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00:19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11218 487 0,'0'-21'62,"0"0"-46,21 21-16,1-22 16,-1 1-16,0 0 0,-21 0 15,0 0-15,21 0 16,-21-1-16,0 1 0,0 0 15,-21 21 1,0 0-16,0 0 16,-1 0-16,-20 0 0,21 0 0,-21 21 15,-1 0-15,22-21 0,-21 22 16,-1-1-16,1 0 0,0 21 16,21-21-16,-22 1 0,22-1 0,-21 0 15,21 21-15,-1-21 0,22 1 16,-21-1-16,21 0 0,0 21 0,0-21 15,0 1-15,0-1 0,0 0 16,0 0-16,21 21 0,1-20 0,-1-1 16,0 21-16,0-21 0,21 0 15,-20 22-15,20-22 0,-21 0 16,21 0-16,1 0 0,-1 22 16,-21-22-16,22 0 0,-22 0 0,21 0 15,-21 22-15,0-22 0,1 0 16,-22 0-16,0 22 0,0-22 0,0 0 15,0 0-15,0 21 0,-22-20 16,1-1-16,-21 0 0,0 21 0,-1-21 16,-20 1-16,-1-1 0,22 0 15,-22-21-15,1 0 0,21 0 0,-22 0 16,22 0-16,-1 0 0,1 0 16,0-21-16,-1 0 0,1-1 0,0 1 15,-1 0-15,22 0 0,-21 0 16,21 0-16,0-1 0,-1 1 15,1 0-15,21 0 0,0 0 0,0 0 16,0-1-16,21 22 16,1-21-16,-1 21 0,0 0 15,0-21-15,0 21 0,0-21 16,22 21-16</inkml:trace>
  <inkml:trace contextRef="#ctx0" brushRef="#br0" timeOffset="470.72">11388 1228 0,'0'0'0,"21"0"16,0 0-16,0 0 0,-21-21 16,21-1-16,0 1 0,1 21 15,-1-21-15,-21 0 0,21 0 16,0 0-16,-21-1 0,21 1 16,-21 0-16,0 0 0,0 0 15,0 0-15,0-1 16,-21 1-16,0 21 15,0 0-15,0 0 0,-22 0 16,22 21-16,0 1 0,-21-1 0,20 0 16,-20 21-16,21-21 0,0 1 15,0 20-15,-1 0 0,1-21 0,21 22 16,-21-22-16,21 21 16,0-21-16,0 1 0,0-1 0,0 0 0,21 0 15,0 0-15,-21 0 0,22 1 16,-1-22-16,0 0 0,0 21 15,0-21-15,22 0 0,-22 0 0,0 0 16,0 0-16,0 0 0,0-21 16,1-1-16,-1 1 0</inkml:trace>
  <inkml:trace contextRef="#ctx0" brushRef="#br0" timeOffset="655.61">12171 0 0,'0'0'0,"-43"0"16,22 0-1</inkml:trace>
  <inkml:trace contextRef="#ctx0" brushRef="#br0" timeOffset="775.55">12023 191 0,'0'21'15,"0"21"-15,-22 0 0,1 22 0,0-22 16,0 22-16,0-1 0,0 1 16,21-1-16,-22 22 0,1-22 0,0 22 15,0-21-15,-21 41 0,-1-41 0,22-22 16,0 1-16</inkml:trace>
  <inkml:trace contextRef="#ctx0" brushRef="#br0" timeOffset="869.49">11938 1312 0,'21'-42'15</inkml:trace>
  <inkml:trace contextRef="#ctx0" brushRef="#br0" timeOffset="1003.01">12086 1164 0,'0'21'15,"-42"1"1</inkml:trace>
  <inkml:trace contextRef="#ctx0" brushRef="#br0" timeOffset="1222.89">12128 1249 0,'85'-21'31,"-64"21"-31,0-21 0,1 21 15,-1-22-15,-21 1 0,21 0 16,0 21-16,0-21 0,-21 0 16,0 0-16,0-1 0,0 1 0,0 0 31,-21 21-31,0 0 16,0 0-1,21 21-15,0 0 16</inkml:trace>
  <inkml:trace contextRef="#ctx0" brushRef="#br0" timeOffset="2231.82">12277 1185 0,'21'0'31,"-21"-21"-15,21 0 15,0 21-15,-21-21-16,0 0 15,0 0-15,21 21 16,-21-22-16,0 1 16,0 0-1,-21 21 1,0 0 0,0 0-16,0 0 0,-1 0 15,22 21-15,-21-21 0,0 21 0,0-21 16,0 22-16,21-1 0,-21 0 15,-1 0-15,1 0 0,0 0 16,21 1-16,0-1 0,-21 21 0,21-21 16,0 0-16,0 1 0,0-1 15,0 0-15,0 0 16,21-21-16,0 21 0,-21 0 0,21-21 16,1 0-16,-1 0 0,0 0 0,0 0 15,0 0-15,0 0 0,22 0 16,-22 0-16,0 0 0,0-21 0,0 21 15,22-21-15,-22 0 0,0 21 16,0-21-16,0 0 0,1-1 0,-1 1 16,0-21-16,-21 21 0,21-22 15</inkml:trace>
  <inkml:trace contextRef="#ctx0" brushRef="#br0" timeOffset="3494.97">12001 212 0,'0'0'16,"0"-21"-1,0 42 64,0 0-79,0 0 0,0 0 15,0 0 1,0 1-16,0-1 0,0 0 0,-21 0 15,21 0-15,0 0 0,0 1 16,0-1-16,0 0 0,0 0 16,0 0-16,-21 0 0,21 1 15,0-1-15,0 0 0,0 0 0,-21-21 16,21 21-16,0 0 0,0 1 16,0-1-16,0 0 0,0 0 15,-21 0-15,21 0 0,0 1 16,0-1-16,-21 0 0,21 0 15,0 0-15,0 0 0,0 1 16,0-1-16,-22 0 16,22 0-16,0 0 15,-21 0-15,21 1 16,0-1 0,0 0-1,0 0 1,0 0-1,0 0 17,-21 1-17,21-1 17,0 0-1,-21-21-16,21 21-15,0 0 16,0 0 0,0 1-1,0-1 1,0 0 0,0 0-1,21 0 1,0-21-1,0 0-15,1 0 16,-1 0-16,0 0 0,0 0 16,0 0-16,0 0 0,1 0 0,20-21 15,-21 0-15,21 21 0,1-42 16</inkml:trace>
  <inkml:trace contextRef="#ctx0" brushRef="#br0" timeOffset="3970.59">12658 889 0,'0'0'0,"0"21"47,0 0-47,0 1 15,0-1-15,0 0 0,0 0 16,0 0-16,0 0 15,0 1-15,0-1 0,0 0 0,0 0 16,0 0-16,0 0 0,-22-21 16</inkml:trace>
  <inkml:trace contextRef="#ctx0" brushRef="#br0" timeOffset="4367.76">12679 995 0,'42'-42'32,"0"20"-32,-20 1 0,-1 0 15,0 0-15,21 0 0,-21 21 16,1-21-16,20 21 0,-21 0 0,0 0 15,0 0-15,1 0 0,-1 0 16,0 21-16,0 0 0,-21 0 0,0 0 16,0 0-16,0 1 0,0 20 15,0-21-15,0 21 0,0-20 16,0 20-16,0-21 0,-21 0 16,-21 0-16,20 1 0,22-1 0,0 0 15,0 0-15,0 0 0,0 0 16,0 1-1,0-44 17,0 1-17,0 0-15,0 0 0,0 0 0</inkml:trace>
  <inkml:trace contextRef="#ctx0" brushRef="#br0" timeOffset="4522.67">13441 847 0,'0'0'0,"21"0"32</inkml:trace>
  <inkml:trace contextRef="#ctx0" brushRef="#br0" timeOffset="4699.97">13462 1016 0,'0'21'0,"0"22"31,0-22-31,0 0 0,-21 0 0,21 0 16,0 0-16,-21 1 0,21-1 15,0 0-15,0 0 16,0 0 0,0-42 30,-22 21-46,1 0 16</inkml:trace>
  <inkml:trace contextRef="#ctx0" brushRef="#br0" timeOffset="6172.12">13441 1249 0,'0'0'16,"-21"0"-16,-1 0 16,22-21 15,0 0-16,0-1-15,0 1 16,0 0-16,0 0 0,0 0 16,22 0-16,-22-1 15,0 1 1,0 42 15,0 1-31,-22-1 16,22 0-16,-21 21 0,0-21 0,21 1 15,-21 20-15,21-21 0,0 0 16,-21 22-16,21-22 0,0 0 16,0 0-16,0 0 0,0 0 15,21-21 1,0 0-16,0 0 0,0 0 16,1 0-16,-1 0 0,0 0 0,0-21 15,0 0-15,0 0 0,1 0 16,-1 21-16</inkml:trace>
  <inkml:trace contextRef="#ctx0" brushRef="#br0" timeOffset="6706.81">13504 635 0,'-63'21'31,"63"0"-31,-21-21 0,21 22 16,-22-1-16,22 0 0,0 0 15,0 0 1,0 0-16,22-21 16,-1 0-1,0 0-15,0 0 0,0-21 16,0 21-16,1-21 15,-1 21-15,-21-21 0,0 0 0,21 0 16,-21-1-16,0 1 0,0 0 16,0 0-1,0 0-15,-21 21 0,0 0 16,-1 0-16,1 0 0,0 0 16,0 21-16,21 0 15,0 0-15,-21-21 0,21 21 0,-21 1 16,21-1-16,0 21 0,0-21 15,0 0-15,0 1 0,0-1 0,0 0 16,0 0-16,21 0 0</inkml:trace>
  <inkml:trace contextRef="#ctx0" brushRef="#br0" timeOffset="7255.5">13906 1037 0,'0'-21'16,"0"0"-16,0 0 16,0 0-16,0-1 15,0 1-15,-21 21 31,21 21-15,0 1-16,-21-1 0,21 0 16,-21 0-16,21 0 0,0 22 15,0-22-15,-21 21 0,21-21 0,-21 22 16,21-22-16,0 0 0,0 21 0,0-21 16,0 1-16,0-1 0,0 0 15,0 0-15,0 0 0,21-21 0,0 0 16,0 21-16,0-21 0,0 0 0,1 0 15,-1 0-15,0 0 0,21-21 16,-21 0-16,1 21 0,20-21 16,-21 0-16,0 0 0,0-1 0,22-20 15,-22 21-15,0-21 0,-21 20 16,21-20-16,0 21 0,-21-21 0,0 20 16,0 1-16,0 0 0,0 0 15,0 0-15,0 0 0,0-1 16,0 44 15,-21-1-31,21 0 16,0 0-16,0 0 15,0 0-15,21-21 16,1 0-16,-1 0 0</inkml:trace>
  <inkml:trace contextRef="#ctx0" brushRef="#br0" timeOffset="8054.53">14668 953 0,'0'-22'16,"0"-20"0,-21 42-16,0 0 31,21 21-31,0 0 0,0 1 15,0-1-15,0 0 16,0 21-16,0-21 0,0 1 0,0 20 16,-21-21-16,21 0 0,0 0 0,0 22 15,0-22-15,0 0 0,0 0 16,-21 0-16,21 1 0,0-1 16,0-42 30,0-1-46,0 1 0,0 0 16,0 0-16,0 0 0,0 0 16,0-22-16,0 1 0,21 21 0,0-22 15,0 1-15,0 21 0,1 0 16,-22-22-16,21 22 0,0 0 0,0 0 16,0 0-16,0 21 0,1 0 15,-1 0-15,0 0 0,0 0 0,0 0 16,0 0-16,1 21 0,-1 0 15,0 0-15,0 0 0,0 22 0,-21-22 16,21 21-16,1-21 0,-22 22 0,21-22 16,-21 21-16,0-21 0,0 22 15,21-22-15,-21 0 0,0 0 0,0 0 16,0 1-16,0-1 16,-21-21 15,0-21-16,21-1-15,0 1 16,0 0-16,0 0 0,0 0 0,0 0 16,0-22-16,0 1 0,0 21 15,21-22-15,0 1 0,0 21 0,-21-21 16,21 20-16,0 1 0,22-21 16,-22 21-16,21 0 0,-21-1 0,22 22 15,-1-21-15,0 21 0,1 0 0,-1 0 16,0 0-16,1 0 15,-1 21-15,-21 1 0,22-1 0,-22 0 16,0 21-16,0 1 0,0-1 0,-21 0 16,0 1-16,0-1 0,0 0 15,0 1-15,0-22 0,-21 21 0,0 0 16,0-20-16,21-1 0,-21 0 0,-1 0 16,22 0-16,-21 0 0,21 1 15,-21-22-15,0 0 16</inkml:trace>
  <inkml:trace contextRef="#ctx0" brushRef="#br0" timeOffset="8775.11">10689 2265 0,'0'0'0,"-21"0"16,0 0-16,42 0 31,0 0-15,0 0-16,0-21 0,1 21 0,20 0 16,0 0-16,1-21 0,20 21 0,-21 0 15,22 0-15,-1-22 0,22 22 16,-21 0-16,20 0 0,-20-21 0,20 21 15,22 0-15,0 0 0,0-21 0,21 21 16,-21 0-16,21 0 0,21 0 16,-21-21-16,21 21 0,0 0 15,22 0-15,-22 0 0,0-21 0,21 21 16,1 0-16,-22 0 0,21-21 0,-21 21 16,22-22-16,-22 22 0,-21 0 15,21 0-15,0-21 0,-21 21 0,0 0 16,-21-21-16,21 21 0,-42 0 0,20-21 15,-20 0-15,-21 21 0,-1 0 16,-21 0-16,1-21 0,-1 21 0,0 0 16,-20 0-16,-22-22 0,-22 22 31,1 0-31,-21-21 0,0 21 16,-22 0-16,22 0 0,-43 0 15</inkml:trace>
  <inkml:trace contextRef="#ctx0" brushRef="#br0" timeOffset="9350.78">11049 2307 0,'0'0'16,"-21"0"-16,0 0 0,-22 0 0,22 0 15,0 0-15,0 21 0,42-21 47,21 0-47,-21 0 0,1 0 16,20 0-16,21 0 0,-20 0 16,20-21-16,1 21 0,-1 0 0,1-21 15,20 21-15,22 0 0,0 0 0,0-21 16,21 21-16,0 0 0,0 0 0,0-21 15,21 21-15,0-21 0,0 21 16,22 0-16,-22 0 0,0-22 0,21 22 16,-20 0-16,20-21 0,-21 21 0,0 0 15,0-21-15,1 0 0,-1 21 16,-21 0-16,0-21 0,21 21 16,-42 0-16,21 0 0,-21-21 0,-1 21 15,-20 0-15,0 0 0,-22-22 0,1 22 16,-1-21-16,-20 21 0,-1 0 15,-21 0-15,0 0 0,0 0 0,1 0 16,-22-21-16,0 0 16</inkml:trace>
  <inkml:trace contextRef="#ctx0" brushRef="#br0" timeOffset="9440.73">15748 1990 0,'-21'0'0</inkml:trace>
  <inkml:trace contextRef="#ctx0" brushRef="#br0" timeOffset="9489.7">15684 1990 0,'-42'0'31,"21"0"-31</inkml:trace>
  <inkml:trace contextRef="#ctx0" brushRef="#br0" timeOffset="11118.77">12552 847 0,'0'0'0,"21"0"78,0 0-62,-21-21 0,21 21 15,-21 21-31,21-21 16,-21 21-16,0 0 0,0 0 15,0 0-15,22 1 16,-22-1-16,0 0 0,21 0 0,-21 0 15,0 0-15,0 1 0,0-1 16,0 0-16,0 0 0,0 0 0,0 0 16,0 1-16,0-1 0,0 0 15,0 0-15,0 0 0,0 0 16,0 1-16,0-1 16,0-42 30,0-1-30,0 1-16,0 0 16,0 0-16,0 0 0,0 0 15,0-1-15,0 1 0,21-21 16,-21 21-16,21-22 0,0 22 0,-21 0 16,21-21-16,1 21 0,-22-1 0,21 1 15,0 0-15,-21 0 0,21 0 16,0 0-16,-21-1 0,21 22 0,-21-21 15,22 21-15,-22-21 0,21 21 16,0 0-16,0 0 16,0 0-16,0 0 15,-21 21 1,0 0-16,0 1 0,0-1 0,22 0 16,-22 0-16,0 0 0,0 0 0,0 1 15,0-1-15,0 0 0,0 0 16,0 0-16,0 0 0,0 1 0,0-1 15,0 0-15,-22 0 0,22 0 16,0 0-16,0 1 0,0-1 16,0 0-16,0 0 0,0 0 15,22-21 126,-22 21-79,0 1 63</inkml:trace>
  <inkml:trace contextRef="#ctx0" brushRef="#br0" timeOffset="103109.46">10604 2667 0,'0'0'0,"22"-21"31,-22 0-31,21 0 16,0 21-16,-21-22 15,21 22-15,-21-21 0,21 21 0,0-21 16,-21 0-16,22 21 0,-22-21 15,21 0-15,0-1 0,-21 1 16,21 21-16,-21-21 0,21 21 0,-21-21 16,-21 21 15,0 0-15,-21 21-16,20 0 0,-20 0 15,0 22-15,-1-1 0,-20 0 0,21 1 16,-22 20-16,1-20 0,-1 20 15,1 1-15,-1-22 0,-21 21 0,1 1 16,-1-1-16,0 1 0,1-1 0,-1 1 16,0-1-16,1 1 15,20-1-15,-20 1 0,20-22 0,1 22 16,-1-22-16,1 0 0,20-20 0,1 20 16,21-21-16,-22 0 0,22 0 15,0 1-15,0-22 0,21 21 16,-21-21-1,21-21 17,0-1-17</inkml:trace>
  <inkml:trace contextRef="#ctx0" brushRef="#br0" timeOffset="103609.19">9059 3260 0,'0'0'0,"21"0"16,-21 21 0,0 0-1,0 21-15,-21-20 0,0 20 0,0 0 16,0-21-16,0 22 0,-1-1 0,1 0 15,0-20-15,0 20 16,0 0-16,0-21 0,-1 1 0,22 20 16,-21-21-16,0-21 0,21 21 0,-21 0 15,0-21 1,42 0 31,0-21-32,0 21-15,0 0 0,22 0 16,-22 0-16,0-21 0,21 21 0,-20 0 16,20 0-16,-21 0 0,21 0 15,1 0-15,-22 0 0,21 0 16,-21 21-16,1-21 0,-1 21 0,0-21 16,0 22-16,0-1 0,0-21 0,-21 21 15,22 0-15,-1-21 16,-21 21-16,21-21 0,-21 21 15,21-21 1,0 0-16,0 0 31</inkml:trace>
  <inkml:trace contextRef="#ctx0" brushRef="#br0" timeOffset="104397.61">13377 2244 0,'0'0'16,"0"-21"-16,0 42 31,0 0-16,0 0-15,0 21 0,0 1 16,0-1-16,0 22 0,0-1 0,0 1 16,0-1-16,0 1 0,0-1 0,-21 1 15,21-1-15,0 1 0,0-1 16,0 22-16,0-22 0,0 1 0,0-1 16,0 1-16,0-22 0,0 22 15,0-22-15,0 21 0,0-20 0,0-1 16,0 0-16,0 1 0,0-22 0,0 21 15,0-21-15,0 22 0,0-22 16,0 0-16,0 0 0,0 0 16,0 1-16,-21-22 31,21-22-15,-21 1-16</inkml:trace>
  <inkml:trace contextRef="#ctx0" brushRef="#br0" timeOffset="104696.32">12912 3704 0,'0'0'0,"0"21"15,21-21 1,0 22-16,0-22 0,0 21 15,0-21-15,1 21 0,-1 0 0,0-21 16,0 21-16,0 0 0,0 1 16,1-1-16,-1-21 0,0 21 0,0 0 15,0 0-15,-21 0 0,21-21 0,-21 22 16,22-22-16,-22 21 0,21-21 16,0 0-16,0 0 15,0 0 1,0 0-16,-21-21 15,22-1-15</inkml:trace>
  <inkml:trace contextRef="#ctx0" brushRef="#br0" timeOffset="104931.19">13695 3556 0,'21'-21'0,"-42"42"0,42-63 15,-21 21 1,0 42-1,-21-21 1,21 21-16,-21 21 0,-1-21 0,1 22 16,0-1-16,0 0 0,0-20 0,0 20 15,-1 0-15,1 1 0,0-1 16,0 0-16,0-21 0,0 22 0,-1-22 16,22 0-16,0 0 0,0 0 0,0-42 31</inkml:trace>
  <inkml:trace contextRef="#ctx0" brushRef="#br0" timeOffset="105309.4">15960 2096 0,'0'0'0,"0"-22"0</inkml:trace>
  <inkml:trace contextRef="#ctx0" brushRef="#br0" timeOffset="105576.24">15896 2032 0,'0'21'47,"0"0"-31,0 1-16,21-1 0,-21 0 0,21 0 15,1 0-15,-1 22 0,21-1 16,-21 0-16,0 22 0,22-1 0,-1 1 15,0-1-15,1 1 0,-1 20 16,22-20-16,-1-1 0,-21 1 0,22 21 16,-1-22-16,1 1 0,-1-1 15,1 1-15,-22-1 0,22-21 16,-22 22-16,0-22 0,1 1 0,-1-1 16,-21-21-16,22 21 0,-22-20 15,0-1-15,-21 0 0,-21-21 0,21 21 16,21-21-16,0 0 15</inkml:trace>
  <inkml:trace contextRef="#ctx0" brushRef="#br0" timeOffset="105625.2">17124 3662 0,'0'0'0,"0"-21"15,-21 21-15,-1 0 0,1 0 16</inkml:trace>
  <inkml:trace contextRef="#ctx0" brushRef="#br0" timeOffset="105977.21">16573 3704 0,'22'-21'16,"-1"21"-1,0 0-15,0 0 0,0 0 16,0 0-16,1 0 0,20 0 0,-21 0 15,21 21-15,-20-21 0,20 21 16,0-21-16,-21 22 0,22-22 16,-1 21-16,-21-21 0,22 21 0,-1-21 15,-21 0-15,0 21 0,22-21 16,-22 0-16,0 0 0,0 0 0,0 0 16,-21-21 15,0 0-16,0 0-15,0-1 16,0 1-16,0-21 0,0 21 16,0 0-16,21-22 0</inkml:trace>
  <inkml:trace contextRef="#ctx0" brushRef="#br0" timeOffset="106157.11">17378 3408 0,'0'-21'0,"0"42"0,21-63 16,-21 20-16,0 1 0,0 0 0,0 42 15,0 0 1,-21 1-16,21-1 15,-21 21-15,-1-21 0,1 22 0,0-22 16,0 21-16,0 0 0,0-20 16,-1 20-16,1-21 0,0 21 0,21-20 15,-21-1-15,21 0 0,-21 0 16,21 0-16,0-42 31</inkml:trace>
  <inkml:trace contextRef="#ctx0" brushRef="#br0" timeOffset="106913.32">15854 1990 0,'-21'0'0,"-22"21"31,22 0-31,42-21 47,0 0-47,22 0 0,-1 0 15,0 0-15,22 0 0,-1 0 16,22 0-16,21 0 0,0-21 0,0 21 16,-1 0-16,44-21 0,-1 0 15,0 21-15,21-22 0,22 22 0,-1-21 16,1 0-16,20 21 0,-20-21 16,21 0-16,-22 21 0,-21-21 0,22-1 15,-22 22-15</inkml:trace>
  <inkml:trace contextRef="#ctx0" brushRef="#br0" timeOffset="107104.2">20278 1757 0,'21'0'16</inkml:trace>
  <inkml:trace contextRef="#ctx0" brushRef="#br0" timeOffset="107568.94">20383 1799 0,'-21'0'16,"0"0"-16,0 0 15,21 21 17,0 1-17,21-22-15,0 21 0,0 0 16,1 0-16,20 21 0,-21-20 0,21 20 15,-20-21-15,20 21 0,0-20 0,1 20 16,-22 0-16,21 1 16,0-1-16,1 0 0,-1 1 0,0-1 15,22 21-15,-22-20 0,1-1 16,20 0-16,-21 1 0,22-1 0,-22 0 16,1 1-16,20-22 0,-21 0 0,1 0 15,-22 0-15,21 1 0,-21-1 16,1 0-16,20 0 0,-21-21 0,-21 21 15,21-21-15,0 0 16,-21 21-16,22-21 16,-1 22-1,0-22 1,-21-22 46</inkml:trace>
  <inkml:trace contextRef="#ctx0" brushRef="#br0" timeOffset="107605.92">21484 5249 0,'0'-381'0,"0"762"0,-21-1185 0,0 423 0</inkml:trace>
  <inkml:trace contextRef="#ctx0" brushRef="#br0" timeOffset="108400.65">18986 1990 0,'0'0'15,"-21"0"-15,0 0 0,0 0 16,0 0-16,0 0 16,-1 0-16,1 0 31,0 0-16,21-21 32,0-1-15,21 22-32,0-21 0,1 21 0,-1 0 15,0-21-15,0 21 0,21-21 16,1 21-16,-1-21 0,0 21 0,22-21 15,-1 21-15,1-22 0,21 22 16,-22-21-16,22 21 0,-22-21 0,1 0 16,20 21-16,-20 0 0,-22 0 15,22-21-15,-22 21 0,0 0 16,1 0-16,-1 0 0,-21 0 16,0-21-16</inkml:trace>
  <inkml:trace contextRef="#ctx0" brushRef="#br0" timeOffset="108526.57">20341 1820 0,'64'22'0</inkml:trace>
  <inkml:trace contextRef="#ctx0" brushRef="#br0" timeOffset="109236.68">21569 2942 0,'0'0'0,"0"-21"16,0 0-16,0 0 15,0 0 1,-21 21 0,-1 0-16,44 21 62,-1-21-62,0 21 0,0 0 16,21 0-16,-20 0 0,20 1 0,-21-1 15,21 0-15,-20 0 0,20 0 16,-21 0-16,21 22 0,-20-22 0,20 0 16,-21 0-16,21 0 0,-20 22 15,-1-43-15,0 21 0,0 0 0,0 0 16,0-21-16,1 21 0,-1-21 16,0 0 15,-21-21-16,0 0 1,0 0-16,21 42 0,-21-42 16,0 0-16,0 0 15,0-1-15</inkml:trace>
  <inkml:trace contextRef="#ctx0" brushRef="#br0" timeOffset="109376.59">22225 2879 0,'0'0'0,"-21"-21"16,21-1-16,0 1 0,0 0 16,-43 0 15</inkml:trace>
  <inkml:trace contextRef="#ctx0" brushRef="#br0" timeOffset="109696.41">22183 2963 0,'0'0'0,"0"22"16,21-1-16,-21 0 0,21 0 15,0 21-15,0-20 0,0-1 16,1 21-16,-1-21 0,0 22 0,0-22 16,0 21-16,0-21 0,1 0 15,-22 1-15,21-1 0,0 0 16,21 21-16,-21-42 0,-21 21 16,22-21-16,-22 22 15,-22-22 1,1 0-16,-21 0 15,0 0-15,20 0 0,-20 21 16,0-21-16,-22 0 0,22 0 0,-22 0 16,1 21-16,-1-21 0,1 0 15,-1 0-15,1 0 0,-1 0 0,1 21 16,21-21-16,-1 0 0,1 0 0,21 0 16,0 0-16,-1 0 15,1 0-15,21 21 0,-21-21 0,0 0 31,0 0-31,0 0 0</inkml:trace>
  <inkml:trace contextRef="#ctx0" brushRef="#br0" timeOffset="112788.01">847 5884 0,'21'-21'0,"-21"-63"15</inkml:trace>
  <inkml:trace contextRef="#ctx0" brushRef="#br0" timeOffset="114280.61">402 4509 0,'-21'-22'16,"0"22"-1,21-21-15,-21 21 0,-1 0 47,22 21-47,0 1 16,0-1-16,0 0 16,0 0-16,0 21 0,0-20 0,22-1 15,-22 0-15,21 21 0,-21-21 16,21 1-16,0 20 0,0-21 15,0 0-15,1 22 0,-1-22 16,0 0-16,21 0 0,-21-21 16,22 21-16,-22-21 0,21 0 0,1 0 15,-22 0-15,21 0 0,0 0 16,-20 0-16,20-21 0,-21 0 0,21 21 16,-20-21-16,-1 0 0,0-22 15,0 22-15,0 0 0,-21 0 16,0 0-16,0-22 0,0 22 0,0 0 15,0 0-15,0 0 0,0-1 16,0 1-16,0 0 0,0 0 16,0 42 31,-21 0-47,21 0 15,0 1-15,0-1 0,0 0 0,0 21 16,0 1-16,0-22 0,0 21 15,0 22-15,0-22 0,0 0 0,0 22 16,0-22-16,0 0 0,0 22 16,0-22-16,0 22 0,0-22 15,-21 43-15,21-22 0,0-20 16,0 20-16,0-21 0,0 22 16,21-22-16,-21 1 0,21-1 15,-21 0-15,21 1 0,-21-1 16,0-21-16,0 21 0,0-20 0,0-1 15,0 0-15,0 0 16,-21-21-16,0 0 0,0 0 0,0 21 16,0-21-16,-1 0 0,-20 0 15,21 0-15,-21 0 0,-1-21 0,22 21 16,-21-21-16,-1 0 0</inkml:trace>
  <inkml:trace contextRef="#ctx0" brushRef="#br0" timeOffset="114376.55">508 5906 0,'0'0'15,"21"-22"-15,0 22 16,0 0-16,1-21 16,-1 21-16,0 0 0,0 0 15,0-21-15,0 0 0,1 21 16,-1 0-16</inkml:trace>
  <inkml:trace contextRef="#ctx0" brushRef="#br0" timeOffset="115017.78">1397 5482 0,'0'-21'0,"0"0"16,-21 21-1,0 0-15,21 21 31,0 0-15,0 0-16,0 1 0,0-1 16,0 21-16,0-21 0,0 0 15,0 22-15,21-22 0,-21 21 0,0-21 16,21 1-16,-21-1 0,0 21 16,0-21-16,0 0 15,0 1-15,0-1 0,0 0 16,0-42 31,0 0-47,0-1 0,0-20 15,0 21-15,0 0 16,0 0-16,0-22 0,0 22 0,0-21 16,0-1-16,0 22 0,21-21 15,0 0-15,0 20 0,1-20 0,-1 21 16,0-21-16,21 20 0,-21 1 15,22 0-15,-22 0 0,21 21 16,-21 0-16,22-21 0,-1 21 16,-21 0-16,0 21 0,1 0 0,20-21 15,-21 42-15,-21-20 0,21 20 16,-21-21-16,21 21 0,-21 1 0,0-1 16,0 0-16,0 1 0,0-22 15,0 21-15,0-21 0,0 22 0,0-22 16,0 0-16,0 0 0,0 0 15,0 1-15,0-1 16,0-42 15,0-1-15,-21-20-16,21 21 16</inkml:trace>
  <inkml:trace contextRef="#ctx0" brushRef="#br0" timeOffset="116176.52">804 5779 0,'0'-22'0,"0"1"31,-21 21-15,0 0-16,0 0 0,0 21 15,-1 1 1,1-22-16,0 42 0,21-21 16,-21 0-16,21 0 0,0 22 15,-21-22-15,21 0 0,0 0 16,0 0-16,0 1 0,21-1 16,0-21-16,0 0 15,22 0-15,-22 0 0,0 0 0,0 0 16,21 0-16,-20 0 0</inkml:trace>
  <inkml:trace contextRef="#ctx0" brushRef="#br0" timeOffset="116637.25">2074 4720 0,'0'0'0,"0"21"47,0 1-47,0 20 0,0 0 15,0 1-15,0-1 16,0 0-16,0 22 0,0-1 0,0 1 16,0-1-16,21-20 0,-21 20 15,0 1-15,0-1 0,0 1 0,0-1 16,0-21-16,0 22 0,0-22 15,0 1-15,0-22 0,0 0 0,0 21 16,0-21-16,22-21 16,-1 0-16,-21-21 15,0 0 1,0 0-16,0 0 0,21-22 0</inkml:trace>
  <inkml:trace contextRef="#ctx0" brushRef="#br0" timeOffset="116892.62">2032 5355 0,'0'-21'15,"21"21"1,0 0-16,0 0 15,1 0-15,-22-21 0,21 21 0,0 0 0,0 0 16,0 0-16,0 0 16,1-21-16,-1 21 0,0 0 15,0 0-15,0 0 0,0 0 16</inkml:trace>
  <inkml:trace contextRef="#ctx0" brushRef="#br0" timeOffset="117348.86">2434 5398 0,'-21'0'0,"0"0"16,21-22-1,0 1-15,0 0 16,0 0-1,21 21 1,0 0-16,0 0 0,0 0 16,1 0-16,-1 0 0,0 21 0,0-21 15,0 21-15,0 0 0,1 1 0,-1-1 16,0 21-16,0-21 16,-21 0-16,21 22 0,-21-22 0,21 21 15,-21-21-15,0 1 0,0 20 16,0-21-16,0 0 0,0 0 0,0 1 15,0-44 17,0 1-32,0 0 15,0 0-15,0-21 0,0 20 0,0-20 16,0 21-16,0-21 0,0 20 16,0-20-16,0 21 0,0 0 0,0-22 15,0 22-15,0 0 0,22 21 16,-22-21-16,21 0 0,0 21 0,0 0 15,0 0 1,0 0 0</inkml:trace>
  <inkml:trace contextRef="#ctx0" brushRef="#br0" timeOffset="117804.67">3302 5334 0,'0'-21'0,"-21"0"15,0 0 1,-1 21-16,1 0 16,0 0-16,0 0 0,0 21 15,0 0-15,21 0 0,-22 0 0,22 22 16,-21-22-16,21 21 0,-21-21 15,21 22-15,0-1 0,0 0 0,0-21 16,0 22-16,0-22 0,0 21 16,21-21-16,0 1 0,1-1 0,-1 0 15,0 0-15,0-21 0,0 0 16,0 0-16,22 0 0,-22 0 0,0 0 16,21-21-16,-20 0 0,-1 0 15,0-1-15,0 1 0,0 0 0,0-21 16,-21-1-16,22 22 0,-22-21 15,0 0-15,0-1 0,0 1 16,-22 21-16,1-22 0,0 22 0,0 0 16,0 0-16,0 0 0,-22 21 15,22 0-15,0 0 0,-21 0 0,20 0 16,1 0-16,0 0 0,0 21 16,0 0-16,21 0 0,0 0 15,0 1-15,0-1 0,0 0 16,0 0-16</inkml:trace>
  <inkml:trace contextRef="#ctx0" brushRef="#br0" timeOffset="118873.57">4276 5398 0,'-22'-85'15,"1"64"1,0 21-16,0 0 16,0 0-16,0 0 0,-1 0 0,1 0 15,0 0-15,0 21 0,0-21 16,0 21-16,-22 0 0,22 22 0,0-22 15,21 0-15,-21 21 0,0 1 16,21-22-16,-22 21 0,22 0 0,0 1 16,0-22-16,0 21 0,0-21 0,0 1 15,0 20-15,0-21 0,22 0 16,-1 0-16,0-21 0,0 0 16,0 0-16,0 0 15,1 0-15,-1-21 0,0 0 0,21 0 16,-21 0-16,1 0 0,-1-22 0,0 1 15,0 0-15,0-1 0,0 1 16,1 0-16,-1-22 0,-21 22 0,21-22 16,-21 1-16,0-1 0,0 22 15,0-22-15,0 1 0,0-1 0,0 22 16,0-21-16,0 20 0,0 22 16,0-21-16,0 21 0,0-1 0,0 1 15,-21 21 1,21 21-16,0 1 0,0 20 15,-21 0-15,21 1 16,0 20-16,0 1 0,0-1 0,0-21 16,0 22-16,0-1 0,0 1 0,0-22 15,0 22-15,0-1 0,0-20 16,0-1-16,0 0 0,0 1 0,21-1 16,0-21-16,0 21 0,0-20 15,0-22-15,22 21 0,-22-21 0,0 0 16,21 0-16,-20 0 0,20 0 15,-21-21-15,0-1 0,22 1 0,-22 0 16,21 0-16,-21-21 0,0 20 0,1-20 16,-1 0-16,0 21 0,-21-22 15,0 1-15,21 21 0,-21-22 16,0 22-16,0 0 0,0 0 0,0 0 16,0 0-16,-21 21 15,0 21 1,21 0-16,-21 0 15,21 0-15,-22 0 0,22 22 0,0-22 16,0 21-16,0-21 0,0 22 0,0-22 16,0 0-16,0 21 0,0-20 15,22-1-15,-1 0 0,0 0 0,0 0 16,0-21-16,0 0 16,1 0-16,20 0 0,-21 0 0,0 0 15,0-21-15,1 21 0,-1-21 16,0 0-16,0 0 0,-21-22 15,21 22-15,0-21 0,-21 21 0,22-22 16,-22 22-16,0-21 0,0 21 0,21-22 16,-21 22-16,0 0 0,0 0 15,0 0-15,0-1 0,0 44 32,0-1-32,0 0 0,0 0 15,0 21-15,0-20 0,0-1 0,0 0 16,0 21-16,0-21 0,0 1 15,0 20-15,0-21 0,0 0 16,21 0-16,0 1 16,0-22-16,0 0 0,1 0 15,-1 0-15,0 0 0,0 0 0,21 0 16</inkml:trace>
  <inkml:trace contextRef="#ctx0" brushRef="#br0" timeOffset="120513.62">5884 5186 0,'0'0'0,"0"-21"0,0 0 0,-21-1 15,0 1-15,21 0 0,-21 21 16,0 0-16,-1 0 0,1 0 0,0 0 16,0 0-16,21 21 0,-21 0 15,0 1-15,-1-1 0,1 0 0,0 21 16,21-21-16,-21 22 0,21-1 0,-21-21 15,21 22-15,0-1 0,0-21 16,0 21-16,0 1 0,0-22 0,21 0 16,0 0-16,0 0 0,0 1 15,1-1-15,20 0 0,-21-21 16,21 0-16,1 0 0,-22 0 0,21 0 16,1-21-16,-22 0 0,21 21 15,-21-22-15,22-20 0,-22 21 0,0 0 16,0-22-16,0 1 0,0 0 0,1-1 15,-1-20-15,0 21 0,-21-22 16,21 1-16,0-1 0,-21 1 0,21-1 16,-21 1-16,0 20 0,0 1 0,0 0 15,0-1-15,0 1 0,0 21 16,0 0-16,0-1 0,-21 22 16,21 22-1,-21-1-15,21 0 16,0 21-16,0 1 0,0 20 0,0-21 15,0 22-15,0-1 16,0 1-16,0-22 0,0 22 0,-21-22 16,21 22-16,0-22 0,0 0 0,0 1 15,0-22-15,0 21 0,21-21 16,-21 0-16,21 1 0,0-1 0,1 0 16,20-21-16,-21 0 0,0 0 15,0 0-15,22 0 0,-22 0 0,0-21 16,21 0-16,-20-1 0,-1 1 0,0 0 15,0 0-15,0 0 0,0 0 16,1-22-16,-1 22 0,0-21 0,-21 21 16,0-1-16,0-20 0,21 21 0,-21 0 15,0 0 1,0 42 0,0 0-16,0 0 15,0 0-15,0 0 0,0 1 16,0 20-16,0-21 0,0 21 0,0-20 15,0 20-15,0-21 0,0 0 16,0 0-16,0 1 0,21-1 0,-21 0 16,21 0-16,1-21 0,-1 0 0,0 0 15,0 0-15,0 0 0,0 0 16,22 0-16,-22-21 0,0 21 0,0-21 16,22 0-16,-22-1 0,0 1 0,0 0 15,0-21-15,0 21 16,1-1-16,-22-20 0,21 21 0,0 0 15,-21 0-15,21-1 0,-21 1 0,0 0 16,21 21-16,-21 21 31,0 0-31,0 1 0,0-1 16,0 0-16,-21 21 0,21-21 16,0 1-16,-21 20 0,21-21 0,0 0 15,0 0-15,0 1 0,0 20 0,0-21 16,21 0-16,0-21 15,0 0-15,1 0 0,-1 0 16,0 0-16,-21-21 0,21 21 16,0-21-16,-21 0 0,0 0 15,0-1-15,0-20 0,0 21 0,0-21 16,0 20-16,0-20 0,0 21 16,0-21-16,-21 20 0,0 1 0,0-21 15,21 21-15,-21 21 0,-1-21 0,1-1 16,0 22-1,0 0-15,42 0 32,0 0-32,0 0 15,1 0-15,-1 0 0,0 0 0,0 0 16,21 0-16,-20 0 0,-1 0 16,21 0-16,-21 0 0,22 0 15,-22-21-15,21 21 0,0 0 0,1 0 16,-1-21-16,0 21 0,-20 0 0,20 0 15,-21 0-15,21 0 0,-20 0 16,-1 21-16,0 0 16,-21 1-16,0-1 0,0 0 15,0 0-15,0 0 0,0 0 0,0 1 16,0 20-16,-21-21 0,21 0 0,-21 0 16,-1 1-16,22-1 0,0 0 15,0 0-15,-21 0 0,21 0 0,0 1 16,-21-22-16,21 21 15,0-42 17,0-1-32,0 1 0,21 0 15,-21 0-15,21 0 0,1 0 16,-1-22-16,-21 22 0,21-21 0,0 21 16,21-22-16,-20 1 0,-1 0 0,21-1 15,0 22-15,-20-21 0,20 21 16,-21-1-16,21 1 0,-20 21 15,20 0-15,-21 0 0,0 21 0,-21 1 0,0-1 16,0 0-16,21 21 0,-21 1 16,0-22-16,0 21 0,0 0 15,0 1-15,0-1 0,0-21 0,0 22 16,0-22-16,0 0 0,0 0 16,0 0-16,22 0 0,-22 1 0,21-22 15,0 0-15,0 0 0,0 0 0,0 0 16,1 0-16,-1-22 0,0 22 15,0-21-15,0 0 0,0 0 0,1 0 16,-1-22-16,0 22 0,0 0 16,0-21-16,0 21 0,-21-22 15,0 1-15,0 21 0,0-22 0,0 1 16,0 21-16,0-21 0,0-1 0,0 1 16</inkml:trace>
  <inkml:trace contextRef="#ctx0" brushRef="#br0" timeOffset="120740.5">7853 4403 0,'-43'0'15,"86"0"-15,-128 0 0,64 0 0,0 0 0,0 0 16,21-21-1</inkml:trace>
  <inkml:trace contextRef="#ctx0" brushRef="#br0" timeOffset="120965.36">6286 4784 0,'0'0'0,"-21"21"0,0 0 15,21 0-15,21-21 16,0 0-16,1 0 0,20 0 16,-21 0-16,21 0 0,1 0 15,-1 0-15,22-21 0,-22 21 0,0-21 16,22 21-16,-22 0 0,0-21 15,1 21-15,-22 0 0,0 0 0,0 0 16</inkml:trace>
  <inkml:trace contextRef="#ctx0" brushRef="#br0" timeOffset="121557.53">4022 6414 0,'0'0'16,"0"21"-1,0 0-15,0 0 16,-22 21-16,22 1 0,0-1 0,0 0 15,0 1-15,0 20 0,0-20 0,-21-1 16,21 21-16,-21-20 0,21 20 16,-21-20-16,21-1 0,0 21 15,0-20-15,0-22 0,-21 21 0,21 1 16,0-22-16,0 0 0,0 0 16,21-21-1,-21-21 1,21 21-16,-21-21 0,21 0 0</inkml:trace>
  <inkml:trace contextRef="#ctx0" brushRef="#br0" timeOffset="121948.31">4360 6731 0,'0'21'16,"0"22"-1,0-22-15,-21 0 0,21 21 0,0-21 16,0 22-16,-21-22 0,21 21 0,0-21 16,-21 22-16,21-1 0,0-21 15,0 22-15,0-22 0,0 0 0,0 0 16,0 0-16,0 0 0,21-21 16,0 0-16,0 0 0,0 0 0,22 0 15,-22 0-15,21 0 0,-21-21 0,1 0 16,20 0-16,-21-21 0,0 20 15,0 1-15,-21-21 0,0 21 16,0-22-16,0 1 0,0 21 0,0-21 16,0 20-16,-21 1 0,0 0 15,-21 0-15,21 0 0,-1 21 0,-20 0 16,21 0-16,0 0 0,0 0 16,-1 0-16,1 0 0,0 0 31,21-21-16,-21-1-15</inkml:trace>
  <inkml:trace contextRef="#ctx0" brushRef="#br0" timeOffset="122189.17">3789 6731 0,'0'0'0,"0"21"0,21-21 16,0 0 0,21 0-16,1 0 0,-22-21 0,21 21 15,1-21-15,20 21 0,-21-21 16,1 21-16,20 0 0,-20-21 0,-1 21 16,21 0-16,-20-22 0,-22 22 0,21 0 15,-21 0-15,22 0 16,-22 0-16,0 0 15</inkml:trace>
  <inkml:trace contextRef="#ctx0" brushRef="#br0" timeOffset="122904.76">5969 6689 0,'21'-21'0,"-42"42"0,63-42 0,-21-1 0,1 1 16,20 21-16,-21-21 0,0 0 0,0 0 15,1 0-15,-1-1 0,-21 1 16,21 0-16,-21 0 0,0 0 15,0 0-15,0-1 0,-21 22 0,0 0 16,-1-21-16,-20 21 0,0 0 16,-1 0-16,1 0 0,-21 21 0,20-21 15,-20 22-15,20-1 0,-20 0 16,21 21-16,20-21 0,-20 1 16,42 20-16,0-21 0,0 0 0,0 22 15,0-22-15,21 0 0,0 21 0,22-21 16,-22 1-16,21 20 0,1-21 15,-1 0-15,0 22 0,1-22 16,-1 0-16,0 21 0,-21-21 0,1 22 16,-1-22-16,0 21 0,-21-21 0,0 22 15,0-22-15,-21 21 0,0-21 16,-1 1-16,-20-1 0,0 0 0,-1 0 16,1-21-16,0 0 0,-22 0 0,22 0 15,0 0-15,-1 0 0,22-21 16,-21 0-16,21-22 0,-22 22 0,22 0 15,0-21-15,0 21 0,0-22 16,21 22-16,0 0 0,0 0 16,0 0-16,0-1 0,0 1 0,0 0 15,21 0-15,0 21 16,0-21-16,0 21 0,22 0 16,-22 0-16,0 0 0,21 0 0,1-21 15</inkml:trace>
  <inkml:trace contextRef="#ctx0" brushRef="#br0" timeOffset="123296.53">6265 7049 0,'0'0'0,"21"0"0,1 0 0,-1 0 16,0 0-16,0-22 0,0 1 15,22 0-15,-22 21 0,0-21 0,21 0 16,-21 0-16,22-1 0,-22 1 0,0 21 16,0-21-16,-21 0 0,0 0 15,0 0-15,-42 21 16,21 0-16,0 0 16,-22 0-16,22 0 0,-21 21 15,21 0-15,-22 0 0,22 0 0,-21 0 16,21 1-16,-1 20 0,1-21 15,0 21-15,21-20 0,0 20 0,0-21 16,0 21-16,0-20 0,0 20 0,0-21 16,0 0-16,0 0 0,21 1 15,0-1-15,1 0 0,-1-21 0,0 0 16,21 0-16,-21 0 0,22 0 0,-1 0 16,0-21-16,-20 0 0,20-1 15,0 1-15,1-21 0,-1 21 0,0-22 16</inkml:trace>
  <inkml:trace contextRef="#ctx0" brushRef="#br0" timeOffset="123565.38">7112 6223 0,'0'0'0,"0"-21"0,0 0 0,0 0 16,-21 21-16,0 0 15,-1 0-15,22 21 16,0 21-16,-21-21 0,21 22 0,0-1 15,0 0-15,-21 22 0,21-1 0,0 1 16,0-22-16,0 22 0,-21-1 16,21 1-16,-21-22 0,0 21 15,21-20-15,0-1 0,0 0 0,0 1 16,0-22-16,0 0 0,0 21 16,0-20-16,0-1 0,21-21 15,0 0-15,0 0 0,0-21 16,0-1-16,1 22 0,-22-21 15,21 0-15</inkml:trace>
  <inkml:trace contextRef="#ctx0" brushRef="#br0" timeOffset="123945.16">7175 6922 0,'0'42'15,"22"-42"1,-1 0-16,0 0 0,0 0 16,0 0-16,0 0 0,1 0 0,-1-21 15,0 21-15,0-21 0,0-1 16,0 1-16,1 21 0,-1-21 0,-21 0 16,0 0-16,0 0 0,0-1 15,0 1-15,0 0 0,-21 21 16,-1 0-16,1 0 0,0 0 15,0 21-15,0 0 16,0 1-16,-1-1 0,1 0 0,21 0 16,-21 0-16,21 22 0,-21-22 0,21 21 15,0-21-15,0 22 0,0-22 16,0 21-16,0-21 0,0 0 0,0 1 16,0-1-16,0 0 0,21-21 15,0 21-15,0-21 0,1 0 16,-1 0-16,0 0 0,0-21 0,0 0 15,0 0-15,1 21 0</inkml:trace>
  <inkml:trace contextRef="#ctx0" brushRef="#br0" timeOffset="124421.4">7874 6795 0,'0'0'0,"0"-22"0,-21 22 31,0 0-31,-1 0 15,22 22-15,0-1 0,0 0 0,0 0 16,0 0-16,-21 0 0,21 1 0,0-1 16,0 21-16,0-21 0,0 0 15,-21 1-15,21 20 0,0-21 0,0 0 16,0 0-16,0 1 0,0-1 16,0 0-1,0-42 1,0 0-1,0-1-15,0 1 16,0 0-16,0 0 0,0-21 0,0 20 16,0 1-16,0 0 0,0-21 0,21 21 15,0-22-15,1 22 0,20 0 16,-21 0-16,21 0 0,-20-1 0,20 1 16,-21 0-16,21 21 0,-20 0 0,20 0 15,-21 0-15,0 0 0,0 21 16,1 0-16,-1 1 0,0-1 0,0 0 15,-21 0-15,0 21 0,0-20 16,0-1-16,0 0 0,0 0 0,0 21 16,0-20-16,0-1 0,0 0 15,0 0-15,0 0 0,0 0 16,0-42 15,0 0-15</inkml:trace>
  <inkml:trace contextRef="#ctx0" brushRef="#br0" timeOffset="124668.77">8699 6773 0,'0'-21'31,"0"42"-31,0 1 16,0-1-16,0 0 0,0 0 0,-21 0 15,21 22-15,-21-22 0,21 0 16,0 21-16,0-21 0,-21 22 0,21-22 16,-21 0-16,21 0 0,-21 22 0,21-22 15,0 0-15,0 0 16,21-42 0,0 0-16,0 0 15,0-1-15,0 1 16</inkml:trace>
  <inkml:trace contextRef="#ctx0" brushRef="#br0" timeOffset="125017.57">8784 6519 0,'-21'-21'16,"42"42"-16,-42-63 0,0 42 0,0 0 16,-1 0-16,22 21 0,-21 0 15,21 1-15,0-1 0,0 0 16,0 0-16,0 0 0,0 0 15,0 1-15,21-1 0,1-21 16,-1 0-16,0 0 0,0 0 16,0 0-16,0 0 0,1 0 15,-1-21-15,0-1 16,-21 1-16,0 0 0,0-21 16,0 21-16,0-1 0,0 1 0,0-21 15,-21 21-15,0 0 0,21-1 16,-22 22-16,1-21 0,0 21 15,0 0-15,0 0 0,0 0 0,-1 21 16,22 1-16,0-1 0,-21 0 16,21 21-16,-21-21 0,21 1 15,0 20-15,0-21 0,0 21 0,0-20 16,21-1-16,0 21 0,1-21 16,-1 0-16</inkml:trace>
  <inkml:trace contextRef="#ctx0" brushRef="#br0" timeOffset="125501.29">9186 6752 0,'0'0'0,"0"-21"16,0 0-16,-21 21 0,21-21 16,-21 21-16,0 0 0,0 0 15,21 21-15,0 0 16,-22-21-16,1 21 0,21 0 0,0 22 15,0-22-15,0 0 0,-21 0 16,21 22-16,0-22 0,0 0 0,0 21 16,0-21-16,0 1 0,0-1 0,0 0 15,21 0-15,-21 0 0,21-21 16,1 21-16,-1-21 0,0 0 16,21 0-16,-21 0 0,1 0 0,-1-21 15,21 0-15,-21 21 0,0-21 16,1 0-16,-1 0 0,0-1 0,0-20 15,0 21-15,0 0 0,-21-22 16,0 22-16,22-21 0,-22 21 0,21-22 16,-21 22-16,0 0 0,0 0 15,0 0-15,0 42 16,0 0 0,0 0-16,0 0 0,-21 1 15,21 20-15,0-21 0,-22 21 0,22-20 16,0-1-16,0 21 0,0-21 0,0 0 15,0 1-15,0-1 0,0 0 16,0 0-16,22-21 0,-1 0 0,0 21 16,0-21-16,0 0 0,0 0 0,1 0 15,20-21-15,-21 0 0,0 21 16</inkml:trace>
  <inkml:trace contextRef="#ctx0" brushRef="#br0" timeOffset="126172.9">9927 6752 0,'0'0'0,"0"-21"0,0 0 0,0 0 16,0 42 0,0 0-1,0 0-15,0 22 0,0-22 16,0 0-16,0 0 0,-21 21 0,21-20 16,0-1-16,-21 21 0,21-21 15,0 0-15,0 1 0,0-1 16,-21 0-16,21 0 0,-22-21 15,22 21-15,-21-21 16,21-21 0,0 0-16,0 0 15,0 0-15,0-1 0,0 1 0,0 0 16,0 0-16,21 0 0,1-22 16,-1 22-16,0 0 0,0-21 0,21 21 15,-20-1-15,20-20 0,-21 21 0,21 0 16,-20 21-16,20-21 0,0 21 15,-21 0-15,22 0 0,-22 0 0,0 21 16,0 0-16,0-21 0,-21 42 16,0-21-16,22 1 0,-22-1 0,0 21 15,0-21-15,0 0 0,0 22 16,0-22-16,0 0 0,0 0 0,0 0 16,0 1-16,-22-1 0,1 0 15,0-21-15,21-21 31,0 0-15,0-1-16,0 1 0,0 0 0,21-21 16,0 21-16,-21-22 0,43 22 15,-22-21-15,0 21 0,21-22 0,-20 22 16,20-21-16,0 21 0,22-1 16,-22 1-16,0 0 0,22 0 15,-22 21-15,1 0 0,-22 0 0,21 0 16,-21 21-16,22 0 0,-22 0 0,-21 1 15,0-1-15,0 21 0,0 0 16,0-20-16,0 20 0,0 0 0,-21-21 16,21 22-16,-22-1 0,1-21 0,0 22 15,0-22-15,21 21 0,-21-21 0,21 0 16,-21 1-16,21-1 16,0 0-16,0-42 31,0 0-31</inkml:trace>
  <inkml:trace contextRef="#ctx0" brushRef="#br0" timeOffset="127597.2">11811 4403 0,'0'-21'0,"0"-1"0,0 1 31,-21 21-15,21 21-1,0 1-15,0-1 0,0 21 16,0-21-16,0 22 0,0-1 0,0 0 16,0 22-16,0-22 0,0 22 0,0-1 15,0-21-15,-21 22 16,21-22-16,-22 22 0,22-22 0,0-21 16,0 22-16,0-22 0,0 0 15,0 0-15,0 0 0,22-42 47,-22 0-47,21 0 0,0-22 0,-21 22 16,21-21-16</inkml:trace>
  <inkml:trace contextRef="#ctx0" brushRef="#br0" timeOffset="127872.73">12298 4276 0,'0'-21'15,"0"42"-15,0-21 32,0 21-32,0 21 0,0-21 15,0 22-15,0-1 0,0 0 0,0 1 16,0 20-16,0-20 0,0 20 16,0-21-16,0 22 0,-21-1 0,21-20 15,-22-1-15,22 0 0,-21 1 16,21-1-16,0-21 0,0 0 0,0 1 15,0-1-15,0-42 47,0-1-47,0-20 0,-21 21 0,0 0 16</inkml:trace>
  <inkml:trace contextRef="#ctx0" brushRef="#br0" timeOffset="128069.01">11917 4847 0,'0'0'16,"-21"0"-16,21 21 16,21-21 15,0 0-31,0 0 0,0 0 16,0 0-16,1 0 0,-1 0 0,21 0 15,-21 0-15,0 0 0,22 0 16,-22-21-16,0 21 0,0 0 0,0-21 15,22 21-15,-22 0 0</inkml:trace>
  <inkml:trace contextRef="#ctx0" brushRef="#br0" timeOffset="129056.9">12763 4890 0,'22'-22'16,"-22"1"-16,21 21 0,-21-21 16,0 0-16,0 0 15,0 0-15,0-1 0,0 1 16,0 0-16,-21 0 0,-1 21 16,22-21-16,-21 21 0,0 0 15,0 0-15,0 0 0,0 0 16,-1 21-16,1 0 0,0 0 15,0 0-15,0 1 0,0 20 16,-1 0-16,1-21 0,0 22 0,0-1 16,21 0-16,0-20 0,0 20 15,0-21-15,0 0 0,0 22 0,0-22 16,0 0-16,21-21 0,0 0 16,0 0-16,1 0 15,-1 0-15,0 0 0,0 0 0,21-21 16,-20 0-16,-1-1 0,21 1 0,-21 0 15,0 0-15,1-21 0,-1-1 16,0 22-16,-21-21 0,0-1 0,0 22 16,0-21-16,0 21 0,0 0 0,0-1 15,0 1-15,0 0 16,-21 42 0,21 0-16,0 1 15,-21-1-15,21 21 0,0-21 16,0 22-16,0-22 0,0 21 0,0 0 15,0-20-15,0-1 0,21 21 16,0-21-16,0 0 0,-21 1 0,21-22 16,22 21-16,-22-21 0,0 0 0,21 0 15,-21 0-15,22 0 0,-22 0 16,21-21-16,-21-1 0,22 22 0,-22-21 16,21-21-16,-21 21 0,1 0 0,-22-22 15,0 22-15,21-21 16,-21 21-16,0-22 0,0 22 0,0 0 15,0 0-15,0 0 0,0-1 0,-21 22 32,21 22-17,0-1-15,0 0 0,0 21 0,0-21 16,0 1-16,0 20 0,0-21 16,0 21-16,-22-20 0,22-1 0,0 0 15,0 0-15,0 0 0,0 0 16,0 1-16,-21-22 15,21-22 17,0 1-32,0 0 0,0 0 15,0-21-15,21 20 0,-21 1 0,22-21 16,-1 21-16,0-22 0,0 1 16,0 21-16,0 0 0,22 0 0,-22-1 15,0 1-15,21 0 0,-20 21 16,20 0-16,-21 0 0,0 0 0,22 0 15,-22 21-15,0 0 0,0 1 0,-21 20 16,0-21-16,0 21 0,0 1 0,0-22 16,0 21-16,0-21 0,0 1 15,0 20-15,0-21 0,0 0 16,0 0-16,0 1 0,0-44 47,0 1-47</inkml:trace>
  <inkml:trace contextRef="#ctx0" brushRef="#br0" timeOffset="129612.23">14414 4826 0,'0'-106'31,"-21"85"-31,0 21 0,21-21 0,-21 0 16,0 21-16,0-21 0,-1 21 0,-20 0 16,21 0-16,0 0 0,-22 0 15,22 0-15,0 21 0,-21-21 0,21 21 16,-22 0-16,22 21 0,0 1 0,0-22 16,0 21-16,-1 1 0,22-22 15,0 21-15,0 0 0,0-20 0,0 20 16,0-21-16,0 0 0,0 0 15,22-21-15,-1 22 0,0-22 16,21 0-16,-21 0 0,22 0 0,-22 0 16,21 0-16,-21-22 0,22 1 0,-22 0 15,21 0-15,-21 0 0,1-22 16,-1 1-16,21 0 0,-42-1 0,21 1 16,0 0-16,1-1 0,-22-20 15,0 21-15,21-22 0,-21 22 0,21-1 16,-21 1-16,0 0 0,21-1 0,-21 22 15,0 0-15,0 0 0,0 0 16,-21 21 0,21 21-16,-21 0 0,21 0 0,-21 22 15,21-1-15,0 0 16,0 1-16,0-1 0,0 0 0,0 22 16,0-22-16,0 0 0,0 22 0,0-22 15,0 1-15,0-1 0,0-21 16,0 21-16,0-20 0,21-1 0,0 0 15,0 0-15,0-21 16,0 0-16,1 0 0,-1 0 0,0 0 16,0-21-16,0 0 0,0 0 0,1-22 15,-1 22-15</inkml:trace>
  <inkml:trace contextRef="#ctx0" brushRef="#br0" timeOffset="130480.73">14880 4318 0,'0'-21'15,"0"42"-15,0-63 0,0 21 0,0 42 32,0 0-17,0 21-15,-21 1 0,21-22 0,-21 21 16,21 0-16,0 1 0,0 20 16,0-20-16,-21-1 0,21 21 0,0-20 15,0-1-15,0 0 0,0 1 16,0-22-16,0 21 0,21-21 0,0 1 15,0-1-15,0 0 0,0-21 0,22 0 16,-22 0-16,0 0 0,21 0 16,-20-21-16,-1 0 0,21 21 15,-21-22-15,0-20 0,1 21 0,20 0 16,-42-22-16,21 22 0,0-21 16,-21 21-16,21 0 0,-21-1 0,0 1 15,0 0-15,0 0 16,0 42-1,-21 0 1,21 0-16,0 1 0,0-1 16,0 21-16,0-21 0,0 0 0,0 1 15,0-1-15,0 21 0,0-21 16,0 0-16,21 1 0,1-22 16,-1 0-16,0 0 15,0 0-15,21 0 0,-20 0 0,-1 0 16,0 0-16,0-22 0,21 1 0,-20 0 15,-1-21-15,0 21 0,0-22 16,-21 22-16,21-21 0,0 21 0,-21-1 16,0-20-16,22 21 15,-22 0-15,0 42 32,0 0-17,0 0-15,0 22 0,-22-22 0,22 0 16,0 0-16,0 21 0,0-20 15,-21-1-15,21 0 0,0 0 16,0 0-16,-21 0 0,21-42 47,0 0-47,21 0 0,0 0 16,-21-22-16,22 22 0,-1 0 0,-21-21 15,21 21-15,0-1 0,0-20 16,0 21-16,-21 0 0,43 0 15,-22-1-15,0 22 0,0-21 0,22 21 16,-22 0-16,0 0 0,0 0 16,0 0-16,0 0 0,1 21 0,-22 1 15,0-1-15,0 0 0,0 0 0,0 21 16,0-20-16,0-1 0,0 21 16,0-21-16,0 22 0,0-22 0,-22 0 15,22 0-15,-21 0 0,21 0 16,0 1-16,0-1 0,0 0 15,21-21-15,1 0 16,-1 0-16,0-21 16,0 0-16,0 21 0,22-22 0</inkml:trace>
  <inkml:trace contextRef="#ctx0" brushRef="#br0" timeOffset="131072.7">16637 4678 0,'0'0'0,"-21"-64"32,0 64-32,-1 0 0,1 0 15,0 0-15,0 0 0,0 22 0,0-1 16,-1 0-16,1 0 0,0 0 0,0 0 16,0 22-16,0-22 15,-1 21-15,22-21 0,0 22 0,0-22 0,0 21 16,0-21-16,0 1 0,0-1 15,22 0-15,-1-21 16,0 0-16,0 0 0,0 0 0,0 0 16,1 0-16,20 0 0,-21-21 0,0 0 15,0 21-15,1-22 0,-1 1 16,-21-21-16,21 21 0,-21 0 0,21-22 16,-21 22-16,0 0 0,0 0 0,0 0 15,21-1-15,-21 1 0,0 0 16,0 42 15,-21 0-15,21 1-16,-21 20 0,0 0 0,21-21 15,-21 22-15,-1 20 0,22-20 0,-21-1 16,0 21-16,0-20 0,21 20 16,0-20-16,0 20 0,-21 1 0,21-1 15,0-21-15,0 22 0,-21-1 0,21 1 16,0-1-16,0-20 0,0 20 15,0 1-15,0-22 0,0 64 16,0-64-16,0-21 0,0 22 0,0-1 16,0-21-16,0 0 0,0 1 15,-22-22 1,22-22 0,0 1-16,0 0 15,-21 0-15,21 0 0,0-22 16,0 22-16,0 0 0,0-21 15,0-1-15,0 1 0,-21 0 0</inkml:trace>
  <inkml:trace contextRef="#ctx0" brushRef="#br0" timeOffset="131306.08">15684 4149 0,'-21'-21'0,"0"21"31,21-22-31,0 44 31,0-1-31,0 0 16,0 0-16</inkml:trace>
  <inkml:trace contextRef="#ctx0" brushRef="#br0" timeOffset="132321.71">12340 6244 0,'0'0'0,"-21"-21"0,0 0 0,21 0 16,-21 21-16,21-21 0,-22-1 0,1 1 16,0 0-1,21 42 1,0 0-16,0 1 15,-21 20-15,21 0 16,0 1-16,0-1 0,0 0 0,0 22 16,0-22-16,0 22 0,0-22 0,0 21 15,0-20-15,0-1 0,0 0 16,0 1-16,0-22 0,0 0 0,0 0 16,0 0-16,21-21 15,0-21 1,-21 0-16,21 0 0,1 0 15,-22 0-15,21-22 0,0 22 0,-21-21 16,0-1-16,21 1 0,-21 0 16,21-1-16,-21 1 0,21 0 0,-21-1 15,0 22-15,0 0 0,0 0 16,22 0-16,-1 21 16,-21 21-16,0 0 15,21 0-15,0 22 0,-21-22 0,0 21 16,0-21-16,21 22 0,0-1 15,-21-21-15,22 21 0,-22-20 0,21-1 16,0 0-16,-21 0 0,21 0 0,0-21 16,0 0-16,1 0 15,-1 0-15,0 0 0,0 0 0,0-21 16,22 0-16,-22 0 0,0 0 0,0-22 16,0 22-16,0-21 15,1-1-15,-22 1 0,0 0 0,0-22 16,0 22-16,0 0 0,0-1 0,-22 1 15,1 0-15,0-1 0,0 1 16,0 21-16,0-22 0,21 22 0,-22 0 16,1 0-16,21 42 31,0 0-31,0 0 16,0 1-16,0 20 0,21-21 15,-21 0-15,22 0 0,-1 1 0,0-1 16,-21 0-16,21 0 0,0 0 0,0 0 15,-21 1-15</inkml:trace>
  <inkml:trace contextRef="#ctx0" brushRef="#br0" timeOffset="132681.14">13123 6562 0,'0'0'15,"21"0"-15,1 0 16,-1-21-16,-21-1 0,21 1 16,0 21-16,-21-21 0,21 0 15,-21 0-15,0 0 0,0-1 0,0 1 16,0 0-16,0 0 16,0 0-16,-21 21 15,0 0-15,0 0 16,0 0-16,21 21 0,-22 0 0,22 0 15,-21 22-15,21-22 0,0 21 16,-21-21-16,21 22 0,0-1 0,0-21 16,0 21-16,0-20 0,0 20 0,0-21 15,0 0-15,0 0 0,21-21 16,-21 22-16,21-1 0,1-21 0,-1 0 16,0 0-16,0 0 0,0 0 15,0 0-15,1-21 16,20-1-16,-21 1 0,0 0 0</inkml:trace>
  <inkml:trace contextRef="#ctx0" brushRef="#br0" timeOffset="133236.82">13652 5884 0,'0'-21'0,"0"42"0,0-84 0,0 42 15,0 0-15,0-1 16,0 44-1,0 20-15,0-21 0,0 0 16,0 22-16,0-1 0,0 0 16,0 1-16,0-1 0,0 21 0,0-20 15,0-1-15,22 22 0,-22-1 16,0-21-16,0 1 0,0 20 0,0-20 16,0-1-16,0 0 0,0-21 15,0 1-15,0-1 0,0 0 0,0 0 16,-22-21 15,22-21-31,0 0 16,0 0-16,0-1 0,0 1 0,0-21 15,0 21-15,0 0 16,0-22-16,22 22 0,-1 0 0,-21-21 16,21 20-16,0 1 0,0 0 0,0 0 15,1 0-15,-1 21 0,21 0 16,-21-21-16,0 21 0,1 0 0,-1 0 15,0 0-15,0 21 0,0 0 0,0 0 16,1 0-16,-1 22 0,-21-22 16,21 21-16,-21-21 0,0 22 0,0-1 15,0-21-15,0 21 0,-21-20 0,0-1 16,-1 21-16,1-21 0,0 0 16,0 1-16,-21-22 0,20 21 15,-20 0-15,21-21 0,-21 0 0,20 21 0,1-21 16,-21 0-16,21 0 15,0 0-15,21-21 16,0 0-16,0 0 16,0-1-16,21 1 0,0 0 15,0 0-15</inkml:trace>
  <inkml:trace contextRef="#ctx0" brushRef="#br0" timeOffset="133857.46">14478 6223 0,'0'0'0,"-21"0"16,42-21 15,0 0-31,0 21 15,0-21-15,22-1 0,-22 22 0,0-21 16,0 0-16,22 0 0,-22 0 0,0 0 16,-21-1-16,21 1 15,-21 0-15,0 0 0,-21 0 16,0 21-16,-22 0 16,22 0-16,0 21 15,-21 0-15,21 0 0,-22 0 0,22 1 16,0-1-16,-21 0 0,42 0 0,-22 21 15,22-20-15,0-1 0,0 0 16,0 0-16,0 0 0,22 0 0,-22 1 16,21-22-16,0 21 0,21-21 0,-21 0 15,1 0-15,-1 0 0,0 0 16,21 21-16,-21-21 0,1 0 16,-1 0-16,0 0 15,-42 0 16,0 21-31,-1-21 0,1 21 0,0 0 16,-21 1-16,21-1 0,-1 0 16,-20 0-16,21 21 0,0-20 0,21 20 15,-21 0-15,21-21 0,-22 22 0,22-22 16,0 21-16,0-21 0,0 1 16,0-1-16,0 0 0,22 0 0,-1 0 15,0-21-15,0 0 0,21 0 0,-20 0 16,-1 0-16,21 0 0,-21 0 15,0 0-15,22 0 0,-1-21 16,-21 0-16,22 0 0,-1-22 0,-21 22 16,21-21-16,1 0 0,-22-1 15</inkml:trace>
  <inkml:trace contextRef="#ctx0" brushRef="#br0" timeOffset="134120.32">15240 5948 0,'0'0'0,"0"-42"0,0-1 16,0 1-16,0 0 0,0 20 0,0-20 15,0 21-15,0 42 16,0 0-16,-21 0 16,21 22-16,0-1 0,0 0 15,0 22-15,-21-22 0,21 22 16,-22-1-16,22 1 0,-21-1 0,21 1 16,-21-1-16,0 1 0,21-1 15,-21-20-15,21 20 0,-21-21 0,21 1 16,0-1-16,0-21 0,0 0 0,0 1 15,0-1-15,0 0 0,21-21 32,0 0-32,0-21 0,0 21 0,-21-21 15,21-1-15,1 1 0</inkml:trace>
  <inkml:trace contextRef="#ctx0" brushRef="#br0" timeOffset="134477.11">15346 6646 0,'0'22'15,"21"-22"-15,0 0 16,0 0-16,0-22 0,1 22 0,20-42 16,-21 21-16,0 21 15,0-21-15,1 0 0,-22-1 0,0 1 16,21 0-16,-21-21 0,0 21 0,0-1 15,0 1-15,-21 21 16,-1 0-16,1 0 16,0 0-16,0 0 0,0 0 0,0 21 15,-1 1-15,22 20 0,-21-21 16,21 0-16,-21 22 0,21-22 0,0 21 16,0-21-16,0 0 0,0 22 0,0-22 15,0 0-15,0 0 0,0 0 16,21-21-16,0 0 0,1 0 15,-1 22-15,21-22 0,-21 0 0,22 0 16,-22 0-16,21-22 0,0 22 16,-20-21-16,20 0 0</inkml:trace>
  <inkml:trace contextRef="#ctx0" brushRef="#br0" timeOffset="135140.73">15938 6414 0,'0'0'0,"0"-22"0,-21 22 16,0 0-1,0 22 1,21-1-16,-21 0 0,21 0 0,0 0 16,0 22-16,0-22 0,0 21 0,0-21 15,0 0-15,-21 22 0,21-22 16,0 0-16,0 0 0,0 0 0,0 1 16,0-1-16,0 0 0,0-42 62,0 0-62,0-1 0,0 1 16,21 0-16,-21-21 0,0 21 0,21-22 15,0 22-15,-21-21 0,21-1 0,0 22 16,1-21-16,-1 21 0,0 0 16,0-1-16,0 1 0,0 21 0,1 0 15,-1 0-15,0 0 0,-21 21 16,0 1-16,21-1 0,0 0 15,-21 21-15,0-21 0,0 1 0,0 20 16,0-21-16,0 21 0,0-20 16,0-1-16,0 0 0,0 0 15,0 0-15,0 0 0,0-42 63,0 0-63,0 0 0,0 0 0,21 0 15,1-1-15,-1 1 0,-21-21 16,21 21-16,0-22 0,21 22 0,-20-21 16,-1 21-16,0 0 0,21-1 0,-21 1 15,1 0-15,-1 21 0,21 0 16,-21 0-16,0 0 0,-21 21 16,22 0-16,-22 1 0,21-1 0,-21 0 15,0 21-15,0-21 0,0 22 16,0-22-16,0 0 0,0 21 0,0-20 15,0-1-15,0 0 0,-21 0 0,21 0 16,0 0-16,-22-21 0,22 22 16,22-22-1,-1 0 1,0-22-16,0 1 0,0 21 16</inkml:trace>
  <inkml:trace contextRef="#ctx0" brushRef="#br0" timeOffset="135956.94">16827 6604 0,'22'0'0,"-1"0"16,0-21 0,0 21-16,0 0 0,-21-21 0,21 0 15,1 21-15,-1-22 0,-21 1 0,21 0 16,0 21-16,-21-21 0,0-21 15,21 20-15,-21 1 0,0 0 16,0 0-16,-21 21 16,0 0-16,0 0 15,0 0-15,-1 0 0,1 21 0,0 21 16,0-20-16,0-1 0,0 21 16,21-21-16,-22 22 0,22-22 15,0 21-15,0-21 0,0 22 0,0-22 16,0 0-16,0 0 0,0 0 0,0 0 15,22 1-15,-1-22 16,0 0-16,0 0 0,21 0 0,-20 0 16,-1 0-16,21 0 0,-21 0 15,22 0-15,-22-22 0,21 1 16,-21 21-16,22-21 0,-22 0 0,0 0 16,0-22-16,0 22 0,-21-21 0,0 21 15,0 0-15,0-22 0,0 22 16,0 0-16,0 0 0,0 0 0,0-1 15,0 44 17,0-1-32,-21 21 0,21-21 15,0 0-15,0 1 0,0 20 0,-21-21 16,21 0-16,0 22 0,-21-22 16,21 0-16,0 0 0,0 0 15,0 0-15,0 1 0,0-1 16,-21-21-16,21-21 47,0-1-47,0 1 0,0 0 0,0 0 15,0 0-15,21-22 0,-21 22 16,21-21-16,0 0 0,0 20 0,0-20 16,1 0-16,-1 21 0,21-22 15,-21 22-15,22 0 0,-22 21 0,21-21 16,-21 21-16,22 0 0,-22 0 0,21 0 15,-21 0-15,0 21 0,1 0 16,-1 0-16,0 0 0,-21 22 16,0-1-16,0-21 0,0 22 0,0-1 15,0-21-15,0 21 0,0-20 0,0-1 16,0 21-16,-21-21 0,21 0 16,0 1-16,-21-22 0,21 21 15,0-42 16,21-1-15,0 1-16</inkml:trace>
  <inkml:trace contextRef="#ctx0" brushRef="#br0" timeOffset="136233.9">18224 5948 0,'0'0'0,"-21"-21"31,0 42-31,21 0 0,-21 0 16,21 0-16,-21 22 0,21-1 15,0 0-15,0 1 0,0-1 0,0 0 16,-21 22-16,21-22 0,0 22 0,0-22 16,-22 22-16,22-22 0,0 0 15,0 1-15,0-1 0,0-21 0,0 0 16,0 0-16,0 1 0,0-1 15,0 0-15,22-21 32,-1-21-32,0 21 0,0-21 0,21-1 15</inkml:trace>
  <inkml:trace contextRef="#ctx0" brushRef="#br0" timeOffset="136633.38">18775 6350 0,'0'0'0,"0"-21"16,-21 21 0,-1 0-16,1 0 0,0 0 0,-21 0 15,21 21-15,-22 0 0,22 0 16,0 1-16,0-1 0,0 0 0,-1 0 16,22 21-16,0-20 0,0-1 15,0 0-15,0 0 0,22-21 16,-1 0-16,0 21 0,0-21 0,0 0 15,0 0-15,22 0 0,-22 0 16,0 21-16,0-21 0,0 0 0,1 0 16,-1 22-16,0-22 0,0 0 0,0 0 15,-21 21-15,0 0 16,0 0 0,0 0-16,-21-21 0,0 0 15,0 21-15,-22-21 0,22 0 0,0 22 16,-21-22-16,-1 0 0,22 0 15,-21 0-15,21 0 0,-22 21 0,22-21 16,-21 0-16,21 0 0,0 0 0,-1 0 16,22-21-1,0-1-15,0 1 16,0 0-16</inkml:trace>
  <inkml:trace contextRef="#ctx0" brushRef="#br0" timeOffset="136968.19">17801 6181 0,'0'0'15,"0"-21"1,21 21-16,0 0 0,1 0 15,20-22-15,0 22 0,1 0 16,-1 0-16,21-21 0,-20 21 16,20 0-16,-20 0 0,20 0 0,-21 0 15,1 0-15,-1 0 0,0 0 0,1-21 16,-22 21-16,21 0 0,-21 0 16,1 0-16,-1 0 15,-21-21 16</inkml:trace>
  <inkml:trace contextRef="#ctx0" brushRef="#br0" timeOffset="138981.08">18055 4149 0,'0'0'31,"21"0"-31,0 0 16,1 0-16,20 0 0,0-21 16,1 21-16,20-22 0,-21 1 0,22 21 15,-22-21-15,22 21 0,-22-21 16,0 21-16,1 0 0,-1 0 0,-21-21 15,0 21-15,1 0 0,-44 0 32,1 0-32,0 0 0,0 0 0</inkml:trace>
  <inkml:trace contextRef="#ctx0" brushRef="#br0" timeOffset="139280.92">18351 4106 0,'-21'0'16,"21"22"15,0-1-31,0 0 0,0 0 16,0 0-16,0 22 0,0-22 16,0 21-16,0 0 0,0 1 0,-21-1 15,21 0-15,-21 22 16,21-22-16,0 1 0,0-1 0,0 0 15,0 1-15,0-1 0,0-21 0,0 21 16,0-20-16,0-1 0,0 0 16,0 0-16,21-21 15,-21-21 1,21 0 0,-21 0-16,21-1 0,1 1 15</inkml:trace>
  <inkml:trace contextRef="#ctx0" brushRef="#br0" timeOffset="139692.68">18775 4466 0,'0'-21'0,"0"42"0,21-42 0,-21 0 0,0 42 47,-21 0-47,0 0 0,-1 22 0,22-22 16,-21 0-16,21 0 0,-21 22 15,21-22-15,0 21 0,0-21 0,0 0 16,0 1-16,0 20 0,0-21 0,0 0 16,0 0-16,21-21 15,0 0-15,1 0 0,-1 0 16,0 0-16,0 0 0,0-21 16,0 0-16,22 0 0,-22 0 15,0 0-15,0-1 0,-21 1 0,0 0 16,21 0-16,-21-21 0,0 20 15,0 1-15,0-21 0,0 21 0,-21 0 16,21-1-16,-21 1 0,0 0 0,0 21 16,0 0-16,-1 0 0,1 0 15,0 0-15,0 0 16,21 21 0,21-21-1,0 0-15,0 0 0,1 0 0,-1 0 16,21 0-16,-21 0 15,22 0-15,-1 0 0</inkml:trace>
  <inkml:trace contextRef="#ctx0" brushRef="#br0" timeOffset="140101.08">19452 4318 0,'0'0'0,"-21"0"15,0 21 1,0 0-16,21 1 15,-22-1-15,1 0 0,0 0 16,0 21-16,21-20 0,-21 20 0,0-21 16,21 0-16,0 22 0,0-22 15,0 0-15,0 0 0,0 0 0,0 0 16,0 1-16,21-22 0,0 0 0,0 0 16,0 0-16,22 0 0,-22 0 15,21 0-15,-21 0 0,22-22 0,-22 1 16,0 21-16,21-21 0,-21 0 15,1 0-15,-1 0 0,0-1 0,0 1 16,-21-21-16,0 21 0,0-22 0,0 22 16,0-21-16,-21 0 0,-21 20 15,20 1-15,1 0 0,-21 0 16,0 0-16,20 0 0,-20 21 0,0 0 16,21 0-16,-22 0 0,22 21 15,0 0-15,0-21 0,0 21 0,21 0 16,0 0-16,0 1 0,0-1 15,21 0-15,0 0 0,21-21 16,-21 0-16,1 0 0,20 0 0,0 0 16,1 0-16</inkml:trace>
  <inkml:trace contextRef="#ctx0" brushRef="#br0" timeOffset="140405.55">20129 3874 0,'0'-22'16,"0"44"-16,0-65 0,-21 43 0,0-21 16,21 42-1,0 0-15,0 1 0,0-1 16,0 21-16,0 0 0,0 1 16,0 20-16,0-20 0,0 20 0,0 1 15,0-22-15,0 21 0,0-20 0,0-1 16,0 0-16,0 1 0,0-1 15,0 0-15,0-20 0,0-1 16,0 21-16,-21-21 0,21 0 0,0 1 16,0-1-16,-21-21 15,21-21 17,0-1-32,21 1 0,0 0 15</inkml:trace>
  <inkml:trace contextRef="#ctx0" brushRef="#br0" timeOffset="140845.29">20637 4339 0,'22'0'0,"-44"0"0,65-21 16,-43 0-16,0 0 16,0 0-1,-21 21-15,-1 0 16,1 0-16,0 0 0,-21 0 0,21 21 15,-1 0-15,-20 0 0,0 0 0,21 0 16,-1 1-16,-20-1 0,21 0 16,21 0-16,0 0 0,0 0 0,0 1 15,0-1-15,21-21 16,0 0-16,22 0 0,-22 21 16,0-21-16,21 0 0,-21 0 15,1 0-15,20 0 0,-21 0 0,0 0 16,0 0-16,1 21 0,-1-21 15,0 21-15,-21 0 16,0 1 0,-21-22-16,0 0 15,-1 21-15,1-21 0,0 0 0,-21 0 16,21 21-16,-22-21 0,22 0 0,0 0 16,-21 0-16,20 0 0,1 21 15,0-21-15,0 0 0,0 0 0,0 0 16,-1 0-16</inkml:trace>
  <inkml:trace contextRef="#ctx0" brushRef="#br0" timeOffset="142208.84">21505 4106 0,'0'0'0,"-21"0"0,0 0 0,0 0 16,0 0-1,21-21 1,0 0-16,0 0 16,21 0-1,0 21-15,0-21 0,0 21 16,0-22-16,22 22 0,-22 0 0,42-21 16,-20 21-16,-1 0 0,22 0 0,-22 0 15,21 0-15,-20 0 0,-1 21 16,-21 1-16,22-1 0,-22 0 0,-21 21 15,0-21-15,0 22 0,0-1 16,-43 0-16,22 1 0,-21-1 0,-22 0 16,22-20-16,0 20 0,-22-21 15,22 0-15,0 0 0,-1 1 0,1-1 16,21 0-16,0-21 0,-1 0 0,22 21 16,-21-21-16,42 0 15,1 0 1,-1 0-16,0 0 0,0 0 15,0 0-15,0 0 0,1 0 16,-1 0-16,0 0 0</inkml:trace>
  <inkml:trace contextRef="#ctx0" brushRef="#br0" timeOffset="142728.65">22119 4763 0,'-21'0'0,"42"0"0,-63-22 16,42 1-1,0 0-15,0 0 16,0 0-16,21 0 15,0 21-15,0-22 0,0 22 16,1 0-16,-1 0 0,21 0 0,-21 0 16,22 0-16,-1 22 0,0-1 15,1-21-15,-22 21 0,21 0 0,0 0 16,-20 22-16,-1-22 16,0 0-16,-21 21 0,0-21 0,0 22 15,0-22-15,0 0 0,0 0 0,-21 22 16,0-22-16,-1 0 0,1-21 15,0 21-15,0-21 0,0 0 0,0 0 16,-1 0-16,22-21 16,0 0-1,0 0-15,0-1 0,0 1 0,0 0 16,0-21-16,0-1 0,0 22 16,22-21-16,-1 21 0,0-22 0,0 22 15,0 0-15,0 0 0,1 0 0,-1 0 16,21 21-16,-21-22 15,0 1-15,1 21 0,-1 0 0,0 0 16,0 0-16,0-21 0,0 21 0,1 0 16</inkml:trace>
  <inkml:trace contextRef="#ctx0" brushRef="#br0" timeOffset="143168.39">23199 4572 0,'-22'0'15,"1"0"-15,0 21 16,0 0-16,0-21 0,21 22 16,-21 20-16,-1-21 0,22 0 15,0 0-15,-21 22 0,21-22 0,-21 21 16,21-21-16,0 1 0,0 20 15,0-21-15,0 0 0,21-21 0,0 21 16,-21 1-16,22-22 0,-1 0 0,0 0 16,21 0-16,-21 0 15,1 0-15,-1-22 0,0 1 0,21 0 16,-21 0-16,1 0 0,20 0 0,-21-1 16,0-20-16,0 21 0,-21-21 15,0-1-15,0 22 0,0-21 0,0 21 16,0-22-16,0 22 0,0 0 15,0 0-15,-21 21 0,0-21 0,0 21 16,0 0-16,0 0 0,-1 0 0,1 0 16,0 0-16,0 21 0,0-21 15,0 21-15,21 0 0,0 0 16,0 0-16,0 1 0,0-1 16,0 0-16,0 0 0,0 0 15,0 0-15,21-21 0,0 22 0,-21-1 16</inkml:trace>
  <inkml:trace contextRef="#ctx0" brushRef="#br0" timeOffset="143659.11">23580 4890 0,'0'0'0,"21"0"0,0-22 0,0 22 0,0-21 16,-21 0-16,0 0 0,21 0 15,1 0-15,-22-1 0,21 1 0,-21 0 16,21 0-16,0 0 15,-21 0-15,21-1 0,-21 1 16,21 21-16,1-21 0,-22 0 0,21 0 16,0 21-1,-21 21 1,0 0 0,0 0-16,0 0 0,0 22 15,0-22-15,0 21 0,0 1 0,0-1 16,0 21-16,0-20 0,-21 20 0,21-20 15,0 20-15,-21 1 0,21-1 16,0 1-16,0-1 0,0 1 0,0-1 16,0 1-16,0 20 0,0-20 0,0-1 15,0 22-15,0-22 16,0-20-16,-22 20 0,1-20 0,0 20 16,21-21-16,-21-20 0,0 20 0,0-21 15,-1 21-15,1-20 0,0-1 0,0 0 16,0 0-16,0-21 0,-1 0 15,1 0-15,0 0 0,0 0 0,0 0 16,0 0-16,-1 0 0,1-21 0,0 0 16,21 0-16,0-1 15,0 1-15,0-21 0,0 21 0,0-22 16,0 1-16,0 0 0,21-1 0,0 1 16,1-21-16,-22-1 0,21 1 15</inkml:trace>
  <inkml:trace contextRef="#ctx0" brushRef="#br0" timeOffset="143924.34">23855 4191 0,'-21'0'0,"42"0"0,-42-21 0,-1 21 16,1 0-16,0 0 16,21-21-16,-21 21 0,0 0 15,21 21 17,21 0-32,0-21 15,-21 21-15,21-21 0,0 21 16,1 1-16</inkml:trace>
  <inkml:trace contextRef="#ctx0" brushRef="#br0" timeOffset="144313.3">24109 4614 0,'0'22'0,"21"-22"16,0 0-16,0 0 15,0 0-15,1-22 0,-1 1 16,0 21-16,0-21 0,0 21 16,0-21-16,1 21 0,-22-21 0,21 0 15,-21-1-15,0 1 16,0 0-16,0 0 16,-21 21-16,-1 0 0,1 0 15,0 0-15,0 0 16,0 0-16,0 21 0,-1 0 15,1 0-15,0 1 0,0-1 0,21 0 16,0 0-16,-21 21 0,21-20 16,0 20-16,0-21 0,0 0 0,0 22 15,0-22-15,0 0 0,0 21 0,21-21 16,0 1-16,0-22 0,0 21 16,1-21-16,-1 0 0,0 0 0,0 0 15,21 0-15,-20 0 0,20 0 0,0 0 16,-21-21-16,22-1 0,-1 1 15</inkml:trace>
  <inkml:trace contextRef="#ctx0" brushRef="#br0" timeOffset="144581.25">25040 4403 0,'0'-21'31,"-21"21"-31,0 0 0,0 0 0,-1 0 15,22 21-15,-21 0 0,0 0 0,0 0 16,0 0-16,0 1 0,-1 20 0,22-21 16,-21 21-16,21-20 0,0 20 15,0-21-15,0 0 0,0 22 16,0-22-16,0 0 0,21 0 0,1 0 16,-1 0-16,0-21 15,0 0-15,0 0 0,0 0 0,1 0 16,-1 0-16,21 0 0,-21-21 15,0 0-15,22 0 0,-22 0 0,21 0 16,-21-22-16</inkml:trace>
  <inkml:trace contextRef="#ctx0" brushRef="#br0" timeOffset="144913.06">25485 3874 0,'0'0'0,"0"-22"16,0-20-16,0 21 0,0 0 0,0 0 15,0-1-15,0 1 0,0 42 32,0 1-17,0-1-15,-22 0 0,22 21 0,-21 1 16,21 20-16,0-21 0,0 22 0,-21-1 16,21 1-16,0-1 0,-21 1 15,21-22-15,0 22 0,0-22 0,0 22 16,0-22-16,0-21 0,0 21 15,0 1-15,0-22 0,0 0 0,0 0 16,0 0-16,0 1 0,0-1 31,21-21-15,-21-21-16,21 21 0,0-22 16,-21 1-16,22 21 0,-22-21 15,21 0-15,0 21 0</inkml:trace>
  <inkml:trace contextRef="#ctx0" brushRef="#br0" timeOffset="145377.75">26056 4424 0,'21'0'15,"-42"0"-15,42-21 0,-21 0 0,21 21 0,-21-22 16,0 1 0,-21 21-16,0 0 15,0 0-15,0 0 0,-22 0 0,22 21 16,-21-21-16,21 22 16,-22-1-16,22 0 0,0 0 0,0-21 0,0 21 15,0 0-15,21 1 0,0-1 16,0 0-16,0 0 15,21 0-15,0-21 0,0 21 16,0-21-16,0 0 0,22 22 0,-22-22 16,0 0-16,21 21 0,-20-21 15,-1 21-15,0-21 0,0 0 0,0 21 16,0-21-16,-21 21 16,0 0-16,0 1 15,-21-22 1,0 0-16,0 21 0,0-21 15,0 0-15,-1 0 0,1 0 0,0 0 16,0 0-16,0 0 0,0 0 16,-1 0-1</inkml:trace>
  <inkml:trace contextRef="#ctx0" brushRef="#br0" timeOffset="145734.55">25358 4043 0,'0'0'0,"-22"-21"15,86 21 17,-22-21-32,1 21 0,-1 0 0,0 0 0,22-22 15,-22 22-15,22 0 0,-1 0 16,1-21-16,-1 21 0,-21-21 0,22 21 16,-22 0-16,1 0 0,-22-21 0,21 21 15,-21 0-15,0 0 16,1 0-16,-22 21 31,-22-21-15,1 21-16,0-21 0,0 21 0,0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28:47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720 0,'0'-21'16,"0"-1"0,0 1-16,0 0 15,0 0-15,0 0 16,0 0 0,0 42 30,0 0-30,0 21-16,0-21 16,0 22-16,0-22 0,0 21 15,0 1-15,0-1 0,-21 21 16,21-20-16,0-1 0,0 22 0,0-22 16,0 0-16,0 1 0,-22-1 15,22 0-15,0 1 0,-21-1 16,21 0-16,0-21 0,0 22 0,0-1 15,-21-21-15,21 22 0,-21-22 16,21 21-16,0-21 0,0 0 16,0 1-16,-21-1 0,21 0 0,0 0 15,0 0-15,-21-21 0,21 21 16,0-42 15,0 0-15,0 0-16,0 0 0,0-22 0,0 22 15,0-21-15,0 21 0,0-22 16,0 22-16,0-21 0,0 21 16,0 0-16,0-1 0,0 1 0,0 0 15,0 0-15,0 0 0,21 21 16,0 0 0,0 0-16,0 0 15,-21 21-15,21 0 16,1 0-16,-1 0 0,-21 1 15,21-1-15,-21 0 0,21 0 16,0 0-16,-21 0 0,21 1 16,1 20-16,-22-21 0,21-21 0,0 21 15,0 0-15,0-21 0,0 0 16,22 0-16,-22 22 0,0-22 0,21 0 16,-20 0-16,-1 0 0,0-22 15,21 22-15,-21-21 0,1 0 0,-1 0 16,0 0-16,0 0 0,-21-1 15,21 1-15,0 0 0,-21 0 16,0-21-16,0 20 0,22-20 0,-22 0 16,21-1-16,-21 1 0,0 0 15,0-22-15,0 22 0,0 0 16,0-22-16,0 22 0,0-1 16,0 1-16,-21 0 0,-1-1 0,1 22 15,0-21-15,0 21 0,0-22 16,-22 22-16,22 0 0,-21 0 0,0 21 15,-1-21-15,1 21 0,0 0 16,-1 0-16,-20 0 0,20 0 16,1 21-16,-21 0 0,20 0 0,1 0 15,21 22-15,-22-1 0,43-21 16,0 22-16,0-1 0,0 0 16,0 1-16,22-1 0,-1 0 0,21 1 15,0-22-15,-20 21 16,20-21-16,0 0 0,1 1 0,-1-1 15,-21-21-15,21 21 0,-20 0 16,-1-21-16,21 0 0,-21 0 0,0 0 16,1 0-16,-1 0 15,0 0-15,0 0 16,0 0-16,0 0 16,-21-21-16,22 21 0,-1 0 15</inkml:trace>
  <inkml:trace contextRef="#ctx0" brushRef="#br0" timeOffset="1850.04">2074 1291 0,'0'0'0,"0"-21"16,0 0-16,0 0 0,0 0 16,0-1-16,0 1 15,0 0 1,0 42 15,0 0-31,0 1 16,0-1-16,0 0 0,0 0 15,0 0-15,0 0 0,0 1 0,0-1 16,0 0-16,0 0 16,0 0-16,0 0 0,0 1 0,0-1 15,0 0-15,0 0 16,0 0-16,21-21 15,1 0-15,-1 0 0,0 0 16,0 0-16,0-21 16,0 0-16,1 21 0,-1-21 0,21 0 15,-21-1-15,0 1 0,1 0 16,-1-21-16,0 21 0,0-1 0,-21 1 16,21 0-16,-21 0 0,21 0 15,-21 0-15,0-1 0,0 1 16,0 0-1,0 42 17,0 0-32,0 1 15,0-1-15,-21 0 16,21 0-16,-21 0 0,21 0 0,0 1 16,0-1-16,0 0 0,0 0 15,0 0-15,0 0 0,0 1 0,0-1 16,0 0-16,21 0 15,0-21 1,1 0-16,-1 0 16,0 0-16,0 0 0,21 0 0,-20 0 15,-1 0-15,0 0 0,21-21 16,-21 0-16,1 0 0,20 21 0,-21-22 16,0 1-16,0-21 0,1 21 15,-22 0-15,21-1 0,-21 1 0,21-21 16,-21 21-16,0 0 0,0-1 15,0 1-15,0 0 0,0 0 16,-21 21-16,0 0 16,-1 0-16,1 0 15,21 21-15,-21-21 0,21 21 16,-21 0-16,21 1 0,0-1 16,0 0-16,0 0 15,21-21 1,0 0-16,0 0 15,1 0-15,-1 0 16,0 0-16,-21-21 0,21 21 16,0 0-16,0 0 15,-21 21 1,0 0 0,0 0-16,0 1 0,0-1 15,0 0-15,0 0 0,0 0 16,22 0-16,-22 1 15,21-22-15,-21 21 0,21 0 0,0-21 16,-21 21-16,21-21 0,0 0 16,1 0-16,-1 0 0,0 0 0,0 0 15,21 0-15,-20 0 0,-1 0 16,0-21-16,0 0 0,0 21 0,0-21 16,1-22-16,-1 22 0,0 0 15,0-21-15,0 20 0,22-20 0,-22 0 16,0 21-16,0-22 0,0 22 15,0 0-15,22 0 0,-22 0 0,0-1 16,0 1-16,0 21 0,1 0 16,-1 0-16,0 0 15,0 0-15,0 0 0,-21 21 16,0 1-16,0-1 0,21 0 16,-21 0-16,0 0 0,0 0 15,0 1-15,0-1 0,0 0 16,22 0-16,-22 0 15,21-21 1,0 0 0,0-21-1,-21 0-15,0 0 16,0 0-16,0-1 0,0 1 16,0 0-16,0 0 15,0 0-15,-21 0 0,0-1 16,0 22-16,-1 0 15,1 0-15,0 0 0,0 0 16,0 0-16,0 0 0,-1 0 16,1 22-16,0-1 0,0 0 0,0 0 15,0 0-15,-1 0 0,1 22 16,0-22-16,21 0 0,-21 21 0,0-20 16,21-1-16,0 21 0,-21-21 15,21 0-15,0 1 0,0-1 0,0 0 16,0 0-16,0 0 0,0 0 15,21-21-15,0 0 16,0 0-16,0 0 0,22 0 16,-22 0-16,0 0 0,0 0 15,0-21-15,0 0 0,1 0 0,-1 0 16,0 0-16,0-1 0,0 1 16,0-21-16,-21 21 0,22-22 0,-1-20 15,0 42-15,-21-22 16,0 22-16,0 0 0,0 0 0,0 0 15,0 0-15,0 42 47,0 0-47,0 21 0,0-21 16,0 1-16,-21-1 0,21 21 16,0-21-16,-21 22 0,21-22 0,0 0 15,0 0-15,0 21 0,0-20 0,21-1 16,0 0-16,0-21 15,21 0-15,-20 0 0,-1 0 16,0 0-16,0 0 0,21 0 16,-20 0-16,-1-21 0,0 0 0,0 21 15,0-22-15,0 1 0,1 0 16,-1 0-16</inkml:trace>
  <inkml:trace contextRef="#ctx0" brushRef="#br0" timeOffset="3682.14">4381 1461 0,'0'0'0,"22"0"31,-1-22-31,0 1 15,-21 0-15,21 0 0,0 0 0,0 0 16,1-22-16,-22 1 0,21 0 16,0-1-16,0-20 0,-21-1 15,0 1-15,21 20 0,0-20 0,-21-1 16,0 22-16,0 0 0,0-1 16,0 1-16,0 21 0,0-21 0,0 20 15,0 1-15,-21-21 0,0 21 16,21 0-16,-21-1 0,0 22 15,0 22 1,21-1-16,0 0 0,0 0 16,0 0-16,0 22 0,0-1 0,0 0 15,0 1-15,0-1 0,0 0 16,0 22-16,0-22 0,0 22 16,0-22-16,0 0 0,0 22 0,0-22 15,0 0-15,0-20 0,0 20 16,0 0-16,21-21 0,-21 1 0,21 20 15,-21-21-15,21 0 0,-21 0 16,21-21-16,0 22 0,1-22 0,-1 0 16,0 0-16,21 0 15,-21 0-15,1 0 0,-1 0 0,0 0 16,0-22-16,0 1 0,0 0 16,1 0-16,-1 0 0,0 0 0,0-22 15,0 22-15,0-21 0,-21 21 16,0-22-16,22 22 0,-22 0 0,21 0 15,-21 0-15,0-1 0,0 1 16,0 42 15,0 1-31,0-1 16,0 0-16,0 0 0,-21 21 0,21-20 16,-22-1-16,22 21 0,0-21 15,0 0-15,0 1 0,0-1 0,0 0 16,0 0-16,0 0 0,22-21 15,-1 0-15,0 0 16,0 0-16,0 0 0,0 0 16,1-21-16,-1 0 15,0 21-15,0-21 0,0 0 0,0-1 16,1 1-16,-22-21 0,21 21 16,0 0-16,0-1 0,-21 1 0,0 0 15,21 0-15,0 0 16,-21 42 15,-21 0-15,21 0-16,-21 0 0,21 1 0,0-1 15,0 0-15,0 0 16,0 0-16,0 0 0,0 1 16,0-1-16,0 0 15,21-21-15,0 0 16,1 0-16,-1 0 0,0 0 15,0 0-15,0 0 0,0 0 16,1-21-16,-1 0 0,0 21 0,-21-22 16,0 1-16,21 0 0,-21 0 15,0 0-15,0-22 0,0 22 0,0 0 16,0 0-16,-21-21 0,0 20 16,21 1-16,-21 21 0,-1-21 0,1 0 15,0 21-15,0 0 0,0 0 16,0 0-16,-1 0 15,22 21 1,22-21 0,-1 0-16,0 0 15,0 0-15,0 0 0,0-21 0,22 21 16,-22-21-16,21 0 0,-21 21 16,22-22-16,-22 22 0,21-21 0,-21 21 15,22 0-15,-22 0 0,0-21 16,0 21-16,0 0 0,1 0 0,-1 0 15,-21 21-15,0 0 16,0 1-16,0-1 16,0 0-16,0 0 0,0 0 15,0 0-15,0 1 0,0-1 16,0 0-16,0 0 0,0 0 0,0 0 16,0 1-16,0-1 0,0 0 15,0 0-15,0 0 0,0 0 16,-21-21-16,21 22 15,0-44 17,0 1-17,0 0-15,0 0 16,0 0-16,0-22 0,0 22 0,0 0 16,21-21-16,0-1 0,0 22 15,-21-21-15,21 21 0,0-22 0,1 22 16,-1-21-16,0 21 0,0 0 15,21-1-15,-20 1 0,-1 0 0,0 21 16,0 0-16,0 0 16,0 21-16,-21 0 0,0 1 15,0 20-15,0-21 0,0 0 16,0 22-16,0-22 0,0 21 0,0-21 16,-21 22-16,21-22 0,0 0 15,0 21-15,0-21 0,0 1 0,0-1 16,0 0-16,0 0 15,0 0-15,21-21 0,1 0 16,-22 21-16,21-21 0,0 0 0,0 0 16,0 0-16,0 0 0,1 0 15,-1 0-15,0 0 0,0-21 0,0 0 16,22 0-16,-22 21 0,0-21 16,-21-22-16,21 22 0,0 0 0,-21 0 15,21 0-15,-21 0 0,0-1 16,0 1-16,0 0 0,0 0 0,0 0 15,0 0-15,0-1 0,-21 1 0,0 0 16,0 0-16,0 0 0</inkml:trace>
  <inkml:trace contextRef="#ctx0" brushRef="#br0" timeOffset="3957.98">5609 423 0,'0'0'0,"-21"0"0,21-21 31,-21 21 0,0 0-15,-1 0 0,1 0-16,0 0 15,21 21-15,-21-21 0</inkml:trace>
  <inkml:trace contextRef="#ctx0" brushRef="#br0" timeOffset="4262.8">4403 762 0,'0'0'0,"21"0"15,0 0 1,0 0-16,0 0 0,22 0 15,-22 0-15,21 0 0,0 0 0,1-21 16,-1 21-16,-21-21 16,22 21-16,-1 0 0,-21 0 0,0 0 15,0 0-15,1 0 0,-1 0 16,0 0-16,0 0 16,0 0-1,0 0-15,1 0 16</inkml:trace>
  <inkml:trace contextRef="#ctx0" brushRef="#br0" timeOffset="5050.35">7641 1058 0,'0'0'0,"-21"-21"0,0 21 16,0 0-16,-1 0 0,1 0 0,0 0 16,0 0-16,0 0 0,-22 0 15,22 0-15,0-21 0,0 21 0,0 0 16,0 0-16,-1 0 0,1 0 15,42 0 32,1 0-47,-1 0 0,21 0 16,0 0-16,1 0 0,-1 0 16,0 0-16,22 0 0,-1 0 15,22 0-15,-21 0 0,20 0 0,1 0 16,0 0-16,-1 0 0,-20 0 15,20 0-15,-20 0 0,-1 0 0,1 0 16,-1 0-16,1-21 0,-22 21 16,1 0-16,-1 0 0,0 0 0,1 0 15,-22-21-15,0 21 0,0 0 16,0-21 0,-21-1 30</inkml:trace>
  <inkml:trace contextRef="#ctx0" brushRef="#br0" timeOffset="5619.02">8467 593 0,'0'0'0,"21"21"47,0 0-47,0 0 15,0-21-15,0 21 0,1 1 0,20-22 16,-21 21-16,21 0 0,-20 0 0,20-21 16,-21 21-16,21 0 15,1-21-15,-22 22 0,21-22 0,1 0 16,-22 0-16,0 21 0,0-21 0,0 0 16,0 0-16,1 0 0,-1 0 15,-42 0 32,-1 21-47,1-21 0,0 21 16,21 0-16,-21 0 0,-21 1 15,20-1-15,1 0 0,-21 0 0,21 0 16,-22 22-16,1-22 0,0 21 16,-1-21-16,1 22 0,0-22 15,-1 0-15,22 21 0,0-21 0,-21 1 0,21-1 16,-1 0-16,1-21 15,21 21-15,0 0 0,-21-21 0,21 21 16,-21-21 31,0 0-31,0 0-16</inkml:trace>
  <inkml:trace contextRef="#ctx0" brushRef="#br0" timeOffset="6326.06">1397 2392 0,'-21'0'0,"42"0"0,-63 0 0,42 21 16,21-21 0,0 0-1,21 0-15,1 0 0,-1 0 16,0 0-16,22-21 0,-1 21 16,1 0-16,-22 0 0,22 0 0,-1 0 15,-21 0-15,1 0 0,-1 0 16,0 0-16,-20 0 0,-1 0 0,0 21 15,-21 0 1,0 0 0,-21-21-16,0 0 0,-1 0 0,1 22 15</inkml:trace>
  <inkml:trace contextRef="#ctx0" brushRef="#br0" timeOffset="6650.02">1905 2455 0,'-21'0'0,"42"0"0,-63 0 16,20 0 0,22 22 15,0-1-31,0 0 16,0 21-16,0-21 0,0 22 15,0-1-15,0 0 0,0 1 16,0-1-16,0 22 0,0-22 0,0 0 15,0 1-15,0-1 0,0 0 16,0 1-16,0-1 0,0 0 16,0-21-16,0 22 0,0-22 0,0 0 15,0 0-15,0 0 0,0 1 16,0-1-16,0-42 31,0-1-31,0 1 0,22-21 16,-22 21-16</inkml:trace>
  <inkml:trace contextRef="#ctx0" brushRef="#br0" timeOffset="6915.87">2349 2900 0,'0'0'0,"0"21"16,0 0-16,0 0 0,0 1 15,0-1-15,0 0 0,-21 0 16,21 21-16,-21-20 0,21-1 0,0 0 16,0 21-16,0-21 0,0 1 15,-21-22-15,21 21 0,0 0 16,0 0 0,0-42-1,0 0 1,0 0-16,0-1 0,0 1 0,0 0 15,0 0-15,0-21 0</inkml:trace>
  <inkml:trace contextRef="#ctx0" brushRef="#br0" timeOffset="7097.77">2286 2731 0,'0'-22'0,"0"44"0,0-65 15,0 22 1,21 21 31,-21 21-47,21 0 15,0-21-15,1 22 16,-1-1-16</inkml:trace>
  <inkml:trace contextRef="#ctx0" brushRef="#br0" timeOffset="7894.39">2794 2836 0,'0'-21'15,"0"42"1,0 1-1,0-1-15,0 0 0,0 0 16,0 0-16,0 0 0,0 1 16,0-1-16,0 0 0,0 0 0,0 21 15,0-20-15,0-1 0,0 0 16,0 0-16,0 0 0,0 0 16,21-21-16,-21 22 0,0-1 15,0-42 16,0-1-31,0 1 16,0 0-16,0 0 0,0 0 16,0-22-16,0 22 0,0 0 15,0-21-15,0 21 0,21-22 0,-21 22 16,21-21-16,1 21 0,-1-1 16,0 1-16,0 0 0,0 0 0,0 0 15,1 0-15,20 21 0,-21 0 16,0 0-16,0 0 0,1 0 15,-1 21-15,0 0 0,-21 0 0,0 21 16,0-20-16,21-1 0,-21 21 16,0-21-16,0 22 0,21-22 0,-21 0 15,0 21-15,0-21 0,0 1 16,21-1-16,-21 0 0,0 0 16,22-21-16,-22 21 15,0-42 16,0 0-31,0 0 0,0 0 0,0-22 16,0 22-16,0 0 0,0 0 16,0-22-16,0 22 0,21-21 15,0 21-15,0-22 0,21 22 16,-20 0-16,20-21 0,0 21 0,-21-1 16,22 1-16,-1 0 0,0 21 15,-20 0-15,20 0 0,-21 0 0,0 0 16,0 21-16,1 0 0,-22 1 0,0-1 15,0 21-15,0-21 0,0 22 16,0-22-16,0 0 0,0 21 0,0-21 16,0 1-16,0 20 15,0-21-15,0 0 0,0 0 0,-22-21 16,22 22-16,0-44 47</inkml:trace>
  <inkml:trace contextRef="#ctx0" brushRef="#br0" timeOffset="8170.37">4170 2688 0,'0'0'0,"0"21"15,0 1-15,0-1 16,0 0-16,0 0 0,0 0 16,0 0-16,0 22 0,0-22 0,-21 0 15,21 0-15,-22 0 0,22 22 0,0-22 16,0 0-16,0 0 16,0 0-16,0-42 46,0 0-46,0 0 0,0 0 16</inkml:trace>
  <inkml:trace contextRef="#ctx0" brushRef="#br0" timeOffset="8502.69">4149 2371 0,'-22'0'15,"1"42"1,21-21 0,21-21-1,1 0 1,-1-21-16,0 0 16,0 0-16,0 21 0,-21-21 0,0-1 15,0 1-15,0 0 16,0 0-16,-21 21 15,0 0-15,0 0 16,0 0-16,-1 0 0,1 21 0,21 0 16,-21 0-16,0 1 15,21-1-15,0 0 0,0 0 0,0 0 16,0 0-16,0 1 0,21-1 16,0 0-16,0-21 15</inkml:trace>
  <inkml:trace contextRef="#ctx0" brushRef="#br0" timeOffset="9062.68">4657 2604 0,'-22'0'31,"1"0"-31,21 21 16,0 0-16,-21 0 16,21 0-16,-21 0 0,21 22 15,0-22-15,0 21 0,0-21 0,0 1 16,0 20-16,0-21 0,0 0 0,0 0 16,0 1-16,0-1 0,0 0 15,0 0-15,0 0 16,0-42 15,0 0-31,0 0 0,0 0 16,0-1-16,0 1 0,0 0 15,0-21-15,0 21 0,0-22 16,21 22-16,0-21 0,0 21 0,1-22 16,-1 22-16,0-21 0,0 21 15,21-1-15,-20 1 0,20 0 0,0 21 16,1-21-16,-1 21 0,-21 0 15,21 0-15,1 0 0,-1 0 0,-21 21 16,0 0-16,1 0 0,-1 1 16,-21-1-16,0 21 0,0-21 0,0 22 15,0-22-15,0 21 0,0-21 0,0 0 16,-21 1-16,-1-1 0,22 0 16,0 0-16,0 0 0,-21-21 0,21 21 15,-21-21 1,21 22-16,0-44 31,0 1-15</inkml:trace>
  <inkml:trace contextRef="#ctx0" brushRef="#br0" timeOffset="10182.29">5948 2582 0,'0'-21'0,"0"0"0,0 63 0,0-105 0,0 42 16,0 0-16,-21-1 16,-1 22-16,1 0 0,0 0 15,-21 0-15,21 0 0,-1 22 16,1-1-16,-21-21 0,21 21 0,-22 21 15,22-21-15,-21 22 0,21-22 0,0 21 16,-22-21-16,22 22 0,21-22 16,-21 21-16,21-21 0,0 1 0,-21-1 15,21 0-15,0 0 0,0 0 16,21-21-16,0 0 0,0 0 16,0 0-16,1 0 0,20 0 0,0 0 0,-21-21 15,22 21-15,-22-21 16,0 21-16,21-21 0,-20 0 0,-1-1 15,0 1-15,0 0 0,-21-21 16,21-1-16,-21 22 0,21 0 16,-21 0-16,0 0 0,0 0 0,0-1 15,0 1-15,0 42 63,0 1-63,0-1 0,0 0 0,0 0 15,0 0-15,0 22 0,0-22 16,0 0-16,0 21 0,0 1 0,0-22 16,-21 21-16,21-21 0,0 22 15,-21-1-15,21 0 0,0 1 0,0-1 16,0 0-16,0 1 0,0 20 0,0-21 16,0 1-16,0 20 0,0-20 15,0-1-15,0 21 0,0-20 0,0-1 16,-21 0-16,21 1 0,-21-1 0,21 0 15,0 1-15,0-1 0,0 0 16,-21-20-16,-1 20 0,22-21 16,-21 0-16,0 0 0,21 1 0,-21-22 15,0 21-15,0-21 0,-1 0 16,1 0-16,0 0 0,0 0 16,0-21-16,21-1 15,-21 1-15,21 0 0,0-21 16,0 21-16,0-22 0,0 1 0,0 0 15,0-22-15,0 22 0,21-22 0,0 22 16,0-22-16,21 1 0,-20-1 16,-1 1-16,21-1 0,0 1 0,-20-1 15,20 22-15,0-21 0,1-1 0,-1 22 16,0-22-16,1 22 16,-22 0-16,21-22 0,0 22 0,-20-1 15,-1 1-15,0 0 0,0 21 16,0-1-16,-21-20 0,0 21 0,0 0 15,0 0-15,0-1 0,-21 22 32,0 0-32,0 0 15,21 22-15,0-1 16,0 0-16,0 0 0,0 0 16,0 0-16,0 1 15,0-1-15,21 0 0,0 0 0,0 0 16,0 0-16,1 1 15,-1-1-15,0 0 16,0-21-16,0 21 0,-21 0 0,21-21 16,-21 21-16,0 1 0,0-1 15,-21 0 1,0-21-16,0 0 0,0 0 16,-22 21-16,22-21 15,0 0-15,0 0 0,0 0 0,0 0 31</inkml:trace>
  <inkml:trace contextRef="#ctx0" brushRef="#br0" timeOffset="10802.94">7514 2667 0,'0'0'0,"-21"0"0,-21 0 15,20-21-15,1 21 0,0 0 16,0 0-16,0 0 16,42 0 15,0 0-31,21 0 0,1 0 0,20 0 16,1 0-16,-1 0 0,22-21 15,0 21-15,-1 0 0,22 0 0,-21 0 16,21 0-16,-22 0 0,22 0 0,-21 0 15,21 0-15,-22 0 0,1-21 16,-22 21-16,22 0 0,-21 0 0,-22 0 16,21 0-16,-20 0 0,-22 0 15,0 0-15,21-22 0,-20 22 16,-22-21 0,0 0-1,0 0 1,-22 0-16,1 21 0,0-21 15,0-1-15,0 22 16,0-21-16,-1 21 0</inkml:trace>
  <inkml:trace contextRef="#ctx0" brushRef="#br0" timeOffset="11193.72">8805 2265 0,'0'0'0,"0"-21"0,-21 21 0,0 0 16,0 0-16,21 21 31,0 0-15,21-21-16,0 21 0,0-21 15,0 21-15,1 1 0,-1-22 16,21 21-16,-21-21 0,22 21 0,-1 0 16,0-21-16,1 0 0,-1 21 15,-21-21-15,21 0 0,-20 0 16,-1 21-16,0-21 0,0 0 0,0 22 15,-21-1 1,0 0 0,-21-21-16,0 21 0,0 0 0,0 0 15,-1 1-15,-20-1 0,21 0 16,-21 0-16,20 0 0,-20 22 0,21-22 16,-21 0-16,20 0 0,-20 21 15,21-20-15,-21-1 0,20 0 0,1 0 16,0-21-16,0 21 0,0 0 0,0-21 15,-1 22-15,1-1 0,0-21 16,21 21-16,-21-21 0,0 0 16,0 21-16,-22-21 0,22 21 0</inkml:trace>
  <inkml:trace contextRef="#ctx0" brushRef="#br0" timeOffset="11814.36">1990 4191 0,'0'0'15,"21"-21"-15,0 0 0,-21 0 0,21-1 16,-21 1-16,0 42 31,0 1-31,0 20 0,0 0 0,0 1 16,21-1-16,-21 0 15,0 22-15,0-22 0,0 22 0,0-1 16,0-21-16,0 22 0,0-1 16,0-20-16,0 20 0,0-20 0,0-1 15,0 0-15,0-21 0,0 1 16,0-1-16,0 0 0,0-42 31,0 0-31,0-1 16,0-20-16</inkml:trace>
  <inkml:trace contextRef="#ctx0" brushRef="#br0" timeOffset="12258.11">1820 4339 0,'0'0'16,"-21"-21"-16,0 21 0,21-21 0,-21 21 16,21-21-16,-21 0 0,21-1 15,0 1-15,0 0 0,21 0 16,0 0-16,0 0 0,0 21 16,0-22-16,22 1 0,-1 21 15,0-21-15,1 21 0,-1 0 0,22 0 16,-1 0-16,1 0 0,-1 21 0,1 0 15,-1 1-15,1-1 0,-1 21 16,-21 0-16,22-20 0,-22 41 16,1-21-16,-22 1 0,0-1 0,-21 22 15,0-22-15,0 0 0,0 22 16,-21-22-16,-22 22 0,1-22 0,0 0 16,-1 1-16,-20-1 0,-1 0 15,1-21-15,-1 22 0,1-22 0,-1 0 16,1 0-16,-1 0 0,22-21 15,-21 0-15,20 0 0,1 0 0,21 0 16,-22 0-16,22 0 0,0 0 16,0 0-16,0 0 0,0-21 15,21 0-15,0 0 16,0 0-16,21 21 16,0-21-16,0 21 0,0-22 0,0 1 15,22 0-15,-22 0 0</inkml:trace>
  <inkml:trace contextRef="#ctx0" brushRef="#br0" timeOffset="12858.76">3492 4763 0,'0'0'0,"22"0"0,-1 0 0,-21-22 15,21 22-15,-21-21 0,21 0 16,-21 0-16,0 0 0,0 0 16,0-1-16,0 1 0,-21 0 0,0 0 15,0 0-15,-1 0 0,1-1 16,0 1-16,0 0 0,0 21 0,0 0 16,-1 0-16,1 0 0,-21 0 15,21 0-15,0 0 0,-1 21 0,1 0 16,0 1-16,0-1 0,0 21 15,0-21-15,-1 22 0,1-1 16,21 0-16,0 1 0,-21-1 0,0 0 16,21 22-16,0-43 0,0 21 15,0 1-15,0-22 0,0 0 0,21 0 16,0 0-16,0-21 0,1 0 16,-1 0-16,0 0 0,21-21 0,-21 0 15,22 0-15,-1 0 0,-21-22 0,22 22 16,-22-21-16,21-22 0,-21 22 15,0 0-15,1-1 0,-1 1 16,-21 0-16,0 20 0,21-20 16,-21 21-16,0-21 0,21 20 0,-21 1 15,0 0-15,0 42 32,0 0-32,0 22 0,0-22 15,0 0-15,0 21 0,0 1 16,0-22-16,0 21 0,0 1 0,0-1 15,0 0-15,21-21 0,-21 22 16,21-22-16,1 0 0,-22 0 0,21 0 16,0-21-16,0 0 0,0 0 0,22 0 15,-22 0-15,0 0 0,21-21 16,-21 0-16,1 0 0,-1 0 16,0 0-16</inkml:trace>
  <inkml:trace contextRef="#ctx0" brushRef="#br0" timeOffset="13858.18">4191 4466 0,'0'0'0,"0"-21"0,0 0 16,0 0-16,-21 42 47,21 0-47,0 0 0,0 0 0,0 1 15,0 20-15,0-21 0,0 21 0,0-20 16,0-1-16,0 21 15,0-21-15,0 22 0,0-22 0,0 0 16,0 0-16,0 0 0,21-21 16,0 21-16,0-21 0,0 0 0,1 0 15,-1 0-15,21 0 0,-21 0 0,22-21 16,-22 21-16,21-21 0,-21 0 16,22 0-16,-22 0 0,0-22 0,0 22 15,0 0-15,0 0 0,-21-22 0,22 22 16,-1 0-16,-21 0 0,0 0 15,0 0-15,0-1 0,21 1 0,-21 0 16,0 0 0,0 0-16,0 42 31,0 0-31,0 0 0,-21 0 16,21 22-16,0-22 0,-21 21 0,21 1 15,0-1-15,0 0 0,0 22 0,0-22 16,0 22-16,0-22 0,0 21 15,0-20-15,21 20 0,0-20 0,-21 20 16,21-21-16,-21 22 0,0-22 0,0 22 16,21-22-16,-21 22 0,0-1 15,0-21-15,0 22 0,0-1 0,0-20 16,0 20-16,0-20 0,0-1 16,0 0-16,0-21 0,0 22 15,0-22-15,0 0 0,-21 0 0,0 0 16,21 1-16,-21-22 0,0 0 15,-1 0-15,1 0 0,0 0 0,0 0 16,21-22-16,-21 1 0,0 0 16,-1 0-16,22 0 0,0 0 0,-21-22 15,21 1-15,0 0 0,0-1 0,0-20 16,0 20-16,0-20 0,21 21 16,-21-22-16,43 1 0,-22 20 15,0-20-15,21-1 0,1 1 0,-1-1 16,0 1-16,1-1 0,20 1 15,-20-1-15,-1 1 0,0-1 0,22 22 16,-22-22-16,-21 22 0,22 0 16,-22-1-16,21 1 0,-42 21 0,21-21 15,-21 20-15,0 1 0,0 0 0,0 0 16,0 0 0,-21 21-16,0 0 0,0 0 15,21 21-15,-21 0 16,-1 0-16,22 0 15,0 1-15,0-1 0,0 0 16,0 0-16,22 0 0,-1 0 16,-21 1-16,21-1 0,0 0 15,0-21-15,22 21 0,-22 0 0,0 0 16,0-21-16,0 22 0,0-1 16,1 0-16,-1-21 0,-21 21 0,0 0 15,0 0-15,-21-21 16,-1 22-16,-20-22 0,21 0 15,0 21-15,-22-21 0,22 0 0,-21 0 16,21 0-16,-22 0 0,22 21 16,0-21-16,0 0 15,21-21 1,0 0-16,21-1 16</inkml:trace>
  <inkml:trace contextRef="#ctx0" brushRef="#br0" timeOffset="14586.45">7493 4445 0,'-21'0'15,"0"0"-15,-1 0 16,1 0 0,0 0-1,0 0-15,0 0 16,0 0-16,-1 0 0,1 0 16,0 0-16,-21 0 0,21 0 15,-1 0-15,-20 0 0,21 0 0,-21 0 16,20 0-16,-20 0 0,21 0 0,0 0 15,-22 0-15,22 0 0,0 0 16,0 0-16,42 0 31,0 0-15,22 0-16,-1 0 0,0 0 16,1 0-16,20 0 0,1 0 0,-1 0 15,1 0-15,20 0 0,22 0 16,-21 0-16,21 0 0,-1 0 0,-20 0 15,21 0-15,0 0 0,-22 0 16,1 0-16,0 0 0,-1 0 0,-20 0 16,21 0-16,-22 0 0,-21 0 0,22 0 15,-22 0-15,1-21 0,-1 21 16,-21 0-16,0 0 0,0 0 0,1 0 16,-1 0-1,-21-21-15,0 0 47,-21 21-31,-1 0-16,1-22 15,0 22-15,0 0 0</inkml:trace>
  <inkml:trace contextRef="#ctx0" brushRef="#br0" timeOffset="15041.8">8678 4043 0,'-21'0'0,"42"0"0,-42-21 0,0 21 16,21 21 15,21 0-15,0 0-16,0 0 0,1-21 0,-1 22 15,0-1-15,0 0 0,0 0 16,22 0-16,-1 0 0,-21 1 16,21-22-16,1 21 0,-1 0 0,0-21 15,-20 0-15,20 21 0,-21-21 16,0 0-16,0 0 0,1 21 16,-44-21 15,-20 21-31,21-21 0,0 22 15,-22-1-15,22-21 0,-21 21 16,0 0-16,-1 0 0,1 0 0,0 22 16,-22-22-16,22 0 0,-1 21 15,-20-20-15,21 20 0,-1-21 0,1 0 16,21 0-16,-22 1 0,22-1 0,0 0 16,21 0-16,-21-21 0,42-21 46,-21 0-46</inkml:trace>
  <inkml:trace contextRef="#ctx0" brushRef="#br0" timeOffset="18554.63">10647 529 0,'0'0'0,"-43"0"32,22 0-32,0 0 15,21-21 32,21 21-47,0 0 16,1 0-16,-1-21 0,0 21 0,21-21 15,-21 21-15,22 0 0,-1 0 0,-21-21 16,22 21-16,-1 0 0,0 0 16,-21 0-16,1 0 0,-1 21 15,0 0-15,-21 0 0,0 0 0,0 0 16,0 1-16,-21-1 0,-22 0 16,22 0-16,-21 0 0,21 0 0,-22 1 15,1-1-15,21 0 0,-21-21 0,-1 21 16,22 0-16,-21-21 0,21 21 15,-1-21-15,1 0 0,0 0 0,0 0 16,42-21 47,0 21-63,0 0 0,1 0 15,-1 0-15,0 0 0,21 0 0,-21 0 16,22 0-16,-22 0 0,21 0 15,1 0-15,-1 0 0,-21 21 0,21-21 16,-20 22-16,20-1 0,-21-21 0,0 21 16,0 0-16,1 0 0,-1 0 15,-21 1-15,0-1 0,21 0 0,-21 0 16,0 0-16,0 0 16,0 1-16,0-1 0,0 0 0,0 0 15,-21 0-15,0 0 0,-22 1 0,22-1 16,-21 0-16,-1-21 0,1 21 15,-21-21-15,20 0 0,1 21 0,-22-21 16,22 0-16,0 0 0,-22 0 16,22 0-16,21 0 0,-22 0 0,1 0 15,21 0-15,0 0 0,0 0 0,-1 0 16,22-21-16,-21 21 16,21-21 30,21 21-30</inkml:trace>
  <inkml:trace contextRef="#ctx0" brushRef="#br0" timeOffset="18902.43">11557 635 0,'0'-21'0,"-21"21"31,42 0-31,0-21 0,0 21 16,0 0-16,22 0 0,-22 0 0,21 0 16,1 0-16,-1-21 0,0 21 15,1 0-15,-1 0 0,0 0 0,-21 0 16,22 0-16,-22 0 16,0 0-16,-42 0 15,0 0-15,0 0 16,-22 0-16,22 0 0,-21 0 15</inkml:trace>
  <inkml:trace contextRef="#ctx0" brushRef="#br0" timeOffset="19486.66">11578 572 0,'0'0'16,"0"21"-16,-21-21 0,21 21 15,0 0-15,-21 0 0,0 0 16,21 1-16,-22-1 0,1 0 16,21 0-16,-21 0 0,0 0 0,0 1 15,21-1-15,-21 0 0,21 0 16,-22 0-16,22 0 0,-21-21 0,21 22 16,0-44 30,21 1-30,1 21-16,-1 0 0,-21-21 0,21 21 16,0 0-16,0-21 15,0 21-15,1 0 0,-1 0 0,0 0 16,21 0-16,-21-21 0,22 21 16,-22 0-16,21 0 0,-21 0 0,22 0 15,-22 21-15,21-21 0,-21 21 16,1 0-16,-1 0 0,21-21 0,-21 22 15,-21-1-15,21 0 0,1 0 0,-22 0 16,0 0-16,0 1 0,0 20 16,0-21-16,-22 0 0,1 0 15,0 1-15,0-1 0,-21-21 16,20 21-16,-20-21 0,21 21 16,-21-21-16,-1 0 0,22 0 0,-21 0 15,-1 21-15,1-21 0,21 0 16,-21 0-16,20 0 0,-20 0 0,21 0 15,0 0-15,0 0 16,42 0 31,0-21-47,0 0 16</inkml:trace>
  <inkml:trace contextRef="#ctx0" brushRef="#br0" timeOffset="20494.25">13420 1016 0,'21'0'0,"-42"0"0,63 0 16,-21 0 0,0-21-1,-21 0 1,0 0-16,0-1 16,0 1-16,0 0 0,0 0 0,0 0 15,0 0-15,-21-22 0,21 22 16,-21 0-16,0 0 0,0 0 15,-1-1-15,1 22 0,0 0 16,0 0-16,0 0 0,0 0 16,-1 0-16,-20 22 0,21-1 0,0-21 15,-22 21-15,22 21 0,0-21 16,0 22-16,-21-22 0,42 21 0,-22 1 16,1-1-16,21-21 0,0 21 0,0 1 15,0-22-15,0 21 0,0-21 16,0 1-16,0-1 0,21 0 0,1-21 15,-1 21-15,0-21 0,21 0 16,-21 0-16,22 0 0,-1 0 0,0 0 16,-20 0-16,20-21 0,0 0 15,-21 21-15,22-21 0,-1-1 16,-21-20-16,0 21 0,1-21 0,-1-1 16,0 1-16,0 0 0,-21-1 15,0-20-15,21 20 0,-21 1 0,0-21 16,21 20-16,-21 1 0,0-22 0,0 22 15,0 0-15,0-1 0,0 1 16,0 21-16,0-21 0,0 20 0,0 1 16,0 0-16,-21 42 15,21 0 1,-21 1-16,21-1 0,0 21 16,0 0-16,-21 22 0,21-22 15,0 1-15,-21 20 0,21-21 0,0 22 16,0-22-16,0 22 0,0-22 15,0 22-15,0-22 0,0 0 0,0-21 16,0 22-16,21-22 0,-21 0 16,21 0-16,0 0 0,-21 1 0,21-22 15,1 0-15,-1 0 0,0 0 16,0 0-16,0 0 0,0 0 16,1-22-16,-1 1 0</inkml:trace>
  <inkml:trace contextRef="#ctx0" brushRef="#br0" timeOffset="21094.63">14436 783 0,'0'0'0,"0"-84"31,0 62-31,0 1 0,0 0 16,0 0-16,-22 21 0,1 0 16,0-21-16,0 21 0,0 0 15,0 0-15,-1 0 0,1 0 0,-21 21 16,21-21-16,0 21 0,-22 0 16,22 0-16,0 1 0,-21 20 0,20-21 15,1 21-15,0 1 0,0-22 0,0 21 16,0 1-16,-1-22 0,22 21 15,0-21-15,0 22 0,0-22 0,0 0 16,0 0-16,0 0 0,22-21 16,20 21-16,-21-21 0,0 0 15,22 0-15,-22 0 0,21-21 0,-21 0 16,22 21-16,-22-21 16,21-21-16,-21 20 0,0 1 0,1-21 15,-1 0-15,0 20 0,0-20 16,0 0-16,-21-1 0,0 22 0,0 0 15,21 0-15,-21 0 0,0 0 0,0-1 16,-21 44 15,21-1-31,-21 0 16,21 0-16,0 0 0,0 22 16,-21-22-16,21 21 0,-21-21 0,21 22 15,0-1-15,0-21 0,0 21 16,0-20-16,0-1 0,0 0 15,0 0-15,0 0 0,0 0 0,21-21 16,0 0-16,0 0 16,0 0-16,1 0 0,-1 0 0,0 0 15,0-21-15,21 21 0,-20-21 16,-1 0-16</inkml:trace>
  <inkml:trace contextRef="#ctx0" brushRef="#br0" timeOffset="21865.7">14859 635 0,'0'0'0,"0"21"15,-21 0 1,21 1-16,-21-1 0,-1 0 0,22 0 16,0 21-16,0-20 0,-21 20 15,21-21-15,0 21 0,0-20 0,0 20 16,0-21-16,0 0 0,0 0 0,0 1 15,0-1-15,21 0 16,1-21-16,-22 21 0,21-21 0,21 0 16,-21 0-16,0 0 0,1 0 15,20-21-15,-21 0 0,0 0 0,0-1 16,1 1-16,20 0 0,-21-21 16,0 21-16,-21-22 0,21 22 15,1-21-15,-1-1 0,0 22 0,-21 0 16,0 0-16,21 0 0,0 0 15,-21 42 17,0 0-17,0 0-15,0 0 0,0 22 0,0-22 16,0 21-16,0-21 0,0 22 16,0-1-16,0-21 0,0 21 0,0 1 15,0-1-15,0 0 0,0 1 0,0-1 16,0 0-16,0 1 15,0-1-15,0-21 0,0 22 0,0 20 16,0-21-16,21 1 0,-21-1 0,0 0 16,0 1-16,0-22 0,0 21 15,0 1-15,0-22 0,0 21 0,-21-21 16,0 0-16,21 1 0,-21-1 0,0 0 16,0 0-16,-1-21 15,1 0-15,0 0 16,0 0-16,0 0 0,0 0 15,21-21-15,-22 21 0,1-21 16,0 0-16,0-22 0,0 22 0,21-21 16,-21 21-16,-1-22 0,22-20 15,0 20-15,0 1 0,0-21 16,0 20-16,0 1 0,0-22 0,0 22 16,0 0-16,22-1 0,-1 1 15,0 0-15,0-1 0,0 1 0,0 21 16,1-21-16,-1 20 0,21-20 0,-21 21 15,0 0-15,1 21 0,-1-21 16,-21-1-16,21 22 0,0-21 16,0 21-16,-21-21 15,0 0 1,21 21-16,-21-21 16,0 0-16</inkml:trace>
  <inkml:trace contextRef="#ctx0" brushRef="#br0" timeOffset="22426.07">15960 550 0,'0'0'0,"0"-21"15,0 0 1,-22 21-16,1 0 15,0 0-15,0 0 16,0 0-16,0 0 0,-22 0 0,22 0 16,-21 0-16,21 21 0,-1 0 0,-20-21 15,21 22-15,0-22 0,0 21 16,21 0-16,0 0 0,0 0 31,21-21-31,0 21 16,0-21-16,21 22 0,-20-22 0,-1 0 15,21 21-15,-21-21 0,0 21 16,1 0-16,20-21 0,-21 21 0,0 0 16,0 1-16,1-1 15,-1 0-15,-21 0 0,0 0 16,0 0-16,0 1 16,0-1-16,0 0 0,0 0 15,-21 0-15,-1-21 0,1 21 0,0-21 16,0 0-16,0 0 0,-22 0 15,22 22-15,0-22 0,-21 0 0,21 0 16,-1 0-16,-20 0 0,21 0 16,0-22-16,0 22 0,-22-21 0,22 21 15,0 0-15,0-21 0,0 21 16,-1 0-16,1-21 0,42 21 62,-21 21-46</inkml:trace>
  <inkml:trace contextRef="#ctx0" brushRef="#br0" timeOffset="55233.62">11197 2413 0,'0'-21'31,"21"21"0,0 0-31,1-21 0,-1 21 16,0 0-16,0 0 0,0 0 0,22 0 16,-22-21-16,21 21 0,-21 0 0,22 0 15,-1 0-15,-21-22 0,21 22 16,1 0-16,-22 0 0,0 0 0,0 0 15,0 0-15,1 0 16,-44 0 0,1 0-1,0 0-15,0 0 0,0 0 16,0 0-16,-1 22 0,1-22 0,0 0 16,0 0-16</inkml:trace>
  <inkml:trace contextRef="#ctx0" brushRef="#br0" timeOffset="55870.69">11176 2582 0,'0'22'16,"0"-44"-16,0 65 0,0-1 0,0-21 0,0 0 16,0 1-16,-21 20 0,21-21 0,0 0 15,-21 0-15,21 1 16,0-1-16,0 0 0,-22-21 16,22-21 46,22 0-62,-1 21 0,-21-22 16,21 22-16,0-21 0,0 21 0,0-21 15,22 0-15,-22 21 0,0-21 16,21 21-16,-20 0 0,20 0 0,-21-21 16,21 21-16,-20 0 0,20 0 15,-21 0-15,21 0 0,-20 21 0,20 0 16,-21 0-16,0-21 0,0 21 15,1 0-15,-22 1 0,0-1 0,0 0 16,0 0-16,0 0 0,0 0 0,0 1 16,-22-1-16,1 0 15,0 0-15,0 0 0,-21 0 16,20-21-16,-20 22 0,21-1 0,-21-21 16,20 21-16,-20 0 0,0-21 0,-1 0 15,22 0-15,-21 0 0,0 21 16,-1-21-16,1 0 0,0 0 0,20 0 15,-20 0-15,21 0 0,0 0 16,0 0-16,-1 0 0,1-21 0,0 21 16,21-21 15,21 0-15,0 0-16,1 21 15</inkml:trace>
  <inkml:trace contextRef="#ctx0" brushRef="#br0" timeOffset="56318.43">12594 2223 0,'0'-22'0,"0"44"0,21-44 16,-21 44 15,0-1-16,0 0-15,0 0 0,0 21 0,0 1 16,0-1-16,0 0 0,0 22 0,-21-22 16,21 1-16,0 20 15,-21-21-15,0 1 0,21-1 0,-21 0 16,-1 1-16,22-22 0,0 21 0,-21-21 16,21 22-16,-21-22 0,21 0 15,0 0-15,0 0 0,0 1 16,0-44 31,21 1-47,0 0 0</inkml:trace>
  <inkml:trace contextRef="#ctx0" brushRef="#br0" timeOffset="56802.15">13060 2582 0,'-21'22'32,"21"-1"-17,-22 0-15,22 0 0,0 0 0,-21 0 16,0 1-16,21-1 0,-21 21 15,21-21-15,0 0 0,-21 1 16,21-1-16,-21 21 0,21-21 0,0 0 16,0 1-16,0-1 0,21 0 15,0-21 1,0 0-16,0 0 0,0 0 0,1 0 16,20 0-16,-21 0 0,21 0 0,-20-21 15,20 0-15,-21-1 0,21 1 16,-20 21-16,-1-42 0,0 21 0,0 0 15,-21-1-15,0 1 0,0-21 0,0 21 16,0 0-16,0-1 0,0-20 16,0 21-16,-21 0 0,0 21 15,0-21-15,-1-1 0,1 22 0,0 0 16,0 0-16,0 0 0,0 0 16,-1 0-16,1 0 0,0 0 0,0 0 31,42-21 0</inkml:trace>
  <inkml:trace contextRef="#ctx0" brushRef="#br0" timeOffset="57118.48">12531 2413 0,'42'-21'31,"-21"0"-31,0 21 16,22 0-16,-1 0 0,0 0 15,1 0-15,-1 0 0,0-21 0,1 21 16,-1 0-16,0-22 0,1 22 15,-22 0-15,0 0 0,0 0 16,0 0-16,0 0 0,1 0 63</inkml:trace>
  <inkml:trace contextRef="#ctx0" brushRef="#br0" timeOffset="57813.35">14478 2392 0,'0'0'0,"0"-21"16,-21 21-16,0 0 15,21 21 1,-22-21-16,22 21 0,0 0 16,0 0-16,0 1 15,22-1-15,-1-21 16,0 0-16,21 0 0,-21 21 0,22-21 16,-22 0-16,21 0 0,1 0 0,-22 0 15,21 0-15,0 0 0,1 0 16,-1 0-16,0-21 0,1 21 15,-22-21-15,0-1 0,21 22 16,-20-21-16,-1 21 0,-21-21 0,0 0 16,21 21-16,-21-21 0,0 0 15,-21 21 1,0 0 0,-1 0-16,1 0 0,0 21 15,0 0-15,21 0 16,0 0-16,-21 0 0,0 22 0,-1-22 15,22 21-15,-21 1 0,21-22 16,-21 21-16,0 0 0,21 1 0,0-22 16,-21 21-16,21-21 0,-21 22 15,21-22-15,0 0 0,0 0 16,0 0-16,0 1 0,0-1 0,0 0 16,0 0-16,0 0 0,0 0 31,0-42 0,0 0-31,0 0 16</inkml:trace>
  <inkml:trace contextRef="#ctx0" brushRef="#br0" timeOffset="58078.19">14457 2879 0,'21'0'0,"106"0"31,-85-21-31,-21 21 16,22 0-16,-22 0 0,0 0 0,21 0 16,-20-22-16,-1 22 0,0 0 0,0 0 15,0 0-15,0 0 0,1 0 63,-22-21-63,21 21 0,0-21 0,0 21 15,0 0-15</inkml:trace>
  <inkml:trace contextRef="#ctx0" brushRef="#br0" timeOffset="58418.82">15748 2328 0,'0'0'0,"0"-21"0,0 42 47,0 1-47,0-1 0,0 0 0,0 21 15,0-21-15,0 22 0,-21-1 16,21 0-16,0 1 0,0-1 0,-21 0 16,21 1-16,0-1 0,0-21 0,-22 22 15,22-22-15,-21 21 0,21-21 16,-21 0-16,21 1 0,0-1 0,0 0 16,0-42 30,21 21-46,-21-21 16</inkml:trace>
  <inkml:trace contextRef="#ctx0" brushRef="#br0" timeOffset="58790.61">15684 2434 0,'0'-21'0,"0"42"0,0-63 16,0 21-16,0 0 16,22-1-16,-1 22 15,0 0-15,0-21 0,0 21 0,0 0 16,1 0-16,-1 0 0,21 0 0,-21 0 16,0 0-16,1 0 0,20 0 15,-21 0-15,0 21 0,0 1 0,1-22 16,-1 21-16,-21 0 0,0 0 15,0 21-15,0-20 0,0-1 0,-21 0 16,-1 0-16,1 0 0,0 0 16,-21 1-16,21-1 0,-22 0 15,22 0-15,0-21 0,0 21 0,-22-21 16,22 0-16,21 21 0,-21-21 16,0 0-16,21 22 0,-21-22 0,63 0 31,-21 0-16,22 0-15,-22-22 0</inkml:trace>
  <inkml:trace contextRef="#ctx0" brushRef="#br0" timeOffset="59126.42">16468 2371 0,'0'0'16,"0"-21"-16,-22 21 0,1 0 31,21 21-15,0 0-16,0 21 16,0-21-16,0 22 0,0-1 0,0-21 15,0 22-15,0-1 0,0 0 0,0 1 16,0-22-16,0 21 15,-21-21-15,21 22 0,0-22 0,-21 0 16,21 0-16,0 0 0,0 0 0,0 1 16,0-1-1,0-42 17,0-1-32,21 22 0,-21-21 15,21 0-15</inkml:trace>
  <inkml:trace contextRef="#ctx0" brushRef="#br0" timeOffset="59418.25">16489 2371 0,'0'0'0,"0"-21"16,21 21-1,0 21 1,-21 0-16,21 0 0,0 0 0,1 0 15,-1 1-15,-21 20 0,21-21 16,0 0-16,0 22 0,-21-22 0,0 0 16,21 0-16,-21 0 0,22 0 15,-22 1-15,21-1 0,-21 0 16,21-21 31,-21-21-47,0 0 15,21 21-15,0-22 0,0 1 16</inkml:trace>
  <inkml:trace contextRef="#ctx0" brushRef="#br0" timeOffset="60025.9">17081 2392 0,'-63'-21'31,"42"21"-15,0 21-16,-1-21 16,22 21-16,-21 0 0,0 0 0,0-21 15,0 22-15,21-1 0,-21 0 16,-1 0-16,1 0 0,21 0 0,-21 1 16,21-1-16,0 0 15,21-21 16,0-21-31,1 0 16,-1-1-16,0 1 0,0-21 16,0 21-16,0 0 0,1-22 15,-1 22-15,-21 0 0,21-21 16,0 20-16,0 1 0,-21 0 16,0 0-16,21 21 0,-21-21 15,22 21 1,-22 21 15,0 0-31,0 0 16,0 0-16,0 22 0,0-22 15,0 21-15,-22 1 0,22-1 0,0 0 16,-21 1-16,21 20 0,0-21 16,0 1-16,0-22 0,0 21 0,0 1 15,0-22-15,0 21 0,0-21 16,0 0-16,0 1 0,0-1 0,0 0 15,0 0-15,0 0 16,0 0-16,0 1 31,0-44 16,0 1-31,0 0-1</inkml:trace>
  <inkml:trace contextRef="#ctx0" brushRef="#br0" timeOffset="87434.31">10287 4085 0,'0'-21'16,"0"0"-16,-21 21 16,21-21-16,-21 42 78,21 0-78,0 0 0,0 0 0,0 22 15,0-1-15,0 0 0,0 1 16,0-1-16,0 0 0,0 1 0,0-1 16,0 0-16,0 1 0,0-1 0,0 0 15,0-20-15,0 20 0,0-21 16,0 0-16,0 22 0,0-22 0,0 0 16,0 0-16,0 0 15,0-42 32,0 0-47,0 0 0,0 0 16</inkml:trace>
  <inkml:trace contextRef="#ctx0" brushRef="#br0" timeOffset="88214.19">9991 4297 0,'0'-21'0,"-22"-43"16,22 43-16,0 0 15,0 0-15,0 0 16,0-1-16,0 1 0,22 0 15,-1 0-15,0 0 16,0 21-16,0 0 0,-21-21 0,21 21 16,1-22-16,-1 22 0,0 0 15,0 0-15,0 0 0,0 0 16,1 0-16,20 22 0,-21-1 0,0 0 16,0 0-16,22 21 0,-22-20 15,0 20-15,0 0 0,0-21 0,1 22 16,-1-1-16,0 0 0,-21 1 0,0-1 15,21-21-15,0 22 0,-21-22 16,21 21-16,-21-21 0,0 0 0,0 1 16,0-1-16,0 0 0,22-21 0,-22 21 15,0 0-15,0 0 16,0-42 31,0 0-47,0 0 0,0 0 0,-22 21 15,22-43-15,0 22 0,0 0 0,0 0 16,0-21-16,0 20 0,0-20 16,0 0-16,22 21 0,-22-22 0,21 1 15,0 0-15,0 20 0,0-20 16,0 0-16,1 21 0,-1-22 0,21 22 16,-21-21-16,0 21 0,1 21 0,-1-22 15,0 1-15,0 21 0,0 0 16,0 0-16,1 21 0,-1 1 15,-21-1-15,21 21 0,0 0 0,-21 1 16,21-1-16,-21 0 0,0 22 16,0-22-16,0 1 0,21-1 0,-21 0 15,0 1-15,0-1 0,0-21 0,0 21 16,0 1-16,0-22 0,0 0 16,0 21-16,0-20 0,0-1 0,0 0 15,0 0-15,22 0 0,-22 0 0,0 1 16,0-1-1,0-42 32,0-1-47,21 1 0,-21 0 0,21 21 16</inkml:trace>
  <inkml:trace contextRef="#ctx0" brushRef="#br0" timeOffset="89065.87">11536 4424 0,'0'21'31,"-21"-21"-31,21 21 0,-22 0 16,22 1-16,-21-1 0,21 0 15,-21 0-15,21 0 0,0 0 0,0 22 16,-21-22-16,21 0 0,-21 0 0,21 0 16,0 1-16,0-1 0,0 0 15,0 0-15,21-21 16,0 0-16,0 0 0,0 0 16,1 0-16,-1 0 15,0-21-15,0 0 16,-21 0-16,0-1 0,0 1 15,0 0-15,0 0 0,0 0 16,0 0-16,0-1 0,0 1 0,0 0 16,-21 0-16,0 0 0,0 0 15,21-1-15,0 1 16,0 0-16,0 0 16,0 0-16,21 21 15,21 0-15,-21-21 0,0 21 16,1 0-16,20 0 0,-21 0 0,0 0 15,22 0-15,-22 0 0,0 0 0,0 21 16,0 0-16,0 0 0,1 0 16,-22 0-16,0 1 0,0-1 15,21 0-15,-21 0 0,0 0 0,0 22 16,21-22-16,-21 0 0,0 0 16,0 0-16,0 0 0,0 1 0,0-1 15,0 0-15,21 0 0,-21 0 16,0-42 15,0 0-31,0 0 16,0 0-16,0-1 15,0 1-15,0 0 0,0 0 0,0 0 16,0-22-16,21 22 0,-21 0 0,21 0 16,1 0-16,-1 0 0,0-1 15,0 1-15,21 0 0,-20 21 16,20-21-16,0 21 0,-21 0 0,22-21 15,-22 21-15,21 0 0,-21 0 16,1 21-16,-1-21 0,0 21 0,-21 0 16,0 0-16,0 1 0,0 20 0,0-21 15,0 0-15,0 0 0,0 22 0,0-22 16,0 0-16,0 0 0,0 0 16,0 1-16,0-1 0,0 0 15,0 0-15,0 0 16,21-21 31</inkml:trace>
  <inkml:trace contextRef="#ctx0" brushRef="#br0" timeOffset="89710.68">13335 4530 0,'0'-21'0,"0"42"0,0-64 16,0 22-16,0 0 0,0 0 0,-21 21 15,0-21-15,-1 0 0,22-1 16,-21 1-16,0 21 0,0-21 0,0 21 15,0 0-15,-1 0 0,1 0 0,0 0 16,-21 0-16,21 0 0,-1 21 16,1 0-16,-21 1 0,21-1 0,0 0 15,-1 0-15,-20 21 0,21-20 16,0 20-16,0-21 0,-1 21 0,22-20 16,0-1-16,0 21 0,0-21 0,0 0 15,0 22-15,0-22 0,0 0 16,22 0-16,-1 0 15,0-21-15,0 0 0,0 0 0,22 0 16,-22 0-16,21 0 0,0-21 0,-20 0 16,20 0-16,0-21 0,1 20 15,-1-20-15,0 21 0,-21-21 0,22-1 16,-22-20-16,0 20 0,0-20 0,0-1 16,-21 22-16,0-21 0,0-1 15,0 22-15,0-22 0,0 22 16,0 21-16,0-22 0,0 22 0,0 0 15,0 0-15,0 42 32,0 0-32,0 0 0,0 22 0,0-1 15,-21 0-15,21 1 0,0-1 16,-21 22-16,21-22 0,0 21 0,0-20 16,0-1-16,0 0 0,0 1 0,0-22 15,0 21-15,0-21 0,0 1 16,0-1-16,21 0 0,0 0 0,-21 0 15,22-21-15,-1 0 0,0 21 0,0-21 16,0 0-16,0 0 16,1 0-16,-1 0 0,0-21 15,0 21-15,21-21 0,-20 0 0</inkml:trace>
  <inkml:trace contextRef="#ctx0" brushRef="#br0" timeOffset="90890.4">14118 4339 0,'0'-21'0,"0"42"0,0-63 16,0 21-16,0 0 0,-21-1 15,0 22-15,0 0 16,-1 0-16,1 0 0,0 0 16,0 0-16,0 22 15,0-22-15,-22 21 0,22 21 0,0-21 16,0 0-16,21 1 0,-21 20 0,-1-21 15,22 21-15,-21-20 0,21 20 16,0-21-16,0 0 0,0 22 0,0-22 16,0 0-16,0 0 0,0 0 15,21-21-15,1 0 16,-1 0-16,0 0 0,0 0 16,0 0-16,0 0 0,1-21 0,-1 21 15,0-21-15,0 0 0,0 0 16,0-22-16,1 22 0,-1-21 15,0 21-15,0-1 0,0-20 0,-21 21 16,0 0-16,21 0 0,-21-1 16,0 1-16,0 0 0,0 42 31,-21 0-15,21 1-16,-21 20 0,21-21 0,0 0 15,0 22-15,0-22 0,-21 0 0,21 0 16,0 21-16,0-20 0,0-1 15,0 0-15,21 0 0,-21 0 16,21-21-16,22 0 0,-22 0 0,0 0 16,21 0-16,-21 0 0,22 0 15,-22 0-15,0-21 0,21 21 16,-20-21-16,-1 0 0,0 0 0,0-1 16,0 1-16,0 0 0,1 0 0,-22-21 15,0 20-15,21 1 0,-21 0 16,0 0-16,0 0 0,0 0 15,0 42 17,0 0-32,0 0 15,0 0-15,0 22 0,0-22 16,0 0-16,0 0 0,0 0 16,0 0-16,0 1 0,0-1 15,0 0-15,21 0 0,0-21 16,0 0-16,0 0 0,1 0 15,-1 0-15,21 0 0,-21 0 0,0 0 16,1 0-16,-1-21 0,21 0 0,-21 0 16,0-1-16,1-20 0,-1 21 15,0 0-15,-21 0 0,21-1 0,0-20 16,-21 21-16,21 21 0,-21-21 0,0 0 16,0-1-16,0 1 15,0 42 16,0 1-31,0-1 16,0 0-16,0 21 0,-21-21 16,21 22-16,-21-22 0,21 21 0,-21 1 15,21-1-15,0 21 0,0-20 0,0-1 16,0 22-16,0-1 0,0-21 16,0 22-16,0-1 0,0-20 0,0 20 15,0-20-15,21 20 0,0 1 0,-21-22 16,0 0-16,21 22 0,-21-22 15,22 0-15,-22 1 0,0-1 0,0 0 16,0 1-16,0-22 0,0 0 16,0 21-16,0-20 0,0-1 0,-22-21 15,1 21-15,21 0 0,-21-21 16,0 0-16,0 0 0,0 0 16,-1-21-16,-20 0 0,21 0 0,0-1 15,-22 1-15,22-21 0,-21 21 0,21-22 16,0 1-16,-22-21 0,22 20 15,0 1-15,21 0 0,0-1 0,-21-20 16,21 20-16,0 1 0,0 0 0,0-1 16,0 1-16,0 0 0,21-22 15,0 22-15,-21 0 0,21-1 0,0 1 16,22 0-16,-22 20 0,0-20 0,0 21 16,0-21-16,1 20 0,-1 1 15,0 0-15,0 0 0,0 0 16</inkml:trace>
  <inkml:trace contextRef="#ctx0" brushRef="#br0" timeOffset="91531.24">16637 3916 0,'21'0'0,"-42"0"0,42-21 15,-21 0-15,0-1 0,21 22 16,-21-21-16,0 0 0,21 21 16,-21 21 15,0 0-31,0 1 15,0 20-15,0-21 0,0 43 16,0-22-16,0 0 0,-21 22 0,21-22 16,-21 0-16,0 22 0,21-22 0,0 1 15,0-1-15,-21 0 0,21-21 16,-21 1-16,21 20 0,0-21 0,0 0 16,0 0-16,21-21 31,0 0-31,-21-21 0,21 0 0,0 0 15</inkml:trace>
  <inkml:trace contextRef="#ctx0" brushRef="#br0" timeOffset="91938.12">17103 4022 0,'0'0'0,"21"0"0,-21 21 31,0 0-31,-21 0 16,21 22-16,-22-22 0,22 0 0,-21 21 16,0 1-16,21-22 0,0 21 15,-21-21-15,21 22 0,-21-1 16,21-21-16,0 0 0,0 0 0,0 1 16,0-1-16,21 0 0,0-21 15,0 0-15,0 21 0,1-21 0,20 0 16,0 0-16,1 0 0,-22-21 0,21 0 15,-21 21-15,22-21 0,-22-1 16,0-20-16,0 21 0,-21-21 0,0-1 16,0 1-16,0 0 0,0-1 0,0 1 15,-21 0-15,0 20 0,0-20 16,-1 21-16,1 0 0,0 0 16,0 21-16,0 0 0,0 0 0,-1 0 15,1 0-15,0 0 0,0 0 16,0 0-16,0 0 0,-1 21 0,1 0 15,0-21-15,21 21 0,-21-21 16,0 0-16</inkml:trace>
  <inkml:trace contextRef="#ctx0" brushRef="#br0" timeOffset="92221.47">16637 3979 0,'0'-21'15,"21"0"-15,0 21 16,22 0-16,-22-21 0,21 0 0,0 21 16,1-21-16,20 21 0,-20 0 15,-1 0-15,21-22 0,-20 22 0,-1 0 16,0 0-16,-20 0 0,-1 0 0,0 0 15,0 0 48,0 0-63</inkml:trace>
  <inkml:trace contextRef="#ctx0" brushRef="#br0" timeOffset="92597.66">18605 3704 0,'0'0'0,"0"-21"0,0 0 16,22 21 0,-22 21-1,21 0-15,-21 0 0,0 1 0,0-1 16,0 21-16,0 0 0,21 22 16,-21-22-16,0 22 0,0-1 0,0-20 15,0 20-15,0 1 0,0-22 0,-21 0 16,21 1-16,0-1 0,-21-21 15,21 0-15,0 22 0,0-22 16,0 0-16,0-42 31,0 0-31,21-1 0,-21 1 16,0 0-16,21 0 0</inkml:trace>
  <inkml:trace contextRef="#ctx0" brushRef="#br0" timeOffset="92846.33">18627 3747 0,'-22'0'15,"1"-22"1,21 1-16,21 21 16,1 0-16,-1 0 0,0-21 15,0 21-15,21 0 0,1 0 16,-22 0-16,21-21 0,1 21 0,-22 0 15,21 0-15,0 0 0,-20-21 16,20 21-16,-21 0 0,0 0 0,0 0 16,-42 0 15</inkml:trace>
  <inkml:trace contextRef="#ctx0" brushRef="#br0" timeOffset="93065.27">18542 3958 0,'-21'21'16,"42"-42"-16,-21 42 16,21-21-16,0 0 0,0 0 15,1 0-15,20 0 0,-21 0 0,21 0 16,1 0-16,-22-21 0,0 21 0,21 0 15,-20 0-15,-1 0 16,0 0-16,-21-21 0,21 21 0,0 0 16</inkml:trace>
  <inkml:trace contextRef="#ctx0" brushRef="#br0" timeOffset="93570.41">19008 4191 0,'0'0'0,"0"-21"0,0 0 15,0 0-15,0-1 0,0 1 16,0 0-16,0 0 15,21 0-15,0 0 0,21 21 0,-21-22 16,1 22-16,20 0 0,0-21 16,-21 21-16,22 0 0,-22 0 0,21 0 15,-21 0-15,22 21 0,-22 1 0,0-1 16,0 0-16,0 21 16,1-21-16,-22 22 0,0-1 0,0-21 15,0 22-15,0-1 0,0-21 0,0 21 16,0-20-16,-22-1 0,1 0 15,21 0-15,-21 0 0,0 0 0,0-21 16,0 0 0,-1 0-1,22-21-15,0 0 0,0 0 16,0-21-16,0 20 0,0 1 0,0-21 16,0 21-16,0-22 0,22 1 15,-1 21-15,0-21 0,0 20 0,0 1 16,-21 0-16,21 0 15,1 0-15,-1 0 0,0 21 0,0 0 16,0-22-16,0 22 0,1 0 0,-1 0 16,0 0-16</inkml:trace>
  <inkml:trace contextRef="#ctx0" brushRef="#br0" timeOffset="93833.7">19960 3916 0,'21'0'32,"-21"21"-32,0 21 15,0-20-15,0-1 0,0 21 0,0 0 16,0-20-16,0 20 0,0 0 16,0-21-16,0 22 0,0-1 0,-21-21 15,21 0-15,0 1 0,0-1 16,0 0-16,0 0 0,-21-21 15,21-21 17,0 0-32,0 0 15,0-1-15,21 1 0</inkml:trace>
  <inkml:trace contextRef="#ctx0" brushRef="#br0" timeOffset="94029.59">20045 3725 0,'-21'-21'0,"42"42"0,-42-63 16,-1 42-1,22 21 17,0 0-17,22-21-15,-22 22 0,0-1 16,21 0-1</inkml:trace>
  <inkml:trace contextRef="#ctx0" brushRef="#br0" timeOffset="94710.19">20807 4064 0,'0'-21'0,"0"42"0,0-63 16,-21 21-16,21-1 0,-22 1 0,1 21 15,0-21-15,0 21 16,0 0-16,0 0 0,-1 0 0,1 0 15,0 0-15,0 0 0,-21 0 0,20 21 16,1 0-16,-21 1 0,21 20 16,0-21-16,-1 21 0,1 1 0,0-1 15,0 0-15,0-20 0,21 20 0,-21 0 16,21-21-16,0 1 0,0 20 16,0-21-16,0 0 0,0 0 15,21-21-15,0 22 0,0-22 0,0 0 16,0 21-16,1-21 0,20 0 15,-21 0-15,0 0 0,22 0 0,-22-21 16,21-1-16,-21 1 0,22 0 0,-22 0 16,21-21-16,-21 20 0,0-20 15,22-21-15,-22-1 0,0 22 0,0-22 16,0 1-16,1-1 0,-1 1 16,-21 20-16,21-20 0,-21 21 0,21-1 15,-21 1-15,0 21 0,0-22 0,0 22 16,0 0-16,0 0 15,0 42 1,0 0-16,-21 0 16,21 1-16,-21 20 0,21 0 0,-21 1 15,-1 20-15,22-21 0,0 22 0,-21-1 16,21 1-16,-21-22 0,21 22 16,0-1-16,0-20 0,0-1 0,0 0 15,0 1-15,0-22 0,21 21 0,0-21 16,-21 0-16,22 1 0,-1-22 15,0 21-15,0-21 0,-21 21 0,42-21 16,-20 0-16,-1 0 0,0 0 0,0 0 16,0 0-16,22-21 15,-22 0-15,0 21 0,21-22 0</inkml:trace>
  <inkml:trace contextRef="#ctx0" brushRef="#br0" timeOffset="96062.42">21675 4170 0,'0'0'0,"0"-21"0,0 0 0,0-22 0,0 22 16,0-21-16,0 21 0,0-1 15,0 1-15,0 0 0,-22 21 0,1 0 16,0 0-16,0 0 0,0 0 16,0 21-16,-1 0 15,1 1-15,-21-1 0,21 21 0,0-21 16,-22 22-16,22-1 0,0-21 0,0 21 15,0 1-15,21-22 0,0 0 16,-22 21-16,22-20 0,0-1 0,0 0 16,0 0-16,0 0 0,0 0 15,22-21-15,-1 22 16,0-22-16,0 0 0,0 0 16,22 0-16,-22-22 0,0 1 15,0 21-15,0-21 0,0 0 16,1-21-16,-1 20 0,0-20 15,-21 21-15,21-21 0,0-1 0,0 22 16,-21-21-16,0 21 0,22-1 16,-1 1-16,-21 0 15,0 42 1,0 0-16,0 1 16,0-1-16,0 0 0,0 0 0,0 0 15,0 0-15,0 22 0,0-22 16,0 0-16,0 0 0,0 0 0,0 1 15,0-1-15,0 0 0,0 0 0,21-21 16,0 0-16,0 21 0,0-21 16,1 0-16,-1 0 15,21 0-15,-21 0 0,0-21 0,1 21 16,-1-21-16,0 0 0,0 0 16,21-1-16,-20-20 0,-1 21 0,0-21 15,0 20-15,-21-20 0,21 21 16,0 0-16,-21 0 0,0-1 0,0 1 15,0 0-15,22 21 0,-22 21 32,0 0-32,-22 1 15,22-1-15,-21 21 0,21-21 16,0 0-16,0 1 0,-21 20 0,21-21 16,0 0-16,0 0 0,0 1 0,0-1 15,0 0 1,21 0-16,0-21 0,1 0 15,-1 0-15,0 0 0,0 0 16,0 0-16,0 0 0,1 0 16,-1 0-16,0-21 0,-21 0 0,21 0 15,0-1-15,-21 1 0,21 0 0,1 0 16,-22 0-16,0 0 0,21-1 16,0 1-16,-21 0 0,0 0 15,0 0-15,21 21 0,-21-21 16,0 42 46,0 0-62,0 0 0,-21 0 16,0 0-16,21 22 16,-21-22-16,21 0 0,-22 0 0,1 22 15,0-22-15,0 21 0,21-21 0,-21 22 16,0-1-16,21-21 0,0 21 15,0 1-15,-22 20 0,22-20 0,0-1 16,0 21-16,0-20 0,0-1 16,0 22-16,0-22 0,0 21 0,0-20 15,22-1-15,-22 0 0,0 1 16,0-1-16,0 0 0,21 1 0,-21-1 16,0-21-16,0 22 0,0-1 0,0-21 15,0 21-15,0-20 0,0 20 16,0-21-16,0 0 0,0 0 0,0 1 15,0-1-15,-21-21 16,-1 0-16,1 0 16,0 0-16,0 0 15,21-21-15,0-1 0,-21 1 16,21 0-16,-21 0 0,21 0 16,-22-22-16,22 1 0,0 0 15,0-1-15,-21 1 0,0 0 0,0-22 16,21 22-16,0-22 0,0 1 0,0 21 15,0-22-15,0 22 0,0-1 16,0-20-16,21 21 0,-21-1 0,21 1 16,22 0-16,-22-1 0,0 22 0,0-21 15,0 21-15,22-22 0,-22 22 16,0 21-16,0-21 0,0 0 0,0 21 16,1-21-16,-1 21 0,0-22 15,-42 22 32,0 0-31,-1 0-16</inkml:trace>
  <inkml:trace contextRef="#ctx0" brushRef="#br0" timeOffset="136677.89">3133 7557 0,'0'0'0,"0"-64"32,0 43-32,0 0 0,0 0 0,0-1 15,0 1-15,0 0 16,0 0-16,0 0 15,0 0 1,0 42 31,0 0-47,0 0 16,0 0-16,0 0 0,0 1 15,0 20-15,0-21 0,0 21 0,0 1 16,0-1-16,0 0 0,0 1 0,0-1 15,0 0-15,0 1 16,0 20-16,-22-20 0,22 20 0,0-21 16,0 1-16,0-1 0,0 0 15,-21 1-15,21-22 0,0 21 0,-21-21 16,21 1-16,0-1 0,0 0 0,0 0 16,0-42 15,0 0-16,0 0-15,0-1 0,0 1 16,0 0-16,0 0 0</inkml:trace>
  <inkml:trace contextRef="#ctx0" brushRef="#br0" timeOffset="137074.66">3133 7451 0,'0'-21'0,"0"42"0,-22-42 16,22-1-16,22 22 31,-1 22-31,0-22 16,0 21-16,0 0 0,22 21 0,-22-21 15,0 22-15,21-1 0,-21 0 16,22 1-16,-22-1 0,0 22 0,0-22 16,0 0-16,-21 22 0,0-22 0,22 0 15,-22 1-15,0-1 0,21-21 16,-21 22-16,0-22 0,0 0 0,0 0 16,0 0-16,0 0 0,21-21 15,-21 22-15,21-22 16,-21-22 15,0 1-31,0 0 16,21 0-16,-21 0 0,21-22 0,-21 22 15</inkml:trace>
  <inkml:trace contextRef="#ctx0" brushRef="#br0" timeOffset="137406.47">3810 7303 0,'0'-22'0,"0"44"0,-21-44 15,0 22-15,21-21 0,-22 21 0,1 0 32,21 21-32,0 1 0,0-1 0,0 21 15,0-21-15,0 22 0,0-1 0,0 0 16,0 22-16,0-22 0,0 0 15,0 22-15,-21-22 0,21 22 0,0-22 16,-21 22-16,21-22 0,-21 0 16,0 22-16,21-43 0,0 21 0,0 1 15,-22-22-15,22 0 0,0 0 0,0 0 16,-21 0-16,21 1 16,0-44 15,0 1-31,21 21 0,1-21 15,-22 0-15</inkml:trace>
  <inkml:trace contextRef="#ctx0" brushRef="#br0" timeOffset="137917.64">4085 7747 0,'0'0'0,"0"-21"0,0 42 32,-21 0-17,21 0-15,0 1 0,0-1 0,-21 0 16,21 0-16,-21 21 0,21-20 16,0 20-16,0 0 0,0-21 0,0 22 15,0-22-15,0 0 0,0 21 0,0-20 16,0-1-16,0 0 0,0 0 15,21 0-15,0-21 0,0 0 16,0 21-16,0-21 0,1 0 0,-1 0 16,0 0-16,21 0 15,-21-21-15,22 0 0,-1 21 0,-21-21 16,22-21-16,-22 20 0,21-20 0,-21 21 16,0-21-16,1-1 0,-1 1 15,-21 0-15,0-1 0,0 1 0,0 0 16,0 20-16,-21-20 0,-1 21 15,-20-21-15,21 20 0,0 1 0,-22 21 16,1 0-16,21 0 0,-21 0 0,-1 0 16,22 0-16,-21 0 0,21 0 15,-1 21-15,1 1 0,0-1 0,0 0 16,0 0-16,0 0 0,21 0 0,0 1 16,0-1-16,0 0 15,0 0-15,0 0 0,0 0 16,0 1-16,21-22 0,0 0 15,21 0-15,-21 0 0,1 0 16</inkml:trace>
  <inkml:trace contextRef="#ctx0" brushRef="#br0" timeOffset="138306.43">4995 7239 0,'0'-21'0,"0"42"0,0-63 16,0 21-16,0-1 15,0 1 1,0 42 0,0 1-16,0-1 15,0 0-15,0 21 0,0 1 0,0-22 16,0 42-16,0-20 0,0-1 0,0 0 15,0 22-15,-21-22 0,21 0 16,-21 22-16,0-22 0,0 1 0,21-1 16,-22 21-16,22-20 0,-21-1 15,21 0-15,0-20 0,0 20 16,0-21-16,0 21 0,0-20 0,0-1 16,0 0-16,0 0 0,21-21 15,1 0-15,-1 0 0,0 0 16,0 0-16,0 0 0,0-21 0,1 0 15,-1 21-15,0-21 0,0-1 0,-21 1 16,21 0-16,0 0 0</inkml:trace>
  <inkml:trace contextRef="#ctx0" brushRef="#br0" timeOffset="138578.28">4868 7747 0,'0'0'0,"21"0"31,1 0-31,-1 0 0,0 0 0,21 0 16,-21 0-16,1 0 0,20 0 15,-21 0-15,0-21 0,0 21 0,1 0 16,-1 0-16,0 0 0,0 0 0,0 0 31</inkml:trace>
  <inkml:trace contextRef="#ctx0" brushRef="#br0" timeOffset="139006.03">5461 7895 0,'0'21'16,"21"-21"0,0 0-16,0 0 15,1 0-15,-1-21 0,0 21 0,0-21 16,0 21-16,0-21 0,1 21 0,20-21 15,-21 21-15,0-21 0,0-1 16,1 22-16,-22-21 0,0 0 0,21 0 16,-21 0-16,0 0 15,-21 21-15,21-22 16,-22 22-16,1 0 0,0 0 0,0 0 16,-21 22-16,20-22 15,1 21-15,0 0 0,0 0 16,0 0-16,0 22 0,-1-22 0,1 0 15,0 21-15,21-21 0,0 22 0,0-22 16,0 0-16,0 21 0,0-20 16,0-1-16,0 0 0,0 0 0,0 0 15,21 0-15,0 1 0,1-22 16,-1 0-16,0 0 0,0 0 16,0 0-16,22 0 0,-22 0 0,21 0 15,-21-22-15,22 22 0</inkml:trace>
  <inkml:trace contextRef="#ctx0" brushRef="#br0" timeOffset="139505.74">6477 7768 0,'0'0'0,"0"-21"0,0 0 0,0 0 15,0 0-15,0-1 0,0 1 16,-21 21-1,0 0-15,-1 0 0,1 0 16,0 0-16,0 0 0,0 21 0,0 1 16,-1-22-16,1 21 0,0 0 0,0 0 15,0 0 1,21 0-16,-21 1 0,21-1 0,0 0 16,0 0-16,0 0 15,0 0-15,21-21 16,0 22-16,0-22 0,0 0 15,0 0-15,1 21 0,-1-21 0,0 0 16,0 0-16,0 0 0,0 0 16,1 0-16,20 0 0,-21 21 0,0-21 15,0 0-15,1 21 0,-22 0 16,0 0 0,0 1-16,-22-1 15,1-21-15,0 21 16,-21-21-16,21 0 0,-1 21 0,1 0 15,0-21-15,-21 0 0,21 0 16,-1 0-16,1 0 0,0 0 0,0 0 16,0 0-16,0 0 0,-1 0 0,1 0 15,0 0-15,0 0 16,0 0 0</inkml:trace>
  <inkml:trace contextRef="#ctx0" brushRef="#br0" timeOffset="140321.26">2794 8678 0,'-21'0'15,"42"0"-15,-63 0 0,20 0 16,22-21-16,-21 21 0,0 0 15,42 0 32,0 0-47,1 0 16,-1 0-16,0 0 0,21 0 0,-21 0 16,22 0-16,-1 0 0,0 0 15,22 21-15,-22-21 0,22 0 0,-22 0 16,22 0-16,20 0 0,-20 0 15,20 0-15,1 0 0,0 0 16,21 0-16,-22 0 0,1 0 0,21 0 16,-22 0-16,22 0 0,-21 0 0,21 0 15,0 0-15,-1 0 0,-20 0 16,21 0-16,0 0 0,-22 0 0,22 0 16,-21 0-16,21 0 0,0 0 0,-1 0 15,-20 0-15,21 0 0,-21 0 16,20 0-16,-20-21 0,0 21 0,-1 0 15,-20 0-15,-1 0 0,22 0 0,-21-21 16,-22 21-16,21 0 0,-20 0 0,20 0 16,-20 0-16,-22 0 15,21 0-15,-21 0 0,0 0 0,1 0 16,-1 0-16,0 0 16</inkml:trace>
  <inkml:trace contextRef="#ctx0" brushRef="#br0" timeOffset="140473.19">6879 8678 0,'0'0'0,"-21"0"16</inkml:trace>
  <inkml:trace contextRef="#ctx0" brushRef="#br0" timeOffset="142202.19">2646 9843 0,'0'0'0,"0"-22"0,0 1 16,0 0-16,0 0 15,0 0-15,0 0 16,0-1 0,0 1-1,0 42 16,0 1-31,0-1 0,0 0 16,0 21-16,0-21 0,0 22 16,0-1-16,0 0 0,0 1 0,0-1 15,0 0-15,-21-20 0,21 20 0,-22 0 16,22 1-16,0-1 0,0 0 16,-21-21-16,21 22 0,-21-22 0,21 0 15,0 0-15,0 0 0,0 1 16,0-1-16,0-42 31,0-1-15,21 22-16,-21-21 0,0 0 15,21 0-15</inkml:trace>
  <inkml:trace contextRef="#ctx0" brushRef="#br0" timeOffset="142945.76">3006 10160 0,'0'21'31,"0"0"-31,0 1 16,21-22 31,0 0-32,-21-22-15,0 1 16,0 0 0,0 0-16,-21 21 47,21 21-47,-21 0 0,21 0 15,0 1-15,0-1 16,21-21 15,0 0-31,0 0 16,0-21-1,-21-1-15,0 1 16,0 0 0,-21 21-1,0 0 1,0 0-1,21 21 1</inkml:trace>
  <inkml:trace contextRef="#ctx0" brushRef="#br0" timeOffset="144021.14">4699 9716 0,'0'0'0,"21"-64"32,-21 43-32,0 0 15,0 42 17,0 0-32,0 21 15,0-20-15,0 20 0,-21 0 16,21 1-16,0-1 0,0 21 0,-21-20 15,21-1-15,0 0 0,-21 1 0,-1-1 16,22 0-16,0 1 0,-21-1 16,0 0-16,21-20 0,-21 20 0,21-21 15,0 0-15,0 0 0,0 1 16,0-44 15,0 1-15,0 0-16,0 0 0</inkml:trace>
  <inkml:trace contextRef="#ctx0" brushRef="#br0" timeOffset="144389.93">4593 9716 0,'0'0'0,"0"-64"15,0 43 1,21 21-16,0 0 16,1 0-16,20 21 0,-21 0 15,0 0-15,0 1 0,22-1 16,-22 0-16,21 21 0,-21 1 16,22-1-16,-22-21 0,0 21 0,21 1 15,-20-1-15,-1 0 0,-21-20 16,21 20-16,0-21 0,-21 21 0,21-20 15,-21-1-15,0 0 0,0 0 0,0 0 16,21-21-16,-21 21 0,0 1 16,22-22-16,-22-22 31,0 1-15,0 0-16,21 0 0,-21 0 15,0 0-15,0-1 0,0 1 16,0 0-16</inkml:trace>
  <inkml:trace contextRef="#ctx0" brushRef="#br0" timeOffset="144701.75">5292 9483 0,'0'0'15,"-22"0"1,22 21-16,-21 0 15,21 21-15,0-20 0,0 20 0,0-21 16,-21 21-16,21 22 16,0-22-16,0 1 0,0-1 0,0 0 15,0 1-15,0-1 0,-21-21 0,21 21 16,0 1-16,-21-22 0,21 0 16,0 21-16,0-20 0,0-1 0,0 0 15,0 0-15,0 0 16,0-42 15,0 0-15,21 21-16,0-21 0,0 0 15</inkml:trace>
  <inkml:trace contextRef="#ctx0" brushRef="#br0" timeOffset="145186.47">5651 9843 0,'0'0'0,"0"21"31,-21-21-31,0 21 16,21 0-16,-21 0 0,21 0 16,-21 1-16,21-1 0,-21 21 15,21-21-15,-22 0 0,22 1 16,0-1-16,0 0 0,0 0 0,0 0 15,0 0-15,0 1 0,0-1 16,0 0-16,0 0 0,0 0 16,22-21-16,-1 0 0,0 0 15,0 0-15,0 0 0,0 0 16,1 0-16,-1 0 0,21 0 0,-21-21 16,22 0-16,-22 21 0,21-21 0,-21 0 15,0-1-15,1 1 0,-1 0 16,0 0-16,-21-21 0,0 20 15,0-20-15,0 21 0,0-21 0,0-1 16,0 22-16,-21 0 0,0 0 0,-1 0 16,1-1-16,0 1 0,0 21 15,0 0-15,0 0 0,-1 0 0,1 0 16,0 21-16,21 1 0,-21-22 16,0 21-16,0 0 0,21 0 0,0 0 15,0 0-15,0 1 16,0-1-16,21-21 15,0 0 1,0 0-16,0 0 0,0 0 0,1 0 16</inkml:trace>
  <inkml:trace contextRef="#ctx0" brushRef="#br0" timeOffset="145546.26">6329 9589 0,'0'-22'0,"0"44"0,0-65 16,0 22-16,0 0 0,0 0 16,0 0-16,0-1 15,0 44 1,0-1-16,0 0 16,0 0-16,0 0 15,0 22-15,0-1 0,0 0 0,0-21 16,0 22-16,-21 20 0,21-20 0,-22-1 15,22-21-15,0 21 0,-21 1 16,21-1-16,-21-21 0,21 22 0,0-22 16,0 0-16,0 0 0,0 0 0,0 0 15,0 1-15,0-1 0,0 0 16,21-21-16,0 0 16,1 0-16,-1 0 0,0 0 15,0 0-15,0 0 0,0 0 0,1-21 16,-1 0-16,0 21 0,-21-22 15,21 22-15,0-21 0,0 0 16,-21 0-16</inkml:trace>
  <inkml:trace contextRef="#ctx0" brushRef="#br0" timeOffset="145822.1">6265 9885 0,'0'0'16,"-21"0"-16,21 21 0,21-21 31,0 0-15,22 0-16,-22 0 0,0 0 16,0-21-16,0 21 0,1 0 0,-1 0 15,0 0-15,0 0 16,0 0 31</inkml:trace>
  <inkml:trace contextRef="#ctx0" brushRef="#br0" timeOffset="146281.56">6879 10012 0,'-21'0'0,"42"0"0,-63 21 15,63-21 17,0 0-32,0 0 0,0 0 15,22 0-15,-22 0 0,0-21 16,0 0-16,22 21 0,-22-21 0,0 21 15,0-22-15,0 1 0,0 21 16,-21-21-16,0 0 0,22 21 0,-22-21 16,0 0-16,0-1 0,0 1 15,0 0-15,0 0 0,-22 21 16,22-21-16,-21 21 0,0 0 16,0 0-1,0 21-15,0 0 0,-1 0 16,1 0-16,0 22 0,0-22 0,0 0 15,21 21-15,-21-20 0,-1 20 16,1-21-16,21 21 0,-21-20 0,21-1 16,0 0-16,0 0 0,0 0 15,0 0-15,0 1 0,21-22 16,0 21-16,1-21 16,-1 21-16,0-21 0,0 0 15,0 0-15,0 0 0,22 0 0,-22-21 16,0 21-16,0-21 0,22-1 15,-22 22-15</inkml:trace>
  <inkml:trace contextRef="#ctx0" brushRef="#br0" timeOffset="146822.25">7810 9864 0,'0'-21'0,"0"42"0,0-64 16,0 22-1,0 0-15,0 0 16,-21 21-16,0 0 0,0 0 16,0 0-16,0 21 15,-1-21-15,-20 21 0,21 0 0,0 1 16,0-1-16,-1 0 0,1 0 0,0-21 16,0 21-16,21 0 0,0 1 15,0-1-15,0 0 16,21 0-1,0-21 1,22 0-16,-22 0 0,0 0 0,0 0 16,21 0-16,-20 0 0,-1 0 0,0 0 15,21 0-15,-21 21 0,1-21 16,-1 0-16,0 21 0,0-21 16,-21 22-16,21-22 0,-21 21 15,-21 0 1,0-21-16,0 21 0,0-21 15,-1 21-15,1-21 0,0 21 0,-21-21 16,21 0-16,-1 22 0,1-22 0,-21 0 16,21 0-16,0 0 15,-1 0-15,1 0 0,0 0 0,0 0 16,0 0-16,0 0 0,-1 0 16,1 0-1</inkml:trace>
  <inkml:trace contextRef="#ctx0" brushRef="#br0" timeOffset="163773.51">11091 9652 0,'-21'0'31,"0"0"0,21-21-15,-21 0-16,21 0 16,0-1-1,0 1-15,0 0 16,0 0-1,0 0-15,21 21 16,0 0-16,-21-21 0,21-1 0,0 22 16,1 0-16,-1 0 0,0 0 15,0-21-15,0 21 0,0 0 0,1 0 16,-1 0-16,0 0 0,0 0 0,0 0 16,0 21-16,1 1 0,-1-22 15,0 21-15,0 0 0,-21 0 16,21 21-16,-21-20 0,0-1 15,0 0-15,0 21 0,0-21 16,0 22-16,-21-22 0,0 21 0,0-21 16,-22 22-16,22-1 0,-21-21 0,0 22 15,-22-22-15,22 0 0,-1 21 16,1-21-16,0 1 0,-1-1 0,22-21 16,-21 21-16,21 0 0,0-21 0,-1 0 15,1 21-15,0-21 16,0 0-1,42 0 32,0 0-31,22 0-16,-22 0 0,21-21 16,-21 21-16,22 0 0,-1 0 0,0-21 15,1 21-15,-1-21 0,0 21 0,1 0 16,-1 0-16,0 0 0,-21 0 0,22 0 15,-22 0-15,0 0 0,0 0 16,0 0-16,1 0 0,-1 0 16,0 0 31,0 0-16,0 0-31,-21-21 0</inkml:trace>
  <inkml:trace contextRef="#ctx0" brushRef="#br0" timeOffset="164349.24">12128 9546 0,'0'0'0,"-21"0"16,0 0-16,0 0 15,0 21-15,21 1 16,-21-22-16,-1 42 0,22-21 0,-21 0 15,0 22-15,0-22 16,21 21-16,-21-21 0,0 22 0,21-1 0,-22-21 16,22 21-16,0-20 0,0-1 15,0 21-15,0-21 0,0 0 16,0 1-16,0-1 0,0 0 16,22 0-16,-1-21 0,0 0 0,0 21 15,0-21-15,22 0 0,-22 0 16,21 0-16,-21 0 0,22 0 0,-22-21 15,21 0-15,-21 21 0,22-21 0,-22 0 16,0-1-16,0 1 0,-21 0 0,21 0 16,-21 0-16,0-22 15,0 22-15,0-21 0,0 21 0,0-22 16,0 1-16,0 0 0,-21 21 0,21-22 16,-21 22-16,0 0 0,0 0 15,-1 0-15,1 21 0,0 0 0,0 0 16,0 0-16,0 0 0,-1 0 15,1 0-15,-21 0 0,42 21 0,-21-21 16,0 21-16,21 0 0,-22-21 0,22 21 16,0 0-16,0 1 15,0-1-15,22 0 0,-1-21 16,0 21-16,21-21 0</inkml:trace>
  <inkml:trace contextRef="#ctx0" brushRef="#br0" timeOffset="164857.95">12742 9525 0,'0'0'0,"-21"0"0,0 0 15,0 21-15,0-21 16,-1 21-16,1 1 0,0-1 0,21 0 16,-21 0-16,0 21 0,21-20 15,-21 20-15,21-21 0,0 21 0,0 1 16,-22-22-16,22 21 0,0-21 0,0 22 16,0-22-16,0 0 0,0 21 15,22-20-15,-1-22 0,-21 21 0,21 0 16,0 0-16,21-21 0,-20 0 0,20 0 15,-21 0-15,21 0 0,1 0 16,-1 0-16,-21 0 0,22-21 0,-22 0 16,21 21-16,-21-21 0,0-1 0,1 1 15,-1-21-15,0 21 0,-21-22 16,21 22-16,-21-21 0,0 0 16,0-1-16,0 1 0,0 0 0,-21-1 15,0 22-15,0-21 0,-1 21 0,1-1 16,0 1-16,0 21 0,0 0 15,0 0-15,-1 0 0,1 0 0,0 0 16,0 0-16,0 0 0,21 21 16,-21 1-16,21-1 15,0 0-15,0 0 0,0 0 16,21-21-16,0 0 0,0 21 16</inkml:trace>
  <inkml:trace contextRef="#ctx0" brushRef="#br0" timeOffset="165253.29">13758 9123 0,'0'21'16,"0"0"-16,0 22 15,0-22-15,0 0 0,0 21 16,0 1-16,0-1 0,0 0 0,0 1 16,-21 20-16,21-21 0,0 22 0,0-22 15,0 22-15,-21-22 0,21 0 16,-21 1-16,21-1 0,0 0 0,0-20 15,0 20-15,0-21 0,0 0 0,0 0 16,0 1-16,0-1 0,0 0 16,0-42 31,21 0-47,-21-1 0,0 1 0,21 0 15,-21 0-15,21 0 0</inkml:trace>
  <inkml:trace contextRef="#ctx0" brushRef="#br0" timeOffset="165622.07">13631 9419 0,'0'0'0,"-106"-106"31,85 85-31,0 0 16,21 0-16,0 0 15,0 0-15,0-1 0,0 1 16,21 21-16,0-21 0,1 0 0,20 21 16,-21-21-16,0 21 0,22-21 15,-1 21-15,0 0 0,1 0 0,-22 0 16,21 0-16,0 0 0,-20 0 0,20 0 16,-21 0-16,0 21 0,0 0 15,1 0-15,-22 0 0,0 0 0,0 22 16,0-22-16,0 0 0,0 21 15,-22-20-15,1 20 0,0-21 16,-21 0-16,21 22 0,-1-22 0,-20 0 16,21 21-16,0-21 0,0-21 15,-1 22-15,1-1 0,0-21 0,21 21 16,21-21 0,0 0-1</inkml:trace>
  <inkml:trace contextRef="#ctx0" brushRef="#br0" timeOffset="166221.54">14499 9927 0,'0'0'0,"0"-21"0,21 0 0,0 0 0,-21 0 16,22-22-16,-1 22 16,-21 0-16,0-21 0,0 20 0,0-20 15,0 21-15,0-21 0,0 20 16,0 1-16,0 0 0,0 0 0,-21 0 16,-1 21-16,1 0 15,0 0-15,-21 0 0,21 21 0,-1 0 16,-20 0-16,21 22 0,-21-22 15,20 21-15,-20 0 0,21 1 0,0-1 16,0 0-16,-1-20 0,1 20 0,21 0 16,0-21-16,0 22 0,0-22 15,0 0-15,0 0 0,0 0 0,0 1 16,0-1-16,21-21 0,1 0 0,-1 0 16,0 0-16,0 0 0,0 0 15,0 0-15,22 0 0,-22-21 0,0 21 16,0-22-16,0 1 0,22 0 0,-22-21 15,0 21-15,0-22 0,0 22 16,-21-21-16,22-1 0,-1 22 16,-21-21-16,21 21 0,-21 0 0,0-1 15,0 1-15,0 42 32,-21 1-32,0-1 0,21 0 15,-22 0-15,22 0 0,0 0 16,0 22-16,0-22 0,0 0 0,0 0 15,0 0-15,0 1 0,0-1 0,0 0 16,0 0-16,22 0 16,-1-21-16,0 0 0,0 21 15,0-21-15,0 0 0,1 0 0,-1 0 16,0 0-16</inkml:trace>
  <inkml:trace contextRef="#ctx0" brushRef="#br0" timeOffset="167074.06">15219 9694 0,'0'0'0,"0"-21"0,0 0 0,0 0 16,0 0-16,0 0 16,-21 21-16,-1 0 15,1 0-15,0 0 16,0 0-16,0 21 0,0-21 15,-1 21-15,1 0 0,0 21 0,0-20 16,0-1-16,0 21 0,-1-21 16,1 0-16,0 22 0,21-22 0,0 21 15,0-21-15,-21 1 0,21 20 0,0-21 16,0 0-16,0 0 0,21 1 16,0-22-16,22 0 15,-22 0-15,0 0 0,21 0 0,-21 0 16,22-22-16,-22 1 15,0 0-15,21 0 0,-20-21 0,-1 20 16,0-20-16,0 21 0,-21-21 0,21 20 16,-21 1-16,21 0 0,-21 0 15,0 0-15,0 0 0,0-1 0,0 44 47,0-1-47,0 0 16,-21 0-16,21 21 0,-21-20 0,21 20 15,0-21-15,0 0 0,-21 22 16,21-1-16,-21-21 0,21 21 0,0 1 16,0-1-16,0-21 0,0 43 15,0-22-15,-21 0 0,21 1 16,0 20-16,-22-20 0,22 20 0,0-21 16,0 22-16,0-22 0,0 1 0,0 20 15,0-21-15,0 1 0,0-1 16,22 22-16,-22-22 0,21 0 0,0 22 15,-21-22-15,0 0 0,21 1 0,-21-1 16,21 0-16,-21 1 0,0-1 16,0 0-16,0-20 0,0 20 0,0-21 15,-21 0-15,0 0 0,0 1 0,21-1 16,-21-21-16,-1 0 0,1 21 0,0-21 16,0 0-16,0 0 15,0 0-15,-1-21 0,1 0 0,0-1 16,-21 1-16,21-21 0,-1 21 0,1-22 15,0 1-15,0-21 0,0 20 16,21-20-16,0-1 0,0 22 0,0-22 16,0 1-16,0-1 0,0 22 0,21 0 15,-21-22-15,21 22 0,0 0 0,22-1 16,-22 1-16,0 0 0,21-22 16,1 22-16,-22-1 0,21 1 15,-21 0-15,22-1 0,-1 22 0,-21-21 16,21 0-16,-20 20 0,20-20 15,-21 21-15,0 0 0,0 0 0,1-1 16,-22 1-16,0 0 0,21 0 0,-21 0 16,0 0-16,21 21 15</inkml:trace>
  <inkml:trace contextRef="#ctx0" brushRef="#br0" timeOffset="167785.92">15557 9906 0,'22'0'16,"-22"-21"0,21 21-16,-21-21 31,21 21-31,-21-21 0,21 21 16,-21-22-16,21 22 0,-21-21 15,0 0-15,0 0 16,0 0-16,0 0 15,-21 21 17,0 0-32,0 0 0,0 21 15,21 0-15,-22 0 16,1 0-16,21 0 0,-21 22 0,21-22 16,0 0-16,0 0 0,0 0 15,0 1-15,0-1 16,0 0-16,0 0 15,21-21-15,0 0 16,1 0-16,-1 0 16,0 0-16,0 0 0,0-21 0,0 21 15,1-21-15,-1 0 0,21 21 16,-21-22-16,0 1 0,22 0 0,-22-21 16,0 21-16,21-1 0,-20-20 0,-1 21 15,0 0-15,0 0 0,0-1 16,-21 1-16,0 0 0,0 0 15,-21 21 1,0 0 0,0 0-16,0 21 0,-1 0 15,22 0-15,0 1 16,0-1-16,0 0 0,0 0 0,0 0 16,0 0-16,0 1 0,22-22 15,-22 21-15,21 0 0,0-21 16,0 21-16,0 0 0,0-21 0,1 21 15,-1 1-15,-21-1 0,21-21 16,-21 21 0,-21-21-1,0 0 1,-1 0-16,1 0 0,0 0 16,0 0-16,0 0 15,0 0 1,-1 0-1</inkml:trace>
  <inkml:trace contextRef="#ctx0" brushRef="#br0" timeOffset="198234.06">18711 8869 0,'0'-21'15,"0"42"-15,-21-63 0,21 20 0,0 1 16,-21 21-16,21-21 0,0 42 31,0 0-15,0 22-16,0-1 0,0 0 0,0 22 15,21-1-15,-21 1 0,0 21 16,0-22-16,0 22 0,0-1 0,0 1 16,0-21-16,0 20 0,0 1 0,0 0 15,0-22-15,0 1 0,0-1 16,0 1-16,21-1 0,-21-21 0,0 1 15,0 20-15,21-20 0,-21-1 0,0 0 16,0-21-16,0 22 0,0-22 16,0 0-16,0 0 0,0-42 31,0 0-31,0 0 16</inkml:trace>
  <inkml:trace contextRef="#ctx0" brushRef="#br0" timeOffset="199257.48">18754 8784 0,'21'0'47,"0"0"-47,0 0 0,0 0 15,0 0-15,1 0 0,-1 0 16,21 0-16,0 0 0,-20 0 16,41 0-16,-21 0 0,22 21 15,-1-21-15,1 0 0,21 22 0,-1-22 16,1 21-16,0 0 0,-22-21 0,22 21 16,-1-21-16,1 21 0,0-21 15,-22 21-15,22-21 0,0 0 0,-1 22 16,1-22-16,0 0 0,-22 0 15,1 0-15,-1 0 0,1 0 0,-22 0 16,0 0-16,1 0 0,-1 0 0,-21 0 16,21 0-16,-20 0 0,-1 0 15,0 0-15,0 0 0,0 0 16,-21 21 15,0 0-15,0 0-16,0 0 0,0 0 15,0 22-15,0-22 0,0 0 0,0 21 16,0 1-16,0-22 0,0 21 16,0 1-16,0-1 0,0 0 0,0 22 15,0-22-15,0 0 0,0 22 0,0-22 16,0 22-16,0-22 0,0 22 16,-21-22-16,21 0 0,0 1 0,0-1 15,-21 21-15,21-41 0,0 20 16,0 0-16,0 1 0,-21-1 15,21 0-15,0 1 0,0-22 0,-21 21 16,21 0-16,-22-20 0,22-1 0,-21 21 16,21-21-16,0 0 0,0 1 15,-21-1-15,21 0 0,-21-21 0,21 21 16,0 0-16,0 0 0,-21-21 16,21 22-16,-21-22 0,-1 0 15,22 21-15,-21-21 0,0 0 16,0 0-16,0 0 15,0 0-15,-1 0 0,1 0 0,0 0 16,0 0-16,0 0 0,-22 0 16,22 0-16,-21 0 0,0 0 0,-22 0 15,1 0-15,-1 0 0,1 0 16,-22 0-16,21 0 0,-20 0 0,-1 0 16,0 0-16,1 0 0,-1 0 0,0-21 15,1 21-15,20 0 0,-20 0 16,-1-22-16,21 22 0,1 0 0,-1 0 15,1-21-15,-1 21 0,1 0 0,-1 0 16,22 0-16,0-21 0,-1 21 16,1 0-16,0 0 0,21 0 0,-1 0 15,1 0-15,21-21 0,-21 21 16,21-21 0,21 0-16,0 21 0,1-22 15,-1 1-15,0 0 0,0 0 0</inkml:trace>
  <inkml:trace contextRef="#ctx0" brushRef="#br0" timeOffset="199825">18648 9292 0,'-21'0'0,"42"0"0,-42 21 0,42-21 31,0 0-15,0 0-16,21 0 0,-20 0 0,20 0 15,0 0-15,-21 0 0,43 0 16,-22 0-16,22 0 0,-1 0 0,1 0 15,20 0-15,1 0 0,0 0 0,-1 0 16,1 0-16,-21 0 16,-1 0-16,22 0 0,-43 0 0,22 0 0,-22 0 15,-21 0-15,21 0 0,-20 0 16,-1 0-16,0 0 0,0 0 16,0 0-16,-21 22 62,-21-22-62,0 0 16,0 0-16,0 0 0,-22 21 0,1-21 15</inkml:trace>
  <inkml:trace contextRef="#ctx0" brushRef="#br0" timeOffset="200217.77">18838 9737 0,'21'0'31,"1"0"-31,-1 0 0,0 0 0,21 0 16,-21 0-16,43 0 0,-22 0 15,22 0-15,-1 0 0,1 0 0,-1 0 16,22 0-16,-22 0 0,1 0 16,-1 0-16,1 0 0,-1 0 15,-20-21-15,20 21 0,-20 0 0,-22 0 16,21 0-16,-21 0 0,0 0 0,1 0 16,-1 0-16,0 0 15,-42 21 16,0-21-31,-1 0 16,1 21-16,0-21 16,0 21-16,0-21 0,0 0 15,-1 21-15,1 0 0,-21-21 0,21 0 16</inkml:trace>
  <inkml:trace contextRef="#ctx0" brushRef="#br0" timeOffset="200522.11">19029 10139 0,'21'0'16,"0"0"-16,0 0 15,22 0-15,-1 0 0,0 0 16,1 0-16,-1 0 0,0 0 0,22 0 15,-22 0-15,22 0 0,-22 0 0,21 0 16,-20 0-16,-1-21 0,0 21 16,1 0-16,-22 0 0,21 0 0,-21 0 15,1 0-15,-1 0 0,0 0 0,0 0 16,-42 0 31,0 21-47</inkml:trace>
  <inkml:trace contextRef="#ctx0" brushRef="#br0" timeOffset="200774.97">19029 10393 0,'0'0'16,"-21"21"-16,21 0 0,0 0 0,0 1 31,21-22-31,0 0 0,0 0 16,21 0-16,1 0 0,-1 0 0,0 0 15,1 0-15,-22 0 0,21 0 16,1 0-16,-1 0 0,-21 0 16,0-22-16,0 22 0,1 0 0,-1 0 15,0-21-15,0 21 16,0 0-16,0-21 0,1 0 0</inkml:trace>
  <inkml:trace contextRef="#ctx0" brushRef="#br0" timeOffset="201378.14">23262 9292 0,'0'-21'0,"0"42"0,0-63 16,0 21-16,0 0 0,0-1 16,-21 22-16,21-21 15,-21 21-15,21 21 31,0 1-31,0 20 16,0-21-16,0 21 0,0 1 0,0-1 16,0 22-16,0-1 15,0 1-15,0-1 0,0 1 0,0-1 16,-21 1-16,21 20 0,-22-20 16,1-1-16,21 1 0,-21-1 0,0-20 15,21 20-15,0 1 0,-21-1 0,21-21 16,-21 22-16,-1-22 0,22 1 15,0-1-15,0-21 0,0 21 0,0-20 16,0-1-16,0 0 0,0 0 0,0 0 16,0-42 15,0 0-31,0 0 0,0 0 0,22-22 16,-1 1-16,0 0 0,0-22 15,0 22-15</inkml:trace>
  <inkml:trace contextRef="#ctx0" brushRef="#br0" timeOffset="202191.16">23114 9292 0,'0'0'0,"-21"-21"0,21 0 0,0 0 15,0 0-15,0-1 16,21 22-16,-21-21 0,21 0 16,0 21-16,22-21 0,-22 21 15,21 0-15,0-21 0,1 21 0,-1 0 16,22-21-16,-22 21 0,43 0 16,-22 0-16,22 0 0,-22-22 0,22 22 15,0 0-15,-1 0 0,1 0 0,-22 0 16,22 0-16,-21-21 0,20 21 15,-20 0-15,20-21 0,-20 21 0,-1-21 16,1 21-16,-1-21 0,1 0 16,-22 21-16,1-22 0,20 22 15,-21 0-15,-20-21 0,20 21 0,-21 0 16,0 0-16,0-21 0,1 21 16,-1 0-16,-21 21 31,0 0-31,0 1 0,0-1 15,0 0-15,0 21 0,-21-21 16,21 22-16,-22-1 0,22 0 0,0-20 16,0 20-16,0 21 0,-21-20 0,21-1 15,-21 0-15,0 22 0,21-1 16,-21-20-16,21 20 0,-21 1 0,-1-22 16,22 22-16,-21-1 0,0-21 0,21 22 15,0-22-15,-21 1 0,21 20 16,-21-21-16,0 1 0,21 20 15,-22-20-15,22-1 0,-21 0 0,0 1 16,21-1-16,0-21 0,0 21 16,-21 1-16,21-22 0,-21 0 0,21 0 15,0 0-15,0 1 0,0-1 0,0 0 16,0 0-16,-21-21 16,21 21-16,-22-21 0,1 0 15,0 0-15,0 0 0,-21 0 16,20 0-16,-20 0 0,0 0 15,-1 0-15,1 0 0,-21 0 16,-1 0-16,1 0 0,-22 0 0,21 0 16,-20-21-16,-1 21 0,0 0 0,1 0 15,-1-21-15,0 21 0,22 0 16,-22-21-16,22 21 0,-1-21 0,1 21 16,20 0-16,1-22 0,0 22 0,-1-21 15,1 21-15,21 0 0,0 0 16,0-21-16,-1 21 0,1 0 0,21-21 15,-21 21-15,21-21 0,0 0 0,0-1 16,0 1-16,0 0 16,0 0-16</inkml:trace>
  <inkml:trace contextRef="#ctx0" brushRef="#br0" timeOffset="202602.19">23453 9335 0,'0'0'16,"-22"0"-16,1 0 15,42 0 17,1 0-32,-1 0 0,21 0 0,0 0 15,1 0-15,20 0 0,-20 0 0,41 0 16,-20 0-16,20 0 0,-20 0 16,-1 0-16,22 0 0,-21 0 0,-1 0 15,1 0-15,-1 0 0,-21 0 0,22 0 16,-22 0-16,1 0 0,-22 0 15,21 21-15,-21-21 0,0 0 16,-42 0 15,0 0-31,0 0 16,0 0-16,0 21 0,-1-21 0</inkml:trace>
  <inkml:trace contextRef="#ctx0" brushRef="#br0" timeOffset="202937.17">23516 9737 0,'-21'0'0,"42"0"0,-63 0 0,63 0 31,21 0-31,1 0 15,-1 0-15,21 0 0,1 0 0,21 0 16,-22 0-16,1 0 0,20 0 0,-20 0 16,-1 0-16,-20 0 0,20 0 15,-21 0-15,1 0 0,-1 0 0,-21 0 16,22 0-16,-22 0 0,0 0 16,-21-21-16,-21 21 31,0 0-16,-1 0-15,1 0 16,0 0-16,0 0 0,0 0 16,0 21-16</inkml:trace>
  <inkml:trace contextRef="#ctx0" brushRef="#br0" timeOffset="203265.49">23622 10054 0,'63'21'16,"-126"-42"-16,169 42 0,-64-21 16,0 0-16,1 22 0,20-22 0,-20 0 15,20 0-15,-21 0 0,1 21 16,20-21-16,-20 0 0,-1 0 0,0 0 15,1 21-15,-1-21 0,-21 0 16,0 0-16,0 0 0,1 0 0,-1 0 16,0 0-16,-42 0 62,0 0-62,-1 0 0,1 0 16</inkml:trace>
  <inkml:trace contextRef="#ctx0" brushRef="#br0" timeOffset="203646.37">23495 10435 0,'0'0'0,"0"21"0,21-21 15,0 0-15,22 0 0,-22 0 0,0 22 16,21-22-16,1 0 0,-1 0 16,0 0-16,1 0 0,-1 0 0,0 0 15,1 0-15,-1 0 0,0 0 0,1-22 16,-1 22-16,-21 0 0,21-21 15,1 21-15,-22 0 0,0 0 16,0-21-16,0 21 0,1 0 0,-1 0 16,0-21-16,0 21 15,-42 0 48</inkml:trace>
  <inkml:trace contextRef="#ctx0" brushRef="#br0" timeOffset="-195746.45">2519 11790 0,'-21'0'31,"-1"0"-15,1 0-1,0 0-15,0 0 16,0 0-16,0 0 16,-1 21-16,1-21 15,0 0 1,0 0-1,21-21 1,0 0 0,0 0-16,0-1 15,0 1-15,21 0 16,0 0-16,0 0 0,1 21 0,-1-21 16,-21-1-16,21 22 0,0-21 15,0 21-15,0 0 0,1 0 16,-1 0-16,0 0 15,0 0-15,0 21 0,0 1 16,1-1-16,-1 0 0,-21 0 16,21 0-16,0 22 0,-21-22 0,0 21 15,21-21-15,-21 22 0,21-1 16,-21 0-16,0 1 0,0-22 0,0 21 16,0 0-16,0 1 0,0-1 15,0-21-15,0 22 0,-21-22 0,0 21 16,0-21-16,-21 0 0,20 1 15,1 20-15,-21-21 0,0-21 16,20 21-16,-20 0 0,0-21 0,21 0 16,-1 0-16,-20 0 0,21 0 15,-21 0-15,20 0 0,1 0 0,0-21 16,0 21-16,0-21 0,0 0 16,-1 0-16,1 0 0,21-1 15,0 1-15,0 0 0,0 0 16,0 0-16,0 0 0,0-1 0,0-20 15,21 21-15,1 0 0,-1 0 16,0-1-16,0 22 0,-21-21 16,21 0-16,0 21 0,1 0 15,-1 0-15,0 0 16,0 0-16,0 21 0,-21 0 16,21 1-16,1-1 0,-1 21 0,0-21 15,0 0-15,0 1 0,22 20 16,-22-21-16,0 0 0,0 0 0,0 1 15,0-22-15,22 21 0,-22 0 16,0-21-16,0 21 0,0-21 16,1 0-16,-22 21 15,21-21-15,0 0 0,0 0 16,-21-21 0,21 21-16,-21-21 0,21 21 15,-21-21-15</inkml:trace>
  <inkml:trace contextRef="#ctx0" brushRef="#br0" timeOffset="-195275.72">3238 12192 0,'0'21'31,"22"-21"16,-1 0-47,-21-21 16,0 0-16,0 0 15,0 0-15,0-1 16,-21 22 0,-1 0-1,1 0-15,21 22 0,-21-22 16,21 21-16,-21-21 0,21 21 0,0 0 16,-21-21-16,21 21 15,21-21 16,0 0-31,-21-21 16,0 0 31</inkml:trace>
  <inkml:trace contextRef="#ctx0" brushRef="#br0" timeOffset="-192403.08">5016 11938 0,'22'0'16,"-22"-21"0,0 0-1,0 0-15,0-1 0,0 1 16,0 0-16,0 0 15,-22 0-15,1 0 0,0 21 0,0-22 16,0 22-16,0 0 0,-1 0 0,-20 0 16,21 0-16,-21 0 15,20 0-15,-20 0 0,0 0 0,21 0 16,-22 22-16,22-1 0,0 0 0,0-21 16,0 21-16,-1 21 0,22-20 15,0-1-15,0 0 0,0 21 0,0-21 16,0 22-16,0-22 0,0 21 15,22-21-15,-22 22 0,21-22 0,0 0 16,0 0-16,0 0 0,0 1 0,1-22 16,-22 21-16,21-21 15,0 0-15,0 0 0,0 0 0,0 0 0,1 0 16,-1 0-16,0 0 0,0 0 16,21-21-16,-20-1 0,-1 1 15,0 0-15,0 0 0,0-21 0,0 20 16,1-20-16,-1 0 0,0-1 15,0 1-15,0-21 0,0 20 0,1 1 16,-22 0-16,0-22 0,21 22 0,-21-1 16,21 1-16,-21-21 0,0 20 15,0 1-15,0 0 0,0-1 0,0 1 16,0 21-16,0 0 0,0-22 16,0 22-16,0 0 0,-21 21 15,0 0-15,-1 0 16,22 21-16,-21 0 0,21 0 15,-21 22-15,21-1 0,-21 0 16,21 1-16,0-1 0,0 22 16,0-22-16,0 0 0,0 22 0,0-22 15,0 0-15,0 1 0,0 20 0,0-20 16,0-1-16,0-21 0,0 21 16,0 1-16,0-22 0,0 0 0,0 0 15,21 0-15,0 1 0,0-1 0,1-21 16,-1 21-16,0-21 15,0 0-15,0 0 0,0 0 16,-21-21-16,22 21 0,-1-21 16,0-1-16,0 1 0,0 0 15,0 0-15,1 0 0,-1 0 0,0-1 16,0 1-16</inkml:trace>
  <inkml:trace contextRef="#ctx0" brushRef="#br0" timeOffset="-191927.03">5694 11621 0,'0'-22'31,"-21"22"-31,-1 0 16,22 22-16,0-1 16,-21 0-16,0 0 15,21 0-15,0 0 0,-21 1 0,21-1 16,0 0-16,0 21 0,0-21 0,0 1 15,0-1-15,0 0 0,0 21 16,0-21-16,0 1 0,21-1 0,0 0 16,0 0-16,1 0 15,-1-21-15,0 0 0,0 0 0,0 0 16,0 0-16,1 0 0,-1 0 0,21-21 16,-21 21-16,0-21 0,1 0 15,-1 0-15,21-1 0,-42 1 0,21 0 16,0 0-16,-21 0 0,22-22 15,-22 22-15,0-21 0,0 21 16,0 0-16,0-22 0,0 22 0,0 0 16,-22-21-16,1 20 0,0 22 0,21-21 15,-21 0-15,0 21 0,0 0 16,-1 0-16,1 0 0,0 0 0,0 0 16,0 0-16,0 0 0,-1 21 0,1 0 15,0-21-15,0 22 0,21-1 16,0 0-16,0 0 0,0 0 15,0 0-15,0 1 0,0-1 0,21 0 16,0-21 0,0 21-16,22-21 0,-22 0 0</inkml:trace>
  <inkml:trace contextRef="#ctx0" brushRef="#br0" timeOffset="-190333.74">6667 11557 0,'-42'-63'32,"21"63"-1,0 0-31,21 21 0,-21 0 0,21 0 15,0 0-15,-22 0 0,22 1 16,-21-1-16,21 0 0,-21 21 0,21-21 16,0 22-16,0-22 0,0 21 0,0-21 15,0 22-15,0-22 0,0 0 16,0 21-16,0-20 0,0-1 0,0 0 16,21 0-16,0-21 0,22 0 15,-22 0-15,0 0 16,0 0-16,22 0 0,-22 0 15,21-21-15,-21 0 0,22 0 0,-22-1 16,21 1-16,-21 0 0,0-21 16,1 21-16,-1-22 0,0 22 0,0 0 15,-21-21-15,0 20 0,0 1 0,21-21 16,-21 21-16,0 0 0,0-1 16,0 1-1,-21 42 1,21 1-1,0-1-15,0 0 0,-21 0 0,21 0 16,0 0-16,0 1 0,0 20 16,0-21-16,0 0 0,0 0 15,0 22-15,0-22 0,0 0 0,0 0 16,21 0-16,0 1 0,0-22 0,1 21 16,-1-21-16,0 0 0,0 0 15,0 0-15,0 0 0,22 0 0,-22 0 16,0-21-16,0-1 0,0 1 0,1 0 15,-1 0-15,0 0 0,0 0 16,-21-1-16,0-20 0,21 21 0,-21-21 16,21 20-16,-21 1 0,22 0 0,-22 0 15,0 0-15,0 0 0,0-1 16,0 1 0,0 42-1,-22 1-15,22-1 16,-21 0-16,21 0 0,0 0 0,0 0 15,0 1-15,0 20 0,0-21 0,0 0 16,0 0-16,0 22 0,0-22 16,0 0-16,0 0 0,0 0 0,21-21 15,1 22-15,-1-1 0,0-21 0,0 0 16,0 0-16,0 0 0,1 0 16,20 0-16,-21 0 0,21-21 0,-20 21 15,20-22-15,0 1 0,-21 0 16,1 0-16,20 0 0,-21 0 15,0-22-15,-21 22 0,21 0 0,1 0 16,-22 0-16,0-1 0,0 1 0,0 0 16,0 0-16,0 0 15,0 0-15,-22 21 16,1 0 0,21 21-16,0 0 15,0 0-15,0 0 0,-21 0 0,21 1 16,0-1-16,0 0 0,0 0 0,0 0 15,0 0-15,0 22 0,0-22 16,0 0-16,0 0 0,0 0 16,0 1-16,0-1 15,0-42 17,0-1-32,0 1 15,0 0-15,0 0 0,0 0 16,0 0-16,0-1 0,0 1 0,0 0 15,0 0-15,0 0 0,21 0 0,-21-1 16,21 1-16,1 0 0,-22 0 16,21 0-16,0 21 0,0-21 0,-21-1 15,21 22-15,22-21 16,-22 21-16,0 0 0,0 0 0,0 0 16,0 0-16,1 0 0,-1 0 15,-21 21-15,21 1 0,-21-1 0,0 0 16,0 0-16,0 0 0,0 0 0,0 22 15,21-22-15,-21 0 0,0 0 16,0 22-16,0-22 0,0 0 0,0 0 16,0 0-16,0 0 0,0 1 0,21-1 15,-21 0 1,0-42 15,0 0-31,0-1 16,0 1-16,0 0 0,0 0 0,0 0 15,21 0-15,-21-1 0,22 1 0,-22-21 16,0 21-16,21 0 0,0-1 16,0 1-16,0-21 0,0 21 0,1 0 15,-1-1-15,0 1 0,21 0 16,-21 0-16,22 21 0,-22-21 0,21 21 16,-21 0-16,22 0 0,-22 0 0,0 0 15,0 21-15,0 0 0,1 0 0,-22 0 16,0 1-16,0 20 0,0-21 0,0 21 15,0-20-15,0 20 0,-22-21 16,1 0-16,21 22 0,-21-22 16,21 0-16,0 0 0,0 0 0,0 0 15,-21-21-15,21 22 0,0-1 16,21-42 15,-21-1-15,21 1-16,0 21 0,1-21 0,-22 0 15,21 0-15,0 21 0</inkml:trace>
  <inkml:trace contextRef="#ctx0" brushRef="#br0" timeOffset="-189447.09">9080 11790 0,'22'0'31,"-1"0"-15,0 0-16,0 0 0,0 0 0,0-21 16,1 0-16,-1 21 0,0-22 15,0 1-15,0 21 0,0-21 0,1 0 16,-22 0-16,21 0 0,-21-1 16,0 1-1,-21 21 1,-1 0-16,1 0 0,0 0 0,-21 0 15,21 0-15,-22 21 0,22-21 16,0 22-16,0-1 0,0 0 0,-1 0 16,22 0-16,0 0 0,0 1 0,0-1 15,0 0-15,0 21 0,0-21 16,0 1-16,0-1 0,0 0 0,22 0 16,-22 0-16,21 0 0,0 1 0,0-22 15,0 21-15,22-21 0,-22 0 16,0 0-16,21 0 0,1 0 15,-22 0-15,21-21 0,0 21 0,-20-22 0,20 1 16,-21 0-16,21 0 0,-20 0 16,20-22-16,-21 22 0,0 0 15,0-21-15,-21 21 0,0-22 0,22 22 16,-22 0-16,0 0 0,0 0 0,0-1 16,0 1-16,0 0 0,-22 21 31,22 21-16,0 0-15,0 1 0,0-1 16,0 21-16,-21-21 0,21 0 0,0 1 16,0-1-16,0 21 0,0-21 0,0 0 15,0 1-15,-21-1 0,21 0 16,0 0-16,0 0 0,0 0 0,0 1 16,0-44 30,0 1-46,0 0 0,0 0 16,0 0-16,0-22 0,0 22 0,21 0 16,-21-21-16,21 21 0,1-22 15,-1 22-15,21-21 0,-21 21 0,22-22 16,-22 22-16,21 0 0,-21 0 16,22 0-16,-1-1 0,-21 22 0,21 0 15,-20 0-15,-1 0 0,0 0 16,0 22-16,0-1 0,-21 0 0,0 0 15,0 0-15,0 22 0,0-22 0,0 21 16,0 0-16,0-20 0,0 20 16,-21-21-16,21 21 0,-21-20 0,21-1 15,0 21-15,0-21 0,0 0 0,0 1 16,0-1-16,0 0 16,0-42 30,0 0-46,0-1 0,0 1 16,0 0-16</inkml:trace>
  <inkml:trace contextRef="#ctx0" brushRef="#br0" timeOffset="-189111.12">10499 11070 0,'0'-42'16,"0"84"-16,0-105 0,0 84 31,0 0-15,0 0-16,-22 0 0,22 22 0,0-1 15,0 22-15,-21-22 0,21 21 0,-21-20 16,21 20-16,-21 1 0,21-1 15,0-20-15,0 20 0,-21-21 0,21 1 16,-21-1-16,21 0 0,0 1 0,-22-1 16,22-21-16,0 0 0,0 1 15,0-1-15,0 0 0,0 0 0,22-21 32,-1-21-32,0 0 15,-21 0-15,21-1 0,0 1 0</inkml:trace>
  <inkml:trace contextRef="#ctx0" brushRef="#br0" timeOffset="-188639.88">11134 11578 0,'0'0'0,"0"-21"0,0 0 15,-22 21 1,1 0-1,0 0-15,0 0 0,0 0 16,0 0-16,-22 21 0,22 0 0,0 0 16,0 1-16,0-1 0,21 0 15,-22-21-15,22 21 0,-21 0 0,21 0 16,0 1-16,0-1 0,21-21 16,1 21-16,-1-21 0,0 0 15,0 0-15,0 0 0,0 0 16,22 0-16,-22 0 0,21 21 0,-21-21 15,1 0-15,20 0 0,-21 0 0,0 0 16,-21 21-16,21-21 16,-21 21-16,0 1 15,-21-1 1,0-21-16,-21 21 0,21 0 0,-22-21 16,22 21-16,-21-21 0,-1 21 15,1-21-15,0 22 0,-1-22 0,1 0 16,0 0-16,-1 21 0,22-21 0,0 0 15,0 0-15,0 0 0,0 0 16,-1 0-16,1 0 0,21-21 31,0-1-15,0 1-16,0 0 0,0 0 16</inkml:trace>
  <inkml:trace contextRef="#ctx0" brushRef="#br0" timeOffset="-188286.08">10054 11388 0,'0'-21'0,"-21"-22"31,42 43-31,0 0 0,0-21 16,22 21-16,-1 0 0,0 0 16,1 0-16,-1 0 0,22 0 15,-1 0-15,-21 0 0,1 0 0,20 0 16,-20 0-16,-22 0 0,21 0 0,-21 0 16,22 0-16,-22 0 0,0 0 15,0 0 1,-42 0 31,0 0-32,0 0-15,-22 0 0</inkml:trace>
  <inkml:trace contextRef="#ctx0" brushRef="#br0" timeOffset="-167910.56">2413 13272 0,'0'0'0,"-21"0"31,0 0 0,-1 0-15,1 0 15,21-22-15,-21 22-1,21-21-15,0 0 32,21 0-32,0 21 15,-21-21-15,22 21 0,-1 0 16,0 0-16,0-21 0,0 21 15,0 0-15,1 0 0,-1 0 16,0 0-16,0 0 0,0 0 0,0 0 16,1 0-16,-1 21 15,0 0-15,-21 0 16,0 0-16,0 0 0,0 1 0,0-1 16,0 0-16,0 0 0,-21 0 15,0 0-15,-1 1 0,1-1 0,0 0 16,0 0-16,21 0 0,-21 0 15,0-21-15,-1 0 0,1 22 0,0-22 16,0 0-16,0 0 16,0 0-1,21-22-15,0 1 16,0 0 0,0 0-1,21 21-15,0-21 0,0 21 16,0 0-16,22 0 0,-22-21 15,0 21-15,0 0 0,0 0 0,0 0 16,1 0-16,-1 0 0,0 0 16,0 0-16,0 0 0,0 21 0,1 0 15,-22 0-15,21-21 0,0 21 16,0 0-16,0 1 0,-21 20 0,0-21 16,0 0-16,0 0 0,0 22 0,0-22 15,0 21-15,0-21 0,0 1 16,0-1-16,-21 21 0,0-21 0,-21 0 15,20 1-15,1-22 16,-21 21-16,0 0 0,-1-21 0,1 0 16,0 0-16,-22 0 0,22 0 15,-22 0-15,22 0 0,-22 0 0,22 0 16,0-21-16,-1 21 0,22-21 16,-21-1-16,21 22 0,0-21 0,21 0 15,-22 0-15,22 0 16,0 0 15,0-1-15,22 22-1,-1-21-15,0 21 0,0-21 0</inkml:trace>
  <inkml:trace contextRef="#ctx0" brushRef="#br0" timeOffset="-167406.85">3260 13610 0,'0'-21'0,"0"0"0,0 0 16,0 0-1,0-1 1,-22 22-1,1 0-15,0 0 0,21 22 16,-21-1 0,21 0-16,0 0 15,0 0 1,21-21-16,0 0 16,0 0-1,1 0-15,-22-21 0,0 0 16,0 0 46</inkml:trace>
  <inkml:trace contextRef="#ctx0" brushRef="#br0" timeOffset="-166691.59">4699 12933 0,'0'0'0,"0"-21"0,-21-43 31,21 43-31,-21 21 32,21 21-32,0 0 15,0 1-15,0 20 0,0-21 16,0 21-16,0 1 0,0-1 0,0 22 15,0-22-15,21 0 0,-21 1 16,0-1-16,0 0 0,0 22 0,0-22 16,0 0-16,0 1 0,0-1 0,0 0 15,0-20-15,0 20 0,0-21 16,0 0-16,0 0 0,0 1 16,0-1-16,0 0 15,0-42 1,0 0-1,0-1-15,0 1 0,0 0 16,0 0-16,0-21 0,0 20 0</inkml:trace>
  <inkml:trace contextRef="#ctx0" brushRef="#br0" timeOffset="-166282.83">4572 13208 0,'0'0'0,"-21"-21"0,0 21 0,-1-21 0,1 0 16,0 21-16,0-22 0,0 1 16,21 0-16,0 0 0,0 0 15,0 0-15,0-1 0,0 1 16,0 0-16,0 0 0,21 0 0,0 0 16,21-1-16,-20 22 0,41-21 0,-21 0 15,1 21-15,20 0 0,-20-21 16,20 21-16,-21 0 0,1 0 0,20 21 15,-42 0-15,22 0 16,-22 22-16,0-22 0,0 21 0,-21 1 16,0-22-16,0 21 0,-21 0 0,0-20 15,-21 20-15,20 0 0,-20-21 16,0 1-16,-1 20 0,22-21 0,-21 0 16,0-21-16,20 21 0,1 1 15,-21-22-15,21 0 0,21 21 16,-21-21-16,21-21 31,21 21-31,0 0 16,0 0-16,0-22 0,0 22 15,1-21-15,-1 21 0,0 0 16</inkml:trace>
  <inkml:trace contextRef="#ctx0" brushRef="#br0" timeOffset="-165798.59">5143 13526 0,'-21'0'0,"42"0"0,-63-22 16,42 1-1,0 0-15,0 0 16,0 0-16,0 0 15,21-1-15,0 22 0,1-21 16,-1 21-16,0 0 0,0 0 0,21 0 16,-20 0-16,20 0 0,0 0 0,-21 0 15,22 0-15,-22 21 0,0 1 16,0-1-16,0 0 0,1 0 0,-22 0 16,0 0-16,0 22 0,0-22 0,0 21 15,0-21-15,0 1 0,-22-1 16,1 0-16,21 0 0,0 0 0,-21-21 15,0 0-15,21 21 0,-21-21 16,21-21 0,0 0-16,0 0 15,0 0-15,0-22 0,0 22 16,0 0-16,0-21 0,0 21 0,0-1 16,21-20-16,0 21 0,-21 0 0,21 0 15,0-1-15,1 1 16,-1 0-16,0 21 0,0-21 15,0 21-15,0 0 0,1 0 16,-1 0-16,0 0 16,0 0-16,0 0 0,0 0 0</inkml:trace>
  <inkml:trace contextRef="#ctx0" brushRef="#br0" timeOffset="-165295.04">6286 13229 0,'0'0'0,"0"-21"0,-21 21 0,0 0 15,0 0 1,0 0-16,0 21 15,-1 0-15,1 1 0,21-1 16,-21 0-16,21 0 0,-21 0 16,21 0-16,0 22 0,0-22 15,0 0-15,0 21 0,0-20 0,0-1 16,0 21-16,0-21 0,0 0 16,0 1-16,0-1 0,21 0 0,0 0 15,0-21-15,1 0 0,-22 21 0,21-21 16,21 0-16,-21 0 0,0 0 15,1-21-15,20 21 0,-21-21 16,0 0-16,22 0 0,-22-1 0,0 1 16,21-21-16,-42 21 0,21-22 15,-21 22-15,0-21 0,0 21 0,0-22 16,0 22-16,0-21 0,-21 21 0,0 0 16,0-22-16,0 22 0,0 21 15,-22-21-15,22 0 0,0 21 0,-21 0 16,20 0-16,1 0 0,-21 0 0,21 0 15,0 0-15,21 21 0,-22 0 16,22 0-16,-21-21 0,21 21 0,0 1 16,0-1-16,0 0 0,0 0 0</inkml:trace>
  <inkml:trace contextRef="#ctx0" brushRef="#br0" timeOffset="-164237.65">7324 13483 0,'0'-21'0,"0"0"15,0 0 1,0 0-16,21-1 16,-21 1-16,0 0 0,0 0 15,0 0-15,0 0 0,0-1 16,0 1-16,0 0 0,-21 0 16,-1 0-16,1 21 0,0 0 15,0 0-15,-21 0 0,20 0 16,-20 0-16,0 0 0,21 21 0,-22 0 15,1 0-15,-22 0 0,22 1 0,21 20 16,-21-21-16,-1 21 0,22-20 16,0 20-16,0-21 0,21 21 0,0-20 15,0-1-15,0 0 0,0 0 16,21 0-16,21 0 0,-21-21 0,1 0 16,20 0-16,0 0 0,1 0 15,-22 0-15,21 0 0,0 0 16,1-21-16,-1 0 0,-21 0 0,22 0 15,-22 0-15,0-1 0,0 1 0,0 0 16,-21 0-16,21 0 16,-21 0-16,22-1 0,-22 1 15,0 0-15,0 0 16,0 42 15,0 0-15,0 0-16,0 1 0,0 20 15,0-21-15,0 21 0,0 1 16,0-1-16,0 22 0,21-22 0,-21 0 16,0 22-16,0-22 0,21 22 15,-21-22-15,0 21 0,0 1 0,0-22 16,21 22-16,-21-1 0,21 1 0,-21-1 16,21 1-16,-21-1 0,0 1 15,0-1-15,0 1 0,0-1 0,0-20 16,0 20-16,0 1 0,0-22 0,0 21 15,0-20-15,0-1 16,0 0-16,-21 1 0,0-22 0,21 0 0,0 0 16,0 0-16,-21-21 0,0 0 15,0 0-15,-1 0 0,1-21 16,0 0-16,0 0 0,0 0 0,0-22 16,-22 22-16,22-21 0,0 0 0,0-22 15,0 22-15,-1-1 0,22-20 16,0-1-16,-21 22 0,21-21 0,0-1 15,0 1-15,0-1 0,0 22 0,0-22 16,21 1-16,1 20 0,-22 1 16,0-21-16,21 20 0,0 1 0,0-22 15,-21 22-15,21 0 0,0-1 16,1 1-16,-22 0 0,21-1 16,0 1-16,0 0 0,0 21 0,0-22 15,-21 22-15,22 0 0,-1 0 0</inkml:trace>
  <inkml:trace contextRef="#ctx0" brushRef="#br0" timeOffset="-163786.91">7535 13335 0,'0'0'16,"0"-21"-16,-21 21 0,0-21 0,21 0 0,0-1 15,-21 22-15,21-21 16,0 0-16,0 0 0,21 0 16,0 21-1,0 0-15,0 0 16,22 21-16,-22-21 0,0 21 0,0 0 16,0 0-16,1 1 0,-1 20 15,0-21-15,0 21 0,-21-20 16,0 20-16,0-21 0,0 21 0,0-20 0,0 20 15,0-21-15,0 0 0,0 0 16,0 1-16,-21-22 31,21-22-31,0 1 16,0 0-16,-21 0 0,21 0 0,0-22 16,0 22-16,0-21 0,0 21 0,0 0 15,0-22-15,21 22 0,0 0 16,-21 0-16,21 0 0,0-1 0,-21 1 15,22 21-15,-1-21 0,0 21 0,0 0 16,0-21-16,0 21 0,1 0 16,-1 0-16,0 0 0,0 0 0,0 0 15,0 0-15,1 0 0</inkml:trace>
  <inkml:trace contextRef="#ctx0" brushRef="#br0" timeOffset="-161519.17">8403 13420 0,'21'0'31,"0"0"-31,-21-21 0,0-1 16,22 1-16,-1 21 0,-21-21 0,0 0 15,21 0-15,-21 0 0,21-1 16,-21 1-16,0 0 0,0 0 15,0 0-15,-21 0 0,21-1 0,-21 22 16,0 0-16,-1-21 0,1 21 16,0 0-16,-21 0 0,21 0 0,-1 21 15,1 1-15,0-1 0,0 0 0,0 0 16,0 0-16,-1 0 0,1 22 16,0-22-16,21 21 0,0-21 0,-21 22 15,21-22-15,0 21 0,0-21 0,0 1 16,0-1-16,0 0 0,21 0 15,0-21-15,0 0 0,1 21 16,-1-21-16,21 0 0,-21 0 16,0-21-16,1 0 0,-1 0 15,0 0-15,0-1 0,0 1 0,0 0 16,1 0-16,-1-21 0,0 20 0,-21 1 16,0-21-16,0 21 0,0 0 15,0-22-15,0 22 0,0 0 0,0 0 16,0 0-16,0 42 31,0 0-31,0 0 16,0 0-16,0 22 0,0-22 15,0 0-15,0 21 0,0 1 0,0-22 16,0 21-16,21-21 0,0 22 16,0-22-16,1 0 0,-1 0 15,0 0-15,0 0 0,0-21 0,22 0 16,-22 0-16,21 0 0,-21 0 0,22-21 15,-1 0-15,-21 0 0,21 0 16,1-22-16,-22 22 0,21-21 0,-21 21 16,1-22-16,-1 1 0,-21 21 0,0-21 15,0 20-15,0 1 0,0 0 16,0 0-16,0 0 0,0 42 31,0 0-31,-21 0 0,21 0 16,-22 1-16,22 20 0,-21-21 15,21 0-15,0 22 0,0-22 0,0 21 16,0-21-16,0 22 0,0-22 16,0 21-16,0-21 0,0 0 0,0 1 15,0-1-15,0-42 47,0-1-47,0 1 0,0-21 16,0 21-16,0 0 0,0-1 0,0-20 15,0 21-15,0-21 0,21 20 16,-21 1-16,22 0 0,-1-21 16,-21 21-16,21 21 0,0-22 0,-21 1 15,21 21-15,0 0 0,1 0 16,-1 0-16,0 0 0,-21 21 16,21 1-16,-21-1 0,21 0 15,-21 0-15,21 0 0,-21 0 0,0 22 16,0-22-16,0 0 0,22 21 15,-22-20-15,0-1 0,0 0 0,0 0 16,0 0-16,0 0 0,21-21 47,-21-21-47,0 0 0,0 0 16,21-21-16,0 20 0,0 1 15,-21 0-15,21 0 0,1 0 0,-1 0 16,0-22-16,0 22 0,0 0 15,-21 0-15,0 0 0,21 21 16,-21-22-16,22 22 0,-22 22 31,0-1-31,0 0 16,0 0-16,0 0 0,0 0 0,0 1 16,0-1-16,0 21 0,0-21 0,0 0 15,0 1-15,0-1 16,0 21-16,21-21 0,0 0 15,0 1-15,0-22 0,0 0 0,1 0 16,-1 0-16,21 0 0,-21 0 16,0-22-16,22 1 0,-22 0 0,0 0 15,0 0-15,0-22 0,1 22 0,-1-21 16,0 21-16,0-22 0,0 1 16,-21 21-16,0-21 0,0 20 0,0-20 15,0 21-15,0 0 0,0 0 16,0 42 15,-21 0-31,21 0 0,-21 0 16,21 22-16,-21-22 0,21 21 0,0-21 15,0 22-15,0-22 0,0 0 16,-21 21-16,21-21 0,0 1 0,0-1 16,0 0-16,0 0 0,0 0 15,0-42 1,0 0-1,0 0-15,21 0 16,-21-22-16,21 22 0,-21 0 0,0-21 16,21 20-16,0-20 0,0 21 0,-21 0 15,22 0-15,-1-1 0,-21 1 16,21 0-16,0 21 0,-21-21 16,21 21-16,0 0 0,1 0 15,-22 21-15,21 0 16,-21 0-16,0 1 15,0-1-15,0 0 0,21 0 0,-21 0 16,0 0-16,0 1 0,0-1 0,0 0 16,0 0-16,0 0 0,0 0 15,0 1-15,0-1 0,21-21 32,0-21-17,0-1 1,-21 1-16,22 0 0,-1 0 0,0 0 15,0-22-15,0 22 0,0-21 16,-21 21-16,22 0 0,-1-1 0,0-20 16,0 42-16,0-21 0,0 0 0,-21 0 15,22 21-15,-1 0 0,0 0 16,-21 21 0,0 0-16,0 0 15,0 0-15,0 0 16,0 1-16,0-1 0,0 21 0,0-21 15,0 0-15,0 1 0,0-1 0,0 0 16,0 0-16,0 0 0,0 0 16,0 1-16,0-1 15,21-21-15,0 21 0,0-21 16,1 0-16,-1 0 0,0 0 0,0 0 16,0 0-16,0-21 0,22 21 15,-22-21-15,0-1 0,0 1 0,0 0 16,22 0-16,-22-21 0,0 20 0,0 1 15,0-21-15,22 21 0,-43-22 16,21 22-16,0 0 0,-21 0 16,21-21-16,-21 20 0,0 1 15,0 0-15,-21 21 16,0 0-16,-21 0 0,20 0 16,1 0-16,0 21 0,0-21 0,21 21 15,0 1-15,-21-1 0,21 0 16,0 0-16,0 0 0,0 0 0,0 1 15,21-1-15,0 0 16,0 0-16,0-21 0,22 21 16,-22-21-16,0 21 0,0-21 0,0 22 15,1-22-15,-1 0 0,0 21 0,-21 0 16,0 0 0,0 0-16,-21 0 15,-22-21-15,22 0 16,0 22-16,0-22 15,0 0-15,0 0 0,-1 0 16,1 0 0</inkml:trace>
  <inkml:trace contextRef="#ctx0" brushRef="#br0" timeOffset="-161314.28">11747 13589 0,'-21'0'16,"21"42"-1,-21-42-15,0 0 16,0-21-16</inkml:trace>
  <inkml:trace contextRef="#ctx0" brushRef="#br0" timeOffset="-161269.31">11472 13653 0,'-63'21'16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34:51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15367 0,'0'-21'15,"0"42"-15,0-63 0,0 21 0,0-1 16,0 1-16,0 0 0,0 0 16,0 0-16,0 0 0,0-1 0,-21 1 15,21 0-15,-22 0 0,22 0 16,0 0-16,0-1 16,0 44-1,0-1-15,-21 21 0,21 0 16,0 1-16,0 20 0,-21-20 15,21 20-15,-21-21 0,21 22 16,-21-22-16,0 1 0,-1-1 16,1 0-16,0 1 0,21-22 0,-21 21 15,0-21-15,0 0 16,21-42 0,0 0-1,0 0-15,0 0 0,0 0 16,0-1-16,0 1 15,21 21-15,0-21 0,0 21 0,0 0 16,0 0-16,1-21 0,-1 21 16,0 0-16,0 0 0,0 0 15,0 0-15,1 0 0,20-21 16,-21 21-16,0 0 0,0-21 0,22 21 16,-22 0-16,0-22 0,0 1 15,0 21-15,1-21 0,-1 0 0,0 0 16,-21 0-16,21-1 15,-21 1-15,0 0 0,0 0 16,0 0-16,0 0 16,-21 21-16,0 0 15,0 0 1,21 21-16,-22 0 0,22 0 0,0 0 16,0 0-16,0 22 0,0-22 15,0 21-15,0-21 0,0 22 16,-21-22-16,21 21 0,0-21 0,0 1 15,-21-1-15,21 0 0,0 0 16,0 0-16,0 0 0,0 1 0,0-1 16,0-42 46,0-1-62</inkml:trace>
  <inkml:trace contextRef="#ctx0" brushRef="#br0" timeOffset="319.81">3006 15515 0,'0'21'16,"21"-21"-1,0 0 1,-21-21 15,0 0-15</inkml:trace>
  <inkml:trace contextRef="#ctx0" brushRef="#br0" timeOffset="872.49">4297 14986 0,'0'-42'0,"0"84"0,0-105 0,0 41 16,0 1-16,-21 0 0,21 0 15,0 0-15,0 0 16,0-1-16,0 44 31,0-1-15,0 0-16,0 21 0,0 1 0,0-1 16,0 0-16,0 22 0,0-1 0,0 1 15,0-1-15,0 1 0,0-1 16,0 1-16,0-1 0,0-20 0,0 20 15,-22-21-15,22-20 0,-21 20 16,21-21-16,0 0 0,-21 0 0,21 1 16,0-44 15,0 1-15,0-21-16,0 21 15,0 0-15,0-22 0</inkml:trace>
  <inkml:trace contextRef="#ctx0" brushRef="#br0" timeOffset="1392.19">4212 15198 0,'0'0'0,"-21"-21"0,0-1 15,0-20-15,-1 21 0,1 0 0,0 0 16,21-22-16,0 22 0,0 0 16,0-21-16,0 20 0,0-20 15,0 21-15,0-21 0,21-1 0,0 22 16,22-21-16,-1 21 0,0-22 15,1 22-15,20-21 0,1 21 0,-1-1 16,1 22-16,-1 0 0,1 0 16,-1 22-16,1-1 0,-22 0 0,0 21 15,-20 1-15,-1 20 0,-21-21 16,0 22-16,0-22 0,-21 22 0,-1-1 16,-20 1-16,0-1 0,-1-20 0,1 20 15,-21-21-15,20 1 0,1-1 16,0-21-16,20 0 0,-20 1 15,21-1-15,-21-21 0,20 0 16,1 0-16,0 0 16,21-21-1,0-1 1,21 22 0,0 0-1,1 22-15,-1-22 0,0 21 0,0 0 16,0 0-16,0 0 0,-21 0 15,22 1-15,-1-1 0,0 0 0,0 0 16,0 0-16,0 0 0,1 1 16,-1-22-16,0 21 0,0 0 15,0-21-15,0 0 0,1 0 0,-1 0 16,0 0-16,0 0 16,0 0-16,0 0 0,1-21 15,-1 0-15,0 21 0,-21-22 16,21 1-16,0 0 0</inkml:trace>
  <inkml:trace contextRef="#ctx0" brushRef="#br0" timeOffset="1751.99">5101 15536 0,'0'22'32,"21"-22"-17,0 0 1,1 0-16,-1-22 0,0 1 15,0 21-15,21-21 0,-20 0 16,-1 0-16,0 0 0,0-1 16,0 1-16,-21 0 0,0 0 0,0 0 15,0 0-15,-21 21 16,0 0-16,0 0 0,0 0 16,-22 0-16,22 21 0,0 0 0,0 0 15,-22 0-15,22 0 0,0 22 16,21-22-16,0 0 0,-21 21 0,21-20 15,0-1-15,0 0 0,0 0 16,0 0-16,0 0 0,0 1 16,21-22-16,0 0 0,0 21 0,1-21 15,-1 0-15,0 0 0,21 0 16,1 0-16,-22-21 0,21 21 0,0-22 16,1 1-16,20 21 0,-20-21 0,-1 0 15,0 0-15,1 0 0</inkml:trace>
  <inkml:trace contextRef="#ctx0" brushRef="#br0" timeOffset="2377.4">6054 15261 0,'0'0'0,"0"-21"0,-22 21 16,1 0 0,0 0-16,0 21 0,21 0 15,-21 1-15,0 20 16,21-21-16,0 0 0,0 0 15,-22 22-15,22-22 0,-21 21 0,21-21 16,0 1-16,0-1 0,0 0 16,0 0-16,0 0 0,0 0 0,0 1 15,21-22-15,1 21 0,-1-21 0,0 0 16,21 0-16,-21 0 0,1 0 16,20 0-16,-21-21 0,21 21 0,1-22 15,-22 1-15,21 0 0,-21 0 0,22 0 16,-22 0-16,21-1 15,-21 1-15,1 0 0,-1-21 0,0 21 16,-21-1-16,21 1 0,-21 0 16,21 21-1,-21 21 1,-21-21-16,0 21 16,21 1-16,0-1 0,-21 0 15,21 21-15,-21-21 0,21 1 0,-22-1 16,22 0-16,0 0 0,0 0 15,0 0-15,0 1 0,22-22 0,-1 21 16,0-21-16,0 0 0,0 0 0,22 0 16,-22 0-16,21 0 0,-21 0 15,22-21-15,-1-1 0,-21 1 16,21 0-16,-20 0 0,-1 0 0,0 0 16,0-43-16,-21 43 15,0-21-15,0 20 0,0 1 0,-21 0 16,0 21-16,0 0 0,-22-21 0,22 21 15,-21 0-15,21 0 0,-22 0 16,22 21-16,-21-21 0,21 21 0,-1 0 16,1 1-16,0-22 0,21 21 0,-21 0 15,21 0-15,0 0 16,21-21-16,0 0 0,0 21 16,22-21-16,-22 0 0,21 0 0,-21 0 15,22 0-15,-1 0 0</inkml:trace>
  <inkml:trace contextRef="#ctx0" brushRef="#br0" timeOffset="2777.17">7091 15515 0,'-21'-84'31,"21"62"-31,0 1 0,21 0 16,0 21-16,0-21 0,0 21 0,0 0 15,22 0-15,-22 0 16,0 0-16,0 0 0,0 0 0,22 0 16,-22 21-16,0 0 0,0 0 0,-21 1 15,0-1-15,21 21 0,-21-21 16,0 0-16,0 22 0,0-22 0,0 0 16,-21 21-16,0-20 0,21-1 0,-21 0 15,0-21-15,0 21 0,-1 0 16,1-21-16,21-21 15,0 0 1,0 0-16,0 0 0,0-22 16,21 22-16,-21 0 0,22-21 0,-1 20 15,0 1-15,0-21 16,0 21-16,0 0 0,1-1 0,-1 1 16,0 0-16,0 0 0,0 21 0,0-21 15,1 21-15,-1 0 16,0 0-16,0 0 0,0 0 15</inkml:trace>
  <inkml:trace contextRef="#ctx0" brushRef="#br0" timeOffset="3593.14">8043 15452 0,'0'0'0,"21"0"0,1-21 15,-22-1-15,0 1 0,21 21 0,0-21 16,-21 0-16,0-21 0,0 20 16,0 1-16,0 0 0,0 0 0,0-21 15,0 20-15,0 1 0,0 0 16,-21 0-16,0 21 0,-1 0 16,1 0-16,0 0 0,0 0 0,0 21 15,0 0-15,-1 0 0,1 1 16,-21-1-16,21 21 0,0-21 15,-1 22-15,1-1 0,0-21 0,21 21 16,0 1-16,-21-22 0,21 0 0,0 21 16,0-20-16,0-1 0,0 0 15,21-21-15,-21 21 0,21-21 0,0 0 16,1 0-16,-1 0 0,0 0 16,0 0-16,21-21 0,-20 0 0,-1 0 15,0-1-15,0 1 0,0-21 0,0 0 16,1-1-16,-1 1 0,0 0 15,0-22-15,0 22 0,-21-22 0,0 22 16,0-22-16,0 22 0,0 0 16,0-1-16,0 1 0,0 21 15,0-21-15,0 20 0,0 1 0,0 0 16,0 0-16,0 42 31,-21 0-31,21 0 0,0 1 0,0 20 16,0 0-16,0-21 0,0 22 0,0-1 15,0 0-15,0 22 0,0-22 16,0 1-16,0-1 0,0 0 0,0 1 16,0-1-16,0-21 0,21 21 0,-21-20 15,0-1-15,21 0 16,1-21-16,-1 0 0,0 0 16,0 0-16,0 0 0,0-21 15,1 0-15,-1-1 0,0 1 16,-21 0-16,21 0 0,0-21 0,-21 20 15,0 1-15,21-21 0,-21 21 16,22 21-16,-22-21 0,0-1 0,0 44 31,0-1-31,0 0 16,0 0-16,0 0 0,0 0 0,-22 1 16,22-1-16,0 0 0,0 0 0,0 0 15,0 0-15,22-21 16,-1 22-16,0-22 15,0 0-15,0 0 0,0 0 16,1 0-16,-1 0 16,-21-22-16,0 1 0,21 21 0,-21-21 15,0 0-15,21 21 0,-21-21 0,0 0 16,0-1-16</inkml:trace>
  <inkml:trace contextRef="#ctx0" brushRef="#br0" timeOffset="3752.05">8551 14859 0,'-21'-21'0,"0"21"16,0 0-16,0 0 15,-1 0 1,22 21 0</inkml:trace>
  <inkml:trace contextRef="#ctx0" brushRef="#br0" timeOffset="4940.32">8784 14986 0,'0'21'0,"0"43"31,0-43-31,0 0 16,0 0-16,0 0 15,0 1-15,0-1 0,-21 0 0,21 0 16,0 0-16,-21 0 0,21 1 16,-21-1-16,21 0 0,0 0 15,-22-21-15,22-21 32,0 0-17,0 0-15,0-22 16,22 22-16,-1 0 0,-21-21 15,21 20-15,0 1 0,0-21 0,0 21 16,1 0-16,20-1 0,-21 22 0,0-21 16,0 21-16,1 0 0,-1 0 0,0 0 15,0 21 1,-21 1-16,0-1 0,0 21 16,0-21-16,0 0 0,0 1 0,0 20 15,0-21-15,0 0 0,0 0 16,0 1-16,21-1 0,0 0 0,1-21 15,-1 21-15,0-21 0,0 0 0,0 0 16,22 0-16,-1 0 16,-21 0-16,21 0 0,1 0 0,-22-21 15,21 0-15,-21 0 0,22-1 0,-22-20 16,21 21-16,-21-21 0,1 20 16,-1 1-16,0-21 0,-21 21 0,0 0 15,0-1-15,0 1 0,0 0 0,0 0 16,0 0-1,-21 21-15,0 0 0,-1 0 0,-20 0 16,21 0-16,0 21 0,0 0 0,-22 0 16,22 0-16,0 1 0,0 20 15,0-21-15,-1 0 0,22 0 0,0 22 16,0-22-16,0 0 0,0 0 16,0 0-16,0 1 0,22-22 15,-1 0-15,0 0 16,0 0-16,0 0 0,-21-22 0,21 1 15,1 21-15,-1-21 0,0 0 0,-21 0 16,21 0-16,0-1 0,-21-20 16,21 21-16,-21 0 0,0 0 15,0-1-15,0 1 0,0 42 63,0 1-63,0-1 15,0 0-15,0 0 0,-21 21 0,21-20 16,-21 20-16,0 0 0,21 1 0,0-1 16,-21 0-16,0 1 0,21-1 15,-22 0-15,1 1 0,21 20 0,-21-21 16,21 1-16,-21 20 0,0-20 0,21 20 16,0 1-16,-21-1 0,21-21 15,-22 22-15,22-1 0,0 1 0,0-22 16,0 22-16,0-22 0,0 22 0,0-22 15,0 0-15,0 1 0,0-1 16,0 0-16,0 1 0,0-1 0,0 0 16,22-21-16,-22 22 0,0-22 15,21 21-15,-21-21 0,0 1 16,0-1-16,0 0 0,0 0 16,-21-21-1,-1-21 1,22 0-16,0 0 0,-21-1 0,0 1 15,0-21-15,0 0 0,0-22 0,-1 1 16,1 20-16,-21-20 0,21-1 16,0-20-16,21 20 0,0 1 0,0-1 15,0 1-15,0-1 0,0 1 0,21-1 16,0 22-16,0-22 0,0 22 16,22 21-16,-22-22 0,0 1 15,0 21-15,0-21 0,0 20 0,1 1 16,-1 0-16,0 0 0,0 0 15,0 0-15,-21-1 0,21 1 0,1 0 16,-22 0-16,0 0 16,0 0-16</inkml:trace>
  <inkml:trace contextRef="#ctx0" brushRef="#br0" timeOffset="5258.14">10710 14901 0,'21'-21'0,"-42"42"0</inkml:trace>
  <inkml:trace contextRef="#ctx0" brushRef="#br0" timeOffset="5736.04">10710 14817 0,'-21'0'0,"0"0"16,0 0 0,0 0-16,-1 0 0,1 0 0,0 21 15,0 0-15,0 0 0,0 0 0,-1 22 16,22-22-16,0 21 16,-21 1-16,21-22 0,0 21 0,0 0 15,0 1-15,0-22 0,0 21 0,0-21 16,0 1-16,21-1 0,1 0 15,-1 0-15,0 0 0,0-21 0,21 0 16,-20 0-16,20 0 0,-21 0 16,21 0-16,1 0 0,-22-21 0,21 0 15,1-21-15,-1 20 0,-21-20 0,21 0 16,-20-1-16,20 1 0,-21 0 16,21-1-16,-20-20 0,-1 21 0,0-22 15,0 22-15,0-22 0,-21 22 16,21 0-16,-21-1 0,22 1 0,-22 0 15,0 20-15,0 1 0,0 42 32,-22 1-32,1 20 15,0 0-15,0 1 0,0-1 16,21 0-16,-21 1 0,-1-1 0,22 0 16,-21 22-16,21-22 0,0 0 0,0 1 15,0-22-15,0 21 0,21 1 0,1-22 16,-1 0-16,21 0 0,-21 0 15,0 0-15,22 1 0,-22-22 16,21 0-16,-21 0 0,22 0 0,-22 0 16,21 0-16,-21 0 0,22-22 0,-1 22 15,-21-21-15,22 0 0,-22 0 16,21 21-16,0-21 0,-20 0 16,20-22-16,-21 22 0,21 0 0</inkml:trace>
  <inkml:trace contextRef="#ctx0" brushRef="#br0" timeOffset="6815.83">11980 14901 0,'0'-21'0,"0"42"0,0-63 0,0 21 16,0 0-16,-21 0 0,21-1 16,-21 22-16,0-21 0,0 21 15,-1 0-15,1 0 16,0 0-16,0 0 0,0 21 0,0-21 16,-1 22-16,1-1 0,0 21 15,0-21-15,0 22 0,0-22 0,-1 21 16,1 0-16,21 1 0,0-22 15,0 21-15,0-21 0,0 22 0,0-22 16,0 0-16,0 0 0,21 0 0,1 1 16,-1-22-16,0 0 0,0 0 15,0 0-15,0 0 0,22 0 0,-22-22 16,21 1-16,-21 0 0,1-21 0,-1 21 16,0-22-16,21 22 0,-42-21 15,21 21-15,1-22 0,-22 1 16,0 21-16,21 0 0,-21-1 0,0 1 15,0 0-15,21 21 0,-21 21 47,-21 0-47,21 22 0,-21-22 0,21 0 16,0 21-16,0-20 0,0 20 0,0 0 16,0-21-16,0 22 0,0-22 15,0 21-15,21-21 0,0 1 0,0-1 16,0 0-16,0-21 0,1 21 0,-1-21 15,0 0-15,0 0 0,21 0 16,-20 0-16,20-21 0,-21 0 16,21 0-16,-20-1 0,20 1 0,0-21 15,-21 0-15,22 20 0,-1-20 16,-21 0-16,22-1 0,-22 22 0,0-21 16,0 21-16,0 0 0,-21-1 0,0 1 15,-21 21 1,0 0-16,0 0 0,0 21 15,-1 1-15,1-22 0,21 21 16,0 0-16,0 0 0,0 0 0,0 0 16,0 1-16,21-1 0,-21 0 15,22 0-15,-1 0 0,0 0 16,-21 1-16,21-22 0,-21 21 0,21 0 16,-21 0-1,-21-21 16,0-21-31,0 0 0,21 0 16,-21-1-16,-1 1 0,22 0 16,-21 21-1,0 0 1,21 21-16,0 0 16,0 1-16,0-1 0,0 0 15,0 0-15,21 0 16,0-21-16,-21 21 0,22-21 15,-1 0-15,0 22 0,0-22 0,0 0 16,22 0-16,-1 0 0,0 0 16,1 0-16,-1-22 0,21 1 0,1 0 15,-1 0-15,1 0 0,-22 0 0,1-22 16,-1 22-16,0-21 0,-21-1 16,1 22-16,-1-21 0,-21 21 0,21 0 15,-21-1-15,0 1 0,0 0 0,-21 21 16,0 0-16,-1 0 0,1 0 15,0 0-15,0 0 0,0 0 0,0 21 16,-1 0-16,22 1 0,0-1 16,0 0-16,0 0 0,0 0 15,22 0-15,-1 1 0,-21 20 0,21-21 16,0 0-16,0 0 0,-21 22 0,0-22 16,21 0-16,-21 0 0,0 0 15,0 1-15,0-1 0,0 0 16,-21 0-16,0-21 0,0 0 0,0 21 15,0-21-15,-22 0 0,22 0 16,0 0-16,-21 0 0,20 0 0,1 0 16,-21-21-16,21 0 0</inkml:trace>
  <inkml:trace contextRef="#ctx0" brushRef="#br0" timeOffset="7065.54">9631 14245 0,'0'0'0</inkml:trace>
  <inkml:trace contextRef="#ctx0" brushRef="#br0" timeOffset="7380.36">9927 14563 0,'21'21'0,"22"21"0,20 1 0,1-1 0,-1 21 16,22 1-16,-1 21 15,22-22-15,0 43 0,0-21 0,21 20 16,0-20-16,0 21 0,0-21 0,-21-1 16,21 22-16,0-21 0,-21-1 15,-1 1-15,1 0 0,-21-1 0,0-20 16,-22-1-16,-21 1 0,1-1 15,-1-20-15,-21 20 0,0-20 0,1-1 16,-22 0-16,21-21 0,-21 1 0,0-1 16,0 0-16,0 0 15,0-42 1,-21 0-16,21 0 0,-22-1 16,1 1-16,21-21 15,0 0-15,-21-1 0,0 1 0,21-22 16</inkml:trace>
  <inkml:trace contextRef="#ctx0" brushRef="#br0" timeOffset="7968.02">12001 14330 0,'43'-21'0,"-86"42"0,107-63 0,-43 20 16,21 1-16,-20 0 0,20 0 0,-21 0 15,0 21-15,22-21 0,-22-1 16,0 1-16,0 21 0,0 0 0,-21-21 16,-21 42 15,-21-21-31,21 21 0,-22 1 16,1-1-16,-22 21 0,1 0 15,-1 1-15,1-1 0,-22 0 16,1 22-16,20-1 0,-42 1 0,22 21 15,-22-22-15,0 22 0,0-22 0,-21 43 16,-21-21-16,21 21 0,-191 84 16,149-84-16,21 0 0,-21 0 15,-1-22-15</inkml:trace>
  <inkml:trace contextRef="#ctx0" brushRef="#br0" timeOffset="8047.98">8678 16595 0,'0'0'15,"-21"0"-15,21 21 0,-21-21 0,-21 21 16,20 0-16,1 0 0,0-21 15,21 22-15,-21-22 0,0 0 16</inkml:trace>
  <inkml:trace contextRef="#ctx0" brushRef="#br0" timeOffset="8129.93">8742 16531 0,'42'-21'0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36:00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931 0,'0'0'0,"0"-21"0,0 0 16,0 0-16,0 0 16,0 0-16,21-1 0,-21 1 0,21 0 0,-21 0 15,0 0-15,22 0 0,-22-1 16,0 1-16,0 0 0,0 0 0,0 0 15,0 0-15,0-1 16,0 1 0,0 42 15,0 1-31,0-1 0,0 21 16,-22 0-16,1 22 0,0-1 15,0 1-15,21 21 0,-21-1 0,0 1 16,-1 0-16,1-1 0,0 22 15,0-21-15,0-1 0,0 1 0,21 0 16,-22-22-16,22 1 0,-21-1 16,21 1-16,-21-22 0,21 0 0,0-20 15,0-1-15,0 0 16,0 0-16,0-42 16,21 21-1,-21-21-15,21-22 0,-21 22 0,22-21 16,-22 0-16</inkml:trace>
  <inkml:trace contextRef="#ctx0" brushRef="#br0" timeOffset="371.7">2371 762 0,'0'-21'0,"0"42"0,0-63 0,0 21 15,0-1-15,21 22 47,0 22-47,-21 20 16,21-21-16,0 43 0,0-22 0,-21 21 16,22 1-16,-22-1 0,21 22 15,-21-21-15,0-1 0,0 22 0,0-22 16,0 22-16,0-22 0,0 1 15,0-1-15,0 1 0,0-1 16,0-20-16,0-1 0,-21 0 0,21-20 16,0 20-16,0-21 0,0 0 15,0 0-15,-22-21 16,22-21 0,-21 0-16,0 0 15,21 0-15,-21 0 0,21-1 16</inkml:trace>
  <inkml:trace contextRef="#ctx0" brushRef="#br0" timeOffset="587.75">2011 1630 0,'0'0'0,"21"-21"31,0 21-31,0 0 15,0-21-15,22 21 0,-22-22 0,21 22 16,1-21-16,-1 21 0,0 0 16,1 0-16,-1-21 0,-21 21 0,0 0 15,0 0-15,1 0 0,-1 0 16,0 0-16</inkml:trace>
  <inkml:trace contextRef="#ctx0" brushRef="#br0" timeOffset="1203.29">3408 1524 0,'21'-21'16,"-42"42"-16,63-63 0,-21 21 0,0 21 16,-21-22-16,0 1 15,0 0-15,0 0 16,-21 21 0,0 0-16,0 0 0,0 0 15,-22 0-15,1 0 0,21 0 16,-21 21-16,-1 0 0,22 0 0,-21-21 15,21 22-15,-22-1 0,22 0 0,0 0 16,21 0 0,0 0-16,0 1 0,21-1 15,0-21 1,0 0-16,22 0 0,-22 21 0,21-21 16,-21 0-16,22 0 0,-22 21 15,21-21-15,-21 21 0,22-21 0,-22 21 16,0-21-16,0 22 0,-21-1 15,21 0-15,-21 0 0,0 0 16,0 0-16,-21 1 16,0-1-16,0 0 0,-21 0 0,20 0 15,-20-21-15,0 21 0,-1 1 16,22-22-16,-21 0 0,0 21 16,20-21-16,-20 0 0,21 0 0,-21 0 15,20 0-15,1 0 0,0-21 16,-21 21-16,21-22 0,-1 22 15,1 0-15,21-21 0,-21 21 16,21-21 0,21 0-1,0 21-15,1-21 0,20 21 16,-21-21-16</inkml:trace>
  <inkml:trace contextRef="#ctx0" brushRef="#br0" timeOffset="1771.96">4022 1418 0,'0'-21'0,"21"0"31,-21 0-31,-21 21 16,21-21-16,-22 21 0,1 0 16,0 0-16,0 0 15,0 0-15,0 21 0,-1-21 0,1 21 16,0 0-16,0 0 0,0-21 16,0 21-16,21 1 0,-22-1 0,22 0 15,-21-21-15,21 21 0,0 0 16,0 0-16,0 1 15,21-22 1,1 0-16,-1 0 0,0 0 0,0 0 16,0 0-16,0 0 0,1 21 15,-1-21-15,0 0 0,0 0 0,0 21 16,0 0-16,-21 0 0,22-21 16,-22 21-16,0 1 15,0-1-15,0 0 16,0 0-16,0 0 0,0 0 15,0 1-15,-22-1 0,1-21 16,0 21-16,0 0 0,0-21 0,0 21 16,-1 0-16,-20-21 0,21 22 15,0-22-15,-22 0 0,22 0 0,-21 0 16,21 0-16,-22 0 0,22 0 16,0 0-16,0 0 0,0 0 15,0-22-15,-1 1 0,22 0 16,0 0-16,0 0 0,22 21 15,-1-21-15,0-1 0</inkml:trace>
  <inkml:trace contextRef="#ctx0" brushRef="#br0" timeOffset="2135.44">4466 1439 0,'0'0'0,"0"22"31,0-1-31,0 0 0,0 0 16,0 0-16,-21 0 0,21 22 16,0-22-16,0 21 0,0 1 0,0-22 15,-21 0-15,21 21 0,0-21 0,-21 1 16,21-1-16,0 0 0,0 0 16,0-42 15,0 0-31,21 21 15</inkml:trace>
  <inkml:trace contextRef="#ctx0" brushRef="#br0" timeOffset="2511.21">4614 1143 0,'-21'21'0,"42"-42"0,-63 63 16,42-20-16,0-1 0,0 0 0,0 0 15,0 0-15,0 0 16,0 1-16,21-22 16,0 0-16,0 0 0,1 0 0,-1 0 15,0 0-15,0-22 16,0 1-16,-21 0 0,0 0 15,0 0-15,0 0 0,0-1 16,0 1-16,0 0 0,-21 0 0,0 0 16,21 0-16,-42 21 15,20 0-15,1 0 0,0 0 16,0 21-16,0 0 0,0-21 16,21 21-16,0 0 0,0 0 0,0 1 15,0-1-15,0 0 0,0 0 16</inkml:trace>
  <inkml:trace contextRef="#ctx0" brushRef="#br0" timeOffset="3601.6">5207 1630 0,'0'-21'0,"0"42"0,21-42 0,0 21 0,0-21 16,-21-1-16,22 22 0,-1-21 15,-21 0-15,21 0 0,-21 0 16,0 0-16,0-1 16,0 1-16,0 0 0,0 0 15,-21 0-15,0 0 0,-1 21 16,1 0-16,0 0 0,-21 0 16,21 0-16,-1 0 0,-20 0 0,21 21 15,-21 0-15,20 0 0,-20 0 16,21 0-16,0 1 0,-22 20 0,22-21 15,0 0-15,0 22 0,21-22 16,0 21-16,0-21 0,0 0 0,0 1 16,0-1-16,0 0 0,0 0 0,21-21 15,0 21-15,0-21 16,22 0-16,-22 0 0,0 0 0,21-21 16,-20 21-16,20-21 15,0 0-15,-21 0 0,1-1 0,20-20 16,-21 21-16,0 0 0,0 0 0,1-1 15,-1-20-15,-21 21 0,21 0 16,-21 0-16,21-1 0,-21 1 0,21 21 16,-21-21-16,0 0 15,0 42 17,0 0-32,0 0 15,0 1-15,0 20 0,0 0 16,0-21-16,0 43 0,0-22 0,0 22 15,21-22-15,-21 22 0,0-1 16,0-21-16,22 22 0,-22-1 16,21-20-16,-21 20 0,21 1 0,-21-22 15,0 22-15,0-1 0,21-21 0,-21 22 16,21-1-16,-21-20 0,0 20 16,0-20-16,0 20 0,0-21 0,0 22 15,0-22-15,0 1 0,0-1 16,-21 0-16,21 1 0,-21-1 0,0 0 15,21-21-15,-21 22 0,-1-22 0,22 0 16,-21 0-16,0-21 16,0 21-16,0-21 0,0 0 0,-1 0 0,1 0 15,0 0-15,0-21 0,0 0 16,0 0-16,-22 0 0,22 0 16,0-22-16,-21 1 0,20 0 0,-20-1 15,21-20-15,-21-1 0,20 1 0,1-1 16,0 1-16,21-1 0,0 1 15,0-1-15,0 1 0,21 20 0,0-20 16,1 21-16,20-22 0,0 22 16,1-1-16,-1 1 0,0 0 0,1-22 15,-1 43-15,0-21 0,1-1 16,-1 1-16,0 21 0,-21-21 0,22 20 16,-22-20-16,0 21 0</inkml:trace>
  <inkml:trace contextRef="#ctx0" brushRef="#br0" timeOffset="4839.17">5778 1397 0,'0'-21'0,"0"42"0,0-63 15,0 21-15,0-1 16,-21 44 31,21-1-47,0 0 0,0 21 0,0-21 15,0 22-15,-21-1 0,21-21 16,-21 22-16,21-1 0,0 0 0,0-21 16,0 1-16,0 20 0,0-21 15,0 0-15,0-42 47,0 0-47,0 0 0,0 0 0,0-1 16,0-20-16,0 21 15,0-21-15,21 20 0,0-20 0,-21 21 0,21 0 16,1-22-16,-1 22 16,0 0-16,0 0 0,0 0 0,0 21 15,1-21-15,-1 21 0,0 0 0,0 0 16,0 0-16,0 0 15,-21 21-15,22 0 0,-22 0 0,0 0 16,0 22-16,0-22 0,0 21 16,21-21-16,-21 22 0,0-22 0,0 21 15,21-21-15,-21 0 0,0 1 0,0-1 16,21 0-16,0 0 0,0-21 16,1 0-16,-1 0 15,0 0-15,0 0 0,21-21 16,-20 21-16,-1-21 0,21 0 0,-21-1 15,22-20-15,-22 21 0,0 0 0,0-22 16,0 22-16,0-21 0,1 21 16,-1-22-16,0 22 0,-21 0 0,0 0 15,0 0-15,0 0 0,0-1 16,-21 22 15,0 0-31,21 22 0,0-1 0,0 0 16,-22 0-16,22 0 0,-21 0 15,21 22-15,0-22 0,-21 0 0,21 21 16,0-20-16,0-1 0,0 21 16,0-21-16,0 0 0,0 1 15,0-1-15,0-42 47,0-1-47,0 1 16,0 0-16,0 0 0,0-21 15,0 20-15,0 1 0,0 0 0,21 0 16,-21 0-16,21 0 0,1-1 16,-1 1-16,-21 0 0,21 21 15,0-21-15,0 21 0,0 0 0,1 0 16,-1 0-16,0 0 16,0 0-16,0 0 0,0 21 0,1-21 15,-1 21-15,-21 0 0,0 1 0,0-1 16,21 21-16,-21-21 0,0 0 15,21 1-15,-21-1 0,0 21 0,0-21 16,0 0-16,0 1 16,0-44 31,0 1-47,0 0 0,0 0 0,21 0 15,0 0-15,-21-22 0,22 22 0,-1-21 16,21-1-16,-21 22 0,22-21 15,-22 21-15,21-22 0,0 22 0,1 0 16,-1 0-16,0 0 0,1 21 16,-1 0-16,0 0 0,-20 0 0,-1 21 15,0 0-15,-21 0 0,0 0 16,0 1-16,0 20 0,0-21 0,0 21 16,0-20-16,0-1 0,0 21 0,0-21 15,0 0-15,0 1 0,-21-1 16,21 0-16,0 0 0,0 0 15,-21-21 17,21-21-17,0 0 1,0 0-16,0 0 0,21-1 16</inkml:trace>
  <inkml:trace contextRef="#ctx0" brushRef="#br0" timeOffset="5247.94">7789 1439 0,'0'0'0,"-21"0"0,42 0 47,0 0-31,1-21-16,20 21 0,-21-21 15,0 21-15,22-21 0,-22 0 0,21 0 16,-21-1-16,22 1 0,-22 0 16,21 0-16,-21 0 0,0 0 0,-21-1 15,0 1-15,0 0 16,-21 21 0,-21 0-16,21 0 15,0 0-15,-1 21 0,-20 0 16,21 1-16,0-1 0,0 0 0,-1 0 15,1 0-15,21 0 0,0 22 0,0-22 16,0 0-16,0 0 0,0 0 16,0 22-16,0-22 0,0 0 0,0 0 15,21 0-15,1-21 0,-1 22 16,0-1-16,0-21 0,0 0 0,0 0 16,22 0-16,-22 0 0,0 0 0,21 0 15,-20-21-15,20 21 0,0-22 16</inkml:trace>
  <inkml:trace contextRef="#ctx0" brushRef="#br0" timeOffset="5767.64">8657 1037 0,'-42'21'31,"21"1"-31,21-1 0,0 0 0,0 0 15,0 21-15,0-20 0,-22-1 0,22 0 16,0 21-16,0-21 16,0 1-16,-21 20 0,21-21 0,0 0 0,0 0 15,0 1-15,0-1 16,0 0-16,0 0 0,0 0 0,-21-21 16,21 21-16,-21-21 31,21-21-31,0 0 0,0 0 15,0 0-15,0-22 16,0 22-16,0 0 0,0-21 0,21 21 16,0-22-16,0 1 0,-21 21 0,22-22 15,20 1-15,-21 21 0,0-21 16,22 20-16,-22 1 0,21 0 0,0 0 16,1 21-16,-1 0 0,0 0 15,-20 0-15,20 0 0,-21 0 16,0 21-16,-21 0 0,0 0 0,21 22 15,-21-22-15,0 21 0,0 1 16,0-22-16,0 21 0,0 0 0,-21 1 16,21-22-16,0 21 0,-21-21 0,0 22 15,21-22-15,-21 0 0,21 21 16,0-20-16,0-1 0,0 0 16,0-42 15,0 0-31,0-1 15,0 1-15,0-21 0</inkml:trace>
  <inkml:trace contextRef="#ctx0" brushRef="#br0" timeOffset="6115.44">9525 445 0,'0'0'0,"0"-22"16,0 44-1,0-1 1,0 0 0,0 0-16,-21 21 0,21-20 0,-21 20 15,21 0-15,-22 22 0,22-22 16,-21 22-16,0-1 0,21 1 0,0-1 15,-21 1-15,21-22 0,-21 21 0,21-20 16,0-1-16,0 0 0,0-20 16,0 20-16,0-21 0,0 0 0,0 0 15,-21 1-15,21-1 0,0 0 0,0 0 16,0 0 0</inkml:trace>
  <inkml:trace contextRef="#ctx0" brushRef="#br0" timeOffset="6624.15">10054 1101 0,'0'-21'15,"-63"-1"1,41 22-16,1 0 16,-21 0-16,21 0 0,0 0 0,-22 22 15,22-22-15,0 21 0,0 0 16,-22 0-16,22 0 0,0 0 0,0-21 16,21 22-16,0-1 0,0 0 0,0 0 15,0 0-15,0 0 16,0 1-16,21-22 0,-21 21 15,21-21-15,0 21 0,1-21 16,-1 0-16,0 21 0,0 0 0,0-21 16,0 0-16,1 0 0,-1 0 15,0 21-15,0-21 0,0 0 0,0 0 16,-21 22-16,22-22 16,-22 21-16,0 0 15,-22-21 1,1 0-16,0 21 0,0-21 0,-21 0 15,20 0-15,-20 21 0,21-21 0,0 0 16,-22 0-16,22 0 0,0 0 16,0 0-16,0 0 0,0 0 0,-1 0 15,1 0-15,21-21 47,0 0-31</inkml:trace>
  <inkml:trace contextRef="#ctx0" brushRef="#br0" timeOffset="7003.84">9038 677 0,'0'-21'0,"42"21"32,1 0-32,-22 0 0,21 0 0,1 0 15,-1 0-15,0 0 0,1 0 16,-1 0-16,21 0 0,-20 0 0,20 21 15,-20-21-15,-1 0 0,21 0 0,-20 0 16,-22 22-16,21-22 0,-21 0 16,1 0-16,-1 0 0,0 0 0,0 0 15,-21 21 17,-21-21-17,0 0 1</inkml:trace>
  <inkml:trace contextRef="#ctx0" brushRef="#br0" timeOffset="8039.76">2201 2286 0,'-21'0'0,"42"0"0,-63 0 0,21 0 16,0 0 0,42 0 15,0 0-31,0 0 0,0 0 15,0 0-15,1 0 0,20 0 0,-21 0 16,21 0-16,1 0 0,20 0 16,-20 0-16,20 0 0,1 0 0,20 0 15,-20 0-15,20-21 0,-20 21 16,42 0-16,-22 0 0,1 0 0,21 0 16,21 0-16,-21 0 0,21 0 0,-21 0 15,21 0-15,0 0 16,0 0-16,21 0 0,-21 0 0,21 0 0,0 0 15,0 0-15,0 0 0,22 0 16,-22 0-16,0 0 0,0 0 16,22 0-16,-22 0 0,0 0 0,21 0 15,1 0-15,-1 0 0,-21 0 0,21-21 16,1 21-16,-1 0 0,22 0 16,-22 0-16,0 0 0,1-21 0,-1 21 15,0 0-15,1 0 0,-22 0 0,21 0 16,-21 0-16,0 0 0,1 0 15,-22 0-15,0 0 0,0 0 0,0 0 16,-22 0-16,1 0 0,0 0 0,-21 0 16,-22 0-16,22 0 0,-43 0 15,22 0-15,-43 0 0,21 0 16,-21 0-16,1 0 0,-1 0 0,-21-22 31,0 1 0,-21 21-15,-1 0-16,1 0 0</inkml:trace>
  <inkml:trace contextRef="#ctx0" brushRef="#br0" timeOffset="8179.68">10329 2180 0,'0'21'0,"0"-42"0,0 64 16</inkml:trace>
  <inkml:trace contextRef="#ctx0" brushRef="#br0" timeOffset="101719.27">8784 3133 0,'0'0'0,"-21"0"0,0 0 0,21-21 15,-21 21-15,-1-22 16,22 1 0,0 0-16,0 0 15,0 0 1,22 0-16,-1-1 16,0 22-16,0-21 15,0 21-15,0-21 0,1 0 16,-1 21-16,0 0 15,0 0-15,0 0 0,0 0 16,1 0-16,-1 0 0,0 0 16,0 0-16,0 0 0,0 0 15,1 21-15,-22 0 0,21-21 0,-21 21 16,21 1-16,-21-1 16,0 0-16,0 0 0,0 0 0,0 0 15,0 22-15,0-22 16,-21 0-16,0 21 0,-1-20 0,1 20 15,0-21-15,0 21 0,-21-20 16,20 20-16,1-21 0,-21 0 0,21 22 16,-22-22-16,22 0 0,-21 21 0,21-21 15,-22 1-15,22-1 0,0 0 16,0 0-16,-21 0 0,20-21 16,1 21-16,0 1 0,0-1 0,0-21 15,21 21-15,-21-21 0,21 21 0,-22-21 16,1 21-16,21 0 15,0-42 79,21 0-94,1 0 0,-1 0 16,0 0-16,0 21 15,0-22-15,0 1 0,1 0 0,20 21 16,-21-21-16,0 21 16,0-21-16,22 21 0,-22 0 0,0 0 0,0 0 15,0-21-15,1 21 16,-1 0-16,0 0 0,0 0 0,0 0 16,0 21-16,1 0 0,-1-21 15,-21 21-15,21 0 16,0 0-16,0-21 0,-21 22 0,21-22 15,1 0-15,-1 21 0,0-21 16,0 0-16,0 0 0,0 21 16,1-21-16,-1 0 0,0 0 15,0 0 1,-21-21-16,21 21 0,-21-21 0,0-1 16,0 1-16,0 0 15,0 0-15,0 0 0,0 0 16,0-1-16,0 1 0,0 0 0,0 0 15,21 21 1,-21-21-16,0 0 16,0-1-1,0 1 1,22 0 0</inkml:trace>
  <inkml:trace contextRef="#ctx0" brushRef="#br0" timeOffset="102468.1">9758 2815 0,'-21'-42'32,"42"84"-32,-64-84 15,43 63 1,0 0-16,0 0 0,0 1 16,0-1-16,0 0 0,0 21 0,0-21 15,-21 22-15,21-1 0,0 0 16,-21 1-16,21-1 0,0 0 0,0 1 15,0 20-15,0-20 0,-21-1 16,21 0-16,0-21 0,-21 22 0,21-1 16,0-21-16,0 0 0,0 22 15,0-22-15,-21 0 0,-1 0 16,22 0-16,-21-21 31,0 0-15,21-21-1,0 0-15,0 0 0,0 0 16,0 0-16,0-1 16,0 1-16,0 0 0,0 0 0,21-21 15,0 20-15,1 1 0,-1 0 0,0 0 16,0 0-16,0 0 0,0-1 16,22 1-16,-22 0 0,0 0 0,21 0 15,-20 0-15,20 21 0,0 0 16,-21 0-16,22 0 0,-22 0 15,0 0-15,21 0 0,-20 21 0,-1-21 16,-21 21-16,21 21 0,-21-21 0,0 1 16,0 20-16,0 43 15,0-64-15,0 0 16,-21 21-16,21-21 0,0 1 0,-21-1 16,-1-21-16,22 21 0,-21 0 15,21 0-15,-21 0 0,0-21 16,21 22-16,-21-22 15,21-22 48,0 1-63,0 0 0,0 0 0,21 0 16</inkml:trace>
  <inkml:trace contextRef="#ctx0" brushRef="#br0" timeOffset="103075.23">10393 3260 0,'0'-21'0,"0"-1"15,-21 22-15,21-21 16,0 0-16,21 0 16,0 21-1,0-21-15,0 21 0,0 0 0,1 0 16,-1 0-16,0 0 0,0 0 0,0 0 16,0 0-16,1 21 0,-1 0 15,0 0-15,0 0 0,-21 1 16,21 20-16,-21-21 0,0 21 15,0-20-15,0-1 0,0 21 0,0-21 16,0 22-16,0-22 16,0 0-16,0 0 0,0 0 0,0 0 15,0 1-15,0-1 0,0 0 0,-21 0 16,21 0 0,-21-21-1,21-21 1,0 0-1,0 0-15,0-22 0,21 22 16,0 0-16,-21-21 0,21 21 16,1-22-16,-1 22 0,0-21 15,0 21-15,0-22 0,-21 22 0,21 0 16,1 0-16,-1 0 0,-21-1 16,21 1-16,0 0 0,0 0 15,0 21-15,1-21 16,-22 0-16,21 21 15,-42 0 32,-1 0-47,22 21 0</inkml:trace>
  <inkml:trace contextRef="#ctx0" brushRef="#br0" timeOffset="103763.11">11642 3260 0,'0'0'0,"21"0"0,0-21 16,0-1-16,-21 1 15,0 0 1,0 0-16,0 0 16,-21 21-1,0 0-15,0 0 16,-1 0-16,1 0 0,0 0 16,0 0-16,0 21 0,0 0 15,-1-21-15,1 21 0,0 0 0,0 1 16,0-22-16,0 21 0,-1 0 15,22 0-15,0 0 0,0 0 0,0 1 16,0-1-16,0 0 16,22-21-1,-22 21-15,21-21 0,0 0 0,0 0 0,-21 21 16,21-21-16,0 0 16,1 0-16,-1 21 0,0-21 15,0 0-15,0 22 16,0-22-16,-21 21 15,22-21-15,-22 21 0,21-21 16,-21 21-16,0 0 16,0 0-16,0 1 15,0-1 1,-21-21-16,-1 21 0,1-21 0,0 0 16,0 21-16,0-21 15,0 0-15,-1 0 0,1 0 0,0 0 16,0 0-16,0 0 0,0 0 15,-1 0-15,1 0 0,0 0 16,0 0-16,0 0 0,0-21 16,-1 21-1,1 0 1,21-21 46</inkml:trace>
  <inkml:trace contextRef="#ctx0" brushRef="#br0" timeOffset="148103.57">4106 4974 0</inkml:trace>
  <inkml:trace contextRef="#ctx0" brushRef="#br0" timeOffset="149047.54">4127 4911 0,'0'-21'16,"0"-1"-16,0 1 15,22 21-15,-22-21 0,0 0 16,0 0-16,0 0 16,0-1-16,0 1 15,21 21 16,-21 21 1,0 1-32,0-1 0,0 0 0,0 21 15,-21 1-15,-1 20 0,22-21 16,-21 22-16,0-22 0,0 22 16,0-1-16,0-20 0,-1 20 0,1-21 15,0 1-15,0 20 0,0-20 16,0-22-16,-1 21 0,22 0 0,-21-20 15,21-1-15,-21 0 0,0 0 16,21-42 15,0 0-31,0 0 0,0-1 16,0 1-16,0 0 0,0 0 16,0 0-16,21 0 0,0-1 0,0 1 15,-21 0-15,22 21 16,-1-21-16,0 21 0,0 0 0,0-21 15,0 21-15,1 0 16,-1 0-16,0 0 0,0 0 0,0 0 16,0 0-16,1 0 0,-1 0 0,21 0 15,-21 0-15,0 0 0,1 0 16,-1 0-16,0 0 0,0 0 16,0 0-16,-21-21 15,0-1-15,0 1 16,21 0-16,-21 0 0,0 0 0,0 0 15,0-1-15,22 1 0,-22 0 16,21 0-16,-21 0 0,0 0 16,0-1-16,21 1 0,-21 0 0,21 0 15,-21 0-15,0 0 16,0 42 15,0 0-31,0 0 0,0 0 0,0 22 16,-21-22-16,21 21 0,-21 0 0,0 1 15,-1-1-15,1-21 0,0 22 16,0-1-16,0 0 0,0 1 0,-1-22 16,22 21-16,0-21 0,-21 0 0,21 1 15,-21 20-15,21-21 16,0 0-16,0-42 47,21 0-32,0 0-15,-21 0 16,22 21-16,-1-22 0,0 1 0,0-21 16,0 21-16</inkml:trace>
  <inkml:trace contextRef="#ctx0" brushRef="#br0" timeOffset="149355.35">4953 5080 0,'0'-21'0,"21"21"16,0 0-16,0 0 15,1 0-15,20-21 16,-21 21-16,0 0 0,22 0 0,-22 0 15,21 0-15,-21 0 0,22 0 16,-22 0-16,0 0 0,0 0 16,0 0-16,0 0 0,1 0 15,-44 0 1,1 0 0,0 0-16,0 0 0,0 0 15</inkml:trace>
  <inkml:trace contextRef="#ctx0" brushRef="#br0" timeOffset="149896.39">5059 4995 0,'0'22'0,"0"-44"0,-21 65 16,-1-43-16,1 21 0,0 0 0,0 0 15,0 0-15,21 1 0,-21-1 16,-1 0-16,1 21 0,0-21 0,0 1 15,0-1-15,21 0 0,-21 0 16,-1-21-16,22 21 0,-21 0 0,21 1 16,-21-22-1,21-22 17,21 22-32,0 0 15,-21-21-15,22 21 16,-1 0-16,0 0 0,21 0 0,-21-21 15,1 21-15,20 0 0,-21 0 0,21 0 16,-20 0-16,20 0 0,-21 0 16,21 0-16,-20 21 0,-1-21 0,0 21 15,0 1-15,-21-1 16,21-21-16,-21 21 0,0 0 16,0 0-16,0 0 0,0 1 0,-21-22 15,0 21-15,0 0 0,-22 0 16,22 0-16,-21 0 0,21-21 0,-22 22 15,22-22-15,-21 21 0,0-21 0,20 0 16,-20 0-16,21 0 16,-21 0-16,-1 0 0,22 0 0,0 0 15,0 0-15,0 0 0,-1 0 0,1 0 32,42 0-1,1 0-31,-1-21 0,0 21 15,21 0-15,-21 0 0</inkml:trace>
  <inkml:trace contextRef="#ctx0" brushRef="#br0" timeOffset="150779.19">5651 5334 0,'0'0'15,"-21"0"17,21 21-17,0 0-15,0 1 0,0-1 16,-21 0-16,21 0 0,0 0 15,-21 0-15,21 1 0,-21-1 16,21 0-16,0 0 0,-21 0 0,21 0 16,-22-21-16,22 22 0,0-1 15,-21-21 1,0 0 0,21-21-16,0-1 15,0 1-15,0 0 16,0 0-16,0 0 0,0 0 15,0-22-15,0 22 0,0 0 16,21 0-16,0 0 0,1-1 0,20 1 16,-21 0-16,0 0 0,0 21 15,22-21-15,-22 21 0,21 0 16,-21 0-16,1 0 0,20 0 0,-21 0 16,0 0-16,0 0 0,1 0 0,-1 21 15,0 0-15,-21 0 0,0 0 16,0 1-16,0-1 0,0 0 0,0 0 15,0 0-15,0 0 0,0 1 0,0-1 16,0 0-16,0 0 16,-21 0-16,0-21 31,-1 0-31,22-21 31,0 0-31,0 0 0,0 0 16,0-1-16,0 1 15,0 0-15,0 0 0,22 0 0,-1 0 16,0-1-16,0 1 0,0 0 16,0 0-16,1 0 0,-1 21 0,21-21 15,-21 21-15,0 0 0,22-22 0,-22 22 16,0 0-16,0 0 0,0 0 16,22 0-16,-22 0 0,-21 22 15,21-1-15,-21 0 0,0 0 16,0 21-16,0-20 0,0-1 15,0 0-15,-21 0 0,21 0 0,-21 0 16,0 1-16,21-1 0,-22 0 0,22 0 16,-21-21-16,0 21 15,0 0-15,21-42 78,0 0-78</inkml:trace>
  <inkml:trace contextRef="#ctx0" brushRef="#br0" timeOffset="151091.69">6837 5271 0,'0'-22'16,"-21"44"-1,21-1-15,0 0 16,-22 0-16,1 0 0,21 0 16,-21 1-16,0-1 0,21 0 15,0 0-15,0 0 0,-21 22 16,0-22-16,-1 0 15,22 0-15,0-42 47,0 0-31,22 0-16,-1-1 16</inkml:trace>
  <inkml:trace contextRef="#ctx0" brushRef="#br0" timeOffset="151495.46">6879 4953 0,'0'0'16,"-21"0"-16,0 0 0,0 0 16,-1 0-1,1 0-15,254-42 125,-254 42-109,0 0-16,0 0 15,-1 0-15,1 0 0,0 0 16,0 0-16,0 0 0,0 21 16,-1-21-1,22 21-15,0 0 16,0 0-16,0 1 16,0-1-16,22-21 15,-1 21-15,-21 0 0,21-21 16</inkml:trace>
  <inkml:trace contextRef="#ctx0" brushRef="#br0" timeOffset="151786.93">7197 5249 0,'0'-21'0,"0"42"62,0 1-62,0-1 16,0 0-16,-22 0 0,22 0 0,-21 0 16,21 1-16,-21 20 0,0-21 15,21 0-15,0 0 0,0 1 0,-21-1 16,21 0-16,-21-21 0,21 21 0,0 0 15,0 0 1,-22-21-16,1 0 0</inkml:trace>
  <inkml:trace contextRef="#ctx0" brushRef="#br0" timeOffset="152150.72">7154 5355 0,'0'-21'0,"21"0"15,1 21-15,-1-21 0,-21 0 16,21-1-16,0 1 0,21 21 0,-20-21 15,-1 0-15,0 21 0,21 0 0,-21 0 16,22 0-16,-1 0 0,-21 0 16,22 0-16,-22 0 0,21 21 0,-21 0 15,0-21-15,1 21 0,-22 1 16,0-1-16,0 0 0,0 21 16,0-21-16,0 1 0,0-1 0,0 0 15,-22 0-15,1 0 0,21 0 0,-21 1 16,0-1-16,21 0 15,-21 0-15,0-21 16,-1 0 47,1 0-32,0 0-16</inkml:trace>
  <inkml:trace contextRef="#ctx0" brushRef="#br0" timeOffset="153234.96">8594 5313 0,'-22'0'16,"-20"0"-16,63 0 46,0 0-46,1 0 16,-1 0-16,0 0 0,0 0 16,21 0-16,-20 0 0,20 0 0,0 0 15,1 0-15,20 0 0,1 0 16,-1 0-16,-21 0 0,22 0 0,-1 0 16,1 0-16,-22 0 0,1 0 0,20 0 15,-42 0-15,22 0 0,-22 0 16,21 0-16,-21 0 15,0 0-15,-21-21 79,-21 21-64</inkml:trace>
  <inkml:trace contextRef="#ctx0" brushRef="#br0" timeOffset="153763.48">9483 5059 0,'0'0'0,"0"-21"0,-22 21 15,22 21 32,0 0-47,0 0 16,0 0-16,0 1 0,0-1 16,22 0-16,-1 0 0,0 0 15,0-21-15,0 21 0,22-21 0,-22 0 16,21 22-16,0-22 0,1 0 15,-1 0-15,-21 0 0,22 0 0,-22 0 16,21 0-16,-21 0 0,0 0 0,1 0 16,-1 0-1,-42 0 17,-1 0-32,1 0 15,0 0-15,0 0 0,0 21 16,0 0-16,-22-21 0,22 21 0,0 0 15,-21 0-15,-1 1 0,22-22 16,-21 21-16,21 0 0,-22 0 0,22 0 16,0 0-16,0 1 0,0-22 0,-1 21 15,22 0-15,-21-21 16,21 21-16</inkml:trace>
  <inkml:trace contextRef="#ctx0" brushRef="#br0" timeOffset="154623.99">11239 4974 0,'0'-21'0,"0"0"16</inkml:trace>
  <inkml:trace contextRef="#ctx0" brushRef="#br0" timeOffset="154830.87">11261 4995 0,'0'22'0,"0"83"32,-22-62-32,1-1 0,0 0 0,21 1 15,-21-1-15,0-21 0,21 22 16,-21-22-16,21 21 0,-22-21 0,22 0 15,0 1-15,-21-1 0,21 0 16,-21-21-16,21 21 0,0-42 31,21 0-15,0 0-16</inkml:trace>
  <inkml:trace contextRef="#ctx0" brushRef="#br0" timeOffset="155127.69">11769 4995 0,'-22'0'0,"22"-21"16,-21 0-1,42 21-15,1 0 0,20 0 16,0 0-16,1 0 0,-1 0 16,0 0-16,1 0 0,20 0 0,-21 0 15,1 0-15,-1 0 0,0 0 0,-20 0 16,-1 0-16,-42 0 16,-1 21-1,-20-21-15,0 0 0,-1 0 16,1 0-16</inkml:trace>
  <inkml:trace contextRef="#ctx0" brushRef="#br0" timeOffset="155639.4">11684 4953 0,'0'21'0,"0"0"15,0 1-15,0-1 16,0 0-16,0 0 0,-21 0 0,0 0 0,21 1 15,-22-1-15,1 0 0,0 0 16,0 0-16,21 0 0,-21-21 16,21 22-16,-21-1 0,-1-21 15,22 21-15,22-21 47,-1 0-31,0-21-16,0 21 0,0 0 15,22-21-15,-22 21 0,0 0 16,21 0-16,-21 0 0,22 0 16,-22 0-16,21 0 0,1 0 0,-22 0 15,21 0-15,-21 21 0,22 0 0,-22-21 16,0 21-16,0 0 0,-21 0 16,0 1-16,0-1 15,0 0-15,0 0 0,0 0 16,-21 0-16,0 1 0,-22-22 0,22 21 15,-21 0-15,21-21 0,-22 0 16,22 0-16,-21 0 0,21 0 0,-22 0 16,22 0-16,0 0 0,0 0 15,0 0-15,0 0 0,-1 0 0,1 0 16,0 0-16,21-21 16,21 0 15,0 21-16,1 0-15</inkml:trace>
  <inkml:trace contextRef="#ctx0" brushRef="#br0" timeOffset="156419.2">12425 5249 0,'0'22'47,"0"-1"-47,0 0 0,0 0 15,0 0-15,0 0 0,0 1 16,0-1-16,0 0 0,0 0 15,-21 0-15,21 0 0,0 1 0,-22-1 16,22 0-16,0 0 0,0 0 31,0-42 1,0 0-32,0 0 15,0 0-15,0-1 0,0 1 16,0 0-16,0 0 0,0 0 0,0 0 15,0-1-15,0-20 0,0 21 16,22 0-16,-1 0 0,0-1 16,0 1-16,0 21 0,0-21 0,22 21 15,-22 0-15,0 0 0,21 0 16,-20 0-16,-1 0 0,21 0 0,-21 0 16,0 0-16,1 21 0,-1 0 0,0-21 15,-21 22-15,21-1 0,-21 0 16,0 0-16,0 0 0,0 0 15,0 1-15,0-1 0,0 0 0,0 0 16,0 0-16,-21 0 0,21 1 16,-21-22-16,21 21 0,-21-21 0,-1 0 15,1 0 1,21-21 0,0-1-1,0 1-15,0 0 0,0 0 0,0 0 16,0 0-16,0-1 0,21 1 15,1 0-15,-1 0 0,0 0 16,0 0-16,21-1 0,-20 1 0,20 0 0,0 0 16,1 0-16,-1 21 15,0-21-15,22 21 0,-22 0 0,22 0 16,-22 0-16,21 0 0,-20 0 0,-1 21 16,-21 0-16,0 0 0,1 0 15,-22 0-15,0 22 0,0-22 0,0 0 16,0 21-16,-22-20 0,1-1 0,0 0 15,21 0-15,-21 0 0,0 0 16,0-21-16,21 22 0,-22-22 16</inkml:trace>
  <inkml:trace contextRef="#ctx0" brushRef="#br0" timeOffset="156505.16">13483 5398 0</inkml:trace>
  <inkml:trace contextRef="#ctx0" brushRef="#br0" timeOffset="156635.35">13885 5165 0,'0'0'0,"0"21"0</inkml:trace>
  <inkml:trace contextRef="#ctx0" brushRef="#br0" timeOffset="156747.29">13779 5376 0,'0'22'0,"0"-1"16,-21 0-16,21 0 0,-21-21 0,21 21 15,0 0-15,0 1 16,0-44 15,0 1-15</inkml:trace>
  <inkml:trace contextRef="#ctx0" brushRef="#br0" timeOffset="157103.57">13885 4868 0,'0'0'0,"0"22"15,-21-1-15,21 0 16,21-21 0,0 0-16,1 0 0,-1 0 15,0 0-15,0 0 0,0 0 16,0-21-16,1 21 0,-22-21 0,21-1 16,-21 1-16,0 0 15,0 0-15,-21 21 16,-1 0-16,1 0 0,0 0 15,0 0-15,0 0 0,0 0 0,-1 0 16,1 21-16,0 0 0,0-21 0,21 21 16,0 1-16,0-1 0,0 0 15,0 0-15,0 0 0,0 0 16,0 1-16,0-1 0,21-21 16,0 21-16</inkml:trace>
  <inkml:trace contextRef="#ctx0" brushRef="#br0" timeOffset="157279.47">14287 5228 0,'0'-21'15,"0"42"-15,0-63 0,-21 42 0</inkml:trace>
  <inkml:trace contextRef="#ctx0" brushRef="#br0" timeOffset="157679.7">14287 5228 0,'0'0'0,"0"21"0,0 1 15,0-1-15,0 0 0,0 0 16,0 0-16,-21 0 16,21 1-16,-21-1 0,21 0 15,0 0-15,0 0 16,0-42 15,0 0-15,0 0-16,0 0 15,0-1-15,0 1 0,0 0 16,0-21-16,21 21 0,0-1 16,-21 1-16,22 0 0,-1 0 15,0 0-15,0 0 0,0-1 0,0 1 16,1 21-16,20-21 0,-21 21 0,0 0 15,22 0-15,-22 0 0,0 0 16,0 0-16,21 0 0,-20 21 0,-1 0 16,0 1-16,-21 20 0,0-21 15,0 0-15,0 0 0,0 22 16,0-22-16,0 0 0,0 21 0,-21-20 16,21-1-16,0 0 0,-21 0 0,-1 0 15,22 0-15,-21-21 0,21 22 16,-21-1-16</inkml:trace>
  <inkml:trace contextRef="#ctx0" brushRef="#br0" timeOffset="176024.04">4212 6625 0,'-21'0'16,"21"-21"47,0 0-48,0 0 1,21 0-1,0 21-15,-21-22 16,21 22-16,1 0 0,-1-21 0,21 21 16,-21 0-16,0 0 0,22 0 0,-22 0 15,0 0-15,21 0 0,-20 0 16,-1 0-16,-21 21 0,0 1 16,0-1-16,0 0 0,0 0 0,0 21 15,-21-20-15,-1 20 0,-20-21 16,0 21-16,21-20 0,-22 20 0,1-21 0,0 0 15,20 22-15,1-22 16,-21-21-16,21 21 0,0 0 0,-1-21 16,1 0-16,21 21 0,-21-21 15,21-21 17,21 21-32,-21-21 15,21 0-15,1 21 0,-1 0 16,0-21-16,0 21 0,0 0 0,0 0 15,22 0-15,-22 0 16,0 0-16,0 0 0,0 0 16,1 0-16,-1 0 0,0 21 0,0-21 15,0 21-15,0 0 0,1 0 0,-1 0 16,-21 1-16,0-1 0,0 0 16,0 0-16,0 0 0,0 0 0,-21 22 15,-1-22-15,1 0 0,-21 0 0,0 0 16,20 1-16,-20-22 0,0 21 15,-1-21-15,1 0 0,0 0 0,21 0 16,-22 0-16,1 0 0,21 0 0,-22 0 16,22 0-16,0-21 0,0 21 15,0-22-15,0 22 0,21-21 0,-22 21 16,22-21-16,0 0 31,22 21-15,-1 0-16,0-21 0,0 21 15,0 0-15,22 0 0</inkml:trace>
  <inkml:trace contextRef="#ctx0" brushRef="#br0" timeOffset="176495.28">4932 6816 0,'0'0'0,"0"-21"16,-21 42 15,-1-21-31,-20 21 0,21 0 16,0 21-16,-22-20 0,22-1 0,-21 21 15,21 0-15,0-20 0,-1 20 0,1 0 16,21-21-16,0 22 0,0-22 15,0 21-15,0-21 0,0 1 16,0-1-16,0 0 0,21-21 0,22 0 16,-22 0-16,0 0 0,21 0 15,-20 0-15,20 0 0,-21 0 0,21-21 16,-20 0-16,20-22 0,-21 22 0,21 0 16,-20-21-16,-1-1 0,0 22 15,0-21-15,-21-1 0,0 22 0,0-21 16,0 0-16,0 20 0,0-20 0,0 21 15,-21-21-15,0 20 0,0 1 16,-1 21-16,1-21 0,0 21 0,0 0 16,0 0-16,0 0 0,-1 0 0,1 0 15,21 21-15,-21-21 0,0 21 16,21 1-16,-21-1 0,21 0 16,0 0-16,0 0 0,0 0 15,0 1-15,21-22 16</inkml:trace>
  <inkml:trace contextRef="#ctx0" brushRef="#br0" timeOffset="177274.83">5482 6900 0,'0'-21'31,"-21"21"-15,21 21-16,0 1 15,0-1-15,0 0 16,0 0-16,-21 0 0,21 0 0,0 1 16,0-1-16,-21 0 0,21 21 0,0-21 15,0 1-15,-22-1 0,22 0 16,0 0-16,-21 0 0,21 0 15,0 1-15,0-44 32,-21 1-17,21 0-15,0 0 0,0 0 16,0 0-16,0-1 0,0 1 16,0 0-16,0 0 0,0 0 0,0 0 15,21-1-15,0 1 0,1 0 0,-1 0 16,0 0-16,21 0 0,-21-1 15,22 22-15,-1-21 0,0 0 0,1 21 16,20 0-16,-20 0 0,-1 0 0,0 0 16,-21 0-16,22 0 15,-22 21-15,0 0 0,-21 1 0,0-1 0,0 0 16,0 0-16,0 0 0,0 0 16,0 1-16,0 20 0,0-21 0,0 0 15,-21 0-15,21 1 0,-21-1 16,0-21-16,21 21 0,0 0 15,0-42 17,0 0-32,0 0 0,0-1 15,0 1-15,21 0 0,0 0 0,0 0 16,0-22-16,0 22 0,1 0 16,-1 0-16,0 0 0,21 0 15,-21-1-15,22 22 0,-22 0 0,0-21 16,21 21-16,-20 0 0,-1 0 15,0 0-15,0 21 0,0 1 0,-21-1 16,0 0-16,0 0 0,0 0 16,0 22-16,0-22 0,-21 0 15,21 0-15,-21 0 0,0 0 0,21 1 16,-21-1-16,21 0 0,0 0 0,-22-21 16,22 21-16,-21-21 0,21-21 46,0 0-46,0 0 0,21 21 16</inkml:trace>
  <inkml:trace contextRef="#ctx0" brushRef="#br0" timeOffset="177543.68">6794 6943 0,'0'0'0,"-21"21"31,0 0-31,21 0 16,0 0-16,-21 1 0,0-22 0,21 21 15,-21 0-15,21 0 0,0 0 16,0 0-16,-22-21 0,22 22 16,-21-1-16,21-42 46,0-1-30,0 1-16,0 0 0,0 0 0,0 0 16</inkml:trace>
  <inkml:trace contextRef="#ctx0" brushRef="#br0" timeOffset="177847.5">6731 6731 0,'0'0'0,"-21"0"0,42 0 47,0 0-47,0 0 16,0-21 0,-21 0-16,0 0 15,0-1-15,-21 22 16,0 0-16,0-21 0,0 21 0,0 0 15,-1 0-15,1 0 16,0 0-16,21 21 16,0 1-16,0-1 0,0 0 15,0 0-15,64 0 32,-43-21-32</inkml:trace>
  <inkml:trace contextRef="#ctx0" brushRef="#br0" timeOffset="178367.2">7154 6816 0,'0'0'0,"0"21"16,0 0-16,-21-21 15,21 21-15,-21 0 0,0 1 16,21-1-16,0 0 0,0 0 16,0 0-16,0 0 0,-21 1 15,21-1-15,0 0 16,-22-21-16,22-21 47,0 0-32,0-1-15,0 1 16,0 0-16,0 0 0,22 0 16,-22 0-16,21-1 0,0 1 0,0 0 15,0 0-15,0 0 0,1 21 16,-1-21-16,21-1 0,-21 1 0,0 21 16,22 0-16,-22 0 0,0 0 0,0 0 15,0 0-15,1 0 0,-22 21 16,0 1-16,0-1 0,0 0 15,0 0-15,0 0 0,0 22 0,0-22 0,-22 0 16,1 0-16,21 21 16,-21-20-16,21-1 0,-21 0 15,0 0-15,21-42 47</inkml:trace>
  <inkml:trace contextRef="#ctx0" brushRef="#br0" timeOffset="179210.72">8572 6583 0,'22'-21'31,"-22"0"-31,21 21 0,0-22 16,0 1-16,0 21 0,0-21 0,1 0 15,20 21-15,-21-21 0,-21 0 0,21-1 16,-21 1-16,21 0 0,-21 0 16,0 0-16,0 0 0,-21-1 15,0 22-15,0 0 0,-21 0 16,20 0-16,-20 0 0,0 0 15,-1 0-15,1 0 0,0 0 0,21 0 16,-22 0-16,1 22 0,21-1 0,0 0 16,-1-21-16,1 21 0,21 0 15,-21 0-15,21 1 0,0-1 16,0 0-16,0 0 0,0 0 0,21 0 16,0 1-16,1-1 0,-1 21 15,0-21-15,0 0 0,0 1 0,22 20 16,-22-21-16,21 0 0,-21 22 0,0-22 15,1 0-15,-1 21 0,-21-21 16,0 1-16,0 20 0,0-21 0,0 0 16,-21 0-16,-1 1 0,-20-1 0,21 0 15,-21-21-15,20 21 0,-20-21 16,0 0-16,21 0 0,-22 0 0,1 0 16,21-21-16,-22 0 0,1 21 0,21-21 15,-21-1-15,20 1 0,1-21 16,0 21-16,0 0 0,0-22 15,0 22-15,21 0 0,0 0 0,0 0 16,0-1-16,0 1 0,0 0 0,21 21 16,0 0-16,0 0 15,0 0-15,0 0 0,1 0 0,-1 0 16,21 0-16,-21 0 0,0 0 0</inkml:trace>
  <inkml:trace contextRef="#ctx0" brushRef="#br0" timeOffset="180243.54">8953 6646 0,'0'-21'0,"0"42"0,-21-42 15,0 21-15,21 21 16,-21 1-16,0-1 16,0 0-16,21 0 0,-22 0 15,1 0-15,0 1 0,0 20 16,21-21-16,0 0 0,-21 0 0,21 22 16,0-22-16,0 0 0,0 0 15,0 0-15,0 1 0,0-1 0,21 0 16,0 0-16,0-21 0,0 21 0,1-21 15,20 0-15,-21 0 0,21 0 16,-20 0-16,20 0 0,0 0 0,1 0 16,-1 0-16,-21-21 0,21 0 0,1 0 15,-22 0-15,21-1 0,-21 1 0,22 0 16,-22 0-16,0-21 0,0 20 16,-21 1-16,0-21 0,21 21 15,-21 0-15,0-22 0,0 22 0,0 0 16,0 0-16,0 0 15,-21 21 1,0 21-16,0 0 16,21 0-16,-21 0 0,21 0 0,-21 1 15,21 20-15,-22-21 0,22 0 16,-21 0-16,21 1 0,0 20 0,0-21 16,0 0-16,21 0 0,1 1 15,-1-22-15,0 0 0,0 21 16,21-21-16,-20 0 0,-1 0 0,21 0 15,0 0-15,-20 0 0,20 0 16,-21-21-16,21 21 0,-20-22 0,20 1 16,-21 0-16,0 0 0,0 0 15,1 0-15,-22-1 0,21 1 0,-21 0 16,21 0-16,-21 0 0,0 0 0,0-1 16,-21 22 15,0 22-16,21-1-15,0 0 0,0 0 0,-22 0 16,22 0-16,-21 1 0,21-1 16,-21 0-16,21 0 0,0 0 15,0 0-15,-21 1 0,21-1 16,-21-21 15,21-21-15,0-1-16,0 1 15,0 0-15,0 0 0,0 0 0,0 0 16,0-1-16,0 1 0,21 0 16,0-21-16,0 21 0,0-1 0,1 1 15,20 0-15,0 21 0,-21-21 16,22 0-16,-1 21 0,0 0 16,1 0-16,20 0 0,-42 0 0,22 21 0,-1 0 15,-21 0-15,0 0 0,-21 1 16,0-1-16,0 0 0,0 0 0,0 0 15,0 0-15,0 1 0,0-1 16,0 0-16,-21 0 0,21 0 16,-21-21-16,21 21 0,-21-21 0,0 0 15,21 22-15,-21-22 16,-1 0 0,22-22-1</inkml:trace>
  <inkml:trace contextRef="#ctx0" brushRef="#br0" timeOffset="180775.24">11007 6795 0,'0'-22'0,"0"44"0,0-65 15,0 22-15,-22 0 16,1 0-16,0 21 0,0 0 0,0-21 16,0 21-16,-1 0 0,1 0 0,0 0 15,0 0-15,0 21 0,-22-21 16,22 21-16,-21 0 0,21 0 16,0 0-16,-22 1 0,22 20 0,0-21 15,0 0-15,0 0 0,21 1 0,0-1 16,-22 0-16,22 0 0,0 0 15,0 0-15,0 1 0,0-1 16,22-21-16,-1 0 0,0 0 0,0 0 16,0 0-16,0 0 0,22 0 15,-22 0-15,21-21 0,-21 21 0,1-22 16,20 1-16,-21 0 0,0 0 16,0 0-16,1 0 0,-1-1 0,0 1 0,-21 0 15,0 0-15,21 0 0,-21 0 16,0-1-16,0 44 47,0-1-47,-21 0 0,21 0 0,-21-21 15,21 21-15,0 0 0,0 1 0,0-1 16,0 0-16,0 0 0,0 0 0,0 0 16,0 1-16,0-1 15,21-21 1,0 0-16,0 0 15,0 0-15,1 0 0,-22-21 16</inkml:trace>
  <inkml:trace contextRef="#ctx0" brushRef="#br0" timeOffset="181195">11176 6816 0,'0'0'0,"-21"0"0,21-21 15,0-1-15,0 1 0,0 0 16,0 0 0,21 0-16,21 21 15,-21 0-15,1 0 0,-1 0 0,0 0 16,21 0-16,-21 0 0,1 21 16,20-21-16,-21 21 0,0 0 15,0 0-15,-21 1 0,22-1 0,-22 0 16,21 0-16,-21 0 0,0 0 0,0 1 15,0-1-15,0 0 0,0 0 16,0 0-16,-21 0 0,-1-21 16,1 0-1,21-21 1,0 0 0,0 0-16,0 0 0,0 0 15,0-1-15,21 1 0,-21 0 16,22 0-16,-22-21 0,21 20 0,0 1 15,0 0-15,0 0 16,0 0-16,1 21 0,-1 0 16,0 0-16,0 0 0,0 0 15,0 0-15,1 0 0</inkml:trace>
  <inkml:trace contextRef="#ctx0" brushRef="#br0" timeOffset="181451.85">12192 6689 0,'-21'0'15,"0"0"1,21 21-16,0 0 16,-22 0-16,1 0 0,21 1 15,0 20-15,0-21 0,-21 0 0,21 0 16,-21 1-16,0-1 15,21 0-15,0 0 0,0-42 63,21 0-63</inkml:trace>
  <inkml:trace contextRef="#ctx0" brushRef="#br0" timeOffset="181630.75">12213 6477 0,'-21'-21'16,"0"0"-1,0 21-15,-1 0 16,22 21 31,22 0-47</inkml:trace>
  <inkml:trace contextRef="#ctx0" brushRef="#br0" timeOffset="182100.32">12679 6604 0,'-64'21'31,"43"-21"-31,21 21 16,-21 1-16,21-1 0,-21 21 0,0-21 16,21 0-16,0 1 0,-22 20 15,22-21-15,-21 0 0,21 0 0,0 1 16,0-1-16,0 0 0,0 0 0,0 0 15,0 0-15,21-21 0,1 0 16,-1 22-16,0-22 0,0 0 16,21 0-16,-20 0 0,-1-22 0,21 1 15,-21 21-15,22-21 0,-22 0 0,0 0 16,21 0-16,-21-1 16,-21 1-16,0 0 0,22-21 0,-22 21 15,0-22-15,0 1 0,0 0 0,-22 20 16,1-20-16,0 21 0,21 0 15,-21 0-15,0-1 0,0 22 0,-1 0 16,1 0-16,0 0 0,0 0 0,0 0 16,0 22-16,21-1 0,-22 0 15,22 0-15,-21 0 0,21 0 0,0 1 16,0 20-16,0-21 0,0 0 16,21-21-16,1 21 0</inkml:trace>
  <inkml:trace contextRef="#ctx0" brushRef="#br0" timeOffset="182526.78">13589 6646 0,'0'-21'0,"0"42"0,0-63 0,0 21 0,0 0 16,0 0-16,0-1 0,-21 22 15,21-21-15,-43 21 16,22 0-16,0 0 0,0 0 0,-21 21 15,20-21-15,-20 22 0,21-1 16,-21 0-16,20 0 0,1 0 16,0 0-16,0 1 0,21-1 0,0 0 15,0 0-15,21 0 0,0-21 16,0 21-16,1-21 0,20 0 16,0 22-16,-21-22 0,22 0 0,-22 21 15,21-21-15,-21 0 0,1 21 0,-1 0 16,0-21-16,0 21 0,0-21 15,-21 21-15,0 1 16,-21-22-16,0 21 16,0-21-16,0 0 0,-1 0 0,-20 0 15,0 0-15,21 0 16,-22 0-16,1 0 0,21 0 0,-22 0 16,22 0-16,-21 0 0,21 0 0,0 0 15,-1 0-15,1 0 0,0 0 16,0 0-16,0 0 0,21-21 15</inkml:trace>
  <inkml:trace contextRef="#ctx0" brushRef="#br0" timeOffset="183003.5">15155 6646 0,'-21'0'0,"42"0"0,-63 0 16,21-21-16</inkml:trace>
  <inkml:trace contextRef="#ctx0" brushRef="#br0" timeOffset="183203.4">15092 6646 0,'21'0'16,"0"0"-16,0 0 0,22 0 16,-1 0-16,21 0 0,-20 22 0,41-22 15,-20 0-15,-1 0 0,22 21 0,0-21 16,-1 0-16,22 0 0,-21 0 16,21 21-16,-22-21 0,22 0 0,-21 0 15,-22 0-15,1 0 0,-1 0 0,1 0 16,-22 0-16,1 0 0,-22 0 15,0 0-15,0 0 0,0 0 16,0 0-16,-21-21 31,0 0-31,0-1 16</inkml:trace>
  <inkml:trace contextRef="#ctx0" brushRef="#br0" timeOffset="183591.18">16658 6435 0,'0'0'0,"-42"0"31,21 0-31,-1 0 0,22 21 16,0 0-16,0 0 15,0 0-15,0 1 16,22-1-16,-1-21 0,0 21 0,21 0 15,-21-21-15,22 0 0,-1 0 16,-21 21-16,22-21 0,-1 0 0,-21 0 16,0 0-16,22 0 0,-22 0 15,0 0-15,-21-21 16,-21 21 0,0 0-1,21 21-15,-22-21 0,-20 21 16,21 1-16,0-1 0,0 21 0,-22-21 15,22 0-15,-21 1 0,21 20 0,-22-21 16,22 0-16,-21 0 0,21 1 0,-22-1 16,22 0-16,0 0 0,0 0 15,21 0-15,-21-21 0</inkml:trace>
  <inkml:trace contextRef="#ctx0" brushRef="#br0" timeOffset="184123.24">18457 6181 0,'0'0'0,"21"0"15,1-21-15,-1 21 0,21-22 16,-21 22-16,0 0 0,1 0 0,-1 0 15,0 0-15,0 0 0,0 0 16,-21 22-16,0-1 0,0 0 16,0 0-16,0 0 0,0 0 15,-21 1-15,0-1 0,0 21 16,0-21-16,-1 0 0,-20 1 0,21-1 16,-21-21-16,20 21 0,1-21 15,0 0-15,0 0 0,0 0 0</inkml:trace>
  <inkml:trace contextRef="#ctx0" brushRef="#br0" timeOffset="184404.08">18986 6519 0,'0'64'15,"0"-43"-15,-21 0 16,0 0-16,0 1 0,0-1 15,-22 0-15,22 0 0,0-21 16,-21 21-16,21-21 0,-1 0 0,-20 21 16,21-21-16,0 0 0,-22 0 15,22 0-15,0 0 0,0 0 0,-21 0 16,20 0-16,22-21 0,-21 21 0,0 0 16,0-21-16,21 0 15,-21 21-15,21-21 16,0 0-16,21-1 15,0 22 1</inkml:trace>
  <inkml:trace contextRef="#ctx0" brushRef="#br0" timeOffset="184943.77">18584 6414 0,'0'0'0,"-21"0"15,42-22 1,0 22-1,1 0-15,-1 0 0,0 0 16,0 0-16,21 0 0,1 0 0,-22 0 16,21 0-16,-21 0 0,22 22 15,-22-1-15,0-21 0,21 21 0,-42 0 16,0 0-16,0 0 0,0 1 0,0 20 16,0-21-16,-21 0 0,0 0 15,0 1-15,0-1 0,-22 0 0,22 0 16,-21-21-16,21 21 0,-22-21 0,22 0 15,0 21-15,0-21 0,21-21 32,21 0-17,0 0-15</inkml:trace>
  <inkml:trace contextRef="#ctx0" brushRef="#br0" timeOffset="185463.47">19516 6223 0,'-22'0'15,"1"0"-15,0 0 16,0 0-16,0 21 0,0 0 16,-1 1-16,1-1 0,0 21 15,0-21-15,0 22 0,0-1 0,-1-21 16,1 21-16,0-20 0,0-1 16,21 21-16,0-21 0,0 0 0,0 1 15,0-1-15,21 0 16,0-21-16,0 0 0,22 0 15,-22 0-15,21 0 0,1 0 0,-22-21 16,21 0-16,0-1 0,1 22 16,-1-21-16,-21-21 0,0 21 0,1 0 15,-1-22-15,0 22 0,-21-21 16,21 21-16,-21-22 0,0 22 0,0 0 16,0 0-16,-21 0 0,0-1 0,0 1 15,-1 21-15,-20 0 0,21 0 16,0 0-16,-22 0 0,22 0 0,0 21 15,-21 1-15,21-22 0,-1 21 0,1 0 16,0 0-16,0 0 0,0 0 16,21 1-16,-21-1 0,21 0 0,0 0 15,0 0-15,0 0 0,21-21 16,0 0-16,0 0 16</inkml:trace>
  <inkml:trace contextRef="#ctx0" brushRef="#br0" timeOffset="186963.65">19981 6329 0,'0'0'0,"0"21"31,0 0-31,0 0 0,0 1 16,0-1-16,0 0 0,0 21 15,0-21-15,0 1 0,0-1 16,0 0-16,0 21 0,-21-21 0,21 1 16,-21-22-16,21 21 0,0 0 0,0 0 15,0-42 17,0 0-17,0 0-15,0-1 16,0 1-16,0-21 0,0 21 15,0 0-15,21-1 0,-21-20 0,21 21 16,0 0-16,-21 0 16,22-22-16,-1 43 0,0-21 0,0 0 15,21 0-15,-20 21 0,-1 0 0,21 0 16,-21 0-16,0 0 0,1 0 16,20 0-16,-42 21 0,21 0 0,-21 0 15,0 0-15,0 1 0,0 20 0,0-21 16,0 21-16,0-20 0,-21-1 15,21 21-15,0-21 0,-21 0 0,21 1 16,-21-1-16,21 0 0,0 0 16,21-42 31,0 21-47,-21-21 0,0 0 0,21-1 15,0-20-15,0 21 0,1 0 16,-22-22-16,21 22 0,0-21 0,0 21 15,0 0-15,22-1 0,-22 1 16,0 0-16,0 0 0,0 21 0,0 0 16,1-21-16,-1 21 0,0 0 0,0 0 15,0 0-15,-21 21 16,0 0-16,0 0 16,0 0-16,0 22 0,0-22 0,0 0 0,0 0 15,0 0-15,-21 22 0,21-22 16,-21 0-16,21 0 0,0 0 15,0 1-15,0-1 0,0 0 16,21-21-16,0 0 0,0 0 16,1 0-16,-1 0 0,21 0 15,-21 0-15,0 0 0,22 0 0,-22 0 16,21-21-16,-21 0 0,1 21 0,-1-22 16,0-20-16,0 21 0,0 0 15,0 0-15,1-1 0,-1-20 16,-21 21-16,21 21 0,-21-21 0,0 0 15,0-1-15,0 44 47,-21-1-47,21 0 0,0 0 16,-21 0-16,-1 22 0,22-22 0,-21 0 16,21 0-16,0 0 0,0 0 15,0 1-15,0-1 0,0 0 0,0 0 16,21 0-16,1-21 15,20 0-15,-21 0 16,21 21-16,-20-21 0,20 0 0,0 0 16,1 0-16,-1-21 0,0 21 0,1-21 15,-1 0-15,0 0 0,1 0 16,-22-1-16,21-20 0,-21 21 16,0 0-16,1 0 0,-22-1 0,21 1 15,-21 0-15,21 0 0,-21 0 16,0 42 15,0 0-31,0 0 16,-21 0-16,21 22 0,-21-22 0,-1 0 15,22 0-15,-21 0 0,21 1 0,-21-1 16,21 0-16,0 0 0,-21 0 16,0 0-16,0-21 15,21 22-15,0-44 47,0 1-47,0 0 0,0 0 16,0 0-16,21 0 0,0-1 15,0 1-15,0-21 0,0 21 0,1-22 16,-1 22-16,0 0 0,0 0 0,21 0 16,-20 0-16,-1-1 0,0 1 15,21 21-15,-21 0 0,1 0 0,-1 0 16,0 0-16,0 0 0,0 0 15,-21 21-15,0 1 0,0-1 16,0 0-16,0 21 0,0-21 0,0 1 16,-21 20-16,21-21 0,0 0 15,-21 22-15,21-22 0,-21 0 0,21 0 16,0 0-16,0 0 16,21-21-1,0 0 1,0-21-16,0 0 0,1 0 15,-1 0-15,0 0 16,0 21-16,-21-22 0,0 1 0,21 0 16,-21 0-16,21 21 0,-21-21 0,0 0 15,0-1 1,0 1-16,-21 0 16</inkml:trace>
  <inkml:trace contextRef="#ctx0" brushRef="#br0" timeOffset="187255.48">21357 6075 0,'-42'0'32,"42"-21"-32,0 42 62,0 0-46</inkml:trace>
  <inkml:trace contextRef="#ctx0" brushRef="#br0" timeOffset="190479.66">18605 6287 0,'0'0'0,"-21"0"47,21-22-31,0 1-1,0 0-15,21 21 16,-21-21-16,22 21 16,-22-21-16,21 21 15,0 0 1,0 0-16,0 0 15,0 0-15,1 0 16,-1 0-16,-21 21 0,21-21 0,0 21 16,0 0-16,0-21 0,1 21 0,-22 1 15,21-1-15,-21 0 0,21 21 16,-21-21-16,0 1 0,0-1 0,0 0 16,0 21-16,0-21 0,-21 43 15,0-43-15,-1 0 0,22 0 16,-21 22-16,0-22 0,0 0 15,0 0-15,0 0 0,-1 1 0,1-1 16,0-21-16,-21 21 0,21 0 0,-1-21 16,-20 21-16,21-21 0,0 0 15,0 0-15,-1 0 0,1 0 0,0 0 16,0 0-16,0 0 0,0 0 0,-1 0 16,22-21-16,-21 0 15,21 0-15,-21 21 0,21-21 0,0-1 16,0 1-16,0 0 0,0 0 0,0 0 15,0 0-15,21-1 16,0 22-16,-21-21 0,22 0 0,-1 0 16,0 0-16,0 21 15,0 0-15,0 21 16,1 0-16,-22 0 16,0 0-16,21 1 0,-21-1 0,21 0 15,-21 21-15,0-21 0,0 22 16,21-22-16,-21 0 0,21 0 0,-21 0 15,0 1-15,21-1 0,1 0 0,-1 0 16,0-21-16,0 0 0,0 21 16,0-21-16,1 0 0,20 0 0,-21 0 15,0 0-15,0 0 0,1-21 16,-1 21-16,0-21 0,0 0 0,0 0 16,-21-22-16,0 22 0,21-21 15</inkml:trace>
  <inkml:trace contextRef="#ctx0" brushRef="#br0" timeOffset="190811.47">18627 6223 0,'0'-21'31,"21"21"-15,-21-21-16,21 21 0,0 0 15,0 0-15,0 0 0,1 0 0,-1 0 16,0 0-16,0 21 0,0-21 15,-21 21-15,0 0 16,0 0-16,0 1 16,0-1-16,-21 0 0,0 0 15,0 0-15</inkml:trace>
  <inkml:trace contextRef="#ctx0" brushRef="#br0" timeOffset="200671.16">15515 7916 0,'-21'0'0,"0"0"16,0 0-16,-1 0 15,1 0-15,0 0 0,21-21 0,-21 21 16,0 0-16,0 0 0,-1 0 16,1 0-16,0 0 0,63 0 47,-20 0-47,20 0 0,0 0 15,22 0-15,-22 0 0,22 0 0,20 0 16,-20 0-16,-1 0 0,22 0 0,0 0 15,-1 0-15,1 0 0,0 0 16,-1 0-16,1 0 0,-22 0 0,1 0 16,-22 0-16,1 0 0,-1 0 0,-21 0 15,21 0-15,-20 0 16,-1 0-16,-21-21 31,0 0 0,21 21-31,-21-21 16,21 21-16</inkml:trace>
  <inkml:trace contextRef="#ctx0" brushRef="#br0" timeOffset="201066.79">16870 7726 0,'0'-21'0,"0"42"0,-21-42 0,-1 21 16,1 0-16,0 0 0,21-21 15,-21 21 1,21 21 15,0 0-15,21-21-16,0 21 0,0 0 0,1-21 16,-1 21-16,0-21 0,0 22 0,0-22 15,0 0-15,1 21 16,-1-21-16,0 0 0,0 0 15,-42 21 17,0-21-17,0 0-15,-1 21 0,1 0 0,0-21 16,0 21-16,0 1 0,-22-1 16,22 0-16,0 0 0,0 0 15,0 0-15,-22 1 0,22-22 0,0 21 16,21 0-16,-21-21 0,0 21 0,21 0 31,21-21-15,0 0-16,0-21 15,0 21-15,22-21 0</inkml:trace>
  <inkml:trace contextRef="#ctx0" brushRef="#br0" timeOffset="201374.61">17843 7726 0,'22'0'31,"-22"21"-31,0 0 16,0 0-16,0 1 0,0-1 0,-22 0 15,22 0-15,-21 21 0,21-20 0,-21 20 16,21-21-16,0 21 16,0-20-16,-21-1 0,21 0 0,-21 0 15,21 0-15,-21 0 0,21 1 0,0-1 16,21-21 15,0-21-31,0 21 16,0-22-16</inkml:trace>
  <inkml:trace contextRef="#ctx0" brushRef="#br0" timeOffset="201799.35">18330 7789 0,'0'0'0,"0"-21"0,-21 21 31,0 0-31,21 21 0,-21 1 0,0-22 15,-1 21-15,1 21 0,0-21 16,0 0-16,0 22 0,0-22 0,-1 21 16,1-21-16,0 1 0,21 20 0,-21-21 15,21 0-15,0 0 0,0 1 16,0-1-16,21 0 0,0-21 16,0 0-16,1 0 0,20 0 0,0 0 15,-21 0-15,22 0 0,-1-21 16,0 0-16,1-1 0,-22 1 15,21 0-15,1 0 0,-22-21 0,0 20 16,0-20-16,-21 0 0,0 21 16,0-22-16,0 22 0,0-21 0,0 21 15,-21-1-15,0 1 0,0 21 0,-1-21 16,-20 21-16,21 0 0,-21 0 16,20 0-16,1 0 0,-21 21 0,21-21 15,0 21-15,-1 1 0,1-1 0,0-21 16,21 21-16,0 0 0,0 0 0,0 0 15,0 1-15,0-1 16,21-21-16,-21 21 16,43-21-16,-22 21 0</inkml:trace>
  <inkml:trace contextRef="#ctx0" brushRef="#br0" timeOffset="202582.83">19135 7874 0,'0'0'0,"-22"0"0,1 0 15,0 0-15,21 21 16,0 0-16,-21 1 16,21-1-16,0 0 0,0 0 0,0 0 15,0 0-15,0 22 0,0-22 16,0 0-16,0 0 0,0 0 0,0 1 15,-21-1-15,21 0 0,-21-21 32,21-21-17,-22 0-15,22-1 16,0 1-16,0 0 0,0 0 16,0 0-16,0 0 0,0-1 15,0-20-15,22 21 0,-22 0 0,21-22 0,0 22 16,0 0-16,0 0 0,0-21 15,1 20-15,20 22 0,21-42 16,-20 42-16,-1 0 0,0 0 16,1 0-16,-22 0 0,21 0 15,-21 21-15,22 0 0,-22 1 0,0-1 16,-21 0-16,0 21 0,0-21 0,0 1 16,0 20-16,0-21 0,0 0 15,0 0-15,0 1 0,0-1 0,-21 0 16,21 0-16,-21-21 31,21-21 0,0 0-15,0 0 0,0-1-16,21 1 0,0 21 0,0-21 15,22 0-15,-22 0 0,21-22 0,-21 22 16,22 0-16,-22 21 0,21-21 15,0 0-15,-20 0 0,20 21 0,-21 0 16,21 0-16,-20 0 0,-1 0 16,21 0-16,-21 0 0,0 0 0,-21 21 15,0 0-15,0 0 0,0 0 16,0 0-16,0 1 0,0 20 0,0-21 16,-21 0-16,0 22 0,21-22 15,-21 0-15,0 0 0,0 0 0,-1 0 16,1-21-16,21 22 0,-21-22 15,21 21-15,-21-21 16</inkml:trace>
  <inkml:trace contextRef="#ctx0" brushRef="#br0" timeOffset="202870.66">20595 7832 0,'0'0'16,"-21"0"0,0 21-1,0 0-15,-1 0 16,22 0-16,-21 1 0,0 20 0,21-21 15,-21 0-15,21 0 0,-21 1 0,21-1 16,0 0-16,-21 0 0,21 0 16,-22-21-16,22 21 0,-21 1 15,21-1-15,0-42 47,0-1-47,0 1 0,21 0 0,1 0 16</inkml:trace>
  <inkml:trace contextRef="#ctx0" brushRef="#br0" timeOffset="203207.47">20574 7662 0,'0'0'0,"-42"0"0,20-21 0,1 21 15,-21 0-15,21 0 0,0 0 0,-1 0 16,44 0 15,-1 0-15,0 0-16,0-21 0,0 21 15,0 0-15,1 0 0,-22-21 0,21 21 16,-21-21-16,0 0 16,0-1-16,-21 22 15,-1 0-15,1 0 16,0 0-16,0 0 0,0 0 0,0 0 15,-1 0-15,1 0 0,21 22 16,0-1-16,-21-21 0,21 21 0,0 0 16,0 0-16,21-21 15,0 21-15,1-21 16,-1 0-16,0 22 0</inkml:trace>
  <inkml:trace contextRef="#ctx0" brushRef="#br0" timeOffset="203723.23">20997 7747 0,'0'0'0,"0"21"31,0 0-15,0 1-16,0-1 0,0 0 15,0 0-15,0 0 16,0 0-16,0 1 0,-21-22 0,21 21 16,0 0-16,0 0 0,-21-21 0,21 21 15,0-42 32,0 0-31,21 0-16,-21 0 0,21-1 15,-21 1-15,21 0 0,1 0 16,-22 0-16,21 0 0,0-1 0,0 1 16,21 0-16,-20 0 0,-1 0 0,21 0 15,-21-1-15,22 1 0,-22 21 16,0 0-16,21 0 0,-21 0 16,1 0-16,20 0 0,-21 0 0,-21 21 15,21 1-15,-21-1 0,0 21 16,0-21-16,0 0 0,-21 22 15,0-22-15,0 21 0,0 1 0,21-22 16,-22 21-16,1-21 0,0 0 16,21 1-16,-21-1 0,21 0 0,0 0 15,-21-21-15,21 21 16</inkml:trace>
  <inkml:trace contextRef="#ctx0" brushRef="#br0" timeOffset="206919.44">16044 9504 0,'0'-21'15,"0"0"1,0-1-16,0 1 0,0 0 16,0 0-1,0 0-15,0 0 16,0 42 15,0 0-31,0 0 16,0 0-16,0 0 0,0 22 0,0-1 15,-21 0-15,0 22 0,0-22 16,0 22-16,21-22 0,-22 0 0,1 22 16,0-22-16,21 1 0,0-1 0,0-21 15,0 21-15,-21-20 0,21 20 0,0-21 16,0 0-16,0 0 0,0 1 15,21-22 17</inkml:trace>
  <inkml:trace contextRef="#ctx0" brushRef="#br0" timeOffset="207243.25">16468 9864 0,'0'21'16,"0"0"-1,0-42 32,21 0-47,-21 0 31,-21 21 1,-1 0-32,1 21 15,0 0-15,42-21 47,0 0-47,22 0 0,-22 0 0</inkml:trace>
  <inkml:trace contextRef="#ctx0" brushRef="#br0" timeOffset="207787.64">17547 9546 0,'21'-21'0,"-42"42"15,63-63-15,-20 42 0,-1-21 0,0 0 16,0-1-16,0 22 0,0-21 0,1 0 16,-1 0-16,-21 0 0,0 0 15,0-1-15,-21 22 16,-1 0-16,1 0 0,-21 0 16,21 0-16,-22 0 0,1 0 15,0 0-15,-1 22 0,1-1 0,0-21 16,-1 21-16,22 0 0,0 0 15,0 0-15,0 1 0,21-1 0,0 0 16,0 0-16,0 0 0,0 0 0,0 1 16,21-22-16,0 21 0,21 0 15,-20 0-15,20 0 0,-21 22 0,21-22 16,1 0-16,-22 0 0,21 0 0,-21 0 16,1 1-16,-1-1 0,0 0 15,0 0-15,-21 0 0,0 0 16,0 1-16,0-1 0,-42 21 15,21-42-15,-22 21 0,1 0 16,0-21-16,-22 0 0,22 0 16,-1 0-16,-20 0 0,21 0 0,-1 0 15,22 0-15,-21-21 0,21 21 0,-1-21 16,1 0-16,0 0 0,21 0 16,0-1-16,0 1 0,0 0 15,0 0 1,21 0-1,0 21-15,1 0 16,-1 0-16,0 0 0</inkml:trace>
  <inkml:trace contextRef="#ctx0" brushRef="#br0" timeOffset="208172.42">17865 9906 0,'21'0'0,"-42"0"0,63 0 15,-21-21-15,0 21 0,0-21 16,1 0-16,-1 21 0,0-22 16,0 1-16,0 0 0,0 0 0,-21 0 15,0 0-15,0-1 0,0 1 16,0 0-16,-21 21 15,0 0-15,0 0 0,0 0 0,0 0 16,-1 0-16,1 0 0,0 21 16,0 0-16,0 22 0,0-22 0,-1 0 15,22 0-15,0 22 0,-21-22 0,21 0 16,0 0-16,0 0 0,0 0 0,0 1 16,0-1-16,0 0 15,21 0-15,1-21 0,-1 0 0,-21 21 16,21-21-16,0 21 0,0-21 15,0 0-15,1 0 0,-1 0 16,0 0-16,0 0 0,0 0 16,0-21-16</inkml:trace>
  <inkml:trace contextRef="#ctx0" brushRef="#br0" timeOffset="208479.24">18711 9208 0,'21'-22'0,"-42"44"0,42-65 16,1 22-16,-22 0 0,0 42 31,0 0-31,0 0 0,0 22 16,-22-22-16,1 21 0,0 1 15,0-1-15,0 21 0,0-20 0,-1 20 16,1 1-16,0-22 0,-21 22 0,21-1 15,-1-21-15,1 1 0,-21-1 16,42 0-16,-21-20 0,0 20 0,21-21 16,-22 0-16,22 0 0,22-21 47,-1-21-47,0 0 0,0 21 0,0-21 15</inkml:trace>
  <inkml:trace contextRef="#ctx0" brushRef="#br0" timeOffset="208854.87">18669 9843 0,'0'0'16,"0"21"-1,21-21-15,0 0 16,0 0-1,1 0-15,20 0 0,-21 0 0,0 0 16,0 0-16,1-21 0,-1-1 0,0 1 16,-21 0-16,21 21 0,-21-21 15,0 0-15,0 0 16,-21 21-16,0-22 0,0 22 16,-1 0-16,1 0 0,0 0 15,0 22-15,0-1 0,0 0 16,-1 0-16,1 0 0,0 0 0,21 1 15,0-1-15,0 0 0,-21 0 16,21 0-16,0 0 0,0 1 16,0-1-16,0 0 0,21-21 15,0 0-15,0 0 16,1 0-16,-1 0 0,0 0 0,0 0 16,21 0-16,-20 0 0,20-21 15</inkml:trace>
  <inkml:trace contextRef="#ctx0" brushRef="#br0" timeOffset="209348.59">19431 9737 0,'-21'0'0,"42"0"0,-63 0 0,20 0 16,1 0-16,0 0 15,21 21-15,-21 0 0,21 0 16,0 0-16,0 1 0,-21-1 0,21 0 15,0 0-15,-21 0 0,21 0 16,0 1-16,0-1 0,0 0 0,0 0 16,0 0-16,-22-21 47,22-21-47,0 0 0,0 0 15,0 0-15,0-1 0,0 1 16,0 0-16,0 0 0,0-21 15,22 20-15,-1 1 0,0 0 0,0 0 16,0 0-16,0 0 0,1-1 0,20 22 16,0 0-16,1-21 0,-22 21 15,21 0-15,0 0 0,1 0 0,-1 0 16,-21 21-16,0 1 0,22-1 0,-22 0 16,0 0-16,-21 0 0,0 0 15,0 1-15,0 20 0,0-21 0,0 0 16,-21 0-16,0 1 0,0-1 0,-1-21 15,1 21-15,21 0 0,-21-21 0,0 21 16,0-21-16,0 0 16,-1 0-1,44-21 17,-1 0-32</inkml:trace>
  <inkml:trace contextRef="#ctx0" brushRef="#br0" timeOffset="209595.45">20151 9694 0,'0'0'0,"0"22"32,0-1-32,0 0 15,0 0-15,0 0 0,0 0 16,-22 1-16,1 20 0,21-21 0,0 0 15,-21 0-15,0 1 0,0-1 16,21 0-16,0 0 16,0-42 31,0 0-47</inkml:trace>
  <inkml:trace contextRef="#ctx0" brushRef="#br0" timeOffset="209783.34">20151 9546 0,'0'0'15,"0"-21"-15,0 0 16,0 42 46,0 0-62,0 0 16</inkml:trace>
  <inkml:trace contextRef="#ctx0" brushRef="#br0" timeOffset="210880.11">20447 9673 0,'0'21'47,"-21"1"-47,21-1 16,-21 0-16,21 0 0,0 0 0,-22 22 16,1-22-16,21 0 0,0 21 0,0-21 15,0 1-15,0-1 0,0 0 16,0 0-16,21 0 0,1-21 15,-1 0-15,0 0 0,0 0 0,21 0 16,-20 0-16,20 0 0,-21-21 16,21 0-16,-20 0 0,-1 21 0,21-21 15,-21-1-15,0-20 0,1 21 0,-1 0 16,-21-22-16,21 22 0,0-21 16,-21 21-16,21 0 0,-21-1 0,0 1 15,0 0-15,-21 42 31,21 0-31,-21 1 16,0-1-16,21 21 0,-21-21 0,21 0 16,-22 1-16,22-1 0,0 21 15,0-21-15,0 0 0,0 1 16,0-1-16,22 0 16,-1-21-16,21 0 0,-21 0 0,0 0 15,22 0-15,-22 0 0,21 0 16,-21 0-16,1-21 0,-1 21 0,0-21 15,0-1-15,0 1 0,-21-21 0,21 21 16,1 0-16,-22-22 16,0 22-16,21 0 0,-21 0 0,21 0 15,-21-1-15,0 44 32,0-1-32,-21 0 15,0 0-15,21 0 0,-22 0 0,22 1 16,0-1-16,-21 21 0,21-21 15,-21 0-15,21 1 0,0-1 0,-21-21 16,21 21-16,0 0 0,0-42 47,0 0-47,21 21 16,0-21-16,0-1 0,-21-20 0,22 21 15,-1 0-15,0-22 0,0 22 16,0 0-16,0-21 0,1 21 0,20-1 15,-21 1-15,0 21 0,22-21 0,-22 21 16,0 0-16,0 0 0,21 0 16,-20 21-16,-1-21 0,0 21 0,-21 1 15,0-1-15,0 21 0,0-21 0,0 0 16,0 22-16,0-22 0,0 0 16,0 21-16,0-20 0,0-1 0,-21 0 15,21 0-15,-21 0 0,-1 0 16,22-42 31,0 0-47,22 0 0,-22 0 15,21-22-15,0 22 0,0 0 16,0-21-16,0 21 0,1-22 0,20 1 16,-21 21-16,21-22 0,-20 22 15,20 0-15,0 0 0,-21 0 0,22 21 16,-22 0-16,0 0 0,21 0 0,-20 0 15,-1 0-15,0 21 0,0 21 0,-21-21 16,0 1-16,0-1 16,0 21-16,0-21 0,0 22 0,-21-22 15,0 0-15,21 21 0,-21-21 0,-1 1 16,1-1-16,0 0 0,0 0 0,0 0 16,0 0-16,-1-21 15,22 22-15,-21-22 16,0 0-16</inkml:trace>
  <inkml:trace contextRef="#ctx0" brushRef="#br0" timeOffset="211700.14">15663 10774 0,'0'0'15,"-21"0"-15,-21 0 0,21 0 0,21-21 16,-22 0-16,22-1 0,0 1 16,0 0-1,0 0-15,0 0 0,22 0 16,-1-1-16,0 22 0,0 0 16,0-21-16,22 21 0,-22 0 15,0 0-15,0 0 0,0 0 0,0 21 16,1 1-16,-22-1 0,0 21 0,0-21 15,0 22-15,0-22 0,-22 21 0,1 0 16,0-20-16,-21 20 0,21 0 16,-22-21-16,1 22 0,0-22 0,-1 0 15,1 21-15,0-20 0,-1-22 0,1 21 16,0 0-16,20-21 16,1 0-16,0 0 0,0 0 0,0 0 15,21-21-15,0 0 0,0-1 16,0 1-16,0 0 0,21 0 0,-21-21 15,42 20-15,-21 1 0,1 0 16,-1 0-16,0 0 0,0 0 0,-21-1 16,21 22-16,0 0 0,1 0 15,-1 0-15,0 22 16,-21-1-16,21 0 0,0 0 0,-21 0 16,0 0-16,21 1 0,1 20 15,-22-21-15,21 0 0,-21 0 0,0 1 0,0-1 16,21 0-16,-21 0 15,21 0-15,0 0 0,-21 1 0,21-22 16,1 21-16,-1-21 0,0 0 16,0 0-16,0 0 0,0 0 0,1 0 15,20-21-15,-21 21 0,0-22 16</inkml:trace>
  <inkml:trace contextRef="#ctx0" brushRef="#br0" timeOffset="211784.09">16298 10922 0</inkml:trace>
  <inkml:trace contextRef="#ctx0" brushRef="#br0" timeOffset="211867.04">16298 10880 0,'-21'0'31,"21"21"-31,0 0 16,21-21-1,0 0-15</inkml:trace>
  <inkml:trace contextRef="#ctx0" brushRef="#br0" timeOffset="212131.89">17166 10647 0,'-42'-21'0,"84"42"0,-127-63 16,85 20-16,0 44 15,22-1 1,-22 0-16,0 0 0,0 0 16,0 22-16,0-22 0,0 21 0,0 0 15,0-20-15,0 20 0,-22 0 0,1 1 16,21-22-16,0 21 0,-21-21 0,21 0 16,-21 22-16,21-22 0,0 0 15,0 0-15</inkml:trace>
  <inkml:trace contextRef="#ctx0" brushRef="#br0" timeOffset="212651.59">16954 10774 0,'0'-42'0,"0"84"0,0-127 0,0 64 15,0-21-15,0-1 0,22 1 0,20 21 16,-21 0-16,0-22 0,22 22 0,-1 0 15,-21 21-15,21-21 0,1 21 16,-22 0-16,21 0 0,1 21 16,-22 0-16,0 0 0,0 22 0,0-22 15,-21 21-15,0 1 0,0-1 0,0 0 16,0 1-16,0-1 0,0 0 16,0 1-16,0-22 0,0 21 0,0-21 15,0 22-15,0-22 0,0 0 0,0 0 16,0 0-16,-21-21 0,21 21 15,-21-21-15,0 0 16,21-21-16,0 0 16,0 0-16,0 0 0,0 0 0,0-1 15,0 1-15,0-21 16,21 0-16,-21 20 0,21-20 0,21 0 16,-20-1-16,20 1 0,-21 21 0,21-21 15,1 20-15,-1-20 0,0 21 16,1 21-16,-22 0 0,21 0 0,1 0 15,-22 0-15,21 0 0,-21 21 0,0 0 16,1 22-16,-22-22 0,21 21 16,-21 0-16,0 1 0,0-1 0,-21-21 15,-1 22-15,22-1 0,-21-21 0,0 21 16,0-20-16,0-1 0,0 21 0,21-21 16,-22 0-16,22 1 15,-21-22-15,21 21 16,0-42-1,21 21-15,1-22 16</inkml:trace>
  <inkml:trace contextRef="#ctx0" brushRef="#br0" timeOffset="213163.29">18415 10943 0,'21'0'0,"-42"0"0,42-21 0,0 21 16,-21-21-16,0 0 0,21 0 16,-21-1-16,0 1 0,0 0 15,0 0-15,0 0 0,0 0 0,0-1 16,-21 22-16,0 0 0,-21 0 0,21 0 16,-22 0-16,22 0 0,-21 0 15,-1 22-15,22-1 0,-21 21 0,0-21 16,20 22-16,1-22 0,0 0 0,0 21 15,0-21-15,21 1 0,-21-1 0,21 0 16,0 0-16,0 0 0,0 0 16,0 1-16,21-1 15,0-21-15,0 0 0,0 0 0,0 0 16,1 0-16,20-21 0,-21 21 16,0-22-16,22 1 0,-22 0 15,0 0-15,21 0 0,-21 0 0,1-22 16,20 22-16,-21-21 0,0 21 0,0-1 15,1 1-15,-1 0 0,-21 0 16,0 42 0,-21 0-16,21 0 15,-22 1-15,22-1 0,-21 0 16,21 0-16,0 0 0,0 0 16,0 1-16,0-1 0,0 0 0,0 0 0,0 0 15,21-21-15,1 21 0,-1-21 0,21 0 16,-21 22-16,22-22 15,-22 0-15,21 0 0,0 0 0,1 0 16,-1 0-16,0-22 0,1 1 0</inkml:trace>
  <inkml:trace contextRef="#ctx0" brushRef="#br0" timeOffset="-214678.02">19113 10816 0,'0'0'0,"0"-21"0,0 0 0,0 0 15,-21 21 1,21 21-1,-21 0-15,21 0 0,-21 0 0,21 1 16,0-1-16,0 0 0,-21 21 16,21-21-16,-21 1 0,21-1 15,0 21-15,0-21 0,0 0 0,-22 1 16,22-1-16,-21 0 0,21-42 31,0 0-15,0-1-16,0 1 0,0 0 15,21 0-15,1-21 0,-1 20 16,0 1-16,0-21 0,0 21 0,0-22 16,1 22-16,-1 0 0,21 0 15,-21 0-15,22 21 0,-22 0 0,21 0 16,-21 0-16,0 0 0,22 0 0,-22 21 16,0 0-16,-21 0 15,0 22-15,0-22 0,0 0 0,0 0 16,0 21-16,0-20 0,0-1 15,0 0-15,0 21 0,0-21 0,0 1 16,21-22-16,0 21 0,-21 0 0,22-21 16,-1 0-16,0 21 0,0-21 0,0 0 15,0 0-15,1 0 0,-1-21 16,21 21-16,-21-21 0,0 0 0,1-1 16,-22 1-16,21-21 0,0 21 0,0 0 15,-21-22-15,0 22 16,21 0-16,-21-21 0,21 20 0,-21 1 0,0 0 15,0 42 17,-21 0-17,0 1-15,0-1 0,21 21 0,-21-21 16,21 0-16,0 1 0,-21-1 0,21 0 16,0 0-16,0 0 0,0 0 15,0 1-15,0-1 0,21 0 16,0-21-16,0 0 0,21 0 0,-20 0 15,20 0-15,-21 0 16,21 0-16,-20 0 0,-1-21 0,21 0 0,-21-1 16,0 1-16,1 0 0,-1 0 15,0-21-15,0 20 0,-21 1 0,21 0 16,-21-21-16,21 42 0,-21-21 16,0-1-16,-21 44 31,0-1-31,21 0 15,-21 0-15,21 0 0,0 0 0,-21 1 16,21-1-16,0 0 0,0 0 0,0 0 16,0 0-16,0 1 0,0-1 15,21 0-15,0-21 16,0 0-16,22 21 0,-22-21 0,21 0 0,0 0 16,1 0-16,-1 0 0,0-21 15,-20 0-15,20 0 0,0-1 16,-21 1-16,22 0 0,-22 0 0,0 0 15,0 0-15,0-1 0,1 1 0,-22 0 16,21 0-16,0 0 16,-21 0 15,0-1 63,0 1-79,-21 21 1,0 0-16,-1 0 0,1 0 16,0 0-16,-21 0 0,21 21 15,-1-21-15,-20 22 0,21-1 0,0 0 16,-22 0-16,22-21 0,0 21 15,0 0-15,21 1 0,0-1 16,0 0-16,0 0 0,0 0 0,21 0 16,0-21-1,0 0-15,1 0 16,-1 0-16,21 0 0,-21-21 0,0 0 16,1 21-16,-1-21 0,21 0 0,-21 0 15,0-1-15,1 1 0,-1 0 16,0 0-16,0 0 0,-21 0 0,21 21 15,-21-22-15,-21 22 32,21 22-32,-21-1 0,0-21 15,21 21-15,-21 0 0,21 0 16,0 0-16,-22 1 0,22-1 0,0 0 16,0 0-16,0 0 15,0 0-15,22-21 0,-1 22 0,0-1 16,0-21-16,0 21 0,22-21 0,-22 0 15,21 0-15,0 0 0,-20 0 16,-1 0-16,21-21 0,-21 0 0,22-1 16,-22 1-16,0 0 0,21-21 0,-21-1 15,22 22-15,-22-21 0,21-22 16,-21 22-16,1 0 0,20-1 0,-21-20 16,21 21-16,-20 20 0,-1-20 15,-21 21-15,0 0 0,0 0 0,0-1 16,-21 22-1,-22 22-15,22-1 0,0 21 16,0-21-16,0 22 0,-1-1 0,1 0 16,0 1-16,0-1 0,21 0 15,-21-21-15,21 22 0,0-1 0,0-21 16,0 22-16,0-22 0,0 0 0,0 0 16,21 0-16,0-21 0,0 21 15,0-21-15,1 0 0,20 0 0,-21 0 16,21 0-16,1 0 0,-1 0 0,0-21 15,1 0-15,-1 21 0,0-21 16,-20 0-16,20 21 0,-21-21 16,0 21-16,-21-22 0,0 1 15</inkml:trace>
  <inkml:trace contextRef="#ctx0" brushRef="#br0" timeOffset="-213770.4">15833 11430 0,'0'0'0,"-22"0"15,1 0-15,0 0 16,21 21-16,-21-21 0,0 0 0,21 21 16,-21-21-16,-1 0 15,1 22-15,0-22 16,42 0 31,0 0-32,-21 21-15,22-21 0,-22 21 16,21-21-16,-21 21 16,21 0-16,-21 0 0,0 1 15,0-1-15,0 0 0,0 0 0,0 0 16,0 0-16,-21 1 0,0-1 15,-1 0-15,1 0 0,-21 0 0,21 0 16,0-21-16,-22 22 0,22-22 0,0 0 16,0 0-16,0 0 15,21-22 17,21 22-32,0-21 15,0 21-15,0 0 16,0 0-16,1 0 0,-1 0 0,21 0 15,-21 0-15,0 0 0,1 21 0,-1-21 16,0 22-16,0-1 0,0 0 0,0-21 16,-21 21-16,0 0 0,0 0 15,0 1-15,0 20 0,0-21 0,-21 0 16,0 0-16,0 1 0,0-1 0,0 0 16,-22-21-16,22 21 0,0-21 15,-21 0-15,20 0 0,1 0 0,-21 0 16,21 0-16,0 0 0,-1 0 15,1 0-15,0 0 0,21-21 0,-21 21 16,21-21-16,-21 21 0,21-21 16,-21 21-16,21-22 0,0 1 15,21 21 1,0-21-16,0 21 0,0 0 16,0 0-16,1-21 0</inkml:trace>
  <inkml:trace contextRef="#ctx0" brushRef="#br0" timeOffset="-213582.51">16214 11938 0,'0'-42'16,"-22"21"-1,44 21 1,-1 0 15,0 0-31,0 0 0</inkml:trace>
  <inkml:trace contextRef="#ctx0" brushRef="#br0" timeOffset="-213297.25">17208 11684 0,'0'0'0,"0"-21"0,-42 0 16,63 21-16,22 0 0,-22 0 16,21 0-16,0 0 0,22 0 0,-22 0 15,22 0-15,-22 0 0,22 0 16,-22 0-16,21 0 0,-20 0 15,-1 0-15,-21 0 0,22 0 0,-22 0 16,0 0-16,-21 21 16,-21-21-1,0 0-15,-1 0 0,1 0 16</inkml:trace>
  <inkml:trace contextRef="#ctx0" brushRef="#br0" timeOffset="-212948.88">17695 11663 0,'-21'0'0,"21"21"31,0 0-15,-21-21-16,21 21 0,0 1 15,0-1-15,0 0 0,0 0 16,0 0-16,0 22 0,0-22 0,0 0 16,0 21-16,0-21 0,0 22 15,0-22-15,0 21 0,0-21 0,0 22 16,0-22-16,0 0 0,-21 0 0,0 22 15,21-22-15,-22-21 0,1 21 0,0 0 16,-21 0-16,21-21 16,-22 21-16,22-21 0,-21 0 0,21 0 0,-22 0 15,22 0-15,-21 0 0,21 0 0,-1 0 16,1 0-16,-21-21 0,21 21 16,0-21-16,-1 0 0,22 0 15,-21 21-15,21-21 0,-21-1 0,21 1 16,0 0-16,0 0 15,21 21-15,0 0 16,1 0-16,-1-21 0,21 21 0,-21 0 16,22 0-16</inkml:trace>
  <inkml:trace contextRef="#ctx0" brushRef="#br0" timeOffset="-212453.17">18246 11980 0,'0'-21'0,"0"42"0,0-63 0,0 21 15,-22 21-15,1 0 0,0-21 16,0 21-16,0 0 0,0 0 16,-1 0-16,-20 21 0,21 0 0,0 0 15,0 0-15,-1 1 0,1-1 0,0 21 16,0-21-16,0 0 0,0 1 15,-1 20-15,22-21 0,0 0 0,0 0 16,0 1-16,0-1 0,0 0 16,0 0-16,22 0 15,-1-21-15,0 0 0,0 0 16,0 0-16,22 0 0,-22-21 0,0 21 16,21-21-16,-21 0 0,1 0 0,-1-1 15,21 1-15,-21 0 0,0-21 0,1 21 16,-1-1-16,0-20 0,-21 21 15,21 0-15,-21 0 0,21-1 0,-21 1 16,0 42 15,0 1-31,0-1 16,0 0-16,0 21 0,-21-21 0,21 1 16,0-1-16,0 0 0,0 0 0,0 0 15,0 0-15,0 1 0,0-1 16,21-21-16,0 0 0,1 21 0,-1-21 15,0 0-15,0 0 0,0 0 0,22-21 16,-22 21-16,0-21 0,0-1 16</inkml:trace>
  <inkml:trace contextRef="#ctx0" brushRef="#br0" timeOffset="-211621.94">18817 11917 0,'0'-21'0,"0"42"15,0-63-15,0 20 0,21 22 16,-21 22-1,0-1 1,0 0-16,-21 0 0,21 0 16,0 22-16,-21-22 0,21 0 0,-21 21 15,21-21-15,0 1 0,0-1 0,0 21 16,0-21-16,0 0 16,0 1-16,21-22 0,0 21 15,0-21-15,0 0 0,1 0 0,-1 0 16,21 0-16,-21-21 0,0 21 0,1-22 15,-1 1-15,0 0 0,0 0 16,0 0-16,-21 0 0,0-22 16,21 22-16,-21 0 0,0 0 0,0 0 15,0-1-15,0 1 0,22 21 63,-1 0-63,0 0 0,0 0 15,0 0-15,22 0 0,-1 0 0,0 0 16,1 0-16,-1 0 0,21 0 0,1 0 16,-1 0-16,1 0 0,-1 0 15,-20 0-15,20 0 0,-20 0 0,-22 0 16,21 0-16,-21 0 16,-42 0 15,0 0-31,0 0 0,0 0 15,-1 0-15,1 0 0,0 0 16,0 0-16,0 0 16,-22 21-16,22-21 0,0 22 0,-21-1 15,21 0-15,-22 0 0,22 0 0,0 0 16,0 1-16,0-1 0,-1 21 16,1-21-16,21 0 0,0 1 15,0-1-15,0 0 0,0 0 16,0 0-16,21-21 0,1 0 0,-1 0 15,21 0-15,-21 0 16,0 0-16,1 0 0,-1 0 0,21-21 16,-21 0-16,22 0 0,-22 0 0,21-1 15,-21 1-15,0 0 0,22-21 0,-22 21 16,0-1-16,0-20 0,-21 21 16,0 0-16,21 21 0,-21-21 0,-21 21 31,21 21-31,-21 0 0,0 0 15,0 0-15,21 0 0,0 22 0,-21-22 16,21 0-16,0 0 0,0 0 0,0 1 16,0-1-16,0 0 0,21 0 15,0-21-15,0 0 16,0 0-16,0 0 0,1 0 0,20 0 16,-21 0-16,21 0 0,-20 0 0,20 0 15,-21 0-15,0-21 0,22 0 0,-22 21 16</inkml:trace>
  <inkml:trace contextRef="#ctx0" brushRef="#br0" timeOffset="-195505.95">11705 10943 0,'-21'0'47,"0"0"-31,0 0-16,-1 0 0,1 0 16,0 0-16,0 0 15,0 0-15,0 0 0,-1 0 16,1 0-16,0 0 15,63 0 17,-20 0-17,20 0-15,0 0 0,22 0 0,-1 0 16,22 0-16,0 0 0,20 0 16,1 0-16,0 0 0,0 0 0,0 21 15,-22-21-15,1 22 0,0-22 0,-22 0 16,1 0-16,-22 0 0,0 0 15,-20 0-15,-1 21 0,0-21 0,0 0 16,-21-21 31,0-1-31,-21 22-1</inkml:trace>
  <inkml:trace contextRef="#ctx0" brushRef="#br0" timeOffset="-195001.24">12912 10668 0,'0'0'16,"-22"0"-16,1-21 0,0 21 0,0 0 15,0 0-15,0 0 16,-1 0 0,1 0-16,21 21 0,0 0 15,0 0-15,0 1 0,0-1 16,0 0-16,0 0 0,21 0 16,1 0-16,-1-21 0,0 22 0,0-1 15,21-21-15,-20 21 0,20-21 0,0 21 16,-21-21-16,22 0 0,-22 0 15,21 0-15,-21 0 0,1 0 0,-1 0 16,0 0-16,-21-21 16,0 0-1,-21 21-15,0 0 16,-1 0-16,1 0 0,0 0 0,-21 0 16,21 0-16,-1 21 0,1-21 15,-21 21-15,21 0 0,-22 0 0,22 1 16,-21-1-16,0 0 0,20 0 15,-20 0-15,21 0 0,-21 1 0,20-1 16,-20 0-16,21 0 0,0 0 0,0 0 16,-1 1-16,1-1 0,21 0 15,-21-21-15,21 21 0,21-21 32,0 0-17,-21-21-15,22 0 0,-1 0 16</inkml:trace>
  <inkml:trace contextRef="#ctx0" brushRef="#br0" timeOffset="-194264.81">13737 10562 0,'0'0'0,"0"-21"0,0 0 15,0 0-15,21 0 16,0-1-1,-21 1-15,22 21 16,-1-21-16,0 21 16,0 0-16,0-21 15,0 21-15,1 0 0,-1 0 0,21 0 16,-21 0-16,22 0 0,-22 0 16,0 0-16,21 0 0,-21 21 0,1-21 15,-1 21-15,0 0 0,0 1 16,-21-1-16,0 0 0,0 0 0,0 0 15,-42 22-15,21-22 0,-1 21 0,-20 0 16,0-20-16,-1 20 0,1-21 16,21 0-16,-21 22 0,-1-22 0,1 0 15,21 0-15,-22 0 0,-20 22 16,42-43-16,0 21 0,-22 0 16,22-21-16,0 0 0,0 0 15,0 0-15,-1 0 0,1 0 0,0 0 31,42 0-15,0 0 0,1 0-16,-1-21 0,21 21 0,-21 0 15,22 0-15,-1 0 0,0-21 16,-21 21-16,22 0 0,-1 0 0,0 0 16,1 0-16,-22 0 0,21 0 0,1 0 15,-22 0-15,0 0 0,0-22 16,0 22-1,-42 0 17,21 22 15,-21-1-47</inkml:trace>
  <inkml:trace contextRef="#ctx0" brushRef="#br0" timeOffset="-193729.12">11324 12023 0,'-21'0'0,"42"0"0,-63 0 0,-1-21 16,22 21-16,0 0 0,42 0 31,0 0-15,1 0-16,20 0 0,0 0 0,1 21 16,20-21-16,-21 0 0,22 0 0,21 0 15,-22 0-15,22 21 16,-1-21-16,1 0 0,21 0 0,-21 0 15,-1 0-15,1 0 0,-22 0 0,22 0 16,-21 0-16,-22 0 0,21 0 16,-20 0-16,-1 0 0,-21-21 0,22 21 15,-22 0-15,0-21 0,0 21 16,-21-22-16,0 1 16,0 0 15,0 0-16</inkml:trace>
  <inkml:trace contextRef="#ctx0" brushRef="#br0" timeOffset="-193253.8">12742 11663 0,'0'0'0,"0"-21"31,-21 21-31,21 21 32,0 0-32,0 0 15,0 0-15,0 1 0,21-1 16,-21 0-16,21 0 0,1 0 16,-1-21-16,0 21 0,0 1 15,21-22-15,-20 21 0,20 0 0,-21-21 16,21 0-16,-20 21 0,20-21 15,0 0-15,-21 0 0,1 0 0,20 0 16,-21 0-16,0 0 0,0 0 0,1-21 16,-22 0-16,0 0 15,-22 21 1,1 0-16,0 0 16,0 0-16,0 0 0,-22 0 0,22 21 15,0 0-15,-21 0 0,-1 0 16,22 0-16,-21 1 0,0 20 15,-1-21-15,1 21 0,0-20 0,20-1 16,-20 0-16,21 0 0,-21 0 16,20 0-16,22 1 0,-21-1 0,0 0 15,42-21 17,0 0-32,1 0 0,-1-21 15,0 0-15,0 21 0</inkml:trace>
  <inkml:trace contextRef="#ctx0" brushRef="#br0" timeOffset="-192457.48">13970 11832 0,'0'0'0,"-21"-21"16,0 21-16,-1 0 15,1-21-15,21 0 16,-21 0-16,21-1 16,0 1-16,0 0 15,21 0 1,0 21-16,1-21 15,-1 21-15,0-21 0,0 21 0,0 0 16,22 0-16,-22 0 0,0 0 16,21 0-16,-21 0 0,1 0 0,-1 0 15,0 21-15,0 0 0,-21 0 16,0 0-16,0 0 0,0 1 16,0-1-16,-21 0 0,0 0 0,0 21 15,-1-20-15,-20-1 0,21 21 0,-21-21 16,20 0-16,-20 22 15,21-22-15,-21 0 0,20 0 0,-20 0 16,21 1-16,0-1 0,0 0 0,-22 0 16,22 0-16,0-21 0,0 21 15,0-21-15,21 22 0,-22-22 16,22-22 15,22 1-15,-1 21-16,-21-21 0,21 21 15,0-21-15,0 0 0,0 21 16,1 0-16,-1-21 0,0 21 16,0 0-16,21 0 0,-20 0 0,-1 0 15,0 0-15,0 0 0,0 0 0,0 21 16,1-21-16,-1 21 0,0 0 16,0-21-16,-21 21 0,21-21 15,0 0-15,-21 21 0,22-21 0,-1 0 16,0 0-16,0 0 15,0 0-15,0 0 0,1 0 0,-1 0 16,0 0-16,-21-21 16,21 0-16,-21 0 15,0 0-15,21 21 16,-21-21-16,0-1 16,-21 22 46,0 0-62,0 0 0</inkml:trace>
  <inkml:trace contextRef="#ctx0" brushRef="#br0" timeOffset="-177385.51">22818 10583 0,'0'0'0,"-22"0"32,1 0-17,0 0 16,0 0-31,0 0 16,0 0-16,-1 0 16,1 0-16,0 0 15,0 0-15,0 0 0,0 0 0,-1 0 16,1 0 0,42 0 15,1 0-16,-1 0-15,0 0 0,21 0 16,-21 0-16,22 0 0,-1 0 0,22 0 16,-22 0-16,0 0 0,22 0 15,-22 0-15,0 0 0,22 0 0,-22 0 16,-21 0-16,22 0 0,-1 0 16,-21 0-16,0 0 0,1 0 15,-1 0-15,0 0 16,0 0-16,-42 0 78,0 22-62,0-22-16,-1 0 0,1 0 15</inkml:trace>
  <inkml:trace contextRef="#ctx0" brushRef="#br0" timeOffset="-176920.78">22437 10689 0,'-22'0'0,"44"0"0,-65 0 15,64 0 17,1 0-32,-1 0 15,0 0-15,0 0 0,21 0 0,1 0 16,-1 0-16,0 0 0,1 0 15,-1 0-15,0 0 0,1 0 0,-1 0 16,0 0-16,1 0 0,-22 0 0,21 0 16,-21 0-16,1 0 0,-1 0 15,0 0-15,0 0 16,0 0-16,0 0 16,-21-21 93</inkml:trace>
  <inkml:trace contextRef="#ctx0" brushRef="#br0" timeOffset="-176185.2">23199 10181 0,'0'21'63,"0"1"-48,0-1-15,21-21 16,-21 21-16,0 0 0,21-21 0,0 21 15,0 0-15,-21 1 0,21-22 16,1 21-16,-1 0 0,0 0 0,0 0 16,21-21-16,-20 21 0,-1 1 0,0-22 15,21 21-15,-21-21 16,1 0-16,-1 0 0,21 0 0,-21 0 16,0 0-16,1 0 0,-1 0 0,0 0 15,0 0 1,-21-21 15,-21 21-15,0 0-16,0 0 0,-1 0 15,1 0-15,0 21 16,0 0-16,-21-21 0,20 21 16,1-21-16,0 21 0,-21 0 0,21 1 15,-1-1-15,-20 0 16,21 0-16,-21 0 0,20 0 0,1 1 15,-21-1-15,21 0 0,0 0 0,-1 0 16,1 0-16,0 1 0,0-22 16,21 21-16,-21 0 0,0 0 15,21 0-15,-22-21 16,1 21 0,21-42 62,0 0-78,21 21 0,1 0 0,-22-21 15</inkml:trace>
  <inkml:trace contextRef="#ctx0" brushRef="#br0" timeOffset="-175297.72">24617 10266 0,'-21'0'16,"21"21"15,21-21-31,0 21 16,0-21-16,0 0 0,0 0 0,1 0 16,-1 0-16,21 0 0,-21 0 15,22 0-15,-1 0 0,-21 0 0,21 0 16,-20 0-16,20 0 0,-21 0 15,0 0-15,85-84 16,-85 84-16,-21-22 16,0 1-16,0 0 0,0 0 15,0 0 1,-21 21 15,0 21-31,0-21 0,21 21 16,-21 0-16,-1 0 0,22 1 0,-21 20 15,0-21-15,21 21 0,-21 1 16,0-1-16,0 0 0,-1-20 0,1 20 16,0 0-16,-21 1 0,21-22 0,-1 21 15,1-21-15,21 0 0,-21 22 16,0-22-16,21 0 0,-21 0 0,21 0 16,0 1-16,-21-1 15,21 0 1,0-42 31,21 21-47,-21-21 15,0-1-15,0 1 16</inkml:trace>
  <inkml:trace contextRef="#ctx0" brushRef="#br0" timeOffset="-175009.93">24405 10668 0,'0'0'0,"0"-21"16,21 21 0,0 0-16,1 0 0,-1 0 15,21 0-15,-21 0 0,22 0 0,-22 0 16,21 0-16,-21 0 0,22 0 0,-22 0 15,0 0-15,0 0 0,0 0 16,0 0-16,1 0 16,-1-21 15,0 0-15,0 21-1,0 0-15</inkml:trace>
  <inkml:trace contextRef="#ctx0" brushRef="#br0" timeOffset="-174073.95">25823 10266 0,'-21'0'0,"0"0"16,0 0 0,0 0-16,21 21 0,-22 0 15,1-21-15,0 21 0,0 1 0,0-1 16,-22 0-16,22 21 0,0-21 0,0 1 15,0 20-15,0-21 0,-1 0 16,1 22-16,21-22 0,0 0 16,-21 0-16,21 0 0,0 0 0,0 1 15,0-1-15,0 0 16,0 0-16,21 0 0,0-21 16,1 0-16,-1 0 0,21 0 0,-21 0 15,0 0-15,22 0 0,-22 0 16,21 0-16,-21 0 0,1 0 0,20-21 15,-21 0-15,21 0 0,-20 21 0,-1-21 16,0-1-16,21 1 0,-21 0 16,1 0-16,-1-21 0,-21 20 0,21 1 15,-21-21-15,21 21 0,-21 0 0,0-22 16,0 22-16,0 0 16,0 0-16,0 0 0,0-1 0,-21 1 15,0 0-15,0 21 0,-1-21 0,1 21 16,0-21-16,0 21 0,-21 0 15,20 0-15,1 0 0,-21 0 0,21 0 16,0 0-16,-22 21 0,22 0 0,0 0 16,-21 0-16,20 1 0,1-1 15,0 0-15,0 21 0,0-21 0,0 1 16,21 20-16,-22-21 0,22 21 16,0-20-16,0-1 0,0 21 0,0-21 15,0 0-15,0 1 0,0-1 0,0 0 16,0 0-16,0 0 15,22-21-15,-1 0 0,0 21 16,0-21-16,0 0 0,0 0 16,1 0-16,-1 0 0,0 0 0,0 0 15,21 0-15,-20-21 0,-1 21 16,21-21-16,-21 0 0,22 0 0,-22 0 16,0-1-16,0 1 0,21 0 0,-20 0 15,-1 0-15,-21 0 0,21-1 16,-21-20-16,0 21 0,0 0 0,0-22 15,0 22-15,0 0 0,0 0 16,-21-21-16,0 20 0,-1 1 0,1 0 16,0 21-16,0-21 0,0 0 15,-22 21-15,22 0 0,-21 0 16,21 0-16,0 0 0,-22 0 0,22 0 16,-21 21-16,21-21 0,-22 21 0,22 0 15,0 0-15,0 1 0,0-1 16,-1 0-16,1 0 0,21 0 0,0 0 15,-21 1-15,21-1 0,-21 0 0,0-21 16,0 0-16,21 21 16,0 0-16</inkml:trace>
  <inkml:trace contextRef="#ctx0" brushRef="#br0" timeOffset="-173293.22">21696 11875 0,'-21'0'0,"42"0"0,-64 0 0,22 0 16,0 0-1,21-22-15,21 22 31,0 0-31,22 0 0,-1 0 0,0 0 16,1 0-16,20 0 0,1 0 16,-1 0-16,22 0 0,-22 0 0,22 0 15,-21 0-15,20 22 0,-20-22 0,-1 0 16,1 0-16,-22 0 0,0 0 16,-20 0-16,20 0 0,-21 0 0,-42 0 62,0 0-62,0 0 0,-1 0 16,1 0-16,-21 0 0,21 0 15,-22 0-15,22 0 0,-21 0 0,0 0 16,-1 21-16</inkml:trace>
  <inkml:trace contextRef="#ctx0" brushRef="#br0" timeOffset="-173006.39">21611 12023 0,'106'0'32,"-64"0"-32,1 0 0,-1 0 15,21 0-15,-20 0 0,-1 0 0,22 0 16,-22 0-16,21 0 0,-20 0 15,20 21-15,-20-21 0,-1 0 0,0 0 16,-21 21-16,22-21 0,-22 0 0,0 0 16,0 0-16,0 0 0,1 0 15,-1 0-15,0 0 16,-21-21 0,21 0-16,-21 0 15,0-1-15</inkml:trace>
  <inkml:trace contextRef="#ctx0" brushRef="#br0" timeOffset="-172549.79">22733 11663 0,'-21'-21'15,"21"42"1,0 0-16,0 0 15,0 0-15,0 1 16,21-1-16,0-21 0,0 21 0,0 0 16,22-21-16,-22 21 0,21 0 15,1-21-15,-22 22 0,21-22 0,0 0 16,1 21-16,-1-21 0,0 0 16,-20 0-16,20 0 0,-21 0 0,0 0 15,0 0-15,1 0 0,-1-21 16,-21-1-16,0 1 15,0 0 1,-21 21-16,-1 0 0,1 0 0,0 0 16,0 0-16,0 0 15,0 0-15,-1 0 0,1 21 0,0 0 16,-21 1-16,21 20 0,-22 0 0,1 1 16,0-1-16,-1 0 0,1 1 15,21-1-15,-22 0 0,1 1 0,0-1 16,21-21-16,-1 21 0,1 1 15,0-22-15,21 0 0,-21 0 0,21 0 16,0 1-16,0-1 0,21-21 16,0 0-1,0 0-15,1 0 0,-1-21 0</inkml:trace>
  <inkml:trace contextRef="#ctx0" brushRef="#br0" timeOffset="-171969.36">24426 11875 0,'-21'0'0,"42"0"0,-21 0 47,21 0-47,1 0 0,20 0 0,-21 0 15,21 0-15,1 0 0,-1 0 16,0 0-16,-20 0 0,20 0 0,0 0 15,-21 0-15,1-22 0,-1 22 0,0 0 16,0-21-16,0 21 16,0 0-16,-21-21 0,0 0 15,22 21-15,-22-21 16,0 42 31,-22 0-47,1 21 0,21-20 15,-21 20-15,0 0 0,0 1 0,21-22 16,-21 21-16,-1 0 0,1 1 16,0-1-16,0 0 0,0-20 0,21 20 15,0-21-15,-21 0 0,21 0 16,-22 1-16,22-1 0,0 0 16,0 0-16,0-42 46</inkml:trace>
  <inkml:trace contextRef="#ctx0" brushRef="#br0" timeOffset="-171716.51">24363 12234 0,'-21'0'16,"42"0"-16,-42-21 0,21 0 15,21 21 1,0 0-16,21 0 16,-21 0-16,22 0 0,-22 0 0,21-21 15,1 21-15,-1 0 0,0 0 0,1 0 16,-1 0-16,0 0 0,1 0 16,-1 0-16,-21 0 0,0 0 0,0 0 15,1-21-15,-1 21 0,0 0 16,0 0-16,0 0 0,0 0 15,1-21-15,-1 21 0,0 0 16</inkml:trace>
  <inkml:trace contextRef="#ctx0" brushRef="#br0" timeOffset="-171257.77">25612 11853 0,'0'0'16,"21"-21"-16,-42 21 31,-1 0-15,1 0-16,0 21 15,0 1-15,0 20 0,0-21 0,-1 0 16,1 22-16,21-1 0,-21-21 0,0 21 16,21-20-16,-21 20 15,21-21-15,0 21 0,0-20 0,0-1 16,0 0-16,0 0 0,0 0 0,0 0 15,21-21-15,0 0 0,0 22 16,22-22-16,-22 0 0,21 0 0,-21 0 16,22 0-16,-1-22 0,0 22 15,-21-21-15,22 0 0,-1 0 0,-21-21 16,22-1-16,-22 1 0,0 0 0,0-1 16,0 1-16,-21 0 0,0-1 15,0 1-15,0 21 0,0-22 0,-21 22 16,21 0-16,-42 21 0,21-21 0,-1 21 15,1 0-15,0 0 16,-21 0-16,21 0 0,-22 0 0,22 0 16,0 0-16,0 0 0,-22 21 0,22-21 15,0 21-15,0 0 0,0 1 16,0-22-16,21 21 0,-22 0 16,22 0-16,0 0 0,-21-21 15,21 21-15</inkml:trace>
  <inkml:trace contextRef="#ctx0" brushRef="#br0" timeOffset="-87214.24">13166 699 0,'0'0'0,"0"21"0,0 21 0,-22-21 16,22 22-16,-21 20 0,21-21 15,-21 1-15,21 20 0,-21-20 0,0 20 16,21-21-16,-21 1 0,21-22 16,-22 21-16,22-21 0,-21 1 0,21-1 15,0 0-15,0 0 0,0 0 0,21-42 31,1 0-15,-1 21-16</inkml:trace>
  <inkml:trace contextRef="#ctx0" brushRef="#br0" timeOffset="-86754.5">13547 741 0,'-43'85'15,"22"-43"1,21-21-16,-21 21 0,0 1 16,0-22-16,21 21 0,0 1 15,-22-1-15,22-21 0,0 21 0,0-20 16,0 20-16,0-21 0,0 0 15,0 0-15,0 1 0,22-22 0,-22 21 16,21-21-16,0 21 0,0-21 0,0 0 16,0 0-16,22 0 15,-22-21-15,0 0 0,0-1 0,0 1 16,1 0-16,-1 0 0,-21 0 16,0-22-16,21 1 0,-21 0 0,0-1 15,0 1-15,0 21 0,0-21 0,0-1 16,0 1-16,-21 21 15,21 0-15,-21-1 0,-1 22 0,1 0 16,0 0-16,0 0 0,0 0 16,-22 0-16,22 22 0,0-1 0,-21-21 15,21 21-15,-1 0 0,1 0 0,0 0 16,21 1-16,0-1 0,0 0 16,0 0-16,21-21 0,0 0 15,1 21-15,-1-21 0</inkml:trace>
  <inkml:trace contextRef="#ctx0" brushRef="#br0" timeOffset="-86397.71">14139 974 0,'-21'0'0,"42"0"0,-63 0 0,21 21 15,0-21-15,21 21 16,21-21 0,0 0-1,0 0-15,0 0 0,22-21 0,-22 0 16,0 21-16,0-21 0,0 21 0,0-22 16,-21 1-16,22 0 15,-22 0-15,-22 0 16,1 21-16,0 0 15,-21 0-15,21 0 0,-1 0 0,1 0 16,0 0-16,0 21 0,0-21 16,0 21-16,21 0 0,-22 0 15,22 1-15,0-1 16,22-21 0,-1 0-16</inkml:trace>
  <inkml:trace contextRef="#ctx0" brushRef="#br0" timeOffset="-86044.91">14965 423 0,'0'0'0,"-21"0"15,-1 22-15,22-1 16,-21 0-16,0 21 0,0-21 0,0 22 16,0-1-16,-1 0 0,1 22 15,0-22-15,0 22 0,0-1 16,0 1-16,-22-22 0,22 22 16,0-22-16,-21 21 0,-1 22 15,22-43-15,-21 1 0,21-22 0,-1 21 16,1-21-16,0 1 0,21-1 15,0 0-15,-21 0 0,21 0 0,21-21 32,0 0-32,0-21 15,1 0-15,-1 0 0,0 0 0,0-1 16</inkml:trace>
  <inkml:trace contextRef="#ctx0" brushRef="#br0" timeOffset="-85710.41">14901 1207 0,'0'0'0,"0"21"0,0 0 0,0 0 16,21-21 15,1 0-31,-1 0 15,0 0-15,-21-21 0,21 21 0,-21-21 16,21 21-16,-21-21 0,0-1 16,-21 22-1,0 0-15,0 0 16,0 0-16,-1 0 16,22 22-1,0-1-15,0 0 31</inkml:trace>
  <inkml:trace contextRef="#ctx0" brushRef="#br0" timeOffset="-77813.73">17357 804 0,'0'0'0,"21"0"0,0 0 15,0 0 1,0 0-1,0 0 1,1 0-16,-22-21 0,21 0 0,0 21 16,-21-21-16,21 0 0,-21 0 15,21-1-15,-21 1 0,0 0 0,0 0 16,0 0-16,-21 0 0,-21 21 16,21 0-16,-1 0 0,-20 0 15,0 0-15,-1 0 0,1 0 0,0 21 16,-1 0-16,1 0 0,0 0 15,-1 0-15,1 1 0,21-1 0,-21 0 16,20 21-16,1-21 0,0 1 16,21-1-16,0 21 0,0-21 15,0 0-15,0 1 16,21-22-16,0 0 0,1 0 0,20 0 16,0 0-16,1-22 0,-1 22 15,0-21-15,1 0 0,-1 0 0,0 0 16,1 0-16,-22-1 0,0 1 15,0 0-15,0 0 0,-21 0 16,0 0 0,0 42 15,0 0-31,0 0 0,0 0 16,0 0-16,0 22 15,0-22-15,0 21 0,0-21 0,0 22 16,0-22-16,0 21 0,-21-21 15,21 22-15,-21-22 0,21 21 0,0-21 16,-21 1-16,0 20 0,21-21 0,-22 0 16,1-21-16,0 21 0,0 1 15,0-22-15,0 0 0,-1 0 0,1 0 16,0 0-16,0 0 0,-21 0 16,20 0-16,1 0 0,0 0 0,-21 0 15,21 0-15,-1 0 16,1-22-16,21 1 0,-21 21 0,21-21 15,0 0 1,21 0-16,0 21 16,22-21-16,-1-1 0,0 1 15</inkml:trace>
  <inkml:trace contextRef="#ctx0" brushRef="#br0" timeOffset="-77341.87">17928 720 0,'0'-21'31,"-21"21"-15,0 0-16,0 21 0,-1 0 15,1 0-15,0 21 0,21-20 16,-21 20-16,0 0 0,0-21 0,21 22 15,0-1-15,-22-21 0,22 22 16,0-22-16,0 0 0,0 0 0,0 0 16,0 0-16,0 1 0,22-22 0,-1 0 15,0 21-15,0-21 0,0 0 16,0 0-16,1 0 0,20-21 0,-21 21 16,21-22-16,-20 1 0,20 0 15,0-21-15,-21 21 0,1-1 16,20-20-16,-21 0 0,-21-1 15,0 1-15,0 21 0,0-21 0,0 20 16,0-20-16,0 21 0,-21 0 16,-21 0-16,20 21 0,1-22 0,-21 22 15,21 0-15,0 0 0,-1 0 16,1 0-16,0 22 0,0-1 0,0 0 16,0-21-16,-1 42 0,22-21 15,0 1-15,0-1 0,0 0 0,0 0 16,0 0-16,0 0 0,0 1 15,22-1-15,-1-21 16,21 0-16</inkml:trace>
  <inkml:trace contextRef="#ctx0" brushRef="#br0" timeOffset="-76969.48">18754 868 0,'0'0'0,"-22"21"0,1-21 0,0 21 15,42-21 17,0 0-17,1 0-15,-1-21 0,0 0 0,0 21 16,0-21-16,-21 0 0,0-1 15,0 1-15,0 0 16,-21 21-16,-21 0 16,21 0-16,-1 0 0,1 0 0,-21 0 15,21 0-15,0 21 0,-1-21 16,1 21-16,0 1 0,0-1 16,21 0-16,0 0 15,0 0-15,21-21 16,0 0-1,0 0-15,22 0 0,-22 0 16</inkml:trace>
  <inkml:trace contextRef="#ctx0" brushRef="#br0" timeOffset="-76617.68">19410 381 0,'21'-21'0,"-42"42"0,63-63 15,-21 21-15,-21-1 0,0 1 0,-21 42 47,0 1-47,0 20 0,0-21 16,-1 21-16,1 1 0,-21-1 0,21 0 16,-22 22-16,22-22 0,-21 22 15,21-1-15,-22 1 0,22-1 0,-21 1 16,21-22-16,0 22 0,-1-22 15,1 0-15,0 1 0,0-1 0,0-21 16,0 0-16,21 0 0,0 1 16,0-1-16,-22 0 0,22 0 15,0-42 32,22 0-47,-1 21 0,0-21 16,0-1-16,0 1 0</inkml:trace>
  <inkml:trace contextRef="#ctx0" brushRef="#br0" timeOffset="-76318.86">19431 1080 0,'0'21'0,"0"0"0,-21-21 15,0 21-15,-1 0 0,1-21 16,21 21-16,0 1 15,43-22 1,-22 0 0,0-22-16,0 22 0,-21-21 15,21 21-15,-21-21 0,21 0 0,-21 0 16,0 0 0,-21 21-16,0 0 15,0 0-15,0 0 0,0 21 16,-1-21-16,1 21 0,21 0 15,-21-21-15,21 21 16,-21-21-16,21 21 16,-21-21-16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41:29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572 0,'-21'0'32,"0"21"-17,21 0-15,-21 0 16,21 0-1,0 0 1,21-21 0,0 0-1,0 0-15,0 0 0,1 0 16,20 0-16,-21 0 0,0 0 16,0-21-16,22 21 0,-22-21 0,21 21 15,-21-21-15,1 0 0,20 21 16,-21-21-16,0-1 0,-21 1 15,21 0-15,-21 0 16,0 0-16,0 0 0,0-1 16,-21 22-16,0 0 15,0 0-15,-21 0 0,20 0 0,-20 0 16,0 0-16,21 0 0,-22 22 16,1-1-16,0 0 0,20 0 15,-20 0-15,0 22 0,-1-22 0,22 0 16,-21 21-16,21-21 0,0 1 15,-1 20-15,22-21 0,0 0 0,0 22 16,0-22-16,0 0 0,0 0 16,0 21-16,22-20 0,-1-1 15,21-21-15,-21 21 0,0 0 0,22-21 16,-1 0-16,0 0 0,1 0 16,-1 0-16,0 0 0,1 0 15,-1 0-15,-21 0 0,0 0 16,1 0-16,-1-21 0,-21 0 15,-21 21 1,-1 0-16,1 0 0,-21 0 0,21 0 16,-22 0-16,22 21 0,-21-21 15,0 21-15,20 0 0,-20 0 16,0 1-16,21-1 0,-22 0 0,22 21 16,0-21-16,0 1 0,0-1 15,-1 21-15,22-21 0,0 0 0,0 1 16,0-1-16,0 0 0,0 0 15,22 0-15,-1 0 0,0-21 16,0 22-16,0-22 0,22 0 16,-22 0-16,21 21 0,0-21 0,-20 0 15,20 0-15,0 0 0,-21 0 16,22 0-16,-1-21 0,-21-1 0,22 22 16,-1-21-16,-21 0 0,21 0 15,-20 0-15,20 0 0,-21-1 0,0 1 16,0-21-16,1 21 0,-1 0 15,0-1-15</inkml:trace>
  <inkml:trace contextRef="#ctx0" brushRef="#br0" timeOffset="495.68">2667 995 0,'0'0'0,"-21"0"47,21 21-47,-21 0 15,21 0-15,0 1 0,0-1 16,-22 0-16,22 0 0,0 0 0,0 0 16,0 22-16,0-22 0,0 0 15,0 0-15,0 0 0,0 1 0,0-1 16,0 0-16,0 0 0,0 0 16,0 0-16,0 1 15,0-44 32,0 1-47,0 0 0,0 0 16,0 0-16,0 0 0,43-128 31,-22 128-31,0 0 0,21-21 16,1 21-16,-1-1 0,0 1 0,1 0 15,-1 0-15,0 21 16,1 0-16,-22 0 0,21 0 0,-21 0 15,1 21-15,-1 0 0,-21 0 0,21 1 16,-21-1-16,0 21 0,0-21 16,0 22-16,-21-22 0,0 21 15,21-21-15,-22 0 0,1 1 0,21 20 16,-21-21-16,21 0 16,-21 0-16</inkml:trace>
  <inkml:trace contextRef="#ctx0" brushRef="#br0" timeOffset="1203.58">3958 1164 0,'0'-21'0,"0"-42"31,0 41-31,0 1 0,0 0 0,-21 0 0,0 0 16,0 0-16,21-1 16,-22 1-16,1 21 0,0 0 15,0 0-15,0 0 0,0 0 16,-1 0-16,1 0 0,-21 21 0,21 1 15,0-1-15,-22 0 0,22 21 16,-21-21-16,21 22 0,-1-22 0,-20 21 16,21 1-16,21-22 0,-21 21 15,21-21-15,0 0 0,0 1 16,0-1-16,0 0 0,0 0 0,0 0 16,21-21-16,0 21 0,0-21 0,0 22 15,22-22-15,-22 0 16,0 0-16,21 0 0,-20 0 0,20 0 15,-21-22-15,21 1 0,-20 0 16,20 0-16,-21 0 0,0 0 0,0-1 16,1-20-16,-1 21 0,0-21 15,0-1-15,-21-20 0,0 20 0,21-20 16,0-1-16,-21 1 0,22-1 16,-22 1-16,0 21 0,0-22 0,0 22 15,0-1-15,0 1 0,0 21 16,0 0-16,0 0 0,0-1 0,0 1 15,-22 21 17,22 21-32,0 22 0,0-22 15,-21 21-15,21 1 0,-21-1 0,0 21 16,21 1-16,0-1 0,-21-20 16,0 20-16,21 1 0,-22-22 0,22 22 15,0-22-15,0 0 0,0 1 16,0-22-16,0 0 0,0 21 0,22-21 15,-1-21-15,0 22 0,0-1 16,0-21-16,0 0 0,22 0 0,-22 0 16,21 0-16,-21 0 0,22 0 15,-22 0-15,21-21 0,-21 21 0,1-22 16,-1 22-16,21-21 0,-21 0 16,0 0-16</inkml:trace>
  <inkml:trace contextRef="#ctx0" brushRef="#br0" timeOffset="2524.85">5778 677 0,'0'0'0,"22"0"15,-22-21-15,0 0 16,0 0-1,-22 21 1,1 0 0,0 0-16,0 0 15,0 0-15,0 21 16,-1 0-16,1 0 0,21 1 0,-21 20 16,21-21-16,-21 21 15,0 1-15,21-1 0,0-21 0,0 22 16,-21-1-16,21 0 0,-22-21 15,22 22-15,0-22 0,0 0 0,0 0 16,0 0-16,0 1 0,0-1 16,22-21-16,-1 0 0,0 21 0,0-21 15,21 0-15,-20 0 0,20 0 16,-21 0-16,21-21 0,-20 0 0,20 21 16,0-22-16,-21 1 0,22-21 0,-22 21 15,0 0-15,0-22 0,0 1 16,-21 21-16,22-22 0,-22 1 0,0 0 15,0-1-15,0 22 16,0-21-16,-22 21 0,-20 0 0,21-1 16,0 1-16,0 21 0,-22-21 15,22 21-15,0 0 0,-21 0 0,20 0 16,1 0-16,0 0 0,0 0 16,0 0-16,0 21 0,-1-21 0,22 21 15,0 1 1,22-22-16,-1 21 15,21-21-15,-21 0 0,22 0 16,20 0-16,-21 0 0,1 0 0,20-21 16,-20 21-16,20-22 0,-21 22 0,22-21 15,-1 0-15,-20 21 16,20-21-16,1 0 0,-22 0 0,0-1 16,43-20-16,-64 21 15,0 0-15,1 0 0,-1-1 0,0 1 16,-21 0-16,0 0 15,0 0-15,0 0 0,0-1 16,-21 22-16,0 0 16,-1 0-16,1 0 0,0 0 15,0 0-15,0 22 0,0-1 16,21 0-16,-22 0 0,22 21 16,-21-20-16,21 20 0,0 0 15,-21 1-15,0-1 0,21 21 0,-21-20 16,21 20-16,-21 1 0,21-1 0,0 1 15,0-1-15,-22 1 0,22-1 16,0 1-16,0-1 0,-21 1 0,21-1 16,0 1-16,0 20 0,0-20 15,0-1-15,0 1 0,0-1 0,0 1 16,0-22-16,0 22 0,21-22 16,-21 0-16,0 1 0,0-22 0,0 0 15,0 21-15,0-20 0,0-1 16,-21 0-16,0-21 15,0 0-15,0 0 0,0 0 16,-1-21-16,1 0 0,-21-1 16,21 1-16,0 0 0,-22-21 0,22-1 15,0 1-15,-21-21 0,42-1 0,-22 1 16,22-1-16,0 1 0,0-1 16,0 1-16,0-1 0,22 1 0,-1 20 15,0-20-15,21 20 0,-21-20 16,22 21-16,-1-1 0,22 1 15,-1 0-15,1-1 0,-1 1 0,-21 0 16,22 20-16,-1-20 0,1 21 16</inkml:trace>
  <inkml:trace contextRef="#ctx0" brushRef="#br0" timeOffset="5167.76">8445 445 0,'0'0'0,"22"-64"31,-22 43-31,0 0 0,0 0 16,0-1-16,0 1 0,0 0 16,-22 0-16,1 21 0,0 0 15,0 0-15,-21 0 0,20 0 0,-20 0 16,0 0-16,-1 21 0,22 0 16,-21 0-16,0 1 0,-1 20 0,1-21 15,0 21-15,-1 1 0,1-1 16,21 0-16,-22 1 0,22-1 0,0 22 15,0-22-15,21 0 16,0 22-16,0-22 0,0 0 0,0 1 0,0-1 16,21 0-16,0-20 0,0 20 15,1-21-15,20 0 0,-21 0 16,0 1-16,22-1 0,-1-21 0,-21 0 16,21 0-16,1 0 0,-22 0 15,21 0-15,1-21 0,-22-1 0,21 1 16,0 0-16,-20 0 0,20-21 15,0 20-15,-21-20 0,22 0 0,-22-1 16,21 1-16,-21 21 0,1-21 16,-1 20-16,0-20 0,-21 21 0,0 0 15,21 21-15,-21-21 0,-21 42 47,0 0-47,0 0 0,-1 0 16,1 0-16,0 22 0,0-1 0,0-21 15,21 22-15,-21-1 0,21-21 16,-22 21-16,22-20 0,0-1 0,0 0 16,0 0-16,0 0 0,22 0 15,-1-21-15,0 0 0,0 0 0,21 0 16,1 0-16,-22 0 0,21 0 16,1 0-16,-1-21 0,0 0 0,-21 0 15,22 0-15,-22 0 0,0-22 16,0 22-16,0-21 0,1-1 0,-22 1 15,0 21-15,0-21 0,0 20 0,0 1 16,0 0-16,-22 0 16,1 0-16,-21 0 0,21 21 0,0 0 15,-22 0-15,22 0 0,-21 0 16,21 0-16,-22 21 0,1-21 0,21 21 16,-22 21-16,22-21 0,0 1 15,0 20-15,0 0 0,0-21 0,21 22 16,-22-1-16,22-21 0,0 22 15,0-22-15,0 0 0,0 0 0,22 0 16,20 0-16,-21 1 0,21-22 0,-20 0 16,20 0-16,0 0 0,1 0 15,-1 0-15,0 0 0,1 0 16,-22-22-16,21 22 0,0-21 16,1 0-16,-22 0 0,21-21 0,-21 20 15,1-20-15,-1 21 0,0-21 16,0 20-16,0-20 0,0 21 0,-21-21 15,0 20-15,22 1 0,-1 0 16,-21 0-16,0 42 47,0 0-47,0 0 0,0 1 16,0-1-16,0 0 0,0 0 15,-21 21-15,21-20 0,0-1 0,0 0 16,0 0-16,0 21 0,0-20 0,0-1 15,0 0-15,21-21 16,0 0-16,0 0 16,0 0-16,0 0 0,1 0 15,-1 0-15,0-21 0,0 0 0,-21-1 16,21 1-16,0 0 0,1 0 16,-1-21-16,0 20 0,0-20 15,0 21-15,0-21 0,-21 20 0,22 1 16,-1 0-16,-21 0 0,0 0 15,21 0-15,0-1 16,-21 44 15,0-1-31,-21 0 16,0 0-16,21 0 0,-21 22 0,21-22 16,0 21-16,-22-21 0,22 0 15,-21 22-15,21-22 0,0 0 0,0 0 16,0 0-16,0 1 0,0-1 15,21-21-15,1 0 0,-1 21 16,21-21-16,-21 0 0,22 0 0,-1-21 16,0 0-16,1 21 15,-1-22-15,0 1 0,1 0 0,-1-21 16,-21 21-16,21-22 0,-20 22 16,-1-21-16,0-1 0,-21 22 0,0 0 15,0-21-15,0 21 0,0-1 0,0 1 16,-21 0-16,0 21 15,-1 0-15,1 0 0,0 0 16,42 0 31,0 0-47,1 0 0,-1 0 16,0 0-16,0 0 0,21 0 15,-20-21-15,-1 21 0,0 0 16,0-21-16,0 21 0,0-21 0,1 21 15,-1 0-15,0-22 16,0 22 0,-21 22-1,0-1-15,0 0 16,0 0-16,0 0 0,0 0 16,-21 1-16,21 20 15,0-21-15,0 0 0,-21 0 0,21 1 16,0 20-16,0-21 0,0 0 15,0 0-15,0 1 0,21-1 16,0 0-16,0-21 0,0 21 16,1-21-16,-1 0 0,0 0 15,0 0-15,21 0 0,-20 0 0,20 0 16,-21 0-16,21 0 0,-20-21 16,20 0-16,-21 0 0,21-1 0,-20-20 15,20 21-15,-21-21 0,0 20 16,22-20-16,-22 0 0,0 21 0,0-1 15,0-20-15,-21 21 0,0 0 16,0 0-16,0-1 0,-21 22 16,0 0-1,0 0-15,0 0 16,-1 0-16,1 22 0,0-1 0,0-21 16,21 21-16,0 0 0,0 0 15,0 0-15,0 1 0,0-1 16,21 0-16,0 0 0,0 0 15,1 0-15,-1-21 0,0 22 16,-21-1-16,21 0 0,0 0 0,0 0 16,1-21-16,-1 21 0,-21 1 15,0-1-15,0 0 0,0 0 32,-21-21-32,-1 0 15,1 0-15,0 0 0,0-21 16,0 0-16,21 0 15,-21 21-15,21-22 0,-22 22 0,1-21 16,21 42 31,0 1-47,0-1 0,21 0 16,1 0-16,-1-21 0,0 21 15,0-21-15,0 21 16,0-21-16,1 0 0,-1 0 0,21 22 15,-21-22-15,22 0 0,-1 0 16,-21 0-16,21 0 0,1 0 0,-1-22 16,0 1-16,1 0 0,-22 21 15,21-21-15,1 0 0,-1-22 0,0 22 16,1-21-16,-1 21 0,-21-22 16,21 22-16,-20-21 0,-1 21 0,0-22 15,0 22-15,-21 0 0,0 0 16,0 0-16,0 0 0,0-1 0,-21 22 15,0-21-15,0 21 0,-1 0 16,1 0-16,0 0 0,0 21 16,0 1-16,21-1 0,-21 0 0,-1 0 15,1 0-15,21 22 0,0-22 16,0 21-16,-21-21 0,21 22 16,0-22-16,0 0 0,0 21 0,0-21 15,0 1-15,21-22 0,0 21 16,1-21-16,-1 0 0,0 0 0,21 0 15,-21 0-15,22 0 0,-22 0 0,21 0 16,-21 0-16,1 0 0,20-21 16,-21-1-16,0 22 0,0-21 15</inkml:trace>
  <inkml:trace contextRef="#ctx0" brushRef="#br0" timeOffset="5328.67">12277 889 0,'0'-21'16,"-22"21"47</inkml:trace>
  <inkml:trace contextRef="#ctx0" brushRef="#br0" timeOffset="6476.01">1799 1820 0,'-21'22'0,"42"-44"0,-63 44 0,21-22 15,-1 0-15,1 0 0,42 0 31,1 0-31,-1 0 16,0 0-16,21 0 0,1 0 16,-22 0-16,21 0 0,22 0 15,-22 0-15,21 0 0,1 0 0,-1 0 16,22 0-16,0 0 0,-1 0 16,22 0-16,0-22 0,0 22 0,0-21 15,0 21-15,21 0 0,0-21 16,21 21-16,-21 0 0,21-21 0,0 21 15,0 0-15,0-21 0,22 21 0,-1 0 16,0-21-16,-20 21 0,20 0 16,0-22-16,22 22 0,-22-21 0,0 21 15,1 0-15,-1 0 0,22 0 16,-22 0-16,21-21 0,-20 21 0,20 0 16,1 0-16,-1 0 0,1 0 15,-1-21-15,1 21 0,-1 0 16,22 0-16,0-21 0,-22 21 0,22 0 15,-22-21-15,1 21 0,20 0 16,-20 0-16,-1-22 0,1 22 0,-1 0 16,-20 0-16,-1 0 0,0 0 0,1 0 15,-1-21-15,-21 21 0,0 0 16,1 0-16,-1 0 0,0 0 0,0-21 16,0 21-16,-21 0 0,0 0 0,0 0 15,-21 0-15,21 0 0,-21 0 16,0 0-16,0 0 0,-22 0 15,1 0-15,-22 0 0,1 0 0,-1 0 16,-20 0-16,-1 0 0,0 0 16,1 0-16,-22 0 0,0 0 0,0 0 15,0 0 1,-21-21 0</inkml:trace>
  <inkml:trace contextRef="#ctx0" brushRef="#br0" timeOffset="6608.93">13652 1503 0,'-42'42'0,"21"-42"15,0 0 17,0 0-17,-1 0-15,1 0 0,0 0 16</inkml:trace>
  <inkml:trace contextRef="#ctx0" brushRef="#br0" timeOffset="7864.3">974 2879 0,'0'-21'15,"0"-1"-15,21 22 16,-21-21-16,0 0 0,0 0 15,0 0-15,0 0 0,0-1 16,0 1-16,0 0 16,0 42 31,0 0-47,0 1 15,0 20-15,0-21 0,-21 21 0,21 1 16,-22-1-16,22 0 0,0 1 15,0-1-15,-21 0 0,21 1 16,-21-1-16,21 0 0,0 1 0,0-22 16,0 21-16,0-21 0,0 1 15,0-1-15,0 0 0,0 0 0,0 0 16,0-42 31</inkml:trace>
  <inkml:trace contextRef="#ctx0" brushRef="#br0" timeOffset="8288.04">1228 3133 0,'0'21'16,"0"0"0,21-21-1,0 0 1,0-21-16,-21 0 15,0 0 1,0-1-16,0 1 16,-21 21-1,0 0-15,0 0 16,-1 0 0,22 21-16,-21-21 15,21 22-15,0-1 16,0 0-1</inkml:trace>
  <inkml:trace contextRef="#ctx0" brushRef="#br0" timeOffset="34979.81">2434 2794 0,'0'-21'16,"0"0"-1,0 0-15,0-1 16,0 1-16,0 0 0,0 0 15,-21 0-15,21 0 16,0-1-16,0 1 0,0 0 16,0 0-16,0 42 31,0 0-15,0 22-16,0-1 0,0 0 15,0 1-15,0-1 0,0 0 0,0 1 16,-21-1-16,21 0 0,0 1 15,-21-1-15,21 0 0,0 1 16,0-1-16,0 0 0,0 1 16,0-22-16,0 21 0,0-21 0,0 0 15,0 1-15,0-1 16,0-42 15,0-1-31,21 1 0,0 0 16</inkml:trace>
  <inkml:trace contextRef="#ctx0" brushRef="#br0" timeOffset="35295.62">2709 2519 0,'0'0'0,"0"0"31,0 21-31,21 21 16,-21-20-16,0 20 0,0-21 0,22 21 16,-22 22-16,0-22 0,0 1 15,0-1-15,0 0 0,0 1 0,0-1 16,0 0-16,21 1 0,-21-1 16,0 0-16,0-21 0,0 1 0,0 20 15,0-21-15,0 0 16,0 0-16,21-21 0,-21-21 31,0 0-31,0 0 16,0 0-16,0 0 15,0-1-15</inkml:trace>
  <inkml:trace contextRef="#ctx0" brushRef="#br0" timeOffset="35543.49">2265 3048 0,'0'0'0,"21"0"31,0 0-31,21 0 0,-20-21 0,20 21 16,0-21-16,1 21 0,-1-21 15,0 21-15,1 0 0,-1-22 0,0 22 16,-21 0-16,1 0 0</inkml:trace>
  <inkml:trace contextRef="#ctx0" brushRef="#br0" timeOffset="36236.08">3196 3090 0,'0'0'0,"0"-21"15,21 0 1,0 0-1,-21 0-15,0 0 0,0-1 16,0 1-16,0 0 16,0 0-16,0 0 0,-21 21 15,21-21-15,-21 21 16,0 0-16,0 0 0,0 0 0,-22 0 16,22 0-16,0 21 0,0 0 15,-22 0-15,22 0 0,0 0 0,-21 1 16,21-1-16,-1 21 15,1-21-15,21 22 0,0-22 0,-21 21 16,21 0-16,0-20 0,0-1 16,0 21-16,0-21 0,0 0 0,21 1 15,0-1-15,-21 0 0,22-21 16,-1 0-16,0 21 0,0-21 0,0 0 16,0 0-16,1 0 0,-1-21 15,0 0-15,0 21 0,0-21 0,0-1 16,1-20-16,-1 21 0,0 0 15,-21-22-15,21 22 0,0-21 0,-21 0 16,21 20-16,-21-20 0,0 21 16,0 0-16,0 0 0,22-22 15,-22 22-15,0 0 16,0 42 15,0 0-31,0 0 0,0 1 0,0 20 16,0-21-16,0 0 0,0 22 15,0-22-15,0 21 0,0-21 0,0 22 16,0-22-16,0 0 0,0 0 16,21 0-16,0 0 0,0-21 15,0 0-15,0 0 0,1 0 16,-1 0-16,0 0 0,0 0 0,0-21 16,0 0-16,1 0 0,-1 0 15,0 0-15,0-1 0,0 1 16,0-21-16,1 21 0</inkml:trace>
  <inkml:trace contextRef="#ctx0" brushRef="#br0" timeOffset="36729.21">3704 2921 0,'0'0'0,"0"21"32,0 0-32,0 1 15,0-1-15,0 0 0,0 0 16,0 0-16,0 0 15,0 1-15,0-1 0,0 0 0,0 0 16,0 0-16,0 0 0,0 1 16,0-1-16,0 0 0,0 0 15,0-42 32,-21 0-47,21 0 16,0-1-16,0 1 0,0 0 0,0 0 15,0 0-15,0 0 0,0-1 16,21 1-16,0-21 0,0 21 0,1 0 16,-1-1-16,0 1 15,0 0-15,21 0 0,-20 21 0,20-21 16,-21 21-16,21 0 0,-20 0 0,-1 0 16,0 0-16,0 21 0,0 0 15,0 0-15,-21 0 0,22 1 0,-22-1 16,0 0-16,0 0 0,0 0 15,0 22-15,0-22 0,0 0 0,0 0 16,0 0-16,0 0 0,0 1 0,0-1 16,0 0-16,0 0 15,0-42 32,0-21-31</inkml:trace>
  <inkml:trace contextRef="#ctx0" brushRef="#br0" timeOffset="37368.83">4889 2942 0,'0'-21'0,"0"42"0,0-63 0,0 21 0,-21 0 16,0-1-16,0 1 16,0 0-16,0 21 0,-1 0 0,1-21 15,0 21-15,0 0 0,0 0 16,-22 0-16,22 0 0,0 21 0,-21-21 16,21 21-16,-1 0 0,1 1 15,0-1-15,0 0 0,0 21 0,0-21 16,-1 1-16,1 20 0,21-21 0,-21 21 15,21-20-15,0 20 0,0-21 16,0 0-16,0 0 0,0 22 0,21-22 16,0 0-16,1-21 15,-1 0-15,0 0 0,21 0 16,-21 0-16,1 0 0,-1 0 0,21 0 16,-21 0-16,0-21 0,1 0 15,-1 0-15,0-1 0,0-20 0,0 21 16,0-21-16,-21 20 0,22-20 15,-22 0-15,21-1 0,0 1 16,-21 0-16,0-22 0,21 22 0,-21-22 16,21 22-16,-21-21 0,0 20 0,21 1 15,-21 0-15,0 20 0,0 1 16,0 0-16,0 0 0,0 0 0,0 42 47,-21 0-47,21 21 0,0 1 0,0 20 15,-21-20-15,21 20 0,-21 1 16,21-22-16,-21 21 0,21 1 0,0-22 16,0 22-16,-21-22 0,21 0 0,0 1 15,0-22-15,0 21 0,0-21 16,0 1-16,0-1 0,0 0 16,21-21-16,0 0 15,0 0-15,0 0 0,0-21 0,1 0 16,-1-1-16,0 1 15</inkml:trace>
  <inkml:trace contextRef="#ctx0" brushRef="#br0" timeOffset="37816.47">5503 2858 0,'0'0'0,"21"0"0,-21-22 0,0 1 15,0 0 1,-21 21-16,0 0 0,0 0 16,0 0-16,0 0 0,-1 21 15,1-21-15,-21 21 0,21 1 16,0-1-16,-1-21 0,1 21 16,0 0-16,21 0 0,0 0 0,0 1 15,0-1-15,0 0 16,21-21-16,0 0 15,1 0-15,-1 21 0,0-21 0,0 0 16,0 0-16,0 0 0,22 0 16,-22 21-16,0-21 0,0 0 0,0 0 15,1 21-15,-1-21 0,-21 22 16,0-1 0,0 0-16,0 0 15,-43-21-15,22 21 0,0-21 0,0 21 16,0-21-16,-22 0 0,22 0 15,0 22-15,0-22 0,0 0 0,0 0 16,-1 0-16,1 0 0,0 0 16,0 0-16,0 0 0,21-22 15,0 1-15,0 0 16,0 0-16</inkml:trace>
  <inkml:trace contextRef="#ctx0" brushRef="#br0" timeOffset="38851.58">7218 2561 0,'0'-21'0,"0"42"0,0-63 16,-21 42 0,-1 0-1,22 21-15,-21 0 0,0 0 16,0 1-16,0 20 0,0-21 0,-1 21 15,1 1-15,0-22 0,21 21 16,-21 1-16,21-1 0,-21-21 0,21 21 16,0-20-16,0 20 0,0-21 0,0 0 15,21 0-15,0-21 0,0 22 16,0-22-16,1 0 0,20 0 0,-21 0 16,0 0-16,22 0 0,-22 0 15,21-22-15,-21 22 0,0-21 0,1 0 16,-1 0-16,-21 0 0,0 0 15,0-1-15,0-20 16,-21 21-16,-1 0 0,1 0 0,0-1 16,-21 1-16,21 0 0,-1 0 15,1 21-15,0-21 0,0 0 0,21-1 16,0 1 0,0 0-16,21 21 15,0-21-15,22 0 0,-22 21 0,21-21 16,0-1-16,1 1 0,20 21 15,-20-21-15,20 21 0,-21 0 0,22 0 16,-22 0-16,1 0 0,-1 0 16,-21 21-16,0 0 0,22 1 0,-43-1 15,21 0-15,0 21 0,-21-21 16,21 1-16,-21 20 0,0 0 16,0-21-16,0 22 0,0-22 0,0 21 15,21-21-15,-21 22 0,0-22 16,0 0-16,0 0 0,0 0 0,0 1 15,0-1-15,-21-21 32,0 0-32,0 0 0,21-21 15,-21 21-15,21-22 0,-22 1 16,22-21-16,0 21 16,0 0-16,0-22 0,0 1 0,22 21 0,-1-22 15,0 1-15,0 21 16,21-21-16,-20-1 0,20 22 0,0 0 15,1 0-15,-1 0 0,0-1 0,22 22 16,-22 0-16,0 0 0,1 0 16,-1 22-16,-21-1 0,22 0 0,-22 21 15,0-21-15,-21 22 0,0-1 16,0-21-16,0 22 0,0-1 0,0-21 16,0 0-16,0 22 0,0-22 0,-21 0 15,-22 0-15</inkml:trace>
  <inkml:trace contextRef="#ctx0" brushRef="#br0" timeOffset="38926.54">8615 2942 0,'42'-21'15</inkml:trace>
  <inkml:trace contextRef="#ctx0" brushRef="#br0" timeOffset="39773.05">10033 2477 0,'21'-22'31,"0"22"-31,0 0 16,1-21-16,-1 21 0,0-21 0,0 21 15,0-21-15,0 21 0,1-21 16,-1 21-16,0-21 0,0 21 0,0-22 16,0 22-16,1-21 0,-1 0 0,0 21 15,0-21-15,-21 0 0,0 0 16,21-1-16,-21 1 0,0 0 15,0 0-15,0 0 16,0 0-16,0-1 0,-21 1 16,0 21-16,0 0 0,0 0 15,-1 0-15,1 21 0,0 1 16,-21-1-16,21 0 0,-1 0 0,1 21 16,0-20-16,0 20 0,0-21 15,0 21-15,21-20 0,0 20 0,0 0 16,0-21-16,0 1 0,0 20 0,0-21 15,0 0-15,42 0 0,-21 1 16,0-22-16,0 21 0,22-21 0,-22 0 16,21 0-16,-21 0 15,22 0-15,-1 0 0,-21 0 0,0 0 16,1 0-16,-1-21 0,0 21 0,-21-22 16,0 1-16,-21 0 15,0 21-15,-1 0 16,1 0-16,-21 0 0,21 0 15,-22 21-15,1-21 0,21 21 0,-21 1 16,20-1-16,-20 0 0,21 0 0,-21 0 16,20 0-16,1 1 0,0 20 15,0-21-15,21 0 0,0 0 0,0 1 16,0-1-16,0 0 0,21 0 16,21 0-16,-20-21 15,-1 0-15,21 21 0,-21-21 0,22 0 16,-1 0-16,0 0 0,-21 0 15,22 0-15,-1 0 0,0 0 0,1 0 16,-22-21-16,21 0 0,-21 21 0</inkml:trace>
  <inkml:trace contextRef="#ctx0" brushRef="#br0" timeOffset="40028.91">10837 2498 0,'0'-21'15,"0"42"-15,21-42 0,-21-1 0,22 22 16,-1 22 0,0-1-16,0-21 15,0 21-15,0 0 0,1 0 16,-1 22-16,0-22 0,0 0 0,0 0 16,0 0-16,-21 0 0,22 1 0,-1-1 15,-21 0-15,0 0 16,21-21-16,0 0 15,-21-21 1,21 21 0</inkml:trace>
  <inkml:trace contextRef="#ctx0" brushRef="#br0" timeOffset="40288.5">11303 2392 0,'0'0'0,"0"-21"15,-21 21 1,21 21-16,-21-21 0,-1 21 16,1 0-16,0 0 0,0 22 0,0-22 15,0 0-15,-1 21 0,1 1 0,-21-22 16,21 21-16,0-21 16,-22 1-16,22 20 0,0-21 0,0 0 0,0 0 15,-1 1-15,22-1 16,-21-21-16,21 21 0,0 0 15,43-21 1,-22 0-16,0 0 0,-21-21 0,21 21 16,21-21-16,-20 21 0</inkml:trace>
  <inkml:trace contextRef="#ctx0" brushRef="#br0" timeOffset="40651.29">11599 2455 0,'0'0'0,"0"-21"16,0 42-1,0 1-15,0-1 16,0 0-16,0 21 0,0-21 16,0 22-16,0-1 0,0-21 0,-21 22 15,21 20-15,0-21 0,0 1 0,-21-1 16,21 22-16,-21-22 0,21 21 15,0 1-15,42-1 0,-42 1 0,-21-1 16,21-20-16,0 20 0,-21-20 0,21-1 16,-21 0-16,-1 1 0,22-22 15,0 21-15,0-21 0,-21 0 16,21 1-16,0-1 0,0 0 0,0-42 47,21 0-47,-21-1 0,0 1 15,0 0-15,22 0 0,-22 0 0,21-22 16,-21-20-16,0 21 0,21-1 0,0 1 16</inkml:trace>
  <inkml:trace contextRef="#ctx0" brushRef="#br0" timeOffset="40924.12">11599 2688 0,'0'-42'0,"0"84"0,0-105 0,-21 42 0,21-1 15,-21 1-15,21 0 0,0 0 16,0 0-16,0 0 0,0-1 0,0 1 16,0 0-16,21 21 0,0-21 0,0 0 15,22 21-15,-22 0 0,21-21 16,1 21-16,-22 0 0,21 0 0,0 0 16,1 0-16,-1 0 0,0 21 15,-20-21-15,-1 21 0,0 0 16,0 21-16,-21-20 0,0-1 0,0 21 0,0-21 15,-21 0-15,0 22 16,0-22-16,-22 0 0,1 0 0,21 0 16,-22 1-16,1-22 0,21 21 0,-21 0 15</inkml:trace>
  <inkml:trace contextRef="#ctx0" brushRef="#br0" timeOffset="40987.1">11642 2752 0,'42'-21'16</inkml:trace>
  <inkml:trace contextRef="#ctx0" brushRef="#br0" timeOffset="41787.41">13504 2053 0,'0'0'0,"0"-21"16,0-21-1,-21 63 32,21 21-47,-21-21 0,0 1 16,21 20-16,-21 0 0,21 1 15,-22-1-15,22 0 0,-21 1 0,0 20 16,21-21-16,0 1 0,0-1 16,0 0-16,0 1 0</inkml:trace>
  <inkml:trace contextRef="#ctx0" brushRef="#br0" timeOffset="41823.39">13420 2836 0,'0'0'16,"21"0"-16,0 0 0</inkml:trace>
  <inkml:trace contextRef="#ctx0" brushRef="#br0" timeOffset="42524.99">13885 2667 0,'85'-106'31,"-64"64"-31,-21 0 0,21-1 0,-21 1 16,0 0-16,0-1 0,0 1 0,-21 0 15,0 20-15,0-20 0,-22 21 16,22-21-16,0 42 0,-21-22 0,-1 22 16,1 0-16,21 0 0,-21 0 0,-1 0 15,1 22-15,0-1 0,-1-21 16,22 42-16,-21-21 0,21 0 0,-1 1 15,1-1-15,21 0 0,0 0 16,0 0-16,0 0 0,21 22 0,1-43 16,-1 21-16,0 0 0,21 0 15,-21 0-15,22-21 0,-1 0 16,22 0-16,-22 0 0,21 0 0,-20 0 16,20 0-16,1 0 0,-22 0 15,22 0-15,-22-21 0,0 21 0,-21-21 16,22 0-16,-22 21 0,0-21 0,0 0 15,0 21-15,-21-22 0,22 22 16,-22 22 15,0-1-31,0 0 16,0 0-16,-22 0 0,22 0 0,-21 1 16,21 20-16,0-21 0,-21 21 15,21-20-15,-21-1 0,21 0 16,0 0-16,0 0 0,0 0 0,-21-21 15,21 22-15,-21-22 16,21-22 15,0 1-31,0-21 16,0 21-16,0 0 0,21-1 16,0-20-16,0 0 0,0 21 15,0-22-15,1 22 0,-1 0 16,21 0-16,0-22 0,-20 43 0,20-21 0,-21 0 15,21 21-15,-20 0 16,-1 0-16,21 0 0,-21 0 0,-21 21 16,21 0-16,-21 1 0,22-1 0,-22 0 15,0 21-15,0-21 0,0 22 16,0-22-16,0 21 0,0 1 0,-22-22 16,22 0-16,-21 21 0,21-21 0,0 1 15,0-1-15,-21 0 16,0-21-1,0 0 1,0 0-16,-1 0 0</inkml:trace>
  <inkml:trace contextRef="#ctx0" brushRef="#br0" timeOffset="42795.86">13377 2667 0,'0'21'0</inkml:trace>
  <inkml:trace contextRef="#ctx0" brushRef="#br0" timeOffset="42879.81">13462 2794 0,'0'0'0,"21"0"16,0 21-16,0-21 15,1 0-15,-1 0 0,21 0 0,-21 0 16,0 0-16,22 0 0,-22 0 0,0 0 15,-21-21-15</inkml:trace>
  <inkml:trace contextRef="#ctx0" brushRef="#br0" timeOffset="44845.32">16256 2138 0,'0'0'0,"21"0"15,0 0-15,0 0 16,1 0-16,-1 0 0,0 0 15,0 0-15,0-21 16,0 21-16,1 0 0,-1-21 16,0 21-16,0-22 0,0 22 0,0-21 15,1 21-15,-22-21 0,0 0 16,0 0-16,0 0 16,0-1-16,-22 22 0,1 0 15,-21 0-15,21 0 0,-22 0 0,22 0 16,-21 0-16,0 0 0,-1 0 0,-20 22 15,20-22-15,1 21 0,0 0 16,-1 0-16,22 0 0,-21 0 0,21 1 16,0-1-16,-1 0 0,22 0 15,0 0-15,0 0 16,22 1 0,-1-22-16,0 21 0,21-21 0,1 21 15,-22-21-15,21 21 0,0-21 0,1 21 16,-22-21-16,21 21 0,-21 1 15,22-1-15,-22 0 0,0 0 0,0 0 16,-21 0-16,0 22 0,0-22 16,0 0-16,0 0 0,0 0 0,-21 1 15,0-1-15,0-21 0,-22 21 0,22 0 16,-21 0-16,0-21 16,-1 0-16,22 0 0,-21 0 0,-1 0 15,1 0-15,21 0 0,-21 0 16,20 0-16,-20-21 0,21 0 0,0 0 15,0 0-15,-1-1 0,22 1 0,0 0 16,-21 0-16,21 0 0,-21 0 16,21-1-16,0 1 0,21 21 31,0 0-31,1 0 16,-1 0-16,0 0 0,0 0 15,21 0-15</inkml:trace>
  <inkml:trace contextRef="#ctx0" brushRef="#br0" timeOffset="44991.24">16573 2582 0,'22'0'16,"-1"0"-16</inkml:trace>
  <inkml:trace contextRef="#ctx0" brushRef="#br0" timeOffset="45660.86">16722 2413 0,'0'21'16,"0"-42"-16,-22 42 0</inkml:trace>
  <inkml:trace contextRef="#ctx0" brushRef="#br0" timeOffset="45955.68">16531 2604 0,'0'84'31,"21"-84"-31,0 21 0,1-21 16,-1 0-16,0 0 0,0 0 0,21 0 15,-20 0-15,20 0 0,0 0 16,-21-21-16,22 21 0,-22-21 0,0 0 16,0 0-16,0 21 0</inkml:trace>
  <inkml:trace contextRef="#ctx0" brushRef="#br0" timeOffset="47213.13">16827 2752 0,'0'0'0,"-21"-43"0,0-41 0,0 41 16,21 22-16,-42 21 16,20 0-1</inkml:trace>
  <inkml:trace contextRef="#ctx0" brushRef="#br0" timeOffset="47527.95">16531 2561 0,'0'21'0,"-21"1"0,21-1 16,0 0-16,0 0 15,0 0-15,-21-21 0</inkml:trace>
  <inkml:trace contextRef="#ctx0" brushRef="#br0" timeOffset="47585.92">16595 2688 0</inkml:trace>
  <inkml:trace contextRef="#ctx0" brushRef="#br0" timeOffset="58983.9">16743 2413 0,'0'21'16,"21"-21"0,0 0-1,0 0-15,0 0 0,1 0 16,-1 0-16,-21-21 15,21 21-15,-21-21 0,21 21 0,-21-21 16,21 21-16,-21-21 16,0-1-16,-21 1 15,0 21 1,0 0-16,0 0 0,-1 0 16,1 0-16,0 0 0,0 21 0,0 1 15,0-22-15,-1 21 0,1 0 16,0 0-16,0 21 0,0-20 15,21-1-15,0 0 0,-21 21 0,21-21 16,0 1-16,0-1 0,0 0 16,0 0-16,0 0 0,0 0 0,21-21 15,-21 22-15,21-22 0,0 0 16,0 21-16,0-21 0,1 0 16,-1 0-16,0 0 0,0 0 0,0-21 15,0 21-15,1-22 0,-1 1 16,21 21-16</inkml:trace>
  <inkml:trace contextRef="#ctx0" brushRef="#br0" timeOffset="59315.71">17378 1778 0,'0'-21'0,"0"42"0,0-63 15,0 21-15,0 42 32,0 21-32,-21-21 15,-1 22-15,1-1 0,21 21 16,-21-20-16,0 20 0,0-20 0,0 20 16,-1-21-16,1 22 0,0-22 15,0 22-15,21-22 0,-21 22 16,21-22-16,-21 0 0,21 1 0,-22-22 15,22 21-15,0-21 0,0 0 0,0 1 16,22-22 0,-1 0-16,0-22 15,0 1-15,-21 0 16,21 0-16,0 0 0</inkml:trace>
  <inkml:trace contextRef="#ctx0" brushRef="#br0" timeOffset="59716.48">17399 2455 0,'0'0'0,"0"22"0,0-1 0,-21-21 16,21 21-16,21-21 16,0 0-1,0 0-15,0 0 0,1 0 0,-1-21 16,0 0-16,0-1 0,21 22 15,-20-21-15,-1 0 0,0 0 0,-21 0 16,21 0-16,-21-1 16,0 1-16,0 0 0,-21 21 15,0 0-15,0 0 16,-1 0 0,1 0-16,0 21 0,0-21 0,0 21 15,0 1-15,-1-1 0,1 0 0,0 0 16,0 21-16,21-20 0,0-1 15,-21 0-15,21 0 0,0 21 0,0-20 16,0-1-16,0 0 0,21 0 16,0 0-16,0-21 0,0 0 15,1 0-15,-1 0 0,0 0 0,21 0 16,-21 0-16,22 0 0,-22 0 16,0-21-16,0 0 0,0 0 15,1 0-15</inkml:trace>
  <inkml:trace contextRef="#ctx0" brushRef="#br0" timeOffset="60200.08">17907 2286 0,'0'-21'31,"0"42"-15,0 0-16,0 0 0,0 1 15,0-1-15,0 21 0,0-21 16,0 0-16,0 1 0,0 20 15,0-21-15,0 0 0,0 0 16,0 22-16,0-22 0,-21 0 16,21 0-16,0 0 15,-21-21 1,21-21 0,0 0-16,0 0 0,0 0 15,0 0-15,0-1 0,0 1 0,0-21 16,21 21-16,0-22 0,0 1 15,-21 21-15,21 0 0,0-22 0,22 22 16,-22 0-16,21 0 0,1 0 0,-1 0 16,0 21-16,22-22 15,-22 22-15,0 0 0,1 0 0,-1 0 16,-21 0-16,22 22 0,-43-1 16,0 0-16,0 21 0,0-21 15,0 22-15,0-22 0,-22 21 0,22 1 16,-21-22-16,0 21 0,0-21 15,21 22-15,-21-22 0,21 0 0,-21 0 16,-1-21-16,22 21 0,-21 0 16,21-42 15,0 0-15</inkml:trace>
  <inkml:trace contextRef="#ctx0" brushRef="#br0" timeOffset="60452.99">18775 2582 0,'0'43'31,"0"-22"-31,0-42 47,21 21-47,-21-21 0,21-1 16,0-20-16</inkml:trace>
  <inkml:trace contextRef="#ctx0" brushRef="#br0" timeOffset="60780.8">19008 2032 0,'-22'0'15,"1"0"-15,-21 0 32,42 21-32,0 0 15,21-21-15,0 0 16,0 0-16,1 0 0,-1 0 15,0 0-15,-21-21 16,21 0-16,-21 0 0,0 0 16,0 0-16,0-1 15,-21 22-15,0-21 16,0 21-16,-1 0 16,1 0-16,21 21 0,0 1 15,-21-22-15,21 21 0,0 0 16,-21-21-16,21 21 0,0 0 15,0 0-15,0 1 16,0-1-16,0 0 16</inkml:trace>
  <inkml:trace contextRef="#ctx0" brushRef="#br0" timeOffset="62247.96">19198 2286 0,'0'0'0,"21"-21"16,-42 42 30,21 0-46,-21 0 0,21 1 0,-21-1 0,0 21 16,21 0-16,-22-20 0,1 20 16,21-21-16,0 21 0,0-20 0,-21 20 15,21-21-15,0 0 0,0 0 16,0 1-16,21-22 16,0 0-16,1 0 0,20 0 15,-21 0-15,0 0 0,22-22 0,-1 1 16,-21 0-16,21 0 0,-20 0 0,20 0 15,-21-22-15,0 1 0,0 21 16,1-22-16,-1 22 0,0-21 0,0 21 16,-21 0-16,21-1 0,-21 1 15,0 0-15,0 0 16,-21 42 0,0 0-16,0 0 15,21 1-15,-21-1 0,21 21 16,-22 0-16,22-20 0,0 20 15,0-21-15,0 21 0,0-20 0,0-1 16,0 0-16,0 0 0,22-21 0,-1 21 16,0-21-16,0 0 0,21 0 15,1 0-15,-22 0 0,21 0 0,1-21 16,-1 0-16,-21 0 0,0 0 16,22-1-16,-22 1 0,0-21 0,0 0 15,-21 20-15,0 1 0,21-21 16,-21 21-16,0 0 0,0-1 15,0 1-15,-21 42 47,21 1-47,0-1 0,0 21 0,-21-21 16,21 0-16,-21 22 0,21-22 16,0 21-16,-21-21 0,21 1 0,0-1 15,0 0-15,0 0 0,0 0 16,0 0-16,0-42 31,0 0-31,0 0 16,0 0-16,0 0 0,0-22 15,0 22-15,0-21 0,21-1 16,0 22-16,-21-21 0,21 21 0,-21 0 16,21-1-16,0-20 0,1 42 0,-1-21 15,0 0-15,0 21 0,21 0 16,-20-21-16,20 21 0,-21 0 0,0 0 15,0 0-15,1 21 0,-1-21 16,-21 21-16,0 0 0,0 0 0,0 0 16,0 22-16,0-22 0,0 0 0,0 21 15,0-20-15,0-1 0,0 21 16,0-21-16,-21 0 0,21 1 0,-22-1 16,22 0-1,0-42 16,0 0-31,0-1 16,0 1-16,0-21 0,0 21 0,22 0 16,-1-22-16,0 22 0,0-21 15,0 21-15,22-1 0,-1-20 0,0 21 16,1 0-16,20 21 0,-21-21 0,1-1 16,-1 22-16,0 0 0,-20 0 15,20 0-15,-42 22 0,0-1 0,21-21 16,-21 21-16,0 21 0,0-21 15,0 1-15,-21 20 0,0-21 16,0 21-16,21-20 0,-22 20 0,1-21 16,21 21-16,-21-20 0,21-1 15,0 0-15,0 0 0,0 0 16,21-21-16,0 0 16,1 0-16,-1 0 0,0 0 0,21 0 15,-21 0-15,22 0 0,-1-21 0,0-21 16,1 21-16,-1-1 0,0-20 15,1 21-15,-22-21 0,21-1 0,1 22 16,-22-21-16,0 21 0,-21-1 16,0 1-16,0 0 0,0 0 0,0 0 15,-21 21 1,-22 0-16,22 0 0,0 0 16,0 21-16,0 0 0,0 0 0,21 0 15,0 1-15,0-1 0,0 0 0,0 0 16,0 21-16,0-20 0,0-1 15,0 0-15,0 0 0,21 0 16,0-21-16,-21 21 0,21-21 16,-21 22-16,21-1 0,-21 0 15,0 0 1,0 0 0,-21-21-16,0 0 15,0 0-15,0 0 16,-1 0-16,1 0 0,0 0 15,0 0-15</inkml:trace>
  <inkml:trace contextRef="#ctx0" brushRef="#br0" timeOffset="63807.87">741 4868 0,'21'0'0,"-42"0"63,0 0-48,21-21 1,-22 21-16,22-21 0,0 0 16,0 0-16,0 0 15,0-1-15,0 1 16,22 21-16,-1-21 0,0 0 0,0 21 15,21-21-15,-20 21 16,20 0-16,-21 0 0,0 0 0,0 0 16,1 0-16,-1 0 0,-21 21 15,0 0-15,0 21 0,0 1 0,0-1 16,0 0-16,0 22 0,0-22 16,0 22-16,-21-22 0,21 22 0,-22-22 15,1 21-15,-21-20 0,21-1 16,0 0-16,-22 1 0,22-1 0,-21-21 15,-1 22-15,1-22 0,0 0 16,-1 0-16,1-21 0,-21 0 16,20 0-16,1 0 0,0 0 0,-1 0 15,1-21-15,0 21 16,20-21-16,1 0 0,0-22 0,21 22 16,0-21-16,0 21 0,0-22 15,0 22-15,0-21 0,21 21 0,22-22 16,-22 22-16,0 0 0,21 0 15,1 0-15,-22-1 0,21 22 0,-21 0 16,22 0-16,-22 0 0,21 0 16,-21 22-16,0-1 0,22 0 0,-22 0 15,0 21-15,0-20 16,0 20-16,-21 0 0,22 1 0,-1-1 16,-21-21-16,0 21 0,0 1 15,21-22-15,-21 0 0,21 21 16,-21-20-16,21-1 0,-21 0 15,21-21 1,1 0 0,-22-21-1,21 21-15,-21-21 0,21-1 16</inkml:trace>
  <inkml:trace contextRef="#ctx0" brushRef="#br0" timeOffset="64151.7">1355 5313 0,'0'21'15,"0"0"1,0 0-16,21-21 47,0 0-47,0-21 15,0 21-15,-21-21 0,21 0 0,1 0 16,-22 0-16,0-1 16,0 1-16,-22 21 15,1 0-15,0 0 16,0 0-16,0 21 16,0 1-1,21-1-15,0 0 16,0 0-1,21-21 1</inkml:trace>
  <inkml:trace contextRef="#ctx0" brushRef="#br0" timeOffset="65947.27">2815 4445 0,'0'0'0,"21"0"0,-21-21 0,0 0 16,0 42-16,0-63 0</inkml:trace>
  <inkml:trace contextRef="#ctx0" brushRef="#br0" timeOffset="66124.16">2815 4360 0,'0'0'0,"0"22"16,0-1-16,0 0 0,-21 21 15,-21 22-15,42-22 0,0 0 0,0 1 16,0-1-16,0 0 0,0 22 16,0-22-16,0 22 0,0-22 15,0 0-15,0 1 0,0-1 16,0-21-16,0 22 0,0-22 0,0 0 16,0 0-16,0 0 15,0-42 1,0 0-1,0 0-15</inkml:trace>
  <inkml:trace contextRef="#ctx0" brushRef="#br0" timeOffset="66532.6">2836 4890 0,'-21'0'0</inkml:trace>
  <inkml:trace contextRef="#ctx0" brushRef="#br0" timeOffset="66595.56">2836 4932 0,'21'0'16,"1"0"-16,20 0 0,-21 0 16,0-21-16,22 21 0,-22 0 15,0 0-15</inkml:trace>
  <inkml:trace contextRef="#ctx0" brushRef="#br0" timeOffset="66714.49">3090 4868 0,'-21'22'15</inkml:trace>
  <inkml:trace contextRef="#ctx0" brushRef="#br0" timeOffset="67923.82">3217 4466 0,'0'0'0,"0"-21"15,0 0-15,21 21 16,-21-21-16,0 0 0,0-1 16,0 44 30,0-1-46,0 0 0,0 0 16,0 21-16,0-20 0,-21 20 16,21 0-16,0 22 0,-21-22 0,21 22 15,0-1-15,0-21 0,-21 22 0,21-22 16,0 22-16,-21-22 0,21 0 16,0 1-16,0-22 0,0 0 0,0 0 15,0 0-15,0 1 0,0-44 63,0 1-63,0 0 0,21 0 15,0 0-15</inkml:trace>
  <inkml:trace contextRef="#ctx0" brushRef="#br0" timeOffset="70170.19">3852 4995 0,'0'0'0,"21"0"16,1 0 0,-1 0-16,-21-21 15,21 21-15,-21-21 0,0 0 0,21 0 16,0 0-16,-21-1 0,21 1 15,-21 0-15,0 0 0,0 0 0,0 0 16,0-1-16,0-20 0,0 21 0,0 0 16,-21 0-16,0-1 0,0 22 15,0-21-15,0 21 0,-1 0 0,1 0 16,-21 0-16,21 0 0,-22 0 16,22 0-16,-21 21 0,21 1 0,-22-1 15,22 0-15,0 21 0,0-21 16,0 22-16,0-1 0,-1 0 15,22 1-15,0-22 0,0 21 0,0 1 16,0-22-16,0 0 0,0 21 16,0-21-16,0 1 0,22-22 0,-1 21 15,0-21-15,0 0 0,0 0 0,0 0 16,1 0-16,20 0 0,-21 0 16,0-21-16,22 21 0,-22-22 0,0 1 15,0 0-15,0 0 0,22 0 16,-22-22-16,-21 22 0,21-21 15,0 21-15,0-22 0,-21 22 0,0-21 0,0 21 16,21 0-16,-21-1 16,0 1-16,22 21 0,-22-21 0,0 42 31,0 0-15,0 1-16,0 20 0,0-21 0,0 21 15,-22 1-15,22-1 0,0-21 0,0 22 16,0-22-16,0 21 0,0-21 15,0 0-15,0 1 0,0-1 0,22-21 16,-1 21-16,0-21 16,0 0-16,0 0 0,0 0 0,1-21 15,20 0-15,-21-1 0,21 1 16,-20 0-16,20 0 0,-21-21 16,0 20-16,0-20 0,1 21 0,-1-21 15,0 20-15,-21-20 0,21 21 0,-21 0 16,0 0-16,0-1 15,0 44 1,0-1 0,0 0-16,0 0 0,0 0 0,-21 0 15,21 22-15,0-22 0,0 21 0,-21-21 16,21 1-16,-21 20 0,21-21 16,0 0-16,0 0 0,0 1 15,21-44 32,-21 1-47,21 0 0,-21 0 16,0 0-16,21 0 0,-21-22 0,21 22 15,0-21-15,-21-1 0,22 22 0,-1 0 16,0-21-16,0 21 0,0 21 16,0-22-16,1 22 0,-1 0 0,0 0 15,0 0-15,-21 22 0,0-1 16,21 0-16,-21 0 15,21 0-15,-21 22 0,22-22 0,-22 0 16,21 21-16,0-21 0,-21 22 0,21-22 16,0 0-16,0 0 0,1 0 15,-1-21-15,-21 22 0,21-22 0,0 0 16,0 0-16,0 0 0,1 0 16,-1 0-16,0 0 0,0-22 0,-21 1 15,21 0-15,-21 0 0,21 0 0,1 0 16,-22-1-16,21-20 0,-21 0 15,21 21-15,0-22 0,0 22 0,0-21 16,1 21-16,-1-1 0,21 1 16,0 0-16,-20 0 0,20 21 0,0 0 15,-21 0-15,22 0 0,-22 0 16,21 0-16,-21 0 0,1 0 0,-1 21 16,0 0-16,0 0 0,-21 1 15,0-1-15,21 0 0,-21 0 0,21 0 16,-21 0-16,0 1 0,0-44 47,0 1-32,0 0-15,0 0 0,0 0 16,-21 0-16,0-1 0,0 1 16,21 0-16,-21 0 0,0 0 15,-1 21-15,1 0 0,0-21 16,0 21-16,0 0 0,0 0 0,-1 0 15,1 0-15,0 21 0,-21-21 0,21 21 16,-1 0-16,1 0 0,-21 0 16,21 22-16,0-22 0,-1 21 15,1-21-15,0 22 0,21-1 0,0-21 0,-21 0 16,21 22-16,0-22 0,0 0 16,0 0-16,0 0 0,21 1 0,0-22 15,0 0-15,1 21 0,-1-21 16,0 0-16,0 0 0,21 0 0,-20-21 15,20-1-15,0 1 0,-21 0 16,22 0-16,-1 0 0,-21-22 0,0 1 16,22 0-16,-22-1 0,0 1 15,0-21-15,-21 20 0,0 1 0,21 0 16,-21-22-16,0 22 0,22-1 16,-22 1-16,0 0 0,0-1 0,0 1 15,0 0-15,0 21 0,0-1 0,0 1 16,0 0-16,-22 21 15,1 21 1,21 0-16,0 1 0,0 20 0,0 0 16,0 1-16,0-1 0,0 0 15,0 1-15,-21 20 0,21-21 16,0 22-16,0-22 0,0 22 0,0-22 16,0 0-16,0 1 0,0-1 15,0-21-15,0 22 0,21-22 0,-21 0 16,21 0-16,1-21 0,-1 0 0,21 0 15,-21 0-15,0 0 0,1 0 16,20 0-16,-21-21 0,0 0 0,0 0 16,22-1-16,-22 1 0,0-21 0,0 0 15,0-1-15,1 1 0,-1 0 16,0-1-16,0 1 0,-21 0 16,21-22-16,-21 22 0,21-1 0,-21 1 15,0 0-15,0-1 0,0 1 16,0 21-16,0 0 0,0 0 0,0-22 15,-21 64 17,21 1-32,-21-1 0,21 0 0,-21 21 15,21 1-15,0-22 0,0 21 0,0 22 16,0-22-16,0 0 0,0 1 16,-21-1-16,21 21 0,0-20 0,0-1 15,0 0-15,-21 1 0,21-1 0,0-21 16,0 22-16,0-22 15,0 0-15,21 0 0,0-21 0,0 0 16,21 21-16,-20-21 0,20 0 0,-21 0 16,21 0-16,1-21 0,-1 0 15,-21 0-15,22 0 0,-1-1 0,-21 1 16,21 0-16,22-42 0,-43 41 16,0-20-16,0 0 0,1 21 15,-22-1-15,0-20 0,0 21 0,0 0 16,0 0-16,0-1 0,0 1 15,-22 21 1,1 0-16,0 21 16,21 1-16,-21-22 0,21 42 15,-21-21-15,21 0 0,0 22 16,-21-1-16,21-21 0,0 21 0,0-20 16,0 20-16,0-21 0,0 21 0,0-20 15,21-1-15,0 0 0,0-21 16,0 0-16,0 21 0,22-21 0,-1 0 15,-21 0-15,22-21 0,20 0 0,-21 21 16,1-21-16,-1-22 0,0 22 16,1 0-16,-22-21 0,21 20 0,-21-20 15</inkml:trace>
  <inkml:trace contextRef="#ctx0" brushRef="#br0" timeOffset="71415.58">8276 4382 0,'0'21'0,"0"0"16,21-21 0,0 0-1,1 0-15,-1 0 16,0-21-16,0 0 0,21-1 0,-20 1 15,20 21-15,-21-21 0,21 0 16,-20-21-16,20 20 0,-21 1 0,0 0 16,-21 0-16,0 0 0,0-22 0,0 22 15,0 0-15,0 0 0,0 0 16,-42 21-16,21 0 0,0 0 0,-22 0 16,1 0-16,21 0 0,-22 0 0,22 21 15,-21 0-15,21 21 0,0-20 16,-1 20-16,-20 0 0,42 1 0,-21-1 15,21-21-15,-21 21 0,21 1 16,0-22-16,0 0 0,0 21 16,0-20-16,21-1 0,0 0 15,0-21-15,0 21 0,1-21 16,-1 0-16,0 0 0,0 0 16,0 0-16,0 0 0,1 0 0,-22-21 31,-22 21-16,-20 0-15,42 21 16,-21-21-16,-21 42 16,20-20-16,1-1 0,0 0 0,21 0 15,-21 21-15,21-20 0,0 20 0,-21-21 16,21 0-16,0 22 0,0-22 16,0 0-16,21 0 0,0-21 15,0 21-15,0-21 0,1 0 0,-1 0 16,21 0-16,-21 0 0,22 0 15,-1 0-15,0-21 0,1 0 0,-1 0 16,0 0-16,1-1 0,-1-20 0,0 21 16,-21-21-16,22 20 0,-1-20 0,-21 0 15,22-1-15,-22 1 0,0-21 16,0 20-16,0-20 0,0 20 16,1-20-16,-22-1 0,0 22 0,21 0 15,-21-1-15,0 1 0,0 0 0,0 21 16,0-1-16,0 1 0,0 42 31,0 1-31,0 20 0,0-21 0,0 21 16,0 22-16,-21-22 0,21 22 0,0-1 15,-22 1-15,22-22 0,-21 22 16,0-1-16,21-21 0,0 1 0,0 20 16,-21-20-16,21-1 0,0-21 0,0 21 15,0-20-15,0-1 0,0 0 16,0 0-16,21-21 15,0 0-15,0 0 16,1-21-16,-1 0 16,0 0-16,-21-1 0,21 1 15</inkml:trace>
  <inkml:trace contextRef="#ctx0" brushRef="#br0" timeOffset="71555.67">9419 4699 0,'0'21'32,"0"0"-32</inkml:trace>
  <inkml:trace contextRef="#ctx0" brushRef="#br0" timeOffset="72505.14">9758 4593 0,'0'-21'0,"21"21"0,-21-21 15,0 0-15,0 0 0,0-1 16,-21 22-16,0 0 0,-22 0 16,22 0-16,0 0 0,0 0 15,-22 0-15,22 22 0,0-1 0,0 0 16,0-21-16,21 21 0,-21 0 16,21 0-16,-22 22 0,22-22 15,0 0-15,0 0 0,0 0 0,0 1 16,0 20-16,22-21 0,-1-21 0,0 21 15,0 0-15,0-21 0,22 0 16,-22 22-16,21-22 0,0 0 0,1 0 16,-1 0-16,0 0 0,1 0 0,-1-22 15,0 22-15,1-21 0,-22 21 16,21-21-16,-21 0 0,1 0 0,-1 0 16,-21-1-16,21-20 0,-21 21 0,21 0 15,-21 0-15,21-22 0,-21 22 0,0 0 16,0 0-16,0 0 15,21 21-15,-21-22 0,0 44 32,0-1-32,0 0 15,0 0-15,0 0 0,0 22 16,0-22-16,0 0 0,0 0 0,0 0 16,0 0-16,0 1 0,0-1 15,0 0-15,0 0 0,0 0 16,-21-21-16,21 21 15,0-42 1,0 0 0,0 0-16,0 0 15,0 0-15,0-1 0,0 1 0,0 0 0,0-21 16,21 21-16,1-1 16,-22-20-16,21 21 0,0 0 0,0 0 15,0-1-15,0 1 0,1 21 0,-1 0 16,0 0-16,0 0 0,0 0 15,0 0-15,1 21 0,-22 1 0,0-1 16,21 0-16,-21 0 0,21 0 0,-21 0 16,0 1-16,0-1 0,0 21 0,0-21 15,0 0-15,0 1 16,0-1-16,0 0 0,0 0 0,0 0 0,21 0 16,-21-42 15,0 0-16,0 0-15,21 0 0,-21-22 16,0 22-16,0 0 0,21-21 16,1 21-16,-1-22 0,-21 22 0,21-21 15,0 21-15,0-22 0,22 22 0,-22 0 16,0 0-16,21 0 0,-21 21 16,1 0-16,20 0 0,-21 0 0,0 0 15,22 21-15,-22 0 0,0 0 0,-21 0 16,21 0-16,-21 1 0,21 20 15,-21-21-15,0 21 0,0-20 16,0-1-16,0 21 0,0-21 0,0 0 16,0 1-16,0-1 0,-21 0 15,0 21-15,21-21 16,-21-21-16,21-21 31,0 0-15,21 0-16,-21 0 0,21 0 15,0-1-15,-21 1 0</inkml:trace>
  <inkml:trace contextRef="#ctx0" brushRef="#br0" timeOffset="73351.67">11366 4636 0,'0'21'0,"0"0"31,22-21-15,-1 0-16,0 0 0,0 0 16,0-21-16,0 21 0,1 0 15,-1-21-15,0-1 0,0 22 16,-21-21-16,21 21 0,-21-21 0,0 0 16,0 0-16,0 0 15,-21 21 16,0 0-31,0 0 0,0 0 16,-1 21-16,1-21 0,0 21 16,21 0-16,0 0 0,-21 0 0,21 1 15,-21 20-15,21-21 0,0 0 0,0 0 16,0 1-16,0-1 0,0 0 0,0 0 16,0 0-16,21-21 15,0 0-15,0 0 0,0 0 0,1 0 16,-1 0-16,0 0 0,21 0 0,-21 0 15,1 0-15,20-21 16,-21 0-16,0 0 0,0 0 0,1-1 16,-1 1-16,0-21 0,0 21 0,0 0 15,0-22-15,-21 22 0,0 0 16,0-21-16,22 20 0,-22 1 0,21 0 16,-21 42 15,0 0-31,0 1 15,0-1-15,0 21 0,0-21 0,0 0 16,-21 1-16,21 20 0,-22-21 0,22 0 16,0 0-16,0 22 0,0-22 15,0 0-15,0 0 0,0 0 16,0 1 0,0-44 15,0 1-31,0 0 0,0 0 15,0 0-15,0 0 0,0-1 16,0 1-16,22-21 0,-1 21 0,0-22 16,0 22-16,0 0 0,22-21 0,-22 21 15,0-1-15,21 1 0,-21 21 16,22-21-16,-22 21 0,0 0 16,21 0-16,-20 0 0,-1 21 0,0 0 0,-21 22 15,0-22-15,0 0 16,0 0-16,0 22 0,0-22 15,0 0-15,0 21 0,0-21 0,-21 1 16,0-1-16,21 0 0,0 0 0,0 0 16,-22 0-16,22 1 0,0-44 47,0 1-47,22 0 0,-22 0 15,21 0-15,0-22 0</inkml:trace>
  <inkml:trace contextRef="#ctx0" brushRef="#br0" timeOffset="73665.49">12806 4043 0,'0'0'0,"0"-21"0,0 0 0,0-1 16,0 1-16,-21 21 31,21 21-31,0 1 15,-22-1-15,1 21 0,21 0 16,-21 1-16,0 20 0,21-20 0,-21 20 16,0-21-16,21 22 0,-22-22 0,1 22 15,21-22-15,-21 0 0,21 1 16,0-1-16,0-21 0,0 22 16,0-22-16,0 0 0,0 21 0,0-21 15,0 1-15,0-1 16,21-21-1,0-21 1,1 21-16,-22-22 0,21 1 0,0 0 16,0-21-16,0 21 0</inkml:trace>
  <inkml:trace contextRef="#ctx0" brushRef="#br0" timeOffset="74056.25">13144 4530 0,'22'0'16,"-44"0"-16,65 0 0,-43-21 0,21 21 0,-21-22 15,21 22-15,-21-21 16,-21 21 0,-21 0-16,20 0 0,1 0 15,0 0-15,0 21 0,-21-21 0,20 22 16,1-1-16,0 0 0,0 0 16,0 0-16,0 0 0,21 1 0,0-1 15,-22 0-15,22 0 0,0 0 16,0 0-1,22-21-15,-1 22 0,0-22 0,0 0 16,0 0-16,0 21 0,1-21 0,-1 0 16,0 0-16,-21 21 0,21-21 15,0 21-15,-21 0 16,0 0-16,0 1 16,-21-22-16,0 21 0,0-21 0,0 0 15,-1 0-15,1 0 0,0 21 16,0-21-16,0 0 15,0 0-15,21-21 0,0 0 16,0-1-16,0 1 16,0 0-16,0 0 15,0 0-15,0 0 0,0-22 0,0 22 16</inkml:trace>
  <inkml:trace contextRef="#ctx0" brushRef="#br0" timeOffset="74271.14">12552 4233 0,'-21'22'0,"42"-22"31,0 0-31,0 0 0,0 0 16,0 0-16,22 0 0,-1 0 0,0 0 16,1 0-16,-1 0 15,0 0-15,1 0 0,-1 0 0,-21 0 16,22 0-16,-22 0 0,0 0 0,0 0 15,0 0-15</inkml:trace>
  <inkml:trace contextRef="#ctx0" brushRef="#br0" timeOffset="74943.75">14753 3979 0,'0'-21'0,"0"42"0,0-63 0,0 21 0,0 0 16,0 0-16,0-1 0,-21 22 15,21-21-15,-21 21 16,0 0-16,-1 0 0,1 0 16,0 0-16,0 0 0,0 21 0,0 1 0,-1 20 15,1-21-15,0 21 16,0 1-16,0 20 0,-22 1 0,22-22 15,0 22-15,0-1 0,0-21 0,0 22 16,21-22-16,0 1 0,0-1 16,0 0-16,0 1 0,0-1 0,0-21 15,21 21-15,21-20 0,-21-1 0,22-21 16,-22 21-16,42-21 0,-20 0 16,-1 0-16,0 0 0,22-21 0,-22 21 15,0-21-15,22-1 0,-22 1 16,1 0-16,-1-21 0,0 21 0,-21-22 15,1 22-15,-1-21 0,0-1 16,-21-20-16,0 21 0,0-22 0,0 22 16,0-22-16,-21 22 0,0-22 15,-22 22-15,1 0 0</inkml:trace>
  <inkml:trace contextRef="#ctx0" brushRef="#br0" timeOffset="75507.42">14499 4191 0,'0'106'15,"0"-64"-15,0 1 16,0-22-16,0 21 0,0 0 16,21 1-16,0-22 0,1 0 0,-1 21 15,21-20-15,-21-1 0,22-21 0,-22 21 16,21-21-16,0 0 0,22 0 16,-22 0-16,1 0 0,-1 0 15,0-21-15,1 0 0,-1 21 0,0-22 16,1 1-16,-22 0 0,0 0 0,21 0 15,-21 0-15,1-1 0,-1 1 16,0 0-16,0 0 0,0 21 16,-21-21-16,0 42 15,0 0 1,0 0-16,0 0 0,0 1 16,-21-1-16,21 0 0,0 0 0,0 0 15,-21 0-15,21 1 0,-21-1 16,0 0-16,21 0 15,0 0-15,0-42 47,0 0-47,0 0 16,0 0-16,21-1 0,0 1 0,0 0 16,-21-21-16,21 21 0,0-1 15,22-20-15,-22 21 0,0 0 0,0-22 16,22 43-16,-22-21 0,0 21 0,0 0 15,21 0-15,-20 0 0,-1 0 16,0 21-16,0 1 0,0 20 0,-21-21 16,0 0-16,0 22 0,0-22 15,0 21-15,0-21 0,0 22 16,0-22-16,0 0 0,-21 0 0,21 0 16,-21 0-16,21 1 0,-21-1 0,0-21 31,-1 0-31,1 0 15,21-21-15,0-1 0,-21 22 0</inkml:trace>
  <inkml:trace contextRef="#ctx0" brushRef="#br0" timeOffset="75840.39">14753 3895 0,'0'0'0,"0"-21"31,21 21-15,0 0-16,1 0 0,-1 0 0,0 0 16,0 21-16,0-21 0,0 21 15,-21 0-15,0 0 0,0 0 0,0 1 16,0-1-16,0 0 0,0 0 0,0 0 16,0 0-16,-21 1 0,21-1 15</inkml:trace>
  <inkml:trace contextRef="#ctx0" brushRef="#br0" timeOffset="76831.42">16954 4318 0,'0'21'16,"0"0"-16,0 22 0,-21-22 0,21 21 15,-21-21-15,21 22 0,0-22 0,-21 0 16,21 0-16,-21 0 0,21 1 16,0-1-16,0 0 0,-43-21 15,22-21 17</inkml:trace>
  <inkml:trace contextRef="#ctx0" brushRef="#br0" timeOffset="76950.88">16552 4382 0,'0'0'0</inkml:trace>
  <inkml:trace contextRef="#ctx0" brushRef="#br0" timeOffset="77032.83">16658 4382 0,'21'0'16,"-42"0"-16,63 0 0,1 0 0,-1 0 15,0 0-15,22 0 0,-22-22 16,22 1-16,84 21 0,-85-21 0,22-21 16</inkml:trace>
  <inkml:trace contextRef="#ctx0" brushRef="#br0" timeOffset="77179.75">17632 6562 0,'0'-21'16</inkml:trace>
  <inkml:trace contextRef="#ctx0" brushRef="#br0" timeOffset="77391.92">17484 4276 0,'-43'148'31,"22"-106"-31,0-21 0,21 22 16,-21-22-16,21 0 0,-21 0 16,21 0-16,-22 1 0,22-1 0,-21-21 62,21-21-46,0-1-1,0 1-15,0 0 16</inkml:trace>
  <inkml:trace contextRef="#ctx0" brushRef="#br0" timeOffset="78636.07">17124 3937 0,'0'-21'0,"0"0"16,0 42 30,0 0-46,-21 0 0,-1 22 16,1-1-16,21 0 0,-21 1 0,0-1 16,0 21-16,21-20 0,-21-1 0,-1 22 15,22-22-15,0 0 16,-21-21-16,21 22 0,-21-1 0,21-21 16,0 0-16,0 1 0,-21-22 0,21 21 15,0-42 16,0-1-31</inkml:trace>
  <inkml:trace contextRef="#ctx0" brushRef="#br0" timeOffset="79419.64">16722 4382 0,'0'21'0,"21"-21"15,0 0 1,0 0-16,21 0 0,1 0 16,-1 0-16,0 0 0,1 0 0,-1 0 15,22-21-15,-22 21 0,0-22 0,22 22 16,-22-21-16,0 21 0,1-21 15,-22 0-15,21 0 0,-21 21 16,1-21-16,-1-1 0,-21-20 16,0 21-16,21 0 0,-21-22 0,21 22 15,-21-21-15,0 21 0,0 0 0,0-22 16,0 22-16,0 0 0,0 0 16,0 0-16,0-1 15,-21 22 1,21 22-16,0-1 15,-21-21-15,21 21 0,-21 0 0,21 21 16,-22-20-16,22 20 0,0 0 16,0 1-16,0-1 0,0 0 0,-21 1 15,21-1-15,0 0 0,-21 1 16,21-1-16,0 0 0,0 1 16,-21-1-16,21-21 0,0 21 0,0-20 15,0 20-15,-21-21 0,21 0 0,-21 0 16,21 1-16,0-1 15,0-42 17,0-1-32,0 1 0,0 0 15,0 0-15,0 0 0,21 0 0,0-1 16,0 1-16,0-21 0,0 21 0,1-22 16,-1 22-16,0 0 0,21 0 15,-21-21-15,1 20 0,20 22 16,-21-21-16,0 0 0,22 21 0,-22 0 15,0 0-15,0 0 0,0 21 16,-21 0-16,0 1 0,21-1 0,-21 0 16,0 0-16,0 21 0,0-20 0,0-1 15,0 21-15,0-21 0,0 0 16,0 22-16,0-22 0,0 0 0,0 0 16,0 0-16,0 1 0,-21-22 15,21 21-15,-21-21 31,21-21-15,0-1-16,0 1 16,0 0-16,0 0 15,21 0-15</inkml:trace>
  <inkml:trace contextRef="#ctx0" brushRef="#br0" timeOffset="79799.42">18013 4509 0,'0'0'0,"21"0"0,0 0 15,0 0-15,0 0 16,1 0-16,-1 0 0,0-22 16,21 22-16,-21-21 0,1 0 15,20 21-15,-21-21 0,21 0 0,-20 0 16,-1 21-16,0-22 0,-21 1 0,0 0 15,0 0-15,0 0 16,-21 21-16,0 0 16,-1 0-16,1 0 0,-21 0 0,21 0 15,0 21-15,-1 0 0,1 0 16,0 0-16,0 1 0,0 20 16,0-21-16,21 21 0,0-20 0,0 20 15,0-21-15,0 0 0,0 0 16,0 1-16,0-1 0,0 0 0,21 0 15,0-21-15,0 0 0,0 21 0,0-21 16,1 0-16,-1 0 0,21 0 16,-21 0-16,22 0 0,-1-21 0,-21 0 15,21 21-15,22-21 0</inkml:trace>
  <inkml:trace contextRef="#ctx0" brushRef="#br0" timeOffset="80467.03">19685 3958 0,'0'-21'16,"0"42"-16,0-63 0,0 21 0,-21 21 15,0 21 1,21 0-16,-22 0 15,1 22-15,21-1 0,0 0 0,-21 22 16,0-22-16,0 0 0,0 22 16,21-22-16,-22 1 0,1-1 15,21 0-15,0-21 0,-21 22 0,21-22 16,-21 0-16,21 0 0,0 0 16,21-21-1,0-21 1,0 21-16,1-21 0,-22 0 15,21 0-15,0 0 0,0-1 0,21 1 16,-20-21-16,-1 21 0,0-22 0,0 22 16,0 0-16,0 0 0,1 0 15,-1 0-15,0 21 0,0 0 16,-21 21-16,0 0 16,0 0-16,0 0 15,0 0-15,0 1 0,0 20 0,0-21 16,0 0-16,21 0 0,-21 1 0,21-1 15,-21 0-15,22 0 16,-1-21-16,0 0 0,0 0 16,0 0-16,0 0 0,1 0 0,-1 0 15,0 0-15,21-21 0,-21 0 16,1 0-16,-1-1 0,-21-20 0,21 21 16,0-21-16,-21-22 0,21 22 0,-21-22 15,0 22-15,0-22 0,0 22 16,0 0-16,0-1 0,0 1 0,0 21 15,0 0-15,0 0 0,0-1 16,-21 22-16,0 0 16,21 22-1,0-1-15,0 0 0,0 0 16,0 0-16,0 0 0,21 1 16,0-1-16,-21 0 0,21-21 0,1 21 15,-22 0-15</inkml:trace>
  <inkml:trace contextRef="#ctx0" brushRef="#br0" timeOffset="80824.64">20405 4360 0,'0'22'0,"105"20"32,-83-42-32,20 0 0,-21 0 15,0 0-15,0-21 0,1 0 16,-1-1-16,0 22 0,0-21 0,0 0 15,0 0-15,-21 0 0,0 0 16,0-22-16,0 22 0,0 0 0,0 0 16,0 0-16,0-1 0,-21 22 0,0 0 15,0 0-15,0 0 0,0 0 16,-1 22-16,1-1 0,0 0 16,0 0-16,21 0 0,-21 22 0,0-22 0,-1 21 15,22-21-15,0 22 16,0-22-16,0 0 0,0 21 0,0-21 15,0 1-15,0-1 0,0 0 0,22-21 16,-22 21-16,21-21 0,0 0 0,0 0 16,0 0-16,0 0 0,1 0 15,-1 0-15,21 0 0,-21 0 0,0-21 16,22 0-16,-22 0 0,0-1 0,21-20 16</inkml:trace>
  <inkml:trace contextRef="#ctx0" brushRef="#br0" timeOffset="81315.37">21124 3852 0,'0'0'0,"0"-42"0,0 0 0,0 21 0,0-1 16,0 1-16,0 0 15,-21 21-15,0 21 16,21 0-16,-21 1 16,21-1-16,0 21 0,0 0 15,0-20-15,0 20 0,0 21 0,0-20 16,0-1-16,0 0 0,0 22 0,0-22 15,0 1-15,0-1 0,0-21 16,0 21-16,0-20 0,0-1 16,0 0-16,0 0 0,0 0 0,-21-21 0,21-21 47,0 0-47,0 0 0,0 0 15,0-1-15,0 1 0,21 0 16,0-21-16,-21 21 0,21-1 0,0 1 15,0 0-15,1 0 0,-1 0 0,0 0 16,0 21-16,0 0 0,0-22 16,22 22-16,-22 0 0,21 0 0,-21 0 15,1 22-15,20-1 0,-21 0 0,0 0 16,0 0-16,-21 0 0,0 1 16,0 20-16,0-21 0,0 0 15,-21 0-15,0 1 0,-21-1 0,21 0 16,-22 0-16,22-21 0,-21 21 15,21-21-15,-22 0 0,22 21 0,0-21 16,0 0-16,0 0 16,21-21-1,0 0 1,21 0-16,0 21 0</inkml:trace>
  <inkml:trace contextRef="#ctx0" brushRef="#br0" timeOffset="81613.2">21992 3662 0,'0'0'0,"0"-21"0,0 0 32,0 42-17,0 0-15,0 0 16,0 21-16,0 1 0,0-22 15,-21 42-15,21-20 0,0-1 0,0 22 16,-21-22-16,21 21 0,-21-20 0,-1 20 16,22-20-16,0-22 15,0 21-15,-21 0 0,21-20 0,0-1 16,0 0-16,-21-21 0,21-21 31,21 0-31,-21-1 16,21 1-16,-21 0 0</inkml:trace>
  <inkml:trace contextRef="#ctx0" brushRef="#br0" timeOffset="81912.81">21886 3789 0,'-21'-21'0,"42"42"0,-63-63 0,42 20 16,-21 1-16,21 0 0,0 0 16,0 0-16,0 0 0,0-1 15,21 22-15,21-21 0,-21 0 16,22 0-16,-22 0 0,21 21 15,1-21-15,-1-1 0,0 22 0,1 0 16,-1 0-16,0 0 0,1 0 0,-22 22 16,21-1-16,-21 0 0,-21 0 15,0 21-15,0 1 0,0-22 0,-21 21 16,-21 1-16,21-1 0,-22 0 0,1 1 16,0-1-16,-1-21 0,1 21 15,0-20-15,20-1 0,-20 21 0,21-21 16,0 0-16,0-21 15,42 0 1,0 0 0,0-21-16,0 21 0,0 0 0</inkml:trace>
  <inkml:trace contextRef="#ctx0" brushRef="#br0" timeOffset="82440.5">22691 4170 0,'0'0'0,"21"0"0,0 0 0,0 0 0,-21-21 16,21 0-16,-21-1 15,0 1-15,0 0 0,0 0 0,0 0 16,0 0-16,0-1 0,-21 1 16,0 0-16,0 21 15,0-21-15,-1 21 0,1 0 0,0 0 16,0 0-16,-21 21 0,20 0 15,-20 0-15,21 1 0,-21-1 0,20 21 16,-20 0-16,21-20 0,-21 20 16,20-21-16,1 21 0,21-20 0,0 20 15,0-21-15,0 0 0,0 0 0,0 1 16,0-1-16,21-21 0,1 21 16,-1-21-16,0 0 0,0 0 15,21 0-15,-20-21 0,20 0 0,-21 21 16,21-22-16,-20-20 0,20 21 15,-21 0-15,0-22 0,0 1 16,1 21-16,-1 0 0,-21-22 0,0 22 16,21 0-16,-21 0 0,21 21 15,-21 21 1,0 0 0,0 0-16,0 1 0,-21-1 15,21 21-15,0-21 0,-21 0 0,21 1 16,0-1-16,0 0 0,0 0 0,0 0 15,0 0-15,21-21 0,0 22 16,0-22-16,0 21 16,22-21-16,-22 0 0,0 0 0,21 0 15,-20 0-15,20 0 0,-21 0 16,21 0-16,-20 0 0</inkml:trace>
  <inkml:trace contextRef="#ctx0" brushRef="#br0" timeOffset="83145.1">23410 4212 0,'0'0'0,"21"-42"0,1 21 0,-22-22 15,0 22-15,0 0 0,0-21 0,0 21 16,0-1-16,0 1 0,0 0 16,-22 21-1,1 0-15,0 0 0,0 0 0,0 21 0,0-21 16,-1 21-16,-20 1 16,21 20-16,0-21 0,0 0 0,-1 22 15,1-22-15,21 0 0,0 21 0,0-21 16,0 1-16,0-1 0,0 0 15,0 0-15,0 0 0,21 0 16,1-21-16,-1 0 16,0 0-16,0 0 0,0 0 0,0-21 15,1 0-15,-1 0 0,0-21 16,0 20-16,-21 1 0,0 0 16,21 0-16,-21 0 0,21 0 15,-21-1-15,0 1 16,0 42 15,0 1-31,0-1 0,0 0 16,0 21-16,0-21 0,-21 22 15,0-1-15,21 0 0,-21 1 0,21-1 16,0 0-16,0 22 0,0-1 0,0 1 16,0-1-16,0 1 0,0 21 15,0-22-15,0 1 0,21 20 0,0-20 16,-21-1-16,21 1 0,-21-1 0,0 1 15,0-1-15,0 1 0,0-22 16,0 22-16,0-22 0,0 21 16,0-20-16,-21-1 0,21-21 0,-21 22 15,0-22-15,0 0 0,0 0 0,-1-21 16,1 0-16,0 0 0,0 0 0,0 0 16,0 0-16,-1-21 0,1 21 15,21-42-15,-21 20 0,0 1 0,21-21 16,0 0-16,0-1 0,0 1 0,0 0 15,0-22-15,0 1 0,0 20 16,0-20-16,0-1 0,0 1 0,21-22 16,0 22-16,0-1 0,1-21 15,-1 22-15,21-1 0,-21 1 16,0-1-16,22 22 0,-22-21 0,21 20 16,-21 1-16,1 0 0,20 20 0,-21-20 15,0 21-15,0-21 0,1 20 16,-1 1-16,-21 0 0,21 21 0,-21-21 15,21 0-15,0 21 16,0-21-16</inkml:trace>
  <inkml:trace contextRef="#ctx0" brushRef="#br0" timeOffset="83732.37">23791 4255 0,'0'0'0,"0"-22"31,21 22-31,-21-21 16,22 21-16,-22-21 0,21 0 15,0 0-15,-21 0 0,21 21 16,-21-22-16,21 1 0,-21 0 16,21 0-16,-21 0 0,-21 21 31,0 0-31,0 0 0,0 0 16,0 21-16,-1 0 0,1 0 15,0 0-15,0 1 0,21-1 16,-21 21-16,21-21 0,-21 0 0,21 1 15,0-1-15,0 0 16,0 0-16,21 0 16,0-21-16,0 0 0,0 0 0,0 0 15,1 0-15,20 0 0,-21 0 0,21 0 16,-20 0-16,20 0 0,-21 0 16,0-21-16,22 0 0,-22 21 0,0-21 15,0 0-15,0-22 0,0 22 0,1 0 16,-1-21-16,0 20 0,-21-20 15,0 21-15,21 0 0,-21 0 0,0-1 16,0 1-16,-21 21 31,0 0-31,21 21 0,-21 1 16,21-1-16,-22 0 16,22 0-16,0 0 0,0 0 0,0 1 15,0-1-15,22 0 0,-1 0 0,-21 0 16,21 0-16,0-21 0,0 22 15,-21-1-15,21 0 0,1 0 0,-22 0 16,-22-21 47,22-21-63,-21 21 0,0-21 15,0 21-15,21-21 0,-21 21 16,0 0-16</inkml:trace>
  <inkml:trace contextRef="#ctx0" brushRef="#br0" timeOffset="85055.91">466 6900 0,'-22'0'16,"1"0"-16,21-21 31,-21 21-31,21-21 16,0 0-16,0 0 15,21 0-15,0 21 16,1-22-16,-1 22 0,0-21 16,0 21-16,21 0 0,-20 0 15,-1 0-15,21 0 0,-21 0 0,0 21 16,-21 1-16,0-1 0,0 0 16,0 0-16,0 0 0,0 0 0,-21 22 15,0-22-15,-21-21 0,-1 21 0,1 0 16,0 43-16,-1-22 0,1-42 0,0 21 15,21 0-15,-1 1 16,1-22-16,0 21 0,0-21 0,0 0 16,0 0-16,-1 0 0,22-21 15,0-1 1,0 1-16,22 0 16,-1 21-16,21-21 0,-21 0 15,22 21-15,-1-21 0,0-1 0,1 22 16,-1 0-16,0 0 0,-21 0 15,22 0-15,-1 0 0,-21 0 16,0 0-16,1 0 0,-1 22 0,0-22 16,0 21-16,43 0 0,-43 21 15,-21-21-15,-21 1 0</inkml:trace>
  <inkml:trace contextRef="#ctx0" brushRef="#br0" timeOffset="85247.85">296 7620 0,'-21'0'0,"0"0"16,0 0-16,0 0 0,-22-21 0,22 21 16,-21-21-16,21 21 0,-22-21 15,1-1-15,42 1 0,0 0 16,0 0-16,0 0 16,0 0 15,0-1-31,0 1 0</inkml:trace>
  <inkml:trace contextRef="#ctx0" brushRef="#br0" timeOffset="85811.37">720 7133 0,'21'0'16,"0"0"-1,0 0-15,0 0 16,0 0-16,1 0 16,-1 21-16,0-21 0,0 22 15,-21-1-15,42 0 0,-20 0 0</inkml:trace>
  <inkml:trace contextRef="#ctx0" brushRef="#br0" timeOffset="85968.28">741 10605 0,'-64'21'15,"43"0"-15,-42 0 0,41-21 0,-20 0 16,0 21-16,-22-21 0,22 0 16,21 0-16,-22 0 0,22 0 0,-21 0 15,21 0-15,0 0 0,-1 0 0,-20 0 16,21 0-16,21-21 16,0 0-1</inkml:trace>
  <inkml:trace contextRef="#ctx0" brushRef="#br0" timeOffset="86827.41">275 7493 0,'21'21'0,"0"-21"15,-21 21 1,22-21-16,-1 0 16,-21 22-16,21-22 0,0 0 0,0 0 15,0 0-15,22 0 0,-22 0 16,21 0-16,1 0 0,84 0 16,-85 0-1,-21-22-15,0 22 0,0-21 16,22 21-16,-22-21 0,-21 0 0,21 0 15,0 21-15,0-21 0,-21-1 16,0 1-16,22 21 0,-22-21 0,0 0 16,0 0-16,0 0 15,0-1 1,21 22-16</inkml:trace>
  <inkml:trace contextRef="#ctx0" brushRef="#br0" timeOffset="87183.2">1249 7154 0,'21'0'16,"0"0"0,0 0-16,0 0 15,1 0-15,-22-21 0</inkml:trace>
  <inkml:trace contextRef="#ctx0" brushRef="#br0" timeOffset="87303.13">1333 7070 0,'-42'0'0,"84"0"0,-84 21 31,21-21-31,21 21 16,0 0 0,-42 0-1,42 1-15</inkml:trace>
  <inkml:trace contextRef="#ctx0" brushRef="#br0" timeOffset="88492.7">2794 6689 0,'0'-21'0,"0"-1"15,0 1-15,0 0 16,0 0-16,0 0 0,0 0 15,0-1-15,0 1 16,0 0 0,0 0-1,0 42 17,0 0-32,0 0 0,0 1 15,0 20-15,0 0 0,0 1 16,0-1-16,0 0 0,0 22 0,0-22 15,0 0-15,0 22 0,0-1 16,0-20-16,0 20 0,0-20 16,0 20-16,0-21 0,0 1 0,-21-22 15,21 21-15,0-21 0,0 1 16,0-1-16,0 0 0,0-42 31,0 0-31,0-1 16,0 1-16,0 0 0,0 0 0</inkml:trace>
  <inkml:trace contextRef="#ctx0" brushRef="#br0" timeOffset="88803.52">2815 6541 0,'0'0'0,"0"-43"32,0 22-32,21 21 15,0-21-15,1 21 0,-1 0 16,0 0-16,21 0 0,-21 0 0,22-21 16,-1 21-16,-21 0 0,22 0 0,-1 0 15,-21 0-15,0 0 0,22 0 16,-43 21-1,0 0-15,0 0 16,-22 0-16,1-21 0,0 22 16,0-22-16,0 0 0,0 21 15,-1-21-15,1 0 0,0 21 0</inkml:trace>
  <inkml:trace contextRef="#ctx0" brushRef="#br0" timeOffset="89047.38">2794 7027 0,'21'0'16,"0"0"-1,0 0-15,22 0 0,-22 0 0,0 0 16,0 0-16,0 0 0,1 0 0,-1 0 15,0-21-15,0 21 0,0 0 47</inkml:trace>
  <inkml:trace contextRef="#ctx0" brushRef="#br0" timeOffset="89507.11">3238 7049 0,'22'-43'32,"-1"43"-32,-21-21 0,21 21 15,0-21-15,0 21 16,0 0-16,1 0 0,-1 0 15,0 0-15,21 0 16,-21 21-16,1-21 0,-1 21 0,0 0 16,0 22-16,-21-22 0,21 0 0,-21 21 15,21 1-15,-21-22 0,0 21 16,0 1-16,0-22 0,0 21 0,0-21 16,0 0-16,0 22 0,-21-22 15,0 0-15,0-21 0,0 0 16,0 0-16,-1 0 15,1-21 1,21 0-16,0-22 16,0 22-16,0 0 0,0-21 0,0 21 15,21-22-15,1 1 0,-1 0 16,0 20-16,0-20 0,21 21 0,-20-21 16,-1 20-16,0 1 0,0 0 0,0 21 15,0-21-15,1 21 0,-22-21 16,21 21-16,0 0 0,0 0 15</inkml:trace>
  <inkml:trace contextRef="#ctx0" brushRef="#br0" timeOffset="90119.16">4339 7197 0,'21'0'0,"22"-43"16,-22 22-1,-21 0-15,21 0 0,-21 0 16,0 0-16,0-1 0,0 1 16,0 0-16,0 0 0,0 0 0,-21 0 0,0-1 15,-1 1-15,1 0 16,0 21-16,0-21 0,-21 21 0,20 0 15,1 0-15,0 0 0,0 0 0,0 0 16,0 21-16,-1 0 0,1 0 16,0 1-16,0-1 0,21 0 0,-21 0 15,0 21-15,-1 1 0,22-22 0,-21 21 16,21 1-16,-21-1 0,21 0 16,0-21-16,0 22 0,0-22 0,0 21 15,0-21-15,0 1 0,21-1 16,0-21-16,1 0 0,-1 21 15,0-21-15,0 0 0,0 0 0,22-21 16,-22 0-16,21 21 0,-21-22 16,22 1-16,-22 0 0,0-21 0,21 21 15,-21-1-15,1-20 0,-1 21 0,0-21 16,0 20-16,-21-20 0,0 21 16,0-21-16,0 20 0,0 1 0,0 0 15,0 0-15,0 0 0,0 42 31,0 0-15,0 0-16,0 0 0,0 1 16,0-1-16,0 21 0,-21-21 15,21 22-15,0-22 0,0 0 0,0 21 16,0-21-16,0 1 0,0-1 0,0 0 16,0 0-16,21 0 0,0-21 15,0 0-15,1 0 0,-1 0 0,0 0 16,0 0-16,21 0 0,-20-21 0,-1 0 15</inkml:trace>
  <inkml:trace contextRef="#ctx0" brushRef="#br0" timeOffset="90860.23">4889 7006 0,'0'-21'0,"0"42"16,22-63-16,-22 21 0,0 42 46,0 0-46,0 0 16,0 0-16,0 1 0,0 20 16,0-21-16,0 0 0,-22 0 0,22 22 15,0-22-15,0 0 0,0 0 0,0 22 16,0-22-16,0 0 16,0 0-16,0 0 15,-21-21 1,21-21-1,0 0-15,0 0 0,0 0 16,0-1-16,0 1 0,0 0 0,0-21 16,0 21-16,0-1 0,21-20 15,-21 21-15,22 0 0,-1 0 0,0-1 16,-21 1-16,21 0 0,0 0 0,0 0 16,1 21-16,-1 0 0,0-21 15,0 21-15,0 0 0,0 0 0,1 0 16,-1 0-16,0 21 0,0-21 0,-21 21 15,0 0-15,0 0 0,0 0 16,0 1-16,0-1 0,0 21 0,0-21 16,0 0-16,0 1 0,0-1 0,0 0 15,0 0-15,0 0 0,0 0 16,0 1-16,0-1 16,0-42 15,0-1-31,0 1 15,0 0-15,0 0 0,0 0 0,0 0 16,0-1-16,0-20 0,0 21 0,21 0 16,0-22-16,1 22 0,-1 0 15,0 0-15,0 0 0,21 0 0,-20-1 16,20 1-16,0 21 0,1-21 0,-1 21 16,0 0-16,1 0 15,-22 0-15,21 0 0,-21 21 0,0-21 16,1 21-16,-22 1 0,0-1 0,0 21 15,0-21-15,0 0 0,0 22 16,0-22-16,-22 21 0,1-21 0,0 1 16,21-1-16,0 21 0,-21-21 0,0 0 15,21 1-15,0-44 32,21 1-17,0 0-15,0 21 0,-21-42 16,21 21-16</inkml:trace>
  <inkml:trace contextRef="#ctx0" brushRef="#br0" timeOffset="91268.2">6054 7049 0,'21'0'31,"0"0"-15,0 0-16,0 0 0,0-22 0,1 1 0,-1 21 16,0-21-16,0 0 0,0 21 0,0-21 15,1 0-15,-22-1 16,0 1-16,21 21 0,-21-21 0,0 0 16,0 0-16,0 0 0,-21 21 15,-1 0-15,1 0 16,0 0-16,0 0 0,0 0 15,0 0-15,21 21 0,-22 0 0,22 0 16,-21 0-16,21 22 0,-21-22 16,21 0-16,0 0 0,0 21 0,0-20 15,0-1-15,0 21 0,0-21 0,0 0 16,0 1-16,0-1 0,0 0 16,21 0-16,0-21 15,1 0-15,-1 0 0,0 0 0,0 0 16,21 0-16,-20 0 0,-1-21 0,21 0 15,-21 21-15,0-21 0,22-1 16,-22 1-16,21 0 0</inkml:trace>
  <inkml:trace contextRef="#ctx0" brushRef="#br0" timeOffset="91895.84">6879 6456 0,'0'-21'0,"0"42"0,0-63 0,0 20 0,0 1 15,0 42 17,0 1-32,0 20 15,0-21-15,0 21 0,0 1 16,0 20-16,-21-20 0,21-1 0,-21 21 16,0-20-16,-1-1 0,22 22 0,-21-22 15,0 0-15,0-21 0,0 22 16,21-1-16,0-21 0,-21 0 0,21 1 15,-22-1-15,22-42 32,22 21-32,-22-22 0,21 1 0,0 0 15,0-21-15,0 21 0,0-1 16,22-20-16,-22 21 0,0-21 16,0 20-16,22-20 0,-22 21 0,0 0 15,0 0-15,0-1 0,0 22 16,-21-21-16,22 21 0,-22 21 15,0 1 1,0-1-16,0 0 0,0 0 0,0 0 16,0 22-16,0-22 0,0 0 15,0 0-15,0 0 0,0 0 0,0 1 16,0-1-16,21 0 0,0 0 0,0-21 16,0 0-16,0 0 15,1 0-15,-1 0 0,0 0 16,0 0-16,0-21 0,0 21 0,1-21 15,-1 0-15,0-1 0,-21-20 0,21 21 16,0-21-16,-21-1 0,0 22 16,0-21-16,0-1 0,0-20 0,0 21 15,0-1-15,0 1 0,0 0 16,0-1-16,0 1 0,0 0 0,0 20 16,0 1-16,0 0 0,-21 42 31,21 0-16,0 1-15,0-1 0,0 0 16,0 0-16</inkml:trace>
  <inkml:trace contextRef="#ctx0" brushRef="#br0" timeOffset="92355.59">7937 6604 0,'0'-21'16,"0"42"-16,-21-42 0,0 21 15,0 0-15,0 0 16,0 0-16,21 21 0,-22 0 0,1 0 16,0 1-16,0 20 0,0-21 15,0 21-15,-1-20 0,22 20 0,0-21 16,0 21-16,0-20 0,0 20 0,0-21 15,0 21-15,0-20 16,22-1-16,-1 0 0,0-21 0,0 0 16,0 21-16,0-21 0,1 0 0,-1 0 15,0 0-15,0-21 0,0 21 0,0-21 16,1 0-16,-1-1 0,0 1 16,0 0-16,0-21 0,0 21 15,-21-22-15,0 1 0,0 0 0,0-1 16,0 22-16,0-21 0,0-1 15,0 22-15,-21 0 0,21 0 0,-21 0 16,0 21-16,0 0 0,0 0 16,-1 0-16,1 0 15,0 21-15,0 0 0,21 0 0,0 0 16,0 1-16,0-1 0,0 0 16,0 0-16,21-21 15,0 21-15,0-21 16</inkml:trace>
  <inkml:trace contextRef="#ctx0" brushRef="#br0" timeOffset="92751.7">8276 6710 0,'0'-21'0,"0"-22"31,0 22-31,0 0 0,21 21 0,0-21 15,1 21-15,-1 0 0,0 0 16,0 0-16,0 0 0,0 21 16,-21 0-16,22 0 0,-1 1 15,0-1-15,-21 21 0,0-21 16,21 22-16,-21-22 0,0 21 0,0-21 16,0 22-16,0-22 0,0 0 15,0 0-15,0 21 0,0-20 0,-21-1 16,21 0-16,-21-21 15,21-21 17,0 0-32,0-1 0,0 1 15,0 0-15,21 0 0,-21 0 0,21-22 16,-21 22-16,0-21 0,21 21 0,-21-22 16,21 22-16,-21 0 0,0-21 15,22 21-15,-1-1 0,-21 1 16,21 0-16,0 0 0,0 0 15,0 0-15,1-1 0</inkml:trace>
  <inkml:trace contextRef="#ctx0" brushRef="#br0" timeOffset="93299.38">9186 6202 0,'0'-21'0,"0"42"0,0-63 15,-21 42 1,21 21-1,0 0 1,0 0-16,0 21 16,0-20-16,0 20 0,0 0 0,0 1 15,0 20-15,0-21 0,0 1 0,0-1 16,0 22-16,-21-22 0,0 0 16,21-21-16,-21 22 0,21-1 0,0-21 15,-22 0-15,22 1 0,-21-1 0,21 0 16,0-42 15,0 0-31,0-1 16,21-20-16,-21 21 0,22 0 0,-1-22 15,0 22-15,0 0 16,0-21-16,0 21 0,22-1 0,-22 1 16,0 0-16,-21 0 0,21 21 0,0-21 15,1 21-15,-1 0 0,0 0 16,-42 0 15,0 0-31,-1 0 0,1 0 16,0 21-16,0-21 0,0 21 15,-22-21-15,22 21 0,21 0 0,-21-21 16,21 22-16,0-1 0,0 0 16,0 0-16,0 0 15,0 0-15,21 1 0,0-1 0,1 0 16,-1-21-16,0 21 0,0 0 0,0-21 15,0 21-15,1-21 0,-1 0 0,0 22 16,0-22-16,0 0 16,0 0-16,1 0 15,-1 0-15</inkml:trace>
  <inkml:trace contextRef="#ctx0" brushRef="#br0" timeOffset="94175.88">11472 6414 0,'0'0'0,"21"0"31,1-22-16,-1 22-15,-21-21 0,21 21 0,0-21 16,0 21-16,-21-21 0,21 21 16,1 0-16,-22-21 0,21 0 15,-21-1-15,0 1 16,-21 0 0,-1 21-16,1 0 0,0 0 15,-21 0-15,21 0 0,-22 0 0,22 0 16,-21 0-16,21 0 0,-1 0 15,1 21-15,0-21 0,0 21 16,0 1-16,21-1 0,0 0 16,0 0-16,0 0 15,0 0-15,21 1 0,0-1 0,0 0 16,-21 0-16,21 0 0,22 22 0,-22-22 16,0 21-16,0-21 0,0 22 15,1-22-15,-22 21 0,0 0 0,21-20 16,-21 20-16,0-21 0,0 0 0,0 22 15,-21-22-15,-1 0 0,-41 21 16,42-42-16,-22 21 0,1-21 16,0 0-16,21 0 0,-22 0 0,1 0 15,0 0-15,20-21 0,-20 0 16,21 0-16,-21 0 0,20 0 16,1-1-16,0 1 0,21-21 0,0 21 15,0-22-15,0 22 0,-21 0 0,21-21 16,0 21-16,0-1 0,0 1 15,0 0-15,21 0 16,0 21-16,0-21 0,1 21 0,-1 0 16,0 0-16,0-21 0,21 21 15,-20 0-15,20 0 0</inkml:trace>
  <inkml:trace contextRef="#ctx0" brushRef="#br0" timeOffset="94476.59">11853 6519 0,'0'-21'0,"0"42"0,0-63 16,-21 42 0,0 0-16,0 0 0,0 0 15,-1 21-15,1 0 0,0 1 16,0-1-16,0 21 0,0 0 0,21-20 15,0 20-15,-22-21 0,22 21 16,-21-20-16,21 20 0,0-21 16,0 0-16,0 0 0,0 1 0,21-1 15,1 0-15,-1-21 0,0 0 0,0 21 16,21-21-16,-20 0 0,20 0 16,0 0-16,-21 0 0,22 0 0,-1 0 15,0-21-15,-20 0 0,20 21 0</inkml:trace>
  <inkml:trace contextRef="#ctx0" brushRef="#br0" timeOffset="95319.72">12488 6583 0,'0'-21'0,"0"42"0,0-63 0,0 20 16,0 1-16,-21 0 15,0 21-15,0 0 0,0 0 16,-1 0-16,1 21 0,0-21 0,0 21 15,-21 1-15,20 20 0,1-21 0,0 21 16,0-20-16,0 20 0,0-21 16,21 21-16,-22-20 0,22 20 0,-21-21 15,21 0-15,0 0 0,0 1 0,0-1 16,0 0-16,21-21 0,1 0 16,-1 0-1,0 0-15,21 0 0,-21 0 0,1-21 0,20 21 16,-21-21-16,21-1 0,-20 1 15,-1 0-15,0 0 0,0-21 16,0 20-16,0 1 0,1-21 0,-22 21 16,0-22-16,21 22 0,-21 0 0,21 0 15,-21 0-15,0 0 0,0 42 32,-21-21-17,21 21-15,-21 0 0,21 21 0,0-20 16,0-1-16,0 0 0,0 21 15,0-21-15,0 1 0,0-1 16,0 0-16,0 0 0,0 0 0,0 0 0,0 1 16,0-1-16,21 0 15,0-21-15,0 0 16,0 0-16,0 0 0,1 0 16,-1 0-16,0-21 0,0 0 15,0 21-15,0-22 0,1 1 0,-1 0 16,0 0-16,0 0 0,-21-22 0,0 22 15,21 0-15,-21 0 0,21 0 0,-21 0 16,0-1-16,0 1 31,0 42 16,0 1 0,0-1-16</inkml:trace>
  <inkml:trace contextRef="#ctx0" brushRef="#br0" timeOffset="96448.06">11599 6816 0,'0'-21'0,"0"-1"15,0 1 1,0 0-16,21 21 0,1-21 0,-22 0 16,21 0-16,0-1 0,0 1 15,0-21-15,0 21 0,1 0 0,-22-22 16,21 22-16,-21 0 0,0 0 0,0 0 16,0-1-16,-21 22 15,-1 0 1,1 0-16,0 0 0,-21 0 0,21 22 15,-1-1-15,1 0 0,0 0 16,21 0-16,0 0 16,0 1-16,0-1 0,0 0 15,0 0-15,21 0 0,0-21 16,-21 21-16,22-21 0,-1 22 16,0-1-16,-21 0 15,0 0-15,0 0 16,0 0-16,0 1 0,0-1 15,-21 0-15,0 0 16,21 0-16,-22-21 0,22 21 16,0 1-1</inkml:trace>
  <inkml:trace contextRef="#ctx0" brushRef="#br0" timeOffset="97243.29">12001 6668 0,'0'-22'47</inkml:trace>
  <inkml:trace contextRef="#ctx0" brushRef="#br0" timeOffset="97767.56">12975 6329 0,'0'0'0,"0"-21"0,21 21 0,-21-21 16,0-1-16,0 1 0,21 21 15,-21-21-15,0 0 16,0 0 0,0 42 15,0 0-31,-21 0 0,21 0 15,0 22-15,-21-1 0,21-21 0,0 22 16,-21 20-16,0-21 0,0 1 16,21-1-16,-22 0 0,1 1 0,0-1 15,21 0-15,-21-20 0,0 20 0,21-21 16,0 0-16,0 0 0,0 1 16,0-1-16,21-21 15,0 0 1,0 0-16,0-21 0,1 21 15,-22-22-15,21 1 0,0 0 16,-21 0-16,0 0 0</inkml:trace>
  <inkml:trace contextRef="#ctx0" brushRef="#br0" timeOffset="97971.45">12700 6604 0,'0'0'0,"-21"0"0,0 0 0,42 0 47,0-21-47,21 21 0,-21 0 0,22 0 16,-22-21-16,21 21 15,1-21-15,-22 21 0,21 0 0,-21 0 16,22-22-16,-22 22 0,0 0 0,0 0 16,0 0-1</inkml:trace>
  <inkml:trace contextRef="#ctx0" brushRef="#br0" timeOffset="98320.25">13525 6435 0,'0'-21'16,"0"-1"-1,-21 22 1,0 22 0,0-1-16,0 0 0,0 21 15,-1-21-15,1 22 0,0-22 0,21 21 16,-21-21-16,21 22 0,-21-22 0,21 0 16,0 0-16,0 22 0,0-22 15,0 0-15,0 0 16,21-21-16,0 0 0,0 0 15,0 0-15,1 0 0,-1 0 16,0 0-16,21 0 0,-21-21 16,1 0-16,-1 0 0,0 21 0,0-43 15,0 22-15,0 0 0,1-21 0,-1-1 16,0 22-16,0-21 0</inkml:trace>
  <inkml:trace contextRef="#ctx0" brushRef="#br0" timeOffset="98859.97">13928 6011 0,'0'-21'16,"0"42"-16,0-84 0,0 42 16,-22 42-1,22 0 1,-21 0-16,21 0 0,0 1 16,0 20-16,0-21 0,0 21 0,0 1 15,0-22-15,0 21 0,-21 22 0,21-22 16,0 0-16,-21 1 0,21-1 15,0 0-15,0-20 0,-21 20 0,21-21 16,0 21-16,-21-20 0,21-1 16,0 0-16,-22-21 0,22-21 47,0 0-32,0-1-15,0 1 0,0 0 0,22 0 16,-1-21-16,0 20 0,0 1 0,0-21 15,22 21-15,-22 0 0,0-1 16,21 1-16,-21 0 0,1 0 0,20 21 16,-21 0-16,0 0 0,0 0 0,-21 21 15,0 0-15,0 22 0,0-22 16,0 21-16,0 0 0,0 1 0,0-1 16,0 0-16,0-20 0,0 20 15,0 0-15,0-21 0,0 1 16,0-1-16,22 0 0,20 0 0,-21-21 15,0 0-15,22 0 0,-1 0 0,0 0 16,1 0-16,-1-21 0,0 0 16,-21 21-16,22-21 0,-1-1 0,-21 1 15,0-21-15,1 21 0,-1 0 0,0-22 16,-21 22-16,0 0 0,0 0 16,0 0-16,0-1 0</inkml:trace>
  <inkml:trace contextRef="#ctx0" brushRef="#br0" timeOffset="102557.1">402 9017 0,'0'0'0</inkml:trace>
  <inkml:trace contextRef="#ctx0" brushRef="#br0" timeOffset="102747.99">339 8869 0,'-22'-85'31,"22"64"-31,-211 783 125,168-783-125</inkml:trace>
  <inkml:trace contextRef="#ctx0" brushRef="#br0" timeOffset="102806.95">127 9271 0,'0'0'0</inkml:trace>
  <inkml:trace contextRef="#ctx0" brushRef="#br0" timeOffset="102928.89">148 9313 0,'0'0'0,"21"0"15,0 0-15,1 0 16,-1 0-16,0 0 0,21 0 0,-21 0 15,22 0-15,-22 0 16,21 0-16,-21 0 0,22 0 0,-22 0 16,0 0-16,0 0 0,0 0 15,-21 22-15,-21-22 0</inkml:trace>
  <inkml:trace contextRef="#ctx0" brushRef="#br0" timeOffset="103099.79">275 9250 0,'-42'0'0,"-1"21"0</inkml:trace>
  <inkml:trace contextRef="#ctx0" brushRef="#br0" timeOffset="103899.33">360 8996 0,'0'0'0,"21"-21"16,-21 0-16,21 21 16,-21-22-16,21 22 0,-21-21 0,0 0 15,0 0-15,21 21 16,-21-21-16,0 0 31</inkml:trace>
  <inkml:trace contextRef="#ctx0" brushRef="#br0" timeOffset="104433.02">212 8742 0,'21'42'0,"-42"-84"0,63 148 16,-42-43-16,0 1 0,0-22 0,0 22 16,-21-1-16,0 1 0,-1-22 15,1 21-15,-21-20 0,21-1 0,0 0 16,-1 1-16,1-22 0,0 0 15,0 21-15,21-20 0,0-1 16,0-42 0,0-1-1,21 1-15,0 0 16,-21 0-16,21 0 0,1 0 0,-22-1 16,21 1-16,0 0 15,0 0-15,0 21 0,0 0 16,1 0-16,-1 0 15,0 0-15,21 0 0,-21 0 16,1 0-16,-1 0 0,21 0 0,-21 0 16,22 0-16,-22 0 0,0 0 15,21 0-15,-21 0 0,1 0 0,-1 0 16,0 0-16,0 0 0,0 0 16,0 0-16,1 0 15,-22-21-15,0 0 16,0-1-16,0 1 15,0 0-15,0 0 0,0 0 16,0 0-16,0-1 0,0 1 0,0 0 16,0 0-16,0 0 0,-22 21 15,1 0-15,21 21 16,-21 0 0,21 0-16,-21 0 0,0 22 0,21-22 15,0 21-15,-21-21 0,21 22 16,-22-1-16,22 0 0,0 1 0,0-22 15,0 21-15,0 1 16,0-22-16,0 21 0,0-21 0,0 22 16,0-22-16,0 0 0,0 0 15,0 0-15</inkml:trace>
  <inkml:trace contextRef="#ctx0" brushRef="#br0" timeOffset="104480.99">550 9800 0,'21'-42'31</inkml:trace>
  <inkml:trace contextRef="#ctx0" brushRef="#br0" timeOffset="104689.87">1312 9377 0</inkml:trace>
  <inkml:trace contextRef="#ctx0" brushRef="#br0" timeOffset="104867.77">1439 9335 0,'0'0'15,"0"-22"-15,0 1 16,-21 21 15,0 0-31,0 0 16,0 0-16,-1 21 0,1 1 15,0-22-15,21 21 16,-21-21-16,21 21 16,21-21-1,0 0 1,0 0-16,1 0 0</inkml:trace>
  <inkml:trace contextRef="#ctx0" brushRef="#br0" timeOffset="106394.89">3556 8573 0,'-21'0'0,"0"0"0,-1 0 16,1 0-16,0 0 0,0 0 16,0 0-16,0 0 15,-1 0-15,1 0 0,0 0 0,0 0 16,0 0-16,-22 21 0,22-21 15,0 0-15,-21 0 0,21 21 16,-1-21-16</inkml:trace>
  <inkml:trace contextRef="#ctx0" brushRef="#br0" timeOffset="106547.8">3746 8551 0,'233'-21'31,"-190"21"-31,20-21 0,-21 21 15,1 0-15,-1 0 0,0 0 16,1 0-16,-22 0 0,0 0 0,0 0 16,-21-21-16</inkml:trace>
  <inkml:trace contextRef="#ctx0" brushRef="#br0" timeOffset="106979.56">3217 8678 0</inkml:trace>
  <inkml:trace contextRef="#ctx0" brushRef="#br0" timeOffset="107132.47">3895 8573 0,'21'0'0,"63"0"16,-62 0-16,-1 0 16,0 0-1,-21 21-15,-21-21 31,0 0-31,-1 0 0</inkml:trace>
  <inkml:trace contextRef="#ctx0" brushRef="#br0" timeOffset="108751.54">3365 8657 0,'-21'0'32,"0"0"-32,0 0 0,0 0 15,0 0-15,-1 0 16,44 0 31,-22 21-47</inkml:trace>
  <inkml:trace contextRef="#ctx0" brushRef="#br0" timeOffset="108936.43">3746 8636 0,'43'0'0,"-86"0"0,128 0 0,-43 0 15,1 0-15,-1-21 0,0 21 0,-20 0 16,20 0-16,0 0 0,1 0 16,-22 0-16,0 0 0,0 0 0,0 0 15,0 0-15,1 0 0,-44 0 78,1 0-78,0 0 0,0 0 16,0 0-16</inkml:trace>
  <inkml:trace contextRef="#ctx0" brushRef="#br0" timeOffset="109367.18">3725 8721 0,'0'0'0,"-42"0"15,42-21-15,0 42 47,0 0-31,0 0-16,0 21 0,0-20 16,0 20-16,0 0 0,0-21 15,0 22-15,0-1 0,0 0 0,0 1 16,0-1-16,0 0 0,0 1 15,0-22-15,0 21 0,-21-21 0,21 22 16,0-22-16,0 0 0,0 0 0,0 0 16,0 1-16,0-1 0,0 0 15,0-42 48,0 0-63</inkml:trace>
  <inkml:trace contextRef="#ctx0" brushRef="#br0" timeOffset="109923.86">4276 8996 0,'-43'0'31,"22"0"-15,0 21-16,21 0 0,-21 0 15,0 1-15,21-1 0,-22 0 16,22 0-16,0 0 0,-21 22 15,21-22-15,-21 0 0,21 0 0,0 0 16,0 0-16,0 1 0,0-1 0,0 0 16,0 0-16,0 0 15,85-21-15,-64 0 16,0 0-16,0 0 16,0 0-16,1 0 0,-1 0 0,0-21 15,0 0-15,0 21 16,0-21-16,1 0 0,-1-1 0,0 1 15,0 0-15,-21 0 0,0 0 0,21 0 16,-21-1-16,0-20 0,0 21 16,0 0-16,0 0 0,0-22 0,0 22 15,0 0-15,-21 0 0,21 0 0,-21-1 16,0 1-16,0 21 0,-1-21 16,1 21-16,0 0 0,0 0 15,0 0-15,0 0 0,-1 21 16,1 0-16,0-21 0,0 43 0,21-22 15,0 0-15,-21 0 0,21 22 0,-21-22 16,21 0-16,0 0 16,0 0-16,0 0 0,0 1 0,0-1 15,0 0-15</inkml:trace>
  <inkml:trace contextRef="#ctx0" brushRef="#br0" timeOffset="110355.61">4932 8890 0,'0'-21'31,"-21"42"-31,-1 0 15,22 0-15,-21 1 0,0-1 0,0 0 16,21 0-16,-21 0 0,0 22 0,21-22 16,-22 0-16,22 0 0,0 21 15,0-20-15,0-1 0,-21 0 0,21 0 16,0 0-16,0 0 0,0 1 16,0-1-16,0 0 0,0 0 15,21-21 1,1 0-16,-1 0 0,0 0 15,0 0-15,0 0 0,0 0 16,22-21-16,-22 21 0,0-21 0,0 21 16,22-21-16,-22-1 0,0 1 0,-21 0 15,21 0-15,0 0 0,-21 0 16,0-1-16,0 1 0,0 0 0,0-21 16,0 21-16,0-22 0,0 22 0,0 0 15,0 0-15,0 0 0,-21-22 16</inkml:trace>
  <inkml:trace contextRef="#ctx0" brushRef="#br0" timeOffset="110471.55">4974 8848 0,'-42'0'16,"42"21"-16,42-42 0,-105 42 0,41 0 16,1-21-16,0 21 0,0-21 0,0 21 15,21 1-15,-21-1 16,21 0-16,0 0 0,0 0 16,21-21-1</inkml:trace>
  <inkml:trace contextRef="#ctx0" brushRef="#br0" timeOffset="110912.29">5355 9377 0,'0'0'0,"0"-21"31,0 0-15,0-1-1,0 1 1,0 0-16,0 0 0,0 0 16</inkml:trace>
  <inkml:trace contextRef="#ctx0" brushRef="#br0" timeOffset="112315.49">5482 8573 0,'0'-22'16,"0"1"-16,0 0 15,0 0 1,-21 21 46,21 21-62,-21-21 0,21 21 0,0 0 16,0 1-16,-21 20 0,21-21 16,-22 21-16,1 1 0,21-22 0,-21 42 15,21-20-15,0-1 0,-21 0 0,21 1 16,0-1-16,0 0 16,0 1-16,0-1 0,0 0 0,0-20 0,0 20 15,0-21-15,0 0 0,0 0 16,0 1-16,0-1 0,0 0 15,21-21 1,0 0 0,0 0-16,1-21 15,-22 0 1,21-1-16,0 22 0</inkml:trace>
  <inkml:trace contextRef="#ctx0" brushRef="#br0" timeOffset="112999.09">6202 8848 0,'0'0'0,"0"-21"15,0-1-15,0 1 16,0 0 0,-21 21-16,-1 0 15,1 0-15,0 0 0,-21 21 16,21 0-16,-1-21 0,1 22 0,-21-1 15,21 0-15,0 0 0,-1 0 0,1 0 16,0 1-16,0-1 0,21 0 16,0 0-16,0 0 0,0 0 0,0 1 15,0-1-15,21 0 16,0-21 0,0 0-16,1 0 0,-1 0 15,0 0-15,0 0 0,0 0 0,0 0 16,1 0-16,-1 0 0,0 0 15,0 0-15,0 0 0,0 0 16,1 0-16,-1 21 16,0-21-16,0 0 0,-21 21 15,21-21-15,-21 21 16,0 1 0,0-1-16,0 0 15,-21-21-15,0 21 0,0 0 16,0-21-16,-1 21 0,1-21 0,0 0 15,0 22-15,0-22 0,0 0 16,-22 21-16,22-21 0,0 0 0,0 0 16,0 0-16,-1 0 0,1 0 15,0 0-15,0 0 0,0 0 0,0 0 16,-1 0 0,1 0-1,21-21 1,-21 21-1,21-22-15</inkml:trace>
  <inkml:trace contextRef="#ctx0" brushRef="#br0" timeOffset="113979.53">3831 8594 0,'-21'0'16,"0"0"-16,0 0 15,-1 0 1,1 21-16,0-21 0,0 0 16,0 0-16,0 0 0,-1 0 0,1 0 15,0 0-15,0 21 0,-21-21 0,20 0 16,1 0-16,-21 0 0,21 0 15,0 0-15,-1 0 0,1 0 0,0 0 16,0 0-16,0 0 0,0 0 16,-1 0-16,1 0 15,0 0 1,42 0 46,0 0-62,1 0 0,-1 0 16,21 0-16,-21 0 0,22-21 16,-1 21-16,0 0 0,22 0 0,-22 0 15,22-21-15,-22 21 0,21 0 16,-20 0-16,20 0 0,-20-21 0,-22 21 16,21 0-16,0 0 0,-20 0 0,-1 0 15,0 0-15,0 0 0,0 0 16,0 0-16,1 0 62</inkml:trace>
  <inkml:trace contextRef="#ctx0" brushRef="#br0" timeOffset="120435.46">148 10710 0,'0'0'0,"0"-21"63,0 0-48,-21 21-15,0 0 32,21-21-32,-21 21 15,-1 21 1,22 0-16,0 0 0,0 1 16,0-1-16,0 0 0,0 21 15,0-21-15,0 1 0,0-1 0,0 0 16,0 21-16,0-21 0,0 1 15,0-1-15,-21 0 0,21 0 0,0 0 16,0 0-16,0 1 16,0-44 46,0 1-46,0 0-16,21 0 15,1 0-15,-1 21 0,0 0 16,0 0-16,0-21 0,0 21 16,1 0-16,-1 0 0,21 0 15,-21-22-15,0 22 0,22 0 0,-22 0 16,0 0-16,21 0 0,-20 0 16,-1 22-16,0-22 0,0 21 0,0 0 15,0 0-15,1 0 0,-22 0 16,0 1-16,21-1 0,-21 21 15,0-21-15,0 0 0,0 22 0,0-22 16,0 21-16,0-21 0,-21 1 16,-1-1-16,-20 21 0,21-21 0,-21 0 15,-1 1-15,1-22 0,0 21 16,-1 0-16,1-21 0,0 0 0,-1 0 16,1 0-16,0 0 0,-1 0 15,1 0-15,42-21 16,0 0-1,0-1 1,0 1 0,0 0-1,0 0 1</inkml:trace>
  <inkml:trace contextRef="#ctx0" brushRef="#br0" timeOffset="121144.06">1249 11049 0,'-21'0'31,"-1"21"-31,1 0 16,21 1 0,21-22 15,1 0-31,-1 0 16,0 0-16,0-22 0,0 22 15,-21-21-15,0 0 16,0 0-16,0 0 15,-21 21 17,0 21-17,21 0 1,0 0-16,0 0 0,0 1 16,0-1-1,21-21 1,0 0-1,0 0-15</inkml:trace>
  <inkml:trace contextRef="#ctx0" brushRef="#br0" timeOffset="122558.93">3598 10224 0,'0'0'0,"0"21"31,-42-21-15</inkml:trace>
  <inkml:trace contextRef="#ctx0" brushRef="#br0" timeOffset="123681.28">3704 10710 0,'106'0'31,"-64"-21"-31,-21 0 16,22 0-16,-22 21 0,21-21 0,-21-22 15,1 22-15,20 0 0,-21-21 0,0 21 16,0-22-16,-21 22 0,0 0 16,0-21-16,0-1 0,43 22 0,-22 0 15,-21 0-15,0 0 16,-21-1-16,0 22 15,-1 22 1,22-1-16,0 0 16,-21 0-16,21 21 0,0-20 0,0 20 15,0 0-15,0 1 0,0-1 16,0 21-16,0-20 0,0-1 0,0 0 16,0 22-16,0-22 0,0 1 15,0-1-15,0 21 0,0-20 0,0-1 16,0 0-16,0 1 0,0-1 0,0 0 15,0-20-15,0 20 0,0-21 16,0 0-16,0 0 0,0 1 16,-21-22-16,0 0 0,0 0 15,0 0-15,-1 0 16,1 0-16,0-22 0,-21 1 0,21 0 16,-1 0-16,-20-21 0,0 20 0,21-20 15,-22 21-15,22-21 0,0 20 16,-21-20-16,42 21 0,-22 0 0,1 0 15,0 21-15,21-22 0,0 44 32,0-1-32,0 0 0,21-21 15,0 42-15,1-21 0,-1 1 16,0-1-16,0 21 0,0-21 16,0 0-16,1 1 0,-1 20 0,21-21 15,-21 0-15,0 0 0,1-21 16,20 22-16,-21-1 0,0-21 0,22 0 15,-22 0-15,21 0 0,-21 0 0,22 0 16,-22 0-16,21-21 0,0-1 16,1 1-16,-1 0 0,0 0 0,-20-21 15,20 20-15,-21-20 0,21 21 0,-20-21 16,-1 20-16,0-20 16,0 0-16,0 21 0,-21-1 0,0-20 0,21 21 15,-21 0-15,0 0 0,0-1 16,-21 22 15,21 22-31,0-1 0,0 0 0,-21 0 16,21 0-16,-21 0 0,21 1 15,0 20-15,-21-21 0,21 21 0,0-20 16,0-1-16,0 21 0,-21-21 0,21 0 16,0 1-16,0-1 0,0 0 15,-22 0-15,22 0 0,0-42 31,0 0-15,0 0-16,0 0 0,22-22 0,-1 22 16,0-21-16,0 21 0,0-22 15,0 22-15,22-21 0,-22 21 16,0-22-16,21 22 0,-20 0 0,-1 21 16,0-21-16,0 21 0,0 0 0,0 0 15,1 0-15,-1 0 0,-21 21 16,21 0-16,-21 0 0,21 0 15,-21 1-15,0-1 0,0 0 0,0 21 16,0-21-16,0 1 0,0 20 16,21-21-16,-21 0 0,21 22 15,-21-22-15,0 0 0,22-21 0,-1 21 0,0-21 16,0 0 0,0 0-16,0 0 0,1 0 15,-1 0-15,0-21 0,-21 0 0,21-22 16,0 22-16,0 0 0,1-21 15,-1-1-15,-21 22 0,21-21 0,0 0 16,0-22-16,-21 22 0,21-1 0,-21-20 16,22 21-16,-1-22 0,-21 1 15,21 20-15,-21-20 0</inkml:trace>
  <inkml:trace contextRef="#ctx0" brushRef="#br0" timeOffset="123760.24">5419 10478 0,'0'21'0,"0"42"15</inkml:trace>
  <inkml:trace contextRef="#ctx0" brushRef="#br0" timeOffset="123895.16">5503 11197 0,'21'-84'31,"-21"62"-31,0-20 0,0 21 0</inkml:trace>
  <inkml:trace contextRef="#ctx0" brushRef="#br0" timeOffset="124023.09">5228 10816 0,'0'0'0</inkml:trace>
  <inkml:trace contextRef="#ctx0" brushRef="#br0" timeOffset="124107.04">5651 10732 0,'22'0'31,"-1"0"-15</inkml:trace>
  <inkml:trace contextRef="#ctx0" brushRef="#br0" timeOffset="124499.2">6075 10943 0,'21'-84'15,"-21"62"1,0 1-16,0 0 0,0 0 16,0 0-16,0 0 15,-21 21-15,0 0 0,-1 0 16,1 21-16,21 0 15,-21 0-15,0-21 0,0 21 16,21 22-16,0-22 0,-21 0 0,21 0 16,-22 0-16,22 0 0,0 22 15,0-22-15,0 0 0,0 0 0,0 22 16,0-22-16,0 0 0,0 0 0,0 0 16,0 0-16,22-21 0,-1 0 15,0 0-15,0 0 16,0 0-16,22 0 0,-22 0 0,-21-21 15</inkml:trace>
  <inkml:trace contextRef="#ctx0" brushRef="#br0" timeOffset="124624.1">6413 10943 0,'22'-42'15,"-44"84"-15,44-105 0,-1 42 0,-21-1 0,0 1 16,0 0-16,0 0 16,-21 21-1,-1 0-15,1 0 0,0 0 16,-21 0-1</inkml:trace>
  <inkml:trace contextRef="#ctx0" brushRef="#br0" timeOffset="124867.96">6413 10943 0,'0'21'16,"0"1"-16,0-1 0,0 0 16,0 0-1,0 0-15,0 0 0,0 1 0,0-1 16,0 0-16,0 0 0,0 0 15,0 0-15,22-21 16,-1 0-16,-21 22 16,21-22-16,0 0 0,0 0 15,0 0 1,1 0-16,-1 0 0,0 0 16,-21-22-16,21 1 0,0 0 15,-21 0-15,0 0 0,0 0 16,0-1-16,0 1 0</inkml:trace>
  <inkml:trace contextRef="#ctx0" brushRef="#br0" timeOffset="125188.29">5143 10710 0,'-21'0'0,"42"0"0,-63 0 16</inkml:trace>
  <inkml:trace contextRef="#ctx0" brushRef="#br0" timeOffset="125331.21">5905 10583 0,'22'0'32,"-22"22"-32,0-1 15,-22 0 1,1-21-16,0 21 16</inkml:trace>
  <inkml:trace contextRef="#ctx0" brushRef="#br0" timeOffset="126683.28">5249 10732 0,'0'0'0,"-21"21"15,0-21 1,42 0 15,0 0-15,0 0-16,1-21 0,20 21 0,-21-22 15,21 22-15,22-21 16,-22 21-16,22-21 0,-1 0 0,1 21 16,-22-21-16,22 21 0,-22 0 0,0 0 15,1 0-15,-22-21 0,0 21 0,0 0 16,0 0-16,0 0 15,-21 21 17,-21-21-17,0 0-15</inkml:trace>
  <inkml:trace contextRef="#ctx0" brushRef="#br0" timeOffset="127148.92">5588 10880 0,'-21'0'15,"21"21"1,0 0-16,-21 0 0,21 0 16,0 1-16,0-1 0,0 21 0,0-21 15,0 0-15,0 1 0,0-1 16,0 0-16,0 0 0,0 0 16,0 0-16,21 1 0,0-22 0,0 0 15,0 21-15,22-21 0,-22 0 16,0 0-16,0 0 0,21-21 15,-20-1-15,-1 22 0,0-21 0,21 0 16,-21 0-16,1 0 0,-1 0 0</inkml:trace>
  <inkml:trace contextRef="#ctx0" brushRef="#br0" timeOffset="128821.97">6096 10964 0,'21'0'46,"0"-21"-30,0 21-16,-21-21 16,22 21-16,-1-21 0,-21 0 15,0 0-15,21 21 0,-21-22 0,0 1 16,0 0 0,-21 21-1,0 0-15,-1 0 16,1 0-16,0 0 0,0 21 15,0-21-15,21 21 0,-21 1 16,-1-1-16,22 0 0,-21 0 16,21 0-16,0 0 0,0 1 15,0-1-15,0 0 0,0 0 0,0 0 16,-21 0-16,21 1 0,0 20 16,0-21-16,0 0 0,0 0 0,0 1 15,0-1-15,0 0 0,0 0 16,21-21-16,-21 21 0,21-21 0,1 0 15,-1 0-15,0 0 16,0 0-16,0 0 0,0 0 16,1-21-16,-1 21 0,0-21 0,0 0 15,0 0-15,0-1 0,1 22 16,-1-42-16,0 21 0,0 0 0,21 0 16,-20-1-16,-1 1 0,0 0 15,0 0-15,-21 0 0,21 0 0,-21-1 16,21 1-16,-21 0 0,22 0 15,-22 0-15,0 0 0,0-1 16,-22 22 0,1 0-16,0 0 15,0 0-15,0 0 16,0 22-16,21-1 0,-22-21 16,22 21-16,0 0 15,22-21 1,-1 0-1,0 0-15,0 0 0,0 0 16,0 0-16,1 0 0,-22-21 16,21 21-16,0 0 15,-21 21 1,0 0 0,0 0-16,0 1 15,0-1-15,0 0 0,0 0 0,0 0 16,0 0-16,0 1 0,0-1 15,0 0-15,0 0 0,0 0 16,0 0-16,21-21 16,0 0-16,0 0 15,1 0-15,-1 0 0,0 0 0,21 0 16,-21 0-16,1 0 0,-1-21 16,21 21-16,-21-21 0,0 0 15,1 0-15,-1 21 0,0-21 0,-21-1 16,21 1-16,0 0 0,-21-21 0,0 21 15,21-1-15,1 1 0,-22 0 0,21 21 16,-21-21-16,0 0 0,21 0 16,-21 42 31,0 0-47,0 0 15,0 0-15,0 0 0,0 1 0,0-1 16,0 0-16,0 0 0,-21 0 15,21 0-15,0 1 0,0-1 0,0 0 16,0 0-16,0 0 0,21 0 16,0-21-16,0 0 15,0 0-15,1 0 0,-1 0 16,0-21-16,0 0 16,0 21-16,0-21 0,1 0 15,-1 0-15,-21-1 0,21 1 0,0 0 0,0 0 16,-21 0-16,21 0 0,1-1 0,-1 1 15,-21 0-15,0 0 16,0 0-16,21 21 0,-21-21 0,0 42 63,0 0-63,-21 0 0,21 0 0,0 0 15,0 1-15,0-1 0,-21 0 0,21 0 16,0 0-16,0 0 0,0 1 15,0-1-15,0 0 0,0 0 16,21-21-16,0 0 0,0 21 16,0-21-16,0 0 0,1 0 15,-1 0-15,0 0 0,21-21 16,-21 0-16,1 21 0,-1-21 0,21 0 16,-21-1-16,0 1 0,1 0 0,20 0 15,-21 0-15,0 0 0,0-1 0,1-20 16,-1 21-16,-21 0 0,21 0 15,0-1-15,-21 1 0,0 0 16,0 42 0,0 0-1,0 1-15,0-1 0,0 0 16,0 0-16,0 0 0,0 0 0,-21 1 16,21 20-16,0-21 0,-21 0 15,21 0-15,0 22 0,0-22 16,0 0-16,0 0 15,21-21-15,0 0 16,0 0-16,0 0 0,1 0 16,-22-21-16,21 0 0,0 21 15,-21-21-15,0 0 0,0-1 16,21 1-16,-21-21 0,0 21 0</inkml:trace>
  <inkml:trace contextRef="#ctx0" brushRef="#br0" timeOffset="128999.39">8170 10668 0,'0'-21'0,"-63"21"31,63 21 0,0 0-31,0 0 16,21-21-1</inkml:trace>
  <inkml:trace contextRef="#ctx0" brushRef="#br0" timeOffset="130010.98">8361 10986 0,'21'21'31,"0"-21"-15,0 0-16,0-21 0,1 21 15,-1-22-15,0 1 0,0 0 16,0 21-16,0-21 0,1 0 0,-22 0 16,0-1-16,0 1 15,0 0 1,-22 21-16,1 0 15,0 0-15,0 0 0,0 0 16,0 0-16,-1 21 0,22 0 16,-21 1-16,21-1 0,0 0 15,-21 0-15,21 0 0,-21 22 0,21-22 16,0 0-16,0 0 0,0 21 0,0-20 16,0-1-16,0 0 0,0 0 0,0 0 15,21-21 1,0 0-16,0 0 0,1 0 0,-1 0 15,21 0-15,-21 0 0,0 0 0,22-21 16,-22 0-16,21 0 0,-21 21 16,22-21-16,-22-22 0,21 22 15,-21 0-15,1 0 0,20-22 0,-21 22 16,0 0-16,22-21 0,-22 21 0,0-1 16,-21 1-16,21 0 0,-21 0 15,21 0-15,-21 42 31,-21 0-31,0 0 16,21 22-16,-21-22 0,21 0 16,-21 0-16,-1 21 0,22-20 0,-21-1 15,21 0-15,0 21 0,0-21 0,0 1 16,0-1-16,0 0 16,21 0-1,1-21-15,-1 0 0,0 0 16,0 0-16,0-21 0,0 0 0,1 21 15,-1-21-15,0-1 0,0 1 0,0 0 16,0 0-16,1 0 0,-1 0 16,0-1-16,0 1 0,0 0 0,0 21 15,1-21-15,-22 0 0,21 21 16,0 0-16,-21 21 31,0 0-31,0 0 16,0 0-16,0 1 0,-21-1 0,21 0 15,0 0-15,0 0 0,0 0 0,0 1 16,0-1-16,0 0 16,21-21-16,0 0 15,0 0-15,0 0 0,1 0 16,-1 0-16,21-21 0,-21 0 0,22-1 16,-22 1-16,0 0 0,21 0 15,-21 0-15,1-22 0,-22 22 0,0 0 16,0 0-16,0-21 0,0 20 0,0 1 15,-22 0-15,22 0 0,-42 0 16,21 0-16,0 21 16,0 0-16,-1 0 0,44 0 31,-22-22-15,21 22-16,0 0 0,0 0 15,21 0-15,-20 0 0,-1 0 0,0-21 16,21 21-16,-21 0 0,1 0 0,-1 0 15,-21-21-15,21 21 0,0 0 0</inkml:trace>
  <inkml:trace contextRef="#ctx0" brushRef="#br0" timeOffset="130904.47">11303 10160 0,'21'0'0,"-42"0"0,63-21 0,-21 0 0,-21 0 15,0-1-15,22 1 0,-22 0 0,0 0 16,0 0-16,0 0 0,0-1 16,0 1-16,0 0 0,-22 21 15,1 0-15,0 0 0,0 0 0,-21 0 16,20 0-16,1 21 0,-21 0 15,21 1-15,-22-1 0,1 21 16,21 0-16,-21 1 0,-1-1 0,22 0 16,-21 22-16,21-1 0,-1 1 0,1-22 15,0 22-15,0-1 0,0 1 16,21-22-16,0 0 0,0 22 0,0-22 16,0 1-16,0-22 0,21 21 0,0-21 15,21 0-15,-20 1 0,20-1 0,0-21 16,1 0-16,-1 0 0,21 0 15,-20 0-15,20 0 0,-20-21 0,20-1 16,-21 1-16,22 0 0,-22 0 16,22-21-16,-22 20 0,0-20 0,1-21 15,-1 20-15,-21-20 0,0-1 16,1 22-16,-1-22 0,-21 1 0,0-1 16,0 1-16,0-1 0,0 1 0,-21-1 15,-1 1-15,-20 21 0,21-1 16,-21 1-16,-1 0 0,1 20 0,-64-20 15,43 42-15,20 0 0,-20 0 16,-1 0-16,22 21 0,-22 0 16,22 22-16,0-1 0,-1 0 15,1 1-15,21-1 0,0 22 0,21-1 0,0 1 16,0-1-16,21 1 0,0-1 16,0-21-16,22 22 0,-22-1 15,21 1-15,0-22 0,1 1 0,20-1 16,-20 0-16,-1 1 0,0-1 0,1 0 15,-1 1-15,21 20 0,-41-21 16,-1-20-16,-21 20 0,0 0 16,0-21-16,0 22 0,0-1 0,-21-21 15,-1 22-15,-20-22 0,21 0 0,-21 0 16,20 0-16,-20-21 0,21 0 16,-21 21-16,20-21 0,-20 0 0,21 0 15,0 0-15,0-21 0,-1 0 0,1 21 16,21-21-16,0 0 0,0-22 15,0 22-15,0 0 0,0-21 0,21 21 16,1-22-16,-1 1 0,0 21 16,21-22-16</inkml:trace>
  <inkml:trace contextRef="#ctx0" brushRef="#br0" timeOffset="133416.12">11980 10478 0,'0'-22'0,"0"44"0,21-44 0,-21 1 15,0 42 1,0 1 0,-21-1-16,21 0 0,-21 0 0,21 21 15,0-20-15,0 20 0,0-21 16,0 21-16,0-20 0,0 20 0,0-21 0,0 0 16,0 22-16,0-22 15,0 0-15,21-21 16,0 0-16,1 0 0,-1 0 0,0 0 15,0 0-15,0 0 0,0 0 0,1-21 16,-1 0-16,0-1 0,0 1 16,0 0-16,0 0 0,1 0 0,-22-22 15,21 22-15,0-21 0,0 0 0,-21 20 16,21-20-16,0 21 0,-21 0 0,0-22 16,22 22-16,-22 0 15,21 0-15,-21 42 31,0 0-31,0 0 0,-21 22 16,21-22-16,-22 21 0,22-21 16,0 22-16,0-1 0,0-21 0,0 22 15,0-22-15,0 0 0,0 21 0,0-21 16,0 1-16,0-1 0,22-21 0,-22 21 16,21-21-16,0 0 0,21 0 15,-21 0-15,1 0 0,20 0 0,0 0 16,1 0-16,-1-21 0,-21 0 15,21-1-15,1 1 0,-22-21 0,21 21 16,-21 0-16,1-22 0,-1 1 0,0 21 16,0-22-16,0 22 0,-21-21 15,0 21-15,0-22 0,0 22 0,0 0 16,0 0-16,-21 21 16,0 0-16,0 0 15,0 0-15,-1 21 0,22 0 16,-21 0-16,0 1 0,21 20 0,0-21 15,0 21-15,0-20 0,0 20 16,0-21-16,0 21 0,0-20 0,0-1 16,0 0-16,0 0 0,0 0 15,21 0-15,0-21 0,1 22 16,-1-22-16,0 0 0,21 0 0,-21 0 16,22 0-16,-1-22 0,0 1 15,22 0-15,-22 0 0,1 0 0,20-22 16,-21 22-16,1-21 0,-1 0 0,-21-1 15,22 22-15,-22-21 0,0-1 0,0 22 16,0 0-16,-21 0 0,0 0 16,0 0-16,0 42 15,0 0 1,0 0-16,0 0 0,0 0 16,0 22-16,0-22 15,0 0-15,0 0 0,0 22 0,0-22 16,0 0-16,0 0 0,0 0 0,21 0 15,-21 1-15,0-1 0,-21-21 32,0 0-17,21-21-15,-21 21 0,0-22 16,0 1-16,-1 0 0,1 21 16,21-21-16,-21 21 15,0 0-15,21 21 16,0 0-16,0 0 0,0 1 15,0-1-15,0 0 16,0 0-16,21 0 0,0-21 0,0 21 16,1-21-16,-1 22 15,0-22-15,0 0 0,21 0 0,-20 0 16,20 0-16,-21 0 0,21-22 0,1 22 16,-22-21-16,21 0 0,1-21 0,-22 21 15,21-22-15,-21 1 0,22 0 16,-22-1-16,21 1 0,-21-22 0,0 1 15,1-1-15,20 22 0,-42-21 0,21-1 16,0 1-16,0 20 0,-21-20 0,0 20 16,22 1-16,-1 0 15,-21 21-15,0-1 0,0 1 0,0 0 16,0 42-16,0 0 16,-21 22-16,-1-1 0,22 0 15,-21 1-15,0-1 0,0 22 0,21-22 16,-21 21-16,21 1 0,-21-22 0,21 22 15,0-22-15,0 22 0,0-22 0,0 0 16,0 1-16,0-22 0,0 21 16,0-21-16,0 0 0,0 1 0,21-1 15,0-21-15,0 0 0,-21 21 0,21-21 16,0 0-16,1 0 0,-1 0 0,21-21 16,-21 21-16,0-21 0,1-1 15,-1 1-15,0 0 0,0 0 16,0 0-16,0-22 0,1 1 15,-22 21-15,21 0 0,0 0 0,-21-1 16,0 1-16,0 0 0,0 42 31,0 0-31,0 1 0,-21-1 16,21 0-16,0 21 0,0-21 0,-21 22 16,21-22-16,0 0 0,0 0 15,0 22-15,0-22 0,0 0 16,0 0-16,21-21 15,0 0-15,21 0 0,-21 0 16,1 0-16,-1-21 0,21 0 16,-21 0-16,22-1 0,-1 1 0,-21 0 15,21-21-15,-20 21 0,-1-22 0,0 22 16,0-21-16,0 21 0,0-1 16,-21 1-16,0 0 0,0 0 0,-21 21 31,21 21-31,-21 0 0,0 0 15,21 1-15,-21 20 0,21-21 16,0 0-16,-21 22 0,21-22 16,0 0-16,0 0 0,0 0 0,0 0 15,0 1-15,0-1 0,21 0 16,0-21-16,0 0 16,0 0-16,0 0 0,22 0 0,-22-21 15,21 0-15,-21-1 0,22 1 0,-22 0 16,0 0-16,0-21 0,-21 20 15,0-20-15,0 21 0,0-21 0,0 20 16,-21 1-16,0 0 0,0 0 0,0 0 16,-22 21-16,22 0 0,-21 0 0,21 0 15,-1 0-15,1 0 0,0 0 16,42 0 0,0 0-1,22 0-15,-22 0 0,21-21 16,1-1-16,-22 22 0,21 0 15,0 0-15,1-21 0,-1 21 0,-21 0 16,22 0-16,-22 0 0,21 0 0,-21 0 16,0 0-16,1 0 0,-1 21 15,0 1-15,-21-1 0,0 0 0,0 0 16,0 0-16,0 0 0,0 1 0,0-1 16,-21 21-16,0-21 0,21 0 0,-22 1 15,22-1-15,0 0 0,-21 0 16,21 0-16,-21 0 0,21 1 15,-21-22 17,21-22-17,0 1-15,0 0 0,0 0 16,0-21-16,21 20 0,0-20 0,0 0 16,1-1-16,-1 1 0,0 21 15,0-21-15,0-1 0,0 22 0,1 0 16,-1 0-16,0 0 0,0 21 15,0 0-15,0 0 0,1 0 16,-22 21-16,0 0 0,0 0 16,0 21-16,0-20 0,0 20 15,0 0-15,0 1 0,0-22 0,0 21 0,0 0 16,0-20-16,0 20 0,0-21 16,0 0-16,21 0 0,0 1 15,-21-1-15,21-21 0,0 21 0,0-21 16,1 0-16,20 0 0,-21 0 0,21 0 15,-20-21-15,20 21 0,0-21 16,22-1-16,-22 1 0,0-21 0,1 21 16,-1-22-16,0 1 0,1 0 15,41-43-15,-62 43 0,-1-1 16,0 1-16,-21 21 0,0 0 0,0-22 16,0 22-16,0 0 15,-21 21-15,0 0 0,-1 0 0,1 21 0,0 0 16,0 22-16,21-22 15,-21 0-15,21 21 0,0-20 16,0 20-16,0 0 0,0-21 0,0 1 16,0 20-16,0-21 0,21 0 0,-21 22 15,0-22-15,0 0 0,0 0 16,0 0-16,0 0 0,-21 1 16,0-22-16,-1 0 15,1 0-15,0 0 0,0 0 16,0 0-16,0 0 0,21-22 15,-22 22-15,22-21 16,-21 21-16,21-21 0,-21 0 0,21 0 16,0 0-16,0-1 0,-21-20 0,21 21 15</inkml:trace>
  <inkml:trace contextRef="#ctx0" brushRef="#br0" timeOffset="133524.18">15452 9821 0</inkml:trace>
  <inkml:trace contextRef="#ctx0" brushRef="#br0" timeOffset="133616.13">15325 9779 0,'0'0'16,"0"21"15,-22 0-15,1-21-16</inkml:trace>
  <inkml:trace contextRef="#ctx0" brushRef="#br0" timeOffset="133847.07">13928 10202 0,'21'0'0,"106"0"15,-106 0 1,21-21-16,-21 21 0,1 0 0,-65 0 31,22 0-31</inkml:trace>
  <inkml:trace contextRef="#ctx0" brushRef="#br0" timeOffset="134855.6">508 12679 0,'21'-21'16,"-42"42"-16,63-42 0,-21 0 0,22 21 0,-22-22 16,0 22-16,0-21 0,0 21 15,1-21-15,-22 0 0,0 0 16,0 0-1,-22 21-15,1 0 16,0 0-16,0 0 0,-21 21 16,20 0-16,-20 0 0,21 0 0,0 0 15,-22 22-15,22-1 16,0 0-16,0 22 0,0-22 0,0 22 16,-1-1-16,22-20 0,0-1 15,0 21-15,0-20 0,0-22 0,22 21 16,-1 1-16,21-22 0,-21 0 15,22 0-15,-1-21 0,0 0 0,22 0 16,-22 0-16,22 0 0,-22 0 16,0-21-16,22 21 0,-22-21 0,0 0 15,-20-1-15,20 1 0,-21 0 16,-21 0-16,0 0 0,0-22 0,0 22 16,0 0-16,-21 0 0,-21 0 15,20 0-15,-20 21 0,0 0 16,21 0-16,-22 0 0,1 0 15,21 0-15,-22 21 0,22 0 0,-21 0 16,21 0-16,0 0 0,21 1 16,0-1-16,-22 0 0,22 0 0,0 0 15,0 0-15,0 1 0,22-1 16,-1-21-16,0 0 0,-21 21 16,21-21-16,0 0 0,0 0 15,1 0-15,-1 0 0,0 0 0</inkml:trace>
  <inkml:trace contextRef="#ctx0" brushRef="#br0" timeOffset="135119.46">1397 12933 0,'0'0'16,"21"0"-16,-21-21 16,-21 0-1,42 21 32,0 0-47,0 0 16,1 0-16,-1-22 0,0 22 15</inkml:trace>
  <inkml:trace contextRef="#ctx0" brushRef="#br0" timeOffset="137300.13">4085 12467 0,'-21'0'15,"42"-381"95,-42 381-95,0 21-15,0-21 0,-22 22 16,22-22-16,0 21 0,0 0 0,0 0 16,-1-21-16,1 21 0,21 0 0,0 1 15,0-1-15,0 0 0,0 0 16,0 0-16,21 0 0,1 1 0,-1-1 15,0 0-15,0 0 0,21 0 0,-20 22 16,-1-22-16,21 0 0,-21 0 16,22 0-16,-22 0 0,0 22 0,0-22 15,0 21-15,-21-21 0,21 1 0,-21 20 16,0-21-16,0 21 0,-21-20 16,0 20-16,0-21 0,-21 0 15,20 0-15,-20 1 0,21-1 0,-21 0 16,-1 0-16,1-21 0,21 0 0,-22 0 15,1 0-15,0 0 0,21-21 16,-22 0-16,22-22 0,0 22 0,-21-21 16,20 21-16,22-22 0,-21 1 15,21 0-15,0-1 0,0 1 0,0 0 16,0-1-16,0 1 0,0 21 16,21-21-16,-21 20 0,22 22 0,-22-21 15,21 21-15,0 0 16,0 21-16,-21 1 0,21-1 15,0 0-15,-21 0 0,22 21 16,-1 1-16,-21-1 0,21 0 0,0 1 16,-21-1-16,21 0 0,0-20 15,1 20-15,-1 0 0,21-21 0,-21 22 16,0-22-16,22-21 0,-1 21 0,0 0 16,1-21-16,-1 0 0,22 0 15,-1 0-15,-21-21 0,22 0 0,21 21 16,-22-21-16,1 0 0,-1-22 0,1 22 15,-1 0-15,-21-21 0,1-1 16,-1 22-16,-21-21 0,0-1 0,1 22 16,-22-21-16,0 21 0,0-22 0,0 22 15,0 0-15,-22 0 0,-20 0 16,21 0-16,0 21 0,-22 0 16,1 0-16,21 0 0,-21 0 0,-1 21 15,1 0-15,21 0 0,-22 0 0,22 22 16,0-22-16,0 21 0,21-21 15,0 22-15,0-1 0,0-21 0,0 21 16,0-20-16,0-1 0,21 0 0,0 0 16,0 0-16,1-21 0,-1 0 15,21 0-15,0 0 0,-20 0 0,20 0 16,0 0-16,1-21 0,-1 0 0,-21 0 16,21 0-16,-20-1 0,-1 1 15,0-21-15,0 21 0,0 0 0,-21-1 16,0-20-16,0 21 0,0 0 15,0 0-15,0-1 0,0 1 16,-21 21-16,0 0 16,0 0-16,0 21 15,21 1-15,-22-1 0,22 0 0,0 21 16,0-21-16,0 22 0,0-22 16,0 21-16,0-21 0,0 1 0,0 20 15,22-21-15,-1 0 0,0-21 0,0 21 16,0-21-16,0 0 0,1 0 15,20 0-15,0 0 0,1 0 0,-1-21 16,0 0-16,1 0 0,-1 0 16,0 0-16,1-22 0,-1 22 0,-21 0 15,0-21-15,0-1 0,1 22 16,-22 0-16,0-21 0,0 20 0,0 1 16,0 0-16,0 0 0,0 42 31,-22 0-16,22 0-15,-21 22 0,21-22 0,0 0 16,0 21-16,-21-20 0,21-1 0,0 21 16,-21-21-16,21 0 0,0 1 15,0-1-15,0 0 0,0 0 16,0-42 15,0 0-31,0 0 16,0-1-16,0 1 0,0-21 0,21 21 15,0 0-15,0-22 0,-21 22 0,22 0 16,-1 0-16,0 0 0,0-1 16,0 1-16,0 21 0,1 0 0,-1 0 15,0 0-15,0 0 0,0 0 16,0 21-16,-21 1 16,0-1-16,0 0 0,22 0 0,-22 21 15,21-20-15,0-1 0,-21 0 16,0 21-16,21-21 0,0 1 0,-21-1 15,21 0-15,-21 0 16,22-21-16,-1 0 0,0 0 0,0 0 16,64-63-1,-85 41-15,21-20 16,0 21-16,-21-21 0,21 20 16,0-20-16,-21 21 0,22-21 0,-1 20 15,-21-20-15,0 21 0,21 0 0,0 0 16,-21 42 15,0 0-31,0 0 16,21 0-16,-21 22 0,0-22 0,21 0 15,-21 21-15,0-21 0,22 1 16,-1-1-16,0 0 0,0 0 0,0 0 16,22 0-16,-22-21 0,21 22 0,-21-22 15,22 0-15,-1 0 0,0 0 0,1 0 16,-1 0-16,0-22 0,1 1 15,-22 21-15,21-21 0,-21 0 0,0 0 16,1-22-16,-1 22 0,0 0 0,-21-21 16,21 21-16,-21-1 0,0 1 0,0-21 15,0 21-15,0 0 16,0-1-16,0 1 0,-21 21 0,0 0 16,21 21 15,0 1-31,0 20 0,0-21 15,0 21-15,0-20 0,0 20 0,0 0 16,0 22-16,0-22 0,0 22 0,0-22 16,0 21-16,0-20 0,0 20 0,0 1 15,0-22-15,0 22 0,-21-1 16,-1-21-16,22 22 0,-21-1 0,0-20 16,21 20-16,0-20 0,-21-1 15,21 21-15,-21-20 0,21-1 0,-21-21 16,21 22-16,0-22 0,0 0 15,0 0-15,0-42 16,21 0 0,0 0-16,-21-22 0,21 1 0,0 0 15,0-1-15,1-20 0</inkml:trace>
  <inkml:trace contextRef="#ctx0" brushRef="#br0" timeOffset="137384.07">7175 12721 0,'0'0'0,"-42"-42"0</inkml:trace>
  <inkml:trace contextRef="#ctx0" brushRef="#br0" timeOffset="137432.06">6943 12510 0,'21'-85'15,"-42"170"-15</inkml:trace>
  <inkml:trace contextRef="#ctx0" brushRef="#br0" timeOffset="137624.46">7514 12446 0,'0'21'16,"0"0"-16,0 1 0,0-1 15,0 0-15,0 21 0,-21-21 0,0 1 16,0 20-16,-1-21 0,-20 0 16,0 0-16,21 1 0,-22-1 0,1 0 15,21-21-15,-22 21 0,1-21 0,21 0 16,0 0-16,0 0 0,-1 0 16,1 0-16,21-21 15,21 0-15,1 0 16,-1-1-16,0 1 0,0 0 0,21 0 15,-20 0-15</inkml:trace>
  <inkml:trace contextRef="#ctx0" brushRef="#br0" timeOffset="137905.29">7747 12129 0,'0'0'0,"0"-22"16,0 1-16,0 0 0,0 0 0,0 0 15,0 0-15,-21 21 16,0 0-1,21 21-15,-22 21 16,22-21-16,0 22 0,-21-1 16,21 0-16,-21 1 0,21-1 0,-21 0 15,21 1-15,0 20 0,0-21 0,0 1 16,0-1-16,0 0 0,0 1 16,0-1-16,0-21 0,0 22 0,0-22 15,0 0-15,21-21 0,-21 21 0,21-21 16,0 0-16,1 0 15,-22-21 1,21 21-16,-21-21 0,0 0 0,0-1 0,21 1 16</inkml:trace>
  <inkml:trace contextRef="#ctx0" brushRef="#br0" timeOffset="138336.04">7874 12467 0,'0'21'31,"0"1"-31,0-1 16,0 0-16,0 0 15,21-21 1,0 0-16,0 0 16,1 0-16,-1 0 0,0 0 0,0 0 15,21 0-15,-20 0 0,-1-21 0,0 0 16,0 21-16,0-21 0,0 21 0,-21-22 15,22 1-15,-22 0 0,0 0 16,0 0-16,0 0 0,-22 21 16,1-22-16,0 22 0,0 0 0,0 0 15,0 0-15,-22 0 0,22 0 0,-21 22 16,21-1-16,-1 0 0,1 0 16,-21 0-16,42 0 0,-21 1 15,21 20-15,0-21 0,0 0 0,0 22 16,0-22-16,0 0 0,21 0 15,-21 0-15,42 0 0,-21 1 0,1-22 16,-1 21-16,21-21 0,-21 0 0,22 0 16,-1 0-16,-21 0 0,21 0 0,-20-21 15,20 21-15,-21-22 0,0 1 16,0 0-16,1 0 0,-1 21 0,-21-21 16,0 0-16,0-1 0,0 1 0</inkml:trace>
  <inkml:trace contextRef="#ctx0" brushRef="#br0" timeOffset="138690.85">7091 12425 0,'21'0'16,"0"0"-16,0-21 16,0 21-16,22 0 15,-22 0-15,0 0 0,0 0 0,22 0 16,-22 0-16,21 0 0,-21 21 0,0 0 15,1 0-15,-1 0 0,-21 1 0,0-1 16,0 0-16,0 0 0,0 0 16,0 0-16,-21 22 0,-1-22 0,22 0 15,-21 0-15,0 0 0,0 1 0,21-1 16</inkml:trace>
  <inkml:trace contextRef="#ctx0" brushRef="#br0" timeOffset="139247.53">9758 11980 0,'0'0'0,"21"-105"15,0 83-15,-21 1 0,0 0 0,0 0 16,0 0-16,-21 21 16,0 21-1,21 0 1,0 0-16,-21 22 0,21-1 0,0 0 15,0 22-15,0-1 0,0 1 0,0-1 16,-22 1-16,1-1 0,0-20 16,21 20-16,-21 1 0,0-1 0,0-21 15,-1 22-15,1-22 0,0 1 0,21-22 16,0 21-16,0-21 0,0 0 16,0 1-16,0-44 31,0 1-31,0 0 0,0 0 15,0-21-15</inkml:trace>
  <inkml:trace contextRef="#ctx0" brushRef="#br0" timeOffset="139531.35">9461 12234 0,'0'0'0,"-84"-84"31,84 63-31,0-1 0,0-20 0,0 21 15,0-21-15,0 20 0,21 1 0,0-21 16,0 21-16,22 0 0,-22-22 16,21 22-16,22 21 0,-22-21 0,21 0 15,-20 21-15,20 0 0,-20 0 0,20 0 16,1 21-16,-22 21 0,0-21 16,-21 22-16,1-1 0,-1 22 0,-21-22 15,0 64-15,-21-64 0,-22 22 16,1-22-16,0 0 0,-1 1 0,-20-1 15,20-21-15,-20 21 0,21-20 16,-1-1-16,1-21 0,0 0 0</inkml:trace>
  <inkml:trace contextRef="#ctx0" brushRef="#br0" timeOffset="140031.07">9588 12488 0,'0'22'0,"0"-1"0,22 0 16,-1 0-16,-21 0 0,0 0 0,21 22 16,0-22-16,0 0 0,-21 0 0,21 0 15,1 1-15,-1-1 0,0 0 16,21 0-16,-21-21 0,22 0 0,-1 0 16,0 0-16,1 0 0,-1 0 15,0 0-15,1 0 0,20-21 0,-20 0 16,-1 0-16,0-1 0,1 1 0,-22 0 15,21 0-15,-21 0 0,0 0 16,-21-1-16,22-20 0,-22 21 0,21 0 16,-21 0-16,0-1 0,0 1 15,0 0-15,0 0 0,0 0 16,-21 21 0,-1 0-16,22 21 15,-21 0-15,0 0 0,21 0 16,-21 1-16,21-1 0,0 0 0,-21 21 15,21-21-15,0 22 0,0-22 16,0 0-16,0 0 0,0 0 0,0 1 16,21-1-16,0 0 0,21-21 15,-20 0-15,-1 0 0,0 0 16,21 0-16,1 0 0,-1 0 0,0-21 16,1 0-16,-1-22 0,21 22 0,-20 0 15,-1-21-15,22-1 0,-22 22 16,-21-21-16,21 21 0,-20-22 0,-1 22 15,0-21-15,-21 21 0,0-1 0,-21 22 16,0 0-16</inkml:trace>
  <inkml:trace contextRef="#ctx0" brushRef="#br0" timeOffset="141962.88">11261 12806 0,'-22'0'47,"1"0"-47,21-21 0,-21 21 15,0-21-15,0-1 0,0 22 0,-1-21 16,1 0-16,0 0 0,0 21 0,21-21 16,-21 21-16,0 0 0,21 21 31,0 0-16,0 0-15,0 0 0,21 1 16,0-1-16,21-21 0,-21 21 0,1-21 16,-1 0-16,21 21 0,-21-21 15,22 0-15,-22 0 0,0 0 0,21 0 16,-21 0-16,22 0 0,-22-21 0,21 21 16,-21-21-16,1 0 0,-1-1 0,0 1 15,-21 0-15,0 0 0,21 0 16,-21-22-16,21 22 0,-21 0 0,0 0 15,0 0-15,0 0 0,0-1 0,0 1 16,0 0-16,0 0 0,0 0 16,0 42 15,0 0-31,0 0 16,0 0-16,0 1 0,0 20 15,0-21-15,0 0 0,0 0 16,0 22-16,0-22 0,0 0 0,0 0 15,0 0-15,21 1 0,-21-1 0,22 0 16,-1-21-16,0 0 0,0 21 0,0-21 16,0 0-16,22 0 0,-22 0 15,0 0-15,21-21 0,-20 0 16,-1 0-16,21-1 0,-21 1 0,0 0 16,1 0-16,-1-21 0,0 20 0,0 1 15,0-21-15,-21 21 0,0-22 16,0 22-16,0 0 0,21 0 0,-21 0 15,0 0-15,0-1 0,0 1 16,0 42 0,-21 1-1,21-1-15,0 0 0,0 0 0,-21 0 16,21 22-16,0-22 0,0 0 0,0 21 16,0-21-16,0 1 0,0 20 15,0-21-15,0 0 0,21 0 16,-21 1-16,21-22 0,1 21 0,-1-21 15,21 0-15,-21 0 0,0 0 0,22 0 16,-22 0-16,21 0 0,-21 0 0,22-21 16,-22-1-16,0 1 0,21 0 15,-20 0-15,-1-21 0,0 20 0,0 1 16,0-21-16,-21 21 0,0-22 0,21 22 16,-21 0-16,22 0 0,-22 0 15,0 0-15,0-1 16,0 44-1,0-1-15,-22 0 0,22 0 16,-21 0-16,21 0 16,-21 1-16,21-1 0,0 0 0,0 0 15,0 0-15,0 0 0,-21 1 0,21-1 16,0 0-16,0 0 0,0-42 47,0 0-32,0 0-15,0-1 0,0 1 0,0 0 16,0 0-16,0 0 0,0 0 16,0-1-16,21 1 0,0 0 0,-21 0 15,21 0-15,1 0 0,-1-1 0,-21 1 16,21 21-16,0-21 0,0 21 0,0 0 16,1 0-16,-1 0 15,0 0-15,0 0 0,0 21 16,0 0-16,-21 1 0,22-1 0,-22 0 15,0 0-15,0 0 0,0 0 0,0 1 16,0 20-16,0-21 0,0 0 16,0 0-16,0 1 0,0-1 15,0 0-15,0-42 32,0 0-17,0-1-15,0 1 0,21 0 16,-21 0-16,21-21 0,0 20 15,0 1-15,0 0 0,1-21 0,-1 21 16,0-1-16,0 1 0,21 0 16,-20 0-16,-1 0 0,0 21 0,21 0 15,-21 0-15,1 0 16,-1 0-16,-21 21 0,21 0 0,-21 0 0,0 0 16,0 1-16,0-1 0,0 0 15,0 0-15,0 0 0,0 0 0,0 1 16,0-1-16,0 0 0,0 0 0,21 0 15,0-21-15,0 21 0,-21 1 16,22-22-16,-1 0 0,0 0 16,0 0-16,21 0 0,-20 0 0,-1 0 15,21 0-15,-21 0 0,22 0 0,-22-22 16,21 1-16,0 21 0,-20-21 0,-1 0 16,21 0-16,-21-22 0,0 22 15,1-21-15,-1 21 0,-21-22 0,0 22 16,0 0-16,0-21 0,0 21 0,0-1 15,0 1-15,-21 21 16,-1 0 0,1 21-16,21 1 0,0-1 15,-21 0-15,21 0 0,-21 0 16,21 22-16,-21-22 0,21 0 16,0 21-16,0-21 0,0 1 0,0-1 15,0 0-15,0 0 0,0 0 0,0 0 16,0 1-16,0-1 0,21 0 15,0-21-15,0 0 16,0 0-16,1 0 0,-1 0 0,21 0 16,-21-21-16,22 0 0,-1 21 0,0-22 15,1 1-15,-1-21 0,0 21 16,22-22-16,-43 22 0,21-21 16,1 0-16,-22 20 0,21-20 0,-21 0 15,0 21-15,-21-22 0,0 22 0,0-21 16,0 21-16,0-1 15,-21 22-15,0 0 0,0 0 16,0 0-16,0 22 0,21-1 0,0 0 16,-22 0-16,22 0 0,0 0 0,0 1 15,0 20-15,0-21 0,22 0 16,-1 0-16,-21 1 0,21-1 0,0 0 16,-21 0-16,21 0 0,-21 0 0,21 1 15,-21-1-15,0 0 0,0 0 16,-21 0-1,0-21 1,0 0-16,0 0 0,0 0 16,-1 0-16,1 0 15,0 0-15,0 0 16,0 0-16,0 0 0,-1 0 0,-20 0 16,21 0-16,-21 0 0,-22 0 0,22 0 15</inkml:trace>
  <inkml:trace contextRef="#ctx0" brushRef="#br0" timeOffset="142828.84">656 14309 0,'0'0'0,"0"-21"0,0-1 0,0 1 16</inkml:trace>
  <inkml:trace contextRef="#ctx0" brushRef="#br0" timeOffset="143071.7">593 14224 0,'0'21'31,"0"-42"-31,0 63 16,0-20-16,0-1 16,21 0-16,0-21 0,0 21 15,0 0-15,0-21 0,1 0 0,-1 21 16,0-21-16,0 0 0,21 0 16,1 0-16,-1 0 0,0 0 0,1-42 15,-1 21-15,0 0 0,-20 21 16,20-21-16,-21 21 0,0-22 0,-21 1 15,0 0-15,0 0 16,0 0-16,0 0 16,-21 21-1,0 0 1,-21 0-16</inkml:trace>
  <inkml:trace contextRef="#ctx0" brushRef="#br0" timeOffset="143247.6">1037 14415 0,'0'21'0,"-21"127"16,42-317-16,-42 380 15,0-168-15,21-22 0,-21 21 16,21 0-16,-22 1 0,22-1 0,0-21 16,0 22-16,0-22 0,0 0 15,-21 0-15,21 0 0,0 0 16,0 1-16,0-1 16,-21-21-16,0-21 31,21-1-31,21 1 15</inkml:trace>
  <inkml:trace contextRef="#ctx0" brushRef="#br0" timeOffset="143389.51">508 14817 0,'-42'0'0</inkml:trace>
  <inkml:trace contextRef="#ctx0" brushRef="#br0" timeOffset="143419.5">550 14774 0</inkml:trace>
  <inkml:trace contextRef="#ctx0" brushRef="#br0" timeOffset="143571.41">868 14753 0,'21'0'15,"85"0"1,-551 21-1,911-42-15,-614 21 0,317 0 0,-148 0 0,0-21 16,1 21-16,-1 0 16,-21-21-1,21 21-15,-21-21 16</inkml:trace>
  <inkml:trace contextRef="#ctx0" brushRef="#br0" timeOffset="144156.07">1143 14266 0,'0'0'0,"0"22"0,-42-22 16</inkml:trace>
  <inkml:trace contextRef="#ctx0" brushRef="#br0" timeOffset="144229.03">1037 14542 0,'0'63'32,"0"-126"-32,0 147 0,-21-63 0,21 1 0,0-1 15,-21 0-15,21 0 16</inkml:trace>
  <inkml:trace contextRef="#ctx0" brushRef="#br0" timeOffset="144559.85">1799 14669 0,'0'0'0,"-21"0"31</inkml:trace>
  <inkml:trace contextRef="#ctx0" brushRef="#br0" timeOffset="144730.75">1820 14647 0,'0'0'31,"-21"0"-31,0 0 31,0 0-15,21 22-1,0-1 17,-21-21-1</inkml:trace>
  <inkml:trace contextRef="#ctx0" brushRef="#br0" timeOffset="146172">1863 14647 0,'0'0'0,"-22"0"16,22 22 15,0-1-31,0 0 16,0 0-16,0 0 0,0 0 15,0 1-15,0-1 16,22-21 0,-1 0-16,-21-21 15,21-1-15,0 22 16,-21-21-16,0 0 0,0 0 16,0 0-16,0 0 0,-21 21 15,0 0 1,0 0-16,21 21 31,0 0-31,0 0 16,0 0-1</inkml:trace>
  <inkml:trace contextRef="#ctx0" brushRef="#br0" timeOffset="146707.79">3746 14266 0,'0'0'15,"0"-21"-15,0 0 0,0-21 16,0 21-16,0-1 0,0 1 0,0 0 15,0 0-15,0 0 0,0 0 16,0-1 0,-21 44-1,21-1-15,0 0 16,0 0-16,0 21 0,0 1 16,0-1-16,0 0 0,0 1 0,0 20 15,0 1-15,0-1 0,-21-20 16,21 20-16,-21 1 0,21-22 0,0 21 15,0-20-15,-21-1 0,21-21 0,0 22 16,-21-22-16,21 0 0,0 0 16,0-42 15,0 0-31,0-22 16,0 22-16,0 0 0</inkml:trace>
  <inkml:trace contextRef="#ctx0" brushRef="#br0" timeOffset="149071.13">3598 14351 0,'0'-42'16,"0"84"-16,-21-105 0,0 41 0,21 1 0,0 0 15,0 0-15,0 0 0,0 0 0,0-1 16,0 1-16,0 0 0,21 0 16,0 0-16,22-22 0,-22 22 0,21 0 15,0-21-15,22 21 0,-22-22 16,1 22-16,20 0 0,-21 0 0,22 21 15,-22 0-15,1 0 0,-1 21 16,0 0-16,1 21 0,-1 1 16,-42-1-16,0 0 0,0 22 0,0-22 15,-21 22-15,0-22 0,-22 22 0,22-22 16,-21 0-16,-22 1 0,22-1 16,0 0-16,-1-21 0,1 1 0,0-1 15,-1 0-15,1 0 0,0-21 16,20 0-16,-20 0 0,21 0 0,0 0 15,0-21-15,-1 0 0,22 0 0,0-1 16,-21 1-16,21 0 16,21 21-1,1 21 1,-1-21-16,0 21 0,0 1 16,0-1-16,0 0 0,1 21 0,-1-21 15,0 1-15,0 20 0,0-21 16,0 0-16,1 22 0,-1-22 0,0 0 15,0 0-15,0 0 0,0 0 0,22 22 16,-1-22-16,-21 0 16,0-21-16,22 0 0,-1 0 0,-21 0 15,22 0-15,-1 0 0,0-21 0,1 21 16,-1-21-16,0 0 0,1-1 16,-1 1-16,0-21 0,-21 21 15,22-22-15,-22 22 0,0-21 0,0 0 16,0-1-16,-21 22 0,22-21 15,-22-1-15,0 22 0,0 0 0,0-21 16,0 21-16,0-1 0,-22 22 16,1 0-16,0 0 0,0 0 15,0 22-15,21-1 0,-21 0 16,-1 0-16,22 0 0,-21 22 0,21-22 16,0 21-16,0-21 0,-21 22 15,21-22-15,0 21 0,0-21 0,0 0 16,0 22-16,21-22 0,0 0 0,1 0 15,-1-21-15,0 21 0,21-21 16,-21 0-16,22 0 0,-1 0 0,0 0 16,1 0-16,-1-21 0,0 0 15,1 0-15,-1 0 0,0 0 16,1-1-16,-1 1 0,-21-21 0,0 21 16,1 0-16,-1-22 0,-21 22 0,0 0 15,0 0-15,0 0 0,0-1 16,-21 22-16,-1 0 15,1 0-15,0 0 0,0 22 16,21-1-16,0 0 16,0 0-16,0 0 0,0 0 15,0 1-15,21-1 0,-21 0 0,21 0 0,0 0 16,1 0-16,-22 1 0,21-1 16,0 0-16,-21 0 15,-21-21 16,0 0-31,-1 0 0,1 0 0,21-21 16,-21 0-16,0 21 0,0-21 0,0-1 16,21 1-16,-22 21 15,22 21 32,0 1-47,0-1 0,22 0 16,-1-21-16,0 21 0,0-21 15,0 21-15,0-21 0,1 0 16,-1 0-16,0 0 0,21 0 0,-21 0 16,1 0-16,20 0 0,-21 0 0,0-21 15,22 21-15,-22-21 0,0 0 16,0 0-16,21-1 0,-20 1 0,-1 0 16,0-21-16,-21 21 0,21-22 15,0 22-15,0-21 0,1 21 0,-22-1 0,0 1 16,0 0-16,21 0 15,-21 42 1,-21 0-16,21 0 16,0 1-16,0-1 0,-22 0 15,22 21-15,0-21 0,0 1 0,0 20 16,0-21-16,0 0 0,0 0 0,0 1 16,22-1-16,-1-21 15,0 0-15,0 0 0,0 0 0,22 0 16,-22 0-16,21 0 0,0 0 0,1-21 15,-1 21-15,0-22 0,1 1 16,-1-21-16,-21 21 0,22 0 16,-22-1-16,21-20 0,-21 21 0,0 0 15,-21-22-15,0 22 0,22-21 16,-22 21-16,0 0 16,0-1-16,-22 22 15,22 22 1,0-1-16,-21 0 0,21 0 15,-21 0-15,21 0 0,-21 22 0,21-22 16,0 0-16,0 21 0,0-20 0,0-1 16,0 0-16,0 0 0,21 0 15,0 0-15,0 1 0,1-22 0,-1 0 16,0 0-16,21 0 0,1 0 0,-22 0 16,21 0-16,0 0 0,1-22 15,-1 1-15,-21 21 0,22-21 16,-22 0-16,0-21 0,0 20 0,0 1 15,0-21-15,1 0 0,-22-1 16,0 22-16,0 0 0,0 0 16,0 0-16,0-1 0,0 44 31,0-1-15,0 0-16,0 21 0,-22-21 0,22 1 15,0 20-15,0-21 0,-21 0 16,21 22-16,0-22 0,0 0 0,0 0 15,0 0-15,0 0 0,0-42 47,0 0-47,0 0 16,21 0-16,1-22 0,-1 22 0,-21-21 16,21 21-16,0-22 0,0 22 0,-21-21 15,43 0-15,-22 20 16,0 1-16,0 0 0,0 21 0,0 0 15,1 0-15,-1 0 0,0 21 16,0 0-16,-21 1 0,0-1 0,0 0 16,21 0-16,-21 0 0,0 0 15,21 22-15,-21-22 0,0 0 0,0 0 16,0 0-16,22 1 0,-22-1 16,0 0-16,21-21 0,-21 21 0,21-21 31,0 0-31,-21-21 15,21 21-15,0-21 0,1 0 0,-22-22 16,21 22-16,0 0 0,0-21 16,21 20-16,-20-20 0,-1 21 0,0 0 15,21 0-15,-21-1 0,1 1 16,-1 0-16,0 21 16,-21 21-1,0 0-15,0 1 16,0-1-16,0 21 0,0-21 15,0 0-15,0 1 0,0-1 16,0 0-16,0 21 0,0-21 0,0 1 16,21-1-16,0 0 0,0 0 15,1-21-15,-1 0 0,0 0 16,21 21-16,-21-21 0,22 0 0,-22 0 16,21 0-16,-21-21 0,22 0 0,-22 0 15,21 0-15,-21-1 0,22 1 0,-22 0 16,0-21-16,0 21 0,0-22 15,-21 1-15,0 0 0,22 20 16,-22-20-16,0 0 0,0 21 0,0-22 16,0 22-16,0 0 15,-22 21-15,1 21 16,0 0-16,21 0 0,-21 22 16,21-22-16,0 21 0,0-21 0,0 22 15,0-22-15,0 21 0,0-21 16,0 1-16,0-1 0,0 0 0,0 0 15,0 0-15,0 0 0,21-21 0,0 0 16,0 0-16,1 0 16,-1 0-16,0 0 0,0 0 15,21-21-15,-20 0 0,20 21 0,0-21 16,1-21-16,-1 20 0,0 1 0</inkml:trace>
  <inkml:trace contextRef="#ctx0" brushRef="#br0" timeOffset="149619.92">9737 13864 0,'0'0'0,"0"-21"15,0 0-15,21 0 0,-21 0 0,0-1 16,0 1 0,-21 21-1,21 21-15,0 1 0,-22-1 16,22 21-16,-21-21 0,21 22 0,-21-1 15,21 21-15,0-20 0,0-1 16,0 22-16,-21-1 0,21 1 0,-21-1 16,21-21-16,0 22 0,0-22 0,0 22 15,-21-22-15,21 0 0,0-20 16,0 20-16,0-21 0,0 0 16,0 0-16,0 1 15,21-22 1,-21-22-16,0 1 0,0 0 15</inkml:trace>
  <inkml:trace contextRef="#ctx0" brushRef="#br0" timeOffset="149707.87">9483 14097 0,'0'0'0,"-43"-42"0</inkml:trace>
  <inkml:trace contextRef="#ctx0" brushRef="#br0" timeOffset="149988.23">10393 13716 0,'0'21'0,"-85"254"31,64-232-31,0-22 0,-22 21 15,22-21-15,-21 22 0,0-22 16,20 0-16,-20 0 0,21 0 0,-21-21 0,20 22 16,1-22-16,0 0 0,0 0 15,0 0-15,42 0 32,0 0-32,0 0 15,0-22-15,1 22 0,-1 0 16,0-21-16,21 21 0</inkml:trace>
  <inkml:trace contextRef="#ctx0" brushRef="#br0" timeOffset="151739.2">10668 14076 0,'0'0'0,"-21"0"16,0 0-16,-1 0 15,1 0-15,21 21 0,-21 0 16,0 0-16,0 1 0,21-1 16,0 0-16,-21 0 0,21 0 0,-22 22 15,22-22-15,0 21 0,0-21 0,0 0 16,0 1-16,0 20 0,0-21 16,0 0-16,22 0 0,-1-21 15,0 22-15,0-22 0,21 0 0,-20 0 16,20 0-16,0 0 0,1 0 0,-1 0 15,0-22-15,22 1 0,-43 21 16,21-21-16,1-21 0,-22 21 0,21-1 16,-21-20-16,0 21 0,-21-21 0,0-1 15,0 22-15,0-21 0,0-1 16,0 1-16,-21 21 0,0-21 0,0 20 16,0 1-16,0 0 0,-1 0 0,1 0 15,0 21-15,0 0 0,-21 0 16,20 0-16,1 0 0,0 21 15,-21 0-15,21-21 0,-1 42 0,1-20 16,0-1-16,0 21 0,21-21 0,0 22 16,0-22-16,0 0 0,0 21 15,0 1-15,0-22 0,0 0 0,21 21 16,-21-21-16,42 1 0,-20-1 0,-1 0 16,0 0-16,21 0 0,1-21 15,20 0-15,-21 0 0,1 0 16,-22 0-16,21 0 0,1 0 0,-1-21 15,-21 0-15,21 0 0,-20 0 16,20-1-16,-21 1 0,0 0 0,0-21 16,1 21-16,-1-1 0,0 1 0,0 0 15,-21 0-15,0 0 16,21 21-16,-21-21 16,0 42 30,0 0-46,0 0 0,0 0 0,21-21 16,-21 43-16,0-22 0,0 0 0,0 0 16,22 0-16,-1-21 0,-21 21 15,21 1-15,0-1 0,21-21 0,-20 0 16,20 0-16,0 0 0,1 0 16,-1 0-16,0 0 0,1 0 0,-1-21 0,0-1 15,-21 22-15,22-21 16,-22 0-16,21-21 0,-21 21 0,1-1 15,-22 1-15,0-21 0,21 21 0,-21 0 16,0-1-16,0 1 0,0 0 16,0 0-16,0 0 0,-21 21 31,21 21-15,0 0-16,0 0 0,0 0 15,0 1-15,0-1 0,0 0 0,0 0 16,-22 0-16,22 22 0,0-22 0,-21 0 15,21 0-15,0 0 0,0 0 16,0 1-16,-21-22 0,21 21 16,-21-21-16,21-21 31,0-1-31,0 1 16,0 0-16,0 0 0,21-21 15,0 20-15,-21 1 0,21 0 0,1 0 16,-1-21-16,0 20 0,21 1 15,-21 0-15,1 0 0,20 21 0,-21-21 16,0 21-16,0 0 0,1 0 16,-1 0-16,0 0 0,0 21 15,-21 0-15,0 0 0,0 22 16,0-22-16,0 0 0,0 0 16,0 0-16,0 0 0,0 22 0,0-22 15,0 0-15,0 0 0,0 0 16,21 1-16,0-22 0,-21 21 0,22 0 15,-1-21-15,0 0 0,21 0 0,-21 0 16,22 0-16,-22 0 0,21 0 16,1-21-16,-22 21 0,21-21 0,-21-1 15,22-20-15,-22 21 0,21-21 0,-21 20 16,0-20-16,1 0 0,-1-1 0,0 1 16,-21-21-16,0 20 0,21-20 15,0 20-15,-21-20 0,0 21 0,0-1 16,21 1-16,-21 0 0,22-1 15,-22 22-15,0 0 0,0 0 16,0 42 0,0 0-16,0 0 15,0 22-15,0-22 0,-22 21 16,22 0-16,-21 1 0,0-1 0,21 0 16,0 1-16,0-1 0,-21 0 0,21 1 15,0-1-15,-21 0 0,21 1 16,0-1-16,0-21 0,0 22 15,0-22-15,0 21 0,0-21 0,21 0 0,0 1 16,-21-1-16,21-21 0,0 0 16,22 0-16,-22 0 0,0 0 15,21 0-15,1 0 0,-22-21 0,21-1 16,1 1-16,-1 0 0,0 0 0,-21 0 16,22-22-16,-22 22 0,0-21 15,0 21-15,0-22 0,-21 22 0,22-21 16,-22 21-16,0-22 0,0 22 15,0 0-15,0 0 0,-22 21 16,1 0-16,0 0 0,0 0 0,0 0 16,0 0-16,21 21 0,0 0 0,0 0 15,0 1-15,0-1 0,0 0 16,0 0-16,0 0 0,0 0 0,0 1 16,21-1-16,-21 0 0,21 0 15,0 0-15,-21 0 0,0 1 0,21-1 16,-21 0-16,21 0 0,-21 0 15,0 0-15,0 1 0,0-1 16,-21-21-16,0 0 0,0 0 16,0 21-16,0-21 15,-1 0-15,1 0 0,0 0 0,0 0 16,21-21 0,0 0-1,0-1-15,0 1 16,0 0-16,0 0 0,0-21 0</inkml:trace>
  <inkml:trace contextRef="#ctx0" brushRef="#br0" timeOffset="151843.14">12806 13737 0,'0'0'15,"42"0"-15</inkml:trace>
  <inkml:trace contextRef="#ctx0" brushRef="#br0" timeOffset="152009.04">12827 13758 0,'106'0'15,"21"0"1,-360 0-16,529 0 0,-253-21 16,20 21-16,-21 0 0,22 0 0,-1 0 15,-20 0-15,-1 0 0,0 0 0,1 0 16,-22 0-16,0 0 0,0 0 16,0 0-16,-21-21 0,-21 21 15,0 0 1,0-21-16,-21 21 0,-1-21 15,1 21-15,0 0 0,-22 0 0</inkml:trace>
  <inkml:trace contextRef="#ctx0" brushRef="#br0" timeOffset="152391.82">11536 13780 0,'-21'21'0,"42"-42"0,-64 63 16,43-21-16,0 0 0,0 0 31,22-21-31,-1 0 15,0 0-15,0 0 0,0 0 0,0 0 16,-21-21-16,22 0 0,-1 21 16,-21-21-16,0 0 0,-21 0 15,-1 21-15,1 0 16,0 0-16,0 0 16,0 0-16,0 0 0,-1 0 15,1 0-15,21 21 16,-21 0-16,0 0 15,0-21-15,0 0 0,21 21 16,-22-21-16</inkml:trace>
  <inkml:trace contextRef="#ctx0" brushRef="#br0" timeOffset="152962.04">9504 13780 0,'-21'0'31,"21"-22"-15,-22 22-16,22-21 15,22 21 1,-1 0-16,0-21 0,0 21 0,0-21 16,0 21-16,22-21 0,-1 0 0,0 21 15,1-22-15,-1 22 0,0 0 16,22-21-16,-22 21 0,1 0 0,-1 0 16,0 0-16,1 0 0,-1 0 0,-21 21 15,0 1-15,0-1 16,1 0-16,-1 0 0,0 0 0,0 22 15,0-22-15,0 0 0,-21 21 0,22-21 16,-1 1-16,-21-1 0,0 0 16,21 0-16,-21 0 0,0 0 0,0 1 15,0-1-15,-21 0 0,0-21 16,-22 21-16,22 0 0,-21-21 0,-1 21 16,1 1-16,-21-1 0</inkml:trace>
  <inkml:trace contextRef="#ctx0" brushRef="#br0" timeOffset="154067.92">974 16171 0,'0'22'63,"-22"-22"-47,1 0-16,21 21 0,-21-21 15,0 0-15,0 0 0,0 0 0,-1 0 16,1 0-16,0 0 0,0 0 15,0 0-15,0 0 0,-1-21 0,22-1 16,0 1-16,0 0 16,0 0-16,0 0 0,0 0 0,0-22 15,22 22-15,-1 0 0,0-21 16,0 20-16,21 1 0,-20 0 0,20 0 16,-21 21-16,21 0 0,-20-21 15,-1 21-15,0 0 0,0 0 0,-21 21 16,0 0-16,0 0 15,0 22-15,-21-22 0,0 21 0,0-21 16,-1 22-16,1-1 0,0 21 16,0-20-16,0-1 0,-22 0 0,43 1 15,-21-1-15,0-21 0,21 22 16,0-1-16,0-21 0,0 0 0,0 0 16,0 1-16,0-1 0,21 0 15,0 0-15,1-21 0,-1 0 16,0 0-16,21 0 0,-21 0 15,22 0-15,-22-21 0,21 21 0,1-21 16,-22 21-16,21-21 0,-21-1 16,0 1-16,-21 0 0,0 0 15,0 0-15,0 0 0,0-1 0,-21 1 16,0 0-16,0 0 0,-21 0 16,20 0-16,-20-1 0,21 22 0,-21 0 15,20 0-15,-20 0 0,21 0 16,0 0-16,0 0 0,-1 0 0,1 22 15,0-1-15,21 0 0,0 0 16,-21-21-16,21 21 0,0 0 0,0 1 16,0-1-16,0 0 0,21-21 15,0 21-15,0-21 0,1 0 16,-1 0-16</inkml:trace>
  <inkml:trace contextRef="#ctx0" brushRef="#br0" timeOffset="154455.7">1714 16277 0,'0'0'0,"22"0"15,-1 0 1,-21-21-16,21 21 15,-21-21-15,0 0 16,0 0 0,0 42 46,-21-21-46,2116 42 78</inkml:trace>
  <inkml:trace contextRef="#ctx0" brushRef="#br0" timeOffset="154923.43">4106 15833 0,'0'0'0,"21"-21"0,-21-1 16,0-20-16,0 21 0,0 0 15,0 0 1,0 42 0,0 0-16,0 0 0,0 0 15,0 22-15,0-1 0,0 0 16,0 1-16,-21 20 0,21-21 15,0 22-15,-21-22 0,21 22 0,-21-22 16,21 0-16,0 1 0,0-1 16,-21 0-16,21-20 0,0-1 0,0 0 15,0 0-15,0 0 16,0-42 31,0 0-16,0 0-15,-21 21-1,21-21-15</inkml:trace>
  <inkml:trace contextRef="#ctx0" brushRef="#br0" timeOffset="155060.35">3852 15875 0,'-21'-42'0,"42"84"0</inkml:trace>
  <inkml:trace contextRef="#ctx0" brushRef="#br0" timeOffset="155427.14">3852 15642 0,'43'-21'15,"20"0"1,-169 63-16,254-105 0,-126 63 0,20 0 15,-21 0-15,21 0 0,1 21 0,-1 0 16,0 0-16,1 22 0,-1-1 0,0 0 16,22 1-16,-22-1 0,1 21 15,-1 1-15,-21-1 0,21-20 0,-20 20 16,-1-20-16,0 20 0,0-21 16,0 1-16,-21-1 0,21-21 0,-21 22 15,0-22-15,0 0 0,0 0 16,-21-42 15,0 0-31,0-22 0,21 22 16,0-21-16,0 21 0,-21-22 15,21-20-15,0 21 0,0-22 0,0 22 16,0-22-16,0 1 0,21 20 0,-21 1 16,21 0-16,0-1 0,0 1 15,-21 21-15,22 0 0,-1 0 0,0 21 16,-21-22-16,21 22 15,0 0-15,0 0 16,1 0-16,-22 22 16,21-22-16,-21 21 15,21 0-15,-21 0 0</inkml:trace>
  <inkml:trace contextRef="#ctx0" brushRef="#br0" timeOffset="155891.87">5334 16023 0,'-42'0'32,"20"21"-32,1 1 0,0-1 15,21 0-15,-21 0 0,0 0 16,0 0-16,21 22 0,-22-22 0,22 0 15,-21 21-15,21-20 0,0-1 0,0 0 16,0 0-16,0 0 0,0 0 16,21-21-16,1 0 0,-1 0 15,0 0-15,21 0 0,-21 0 0,22 0 16,-1-21-16,0 21 0,-20-21 16,20 0-16,0 0 0,-21-22 0,22 22 15,-22 0-15,0-21 0,-21-1 16,0 22-16,0-21 0,0 0 15,0 20-15,-21-20 0,0 21 0,0 0 16,-22 0-16,22-1 0,-21 22 0,-1 0 16,1 0-16,21 0 0,-21 0 15,20 22-15,-20-1 0,21 0 0,0-21 16,21 42-16,0-21 0,0 1 16,0-1-16,0 0 0,0 0 0,0 0 15,0 0-15,21-21 0,0 22 0,0-1 16,0-21-16,22 0 0,-22 0 15,21 0-15,-21 0 0,22 0 0,-1-21 16,0 21-16</inkml:trace>
  <inkml:trace contextRef="#ctx0" brushRef="#br0" timeOffset="156206.69">6096 15621 0,'0'-21'16,"0"42"-16,0-63 0,0 21 0,0 42 31,0 0-15,-21 0-16,21 0 0,0 22 0,-21-1 15,21-21-15,-22 21 0,1 22 16,21-22-16,0 1 0,-21-1 16,21 21-16,-21-20 0,21-1 0,0 0 15,0-20-15,0 20 0,0-21 0,0 0 16,0 0-16,0 1 0,0-1 15,0 0-15,21-21 0,0 0 16,0 0-16,1 0 0,-1 0 16,0-21-16,0 21 15,-21-21-15,21-1 0,0 1 0,1 0 16,-22 0-16,0 0 0,0 0 16,0-22-16</inkml:trace>
  <inkml:trace contextRef="#ctx0" brushRef="#br0" timeOffset="156292.64">5905 15960 0,'0'-21'0,"0"42"0</inkml:trace>
  <inkml:trace contextRef="#ctx0" brushRef="#br0" timeOffset="156407.57">5884 15981 0,'43'0'16,"41"0"-1,-63 0-15,-169 0 0,318 0 0,-149 0 0,21-21 16,-21 21-16,0 0 15,22 0-15,-22-21 0,0 21 0,0-22 16,0 22-16,1 0 0,-22-21 0,21 21 16</inkml:trace>
  <inkml:trace contextRef="#ctx0" brushRef="#br0" timeOffset="157091.18">6667 16066 0,'22'0'0,"-44"0"16,65 0-16,-22 0 0,0 0 16,0 0-16,0 0 0,1 0 15,-22-22-15,21 1 0,0 21 0,-21-21 16,21 0-16,-21 0 16,21 0-16,-21-1 0,0 1 0,0 0 15,0 0-15,0 0 0,0 0 16,-21 21-16,0-22 15,0 22-15,0 0 0,-1 0 0,1 0 16,0 0-16,0 22 0,0-22 0,0 21 16,-1 0-16,1 0 0,0 21 15,21-20-15,0-1 0,-21 21 0,21-21 16,0 22-16,0-22 0,0 21 0,0-21 16,0 0-16,0 1 0,21 20 15,0-21-15,0-21 0,1 21 0,-1 0 16,0-21-16,21 0 0,1 0 15,-22 0-15,21 0 0,0 0 16,1 0-16,-1 0 0,0 0 0,1-21 16,-1 0-16,0 21 0,1-21 0,-1 0 15,-21-22-15,22 22 0,-22 0 16,21-21-16,-21-1 0,0 22 0,1-21 16,-22 0-16,0-1 0,21 22 0,-21 0 15,0-21-15,0 20 0,0 1 16,-21 21-1,-1 0-15,22 21 16,-21-21-16,21 22 0,-21-1 0,21 0 16,0 21-16,0-21 0,0 1 15,0-1-15,0 0 0,0 21 0,0-21 16,0 1-16,0-1 0,21 0 16,0 0-16,-21 0 0,22 0 0,-22 1 15,0-1-15,21-21 0,-21 21 16,0 0-16,0 0 0,0 0 15,-21-21 1,-1 0-16,1 22 0,0-22 16,0 0-16,0 0 15,0-22-15,-1 22 16,1-21-16,0 21 16,21-21-16,-21 21 0,0 0 0,0 0 15,-1 0-15</inkml:trace>
  <inkml:trace contextRef="#ctx0" brushRef="#br0" timeOffset="158147.57">635 17844 0,'0'-22'16,"0"44"-16,21-44 0,0 1 16,0 21-1,1-21 1,-22 0-16,21 21 16,-21-21-16,21 21 0,0-21 15,-21-1-15,0 1 0,21 21 16,-21-21-16,21 0 0,1 0 0,-22 0 15,0-1-15,0 1 0,21 0 16,0 0-16,-21 0 0,0 0 16,0-1-16,21 1 15,-21 0-15,0 0 16,0 0-16,0 0 16,-21 21-1,0 0-15,0 0 16,-1 0-16,1 0 0,-21 21 15,21 0-15,-22 0 0,22 0 0,0 0 16,-21 1-16,21-1 0,-1 21 16,1-21-16,0 22 0,0-22 15,21 0-15,0 0 0,0 0 0,0 0 16,0 1-16,0-1 0,42-21 16,-21 0-16,1 0 0,20 0 15,0-21-15,-21-1 0,22 1 16,-1 0-16,-21 0 0,22 0 15,-22 0-15,0-1 0,0 1 16,0 0-16,0 0 0,-21 0 16,0 0-16,0-1 0,0 44 47,0-1-47,0 21 0,0-21 15,0 22-15,0-1 0,0 0 16,0 1-16,0-1 0,0 0 0,0 1 15,0-1-15,0 0 0,0 1 16,0-1-16,0-21 0,-21 21 16,0-20-16,21-1 0,-21 0 0,21 0 15,-21 0-15,0-21 0,-1 0 16,1 0-16,0 0 16,0 0-16,0 0 15,0-21-15,-1 21 0,1-21 16,0 21-16,21-21 0,-21 0 15,21-1-15,0 1 16,0 0-16</inkml:trace>
  <inkml:trace contextRef="#ctx0" brushRef="#br0" timeOffset="158199.54">931 17844 0,'85'0'16</inkml:trace>
  <inkml:trace contextRef="#ctx0" brushRef="#br0" timeOffset="158367.45">1609 17759 0,'0'0'0,"21"0"0,0 0 0,0 0 16,-21-21-16,0 0 47,-21-1-32,106 22-15,-64 0 0</inkml:trace>
  <inkml:trace contextRef="#ctx0" brushRef="#br0" timeOffset="158831.18">2815 17272 0,'21'-127'31,"-21"106"-31,21 0 0,-21 0 0,22-1 16,-22 1-16,0 0 0,0 0 16,21 21-16,-21 21 15,0 0-15,21 22 16,-21-22-16,0 21 0,0 0 16,0 22-16,0-22 0,0 22 15,0-1-15,0 1 0,0-1 0,0 1 16,-21-1-16,0 1 0,-1-1 0,1-20 15,0 20-15,21-21 16,0 1-16,-21-22 0,21 0 0,0 0 16,-21 0-16,21-42 31,0-21-15,0 21-16,0 0 0</inkml:trace>
  <inkml:trace contextRef="#ctx0" brushRef="#br0" timeOffset="159116.01">2752 17357 0,'-22'-21'16,"44"42"-16,-65-85 0,22 43 0,21 0 15,-21 0-15,0 0 0,21-1 0,0 1 16,-43 0-16,43 0 0,22 0 16,-1 0-16,21-1 0,0 1 15,22 0-15,-22 0 0,22 0 0,-22 21 16,22 0-16,-1 0 0,-21 0 15,22 21-15,-22 21 0,1-21 0,-22 22 16,0-1-16,-21 0 0,0 22 16,0-22-16,-21 1 0,0 20 0,-22-21 15,1 1-15,0 20 16,-1-20-16,1-22 0,21 21 0,-22-21 16,1 22-16,21-43 0,0 21 15,0 0-15,-1-21 0</inkml:trace>
  <inkml:trace contextRef="#ctx0" brushRef="#br0" timeOffset="159165.99">3027 17674 0,'63'-21'16,"-20"21"-16</inkml:trace>
  <inkml:trace contextRef="#ctx0" brushRef="#br0" timeOffset="159535.76">3514 17632 0,'-22'0'15,"22"-21"-15,-21 21 0,0-21 16,21-1-16,0 1 0,0 0 16,0 0-16,0 0 15,21 0-15,0-1 0,22 22 16,-22 0-16,21 0 0,1 0 0,-1 0 16,0 0-16,1 22 0,-1-1 15,-21 0-15,21 21 0,-20-21 16,-1 22-16,-21-22 0,0 21 0,0 1 15,0-22-15,0 21 0,0 0 0,0-20 16,-21-1-16,21 0 16,-22 0-16,1-21 0,0 0 15,0 0 1,21-21-16,0 0 0,0 0 16,0-1-16,0 1 0,0-21 15,0 21-15,0-22 0,0 1 0,21 21 16,0-21-16,-21-1 0,21 22 15,1-21-15,-1 21 0,0-1 0,0 1 16,0 21-16,0-21 0,-21 0 16,22 21-16,-1 0 0</inkml:trace>
  <inkml:trace contextRef="#ctx0" brushRef="#br0" timeOffset="159923.54">4466 17357 0,'0'21'16,"-21"0"-16,0-21 16,0 21-16,-1 0 0,1 1 15,0 20-15,0-21 0,21 0 0,-21 22 16,0-22-16,21 21 0,0-21 16,0 22-16,0-22 0,0 0 0,0 0 15,0 0-15,0 0 0,21-21 16,0 22-16,0-22 0,21 0 15,-20 0-15,20 0 0,-21 0 0,21-22 16,1 1-16,-1 0 0,-21 0 16,22 0-16,-22 0 0,0-22 0,0 1 15,0 21-15,-21-22 0,0 1 16,0 0-16,0 21 0,0-22 0,-21 22 16,0-21-16,0 21 0,0-1 15,-1 22-15,1 0 0,0 0 0,-21 0 16,21 0-16,-1 0 0,1 0 15,-21 22-15,21-1 0,21 0 16,0 0-16,0 0 0,0 0 0,0 1 16,21-1-16,0-21 0,0 21 15,22 0-15,-22 0 0</inkml:trace>
  <inkml:trace contextRef="#ctx0" brushRef="#br0" timeOffset="160579.18">5376 17547 0,'43'-21'0,"-86"42"0,107-63 0,-64 21 16,0 0-16,0-1 0,0 1 0,-21 0 16,21 0-16,-22 0 15,1 21-15,0 0 0,-21-21 0,21 21 16,-1 0-16,1 0 0,0 21 16,0 0-16,-21 0 0,20 0 15,1 0-15,0 22 0,0-22 0,21 21 16,0-21-16,0 22 0,0-22 15,0 0-15,0 0 0,0 0 0,21-21 16,0 0-16,0 0 16,1 0-16,20 0 0,-21 0 0,21-21 15,-20 21-15,20-21 0,-21 0 16,0 0-16,0 0 0,1-1 16,-1 1-16,-21 0 0,21 0 0,-21 0 15,0 0-15,0 42 47,0 0-47,0 21 0,0-21 16,0 22-16,0 20 0,0-20 15,0-1-15,0 21 0,0 1 0,21-1 16,-21-20-16,0 20 0,0 1 16,0 20-16,0-20 0,0-1 0,0 1 15,0-1-15,0 1 0,0-1 16,0-20-16,0 20 0,0-20 15,-21-1-15,0 0 0,0 1 0,-1-22 16,1 0-16,0 0 0,0-21 0,0 0 16,0-21-1,21 0-15,-22 0 0,22-22 16,0 1-16,0-22 0,0 22 16,0-43-16,22 22 0,-1-22 0,0 1 15,21 20-15,-21-21 0,22 1 16,-1-1-16,0 0 0,1 22 0,-1-22 15,0 22-15,1-1 0,-1 1 16,0-1-16,1 22 0,-22 0 0,0 20 16,0-20-16,-21 21 0,0 0 15,-21 21 1,-21 0-16,21 0 0,-1 21 16,-41-21-16</inkml:trace>
  <inkml:trace contextRef="#ctx0" brushRef="#br0" timeOffset="161098.88">5778 6731 0,'127'0'16,"-254"0"-16,276 0 16,-128 0-16,0 0 0,0 0 15,0 0-15,0 0 16,1 0-16,-1 0 16,0 0-16,0 0 15,0 0-15,0 0 0,22 0 16,-22 0-16,0 0 0,21 0 0,1 0 15,-22 0-15,21 0 0,1 0 16,-22 0-16,21 0 0,-21 0 0,0 0 16,1 0-16,-22-233 0,0-21 15,0 21-15,0 43 0,0 21 16,0 63-16,-22 21 0,1 0 0,0 43 16,0 0-16,0 21 0,0-1 15,-1 1-15,-20 0 0,21 21 0,0-21 16,0 211-16,-1 43 0,1 0 15,21-42-15,-21-22 0,21-42 16,-21-42-16,21-1 0,0-20 0,0-22 16,0-21-16,0 22 0,0-22 15,21-21-15,0 21 0,0-21 0,1 0 16,-1 0-16,0 0 0,0 0 0,0 0 16,22 21-16,-22-21 0,0 0 15,0 0-15,0 0 0,0 0 16,-42 0 78</inkml:trace>
  <inkml:trace contextRef="#ctx0" brushRef="#br0" timeOffset="163054.75">5884 17526 0,'21'-21'0,"-21"-21"16,64 42-16,-43-22 0,-21 1 16,0 0-16,0 0 15,0 0-15,21 21 0,-21-21 16,21-1-16,-21 1 0,0 0 0,0 0 16,-21 21-1,0 0-15,0 0 16,0 0-16,-22 21 0,22 0 15,-21 0-15,21 1 0,0-1 16,-22 0-16,22 0 0,21 0 0,0 0 16,0 1-16,0-1 0,0 0 15,0 0-15,21-21 16,0 0-16,22 0 0,-22 0 16,0 0-16,21 0 0,-20 0 15,-1 21-15,-21 0 0,21-21 0,-21 22 16,21-22-16,-21 21 0,0 0 15,0 0-15,0 0 0,0 0 16,0 1-16,0-1 16,0 0-16,0 0 0,21-21 15,-21 21-15,21-21 0,1 0 16,-1 0-16,21 0 0,-21 0 16,0 0-16,1 0 0,20-21 15,-21 0-15,21 21 0,1-21 16,-1 0-16,0-1 0,22 1 0,-22 0 15,1 0-15,-22 0 0,0 0 16,0-22-16,0 22 0,-21 0 0,0-21 16,0 20-16,0 1 0,-21 0 15,0 0-15,0 21 16,0 0-16,-22 0 0,22 0 0,0 0 16,0 0-16,-22 0 0,22 0 15,0 21-15,0 0 0,0 0 0,0 1 16,-1-1-16,1 21 0,21-21 15,0 0-15,0 22 0,0-22 16,0 0-16,0 0 0,0 0 0,0 1 16,0-1-16,0 0 0,21-21 15,1 0-15,20 0 0,-21 0 16,43-21-16,-22 21 0,0-43 16,-21 22-16,1 21 0,-1-21 0,0 0 15,0 0-15,0 0 16,0-1-16,-21 1 0,0 0 0,0 0 15,0 0-15,0 0 16,-21 21 0,0 0-1,0 21-15,21 0 0,-21 0 0,21 21 16,0-20-16,0-1 0,0 21 16,0-21-16,0 0 0,0 1 0,21-1 15,0 0-15,0 0 0,0-21 16,22 0-16,-22 21 0,21-21 15,-21 0-15,22 0 0,-1 0 0,0-21 16,1 0-16,-22 21 0,21-21 16,1 0-16,-22-1 0,0-20 15,0 21-15,0 0 0,-21 0 0,0-1 16,0-20-16,0 21 0,0 0 16,0 0-16,-21-1 15,0 22-15,21 22 16,0-1-16,-21 21 15,21-21-15,0 0 0,-21 1 16,21 20-16,0-21 0,0 21 0,0-20 16,-22-1-16,22 0 0,0 0 15,0 0-15</inkml:trace>
  <inkml:trace contextRef="#ctx0" brushRef="#br0" timeOffset="163258.63">7070 17759 0,'21'-106'16,"-42"212"-16,63-254 15,-21 84-15,0 43 16,0-21-16,-21 21 0,22-1 0,-1 1 16,0 0-16,0 21 15,0-21-15,0 21 0,1 0 16,-1 21-16,-21 0 0,0 0 16,21 1-16,-21-1 0,21 0 0,-21 21 15,0-21-15,0 22 16,0-22-16,0 0 0,0 21 0,0-20 15,0-1-15,-21-21 0</inkml:trace>
  <inkml:trace contextRef="#ctx0" brushRef="#br0" timeOffset="163340.59">7387 17717 0,'21'-43'32,"-42"86"-32,63-107 0,-20 1 0,-44 20 0</inkml:trace>
  <inkml:trace contextRef="#ctx0" brushRef="#br0" timeOffset="163451.51">8001 17336 0,'-127'0'15,"106"21"1,169-42-16,-296 63 16,148-21-16,0 21 0,-21-20 15,21-1-15,0 21 0,0-21 16,0 22-16,0-22 0,0 0 0</inkml:trace>
  <inkml:trace contextRef="#ctx0" brushRef="#br0" timeOffset="163671.4">8064 17759 0,'64'-42'31,"-128"84"-31,149-106 0,-43 43 0,-20 0 0,-1 0 0,0-21 16,0 20-16,0-20 0,-21 21 15,0-21-15,0 20 0,0-20 16,0 21-16,0 0 0,0 0 16,0-1-16,-21 22 15,21 22 1,0-1-16,0 0 15,0 0-15,0 0 16,0 0-16,0 1 0,0-1 16,0 0-16,-42-21 15</inkml:trace>
  <inkml:trace contextRef="#ctx0" brushRef="#br0" timeOffset="163963.23">8234 17568 0,'0'-21'47,"0"42"-47,0-63 15,0 21 17,-21 0 108,-1 21-140,22-21 16,0 42 15</inkml:trace>
  <inkml:trace contextRef="#ctx0" brushRef="#br0" timeOffset="164518.91">8615 17314 0,'-64'0'16,"128"0"-16,-191 0 0,84 0 0,22 0 16,-21 0-16,21 0 0,0 0 0,-1 22 15,1-1 1,21 0-16,0 0 0,0 0 16,0 0-16,-21 1 0,21 20 0,-21-21 15,21 21-15,0-20 0,0 20 16,-21-21-16,21 0 0,-21 0 0,21 1 15,0-1-15,0 0 0</inkml:trace>
  <inkml:trace contextRef="#ctx0" brushRef="#br0" timeOffset="164607.85">8191 17717 0,'0'-43'16,"0"86"-16,22-107 0,-1 43 15,0 0-15,0 0 0,-21-43 16</inkml:trace>
  <inkml:trace contextRef="#ctx0" brushRef="#br0" timeOffset="164815.74">8403 17314 0,'21'0'47,"-21"22"-47,-21-44 0,42 65 0,-21-22 0,0 0 0,0 0 16,0 0-16,0 1 0,0-1 16,0 21-16,0-21 0,0 0 0,0 1 15,0-1-15,0 0 16,0 0-16,21 0 0,-21 0 0,-21-21 15,42 0-15,1 0 16,-1 0-16,21 0 16,-21 0-16,0-21 0,22 0 15,-22 0-15,21 0 0,-21 0 16</inkml:trace>
  <inkml:trace contextRef="#ctx0" brushRef="#br0" timeOffset="165095.57">8975 17357 0,'0'-21'31,"-22"-1"-16,44 65-15,-65-86 0,22 43 16,0 0-16,0 0 0,0 22 16,-1-22-16,22 21 0,0 0 15,191 339 63,-212-360-62,0 0 0,-1 21-16,-20-21 0,21 0 0,-21 106 15,20-64-15,1-42 0,0-42 16,0 21-16,21-1 0,-21 1 16,21 0-16,0 0 0,0 0 15,0 0-15</inkml:trace>
  <inkml:trace contextRef="#ctx0" brushRef="#br0" timeOffset="166347.85">7556 17611 0,'-21'0'15,"21"-21"32,0-1-47,0 1 16,0 0-16,0 0 0,21 0 16,-21 0-16,22-1 0,-1 1 0,0 0 15,0 0-15,0 0 0,0 0 16,1-1-16,-1 1 0,0 0 15,0 0-15,0 21 0,0 0 0,1 0 16,-22 21-16,21 0 16,-21 0-16,0 1 0,0 20 0,0 0 15,0-21-15,0 22 0,0-1 16,0 0-16,-21 1 0,-1-1 0,1-21 16,21 22-16,0-22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44:17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783 974 0,'0'-21'16,"0"-1"-16,0 1 0,0 0 16,0 0-16,0 0 15,0 42 16,0 0-15,-21 0-16,21 22 0,0-1 16,0 0-16,-21 22 0,0-22 0,21 22 15,-22-1-15,22-21 0,0 22 16,-21-1-16,21-20 0,-21 20 0,21 1 16,0-22-16,0 0 0,0 1 15,0-1-15,0-21 0,0 0 16,0 22-16,0-22 0,0-42 31,0 0-31</inkml:trace>
  <inkml:trace contextRef="#ctx0" brushRef="#br0" timeOffset="475.72">1228 1122 0,'-64'42'32,"64"-21"-32,0 1 0,-21-1 0,21 21 15,-21-21-15,21 22 0,0-22 0,0 21 16,-21 0-16,21-20 15,0 20-15,0-21 0,0 21 0,0-20 16,0-1-16,21 0 0,0 0 16,0 0-16,0-21 0,0 0 15,22 0-15,-22 0 0,21 0 0,1-21 16,-22 0-16,21 21 0,-21-21 16,22 0-16,-22-1 0,0 1 0,-21 0 15,0 0-15,21-21 0,-21 20 16,0-20-16,0 21 0,0-21 15,0 20-15,-21-20 0,0 0 0,21 21 16,-21-22-16,-1 22 0,1 0 16,0 0-16,0 21 0,0 0 15,0 0-15,-22 0 0,22 21 16,0 0-16,0 0 0,0 0 0,-1 1 16,1-1-16,0 0 0,21 0 15,-21 0-15,21 0 0,0 1 0,0-1 16,0 0-16,21 0 15,0-21-15</inkml:trace>
  <inkml:trace contextRef="#ctx0" brushRef="#br0" timeOffset="795.54">1884 1461 0,'21'0'31,"-21"-22"-15,21 1-16,0 21 0,-21-21 16,21 21-16,-21-21 15,0 0-15,-21 21 31,0 0-31,0 0 0,0 0 16,21 21-16,0 0 16,-21-21-16,21 21 15</inkml:trace>
  <inkml:trace contextRef="#ctx0" brushRef="#br0" timeOffset="2516.55">4170 656 0,'0'0'0,"21"-106"31,-21 85-31,0 0 16,0 0-16,-21 0 0,0 21 16,-1 0-16,1 0 0,0 0 15,0 0-15,0 0 0,0 0 0,-1 21 16,-20 0-16,21 0 0,0 22 16,0-1-16,-22 0 0,22 1 0,0 20 15,-21-21-15,20 22 0,1-1 16,0 1-16,0-1 0,0 1 0,21-1 15,0-20-15,0 20 0,0-20 16,0-1-16,0 0 0,0 1 16,21-1-16,0 0 0,0 1 0,0-22 15,1 21-15,20-21 0,-21 0 16,21-21-16,1 0 0,-1 0 0,0 0 16,1 0-16,-1 0 0,0-21 15,1 0-15,20 0 0,-20-21 0,-1 20 16,21 1-16,-20-21 0,-22 21 15,21-22-15,1 1 0,-22 21 0,0-21 16,-21-1-16,0 1 0,0 0 16,0 20-16,0-20 0,0 21 0,0 0 15,0 0-15,0-1 0,0 1 0,-21 21 16,0 0 0,-1 0-16,1 0 0,0 21 15,0 1-15,21-1 0,-21 0 16,21 21-16,-21-21 0,-1 22 0,22-22 15,0 21-15,0-21 0,0 22 16,0-1-16,0-21 0,0 0 0,0 22 16,0-22-16,0 0 0,22 0 15,-1 0-15,0 1 0,0-1 0,0-21 16,22 0-16,-22 0 0,21 0 16,0 0-16,1 0 0,-1-21 0,0 21 15,1-22-15,-1 1 0,0 0 0,-20 0 16,20 0-16,0 0 15,-21-1-15,22-20 0,-22 21 0,0 0 16,0-22-16,0 22 0,-21-21 16,0 21-16,0 0 0,0-1 0,0 1 15,-21 21-15,0 0 16,0 0-16,0 21 16,0-21-16,21 22 0,0-1 0,-22-21 15,22 21-15,0 0 0,0 0 16,85 22 15,-64-22-31,0-21 0,-21 21 16,0 0-16,22-21 0,-22 21 0,21 0 15,-21 1-15,0-1 0,0 0 16,0 0-16,0 0 0,0 0 16,0 1-16,0-1 15,21 0-15,0-21 16,0 0-16,0 0 0,1 0 15,-1 0-15,0-21 16,0 0-16,0 21 0,0-22 0,1 1 16,-1 0-16,0-21 0,0 21 15,0-1-15,0-20 0,1 0 0,-1-1 16,0 1-16,0 0 0,0-22 16,0 22-16,-21-22 0,22 22 15,-22-21-15,21 20 0,-21 1 0,21 0 16,-21-1-16,0 1 0,0 21 15,0 0-15,0-1 0,0 1 16,-21 21 0,21 21-16,-21 1 0,21-1 15,-22 21-15,22-21 0,-21 22 16,21-1-16,0 21 0,0-20 0,-21-1 16,21 22-16,-21-22 0,21 0 0,0 22 15,0-22-15,0 0 0,0-20 16,0 20-16,0 0 0,0-21 15,0 22-15,0-22 0,0 0 16,21 0-16,-21 0 0,21-21 0,0 0 16,1 22-16,-1-22 0,0 0 0,0 0 15,0 0-15,22-22 0,-22 1 16,21 21-16,-21-21 0,0 0 0,22-21 16,-22 20-16,0 1 0,0 0 15,0 0-15,1 0 0,-22 0 0,0-1 16,21 1-16,-21 0 0,21 21 15,-21 21 17,-21 0-32,21 1 15,-21-1-15,21 0 0,0 0 0,0 0 16,0 0-16,0 1 0,0-1 16,0 0-16,21-21 15,-21 21-15,21-21 0,0 0 0,0 0 16,22 0-16,-22 0 0,0-21 15,21 0-15,-21 21 0,22-21 0,-22 21 16,0-22-16,0 1 0,0 0 0,1 0 16,-1 0-16,0-22 15</inkml:trace>
  <inkml:trace contextRef="#ctx0" brushRef="#br0" timeOffset="2695.45">6392 868 0,'0'0'0,"-21"-21"16,0 21 0,21 21 15,0 0-15,0 0-1</inkml:trace>
  <inkml:trace contextRef="#ctx0" brushRef="#br0" timeOffset="2888.34">5524 1185 0,'0'0'16,"-21"22"-1,42-22 1,1 0-16,-1-22 0,21 22 15,0-21-15,1 21 0,-1-21 16,0 0-16,1 21 0,-1-21 16,0 21-16,1 0 0,-1 0 0</inkml:trace>
  <inkml:trace contextRef="#ctx0" brushRef="#br0" timeOffset="3883.76">6773 1482 0,'0'0'0,"0"21"0,-21-21 0,42 0 31,0-21-16,22 21-15,-22-21 0,0-1 0,21 1 16,1 0-16,-1 0 0,-21-21 16,22 20-16,-1-20 0,-21 21 0,21-21 15,-20-1-15,-1 1 0,0 0 16,0-22-16,-21 22 0,0-22 0,0 22 16,0 0-16,0-1 0,0 1 0,0 0 15,0 20-15,-21-20 16,0 21-16,21 0 0,-21 21 0,-1-21 15,1 21-15,0 21 16,21 0-16,-21 0 0,21 0 16,0 22-16,-21-1 0,0 0 15,-1 22-15,22-22 0,0 22 0,-21-1 16,0 22-16,0-22 0,21 1 0,0-1 16,0 22-16,-21-22 0,21 22 15,0-21-15,0 20 0,-21 1 0,21 0 16,0-22-16,0 22 0,0-1 15,0 1-15,0 0 0,0-1 0,0 1 16,0 0-16,-22-1 0,22-20 16,0 21-16,0-22 0,0 1 0,0-22 15,0 0-15,0 1 0,22-22 16,-1 0-16,0 0 0,0 0 0,0-21 16,0 0-16,22 0 0,-22-21 0,21 0 15,-21 21-15,22-42 0,-1 20 16,-21 1-16,22-21 0,-1 21 0,0-22 15,1 1-15,-22 0 0,21-22 0,-21 22 16,0-22-16,1 1 0,-1 21 16,-21-22-16,0 1 0,0-1 15,0 22-15,0-22 0,-21 1 0,-22 20 0,1 1 16,21 0-16,-22-1 16,-20 1-16,21 21 0,-1 0 0,1 0 15,0-1-15,-1 22 0,22 0 0,0-21 16,0 21-16,0 0 0,21-21 15,0 0 1,21 21-16,0-21 0,0 0 16,0-1-16,22 1 0,-22 0 0,21 0 15,0-21-15,1 20 0,-1 1 0,0-21 16,22 0-16,-22 20 0,1-20 16,-1 0-16,-21-1 0,21 22 0,-20-21 15,-1 21-15,0 0 0,-21-1 16,0 1-16,0 0 0,0 0 15,0 0-15,0 0 16,-21 21-16,0 0 16,21 21-16,0 0 15,0 0-15,0 0 16,0 0-16,-22 22 0,22-22 0,0 0 16,0 0-16,-21 0 0,21 1 15,0-1-15,0 0 0,0 0 0,0 0 16,21-21 15,1-21-31,-22 0 16,0 0-16,21 0 0</inkml:trace>
  <inkml:trace contextRef="#ctx0" brushRef="#br0" timeOffset="4071.65">7832 910 0,'0'0'15,"0"-21"-15,-22 21 16,1 0-16,21-21 16,0 42 15,0 0-31,0 0 16,0 1-1,21-22-15,1 21 0</inkml:trace>
  <inkml:trace contextRef="#ctx0" brushRef="#br0" timeOffset="4371.47">8361 974 0,'0'0'15,"0"-21"-15,-43-22 16,22 43-1,0 0-15,0 0 0,0 0 0,0 21 16,-1 1-16,1-1 0,0 0 0,-21 0 16,21 21-16,-1-20 0,1 20 15,0-21-15,21 21 0,-21 1 0,0-1 16,21-21-16,-21 22 0,21-22 16,0 21-16,0-21 0,0 0 0,21 1 15,0-1-15,0 0 0,0-21 0,22 0 16,-22 21-16,21-21 0,-21 0 15,22 0-15,-22 0 0,21 0 16,0-21-16,-20 0 0,20 21 0</inkml:trace>
  <inkml:trace contextRef="#ctx0" brushRef="#br0" timeOffset="5387.9">9059 1058 0,'0'0'0,"0"-21"0,0 0 0,0 0 0,0 0 15,-21 0-15,0-1 0,0 22 0,0 0 16,-22 0-16,22 0 0,0 0 16,0 0-16,-22 22 0,22-1 0,-21 0 15,21 0-15,-22 0 16,22 22-16,0-1 0,0-21 0,0 21 16,0 1-16,-1-22 0,22 21 0,0-21 15,0 22-15,0-22 0,0 0 16,0 0-16,0 0 0,22 1 0,-1-1 15,0-21-15,0 21 0,0-21 16,0 0-16,1 0 0,-1 0 0,0 0 16,0 0-16,21 0 0,-20-21 0,-1 0 15,0-1-15,0 1 0,0 0 16,0 0-16,-21-21 0,22 20 0,-22-20 16,21 0-16,-21-1 0,0 1 0,0 0 15,0 21-15,0-22 16,0 22-16,0 0 0,0 0 0,0 42 31,-21-21-31,21 42 0,0-21 16,-22 1-16,22 20 0,0-21 0,0 21 15,0-20-15,0 20 0,0-21 16,22 0-16,-1 0 0,0 22 0,0-22 16,0 0-16,0-21 15,1 0-15,-1 0 0,21 0 0,-21 0 16,0 0-16,1 0 0,20 0 15,-21 0-15,0-21 0,0 0 0,1-22 16,-1 22-16,-21-21 0,21 0 16,-21-1-16,21 1 0,0-22 15,-21 1-15,0-1 0,0 22 0,21-21 16,1-1-16,-22 1 0,0 20 0,21 1 16,-21 0-16,21-1 0,-21 1 15,21 21-15,-21 0 0,0-1 0,0 1 16,0 42-1,0 1 1,0 20-16,0-21 0,0 21 16,0 1-16,-21-1 0,21 22 0,0-22 15,-21 21-15,0 1 0,21-1 0,-22-20 16,22 20-16,0-20 16,0 20-16,0-21 0,0 1 0,0-22 15,0 21-15,0-21 0,0 1 16,22 20-16,-1-42 0,0 21 0,0 0 15,0-21-15,22 0 0,-22 0 0,21 0 16,0 0-16,1 0 0,-1-21 16,0 21-16,1-21 0,-1 0 0,0 0 15,1-1-15,-1-20 0,0 21 0,-20-21 16,-1 20-16,0-20 0,0 0 16,-21 21-16,21-22 0,-21 22 15,0 0-15,0 0 0,0 0 0,-21 21 16,21-22-16,-21 22 0,0 0 15,0 0-15,-1 0 0,1 22 0,21-1 16,-21 0-16,0 0 0,21 0 16,-21 22-16,21-22 0,0 21 0,0-21 15,0 0-15,0 22 0,0-22 16,0 0-16,0 0 0,0 0 0,21-21 16,0 22-16,0-22 0,0 0 0,1 21 15,-1-21-15,0 0 0,21 0 16,-21 0-16,22 0 0,-1-21 0,-21 21 15,22-22-15,-22 1 0,0 0 16,21 0-16,-21 0 0,-21-22 16,22 22-16,-1-21 0,-21 21 0</inkml:trace>
  <inkml:trace contextRef="#ctx0" brushRef="#br0" timeOffset="5759.68">9377 826 0,'-21'0'0,"42"0"0,-64 0 0,22 0 0,42 0 31,1-22-31,20 1 0,0 21 16,1-21-16,-1 21 0,21-21 16,-20 0-16,20 21 0,1 0 0,-1-21 15,1 21-15,-1 0 0,-20 0 0,20 0 16,-21 0-16,1 0 0,-22 0 16,0 0-16,0 0 0,0 0 15,-42 0 1,0 0-1,0 0-15,0 0 16,0 0-16,-1 0 0,1 0 16,0 0-16</inkml:trace>
  <inkml:trace contextRef="#ctx0" brushRef="#br0" timeOffset="8212.27">1037 3535 0,'0'-21'16,"0"0"-16,0-1 0,0 1 31,0 42 0,-21 1-31,21-1 0,-21 21 16,21-21-16,0 22 0,0-1 15,-21 21-15,-1-20 0,22 20 0,-21 1 16,0-1-16,21 1 0,0-1 16,-21 1-16,0-22 0,21 0 15,0 1-15,0-1 0,0 0 0,0-20 16,0-1-16,0 0 0,0-42 31,21 21-31,0-21 16,-21-22-16</inkml:trace>
  <inkml:trace contextRef="#ctx0" brushRef="#br0" timeOffset="8516.1">1460 3535 0,'0'21'16,"0"0"-16,0 0 16,0 22-16,0-22 0,0 21 15,0 1-15,0-1 0,-21 21 16,21-20-16,0 20 0,-21-20 0,21 20 16,-21 1-16,21-1 0,0-21 15,0 1-15,-21-1 0,21 0 0,0 1 16,0-22-16,0 0 0,0 0 15,21-21 1,0 0 0,-21-21-16,0 0 0,21 0 0</inkml:trace>
  <inkml:trace contextRef="#ctx0" brushRef="#br0" timeOffset="8855.9">1947 3958 0,'0'0'16,"21"0"-16,-21 21 0,0 1 16,0-1-16,0 0 15,0 0-15,22-21 47,-1-21-47,0 0 0,-21 0 16,21 21-16,-21-22 15,0 1-15,0 0 0,0 0 16,-21 21-16,0 0 16,0 0-16,-1 0 0,1 0 15,0 0-15,0 21 0,0-21 0,0 21 16,-1-21-16,22 21 0,-21 1 16,0-1-16,21 0 0,0 0 15,21-21 1,0 0-1,1 0-15</inkml:trace>
  <inkml:trace contextRef="#ctx0" brushRef="#br0" timeOffset="9357.61">3662 3408 0,'0'0'0,"0"-21"0,0 0 0,21-1 0,-21 1 0,21-21 16,0 21-16,-21 0 0,21-1 16,1 1-16,-1 21 15,-21 21 16,0 1-31,0-1 0,0 21 0,0 0 16,0 1-16,0 20 0,0-20 16,0 20-16,0-21 0,0 22 0,0-1 15,0-20-15,0 20 0,0-20 0,0 20 16,0-21-16,-21 1 0,21-1 16,0 0-16,-22 1 0,22-22 0,-21 0 15,21 0-15,0 0 0,0 1 16,0-44-1</inkml:trace>
  <inkml:trace contextRef="#ctx0" brushRef="#br0" timeOffset="9931.28">3535 3577 0,'0'21'0,"0"-42"0,0-21 16,-21 21-16,21 0 0,0-1 0,0 1 15,0-21-15,0 21 0,0 0 16,21-22-16,0 22 0,0-21 0,0 21 16,22-1-16,-1-20 0,0 21 15,1 0-15,-1 21 0,0 0 0,1 0 16,-1 0-16,0 0 0,1 21 16,-1 0-16,0 21 0,-21 1 15,22-1-15,-22 22 0,21-1 0,-21 1 16,1-1-16,-1-21 0,0 22 15,-21-1-15,0-20 0,0 20 0,0-20 16,0-1-16,0 0 0,0-21 0,0 1 16,0-1-16,0 0 0,0 0 15,-21-21-15,0 0 16,21-21-16,0 0 16,0 0-16,0-1 0,0 1 15,0-21-15,0 21 0,0-22 16,0 1-16,0 0 0,21-22 0,21 22 15,-21-22-15,22 1 0,-1-22 0,0 22 16,1-1-16,20 1 0,1-1 16,-22 22-16,21 0 0,1 20 0,-22 1 15,1 0-15,-1 21 0,-21 0 16,21 21-16,-20 22 0,-22-1 0,0 0 16,21 1-16,-21 20 0,0 1 0,0-1 15,0 1-15,0 20 0,0-20 16,-21-1-16,-1 1 0,22-22 0,-21 22 15,0-1-15,21-21 0,0 1 16,-21 20-16,21-42 0,-21 22 16,21-22-16,0 21 0,0-21 0,0 1 15,21-22 1,0-22 0,0 1-16</inkml:trace>
  <inkml:trace contextRef="#ctx0" brushRef="#br0" timeOffset="10380.03">5588 3641 0,'0'0'0,"-21"0"16,0 0-1,-1 0-15,1 21 0,0 0 16,0 0-16,0 0 0,0 1 15,-1 20-15,1-21 0,0 0 0,21 22 16,0-22-16,-21 21 0,21-21 16,0 22-16,0-22 0,0 0 0,0 0 15,0 0-15,21 0 0,0-21 0,0 0 16,1 0-16,20 0 0,-21 0 16,21 0-16,1 0 0,-22-21 0,21 0 15,1 0-15,-1 0 0,-21 0 16,21-1-16,1 1 0,-22 0 15,0-21-15,0 21 0,-21-22 0,0 22 16,0-21-16,0-1 0,0 22 0,0-21 16,0 21-16,0 0 0,-21-1 15,0 1-15,-21 21 0,20 0 0,-20 0 16,0 0-16,21 0 0,-22 0 16,1 0-16,0 21 0,20-21 0,-20 22 15,21-1-15,-21 0 0,20 0 0,1 0 16,21 0-16,0 1 0,0-1 15,0 0-15,0 0 0,0 0 16,21-21-16,22 21 16,-22-21-16</inkml:trace>
  <inkml:trace contextRef="#ctx0" brushRef="#br0" timeOffset="10733.82">6689 3471 0,'0'0'16,"-22"0"-16,1 0 0,0 0 16,0 0-16,0 0 0,0 0 15,-1 0-15,1 22 0,0-1 0,0 0 16,0 0-16,0 21 0,-1-20 0,1 20 15,0-21-15,0 21 0,0 1 16,0-1-16,-1 0 0,1-20 0,21 20 16,0 0-16,0 1 0,0-1 0,0-21 15,0 21-15,0-20 0,43-1 16,-22 0-16,0 0 0,21-21 0,-21 21 16,22-21-16,-1 0 0,0 0 15,1 0-15,20 0 0,-20-21 16,20 21-16,-21-21 0,22 0 0,-22 0 15,1-22-15,-1 22 0,0-21 0</inkml:trace>
  <inkml:trace contextRef="#ctx0" brushRef="#br0" timeOffset="11383.45">7239 3069 0,'0'0'15,"0"-42"-15,0 0 0,0 20 0,0 1 0,0 0 16,-21 21-16,0 0 15,21 21-15,0 0 16,-22 22-16,22-1 0,0 0 0,-21 1 16,21 20-16,0 1 15,0-1-15,0 1 0,-21-1 0,21 1 16,-21-1-16,21-20 0,0 20 0,0 1 16,-21-22-16,21 0 0,-21 1 15,21-1-15,0 0 0,0-21 0,0 22 16,0-22-16,-22 0 0,22 0 15,-21-21 1,21-21 0,0 0-16,0 0 0,0 0 0,0-1 15,21-20-15,1 21 0,-1-21 16,-21 20-16,21-20 0,21 0 16,-21-1-16,1 1 0,-1 21 0,0-21 15,21-1-15,-21 22 0,22 0 0,-22 0 16,0 0-16,0 21 0,22 0 15,-22 0-15,0 0 0,0 0 16,-21 21-16,0 0 16,0 0-16,0 0 0,-21 0 0,0 1 15,0-1-15,-22 0 0,22 0 0,-21 0 16,21-21-16,-22 21 0,22 1 16,-21-22-16,21 0 0,-22 21 15,22-21-15,0 0 0,0 0 0,0 0 16,-1 0-16,1 0 0,21-21 15,21 42 17,1 0-17,-1-21-15,0 21 0,0 0 0,21 0 16,-20 1-16,-1-1 0,0 0 0,0 21 16,21-21-16,-20 1 0,-1-1 15,0 0-15,0 0 0,21 0 0,-20 0 16,-1 1-16,0-1 0,21-21 15,-21 21-15,1-21 0,-1 0 0,0 0 16,0 0 0,0-21-16</inkml:trace>
  <inkml:trace contextRef="#ctx0" brushRef="#br0" timeOffset="12279.93">8932 3768 0,'-21'0'0,"42"0"0,-63 0 16,63 0-1,0 0-15,0 0 16,22 0-16,-1-21 0,0-1 0,1 22 16,-1-21-16,0 0 0,22 21 15,-1-21-15,1 0 0,-1 0 0,22-1 16,0 1-16,-1-21 0,22 21 0,0 0 15,0-22-15,0 1 0,-22 0 16,22-1-16,0 1 0,-21 0 16,-1-1-16,1 1 0,0 21 0,-22-22 15,1 22-15,-22-21 0,0 21 16,1 0-16,-22-1 0,0 1 0,-21 0 16,0 0-16,-21 21 15,0-21-15,0 21 0,-22 0 16,22 0-16,-21 0 0,-1 0 0,1 0 15,-21 21-15,20-21 0,-20 21 0,-1 0 16,22 0-16,-22 1 0,22-22 16,0 21-16,-1 0 0,22-21 0,0 21 15,0-21-15,42 0 32,0 0-32,22 0 0,-22 0 0,21-21 15,22 0-15,-22 21 0,21-21 0,-20-1 16,20 1-16,1 21 0,-1-21 15,1 0-15,-22 0 0,0 21 0,1-21 16,-22 21-16,0 0 0,0 0 0,-21 21 31,-21 0-31,0 21 0,0-21 16,0 22-16,-1-1 0,1 0 16,0 1-16,0-1 0,21 22 0,-21-22 15,21 0-15,-21 1 0,21-1 0,0 0 16,0-21-16,0 22 0,0-22 15,0 0-15,0 0 0,0 0 16,0 1-16,21-22 0,0 0 16,0 0-16,0 0 0,0-22 15,1 22-15,-1-21 0</inkml:trace>
  <inkml:trace contextRef="#ctx0" brushRef="#br0" timeOffset="12603.98">12065 2244 0,'21'-43'0,"-42"86"0,42-107 0,0 43 16,0 0-16,-21 0 0,0 42 15,0 0 1,0 0-16,-21 22 0,0 20 0,0-21 16,0 22-16,21-1 0,0 1 0,0-1 15,0 1-15,0-22 0,0 1 16,0-1-16,0 0 0,0 1 16,0-22-16,0 0 0,0 0 0,0 0 15,0 0-15,0 1 0,-21-22 31,-1 21-31</inkml:trace>
  <inkml:trace contextRef="#ctx0" brushRef="#br0" timeOffset="12931.79">9080 4360 0,'0'0'16,"-84"-21"-1,63 21-15,-1 0 16,1-21-16,0 21 0,21 21 31,21-21-31,22 21 16,-22 1-16,21-22 0,22 21 0,-1-21 16,-21 0-16</inkml:trace>
  <inkml:trace contextRef="#ctx0" brushRef="#br0" timeOffset="13347.89">10245 7832 0,'84'-170'0,"-168"340"0,232-424 0,-85 211 15,22 1-15,0 21 0,-22 21 0,22 0 16,-1 0-16,1 0 0,-21 0 0,-1 0 16,64 0-16,-63 0 0,-22 0 0,0-21 15,1 21-15,20-21 16,-42 21-16,0-22 0,-21 1 0,0 0 16,0 0-16,0 0 0,0-22 15,0 22-15,0-212 0,0-190 0,-42 0 16,21 21-16,0 84 0,-22 64 0,22 42 15,-21 43-15,0 42 0,20 42 0,-20 1 16,0 41-16,21 1 0,-1 0 16,1 21-16,0-1 0,42 22 31,0 0-31,1 0 0,20 0 16,-21 22-16,21-22 0,1 21 0,-1-21 15,-21 21-15,22-21 0,-1 21 16,-21 0-16,0-21 0,0 21 0,1 1 15,-22-1-15,0 0 16,0 0-16,0 0 0,-22-21 16,22 21-16,-21-21 0,0 0 0,0 0 15,0 0-15,0 0 0,-1 0 16,1 0-16,0 0 0,0 0 16,0 0-16,0 0 15,21-21-15,-22 21 0,1-21 0,21 0 16,-21 21-16,0-21 0,21 0 15</inkml:trace>
  <inkml:trace contextRef="#ctx0" brushRef="#br0" timeOffset="13883.58">9610 4233 0,'-22'0'0,"-83"0"31,83 0-31,44 0 47,-1 22-47,21-22 0,0 21 0,1-21 0,20 21 16,22 0-16,0-21 0,-1 21 15,22 0-15,-21-21 0,21 22 16,-1-22-16,1 21 0,0-21 0,0 0 16,0 0-16,-22 21 0,22-21 0,-21 0 15,-22 0-15,22 0 0,-21 0 16,-22 0-16,0 0 0,1 0 0,-22 0 16,0 0-16,-21-21 15,0 0-15,0-1 16,-21 22-1,0-21-15,-1 0 16,1 21-16,0-21 0,0 21 16</inkml:trace>
  <inkml:trace contextRef="#ctx0" brushRef="#br0" timeOffset="14280.35">11218 4064 0,'0'0'0,"0"-21"0,0 0 15,-21 21-15,0 0 16,21-21-16,0 42 31,0 0-31,0 0 0,0 0 16,0 0-16,21 1 0,0-1 0,0 0 16,1 21-16,-1-21 0,0 1 15,21-1-15,-21 0 0,1 0 0,-1 0 16,0 0-16,0 1 0,0-1 0,0-21 15,-21 21-15,22-21 16,-22 21-16,0 0 16,-22 0-1,1-21-15,-21 22 0,21-22 16,-22 21-16,22-21 0,-21 21 0,21 0 16,-22-21-16,1 21 0,0 0 15,21-21-15,-22 22 0,22-1 0,-21-21 16,21 21-16,-1-21 0,1 0 15,0 21-15,0-21 0,0 0 0,21 21 16,21-21 15,0-21-31,21 21 0,-20-21 0</inkml:trace>
  <inkml:trace contextRef="#ctx0" brushRef="#br0" timeOffset="14812.56">12023 4170 0,'0'-21'0,"0"42"0,0-63 0,-22 20 16,22 1-16,0 0 15,0 0-15,0 0 0,0 0 16,22-1-16,-1 22 0,0 0 0,21-21 15,-21 21-15,22 0 0,-22 0 16,21 0-16,1 0 0,-1 0 0,-21 21 16,21 1-16,1-1 0,-22 0 0,0 0 15,0 0-15,-21 0 0,0 22 16,0-22-16,0 21 0,-21-21 16,0 22-16,0-22 0,-22 0 0,1 21 15,-21-20-15,-1-1 0,1 0 0,-1 0 16,1 0-16,-1 0 0,1 1 15,20-1-15,-20-21 0,20 21 0,22 0 16,-21-21-16,21 0 0,21 21 16,21-21-1,0 0-15,0 0 16,22 0-16,-1 0 0,21 0 0,1 0 16,-22 0-16,22 0 0,-1 0 15,1 0-15,-1 0 0,-20 0 16,20 0-16,-21 0 0,22 0 0,-22 0 0,1 0 15,-1 0-15,-21 0 0,21 0 16,1 0-16,-22 0 0,0 0 16,0 0-16,0 0 15,-42 0 17,0 0-32,0 0 0</inkml:trace>
  <inkml:trace contextRef="#ctx0" brushRef="#br0" timeOffset="15700.05">9123 4551 0,'0'-21'16,"-21"0"-16,-1 21 0,22-22 15,-21 22-15,0-21 0,0 0 0,0 21 16,0 0-16,21-21 0,-22 21 16,44 21-1,-1 0-15,21 0 16,-21 1-16,22-1 0,20 21 16,-21-21-16,22 43 0,-22-43 0,43 21 15,0 1-15,-1 20 0,1 1 16,0-1-16,20 1 0,-20-1 0,21 1 15,0-1-15,-22 1 0,22-1 16,-21 1-16,0-1 0,-1-21 0,1 22 16,0-1-16,-1-20 0,-20-1 0,-1 0 15,-20 1-15,20-1 0,-21 0 16,-20-20-16,20-1 0,-21 0 0,21 0 16,-20 0-16,-1-21 0,0 0 0,-21 21 15,21-21-15,-21-21 16,0 0-1,0 0-15,0 0 16,-21 0-16,0-1 0,0 1 16,-1 0-16,1 0 0,0 0 15,0 0-15,-21-1 0,20 1 0,1 0 16,0 0-16,-21 0 0,21 0 0,-1 21 16,1-22-16,0 1 0,0 21 15,42 21 16,0 1-31,0-22 16,22 21-16,-22 0 0,21 0 16,-21 0-16,22-21 0,-1 21 0,-21 1 15,22-1-15,-22 0 0,21 0 0,-21-21 16,-21 21-16,0 0 16,0 1-16,0-1 0,-21 0 15,0-21-15,0 21 0,-22 0 16,1-21-16,0 21 0,-1-21 0,1 22 15,0-22-15,-1 21 0,1-21 16,0 21-16,-1-21 0,22 21 0,-21-21 16,0 21-16,20-21 0,1 0 0,0 21 15,0-21-15,0 0 0,0 0 16,42 0 0,0-21-1,21 0-15,-21 0 0</inkml:trace>
  <inkml:trace contextRef="#ctx0" brushRef="#br0" timeOffset="16360.04">12150 5398 0,'0'0'15,"0"-22"-15,-22 22 16,22-21-16,0 0 0,0 0 16,0 0-16,0 0 15,22 21-15,-1 0 16,0-22-16,21 22 0,-21 0 0,1 0 16,20 0-16,-21 0 0,21 0 0,-20 22 15,-1-22-15,0 21 0,0 0 0,0 0 16,-21 0-16,21 0 0,-21 1 15,0-1-15,0 0 0,-21 21 0,0-21 16,-21 1-16,-1-1 0,1 0 0,0 0 16,-1 0-16,1 0 0,-21 1 15,20-1-15,1 0 0,0-21 16,20 0-16,-20 21 0,21-21 0,0 0 16,21-21 15,21 0-31,0 0 0,21 21 15,-20 0-15,20 0 0,-21-22 0,21 22 16,1 0-16,-22 0 0,21 0 16,1 0-16,-22 0 0,21 0 0,0 0 15,-20 22-15,-1-22 0,21 21 0,-21 0 16,0-21-16,1 21 0,-1 0 16,0 0-16,-21 1 0,0-1 15,0 0-15,0 0 0,0 0 16,0 0-16,-21 1 0,0-22 15,-22 21-15,22-21 0,-21 0 16,-1 21-16,22-21 0,-21 21 0,0-21 16,-1 0-16,1 0 0,21 0 0,-22 0 15,22 21-15,-21-21 0,21 0 16,0 0-16,-1 0 0,1 0 16,42 0 30</inkml:trace>
  <inkml:trace contextRef="#ctx0" brushRef="#br0" timeOffset="17427.43">1185 6858 0,'0'0'0,"0"-21"15,0 0 1,0 0-16,-21 21 31,21 21-31,0 0 16,0 21-16,-21-21 0,21 22 16,0-1-16,0 22 0,0-22 15,0 21-15,0-20 0,0 20 0,0-20 16,0-1-16,0 0 0,0 1 15,0-22-15,0 21 0,0-21 16,0 0-16,-21 1 0,21-1 16,0-42 15,0-1-31,21 1 16,0 0-16</inkml:trace>
  <inkml:trace contextRef="#ctx0" brushRef="#br0" timeOffset="17980.24">1545 6900 0,'0'-21'16,"0"0"-16,0 0 15,21 21-15,0-21 0,1 0 0,20-1 16,-21 1-16,21 21 0,-20-21 16,20 0-16,0 21 0,-21 0 0,22 0 15,-22 0-15,0 0 0,0 0 16,0 21-16,1 0 0,-22 22 0,21-22 16,-21 21-16,0-21 0,0 22 15,0-1-15,-21 0 0,-1 1 16,1-1-16,0 0 0,-21 1 0,21-1 15,-1 0-15,-20 1 0,0-1 16,21-21-16,-22 21 0,1-20 0,0-1 16,-1 0-16,1 0 0,0 0 15,20-21-15,-20 0 0,21 21 0,0-21 16,21-21 15,21 21-31,0 0 0,0-21 16,22 0-16,-1 21 0,21 0 0,-20 0 15,20-21-15,-20 21 0,20 0 0,-21 0 16,22 0-16,-22 0 16,1 0-16,-1 0 0,-21 0 0,21 0 15,-20 0-15,-1 0 0,0 0 16,0 0-16,0 0 0,-21-21 31,0-1-15,0 1-16,0 0 15</inkml:trace>
  <inkml:trace contextRef="#ctx0" brushRef="#br0" timeOffset="18104.16">2540 7133 0,'21'0'0,"0"0"16,-21-21-16,0 0 15</inkml:trace>
  <inkml:trace contextRef="#ctx0" brushRef="#br0" timeOffset="18156.15">2582 7091 0</inkml:trace>
  <inkml:trace contextRef="#ctx0" brushRef="#br0" timeOffset="18691.81">4043 6223 0,'0'0'0,"0"-21"16,0 42 0,0 0-16,0 0 15,0 1-15,-21 20 0,21 0 16,0 22-16,0-1 0,0 1 0,-22-1 15,22 1-15,0-1 0,-21-20 0,21 20 16,0 1-16,0-22 0,-21 21 16,21-20-16,0-1 0,-21 0 0,21 1 15,0-22-15,0 21 0,0-21 0,0-42 32,0 0-17</inkml:trace>
  <inkml:trace contextRef="#ctx0" brushRef="#br0" timeOffset="18819.74">3810 6456 0,'0'0'0,"-21"-42"0,0 20 0,21-20 16,0 21-16,0-21 0,0 20 0,0-20 15</inkml:trace>
  <inkml:trace contextRef="#ctx0" brushRef="#br0" timeOffset="19233.5">4487 5673 0,'21'0'0,"-42"0"0,85 0 0,-22 0 0,22 0 16,-22 0-16,21 21 15,-20 0-15,-1 21 0,-21 1 0,0-1 16,-21 22-16,0-22 0,0 21 0,0 1 16,-21-22-16,-21 22 0,0-1 15,-22 1-15,22-1 0,-22 1 0,1-1 16,-1 1-16,1-1 0,-1-20 15,1 20-15,-1-21 0,22-20 0,0 20 16,-22-21-16,43 0 0,-21 0 0,-1 1 16,22-22-16,0 0 0,0 0 15,0 0-15,-1 0 0,22-22 16,0 1-16,22 21 16,-1 0-1,0 0-15,0 0 0,0 0 16,0 0-16,1 21 0,-1 1 0,0-1 15,21-21-15,-21 21 0,1 0 0,-1 21 16,0-20-16,0-1 0,0 0 16,0 0-16,22 0 0,-22 0 0,0-21 15,0 22-15,0-1 0,1-21 0,20 0 16,-21 21-16,0-21 0,0 0 16,1 0-16,20 0 0,-21 0 0,0 0 15,0 0-15,1 0 0,-1 0 16,0-21-16,0 0 0,0 21 15,-21-22-15,0 1 0</inkml:trace>
  <inkml:trace contextRef="#ctx0" brushRef="#br0" timeOffset="19599.29">4022 6011 0,'0'-21'0,"0"42"0,0-63 15,0 21-15,21 0 16,0 0-16,0-1 0,0 22 16,0-21-16,22 0 0,-1 0 0,-21 0 15,22 21-15,-1 0 0,-21-21 0,0 21 16,0 0-16,1 0 0,-22 21 15</inkml:trace>
  <inkml:trace contextRef="#ctx0" brushRef="#br0" timeOffset="20060.46">5101 6964 0,'0'21'0,"-21"-21"31,21-21-15,21 21-16,0-21 0,-21 0 0,21 21 15,1-22-15,-1 1 0,0 0 0,0 0 16,0 0-16,0 0 0,1-1 16,-1 1-16,-21 0 0,0 0 15,0 0-15,0 0 0,-21 21 16,-1 0-16,1 0 0,0 0 0,0 0 16,-21 21-16,20 0 0,1 0 15,-21 0-15,21 22 0,0-22 0,-1 21 16,1-21-16,0 0 0,0 22 0,21-22 15,0 0-15,0 21 0,0-20 16,0-1-16,0 0 0,0 0 16,21 0-16,0-21 0,22 0 0,-22 21 15,0-21-15,21 0 16,-21 0-16,22 0 0,-1 0 0,0 0 16,-20-21-16,62 0 0</inkml:trace>
  <inkml:trace contextRef="#ctx0" brushRef="#br0" timeOffset="20595.15">6159 6710 0,'0'0'0,"0"-21"0,-21 0 0,0-1 16,0 1-16,0 21 0,0-21 0,-22 21 15,22 0-15,0 0 0,-21 0 16,20 21-16,-20 0 0,21 1 0,-21-1 15,-1 21-15,1-21 0,21 22 0,-22-22 16,22 21-16,-21 0 0,21-20 16,0 20-16,-1-21 0,22 0 0,0 22 15,0-22-15,0 0 0,22-21 16,-1 0-16,21 0 0,-21 0 16,22 0-16,-1 0 0,0 0 0,1-21 15,-1 0-15,0-1 0,1 1 0,-1 0 16,-21 21-16,21-21 0,-20 0 15,-1 0-15,-21-1 0,21 1 16,-21 0-16,21 0 0,-21 0 0,0 0 16,0-1-16,0 1 0,0 0 15,0 42 17,0 0-17,0 22-15,0-22 0,0 0 16,0 21-16,0 1 0,0-1 0,0 0 15,0 1-15,0 20 0,0 1 0,-21-1 16,21 1-16,0-1 0,-21 22 16,21-22-16,0 22 0,0 0 0,-21-22 15,-1 22-15,22 0 0,-21-1 16,0 1-16,0 0 0,0-1 0,0 1 16,21-22-16,-22 22 0,1-21 0,0-1 15,21-21-15,0 1 0,0-1 16,-21 0-16,21-20 0,-42-1 0</inkml:trace>
  <inkml:trace contextRef="#ctx0" brushRef="#br0" timeOffset="21364.25">5884 8827 0,'21'-43'16,"-42"86"-16,64-107 0,-1 43 0,-21-21 0,0-1 15,22 1-15,-22 0 0,21-22 16,-21 1-16,22-1 0,-1 1 0,-21-22 16,21 0-16,1 22 0,-22-22 0,0 0 15,21 1-15,-20-22 0,-1 21 16,0-21-16,0 22 0,-21-1 15,0-21-15,21 22 0,-21 20 0,21-21 16,-21 22-16,0-1 0,0 1 0,0-1 16,0 22-16,0 0 0,0-1 15,0 22-15,0-21 0,0 21 0,-21 21 16,21-21-16,0 42 16,0 0-1,0 0-15,0 21 0,0-20 16,0-1-16,0 21 0,0-21 15,0 22-15,0-22 0,0 0 0,0 21 16,0-21-16,0 1 0,0-1 16,0 0-16,0 0 0,0 0 0,0 0 15,21 1-15,1-22 0,-1 21 16,0-21-16,0 0 0,0 0 0,22 0 16,-22 0-16,21 0 0,-21 0 0,22 0 15,-1-21-15,-21-1 0,21 1 16,-20 21-16,-1-21 0,21 0 0,-21-21 15,0 20-15,1 1 0,-1-21 0,0 0 16,0 20-16,-21-20 0,0 0 16,21-1-16,-21 22 0,0 0 0,0 0 15,0 0-15,0 0 0,-21 21 16,0 21 0,0 0-16,21 0 0,-21 0 15,21 22-15,0-22 0,0 21 0,-22-21 16,22 22-16,0-22 0,0 21 0,0-21 15,0 22-15,0-22 0,22 0 16,-22 0-16,21 0 0,0 0 0,0 1 16,21-22-16,-20 0 0,-1 0 0,0 0 15,21 0-15,-21 0 0,1 0 16,20-22-16,-21 22 0,0-21 0,22 0 16,-22 0-16,0 0 0,0-22 15,-21 22-15,21-21 0,-21 0 0,21 20 16,-21-20-16,0 21 0,0 0 15,0 0-15,0-1 0,0 1 0,-21 42 32,21 1-32,0-1 0,0 0 15,0 21-15,-21-21 0,21 1 0,0-1 16,-21 0-16,21 21 0,0-21 16,0 1-16,0-1 0,0 0 15,21-21-15,0 0 16,-21-21-1,21 0-15,-21-1 0,0 1 16</inkml:trace>
  <inkml:trace contextRef="#ctx0" brushRef="#br0" timeOffset="21491.18">7514 6392 0,'0'0'16,"-21"0"-16,0 0 0,0 0 15,-22-21 1</inkml:trace>
  <inkml:trace contextRef="#ctx0" brushRef="#br0" timeOffset="21578.13">7662 6456 0,'0'21'0</inkml:trace>
  <inkml:trace contextRef="#ctx0" brushRef="#br0" timeOffset="21940.27">7726 6668 0,'0'0'0,"-21"0"0,21-22 16,0 1-16,21 0 16,0 0-1,0 21-15,0 0 0,0 0 0,1 0 16,-1 0-16,0 0 0,0 0 0,0 0 15,0 21-15,22 0 0,-22 0 16,0 1-16,0-1 0,-21 0 0,0 21 16,21-21-16,-21 1 0,0 20 0,0-21 15,0 0-15,0 0 0,0 1 0,-21-1 16,0 0-16,21 0 0,-21-21 16,0 0-16,21-21 31,0 0-31,0 0 15,0-1-15,21-20 0,-21 21 16,21 0-16,0-22 0,0 22 0,1-21 16,-1 21-16,0-22 0,0 22 0,0 0 15,0 0-15,1 0 0,20 0 16,-21 21-16,0-22 0,0 22 0,1 0 16,-1 0-16,0 0 0,0 0 0,0 0 15</inkml:trace>
  <inkml:trace contextRef="#ctx0" brushRef="#br0" timeOffset="24164.1">8551 6816 0,'0'0'15,"0"21"-15,0 0 0,21-21 16,1 0 0,-1 0-16,0 0 0,21-21 15,-21 0-15,1 21 0,-1-21 16,21-1-16,-21 1 0,0 0 0,1 0 15,-1 0-15,0 0 0,-21-22 0,0 22 16,0 0-16,0 0 0,0 0 16,0-1-16,-21 22 0,0 0 15,-22 0-15,22 0 0,0 0 0,0 0 16,-22 22-16,22-1 0,0 0 16,0 0-16,0 21 0,0-20 15,21-1-15,0 21 0,0-21 0,0 22 16,0-22-16,0 0 0,0 0 15,21 0-15,0 0 0,0 1 0,0-22 16,0 21-16,22-21 0,-1 0 0,-21 0 16,22 0-16,-1 0 0,0 0 0,1 0 15,-22-21-15,21 21 0,-21-22 16,0 1-16,22 0 0,-22 0 0,0 0 16,0 0-16,-21-22 0,21 22 0,1-21 15,-1 21-15,-21-22 0,0 22 16,0-21-16,21 21 0,-21-1 0,0 1 15,0 42 1,0 1 0,0 20-16,0-21 15,-21 0-15,21 22 0,0-22 0,0 21 16,-21-21-16,21 22 0,0-22 0,-22 0 16,22 21-16,0-21 0,0 1 0,0-1 15,0 0-15,-21-21 31,21-21-15,0 0 0,0-1-16,0 1 0,0 0 0,0-21 15,0 21-15,0-1 0,0-20 0,21 21 16,1 0-16,-1-22 0,0 22 16,0 0-16,0 0 0,0 0 15,1 0-15,-1 21 0,0 0 0,0 0 16,0 0-16,0 0 0,1 0 0,-1 21 15,0-21-15,0 21 0,0 0 16,0 21-16,-21-20 0,0-1 0,0 0 16,0 0-16,0 21 0,0-20 0,0-1 15,0 0-15,0 0 0,0 0 0,0 0 16,-21 1-16,0-22 16,21-22 15,0 1-16,21 0-15,0 0 0,1 0 16,-1 0-16,0-1 0,0-20 0,21 21 16,-20 0-16,20-22 0,-21 22 0,21 0 15,22-21-15,-43 21 0,21 21 16,-20 0-16,-1 0 0,0 0 16,0 0-16,-21 21 0,0 0 0,0 0 15,0 0-15,0 0 0,0 22 0,0-22 16,-21 0-16,21 21 0,-21-20 15,21-1-15,-21 0 0,-1 21 0,22-21 16,0 1-16,0-1 0,0 0 16,0 0-16,22-21 0,-1 0 15,0 0-15,21 0 0,-21 0 16,22 0-16,-22 0 0,21 0 0,1-21 16,-22 21-16,21-21 0,0 0 0,-20-1 15,-1-20-15,21 21 0,-42 0 0,21 0 16,0-22-16,-21 22 0,0 0 15,22 0-15,-22 0 0,0-1 0,0 1 16,0 0-16,0 0 0,-22 21 0,1 0 16,0 0-16,0 0 15,0 0-15,0 21 0,21 0 16,-22 0-16,1 1 0,21-1 16,-21 0-16,21 0 0,0 21 0,0-20 15,0-1-15,0 0 0,0 0 16,0 0-16,0 0 0,0 1 0,0-1 15,21-21-15,-21 21 0,21-21 0,1 0 16,-1 0-16,0 0 0,21 0 0,-21 0 16,22 0-16,-22 0 0,21-21 15,-21 21-15,1-21 0,20-1 16,-21 1-16,0 0 0,0 0 0,1 0 16,-1 0-16,-21-22 0,0 22 0,21 0 15,-21 0-15,0 0 0,0-1 16,0 44 15,0-1-31,0 0 16,-21 0-16,21 0 0,-21 0 15,21 1-15,0-1 0,-22 0 0,22 0 16,-21 0-16,21 0 0,-21 1 0,21-1 16,0 0-16,-21-21 0,21-21 46,0 0-30,0-1-16,21 1 0,0 0 0,0 0 16,1-21-16,-1 20 0,0-20 15,0 21-15,0-21 0,22 20 0,-1 1 16,-21 0-16,21 0 0,-20 0 0,20 0 16,-21 21-16,0 0 0,22 0 15,-22 0-15,-21 21 0,21 0 16,-21 0-16,0 0 0,0 0 0,0 22 15,0-22-15,0 0 0,0 21 0,0-20 16,0-1-16,0 0 0,0 0 16,0 21-16,0-20 0,0-1 15,0 0-15,21-21 16,0 21-16,0-21 0,1 0 0,-1 0 16,0 0-16,0 0 0,0 0 15,22-21-15,-22 0 0,0 21 0,0-21 16,0-22-16,0 22 0,1-21 0,-22-1 15,21 1-15,0 0 0,0-22 0,-21 1 16,21-1-16,0 1 0,1 20 16,-1-20-16,-21 21 0,0-1 15,0 1-15,0 0 0,0 20 0,0 1 16,0 0-16,0 0 0,-21 21 31,-1 0-31,22 21 16,-21 0-16,0 22 0,21-22 15,0 21-15,-21 0 0,0 1 0,21-1 16,-21 0-16,21 22 0,0-22 0,-22 22 16,22-22-16,-21 0 0,21 22 15,-21-22-15,21 1 0,0-1 0,0-21 16,0 21-16,0-20 0,0 20 0,0-21 16,0 0-16,0 0 0,21-21 0,0 22 15,1-22-15,-1 0 0,21 0 16,-21 0-16,22 0 0,-22 0 0,21 0 15,0 0-15,1-22 0,20 1 0,-20 0 16,-1-21-16,21 21 0,-20-22 16,-1 22-16,0-21 0,1-1 15,-1 22-15,-21-21 0,0 21 0,1-22 16,-22 22-16,0 0 0,0 0 16,0 0-16,-22 21 0,1 0 0,0 0 15,0 0-15,0 0 0,0 0 16,-1 0-16,22 21 0,-21 0 15,21 0-15,0 0 0,0 1 0,0-1 16,0 0-16,0 0 0,21 0 16,1 0-16,-1 1 0,0-1 15,0 0-15,0-21 0,-21 21 0,21 0 16,1 0-16,-22 1 0,0-1 16,0 0-16,0 0 15,-22 0 1,22 0-16,-21-21 0,0 0 0,0 0 15,21 22-15,-21-22 0,0 0 16,-1 0 0,22-22-16,-21 1 0,0 0 15,21 0-15,-21 0 0,0 0 16,0-22-16</inkml:trace>
  <inkml:trace contextRef="#ctx0" brushRef="#br0" timeOffset="24291.02">11345 6329 0,'-42'0'0,"84"0"0,-126 0 0,62 0 15,-20-21-15,21 21 0,21-21 0,-21 21 16</inkml:trace>
  <inkml:trace contextRef="#ctx0" brushRef="#br0" timeOffset="24454.93">12150 6329 0,'-43'21'0</inkml:trace>
  <inkml:trace contextRef="#ctx0" brushRef="#br0" timeOffset="25431.37">11239 6414 0,'0'0'0,"-21"0"15,0 0 1,0 0-16,42 0 47,0 0-47,22 0 0,-22 0 0,21 0 15,0-22-15,22 22 0,-1 0 0,1-21 16,-1 21-16,1 0 0,21-21 16,-22 21-16,1 0 0,-1 0 0,-21 0 15,1 0-15,-1 0 0,-21 0 0,0 0 16,1 0-16,-44 0 31,1 0-31,0 0 16,21-21 15,21 21-15,0 0-16</inkml:trace>
  <inkml:trace contextRef="#ctx0" brushRef="#br0" timeOffset="26159.95">12615 6922 0,'0'0'0,"-21"21"0,0-21 16,21 21-16,-21-21 0,0 0 0,-1 0 15,44-21 17,-1 21-32,0-21 0,21-1 15,1 1-15,-1 21 0,21-21 16,1 0-16,-1 0 0,1-22 15,21 22-15,-1-21 0,22 21 0,-21-22 16,-1 1-16,22 0 0,-21-22 0,21 22 16,0 0-16,-1 20 0,1-20 15,0 0-15,-21 21 0,-1-22 0,1 22 16,-21 0-16,-1 0 0,-21 0 0,1 21 16,-1-22-16,-21 1 0,0 21 15,-21-21-15,0 0 16,0 0-1,-21 21 1,0 0-16,0 0 16,0 0-16,-22 0 0,22 0 0,-21 0 15,0 0-15,-1 21 0,1-21 16,0 21-16,-1-21 0,1 0 0,0 21 16,20-21-16,1 0 0,42 0 31,1 0-31,-1 0 0,21 0 15,-21 0-15,22 0 0,-1-21 0,0 21 16,1 0-16,-1 0 0,0-21 16,1 21-16,-1 0 0,-21 0 0,0 0 15,0 0-15,1 0 0,-1 0 0,-21 21 32,-21 0-17,-1 0-15,1 1 16,21-1-16,0 0 0,-21 0 0,21 0 15,-21 0-15,21 1 16,0-1 0,0 0-1,0 0 1</inkml:trace>
  <inkml:trace contextRef="#ctx0" brushRef="#br0" timeOffset="26771.6">12636 7027 0,'0'0'0,"64"43"32,-22-43-32,1 21 0,-1 0 15,21-21-15,1 21 0,-1 0 0,22 1 16,0-22-16,21 21 0,-22 21 0,1-21 16,21 0-16,-22 1 0,22-1 0,0 0 15,-21 21-15,21-21 0,-22 1 16,1-1-16,0 0 0,-22-21 0,1 21 15,-22 0-15,21-21 0,-20 21 0,-1-21 16,-21 0-16,0 0 0,22 0 16,-22 0-16,-42 0 31,21-21-31,-21 0 16,-1 21-16,1-21 15,0 0-15,0 21 0,0-21 16,0 21-16,21-22 15,-22 22-15,44 0 32,-1 0-32,0 0 0,0 0 15,0 0-15,0 22 0,1-1 0,-1-21 16,0 21-16,0 0 0,0 0 0,0 0 16,-21 1-16,0 20 0,0-21 15,0 0-15,0 0 0,0 1 0,-21 20 16,0-21-16,0 0 0,0 0 0,0 1 15,-22-22-15,22 21 0,0 0 16,0-21-16,0 0 0,-1 0 16,1 0-16,0 0 0,21-21 15</inkml:trace>
  <inkml:trace contextRef="#ctx0" brushRef="#br0" timeOffset="27303.69">15303 5101 0,'0'-42'0,"0"84"0,0-148 16,0 64-16,0 0 0,0 21 16,0-1-16,0 1 15,0 42 1,0 1-16,0 20 0,0 0 0,0 1 16,0-1-16,0 0 0,0 22 0,-21-1 15,21-20-15,-21 20 0,21-21 16,0 22-16,-21-22 0,21 22 15,0-22-15,-21 0 0,21 1 0,-21-1 16,21 0-16,0-20 0,0-1 0,0 0 16,0 0-16,0 0 0,0-42 31,0 0-15,0 0-16</inkml:trace>
  <inkml:trace contextRef="#ctx0" brushRef="#br0" timeOffset="27392.68">15198 5186 0,'0'0'0,"0"-42"0</inkml:trace>
  <inkml:trace contextRef="#ctx0" brushRef="#br0" timeOffset="27555.62">15155 5017 0,'0'-22'0,"43"22"16,-22-21-16,0 21 0,21-21 0,1 21 15,20 0-15,-21-21 0,1 21 16,20 0-16,-20-21 0,20 21 0,-21 0 15,1 0-15,-22 0 0,21 0 16,-21 0-16,1 0 0,-22 21 16,-22-21-1,1 21-15,0-21 0,0 21 16,0-21-16,-22 21 0,22 1 0,-21-22 16,0 21-16</inkml:trace>
  <inkml:trace contextRef="#ctx0" brushRef="#br0" timeOffset="27719.66">15134 5334 0,'0'0'0,"0"21"0,0 0 16,21-21-1,0 0-15,1 0 0,-1 0 16,0 0-16,21 0 0,1 0 0,-22 0 16,21 0-16,-21 0 0,0 0 15,22 0-15,-22 0 0,0 0 0,0 0 16,0 0-16,1 0 15</inkml:trace>
  <inkml:trace contextRef="#ctx0" brushRef="#br0" timeOffset="28127.7">15600 5546 0,'0'0'16,"0"-21"-16,0-1 15,0 1-15,0 0 16,21 0-16,0 21 0,0-21 0,22 0 16,-22 21-16,0 0 0,0-22 15,21 22-15,-20 0 0,20 0 16,-21 0-16,21 22 0,-20-1 0,20 0 16,-21 0-16,0 0 0,0 22 0,-21-22 15,0 0-15,0 21 0,0-21 16,0 22-16,0-22 0,0 0 0,0 0 15,-21 0-15,0 1 0,0-22 16,21 21-16,-21-21 0,0 0 0,21-21 31,0-1-31,0 1 0,0 0 16,0 0-16,0-21 0,21 20 0,-21 1 16,21-21-16,0 21 15,0-22-15,0 22 0,1 0 0,-1 0 16,-21 0-16,21 0 0,0 21 0,0-22 15,0 22 1,-21-21-16,22 21 0,-1 0 16</inkml:trace>
  <inkml:trace contextRef="#ctx0" brushRef="#br0" timeOffset="28752.65">16404 5567 0,'0'0'0,"21"0"32,0 0-32,1 0 0,-1-21 15,0 21-15,0-21 0,0-1 0,0 22 16,1-21-16,-1 0 0,0 0 16,0 0-16,-21 0 0,21-1 0,-21 1 15,21 0-15,-21 0 0,0 0 16,-21 21-1,0 0-15,0 0 16,21 21-16,-21-21 0,0 21 0,-1 0 16,1 0-16,0 22 0,21-22 15,-21 21-15,0-21 0,21 1 16,0 20-16,0-21 0,0 0 0,0 0 16,0 1-16,0-1 0,0 0 0,0 0 15,21-21-15,0 0 0,0 0 16,22 0-16,-22 0 0,21 0 0,0 0 15,1-21-15,-1 21 0,0-21 0,1 0 16,20-1-16,-20 1 0,-1 0 16,0-21-16,-21 21 0,22-1 0,-22-20 15,0 21-15,-21 0 0,0 0 0,0-22 16,0 22-16,0 0 16,-21 21-16,0 0 15,0 0-15,-1 0 0,1 0 0,21 21 16,0 0-16,0 0 0,0 1 0,0-1 15,0 0-15,0 0 0,21 0 16,1 0-16,-1 1 0,-21-1 0,21 0 16,0 0-16,0 0 0,0-21 0,-21 21 15,0 1-15,0-1 16,-21 0-16,0-21 16,-21 0-16,21 0 0,-22 0 0,1 0 15,21 0-15,-22 0 16,22 0-16,-21 0 0,21 0 0,21-21 31,0 0-31,21 21 0,0-22 16</inkml:trace>
  <inkml:trace contextRef="#ctx0" brushRef="#br0" timeOffset="29279.93">17695 4741 0,'0'0'0,"-21"-21"0,0 21 0,0-21 16,21 0-16,-21 21 0,-1 0 0,1 0 15,0 0-15,0 21 16,0 0-16,21 0 0,-21 1 16,21 20-16,-22 0 0,22 1 0,0 20 15,0-21-15,0 22 0,0-22 16,0 22-16,0-22 0,0 22 0,0-22 15,0 0-15,0 1 0,0-1 0,0 0 16,0 1-16,0-22 0,0 0 16,0 21-16,0-21 0,0 1 15,-21-44 17,21 1-32,0 0 0,0 0 15,0 0-15,0 0 0,0-22 0,0 22 16,0-21-16,21 21 0,-21-1 15,22-20-15,-1 21 0,21 0 0,-21 0 16,0-1-16,22 1 0,-22 0 16,21 21-16,-21 0 0,22 0 0,-22 0 15,0 0-15,0 21 0,0-21 0,1 21 16,-1 1-16,-21 20 0,0-21 0,0 0 16,0 22-16,0-22 0,-21 0 0,-1 21 15,1-21-15,0 1 0,0-1 16,0 0-16,0 0 0,21 0 15,-22 0-15,1-21 0,42 0 47,1-21-47,-22 0 0,21 21 0</inkml:trace>
  <inkml:trace contextRef="#ctx0" brushRef="#br0" timeOffset="29972.48">17949 5461 0,'21'0'31,"1"0"-31,-1-21 16,0 21-16,0-21 0,0 21 16,0-21-16,22 21 0,-22-22 0,0 1 15,0 0-15,0 21 0,1-21 0,-22 0 16,0 0-16,-43 21 15,22 0 1,0 0-16,0 21 0,-22 0 0,22-21 16,0 21-16,0 0 0,0 0 0,0 1 15,-1-1-15,22 0 16,0 0-16,0 0 0,0 0 0,0 1 0,0-1 16,0 0-16,0 0 0,0 0 15,22-21-15,-1 21 0,0 1 16,21-22-16,-21 0 0,1 21 0,20-21 15,-21 0-15,21 0 0,-20 0 0,20 0 16,-21 0-16,0 0 0,0 0 16,1-21-16,-22-1 0,21 1 15,-21 0-15,0 0 0,21 0 0,-21 0 16,0-22-16,0 22 0,21 0 16,-21-21-16,21 20 0,0 1 0,-21 0 15,22 0-15,-1 21 0,0-21 0,0 21 16,0 0-16,0-21 15,1 21-15,-1 0 0,0 0 0,0 0 16,21 0-16,-20 21 0,-1-21 0,0 21 16,0 0-16,0 0 0,-21 0 0,21 22 15,-21-22-15,22 0 0,-22 0 16,0 22-16,0-22 0,0 0 0,-22 0 16,1 0-16,0 0 0,0 1 0,0-22 15,0 21-15,-1-21 0,1 0 16,21-21-1,0-1-15,0 1 16,0 0-16,21 0 16,-21 0-16,22-22 0,-1 22 0,0 0 15,0-21-15,21 21 0,-20-1 0,-1 1 16,0 0-16,0 0 0,0 21 16,0-21-16,1 21 0,-1 0 0,0-21 15,0 21-15,0-22 0,0 22 0,1 0 16,-1 0-16,0 0 15</inkml:trace>
  <inkml:trace contextRef="#ctx0" brushRef="#br0" timeOffset="30351.36">19389 5334 0,'127'0'31,"-106"0"-31,21-21 0,-21 0 16,0 21-16,1-21 0,-1 21 0,0-22 15,-21 1-15,0 0 16,-21 21-16,0 0 0,-22 0 16,22 0-16,-21 0 0,21 21 0,-22 0 15,1 1-15,0-1 0,20 0 0,-20-21 16,21 21-16,0 0 0,21 0 16,0 1-16,0-1 0,0 0 15,0 0-15,21 0 0,0-21 16,0 0-16,22 21 0,-22-21 0,21 22 15,0-22-15,1 0 0,-22 0 16,21 21-16,1-21 0,-22 0 0,0 21 16,0-21-16,0 0 0,-21 21 0,0 0 15,-21-21 1,0 0-16,0 21 0,0 1 0,-22-22 16,22 0-16,-21 0 0,-1 21 0,22-21 15,-21 0-15,0 0 0,20 0 0,1 0 16,-21 0-16,21 0 0,0 0 15,-1 0-15</inkml:trace>
  <inkml:trace contextRef="#ctx0" brushRef="#br0" timeOffset="31167.72">16298 7027 0,'0'0'0,"-21"22"15,0-22-15,0 21 16,21 0-16,-21-21 0,-1 21 16,22 0-16,0 0 15,0 1-15,22-22 16,-1 0-16,21 0 0,-21 0 15,22 0-15,-1-22 0,-21 1 0,21 21 16,1-21-16,-1 0 0,-21 21 16,0-21-16,1 0 0,-22-1 15,0 1-15,0 0 0,0 0 0,0 0 16,-22 0-16,1-1 0,0 1 16,-21 21-16,-1-21 0,1 21 0,0 0 15,-1 0-15,1 0 0,0 0 0,-1 21 16,1 0-16,0 1 0,21 20 0,-22-21 15,22 21-15,0-20 0,21 20 16,0 0-16,0-21 0,0 22 0,0-1 16,42-21-16,-21 0 0,22 1 0,-1-1 15,0 0-15,1-21 0,20 0 16,-20 21-16,-1-21 0,21 0 0,-41 0 16,20 0-16,-21 0 0,0 0 15,-42 0 1,-21 0-16,-1 0 0,1 0 15,0 0-15,-22 0 0,22 0 0,-22 21 16,1 0-16,21-21 0,-22 22 16,22-1-16,-1 0 0,1 0 0,21 0 15,-21-21-15</inkml:trace>
  <inkml:trace contextRef="#ctx0" brushRef="#br0" timeOffset="31503.53">16891 7451 0,'0'0'0,"21"-21"0,-21-1 0,21 1 15,0 21-15,-21-21 0,22 21 16,-1 0-16,0 0 0,0 0 16,0 0-16,0 21 15,1 0-15,-1 1 0,0-1 0,0 0 16,0 0-16,0 0 0,1 0 0,-1 1 16,0-1-16,0 0 0,0-21 15,0 21-15,1 0 0,-22 0 16,0-42 15,0 0-15</inkml:trace>
  <inkml:trace contextRef="#ctx0" brushRef="#br0" timeOffset="31875.74">17357 7239 0,'0'-21'0,"42"-21"15,-42 20 1,-21 22-1,0 0-15,-1 0 16,1 22-16,0-1 0,0 0 0,0 21 16,-22 1-16,22-22 0,-21 21 15,21 0-15,-22 1 0,1-1 0,0 0 16,-1-20-16,1 20 0,0-21 0,-1 21 16,22-20-16,0-1 0,0 0 15,0-21-15,21 21 0,21-21 31,0 0-31,0 0 0,0-21 0,1 21 16,-1-21-16,21 0 0</inkml:trace>
  <inkml:trace contextRef="#ctx0" brushRef="#br0" timeOffset="32263.03">17738 7218 0,'0'21'47,"0"0"-47,0 0 0,0 22 15,0-1-15,0-21 0,0 22 0,0-1 16,0 21-16,0-20 0,0-1 0,0 0 15,0 22-15,0-22 0,0 22 16,0-1-16,0-20 0,0 20 0,0 1 16,0-1-16,0-21 0,0 22 0,0-1 15,0-20-15,0-1 0,0 0 0,0 1 16,0-22-16,-22 21 0,22-21 16,-21 1-16,21-1 0,0 0 15,0-42 16,0 0-31,0-1 0,0 1 0,0 0 16,0 0-16,0 0 0,0-22 16,0 1-16,21 0 0,-21-1 0</inkml:trace>
  <inkml:trace contextRef="#ctx0" brushRef="#br0" timeOffset="32552.03">17759 7514 0,'0'0'0,"-21"-42"0,21 21 0,-22 0 15,22-22-15,0 22 0,0 0 16,0 0-16,0 0 0,0-1 16,0 1-16,0 0 0,22 0 0,-1 21 15,0-21-15,0 0 0,21 21 0,-20 0 16,20 0-16,0 0 0,1 0 16,-1 0-16,0 21 0,1-21 0,-22 21 15,21 21-15,-21-21 0,0 1 0,-21 20 16,0 0-16,0-21 0,-21 22 15,-21-22-15,0 21 0,-1-21 0,1 1 16,0-1-16,-22 0 0,1 0 0,20-21 16,-20 0-16,-1 21 0,22-21 15,0 0-15,-1 0 0,1 0 16,0 0-16,-1 0 0,22-21 0,-21 21 16,21 0-16</inkml:trace>
  <inkml:trace contextRef="#ctx0" brushRef="#br0" timeOffset="33059.74">16023 7535 0,'21'0'16,"0"0"0,-42 0 31,0 0-47,0 0 0,0 22 15,21-1-15,-21 0 0,21 0 0,-22 0 16,22 0-16,-21 1 0,21 20 15,0-21-15,0 0 0,0 0 0,0 1 16,21-1-16,1-21 0,20 21 0,-21-21 16,21 0-16,1 0 0,-1 0 15,0 0-15,22 0 0,-22 0 16,22 0-16,-1-21 0,-20 21 0,20-21 0,-21 21 16,1-22-16,-1 1 0</inkml:trace>
  <inkml:trace contextRef="#ctx0" brushRef="#br0" timeOffset="145799.39">15473 2244 0,'0'-21'15,"0"-1"1,0 1-1,0 0-15,0 0 16,0 0 0,0 0-16,21-1 15,0 22-15,-21-21 0,21 21 0,0 0 16,-21-21-16,22 21 0,-1 0 16,0 0-16,0 0 0,0 0 15,0 21-15,-21 0 16,22 1-16,-22 20 0,0-21 0,21 21 15,-21 1-15,0-1 0,0 0 0,0 22 16,0-22-16,-21 22 0,-1-22 16,1 22-16,0-22 0,-21 0 0,-1 1 15,22-1-15,-21 0 0,0 1 16,-1-22-16,1 0 0,0 0 0,-1-21 16,22 21-16,-21-21 0,-1 0 15,1 0-15,21 0 0,-21 0 16,20-21-16,-20 21 0,21-21 0,0 0 15,0 0-15,21-22 0,0 22 0,0 0 16,0-21-16,0 20 0,0-20 16,21 21-16,-21 0 0,21-22 0,0 22 15,0 21-15,0-21 0,1 0 16,-1 21-16,0 0 0,0 0 0,0 0 16,22 0-16,-22 21 0,0 0 15,0 0-15,0 1 0,0-1 16,1 0-16,-1 21 0,0-21 0,0 1 0,-21-1 15,21 0-15,0 0 16,-21 0-16,22 0 0,-1 1 0,-21-1 16,21-21-16,0 0 0,-21 21 0,21-21 15,0 0-15,1 0 16,-1-21-16,0 0 16</inkml:trace>
  <inkml:trace contextRef="#ctx0" brushRef="#br0" timeOffset="146247.26">16214 2286 0,'0'0'0,"0"-21"16,0 0-16,0 0 16,-22 21-16,1 0 15,0 0-15,0 21 0,0 0 0,0 0 16,-1 0-16,1 0 0,0 22 15,0-1-15,0 0 0,0 1 0,21-1 16,-22 0-16,22 1 0,0-1 16,0 0-16,0-20 0,0-1 0,0 21 15,22-21-15,-1-21 0,21 21 0,-21-21 16,22 0-16,-1 0 0,0 0 16,1 0-16,-1 0 0,-21-21 0,21 0 15,1 21-15,-22-42 16,21 21-16,-21-1 0,1-20 0,-1 0 15,-21 21-15,0-22 0,0 1 0,0 0 16,0-1-16,0 1 0,0 0 16,-21 20-16,-1 1 0,1 0 0,0 0 15,0 21-15,-21 0 0,20 0 16,-20 0-16,21 0 0,-21 0 0,20 0 16,1 21-16,-21-21 0,21 21 0,0 0 15,-1 1-15,22-1 16,0 0-16,0 0 0,0 0 15,0 0-15,22-21 16,20 0-16</inkml:trace>
  <inkml:trace contextRef="#ctx0" brushRef="#br0" timeOffset="146517.12">16785 2180 0,'0'0'16,"0"21"0,0 1-1,0-1-15,0 21 16,0-21-16,0 22 0,0-1 0,-21 0 16,21-21-16,0 22 0,0-1 15,-21 0-15,0 1 0,21-22 0,-22 0 16,22 21-16,0-20 0,0-1 15,0 0-15,22-42 32</inkml:trace>
  <inkml:trace contextRef="#ctx0" brushRef="#br0" timeOffset="147067.16">17505 2328 0,'0'0'0,"0"-21"0,0 0 15,0 0-15,0 0 16,0 0-16,0-1 0,0 1 16,-21 21-16,-1-21 0,1 21 15,0 0-15,0 0 16,0 0-16,-22 0 0,22 21 0,0 0 15,-21 1-15,21-1 0,-1 0 16,1 0-16,-21 0 0,42 0 0,-21 1 16,21-1-16,-21 0 0,21 0 0,0 0 15,0 0-15,0 1 0,42-1 32,-21-21-32,21 0 0,-20 0 15,20 0-15,-21-21 0,21-1 0,-20 22 16,-1-21-16,21 0 0,-21 0 0,0 0 15,1 21-15,-22-21 0,21-1 16,0 22-16,-21-21 16,0 42 15,0 1-31,0-1 16,-21 0-16,0 21 0,21 1 15,-22-22-15,22 21 0,-21 0 0,0-20 16,21 20-16,-21 0 0,21-21 15,-21 1-15,21 20 0,-21-21 0,-1 0 16,22 0-16,0 1 0,-21-22 16,21 21-16,0-42 47,0-1-47,21 1 15</inkml:trace>
  <inkml:trace contextRef="#ctx0" brushRef="#br0" timeOffset="147663.17">18584 2286 0,'0'0'0,"0"-85"32,21 64-17,-21 0-15,22 21 0,-1-21 0,0 21 16,0 0-16,0 0 0,0 0 16,1-21-16,-1 21 0,0 0 0,0 0 15,0 21-15,0-21 0,1 21 16,-22 0-16,21 22 0,-21-22 15,0 0-15,0 21 0,0 1 0,-21-1 16,-1-21-16,1 21 0,0 1 16,-21-1-16,21-21 0,-1 22 0,-20-22 15,0 0-15,21 0 0,-22 0 16,22 0-16,-21 1 0,21-22 16,-1 0-16,1 0 0,0 0 0,0 0 15,0 0 1,21-22-16,0 1 0,0 0 0,0 0 15,0 0-15,0 0 0,0-1 16,0 1-16,0 0 0,0 0 0,21 0 16,0 21-16,0 0 0,-21-21 0,21 21 15,1 0-15,-1 0 0,-21 21 16,21-21-16,0 21 0,-21 0 0,0 0 16,21 0-16,0 1 0,-21-1 15,0 0-15,0 0 16,22 0-16,-22 0 0,0 1 0,21-22 15,-21 21-15,21 0 16,0-21-16,0 21 16,0-21-16,1 0 15,-1 0-15,0 0 0,0-21 0,0 0 16,0 21-16</inkml:trace>
  <inkml:trace contextRef="#ctx0" brushRef="#br0" timeOffset="148055.69">19389 2223 0,'0'0'16,"0"-22"-16,-22 22 15,1 0 1,0 22-16,0-22 0,0 21 0,0 0 16,-1 21-16,1-21 0,0 22 15,0-1-15,0-21 0,0 22 0,21-1 16,-22 0-16,22-21 0,-21 22 15,21-22-15,0 0 0,0 0 0,0 0 16,0 1-16,21-22 16,1 0-16,20 0 0,-21 0 0,21 0 15,-20 0-15,20 0 0,0-22 0,1 1 16,-22 0-16,21-21 0,-21-1 16,0 22-16,1-21 0,-1 0 0,-21-1 15,21 1-15,-21 21 0,0-22 16,0 22-16,-21 0 0,0 0 0,-1 21 15,1-21-15,0 21 0,-21 0 16,21 0-16,-1 0 0,1 0 0,0 0 16,0 0-16,21 21 0,0 0 15,0 0 1,21-21-16,0 0 0,0 0 16,1 0-16</inkml:trace>
  <inkml:trace contextRef="#ctx0" brushRef="#br0" timeOffset="148559.07">20002 2286 0,'0'0'0,"-21"-21"0,21 0 0,0 0 16,0-1-16,0 1 15,0 0-15,21 0 0,1 21 16,-1-21-16,0 21 0,0 0 15,21 0-15,-20 0 0,20 0 0,-21 21 0,21 0 16,-20 0-16,20 0 16,-21 1-16,0-1 0,-21 21 0,0 0 15,0 1-15,0-22 0,0 21 0,-21 1 16,0-1-16,-21-21 0,20 21 16,-20-20-16,0-1 0,21 0 0,-22 0 15,1 0-15,21 0 0,-22-21 16,22 0-16,0 0 0,0 0 0,0 0 15,0 0-15,-1-21 0,22 0 16,0 0-16,0 0 16,0 0-16,0-1 0,0 1 0,0 0 0,0 0 15,0 0-15,0 0 16,22 21-16,-1-22 0,0 22 0,0 0 16,0 0-1,0 0-15,-21 22 0,22-22 0,-1 21 16,0 0-16,-21 0 0,21 0 0,0 0 15,-21 1-15,21-1 16,1 0-16,-22 0 0,21-21 0,0 21 16,0-21-16,0 0 15,0 0-15,22 0 0,-22 0 0,21 0 16,-21 0-16,1-21 0,20 0 16,-21 21-16,21-21 0</inkml:trace>
  <inkml:trace contextRef="#ctx0" brushRef="#br0" timeOffset="148923.51">20807 2286 0,'0'0'0,"0"-21"0,0 0 0,-21 42 47,-1 0-47,1 0 0,0 0 16,0 1-16,0 20 0,0-21 0,21 21 15,0 1-15,-22-22 0,22 21 16,0-21-16,0 1 0,0 20 0,0-21 15,0 0-15,22-21 0,-1 21 16,0-21-16,0 0 0,0 0 16,22 0-16,-22 0 0,21 0 0,0-21 15,1 0-15,-22 0 0,21-21 16,-21 20-16,1-20 0,-1 0 0,0-1 16,-21 1-16,21 0 0,-21 21 0,0-22 15,0 22-15,0 0 0,-21 0 16,0 0-16,0 21 0,-1 0 0,-20 0 15,21 0-15,-21 0 0,20 0 16,-20 0-16,21 0 0,0 0 16,0 21-16,-1-21 0,1 21 0,21 0 31</inkml:trace>
  <inkml:trace contextRef="#ctx0" brushRef="#br0" timeOffset="149519.74">22267 2307 0,'0'-21'15,"0"42"-15,-21-63 0,21 21 16,0 0-16,0-1 0,0 1 16,0 0-16,0 0 0,21 0 15,0 0-15,1 21 0,-1-22 16,0 22-16,21 0 0,-21 0 0,22 0 16,-22 0-16,21 0 0,1 0 15,-22 0-15,21 22 0,-21-22 16,0 21-16,1 0 0,-1 21 15,-21-21-15,0 22 0,0-1 0,0 0 16,-21 1-16,-1-1 0,1 0 0,-21 22 16,21-22-16,-22 1 0,1-22 15,0 21-15,21-21 0,-22 0 0,1 1 16,21-1-16,-22 0 0,22-21 16,0 0-16,-21 0 0,21 0 0,-1 0 15,1 0-15,21-21 0,-21 0 16,21-1-16,0 1 0,0 0 15,0 0-15,0-21 0,0 20 0,0-20 16,0 21-16,0 0 0,0 0 16,0-1-16,21 22 31,-21 22-31,21-22 0,-21 21 0,0 0 16,22 0-16,-1 0 0,-21 0 15,21 1-15,0-1 0,-21 0 0,21 0 16,0 0-16,1-21 0,-1 21 0,0-21 15,0 0-15,0 0 0,22 0 16,-1 0-16,-21 0 0,21 0 0,1 0 16,-1-21-16,0 0 0,1 0 15</inkml:trace>
  <inkml:trace contextRef="#ctx0" brushRef="#br0" timeOffset="149879.75">23177 2223 0,'0'0'0,"0"-22"15,-21 22 1,0 0-16,0 22 16,0-1-16,0 0 0,-1 0 15,1 0-15,0 0 0,-21 1 0,21-1 16,-1 0-16,1 21 0,21-21 16,0 1-16,0 20 0,0-21 0,0 0 15,0 0-15,21 1 0,1-22 16,-1 21-16,0-21 0,21 0 15,-21 0-15,22 0 0,-22 0 0,21 0 16,1-21-16,-22-1 0,21 1 16,-21-21-16,0 0 0,1 20 0,-1-20 15,0 0-15,-21 21 0,21-1 16,-21-20-16,0 21 0,0 0 16,-21 0-16,0 21 0,0 0 0,-1 0 15,1 0-15,0 0 0,0 0 16,0 0-16,0 0 0,21 21 0,0 0 15,0 0 1,21-21 0</inkml:trace>
  <inkml:trace contextRef="#ctx0" brushRef="#br0" timeOffset="150372.04">23791 2223 0,'0'0'0,"0"-22"0,0 1 16,21 0-16,1 0 15,-1 21-15,0-21 0,0 21 0,0 0 16,0-21-16,22 21 0,-22 0 0,0 0 16,0 0-16,0 0 0,-21 21 15,0 0-15,0 0 0,0 0 16,0 0-16,0 22 0,0-22 15,-21 21-15,0 1 0,-21-1 0,21 0 16,-22 1-16,1-1 0,0-21 16,20 21-16,-20-20 0,0-1 0,21 0 15,-22 0-15,22 0 0,0-21 0,0 0 16,0 0-16,-1 0 16,1-21-16,21 0 0,0 0 15,0 0-15,0-1 0,0 1 16,0 0-16,0 0 0,0 0 0,0 0 15,21-1-15,1 22 16,-1 0 0,-21 22-16,21-22 15,0 21-15,-21 0 0,21 0 16,-21 0-16,0 0 0,21 1 0,1-1 16,-1 0-16,-21 0 0,21 0 15,0 0-15,0-21 0,-21 22 0,21-22 16,1 0-16,-1 0 0,21 0 0,-21 0 15,0 0-15,1 0 0,-1 0 16,21-22-16,-21 22 0</inkml:trace>
  <inkml:trace contextRef="#ctx0" brushRef="#br0" timeOffset="150658.89">24553 2096 0,'0'-22'0,"0"44"0,0-65 15,0 22-15,0 0 0,0 0 16,0 42 0,0 0-1,0 0-15,0 22 0,0-22 16,0 21-16,-21 0 0,0 22 16,0-22-16,0 1 0,-1 20 0,1-21 15,-21 22-15,21-22 0,0 22 16,-1-22-16,22 0 0,-21-20 0,21 20 15,-21-21-15,21 21 0,-21-20 16,21-1-16,0 0 16,-21-21-1</inkml:trace>
  <inkml:trace contextRef="#ctx0" brushRef="#br0" timeOffset="151567.37">12594 2625 0,'0'0'16,"21"0"31,22 0-47,-1 0 0,0 21 15,22-21-15,-1 0 0,22 0 16,0 0-16,-1 0 0,22 21 16,-21-21-16,21 0 0,-22 0 0,1 0 15,0 0-15,-1 0 0,-20 21 0,-1-21 16,-20 0-16,-1 0 0,-21 0 15,0 0-15,0 0 0,-42 0 32,0 0-32,0 0 15,0 0-15,21 21 16,-21 1-16,-1-22 16,1 21-16,21 0 0,-21 0 15,0 0-15</inkml:trace>
  <inkml:trace contextRef="#ctx0" brushRef="#br0" timeOffset="152132.48">12933 3747 0,'-21'0'0,"42"0"0,-42 21 16,-1-21-16,22 21 0,-21-21 16,42 0-1,1 0 1,20-21-16,-21 0 0,21-1 0,1 1 15,20 0-15,-20-21 0,20 21 16,1-22-16,-1 1 0,-21-22 16,22 1-16,-1 21 0,1-22 0,-1 1 15,1 20-15,-22 1 0,1-22 16,-1 22-16,0 21 0,1-21 0,-1 20 16,-21-20-16,0 21 0,0 0 15,1 21-15,-1-21 0,-21-1 0,0 1 16,21 21-1,-21 21 110,0 1-93,-21-22-32</inkml:trace>
  <inkml:trace contextRef="#ctx0" brushRef="#br0" timeOffset="154543.79">12954 5609 0,'0'0'0,"0"-21"0,-21 0 0,0 21 16,21-21-16,0 0 0,-22 21 15,22-22-15,0 1 0,-21 21 16,21-21-16,0 0 16,21 21-1,1 0 1,-1 0-16,0 0 0,0 0 0,0 0 16,0 21-16,22 0 0,-22-21 15,21 21-15,1 22 0,-1-22 0,0 0 16,1 21-16,20 1 0,1-1 0,-1 0 15,1 22-15,-1-1 0,22-20 16,-1 20-16,1 1 0,0-1 0,-1 1 16,1-1-16,0 1 0,-1-1 15,1 1-15,0-1 0,-1-20 16,1 20-16,-21-21 0,20-20 0,-20 20 16,-1-21-16,1 0 0,-1 0 0,-20 1 15,-22-22-15,21 0 0,-21 0 16,0 0-16,1 0 0,-22-22 15,0 1-15,0 0 0,0 0 0,0 0 16,0 0-16,0-1 0,0 1 16,0 0-16,0 0 0,0-21 0,0 20 15,0 1-15,-22 0 0,22-21 0,-21 21 16,21-1-16</inkml:trace>
  <inkml:trace contextRef="#ctx0" brushRef="#br0" timeOffset="155120.45">15092 6287 0,'-21'-22'15,"-1"22"-15,22-21 0,-21 21 16,21-21-16,-21 21 0,0 0 15,0 0 1,21 21 15,0 0-15,0 1 0,0-1-16,0 0 0,0 0 15,21-21-15,0 42 0,-21-20 0,21-1 16,0 0-16,1 0 0,-1 0 15,21 0-15,-21 1 0,0-1 0,1 0 16,-1 0-16,0 0 0,0 0 0,0 1 16,0-22-16,1 21 0,-44-21 31,-20 0-15,21 0-16,0 0 0,-22 0 15,1 0-15,21 0 0,-21 0 16,-1 0-16,1 0 0,21 0 0,-22 21 15,22-21-15,-21 21 0,0-21 0,20 21 16,-20-21-16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3:09:14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15706 10118 0,'0'0'0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54:01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10562 1143 0,'-21'-21'31</inkml:trace>
  <inkml:trace contextRef="#ctx0" brushRef="#br0" timeOffset="219.61">10520 1207 0,'0'21'0,"0"-42"0,-21 63 16,-1-21-16,1 21 16,21-20-16,-21 20 0,0 0 0,0 1 15,0-1-15,-1 21 0,1-20 16,0 20-16,21 1 0,-21-1 0,0 1 16,-22-1-16,22 1 0,0-22 15,0 22-15,0-22 0,0 0 0,-1 1 16,1-1-16,0-21 0,21 21 15,0-20-15,-21-1 0,21 0 0,0 0 16,0-42 15,0 0-31,0 0 16,0-1-16,21 1 0,0-21 0,-21 21 16,21-22-16</inkml:trace>
  <inkml:trace contextRef="#ctx0" brushRef="#br0" timeOffset="595.39">10477 1143 0,'0'0'0,"22"-21"15,-1 0-15,-21 42 31,0 0-31,21 21 0,-21 1 16,21-22-16,-21 21 0,0 22 0,21-43 16,-21 42-16,21 1 0,-21-1 15,0 1-15,0-1 0,0 1 0,0-1 16,0 1-16,0-1 0,0-20 16,0-1-16,0 0 0,0 1 15,0-1-15,0-21 0,0 22 0,0-22 16,0 0-16,0 0 0,0 0 15,0 0-15,0-42 47,0 0-47,0 0 16,-21 0-16,0 0 16,21-1-16</inkml:trace>
  <inkml:trace contextRef="#ctx0" brushRef="#br0" timeOffset="1291.83">10139 2053 0,'0'0'0,"-21"0"31,42 0-15,21 0-16,-21 0 15,0-21-15,22 21 0,-1-21 0,0 0 16,1 21-16,-1-21 0,0 21 15,1-22-15,-1 22 0,-21-21 0,22 21 16,-1-21-16,0 21 0,1-21 16,-22 21-16,0-21 0,21 21 15,-21 0-15,1-21 0,-1 21 16,0-22-16,0 1 0,0 0 16,-21 0-1,0 42 32,0 0-47,0 0 0,0 1 16,0-1-16,0 0 0,0 21 0,0-21 15,0 22-15,0-22 0,0 21 16,0-21-16,0 1 0,0-1 0,0 0 16,0 0-16,0 0 0,21-21 15,1 21-15,-1-21 16,-21 22-16,21-22 0,0 0 0,0 0 15,0 0-15,22 0 0,-22-22 16,0 1-16,0 21 0,0-21 16,1 0-16,-1-21 0,0 20 0,0 1 15,0-21-15,0 0 0,-21-1 16,22 1-16,-1 0 0,0-1 0,-21 22 16,0-21-16,0 21 0,21-1 0,-21 1 15,0 0-15,0 42 47,-21 0-47,21 1 0,0 20 0,0-21 16,0 0-16,0 22 0,0-1 0,0-21 15,0 21-15,0-20 0,0-1 16,0 0-16,0 21 0,0-21 16,21 1-16,0-22 15,0 21-15,1-21 0,-1 0 16,0 0-16,0 0 0,-21-21 15,21 21-15,0-22 0,1 1 16,-22 0-16,21 0 0,0 0 0</inkml:trace>
  <inkml:trace contextRef="#ctx0" brushRef="#br0" timeOffset="1619.65">11917 995 0,'0'0'0,"0"-21"0,0 0 16,-64 21-16,43 0 0,21 21 31,0 0-31,0 21 0,0 1 0,0-1 16,0 0-16,0 1 0,-21-1 15,21 21-15,0-20 0,-42 20 0,20 1 16,22-43-16,-21 42 0,21-20 15,-21 20-15,21 1 0,0-22 0,0 22 16,0-22-16,0 0 0,-21-21 16,21 22-16,0-22 0,0 0 0,0 0 15,0 0-15,0 1 0,21-22 32,0 0-32,0-22 15,1 1-15,-1 0 0</inkml:trace>
  <inkml:trace contextRef="#ctx0" brushRef="#br0" timeOffset="2347.73">12234 2963 0,'21'-211'0,"-42"422"0,42-634 0,-21 275 16,-21 21-16,0 21 0,0 43 15,0 20-15,0 22 0,-1 21 16,1 0-16,21 21 0,-21-21 0,21 21 16,0 1-16,0-1 0,0 21 31,21-42-31,0 21 0,1-21 0,20 0 16,-21 0-16,0 0 0,22 0 15,-22 0-15,0-21 0,21 0 0,-21 21 16,22-21-16,-22 0 0,21-1 0,-21 1 15,1-21-15,-1 0 0,42-1 16,-20 1-16,-43 21 0,0-22 0,0 22 16,-22-21-16,1 21 0,0-22 0,21 22 15,-21 0-15,0 0 0,0 21 16,-1-21-16,1 21 0,21-21 0,-21 21 16,0 0-16,0 0 0,0 0 15,-1 0-15,1 0 16,0 21-1,21 0-15,-21-21 16,21 21-16,0 0 16,-21-21 46,0 0-46,-1 0-16,44 0 15,-44 0-15,-20 21 16,21-21-16,0 22 0,0-22 16,-1 21-16,1 0 0,0 0 15,0 0-15,0 0 0,0 1 0,21-1 16,0 0-16,0 0 0,0 21 16,0-20-16,0-1 0,0 0 0,21 0 15,0 0-15,0-21 0,0 0 16,0 0-16,22 0 0,-22 0 15,0 0-15,21 0 0,-20 0 0,-1 0 16,21 0-16,-21 0 0,0-21 0,1 21 16,-1-21-16,-21 0 15,0 0-15,21 21 16,-21-22-16,0 1 16,-42 0-16,42 0 0</inkml:trace>
  <inkml:trace contextRef="#ctx0" brushRef="#br0" timeOffset="2791.77">11472 1249 0,'0'0'0,"0"21"0,-21-21 16,42 0-1,0 0 1,1 0-16,20 0 0,0 0 15,1 0-15,20 0 0,1 0 0,-1 0 16,1 0-16,-1 0 16,1 0-16,-1 0 0,1 0 0,-22-21 15,0 21-15,1 0 0,-1 0 16,0 0-16,-21 0 0,1 0 0,-1 0 16,0 0-1</inkml:trace>
  <inkml:trace contextRef="#ctx0" brushRef="#br0" timeOffset="3873.13">12721 1651 0,'0'0'0,"21"-21"16,-21 0-1,21 21-15,-21-21 16,0 42 15,0 0-31,0 0 0,22 0 0,-22 22 16,0-22-16,0 21 0,0-21 15,0 22-15,0-1 0,0 0 0,0-21 16,0 22-16,0-22 0,0 21 16,0-21-16,0 1 0,0-1 15,0 0-15,0-42 47,0 0-31,0-1-16,0 1 0,0 0 0,0-21 15,0 21-15,21-22 0,-21 1 0,0 21 16,21-22-16,0 1 0,0 21 16,-21-21-16,21 20 0,1-20 0,-1 21 15,0 0-15,0 21 0,0-21 16,22 21-16,-22 0 0,0 0 0,0 0 16,0 0-16,22 0 0,-22 21 15,0 0-15,0 0 0,0 21 16,-21-20-16,21 20 0,-21-21 0,22 21 15,-22-20-15,0 20 0,0-21 16,0 21-16,0-20 0,0-1 0,0 0 16,0 0-16,0 0 0,0 0 0,0 1 15,0-1 1,0-42 15,0-1-31,0 1 0,0 0 16,0 0-16,0 0 0,0-22 0,0 22 15,0 0-15,21-21 16,-21 21-16,21-22 0,0 22 0,0-21 16,0 21-16,22-1 0,-22 1 0,0 0 15,0 0-15,22 21 0,-22 0 16,0 0-16,0 0 0,0 0 0,0 0 16,1 21-16,-1 0 0,0 0 15,-21 1-15,0-1 0,0 21 0,0-21 16,0 22-16,0-1 0,0-21 15,0 21-15,0-20 0,0 20 0,0-21 16,0 0-16,0 0 0,0 1 0,0-1 16,0 0-16,-21-21 0,21 21 15,0-42 17,21-21-17,21 20-15,-21 1 0</inkml:trace>
  <inkml:trace contextRef="#ctx0" brushRef="#br0" timeOffset="4429.32">14330 1799 0,'0'0'16,"21"-21"-16,-21 0 0,0 0 15,21 0-15,-21-1 16,0 1-16,0 0 0,0 0 0,0 0 15,0 0-15,-21 21 0,0-22 16,21 1-16,-21 21 0,-1 0 0,1 0 16,0 0-16,0 0 0,-21 0 0,20 21 15,1 1-15,0 20 0,-21-21 16,21 21-16,-1-20 0,1 20 0,0 0 16,0 1-16,21-1 0,-21 0 0,21-21 15,-21 22-15,21-1 0,0-21 16,0 0-16,0 1 0,0-1 15,0 0-15,21 0 0,0-21 16,0 0-16,0 0 0,0 0 16,1 0-16,-1 0 0,0 0 0,0-21 15,21 0-15,-20 0 0,-1-1 16,0 1-16,0-21 0,-21 0 0,0-1 16,42 22-16,-20-21 0,-1-1 0,0 22 15,-21-21-15,0 21 0,0 0 0,0-1 16,21 1-16,-21 0 0,0 0 15,0 42 1,-21 0-16,21 0 16,0 1-16,0-1 0,0 21 15,-21 0-15,21 1 0,0-22 0,0 21 16,0 1-16,0-22 0,0 21 16,0-21-16,0 0 0,0 1 0,0-1 15,21 0-15,0-21 0,-21 21 0,21-21 16,0 0-16,22 0 0,-22 0 15,0 0-15,0 0 0,0 0 0,1-21 16,-1 0-16,0 0 0,0-1 0,0-20 16,-21 0-16</inkml:trace>
  <inkml:trace contextRef="#ctx0" brushRef="#br0" timeOffset="4996">14965 1122 0,'-21'-21'0,"42"42"0,-42-63 15,21 20-15,-22 1 16,1 21 0,21 21-16,0 1 0,0-1 15,0 0-15,0 21 0,0 1 0,0-1 16,0 0-16,0 22 0,0-22 16,0 22-16,0-1 0,-21 1 0,21-1 15,0-21-15,0 22 0,0-1 0,0-20 16,0-1-16,0 0 0,0 1 15,0-1-15,0-21 0,0 0 16,0 1-16,0-1 0,0 0 0,21 0 16,0-21-16,1 0 15,-1 0-15,0 0 0,0 0 16,0 0-16,0-21 0,1 0 16,20 0-16,-21-1 0,0-20 0,0 21 15,22-21-15,-22-1 0,21 1 0,1 0 16,-22-1-16,21 1 0,-21 0 15,0-1-15,-21 22 0,22 0 0,-22 0 16,21 21-16,-21 21 31,-21 0-31,-1 0 0,22 22 16,-21-22-16,0 21 0,21 0 16,0-20-16,-21 20 0,21 0 0,0-21 15,-21 22-15,21-22 0,0 0 0,0 0 16,0 0-16,0 1 0,0-1 15,21 0-15,0-21 0,21 0 0,-20 0 16,20 0-16,-21 0 0,21 0 0,1 0 16,-22 0-16,21-21 0,1 0 15,-1-1-15,-21 1 0,21 0 0,-20-21 16,20 21-16,-21-22 0,0 22 16,0-21-16,1 21 0,-1-1 0,0 1 15,-21 0-15,0-21 0</inkml:trace>
  <inkml:trace contextRef="#ctx0" brushRef="#br0" timeOffset="5223.38">15981 1757 0,'0'0'0,"-21"85"32,21-43-32,0-21 0,0 21 0,0-20 15,0-1-15,0 21 0,0-21 16,0 0-16,0 1 0,0-1 0,0 0 16,0 0-16,21 0 0,0-21 15,0 0-15,0 0 0,0 0 16,1 0-16,20 0 0,-21 0 15,0-21-15,22 21 0,-22-21 0,0-21 16,0 20-16,0 1 0,0-21 16,1 21-16,-22-22 0,0 1 0,0 21 15,0-21-15,-22 20 0,86-20 0,-64 21 16,-21 21-16,0-42 0,-22 20 0,1 22 16</inkml:trace>
  <inkml:trace contextRef="#ctx0" brushRef="#br0" timeOffset="5656.13">16700 1799 0,'0'21'16,"0"1"-16,0-1 0,0 0 16,0 0-16,0 0 0,-21 22 15,21-22-15,-21 0 0,21 0 0,-21 21 16,21-20-16,0-1 0,0 0 16,0 0-16,0 0 15,0 0-15,0-42 31,0 0-15,0 0-16,0 0 0,21-22 16,-21 22-16,21-21 0,0 0 15,-21 20-15,22-20 0,-1 0 0,0-1 16,0 1-16,0 0 0,0 21 16,22-22-16,-22 22 0,21 0 0,-21-21 15,22 42-15,-1-22 0,-21 22 0,22 0 16,-22 0-16,0 22 0,0-1 15,-21 0-15,-21 21 16</inkml:trace>
  <inkml:trace contextRef="#ctx0" brushRef="#br0" timeOffset="5819.04">17081 2096 0,'0'0'0,"0"21"16,0 0-16,-21-21 16,21 21-16,0 0 15,-21-21 16,21-21 1,0 0-32,0 0 0,0 0 15,0-1-15,21 22 0</inkml:trace>
  <inkml:trace contextRef="#ctx0" brushRef="#br0" timeOffset="6399.16">17822 1757 0,'64'-64'31,"-64"43"-31,0 0 15,0 0 17,-21 21-17,-1 0-15,1 0 0,0 0 16,0 0-16,0 0 0,0 21 0,-1-21 16,-20 21-16,21 0 0,0 1 15,-22-1-15,22 0 0,0 0 0,21 0 16,0 0-16,-21 1 0,21-1 15,0 0-15,0 0 0,21-21 16,0 0-16,0 21 0,1-21 16,-1 0-16,0 0 0,0 0 15,0 21-15,0-21 0,22 0 0,-22 0 16,0 0-16,0 22 0,0-22 16,1 0-16,-1 0 0,0 21 0,0-21 15,-21 21-15,21 0 0,-21 0 16,0 0-1,-21 1-15,0-22 0,0 0 16,21 21-16,-43-21 0,22 0 16,0 0-16,0 21 0,0-21 0,0 0 15,-1 0-15,1 0 0,0 0 0,-21 0 16,21 0-16,-1 0 16,1 0-16,0 0 0,0 0 15,0 0-15,0 0 16,-1 0-16,1-21 15,-21 0-15</inkml:trace>
  <inkml:trace contextRef="#ctx0" brushRef="#br0" timeOffset="6759.96">17230 1715 0,'0'-22'0,"21"1"16,0 21 0,0 0-1,0 0 1,-21 21-16,0 1 0,0-1 15,0 0-15,0 0 0,0 21 16,0-20-16,0 20 0,0-21 0,0 21 16,0-20-16,0 20 0,0-21 15,21 0-15,-21 22 0,-21-22 0,0 0 16,0-21-16,0 21 0,0 0 0,-1-21 16,1 0-16,21 21 0,-21-21 15,0 0 1,0 0-16,21-21 0</inkml:trace>
  <inkml:trace contextRef="#ctx0" brushRef="#br0" timeOffset="7183.63">15811 1143 0,'0'0'0,"0"21"0,0 0 15,0 1-15,0-1 0,22-21 16,-1 0 0,0 0-1,-21-21-15,0-1 16,0 1-16,0 0 0,0 0 16,-21 21-16,0-21 15,-1 21-15,1 0 16,21 21-1,0 0-15,0 0 16,-21-21-16,21 21 0,-42-21 16,21 22-1</inkml:trace>
  <inkml:trace contextRef="#ctx0" brushRef="#br0" timeOffset="7451.61">14626 1418 0,'64'0'16,"-43"0"-16,0 0 15,21 0-15,-21 0 0,22 0 16,-1 0-16,-21 0 0,22 0 0,-22 0 16,0 0-16,21 0 0,-21 0 15,1 0-15,-1 0 16</inkml:trace>
  <inkml:trace contextRef="#ctx0" brushRef="#br0" timeOffset="8003.38">16023 1630 0,'0'0'0,"21"0"0,0 0 15,1 0-15,-1 0 16,0 0-16,0 0 0,0 0 16,0 21-16,-21 0 0,22-21 15,-1 21-15,0 1 0,0-1 0,-21 0 16,21 0-16,-21 0 0,0 0 0,0 1 16,0-1-16,0 0 15,0 0-15,-21 0 0,-21-21 16,21 21-16,-1-21 0</inkml:trace>
  <inkml:trace contextRef="#ctx0" brushRef="#br0" timeOffset="8939.85">10118 2540 0,'-43'0'0,"86"0"0,-107 0 0,22 0 0,21 0 15,-22 0-15,22 0 0,0 0 16,-21 0-16,20-21 0,1 21 0,0 0 16,0 0-16,21-21 0,-21 21 15,0-21 1,42 21 15,21 0-15,-21 0-16,0 0 0,22 0 0,-1 0 15,0 0-15,22 0 0,-22 0 16,22 0-16,-1 0 0,1 0 0,20 0 16,1 0-16,0 0 0,-1 0 0,22-22 15,21 22-15,-21 0 0,0 0 16,21 0-16,0 0 0,0 0 0,0 0 15,21 0-15,0 0 16,0 0-16,1 0 0,-1 0 0,0 0 16,0 0-16,21 0 0,1 0 0,-22 0 15,21 0-15,-21 0 0,22 0 16,-1 0-16,-21 0 0,22 0 0,-22 0 16,21 0-16,0 0 0,1 0 0,-1 0 15,0-21-15,1 21 0,-22 0 16,21 0-16,-21 0 0,22-21 0,-22 21 15,0 0-15,0 0 0,-21-21 16,0 21-16,0 0 0,-42 0 0,21 0 16,0 0-16,21 0 0,-43-21 0,22 21 15,-21 0-15,-1 0 0,1 0 16,-21 0-16,-1 0 0,1 0 16,-22-21-16,21 21 0,-41 0 0,20 0 15,-21 0-15,0 0 0,0 0 16,1 0-16,-65 0 47,22 0-47,-21 0 0,-1 0 15,1 0-15</inkml:trace>
  <inkml:trace contextRef="#ctx0" brushRef="#br0" timeOffset="9748.37">10308 2582 0,'0'0'0,"0"-21"16,21 21-16,-21-21 0,-21 42 47,0 0-47,0 1 15,-22-1-15,1 21 0,0 0 0,-22 1 0,22-1 16,-22 22-16,1-1 0,-22 1 15,1-1-15,20 1 0,1-1 16,-1-21-16,1 22 0,-1-1 0,22-20 16,-1 20-16,1-20 0,0-1 15,21 0-15,-22-21 0,22 22 0,-21-22 16,21 0-16,-1 0 0,1 0 0,0 1 16,0-1-16,21 0 15,0-42 48,0 0-32,0-1-15</inkml:trace>
  <inkml:trace contextRef="#ctx0" brushRef="#br0" timeOffset="10199.83">8869 3577 0,'0'0'0,"0"-21"0,0 0 0,0 0 16,0 0-16,0-1 0,0 1 15,0 0-15,21 21 32,-21 21-32,0 0 15,0 1-15,0 20 0,0-21 16,0 21-16,0-20 0,0 20 16,0 0-16,0-21 0,0 22 0,-21-22 15,0 0-15,21 0 0,0 0 0,0 1 16,-22-1-16,1 0 15,42-21 32,1 0-47,-1-21 16,21 21-16,-21 0 0,22-21 0,-1 21 16,0-22-16,1 22 0,20 0 0,-21 0 15,22-21-15,-1 21 0,-20 0 16,20 0-16,-20 0 0,20 0 0,-21 0 15,1 0-15,-22 0 0,0 0 0,0 0 16,0 0-16,-63 0 31,-21 0-31,20-21 16</inkml:trace>
  <inkml:trace contextRef="#ctx0" brushRef="#br0" timeOffset="11411.69">2646 4212 0,'0'-21'0,"0"0"16,0 0-16,0 0 16,0-1-16,0 1 0,0 0 15,0 0-15,0 0 16,-21 42 31,-1 0-47,22 0 0,-21 0 15,21 22-15,0-1 0,0 0 0,0 1 16,0-1-16,-21 0 0,21 1 16,0-1-16,0 22 0,0-22 0,0 0 15,0 1-15,0-1 0,0 21 16,0-20-16,0-1 0,21 0 0,0 1 15,-21-1-15,22-21 0,-1 22 16,0-22-16,0 0 0,0 0 16,22 0-16,-22-21 0,0 0 0,21 0 15,-21 0-15,22 0 0,-22-21 16,21 0-16,-21 0 0,22 0 0,-22-1 16,21-20-16,-21 0 0,1-1 15,20 1-15,-21 0 0,0-1 0,22 1 16,-1-21-16,-42 20 0,0-20 15,0 20-15,0-20 0,0 21 0,0-1 16,0-20-16,0 42 0,0-22 16,0 22-16,-21 0 0,21 0 15,0 0-15,0-1 0,0 44 63,0-1-48,0 0-15,21-21 16,0 0-16</inkml:trace>
  <inkml:trace contextRef="#ctx0" brushRef="#br0" timeOffset="11799.65">3916 4064 0,'0'0'15,"0"-21"-15,0 0 0,0 42 47,0 0-31,0 0-16,0 22 0,0-22 15,0 21-15,-21 0 0,21 1 0,0-1 16,-22 0-16,22 1 16,0-22-16,0 21 0,0 1 0,-21-1 15,21-21-15,0 21 0,0-20 0,-21-1 16,21 0-16,0 0 0,0 0 0,0 0 16,0 1-16,0-1 0,0 0 15,0-42 32,0 0-31</inkml:trace>
  <inkml:trace contextRef="#ctx0" brushRef="#br0" timeOffset="12131.77">3535 4763 0,'0'21'0,"0"85"31,0-85-31,0 0 16,21 0-16,0 0 0,0-21 0,0 21 15,1-21-15,-1 0 16,21 0-16,-21 0 0,22 0 0,-22 0 15,21 0-15,0 0 0,-20 0 0,20-21 16,0 21-16,-21-21 0,22 0 16,-22 21-16,0-21 0,21 0 0,-20-1 15,-1 1-15,0 21 0,0-21 16,-21 0-16,0 0 0,21 21 0,-21-21 16,0-1-16,0 1 0,0 0 15,0 0-15,-21 0 16,21-22-16,-21 22 0</inkml:trace>
  <inkml:trace contextRef="#ctx0" brushRef="#br0" timeOffset="12447.59">3598 4128 0,'0'0'15,"0"-22"-15,0 1 16,21 21 0,22-21-16,-22 21 0,21-21 0,1 21 15,-1-21-15,0 0 0,1 21 0,-1-22 16,-21 22-16,21 0 16,1-21-16,-1 21 0,-21 0 0,0 0 15,22 0-15,-22-21 0,0 21 16,0 0-1,-42 42 32</inkml:trace>
  <inkml:trace contextRef="#ctx0" brushRef="#br0" timeOffset="13312.01">14668 2498 0,'0'-43'31,"0"22"-31,-21 21 16,0 0-16,21 21 15,0 1-15,-21-1 16,21 0-16,0 21 0,-21 1 0,21-1 16,0 0-16,0 1 0,0 20 15,0-21-15,0 22 0,0-22 0,-21 22 16,-1-1-16,1 1 0,21-1 0,-21 1 15,21-22-15,-21 22 0,0-1 16,-64 64-16,85-106 16,-21 22-1</inkml:trace>
  <inkml:trace contextRef="#ctx0" brushRef="#br0" timeOffset="13419.95">14372 4106 0,'0'-21'31,"0"0"-31,0 0 15,0 0-15,0 0 0,0-1 16,-21-20-16,0 21 0,0 0 0,21 0 16</inkml:trace>
  <inkml:trace contextRef="#ctx0" brushRef="#br0" timeOffset="13796.73">14118 3662 0,'0'0'0,"0"21"31,0 0-31,21 0 0,-21 1 16,21-1-16,-21 0 0,22 0 0,-22 0 16,0 0-16,21 22 0,0-22 15,-21 0-15,21 0 0,-21 0 0,0 1 16,21-22-16,0 21 0,1-21 16,-1 0-16,0 0 0,0 0 15,0 0-15,0 0 0,1-21 0,-1-1 16,0 1-16,21 0 0,-21 0 0,1 0 15,20 0-15,-21-1 0,0-20 16,0 21-16,22 0 0,-22 0 16,0-1-16,0 1 0,-21 0 0,21 0 15,1 0-15,-22 0 16,21 21 0,-42 0 30,-1 0-30,1 0-16,0 21 16,0-21-16</inkml:trace>
  <inkml:trace contextRef="#ctx0" brushRef="#br0" timeOffset="14051.59">14436 3556 0,'0'0'0,"0"-63"31,0 84 0,0 0-31,0 0 0,0 21 0,0-20 0,0-1 16,0 21-16,0-21 0,0 22 15,0-22-15,0 0 0,0 0 16,0 21-16,0-20 0,-22-22 0,22 21 16,-21 0-16,21 0 0</inkml:trace>
  <inkml:trace contextRef="#ctx0" brushRef="#br0" timeOffset="14576.29">13377 4826 0,'0'0'0,"0"-42"0,0 21 15,-21-1-15,21 1 0,0 0 16,-21 21-16,21 21 16,0 0-1,0 1-15,-21 20 0,21 0 0,0 1 16,0 20-16,-21-21 0,21 1 16,0 20-16,0-20 0,-22-1 15,22 21-15,0-20 0,0-1 0,0-21 16,0 22-16,-21-22 0,21 21 15,0-21-15,-21 0 0,21 1 0,0-1 16,-21-21 0,21-21-1,0-1-15,0 1 16</inkml:trace>
  <inkml:trace contextRef="#ctx0" brushRef="#br0" timeOffset="14836.16">13187 4932 0,'0'0'0,"0"-42"0,0-22 16,0 43-16,0 0 16,21 42-1,0 0-15,0 0 16,0 0-16,1 22 0,-1-1 0,21-21 16,-21 22-16,22-1 0,-22 0 15,0 1-15,21-22 0,-21 21 0,1-21 16,-1 0-16,-21 22 0,0-22 0,21 0 15,-21 0-15,0 0 16,0-42 15,0 0-15,21 0-16,-21 0 0,21 0 0</inkml:trace>
  <inkml:trace contextRef="#ctx0" brushRef="#br0" timeOffset="15224.45">13885 4784 0,'0'0'0,"0"-21"0,-21 21 16,21 21-1,-21 0-15,0 0 0,0 0 16,-1 22-16,1-22 0,-21 21 16,21 0-16,0-20 0,-1 20 0,1 0 15,0 1-15,0-22 0,0 0 0,0 0 16,-1 0-16,1-21 0,0 21 15,21 1-15,21-22 16,0 0-16,1 0 16,-22-22-16,21 22 0,0-21 0,0-21 15,0 21-15,0 0 0,1-22 0,-1 1 16,21 0-16,-21-1 0,0 1 16,1 0-16,-1-1 0,0 1 0,0-22 15,0 22-15,-21 21 16,21 21-16,-21-21 0,22 21 31,-22 21-31,0 21 0,21-21 16,-21 22-16,0-1 0,0 22 0,0-22 15,0 0-15,0 22 0,0-22 0,0 22 16,0-22-16,0 0 0,0 1 16,0-22-16</inkml:trace>
  <inkml:trace contextRef="#ctx0" brushRef="#br0" timeOffset="15312.39">14097 5376 0,'21'-21'15</inkml:trace>
  <inkml:trace contextRef="#ctx0" brushRef="#br0" timeOffset="15712.16">14372 5017 0,'0'0'15,"0"21"1,0 0-16,0 0 16,-21 0-16,0 22 0,0 105 31,21-127-31,0 21 0,0-21 16,0 1-16,0-1 0,0 0 15,21 0-15,0 0 16,0-21-16,0 0 0,0 0 0,1 0 15,20 0-15,-21-21 0,0 0 16,22 0-16,-22 0 0,0-1 0,0 1 16,0 0-16,-21-21 0,0 21 0,0-22 15,0 22-15,0-21 0,0-1 16,0 1-16,-21 21 0,0 0 0,0 0 16,0-1-16,-1 1 0,1 21 15,-21 0-15,21 0 0,0 0 0,-1 0 16,1 21-16,0-21 0,0 22 0,0-1 15,21 0-15,0 0 16,0 0-16,0 0 0,0 1 0,0-1 16,0 0-16,0 0 0,0 0 0,0 0 15,21-21 1,0 0-16</inkml:trace>
  <inkml:trace contextRef="#ctx0" brushRef="#br0" timeOffset="16352.16">14838 4614 0,'0'-21'0,"21"0"31,-21 42-15,0 0-16,0 22 15,0-22-15,0 0 0,0 21 16,0 1-16,0-1 0,0 22 0,0-22 16,0 0-16,0 22 0,0-22 15,0 0-15,0 1 0,-21-1 16,21 0-16,0 1 0,0-22 0,0 0 15,0 21-15,0-20 0,-21-22 0,21 21 16,0 0-16,0-42 47,0 0-47,0-1 16,0 1-16,0 0 0,0 0 0,0 0 15,21 0-15,-21-22 0,0 22 0,0 0 16,21 0-16,0 0 0,0-1 15,-21 1-15,21 0 0,22 0 16,-22 21-16,0-21 0,21 21 16,-20 0-16,20 0 0,0 0 0,1 0 15,-22 0-15,21 0 0,0 21 0,-20 0 16,20 0-16,-21 0 0,0 1 16,0-1-16,-21 0 0,0 0 0,0 21 15,0-20-15,0-1 0,-21 0 0,0 0 16,-21 0-16,21 0 0,-22 1 15,1-22-15,21 21 0,-22 0 0,1-21 16,0 0-16,21 21 0,-22-21 0,22 0 16,0 0-16,0 0 0,21-21 31,0-21-15,21 20-16,0 22 0</inkml:trace>
  <inkml:trace contextRef="#ctx0" brushRef="#br0" timeOffset="16667.18">15706 4953 0,'0'-21'0,"0"42"0,0-21 47,0 21-47,0 0 0,0 1 16,0 20-16,0-21 0,0 21 0,0-20 15,0-1-15,0 21 0,0-21 16,0 0-16,0 1 0,0-1 0,0 0 16,0 0-16,-22 0 0,22 0 31,0-42 0,0 0-31,0 0 0</inkml:trace>
  <inkml:trace contextRef="#ctx0" brushRef="#br0" timeOffset="17024.97">15727 4636 0,'0'0'0,"-21"0"0,-1 0 15,1 0-15,0 0 16,0 0-16,21 21 0,-21 0 16,21 0-16,0 0 0,0 0 15,0 1-15,0-1 16,21-21-16,0 0 0,0 0 16,0 0-16,1 0 0,-1 0 15,0 0-15,0-21 0,0-1 0,0 1 16,-21 0-16,22 0 15,-22 0-15,0 0 0,0-1 0,0 1 16,0 0-16,0 0 0,0 0 0,0 0 16,-22 21-16,1 0 15,0 0-15,0 0 16,0 0-16,0 21 0,21 0 16,-22 0-16,22 0 15,0 0-15,0 1 0,0-1 16,0 0-16,22-21 15,-1 0-15</inkml:trace>
  <inkml:trace contextRef="#ctx0" brushRef="#br0" timeOffset="17324.8">16150 4318 0,'0'0'0,"0"-21"16,21-43-1,-21 86 1,0-1 0,0 0-16,0 21 0,0 1 0,0-1 15,0 0-15,0 22 0,0-22 0,-21 22 16,21-1-16,-21-21 0,21 22 16,-21-1-16,21-20 0,-21 20 0,-1-20 15,22-1-15,-21 0 0,21 1 16,0-22-16,-21 21 0,21-21 0,0 0 15,0 1-15,0-1 0,21-21 32,0-21-17,1-1-15,-1 1 0,0 0 16</inkml:trace>
  <inkml:trace contextRef="#ctx0" brushRef="#br0" timeOffset="17739.39">16446 4995 0,'0'0'0,"22"0"0,-1 0 0,0 0 16,0 0-16,0 0 0,0 0 15,1 0-15,20 0 0,-21 0 0,0-21 16,0 0-16,1 21 15,-1-21-15,0 0 0,-21 0 0,0-1 16,21 22-16,-21-21 0,0 0 0,0 0 16,0 0-16,0 0 15,-21 21-15,0 0 16,0 0-16,-1 0 0,1 0 0,0 0 16,0 21-16,0 0 0,0 0 15,-1 0-15,1 0 0,0 22 0,0-1 16,0-21-16,0 22 0,-1-1 15,22-21-15,0 21 0,-21 1 16,21-22-16,0 0 0,0 0 0,0 0 16,0 1-16,0-1 0,21 0 15,1-21-15,-1 0 0,0 0 0,0 0 16,0 0-16,0-21 0,22 21 16,-22 0-16,21 0 0,-21-21 0,22-1 15,-22 1-15,21 0 0</inkml:trace>
  <inkml:trace contextRef="#ctx0" brushRef="#br0" timeOffset="18759.77">18097 2328 0,'0'0'0,"0"-21"15,0 0 1,0 0-16,22 42 47,-22 0-47,42 0 0,-21 22 15,0-1-15,22 0 0,-1 1 16,21-1-16,1 22 0,-1-1 16,1-21-16,-1 22 0,22-22 0,-21 22 0,20-1 15,1-20-15,0 20 16,-1 1-16,22-22 0,-21 21 0,21-20 16,-1 20-16,-20-20 0,21-1 15,-21 21-15,-1-41 0,-20 20 0,-1 0 16,1-21-16,-22 1 0,22-1 0,-43 0 15,21 0-15,-21-21 0,22 21 16,-22-21-16,0 0 16,-21-21 15,0 0-31,0 0 16,0 0-16,0-1 15,0 1-15,-21 0 16,21 0-16,-21 0 0,-1 21 15,22-21-15,-21 21 0,0 0 16,21-22-16,-21 1 0,0 21 16,21 21 15,21-21-31,0 22 16,0-22-16,0 21 0,1-21 15,-1 21-15,0-21 0,0 21 0,0-21 16,0 21-16,1 0 0,-1-21 15,0 22-15,-21-1 0,0 0 16,0 0-16,-21 0 16,0 0-16,-1 1 15,-20-22-15,21 21 0,0 0 0,-22-21 16,22 21-16,-21 0 0,21-21 0,0 21 16,-1-21-16,1 0 0,0 22 15,0-1-15,0-21 16,0 0-16</inkml:trace>
  <inkml:trace contextRef="#ctx0" brushRef="#br0" timeOffset="20804.47">20891 4339 0,'0'-21'16,"0"0"-16,0 0 0,0 0 31,0 42 0,0 0-31,0 0 0,0 0 0,0 0 16,0 22-16,0-1 0,-21 0 15,21-20-15,-21 20 0,21 0 16,0 1-16,0-1 0,-21 0 0,21-21 16,-21 22-16,21-22 0,-21 21 0,21-21 15,0 1-15,0-1 0,0 0 16,0 0-16,0-42 31,0 0-31,0 0 16,0-1-16,0 1 0</inkml:trace>
  <inkml:trace contextRef="#ctx0" brushRef="#br0" timeOffset="21396.13">20722 4276 0,'0'-43'31,"0"22"-31,21 0 0,0 21 0,1 0 16,-1-21-16,21 0 0,-21 21 16,22 0-16,-1 0 0,-21 0 15,21 0-15,1 21 0,-1 0 16,-21 0-16,22 0 0,-22 22 0,0-1 15,0 0-15,-21 1 0,0-1 16,0-21-16,-21 22 0,-21-1 0,20-21 16,-20 0-16,0 22 0,21-22 0,-22-21 15,1 21-15,21-21 0,0 0 16,-1 0-16,1 0 0,0 0 0,21-21 31,21 21-15,0-21-16,1 21 0,-1 0 0,0-22 15,21 22-15,-21-21 0,22 21 16,-1 0-16,0 0 0,1 0 16,20 0-16,-20 0 0,-1 0 0,0 21 15,1 1-15,-1-1 0,-21 0 0,0 0 16,0 0-16,-21 0 0,0 22 16,0-22-16,0 0 0,-21 21 0,0-20 15,0-1-15,-21 0 0,20 0 16,-20 0-16,0 0 0,-1 1 0,22-1 15,-21-21-15,0 0 0,-1 21 0,1-21 16,21 0-16,-22 0 0,1 0 16,0 0-16,-1 0 0,22 0 15,-21 0-15,21-21 0,0 21 0,-1 0 16,1-21-16,0 21 0,21-22 16,0 1-1,21 21-15,0 0 0,22-21 16,-22 21-16,21-21 0,-21 21 15,22-21-15,-1 21 0</inkml:trace>
  <inkml:trace contextRef="#ctx0" brushRef="#br0" timeOffset="21888.55">21950 4572 0,'0'-21'0,"0"42"0,0-63 16,0 21-16,0-1 0,-21 22 16,-1 0-16,1 0 0,0 0 15,0 0-15,0 0 0,0 22 16,-22-1-16,22 0 0,0 0 0,-21 21 16,20-20-16,1 20 0,-21-21 0,21 21 15,0 1-15,21-22 0,0 21 16,-22-21-16,22 22 0,0-22 0,0 0 15,0 0-15,22 0 0,-1-21 16,0 0-16,0 0 0,0 0 16,22 0-16,-22 0 0,21 0 0,0-21 15,-20 0-15,20 0 0,-21 0 16,0 0-16,22-1 0,-22-20 0,0 21 16,-21-21-16,21 20 0,-21-20 0,21 21 15,-21 0-15,0 0 0,0-1 16,0 1-16,0 42 15,0 1 1,0-1-16,0 0 0,0 21 16,0-21-16,0 1 0,0 20 15,0-21-15,0 0 0,0 0 16,0 1-16,0-1 0,21 0 16,1 0-16,-1-21 0,0 0 15,0 0-15,0 0 0,0 0 16,1 0-16,-1-21 0,21 0 0,-21 21 15</inkml:trace>
  <inkml:trace contextRef="#ctx0" brushRef="#br0" timeOffset="22132.41">22521 4466 0,'0'-21'16,"0"42"-16,-21-42 15,0 21-15,0 0 16,0 21-16,21 0 0,-22 1 0,1 20 15,0-21-15,0 0 0,0 22 16,0-22-16,21 21 0,0-21 0,-22 22 16,22-22-16,0 21 0,0-21 0,0 0 15,0 1-15,0-1 0,22 0 16,-1-21-16,0 0 0,0 0 16,21 0-16,-20 0 0,-1-21 15,0 0-15,21-1 0,-21 1 0,22 0 16,-22 0-16,21 0 0</inkml:trace>
  <inkml:trace contextRef="#ctx0" brushRef="#br0" timeOffset="22692.09">22881 4106 0,'0'-21'0,"0"0"0,21 0 31,-21 42-31,0 0 16,0 0-16,0 22 0,-21-1 15,21 0-15,0 1 0,0 20 0,0-20 16,-21-1-16,21 0 0,-21 1 16,21-1-16,0 0 0,0-21 15,-21 22-15,21-22 0,-22 21 0,22-21 16,-21 1-16,21-1 0,0 0 16,-21-21-1,21-21 1,0 0-16,0-1 15,21 1-15,0 0 0,-21 0 16,22-21-16,-1 20 0,0 1 16,0 0-16,0 0 0,0 0 0,22 0 15,-22-1-15,0 22 0,0 0 0,22 0 16,-22 0-16,0 0 0,0 0 16,-21 22-16,21-22 15,-21 21-15,0 0 0,0 0 16,-21-21-16,21 21 0,-21-21 15,0 21-15,-22-21 0,22 0 0,0 22 16,0-22-16,0 0 0,0 0 16,-1 0-16,1 0 0,21 21 15,0 0 1,0 0-16,0 0 16,0 0-16,0 1 0,0-1 15,21 0-15,1 0 0,-1 0 16,0 0-16,0-21 0,0 22 15,0-22-15,1 0 16,-1 0-16,0 0 0,0 0 16,0 0-16,-21-22 0,0 1 15,21 21-15,1-21 0</inkml:trace>
  <inkml:trace contextRef="#ctx0" brushRef="#br0" timeOffset="23707.81">23664 4487 0,'21'0'16,"1"0"-16,-1-21 16,21 21-16,-21 0 0,0-21 15,22 21-15,-22-21 0,0 21 0,0-21 16,22 0-16,-22-1 0,0 1 15,0-21-15,-21 21 0,21 0 16,-21-1-16,0 1 0,0 0 16,-21 0-16,0 21 0,0 0 15,0 0-15,-22 0 0,22 0 0,-21 21 16,-1-21-16,1 21 0,0 0 16,-1 1-16,1 20 0,21-21 0,0 21 15,0-20-15,-1-1 0,22 21 16,0-21-16,0 0 0,0 22 15,0-22-15,22 0 0,20 0 16,-21 0-16,0-21 0,22 0 16,-22 22-16,21-22 0,-21 0 0,0 0 15,22 0-15,-22 0 0,0 0 0,0 0 16,-21-22 0,-21 22-1,0 0-15,0 0 0,-22 0 16,1 0-16,0 0 0,21 22 0,-22-1 15,1-21-15,0 21 0,20 0 16,1 0-16,-21 0 0,21 1 16,0 20-16,21-21 0,0 0 0,0 0 15,0 1-15,0-1 0,0 0 0,0 0 16,21 0-16,21 0 16,-21-21-16,0 0 0,22 0 0,-1 0 15,0 0-15,22 0 0,-22 0 0,22 0 16,-22 0-16,22 0 0,-22-21 15,0 21-15,1-21 0,-22 0 0,21 0 16,-21 0-16,0-1 0,1 1 16,-22 0-16,21 0 0,-21 0 0,0-22 15,0 22-15,0 0 0,-21 21 47,21 21-47,-22 0 0,22 1 16,0 20-16,0-21 0,0 0 15,0 0-15,0 1 0,0-1 0,-21 0 16,21 0-16,0 0 0,0 0 16,0 1-1,0-44 17,0 1-17,0 0-15,0 0 16,0 0-16,0 0 0,0-1 15,0-20-15,21 21 0,1 0 0,-22-22 16,21 22-16,0 0 0,21 0 0,-21 0 16,22 0-16,-22 21 0,21 0 15,1-22-15,-1 22 0,-21 0 0,21 0 16,1 0-16,-22 22 0,0-1 16,0 0-16,0 0 0,1 0 0,-22 0 15,0 1-15,0 20 0,0-21 16,0 0-16,0 0 0,0 1 0,0-1 15,-22 0-15,1-21 0,21 21 0,-21 0 16,0-21 0,21 21-1</inkml:trace>
  <inkml:trace contextRef="#ctx0" brushRef="#br0" timeOffset="24299.65">25315 4784 0,'0'-21'0,"0"42"0,0-64 16,0 22-16,0 0 0,0 0 0,0 0 16,0 0-16,-21 21 0,0 0 15,0 0-15,0 0 16,-1 0-16,1 0 0,-21 0 15,21 21-15,0 0 0,-22 0 16,1 0-16,21 0 0,-22 22 0,22-22 16,-21 0-16,21 21 0,0-20 0,-1-1 15,22 21-15,0-21 0,0 0 16,-21-21-16,21 22 0,0-1 0,0 0 16,21-21-16,1 21 15,-1-21-15,0 0 0,0 0 0,0 0 16,0 0-16,22 0 0,-22 0 15,21-21-15,-21 0 0,22 0 16,-22-1-16,0 1 0,0 0 0,0-21 16,1 21-16,-1-22 0,0 1 0,0 0 15,0-1-15,0 1 0,1 0 16,-1-1-16,0 1 0,0 0 16,0-1-16,-21 22 0,21-21 0,-21 21 15,22-22-15,-22 22 0,0 0 16,0 0-16,0 42 31,-22 0-31,1 0 0,0 22 0,0-1 0,21-21 16,-21 21-16,0 22 0,21-22 15,-22 1-15,22-1 0,0 0 16,0 22-16,0-22 0,0 0 0,0 1 16,0-1-16,0-21 0,22 0 15,-1 22-15,0-22 0,0 0 16,0 0-16,0-21 0,1 0 15,20 0-15,-21 0 0,0 0 0,0 0 16,22 0-16,-22-21 0,21 0 0,-21 21 16,1-21-16</inkml:trace>
  <inkml:trace contextRef="#ctx0" brushRef="#br0" timeOffset="25225.12">18394 2138 0,'-21'0'16,"-1"0"0,1 0-16,0 0 0,0 0 0,0 0 15,0 0-15,-1 0 0,-20 0 16,21 0-16,0 21 0,0-21 0,-1 0 16,1 0-16,0 0 15,21 21-15,21-21 16,0 0-16,1 0 15,41 0-15,-21 0 0,22 0 0,21 0 16,-1 0-16,1 0 0,21 0 0,-22 0 16,22 0-16,21 0 0,-21 0 15,21 0-15,0 0 0,0 0 0,0 0 16,0-21-16,-21 21 0,0 0 16,0 0-16,-1 0 0,1-21 0,-21 21 15,0 0-15,-22 0 0,1 0 16,-1 0-16,-21-21 0,1 21 0,-22 0 15,0 0-15,0 0 0,0 0 16,-21-21 0,-21 21-1,0-22 1,0 22-16,0 0 0,0 0 16,-1 0-16,22-21 0</inkml:trace>
  <inkml:trace contextRef="#ctx0" brushRef="#br0" timeOffset="25636.42">20447 1905 0,'0'0'0,"-21"42"15,21-20 1,21-22-16,0 21 0,0-21 15,0 0-15,1 21 0,-1-21 0,21 0 16,-21 0-16,22 0 0,-22 0 16,21 21-16,0-21 0,-20 0 0,20 0 15,-21 0-15,0 0 0,0 0 16,1 0-16,-1 0 0,-42 0 47,-1 21-47,1-21 0,0 21 15,0 1-15,-21-1 0,20 0 16,-20 0-16,0 21 0,-1-20 0,1-1 16,21 21-16,-21-21 0,20 0 15,-20 22-15,21-22 0,0 0 0,0 0 16,-1 0-16,22 1 0,-21-1 16,21 0-16,0 0 0,21-21 31,1-21-16</inkml:trace>
  <inkml:trace contextRef="#ctx0" brushRef="#br0" timeOffset="26247.41">21907 1969 0,'0'-22'0,"0"44"0,0-65 15,0 64 17,0 1-32,0 20 15,0-21-15,0 21 0,0 1 16,0 20-16,0-20 0,0 20 0,0-21 15,0 22-15,0-1 0,0-20 16,0 20-16,0-20 0,0-1 16,-21 0-16,21 1 0,0-1 0,0-21 15,0 0-15,0 0 0,0 1 16,0-1-16,21-21 31,-21-21-31</inkml:trace>
  <inkml:trace contextRef="#ctx0" brushRef="#br0" timeOffset="26563.23">21907 2201 0,'0'0'0,"0"-42"0,0 21 16,0-21-16,0 20 0,0 1 0,0 0 15,0 0-15,0 0 0,22 0 16,-1-1-16,0 22 0,0-21 15,0 21-15,0 0 0,22 0 16,-22 0-16,0 0 0,0 0 0,22 21 16,-22 1-16,-21-1 0,0 0 15,0 21-15,0-21 0,0 22 0,0-22 16,-21 21-16,-1-21 0,1 1 16,0 20-16,0-21 0,0 0 15,0 0-15,-1-21 0,1 22 0,0-1 16,42-21 15,0 0-31,1-21 16,-1 21-16,0-22 0,0 22 15,0-21-15</inkml:trace>
  <inkml:trace contextRef="#ctx0" brushRef="#br0" timeOffset="26899.23">22331 2223 0,'21'0'32,"0"-22"-32,0 22 0,0-21 15,1 21-15,-1 0 0,0-21 16,21 21-16,-21-21 0,22 21 0,-22-21 16,21 21-16,-21-21 0,1 21 0,-1-22 15,0 1-15,-21 0 16,-21 21-1,0 0-15,-1 0 0,1 0 16,-21 0-16,21 21 0,0-21 0,-22 21 16,22 1-16,0-1 15,0 21-15,0-21 0,21 0 0,0 1 16,0 20-16,0-21 0,0 0 0,0 0 16,42 1-16,-21-1 0,0-21 15,22 21-15,-1-21 0,0 0 0,1 0 16,-22 0-16,21 0 0,0 0 15,1 0-15,-22 0 0,21 0 0</inkml:trace>
  <inkml:trace contextRef="#ctx0" brushRef="#br0" timeOffset="27272.01">23050 2053 0,'22'-21'0,"-44"42"0,44-63 0,-1 42 16,-21-21-1,21 21-15,0 0 0,0 0 16,0 0-16,1 21 16,-1 0-16,0 0 0,0 0 0,0 1 15,-21-1-15,21 0 0,-21 21 16,22-21-16,-22 22 0,0-22 0,0 0 16,0 21-16,0-20 0,-22-1 0,1 0 15,21 0-15,-21 0 0,0-21 16,0 0-16,21-21 31,0 0-31,0 0 16,0 0-16,0-1 0,0-20 15,21 21-15,0 0 0,0 0 0,0-22 16,1 22-16,-1 0 0,0 0 0,21 0 16,-21 21-16,22-22 0,-22 22 15,21 0-15,-21 0 0,22 0 0,-22 0 16,0 0-16,0 0 15</inkml:trace>
  <inkml:trace contextRef="#ctx0" brushRef="#br0" timeOffset="28276.46">23749 2328 0,'21'0'15,"-42"0"-15,63 0 0,-21 0 0,1 0 16,-1 0-16,0 0 0,0 0 15,21-21-15,-20 21 0,20-21 0,-21 0 16,21 0-16,-20 0 0,-1-1 16,0 1-16,21 0 0,-21-21 0,1 21 15,-22-22-15,21 1 0,-21 21 0,0-22 16,0 1-16,0 0 0,0-1 16,0 22-16,0-21 0,0 21 15,0 0-15,-21 21 16,-1 0-16,22 21 15,-21 0-15,21 21 0,-21-21 16,21 22-16,-21-1 0,21 22 0,0-22 16,0 21-16,-21-20 0,21 20 15,-21 1-15,-1-1 0,22 1 0,-21-1 16,0 1-16,0-1 0,0 22 0,0-22 16,21 1-16,0-1 0,-22 1 15,22-22-15,0 22 0,-21-1 0,21-20 16,0 20-16,0-21 0,0 1 15,0-1-15,0 0 0,0-20 0,0 20 16,0-21-16,21 0 0,1 0 16,-1-21-16,0 0 15,0 0-15,0 0 0,0-21 16,1 0-16,-1 0 0,0 0 0,0-22 16,0 22-16,22-21 0,-22 0 15,0 20-15,0-20 0,0 0 16,-21-1-16,0 1 0,21 0 0,-21-1 15,0 1-15,0 0 0,0-1 0,-21 1 16,0 0-16,-21-1 0,21 22 16,-1-21-16,-20 21 0,0 0 15,21-1-15,-22 1 0,22 0 0,0 21 16,0-21-16,0 21 0,-1 0 16,22-21-16,0 0 15,22-1-15,-1 22 0,0-21 16,21 21-16,-21-21 0,22 0 15,-22 21-15,21-21 0,1 0 0,-22-1 16,21 1-16,0 0 0,1 0 16,-22 0-16,21 0 0,-21-1 0,1 1 15,-1 21-15,-21-21 0,0 0 16,0 42 31,-21-21-47,21 21 15,0 0-15,-22 1 0,22-1 16,-21 0-16,21 0 0,0 21 0,0-20 16,0-1-16,0 0 0,0 0 15,21 0-15,1 0 0,-1-21 16,0 0-16,0 0 0,0 0 0,0 0 16,22 0-16,-22 0 0,21 0 15,-21-21-15,1 0 0,20 0 0,-21 0 16,0 0-16,0-1 0,-21 1 15,0 0-15,0 0 0,0-21 16,0 20-16,-21 1 0,0 0 0,0 21 16,-21-21-16,20 21 0,-20 0 15,21 0-15,-21 0 0,20 0 0,1 0 16,0 0-16,0 0 0,0 0 16,21 21-16,0 0 0,0 0 15,0 1-15,21-1 16,0-21-16,0 21 0,0-21 15,1 0-15,20 0 0,-21 0 0,21 0 0</inkml:trace>
  <inkml:trace contextRef="#ctx0" brushRef="#br0" timeOffset="28652.25">24934 2138 0,'0'0'0,"0"-21"0,0 0 15,21 21-15,1 0 16,-1 0-16,0 0 16,0 0-16,0 0 0,0 0 0,1 21 15,-1 0-15,0 0 0,0 0 16,0 0-16,0 1 0,-21-1 0,22 0 16,-22 0-16,0 0 0,0 0 15,0 1-15,0-1 0,0 0 16,0 0-16,-22-21 0,1 0 15,0 0-15,0 0 16,21-21 0,0 0-16,0 0 15,0-1-15,0 1 0,0 0 0,0 0 16,0 0-16,21 0 0,0-1 16,0 1-16,1 0 0,-1 21 15,0-21-15,0 21 16,0 0-16,0 0 15,1 0-15,-1 0 0,0 0 16</inkml:trace>
  <inkml:trace contextRef="#ctx0" brushRef="#br0" timeOffset="29355.84">25633 2117 0,'0'0'16,"-21"0"-1,-1 0-15,1 0 16,21 21 0,0 0-16,0 0 0,0 0 15,0 1-15,0-1 0,0 0 16,0 0-16,0 0 0,0 0 16,0 1-16,0-1 0,0 0 15,0 0 1,-21-21 15,21-21-31,0 0 16,0 0-16,0-1 0,0 1 15,0 0-15,0 0 0,0 0 16,0-22-16,21 22 0,0 0 0,1 0 16,-1 0-16,0 0 0,0-1 15,0 22-15,0-21 0,22 21 16,-22 0-16,0 0 0,0 0 15,22 0-15,-22 0 0,0 21 0,0-21 16,0 22-16,0-1 0,1 0 0,-22 21 16,0-21-16,0 1 0,0-1 15,0 0-15,0 0 0,0 0 0,0 0 16,0 1-16,0-1 0,0 0 16,-22-21-1,1 0 1,0 0-16,21-21 15,0 0-15,0-1 0,0 1 16,0 0-16,0 0 16,0 0-16,21 0 0,0-1 0,-21 1 15,22-21-15,-1 21 0,0 0 16,21 21-16,-21-22 0,1 22 0,-1 0 16,21 0-16,-21 0 0,0 0 15,22 0-15,-22 0 0,0 22 0,0-1 16,0 0-16,1 0 0,-22 0 0,0 0 15,0 1-15,0-1 0,0 0 16,0 0-16,0 0 0,-22 0 0,1 1 16,0-22-16,0 21 15,0-21 1</inkml:trace>
  <inkml:trace contextRef="#ctx0" brushRef="#br0" timeOffset="29799.59">26649 2074 0,'0'0'0,"-85"0"31,64 0-31,0 0 16,0 22-16,-1-22 0,1 21 15,21 0-15,-21 0 0,0 0 0,21 0 16,-21 1-16,21 20 0,0-21 16,0 0-16,0 0 0,0 1 15,0-1-15,21-21 16,0 0 0,0 0-16,0 0 15,1-21-15,-22-1 0,21 22 16,0-21-16,-21 0 0,21 0 0,-21 0 15,0 0-15,21-1 0,-21 1 16,0 0-16,0 0 0,0 42 47,0 0-47,0 0 0,0 1 0,0-1 16,-21 0-16,21 0 15,0 0-15,0 0 0,0 1 0,0-1 16,0 0-16,21-21 31,0 0-31,1 0 16</inkml:trace>
  <inkml:trace contextRef="#ctx0" brushRef="#br0" timeOffset="30211.35">26755 2180 0,'0'21'47,"-22"1"-47,22-1 0,0 0 15,0 0-15,-21 0 16,21 0-16,0 1 16,-21-22-16,21 21 15,0-42 16,0-1-15,0 1-16,0 0 16,0 0-16,21 0 15,0 0-15,-21-1 0,22 22 0,-1-21 16,0 21-16,0-21 0,0 21 16,0 0-16,-21 21 15,0 0-15,0 1 16,0-1-1,0 0-15,0 0 0,0 0 16,-21 0-16,0-21 0,0 22 16</inkml:trace>
  <inkml:trace contextRef="#ctx0" brushRef="#br0" timeOffset="30441.22">26966 2201 0,'0'-21'16,"-21"21"15,0 0-31,21 21 16,-21 1-16,21-1 0,-21 0 15,-1 0-15,22 0 0,-21-21 16,21 21-16,0 1 0,-21-22 0,21 21 15,0 0 1,21-21-16,0 0 16,1 0-16,-1 0 15</inkml:trace>
  <inkml:trace contextRef="#ctx0" brushRef="#br0" timeOffset="30780.02">26882 2392 0,'21'0'31,"0"0"-31,0 0 16,0 0-16,0-21 0,1 21 15,-22-21 1,21 21-16,-21-22 16,-21 22-1,-1 0 1,1 0-16,0 0 0,0 22 16,21-1-16,-21-21 15,21 21-15,-21 0 0,21 0 16,0 0-16,-22 1 0,1-1 15</inkml:trace>
  <inkml:trace contextRef="#ctx0" brushRef="#br0" timeOffset="31299.53">22458 3090 0,'-21'0'0,"42"0"0,-64 0 0,22-21 0,21 0 16,21 0 15,1 21-31,20 0 0,0 0 0,1 0 16,20 0-16,-21 0 0,22-21 16,21 21-16,-22 0 0,1 0 0,-1 0 15,1 0-15,-22 0 0,0 0 16,1 0-16,-1-21 0,-21 21 0,-42 0 31,0 0-31,-22 0 16,22 0-16</inkml:trace>
  <inkml:trace contextRef="#ctx0" brushRef="#br0" timeOffset="31535.4">22945 2985 0,'0'0'0,"0"21"47,0 0-47,0 0 0,0 0 16,0 22-16,0-1 0,0 0 15,0 1-15,-22-1 0,22 0 0,0 1 16,0-1-16,0 0 0,-21 1 0,21-22 16,0 21-16,-21-21 15,21 0-15,0 1 0,0-1 16,0-42 15</inkml:trace>
  <inkml:trace contextRef="#ctx0" brushRef="#br0" timeOffset="31879.69">23093 3429 0,'21'0'0,"0"0"16,0 0-16,-21-21 16,21 21-16,1 0 0,-1-21 15,0 21-15,0-21 0,0 21 0,-21-22 16,21 1-16,1 0 16,-22 0-16,0 0 0,-22 21 31,1 0-31,0 0 15,0 21-15,0 0 0,21 0 16,0 0-16,0 1 0,-21 20 0,21-21 16,0 0-16,0 0 0,0 1 15,0-1-15,0 0 0,0 0 16,0 0-16,0 0 16,21-21-16,0 0 15,0 0-15,0 0 0,0 0 0,1-21 16,-1 0-16,21 21 0</inkml:trace>
  <inkml:trace contextRef="#ctx0" brushRef="#br0" timeOffset="32243.82">23855 3260 0,'21'-21'0,"-42"42"0,63-42 0,-42-1 16,-21 22 0,0 0-1,-22 0-15,22 0 0,0 22 16,0-22-16,0 21 0,0 0 15,-1 0-15,1-21 0,0 21 0,21 0 16,0 1-16,0-1 16,0 0-16,21 0 0,0-21 15,1 0-15,-1 21 0,21-21 0,0 21 16,-20-21-16,20 22 0,0-22 16,-21 21-16,22-21 0,-22 21 0,0-21 15,-21 21-15,0 0 16,-21 0-16,0-21 15,0 0-15,-22 0 0,22 0 0,-21 22 16,-1-22-16,1 0 16,21 0-16,-21 0 0,20 0 0,1 0 15,0 0-15,0 0 0,21-22 16,0 1 0,21 21-16,0-21 0,0 21 0,1-21 15,20 0-15,-21 0 0</inkml:trace>
  <inkml:trace contextRef="#ctx0" brushRef="#br0" timeOffset="33133.5">24320 2963 0,'0'0'0,"0"-21"0,0 0 15,0 42 16,0 0-31,0 1 16,0 20-16,-21-21 0,21 21 16,0-20-16,-21 20 0,21 0 0,-21 1 15,0-1-15,21 0 0,0 1 0,0-22 16,0 21-16,0-21 0,0 0 16,0 1-16,0-1 0,0 0 0,21-21 15,0 0 1,0 0-16,0 0 0,1 0 15,-1 0-15,0 0 0,0-21 0,0 21 16,0-21-16,1-1 0,-1 1 16,-21 0-16,21-21 0,-21 21 0,21-1 15,-21 1-15,0 0 0,0 0 16,0 0-16,0 42 16,0 0-1,0 0-15,-21 0 16,21 22-16,-21-22 0,21 0 0,0 0 15,0 0-15,0 1 0,0-1 16,0 0-16,0 0 0,21 0 16,0-21-16,0 0 0,0 0 15,22 0-15,-22 0 0,21 0 16,1 0-16,-1 0 0,0 0 0,1-21 16,-1 0-16,-21 21 0,0-21 15,22 0-15,-22-22 0,0 22 0,0 0 16,-21 0-16,0 0 0,21-1 0,-21 1 15,0 0 1,0 42 0,0 0-1,-21 1-15,21-1 0,0 0 0,0 0 0,-21 0 16,21 0-16,-21 1 0,21-1 16,-21 0-16,21 0 15,0 0-15,0-42 47,0 0-47,0 0 16,0 0-16,0-1 15,21-20-15,-21 21 0,21 0 0,0-22 16,21 22-16,-20 0 0,-1 0 16,0 0-16,21 0 0,-21-1 15,22 22-15,-1 0 0,-21 0 0,22 0 16,-22 0-16,21 22 0,-21-1 15,-21 0-15,0 21 0,0-21 0,0 1 16,0 20-16,0-21 0,0 0 16,-21 22-16,21-22 0,-21 0 0,0 0 15,0 0-15,21 0 0,-22-21 16,44-21 31,-1 0-47</inkml:trace>
  <inkml:trace contextRef="#ctx0" brushRef="#br0" timeOffset="33692.18">26183 3260 0,'0'-21'15,"0"42"-15,0-64 0,0 22 0,-21 0 0,0 0 16,0 0-16,-1 21 0,1 0 15,0 0-15,0 0 0,0 0 0,-22 0 16,22 0-16,-21 21 0,0 0 16,20 21-16,-20-20 0,21 20 15,0-21-15,0 21 0,-1 1 0,22-22 16,0 0-16,0 21 0,0-20 16,0-1-16,22 0 0,-1-21 0,0 21 15,0-21-15,21 0 0,-20 0 16,-1 0-16,21 0 0,-21 0 0,0-21 15,22 0-15,-22 21 0,0-21 0,0-1 16,0 1-16,1-21 0,-1 21 16,0 0-16,0-22 0,-21 22 0,0 0 15,0 0-15,0 0 0,0-1 16,0 44 15,-21-1-31,21 0 0,-21 0 16,0 21-16,-1 1 0,22-1 0,-21 0 15,0 1-15,21-1 0,-21 0 16,0 1-16,21-1 0,-21 0 0,21 1 16,0-1-16,0 0 0,0 1 0,0-22 15,0 21-15,0 1 0,0-1 16,0-21-16,0 0 0,0 22 0,-22-22 16,1 0-16,0-21 0,21 21 0,-21 0 15,0-21-15,0 0 16,-1 0-16,1 0 0,21-21 15,0 0-15,-21 21 16,0-21-16,21 0 0,-21-1 16,21 1-16,0-21 0,-21 21 0,-1-22 15,1 22-15,21-21 0</inkml:trace>
  <inkml:trace contextRef="#ctx0" brushRef="#br0" timeOffset="33892.06">25400 3027 0,'0'0'0,"-21"-21"16,0 21-16,-1 0 0,1-21 15,0 21 17,0 0-17,0 0 1,0 0-16,-1 0 0,1 21 15</inkml:trace>
  <inkml:trace contextRef="#ctx0" brushRef="#br0" timeOffset="34103.94">24278 3048 0,'0'0'0,"21"0"47,0 0-47,22 0 0,-22 0 0,0 0 15,21 0-15,-20 0 0,-1 0 16,0 0-16,0 0 0,0 0 0,-21-21 16</inkml:trace>
  <inkml:trace contextRef="#ctx0" brushRef="#br0" timeOffset="35083.37">18140 2011 0,'-21'21'0,"42"-42"0,-64 42 16,22-21-16,21 21 16,21-21-1,1 0 1,20-21-16,0 21 0,22-21 0,-1 0 15,22 0-15,0-1 0,20-20 0,1 21 16,0-21-16,0-1 16,21 1-16,21-22 0,0 22 0,-21 0 15,21-22-15,-21 22 0,22-22 16,-1 22-16,-21-21 0,0 20 16,-21 1-16,-1 0 0,-20-1 0,0 1 15,-1 0-15,-20-1 0,-22 22 0,22 0 16,-43 0-16,21 0 0,-21-1 15,1 1-15,-22 0 16,-22 21 0,1 0-16,0 0 0,0 0 15,0 0-15,0 0 16,-22 0-16,22 0 0,0 21 0,0-21 16,0 21-16,-1-21 0,22 22 15,22-22 16,-1 0-15,0-22-16,0 22 0,0-21 16,0 21-16,22-21 0,-22 0 0,0 21 15,0-21-15,0 0 0,1 21 16,-1 0-16,-21-22 0,0 44 31,0-1-31,-21 0 0,-1 0 16,1 21-16,0-20 0,0 20 15,0 0-15,0-21 0,-1 22 0,1-1 16,0-21-16,0 0 0,21 1 16,0-1-16,0 0 0,-21 0 0</inkml:trace>
  <inkml:trace contextRef="#ctx0" brushRef="#br0" timeOffset="35584.08">21907 275 0,'0'21'0,"0"64"32,0-64-32,0 22 0,-21 20 0,21-21 15,-21 1-15,21-1 0,0 22 16,-21-22-16,21 0 0,-21 22 0,21-22 15,-21-21-15,21 22 0,0-22 16,0 21-16,0-21 0,0 0 16,0-42-1,0 0 1,0 0-16</inkml:trace>
  <inkml:trace contextRef="#ctx0" brushRef="#br0" timeOffset="35924.9">21717 445 0,'-21'-22'0,"42"44"0,-63-65 16,20 22-16,1 0 0,21 0 0,-21 21 15,21-21-15,0-1 16,42 22-16,-20-21 0,-1 21 16,21 0-16,0 0 0,22 0 15,-22 0-15,22 0 0,-22 21 0,22 1 16,-22 20-16,21 0 0,-20 1 15,-1-1-15,0 0 0,-20 1 0,-22-1 16,0 0-16,0 1 0,-43-1 16,1 0-16,0 1 0,-1-22 15,-20 21-15,-1-21 0,22 0 0,-22 1 16,22-1-16,-21-21 0,20 0 16,1 0-16,21 0 0,0 0 0,-1 0 15,44-21 1,20 21-1,-21 0-15,21-22 0,1 1 16,-1 21-16,0-21 0,1 0 0,-1 21 16,0-21-16</inkml:trace>
  <inkml:trace contextRef="#ctx0" brushRef="#br0" timeOffset="36380.15">22839 614 0,'0'0'0,"0"-21"0,0 0 15,0-1-15,0 1 16,0 0-16,-21 0 16,-1 21-16,1 0 0,0 0 15,-21 0-15,21 0 0,-22 21 0,22 0 16,-21 0-16,-1 1 0,22-1 0,0 21 16,0-21-16,0 0 0,0 22 15,21-22-15,-22 21 0,22-21 0,0 1 16,0-1-16,0 0 0,0 0 15,22-21-15,-1 0 0,0 0 0,0 0 16,0 0-16,22 0 16,-22 0-16,0-21 0,21 0 0,-21 0 15,1-1-15,20 1 0,-21 0 16,0 0-16,0-21 0,-21 20 0,0 1 16,22-21-16,-22 21 0,0 0 0,21-1 15,-21 1-15,0 42 31,0 1-31,0-1 0,0 0 16,0 21-16,0-21 0,0 1 0,0 20 16,0-21-16,0 0 0,0 0 15,0 1-15,0-1 0,0 0 16,21 0-16,0-21 0,0 21 16,0-21-16,1 0 0,-1 0 15,0-21-15,0 0 0,0 0 16,0 0-16</inkml:trace>
  <inkml:trace contextRef="#ctx0" brushRef="#br0" timeOffset="36609.01">23262 191 0,'0'0'0,"0"-43"0,21 22 16,-21-21-16,0 21 0,0 42 31,0 21-31,0 0 0,0 1 16,0-1-16,0 22 0,0-22 15,0 21-15,-21-20 0,21-1 0,-21 0 16,21 1-16,0-1 0,0 0 16,0-20-16,0 20 0,0-21 0,0 0 15,0 0-15,0 1 0,0-1 16,21-21 0,0 0-16,0 0 15</inkml:trace>
  <inkml:trace contextRef="#ctx0" brushRef="#br0" timeOffset="37063.28">23791 466 0,'0'0'16,"0"-21"-16,-21 21 16,0 0-1,0 0-15,0 21 0,-1-21 0,1 21 16,-21 0-16,21 21 0,0-20 15,-1-1-15,1 21 0,0-21 0,21 0 16,0 1-16,0 20 0,0-21 16,0 0-16,0 0 0,0 1 15,21-22-15,0 0 16,1 0-16,-1 0 0,0 0 16,0 0-16,0-22 0,22 1 0,-22 21 15,0-21-15,0 0 0,0 0 16,0-22-16,-21 22 0,0 0 0,22 0 15,-22 0-15,0 0 0,21-1 16,-21 1-16,0 0 0,0 42 31,-21 0-31,-1 1 0,22-1 0,0 0 16,0 0-16,0 0 0,0 22 0,0-22 16,0 0-16,0 0 0,0 0 15,0 0-15,22-21 16,-1 0-16,0 0 0,0 0 15,0 0-15,22 0 0,-22 0 16,0-21-16,0 21 0,0-21 16,0 0-16,1 0 0,-1 0 0,-21-1 15,0 1-15</inkml:trace>
  <inkml:trace contextRef="#ctx0" brushRef="#br0" timeOffset="37273.16">23241 318 0,'-42'0'31,"84"0"-31,-63 0 16,42 0-16,21 0 0,1 0 16,-1 0-16,21-22 0,-20 22 0,20 0 15,1 0-15,-22 0 0,22-21 0,-22 21 16,0 0-16,-21 0 0,22 0 15,-22 0-15,0 0 0</inkml:trace>
  <inkml:trace contextRef="#ctx0" brushRef="#br0" timeOffset="37537.01">24342 85 0,'0'21'16,"0"-42"-16,0 84 0,0-42 0,0 1 16,0 20-16,0 0 0,0 1 0,0-22 15,0 21-15,0 0 0,0 1 16,0-22-16,0 21 0,-22-21 0,22 1 16,0 20-16,0-21 0,0 0 15,0 0-15,22-21 47,-22-21-47</inkml:trace>
  <inkml:trace contextRef="#ctx0" brushRef="#br0" timeOffset="38073.07">24342 148 0,'-22'-21'0,"44"42"0,-44-63 15,22 21 17,22 21-32,-1 0 0,0 0 15,0 0-15,21 0 0,-20 0 0,20 0 16,0 0-16,-21 0 0,22 21 16,-22 0-16,21 0 0,-21 0 0,-21 1 15,0 20-15,0-21 0,0 21 16,0-20-16,-21 20 0,-21-21 0,21 21 15,-22-20-15,1-1 0,21 0 16,-21 0-16,20-21 0,-20 21 0,21-21 16,0 0-16,42 0 31,0-21-15,0 21-16,22 0 15,-22-21-15,0 21 0,21 0 0,1 0 16,-1 0-16,-21 0 0,21 0 15,22 0-15,-22 0 0,1 0 0,-1 21 16,0 0-16,1 0 0,-1 1 0,-21-1 16,-21 0-16,0 0 0,0 0 15,0 0-15,-42 1 0,21-1 0,-22 0 16,1 0-16,0 0 0,-22 0 16,22-21-16,-22 22 0,22-22 15,-22 0-15,22 0 0,0 0 16,-1 0-16,1 0 0,21 0 0,0 0 15,0 0-15,-1 0 0,22-22 16,0 1 0,22 21-16,-1-21 0,0 21 0,21-21 15,-21 21-15,22-21 0</inkml:trace>
  <inkml:trace contextRef="#ctx0" brushRef="#br0" timeOffset="38559.79">25400 487 0,'0'-21'0,"0"42"0,0-63 0,0 20 16,0 1-16,0 0 0,0 0 16,-21 21-16,0 0 0,21-21 15,-22 21-15,1 0 0,0 0 16,0 21-16,21 0 0,-21 0 15,0 0-15,-1 22 0,1-22 0,21 0 16,0 0-16,-21 22 0,21-22 16,0 0-16,-21 0 0,21 0 0,0 0 15,0 1-15,0-1 16,21-21-16,0 0 16,0 0-16,1 0 0,-1 0 15,0 0-15,0 0 0,0 0 16,-21-21-16,21-1 0,1 1 0,-1 21 15,-21-21-15,21-21 0,-21 21 16,21-1-16,-21 1 0,0 0 0,0 0 16,0 0-16,21 21 0,-21 21 31,0 0-31,-21 0 0,21 0 16,0 22-16,0-22 0,-21 0 15,21 0-15,0 0 0,0 1 16,0-1-16,0 0 15,0 0-15,0 0 16,21-21-16,0 0 0,0 0 16,1 0-16,-1 0 0,21 0 0,-21-21 15</inkml:trace>
  <inkml:trace contextRef="#ctx0" brushRef="#br0" timeOffset="38948.08">25993 487 0,'0'-21'0,"0"42"0,0-63 0,0 20 0,-22 22 31,1 0-31,0 0 16,0 0-16,0 0 0,0 22 15,-1-22-15,1 21 0,0-21 0,21 21 16,-21-21-16,21 21 0,0 0 0,0 0 16,0 1-1,21-1-15,0 0 0,0-21 16,-21 21-16,22-21 0,-1 21 15,0-21-15,0 21 0,0-21 0,0 22 16,1-22-16,-1 21 0,-21 0 16,0 0-1,-21 0 1,-1-21 0,1 0-16,0 0 0,0 0 0,-21 0 15,20 0-15,-20 0 0,21 0 16,0 0-16,0 0 0,-1 0 0,1 0 15,0 0-15,0 0 16,21-21-16,0 0 16,21 21-1,0 0-15,0-21 0,1 21 0</inkml:trace>
  <inkml:trace contextRef="#ctx0" brushRef="#br0" timeOffset="39331.85">26289 656 0,'0'0'0,"85"-21"32,-85 0-32,21 21 0,0-21 0,0 0 15,0 21-15,0-22 16,1 1-16,-22 0 0,21 21 0,-21-21 15,0 0 1,-21 21 0,-1 0-1,1 0-15,0 0 0,0 21 0,21 0 16,-21 0-16,0 0 0,-1 1 16,22 20-16,0-21 0,-21 0 0,21 0 15,0 1-15,0-1 0,0 0 16,0 0-16,21 0 15,1-21-15,-1 0 16,0 0-16,0 0 0,21 0 0,-20 0 16,-1 0-16,0 0 0,21 0 0,-21-21 15,1 21-15,-1-21 16,0 0-16,0 21 0</inkml:trace>
  <inkml:trace contextRef="#ctx0" brushRef="#br0" timeOffset="40544.16">2646 5334 0,'0'0'0,"-21"0"16,-1 0-16,-20 0 0,21 21 0,0-21 15,0 0-15,-1 0 0,1 0 16,0 0-16,0 0 0,0 21 0,0-21 16,-1 0-16,44 0 47,-1 0-47,21 0 0,0 0 15,22 0-15,21 0 0,-22 0 0,22-21 16,21 21-16,-1 0 0,1-21 15,21 21-15,0-21 0,0 21 0,0-21 16,0 21-16,-21 0 0,0-21 0,0-1 16,0 22-16,-1 0 0,1 0 15,-21-21-15,0 21 0,-1 0 0,-20 0 16,-1 0-16,1-21 0,-22 21 16,0 0-16,-20 0 0,-1 0 15,0 0-15,0 0 0,-42 0 31,0 0-31,0 0 16,-1-21-16,1 21 0,-21 0 0,21 0 16</inkml:trace>
  <inkml:trace contextRef="#ctx0" brushRef="#br0" timeOffset="41135.82">2730 5461 0,'-21'0'0,"42"0"0,-63 0 15,21 0-15,0 0 16,0 0-16,42 0 31,0 0-15,0 0-16,0 0 0,22 0 15,-1 0-15,0 0 0,22 0 0,-22-21 16,22 21-16,-1 0 0,22 0 0,-22-21 16,22 21-16,0 0 0,-1 0 15,22 0-15,-21-21 0,-1 21 0,22 0 16,-21 0-16,21 0 0,0-22 16,-1 22-16,1 0 0,0 0 0,0 0 15,0-21-15,0 21 0,-22 0 16,-20 0-16,20 0 0,-20-21 15,-22 21-15,1 0 0,-1 0 0,-21 0 16,21 0-16,-20 0 0,-1 0 0,-21-21 16,0 0 15,-21 21-15,-1 0-1,1 0-15,0 0 16,0 0-16</inkml:trace>
  <inkml:trace contextRef="#ctx0" brushRef="#br0" timeOffset="41307.72">5101 5355 0,'-21'21'31,"0"-21"-15,0 0-1,-1 0-15,1 0 16,0 0 0,0 0-16</inkml:trace>
  <inkml:trace contextRef="#ctx0" brushRef="#br0" timeOffset="43287.95">1228 6435 0,'0'0'0,"0"21"15,0 0-15,21-21 0,0 21 16,0-21-16,0 0 16,0 0-16,1 0 0,20-21 0,-21 21 15,21-21-15,1 0 0,-22 0 16,21-1-16,-21 1 0,1 0 16,-1 0-16,0 0 0,0 21 15,-21-21-15,0-1 0,0 1 0,0 0 16,-21 0-16,-21 21 15,20 0-15,-20 0 0,0 0 0,-1 0 16,-20 0-16,21 0 0,-22 21 16,22 0-16,-22 0 0,22 1 15,0-1-15,-1 0 0,1 21 0,21-21 16,-22 1-16,22 20 0,0-21 16,21 0-16,0 0 0,0 1 0,0-1 15,0 0-15,0 0 0,21 0 16,22 0-16,-22-21 0,21 22 15,-21-1-15,22-21 0,20 21 16,-21 0-16,1 0 0,20 0 0,-20 1 16,20-1-16,-21 0 0,1 21 15,-1-21-15,-21 22 0,0-22 0,-21 21 16,0-21-16,0 22 0,0-22 16,-21 21-16,-21 1 0,21-22 0,-22 21 15,1-21-15,0 0 0,-22 1 16,22-1-16,0 0 0,-22-21 15,22 0-15,-22 0 0,22 0 0,0-21 16,-1 0-16,-20-1 0,20-20 0,1 21 16,0-21-16,-1-1 15,1 22-15,0-21 0,21-1 0,-22 22 16,22-21-16,21 21 0,0-22 16,0 22-16,0 0 0,0 0 0,0 0 15,42 21-15,-20 0 0,-1 0 16,21 0-16,-21 0 0,22 0 0,-22 0 15,0 0-15,21 0 0,-21 0 16,22 0-16,-22 0 0</inkml:trace>
  <inkml:trace contextRef="#ctx0" brushRef="#br0" timeOffset="43723.7">1799 6985 0,'0'0'0,"21"0"15,0 0 1,1-21 0,-1 21-16,0-21 0,-21 0 0,21-1 15,0 22-15,0-21 16,1-21-16,-1 21 0,0 0 0,-21-1 15,21 1-15,-21 0 0,0 0 16,0 0-16,0 0 0,-21 21 16,0 0-16,0 0 15,-1 0-15,1 21 0,0 0 0,21 0 16,-42 0-16,21 0 0,-1 22 16,1-22-16,0 21 0,0 1 0,0-1 15,21-21-15,0 21 0,0 1 16,0-22-16,0 21 0,0-21 0,0 22 15,0-22-15,0 0 0,21 0 16,0-21-16,0 21 0,0-21 16,1 0-16,-1 0 0,0 0 15,0 0-15,0-21 16,0 0-16,1 0 0,-1 0 0,0 0 16,21-1-16</inkml:trace>
  <inkml:trace contextRef="#ctx0" brushRef="#br0" timeOffset="44015.53">2349 6117 0,'0'0'0,"-21"0"0,0 0 0,21 43 0,-21-22 15,21 21-15,0 0 0,0 22 16,0-22-16,0 22 0,-21-1 0,21 1 15,0-1-15,0 1 0,0-1 16,0-20-16,0 20 0,0-21 0,0 22 16,0-22-16,0 1 0,-21-1 15,21 0-15,0 1 0,0-22 0,0 21 16,0-21-16,0 0 16,21-42-1,0 0-15,-21 0 16,0 0-16,21 0 15,0-22-15</inkml:trace>
  <inkml:trace contextRef="#ctx0" brushRef="#br0" timeOffset="44399.83">2476 6964 0,'0'21'15,"22"-21"1,-1 0-16,0 0 0,0 0 16,21-21-16,-20 21 0,-1-21 15,21 0-15,-21-1 0,0 1 16,22 21-16,-22-21 0,-21 0 0,21 0 16,-21 0-16,0-1 0,-21 22 15,0 0 1,0 0-16,-1 0 0,1 0 0,0 22 15,0-22-15,-21 21 0,20 0 16,1 0-16,0 0 0,21 0 0,0 1 16,-21-1-16,21 0 15,0 0-15,0 0 0,0 0 0,0 1 16,0-1-16,0 0 0,21 0 0,0 0 16,0-21-16,1 21 15,-1-21-15,0 0 0,0 0 16,0 0-16,0 0 0,1-21 15,-1 21-15,21-21 0,-21 0 0</inkml:trace>
  <inkml:trace contextRef="#ctx0" brushRef="#br0" timeOffset="44899.54">3217 6710 0,'0'0'0,"0"-21"0,-21 21 16,0 0-1,0 0-15,21 21 0,0 0 0,-21-21 16,-1 42-16,22-20 0,0-1 0,-21 0 16,21 0-16,0 21 0,0-20 15,0-1-15,0 0 0,0 21 0,0-21 16,0 1-16,0-1 0,0 0 16,0 0-16,0 0 0,0 0 15,0-42 32,0 0-47,0 0 0,0 0 0,0 0 16,0-1-16,0-20 0,0 21 15,0-21-15,21 20 0,1-20 0,-1 21 16,0-21-16,21 20 0,-21 1 16,22-21-16,-22 21 0,21 0 0,1 21 15,-22 0-15,21 0 0,-21 0 16,22 0-16,-22 0 0,0 21 0,0-21 15,0 42-15,0-21 0,-21 0 0,0 1 16,0 20-16,0-21 0,0 0 16,0 22-16,0-22 0,0 0 0,0 0 15,0 0-15,0 0 0,0 1 16,0-1-16,0 0 16,-21-21-16,21-21 46,0 0-46,21 21 0</inkml:trace>
  <inkml:trace contextRef="#ctx0" brushRef="#br0" timeOffset="45152.39">3916 6646 0,'0'0'0,"0"22"16,0-1-16,0 0 15,0 0-15,0 0 0,0 22 16,0-22-16,-21 0 0,21 21 0,0-21 16,0 1-16,0-1 0,-22 0 15,22 21-15,0-21 0,0 1 16,0-1-16,22-21 31,-22-21-31,21-1 16,-21 1-16,0 0 0,21 0 15,-21 0-15,0 0 0,0-1 16</inkml:trace>
  <inkml:trace contextRef="#ctx0" brushRef="#br0" timeOffset="45491.2">3937 6308 0,'-64'42'16,"64"-21"-16,0 0 15,0 1-15,0-1 16,0 0-16,0 0 0,0 0 16,22-21-16,-1 0 0,0 0 15,0 0-15,0 0 16,0-21-16,1 21 0,-1-21 16,-21 0-16,0 0 0,21-1 15,-21 1-15,0 0 0,0 0 16,0 0-16,0 0 0,-21 21 15,21-22-15,-21 22 0,-1 0 16,1 0-16,0 0 0,0 0 0,0 22 16,0-22-16,21 21 0,0 0 0,-22 0 15,22 0-15,0 22 0,0-22 16,0 0-16,0 0 0,0 0 0,0 0 16,0 1-16,0-1 15,0 0-15,0 0 0,22 0 0</inkml:trace>
  <inkml:trace contextRef="#ctx0" brushRef="#br0" timeOffset="46627.55">4297 6519 0,'-43'22'31,"43"-1"-31,0 0 16,-21 0-16,21 21 0,-21-20 16,21 20-16,0-21 0,0 21 0,0 1 15,0-22-15,0 0 0,0 21 0,0-20 16,0-1-16,0 0 0,21 0 16,0-21-16,-21 21 0,22-21 0,-1 0 15,0 0-15,0 0 0,0 0 0,0 0 16,1 0-16,20 0 0,-21-21 15,0 0-15,0 0 0,22 0 0,-22-1 16,0 1-16,0 0 0,0-21 16,-21 21-16,22-22 0,-22 22 0,21-21 15,-21-1-15,21 22 0,-21 0 16,0 0-16,0 0 0,0 0 0,0 42 31,0 0-15,-21 0-16,21 0 0,0 22 0,0-22 15,-21 21-15,21-21 0,0 22 16,0-22-16,0 0 0,0 21 0,0-21 16,0 1-16,21-1 15,0 0-15,0-21 0,0 0 0,0 0 16,22 0-16,-22 0 0,21 0 0,-21 0 16,22 0-16,-22-21 0,0 0 15,21-1-15,-20 1 0,-1 0 16,0-21-16,0 21 0,-21-22 0,0 22 15,21-21-15,-21 21 0,0-22 0,0 22 16,0 0-16,0 0 0,0 0 16,0 42-1,0 0 1,0 21-16,0-21 0,0 1 16,0-1-16,0 21 0,-21-21 0,21 0 15,0 22-15,0-22 0,0 0 16,0 0-16,0 0 0,0 1 0,0-1 15,0 0-15,0 0 0,0-42 47,0 0-31,0 0-16,0-22 0,0 22 16,0 0-16,21-21 0,0 20 15,-21-20-15,0 21 0,22-21 0,-1 20 16,0-20-16,0 21 0,-21 0 0,21 0 15,0 21-15,1-22 0,-1 22 16,0 0-16,0 0 0,0 0 0,-21 22 16,21-1-16,1-21 0,-1 21 15,-21 21-15,0-21 0,21 1 16,-21-1-16,21 0 0,-21 0 0,21 0 16,-21 0-16,0 1 0,0-1 0,0 0 15,0 0-15,0 0 16,0 0-16,-21-42 47,21 0-47,0 0 0,0 0 15,0-22-15,0 22 0,0-21 0,0 0 16,21 20-16,0-20 0,1 0 16,20-1-16,0 1 0,1 21 15,-1-21-15,21 20 0,-20 1 0,-1 0 0,0 21 16,22 0-16,-43 0 15,21 21-15,1 0 0,-22 1 0,0 20 16,0-21-16,0 21 0,-21 1 0,0-22 16,0 21-16,0 1 15,0-22-15,0 21 0,0 0 0,0-20 0,0-1 16,0 0-16,0 21 0,0-21 0,0 1 16,-21-1-16,0-21 15</inkml:trace>
  <inkml:trace contextRef="#ctx0" brushRef="#br0" timeOffset="47476.06">13144 5630 0,'-42'22'0,"84"-44"0,-126 44 0,63-22 16,-22 21-16,22-21 0,0 0 0,-21 0 16,42 21-16,-22-21 0,44 0 31,-1 0-31,21 0 0,22 0 15,-1 0-15,22 0 0,-1 0 0,22 0 16,0 0-16,0-21 0,21 21 0,0 0 16,0-21-16,21-1 0,0 22 15,0-21-15,1 0 0,-1 21 16,21-21-16,-21 0 0,0 21 16,1-21-16,-22-1 0,0 1 0,-22 21 15,1-21-15,-21 21 0,0 0 0,-1-21 16,-20 21-16,-1 0 0,1 0 15,-22 0-15,0 0 0,1 0 0,-22 0 16,0 0-16,0 0 0,0 0 16,-42 0 15,0 0-31,0 0 0,-21 0 0,20 0 16,-20 21-16</inkml:trace>
  <inkml:trace contextRef="#ctx0" brushRef="#br0" timeOffset="47920.81">14055 5842 0,'-106'106'31,"85"-64"-31,-22 1 0,1-22 0,0 21 16,-1 22-16,-20-22 0,20 21 0,-20-20 16,-1 20-16,1 1 0,-1-1 0,1-20 15,-1 20-15,1-21 0,21 1 16,-22-1-16,22 0 0,-1-20 16,22-1-16,0 0 0,0 0 0,0 0 15,0-21-15,-1 0 16,22-21-1,0 0 1,0 0-16,0 0 0,22-1 16</inkml:trace>
  <inkml:trace contextRef="#ctx0" brushRef="#br0" timeOffset="48151.66">13017 6583 0,'0'0'0,"-21"21"15,0 0 1,0 0-16,21 1 15,-21-1-15,21 0 0,-21 0 0,-1 0 16,22 0-16,0 1 0,0-1 0,0 0 16,0 0-16,0 0 15,22-21 1,-1 0-16,21 0 0,-21 0 0,22 0 16,-22 0-16,21 0 0,22-21 15,-22 21-15,0-21 0,1 21 0,-1-21 16,0 21-16,-21 0 0,22-21 0,-22 21 15,0 0-15</inkml:trace>
  <inkml:trace contextRef="#ctx0" brushRef="#br0" timeOffset="48624.38">9715 7154 0,'-21'22'31,"0"-1"-31,21 0 16,-21 0-16,0 21 0,21 1 0,-21 20 15,-1-20-15,1 20 0,0-21 16,21 22-16,-21-22 0,0 1 0,0-1 16,-1 21-16,22-20 0,-21-1 0,0-21 15,21 22-15,-21-22 0,21 21 0,0-21 16,0 0-16,21-21 31,-21-21-31,21 0 0,-21 0 0,21 0 16</inkml:trace>
  <inkml:trace contextRef="#ctx0" brushRef="#br0" timeOffset="48880.23">9567 7303 0,'0'-43'16,"0"86"-16,21-128 0,1 64 0,-22 0 0,0-1 16,0 1-16,21 21 0,0 0 15,0 0-15,0 21 0,0 1 16,1-1-16,20 21 0,-21 0 0,21 1 15,-20-1-15,20 0 0,-21 22 16,0-22-16,0 1 0,1-1 0,-1 21 16,-21-20-16,0-1 0,0 0 15,0 1-15,0-1 0,-21 0 16,-22-20-16,22 20 0,0-21 0,21 0 16,-21 0-16,0 1 0,-1-1 0,1-21 15,0 0-15,0 0 16,0-21-16</inkml:trace>
  <inkml:trace contextRef="#ctx0" brushRef="#br0" timeOffset="49399.94">9440 7853 0,'21'-21'16,"1"0"-16,-1 21 0,0-22 15,21 1-15,1 21 0,-1-21 16,0 0-16,22 0 0,-22 0 0,22 21 15,-22-22-15,0 1 0,1 21 0,-1 0 16,0 0-16,1-21 0,-22 21 16,0 0-16,0 0 0,0 21 0,0 0 15,-21 1-15,0-1 0,0 0 16,22 21-16,-22-21 0,0 1 16,0-1-16,0 0 0,0 21 0,0-21 15,0 1-15,0-1 0,0 0 0,0 0 16,0 0-16,0 0 0,-22 1 15,22-44 17,0 1-32,0 0 15,0 0-15,0 0 0,0 0 16,0-1-16,0 1 0,0-21 0,0 21 16,0-22-16,22 22 0,-1-21 0,0 21 15,0 0-15,21-1 0,-20-20 16,20 42-16,0-21 0,1 21 0,-1 0 15,0 0-15,-21 0 0,22 21 0,-1 0 16,-21 0-16,0 1 0,1-1 0,-22 21 16,0-21-16,0 0 0,0 22 15,0-22-15,0 0 0,-22 21 16,1-20-16,0-1 0,0 0 0,0 0 16,21 0-16,-21-21 0,21 21 0,-22-21 15,22-21 16,0 0-31,22 21 0,-1-21 0</inkml:trace>
  <inkml:trace contextRef="#ctx0" brushRef="#br0" timeOffset="50575.31">11451 7535 0,'-21'0'0,"42"0"0,-63-21 0,21 21 0,-1 0 16,-20 0-16,21 0 0,-21 21 0,-1 1 15,1-1-15,0 0 0,-1 21 16,1-21-16,0 22 0,20-1 0,-20 0 16,21-20-16,-21 20 0,42 0 15,0 1-15,0-22 0,0 21 0,0-21 16,0 0-16,0 1 0,42-1 0,-21-21 15,0 0-15,22 0 0,-22 0 16,21 0-16,-21 0 0,22 0 0,-1-21 16,0-1-16,-21 1 0,22 0 15,-22 0-15,21-21 0,-21 20 0,1-20 16,-1 0-16,0-1 0,0 1 0,-21-21 16,21 20-16,-21-20 0,21-1 15,-21 22-15,0-22 0,0 1 0,22 21 16,-22-22-16,21-63 15,-21 106 1,0 42 0,0 0-16,-21 0 0,21 22 15,-22-22-15,22 21 0,0 22 0,0-22 16,-21 22-16,21-22 0,0 0 16,0 22-16,0-22 0,0 0 0,0 1 15,0-1-15,0 0 0,0 1 0,0-22 16,0 21-16,0-21 0,21 1 15,1-1-15,-1 0 0,0 0 0,0-21 16,0 0-16,0 0 0,22 0 16,-22 0-16,21-21 0,-21 21 15,22-21-15,-1 0 0,-21-1 0,22-20 16,-1 21-16,-21 0 0,0-22 16,0 22-16,1-21 0,-22 21 0,0 0 15,0-1-15,0 1 0,-22 0 16,1 21-16,0 0 15,0 0-15,0 0 0,21 21 0,0 0 16,0 1-16,0-1 16,0 0-16,0 0 15,21 0-15,0 0 0,0 1 0,0-1 16,-21 0-16,22 0 0,-22 0 16,0 0-16,21-21 0,-21 22 15,21-1-15,-21 0 0,0 0 16,21-21-16,-21 21 15,21-21-15,0 0 0,1 0 0,-1 0 16,21 0-16,-21-21 0,0 0 16,1 21-16,-1-21 0,21 0 15,-21-1-15,0 1 0,1 0 0,-1 0 16,-21-21-16,21 20 0,0 1 16,-21-21-16,0 21 0,0 0 0,21-1 15,-21 1-15,0 0 0,0 0 16,0 42-1,0 0 1,-21 0-16,0 1 0,21-1 16,0 0-16,-21 21 0,21-21 15,-21 1-15,21-1 0,0 0 16,0 0-16,0 21 0,0-20 0,0-1 16,0 0-16,0 0 0,21 0 15,0-21-15,0 0 0,0 0 0,0 0 16,1 0-16,-1 0 0,21 0 15,-21 0-15,22 0 0,-22-21 0,21 0 16,-21 0-16,0 0 0,1-1 0,-1 1 16,0 0-16,-21-21 0,0 21 15,0-22-15,0 22 0,0-21 0,-21 21 16,0-1-16,-1 1 0,1 0 0,0 0 16,0 0-16,0 21 0,0 0 15,-22 0-15,22 0 0,0 0 16,0 21-16,0-21 0,-1 21 0,22 0 15,0 0-15,-21-21 0,21 22 0,0-1 16,0 0-16,0 0 0,0 0 16,0 0-16,21-21 15,1 0-15,-1 0 0,0 0 0,0 0 16</inkml:trace>
  <inkml:trace contextRef="#ctx0" brushRef="#br0" timeOffset="50804.18">13060 7662 0,'21'0'16,"-21"22"0,0-1-1,0 0-15,0 0 0,0 0 16,0 0-16,-21 1 0,21-1 0,-21 0 16,21 0-16,0 0 0,0 0 15,0 1-15,-22-1 0,22 0 16,0 0-16,22-42 31,-22 0-15,0 0-16,0-1 0</inkml:trace>
  <inkml:trace contextRef="#ctx0" brushRef="#br0" timeOffset="50972.08">13060 7535 0,'0'0'16,"0"-21"-16,0 0 0,-21 21 0,-1 0 15,22-21-15,-21 21 16,21 21 15,0 0-31,21-21 16,1 21-16,-1-21 0,0 0 16,0 22-16</inkml:trace>
  <inkml:trace contextRef="#ctx0" brushRef="#br0" timeOffset="51511.29">13822 7514 0,'0'0'0,"-85"-21"31,64 21-31,0 0 0,-22 21 0,22 0 16,0 1-16,-21-1 0,21 0 16,-1 21-16,1-21 0,0 1 0,0 20 15,21-21-15,0 0 0,-21 22 16,21-22-16,0 0 0,0 0 0,0 21 16,0-20-16,0-1 0,21 0 15,-21 0-15,21-21 0,0 0 16,0 0-16,1 0 0,-1 0 0,0 0 15,0 0-15,0 0 0,0-21 0,1 0 16,-1 0-16,21-1 0,-21 1 0,0 0 16,1-21-16,-1-1 0,0 1 15,0 0-15,-21-1 0,21-20 16,0-1-16,1 1 0,-22 21 0,21-22 16,0 1-16,-21-1 0,21 22 15,-21-1-15,0 1 0,0 0 0,21 21 16,-21-1-16,0 44 31,0-1-31,0 21 0,-21 0 0,21 22 16,0-22-16,0 22 0,0-1 0,-21-20 15,21 20-15,0 1 0,0-22 16,0 21-16,0-20 0,0-1 0,0 0 16,0-20-16,0 20 0,0-21 15,21 0-15,-21 0 0,21 1 0,0-22 16,1 0-16,-1 0 0,0 0 15</inkml:trace>
  <inkml:trace contextRef="#ctx0" brushRef="#br0" timeOffset="52051.5">14944 5736 0,'0'0'0,"0"-21"15,-22 21-15,22 21 16,22 0 0,-1 1-16,0 20 0,21 0 15,1 1-15,-1 20 0,0-21 0,1 22 16,20-1-16,-21 1 0,22-1 16,-1 1-16,-20-1 0,20 1 0,1-22 15,-22 22-15,0-22 0,22 0 16,-22 1-16,1-1 0,-22-21 0,21 0 15,-21 1-15,0-1 0,1-21 16,-1 0-16,-21-21 16</inkml:trace>
  <inkml:trace contextRef="#ctx0" brushRef="#br0" timeOffset="52331.33">15917 6392 0,'21'22'16,"1"-1"-1,-1 0-15,0 0 0,0 0 16,0 0-16,-21 1 0,0-1 16,21 0-16,-21 21 0,0-21 0,0 1 15,0-1-15,-21 0 0,0 0 0,0 21 16,-21-20-16,20-1 0,-20 0 15,0 0-15,21-21 0,-22 21 0,1 0 16,21 1-16,-22-22 0,22 21 0,0 0 16,0-21-16,0 0 15,0 0-15</inkml:trace>
  <inkml:trace contextRef="#ctx0" brushRef="#br0" timeOffset="52799.06">16256 7197 0,'0'0'0,"0"-43"31,0 65-15,0-1-16,0 0 0,0 0 15,0 21-15,0 1 0,0-1 16,0 0-16,0-20 0,0 20 0,0 0 16,0 1-16,0-1 0,0-21 0,0 0 15,0 22-15,0-22 0,0 0 16,0 0-16,21-21 31,0 0-31,0 0 0,-21-21 16</inkml:trace>
  <inkml:trace contextRef="#ctx0" brushRef="#br0" timeOffset="53256.31">16637 7218 0,'0'0'0,"21"-21"0,-21 0 0,0-1 15,0 1-15,0 42 32,0 1-32,0-1 15,0 0-15,0 0 0,-21 21 0,21 1 16,-21-1-16,21-21 0,0 22 16,0-1-16,-21 0 0,21 1 0,-22-22 15,22 21-15,0-21 0,0 0 16,0 1-16,0-1 0,0 0 15,0 0-15,22-21 0,-1 0 0,0 0 16,0 0-16,0 0 0,0 0 16,22 0-16,-22 0 0,0 0 15,0-21-15,0 0 0,1 0 0,-1-1 16,0 1-16,0 0 0,0-21 0,0 21 16,-21-22-16,0 1 0,0 0 15,0-1-15,0-20 0,0 20 0,0 1 16,0 0-16,0 21 0,0-22 15,0 22-15,-21 0 0,0 0 16,0 21-16,0 0 0,0 0 0,-1 0 16,1 0-16,0 0 15,0 0-15,21 21 0,-21-21 0,0 21 16,21 0-16,0 0 16,0 1-16,0-1 0,0 0 15,0 0-15,21-21 0,21 0 16,-21 0-16,0 0 0</inkml:trace>
  <inkml:trace contextRef="#ctx0" brushRef="#br0" timeOffset="53721.05">17822 7049 0,'0'0'0,"0"-22"16,-21 22-1,0 0-15,-21 0 0,20 0 16,1 0-16,-21 0 0,21 22 0,-22-1 16,1 0-16,0 0 0,21 0 0,-22 22 15,1-22-15,21 21 0,0-21 16,-1 0-16,1 1 0,21 20 16,0-21-16,0 0 0,0 0 15,21 1-15,1-22 0,-1 0 16,0 0-16,0 21 0,0-21 0,22 0 15,-22 0-15,21 0 0,-21 0 0,22 0 16,-22 0-16,21 0 0,-21 0 16,22 0-16,-22 0 0,0 0 0,0 21 15,0-21-15,0 21 0,1-21 0,-22 21 16,21-21-16,-21 21 0,0 1 16,-21-1-16,-1-21 15,1 21-15,0-21 0,0 21 0,0-21 16,-22 21-16,22-21 0,0 21 0,-21-21 15,-1 0-15,22 0 16,0 22-16,-21-22 0,21 0 0,-1 0 16,-20 0-16,21 0 0,0 0 0,0 0 15,-1 0-15,1 0 0,0 0 16,0 0-16,0 0 0,0 0 16,-1 0-16</inkml:trace>
  <inkml:trace contextRef="#ctx0" brushRef="#br0" timeOffset="55115.76">10689 8340 0,'-21'0'16,"42"0"-16,-63 0 0,21 0 15,-1 0-15,1 21 16,21 0-16,0 0 0,0 0 16,0 1-16,0-1 0,0 0 0,0 21 15,21-21-15,1 22 0,-1-1 16,0 0-16,0-20 0,0 20 0,0 0 15,22 1-15,-22-1 0,21-21 0,1 21 16,-22-20-16,21-1 0,22 0 16,-22 0-16,0 0 0,1 0 0,-1-21 15,0 0-15,1 0 0,-1 0 16,0 0-16,1 0 0,-1 0 0,0 0 16,1-21-16,-22 21 0,21-21 15,0 0-15,1 0 0,-1 0 0,22-1 16,-22 1-16,0 0 0,22 0 0,-1-21 15,1 20-15,-1 1 0,1 0 16,-1 0-16,1-21 0,-1 20 0,1 1 16,20 0-16,-20 0 0,-1 0 0,22 0 15,0-1-15,-22 22 0,22-21 16,0 0-16,-1 21 0,1-21 0,84 21 16,-84 0-16,0 0 15,-22 0-15,22 0 0,-1 0 16,1 0-16,0 0 0,-22 21 0,1 0 15,20-21-15,-41 21 0,20 1 0,-20-1 16,20 0-16,-42 0 0,22 0 0,-1 0 16,-21 22-16,0-22 0,0 0 15,22 0-15,-43 0 0,21 22 0,0-22 16,0 0-16,0 0 0,-21 0 0,0 1 16,22-22-16,-22 21 0,21 0 15,-21 0-15,0-42 63,0 0-63,0 0 15,0-1-15,0 1 0,0 0 0,0 0 16,0 0-16,21 0 0,0-1 16,0 1-16,-21 0 0,21-21 0,1 21 15,20-1-15,-21-20 0,0 21 0,22 0 16,-1-22-16,21 22 0,-20 0 0,20 0 15,-20 0-15,20 0 0,1-1 16,-1 22-16,1-21 0,-22 21 0,21 0 16,-20 0-16,-1 0 0,22 0 0,-22 0 15,0 0-15,1 21 16,-1 1-16,21-22 0,-20 21 0,-1 0 16,0 0-16,1 0 0,20 0 0,-20-21 15,-1 22-15,0-1 0,22 0 16,-22-21-16,0 21 0,22 0 0,-22-21 15,22 21-15,-22-21 0,0 0 0,22 22 16,-22-22-16,1 0 0,-1 0 0,0 0 16,22 0-16,-22 0 0,0 0 15,1 0-15,-1 0 0,22-22 0,-22 1 16,-21 0-16,21 0 0,1 0 16,-1 0-16,-21-1 0,22 1 0,-22-21 15,0 21-15,0 0 0,0-22 16,0 22-16,-21-21 0,0 21 0,22-1 15,-22 1-15,21 0 0,-21 0 0,0 0 16,0 0-16,0-1 0,0 1 16,0 0-16,0 0 15,-21 21-15,-1 0 32,1 0-17,0 0-15</inkml:trace>
  <inkml:trace contextRef="#ctx0" brushRef="#br0" timeOffset="55772.42">12531 9800 0,'0'-21'0,"0"42"16,-22-63-16,22 21 0,0 0 0,0-22 0,0 22 15,-21 0-15,21 0 16,-21 21-16,21 21 15,0 0-15,0 21 16,0-20-16,0 20 0,0 0 0,0 22 16,0-22-16,0 0 0,0 22 15,0-22-15,0 1 0,0 20 0,0-21 16,0 1-16,-21-1 0,21 22 0,-21-43 16,21 21-16,-21 0 0,21-20 15,0-1-15,0 0 0,0 0 0</inkml:trace>
  <inkml:trace contextRef="#ctx0" brushRef="#br0" timeOffset="56088.24">12446 9906 0,'0'0'0,"0"-42"15,21 21-15,-21-22 0,21 22 16,-21-21-16,21 21 0,-21-1 0,22-20 15,-1 21-15,-21 0 0,21 0 16,0-1-16,21 22 0,-20 0 16,-1 0-16,0 0 0,21 22 0,1-1 15,-1 21-15,0 0 0,-21 1 16,22 20-16,-22-20 0,0 20 0,0-21 16,-21 22-16,0-22 0,0 1 15,0-1-15,0 21 0,-21-20 0,21-22 16,-21 21-16,0 1 0,21-22 15,0 21-15,0-21 0,0 0 0,0 1 16,-21-22 0,-1 0-1,22-22-15,-21 22 16,0-21-16,21 0 0,-21 0 0</inkml:trace>
  <inkml:trace contextRef="#ctx0" brushRef="#br0" timeOffset="56272.29">12361 10266 0,'-21'0'0,"42"0"0,-21-21 31,21 21-31,22 0 16,-22-21-16,21 21 0,-21-22 16,22 22-16,-1-21 0,0 21 0,1-21 15,-1 21-15,0-21 0,1 21 0,-1-21 16,0 21-16,1-21 0,-1-1 15,-21 22-15,22 0 0</inkml:trace>
  <inkml:trace contextRef="#ctx0" brushRef="#br0" timeOffset="56568.16">13356 9906 0,'0'-21'31,"-21"42"-16,21 0-15,0 0 0,0 1 16,0-1-16,0 21 0,0 0 0,0 1 16,0-1-16,0 0 0,21 1 0,-21 20 15,0-20-15,0 20 0,21-21 16,-21 22-16,21-22 0,-21 22 0,0-22 16,0 0-16,0 22 0,22-22 15,-22-21-15,0 22 0,0-1 0,0-21 16,0 22-16,0-22 0,0 0 15,0 0-15,21-21 0,-21 21 0,0-42 32,0 0-32,0 0 0,0 0 15,0-22-15,21 22 0</inkml:trace>
  <inkml:trace contextRef="#ctx0" brushRef="#br0" timeOffset="56883.49">13441 10245 0,'0'0'0,"0"-21"0,-21-22 0,21 22 15,0 0-15,0 0 16,-22 0-16,22-1 0,0 1 0,0 0 16,0 0-16,0 0 0,0 0 15,0-1-15,22 22 0,-1-21 16,21 21-16,-21 0 0,0-21 0,22 21 16,-22 0-16,21 0 0,1 0 0,-22 0 15,0 0-15,21 21 0,-21 0 16,1 1-16,-22 20 0,0-21 15,0 0-15,0 0 0,-22 1 0,1-1 16,-21 0-16,21 0 0,-22 0 0,22 0 16,-21 1-16,21-1 0,-22-21 15,22 0-15,0 21 0,0-21 16,0 0-16,42 0 31,0 0-31,0-21 0,0 21 16,1-21-16,20-1 0,-21 22 0</inkml:trace>
  <inkml:trace contextRef="#ctx0" brushRef="#br0" timeOffset="57184.32">13970 9970 0,'0'-22'0,"0"44"47,0-1-32,0 21-15,21-21 0,-21 0 16,21 22-16,-21-1 0,21-21 0,-21 43 16,0-22-16,0 0 0,0 22 0,0-22 15,0 22-15,0-22 0,0 22 0,0-22 16,0 0-16,0 1 0,-21-1 16,21 0-16,-21 1 0,21-22 0,0 21 15,0-21-15,0 0 0,0 1 16,0-1-16,0 0 0,21-42 31,-21 0-15,0-1-16,21 1 0,1 0 0,-22 0 15</inkml:trace>
  <inkml:trace contextRef="#ctx0" brushRef="#br0" timeOffset="57491.14">14055 10202 0,'0'-42'0,"0"84"0,-22-105 0,22 42 0,-21 0 15,21-1-15,-21 1 0,21 0 16,0 0-16,0 0 0,0 0 16,21-1-16,0 22 0,22-21 15,-22 21-15,21 0 0,-21 0 0,22 0 16,-1 0-16,0 0 0,1 0 16,-1 0-16,-21 0 0,22 21 0,-22 1 15,0-1-15,0 0 0,-21 0 0,0 0 16,0 22-16,0-22 0,-21 0 15,0 0-15,0 0 0,-22 0 0,1-21 16,0 22-16,20-1 0,-20-21 0,0 21 16,-1-21-16,22 0 0,-21 0 0,21 0 15,0 0-15,42 0 32,0 0-32,0-21 15,0 21-15,0-21 0,22 21 0</inkml:trace>
  <inkml:trace contextRef="#ctx0" brushRef="#br0" timeOffset="57747.99">14732 9864 0,'0'0'16,"0"21"15,0 0-31,0 0 0,21 0 15,-21 1-15,0-1 0,0 21 16,0-21-16,0 0 0,0 22 0,0-22 16,0 0-16,0 0 0,0 0 15,0 1-15,0-1 0,0 0 16,0-42 15,21 0-15</inkml:trace>
  <inkml:trace contextRef="#ctx0" brushRef="#br0" timeOffset="58097.79">14753 9546 0,'-21'0'0,"42"0"0,-63 0 16,21 0-16,-1 21 15,22 1 1,0-1-16,0 0 0,0 0 0,0 0 15,0 0-15,22 1 16,-1-22-16,0 0 0,0 0 0,0 0 16,0 0-16,1 0 0,-1 0 15,0 0-15,0-22 0,0 1 16,-21 0-16,0 0 0,0 0 16,0 0-16,0-1 0,0 1 0,-21 0 15,0 0-15,0 0 16,0 21-16,-1 0 0,1 0 0,0 0 15,0 0-15,0 0 16,21 21-16,0 0 0,0 0 16,0 0-16,0 1 0,0-1 0,0 21 15,0-21-15,0 0 0,0 1 0,0-1 16,0 0-16,0 0 0,21 0 16,0 0-16</inkml:trace>
  <inkml:trace contextRef="#ctx0" brushRef="#br0" timeOffset="59239.14">15092 9885 0,'0'0'0,"0"-21"16,0 42 15,0 0-31,0 0 16,0 22-16,0-22 0,-21 0 15,21 0-15,0 21 0,0-20 16,0-1-16,0 0 0,0 21 0,0-21 16,0 1-16,0-1 0,0 0 15,21-21-15,0 0 0,0 21 16,0-21-16,0 0 0,1 0 16,20 0-16,-21 0 0,0-21 0,22 21 15,-22-21-15,21 0 0,-21-1 0,0 1 16,1 0-16,20 0 0,-21-21 15,0 20-15,-21 1 0,21-21 0,1 21 16,-22-22-16,21 22 0,-21 0 0,0 0 16,0 0-16,-21 21 31,-1 21-31,22 0 0,-21 0 16,21 0-16,0 1 0,0-1 15,-21 21-15,21-21 0,0 0 0,0 1 16,0 20-16,0-21 0,0 0 15,0 0-15,21 1 0,0-22 16,1 0-16,20 21 16,-21-21-16,0 0 0,22 0 0,-22 0 15,21-21-15,-21-1 0,22 22 0,-22-21 16,21 0-16,-21 0 0,0 0 16,1-22-16,-1 22 0,0 0 0,-21-21 15,0 21-15,0-22 0,0 22 0,0 0 16,0 0-16,0 0 0,0-1 15,0 44 1,0-1-16,-21 0 16,21 0-16,0 0 0,-21 0 15,21 1-15,0-1 0,0 21 16,-22-21-16,22 0 0,0 1 0,0-1 16,0 0-16,0 0 0,0 0 0,-21 0 15,21 1-15,0-44 47,0 1-31,0 0-16,0 0 0,0 0 0,0 0 15,21-1-15,1 1 0,-22-21 16,21 21-16,0-22 0,0 1 0,0 21 16,0 0-16,1 0 0,-1-1 15,0 1-15,21 21 0,-21 0 0,1 0 16,-1 0-16,0 0 0,0 21 0,0 1 15,-21-1-15,21 0 0,-21 21 16,22-21-16,-22 1 0,0 20 0,0-21 16,0 21-16,0-20 0,0-1 0,21 0 15,-21 0-15,0 0 0,0 0 16,0 1-16,0-1 16,-21-21 15,21-21-31,0-1 15,0 1-15,0 0 0,0-21 16,0 21-16,0-1 0,0 1 0,21-21 16,0 0-16,0 20 0,0-20 0,22 21 15,-22-21-15,21 20 0,-21 1 16,22 0-16,-22 0 0,21 0 0,0 21 16,-20 0-16,-1 0 0,21 21 15,-21 0-15,0 0 0,1 0 16,-22 1-16,21 20 0,-21-21 0,21 0 15,-21 22-15,0-1 0,0-21 0,0 0 16,0 22-16,0-22 0,0 0 16,0 0-16,0 0 0,-21 0 0,0 1 15,21-1-15,0 0 0,-22-21 0,1 21 16,0-21-16,21-21 31</inkml:trace>
  <inkml:trace contextRef="#ctx0" brushRef="#br0" timeOffset="60431.45">20680 5546 0,'-21'0'16,"42"0"-16,-64 0 0,22 0 0,0 0 15,0 0-15,0 0 16,0 0-16,-1 0 0,1 0 16,0 0-16,0 21 0,0-21 15,0 0-15,-1 0 0,1 0 0,0 0 16,0 0-1,21 21 1,0 0 0,0 0-1,21-21-15,-21 22 0,21-22 16,0 0-16,1 0 0,-1 0 16,0 21-16,0-21 0,21 0 0,1 0 15,-1 0-15,22 0 0,-1 0 0,1-21 16,20 21-16,-20-22 15,20 22-15,22-21 0,-21 0 0,21 21 16,0-21-16,21 21 0,-22-21 0,1 21 16,0-21-16,0 21 0,0-22 15,21 22-15,0-21 0,21 21 0,0 0 16,-21 0-16,21-21 0,0 21 16,1-21-16,-22 21 0,21 0 0,-21 0 15,0-21-15,0 21 0,-21 0 0,-1 0 16,1-21-16,-21 21 0,0 0 15,-1 0-15,-20-22 0,-22 22 0,22 0 16,-22 0-16,0 0 0,-21 0 0,22 0 16,-22 0-16,21 0 15,-21 0-15,1-21 0,-1 21 0,0 0 0,0 0 16,0 0 0,0 0-16,-42 0 78,21-21-78</inkml:trace>
  <inkml:trace contextRef="#ctx0" brushRef="#br0" timeOffset="62155.46">21082 6646 0,'0'0'0,"-21"0"46,21 22-46,0-1 0,0 0 16,-21 21-16,21 1 0,-22-1 0,22 0 16,-21 1-16,21 20 0,-21-21 15,0 22-15,21-22 0,-21 22 0,21-22 16,0 0-16,-21 1 0,21-1 16,0-21-16,-22 0 0,22 1 0,0-1 15,22-42 16,-22-1-31,0 1 16</inkml:trace>
  <inkml:trace contextRef="#ctx0" brushRef="#br0" timeOffset="62436.3">21061 6773 0,'0'0'0,"21"-21"0,-21 0 16,21-21-16,0 42 0,0-21 15,1 21-15,-1-22 16,21 22-16,-21 0 0,22 0 0,-22 22 16,21-1-16,0 0 0,1 0 15,-22 21-15,21-20 0,-21 20 16,1 0-16,-1 1 0,-21 20 0,21-21 16,-21 1-16,0-1 0,0 0 15,0 1-15,0-1 0,0 0 0,-21-20 16,21 20-16,-21-21 0,21 0 0,0 0 15,0 1 1,-22-22-16,1 0 16,21-22-16,-21 22 0,21-21 0,-21 0 15</inkml:trace>
  <inkml:trace contextRef="#ctx0" brushRef="#br0" timeOffset="62627.19">20913 7197 0,'21'-21'32,"0"-1"-32,21 22 0,1 0 15,-1-21-15,0 21 0,1-21 16,20 21-16,-21 0 0,22-21 0,-1 21 16,-20 0-16,20-21 0,-20 21 0,-1-21 15,-21 21-15,21-22 0,-20 22 16,-1-21-16</inkml:trace>
  <inkml:trace contextRef="#ctx0" brushRef="#br0" timeOffset="62879.04">21992 6731 0,'0'-42'31,"0"63"-15,0 0-16,0 0 15,0 0-15,0 22 0,0-1 0,0-21 16,0 22-16,0-1 0,0 0 0,0 1 16,0-1-16,0 0 0,0 1 15,0-1-15,0 0 0,0 1 16,0-22-16,0 0 0,0 0 0,0 0 16,0 0-16,0-42 31</inkml:trace>
  <inkml:trace contextRef="#ctx0" brushRef="#br0" timeOffset="63187.87">21907 6816 0,'0'0'16,"0"-21"-16,0-1 0,0 1 0,0 0 15,22 0-15,-1 21 0,0-21 16,0 21-16,21 0 0,-20 0 15,20 0-15,-21 0 0,21 0 0,1 0 16,-1 21-16,-21 0 0,0 0 16,1 0-16,-22 1 0,0 20 0,0-21 15,0 0-15,0 0 0,-22 1 0,-20 20 16,21-21-16,0-21 0,-22 21 16,22 0-16,-21 1 0,21-22 0,0 21 15,-1-21-15,1 0 0,-21 21 16,63-21 15,0 0-15,0 0-16,1-21 15,-1 21-15</inkml:trace>
  <inkml:trace contextRef="#ctx0" brushRef="#br0" timeOffset="63467.7">22691 6752 0,'21'0'0,"-21"43"31,0-22-31,0 0 0,0 21 0,0-21 16,0 1-16,0 20 0,0-21 0,0 0 15,0 22-15,0-22 0,-21 0 0,21 21 16,0-21-16,0 1 0,0-1 16,0 0-16,0 0 0</inkml:trace>
  <inkml:trace contextRef="#ctx0" brushRef="#br0" timeOffset="63699.57">22415 7345 0,'0'0'0,"0"21"16,0 0-16,0 0 0,22 1 16,-1-22-16,0 0 15,0 0-15,21 0 0,-20 0 16,20 0-16,-21 0 0,21 0 15,1 0-15,-22 0 0,21 0 0,-21-22 0,22 22 16,-22-21-16,0 21 0,0-21 16,-21 0-16,0 0 0,0 0 15,0-1-15,0 1 0,0 0 0,0-21 16</inkml:trace>
  <inkml:trace contextRef="#ctx0" brushRef="#br0" timeOffset="63915.44">22500 6795 0,'0'0'0,"-21"0"16,42 0 15,0-22-31,0 22 0,22 0 16,-22 0-16,21 0 0,1-21 0,-22 21 15,21 0-15,0 0 0,-20-21 0,20 0 16,-21 21-16,0 0 0</inkml:trace>
  <inkml:trace contextRef="#ctx0" brushRef="#br0" timeOffset="64203.28">23558 6604 0,'22'-42'31,"20"42"-31,-21-21 16,0 21-16,22 0 0,-22 0 0,21 0 15,0 0-15,-20-22 0,20 22 0,0 0 16,1 0-16,-22 0 0,21 0 15,-21 0-15,0 0 0,1 0 16,-1 0-16,-42 0 16,-1 0-1,1 0-15,0 0 0,0 0 0,0 0 16,0 0-16</inkml:trace>
  <inkml:trace contextRef="#ctx0" brushRef="#br0" timeOffset="64420.16">23834 6541 0,'0'21'0,"0"-42"0,0 63 0,0-21 16,0 0-16,0 22 0,0-22 0,0 21 15,0 0-15,-22 1 0,22-1 16,0 0-16,0 1 0,-21-22 16,0 21-16,21 1 0,-21-1 0,0 0 15,21 1-15,0-22 0,-21 21 0,21-21 16,-22 0-16,22 1 0,0-1 15,0 0-15,22-21 16,-1 0 0</inkml:trace>
  <inkml:trace contextRef="#ctx0" brushRef="#br0" timeOffset="64783.95">24109 7091 0,'21'0'0,"0"0"15,0 0-15,0 0 16,1-21-16,-1 21 0,-21-21 16,21 21-16,0-22 0,0 22 15,-21-21-15,0 0 0,21 0 16,-21 0-16,0 0 0,0-1 15,0 1 1,-21 21-16,0 0 0,0 0 0,0 0 16,0 21-16,-1 1 0,1-1 0,0 0 15,0 21-15,21-21 0,-21 1 16,0 20-16,21-21 0,0 21 0,-22-20 16,22-1-16,0 0 0,0 0 0,0 0 15,0 0-15,0 1 16,22-22-16,-1 0 0,0 0 0,0 0 15,0 0-15,0 0 0,22-22 0,-1 22 16</inkml:trace>
  <inkml:trace contextRef="#ctx0" brushRef="#br0" timeOffset="65168.73">24871 6900 0,'0'0'0,"0"-21"31,-21 21-31,-1 0 0,-20 0 0,21 0 16,0 0-16,0 21 0,-1 1 0,1-22 16,0 21-16,0 0 0,0 0 15,21 0-15,0 0 16,0 1-16,21-1 16,0-21-16,21 21 0,-20-21 15,-1 0-15,21 0 0,-21 0 16,0 21-16,22-21 0,-22 0 0,0 0 15,0 21-15,0-21 0,1 0 16,-22 21-16,0 1 0,0-1 16,-22 0-16,-20-21 15,21 0-15,0 0 0,-22 21 16,22-21-16,-21 0 0,21 0 0,-22 0 16,22 21-16,-21-21 0,21 0 0,0 0 15,-1 0-15,1 0 16,42-21-1,1 21 1,-22-21-16,21 21 16</inkml:trace>
  <inkml:trace contextRef="#ctx0" brushRef="#br0" timeOffset="66132.17">25125 6392 0,'0'0'0,"21"0"0,-21-21 16,0 42 0,0 1-1,0-1-15,0 21 0,0-21 0,0 22 16,0-1-16,-21 0 0,21 1 15,0-1-15,0 0 0,-21 1 0,21-1 16,-22 0-16,22-21 0,0 22 0,0-1 16,0-21-16,0 22 0,0-22 15,0 0-15,0 0 0,0 0 0,22 0 16,-1 1-16,-21-1 0,21-21 0,0 0 16,0 0-16,0 0 0,1 0 15,-1-21-15,0-1 0,0 1 0,0 21 16,0-21-16,1 0 0,-22 0 15,21 0-15,0-22 0,-21 22 16,21 0-16,-21 0 0,0 0 16,-21 21 15,21 21-31,-21-21 0,21 21 0,0 0 16,0 0-16,0 0 0,0 1 0,0-1 15,0 0-15,0 0 16,0 0-16,21 0 15,0-21 1,0 0-16,22 0 0,-22 0 0,0 0 16,21 0-16,-21-21 0,1 21 0,20-21 15,-21 0-15,0 21 0,0-21 16,1-22-16,-22 22 0,21 0 0,-21 0 16,21 0-16,-21 0 0,0-1 15,0 44 16,-21-1-15,21 0-16,0 0 16,-21 0-16,21 0 0,0 1 15,0-1-15,-22 0 0,22 0 16,0 0-16,-21-21 0,21 21 16,0 1-16,0-44 46,0 1-46,0 0 0,0 0 16,0 0-16,0 0 0,0-1 0,0 1 16,0 0-16,21 0 0,1 0 15,-1 0-15,0-1 0,21 1 0,-21 0 16,22 0-16,-22 21 0,21 0 0,1-21 16,-22 21-16,21 0 15,-21 0-15,0 0 0,1 21 0,-1 0 16,0-21-16,-21 21 0,0 0 0,0 1 15,0-1-15,0 0 0,0 0 16,0 0-16,0 0 0,0 1 0,0-1 16,0 0-16,-21 0 15,0-21-15,-1 0 16,22-21 15,0 0-15,22 21-16</inkml:trace>
  <inkml:trace contextRef="#ctx0" brushRef="#br0" timeOffset="66720.83">26606 6858 0,'0'-21'15,"0"42"-15,0-63 0,0 21 0,0-1 16,-21 22-1,0 0-15,0 0 0,0 0 16,0 22-16,-1-1 0,1-21 0,0 21 16,0 0-16,0 0 0,21 0 15,0 1-15,-21-1 0,21 0 16,0 0-16,0 0 0,0 0 0,0 1 16,21-22-1,0 0-15,0 0 16,0 0-16,0 0 0,1 0 15,-1 0-15,-21-22 0,0 1 16,21 21-16,0-21 0,-21 0 0,0 0 16,21 0-16,0-1 15,-21 44 17,0-1-17,0 0 1,-21 0-16,0 0 0,21 22 0,-21-22 15,21 21-15,0 0 0,0 22 0,0-22 16,0 22-16,0-22 0,0 22 16,21-22-16,0 0 0,0 22 0,-21-22 15,22 0-15,-22 1 0,0-1 0,0 0 16,0 1-16,0-1 0,0-21 16,0 22-16,0-22 0,0 21 0,-22-21 15,1 0-15,0 1 0,-21-22 16,21 21-16,-1 0 0,1-21 0,0 0 0,0 0 15,0 0-15,0 0 16,21-21 0,0 0-16,0-1 0,0 1 15,0 0-15,0 0 0,0 0 16,0 0-16,0-1 0,0-20 0,21 21 16,-21-21-16</inkml:trace>
  <inkml:trace contextRef="#ctx0" brushRef="#br0" timeOffset="66959.69">25950 6519 0,'0'-21'15,"0"42"-15,-21-42 0,0 21 16,0-21-16,0 21 15,-1 0 17,1 0-17,0 0-15,0 0 16,0 21-16</inkml:trace>
  <inkml:trace contextRef="#ctx0" brushRef="#br0" timeOffset="67203.55">24469 6752 0,'0'0'0,"-22"21"0,44-21 31,20 0-31,0 0 0,1 0 0,-1 0 16,0 0-16,22 0 15,-22 0-15,22 0 0,-22 0 0,21 0 0,-20 0 16,20 0-16,-20 0 0,-22 0 16,21 0-16,-21 0 0,0 0 15,1 0-15</inkml:trace>
  <inkml:trace contextRef="#ctx0" brushRef="#br0" timeOffset="67783.22">22691 8043 0,'42'-42'16,"-84"84"-16,105-105 0,-42 21 0,0 20 15,1-20-15,-1 21 0,-21 0 0,0 0 16,0-1 0,0 44-1,0-1-15,-21 21 0,-1 0 0,-20 1 16,21 20-16,-21-20 0,-22 41 15,22-20-15,-1-1 0,-20 1 16,-1-1-16,22 1 0,-21-1 0,-22 64 16,21-63-16,22-1 15,0 1-15,21-22 0,-22 0 0,1 1 16,21-1-16,-22 0 0,22-20 0,0 20 16,-21-21-16,21 0 0,-1 0 15,1 1-15,0-22 16,21-22-1</inkml:trace>
  <inkml:trace contextRef="#ctx0" brushRef="#br0" timeOffset="68124.03">21844 8805 0,'0'-21'0,"0"42"0,0-63 15,-21 63 16,21 0-31,-21 1 0,-1 20 0,1-21 16,0 0-16,0 22 0,0-22 0,21 21 16,-21-21-16,-1 22 0,1-22 15,0 0-15,0 0 0,21 0 0,0 0 16,0 1-16,21-22 47,0 0-47,0 0 0,1 0 15,-1 0-15,21 0 0,-21 0 0,22 0 16,-22 0-16,21 0 0,0 0 16,-20 21-16,20-21 0,-21 0 0,21 0 15,-20 0-15,20 0 0,-21 0 0,0 0 16,0 0-16,1 0 0,-1 0 16,0 0-16,0 0 15,0-21-15,0-1 0,1 22 0,-1-21 16</inkml:trace>
  <inkml:trace contextRef="#ctx0" brushRef="#br0" timeOffset="68807.57">24215 8001 0,'0'0'0,"0"-63"31,0 41-15,0 44-1,21-1-15,0 21 0,0-21 0,0 22 16,0-1-16,1 21 0,20-20 15,0 20-15,1-20 0,-1 20 0,0-21 16,1 22-16,20-22 0,-21 22 0,22-22 16,-1 22-16,-20-1 0,20-21 15,1 1-15,-22-1 0,0 0 0,1 1 16,-1-1-16,0-21 0,-20 0 0,-1 1 16,21-1-16,-42 0 0,21 0 15,0-21 1,-21-21-1,0 0 1,0 0-16,0-1 16,0 1-16,0 0 0,0 0 0,0-21 15,0 20-15,0-20 0,0 21 16,0 0-16,-21 0 0,0-22 0,0 43 16,0-21-16,21 0 0,-21 21 0,-1 0 15,1 0-15,21 21 31,0 0-31,21 0 0,1-21 0,-1 22 16,0-1-16,0 0 16,0 0-16,0-21 0,1 21 0,20 0 15,-42 1-15,0-1 0,0 0 16,0 0-16,0 0 16,0 0-16,0 1 0,0-1 0,-21-21 15,0 21-15,-1 0 0,1-21 0,0 21 16,0-21-16,0 21 0,0-21 15,21 22-15,-22-22 0,1 0 32,0 0-32</inkml:trace>
  <inkml:trace contextRef="#ctx0" brushRef="#br0" timeOffset="69436.22">19579 10605 0,'0'-22'16,"0"44"-16,-21-44 0,0 1 0,0 0 15,21 0-15,-22 21 0,1-21 0,0 0 16,0-1-16,21 1 0,-21 0 0,0 0 16,21 0-16,0 0 15,-22 21-15,22 21 16,0 0-16,0 21 15,22 1-15,-22-1 0,21 21 16,0 1-16,0-22 0,0 22 0,0-1 16,-21 22-16,0-22 0,0 1 15,0-1-15,0 22 0,0-21 16,0-1-16,0 1 0,0-22 0,0 21 16,0-20-16,-21-1 0,21 0 0,0 1 15,-21-22-15,21 21 0,0-21 16,0 1-16,-21-22 0,0 0 15,21-22 1,0 1-16,-21 0 0,21 0 16,-22-21-16,22-1 0,-21 1 15</inkml:trace>
  <inkml:trace contextRef="#ctx0" brushRef="#br0" timeOffset="69720.14">19283 10880 0,'0'0'0,"0"-43"0,-21-20 0,21 21 16,0-1-16,0 1 0,0 0 0,0-1 15,0 22-15,21-21 0,0 21 16,0-1-16,21-20 0,-20 21 0,20 0 16,0 0-16,1 21 0,-1-22 0,21 1 15,-20 21-15,20 0 0,-20 0 16,-1 0-16,0 0 0,-21 21 0,1 1 16,-1 20-16,-21-21 0,0 21 0,0 1 15,0-1-15,-21 0 0,-1 1 16,-20-1-16,21 0 0,-21-20 0,20 20 15,-20-21-15,21 0 0,0 0 16,0 1-16,-1-22 0,22 21 16,22-21-1,-1 0-15,-21-21 16,21-1-16,0 22 0,-21-21 16,21 0-16</inkml:trace>
  <inkml:trace contextRef="#ctx0" brushRef="#br0" timeOffset="70095.92">20172 10351 0,'0'21'16,"0"21"-16,0-21 0,0 0 16,-21 22-16,21-1 0,-22-21 15,22 22-15,0-1 0,0-21 0,-21 21 16,21-20-16,0 20 0,0-21 0,0 0 15,0 0-15,0 1 0,21-1 16,1-21-16,20 0 16,-21 0-16,0-21 0,22-1 15,-22 22-15,21-21 0,-21 0 16,22-21-16,-22 21 0,0-1 0,0-20 16,-21 21-16,0-21 0,0 20 0,0-20 15,0 0-15,-21 21 0,0-1 16,0 1-16,-1 0 0,1 0 15,0 21-15,0 0 0,0 0 0,0 0 16,-1 0-16,1 0 0,0 0 16,21 21-16,0 0 0,0 0 15,0 1-15,0-1 16,21-21-16,0 21 16,1 0-16</inkml:trace>
  <inkml:trace contextRef="#ctx0" brushRef="#br0" timeOffset="70431.74">20807 10435 0,'0'0'0,"-21"0"15,-1 0 1,1 0-16,0 0 0,-21 0 0,21 0 16,-22 21-16,22 1 0,0-1 15,0 0-15,21 0 0,0 0 0,0 0 16,0 1-16,0-1 0,21 0 15,0 0-15,0 0 0,0 0 16,1-21-16,20 22 0,-21-1 16,0-21-16,22 21 0,-22-21 0,0 21 0,0 0 15,0-21-15,-21 21 0,0 1 16,0-1 0,-42-21-16,21 0 0,0 21 0,-22-21 15,22 0-15,-21 0 0,-1 0 0,22 0 16,-21 0-16,21 0 0,0 0 15,-1 0-15,1 0 0,21-21 16,0 0-16,0-1 16,21 1-16,1 0 0</inkml:trace>
  <inkml:trace contextRef="#ctx0" brushRef="#br0" timeOffset="70751.56">21188 9970 0,'0'0'0,"0"21"31,0 21-15,0-21-16,0 22 0,0-22 0,0 21 15,0 0-15,0 1 0,0 20 0,-21-20 16,21 20-16,-22-21 0,1 22 15,0-22-15,21 22 0,-21-22 0,21 0 16,-21 1-16,21-1 0,0-21 0,0 22 16,0-22-16,0 0 15,0 0-15,21-21 16,0 0-16,0 0 16,0-21-16,1 21 0,-1-21 0,0 0 15,21-1-15,-21 1 0,-21 0 16,22 0-16</inkml:trace>
  <inkml:trace contextRef="#ctx0" brushRef="#br0" timeOffset="70936.45">20913 10626 0,'0'21'15,"21"-21"1,0 0-16,0 0 0,0 0 0,22 0 15,-22 0-15,21 0 0,-21 0 0,22 0 16,-22-21-16,21 21 0,-21 0 16,22-21-16,-22 21 0,0-22 0,0 22 15</inkml:trace>
  <inkml:trace contextRef="#ctx0" brushRef="#br0" timeOffset="71875.91">21548 10647 0,'0'-21'0,"0"-22"31,0 65 0,0-1-31,0 0 16,0 0-16,0 0 16,0 0-16,0 1 0,0-1 0,0 0 15,0 0-15,-22 0 0,22 0 0,0 1 16,-21-1-16,21 0 0,0 0 15,-21-21 1,0 0 0,21-21-1,0 0-15,0 0 16,0-1-16,0 1 0,0 0 16,0 0-16,0 0 0,21 0 15,0-1-15,0 1 0,1 0 16,-1 0-16,0 0 0,0 0 0,0 21 15,0 0-15,1 0 0,20 0 0,-21 0 16,0 0-16,0 0 0,1 0 16,-1 21-16,0 0 0,0 0 0,0 0 15,-21 0-15,0 1 0,0-1 0,0 0 16,0 0-16,0 0 0,0 0 16,0 1-16,0-1 0,0 0 15,-21 0-15,0-21 31,21-21-15,0 0-16,0 0 16,0-1-16,0 1 0,0 0 15,0 0-15,21 0 0,-21 0 16,21-22-16,0 22 0,1 0 0,-1 0 16,21 0-16,-21-1 0,22 22 0,-22 0 15,0 0-15,21 0 0,1 0 16,-22 0-16,0 22 0,21-1 0,-21 0 15,-21 0-15,0 0 0,0 0 0,0 1 16,0-1-16,0 21 0,0-21 16,-21 0-16,0 1 0,21-1 15,-21-21-15,21 21 0,-21-21 16,21-21 31</inkml:trace>
  <inkml:trace contextRef="#ctx0" brushRef="#br0" timeOffset="72340">22754 10562 0,'0'-21'0,"0"42"0,0-63 16,-21 21-16,0 21 0,0 0 0,-1 0 15,1 0-15,-21 0 0,21 0 16,0 0-16,-1 21 0,1 0 0,0 0 16,0 0-16,0 22 0,0-22 0,-1 0 15,1 21-15,21-20 0,0-1 16,-21 0-16,21 21 0,0-21 16,0 1-16,0-1 0,21-21 15,0 0-15,1 0 0,-1 0 16,0 0-16,0 0 0,21 0 0,-20-21 15,-1 21-15,0-22 0,21 1 16,-21 0-16,1 0 0,-1 0 0,-21 0 16,21-22-16,-21 22 0,21-21 15,-21 21-15,0-1 0,0 1 0,0 0 16,0 42 0,0 0-1,0 1-15,0-1 0,0 0 0,0 0 16,0 0-16,0 0 0,0 22 0,0-22 15,0 0-15,0 0 16,0 0-16,21-21 0,0 22 16,1-22-16,-1 0 0,0 0 15,0 0-15,0 0 0,0 0 16,1-22-16,-1 1 0,0 0 16</inkml:trace>
  <inkml:trace contextRef="#ctx0" brushRef="#br0" timeOffset="72732.02">23135 10583 0,'0'22'32,"0"-1"-32,0 0 0,0 0 15,0 0-15,0 0 0,0 1 16,0-1-16,0 0 0,-21-21 0,21 21 16,0 0-16,-21 0 15,21 1 1,-21-44 15,21 1-31,0 0 16,0 0-16,0 0 0,0 0 0,0-1 15,21-20-15,0 21 0,0-21 0,-21 20 16,21 1-16,22-21 0,-22 21 16,0 21-16,0-21 0,21 21 0,-20 0 15,20 0-15,-21 0 0,21 0 0,-20 21 16,20 0-16,-21 0 0,21 0 15,-20 22-15,-1-22 0,0 0 16,0 0-16,-21 21 0,0-20 0,0-1 16,0 0-16,0 0 0,0 0 0,-21 0 15,0-21-15,21 22 0,-21-22 16,-1 21-16,1-21 16,0 0-16</inkml:trace>
  <inkml:trace contextRef="#ctx0" brushRef="#br0" timeOffset="74011.42">24574 10075 0,'0'-21'0,"22"21"0,-22-21 16,0 0-16,0 0 16,0 0-16,21 21 0,-21-22 15,0 1 1,0 42 15,0 1-31,0-1 16,0 21-16,0 0 0,0 1 0,0-1 15,0 0-15,0 22 0,0-1 0,0 1 16,0-22-16,-21 22 0,-1-1 16,22-20-16,-21 20 0,21-21 0,0 1 15,0-22-15,0 21 0,-21-21 0,21 1 16,0-1-16,0 0 0,0 0 0,0-42 47,0 0-47,0 0 15</inkml:trace>
  <inkml:trace contextRef="#ctx0" brushRef="#br0" timeOffset="74455.69">24553 10224 0,'0'-22'16,"0"44"-16,0-86 0,0 43 0,-21 0 15,21 0-15,0-1 0,0 1 0,0 0 16,21 0-16,0 0 0,1 0 0,-1-1 15,0 1-15,21 0 16,1 0-16,-1 0 0,0 21 0,22 0 16,-22 0-16,0 0 0,1 0 0,-1 21 15,0 0-15,-20 21 0,-1-20 16,-21 20-16,0 0 0,0 1 0,-21-1 16,-1 0-16,-20 1 0,0-1 0,-22 0 15,22 1-15,-22-1 0,22 0 16,-21-21-16,20 1 0,1-1 0,0 0 15,-1 0-15,22-21 0,0 0 0,0 0 16,0 0-16,42-21 31,0 21-31,0 0 16,0 0-16,0 0 16,1 21-16,-1 0 0,0 0 0,0 1 15,0-1-15,0 0 0,1 21 0,-22-21 16,21 1-16,0-1 0,-21 0 0,0 0 15,21 0-15,-21 0 0,21 1 16,0-22-16,-21 21 0,22-21 16,-1 0-16,0 0 0,0 0 15,0-21-15,0-1 16</inkml:trace>
  <inkml:trace contextRef="#ctx0" brushRef="#br0" timeOffset="75020.37">25167 10689 0,'21'0'0,"-42"0"0,42-21 0,0 0 15,1 21-15,-22-21 16,21 21-16,-21-21 0,0-1 16,0 1-16,0 0 15,-21 21 16,-1 0-31,1 0 0,0 0 0,21 21 16,-21 0-16,0 1 0,21-1 16,-21 0-16,21 21 0,0-21 15,0 1-15,0-1 0,0 21 0,0-21 16,0 0-16,0 1 16,0-1-16,21-21 0,0 0 15,0 0-15,0 0 0,0 0 0,1 0 16,20 0-16,-21 0 0,21-21 0,-20 21 15,20-22-15,0 1 0,-21 0 16,22 0-16,-22 0 0,0 0 0,0-1 16,0-20-16,-21 0 0,0 21 15,0-1-15,0 1 16,0 0-16,-21 21 16,0 0-16,21 21 15,0 0-15,0 1 0,0-1 16,0 0-16,0 0 0,0 0 15,0 0-15,21 1 0,-21-1 0,21 0 16,1 0-16,-1 0 0,-21 0 16,21-21-16,-21 22 0,0-1 15,-21-21 1,0 0-16,-1 0 0,1 0 16,0 0-16,0 0 0,0 0 0,0 0 15,-1 0-15,22-21 0,0-1 16,0 1-1,0 0-15,0 0 0</inkml:trace>
  <inkml:trace contextRef="#ctx0" brushRef="#br0" timeOffset="75304.64">25950 10033 0,'0'0'0,"0"-21"0,0 42 31,0 21-31,0-20 16,0-1-16,-21 21 0,21 0 15,-21 1-15,0 20 0,21-20 0,-21-1 16,-1 21-16,1-20 0,0 20 0,21-20 16,-21-1-16,21 0 0,-21 1 15,21-1-15,0-21 0,0 0 0,0 0 16,0 1-16,0-1 0,0 0 0,21-21 15,0 0 1,0 0-16,0 0 0,1-21 16,-1 0-16</inkml:trace>
  <inkml:trace contextRef="#ctx0" brushRef="#br0" timeOffset="75479.55">25717 10499 0,'0'0'0,"-21"0"0,21-21 0,0-1 32,21 22-32,22 0 0,-22 0 15,0 0-15,0-21 0,22 21 0,-22 0 16,21 0-16,0-21 0,-20 0 16,20 21-16,0-21 0,-21 0 15</inkml:trace>
  <inkml:trace contextRef="#ctx0" brushRef="#br0" timeOffset="75991.97">26437 10054 0,'0'0'0,"0"-21"0,0 0 15,0 42 1,0 0 0,0 0-16,0 1 0,-21 20 0,21-21 15,-21 21-15,21 1 0,0-1 16,-21 0-16,21 22 0,-22-22 15,1 1-15,0-1 0,21 0 0,-21 1 0,0-1 16,21 0-16,-21-21 16,21 22-16,-22-22 0,22 0 0,0 0 15,0 0-15,0-42 32,0 0-17,0 0-15,0 0 0,0 0 0,22-1 16,-22-20-16,21 0 0,-21-1 0,21 1 15,0 0-15,-21-22 0,21 22 16,0-22-16,-21 22 0,22-21 0,-1 20 16,-21 1-16,0 21 0,21-22 0,0 22 15,-21 0-15,21 0 16,0 21 0,-21 21-16,22 0 0,-22 22 15,0-22-15,0 21 0,0 0 16,0 22-16,0-22 0,0 1 0,0 20 15,0-21-15,0 1 0,0 20 0,0-20 16,0-22-16,0 21 0,0 0 16,0-20-16,0-1 0,0 0 0,0 0 15,0 0-15,0-42 47,0 0-47</inkml:trace>
  <inkml:trace contextRef="#ctx0" brushRef="#br0" timeOffset="76171.87">26268 10626 0,'0'0'0,"-21"0"32,42 0-17,0 0-15,0 0 0,0 0 16,0 0-16,-21-21 0,22 21 0,-1 0 15,0 0-15,21 0 0,-42-22 16,43 22-16,-43-21 0,21 21 16,0 0-16</inkml:trace>
  <inkml:trace contextRef="#ctx0" brushRef="#br0" timeOffset="76544.64">26882 10414 0,'0'0'0,"0"-21"15,-22 21 1,1 0-16,0 0 0,0 0 16,0 0-16,0 0 15,-1 0-15,22 21 0,-21-21 0,21 21 16,-21 0-16,21 1 0,0-1 16,0 0-16,0 0 15,0 0-15,0 0 16,21-21-16,0 22 0,1-22 0,-1 21 15,0-21-15,0 0 16,0 21-16,0-21 0,-21 21 0,22 0 16,-1-21-16,-21 21 15,0 1-15,-21-22 16,-1 0-16,1 21 16,0-21-16,0 0 0,0 0 0,0 0 15,-1 0-15,1 0 0,0 0 0,0 0 16,42 0 31</inkml:trace>
  <inkml:trace contextRef="#ctx0" brushRef="#br0" timeOffset="76939.42">27136 10435 0,'0'0'0,"0"-21"0,-22 21 31,1 0-31,0 0 16,0 0-16,0 21 0,0-21 0,-1 21 16,1 1-16,0-22 0,21 21 0,0 0 15,0 0-15,0 0 16,21-21-16,-21 21 15,21 1-15,1-22 0,-1 0 0,-21 21 16,21-21-16,0 21 0,0-21 16,0 21-16,1 0 0,-1-21 15,0 21-15,0 1 0,-21-1 16,0 0 0,-21-21-1,21 21-15,-21-21 0,0 0 0,-1 0 16,1 0-16,0 21 0,-21-21 0,21 0 15,-1 0-15,22-21 32,0 0-17</inkml:trace>
  <inkml:trace contextRef="#ctx0" brushRef="#br0" timeOffset="77351.64">27220 10478 0,'0'0'16,"0"21"-16,0 0 16,0 0-16,0 0 0,0 0 15,0 22-15,0-22 0,0 0 0,0 0 16,0 0-16,0 1 15,0-1-15,0 0 16,21-21-16,1 0 31,-1 0-31,0-21 0,-21 0 16,0-1-16,21 1 0,-21 0 16,0 0-16,0 0 0,21 0 0,-21-1 15,21-20-15,-21 21 0,0 0 16,0 0-16,0 42 31,0 0-31,0 0 16,0 0-16,0 0 0,0 1 15,0-1-15,0 0 16</inkml:trace>
  <inkml:trace contextRef="#ctx0" brushRef="#br0" timeOffset="77719.42">27432 10499 0,'0'0'0,"21"0"31,-21 21-15,0 0-16,21 0 15,-21 0-15,0 1 0,0-1 16,0 0-16,0 0 0,0 0 16,0 0-16,0 1 15,0-1-15,0-42 47,0-1-31,0 1-16,0 0 0,0 0 15,0 0 1,21 0-16,-21-1 0,0 1 16,22 21-16,-1 0 15</inkml:trace>
  <inkml:trace contextRef="#ctx0" brushRef="#br0" timeOffset="78031.21">27686 10626 0,'0'-21'0,"0"-1"16,-21 22 46,21 22-62,0-1 0,-21-21 16,21 21-16,0 0 0,0 0 16,0 0-16,0 1 15,0-1-15,21-21 47</inkml:trace>
  <inkml:trace contextRef="#ctx0" brushRef="#br0" timeOffset="78564.1">27813 10626 0,'0'-21'0,"-21"21"47,0 0-47,-1 21 16,1 0-16,21 0 0,-21 0 15,21 0-15,-21 1 16,21-1-16,0 0 16,0 0-1,21-21 1,0 0-1,0 0-15,-21-21 16,22 21-16,-22-21 0,0 0 0,0-1 16,21 1-16,-21 0 0,21 0 0,-21 0 15,0-22-15,0 22 16,21-21-16,-21 0 0,21-1 0,-21 22 16,0-21-16,0 21 0,0-22 0,0 22 15,0 0-15,0 0 16,0 0-16,0 42 47,0 0-47,0 0 0,0 21 15,0-20-15,0 20 0,0-21 0,0 21 16,0 1-16,-21-1 0,21-21 16,0 22-16,0-22 0,0 0 15,0 21-15,-21-21 0,21 1 0,0-1 16,0 0-16,0 0 0,0 0 15,21 0 17,0-21-32</inkml:trace>
  <inkml:trace contextRef="#ctx0" brushRef="#br0" timeOffset="79519.96">19452 11388 0,'-21'0'0,"42"0"0,-84 0 16,41 0-16,1 0 0,0 0 0,0 0 15,21 21 17,21-21-17,0 0-15,0 0 16,22 21-16,-1-21 0,0 0 16,1 0-16,-1 0 0,22 0 0,-1 0 15,1 0-15,-1 0 0,1 0 16,-1 0-16,22 0 0,-22 0 0,22 0 15,0-21-15,-1 21 0,1 0 16,0 0-16,20-21 0,-20 21 0,0-21 16,21 21-16,-1 0 0,1 0 15,21-22-15,-21 22 0,21 0 0,0 0 16,0-21-16,0 21 0,0 0 0,0 0 16,21-21-16,0 21 0,-21 0 15,22 0-15,-22 0 0,21-21 0,-21 21 16,21 0-16,-21 0 0,21-21 0,0 21 15,0-21-15,-21 21 0,22 0 16,-1 0-16,0-22 0,0 22 0,-21 0 16,21 0-16,-21 0 0,-21-21 0,0 21 15,0 0-15,-22 0 16,22-21-16,-21 21 0,-22-21 0,22 21 16,-21 0-16,20-21 0,-20 21 0,-1 0 15,1-21-15,-1 21 0,1 0 16,-22 0-16,22-22 0,-22 22 0,0 0 15,-21 0-15,22 0 0,-22 0 0,0 0 16,0 0-16,-21-21 0,-21 21 94,0 0-94,0 0 15,0 0-15,-1 0 0</inkml:trace>
  <inkml:trace contextRef="#ctx0" brushRef="#br0" timeOffset="81352.28">22056 2752 0,'0'0'0,"-22"0"0,1 0 15,0 0-15,0 0 16,0 0-16,42 0 47,0 0-47,0 0 0,0 0 15,1 0-15,-1 0 0,21 0 0,0 0 16,22 0-16,-22 0 0,43 0 0,-22 0 16,22 0-16,0 0 0,21 0 15,-1 0-15,-20 0 0,21 0 0,0 0 16,0 0-16,21 0 15,-22 0-15,22 0 0,0 0 0,0 0 16,0 0-16,0 0 0,-21 0 0,21 0 16,0 0-16,21 0 0,-21 0 15,0 0-15,0 0 0,-21 0 0,0 0 16,0 0-16,0 0 0,0 0 16,-22-21-16,22 21 0,-21 0 0,-22 0 15,22-22-15,-22 22 0,1 0 16,-1 0-16,-20 0 0,-1 0 0,-21 0 15,0 0-15,1-21 0,-1 21 0,0 0 16,-42 0 47</inkml:trace>
  <inkml:trace contextRef="#ctx0" brushRef="#br0" timeOffset="82277.1">22902 3662 0,'-21'0'0,"42"0"0,-84 21 16,42-21-16,-1 0 0,1 0 0,0 0 15,0 0-15,0 0 0,0 0 16,-1 21-16,1-21 0,0 0 0,-21 0 16,21 0-16,-1 0 0,1 0 0,0 0 15,0 0-15,0 0 0,0 0 16,-1 0-16,44 0 47,20 0-47,0 0 0,22 0 0,-1 0 15,22 0-15,0 0 0,20 0 16,-20 0-16,21 0 0,0 0 0,0 0 16,21 0-16,-22 0 0,1 0 0,21 0 15,-21 0-15,21 0 0,-21 0 16,21 0-16,0 0 0,0 0 0,-21 0 16,21 0-16,0 0 0,-21 0 0,-1 0 15,1 0-15,-21 0 0,0 0 16,-1 0-16,-20 0 0,-1 0 0,1 0 15,-22 0-15,0 0 0,1 0 16,-22 0-16,0 0 0,-21-21 63,-21 21-32,0 0-31,0 0 0,-1-21 15,1 21-15,0 0 0</inkml:trace>
  <inkml:trace contextRef="#ctx0" brushRef="#br0" timeOffset="84147.95">22246 1270 0,'0'0'0,"-21"0"0,0 0 16,0 0-16,-1 0 0,1 0 15,0 0 1,42 0 31,0 0-32,22 0-15,-1 0 0,0 0 0,22 0 16,-1 0-16,22 0 0,21 0 16,0 0-16,0 0 0,21 0 0,0 0 15,21 0-15,0 0 0,21 0 0,-21 0 16,22 0-16,-22 0 0,21 0 16,-21 0-16,22 0 0,-22 0 0,0 0 15,-21 0-15,0 0 16,-21 0-16,0 0 0,0 0 0,-22 0 15,1 0-15,0 0 0,-22 0 16,1 0-16,-22 0 0,0 0 0,1 0 16,-22 0-16,0 0 0,0 0 15,0 0-15,-42 0 63,0 0-63,0 0 15,0 0-15,-1 0 0</inkml:trace>
  <inkml:trace contextRef="#ctx0" brushRef="#br0" timeOffset="84299.87">25569 1291 0,'-21'0'16,"0"0"-1,0 0 1,0 0-16,-1 0 16</inkml:trace>
  <inkml:trace contextRef="#ctx0" brushRef="#br0" timeOffset="92452.06">6900 3090 0,'0'0'0,"43"22"0,-1-22 0,-21 0 16,0 0-16,0 0 0,1 0 0,-22-22 31,0 1-15,0 0-16,0 0 15,0 0-15,0 0 0,0-22 0,0 22 16,0 0-16,0-21 0,-22-1 16,1 1-16,0 0 0,0-1 0,0-20 15,0 20-15,-22-20 0,1 21 0,0-22 16,-22 22-16,22-1 0,-22 1 16,-20 0-16,20-1 0,1 22 0,-22-21 15,0 21-15,1 0 0,-1-1 16,-21 1-16,0 0 0,22 0 0,-22 21 15,0 0-15,0 0 0,0 0 0,0 0 16,1 21-16,-1 0 16,0 0-16,0 1 0,21-1 0,-20 0 15,41 21-15,-21-21 0,22 1 0,-1 20 16,1-21-16,-1 21 0,22-20 16,-21 20-16,20-21 0,1 0 0,0 0 15,-1 1-15,22-1 0,-21 0 16,-1 0-16,22-21 0,-21 0 0,21 21 15,0-21-15,-1 0 0,1 0 0,0 0 16,0 0-16,0-21 0,0 0 16,-1 21-16,1-21 0,0 0 15,-21-1-15,21-20 0,-1 21 0,-20 0 16,0 0-16,-1-1 0,1 1 16,0 21-16,-22-21 0,22 21 0,-22 0 15,1 0-15,-22 0 0,1 0 16,-1 0-16,0 21 0,1 22 0,-1-22 15,0 21-15,1 0 0,20 1 16,1-1-16,-1 22 0,22-22 0,-1 21 16,22 1-16,-21-1 0,21-20 15,0 20-15,21 1 0,-22-1 0,22 22 16,-21-22-16,21 1 0,0-1 16,0 1-16,0-22 0,0 22 15,0-22-15,21 0 0,1-20 0,-1 20 16,0-21-16,0 0 0,0 0 15,0-21-15,1 22 0,-1-22 16,-42 0 0,-1 0-1,1 0-15,-21 0 0,21 0 16,-22 0-16,22 0 0,-21 21 0,0-21 16,20 21-16,-20 0 0,0 0 15,-1 22-15,1-22 0,0 21 0,21 0 16,-22 22-16,1-22 15,0 22-15,-1-1 0,1 1 0,0-1 16,-1 1-16,1-1 0,0 1 0,20-1 16,-20 1-16,21-1 0,0 1 15,0-22-15,-1 0 0,22-20 16,0 20-16,0-21 0,0 0 0,0-42 31,0 0-31,0-21 16,0 20-16,0-20 0,0 21 0,0-21 15,0 20-15,-21 1 0,0 0 16,-21 0-16,21 0 0,-22 21 0,22 0 16,-21 0-16,-22 0 0,22 0 15,-22 21-15,1 0 0,-1 21 0,1 1 16,-1 20-16,1-20 16,21 20-16,-22 1 0,22 20 0,-1-20 15,1 20-15,0-20 0,-1 21 16,1-22-16,21 22 0,21-1 0,0-20 15,0 21-15,0-22 0,0 1 16,0-1-16,21 1 0,0-22 0,22 21 16,-22-20-16,21-1 0,0 0 15,-20 1-15,20-22 0,0 21 0,-21 1 16,22-22-16,-22 0 0,0 0 16,0 0-16,0-21 0,1 21 0,-22 1 15,0-1 1,-22 0-1,1 0-15,0-21 0,0 21 16,-21 0-16,20 22 0,-20-22 0,0 21 16,-1-21-16,22 22 0,-21-1 15,0 22-15,20-22 0,-20 21 0,21 22 16,21-21-16,0 20 0,0 1 16,0 0-16,0-1 0,0 1 0,0 0 15,0-22-15,21 22 0,21-1 0,1 1 16,20 0-16,1-22 0,-22 1 15,43-1-15,-22 1 0,1-1 16,-1-20-16,1 20 0,-1-21 16,1-20-16,-1 20 0,1-21 0,-1 21 15,1-20-15,-1-1 0,1 0 16,-22 0-16,22 0 0,-22 0 0,0-21 16,1 22-16,-1-1 0,0-21 15,1 21-15,-22-21 0,21 21 0,0-21 16,-20 0-16,20 21 0,-21-21 0,21 0 15,-20 21-15,20-21 0,-21 22 16,21-22-16,-20 21 0,20-21 16,0 21-16,1 0 0,-1 0 0,0-21 15,1 21-15,20 1 0,1-1 16,-1 0-16,1-21 0,-1 21 0,1-21 16,20 0-16,-20 0 0,20 0 0,-20 0 15,21-21-15,-22 0 0,22 0 16,-1-1-16,1-20 0,0 0 0,-22-1 15,22-20-15,0 21 0,-22-22 0,22 22 16,-22-1-16,1 1 0,-22 0 0,22-1 16,-22 1-16,0 21 0,-21 0 15,22 0-15,-22 21 0,-21-22 16</inkml:trace>
  <inkml:trace contextRef="#ctx0" brushRef="#br0" timeOffset="93453.21">4276 8594 0,'42'21'0,"85"169"31,-85-147-31,-253-297 0,465 550 0,-212-275 15,0 22-15,1-1 0,-1-21 0,21 0 16,-20 0-16,-1-21 0,22 0 16,-1 0-16,-21 0 0,22 0 0,-1-21 15,1 0-15,-1 0 0,1-21 0,-1-1 16,1 1-16,-1-22 0,1 22 0,-1-21 16,1-1-16,-22-21 0,22 22 0,-1 21 15,-20-22-15,20 22 0,-21-1 16,1 1-16,-22 21 0,21 0 0,1 0 15,-22 21-15,42 0 16,-42 21-16,1-21 0,20 21 0,-21 0 16,21 0-16,1 0 0,-1 1 0,0-1 15,1 0-15,-1 0 0,22-21 16,-22 21-16,21-21 0,1 0 0,-22 0 16,22 0-16,-1 0 0,-20 0 0,20 0 15,1-21-15,-22-21 0,21 21 0,-20-22 16,20 22-16,-20-42 0,-1 20 0,0-20 15,1 20-15,-1-20 0,-21-22 0,0 22 16,0-22-16,-21 22 16,0-22-16,0 0 0,0-21 0,0 43 0,0-22 15,-21 1-15,0 20 0,0 1 0,0-1 16,0 22-16,-1-1 0,1 1 16,0 0-16,0-1 0,0 22 15,0 0-15,-1 0 0,22 0 16,-21 0-16,0 21 0,21-22 0,-21 22 15,21-21-15,0 0 0,0 0 16,0 0-16,0 0 16,0-1-16,21-20 0,0 21 0,-21-21 15,21-1-15,1 1 0,-1 0 0,0-1 16,-21 1-16,21-22 0,-21 1 0,0 21 16,0-43-16,0 21 15,0 1-15,0-22 0,0 1 0,-21 20 16,0-21-16,0 1 0,-1 20 0,1-20 15,0 41-15,0-20 0,0 20 0,21 1 16,-21 0-16,-1-1 0,1 22 16,0 0-16,21 0 0,0 0 0,-21 0 15,0-1-15,21 1 0,0 0 16,-21 0-16,21 0 0,0 0 0,0-1 16,0 1-16,0-21 0,0 21 15,0-22-15,0 22 0,0-21 0,0 0 16,21-1-16,-21 1 0,0 0 0,21-1 15,0-20-15,-21 20 0,0 1 16,0-21-16,21 20 0,-21-20 0,0 20 16,0 1-16,0-21 0,-21 20 15,0 1-15,0 0 0,0-1 0,-1 1 16,1 0-16,0 20 0,0-20 16,0 21-16,0 0 0,-22 0 0,22-1 15,0 22-15,0-21 0,-22 21 0,22 0 16,0 0-16,0 0 0,0-21 15,0 21-15,-1 0 0,22-21 16,-21 21-16,21-21 0,0 0 0,0-1 16,0 1-16,0 0 15,0 0-15,0-21 0,21 20 0,-21-20 16,22 0-16,-22 21 0,0-22 0,0 1 16,0 21-16,0 0 0,0-1 15,0 1-15,-22 0 0,1 0 0,-21 21 16,21 0-16,-22 0 0,1 0 0,0 21 15,-1 0-15,1 0 0,0 22 16,-1-1-16,1 0 0,-21 22 16,20-22-16,1 22 0,21-1 0,-22 22 15,1-22-15,21 1 0,0-1 16,0 22-16</inkml:trace>
  <inkml:trace contextRef="#ctx0" brushRef="#br0" timeOffset="95251.89">1016 10456 0,'0'0'0,"0"-21"0,21 0 15,-21 0-15,21 21 16,-21-21-16,21 21 16,-21 21-1,0 0 1,0 0-16,0 0 0,0 22 16,0-22-16,0 0 0,0 21 0,0-20 15,0 20-15,0-21 16,0 0-16,22 0 0,-22 1 0,21-1 15,-21 0-15,21 0 16,0-21-16,0 0 16,0-21-16,22 0 0,-1 0 15,22-22-15,20 1 0,1-22 0,0 1 16,20-22-16,22 22 0,0-22 16,22 0-16,20 1 0,-21-1 0,0-21 15,22 22-15,-1-22 16,-21 21-16,21 0 0,-20 22 0,-1-1 0,-21 1 15,0-1-15,84-41 0,-105 83 16,-21-20-16,0 21 16,-22 0-16,-21 0 0,1-1 0,-1 22 15,-21 0-15,0-21 0,1 21 16,-44 0 15,-20 0-31,21 0 0,-21 0 16,20 21-16</inkml:trace>
  <inkml:trace contextRef="#ctx0" brushRef="#br0" timeOffset="95711.63">1460 10880 0,'-21'0'16,"42"0"-16,-84 21 0,42 0 0,-22-21 16,22 0-16,0 0 15,42 0 1,0 0-16,1 0 15,20 0-15,21-21 0,-20-21 16,41 20-16,-20-20 0,21 0 0,20-22 16,22 1-16,0-1 0,0 1 0,22-22 15,-1 22-15,0-22 0,0 0 16,0 22-16,22-22 0,-22 0 0,-21 22 16,0-22-16,0 22 0,0 20 15,-21-20-15,-22 21 0,1 20 0,-22-20 16,22 21-16,-43 0 0,1 21 0,-1-21 15,-21 21-15,0 0 0,1 0 16,-1 0-16,0 0 16,0 0-16,-21-22 15,21 22-15,0-21 16,1 0-16,-1 0 0</inkml:trace>
  <inkml:trace contextRef="#ctx0" brushRef="#br0" timeOffset="96919.42">10964 5482 0,'0'0'0,"0"21"0,0 1 0,0-1 16,0 0-16,21 0 15,22-21-15,-1 0 0,0 0 16,1-21-16,20 0 0,1 0 15,-1-1-15,1 1 0,20-21 0,1 21 16,0 0-16,21-22 0,-22 1 16,22 21-16,0-22 0,-21 22 15,-1-21-15,22 21 0,-42 0 0,20-22 0,-20 22 16,-1 21-16,1-21 0,-1 0 16,-20 21-16,-1 0 0,-21 0 15,0 0-15,-42 0 16,0 21-1,-21 0-15,20-21 0,-20 21 0,0 0 16,-22 1-16,22-1 0,-22 0 16</inkml:trace>
  <inkml:trace contextRef="#ctx0" brushRef="#br0" timeOffset="97243.19">11218 5884 0,'-63'22'15,"126"-44"-15,-169 86 0,64-43 0,0 0 16,-1 0-16,1 1 0,21-22 0,-21 21 16,42 0-16,21-21 15,0-21-15,42 0 16,1-1-16,-1 1 0,22 0 0,0-21 16,21-1-16,-1 22 0,22-21 15,0-22-15,0 22 0,0 0 0,0-1 16,0 1-16,0 0 0,0-1 0,0 1 15,0 21-15,-21 0 16,0 0-16,-21-1 0,-1 1 0,-20 0 16,-1 21-16,-20 0 0,-1 0 0,-21-21 15,0 21-15,1 0 16,-1 0 0,0 0-1,0 0-15,0 0 0</inkml:trace>
  <inkml:trace contextRef="#ctx0" brushRef="#br0" timeOffset="98000.61">19029 5292 0,'0'0'0,"0"21"0,21-21 32,21-21-32,1 21 0,-1-21 0,21-1 15,1 1-15,21 0 0,-1-21 0,1 21 16,21-22-16,-22 1 0,22 0 15,0-1-15,0 22 0,0-21 0,-22-1 16,22 22-16,-21 0 0,-22 0 16,1 0-16,-1 0 0,-41 21 0,20 0 15,-21-22-15,0 22 0,-42 0 32,0 0-17,0 0-15,0 0 0,-22 22 16,22-1-16</inkml:trace>
  <inkml:trace contextRef="#ctx0" brushRef="#br0" timeOffset="98368.02">19008 5779 0,'0'0'0,"-22"0"0,1 21 0,0-21 15,42 0 1,0-21 0,22 21-16,-1-22 0,22 1 0,-1 0 15,22-21-15,21 21 0,-22-22 16,22 22-16,-21-21 0,21 21 0,-1-22 15,-20 22-15,21-21 0,-21 21 16,20-1-16,-41 1 0,21 0 0,-22 0 16,1 0-16,-22 21 0,-21 0 0,21-21 15,-20 21-15,-1 0 16,-21-22 0,0 1-1</inkml:trace>
  <inkml:trace contextRef="#ctx0" brushRef="#br0" timeOffset="99023.9">21167 2900 0,'0'0'0,"-22"0"0,1 0 15,0 0 1,42 0 15,0 0-31,22 0 16,20 0-16,-20-21 0,41 0 0,-20 21 15,20-22-15,1 1 0,0 0 16,-1 0-16,1 0 0,0 0 0,-1-1 16,-20 1-16,-1 0 0,1 0 0,-1 21 15,-41-21-15,20 21 0,-21 0 16,0 0-16,-21-21 16,-21 21-1,0 0-15,0 0 16,-22 0-16,22 0 0,-21 0 15,0 0-15,20 21 0,-41-21 0</inkml:trace>
  <inkml:trace contextRef="#ctx0" brushRef="#br0" timeOffset="99299.56">21040 3281 0,'0'0'0,"63"-21"16,-21 0-1,-20 21-15,41-22 0,-21 1 16,22 0-16,-1 0 0,1 0 0,21-22 16,-22 22-16,22 0 0,-22 0 15,1 0-15,-1 21 0,-20-21 0,20-1 16,-21 22-16,-20-21 0,-1 21 0,0 0 15,0 0-15,-21-21 16,0 0-16,0 0 16</inkml:trace>
  <inkml:trace contextRef="#ctx0" brushRef="#br0" timeOffset="99904.21">20129 381 0,'0'0'15,"22"0"1,-1 0-1,21 0-15,0 0 0,1 0 16,20 0-16,1 0 0,-1 0 0,22-21 16,0 21-16,-22 0 15,22-21-15,-22 21 0,22 0 0,-22-21 16,1 21-16,-1-22 0,1 22 16,-22 0-16,1 0 0,-1 0 0,-21 0 15,21 0-15,-63 22 31,-21-1-15</inkml:trace>
  <inkml:trace contextRef="#ctx0" brushRef="#br0" timeOffset="100204.04">20235 804 0,'0'22'16,"0"-44"-16,-21 44 0,42-22 15,0-22-15,1 22 16,20-21-16,0 0 0,1 21 16,20-21-16,1 21 0,-22-21 0,21 21 15,1-21-15,-1 21 0,-20-22 16,-1 22-16,0 0 0,1-21 0,-1 21 15,-21 0-15,22 0 16,-22 0-16,0 0 0,0 0 0,0-21 16,0 21-16,1 0 15</inkml:trace>
  <inkml:trace contextRef="#ctx0" brushRef="#br0" timeOffset="-180151.63">5101 15558 0,'-296'-106'62</inkml:trace>
  <inkml:trace contextRef="#ctx0" brushRef="#br0" timeOffset="-179845.81">4805 15452 0</inkml:trace>
  <inkml:trace contextRef="#ctx0" brushRef="#br0" timeOffset="-179681.39">4805 15452 0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10:40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423 0,'22'0'16,"-1"0"-1,-21-21-15,21 21 16,-21-21-16,0 0 16,0 0-16,0 0 15,-21 21-15,0 0 0,-1-22 16,1 22-16,0-21 0,0 21 16,0 0-16,0 0 0,-1 0 0,1 0 15,0 0-15,0 21 0,0 1 16,0-22-16,-1 21 0,-20 0 15,21 21-15,0-21 0,-22 22 0,22-22 16,-21 21-16,21 1 16,0-1-16,-22 0 0,22 1 0,0-1 15,0 0-15,21 1 0,0-1 16,0 0-16,0 1 0,0-1 0,0 0 16,0 1-16,0-22 0,21 0 15,-21 0-15,21 0 0,21 0 16,-20-21-16,-1 0 0,21 0 0,0 0 15,1 0-15,-1 0 0,0 0 16,1 0-16,20-21 0,-20 0 0,-1 21 16,0-21-16,1 0 0,-1 0 15,0-22-15,-21 22 0,22 0 16</inkml:trace>
  <inkml:trace contextRef="#ctx0" brushRef="#br0" timeOffset="626.42">1905 21 0,'0'85'15,"0"-64"1,0 21-16,0 1 0,0-1 0,0 0 16,0 1-16,0-1 0,0 22 15,0-22-15,0 0 0,0 22 0,0-22 16,0 22-16,0-22 0,0 0 16,0 1-16,0 20 0,0-42 15,0 22-15,0-1 0,0-21 0,0 21 16,0-20-16,0-1 0,0 0 15,0 0-15,0-42 32,0 0-17,0 0-15,0-1 0,0 1 16,0-21-16,0 21 0,0-22 0,0 1 16,0 21-16,0-21 0,0-1 15,0 22-15,21-21 0,-21-1 16,21 22-16,22-21 0,-22 21 0,0 0 15,21-1-15,-21 1 0,22 21 16,-1 0-16,0 0 0,1 0 0,-1 0 16,0 0-16,-20 0 0,20 21 15,-21 1-15,0 20 0,0-21 0,-21 21 16,0-20-16,0 20 16,0 0-16,0 1 0,0-1 0,-21-21 15,0 21-15,0 1 0,0-22 16,21 0-16,-21 0 0,21 0 15,-22 1-15,22-1 0,-21-21 0,21-21 47,0-1-47,21 1 16,1 21-16</inkml:trace>
  <inkml:trace contextRef="#ctx0" brushRef="#br0" timeOffset="1261.66">3069 910 0,'0'-21'15,"0"0"1,21 0-16,-21 0 15,0-1-15,21 1 0,-21 0 0,22 0 16,-22 0-16,0 0 16,0-1-16,0 1 0,0 0 0,0 0 15,0 0-15,-22 21 16,1 0-16,0-21 0,0 21 0,0 0 16,-22 0-16,22 0 0,-21 0 15,21 21-15,-22 0 0,1-21 0,0 21 16,-1 0-16,1 22 0,21-22 15,-21 21-15,20-21 0,1 22 16,0-1-16,0-21 0,21 21 0,0 1 16,0-22-16,0 21 0,0-21 15,0 1-15,0-1 0,21 0 16,0 0-16,0 0 0,1-21 0,20 0 16,-21 0-16,21 0 0,1 0 15,-22 0-15,21-21 0,1 0 16,-1 0-16,-21 0 0,21-22 0,1 22 15,-22-21-15,0-1 0,0 1 16,0 21-16,-21-21 0,0 20 0,22 1 16,-22 0-16,0 0 0,0 0 15,-22 21 1,1 21 0,21 0-16,-21 0 15,21 22-15,-21-22 0,21 0 16,0 0-16,0 21 0,0-20 0,0-1 15,0 0-15,0 0 0,0 0 16,0 0-16,21-21 0,0 22 16,0-22-16,1 0 0,-1 0 15,21 0-15,-21 0 0,0 0 16,1-22-16,20 22 0,-21-21 0,0 0 16</inkml:trace>
  <inkml:trace contextRef="#ctx0" brushRef="#br0" timeOffset="1630.45">3556 656 0,'0'0'0,"0"-21"0,0 0 15,-21 21 1,21 21 0,-21 0-1,21 0-15,0 1 0,0-1 0,0 0 16,0 21-16,0 1 0,0-1 15,0 0-15,0 1 0,0 20 0,0-21 16,0 22-16,0-1 0,0-20 16,0 20-16,-22 1 0,22-1 0,-21 1 15,0-1-15,21 1 0,-21-1 0,0 1 16,21-1-16,-21-20 16,-1 20-16,22-21 0,-21 22 0,0-22 15,21 1-15,0-1 0,-21-21 16,21 21-16,-21-20 0,21-1 0,0 0 15,0-42 1,21 0 0,0-1-16,-21-20 0,21 21 15,0-21-15,1-1 0,-1-20 16,-21 20-16,21-20 0</inkml:trace>
  <inkml:trace contextRef="#ctx0" brushRef="#br0" timeOffset="1986.24">3492 931 0,'-21'-42'0,"42"84"0,-42-105 0,21 42 0,-21 0 15,21-22-15,0 22 0,0 0 16,0 0-16,0 0 0,0-1 16,21 1-16,0 0 0,1 0 15,-1 21-15,0-21 0,21 0 0,-21 21 16,22 0-16,-22 0 0,21 0 15,1 0-15,-22 0 0,21 0 16,-21 21-16,0 0 0,1 0 16,-1 0-16,-21 0 0,0 22 0,0-1 15,0-21-15,0 22 0,-21-1 16,-1 0-16,-20-21 0,21 22 0,-21-22 16,20 0-16,-20 0 0,0 0 15,21 1-15,-1-22 0,-20 0 0,21 21 16,0-21-16,0 0 15,21-21 1,0-1-16,21 1 16,0 0-16,0 0 0,0 0 15,22 0-15</inkml:trace>
  <inkml:trace contextRef="#ctx0" brushRef="#br0" timeOffset="2346.35">4339 360 0,'0'-21'0,"0"42"0,0-63 15,0 20-15,0 1 0,0 0 16,-21 21-16,21-21 0,0 0 0,-21 21 16,0 0-1,21 21-15,0 0 16,-22 0-16,22 22 15,-21-22-15,21 21 0,0 0 0,0 1 16,-21-1-16,21 0 0,-21 1 16,21 20-16,-21-20 0,21-1 0,0 0 15,0 1-15,0-1 0,0-21 16,0 21-16,0-20 0,0-1 0,0 0 16,0 0-16,0 0 0,21-21 15,0 0-15,0 0 16,0 0-16,1-21 0,-1 0 0,0 0 15,-21 0-15,21-1 16,0 1-16,0 0 0,1 0 0,-22 0 16,21 0-16</inkml:trace>
  <inkml:trace contextRef="#ctx0" brushRef="#br0" timeOffset="2549.75">4085 677 0,'0'0'0,"21"0"32,0 0-17,1 0-15,-1 0 16,0 0-16,0 0 0,0 0 0,0 0 16,1 0-16,-1-21 0,0 21 15,0 0-15,0 0 0,-21-21 16,21 21-16,1 0 0</inkml:trace>
  <inkml:trace contextRef="#ctx0" brushRef="#br0" timeOffset="2950.52">4487 804 0,'0'0'15,"0"22"-15,21-22 16,1 0-16,-1 0 15,0 0-15,0 0 0,0 0 16,0-22-16,1 22 0,-1-21 0,21 0 16,-21 21-16,0-21 0,1 0 15,-1 0-15,0-1 0,-21 1 16,0 0-16,0 0 0,0 0 16,-21 21-16,0 0 15,-1 0-15,1 0 0,-21 0 16,21 0-16,0 21 0,-1 0 0,1-21 15,0 21-15,0 0 0,0 22 16,0-22-16,-1 21 0,1-21 16,21 22-16,0-22 0,0 21 0,0 1 15,0-22-15,0 0 0,0 0 16,0 0-16,21 0 0,1 1 0,-1-22 16,0 0-16,0 0 0,21 0 15,-20 0-15,20 0 0,0 0 0,1 0 16,-1-22-16,-21 22 0,21-21 15,1 0-15,-1 0 0,-21 0 0,0 0 16</inkml:trace>
  <inkml:trace contextRef="#ctx0" brushRef="#br0" timeOffset="3366.28">5059 656 0,'0'0'0,"0"-21"16,0 0-1,21 0-15,0 21 16,0 0-16,0 0 0,1 0 16,-1 0-16,0 0 0,0 0 15,0 21-15,0-21 0,1 21 0,-1 0 16,-21 0-16,21 1 0,-21-1 0,21 21 16,-21-21-16,0 0 0,0 1 15,0 20-15,0-21 0,0 0 0,0 0 16,0 1-16,-21-1 15,0 0-15,0 0 0,21 0 16,-22-21-16,22-21 31,0 0-15,0-21-16,0 20 0,0-20 0,0 21 16,0-21-16,22-1 0,-22 1 15,21 21-15,0 0 0,0-22 0,-21 22 16,21 0-16,0 0 0,1 0 0,-1-1 15,0 1-15,0 21 16,0 0-16,0 0 0,1 0 16,-1 0-1,-21 21-15</inkml:trace>
  <inkml:trace contextRef="#ctx0" brushRef="#br0" timeOffset="3626.13">5757 741 0,'0'0'0,"21"0"46,1 0-46,-1-21 16,0 21-16,0 0 0,0 0 16,0 0-16,-21-21 0,22 21 15,-1 0-15,0-22 0,-21 1 16,21 21-16</inkml:trace>
  <inkml:trace contextRef="#ctx0" brushRef="#br0" timeOffset="4353.71">6477 635 0,'0'-21'31,"0"0"-31,0 0 0,0-22 15,0 22-15,0 0 0,0 0 16,0-22-16,0 22 0,0-21 0,0 21 16,0 0-16,0-1 15,0 1-15,21 0 0,-21 0 16,0 42 15,0 0-15,0 0-16,0 22 0,0-22 0,0 0 15,0 21-15,0 1 0,0-22 16,0 21-16,0 1 0,0-22 0,0 21 16,0-21-16,0 22 0,0-1 0,-21-21 15,21 21-15,-21-20 0,21 20 16,0-21-16,0 21 0,0-20 0,0-1 16,-21 0-16,21 0 15,0 0-15,0 0 0,0 1 0,0-1 16,0 0-1,-22-21 17,1 0-32,0 0 15,0 0-15,0 0 0,0 0 0,-1 0 16,1 0-16,0 0 0,21-21 16,-21 21-16,0 0 0,0 0 15,-1 0 1,44 0 15,-1 0-31,0 0 0,0 0 16,21 0-16,-20 0 0,20-21 0,0 21 15,1 0-15,-22 0 0,21 0 16,0-22-16,-20 22 0,20 0 0,-21 0 16,0 0-16,0 0 0,1 0 15,-1 0-15,0 0 0,-21-21 0,-21 21 47,0 0-31,-1 0-16</inkml:trace>
  <inkml:trace contextRef="#ctx0" brushRef="#br0" timeOffset="4878.41">5736 720 0,'-21'0'47,"0"0"-32,42 0 16,0 0-31,0 0 16,0 0-16,1 0 0,20 0 16,-21 0-16,0 0 0,22 0 0,-22 0 15,21 0-15,-21 0 0,0 0 16,1 0-16,-1 0 0</inkml:trace>
  <inkml:trace contextRef="#ctx0" brushRef="#br0" timeOffset="5929.81">1651 1715 0,'-21'0'16,"42"0"-16,-63 21 0,-1-21 0,22 0 15,-21 0-15,21 0 0,-1 0 0,-20 0 16,21 0-16,0 0 0,0 0 16,-1 0-16,1 0 0,0 0 15,42 0 48,0 0-63,22 0 15,-22 0-15,0 0 0,21 0 16,1 0-16,-1 0 0,0 0 0,1 0 16,-1 0-16,22 0 0,-22 0 15,21 0-15,1 0 0,-1 0 0,1 0 16,21 0-16,-1 0 0,1 0 16,21 0-16,-22 0 0,22-21 0,21 21 15,-21 0-15,0 0 0,0-22 16,0 22-16,21 0 0,-22 0 0,22-21 15,0 21-15,-21 0 16,0 0-16,21-21 0,-21 21 0,0-21 16,0 21-16,-1 0 0,22 0 15,-21-21-15,0 21 0,21 0 0,-21 0 16,-21-21-16,20 21 0,-20 0 0,0 0 16,-1 0-16,1 0 0,0 0 15,-1 0-15,-20 0 0,-1 0 0,1 0 16,-1 0-16,1 0 0,-22 0 15,1 0-15,-1 0 0,0 0 16,1 0-16,-1 0 0,-21 0 0,21 0 16,-20 0-16,-1 0 0,0 0 15,0 0-15,0 0 0,-21-22 16,21 22-16,-21-21 16,0 0 15,-21 21-31</inkml:trace>
  <inkml:trace contextRef="#ctx0" brushRef="#br0" timeOffset="6078.72">6392 1524 0,'0'21'16,"-21"-21"-1,0 0 1,21-21 15</inkml:trace>
  <inkml:trace contextRef="#ctx0" brushRef="#br0" timeOffset="6689.37">6223 445 0,'0'21'0,"0"0"15,21-21 16,0 0-15,-21-21-16,21 0 16,1-1-1,-22 1-15,0 0 0,21 21 16,-21-21-16,21 0 0,0 0 16,-21-1-1</inkml:trace>
  <inkml:trace contextRef="#ctx0" brushRef="#br0" timeOffset="8782.17">8488 148 0,'0'21'62,"0"1"-62,0-1 0,0 0 16,0 0-16,0 0 16,0 0-16,21 1 0,-21-1 15,21 0-15,0 0 16,-21 0-16,21-21 0,1 0 0,-1 0 15,0 0-15,0 0 0,0 0 0,0 0 16,1 0-16,-1 0 16,21 0-16,-21-21 0,0 0 0,22 21 15,-22-21-15,0 0 0,0-1 16,0 1-16,1 0 0,-1 0 0,-21 0 16,0 0-16,0-1 0,0 1 15,0 0-15,0 0 0,0 0 16,0 0-1,-43 42 17,43 0-32,0 0 0,0 21 15,0-20-15,0 20 0,-21-21 16,21 21-16,-21 1 0,21-1 16,-21 0-16,21-20 0,0 20 15,-21 0-15,21 1 0,-21 20 0,21-21 16,0 1-16,0-1 0,0 0 0,0 1 15,0-1-15,0 0 0,0 1 16,0-1-16,0 0 0,0-20 0,0 20 16,0-21-16,0 0 0,0 0 15,0 1-15,0-1 0,-22 0 0,22 0 16,-21-21-16,0 0 0,0 21 16,0-21-16,-22 0 0,22 0 0,0 0 15,-21 0-15,21 0 0,-1 0 16,1 0-16,-21-21 0,21 21 15,0-21-15,-1 21 0,1 0 0,0-21 16,0 21-16,21-21 16,-21 21-16,0-22 0,21 1 31,0 0-31,21 21 0,21-21 16,-21 21-16,0 0 0,22-21 15,-22 21-15</inkml:trace>
  <inkml:trace contextRef="#ctx0" brushRef="#br0" timeOffset="9389.82">9250 635 0,'0'0'15,"0"-21"-15,0 0 0,0 42 47,21 0-47,-21 0 16,0 22-16,0-22 0,0 21 16,0-21-16,0 22 0,0-1 15,0 0-15,0 1 0,0-22 0,0 21 16,0 0-16,0-20 0,0-1 15,0 0-15,0 0 0,0 0 0,0 0 16,0 1-16,0-44 47,0 1-47,0 0 16,0-21-16,0 21 0,0-1 15,0-20-15,0 0 0,0-1 0,0 1 16,21-21-16,0 20 0,0 22 15,1-21-15,-1-1 0,0 1 16,0 21-16,0 0 0,0 0 0,22-1 16,-22 1-16,21 0 0,1 21 15,-22 0-15,21 0 0,-21 0 0,0 21 16,1-21-16,-1 21 0,0 22 16,-21-22-16,0 0 0,0 21 0,0 1 15,0-1-15,0 0 0,0 1 16,0-1-16,0 0 0,-21-20 0,21 20 15,-21-21-15,21 21 0,0-20 16,0-1-16,0 0 0,-22 0 16,22-42 15,0 0-15,0 0-16</inkml:trace>
  <inkml:trace contextRef="#ctx0" brushRef="#br0" timeOffset="9734.62">10287 127 0,'0'-21'0,"0"42"0,-21-42 31,21 42-31,-21 0 0,21 0 0,0 1 16,0 20-16,0 0 0,0 1 16,-22 20-16,22-21 0,-21 1 0,21 20 15,0-20-15,-21 20 0,21-21 16,-21 22-16,21-22 0,-21 1 0,21-1 16,0 0-16,0 1 0,0-22 0,0 21 15,0-21-15,0 0 16,0 1-16,0-1 0,0 0 15,21-21 1,0 0-16,0-21 0,-21 0 16,21 21-16,1-22 0,-22 1 15,21 0-15</inkml:trace>
  <inkml:trace contextRef="#ctx0" brushRef="#br0" timeOffset="9949.5">9948 677 0,'-21'0'15,"42"0"-15,-21 0 16,21 0 0,1 0-16,-1 0 0,21 0 0,-21 0 15,22 0-15,-22 0 0,21 0 0,-21-21 16,0 21-16,22 0 0,-22 0 15,0 0-15,0 0 16</inkml:trace>
  <inkml:trace contextRef="#ctx0" brushRef="#br0" timeOffset="10467.2">10583 656 0,'0'0'0,"0"-21"0,0 0 15,0 0 1,0 0-16,0-1 16,21 1-1,1 21-15,-1 0 0,0 0 16,21 0-16,-21 0 15,1 0-15,20 0 0,-21 21 0,0 1 16,0-1-16,1-21 0,-1 21 16,0 21-16,-21-21 0,21 1 0,-21-1 15,0 21-15,0-21 0,0 22 0,0-22 16,0 21-16,-21-21 0,21 22 16,-21-22-16,21 0 0,-21 0 0,21 0 15,0 0-15,0-42 47,0 0-47,0 0 0,0 0 0,0-22 16,0 22-16,0-21 0,0 0 15,0-1-15,21 22 0,0-21 16,-21-1-16,21 22 0,0 0 0,0-21 16,1 21-16,-22-1 0,21 1 15,0 21-15,0-21 0,-21 0 0,21 21 16,0 0-16,1 0 15,-1 0 1</inkml:trace>
  <inkml:trace contextRef="#ctx0" brushRef="#br0" timeOffset="10961.91">11726 487 0,'-63'-21'32,"42"21"-32,-1 0 0,1 0 15,0 0-15,21 21 0,-21-21 16,0 21-16,21 21 0,-21-20 15,-1-1-15,22 0 0,-21 21 16,21-21-16,-21 22 0,0-1 0,21-21 16,0 22-16,0-22 0,0 21 15,0-21-15,0 0 0,0 22 0,21-22 16,0 0-16,0 0 16,1-21-16,-1 0 0,21 0 15,-21 0-15,0 0 0,1-21 16,20 0-16,-21 0 0,21 21 0,-20-21 15,-1-22-15,0 22 0,21 0 0,-21-21 16,-21 20-16,22-20 0,-22 21 16,0-21-16,0 20 0,0-20 15,0 21-15,0-21 0,0 20 16,-22 1-16,1 0 0,0 0 0,0 0 16,0 21-16,0 0 0,-1 0 15,1 0-15,0 0 0,0 0 0,0 0 16,0 0-16,-1 21 0,1 0 0,21 0 15,0 0-15,0 1 16,0-1-16</inkml:trace>
  <inkml:trace contextRef="#ctx0" brushRef="#br0" timeOffset="12097.26">12763 699 0,'0'-22'0,"0"1"16,0 0-16,0 0 15,0 0-15,0 0 16,-21-1 0,0 22-16,21-21 0,-21 21 0,0 0 15,0 0-15,-1 0 16,1 0-16,0 0 0,0 0 0,-21 21 15,20-21-15,1 22 0,-21-1 16,21 21-16,0-21 0,-1 22 16,-20-22-16,21 21 0,0 0 0,21-20 15,-21 20-15,21 0 0,-22-21 16,22 22-16,0-22 0,0 21 0,0-21 16,22 1-16,-1-1 0,0 0 15,0 0-15,0-21 0,0 0 0,1 21 16,20-21-16,-21 0 0,0 0 0,0 0 15,22 0-15,-22-21 0,0 0 16,21 0-16,-20 0 0,-1-1 0,21 1 16,-21-21-16,0 0 0,22-1 15,-22 1-15,0 0 0,0-22 16,22 22-16,-22-1 0,-21-20 16,21 21-16,-21-22 0,21 22 0,-21-22 15,0 22-15,0 0 0,0-22 16,0 43-16,0-21 0,0-1 0,0 22 15,0 0-15,0 0 0,0 0 0,0-1 16,0 44 0,-21 20-16,21-21 15,0 21-15,0 1 0,0-1 16,0 0-16,0 1 0,0-1 0,-21 22 16,0-1-16,21-21 0,-22 1 0,44 41 15,-22-41-15,0-1 0,0 0 16,-22 1-16,22-1 0,0 0 15,0-20-15,0 20 0,0-21 0,0 0 16,0 0-16,22 1 0,-1-1 16,0-21-16,0 0 0,0 0 0,0 0 15,1 0-15,20 0 0,-21-21 16,21 21-16,-20-22 0,-1 1 0,21-21 16,-21 21-16,0-22 0,1 22 0,20-21 15,-21 0-15,0 20 16,0-20-16,-21 21 0,22 0 0,-22-22 0,0 22 15,21 0-15,-21 0 16,0 0-16,0 0 0,0-1 16,-21 22-1,-1 22-15,22-1 16,0 21-16,0-21 0,-21 0 16,21 1-16,0 20 0,0-21 15,0 0-15,0 22 0,0-22 0,0 21 16,0-21-16,0 0 0,0 1 15,0 20-15,21-42 0,1 21 0,-22 0 16,21 0-16,0-21 0,0 0 0,0 0 16,0 0-16,1 0 15,-1 0-15,0 0 0,0 0 0,0-21 16,0 0-16,1 0 16,-1 0-16,0-22 0,0 22 0,0-21 15,0 21-15,1-22 0,-1 1 16,-21 21-16,0-21 0,21 20 0,-21 1 15,0 0-15,0 0 0,0 0 0,0 0 16,0-1 0,-21 22-16</inkml:trace>
  <inkml:trace contextRef="#ctx0" brushRef="#br0" timeOffset="12226.19">13758 656 0,'0'21'16,"0"-42"-16,0 64 0,0-22 16,0 21-16,-21-21 0,21 0 15,0 22-15,0-22 0,0 21 0,0-21 16,0 1-16,0-1 0,0 0 15,21 0-15,0-21 0,1 21 16,-1-21-16,21 0 0,-21 0 16,0 0-16,1 0 0,20 0 0</inkml:trace>
  <inkml:trace contextRef="#ctx0" brushRef="#br0" timeOffset="12561.99">14436 529 0,'0'0'0,"0"-21"0,-22 21 0,22-21 16,-21 21-16,0 0 0,0 0 16,0 0-16,0 0 15,-1 21-15,1 0 0,0 0 16,0 1-16,0-1 0,21 0 15,-21 0-15,-1 0 0,1 22 0,0-22 16,21 21-16,0 0 0,-21-20 16,21 20-16,0-21 0,0 21 0,0-20 15,0-1-15,21 0 0,0 0 0,-21 0 16,21-21-16,1 21 0,20-21 16,-21 0-16,0 0 0,0 0 15,22 0-15,-22 0 0,0-21 16,21 21-16,-20-21 0,-1 0 0,0 0 15,0 0-15</inkml:trace>
  <inkml:trace contextRef="#ctx0" brushRef="#br0" timeOffset="12913.79">14795 64 0,'0'-43'0,"0"86"0,-21-107 16,0 64-16,0 64 62,21-22-62,0 21 16,0 1-16,0-1 0,0 1 0,0-22 16,0 22-16,-21-1 0,21 1 15,-43 20-15,22-41 0,21 20 0,0-20 16,0-1-16,0 0 0,0-21 15,0 22-15,0-22 0,0 0 0,0 0 16,21 0-16,1-21 0,-1 0 16,0 0-1,0 0-15,0 0 0,0-21 0,1 21 16,-1-21-16,0 0 0,0 0 16,0-22-16,0 22 0,1 0 0,-1-21 15,0 21-15,-21-1 0,0 1 0</inkml:trace>
  <inkml:trace contextRef="#ctx0" brushRef="#br0" timeOffset="13187.63">15155 550 0,'0'0'15,"-21"0"-15,21 22 32,0-1-17,0 0-15,0 0 0,-21 0 0,21 0 16,0 1-16,0-1 0,-21 0 15,21 0-15,0 21 0,0-20 0,-21-1 16,21 21-16,0-21 0,0 0 16,0 1-16,0-1 0,0 0 0,0 0 15,21 0-15,0-21 0,0 0 16,0 0-16,22 0 16,-22 0-16,0-21 0,21 21 0,-21-21 15,22 0-15,-1 0 16,-21-1-16,0 1 0,22-21 0,-22 21 15,0 0-15</inkml:trace>
  <inkml:trace contextRef="#ctx0" brushRef="#br0" timeOffset="13854.25">15557 762 0,'22'-21'16,"-44"42"-16,44-63 0,-22 21 0,0-1 16,0 1-16,21 21 0,-21-21 0,21 21 15,-42 0 17,0 0-32,21 21 0,-22 0 15,1-21-15,21 22 0,-21-1 16,0 0-16,21 0 0,0 0 0,-21 22 15,21-22-15,0 0 0,0 0 16,0 0-16,0 0 16,0 1-16,21-22 0,-21 21 15,21-21-15,0 0 0,0 0 16,1 0-16,-1 0 0,0-21 16,-21-1-16,21 1 0,-21 0 15,0 0-15,0 0 0,0 0 0,0-1 16,0-20-16,0 21 0,0-21 0,0 20 15,-21 1-15,21 0 0,-21 0 16,0 0-16,21 0 16,0-1 15,21 22-31,0-21 16,0 21-16,21 0 0,-20 0 15,-1 0-15,21 0 0,-21-21 0,0 21 16,22 0-16,-22 0 0,0 0 15,0 0-15,0 0 0,1 0 0,-1 0 16,0 21-16,0 0 0,-21 1 0,21-1 16,-21 0-16,0 0 15,0 0-15,0 22 0,0-22 0,0 0 16,0 0-16,0 21 0,-21-20 16,0-1-16,21 0 0,0 21 0,-21-21 15,21 1-15,-21-1 0,21 0 0,0 0 16,0 0-1,0 0-15,-22-21 32,22-21-17,0 0-15,0 0 0,0 0 16,0 0-16,0-22 0,22 22 16,-1-21-16,-21-1 0,21 22 0,0-21 15,0 0-15,22-1 0,-22 22 16,0-21-16,21-1 0,1 22 0,-1 0 15,0 0-15,1 0 0,-22 0 16,21-1-16,0 22 0,1 0 0,-22 0 16,0 0-16,0 0 0</inkml:trace>
  <inkml:trace contextRef="#ctx0" brushRef="#br0" timeOffset="14258.02">15642 85 0,'0'0'0,"-21"0"0,0 0 16</inkml:trace>
  <inkml:trace contextRef="#ctx0" brushRef="#br0" timeOffset="14693.77">14626 318 0,'0'0'0,"-21"0"16,42 0 15,0 0-15,0 0-16,1 0 0,-1 0 0,0 0 15,0 0-15,0 0 0,0 0 0,1 0 16,-1 0-16,0 0 0,21 0 16,-21 0-16,1 0 0,-1 0 15,0 0-15,0 0 16,0 0-16,0 0 0,1 0 15</inkml:trace>
  <inkml:trace contextRef="#ctx0" brushRef="#br0" timeOffset="15658.21">16489 529 0,'21'0'31,"-21"-21"-31,21 21 16,0 0-1,0 0 1,-21 21-1,0 0-15,0 1 16,0-1-16,0 0 0,0 0 0,0 21 16,-21-20-16,21 20 0,-21 21 15,0-20-15,21-22 0,-21 21 0,21 1 16,-21-22-16,21 21 0,0-21 0,-22 0 16,-20 22-16,21-22 0</inkml:trace>
  <inkml:trace contextRef="#ctx0" brushRef="#br0" timeOffset="16269.86">17886 339 0,'0'-21'15,"0"42"32,0 0-47,0 0 0,0 0 16,-21 22-16,21-1 0,0 0 16,0 1-16,-43-22 0,22 21 0,21 0 15,0 43-15,-21-21 0,21-22 0,-21 0 16,21-21-16,-21 22 0,21-1 15,0-21-15,0 0 0,0 1 16,0 20-16,0-21 0,0 0 16,21-21-1,0 0-15,0 0 16,21-21-16,-20 0 16,-1 0-16</inkml:trace>
  <inkml:trace contextRef="#ctx0" brushRef="#br0" timeOffset="16674.63">18521 720 0,'0'0'0,"-21"0"0,21-21 16,-22 21-16,1-22 0,0 22 0,0 0 16,0 0-16,0 0 0,-1 0 15,1 0-15,0 0 0,0 0 16,21-21 15</inkml:trace>
  <inkml:trace contextRef="#ctx0" brushRef="#br0" timeOffset="18546.55">17632 572 0,'-21'0'0,"-1"0"16,44 0 15,-1 0-31,21 0 0,-21 0 15,0 0-15,22 0 0,-22 0 16,21 0-16,1 0 0,-1-22 0,0 22 16,1 0-16,-22-21 0,21 21 0,-21 0 15,0 0-15,1 0 16</inkml:trace>
  <inkml:trace contextRef="#ctx0" brushRef="#br0" timeOffset="18587.53">18119 3260 0,'0'0'16,"0"21"-16</inkml:trace>
  <inkml:trace contextRef="#ctx0" brushRef="#br0" timeOffset="23166.31">18478 889 0,'0'-21'0,"0"0"32,0 0-32,0-1 15,0 1 1,0 0-16,0 0 16,0 0-16,-21 0 15,0 21 1,0 0-16,0 0 0,0 0 15,-1 0-15,-20 0 0,21 0 0,-21 0 16,20 0-16,-20 21 0,21 0 16,-21 0-16,20 0 0,1 0 0,-21 1 15,21 20-15,0-21 0,21 21 16,0-20-16,0-1 0,0 21 0,0-21 16,0 22-16,0-22 0,0 0 15,21 0-15,0 0 0,0 0 0,0 1 16,22-22-16,-22 0 0,21 21 15,-21-21-15,22 0 0,-1 0 0,-21 0 16,21 0-16,-20 0 0,20-21 0,-21-1 16,21 1-16,-20 21 0,-1-21 15,21-21-15,-21 21 0,0-1 0,-21 1 16,22-21-16,-22 21 16,21-22-16,-21 22 0,0-21 0,0 0 15,0 20-15,0 1 0,0-21 16,-21 21-16,-1 0 0,1 21 0,0-22 15,21 1-15,-42 21 0,21 0 0,-1 0 16,1 0-16,0 0 0,0 0 16,-21 0-16,20 0 0,1 0 0,0 0 15,0 21-15,-21-21 0,42 22 16,-22-22-16,22 21 0,0 0 0,0 0 16,22-21-16,-1 0 15,21 0-15,0 0 0</inkml:trace>
  <inkml:trace contextRef="#ctx0" brushRef="#br0" timeOffset="28368.28">22098 550 0,'0'-21'15</inkml:trace>
  <inkml:trace contextRef="#ctx0" brushRef="#br0" timeOffset="39613.87">20595 402 0,'-21'0'16,"21"-21"31,21 0-31,0 21-16,0-21 0,1 21 0,-1-21 15,-21-1-15,21 1 0,0 0 16,-21 0-16,0 0 0,0 0 15,21-1-15,-21 1 0,0 0 16,0 0-16,0 0 0,-21 0 0,0-1 16,0 22-16,0 0 0,-1-21 15,-20 21-15,21 0 0,-21 0 0,-1 0 16,22 21-16,-21 1 0,-1-1 16,22 0-16,-21 21 0,21-21 0,-22 1 15,22 20-15,0 0 0,0-21 16,0 22-16,0-22 0,-1 21 15,22-21-15,-21 22 0,21-22 0,0 21 0,0-21 16,0 1-16,0-1 0,0 0 16,21 0-16,1 0 0,-1 0 15,0 1-15,21-1 0,-21-21 16,1 21-16,20 0 0,-21-21 0,0 21 16,22-21-16,-22 21 0,0 1 15,0-22-15,0 21 0,0 0 0,1-21 16,-1 21-16,-21 0 0,0 0 15,0 1-15,0-1 0,0 0 0,-21 0 16,-1 0-16,-20 0 0,0 1 0,-1-1 16,1 0-16,0-21 0,-22 21 15,22-21-15,0 0 0,-1 0 0,1 0 16,0 0-16,20-21 0,-20 0 16,21 0-16,0-1 0,-22 1 15,22 0-15,0 0 0,0 0 16,0 0-16,21-1 0,-21 1 0,21 0 15,-22 0-15,22 0 16,22 21 0,-1 0-1,0 0-15,0 0 0</inkml:trace>
  <inkml:trace contextRef="#ctx0" brushRef="#br0" timeOffset="40069.61">20701 910 0,'0'-21'31,"21"21"-31,0-21 16,0 0-16,1 21 0,-1-21 0,0-1 0,0 1 16,0 0-16,0 21 15,1-21-15,-1 0 0,-21 0 0,0-1 16,21 1-16,-21 0 16,0 0-16,-21 21 15,0 0-15,-1 0 16,1 0-16,0 21 0,0-21 0,0 21 15,0 0-15,-1 1 0,1-1 0,0 0 16,0 0-16,0 21 0,0-20 16,-1 20-16,22-21 0,0 21 0,0-20 15,0-1-15,0 21 16,0-21-16,0 0 0,0 1 0,0-1 16,0 0-16,22-21 0,-1 21 15,0-21-15,0 0 0,21 0 16,-20 0-16,-1 0 0,0-21 0,0 0 15,21 0-15,-20-1 0</inkml:trace>
  <inkml:trace contextRef="#ctx0" brushRef="#br0" timeOffset="40418.41">21505 0 0,'-21'0'16,"42"0"-16,-63 0 0,21 0 16,0 0-16,-1 0 15,1 42 1,21 22-16,-21-1 0,21 22 16,-21-21-16,21-1 0,-21 1 15,21-1-15,0 1 0,-21-1 0,-1 1 16,22-1-16,-21-21 0,21 22 15,0-22-15,-21 1 0,0-1 0,21 0 16,0-21-16,-21 1 16,21-1-16,0 0 0,0-42 47,21 0-47,0-1 0,0 1 0,-21 0 15,21 0-15,1-21 0,-1 20 16</inkml:trace>
  <inkml:trace contextRef="#ctx0" brushRef="#br0" timeOffset="40834.74">21526 868 0,'0'0'0,"22"0"31,-1 0-31,0 0 16,0 0-16,0-21 0,0 21 16,1-21-16,-1-1 0,0 22 15,0-21-15,-21 0 0,21 0 16,-21 0-16,0 0 16,0-1-16,0 1 15,-21 21-15,0 0 16,0 0-1,0 0-15,-1 21 0,1 1 0,0-1 16,0 0-16,0 0 0,21 0 16,-21 22-16,21-22 0,-22 0 0,22 21 15,0-21-15,0 1 0,0 20 0,0-21 16,0 0-16,0 0 16,0 1-16,22-22 0,-1 0 0,0 0 15,0 0-15,21 0 0,-20 0 16,20 0-16,-21-22 0,21 1 0,-20 0 15,20 0-15,0 0 16,-21 0-16,22-1 0,-1-20 0</inkml:trace>
  <inkml:trace contextRef="#ctx0" brushRef="#br0" timeOffset="41314.46">22225 593 0,'-21'0'16,"0"0"-1,21 21-15,-22 0 16,22 0-16,0 0 0,-21 1 0,21 20 16,0-21-16,0 0 0,0 22 15,0-22-15,0 21 0,0-21 16,-21 0-16,21 1 0,0-1 16,0 0-16,0 0 0,0 0 15,-21-21-15,21-21 31,0 0-15,0 0-16,0 0 0,0-1 16,0-20-16,0 21 0,0-21 0,0 20 15,0 1-15,21-21 0,0 21 16,0 0-16,1-1 0,-1 1 0,0 0 16,0 0-16,21 0 0,-20 0 15,20 21-15,-21 0 0,0 0 16,22 0-16,-22 0 0,0 0 0,0 21 15,0 0-15,0 0 0,-21 0 16,0 0-16,0 22 0,0-22 0,0 21 16,0-21-16,0 1 0,0 20 15,0-21-15,0 0 0,-21 0 0,21 1 16,-21-1-16,21 0 0,0 0 16,-21-21-1,21-21 1,21 0-1,-21 0-15</inkml:trace>
  <inkml:trace contextRef="#ctx0" brushRef="#br0" timeOffset="41594.3">22966 593 0,'0'0'15,"0"21"1,0 0-16,0 0 0,0 0 16,-21 22-16,21-22 15,0 0-15,-22 0 0,22 22 0,0-22 16,0 0-16,0 0 0,0 0 16,0 0-16,0 1 0,0-1 15,0 0-15,0-42 31,0 0-15,0-1-16,0-20 16,22 21-16</inkml:trace>
  <inkml:trace contextRef="#ctx0" brushRef="#br0" timeOffset="41966.08">22987 233 0,'-21'-21'0,"42"42"0,-63-42 0,20 21 16,1 0-16,0 21 16,21 0-16,0 0 15,0 0-15,0 1 16,0-1-16,0 0 0,21-21 16,0 0-16,1 0 0,-1 0 15,0 0-15,0 0 0,0-21 16,0 21-16,1-21 0,-22-1 15,0 1-15,0 0 0,0 0 16,0 0-16,0-22 0,0 22 0,0 0 16,0 0-16,0 0 15,-22 21-15,22-21 0,-21 21 0,0 0 16,0 0-16,0 0 16,0 21-16,21 0 0,0 21 15,-22-21-15,22 1 0,0-1 16,0 0-16,0 21 0,0-21 0,0 1 15,0-1-15,0 0 0,0 21 16,0-21-16,22 1 0,-1-1 0,-21 0 16</inkml:trace>
  <inkml:trace contextRef="#ctx0" brushRef="#br0" timeOffset="42410.83">23347 614 0,'0'0'0,"0"-21"15,0 0-15,0-1 16,0 44 15,0-1-31,-21 0 0,21 0 16,-22 0-16,1 0 0,21 22 15,0-22-15,-21 21 0,21 1 16,-21-1-16,21-21 0,0 21 0,0-20 16,0 20-16,0-21 0,0 0 15,0 0-15,21 1 0,0-22 16,0 0-16,1 0 16,20 0-16,-21 0 0,0-22 0,0 1 15,22 0-15,-22 0 0,0 0 16,0-22-16,0 1 0,1 21 0,-1-21 15,0-1-15,-21 22 0,0-21 16,0 21-16,0-22 0,0 22 16,0 0-1,0 42 32</inkml:trace>
  <inkml:trace contextRef="#ctx0" brushRef="#br0" timeOffset="43162.22">23939 656 0,'0'-21'0,"0"0"16,22 21 15,-22 21-16,0 0-15,0 0 16,0 1-16,0-1 0,0 21 0,0-21 16,0 0-16,0 1 0,0 20 15,0-21-15,-22 0 0,22 22 0,0-22 16,-21 0-16,21 0 0,0 0 0,0 0 16,0-42 30,0 0-46,0 0 0,0 0 0,0 0 16,0-22-16,0 22 0,0-21 16,0 21-16,0-22 0,21 1 0,1 21 15,-22-22-15,21 22 0,0-21 0,0 21 16,0 0-16,0-1 0,22 1 16,-22 0-16,0 0 0,0 21 0,22 0 15,-22 0-15,0 0 0,0 0 16,0 0-16,0 21 0,1 0 0,-1 0 15,0 22-15,-21-22 0,0 0 16,21 21-16,-21-20 0,21 20 16,-21-21-16,0 0 0,0 22 0,0-22 15,0 0-15,0 0 0,0 0 16,0 0-16,0 1 0,0-1 0,0-42 47,0-1-32,0 1-15,0 0 0,0 0 0,0-21 16,21 20-16,1-20 0,20 0 16,-21 21-16,0-22 0,22 1 0,-1 21 15,-21-22-15,21 22 0,1 0 16,-1 0-16,0 0 0,1 21 16,-22 0-16,21 0 0,1 0 0,-22 21 15,0-21-15,21 21 0,-21 21 16,1-20-16,-22 20 0,21-21 0,-21 21 15,21 1-15,-21-22 0,0 21 16,0 1-16,0-1 0,0-21 0,0 21 16,0-20-16,0-1 0,0 21 0,-21-42 15,21 21-15,-21 0 0,21 1 16,-22-22-16,1 0 16,0 0-1,0 0-15,0 0 0</inkml:trace>
  <inkml:trace contextRef="#ctx0" brushRef="#br0" timeOffset="44319.33">9461 2032 0,'-21'0'0,"42"0"0,-63 0 0,21 0 16,0 0-16,-22 0 0,22 0 16,0 0-16,0 0 0,0 0 0,0 0 15,-1 0-15,1 0 0,0 0 16,0 0 0,21-21-16,21 21 46,0 0-46,0 0 16,22 0-16,-22 0 0,21 0 0,-21 0 16,22 0-16,20 0 0,-20 0 15,20 0-15,1 0 0,20 0 0,-20 0 16,20 0-16,22 0 0,-21 0 16,0 0-16,20 0 0,-20 0 15,21 0-15,0 0 0,0 0 0,-1 0 16,22 0-16,-21-21 0,21 21 15,-21 0-15,21 0 0,0 0 0,0-21 16,21 21-16,-21 0 0,21 0 0,-21-22 16,22 22-16,-1 0 0,-21 0 15,42-21-15,-21 21 0,0 0 0,1-21 16,-1 21-16,-21 0 0,21-21 16,0 0-16,0 21 0,0 0 0,-21-21 15,22 21-15,-22 0 0,0-22 16,0 22-16,0-21 0,0 21 15,0 0-15,-22 0 0,1 0 0,0 0 16,-21 0-16,-1 0 0,1 0 0,-21 0 16,-1 0-16,1 0 0,-22 0 15,0 0-15,1 0 0,-22 0 0,0 0 16,0 0-16,0 0 0,0 0 16,1 21-16,-1-21 15,0 0 1,0 0-16,0 0 15,0 0-15</inkml:trace>
  <inkml:trace contextRef="#ctx0" brushRef="#br0" timeOffset="45041.71">17886 1736 0,'0'0'0,"-64"0"15,85 0 17,1 0-17,-1 0-15,21 0 0,-21 0 16,22 0-16,-1 0 0,0 0 0,22 0 15,-22 0-15,22 0 0,-22 0 16,0 0-16,22 0 0,-22 0 0,0 0 16,1 0-16,-22 0 0,21 0 15,-21 0-15,1 0 0,-1 0 16,-21-21 0</inkml:trace>
  <inkml:trace contextRef="#ctx0" brushRef="#br0" timeOffset="45938.88">20405 1609 0,'0'0'0,"-22"0"0,-20 0 32,21 0-32,42 0 46,0 0-46,0 0 16,1 0-16,20 0 0,-21 0 0,21 0 16,-20 0-16,20 0 0,0 0 15,1 0-15,-1 0 0,0 0 0,22 0 16,-22 0-16,22-21 16,-22 21-16,21 0 0,1 0 0,-1 0 15,1 0-15,21 0 0,-22 0 0,1-22 16,-1 22-16,1 0 0,-1 0 15,1 0-15,-22 0 0,21 0 0,-20 0 16,20 0-16,1 0 0,-22 0 16,22 0-16,-1-21 0,-21 21 0,43 0 15,-21 0-15,-1 0 0,22 0 16,-1 0-16,-20 0 0,21 0 0,-1 0 16,-20-21-16,20 21 0,-20 0 15,21 0-15,-22 0 0,1 0 0,20 0 16,-20-21-16,20 21 0,1 0 15,-21-21-15,20 21 0,1 0 16,0 0-16,-1 0 0,1 0 0,-22 0 16,22-21-16,0 21 0,-22 0 15,22 0-15,0 0 0,-1 0 0,1 0 16,-22 0-16,22 0 0,-21 0 16,-1 0-16,1 0 0,-22-22 0,0 22 15,1 0-15,-22 0 0,0 0 0,0 0 16,0 0-16,0 0 15,1 0 64,-1 0-79,0 0 31,-21-21-31</inkml:trace>
  <inkml:trace contextRef="#ctx0" brushRef="#br0" timeOffset="51446.14">1185 3154 0,'0'0'0,"0"-21"0,0 0 15,0-1-15,0 1 16,0 0-1,21 0-15,-21 0 0,0 0 16,22 21-16,-22-22 16,0 1-1,0 0-15,0 42 47,0 0-31,0 1-16,0 20 0,0-21 15,0 21-15,0 1 0,0-1 0,0 0 16,0 22-16,0-22 0,0 22 16,-22-22-16,22 0 0,-21 1 15,21-1-15,-21 0 0,21 1 16,0-22-16,-21 21 0,21-21 0,0 1 16,0-1-16,21-21 31,0-21-16,0-1-15,-21 1 0</inkml:trace>
  <inkml:trace contextRef="#ctx0" brushRef="#br0" timeOffset="52125.5">1799 3471 0,'21'0'31,"0"0"-16,-21-21-15,0 0 16,0 0 0,0 0-16,0 0 15,0-1-15,-21 22 16,0 0-16,0 0 16,0 0-16,0 22 15,21-1-15,0 0 16,0 0-16,0 0 15,0 0 1,0 1-16,21-22 16,0 0-16,0 0 31,0 0-15,-21-22-16,0 1 0,0 0 15,0 0-15,0 0 16,0 0-16,-21 21 15,0 0 1,21 21 0,0 0-16,0 0 15,0 0-15</inkml:trace>
  <inkml:trace contextRef="#ctx0" brushRef="#br0" timeOffset="55149.84">3133 2731 0,'0'-22'15,"0"1"1,0 0-16,0 0 0,0 0 16,0 0-16,0-1 0,0-20 15,-22 21-15,22-21 0,0 20 0,0 1 16,0 0-16,0 0 0,0 0 15,0 0-15,0 42 32,0 0-32,0 0 0,0 21 15,0 1-15,0 20 0,0-20 16,0 20-16,0 1 0,0-1 0,-21 22 16,21-22-16,-21 1 15,0 20-15,0-20 0,21-1 0,0 1 16,-21-22-16,21 22 0,-22-22 15,22 0-15,0 1 0,0-22 0,0 0 16,0 0-16,0 0 0,0-42 47,0 0-47,0-21 0,0 21 16,0-22-16,0 22 0,22-21 0</inkml:trace>
  <inkml:trace contextRef="#ctx0" brushRef="#br0" timeOffset="57521.76">3027 2752 0,'-21'-21'15,"42"42"-15,-64-42 0,43-1 0,-21 22 0,0-21 16,0 0-16,21 0 15,-21 0-15,21 0 0,-21-1 16,21 1-16,0-21 0,0 21 16,0 0-16,0-1 0,21-20 0,0 21 15,0 0-15,0 0 0,0-1 16,1 1-16,20 0 0,0 0 0,-21 21 16,22-21-16,-1 0 0,0 21 15,1 0-15,-1 0 0,0 0 0,1 21 16,-1 0-16,-21 0 0,0 0 15,22 22-15,-22-1 0,-21 21 0,21-20 16,-21 20-16,0-20 0,0 20 16,0 1-16,-21-22 0,0 21 0,0-20 15,-22-1-15,1 22 16,21-22-16,-22 0 0,1 1 0,0-22 16,-1 21-16,22 0 0,-21-20 15,21-1-15,0 0 0,-22 0 0,22 0 16,0-21-16,0 0 15,0 0-15,-1 0 0,22-21 16,0 0 0,0 0-1,22 21 1,-1 0 0,-21 21-16,21-21 0,-21 21 0,21 0 15,-21 0-15,21 1 16,-21-1-16,21 0 0,1 0 0,-22 0 15,21 0-15,0 1 0,0-1 16,0 0-16,0 0 0,1 0 0,-1 0 16,0 1-16,0-22 0,0 0 15,22 21-15,-22-21 0,21 0 0,-21 0 16,22 0-16,-1-21 0,0-1 16,1 22-16,-1-21 0,0 0 0,1 0 15,-1-21-15,-21 20 0,21-20 16,-20 21-16,-1-21 0,0 20 0,-21-20 15,0 0-15,21 21 0,-21-22 0,0 22 16,0 0-16,0 0 16,0 0-16,0-1 0,0 1 0,0 0 15,-21 21 1,0 0-16,0 21 16,-1-21-16,22 21 0,-21 1 15,21-1-15,0 21 0,0-21 16,-21 0-16,21 22 0,-21-1 0,21-21 15,0 22-15,0-1 0,0-21 16,0 0-16,0 22 0,0-22 0,21 0 16,0 0-16,0 0 0,1-21 15,-1 21-15,0-21 0,0 0 0,0 0 16,0 0-16,1 0 0,20 0 16,-21 0-16,0-21 0,0 21 15,1-21-15,-1 0 0,21 0 0,-21 0 16,0-22-16,1 22 0,-1 0 15,0-21-15,0 20 0,-21-20 0,21 21 16,0 0-16,-21-22 0,0 22 0,22 0 16,-22 0-16,21 0 15,-21 0-15,0 42 32,0 0-17,0 0-15,0 0 0,0 0 16,0 22-16,0-22 0,0 0 15,0 21-15,0-20 0,0-1 0,0 0 16,0 21-16,0-21 0,0 1 16,0-1-16,21-21 0,0 21 0,0-21 15,0 21-15,1-21 16,-1 0-16,0 0 0,0 0 0,0 0 16,0 0-16,1-21 0,-1 0 0,21 0 15,-21-1-15,0 1 0,22 0 16,-22-21-16,0 21 0,0-1 15,0-20-15,-21 21 0,22-21 0,-1 20 16,-21 1-16,0-21 0,0 21 0,0 0 16,21-1-16,-21 1 15,0 0 1,-21 42 0,21 0-1,0 1-15,0 20 16,0-21-16,-21 0 0,21 22 0,0-22 15,0 0-15,0 21 0,0-21 16,0 22-16,0-22 0,0 0 0,0 0 16,0 0-16,0 1 0,21-1 0,0 0 15,0-21-15,0 0 16,0 0-16,1 0 0,20 0 16,-21 0-16,0 0 0,0-21 15,22 0-15,-22-1 0,0 22 0,0-21 16,0 0-16,1-21 0,-1 21 0,0-1 15,0-20-15,-21 21 0,0-21 16,21 20-16,-21 1 0,0-21 0,0 21 16,21 0-16,-21-1 15,0 1-15,0 0 16,0 42 15,-21-21-31,21 21 0,0 1 16,-21-1-16,21 0 0,0 0 15,0 0-15,0 22 0,0-22 0,0 0 16,0 21-16,0-21 0,0 1 0,0-1 16,0 0-16,0 0 0,0 0 15,0 0-15,21-21 0,0 22 0,1-22 16,-1 0-16,0 0 0,0 0 16,0 0-16,0 0 0,1 0 0,20 0 15,-21-22-15,21 1 0,-20 0 0,20 0 16,-21-21-16,21 20 0,-20-20 15,20 21-15,-21-21 0,0-1 16,0 22-16,1-21 0,-1 21 16,0-1-16,-21 1 0,0 0 0,0 0 15,0 0-15,0 42 32,0 0-17,0 0-15,0 0 0,0 1 0,0-1 16,0 0-16,0 0 0,21 21 15,-21-20-15,21-1 0,-21 0 0,0 0 16,0 0-16,21 0 0,-21 1 16,22-1-16,-22 0 0,0 0 0,0 0 15,0 0 1,-22-21 0,1-21-1,0 0-15,21 0 16,-21 21-16,21-21 0,-21 0 15,0-1-15,21 1 0,-22 21 16,22-21 0,-21 21-16,21 21 31,0 0-31,0 1 16,21-1-16,1 0 0,-1 0 15,-21 0 1,21-21-16,0 21 0,0 1 0,0-22 15,1 21-15,-1-21 0,0 0 16,21 0-16,-21 0 0,22 0 16,-22 0-16,21 0 0,1 0 0,-1-21 15,-21-1-15,21 22 0,1-21 16,-1 0-16,0 0 0,-20 0 16,20 0-16,-21-1 0,0-20 0,0 21 15,1-21-15,-1-1 0,0 22 0,-21-21 16,0-1-16,0 22 0,21 0 0,-21-21 15,0 21-15,0-1 0,0 1 16,-21 21-16,0 0 16,0 0-16,-1 0 0,1 21 15,21 1 1,-21-1-16,21 0 0,0 21 0,-21-21 16,21 22-16,-21-22 0,21 21 0,0-21 15,0 22-15,0-22 0,0 21 16,0-21-16,21 1 0,0-1 0,0 0 15,0 0-15,1-21 0,-1 0 16,0 0-16,21 0 0,1 0 0,-22 0 16,21 0-16,0-21 0,1 21 0,-22-21 15,21 0-15,1-1 0,-22-20 16,0 21-16,21-21 0,-21 20 16,-21-20-16,22 21 0</inkml:trace>
  <inkml:trace contextRef="#ctx0" brushRef="#br0" timeOffset="57938.02">5440 2604 0,'-21'21'0,"21"0"0,0 0 16,0 0-16,0 0 0,0 1 16,21-1-16,0-21 15,0 0-15,0 0 0,22 0 16,-22 0-16,0 0 0,0 0 15,21-21-15,-20 21 0,-1-22 0,-21 1 16,21 0-16,-21 0 0,0 0 16,0 0-16,0-1 15,0 1-15,-21 0 0,0 21 0,-1 0 16,22-21-16,-21 21 0,0 0 16,0 0-16,21 21 0,-21 0 15,21 0-15,0 1 16,-21-22-16,21 21 0,0 0 0,0 0 15</inkml:trace>
  <inkml:trace contextRef="#ctx0" brushRef="#br0" timeOffset="59373.95">8276 3217 0,'0'22'31,"0"-1"-31,0-42 47,0-1-47,21 1 0,0 0 16,1 0-16,-22 0 0,21 0 0,0-1 16,0-20-16,0 0 0,-21-1 15,21 1-15,1-21 0,-1 20 0,0-20 16,0-1-16,0 22 0,-21-22 15,0 22-15,0 0 0,0 21 0,0-22 16,0 22-16,0 0 0,0 0 16,-21 21-16,0 0 0,0 0 15,0 0-15,21 21 0,-22 0 0,22 0 16,-21 22-16,0-22 16,21 21-16,0 22 0,0-22 0,0 0 15,-21 1-15,21 20 0,0-21 16,0 1-16,0-1 0,0 0 0,0 1 15,21-1-15,0 0 0,0-20 0,1-1 16,-1 21-16,0-21 0,0-21 16,21 21-16,1-21 0,-22 0 0,21 0 15,1 0-15,-1 0 0,0 0 16,1-21-16,-1 21 0,0-21 0,-21 0 16,22-21-16,-22 20 0,21 1 15,-21-21-15,1 21 0,-1-22 0,-21 1 16,21 0-16,-21-1 0,21 1 15,-21-21-15,0 20 0,0 22 0,0-21 16,0-1-16,0 22 0,0 0 16,0 0-16,0 0 0,0 42 31,0 0-31,0 0 0,0 22 16,0-22-16,0 21 0,0 0 0,-21 1 15,21-1-15,-21 0 0,21 1 16,0-1-16,0 0 0,-21 1 0,21-22 15,-22 21-15,22-21 0,0 1 16,0-1-16,0 0 0,0 0 0,0 0 16,0-42 31,0 0-47,22 0 0,-1 0 0,-21-22 15,21 22-15,0 0 0,0 0 16,-21 0-16,21-1 0,1 1 0,-22 0 15,21 0-15,0 0 0,0 0 16,0 21 0,0 21-1,-21 0-15,0 0 16,0 0-16,0 0 16,22 1-16,-22-1 0,0 0 0,0 0 15,0 0-15,0 0 0,0 1 16,0-1-16,21 0 0,0 0 0,0-21 15,-21 21-15,21-21 0,0 0 0,1 0 16,-1 0-16,21 0 0,-21 0 16,22 0-16,-1 0 0,-21-21 0,21 0 15,1 21-15,-22-21 0,21 0 0,-21-1 16,1 1-16,-1 0 0,0 0 16,0 0-16,0 0 0,-21-22 15,0 22-15,0 0 0,0 0 0,0 0 16,0-1-16,0 1 0,0 0 15,0 0-15,-21 21 0,0 0 16,0 0-16,0 0 16,-1 21-16,22 0 0,-21 0 15,0 22-15,21-22 0,0 0 0,0 0 16,0 22-16,0-22 0,0 0 16,0 0-16,0 21 0,0-20 0,0-1 15,21 0-15,0 0 0,1-21 16,-1 0-16,0 0 0,21 0 15,-21 0-15,22 0 0,-1 0 16,0 0-16,1 0 0,-22-21 0,21 0 16,1 0-16,-22-1 0,0 1 15,0 0-15,0 0 0,-21 0 0,0 0 16,0-1-16</inkml:trace>
  <inkml:trace contextRef="#ctx0" brushRef="#br0" timeOffset="59678.16">8276 2858 0,'0'0'0,"21"0"31,0 0-31,22 0 0,-22 0 16,21 0-16,22-22 0,-22 22 0,22-21 15,-1 21-15,1-21 0,-22 21 16,21 0-16,-20-21 0,-1 21 0,0 0 16,1 0-16,-22 0 0,0-21 0,0 21 15,0 0-15,1-21 16,-1 21-16</inkml:trace>
  <inkml:trace contextRef="#ctx0" brushRef="#br0" timeOffset="60434.74">11112 2985 0,'22'0'31,"-1"0"-31,0 0 15,0-22-15,-21 1 0,21 21 16,0-21-16,1 0 0,-1 0 0,-21 0 16,21-1-16,0 1 0,0 0 0,0 0 15,-21 0-15,0 0 0,22-1 16,-22 1-16,21 21 0,-21 21 47,0 1-47,0-1 0,0 0 15,0 0-15,-21 21 16,21 1-16,0-1 0,-22 0 0,22 1 16,0-1-16,0 0 0,0 22 0,0-1 15,0-20-15,0 20 0,0 1 16,0-1-16,0-20 0,0 20 0,0 1 16,0-22-16,0 21 0,0 1 0,0-22 15,0 22-15,0-22 0,0 22 16,0-22-16,0 0 0,-21 1 0,21-1 15,-21 0-15,21-21 0,-21 22 0,0-22 16,0 0-16,-1-21 0,1 21 16,0-21-16,0 0 0,0 0 0,0 0 15,-1 0-15,1-21 0,0 0 16,-21 0-16,21 0 0,-1-1 0,1 1 16,21 0-16,-21-21 0,21-1 15,-21 1-15,21 0 0,0-1 0,0 1 16,0 0-16,0-1 0,0 1 0,0-21 15</inkml:trace>
  <inkml:trace contextRef="#ctx0" brushRef="#br0" timeOffset="60673.83">11282 2434 0,'0'-21'0,"0"42"0,0-63 0,0 21 16,21 42 46,0-21-46,-21 21-16</inkml:trace>
  <inkml:trace contextRef="#ctx0" brushRef="#br0" timeOffset="61289.47">12107 3048 0,'64'-42'31,"-64"21"-31,0-1 0,21 1 16,-21 0-16,0-21 0,0 21 15,0-22-15,0 22 0,0-21 16,-21 21-16,0-22 0,21 22 0,-22 0 16,1 0-16,0 0 0,0 21 15,0 0-15,0 0 0,-1 0 0,1 0 16,0 0-16,0 21 0,0 21 0,0-21 15,-1 0-15,1 22 0,0-1 16,0-21-16,0 22 0,0-1 0,-1 0 16,1-21-16,0 22 0,21-22 0,0 21 15,0-21-15,0 1 0,0-1 16,0 0-16,21 0 0,0-21 16,1 0-16,-1 0 0,0 0 15,21 0-15,-21 0 0,22 0 0,-1 0 16,-21-21-16,22 0 0,-22 0 0,0 21 15,21-22-15,-21 1 0,1-21 16,-1 21-16,0 0 0,-21-22 0,0 22 16,21-21-16,-21 21 0,21-22 0,-21 22 15,0 0-15,0 0 16,0 0-16,0-1 0,0 1 0,0 42 31,0 1-31,0-1 16,-21 21-16,21-21 0,0 0 0,0 22 15,0-22-15,0 21 0,0-21 16,0 1-16,0 20 0,0-21 0,0 0 16,0 0-16,21 1 0,0-1 0,-21 0 15,22 0-15,-1-21 0,0 0 16,0 0-16,0 0 0,0 0 0,22 0 16,-22-21-16,0 21 0,0-21 0,0 0 15,1-1-15,-1 1 0</inkml:trace>
  <inkml:trace contextRef="#ctx0" brushRef="#br0" timeOffset="62141.98">12636 2646 0,'0'0'0,"0"-21"0,0 42 32,0 0-32,0 0 0,0 0 15,0 22-15,0-22 0,0 0 16,0 21-16,0-20 0,0-1 0,0 21 15,0-21-15,0 0 0,0 22 0,0-22 16,0 0-16,0 0 0,0 0 16,22-21-16,-1 0 0,0 0 15,0 0-15,0 0 0,0 0 16,1 0-16,-1 0 16,0-21-16,0 0 0,21 0 0,-20 0 15,-1 0-15,0-22 0,0 22 0,0-21 16,0 21-16,1-22 0,-22 22 15,0-21-15,0 21 0,0-1 0,0 1 16,0 0-16,0 0 0,0 0 16,21 21 15,0 0-15,0 0-16,0 0 0,22 0 0,-22 0 15,21 0-15,0-21 0,1 21 0,-1 0 16,0 0-16,22 0 15,-22-22-15,1 22 0,-1 0 0,-21 0 16,21 0-16,1 0 0,-22 0 16,0 0-16,-21-21 0,-21 21 47,0 0-47,0 21 0,-1-21 0,1 22 15,0-1-15,0 0 0,0 0 16,0 0-16,-1 22 0,1-22 0,0 0 15,0 21-15,0-21 0,0 22 16,21-22-16,0 0 0,0 0 0,0 0 16,0 1-16,0-1 0,0 0 15,0 0-15,21 0 0,0-21 16,0 0-16,0 0 0,0 0 16,1 0-16,-1 0 0,0 0 0,0 0 15,0 0-15,0-21 0,1 0 0,-1 0 16,0 0-16,0-1 0,0 1 15,0 0-15,1-21 0,-1-1 0,0 1 16,0 0-16,-21-1 0,0 22 0,0-21 16,21 0-16,-21 20 0,0-20 15,0 21-15,0 0 0,-21 21 32,21 21-32,0 21 15,-21-21-15,21 22 0,-21-22 0,21 21 16,0 1-16,0-1 0,0-21 15,0 21-15,0 1 0,0-22 0,0 0 16,0 21-16,0-20 0,21-1 0,21-21 16,-21 21-16,1-21 0,20 0 15,0 0-15,1 0 0,-1 0 0,0 0 16,1 0-16,-22 0 0,21-21 0,0 0 16,-20-1-16</inkml:trace>
  <inkml:trace contextRef="#ctx0" brushRef="#br0" timeOffset="62814.6">15557 2307 0,'0'0'0,"0"-21"15,22 0 1,-22 0-16,0 0 15,21-1-15,-21 1 0,0 0 16,0 0-16,0 0 0,0 0 16,-21 21-16,-1-22 0,1 1 15,0 21-15,0 0 0,0 0 0,0 0 16,-22 0-16,22 0 0,-21 0 0,21 21 16,-22 1-16,1-1 0,0 21 15,-1-21-15,1 22 0,0-1 16,20 21-16,-20-20 0,21 20 0,-21 1 15,20-22-15,1 22 0,21-1 16,0-21-16,0 22 0,0-22 0,0 1 16,0-1-16,0-21 0,21 21 15,1-20-15,-1-1 0,21 0 0,-21 0 16,22 0-16,-1-21 0,0 0 0,1 0 16,-1 0-16,21 0 0,-20 0 15,-1 0-15,0 0 0,1-21 0,-1 0 16,0 0-16,1 0 0,-1-1 0,0 1 15</inkml:trace>
  <inkml:trace contextRef="#ctx0" brushRef="#br0" timeOffset="63634.15">15960 2519 0,'0'0'16,"0"-21"-16,-22 21 15,1 21 1,0 0-16,0 21 15,21-20-15,-21-1 0,0 21 0,21-21 16,-22 22-16,22-22 0,-21 21 0,21-21 16,-21 0-16,21 22 0,0-22 15,0 0-15,0 0 0,21 0 16,0-21-16,1 0 16,-1 0-16,0 0 0,0 0 0,0 0 15,22 0-15,-22 0 0,0 0 0,21 0 16,-21-21-16,1 0 0,-22 0 15,0 0-15,0 0 0,0-1 0,0 1 16,0 0-16,0 0 0,-22-21 16,1 20-16,0 1 0,0 0 0,0 21 15,0-21-15,-22 21 0,22 0 0,0-21 16,0 0 0,21-1-1,21 22-15,0-21 0,0 21 16,22 0-16,-22-21 0,21 21 15,0 0-15,1-21 0,-1 21 0,-21-21 16,22 21-16,-1 0 0,0 0 16,1 0-16,-22 0 0,21 0 0,-21 21 15,0 0-15,1 0 0,-1 0 16,-21 1-16,0-1 0,0 0 0,0 0 16,21 0-16,-21 22 0,0-22 0,0 0 15,0 0-15,0 0 0,0 22 16,0-22-16,0 0 0,0 0 0,0 0 15,0 0-15,0 1 16,0-1-16,0 0 0,-21-21 47,21-21-31,0 0-16,0-1 0,0 1 0,0 0 15,0 0-15,0 0 0,21-22 16,0 1-16,0 0 0,-21 21 0,21-22 15,1 1-15,-1 0 0,0-1 0,0 22 16,21-21-16,-20 21 0,20-1 16,-21 1-16,21 21 0,-20 0 0,-1 0 15,21 0-15,-21 0 0,22 21 16,-22 1-16,0 20 0,-21-21 16,0 21-16,0 1 0,0-22 0,0 21 15,0 1-15,0-22 0,0 0 16,-21 21-16,0-21 0,-1 1 0,22-1 15,0 0-15,-21-21 0,21 21 16,-21-21-16,21-21 47,0 0-47</inkml:trace>
  <inkml:trace contextRef="#ctx0" brushRef="#br0" timeOffset="63981.95">17780 2413 0,'0'-21'15,"0"42"-15,0-63 0,-21 42 16,0 0-16,-1 0 0,1 0 0,0 0 15,0 0-15,0 0 0,0 21 16,-1 0-16,1 0 0,-21 22 0,21-22 16,0 21-16,-1-21 0,1 22 15,-21-1-15,42-21 0,-21 21 16,21 1-16,-21-22 0,21 21 0,0-21 16,0 1-16,0 20 0,0-21 15,21 0-15,0-21 0,0 21 0,0 1 16,22-22-16,-22 0 0,0 21 0,21-21 15,-21 0-15,22 0 0,-22 0 16,21 0-16,-21 0 0,1-21 0,20 21 16,-21-22-16,0 1 0,0 0 15</inkml:trace>
  <inkml:trace contextRef="#ctx0" brushRef="#br0" timeOffset="64421.7">18055 2667 0,'0'21'0,"0"-42"0,0 63 15,21-42 17,0 0-32,1 0 0,-1 0 0,0 0 15,0 0-15,0-21 0,0 21 16,1-21-16,-1 21 0,0-21 0,0 21 15,0-21-15,-21 0 0,0-1 16,0 1-16,0 0 16,0 0-16,-42 21 15,21 0-15,0 0 0,-1 0 16,-20 0-16,21 0 0,0 21 0,-22 0 16,22 0-16,0 1 0,0-1 15,0 21-15,0-21 0,21 0 0,0 22 16,-22-22-16,22 0 0,0 0 0,0 0 15,0 1-15,0-1 0,22 0 16,-1 0-16,0 0 0,0-21 0,0 0 16,22 21-16,-1-21 0,0 0 15,1 0-15,20 0 0,-21 0 16,1 0-16,20-21 0,-20 21 0,-1-21 16,-21 0-16,21 0 0,1 0 15,-22-1-15,0 1 0,0-21 0,0 21 16,1-22-16</inkml:trace>
  <inkml:trace contextRef="#ctx0" brushRef="#br0" timeOffset="64741.51">18775 2604 0,'0'0'0,"0"-22"0,0 1 16,0 0-16,0 0 0,0 0 16,0 42 15,0 0-31,0 0 0,0 0 0,0 1 16,0 20-16,-21-21 15,-1 21-15,1-20 0,21 20 0,-21 0 16,0-21-16,21 22 0,-21-1 15,0 0-15,21 1 0,-22-1 0,22 0 16,-21 22-16,0-22 0,21 1 0,0 20 16,-21-21-16,0 22 0,0-22 15,21 22-15,-22-22 0,1 22 0,0-22 16,0 21-16,21-20 0,-21 20 0,0-20 16,-1 20-16,1-21 0,21 1 15,0-1-15,0 0 0,0 1 16,0-22-16,0 21 0,0-21 0,0 1 15,21-22-15,1 0 16,-1 0-16,0 0 0,0-22 0,0 22 16,0-21-16,1-21 0,-1 21 0,0-22 15,0 1-15,0 0 0</inkml:trace>
  <inkml:trace contextRef="#ctx0" brushRef="#br0" timeOffset="65126.29">18796 2879 0,'0'-21'16,"0"42"-16,0-85 0,0 43 0,0-21 15,0 21-15,0-1 0,0 1 0,0-21 16,0 21-16,21 0 0,0-1 0,0 1 16,1 0-16,-1 21 15,0-21-15,0 21 0,0 0 16,22 0-16,-22 0 0,0 0 0,0 0 15,0 0-15,0 0 0,1 21 0,-1 0 16,0 0-16,-21 1 0,0-1 16,0 0-16,0 21 0,0-21 0,-21 1 15,0-1-15,-1 21 0,1-21 16,-21 0-16,0-21 0,20 22 16,-20-1-16,21 0 0,-21-21 0,-1 21 15,22-21-15,0 21 0,0-21 16,-22 0-16,43 21 0,-21-21 0,0 0 15,42 0 17,0 0-32,1 0 15,-1 0-15,0-21 0,0 0 16,0 0-16</inkml:trace>
  <inkml:trace contextRef="#ctx0" brushRef="#br0" timeOffset="65421.64">19537 2159 0,'0'-21'0,"0"-21"16,0 63 15,0 0-31,-21 21 0,21-21 16,-22 1-16,1 20 0,0 0 15,21 1-15,-21 20 0,0-21 0,21 1 16,-21 20-16,21-20 0,-22-1 16,1 21-16,21-41 0,0 20 15,0 0-15,0-21 0,-21 1 0,21-1 16,0 0-16,0 0 0,0 0 16,21-21-1,-21-21 1,21 21-16</inkml:trace>
  <inkml:trace contextRef="#ctx0" brushRef="#br0" timeOffset="65913.88">19960 2604 0,'0'0'0,"21"-22"0,0 1 0,-21 0 16,0 0-16,0 0 15,-21 21 17,0 0-32,0 0 0,0 0 0,0 21 15,-1-21-15,1 21 16,0 0-16,0 0 0,0 1 0,0-22 16,-1 21-16,22 0 0,0 0 0,0 0 15,0 0-15,0 1 16,0-1-1,22-21-15,-1 21 0,0-21 16,0 21-16,0 0 0,0-21 0,1 21 16,-1-21-16,0 22 0,0-22 0,-21 21 15,21-21-15,0 0 0,-21 21 16,22-21-16,-22 21 0,21-21 0,-21 21 16,0 0-16,0 1 15,-21-22 1,-1 0-16,1 0 0,0 21 0,0-21 15,0 0-15,-22 0 0,22 0 16,0 0-16,-21 0 0,21 0 0,-1 0 16,1 0-16,0 0 0,0 0 15,0-21 1,21-1 0,0 1-1,0 0-15,0 0 0</inkml:trace>
  <inkml:trace contextRef="#ctx0" brushRef="#br0" timeOffset="66305.78">19304 2223 0,'-21'0'0,"42"0"0,-42-22 0,42 22 32,0-21-32,21 21 0,-20 0 0,20 0 15,21 0-15,-20 0 0,20 0 0,1 0 16,-22 0-16,22 0 0,-22 0 15,21-21-15,-20 21 0,-1 0 16,0 0-16,-20 0 0,20 0 16,-21 0-16,0 0 0,0 0 0,-42 0 78</inkml:trace>
  <inkml:trace contextRef="#ctx0" brushRef="#br0" timeOffset="77524.33">1037 5249 0,'0'22'15,"0"-1"1,-21-21-16,0 21 31,0-21-31,-1 0 31,1 0-31,21-21 16,0 0-16,0-1 16,0 1-16,0 0 15,0 0-15,0 0 0,0 0 16,21-1-16,1 1 0,-22 0 0,21 0 15,0 0-15,0 0 0,0-1 16,0 22-16,1 0 0,-1-21 0,21 21 16,-21 0-16,0 0 0,1 0 15,-1 21-15,0-21 0,-21 22 16,0-1-16,21 0 0,-21 0 0,0 21 16,0-20-16,0 20 0,0-21 15,-21 21-15,0 1 0,0-1 16,-1-21-16,1 22 0,-21-1 15,21 0-15,-22 1 0,22-1 0,0-21 16,-21 21-16,21 1 0,-1-22 16,1 21-16,0-21 0,0 1 0,21 20 15,-21-21-15,0 0 0,21 0 16,-22 1-16,22-1 0,-21-21 16,21 21-16,-21-21 0,21-21 46,0 0-30,0-1-16,0 1 16,0 0-16,0 0 0,21 0 15,-21 0-15,0-1 0,21 1 16,1 21-16,-1-21 0,-21 0 0,21 21 16,0-21-16,0 0 0,0 21 15,1 0-15,-1 0 0,0 0 16,0 0-16,0 0 0,0 0 15,1 21-15,-22 0 0,21-21 16,-21 21-16,21 0 0,0 0 16,-21 1-16,21-1 15,0-21-15,1 0 0,-22 21 0,21-21 16,0 0-16,0 0 0,0 0 16,0 0-16,1 0 15,-22-21-15,21 21 0,-21-21 16,0-1-16,0 1 0,0 0 0,0 0 15,21 0-15,-21 0 16,0-1-16,0 1 0,0 0 31,21 21 1</inkml:trace>
  <inkml:trace contextRef="#ctx0" brushRef="#br0" timeOffset="78365.85">1736 5398 0,'0'21'47,"0"-42"31,0-1-62,-22 22 0,1 0-1,0 0 1,21 22 0,0-1-16,0 0 15,0 0 1,21-21 15,0 0-15,-21-21-1,22 21-15,-22-21 16,0 0-16,0-1 16,-22 22 15,22 22 0</inkml:trace>
  <inkml:trace contextRef="#ctx0" brushRef="#br0" timeOffset="80818.44">2900 4678 0,'0'-21'32,"-21"0"-32,-1 21 15,1 0 1,21 21-1,0 0 1,0 0-16,0 21 0,0-20 0,0 20 16,0-21-16,0 21 0,0-20 15,0-1-15,0 21 0,0-21 16,21 0-16,1 1 0,-22-1 0,21 0 16,0-21-16,0 0 0,0 0 15,0 0-15,1 0 0,20-21 0,-21 21 16,0-21-16,22-1 0,-22 1 15,0-21-15,21 21 0,-21 0 0,1-22 16,-1 22-16,0-21 0,0 21 16,-21-1-16,21-20 0,-21 21 0,0 0 15,0 0 1,0-1-16,0 44 31,0-1-15,-21 0-16,21 21 0,0-21 0,-21 22 15,21-1-15,-21 0 0,21 1 16,0 20-16,0-20 0,-21-1 0,21 21 16,0-20-16,-22-1 0,22 22 15,0-22-15,0 0 0,0-21 0,-21 22 16,21-1-16,-21-21 0,21 22 16,-21-22-16,21 21 0,0-21 0,0 0 15,-21 1-15,21-1 16,-21-21-16,-1 21 0,1-21 15,0 0-15,0 0 0,0 0 0,0 0 16,-1 0-16,1 0 0,0-21 16,0 21-16,0-21 0,0 21 0,-1-22 15,1 22-15,0 0 0,0-21 16,0 0-16,21 0 16,0 0 15,21 21-31,0 0 0,0 0 15,22-21-15,-22 21 0</inkml:trace>
  <inkml:trace contextRef="#ctx0" brushRef="#br0" timeOffset="81406.1">3514 5228 0,'0'0'16,"0"-21"-16,0 42 47,0 0-47,0 1 0,0-1 15,0 0-15,0 0 0,-22 21 0,22-20 16,0-1-16,-21 0 0,21 21 0,-21-21 15,21 1-15,0-1 0,0 21 16,0-21-16,0 0 0,-21 1 16,21-44 31,0 1-47,0 0 0,0 0 0,0 0 15,0 0-15,0-1 0,0-20 16,0 21-16,0-21 0,21 20 15,0-20-15,0 0 0,1 21 0,-1-22 16,21 22-16,-21-21 0,22 21 16,-22-22-16,21 22 0,-21 0 0,22 21 15,-22-21-15,21 21 0,-21 0 16,22 0-16,-22 21 0,0 0 0,0 0 16,0 0-16,-21 22 0,0-1 0,0-21 15,0 22-15,0-1 0,0 0 16,0-21-16,0 22 0,-21-1 0,0-21 15,21 22-15,-21-22 0,21 0 16,0 0-16,0 0 0,0 0 0,-21-21 16,21 22-16,0-44 31,0 1-31,21 0 16,-21 0-16,0 0 0,0-22 0,21 22 15</inkml:trace>
  <inkml:trace contextRef="#ctx0" brushRef="#br0" timeOffset="81721.92">4318 4699 0,'-21'-42'15,"0"42"1,-1 0-1,22 21-15,0 0 0,0 0 16,0 22-16,-21-22 0,21 21 16,0 22-16,-21-22 0,21 21 0,0-20 15,0 20-15,-21-20 0,21 20 16,-21-21-16,0 1 0,21-1 0,0 0 16,0 1-16,-22-22 0,22 21 0,0-21 15,0 1-15,0-1 0,0 0 16,22-21 15,-22-21-31,21 0 16,0-1-16</inkml:trace>
  <inkml:trace contextRef="#ctx0" brushRef="#br0" timeOffset="81949.19">4064 5249 0,'0'-21'31,"21"21"-15,0 0-16,0-21 0,1 21 16,-1 0-16,0 0 15,0 0-15,0-21 0,0 21 16,1-21-16,-1 21 15</inkml:trace>
  <inkml:trace contextRef="#ctx0" brushRef="#br0" timeOffset="82449.89">4466 5271 0,'0'0'0,"0"-22"0,-21 22 15,21-21-15,0 0 0,0 0 16,0 0-16,0 0 16,21 21-16,0 0 0,0-22 15,1 22-15,-1 0 0,0 0 16,21 0-16,-21 0 0,1 0 15,-1 0-15,0 0 0,0 22 0,0-1 16,0 0-16,1 0 0,-1 0 16,-21 0-16,21 22 0,-21-22 0,0 0 15,0 0-15,0 0 0,0 22 0,0-22 16,0 0-16,-21 0 0,0 0 16,21 1-16,-22-22 0,22 21 0,0-42 31,0-1-16,0 1-15,0 0 0,0 0 16,0-21-16,0 20 0,0 1 16,0-21-16,0 0 0,22 20 15,-22 1-15,21-21 0,-21 21 0,21-22 16,-21 22-16,0 0 0,21 0 16,0 21-16,-21-21 0,0 0 0,21 21 15,1 0 1,-22 21-1</inkml:trace>
  <inkml:trace contextRef="#ctx0" brushRef="#br0" timeOffset="83006.09">5292 5101 0,'0'0'0,"0"-21"16,0 0-1,-22 21-15,1 0 16,0 21-16,21 0 16,-21 0-16,0 1 0,0-1 15,21 21-15,-22-21 0,22 22 16,-21-22-16,0 21 0,21-21 0,0 0 16,0 22-16,0-22 0,0 0 0,0 0 15,0 0-15,0 1 0,21-1 16,0-21-16,1 0 0,-1 0 0,0 0 15,21 0-15,-21 0 0,1 0 16,20 0-16,-21 0 0,21-21 0,-20-1 16,20 1-16,-21 0 0,0 0 0,0-21 15,1 20-15,-1 1 16,-21-21-16,0 0 0,0 20 0,0-20 16,0 0-16,-21 21 0,-1-22 0,1 1 15,0 21-15,0 0 0,0-1 16,0 22-16,-1-21 0,1 21 0,0 0 15,0 0-15,0 0 0,0 21 16,-1-21-16,1 22 0,21-1 0,0 0 16,-21 0-16,21 0 0,0 0 0,0 1 15,0-1-15,0 0 0,0 0 16,21 0-16,0-21 0</inkml:trace>
  <inkml:trace contextRef="#ctx0" brushRef="#br0" timeOffset="84110.67">6223 5080 0,'0'-21'16,"0"42"-16,0-63 0,0 21 0,0-1 15,0 1-15,-21 21 0,0 0 16,-1 0-16,1-21 0,0 21 15,0 0-15,0 0 0,0 21 16,-1 0-16,1-21 0,0 22 16,0-1-16,0 21 0,0-21 0,-1 0 15,1 22-15,21-22 0,0 21 0,-21 1 16,21-22-16,0 0 0,0 21 16,0-21-16,0 1 0,0-1 0,0 0 15,0 0-15,0 0 0,21 0 16,0-21-16,1 0 15,-1 0-15,0 0 0,0 0 0,0 0 16,0 0-16,1-21 0,-1 21 0,0-21 16,0 0-16,21 0 15,-20 0-15,-1-1 0,0 1 0,0-21 16,-21 21-16,21-22 0,0 1 0,1 0 16,-22-22-16,0 22 0,21-22 15,-21 22-15,0-21 0,0 20 0,0-20 16,0 20-16,0 1 0,0 21 15,0-21-15,0 20 0,0 1 0,0 0 16,0 0-16,0 0 0,-21 21 0,-1 0 16,22 21-1,0 0-15,0 0 16,-21 22-16,21-22 16,0 21-16,0 22 0,0-22 0,0 0 15,0 22-15,-21-22 0,21 22 0,0-22 16,0 21-16,0-20 0,0-1 15,0 0-15,0 1 0,0-22 0,0 21 16,0-21-16,0 1 0,21-1 0,0 0 16,1-21-16,-1 21 15,0-21-15,0 0 0,0 0 0,0 0 16,1 0-16,-1-21 0,0 21 0,0-21 16,0 0-16,0-1 0,1 1 15,-1 0-15,0 0 0,0-21 16,0 20-16,-21-20 0,0 21 0,21-21 15,-21 20-15,22 1 0,-22-21 16,0 21-16,0 0 0,-22 21 31,1 21-15,21 0-16,0 0 0,0 21 16,-21-20-16,21-1 0,-21 21 15,21-21-15,0 22 0,0-22 0,0 0 16,0 0-16,0 0 0,0 0 0,0 1 15,21-1-15,0-21 0,0 0 16,1 21-16,-1-21 0,0 0 16,0 0-16,0 0 0,22 0 15,-22-21-15,0 0 0,0-1 16,0 22-16,0-21 0,1 0 0,-1 0 16,0-21-16,-21 20 0,21 1 0,0-21 15,-21 21-15,0-22 0,21 22 16,-21-21-16,22 21 0,-22 0 15,0-1-15,0 1 0,0 0 16,0 42 0,0 0-1,0 1-15,0 20 0,0-21 16,-22 0-16,22 22 0,-21-22 0,21 21 16,0-21-16,0 0 0,0 1 0,0-1 15,0 0-15,0 0 0,0 0 16,0 0-16,21 1 15,1-22-15,-1 0 0,0 0 16,0 0-16,0 0 0,0 0 0,1 0 16,-1 0-16,0-22 0,0 22 15,0-21-15</inkml:trace>
  <inkml:trace contextRef="#ctx0" brushRef="#br0" timeOffset="85833.59">7662 4974 0,'0'0'0,"0"-21"0,0 0 16,0 0-16,0 0 0,-21-1 16,0 1-16,0 21 0,0 0 15,-1 0-15,1 0 16,21 21-16,-21-21 0,0 22 0,21-1 16,-21 21-16,0-21 0,-1 22 15,22-22-15,0 21 0,-21 0 0,21-20 16,0 20-16,-21-21 0,21 0 0,0 22 15,0-22-15,0 0 0,0 0 16,0 0-16,21-21 0,0 21 16,1-21-16,-1 0 0,0 0 0,0 22 15,21-22-15,-20 0 0,-1 0 0,21 0 16,-21 0-16,22-22 0,-22 22 16,0-21-16,21 0 0,-21 0 0,1 0 15,-1 0-15,21-22 0,-21 1 0,0 0 16,-21-1-16,22 1 0,-1-22 15,0 1-15,-21 21 0,0-22 0,0 1 16,21 20-16,-21 1 0,0-22 16,0 22-16,0 0 0,0 21 0,0-22 15,0 22-15,0-21 0,0 21 0,0-1 16,0 1-16,0 0 16,0 42-1,0 0-15,0 1 16,-21-1-16,21 21 0,0 0 15,0 1-15,0-1 0,-21 0 0,21 1 16,0 20-16,0 1 0,0-22 16,0 22-16,0-22 0,-21 21 0,21-20 15,0-1-15,0 0 0,0 1 0,0-22 16,0 21-16,0-21 0,21 1 16,0-1-16,0 0 0,0-21 0,0 0 15,1 21-15,-1-21 0,0 0 0,0 0 16,0 0-16,22 0 15,-22-21-15,0 0 0,0 0 0,0-1 16,22 1-16,-22 0 0,0-21 0,0 21 16,0-22-16,0 22 0,1 0 15,-22-21-15,21 20 0,0 1 0,-21 0 16,0 0-16,0 0 0,0 0 16,0 42 15,0 0-31,-21 0 0,21 21 15,-21-20-15,21-1 16,0 21-16,0-21 0,0 0 0,0 22 0,0-22 16,0 0-16,0 0 0,0 0 15,0 1-15,0-1 16,21-21-16,0 0 0,0 0 16,0 0-16,0 0 0,22 0 0,-22 0 15,0-21-15,0 21 0,0-22 16,1 1-16,-1 0 0,0-21 0,0 21 15,0-22-15,-21 22 0,21-21 0,1 21 16,-1-1-16,-21 1 0,0 0 16,0 0-16,21 0 0,-21 0 0,21 21 15,-21 21 17,0 0-32,-21 0 0,0 21 15,21-20-15,-21-1 0,21 21 0,0-21 16,0 0-16,0 22 0,-22-22 15,22 0-15,0 0 0,0 0 0,0 1 16,0-1-16,22-21 0,-1 0 16,0 0-16,0 0 15,0 0-15,0 0 0,1-21 16,-1-1-16,0 22 0,0-21 0,-21 0 16,0 0-16,0-21 0,0 20 15,0 1-15,0-21 0,0 21 0,0 0 16,0-22-16,0 22 0,-21 0 15,0 21-15,0-21 0,-1 21 16,1 0-16,0 0 0,0 0 16,42 0 15,0 0-31,0 0 16,1 0-16,-1-21 0,0-1 0,21 22 15,-21-21-15,1 21 0,20-21 16,-21 21-16,0-21 0,0 21 0,22 0 15,-22-21-15,0 21 0,0-21 0,0 21 16,1 0-16,-1 0 16,-21 21-16,0 0 0,0 0 15,0 0-15,0 22 16,0-22-16,0 0 0,0 0 16,0 21-16,0-20 0,0 20 0,-21-21 15,21 0-15,-22 22 0,22-22 0,0 0 16,0 0-16,0 0 0,-21 0 15,21 1-15,0-1 0,0 0 16,-21 0-16,21-42 47,0 0-47,0 0 16,21-1-16,-21 1 15,21 0-15,-21 0 0,0-21 0,22 20 16,-1-20-16,-21 0 0,21 21 0,0-22 15,0 22-15,-21-21 0,21-1 16,1 22-16,20 0 0,-21 0 0,0 0 16,0 0-16,1-1 0,-1 22 0,21 0 15,-21 0-15,0 0 16,-21 22-16,22-1 0,-22 21 0,0-21 16,0 22-16,0-1 0,0 0 0,0-21 15,-22 22-15,1-1 0,21-21 16,0 22-16,0-22 0,0 0 0,0 21 15,0-21-15,0 1 16,21-22-16,1 0 0,-1 0 16,0 0-16,0 0 0,21 0 15,-20 0-15,-1 0 0,0-22 0,21 1 16,-21 21-16,1-42 0,20 21 0,-21 0 16,0-1-16,0 1 0,1-21 15,-1 21-15,0 0 0,0-22 16,-21 22-16,0 0 0,0 0 0,0-22 0,0 22 15,0 0-15,0 0 0,-21-21 16,0 20-16,0 1 0</inkml:trace>
  <inkml:trace contextRef="#ctx0" brushRef="#br0" timeOffset="86070.46">9123 4318 0,'-21'0'31,"-1"0"0,1 0-15,0 0-16,0 0 15,0 0-15,0 0 0</inkml:trace>
  <inkml:trace contextRef="#ctx0" brushRef="#br0" timeOffset="86298.32">7832 4636 0,'0'21'0,"0"-42"0,21 42 32,0-21-32,21 0 0,-21 0 15,22 0-15,-1 0 0,0 0 0,1 0 16,-1 0-16,0 0 0,1-21 0,-1 21 16,0-22-16,-20 22 0,20 0 15,-21 0-15,0 0 0,0-21 0,1 21 16,-1 0-16</inkml:trace>
  <inkml:trace contextRef="#ctx0" brushRef="#br0" timeOffset="87501.68">10901 5165 0,'0'0'0,"0"21"15,-21 0-15,21 0 16,21-21 15,0 0-15,0 0-16,0 0 0,0 0 0,1-21 15,-1 21-15,0-21 0,21 0 0,-21 0 16,1-1-16,-22-20 0,21 21 16,0-21-16,0-1 0,0 1 0,0-22 15,-21 22-15,22-21 0,-1 20 16,-21 1-16,21-22 0,-21 22 16,21 0-16,-21-22 0,0 43 0,0-21 15,0-1-15,0 22 0,0 0 0,0 0 16,-21 42 15,21 0-31,-21 0 16,21 1-16,0 20 0,0 0 0,-21 1 15,21-1-15,-22 0 0,1 1 0,21 20 16,0-21-16,-21 22 0,0-22 16,21 22-16,-21-22 0,21 0 15,0 1-15,0-22 0,0 21 0,0-21 16,0 1-16,21-1 0,0-21 15,0 0-15,22 0 0,-22 0 0,0 0 16,0 0-16,21 0 0,-20 0 0,20-21 16,-21-1-16,21 1 0,-20 0 15,20 0-15,-21-21 0,0 20 16,22-20-16,-22 0 0,0 21 0,0-22 0,0 22 16,0-21-16,-21 21 0,0-1 15,22 1-15,-22 0 0,0 0 16,-22 21-1,1 21 1,21 0-16,0 0 16,0 1-16,0 20 0,0-21 0,0 0 15,0 22-15,0-22 0,0 21 16,0-21-16,0 0 0,0 22 0,0-22 16,21 0-16,1 0 0,-1-21 15,0 21-15,0-21 0,0 0 0,22 0 16,-22 0-16,0 0 0,21 0 0,1 0 15,-22 0-15,21 0 0,-21-21 16,22 0-16,-22 0 0,0 0 16,0 0-16,-21-22 0,0 22 0,0-21 15,0 21-15,0-22 0,0 1 16,0 0-16,0 20 0,-21 1 0,0-21 16,0 42-16,-22-21 0,22 0 0,0 21 15,0 0-15,-22 0 0,22 0 16,0 0-16,0 0 0,0 0 0,0 21 15,-1 0-15,1 0 16,21 0-16,-21-21 0,21 21 16,0 1-16</inkml:trace>
  <inkml:trace contextRef="#ctx0" brushRef="#br0" timeOffset="87762.53">11155 4636 0,'0'0'0,"-21"0"0,42 0 32,21 0-32,-21 0 15,0 0-15,22-22 0,-1 22 16,0 0-16,1 0 0,-1-21 0,0 21 0,1-21 15,-1 21-15,0 0 16,1 0-16,-22 0 0,21 0 0,-21 0 16,1 0-16,-22-21 15</inkml:trace>
  <inkml:trace contextRef="#ctx0" brushRef="#br0" timeOffset="88365.34">13568 4360 0,'0'0'0,"0"-21"15,0 0-15,0-21 0,0 21 16,0-1-16,0 1 0,0 0 0,0 0 16,-21-21-16,21 20 15,0 1-15,0 0 0,-22 21 16,1 21-1,21 0-15,-21 22 16,21-22-16,-21 21 0,0 1 0,0 20 16,21-21-16,-22 22 0,1-22 0,0 22 15,21-1-15,-21 1 0,-21-1 16,20 1-16,1-1 0,0 1 0,-21-1 16,21-20-16,-22 20 0,22-21 15,0-20-15,0 20 0,0-21 0,21 0 16,0 0-16,-22-21 0,44-21 31,-22 0-31,21 0 16,0 0-16,0 0 0,0-22 0,-21 1 15,21 0-15,1-1 0</inkml:trace>
  <inkml:trace contextRef="#ctx0" brushRef="#br0" timeOffset="88650.08">13504 4276 0,'21'-43'16,"-42"86"-16,42-107 16,-21 43-16,0 42 15,0 0-15,0 22 16,0-22-16,0 21 16,0 1-16,0-1 0,0 0 0,0 1 15,0 20-15,0-21 0,0 22 0,0-1 16,0-20-16,0 20 0,0-20 15,0 20-15,0-21 0,22 1 0,-22-22 16,0 21-16,0-21 0,21 1 0,-21-1 16,21 0-16,-21 0 15,0-42 17,0 0-32,0 0 0</inkml:trace>
  <inkml:trace contextRef="#ctx0" brushRef="#br0" timeOffset="89943.05">13166 4974 0,'-22'0'0,"44"0"0,-65 0 0,22 0 0,0 0 15,42 0 17,0 0-32,22 0 0,-22 0 15,21 0-15,0 0 0,1 0 0,-1-21 16,0 0-16,1 21 0,-1-21 0,0 0 15,1-1-15,-22 1 0,21 0 16,1 0-16,-22 0 0,0 0 0,21-1 16,-21 1-16,-21 0 0,22 0 15,-1 0-15,-21 42 47,0 0-47,-21 0 16,21 22-16,0-22 0,0 21 0,-22 0 15,22 1-15,0-22 0,0 21 16,0-21-16,0 22 0,0-22 0,0 0 16,0 0-16,22 0 0,-1 1 0,-21-1 15,21-21-15,0 0 0,0 0 16,22 0-16,-22 0 0,0 0 0,21-21 16,-21-1-16,1 1 0,20 0 15,-21 0-15,0 0 0,22-22 16,-22 1-16,0 21 0,-21-21 0,21-1 15,0 1-15,0 0 0,-21 20 0,0-20 16,22 21-16,-22 0 0,21 0 16,-21-1-16,0 1 0,0 42 47,0 1-47,0-1 0,0 0 0,0 21 15,0-21-15,-21 22 0,21-1 16,0-21-16,0 22 0,0-1 15,0-21-15,0 21 0,0-20 0,0 20 16,0-21-16,0 0 0,21-21 16,0 21-16,0-21 0,0 0 0,0 0 15,22 0-15,-22 0 0,21 0 0,-21 0 16,22-21-16,-22 0 0,0-21 16,21 21-16,-20-22 0,-1 1 0,21 0 15,-21-1-15,0 1 0,1 0 0,-1-22 16,0 22-16,-21-22 0,0 1 15,21 20-15,-21-20 0,21 21 16,-21-1-16,0 1 0,0 0 0,0-1 16,0 22-16,0 0 0,0 0 0,0 0 15,0-1-15,-21 44 32,21-1-32,0 0 0,-21 21 0,21 1 15,0-22-15,-21 42 0,21-20 0,0-1 16,0 0-16,0 1 0,-21 20 15,21-21-15,-22 1 0,22-1 0,0 22 16,0-22-16,0 0 0,0 1 16,0-22-16,0 21 0,0-21 0,0 22 15,0-22-15,0 0 0,22-21 16,-1 21-16,0-21 0,21 0 16,-21 0-16,1 0 0,20 0 0,-21 0 15,21 0-15,1-21 0,-22 0 0,21 0 16,-21-1-16,22 1 0,-22 0 15,21-21-15,-21 21 0,1-22 0,-1 1 16,0 21-16,-21 0 0,21-22 0,-21 22 16,0 0-16,0 0 15,0 0-15,0 42 32,-21 0-32,21 0 0,-21 0 15,0 0-15,21 1 0,0-1 16,0 21-16,0-21 0,0 22 0,0-22 15,0 0-15,0 21 0,0-21 16,0 1-16,21-1 0,0 0 16,0-21-16,0 0 0,0 0 0,1 0 15,20 0-15,-21 0 0,21 0 16,-20 0-16,20-21 0,-21 0 0,21-1 16,-20 1-16,-1 0 0,0-21 15,0-1-15,0 22 0,-21-21 0,0 0 16,0-1-16,0 1 0,0 21 0,0-22 15,-21 22-15,0-21 0,0 21 16,0 21-16,-1-21 0,-20 21 16,21-22-16,-21 22 0,20 0 0,-20 0 15,0 0-15,21 22 0,-22-1 16,22-21-16,-21 21 0,21-21 0,-1 21 16,1-21-16,0 21 0,0-21 0,0 21 15,42-21 16,0-21-31</inkml:trace>
  <inkml:trace contextRef="#ctx0" brushRef="#br0" timeOffset="90246.87">14774 4403 0,'148'0'31,"-105"0"-31,-1 0 0,0-21 16,22 21-16,-22 0 0,1-22 15,-1 22-15,21 0 0,-20 0 0,-1-21 16,-21 21-16,22 0 15,-22 0-15,0 0 0,0 0 0,0 0 16,-42 0 15,0 0-31</inkml:trace>
  <inkml:trace contextRef="#ctx0" brushRef="#br0" timeOffset="91169.34">15960 4636 0,'0'0'0,"0"-22"16,0 44 30,0-1-30,0 0-16,0 0 0,0 0 0,0 0 16,0 1-16,-22-1 0,22 21 0,0-21 15,0 0-15,0 22 0,0-22 16,0 0-16,0 0 0,0 0 0,0 1 16,0-1-16,0 0 15,0-42 1,0 0-1,0-1 1,0 1-16,0 0 0,0-21 0,0 21 16,0-22-16,22 1 0,-22 21 0,0-22 15,21 22-15,0-21 0,0 21 16,0 0-16,0-1 0,1 1 0,-1 0 16,0 0-16,0 21 0,21 0 0,-20-21 15,-1 21-15,21 0 0,-21 0 16,0 0-16,1 21 0,-1-21 0,0 21 15,0 0-15,0 0 0,-21 22 0,0-22 16,0 21-16,0-21 16,0 22-16,0-1 0,0-21 0,0 22 15,0-22-15,0 21 0,0-21 16,0 0-16,0 1 0,0-1 0,0 0 16,0-42 15,0 0-31,0-1 15,0-20-15,0 21 0,0 0 0,0-22 16,0 1-16,0 21 0,21-21 16,-21-1-16,22 22 0,-1-21 15,0-1-15,0 22 0,0 0 0,0-21 16,1 21-16,20-1 0,-21 1 16,0 21-16,0 0 0,22-21 0,-22 21 15,0 0-15,0 0 0,0 21 16,1 0-16,-1 1 0,0-1 0,0 21 15,-21-21-15,0 22 0,0-1 0,0-21 16,0 21-16,0 1 0,0-1 16,0-21-16,0 22 0,-21-22 0,21 0 15,0 0-15,0 0 0,0 0 16,21-42 15,0 0-31,0 0 0,1 0 16</inkml:trace>
  <inkml:trace contextRef="#ctx0" brushRef="#br0" timeOffset="91702.03">17674 4614 0,'0'0'0,"21"0"0,-21-21 0,21 0 0,-21-21 16,0 21-16,0-1 15,-21 1-15,0 21 0,-21 0 16,21 0-16,-22 0 0,22 0 0,-21 0 16,-1 0-16,1 0 0,0 21 15,-1 1-15,22 20 0,-21-21 16,0 0-16,-1 22 0,22-1 0,0-21 16,0 21-16,0 1 0,21-1 15,0-21-15,0 22 0,0-22 0,0 21 16,0-21-16,21 0 0,0 1 0,0-22 15,0 21-15,22-21 0,-1 0 16,-21 0-16,21 0 0,-20 0 0,20-21 16,0 21-16,-21-22 0,22 1 0,-22-21 15,21 21-15,-21-22 0,1 22 16,20-21-16,-21 0 0,0-1 16,-21 22-16,21-21 0,1-1 15,-22 22-15,0 0 0,0 0 0,0 0 16,0 42 15,0 0-31,-22 0 0,22 22 0,-21-22 16,21 21-16,0-21 0,0 22 0,0-22 15,0 21-15,0-21 0,0 22 16,0-22-16,0 0 0,0 0 0,0 0 16,21 0-16,1-21 0,-1 0 0,0 0 15,0 0-15,21 0 16,-20 0-16,-1 0 0,21 0 0,-21-21 15,0 0-15,22 0 0,-22-21 16,0 20-16</inkml:trace>
  <inkml:trace contextRef="#ctx0" brushRef="#br0" timeOffset="93121.49">18288 4149 0,'0'0'15,"0"-21"-15,0-1 0,0 1 0,0 0 16,-21 21-1,0 21-15,-1 0 16,22 1-16,0-1 0,-21 21 0,0 0 16,0 1-16,21-22 0,-21 21 0,21 22 15,0-22-15,-21 0 16,21 1-16,0-1 0,-22 0 0,22 1 16,0-22-16,0 21 0,0 1 0,0-22 15,0 21-15,0-21 0,22 0 16,-1 22-16,0-43 0,0 21 0,0 0 15,0-21-15,1 0 0,-1 0 16,0 0-16,21 0 0,-21 0 0,1-21 16,20 0-16,-21 21 0,0-43 0,22 22 15,-22 0-15,0-21 0,0 21 16,0-22-16,-21 22 0,0-21 0,21 21 16,-21-22-16,0 22 0,0 0 0,0 0 15,0 0 1,0 42-1,0 0 1,0 0-16,-21 0 0,21 0 16,0 1-16,0-1 0,0 0 0,0 0 15,0 0-15,0 0 0,0 22 16,0-22-16,0 0 0,0 0 16,0 0-16,21-21 0,1 0 0,-1 0 15,0 0-15,0 0 0,0 0 16,0 0-16,22 0 0,-22-21 0,0 0 15,21 0-15,-20 0 0,-1 0 16,0-1-16,0 1 0,0-21 16,0 21-16,1 0 0,-22-1 0,21 1 15,-21 0-15,21 0 0,-21 0 16,0 42 15,0 0-31,0 0 16,-21 0-16,21 1 0,-21-1 0,21 0 15,0 0-15,0 0 0,0 22 0,0-22 16,0 0-16,0 0 0,0 0 16,0 0-16,0 1 0,21-22 31,0 0-31,0 0 0,0 0 16,0 0-16,1 0 0,-1-22 0,0 1 15,0 0-15,-21 0 0,21 0 16,-21-22-16,21 22 0,-21 0 0,0-21 15,0 21-15,0-1 0,0 1 0,-21 0 16,0 0-16,0 0 0,0 21 16,0 0-16,21-21 0,-22 21 15,1 0-15,0 0 0,42 0 47,0 0-47,1 0 16,20 0-16,-21 0 0,0 0 0,0 0 15,22 0-15,-22 0 0,21 0 0,-21 0 16,22 0-16,-22 0 0,21 0 16,-21 0-16,1 0 0,-1 0 0,0 0 15,0 0-15,-21 21 32,0 0-32,0 0 0,0 0 15,0 0-15,-21 1 16,0-1-16,21 0 0,-21 0 0,21 0 15,0 22-15,-22-22 0,22 0 16,-21 0-16,21 0 0,0 0 16,0 1-16,0-1 0,0 0 0,-21 0 15,21 0-15,0-42 32,0 0-17,21 0-15,-21 0 0,0-1 0,21 1 16,1-21-16,-1 21 0,0 0 15,0-22-15,0 22 0,0-21 16,1 21-16,20-22 0,-21 22 0,21-21 16,-20 21-16,20-22 0,-21 22 15,21 0-15,-20 21 0,-1-21 0,0 21 16,0 0-16,0 0 0,0 0 16,1 21-16,-22 0 0,0 0 15,0 22-15,0-22 0,0 0 0,0 21 16,0-21-16,-22 22 0,22-22 15,0 0-15,-21 21 0,21-20 0,0-1 16,0 0-16,0 0 0,0 0 0,21 0 16,1-21-16,-1 0 15,0 0-15,0 0 0,0 0 16,0 0-16,1 0 0,-1 0 0,0-21 16,0 0-16,0 0 0,-21 0 15,43 0-15,-43-1 0,21-20 0,0 21 16,0 0-16,0 0 0,0-1 0,1 1 15,-22 0-15,0 0 0,21 0 16,0 0-16,-21-1 16,0 1-16,0 0 15,0 0-15,-21 0 16</inkml:trace>
  <inkml:trace contextRef="#ctx0" brushRef="#br0" timeOffset="93394.57">19410 3874 0,'0'0'0,"-21"0"0,-1 0 16,1 0-16,0 0 62,0 0-46,0 21-16,0-21 16,-1 0-16,1 0 0</inkml:trace>
  <inkml:trace contextRef="#ctx0" brushRef="#br0" timeOffset="93790.34">18034 4297 0,'0'0'0,"21"0"31,21 0-31,-20 0 16,20 0-16,0 0 0,22 0 15,-1-21-15,-20 21 0,20 0 16,1 0-16,-1-21 0,1 21 0,-1 0 15,-21 0-15,1 0 0,-22-22 16,0 22-16,0 0 0,0 0 0,1 0 16,-44 0 31,1 0-32</inkml:trace>
  <inkml:trace contextRef="#ctx0" brushRef="#br0" timeOffset="95281.49">952 6964 0,'-21'0'0,"42"0"0,-63-21 15,21 21 1,0 0-16,0 0 0,21-21 16,-22 21-16,22-22 31,0 1-15,22 21-16,-1-21 0,0 21 15,0 0-15,0 0 0,22 0 16,-22 0-16,0 0 0,21 0 0,-21 0 15,1 0-15,-1 0 16,0 0-16,-21 21 0,0 0 0,0 1 0,0-1 16,0 0-16,0 0 0,-21 21 15,0-20-15,-1-1 0,-20 21 16,21-21-16,0 22 0,-22-22 16,22 0-16,0 0 0,0 0 0,0-21 15,0 0 1,-1 0-16,22-21 15,0 0-15,0 0 16,0 0-16,0-1 0,0 1 16,22 21-16,-1-21 15,0 21-15,0-21 0,0 21 16,0 0-16,22-21 0,-22 21 0,21 0 16,1 0-16,-1 0 0,0 0 15,22 0-15,-22 21 0,-21-21 16,22 21-16,-1 0 0,-21 0 0,0 1 15,0 20-15,-21-21 0,0 21 16,0-20-16,0 20 0,0-21 0,-21 21 16,0-20-16,-21 20 0,21-21 15,-22 21-15,1-20 0,0-1 0,-1 0 16,1 0-16,-22 0 0,22-21 16,0 0-16,-1 0 0,1 0 0,0 0 15,-1 0-15,22 0 16,-21-21-16,21 21 0,-22-21 0,22 0 15,0 0-15,-21-1 0,21 1 16,21 0-16,-22 0 0,22 0 0,-21 21 16,21-21-16,0-1 0,0 1 15,21 0 1,1 21 0,-1 0-16,0 0 0,0-21 15</inkml:trace>
  <inkml:trace contextRef="#ctx0" brushRef="#br0" timeOffset="95501.36">1799 7091 0,'0'0'0,"21"0"62</inkml:trace>
  <inkml:trace contextRef="#ctx0" brushRef="#br0" timeOffset="96974.35">3514 6773 0,'-22'-21'0,"44"42"0,-44-63 16,22 21-16,-21 21 16,0 0-1,21 21-15,0 0 16,0 0-16,0 22 0,0-1 15,0 0-15,0 1 0,0-1 0,0 0 16,0 1-16,0-1 0,0 22 16,0-22-16,0 0 0,0-21 0,0 22 15,0-22-15,21 0 0,0 0 0,-21 0 16,22-21-16,-1 0 16,0 0-16,0 0 0,-21-21 15,21 21-15,0-21 0,1 0 0,-22-21 16,21 20-16,0-20 0,-21 21 15,21-21-15,-21-1 0,21 22 0,-21-21 16,0-1-16,21 22 0,1 0 16,-22 0-16,21 0 0,-21 0 0,21 21 31,-21 21-15,0 0-16,21 0 0,-21 0 0,21 0 15,0 22-15,-21-22 0,0 21 0,0 1 16,22-22-16,-22 21 0,21-21 15,-21 0-15,21 22 0,-21-22 16,21-21-16,0 21 0,0-21 16,1 0-16,-1 0 0,0 0 15,0-21-15,0 21 0,0-21 0,1-22 16,-1 22-16,0 0 0,0-21 16,0-1-16,22 1 0,-22 21 0,0-21 15,-21-1-15,21 1 0,0 0 0,-21-1 16,0 22-16,21 0 0,-21-21 15,22 20-15,-22 1 0,0 42 47,0 1-47,0 20 0,0-21 16,-22 0-16,22 22 0,-21-22 16,21 21-16,0-21 0,0 22 0,0-22 15,0 21-15,0-21 0,0 0 0,0 22 16,21-43-16,1 21 0,-1 0 15,0-21-15,21 0 0,-21 0 0,22 0 16,-22 0-16,21-21 0,1 0 0,-1 0 16,0-1-16,-21 1 0,22 0 15,-22 0-15,21-21 0,-21-1 16,1 22-16,-1-21 0,-21-1 0,21-20 16,-21 21-16,0-1 0,21-20 0,-21 20 15,0 1-15,0-21 0,0 41 16,0-20-16,0 21 0,0-21 0,0 20 15,0 1-15,-21 21 16,21 21-16,-21 1 16,21-1-16,-21 0 0,21 21 15,0 1-15,0-1 0,0 0 0,0 1 16,0-1-16,0 0 0,0 1 0,0-1 16,0 0-16,0 1 0,0-1 15,0 0-15,0 1 0,0-22 16,-22 21-16,22-21 0,0 0 0,-21 1 15,21-1-15,0 0 0,0-42 32,0 0-17,0-1-15,0 1 0,0 0 16,21 0-16,1 0 0,-22 0 0,21-22 16,0 22-16,-21 0 0,21 0 0,0 0 15,0-1-15,1 1 0,-1 0 16,0 0-16,0 21 0,0 0 0,0 0 15,1 0-15,-1 0 0,0 0 0,0 21 16,0-21 0,0 21-16,-21 0 0,0 1 0,0 20 15,0-21-15,0 0 0,0 0 0,0 1 16,0-1-16,0 21 0,0-21 16,0 0-16,0 1 0,0-1 0,0 0 15,0 0-15,0 0 16,0-42 15,0 0-31,0 0 16</inkml:trace>
  <inkml:trace contextRef="#ctx0" brushRef="#br0" timeOffset="97864.48">6032 6964 0,'0'0'0,"0"-21"0,0 0 15,0-1-15,0 1 0,0-21 16,0 21-16,0-22 0,-21 22 0,21-21 16,-21 21-16,0 0 0,21-1 0,-21 1 15,0 0-15,-1 21 0,1 0 16,0 0-16,0 0 0,0 0 15,0 21-15,-22-21 0,22 43 0,-21-22 16,21 0-16,-22 21 0,1 1 16,21-22-16,-22 21 0,22 0 0,0-20 15,0 20-15,0 0 0,0-21 0,21 22 16,0-22-16,0 21 0,0-21 16,0 1-16,21-1 0,0 0 0,0 0 15,0-21-15,22 0 0,-22 0 0,21 0 16,-21 0-16,22 0 0,-1 0 15,0-21-15,1 0 0,-1 0 0,-21-22 16,21 22-16,-20 0 0,20-21 0,-21-1 16,0 1-16,-21 21 0,21-22 15,-21 1-15,0-21 0,22 20 16,-22 22-16,0-21 0,0-1 0,0 22 16,0 0-16,0 0 0,0 0 15,-22 21 1,1 21-16,21 0 0,0 0 15,0 0-15,0 1 0,-21 20 16,21-21-16,0 21 0,0-20 0,0 20 16,0 0-16,0-21 0,0 22 0,0-22 15,0 0-15,21 21 0,0-20 16,-21-1-16,22 0 0,-1 0 16,0-21-16,0 0 0,21 0 0,-20 0 15,-1 0-15,21 0 0,-21 0 0,22 0 16,-22-21-16,21 0 0,-21 0 15,22-1-15,-22-20 0,0 21 0,0-21 16,0-1-16,0 1 0,1 0 0,-1-1 16,-21-20-16,21-1 0,-21 22 15,0-22-15,0 1 0,0 21 0,0-1 16,0 1-16,0 0 0,0-1 0,0 22 16,0 0-16,0-21 0,0 20 15,0 1-15,-21 21 16,21 21-1,-21 1-15,21-1 0,-22 0 16,22 21-16,0 1 0,0-1 0,-21 0 16,21 22-16,-21-22 0,21 22 15,-21-1-15,21-21 0,0 1 0,0 20 16,0-20-16,0-1 0,0 0 0,0-21 16,0 22-16,0-22 0,21 0 15,0 0-15,-21 0 0,21 1 0,1-22 16,-1 0-16,0 0 0,0 0 0,0 0 15,0 0-15,22 0 0,-22 0 16,0-22-16,21 22 0,-20-21 16,20 0-16,-21 0 0,0 0 0,22-22 15,-22 22-15,-21 0 0</inkml:trace>
  <inkml:trace contextRef="#ctx0" brushRef="#br0" timeOffset="98094.35">6392 6519 0,'64'22'31,"-43"-22"-31,21 0 0,1 0 16,-1 0-16,0-22 0,1 1 15,-1 21-15,0-21 0,22 21 0,-22-21 16,0 21-16,1 0 0,-22-21 0,21 21 15,-21 0-15,22 0 0,-22-21 16,0 21-16,0 0 16,-21-22-16</inkml:trace>
  <inkml:trace contextRef="#ctx0" brushRef="#br0" timeOffset="98646.21">8805 6244 0,'0'0'16,"0"21"0,0 1-1,0 20-15,0 0 0,0-21 0,-21 22 16,21-1-16,-21 0 0,0 22 0,21-22 15,-21 1-15,-1-1 0,22-21 16,-21 21-16,21-20 0,0 20 0,0-21 16,0 0-16,0 0 0,21-21 31,1 0-31,-1-21 16,0 0-16</inkml:trace>
  <inkml:trace contextRef="#ctx0" brushRef="#br0" timeOffset="99078.48">9483 6371 0,'0'0'0,"0"-21"0,-22 21 32,1 0-32,0 0 0,0 0 15,0 0-15,-22 0 0,22 0 0,-21 21 16,21-21-16,-22 21 0,22 1 0,0-22 15,0 21-15,0 0 0,0-21 16,21 21-16,0 0 0,21 0 31,0-21-31,0 0 0,0 0 16,0 0-16,22 0 0,-22 0 0,21 0 16,-21 22-16,22-22 0,-22 21 0,21 0 15,-21-21-15,1 21 0,20 0 16,-21 0-16,-21 1 0,0-1 0,0 0 15,0 0-15,0 0 0,0 0 0,-21 1 16,0-1-16,0-21 0,-1 21 16,-20 0-16,0-21 0,-1 0 0,1 21 15,0-21-15,-1 0 0,22 0 0,-21 0 16,0 0-16,20 0 0,-20 0 16,21-21-16,0 0 0,0 21 15,-1-21-15,1 21 0,21-21 0,0-1 16,0 1-16,0 0 15,0 0-15,0 0 16</inkml:trace>
  <inkml:trace contextRef="#ctx0" brushRef="#br0" timeOffset="99294.09">8890 6096 0,'-21'-42'31,"21"21"-31,21 21 63</inkml:trace>
  <inkml:trace contextRef="#ctx0" brushRef="#br0" timeOffset="99869.76">11536 5969 0,'0'-21'15,"0"42"-15,0-63 0,0 21 0,0-1 0,0 1 16,0 0-16,-21 21 31,-1 0-31,1 21 16,0 0-16,21 1 0,-21 20 0,0 0 15,0 1-15,21-1 0,-22 21 0,1-20 16,0 20-16,0 1 0,0-1 16,0 1-16,21-1 0,-22 1 0,1-22 15,0 0-15,0 1 0,0-1 16,0 0-16,21-20 0,0-1 0,0 0 15,0-42 1,0 0 0,0-1-16,0 1 0,0-21 15,0 0-15,21-1 0,-21 1 16</inkml:trace>
  <inkml:trace contextRef="#ctx0" brushRef="#br0" timeOffset="100114.62">11430 5842 0,'0'0'0,"0"21"16,0 0 0,0 22-16,0-22 0,0 21 0,0 1 15,0-1-15,0 21 0,0-20 16,0-1-16,0 22 0,0-1 16,0 1-16,0-22 0,0 21 0,0 1 0,0-22 15,0 1-15,0-1 16,0 0-16,0-21 0,21 1 0,-21-1 15,21 0-15,0-21 16,1 0-16,-22-21 31,0 0-31,0-1 0</inkml:trace>
  <inkml:trace contextRef="#ctx0" brushRef="#br0" timeOffset="101382.02">11134 6519 0,'0'0'15,"-22"22"-15,22-1 16,0 0-16,0 0 16,22-21-16,-1 0 0,0 21 0,0-21 15,21 0-15,1 0 0,-22 0 16,21 0-16,1 0 0,-1 0 0,0-21 16,1 0-16,-1 0 0,0 0 0,1 21 15,-1-43-15,0 22 0,-21 0 16,22 0-16,-22 0 0,21-22 0,-21 22 15,1 0-15,-1 0 0,-21 0 16,21-1-16,-21 1 16,0 42-1,-21 1 1,21-1-16,-21 0 16,21 21-16,0-21 0,0 22 0,-22-1 15,22 0-15,-21-20 0,21 20 0,0 0 16,-21-21-16,21 22 0,0-22 15,0 0-15,0 0 0,0 0 0,21 1 16,0-22-16,1 0 0,-1 0 0,0 0 16,0 0-16,21 0 0,-20 0 15,20-22-15,0 1 0,-21 0 0,22 0 16,-22 0-16,21 0 0,-21-22 16,1 1-16,-1 0 0,0-1 15,0 1-15,0 0 0,0 20 0,-21-20 16,0 21-16,0 0 0,22 0 0,-22-1 15,0 1-15,0 42 32,-22 1-32,22-1 15,0 0-15,0 21 0,-21-21 0,21 22 16,0-1-16,0 0 0,0 1 16,-21-1-16,21 0 0,0-20 0,0 20 15,0-21-15,0 0 0,21 0 0,0 1 16,1-22-1,-1 0-15,0 0 0,0 0 0,21 0 16,-20 0-16,-1-22 0,21 1 0,0 0 16,-20 0-16,20 0 0,-21-22 15,0 22-15,22-42 0,-22 20 0,0 1 16,0 0-16,0-1 0,0-20 0,-21 21 16,0-1-16,22-20 0,-22 20 15,21 1-15,-21 0 0,21-1 0,-21 1 16,0 0-16,0-1 0,0 22 0,0 0 15,0 0-15,0 0 0,0 42 16,0 0 0,0 0-16,0 0 0,0 22 15,0-1-15,0 0 0,-21 1 16,21 20-16,-21-20 0,-1-1 0,22 21 16,0-20-16,-21-1 0,0 22 0,21-22 15,0 0-15,0 1 0,0-1 16,0 0-16,0-21 0,0 22 0,0-22 15,0 0-15,21 0 0,0 0 0,1 1 16,-1-22-16,0 0 0,0 0 16,21 0-16,-20 0 0,-1 0 0,21 0 15,-21-22-15,22 22 0,-22-21 0,21 0 16,-21-21-16,0 21 16,22-1-16,-22-20 0,0 0 0,21 21 15,-20-22-15,-1 1 0,0 21 0,0-22 16,0 22-16,-21 0 0,0 0 15,21 0-15,-21 0 0,0-1 16,0 44 0,0-1-1,-21 0-15,21 21 0,-21-21 16,21 22-16,-21-22 0,21 21 0,0-21 16,0 22-16,0-22 0,0 21 15,0-21-15,0 1 0,0-1 0,0 0 16,21-21-16,0 21 0,0-21 15,1 0-15,-1 0 0,0 0 0,0 0 16,21 0-16,1 0 0,-22-21 16,21 0-16,1 0 0,-22-1 0,21 1 15,-21 0-15,0-21 0,1 21 0,-1-22 16,-21 1-16,0 0 0,0 20 16,0-20-16,0 21 0,-21 0 0,-1-22 15,1 43-15,0-21 0,-21 0 0,21 21 16,-1 0-16,-20 0 0,21 0 15,0 0-15,-22 0 0,22 21 0,0 0 16,0 1-16,0-22 0,21 21 16,-21-21-16,21 21 0,-22 0 15,1-21 1</inkml:trace>
  <inkml:trace contextRef="#ctx0" brushRef="#br0" timeOffset="101614.29">12785 6138 0,'0'0'0,"-22"0"0,44 0 32,-1 0-32,0 0 0,21 0 15,-21 0-15,22 0 0,-1 0 16,22-21-16,-22 21 0,21 0 0,-20 0 15,-1-21-15,0 21 0,1 0 0,-22 0 16,0 0-16,0 0 0,0 0 16,1 0-16,-1 0 15,0 0-15</inkml:trace>
  <inkml:trace contextRef="#ctx0" brushRef="#br0" timeOffset="102378.49">14203 6308 0,'0'0'0,"-21"0"0,-1 0 16,22 21-1,-21 0-15,21 0 0,0 0 16,0 1-16,0 20 0,0-21 16,0 0-16,0 22 0,-21-22 0,21 0 15,0 0-15,0 0 0,0 0 16,0 1-16,-21-1 0,21 0 16,0-42 15,0 0-31,0-1 15,0 1-15,0-21 0,0 21 0,21-22 16,-21 22-16,21-21 0,0 0 0,1-1 16,-1 22-16,0-21 0,21 21 15,-21-1-15,1 1 0,-1 0 16,21 0-16,-21 21 0,22 0 0,-22 0 0,0 0 16,0 0-16,21 0 0,-20 0 15,-1 21-15,0 0 0,-21 0 16,21 1-16,-21-1 0,21 21 0,-21 0 15,0-20-15,0 20 0,0-21 16,0 21-16,0-20 0,0 20 0,0-21 16,0 0-16,0 0 0,0 1 0,-21-22 15,21 21-15,-21-21 0,0 0 16,21-21 0,0-1-1,0 1-15,0 0 16,0 0-16,0 0 0,0-22 0,21 1 0,-21 21 15,21-21-15,0 20 0,0-20 0,1 21 16,-1 0-16,21 0 16,-21-1-16,22 1 0,-1 0 0,-21 21 15,21 0-15,1 0 0,-22 0 0,21 0 16,-21 0-16,1 21 0,20 0 16,-42 1-16,21-1 0,-21 21 0,0-21 15,0 22-15,0-22 0,0 21 0,0 0 16,0-20-16,-21 20 0,0-21 15,21 0-15,-21 0 0,21 1 0,-22-1 16,22 0-16,0 0 16,22-21 15,-1 0-31,0-21 0</inkml:trace>
  <inkml:trace contextRef="#ctx0" brushRef="#br0" timeOffset="102909.83">15790 6435 0,'21'0'15,"-42"0"-15,42-21 0,-21-1 0,22 1 0,-22 0 16,0 0-16,0 0 0,0 0 16,0-1-16,0 1 0,0 0 0,-22 0 15,22 0-15,-21 21 0,0 0 0,0-21 16,0 21-16,0 0 0,-1 0 15,1 0-15,-21 21 0,21-21 0,-22 21 16,1 0-16,0 21 0,21-20 16,-22 20-16,1 0 0,21 1 0,0-1 15,-1 0-15,1 1 0,21-22 0,0 21 16,0-21-16,0 22 0,0-22 16,0 0-16,21 0 0,1 0 0,-1-21 15,21 0-15,-21 0 0,0 0 0,22 0 16,-22 0-16,21 0 0,-21-21 15,1 21-15,20-21 0,-21-21 16,0 20-16,0 1 0,1-21 0,-1 0 16,0-1-16,0 22 0,-21-21 0,21-1 15,-21 22-15,0-21 0,0 21 16,0 0-16,0-1 0,-21 44 47,21-1-47,-21 21 0,21-21 0,0 0 15,0 22-15,0-1 0,0-21 0,0 22 16,0-22-16,0 21 0,0-21 16,0 0-16,0 1 0,0-1 0,21 0 15,0 0-15,0-21 0,1 0 16,-1 0-16,0 0 0,0 0 16,0 0-16,0 0 0,22-21 0,-22 0 15,21 0-15,-21-1 0</inkml:trace>
  <inkml:trace contextRef="#ctx0" brushRef="#br0" timeOffset="104614.07">16383 5821 0,'0'0'0,"0"-21"0,0 0 0,0-1 16,-21 22-16,0 0 15,-1 0 1,22 22-16,-21-1 0,21 21 0,0-21 15,-21 22-15,21-1 0,-21 0 0,21 1 16,-21-1-16,21 0 0,0 22 16,0-22-16,0 0 0,0 22 0,0-22 15,0 1-15,0-1 0,0 0 0,0 1 16,0-22-16,0 21 0,21-21 16,0 0-16,0-21 0,0 22 0,1-22 15,-1 0-15,0 0 0,0 0 0,21-22 16,-20 22-16,-1-21 0,0 0 15,0 0-15,21-21 0,-20 20 16,-1-20-16,0 0 0,-21 21 0,21-22 16,-21 22-16,21-21 0,-21 21 15,0-1-15,0 1 0,21 21 16,-21-21-16,0 42 16,-21 0-1,21 1-15,0-1 0,0 0 16,-21 21-16,21-21 0,-21 22 0,21-22 15,0 21-15,0-21 0,0 1 16,0-1-16,0 0 0,0 0 0,21 0 16,0 0-16,0-21 0,1 0 0,-1 22 15,0-22-15,0 0 0,0 0 16,22 0-16,-22 0 0,21-22 16,-21 1-16,0 0 0,22 0 0,-22 0 15,0-22-15,0 1 0,0 21 0,1-21 16,-1-1-16,0 22 0,-21-21 15,21 21-15,0-1 0,-21 1 0,21 21 16,-21-21-16,0 42 31,-21 0-31,0 1 16,0 20-16,21-21 0,0 21 16,-21-20-16,21 20 0,-21-21 15,21 21-15,0-20 0,0 20 0,0-21 16,0 0-16,0 0 0,0 1 0,21-22 15,0 21-15,0-21 16,0 0-16,0 0 0,22 0 0,-22 0 16,21-21-16,-21-1 0,22 22 0,-22-21 15,21-21-15,-21 21 0,22-22 16,-22 22-16,21-21 0,-21 0 0,1 20 16,-22-20-16,21 21 0,-21 0 0,0 0 15,0-1-15,0 1 0,0 0 16,0 42 15,-21 0-15,21 1-16,-22-1 15,22 0-15,-21 0 0,21 0 16,0 0-16,0 1 16,0-1-16,0 0 0,0 21 0,0-21 15,0 1-15,0-1 0,0 0 16,0 0-16,0 0 0,0 0 15,21-21-15,1 0 16,-1 0-16,0 0 16,0 0-16,0-21 0,0 21 15,-21-21-15,22 0 0,-1 0 16,0 0-16,0-1 0,-21 1 0,21 0 16,-21-21-16,21 21 0,-21-22 15,0 22-15,0-21 0,0 21 0,0-1 16,0 1-16,0 0 0,0 0 0,-21 0 15,0 0-15,0 21 0,0 0 16,21-22-16,-21 22 0,-1 0 0,1 0 16,0 0-16,0 0 0,0 0 15,21 22 1,21-22 0,0 0-16,0 21 15,0-21-15,1 0 0,-1 0 0,21 0 16,0 0-16,1 0 0,-1 0 15,0 0-15,1 0 0,-1 0 0,22 0 16,-22 0-16,0-21 0,1 21 0,-1 0 16,0 0-16,-21 0 0,1-22 15,-1 22-15,0 0 0,0 0 0,-21 22 32,0-1-32,0 0 15,0 0-15,-21 0 0,21 0 0,-21 1 16,0 20-16,21-21 0,0 0 15,-22 22-15,22-22 0,-21 0 16,21 0-16,0 0 0,0 0 0,0 1 16,-21-1-16,21 0 15,0-42 17,0 0-32,0-1 0,0-20 15,21 21-15,0 0 0,-21-22 16,22 22-16,-1-21 0,0 21 0,0-22 15,0 22-15,0 0 0,22 0 0,-22 0 16,0 0-16,0-1 0,22 1 16,-22 21-16,0-21 0,0 21 15,21 0-15,-20 0 0,-1 0 0,0 0 16,0 0-16,0 21 16,-21 0-16,0 1 0,0-1 15,0 0-15,0 0 0,0 0 0,0 22 16,0-22-16,-21 0 0,21 21 15,0-21-15,0 1 0,0 20 0,0-21 16,0 0-16,0 0 0,0 1 0,21-22 16,0 21-16,1-21 15,-1 0-15,0 0 0,0-21 16,0-1-16,0 22 0,1-21 0,-1 0 16,0 0-16,0-21 15,0 20-15,0-20 0,1 21 0,-1 0 16,0-22-16,0 22 0,0 0 0,0 0 15,-21 0-15,0 0 0,22-1 16,-22 1-16,0 0 0,0 0 16,-22 0-16,1 0 0,0 21 15,0-22-15,-21 1 0</inkml:trace>
  <inkml:trace contextRef="#ctx0" brushRef="#br0" timeOffset="104858.44">17505 5694 0,'0'0'0,"-21"0"0,-1-21 0,-20 21 16,21 0-16,0 0 78,0 0-78,-1 0 15,-20 0-15</inkml:trace>
  <inkml:trace contextRef="#ctx0" brushRef="#br0" timeOffset="105111.29">16192 6033 0,'-21'0'0,"42"0"0,-63 21 0,63-21 31,0 0-31,22 0 16,-22 0-16,21 0 0,1 0 0,-1 0 15,0 0-15,1 0 0,-1-21 0,0 21 16,1 0-16,-22 0 0,21 0 15,-21 0-15,0 0 0,1-22 0,-44 22 47</inkml:trace>
  <inkml:trace contextRef="#ctx0" brushRef="#br0" timeOffset="106337.73">762 9186 0,'0'0'0,"0"-42"0,0 21 16,0 0-16,0 0 0,0-22 0,0 22 15,0-21-15,0 21 16,0-22-16,0 22 0,0 0 0,0 0 16,0 42-1,-21 0-15,21 21 16,0-20-16,-21 20 0,21 21 15,0-20-15,0-1 0,-22 0 0,1 22 16,21-22-16,-21 1 0,21-1 16,-21-21-16,0 21 0,21-20 0,-21-1 15,21 0-15,0 0 0,21-42 47,0 0-31,0 21-16,0 0 0,0-21 15,22 21-15,-22 0 0,0-22 0,21 22 16,-20-21-16,20 21 0,-21-21 16,21 21-16,-20-21 0,-1 0 0,0 21 15,0-21-15,0-1 0,0 22 16,-21-21-16,22 0 0,-22 0 0,0 0 16,0 0-16,0-1 0,0-20 15,0 21-15,-22 0 0,1 21 0,0-21 16,21-1-16,-21 22 0,0 0 15,0 0-15,21 22 16,-22-1 0,22 0-16,0 21 0,0 1 0,0-22 15,-21 21-15,21 0 0,0 1 0,0-1 16,0-21-16,0 22 0,0-1 16,0 0-16,0-21 0,0 1 0,0 20 15,0-21-15,0 0 0,0 0 16,21-21-1,1 0-15,-1-21 16,0 21-16,-21-21 0</inkml:trace>
  <inkml:trace contextRef="#ctx0" brushRef="#br0" timeOffset="106525.62">1587 9292 0,'0'0'0,"22"0"0,-22-21 16,0 0 31,21 21-31,0 0-16</inkml:trace>
  <inkml:trace contextRef="#ctx0" brushRef="#br0" timeOffset="108634.21">3704 8827 0,'0'-22'16,"0"44"-16,0-65 0,0 22 0,0 0 15,0 0-15,-21 0 0,21-1 0,0 1 16,-21 0 0,0 21-1,21 21-15,-22-21 16,22 21-16,-21 22 0,21-1 15,0-21-15,0 43 0,0-22 0,0 0 16,0 22-16,0-22 0,0 1 0,0 20 16,0-21-16,0 1 0,0-22 15,0 21-15,0-21 0,0 1 0,0-1 16,0 0-16,21-21 16,1 0-16,-1 0 15,0 0-15,0-21 0,-21 0 16,21-1-16,0 1 0,1 0 0,-1 0 15,0-21-15,0 20 0,-21-20 16,21 0-16,0 21 0,1-22 0,-1 1 16,0 0-16,-21 20 0,21 1 0,0-21 15,0 21-15,-21 0 16,22 21-16,-1 21 16,-21 0-1,0 0-15,0 21 0,0-20 0,0-1 16,0 21-16,0-21 0,0 22 0,0-22 15,0 21-15,0-21 16,0 0-16,0 1 0,21-1 0,-21 0 16,21 0-16,-21 0 0,21-21 0,0 0 15,1 0-15,-1 0 16,21 0-16,-21 0 0,0-21 0,22 21 16,-22-21-16,21 0 0,-21 0 0,22-22 15,-1 22-15,-21-21 0,22-1 16,-22 22-16,0-21 0,0 0 0,0-1 15,-21 1-15,0 21 0,0-22 0,0 1 16,0 21-16,0 0 0,-21 0 16,0-1-16,0 22 0,21-21 0,-21 21 15,-1-21-15,1 21 0,0 0 16,0 0-16,0 0 16,21 21-1,21 0-15,0-21 16,0 0-16,22 0 0,-22 0 15,21 0-15,-21 0 0,22 0 0,-1 0 16,-21-21-16,21 0 0,1 21 0,-1-21 16,-21 0-16,22 0 0,-22-1 15,21 1-15,-21 0 0,0 0 16,1 0-16,-22 0 0,0-1 0,0 1 16,0 0-16,0 0 0,0 0 0,0 0 15,0-1-15,0 1 16,-22 21 15,1 21-31,21 22 0,0-22 16,0 0-16,0 21 0,0 1 0,0-1 15,0-21-15,0 22 0,0-1 16,-21 21-16,21-20 0,0-1 0,0 0 16,0 1-16,0 20 0,0-20 0,0-1 15,0-21-15,0 21 0,0 1 16,0-22-16,-21 0 0,21 0 0,0 0 15,0 1-15,0-1 0,0-42 47,0-1-47,0 1 16,0 0-16,0-21 0,0 21 0,0-22 16,21 22-16,0-21 0,0-1 15,1 1-15,-22 0 0,21 21 0,0-22 16,0 22-16,0 0 0,0 0 0,1 0 15,-22-1-15,21 22 0,0 0 16,0 22 0,-21-1-16,21 0 0,-21 0 15,0 21-15,0-20 0,0-1 16,0 21-16,0-21 0,0 0 0,0 22 16,0-22-16,0 21 0,0-21 0,0 1 15,0-1-15,21 0 0,-21 0 16,22-21-16,-1 21 0,0-21 15,0 0-15,21 0 0,-20 0 0,20 0 16,-21 0-16,21 0 0,1 0 16,-1-21-16,0 0 0,-20 0 0,20 0 15,0-1-15,-21 1 0,22-21 16,-22 21-16,0-22 0,0 22 0,0-21 16,-21 21-16,0 0 0,0-1 0,22 1 15,-22 0-15,0 0 0,0 0 16,-22 21 15,22 21-31,-21 0 0,21 0 16,0 0-16,0 1 0,0 20 0,0-21 15,0 0-15,0 22 0,0-22 16,0 0-16,0 0 0,0 0 0,0 0 16,0 1-16,21-22 0,1 21 0,-1-21 15,0 0-15,0 0 0,0 0 16,0 0-16,22 0 0,-22 0 15,0 0-15,21-21 0,-20-1 0,-1 1 16,0 0-16,0-21 0,0 21 0,0-22 16,1 22-16,-22-21 0,21 21 15,-21-22-15,21 1 0,-21 21 0,21 0 16,-21-1-16,0-20 0,0 21 16,0 0-16,0 42 31,0 0-31,0 21 0,0-20 15,0 20-15,0-21 0,0 21 16,0 1-16,0 20 0,0-20 16,0-1-16,0 0 0,0 22 0,0-22 15,0 22-15,0-22 0,0 21 0,0-20 16,0 20-16,0 1 0,0-22 16,21 22-16,-21-1 0,0 1 0,0-1 15,21 1-15,-21-1 0,0 1 0,0-22 16,0 21-16,0-20 0,0 20 15,0-20-15,0 20 0,0-21 0,0 1 16,0-22-16,0 21 0,0-21 0,0 1 16,0-1-16,0 0 0,-21-21 0,0 0 15,21-21 1,0 0-16,0-22 0,-21 22 16,21-21-16,-21-1 0,21 1 0,0-21 15,0 20-15,0-20 0,0-1 0,0-20 16,0 20-16,0 1 0,0-22 15,21 21-15,0-20 0,-21 20 0,21 22 16,0-22-16,1 1 0,-1 21 0,0-22 16,0 22-16,0-22 0,0 22 15,1 0-15,-1-1 0,0 1 0,-21 0 16,21-1-16,0 1 0,0 0 0</inkml:trace>
  <inkml:trace contextRef="#ctx0" brushRef="#br0" timeOffset="109402.6">8128 8001 0,'0'0'0,"0"-42"0,0 21 0,0-1 16,0 1-16,0 0 0,-21 21 31,21 21-31,0 22 16,-21-1-16,-1 0 0,1 1 15,21 20-15,-21 1 0,0-22 0,0 21 16,0 1-16,-1-1 0,1 1 15,0-1-15,0-20 0,0 20 0,0-20 16,-1-1-16,22 0 0,-21 1 0,21-22 16,0 0-16,0 0 0,21-21 31,1-21-31,-1 0 16,0-22-16,-21 22 0,21-21 15,0 0-15,0-1 0,1 1 0,-1 0 16,0-22-16,0 22 0,0-22 0,0 1 15,1-1-15,-1 1 0,0 20 16,0-20-16,0 21 0,-21-1 16,0 1-16,21 21 0,-21 0 0,0-1 15,22 1-15,-22 42 32,0 22-32,0-22 0,21 42 0,-21-20 15,0-1-15,0 22 0,0-1 0,0 1 16,0-22-16,0 21 0,0-20 15,0 20-15,0-20 0,0-1 0,0 0 16,0 1-16,0-1 0,0-21 16,0 0-16,0 0 0,21 1 0,-21-1 15,21-21-15,-21-21 32,0-1-32,0 1 0,0 0 15</inkml:trace>
  <inkml:trace contextRef="#ctx0" brushRef="#br0" timeOffset="110706.16">7853 8615 0,'0'0'15,"0"21"-15,-21-21 0,42 0 32,0 0-32,0 0 0,21 0 0,1 0 0,-1 0 15,0 0-15,1-21 0,20 21 16,-20-21-16,-1 0 0,21 21 15,-20-22-15,-1 1 0,0 21 0,1-21 16,-1 0-16,0 0 0,-20 0 0,20-1 16,-21 1-16,0 21 0,0-21 15,1 0-15,-22 0 0,0 0 0,0-1 16,0 1 0,-22 21-1,1 21-15,21 1 16,-21-22-16,21 21 0,0 21 0,0-21 15,-21 0-15,21 22 0,0-22 0,-21 21 16,21-21-16,0 22 0,0-22 16,0 0-16,0 21 0,0-20 0,0-1 15,0 0-15,0 0 0,0 0 0,21-21 16,0 0-16,0 0 0,0 0 16,22 0-16,-22 0 0,0 0 0,21-21 15,-20 0-15,20 0 0,0 0 0,-21-1 16,22 1-16,-22 0 0,0-21 15,0 21-15,0-1 0,1-20 0,-1 21 16,0 0-16,0-22 0,-21 22 16,0 0-16,0 0 0,21 0 15,-21 42 17,0 0-32,0 0 0,-21 0 15,21 22-15,0-22 0,0 0 16,0 0-16,0 22 0,0-22 0,0 0 15,0 0-15,0 0 0,0 0 0,0 1 16,0-1-16,21 0 0,0 0 16,1-21-16,-1 0 0,0 0 0,0 0 15,0 0-15,0 0 0,22 0 0,-22-21 16,21 21-16,-21-21 0,1 0 16,20-1-16,-21-20 0,0 21 15,22-21-15,-22 20 0,0-20 0,0 0 16,0-1-16,0-20 0,1 21 0,-22-22 15,21 1-15,-21-1 0,0 22 16,0-22-16,0 1 0,0 20 0,0 1 16,0 0-16,0 21 0,0-22 0,0 22 15,0 0-15,0 0 16,-21 21 0,-1 0-16,22 21 0,0 0 0,0 0 15,0 0-15,0 22 16,0-1-16,0 0 0,0 22 0,-21-22 15,21 22-15,0-22 0,0 22 0,-21-22 16,21 21-16,0-20 0,0 20 16,0-20-16,0-1 0,0-21 0,0 21 15,0 1-15,0-22 0,0 0 0,0 0 16,0 0-16,21 1 0,0-1 0,1-21 16,-1 0-16,21 0 0,-21 0 15,22 0-15,-22 0 0,21-21 0,-21 21 16,22-22-16,-1 1 0,-21 0 0,21 0 15,-20 0-15,-1 0 0,0-1 16,0 1-16,0 0 0,0 0 16,1-21-16,-1 20 0,0 1 0,-21 0 15,0 0-15,0 0 0,21 0 16,-42 42 15,21 0-31,0 0 16,0 0-16,0 0 0,0 22 15,-21-22-15,21 0 0,0 0 0,0 0 16,0 22-16,0-22 0,0 0 0,0 0 16,0 0-16,21 1 0,0-1 15,0-21-15,0 0 16,1 0-16,20 0 0,-21 0 16,0 0-16,0 0 0,1-21 0,20-1 15,-21 1-15,0 0 0,0 0 0,1 0 16,-1 0-16,0-22 0,-21 22 15,0-21-15,0-1 0,0 1 0,0 0 16,0 21-16,0-22 0,-21 22 0,0-21 16,-1 21-16,1 21 0,0-22 15,0 22-15,0 0 0,0 0 0,-22 0 16,22 0-16,0 22 0,0-22 0,0 21 16,-1 0-16,1 0 0,21 0 15,-21 0-15,21 1 16,-21-22-16,21 21 0</inkml:trace>
  <inkml:trace contextRef="#ctx0" brushRef="#br0" timeOffset="110938.03">9694 8128 0,'0'0'0,"-63"0"15,63-21 1,21 21-16,0-21 0,0 21 16,22 0-16,-1-21 15,0-1-15,22 22 0,-22 0 0,22-21 16,-22 21-16,21 0 0,-20 0 0,-1 0 16,0-21-16,1 21 0,-22 0 15,0 0-15,0 0 0,0 0 0,1 0 16</inkml:trace>
  <inkml:trace contextRef="#ctx0" brushRef="#br0" timeOffset="111930.46">11134 8319 0,'0'-22'15,"0"44"-15,0-65 0,-22 43 32,1 0-32,0 21 15,21 1-15,-21-1 0,21 0 16,0 0-16,0 0 0,0 22 16,-21-22-16,21 0 0,0 0 0,0 0 15,0 0-15,0 1 0,0-1 0,0 0 16,-21 0-16,21 0 15,0-42 17,0 0-17,0 0-15,0 0 0,0-1 16,0 1-16,0-21 0,0 21 0,0 0 16,21-22-16,0 22 15,0-21-15,0 21 0,0-22 0,22 22 16,-22 0-16,0 0 0,21 0 0,-20 21 15,-1-22-15,21 22 0,-21 0 16,22 0-16,-22 0 0,0 22 0,0-1 16,0 0-16,0 0 0,1 0 0,-1 22 15,-21-22-15,0 0 0,0 21 0,0-21 16,21 1-16,-21-1 0,0 0 16,0 0-16,0 0 0,0 0 0,0 1 15,0-1-15,-21-21 31,0-21-15,21-1-16,0 1 0,-22 0 16,22 0-16,0 0 0,0 0 0,0-22 15,0 22-15,22-21 0,-1 21 16,0-22-16,0 1 0,21 21 0,-20-22 16,20 22-16,0 0 0,1 0 0,-1 0 15,0 0-15,1 21 0,-1 0 16,0 0-16,1 0 0,-22 21 0,21 0 15,-21 0-15,0 21 0,1-20 16,-22 20-16,21-21 0,-21 21 16,0 1-16,0-22 0,0 21 0,0-21 15,-21 1-15,-1 20 0,1-21 0,21 0 16,-21 0-16,21 1 0,-21-22 16,42-22 15,0 1-31</inkml:trace>
  <inkml:trace contextRef="#ctx0" brushRef="#br0" timeOffset="112478.14">12742 8192 0,'0'-22'0,"0"44"0,0-65 0,0 22 15,0 0-15,0 0 0,-21 21 16,0-21-16,0-1 0,0 22 0,-1 0 16,1 0-16,0 0 0,0 0 0,-21 0 15,20 0-15,1 0 0,-21 22 16,21-1-16,0 0 0,-1 21 0,1-21 16,0 22-16,0-1 0,0 0 0,21-20 15,0 20-15,0 0 0,0-21 16,0 1-16,0 20 0,0-21 15,0 0-15,0 0 0,21-21 0,-21 22 16,21-22-16,0 0 0,0 0 0,1 0 16,-1 0-16,0 0 0,0 0 15,0 0-15,0 0 0,1-22 0,20 1 16,-21 0-16,0 0 0,0 0 0,-21 0 16,22-22-16,-1 22 0,0-21 15,0-1-15,-21 22 0,0-21 0,0 0 16,21 20-16,-21 1 0,0 0 0,0 0 15,0 42 17,0 0-32,-21 22 0,21-22 15,0 0-15,-21 21 0,21 1 16,0-22-16,0 21 0,0-21 0,0 0 16,0 22-16,0-22 0,0 0 0,0 0 15,21-21-15,0 21 0,0 1 16,1-22-16,-1 0 0,0 0 0,0 0 15,0 0-15,22 0 0,-22 0 0,21-22 16,-21 1-16,22 21 0,-22-21 16,0 0-16,0-21 0,21 20 0</inkml:trace>
  <inkml:trace contextRef="#ctx0" brushRef="#br0" timeOffset="113845.91">13314 7768 0,'0'0'0,"0"-21"0,0-21 0,0 21 0,0-1 15,0 1-15,0 42 32,-21 1-17,21 20-15,-22-21 0,22 21 16,0 1-16,0-1 0,-21 0 0,21 1 16,-21 20-16,21-20 0,0-1 0,0 21 15,0-20-15,0-1 0,0 0 16,0-20-16,0 20 0,0-21 0,0 21 15,0-20-15,0-1 0,21 0 16,0-21-16,1 21 0,-1-21 0,0 0 16,0 0-16,0 0 0,0 0 15,1 0-15,-1 0 0,21 0 0,-21-21 16,0 21-16,1-21 0,20 0 0,-21-1 16,0 1-16,0 0 0,1-21 15,-1 21-15,-21-22 0,21 22 0,-21 0 16,21 0-16,-21-22 0,0 22 0,0 0 15,0 0-15,0 42 47,-21 0-47,21 0 0,0 1 0,-21-1 16,21 21-16,0-21 0,0 22 16,0-22-16,0 0 0,0 0 0,0 21 15,0-20-15,0-1 0,21 0 16,0 0-16,0-21 0,22 0 15,-22 0-15,0 0 0,21 0 0,-21 0 16,1 0-16,20 0 0,0 0 0,-21-21 16,22 0-16,-22 0 0,21-1 15,-21 1-15,1 0 0,-1 0 16,21-21-16,-21 20 0,-21-20 0,21 0 16,1 21-16,-22-1 0,21 1 0,-21 0 15,0 0-15,0 0 0,0 42 31,0 0-31,0 21 16,0-20-16,0-1 0,0 0 16,0 21-16,-21-21 0,21 1 0,0-1 15,0 21-15,0-21 0,0 0 16,0 1-16,0-1 0,21-21 16,0 0-16,0 0 0,0 0 15,0 0-15,1 0 0,-1 0 0,0 0 16,0-21-16,0 21 0,0-22 0,1 1 15,-1 0-15,-21-21 16,0 21-16,21-1 0,-21-20 0,0 21 16,0-21-16,0 20 0,0-20 0,-21 21 15,0 0-15,21 0 0,-22-1 16,1 22-16,0 0 0,0 0 0,0 0 16,0 0-16,-1 0 15,44 0 1,-1 0-1,0 0-15,0 0 0,0 0 0,0 0 16,1 0-16,-1 0 16,0 0-16,21 0 0,-21-21 0,1 21 0,20 0 15,-21 0-15,21 0 0,-20-21 16,-1 21-16,0 0 0,0 0 16,0 0-16,0 0 0,1 21 0,-22 0 15,21 1-15,-21-1 0,0 0 16,0 21-16,0-21 0,0 1 15,0-1-15,0 0 0,-21 0 16,21 0-16,-22 0 0,22 1 0,0-1 16,-21 0-16,21 0 0,0 0 0,-21 0 15,21 1 1,0-1-16,0-42 47,0-1-47,0 1 0,0 0 15,21 0-15,0-21 0,1 20 0,-1-20 16,0 0-16,0-1 0,0 1 0,0 0 16,22-1-16,-22 1 0,21 0 15,-21 21-15,22-22 0,-22 22 16,0 21-16,0-21 0,0 21 0,1 0 0,-1 0 16,0 0-16,-21 21 0,0 21 15,0-20-15,0-1 0,0 21 0,0 0 16,0 1-16,0-1 0,0 0 0,0 1 15,0-22-15,0 21 16,0-21-16,0 22 0,0-22 0,0 0 16,21-21-16,0 21 0,-21 0 0,21-21 15,1 0-15,-1 0 0,0 0 0,0 0 16,0 0-16,0 0 0,1-21 16,-1 0-16,0 0 0,0 0 0,0 0 15,0-22-15,1 22 0,-22-21 16,0 21-16,21-22 0,-21 22 0,0-21 15,0 21-15,0-22 0,0 22 0,0 0 16,0 0-16,-21 0 0,-1-1 0,1 1 16,-21 21-16</inkml:trace>
  <inkml:trace contextRef="#ctx0" brushRef="#br0" timeOffset="114053.79">14605 7641 0,'0'0'0,"-21"0"0,0 0 16,-1 0-16,22-21 15</inkml:trace>
  <inkml:trace contextRef="#ctx0" brushRef="#br0" timeOffset="114313.64">13208 7916 0,'21'0'16,"0"0"-1,0 0-15,22 0 0,-22 0 0,0 0 16,21 0-16,-20 0 0,-1 0 0,21 0 16,-21 0-16,0 0 0,-21-21 15,22 21-15,-1 0 0</inkml:trace>
  <inkml:trace contextRef="#ctx0" brushRef="#br0" timeOffset="115126.26">571 10710 0,'0'0'0,"-21"0"0,42 0 47,1 0-31,-1 0-16,21 0 0,-21 0 0,22 0 15,-1 0-15,0 0 0,-21 0 16,22-21-16,-22 21 0,21 0 0,-21 0 16,1 0-16,-44 0 31</inkml:trace>
  <inkml:trace contextRef="#ctx0" brushRef="#br0" timeOffset="115642.96">614 10774 0,'-21'21'0,"42"-42"0,-64 63 15,22-21-15,0 1 0,0-1 16,0 0-16,0 0 0,-1 0 16,1 0-16,0 1 0,0-1 0,0 0 15,0 0-15,-1 0 0,1 0 16,0-21-16,21 22 15,-21-22-15,42 0 47,-21-22-47,21 22 16,22 0-16,-22-21 0,21 0 16,-21 21-16,22 0 0,-1-21 0,21 21 15,-20 0-15,-1 0 0,0 0 16,1 0-16,-1 0 0,0 21 0,1 0 15,-22 0-15,21 1 0,-21 20 16,-21-21-16,0 21 0,0 1 0,0-22 16,0 21-16,0 1 0,-21-1 15,0-21-15,0 21 0,0-20 0,0-1 16,-1 0-16,22 0 0,-21-21 16,0 0-16,0 21 0,0-21 15,0 0-15,-1 0 0,1 0 16,0 0-16,0 0 0,0-21 0,0 21 15,-1-21-15,1 21 0,0-21 16,0 21-16,21-21 16,0-1-1,21 22-15,0 0 16,0-21-16,1 21 0,-1-21 0,21 21 16</inkml:trace>
  <inkml:trace contextRef="#ctx0" brushRef="#br0" timeOffset="115829.85">1651 11261 0,'0'-21'31,"21"21"0</inkml:trace>
  <inkml:trace contextRef="#ctx0" brushRef="#br0" timeOffset="117746.37">2984 10859 0,'0'0'0,"0"-22"0,0 1 16,-21 0-16,21 0 0,-21 21 0,21-21 15,-21 21-15,0 0 16,21 21-1,0 0-15,0 0 0,0 22 0,0-1 16,0-21-16,0 21 0,0 1 16,0 20-16,0-20 0,0-1 0,0 21 15,0-20-15,-21-1 0,21 0 0,0 1 16,-22-22-16,22 0 0,0 0 16,0 0-16,0 1 0,22-22 15,-1-22-15,0 1 16,0-21-1,0 21-15,0-22 0,1 22 0,-1-21 0,0-22 16,0 22-16,0 0 0,0-1 16,1 1-16,-1 0 0,-21-1 15,21 22-15,0 0 0,0-21 0,0 21 16,-21-1-16,22 22 16,-1 0-1,-21 22-15,0-1 0,0 0 0,0 0 16,0 21-16,0-20 0,21 20 15,-21 0-15,0 1 0,21-1 0,-21 0 16,0-21-16,21 22 0,0-1 0,-21-21 16,22 0-16,-1 1 15,0-1-15,0-21 0,0 0 0,0 0 16,22 0-16,-22 0 0,0 0 0,21 0 16,-20-21-16,20-1 0,-21-20 15,21 21-15,-20-21 0,-1 20 0,0-20 16,21 0-16,-42-1 0,21 1 0,1 21 15,-22-21-15,0-1 0,0 1 16,0 0-16,0 20 0,0 1 0,0-21 16,0 21-16,-22 21 0,1-21 0,0-1 15,0 22-15,0 0 16,21 22 0,0-1-16,21 0 15,0-21-15,0 21 16,0-21-16,1 0 0,20 0 0,-21 0 15,0 0-15,22 0 0,-22 0 0,21 0 16,-21 0-16,22-21 0,-1 0 16,0 0-16,-21-1 0,22 1 0,-22 0 15,21 0-15,-21-21 0,1 20 0,-1 1 16,-21-21-16,0 0 0,0 20 16,0-20-16,0 21 0,0 0 0,0 0 15,0-1-15,0 1 0,-21 21 16,-1 0-1,1 0-15,0 21 16,0 1-16,21 20 0,-21 0 0,21 1 16,0-1-16,0 0 0,0 1 15,0-1-15,0 0 0,0 1 0,0-1 16,0 0-16,0 1 0,0-1 0,0 0 16,0-21-16,0 22 0,0-22 15,0 0-15,0 21 0,0-20 0,0-1 16,0 0-16,0-42 31,21 0-15,-21-1-16,21 1 0,-21 0 15,21 0-15,-21 0 0,21-22 16,1 22-16,-22 0 0,21 0 0,0 0 16,-21 0-16,21-1 0,0 1 0,-21 0 15,21 21-15,1 0 16,-1 0-16,0 21 15,-21 0-15,0 1 0,0-1 16,0 0-16,0 0 0,0 0 16,0 0-16,0 1 0,0-1 15,21 0-15,-21 0 0,21 0 0,0 0 0,1 1 16,-1-1-16,0-21 16,0 21-16,0-21 0,22 0 0,-22 0 15,21 0-15,0 0 0,1 0 0,-22-21 16,21 0-16,1 21 0,-1-22 0,-21 1 15,21 0-15,-20 0 0,20 0 16,-21 0-16,0-22 0,0 22 0,-21-21 16,0 21-16,0-22 0,0 22 0,0 0 15,0-21-15,0 20 0,0 1 16,-21 0-16,0 21 0,0 0 16,0 0-16,0 0 0,-1 0 0,1 21 15,21 0-15,0 1 0,0-1 16,0 0-16,0 0 0,0 21 15,0-20-15,0-1 0,0 21 0,0-21 16,0 0-16,0 22 0,21-22 0,-21 0 16,22 0-16,-1-21 0,-21 21 15,21 1-15,0-22 0,21 0 0,-20 0 16,20 0-16,-21 0 0,21 0 0,-20 0 16,-1 0-16,21-22 0,-21 1 15,22 0-15,-22 0 0,0 0 0,0 0 16,0-22-16,-21 22 0,0-21 0,0 21 15,0-22-15,0 22 0,0 0 0,0-21 16,0 20-16,0 1 16,0 0-16,0 42 31,0 0-31,0 1 0,0-1 16,0 0-16,0 0 0,0 21 0,0-20 15,0-1-15,0 21 0,0-21 0,0 0 16,0 22-16,0-22 0,0 0 0,0 0 15,0 0-15,0 1 0,0-1 16,0 0-16,0-42 31,0 0-15,0-1-16,0 1 0,0 0 16,0-21-16,0 21 0,0-1 15,0-20-15,0 21 0,21-21 0,-21-1 16,22 22-16,-1-21 0,0 21 15,0-22-15,0 22 0,22 0 0,-22 0 16,21 0-16,-21 21 0,22 0 0,-22 0 16,21 0-16,0 0 0,-20 0 15,-1 21-15,21 0 0,-21 0 0,0 0 16,1 22-16,-22-22 0,0 21 0,21-21 16,-21 22-16,0-22 0,0 0 0,0 21 15,0-21-15,0 1 16,0 20-16,0-21 0,-21 0 0,21 0 15,0 1-15,0-1 0,0 0 16,0-42 15,0 0-15</inkml:trace>
  <inkml:trace contextRef="#ctx0" brushRef="#br0" timeOffset="119418.36">7620 10901 0,'0'21'0,"0"0"16,0 0-1,0 1 1,0-1-16,21-21 31,-21-21-15,21-1-16,-21 1 15,0 0-15,21 0 0,1-21 16,-22 20-16,21-20 0,0 21 16,21-21-16,-21-1 0,22 1 15,-1 0-15,0-1 0,1 1 0,20 0 16,-20 20-16,-1-20 0,0 21 16,1 21-16,-1 0 0,-21 0 0,21 0 15,-20 21-15,-1 0 0,0 0 0,0 1 16,0-1-16,-21 0 0,0 21 15,0-21-15,0 1 0,21 20 0,-21-21 16,0 0-16,0 0 0,22-21 16,-22-21 15,0 0-15,0 0-16,0 0 0,-22 0 15,1-1-15,21-20 0,-21 21 16,0 0-16,0-22 0,0 22 0,-1 0 15,1 0-15,0 21 0,0-21 0,0 21 16,0 0-16,-1 0 0,1 0 16,0 0-16,0 21 0,0 0 0,0 0 15,-1 0-15,1 22 0,21-22 0,-21 21 16,0 1-16,0-1 0,21 0 16,0 1-16,0-22 0,0 21 0,0 0 15,0-20-15,0-1 0,0 0 0,0 0 16,21 0-16,0 0 0,0-21 15,22 0-15,-22 0 0,21 0 16,-21 0-16,22 0 0,-22 0 0,21-21 16,-21 0-16,22 0 0,-22 0 0,21 0 15,-21-22-15,0 22 0,1-21 16,-1-1-16,0 1 0,0-21 0,-21 20 16,0-20-16,21-1 0,-21 1 0,21-1 15,-21 22-15,0-22 0,0 22 16,0 0-16,0-1 0,0 1 0,0 0 15,0 21-15,0-1 0,0 1 0,0 0 16,-21 21-16,0 0 16,21 21-16,0 0 0,0 1 15,-21 20-15,21-21 0,0 21 16,0 1-16,0-1 0,-21 22 16,21-22-16,0 21 0,0-20 0,0 20 15,0 1-15,0-22 0,0 0 0,0 1 16,0-1-16,21 0 0,0-20 15,0 20-15,0-21 0,1 0 0,-1-21 16,21 21-16,-21-21 0,22 0 0,-22 0 16,21 0-16,-21 0 0,22-21 15,-1 21-15,-21-21 0,21 0 16,1 0-16,-22 0 0,0-22 0,0 22 0,22-21 16,-22 21-16,-21-22 0,21 22 15,-21-21-15,21 21 0,-21-1 16,0 1-16,0 0 0,0 0 0,0 0 15,0 42 17,0 0-32,0 0 0,0 22 0,0-22 15,-21 0-15,21 21 0,0 1 0,0-22 16,-21 21-16,21-21 0,0 0 16,0 22-16,0-22 0,0 0 0,0 0 15,21-21-15,0 21 0,0-21 16,0 0-16,1 0 0,-1 0 0,0 0 15,0 0-15,0 0 0,22-21 16,-22 0-16,0 21 0,0-21 0,21 0 16,-20-22-16,-1 22 0,0 0 0,-21-21 15,0 21-15,21-22 0,-21 1 16,0 0-16,0 20 0,0-20 0,-21 0 16,0 21-16,0-22 0,-1 22 0,1 0 15,-21 21-15,21 0 0,-22 0 0,22 0 16,-21 0-16,21 0 0,-22 0 15,22 21-15,-21 21 0,21-20 0,0 20 16,-1-21-16,1 21 0,0 1 16,21-1-16,0-21 0,0 22 15,0-1-15,0-21 0,0 0 0,0 22 16,0-22-16,21 0 0,0-21 0,1 21 16,-1-21-16,21 0 0,-21 0 15,0 0-15,22 0 0,-1 0 0,0 0 16</inkml:trace>
  <inkml:trace contextRef="#ctx0" brushRef="#br0" timeOffset="120390.56">10520 10351 0,'0'0'0,"21"-22"15,-21 1-15,0 0 0,0 0 16,0 0-16,0 42 31,0 0-31,0 21 16,-21-20-16,21 20 0,0-21 15,-21 21-15,21 1 0,-22-1 0,22-21 16,0 22-16,0-1 0,-21-21 0,21 21 16,0-20-16,0-1 0,0 0 15,0 0-15,0 0 0,0 0 16,21-21-1,1 0-15,-1 0 0,0-21 16,0 0-16,0 21 0,-21-21 16,21-21-16,1 20 0,-1 1 0,0-21 15,-21 21-15,21-22 0,0 1 0,0 21 16,1-21-16,-22 20 0,21 1 16,-21-21-16,21 42 0,-21-21 0,0 0 15,21 21-15,-21 21 31,0 0-31,0 21 16,0-21-16,0 1 0,0 20 16,0-21-16,0 21 0,0 1 0,0-22 15,0 0-15,0 21 0,0-20 16,21-1-16,-21 0 0,21 0 0,1 0 16,-1-21-16,0 21 0,0-21 0,0 0 15,0 0-15,1 0 0,20 0 16,-21 0-16,21-21 0,-20 0 0,20 0 15,-21 0-15,21 0 0,-20-1 0,-1 1 16,21-21-16,-21 0 0,0-1 0,1 1 16,-1 0-16,-21-1 15,21 1-15,-21 21 0,21-22 0,-21 22 16,0 0-16,0 0 0,0 0 0,0 0 0,0-1 16,0 44 15,0-1-31,0 0 0,0 0 15,0 0-15,0 22 0,0-22 0,0 21 16,0 0-16,0 1 0,0-22 16,0 21-16,0-21 0,0 22 0,0-22 15,0 0-15,0 0 0,21 0 0,0 1 16,1-22-16,-1 0 0,0 0 0,0 0 16,21 0-16,-20 0 0,20 0 15,0 0-15,1-22 0,-1 1 0,0 0 16,1 0-16,-22 0 0,21 0 15,-21-22-15,0 22 0,1-21 0,-1-1 16,-21 1-16,0 21 0,0-21 16,0 20-16,0 1 0,-21-21 0,-1 42 15,1-21-15,0 21 0,0 0 16,0 0-16,0 21 0,-1 0 16,1 0-16,21 0 0,0 22 0,-21-1 15,21 0-15,0-20 0,0 20 0,0 0 16,0 1-16,0-22 0,0 21 15,0-21-15,21 0 0,0 1 0,1-1 16,20 0-16,-21-21 0,21 0 16,1 0-16,-1 0 0,0 0 0,1 0 0,-1 0 15,0-21-15,1 0 0,-1-1 16,0 1-16,-20 0 0,20 0 16,-21 0-16</inkml:trace>
  <inkml:trace contextRef="#ctx0" brushRef="#br0" timeOffset="121463.94">13674 10562 0,'0'21'15,"-22"-21"1,1 0-16,21-21 31,0 0-15,0 0-16,0 0 0,0 0 0,21-22 16,1 22-16,-1-21 0,-21-1 0,42 1 15,-21 0-15,0-1 0,22 1 16,-1 0-16,-21-1 0,22-20 0,-1 21 15,-21-1-15,0 1 0,0 21 0,1-22 16,-22 22-16,0 0 16,-22 21-16,1 0 15,0 0-15,0 21 0,0 0 0,-22 1 16,22-1-16,21 0 0,0 0 16,-21 21-16,21-20 0,0 20 0,0-21 15,21 0-15,-21 22 0,21-22 0,1 21 16,20-21-16,-21 22 0,0-22 15,0 0-15,22 21 0,-22-21 0,-21 1 16,21-1-16,-21 21 0,0-21 16,0 0-1,-21-21-15,0 0 0,0 0 16,-1 0-16,1 0 0,0-21 16,0 21-16,0-21 0,0 0 0,-1 0 15,1 0-15,0 21 0,0-22 16,0 1-16,21 0 15,-21 21-15,21 21 16,0 0 0,0 1-16,0-1 0,0 0 15,21-21-15,0 21 0,0 0 0,0-21 16,0 21-16,1-21 0,-1 0 0,21 22 16,0-22-16,-20 0 0,20 0 15,0 0-15,1 0 0,-1-22 0,21 22 16,-20-21-16,-1 0 0,-21 0 15,22 0-15,-1 0 0,-21-22 16,21 22-16,-20-21 0,-1-1 0,0 1 16,0 0-16,0-1 0,0 1 15,-21-21-15,22 20 0,-22-20 0,21 20 16,-21-20-16,0 21 0,0-1 0,0 1 16,0 0-16,0 20 0,0 1 0,0 0 15,0 0-15,0 42 16,0 0-16,-21 22 15,21-22-15,0 42 0,-22-20 16,22 20-16,0-21 0,0 22 0,0-1 16,0-20-16,0 20 0,0-20 15,-21 20-15,21-21 0,0 1 0,0-1 16,0-21-16,0 22 0,0-1 0,0-21 16,0 0-16,0 0 0,0 1 15,21-22-15,1 0 0,-1 0 16,0 0-16,0 0 0,0-22 15,0 1-15,1 0 0,20 0 16,-21 0-16,0 0 0,0-1 0</inkml:trace>
  <inkml:trace contextRef="#ctx0" brushRef="#br0" timeOffset="121666.44">14520 9991 0,'0'21'0,"21"-21"32,1 0-32,-1 0 0,0 0 15,0 0-15,0 0 0,22 0 0,-22-21 16,21 21-16,0 0 0,-20 0 16,20 0-16,-21-21 0,21 21 0,-20 0 15,-1-22-15,0 22 0,0 0 16</inkml:trace>
  <inkml:trace contextRef="#ctx0" brushRef="#br0" timeOffset="122241.11">15473 10287 0,'0'0'0,"63"0"16,-42 0-16,1 0 15,-22-21-15,21 21 0,0-21 0,-21 0 16,0-1-16,21 1 16,-21 0-16,0 0 0,0-21 0,0 20 15,0 1-15,-21-21 0,0 21 16,0 0-16,-1-1 0,1 1 0,0 0 16,-21 0-16,21 21 0,-22 0 0,22 0 15,-21 21-15,21 0 0,-22 0 16,22 1-16,-21-1 0,21 21 0,-1 0 15,1 1-15,-21-22 0,42 21 0,-21 1 16,21-1-16,0 0 0,0 1 16,0-22-16,0 21 0,0-21 0,21 0 15,0 1-15,0-1 0,0-21 0,22 0 16,-1 0-16,-21 0 16,22 0-16,-1-21 0,0 21 0,-21-22 15,22 1-15,-1 0 0,-21 0 0,0-21 16,1 20-16,-1-20 0,0 21 0,0-21 15,0 20-15,-21-20 0,0 21 16,0-21-16,0 20 0,0 1 0,0 0 16,0 0-16,0 42 31,-21 0-31,21 0 0,-21 22 16,21-22-16,0 0 0,0 21 0,0-20 15,0-1-15,0 21 0,0-21 16,0 22-16,0-22 0,0 0 15,0 0-15,21 0 0,0 0 0,0-21 16,22 22-16,-22-22 16,0 0-16,0 0 0,0 0 0,22 0 15,-22-22-15,0 1 0,21 0 0</inkml:trace>
  <inkml:trace contextRef="#ctx0" brushRef="#br0" timeOffset="122629.89">16044 10160 0,'0'-21'0,"0"42"0,-21-42 0,21 0 16,-21 0-16,21-1 0,0 1 16,0 0-1,21 21-15,0-21 0,0 21 0,1 0 16,20 0-16,-21 0 0,0 0 16,22 0-16,-1 0 0,-21 0 0,21 21 15,-20-21-15,20 21 0,-21 0 0,0 1 16,0 20-16,-21-21 0,0 0 15,0 0-15,0 1 0,0 20 0,0-21 16,0 0-16,-21 0 0,0 1 0,0-1 16,0 0-16,0 0 0,-1-21 15,22 21-15,0-42 32,0 0-32,0 0 0,0 0 15,0-1-15,22 1 0,-22-21 16,21 21-16,0-22 0,-21 22 0,21-21 15,-21 21-15,21-22 0,0 22 0,1-21 16,-22 21-16,21 0 16,0-1-16,-21 1 0,21 21 0,0-21 15,0 0-15,1 21 0,-1-21 16,0 0-16</inkml:trace>
  <inkml:trace contextRef="#ctx0" brushRef="#br0" timeOffset="122947.7">16912 9440 0,'0'-21'0,"0"42"0,0-63 0,0 21 15,0 0-15,-21 42 32,21 0-32,-21 0 0,21 0 15,-21 1-15,21 20 0,0 21 0,0-20 16,-22-1-16,1 22 0,21-1 15,-21 1-15,21-22 0,0 21 0,-21-20 16,21 20-16,-21-20 0,21-1 0,0 0 16,0 1-16,0-22 0,0 21 15,0-21-15,0 0 0,0 1 16,21-1-16,0 0 0,0-21 0,0 0 16,1 0-16,-1 0 15,0 0-15,0-21 0,0 0 16,-21-1-16,21 1 0,1 0 0,-1 0 15,0-21-15,0 20 0,-21 1 0</inkml:trace>
  <inkml:trace contextRef="#ctx0" brushRef="#br0" timeOffset="123125.6">16722 9864 0,'-22'0'0,"1"0"0,64 0 15,-107 0-15,64-21 16,21 21-1,0 0-15,22 0 0,-22 0 0,0 0 16,0-22-16,22 22 0,-22 0 16,21 0-16,-21 0 0,0-21 0,22 21 15,-22 0-15,0 0 0,0-21 0,0 21 16,1-21-16</inkml:trace>
  <inkml:trace contextRef="#ctx0" brushRef="#br0" timeOffset="124397.55">18902 9991 0,'0'0'0,"21"0"0,0 0 0,-21-21 15,21-1 1,-21 1-16,0 0 16,0 0-16,0 0 0,0-22 15,-21 22-15,21 0 0,-21-21 0,0 21 16,21-22-16,-21 22 0,-1 0 15,-20 0-15,21 21 0,0 0 0,0 0 16,-22 0-16,22 0 0,-21 0 0,21 42 16,-22-21-16,22 22 0,-21-1 15,-1 0-15,22 1 0,0-1 0,0 0 16,0 1-16,0-1 0,-1 0 0,22 1 16,0-1-16,0-21 0,0 21 15,0-20-15,0-1 0,22 0 0,-1 0 16,0-21-16,21 0 0,-21 0 0,22 0 15,-22 0-15,21 0 16,1 0-16,-1 0 0,-21-21 0,21 0 16,1 0-16,-22-1 0,0 1 0,21-21 15,-20 21-15,-1-22 0,-21 1 16,21 21-16,-21-21 0,21-1 0,-21 1 16,21 0-16,-21 20 0,0 1 0,0 0 15,0 0-15,0 0 0,0 42 31,-21 21-31,21-21 0,-21 1 16,0 20-16,21-21 0,0 21 16,0 1-16,0-22 0,0 21 0,0-21 15,0 22-15,0-22 0,0 0 16,0 0-16,0 0 0,21-21 0,0 22 16,0-22-16,0 0 0,22 0 15,-22 0-15,21 0 0,-21 0 0,22 0 16,-1-22-16,-21 22 0,22-21 0,-1 0 15,-21 0-15,21 0 0,-20-22 16,-1 22-16,0 0 0,0-21 0,0-1 16,-21 22-16,0-21 0,0 21 0,0 0 15,0-1-15,0 1 0,0 0 16,0 0-16,-21 21 16,0 21-1,21 0-15,-21 0 0,21 1 16,0 20-16,-21-21 0,21 21 0,0-20 15,0 20-15,0-21 0,0 0 0,0 0 16,0 22-16,0-22 0,21-21 0,0 21 16,0 0-16,0-21 0,0 0 15,22 0-15,-22 0 0,0 0 0,21 0 16,-20 0-16,-1 0 0,21-21 0,-21 0 16,0 0-16,1 0 0,-1-1 15,21 1-15,-42-21 0,21 21 0,0-22 16,1 1-16,-1 0 0,-21-1 0,0 22 15,21-21-15,-21 21 0,21 0 16,-21-1-16,0 1 0,0 42 31,0 1-15,0 20-16,0-21 0,0 21 0,-21 1 16,21-22-16,0 21 0,0 1 0,0-22 15,0 21-15,0-21 0,0 22 0,0-22 16,0 0-16,0 0 0,21 0 15,0 0-15,0-21 0,1 0 16,-1 0-16,0 0 0,0 0 0,0 0 16,22 0-16,-22-21 0,0 21 15,0-21-15,21 0 0,-20-21 16,-1 20-16,0-20 0,0 0 0,0-1 16,0 1-16,1-21 0,-1-1 0</inkml:trace>
  <inkml:trace contextRef="#ctx0" brushRef="#br0" timeOffset="124661.67">20553 9102 0,'0'-21'0,"0"42"0,0-64 0,0 22 0,0 0 16,-21 42-1,-1-21-15,22 21 0,-21 22 16,0-22-16,21 21 0,0 1 0,-21-1 16,0 0-16,21 22 0,-21-22 0,21 22 15,-22-1-15,22 1 16,-21-22-16,0 21 0,21 1 0,-21-1 15,21-20-15,0 20 0,-21-20 0,21-1 16,0 0-16,0-21 0,0 22 0,0-22 16,0 0-16,0 0 0,0 0 15,0 1-15,21-22 16,0 0-16,0 0 0,0 0 0,22 0 16,-22 0-16,21-22 0,-21 1 15,22 0-15,-22 0 0</inkml:trace>
  <inkml:trace contextRef="#ctx0" brushRef="#br0" timeOffset="125022.15">20870 9779 0,'0'0'0,"0"-21"0,0 0 0,-21 21 31,0 21-31,21 0 16,-21 0-16,21 0 0,-21 1 0,-1 20 15,22-21-15,0 0 0,-21 22 0,21-22 16,0 0-16,0 21 0,0-21 15,0 1-15,0-1 0,0 0 0,21 0 16,1-21-16,-1 0 0,0 0 16,0 0-16,21 0 0,-20 0 15,-1 0-15,21 0 0,-21 0 16,22-21-16,-22 0 0,0 0 0,0-1 16,0 1-16,-21-21 0,0 21 0,0 0 15,0-22-15,0 22 0,0-21 16,0 21-16,-21-1 0,0 1 0,0 0 15,0 21-15,-1 0 0,1 0 0,0 0 16,0 0-16,0 0 0,0 0 16,-1 21-16,1-21 0,0 21 0,0-21 15,21 22-15,0-1 16,-21-21-16,0 0 16</inkml:trace>
  <inkml:trace contextRef="#ctx0" brushRef="#br0" timeOffset="125258.02">20278 9610 0,'0'0'0,"-22"0"0,1 0 16,21-21-16,21 21 16,22 0-16,-22 0 15,21-22-15,1 22 0,20-21 16,-21 21-16,22 0 0,-1 0 0,-20-21 15,-1 21-15,0 0 0,1 0 16,-22 0-16,0 0 0,0 0 0,0 0 16,1 0-16</inkml:trace>
  <inkml:trace contextRef="#ctx0" brushRef="#br0" timeOffset="125969.18">21315 9758 0,'0'21'32,"0"0"-32,0 0 0,-21-21 15,21 22-15,-22-1 0,22 0 0,0 0 16,0 0-16,0 22 0,0-22 15,0 0-15,-21 0 0,21 0 0,0 0 16,0 1-16,0-1 0,0 0 16,0 0-1,0-42 1,0 0 0,0 0-16,0-1 15,0 1-15,0 0 0,0-21 16,0 21-16,0-22 0,0 22 0,21-21 15,1-1-15,-1 22 0,0-21 0,0 21 16,0 0-16,0-22 0,1 22 16,20 0-16,-21 21 0,0 0 0,22 0 15,-22 0-15,0 0 0,0 0 0,0 21 16,0 0-16,1 22 0,-22-22 16,21 21-16,-21-21 0,21 22 0,-21-22 15,0 21-15,0 0 0,0-20 0,0-1 16,0 21-16,0-21 0,0 0 15,0 1-15,0-1 0,0 0 16,0-42 15,0 0-15,0-1-16,0-20 0,0 21 16,0 0-16,0 0 0,21-22 0,0 1 15,0 21-15,22-22 0,-22 22 16,0-21-16,21 21 0,1-22 0,-1 22 15,-21 0-15,22 21 0,-1 0 0,-21 0 16,21 0-16,-20 0 0,20 21 16,-21 0-16,0 1 0,0-1 15,-21 21-15,0-21 0,0 22 0,0-22 16,0 21-16,0-21 0,0 0 16,-21 22-16,0-22 0,0 0 0,0 0 15,0 0-15,-1-21 16,22 22-16,22-22 31,-1-22-15,21 22-16</inkml:trace>
  <inkml:trace contextRef="#ctx0" brushRef="#br0" timeOffset="126442">22902 9864 0,'21'-21'0,"-42"42"0,42-64 15,1 22-15,-22 0 0,0-21 0,0 21 16,0-1-16,0 1 0,0-21 0,-22 21 16,1 21-16,0-21 0,0-1 15,0 22-15,0 0 0,-22 0 0,22 22 16,-21-1-16,-1 0 0,1 0 16,0 21-16,21-20 0,-22 20 15,1 0-15,21 1 0,-22-1 0,22 0 0,0-21 16,21 22-16,0-22 0,0 21 15,0-21-15,0 1 0,21-1 16,0 0-16,1-21 0,20 0 16,-21 0-16,21 0 0,-20 0 0,-1 0 15,21-21-15,-21 0 0,22-1 16,-22 1-16,21 0 0,-21 0 0,0 0 16,22-22-16,-22 1 0,0 21 0,0-21 15,0-1-15,-21 1 0,0 21 16,22 0-16,-22-1 0,0 44 15,0-1-15,-22 0 16,22 0-16,-21 21 0,0-20 16,21 20-16,-21-21 0,21 21 15,0-20-15,0 20 0,0-21 0,0 0 16,0 0-16,0 1 0,21-1 16,0-21-16,0 0 0,1 0 15,20 0-15,-21 0 0,21 0 0,-20 0 16,-1 0-16,21-21 0,-21-1 0,0 22 15,22-42-15</inkml:trace>
  <inkml:trace contextRef="#ctx0" brushRef="#br0" timeOffset="127670.29">23495 9398 0,'0'0'0,"0"-42"0,21-43 16,-21 64-16,0 0 0,0 0 0,0-1 15,-21 22-15,0 0 0,0 22 16,-1-1-16,1 0 0,21 0 15,0 21-15,-21-20 0,0 20 0,21 0 16,-21 22-16,21-22 0,0 22 16,-21-22-16,-1 21 0,22 1 0,-21-22 15,21 1-15,0-1 0,0 0 0,0 1 16,0-1-16,0-21 0,0 0 16,21 0-16,1 1 0,-1-1 0,0-21 15,0 0-15,0 0 0,0 0 0,1 0 16,-1 0-16,21-21 0,-21 21 0,22-22 15,-22 1-15,0 0 16,21-21-16,-21 21 0,1-1 0,-1-20 16,21 21-16,-21-21 0,-21 20 0,21 1 15,-21 0-15,22 0 0,-22 42 32,0 0-32,-22 0 15,1 1-15,21 20 0,-21-21 16,21 0-16,0 0 0,0 1 0,0-1 15,0 0-15,0 0 0,0 0 16,0 0-16,0 1 0,21-22 16,0 0-16,1 0 15,-1 0-15,0 0 0,21 0 16,-21 0-16,1 0 0,-1-22 0,21 1 16,-21 0-16,0 0 0,22 0 15,-22 0-15,0-22 0,0 1 0,0 21 16,1 0-16,-1-1 0,-21 1 15,0 0-15,21 0 0,-21 42 16,0 0 0,-21 0-16,0 1 0,21-1 0,0 0 15,-22 0-15,1 0 0,21 22 16,-21-22-16,21 0 0,0 0 16,0 0-16,0 0 0,21-21 15,0 0 1,1 0-16,-1 0 0,0 0 15,0 0-15,0 0 0,0 0 16,1-21-16,-22 0 0,0 0 0,0 0 16,0 0-16,0-1 0,0 1 15,0 0-15,0 0 0,-22 0 0,1 0 16,0-1-16,0 1 0,0 21 0,0 0 16,21-21-16,0 0 31,21 21-16,21-21-15,-21 21 0,0 0 16,22 0-16,-22 0 0,21 0 16,-21 0-16,22 0 0,-22 0 0,21 0 15,-21 0-15,1 0 0,-1 21 0,0 0 16,0 0-16,-21 0 0,0 1 16,0-1-16,0 0 0,0 0 0,0 0 15,0 0-15,0 1 0,0-1 0,-21 21 16,0-21-16,0 0 15,21 1-15,0-1 0,-22 0 0,1-21 16,21 21-16,-21-21 0,21-21 47,0 0-31,0 0-16,0-22 0,21 22 15,0 0-15,1-21 0,-1-1 0,0 1 16,0 0-16,21-1 0,-20 1 15,20 0-15,0 20 0,1-20 0,-22 21 16,21 0-16,0 21 0,-20 0 16,-1 0-16,0 0 0,0 0 0,0 21 15,-21 0-15,0 43 0,0-43 16,0 21-16,0 0 0,-21 1 16,0-1-16,0-21 0,0 22 15,21-22-15,-22 21 0,22-21 0,0 0 16,0 1-16,0-1 0,0 0 0,0 0 15,22-21-15,-1 0 16,0 0-16,0 0 0,0 0 0,0 0 16,1 0-16,20-21 0,-21 21 0,0-21 15,0 0-15,1-1 0,-1 1 0,0 0 16,0-21-16,0 21 16,0-22-16,-21 22 0,0-21 0,22 21 0,-22-22 15,0 22-15,0-21 0,0 21 0,0-22 16</inkml:trace>
  <inkml:trace contextRef="#ctx0" brushRef="#br0" timeOffset="127874.18">24490 9250 0,'0'0'0,"-21"0"0,-22 0 0,22 0 16,0-21-16,0 21 0,0 0 78,-1 0-78</inkml:trace>
  <inkml:trace contextRef="#ctx0" brushRef="#br0" timeOffset="128110.04">22945 9483 0,'-43'21'15,"86"-42"-15,-107 42 0,43 0 0,42-21 16,0 0-16,22 0 0,-1 0 16,0 0-16,1 0 0,20 0 15,-21 0-15,22 0 0,-22 0 16,22 0-16,-22 0 0,0 0 0,1 0 15,-1 0-15,0 0 0,-20 0 0,-1 0 16,0 0-16,-42-21 16,0 21-1,-22 0-15</inkml:trace>
  <inkml:trace contextRef="#ctx0" brushRef="#br0" timeOffset="129069.4">1079 12446 0,'0'0'0,"-21"-21"31,0 21-31,0 0 0,0 0 16,0 0-16,-22 21 0,22 0 0,-21 0 15,-1 1-15,22 20 0,-21 0 16,21 1-16,-22 20 0,22-21 0,0 22 15,0-1-15,0-20 0,21 20 16,0-20-16,0 20 0,0-21 16,0-20-16,21 20 0,0-21 15,0 0-15,22 0 0,-1 1 0,0-1 0,1-21 16,-22 0-16,21 0 16,0 0-16,22-21 0,-22-1 0,1 22 15,-1-21-15,-21-21 0,21 21 16,1 0-16,-22-22 0,-21 22 0,0-21 15,0 21-15,0-22 0,-21 22 16,-22 0-16,22 21 0,-21-21 0,0 21 16,-22 0-16,22 0 0,-1 0 15,1 21-15,0-21 0,-1 21 0,1 0 16,21 0-16,0 1 16,0-22-16,-1 21 0,22 0 0,0 0 15,0 0-15,0 0 16,22-21-16,-1 0 0,21 0 0,-21 0 15,0 0-15,22 0 0</inkml:trace>
  <inkml:trace contextRef="#ctx0" brushRef="#br0" timeOffset="129246.05">1778 12827 0,'0'-21'15,"0"0"32</inkml:trace>
  <inkml:trace contextRef="#ctx0" brushRef="#br0" timeOffset="129921.58">3387 12256 0,'0'0'16,"0"-22"-16,0 1 0,0 0 0,0 42 15,-22 0 1,1 1-16,0 20 0,0 0 16,21 1-16,-21-1 0,-22 21 0,22-20 15,0 20-15,-21 1 0,21-1 16,-22 1-16,22-22 0,-21 22 0,21-22 16,-1 0-16,1 1 0,0-1 15,21-21-15,0 0 0,0 0 16,21-42-1,0 0 1,1 0-16,-1-21 0,-21-1 0,21 1 16,0 0-16,0-1 0,22-20 0,-22 20 15,0-20-15,0 21 0,0-22 16,22 22-16,-22-1 0,0 1 0,-21 0 16,21 21-16,-21-1 0,21 1 15,0 42 1,-21 1-16,22-1 0,-22 0 0,0 21 15,0 1-15,0-1 0,0 0 16,0 1-16,0 20 0,0-21 0,21 1 16,-21-1-16,0 0 0,0 1 15,21-1-15,-21 0 0,21-20 16,-21-1-16,0 0 0,0 0 0,0 0 16,21-21-16,-21-21 31</inkml:trace>
  <inkml:trace contextRef="#ctx0" brushRef="#br0" timeOffset="130086.49">3090 12975 0,'0'0'0,"0"-21"16,21 21 0,1-21-1,-1 21-15,0 0 0,21-21 16,1 21-16,-1-21 0,0 21 0,1-22 15,20 22-15,-21-21 0,22 21 0,-22-21 16,22 21-16,-22-21 0</inkml:trace>
  <inkml:trace contextRef="#ctx0" brushRef="#br0" timeOffset="131033.63">4276 12721 0,'0'-63'31,"-22"63"-31,1-21 0,21-1 16,-21 22-16,0-21 0,0 0 16,0 0-16,-1 0 15,1 21-15,0 0 0,0 0 16,0 0-16,0 0 0,-1 0 0,1 21 16,0 0-16,0 21 0,0-20 15,0 20-15,-1 0 0,1 1 0,-21-1 16,21 0-16,21 1 0,-21 20 15,21-21-15,0-20 0,0 20 0,0 0 16,0-21-16,0 1 0,21-1 0,0-21 16,0 0-16,0 0 15,22 0-15,-22 0 0,21 0 0,0 0 16,1-21-16,-22-1 0,21-20 0,1 21 16,-1-21-16,0-1 0,-21 1 15,22 0-15,-22-22 0,0 22 0,0-22 16,0 22-16,-21-22 0,22 1 0,-22 21 15,0-22-15,0 1 0,0 20 16,0 1-16,0 0 0,0-1 0,0 1 16,-22 21-16,22 0 0,-21 21 0,0 0 15,0 21 1,0 0-16,21 0 0,0 21 0,0 1 16,0-1-16,0 0 15,0 1-15,0 20 0,0-20 0,0 20 16,0-21-16,0 22 0,0-22 0,0 22 15,0-22-15,0 0 0,21 1 16,0-22-16,0 21 0,0-21 0,1-21 16,-1 22-16,21-22 0,-21 0 0,22 0 15,-22 0-15,0 0 0,21 0 16,-21-22-16,22 1 0,-22 0 0,0 0 16,21 0-16,-20 0 0,-1-1 0,0-20 15,0 21-15,0-21 16,-21 20-16,0 1 0,21 0 0,-21 0 15,0 0-15,22 0 0,-22-1 16,0 44 0,0-1-1,0 0-15,-22 0 0,22 0 0,0 22 16,0-22-16,-21 21 0,21-21 16,0 22-16,0-22 0,0 0 0,0 21 15,0-21-15,0 1 0,21-1 16,1-21-16,-1 0 0,0 0 15,0 0-15,21 0 0,-20 0 16,-1-21-16,0-1 0,0 1 0,0 0 16,0 0-16,1-21 15,-1 20-15,0-20 0,-21 21 0,21-21 16,-21-1-16,21 22 0,-21-21 0,0 21 16,0-22-16,0 22 0,0 0 15,0 42 1,0 0-1,0 0-15,0 1 0,0 20 0,0-21 16,0 21-16,0 1 0,0-22 16,0 21-16,0-21 0,0 1 0,0-1 15,21 0-15,1 0 0,-1 0 0,0 0 16,21-21-16,-21 0 0,1 0 16,20 0-16,0 0 0,1 0 15,-22-21-15,21 0 0</inkml:trace>
  <inkml:trace contextRef="#ctx0" brushRef="#br0" timeOffset="131930.56">6032 12552 0,'-21'-42'16,"42"147"-16,-63-232 0,84 191 0,-105-149 0,21 85 0,20 0 16,-20 0-16,21 0 0,0 0 0,-22 0 15,22 0-15,-21 21 0,21 1 16,0-1-16,-1 0 0,-20 0 15,21 21-15,0-20 0,21 20 0,-21 0 0,21-21 16,-22 22-16,22-1 0,0-21 16,0 22-16,0-22 0,22 0 15,-1 0-15,0 0 0,0 0 0,0 1 16,0-22-16,22 0 0,-22 0 0,21 0 16,-21 0-16,22 0 0,-22-22 15,0 1-15,21 0 0,-20 0 0,-1 0 16,0-22-16,0 22 0,-21-21 0,0 21 15,21-22-15,-21 1 0,0 0 16,0 21-16,0-1 0,0-20 16,0 21-16,0 0 0,-21 21 15,0 0 1,0 0-16,21 21 0,0 0 16,0 0-16,0 0 0,0 1 0,0-1 15,0 0-15,0 21 0,0-21 0,0 1 16,0 20-16,0-21 0,21 0 15,0 0-15,0 1 0,0-1 16,1-21-16,-1 0 0,0 0 0,21 0 16,-21 0-16,1 0 0,-1-21 15,21-1-15,-21 1 0,0 0 0,1 0 16,-1 0-16,21-22 16,-42 1-16,0 21 0,0-21 0,0 20 15,0-20-15,0 21 0,0 0 16,0 0-16,0-1 0,0 1 0,0 0 15,0 42 17,0 0-32,0 22 0,0-22 15,0 0-15,0 0 0,0 22 0,0-22 16,0 21-16,0-21 0,0 0 16,0 22-16,0-22 0,0 0 0,0 0 15,0 0-15,0 1 0,0-1 16,0-42 15,0-1-31,0 1 0,0 0 0,0 0 16,0 0-16,21 0 0,0-22 0,-21 1 15,22 21-15,-1-22 0,0 1 16,0 21-16,0-21 0,0-1 0,22 22 16,-22 0-16,0 0 0,21 0 0,-20 21 15,20 0-15,-21 0 0,0 0 16,0 0-16,1 0 0,-1 21 0,-21 0 15,0 21-15,21-21 0,-21 1 0,0 20 16,0-21-16,0 0 0,0 22 16,0-1-16,0-21 0,-21 0 15,21 22-15,0-22 0,0 0 0,0 0 16,0 0-16,0 0 0,21-21 31,0-21-31,0 0 0,0 21 16,1-42-16,-1 21 0,0-1 0</inkml:trace>
  <inkml:trace contextRef="#ctx0" brushRef="#br0" timeOffset="132197.92">7281 12044 0,'0'-42'16,"0"84"-16,21-127 0,-21 43 0,0 21 16,0 0-16,0-1 0,-21 22 31,0 22-31,21-1 0,0 21 0,0 0 15,-21 1-15,21-1 0,0 0 16,-21 22-16,21-22 0,0 22 0,0-22 16,0 22-16,0-22 0,-21 0 0,21 22 15,0-22-15,0 0 0,0 1 0,0-1 16,0-21-16,0 22 0,0-22 16,0 0-16,21 0 0,0-21 0,0 0 15,0 0-15,0 0 0,1 0 16,20 0-16,-21 0 0,0-21 0,22 0 15,-22-22-15,0 22 0,21 0 16</inkml:trace>
  <inkml:trace contextRef="#ctx0" brushRef="#br0" timeOffset="132393.81">7218 12340 0,'-43'0'0,"86"0"0,-107 0 16,43 0-16,42 0 31,0-21-31,1 21 0,-1 0 0,21 0 16,-21 0-16,22-21 0,-22 21 0,21 0 15,-21 0-15,22-21 0,-22 21 16,21 0-16,-21 0 0,0-21 16,1 21-16,-1 0 0</inkml:trace>
  <inkml:trace contextRef="#ctx0" brushRef="#br0" timeOffset="133246.1">8255 12594 0,'-21'0'0,"0"0"31,21-21-31,0 0 16,0 0-16,0 0 15,21-1-15,0 1 0,-21 0 16,0 0-16,0 0 16,0 0-16,0-1 0,0 1 0,0 0 15,0 0-15,-21 0 0,0 21 0,-1 0 16,1 0-16,-21 0 0,21 0 0,0 0 16,-22 0-16,22 21 0,-21 0 15,-1 0-15,22 22 0,-21-22 0,21 21 16,-22-21-16,22 22 0,0-1 0,0 0 15,21-21-15,0 22 0,0-1 16,0-21-16,0 22 0,0-22 0,0 21 16,21-21-16,0 0 0,0-21 15,1 0-15,20 0 0,-21 0 16,21 0-16,-20-21 0,20 0 16,-21 0-16,21 0 0,-20 0 0,20-22 15,-21 22-15,21-21 0,-20 21 16,-1-22-16,0 22 0,0-21 0,-21-1 15,0 22-15,0-21 0,0 21 0,0 0 16,0-1-16,0 1 16,0 42-1,0 1-15,0-1 16,0 21-16,0-21 16,0 0-16,0 22 0,0-22 0,0 0 15,0 21-15,0-20 0,0 20 0,0-21 16,0 21-16,0-20 0,0-1 15,0 0-15,21 0 0,0 0 16,1-21-16,-1 0 0,21 0 0,0 0 16,1 0-16,-1 0 0,22 0 0,-22-21 15,0 0-15,22 0 0,-22 0 16</inkml:trace>
  <inkml:trace contextRef="#ctx0" brushRef="#br0" timeOffset="133884.73">9207 12446 0,'0'-21'0,"0"42"0,0-63 0,0-1 15,0 22-15,0 0 0,0 0 0,-21 0 16,0 21-16,0 0 0,0-21 0,-22 21 16,22 0-16,-21 0 15,21 21-15,-22 0 0,22 0 0,-21 0 16,21 0-16,0 1 0,-22 20 0,22-21 16,0 21-16,21-20 0,-21 20 15,21-21-15,-21 21 0,21 1 0,0-22 16,0 0-16,0 21 0,0-20 0,0-1 15,21-21-15,21 21 0,-21-21 16,22 0-16,-22 0 0,21 0 0,0 0 16,1 0-16,-1-21 0,0 0 0,1-1 15,-1 1-15,-21 0 0,0 0 16,1 0-16,-1-22 0,0 22 0,-21 0 16,0-21-16,0 21 0,0-1 15,0 1-15,0 0 0,0-21 16,0 21-1,0 42 1,0 0-16,0 0 16,0 0-16,0 22 0,0-22 0,0 21 15,0 0-15,0 1 0,0-1 16,0 22-16,0-1 0,0 1 0,0-1 16,0 1-16,21-1 0,0 1 0,0-1 15,-21 1-15,22-1 0,-22 1 16,21-1-16,-21 1 0,0-1 0,0 1 15,0-1-15,0 1 0,0-22 16,0 21-16,0-20 0,-21-1 0,-1 0 16,22 1-16,-21-22 0,0 0 15,21 0-15,-21-21 0,0 0 0,0 0 16,-1 0-16,1-21 0,21 0 16,-21 0-16,0 0 0,21-22 0,-21 22 15,21-42-15,0 20 0,0-20 16,0-1-16,0 1 0,0-1 0,21 1 15,0-22-15,0 22 0,0-1 16,1-21-16,-1 22 0,0-1 0,0 1 16,0-1-16,0 1 0,22-1 15,-22 22-15,0 0 0,21-1 0,-20 1 16,-1 0-16,0 21 0,0-22 0</inkml:trace>
  <inkml:trace contextRef="#ctx0" brushRef="#br0" timeOffset="134483.41">9758 12404 0,'0'-21'15,"21"21"1,-21-22-16,21 1 16,-21 0-16,0 0 0,21 0 15,-21 0-15,21-1 16,-21 1-16,0 0 15,-21 21 1,0 0-16,0 21 0,0-21 16,0 21-16,-1 1 0,1-1 15,0 0-15,0 21 0,0-21 0,0 22 16,-1-22-16,22 0 0,0 21 0,0-20 16,0-1-16,0 0 0,0 0 15,0 0-15,0 0 0,22 1 16,-1-22-16,0 21 0,21-21 15,1 0-15,-1 0 0,0 0 0,1 0 0,-1-21 16,0-1-16,1 22 16,-1-21-16,21 0 0,-20 0 0,-1 0 15,0-22-15,1 22 0,-1-21 16,-21 0-16,0 20 0,22-20 0,-43 0 16,21 21-16,-21-22 0,0 22 0,0 0 15,0 0-15,0 0 0,-21 21 16,0 0-16,-1 0 15,22 21-15,-21-21 0,21 42 16,0-21-16,0 0 0,0 1 0,0-1 16,21 0-16,1 21 0,-22-21 15,21 1-15,0-1 0,0 0 16,0 0-16,-21 0 0,21 0 0,-21 1 16,22-1-16,-22 0 0,0 0 15,0 0 1,-22-21-16,1 0 0,0 0 0,0 0 15,0 0-15,0 0 0,-1 0 16,22-21 0,0 0-1</inkml:trace>
  <inkml:trace contextRef="#ctx0" brushRef="#br0" timeOffset="135591.19">11642 11938 0,'0'-21'15,"0"0"1,0 0-16,0-1 16,-22 22 15,1 0-31,0 22 15,21-1-15,-21 0 0,0 0 0,21 21 16,0 1-16,-21-1 0,-1 0 0,22 1 16,0-22-16,-21 21 0,21 1 15,-21-1-15,21-21 0,0 21 16,0-20-16,0-1 0,0 0 0,0 0 16,21-21-16,0 0 0,1 0 15,-1 0-15,0 0 0,21 0 0,1 0 16,-22 0-16,21-21 0,0 21 0,1-21 15,-1 0-15,0-1 0,1-20 0,-22 21 16,0-21-16,0 20 0,-21-20 16,0 0-16,0-1 0,0 22 0,-21-21 15,0 0-15,0 20 0,0 1 0,-22 0 16,1 0-16,0 0 16,-1 21-16,1 0 0,21 0 0,-22 0 15,22 0-15,0 0 0,0 0 0,0 0 16,21 21-1,21-21-15,0 0 16,0 0-16,22 0 0,-1 0 0,0 0 16,1 0-16,20 0 0,-21 0 0,22-21 15,-1 21-15,1-21 0,-1-1 16,-20 1-16,20 21 0,-20-21 0,-1 0 16,-21 0-16,21 0 0,-20 21 15,-1-22-15,-21 1 0,0 0 0,21 0 16,-21 0-16,0 0 15,-21 21 1,21 21 15,0 0-31,-21 0 0,21 0 0,0 22 16,0-22-16,0 21 0,0 22 0,0-22 16,0 21-16,0 1 0,0-1 0,-22 1 15,22-1-15,0 1 0,0-1 16,0 22-16,0-21 0,0 20 0,0 1 15,0 0-15,-21-1 0,21 1 0,0 0 16,0-22-16,0 22 0,0-22 16,0 22-16,0-22 0,0 22 15,0-21-15,0-1 0,0 1 0,0-1 16,0-21-16,0 22 0,0-22 0,0 1 16,0-22-16,0 21 0,21-21 0,-21 0 15,0-42 1,0 0-1,0-21-15,0 21 0,-21-22 16,0 1-16,21 0 0,-21-22 16,0 22-16,0-22 0,-1 1 15,1-1-15,0 1 0,21-1 0,0 1 16,0-1-16,0-20 0,0 20 0,0 1 16,0-1-16,21 1 0,0-1 15,1 1-15,20 20 0,-21-20 0,0 20 16,22 1-16,-22 0 0,21-1 0,-21 22 15,22-21-15,-22 0 0,0 20 0,21-20 16,-21 21-16,1 0 0,-1-22 16</inkml:trace>
  <inkml:trace contextRef="#ctx0" brushRef="#br0" timeOffset="136281.79">14076 11748 0,'21'-22'0,"-42"44"0,63-65 0,-42 22 0,0 0 15,0 0-15,0 0 0,0-1 16,0 1-16,-21 21 16,21 21-1,-21 1-15,0-1 0,-1 21 16,-20-21-16,21 22 0,0-1 0,0 0 15,-22 22-15,22-22 0,0 22 0,0-22 16,-22 21-16,22-20 0,0-1 16,0 0-16,21 1 0,-21-1 0,21-21 15,0 0-15,-21 1 0,42-22 32,0 0-32,0-22 15,-21 1-15,21 0 0,0-21 0,1-1 16,20 1-16,-21 0 0,0-22 0,22 22 15,-22-22-15,21 1 0,-21 21 16,0-22-16,22 1 0,-22 20 0,0 1 16,0 0-16,0-1 0,-21 1 0,0 21 15,22 0-15,-22 42 32,0 0-32,0 21 0,0-21 0,0 22 15,0-1-15,0 0 0,0 22 16,0-22-16,0 22 0,0-22 0,-22 22 15,22-1-15,0-21 0,0 1 16,0-1-16,0 0 0,0 1 16,0-22-16,0 0 0,0 0 0,0 0 15,0 1-15,22-22 0,-1 0 16,-21-22 0,0 1-16,-21 21 15,-1-21-15</inkml:trace>
  <inkml:trace contextRef="#ctx0" brushRef="#br0" timeOffset="137446.04">13822 12192 0,'0'0'0,"-21"0"0,-1 0 16,1 0-16,42 0 47,22 0-47,-22 0 0,21-21 0,-21 21 15,22 0-15,20-21 0,-20 0 16,20 21-16,-21-22 0,22 1 0,-22 0 15,1 0-15,20 0 0,-42 0 0,22-1 16,-1 1-16,-21 21 0,0-21 16,0 0-16,-21 0 15,0 42 1,0 0 0,0 0-16,0 0 0,-21 1 15,21 20-15,-21-21 0,21 21 16,-21 1-16,21-22 0,0 21 0,0 1 15,0-22-15,0 0 0,0 0 16,0 0-16,0 0 0,0 1 0,0-1 16,21-21-16,0 0 0,0 0 0,1 0 15,-1 0-15,21 0 0,-21-21 16,0 21-16,22-22 0,-22 1 0,0 0 16,0-21-16,22 21 0,-22-22 0,0 1 15,0 0-15,0 20 0,0-20 16,1 0-16,-22-1 0,0 22 15,21-21-15,-21 21 0,0 0 0,0 42 32,-21-21-32,-1 42 15,1-21-15,21 22 0,-21-22 0,0 21 16,21 0-16,0 1 0,0-1 0,0-21 16,0 22-16,0-1 0,0-21 15,0 0-15,0 0 0,21 1 0,0-1 16,0 0-16,1-21 0,20 0 0,-21 0 15,0 0-15,22 0 0,-22 0 0,21 0 16,0-21-16,-20 0 16,20-1-16,0 1 0,-21 0 0,22-21 15,-22-1-15,0-20 0,21 21 0,-20-22 16,-1 1-16,0 20 0,0-20 16,0-1-16,-21 1 0,21 20 0,-21 1 15,22 0-15,-22-1 0,0 1 0,0 21 16,0 0-16,0 0 0,0-1 15,-22 22 1,1 22-16,21-1 0,-21 0 0,21 21 16,-21-21-16,0 22 0,21-1 0,0 0 15,-21 1-15,21-1 0,-22 22 16,22-22-16,0 0 0,0 22 16,0-22-16,0 0 0,0 1 0,0-1 0,0 0 15,0-20-15,22-1 16,-1 0-16,-21 0 0,21 0 0,0 0 15,21-21-15,-20 0 0,-1 0 0,21 0 16,-21 0-16,22-21 0,-22 0 16,21 21-16,-21-21 0,22 0 0,-22-22 15,21 22-15,-21 0 0,0-21 16,22 21-16,-22-22 0,-21 22 0,21-21 0,-21 21 16,21-1-16,-21 1 15,0 0-15,-21 21 16,21 21-1,-21 0-15,21 1 0,0-1 16,-21 21-16,21-21 0,-21 0 0,21 22 16,0-22-16,0 21 0,0-21 0,0 1 15,0-1-15,0 0 0,0 0 0,21 0 16,0 0-16,0-21 0,0 0 16,0 0-16,22 0 0,-1 0 0,-21 0 15,22 0-15,-1 0 0,0-21 16,-21 0-16,1 0 0,20 0 0,-21 0 15,-21-1-15,0-20 0,21 0 0,-21-1 16,0 22-16,0-21 0,0 0 0,0 20 16,-21-20-16,0 21 15,0 0-15,0 21 0,-22 0 0,22-21 16,0 21-16,-21 0 0,-1 0 0,22 0 16,-21 0-16,21 21 0,-22-21 15,22 21-15,0-21 0,0 21 0,0-21 16,21 21-16</inkml:trace>
  <inkml:trace contextRef="#ctx0" brushRef="#br0" timeOffset="137681.51">15303 11853 0,'0'-21'15,"22"21"1,-1 0-16,21 0 0,-21-21 0,22 21 16,-1 0-16,0 0 0,22-21 15,-22 21-15,0 0 0,1 0 0,-1 0 16,0 0-16,1 0 0,-22-21 0,0 21 16,0 0-16,0 0 15,1 0 1</inkml:trace>
  <inkml:trace contextRef="#ctx0" brushRef="#br0" timeOffset="138426.07">16658 11938 0,'0'0'0,"0"-21"0,-21 21 47,21 21-47,0 0 0,0 0 16,0 1-16,0-1 0,-21 21 0,21-21 16,0 22-16,0-22 0,0 21 0,0-21 15,0 0-15,-21 1 0,21 20 16,0-21-16,-22-21 0,22 21 0,0 0 15,0-42 17,0 0-17,22 0-15,-1-21 0,-21 20 0,21-20 16,0 0-16,0-1 16,0 1-16,1 0 0,-1-1 0,0 1 15,21 21-15,-21-21 0,1 20 0,20 1 16,-21 0-16,0 0 0,0 21 15,1 0-15,-1 0 0,0 0 0,0 0 16,0 21-16,0 0 0,1 22 0,-22-22 16,0 0-16,21 21 0,-21-21 0,0 22 15,0-1-15,0-21 0,0 22 16,0-22-16,0 21 0,0-21 0,0 0 16,0 1-16,-21-22 0,21 21 0,-22-21 31,22-21-16,0-1-15,0-20 16,0 21-16,0 0 0,22-22 16,-22 22-16,21-21 0,0 0 15,21-1-15,-21 1 0,1 21 0,20-22 16,-21 22-16,21-21 0,1 21 0,-1 0 16,0 21-16,1 0 0,-22 0 15,21 0-15,-21 0 0,22 21 0,-22-21 16,0 21-16,0 0 0,-21 21 0,0-20 15,0-1-15,0 21 0,0-21 16,0 22-16,0-22 0,0 21 16,-21-21-16,0 0 0,0 1 0,21-1 15,-21-21-15,21 21 0,-22-21 0,22 21 16,0-42 15,22 0-15,20 21-16</inkml:trace>
  <inkml:trace contextRef="#ctx0" brushRef="#br0" timeOffset="138909.54">18288 11853 0,'0'-21'0,"0"0"0,0 0 15,0 0-15,-64-64 31,43 85-31,0-21 0,0 21 0,-21 0 16,-1 0-16,22 0 0,-21 21 0,21 0 16,-22 0-16,1 1 0,21 20 0,-22-21 15,22 21-15,0 1 0,0-1 16,0-21-16,0 22 0,21-1 0,0 0 16,0-21-16,0 22 0,0-22 0,0 0 15,0 0-15,21 0 0,0-21 16,0 0-16,0 0 0,0 0 15,1 0-15,-1 0 0,21 0 0,-21 0 16,0 0-16,1-21 0,-1 0 16,21 0-16,-21-21 0,0 20 0,1-20 15,-1 21-15,0-21 0,0-1 0,-21 22 16,0-21-16,21 21 0,-21-1 0,0 1 16,0 0-16,-21 42 31,21 0-31,0 1 0,0-1 15,-21 21-15,21-21 0,0 0 16,0 22-16,0-22 0,0 0 0,0 0 16,0 22-16,0-22 15,21 0-15,-21 0 0,21-21 0,0 0 16,1 0-16,-1 0 0,21 0 16,-21 0-16,0 0 0,22-21 0,-22 0 15,0 21-15,0-21 0</inkml:trace>
  <inkml:trace contextRef="#ctx0" brushRef="#br0" timeOffset="140257.76">18859 11409 0,'0'-42'15,"0"84"-15,0-106 0,0 22 0,0 21 16,0 0-16,0 0 0,0-1 16,-21 22-16,0 0 0,21 22 15,-21-1 1,21 21-16,-21-21 0,21 22 15,0-1-15,0 0 0,0 22 0,0-22 16,-21 0-16,21 1 0,-22 20 0,22-20 16,0-1-16,0 0 0,0 1 15,0-1-15,0 0 0,0-21 0,0 22 16,0-22-16,0 0 0,0 0 0,22-21 16,-1 21-16,0-21 0,0 0 15,0 0-15,0 0 0,1 0 0,-1 0 16,21-21-16,-21 0 0,0 0 15,1 0-15,-1 0 0,0-1 0,0-20 16,0 21-16,-21 0 0,21-22 16,1 22-16,-1 0 0,-21 0 0,0 0 15,21 0-15,-21 42 32,-21 0-17,21 0-15,-21 0 0,21 0 16,0 22-16,-22-22 0,22 0 0,0 21 15,-21-20-15,21-1 0,0 0 16,0 0-16,0 0 0,0 0 16,0 1-16,21-22 0,1 0 0,-1 0 15,0 0-15,0 0 0,0 0 16,0 0-16,1 0 0,20 0 0,-21-22 16,0 1-16,22 0 0,-22 0 0,0-21 15,0 20-15,21-20 0,-20 21 0,-1-21 16,21 20-16,-21-20 0,0 21 15,1 0-15,-1 0 0,-21-1 0,0 1 16,21 21-16,-42 0 31,0 0-31,-1 21 0,22 1 0,-21-1 16,0 0-16,21 21 0,0-21 16,-21 1-16,21-1 0,-21 21 0,21-21 15,0 0-15,0 1 0,0-1 16,0 0-16,0 0 0,21-21 15,0 0-15,0 0 0,0 0 16,1 0-16,-1 0 0,0 0 16,0-21-16,-21 0 0,21 0 0,0-1 15,-21 1-15,22 0 0,-22-21 0,0 21 16,0-1-16,0-20 0,0 21 0,0 0 16,0 0-16,-22 21 0,1-22 15,0 22-15,0-21 0,0 21 16,0 0-16,42 0 47,0 0-47,0 0 0,0 0 15,0 0-15,1 0 0,-1-21 16,21 21-16,-21 0 0,0-21 0,1 21 16,-1 0-16,0 0 0,0 0 0,0 0 15,0 0-15,1 0 0,-1 0 0,0 0 16,-21 21-16,21-21 15,-21 21-15,0 0 0,0 1 0,0-1 16,0 0-16,0 0 0,0 0 16,0 0-16,0 22 0,-21-22 15,0 0-15,21 0 0,-21 0 0,21 1 16,-22-1-16,22 0 0,-21 0 0,21 0 16,0 0-16,0 1 15,0-44 16,0 1-31,0 0 0,0 0 0,21 0 16,-21 0-16,22-22 0,-1 22 16,0 0-16,0-21 0,0-1 15,22 22-15,-22-21 0,21-1 0,0 22 16,1-21-16,-1 21 0,0 0 0,1-1 16,-1 1-16,-21 0 0,22 0 15,-22 21-15,0 0 0,-21 21 16,0 0-16,0 0 15,0 22-15,0-22 0,-21 0 16,21 21-16,-21-20 0,-1 20 0,22-21 16,-21 21-16,21-20 0,0-1 0,0 21 15,0-21-15,0 0 0,0 1 16,21-1-16,1-21 0,-1 0 16,0 0-16,0 0 0,0 0 0,0 0 15,22-21-15,-22 21 0,0-22 16,0 1-16,22 0 0,-22-21 0,0 21 15,0-1-15,0-20 0,0 21 16,1 0-16,-1-22 0,0 22 0,-21 0 16,0 0-16,0 0 0,0 0 15,0-1-15,0 1 0,0 0 0,0 0 16,-21 0-16,0 0 0</inkml:trace>
  <inkml:trace contextRef="#ctx0" brushRef="#br0" timeOffset="140502.13">19939 11091 0,'-42'0'0,"84"0"0,-106 0 0,22 0 0,21 0 15,0 0-15,0 0 0</inkml:trace>
  <inkml:trace contextRef="#ctx0" brushRef="#br0" timeOffset="140757.98">18584 11451 0,'-21'21'0,"42"-42"16,-63 42-16,63-21 16,21 0-16,-20 0 0,20 0 15,0 0-15,1 0 0,-1 0 16,0 0-16,1-21 0,-1 21 0,0 0 15,1 0-15,-1 0 0,0 0 16,-21 0-16,1 0 0,-1 0 16,0 0-16,-42 0 31,0 0-31,-22 0 0</inkml:trace>
  <inkml:trace contextRef="#ctx0" brushRef="#br0" timeOffset="142294.49">1037 14266 0,'0'-21'62,"21"21"-62,-42 0 110,0 0-95,0 21 1,0-21 0,-1 0 15,1 0-31,0 0 0,0 0 0,0 0 15,0 22-15,-1-22 16,1 0-16,21 21 16,0 0 15,21-21-31,1 0 0,-1 0 16,0 0-16,21 0 0,-21 0 15,1 0-15,20 0 0,-21-21 16,21 0-16,1 21 0,-22-22 15,21 1-15,1 21 0,-22-21 0,0 21 16,0-21-16,0 0 0,0 21 16,-21-21-16,0-1 15,-21 22 1,0 0-16,0 22 16,0-1-16,21 0 0,0 21 15,0 1-15,-21-1 0,21 0 16,-22 1-16,22 20 0,0-21 0,0 22 15,-21-22-15,0 22 0,21-22 16,-21 0-16,21 1 0,0-1 16,-21-21-16,21 22 0,0-22 15,-21 0-15,21 0 0,0 0 16,-22-42 15,22 0-31,-21 0 16</inkml:trace>
  <inkml:trace contextRef="#ctx0" brushRef="#br0" timeOffset="142498.38">762 14838 0,'21'0'31,"0"0"-31,0-21 0,1 21 16,20 0-16,-21-21 0,21 21 0,22-22 15,-22 1-15,1 21 0,-1-21 16,21 21-16,-20-21 0,-22 21 0,21-21 16,-21 21-16,1 0 0,-1-21 15,-21-1-15</inkml:trace>
  <inkml:trace contextRef="#ctx0" brushRef="#br0" timeOffset="142694.26">1714 14584 0,'0'0'0,"22"0"15,-1 0 48,-21-21-48,21 21-15,0 0 0</inkml:trace>
  <inkml:trace contextRef="#ctx0" brushRef="#br0" timeOffset="143169.99">3323 13991 0,'0'-21'0,"0"42"0,0-63 0,0 21 16,0 0-16,0 42 31,0 0-31,0 0 0,0 21 16,0-20-16,0 20 0,0 0 0,0 22 15,0-22-15,0 22 0,0-22 16,0 21-16,0 1 0,0-22 0,-21 1 16,0 20-16,21-21 0,0 1 0,-21-22 15,21 0-15,0 21 0,0-20 16,0-1-16,0-42 31,0-1-31,0 1 16</inkml:trace>
  <inkml:trace contextRef="#ctx0" brushRef="#br0" timeOffset="143549.76">2963 14288 0,'0'0'16,"-21"-43"-16,0 22 0,0 0 0,0 0 0,-1 0 16,22-1-16,0 1 15,0 0-15,0 0 0,0 0 0,22 0 16,-1-1-16,0 1 0,21 0 0,1 21 15,-1-21-15,0 21 0,22 0 16,-1 0-16,1 0 0,20 21 16,1 0-16,0 0 0,-22 1 15,22 20-15,-22 0 0,1 1 0,-22-1 16,1 0-16,-1 22 0,-21-22 0,-21 22 16,0-1-16,0-21 0,-42 22 15,21-22-15,-22 1 0,-20 20 0,20-42 16,-20 22-16,-22-1 0,22-21 15,-1 0-15,1 0 0,-1 1 0,22-22 16,-22 0-16,22 0 0,0 0 0,21 0 16,-22 0-16,22 0 0,0-22 15,21 1-15,0 0 0,0 0 16,0 0-16,0 0 16,21-1-16,0 22 0,0-21 15,1 21-15,-1-21 0,0 21 0,21-21 16,-21 21-16</inkml:trace>
  <inkml:trace contextRef="#ctx0" brushRef="#br0" timeOffset="143986.51">4106 14520 0,'0'-21'0,"0"42"15,0-63-15,0 21 0,0 0 16,0 0-16,0-1 0,0 1 0,0 0 16,0 0-16,0 0 0,0 0 0,21-1 15,1 22-15,-1 0 16,0 0-16,21 0 0,-21 0 0,22 22 16,-22-1-16,21 0 0,-21 21 15,22-21-15,-22 22 0,0-1 0,0 0 16,-21 1-16,0-22 0,0 21 0,0 1 15,0-22-15,-21 21 0,0-21 16,21 0-16,-21 1 0,0-1 16,-1-21-16,1 0 15,21-21 1,0-1-16,0 1 0,0-21 16,0 21-16,0-22 0,0 1 0,21 0 15,-21-1-15,22 1 0,-22 0 16,21-1-16,0 1 0,0 21 0,0 0 15,0 0-15,1-1 0,-1 1 16,0 0-16,21 21 0,-21 0 0,1 0 16,-1 0-16,0 0 0,0 0 0,0 0 15,22 0-15</inkml:trace>
  <inkml:trace contextRef="#ctx0" brushRef="#br0" timeOffset="144550.2">5503 14584 0,'21'-42'16,"-42"84"-16,42-106 0,-21 43 0,0 0 0,0-21 16,0-1-16,0 22 0,-21-21 15,0 0-15,0 20 0,0 1 16,-22 0-16,22 0 0,-21 0 0,21 21 15,-22 0-15,22 0 0,-21 0 0,21 0 16,-22 0-16,1 42 0,21-21 16,-21 22-16,20-1 0,1 0 0,-21 1 15,42-1-15,-21 21 0,21-20 16,0-1-16,0 0 0,0 1 0,0-22 16,0 21-16,21-21 0,0 1 0,0-1 15,0-21-15,1 0 0,-1 21 16,21-21-16,-21 0 0,22 0 0,-22-21 15,21 21-15,-21-21 0,22-1 0,-1 1 16,-21-21-16,21 21 16,-20-22-16,-1 22 0,0-21 0,0 0 15,0-1-15,-21 1 0,0 0 0,0-1 16,0 22-16,0-21 0,0 21 16,0-1-16,0 1 0,0 0 0,0 0 15,-21 21-15,0 0 16,0 0-16,21 21 0,0 0 15,0 0-15,0 22 0,0-22 0,0 21 16,0 1-16,0-22 0,0 21 0,0 0 16,0 1-16,0-22 0,0 21 15,0-21-15,21 1 0,0-1 0,0 0 16,0-21-16,1 0 16,20 0-16,-21 0 0,0 0 0,22 0 15,-22-21-15,0 0 0,21-1 16,-21 1-16,22 0 0</inkml:trace>
  <inkml:trace contextRef="#ctx0" brushRef="#br0" timeOffset="145029.92">5969 14245 0,'21'-42'0,"-63"169"15,63-212-15,0 22 0,-21 42 0,0 42 32,0 0-32,0 0 0,0 0 0,-21 0 15,21 22-15,0-22 0,0 21 0,0 1 16,0-22-16,0 21 15,0-21-15,0 22 0,0-22 0,0 0 16,0 0-16,0 0 0,21 0 0,0-21 16,0 0-1,1 0-15,-1 0 0,0-21 16,-21 0-16,21 0 0,0 0 0,0 0 16,-21-1-16,22-20 0,-1 21 15,-21-21-15,21 20 0,-21 1 0,21-21 16,-21 21-16,21 0 0,-21-1 15,0 1-15,0 0 0,21 21 0,-21 21 32,0 0-17,0 1-15,0-1 0,0 0 0,0 21 16,0-21-16,0 1 0,0 20 16,0-21-16,0 0 0,0 0 0,0 1 15,22-1-15,-22 0 0,21 0 0,0-21 16,0 0-16,0 0 0,0 0 15,1 0-15,-1 0 0,21 0 0,-21 0 16,0-21-16,22 0 0,-22 0 0,0-1 16,0 1-16,0 0 0,1-21 15,-22 21-15,0-22 0,21 22 0,-21-21 16,0-1-16,0 22 0,0-21 0,0 21 16,0 0-16,0-22 0,0 22 15,-21 0-15</inkml:trace>
  <inkml:trace contextRef="#ctx0" brushRef="#br0" timeOffset="145570.6">6858 13758 0,'0'0'0,"0"-63"16,0 42 0,0 0-1,-21 21-15,0 0 0,-1 0 16,22 21-16,0 0 0,0 0 15,0 0-15,0 22 16,0-1-16,0 0 0,0 1 0,0-1 16,0 0-16,0 1 0,0-1 0,0 0 15,0 1-15,0-1 0,0 0 16,0 1-16,0-1 0,0-21 0,0 21 16,0-20-16,0-1 0,0 0 0,0 0 15,0-42 16,0 0-31,0 0 0,0-1 16,0 1-16,0-21 0,0 21 16,0 0-16,0-1 0,0-20 0,22 21 15,-1-21-15,0 20 0,0-20 16,0 21-16,0 0 0,22 0 0,-22-1 16,0 1-16,0 21 0,0 0 15,22 0-15,-22 0 0,0 0 0,0 21 16,-21 1-16,21-1 0,1 0 0,-22 0 15,21 21-15,-21-20 0,0 20 16,0-21-16,0 21 0,0-20 0,0 20 16,0-21-16,-21 0 0,-1 22 0,1-22 15,0 0-15,-21 0 0,21 0 16,-22-21-16,22 21 0,-21-21 0,21 0 16,-22 0-16,22 0 0,0 0 15,-21 0-15,42-21 16,0 0-1,21 0-15,0 0 0</inkml:trace>
  <inkml:trace contextRef="#ctx0" brushRef="#br0" timeOffset="146125.29">7832 14224 0,'0'-21'0,"0"42"0,21-63 0,-21 21 16,21 21-16,-21-22 0,0 1 0,0 0 15,0 0-15,0 0 0,0 0 16,0-1-16,0 1 0,0 0 0,0 0 16,-21 0-16,0 21 0,-1 0 15,1 0-15,-21 0 0,21 0 16,0 21-16,-1 0 0,-20 0 0,21 0 15,0 1-15,-22 20 0,22-21 0,0 21 16,0 1-16,0-1 0,0 0 16,-1 1-16,22-1 0,-21-21 15,21 22-15,0-1 0,0-21 0,0 43 16,21-43-16,1-21 0,-1 21 16,0-21-16,0 0 0,0 0 15,22 0-15,-22 0 0,21-21 0,-21 0 16,22-1-16,-1 1 0,-21 0 0,21-21 15,-20 21-15,20-22 0,-21 1 16,0 0-16,0-1 0,-21 22 0,0-21 16,0-1-16,22 22 0,-22 0 0,0 0 15,0 0-15,0 0 0,0 42 32,-22 0-32,22 0 15,0 0-15,0 0 0,0 1 0,0 20 16,0-21-16,0 21 0,0-20 15,0 20-15,0-21 0,0 0 0,0 0 16,0 1-16,22-1 0,-1 0 0,0-21 16,0 21-16,0-21 15,22 0-15,-22 0 0,0 0 0,21-21 16,-21 21-16</inkml:trace>
  <inkml:trace contextRef="#ctx0" brushRef="#br0" timeOffset="147241.65">8551 14055 0,'0'-43'16,"0"86"-16,0-107 0,0 43 0,0 0 0,-21 21 16,21-21-16,-21 0 0,0 21 15,0 0-15,-1 0 0,1 0 16,0 21-16,0 0 0,0 21 16,21-21-16,0 1 0,-21 20 15,-1 0-15,22-21 0,0 22 0,0-1 16,0 0-16,0 1 0,0-1 0,0-21 15,0 22-15,0-22 0,0 0 16,0 0-16,22-21 0,-1 21 0,0-21 16,0 0-16,21 0 0,-20 0 15,20 0-15,-21-21 0,21 21 0,-20-21 16,20 0-16,-21 0 0,0-22 16,0 22-16,22-21 0,-22-1 0,0 1 15,-21 0-15,21-1 0,0 1 0,-21 0 16,0-22-16,0 22 0,0 0 15,22-1-15,-22 1 0,0 0 0,0 20 16,0 1-16,0 0 0,0 0 0,0 42 31,0 0-31,-22 0 16,22 1-16,0 20 0,0-21 0,0 21 16,-21 1-16,21-1 0,-21 0 15,21 1-15,0-22 0,-21 21 16,0 1-16,21-1 0,-21-21 0,21 21 15,0-20-15,-22-1 0,22 21 0,-21-42 16,21 21-16,21-42 31,1 0-31,-1 0 16,0 0-16,0-22 0,0 22 0,0 0 16,1 0-16,-1 0 0,0-1 15,0 1-15,21 0 0,-20 0 0,-1 0 16,0 21-16,21-21 0,-21 21 0,1 0 15,-1 0-15,-42 0 47,-1 21-47,1-21 0,0 0 16,0 21-16,0-21 16,0 0-16,-1 0 0,1 0 15,0 0 1,0 0-16,21 21 15,-21-21-15,21 21 16,0 0-16,-21-21 0,21 22 16,0-1-16,0 0 15,0 0-15,0 0 0,0 0 16,0 1-16,0-1 0,0 0 0,0 0 16,0 0-16,0 0 0,0 1 0,21-22 15,0 21-15,0 0 0,0-21 16,22 0-16,-1 0 0,-21 0 0,43 0 15,-22 0-15,0 0 0,1 0 0,20-21 16,-21 0-16,1 21 0,20-43 16,-20 22-16,-1 0 0,0 0 0,1-22 15,-1 22-15,-21-21 0,0 0 16,0 20-16,1-20 0,-22 21 0,0 0 16,0-22-16,0 22 0,0 0 15,-22 0-15,1 21 0,0 0 16,0 0-16,0 0 0,0 0 0,21 21 15,-22 0-15,22 0 0,0 22 16,0-22-16,0 0 0,0 0 16,0 0-16,0 22 0,0-22 0,0 0 15,0 0-15,0 0 0,22 22 0,-22-22 16,0 0-16,21 0 0,0 0 16,-21 1-16,0-1 0,0 0 15,-21-21 1,0 0-1,-1 0-15,1 0 16,0 0-16,0 0 0,0 0 16,0-21-16,21 0 0,0-1 15,0 1-15</inkml:trace>
  <inkml:trace contextRef="#ctx0" brushRef="#br0" timeOffset="148386.99">11345 13610 0,'0'-63'16,"-21"63"0,0 0-1,0 21-15,0 0 0,-1 0 0,1 0 16,0 1-16,0 20 0,0 0 16,0 1-16,21-1 0,-22-21 0,22 21 15,0 1-15,0-1 0,0-21 0,0 22 16,0-22-16,0 0 0,22 0 15,-1 0-15,0 0 0,0-21 16,0 0-16,-21 22 0,21-22 0,1 0 16,20 0-16,-21 0 0,0-22 0,0 22 15,22-21-15,-22 0 0,0 0 16,21 0-16,-20 0 0,-1-22 0,0 22 16,0-21-16,0-1 0,-21 22 0,0-21 15,0 0-15,0-1 0,0 1 16,-21 21-16,0-22 0,0 22 0,-22 0 15,22 0-15,0 21 0,0 0 0,-21-21 16,20 21-16,1 0 0,0 0 16,0 21-1,21 0-15,21-21 16,0 21-16,0-21 0,1 0 16,-1 0-16,21 0 0,-21 0 15,22 0-15,-1 0 0,0-21 0,22 21 16,-22-21-16,0 0 0,1 21 15,-1-21-15,0-1 0,1 22 0,-22-21 16,21 21-16,-21-21 0,1 0 0,-22 0 16,21 21-16,-21-21 15,-21 42 32,21 0-47,0 21 0,0-21 16,0 22-16,0-1 0,0 22 0,0-22 15,0 21-15,0-20 0,0 20 0,0 1 16,0-1-16,0 1 0,0-1 0,0 1 16,0-1-16,0 22 0,0-22 15,0 22-15,0-21 0,21-1 0,-21 22 16,21-22-16,-21 1 0,0-1 0,0 1 16,0-1-16,0 1 0,0-22 15,0 22-15,0-22 0,0 0 0,0 1 16,0-1-16,0-21 0,0 0 15,0 0-15,0 1 0,-21-1 0,0-21 16,21-21 0,0-1-16,-22 1 0,1 0 15,0 0-15,21-21 0,-21 20 0,0-20 16,0-21-16,-1 20 0,1 1 0,0-22 16,0 1-16,21-1 0,0 1 15,0-1-15,0-20 0,0 20 0,0 1 16,21-1-16,-21 1 0,21-1 0,0 22 15,22 0-15,-22-1 0,0 1 16,21 0-16,-20 20 0,20 1 0,0 0 16,-21-21-16,22 21 0,-22-1 15,21 1-15,1 0 0,-22 0 0,21 0 16,-21 0-16,22-1 0,-22 1 16</inkml:trace>
  <inkml:trace contextRef="#ctx0" brushRef="#br0" timeOffset="149106.57">13991 13631 0,'0'0'0,"0"-21"0,0-21 0,0 21 0,0 0 0,0-1 15,0 1-15,0-21 16,0 21-16,0 0 0,0-1 16,-21 22-16,0 0 15,0 0-15,-1 22 16,1-1-16,21 21 0,-21-21 0,0 22 16,0 20-16,0-21 0,-1 1 0,1 20 15,0 1-15,0-22 0,21 0 16,-21 22-16,0-22 0,21 1 0,-22-22 15,22 21-15,-21-21 0,21 22 16,0-22-16,0-42 31,21-1-15,-21 1-16,22-21 0,-1 21 16,-21-22-16,21 1 0,0 0 0,0-22 15,0 1-15,1-1 0,-1 1 0,21 20 16,-21-20-16,0 21 0,1-1 15,-1 1-15,0 21 0,-21 0 0,0-1 16,21 22-16,0 22 16,-21-1-16,0 0 15,0 21-15,0 1 0,0-1 0,0 0 16,0 22-16,0-22 0,0 22 0,0-22 16,0 21-16,0-20 0,0-1 15,0 0-15,0 1 0,0-1 16,0 0-16,0-20 0,0-1 0,0 0 15,0 0-15,0 0 0,0-42 47</inkml:trace>
  <inkml:trace contextRef="#ctx0" brushRef="#br0" timeOffset="150302.14">13674 14055 0,'0'0'0,"-22"0"0,1 0 0,0 0 31,42 0-15,0 0-16,1 0 15,-1 0-15,0 0 0,21 0 0,-21 0 16,22-21-16,-1 21 0,0-22 0,1 1 16,-1 21-16,0-21 0,1 0 15,-1 0-15,0 0 0,-20-1 0,20 1 16,-21 0-16,0 21 0,0-21 15,-21 0-15,22 21 0,-22 21 32,0 0-32,-22 0 15,22 22-15,-21-22 0,21 0 16,-21 0-16,21 21 0,0-20 0,0-1 16,0 21-16,0-21 0,0 0 0,0 1 15,0-1-15,0 0 16,21 0-16,0-21 0,1 0 0,-1 0 15,21 0-15,-21 0 0,0 0 0,1 0 16,20-21-16,-21 0 0,21 0 16,-20-1-16,20 1 0,-21 0 0,21-21 15,-20 21-15,-1-22 0,0 22 0,0-21 16,0 21-16,-21-22 0,0 22 16,21 0-16,-21 0 0,0 0 15,0 42 1,0 0-1,0 0-15,-21 0 0,21 0 16,0 22-16,0-22 0,0 0 0,0 0 16,0 22-16,0-22 0,0 0 0,0 21 15,0-21-15,0 1 0,0-1 16,0 0-16,21-21 0,1 21 0,-1-21 16,0 0-16,0 0 0,0 0 0,0 0 15,22 0-15,-22-21 0,21 0 16,-21 0-16,22-1 0,-22 1 15,21 0-15,-21-21 0,1-1 0,-1 22 16,0-21-16,0-22 0,0 22 0,0 0 16,-21-22-16,0 1 0,22 20 15,-22-20-15,21 21 0,-21-1 0,0 22 16,21-21-16,-21 21 0,0-1 0,0 44 31,0-1-15,-21 0-16,21 21 0,0 1 0,-21-1 15,21 0-15,0 1 0,-22-1 16,22 21-16,0-20 0,0-1 0,0 22 16,0-22-16,0 0 0,0-21 15,0 22-15,0-22 0,0 21 16,0-21-16,0 1 0,0-1 0,0 0 16,22-21-16,-1 0 0,0 0 0,0 0 15,0 0-15,0 0 0,22 0 16,-22-21-16,0 21 0,21-21 0,-20-1 15,-1 1-15,21 0 0,-21 0 0,0 0 16,1 0-16,-1-1 0,0 1 16,-21 0-16,0 0 0,21 0 0,0 0 15,-21 42 17,0 0-17,0 0-15,0 0 0,0 0 16,0 1-16,0-1 0,0 0 0,0 0 15,0 0-15,0 0 0,0 1 16,0-1-16,21 0 0,1-21 16,-1 0-16,0 21 0,0-21 15,0 0-15,22 0 0,-22 0 0,21 0 16,-21-21-16,22 21 0,-22-21 0,0 21 16,0-21-16,0-1 0,0 1 0,1 0 15,-22 0-15,0-21 0,0 20 0,0 1 16,0-21-16,0 0 0,-22 20 15,1-20-15,0 21 0,0 0 16,0 0-16,0-1 0,-22 22 0,22 0 16,0 0-16,-21 0 0,20 0 15,1 22-15,-21-1 0,21 0 0,0-21 16,21 21-16,-22 0 0,22 0 0,-21-21 16,21 22-16,0-1 15,21-21 1</inkml:trace>
  <inkml:trace contextRef="#ctx0" brushRef="#br0" timeOffset="150553">15113 13780 0,'0'0'0,"0"-22"16,21 1-1,0 21-15,22 0 0,-1-21 16,0 0-16,22 21 0,-22 0 0,22-21 16,-1 21-16,-21 0 0,22 0 0,-22-21 15,1 21-15,-1 0 0,-21 0 16,21 0-16,-42-22 0,22 22 0,-1-21 31</inkml:trace>
  <inkml:trace contextRef="#ctx0" brushRef="#br0" timeOffset="151461.44">16616 13970 0,'0'0'0,"0"-21"0,0 0 16,0 0-16,0-1 0,-21 1 15,-1 21 17,22 21-32,-21 1 0,0-1 0,21 0 15,0 0-15,0 21 0,-21-20 0,0-1 16,21 21-16,-21-21 0,21 22 15,0-22-15,-22 0 0,22 0 0,-21 0 16,21 0-16,0 1 0,0-1 0,-21-21 31,21-21-15,0-1-16,0 1 16,0 0-16,0 0 15,0-21-15,0 20 0,21 1 0,0-21 16,-21 21-16,22-22 0,-1 22 0,21 0 15,-21-21-15,0 21 0,1 21 16,-1-22-16,21 1 0,-21 21 0,0 0 16,1 0-16,-1 0 0,0 0 0,0 21 15,-21 1-15,21-1 0,0 0 16,-21 0-16,0 0 0,22 22 0,-22-22 16,21 0-16,-21 21 0,0-21 0,0 1 15,0-1-15,0 0 0,0 0 16,0 0-16,0 0 0,0 1 15,0-1-15,-21-21 32,21-21-32,0-1 15,0 1-15,0 0 0,0 0 0,0-21 16,21 20-16,0 1 0,0-21 16,0 0-16,0 20 0,22-20 0,-22 21 15,21 0-15,-21 0 0,22-1 0,-1 1 16,0 0-16,-20 21 0,20 0 15,0 0-15,1 0 0,-1 21 0,-21 0 16,0 1-16,0 20 0,1-21 16,-22 0-16,0 22 0,0-22 0,0 0 15,0 21-15,0-21 0,-22 1 16,22-1-16,-21 0 0,0 0 0,0 0 16,0 0-16,21 1 0,-21-22 0,-1 21 15,22-42 16,22 21-31,-1-22 16,0 1-16,21 21 0</inkml:trace>
  <inkml:trace contextRef="#ctx0" brushRef="#br0" timeOffset="151951.21">18119 13885 0,'0'0'0,"0"-42"0,0 21 0,0 0 16,0 0-16,0-1 0,-22 1 16,1 0-16,0 0 0,0 21 0,0 0 15,0 0-15,-1 0 0,1 0 0,0 0 16,0 21-16,0 0 0,-22 22 16,22-22-16,0 21 0,0 0 0,0-20 15,0 20-15,-1 0 0,22 1 0,0-22 16,0 21-16,0-21 0,0 0 15,0 1-15,0-1 0,22 0 16,-1 0-16,0-21 0,0 0 0,21 0 16,-20 0-16,-1 0 0,0 0 0,0 0 15,0 0-15,22-21 0,-22 0 16,0 0-16,0-1 0,0 1 0,0-21 16,-21 21-16,22-22 0,-1 1 0,-21 21 15,0-21-15,0-1 0,21 22 0,-21-21 16,0 21-16,0-1 0,0 1 15,-21 42 1,0 1-16,21-1 0,0 0 16,-22 21-16,22-21 15,-21 22-15,21-22 0,0 21 0,0-21 16,0 22-16,0-22 0,0 21 0,0-21 16,21 1-16,1-1 0,-1 0 15,0-21-15,0 0 0,0 21 0,0-21 16,1 0-16,20 0 0,-21 0 0,21-21 15,-20 0-15,20 21 0,-21-21 0,21-1 16</inkml:trace>
  <inkml:trace contextRef="#ctx0" brushRef="#br0" timeOffset="153205.63">18754 13420 0,'0'-43'15,"0"86"-15,0-128 0,0 64 0,0 0 0,0 0 16,-22 21-1,1 21 1,21 21-16,0-21 0,-21 22 0,21-1 16,-21 21-16,21-20 0,0 20 0,-21-20 15,21 20-15,0-21 0,0 1 16,0 20-16,-21-20 0,21-1 0,0-21 16,0 21-16,0-20 0,0 20 0,0-21 15,0 0-15,0 0 0,21-21 16,0 22-16,0-22 0,0 0 15,0 0-15,1 0 0,-1 0 0,21 0 16,-21 0-16,0-22 0,22 1 0,-22 0 16,0 21-16,21-21 0,-20-21 15,-1 20-15,0 1 0,0-21 0,-21 21 16,21-22-16,0 1 0,-21 21 0,0 0 16,22 0-16,-22-1 0,21 1 15,-21 0-15,0 42 16,0 0-16,0 1 15,0-1-15,0 0 0,-21 0 16,21 21-16,-22-20 0,22 20 0,0-21 16,0 0-16,0 0 0,0 22 15,0-22-15,0 0 0,0 0 0,22 0 16,-1-21-16,0 0 16,0 0-16,21 0 0,-20 0 0,20 0 15,-21 0-15,21 0 0,-20 0 0,20-21 16,-21 0-16,21 0 0,-20 0 15,20 0-15,-21-22 0,0 22 0,22-21 16,-22 21-16,0-1 0,-21-20 16,21 21-16,0 0 0,-21 0 15,0 42 1,-21 0-16,21 0 16,-21 0-16,0 0 0,21 1 15,0-1-15,0 0 0,0 0 16,-21 0-16,21 22 0,0-22 0,0 0 15,0 0-15,0 0 0,0 0 16,21-21-16,0 0 16,0 0-16,0 0 0,0 0 0,1 0 15,-1 0-15,0 0 0,0-21 0,0 0 16,0 0-16,-21 0 16,22-22-16,-22 22 0,0 0 0,0-21 15,0 21-15,0-1 0,0 1 0,0 0 16,-22 0-16,1 0 0,21 0 0,-21 21 15,0 0-15,0 0 16,0-22-16,42 22 31,0 0-15,0 0-16,0 0 0,0 0 0,1 0 16,-1 0-16,0-21 0,21 21 0,-21 0 15,1 0-15,20 0 0,-21-21 16,21 21-16,-20 0 0,-1 0 0,0 0 15,0 0-15,0 21 0,-21 0 16,0 1-16,0-1 0,0 0 16,0 0-16,0 0 0,0 0 15,0 1-15,0-1 0,0 0 0,-21 0 16,21 0-16,-21 0 0,21 1 16,0-1-16,0 0 15,0 0-15,0 0 16,0-42 15,0 0-15,0 0-16,0 0 0,0-1 15,21 1-15,0 0 0,0 0 0,1-21 16,-1-1-16,0 22 16,0-21-16,21 21 0,-20-22 0,20 22 15,0 0-15,-21 0 0,1 0 0,20 21 16,-21 0-16,0 0 0,0 0 15,1 0-15,-22 21 0,0 0 0,0 0 16,0 0-16,0 22 0,0-22 16,0 21-16,0-21 0,0 22 0,0-22 15,0 21-15,0-21 0,0 0 0,-22 1 16,22-1-16,0 0 0,-21 0 0,21 0 16,-21-21-16,0 21 0,21-42 46,0 0-30,21 21-16,0-21 0</inkml:trace>
  <inkml:trace contextRef="#ctx0" brushRef="#br0" timeOffset="153649.37">21103 13716 0,'21'-21'0,"-42"42"0,63-42 0,-42 0 16,0 0-16,0-1 0,0 1 15,0 0-15,0 0 16,0 0-16,-21 21 16,0 0-16,0 0 15,0 0-15,0 21 0,-1 0 16,1 0-16,0 0 0,21 1 16,-21-1-16,21 21 0,0-21 0,-21 0 15,21 1-15,0-1 0,0 0 0,0 0 16,21 0-1,0-21-15,0 21 0,0-21 0,1 0 16,-1 0-16,0 22 0,0-22 16,0 21-16,0-21 0,-21 21 15,22 0-15,-1-21 0,-21 21 0,21-21 16,-21 21-16,0 1 16,0-1-16,0 0 0,-42-21 15,20 0-15,1 21 16,0-21-16,0 0 0,0 0 0,-22 0 15,22 0-15,-21 0 0,21 0 0,-22 0 16,22 0-16,0 0 0,0 0 16,0 0-16,0-21 15,21 0-15,0 0 16,0-1 0,0 1-16,0 0 0</inkml:trace>
  <inkml:trace contextRef="#ctx0" brushRef="#br0" timeOffset="153901.23">19875 13272 0,'0'0'0,"-21"0"0,0 0 15,0 0-15,0-22 0,0 22 16,-1 0 0,1 0-1</inkml:trace>
  <inkml:trace contextRef="#ctx0" brushRef="#br0" timeOffset="154190.06">18351 13610 0,'22'0'0,"210"0"32,-189 0-32,-1 0 15,0-21-15,1 21 0,-1 0 0,-21 0 16,0 0-16,1 0 0,-1-21 0,0 21 16,-42-21 15,0 21-31,-1 0 15,1 0-15</inkml:trace>
  <inkml:trace contextRef="#ctx0" brushRef="#br0" timeOffset="155461.21">1206 16404 0,'0'0'0,"-21"0"0,0 0 16,0 0-16,0 0 0,0 0 15,-22 0-15,22 0 16,0 0-16,0 0 0,0 0 16,-1 0-16,1 0 0,0 0 15,0-21-15,21 0 0,0 0 16,0 0-16,0-1 0,0 1 15,0 0-15,0-21 0,21 21 0,0-22 16,0 22-16,1 0 0,20 0 16,0 0-16,-21-1 0,22 1 0,-22 21 15,21 0-15,-21 0 0,22 0 16,-22 0-16,-21 21 0,0 1 0,0-1 16,0 21-16,0 0 0,-21 1 15,0-1-15,-1 0 0,-20 1 16,21-1-16,-21 0 0,-1 1 15,22-1-15,-21 0 0,21 1 16,-1-1-16,1 0 0,21-20 0,-21 20 16,21-21-16,0 0 0,0 0 15,0 1-15,21-22 0,0 21 0,1-21 16,20 0-16,-21 0 0,21 0 16,1 0-16,-1-21 0,-21-1 0,22 22 15,-1-21-15,0 0 0,1-21 16,-22 21-16,0-1 0,0 1 0,-21 0 15,0 0-15,0-21 0,0 20 16,-21 1-16,-21 0 0,-1 0 16,22 0-16,-21 21 0,-1 0 15,1 0-15,0 0 0,-1 0 16,22 0-16,-21 21 0,21-21 0,0 21 16,-1 0-16,1-21 0,21 21 15,-21 1-15,21-1 0,0 0 0,0 0 16,0 0-16,21-21 15,0 0-15,1 0 0,-1 0 0,21 0 16,-21 0-16,22 0 0</inkml:trace>
  <inkml:trace contextRef="#ctx0" brushRef="#br0" timeOffset="155682.07">1863 16425 0,'21'-21'0,"-21"0"110,21 21-110,0 0 15</inkml:trace>
  <inkml:trace contextRef="#ctx0" brushRef="#br0" timeOffset="156916.98">3387 15896 0,'0'0'16,"-22"0"-1,22-21 48,22 21-48,-22-21-15,21 0 16,-21 0 0,0-1-1,-21 22 1,-1 0 0,22 22-16,-21 20 0,21-21 15,0 21-15,-21 1 0,0 20 0,21 1 16,-21-22-16,21 22 0,-21-1 15,-1 1-15,22-1 0,-21 1 0,0-22 16,0 21-16,21-20 0,0-1 0,0 0 16,0-20-16,0 20 0,0-21 15,0 0-15,0-42 32,0 0-32,0 0 0,0 0 15,0-22-15,0 1 0,0 0 16,21-1-16,0-20 0,-21 20 15,21-20-15,1-22 0,-22 22 16,21-1-16,0-20 0,0 20 0,-21 22 16,21-22-16,-21 22 0,21 0 15,-21 20-15,0 1 0,0 0 0,0 0 16,22 21-16,-1 0 0,-21 21 16,0 21-16,21-20 0,0 41 15,0-21-15,-21 22 0,21-1 0,1 1 16,-1-22-16,-21 22 0,0-1 15,21 1-15,0-1 0,-21-20 0,0-1 16,0 0-16,0 1 0,0-1 16,21 0-16,-21-21 0,0 1 15,0-1-15,0 0 0,0-42 32,0 0-32,-21-1 15,0 1-15,0 0 0,0 0 16</inkml:trace>
  <inkml:trace contextRef="#ctx0" brushRef="#br0" timeOffset="158149.96">3196 16489 0,'0'42'16,"21"-42"0,0 0-1,1 0-15,-1 0 0,21 0 0,0 0 16,1 0-16,20-21 0,-20 0 0,20 0 15,-21 0-15,22-1 0,-22 1 16,22 0-16,-22-21 0,0 21 0,-20-1 16,20 1-16,-21 0 0,0 0 15,-21 0-15,0 0 0,21 21 0,-21-22 16,0 44 15,0-1-31,0 0 0,0 0 0,0 0 16,0 22-16,0-22 0,0 21 15,0 0-15,0 1 0,0-22 16,0 21-16,0 1 0,0-22 0,0 21 16,22-21-16,-1 0 0,-21 1 15,21-1-15,0 0 0,0-21 0,0 0 16,1 0-16,-1 0 0,0 0 16,0 0-16,21-21 0,-20 0 0,20-1 15,-21-20-15,0 21 0,22 0 16,-22-22-16,0 1 0,0 0 0,0 21 15,0-22-15,-21 1 0,0 0 16,22 20-16,-22-20 0,21 21 0,-21 0 16,0 0-16,0 42 31,0 0-15,0 0-16,-21 21 0,21-20 0,0-1 15,0 21-15,0 0 0,0-20 16,0 20-16,0-21 0,21 0 0,0 22 15,-21-22-15,21 0 0,0 0 16,0 0-16,1 0 0,-1-21 0,0 0 16,0 0-16,0 0 0,0 0 0,22 0 15,-22-21-15,0 21 0,21-21 16,-20 0-16,-1 0 0,0-22 0,0 22 16,0-21-16,0 21 0,1-22 15,-1-20-15,-21 21 0,0-1 16,0-20-16,21-1 0,-21 22 15,0-22-15,0 1 0,0 21 0,0-1 16,0 1-16,0 0 0,0 20 0,0 1 16,0 0-16,0 42 31,0 0-31,0 1 16,0 20-16,0 0 0,0 1 0,0-1 15,0 21-15,0-20 0,0-1 16,0 22-16,0-22 0,0 21 15,0-20-15,0-1 0,0 0 16,21 1-16,-21-1 0,21-21 0,0 22 16,-21-22-16,0 0 0,22 0 0,-1-21 15,0 21-15,0-21 0,0 0 16,0 0-16,1 0 0,-1 0 0,0-21 16,0 0-16,21 0 0,-20 21 0,-1-21 15,0-22-15,21 22 0,-21 0 16,1 0-16,20-43 15,-42 43-15,21-21 0,-21 21 0,21-1 16,-21 1-16,21 0 0,-21 0 16,0 42 15,-21-21-31,21 21 0,-21 0 0,21 1 16,0 20-16,0-21 0,0 21 0,0-20 15,0 20-15,0-21 0,0 0 16,0 22-16,0-22 0,0 0 0,0 0 15,21 0-15,0 0 0,1 1 0,-1-22 16,0 0-16,21 0 0,-21 0 16,22 0-16,-22 0 0,21-22 0,1 22 15,-22-21-15,21 0 0,-21 0 0,22-21 16,-22 20-16,0 1 16,0-21-16,-21 21 0,0-22 0,0 22 15,0-21-15,0 21 0,0 0 0,-21-1 16,0 1-16,-22 0 0,22 0 15,0 21-15,0 0 0,-21 0 0,20 0 16,1 0-16,-21 0 0,21 0 16,0 21-16,-1-21 0,1 21 0,0-21 15,0 0-15,0 21 0,0-21 16,-1 0 0,1 0-16</inkml:trace>
  <inkml:trace contextRef="#ctx0" brushRef="#br0" timeOffset="158419.32">4932 16171 0,'21'0'15,"0"0"-15,21-21 0,-20 21 16,20-21-16,0 21 0,1-21 15,20 21-15,-21-21 0,22 21 0,-22-21 16,22 21-16,-1 0 0,1 0 0,-1-22 16,-20 22-16,-1 0 0,0 0 15,1 0-15,-22 0 0,0 0 16,0 0-16,-42 0 31,0-21-31</inkml:trace>
  <inkml:trace contextRef="#ctx0" brushRef="#br0" timeOffset="159421.74">6392 16256 0,'0'-21'0,"0"42"0,0-21 31,0 21-31,0 0 0,0 1 16,0-1-16,0 0 0,0 21 16,0-21-16,0 22 0,0-22 0,0 21 15,0-21-15,0 22 0,0-22 16,-21 0-16,21 21 0,-21-20 0,21-1 15,0 0-15,0-42 32,0 0-32,0-1 0,0-20 15,0 21-15,0 0 0,0 0 16,0-22-16,0 22 0,0-21 0,0-1 16,0 22-16,0-21 0,21 0 15,0 20-15,0-20 0,1 21 16,-1 0-16,0 0 0,0-1 0,0 22 15,0 0-15,1 0 0,-1 0 16,0 0-16,0 22 0,0-1 0,0 0 16,1 0-16,-1 0 0,-21 22 0,0-22 15,0 21-15,21 0 0,-21-20 16,0 20-16,0-21 0,0 0 0,0 22 16,0-22-16,0 0 0,0 0 0,0 0 15,0-42 32,0 0-47,0 0 0,0 0 0,21-1 16,0 1-16,-21-21 0,21 21 0,1-22 15,20 1-15,-21 0 0,21 21 16,1-22-16,-22 1 0,21 21 0,22 0 16,-22-1-16,0 1 0,1 21 15,-22 0-15,21 0 0,-21 0 0,22 21 16,-22 1-16,0-1 0,-21 0 0,0 21 15,0-21-15,0 22 16,0-1-16,0-21 0,0 22 0,0-22 0,0 21 16,0-21-16,-21 0 0,0 22 15,21-22-15,-21 0 0,21 0 16,-22-21-16,1 0 16,21-21-1,0 0-15,0 0 16,0 0-16</inkml:trace>
  <inkml:trace contextRef="#ctx0" brushRef="#br0" timeOffset="159973.42">8022 16256 0,'0'-21'0,"0"42"0,0-63 0,0 21 15,0-1-15,0 1 16,-21 0-16,0 0 0,0 0 0,-1 0 16,1-1-16,0 1 0,0 21 0,0 0 15,0 0-15,-22 0 0,22 0 16,0 0-16,0 21 0,0 1 0,-1-1 16,1 0-16,0 21 0,0-21 15,0 22-15,0-1 0,-1 0 0,1 1 16,0-22-16,0 21 0,21-21 0,0 22 15,0-22-15,0 0 0,0 0 16,0 0-16,0 1 0,21-22 16,0 0-16,0 0 15,1 0-15,20 0 0,-21 0 16,21-22-16,-20 1 0,20 0 0,0 0 16,1 0-16,-22-22 0,0 22 15,21-21-15,-42 0 0,21-1 0,-21 22 16,22-21-16,-22 21 0,0-22 0,0 22 15,0 0-15,0 0 0,0 42 32,0 0-32,-22 0 0,22 22 15,0-22-15,0 21 0,0-21 16,0 22-16,0-1 0,0-21 16,0 21-16,0-20 0,0 20 0,0-21 15,0 0-15,0 0 0,22 1 16,-1-1-16,0 0 0,0-21 0,0 0 15,0 0-15,1 0 0,-1 0 0,21 0 16,-21-21-16,0 0 0,1-1 16,20 1-16,-21-21 0</inkml:trace>
  <inkml:trace contextRef="#ctx0" brushRef="#br0" timeOffset="161594.09">8509 15790 0,'0'-21'0,"0"42"0,0-84 0,0 42 15,0 0-15,0-1 0,-21 44 47,21-1-47,0 0 0,0 21 0,0-21 16,0 22-16,-21-1 0,21 22 0,0-22 16,-22 21-16,22-20 0,0 20 15,0-20-15,0 20 0,0-21 0,0 1 16,0-1-16,0 0 0,0-20 15,0 20-15,0-21 0,0 0 16,0 0-16,0 1 0,22-22 16,-1 0-16,0 0 15,0 0-15,21 0 0,-20 0 0,20-22 16,0 1-16,-21 0 0,22 0 0,-1 0 16,-21-22-16,22 22 0,-22 0 15,21-21-15,-21 21 0,0-1 0,1-20 16,-1 21-16,-21 0 0,0 0 0,0-1 15,0 1-15,0 42 32,0 1-17,0-1-15,0 0 0,0 0 16,0 21-16,0-20 0,0-1 16,0 21-16,0-21 0,0 0 0,0 1 15,0 20-15,21-21 0,-21 0 0,21-21 16,0 21-16,0 1 0,1-22 15,-1 0-15,0 0 0,0 0 0,21 0 16,-20 0-16,20 0 0,-21 0 0,21-22 16,1 1-16,-22 0 0,21 0 15,-21 0-15,1-22 0,-1 22 0,0-21 16,21-22-16,-42 43 16,0-21-16,0 21 0,0 0 15,0-1-15,0 1 0,0 42 47,0 1-47,0-1 0,0 0 0,-21 21 16,21-21-16,0 22 0,0-22 0,-21 0 15,21 21-15,0-20 0,0-1 16,0 0-16,0 0 0,0 0 0,0 0 16,21 1-16,0-22 0,0 0 15,1 0-15,-1 0 0,0 0 16,0 0-16,21 0 0,-20-22 0,-1 1 15,0 0-15,0 0 0,0 0 16,0 0-16,-21-1 0,0 1 16,0 0-16,0-21 0,0 21 0,0-22 15,-21 22-15,0 0 0,0-21 0,0 20 16,0 1-16,-22 0 0,22 21 16,0 0-16,0-21 0,0 21 0,-1 0 15,1 0-15,21 21 16,21-21-1,1 0-15,-1 0 0,0 0 16,0 0-16,21 0 0,-20 0 16,-1 0-16,21-21 0,-21 0 15,0 21-15,22 0 0,-22-21 0,0 21 16,21 0-16,-20-22 0,-1 22 0,0 0 16,0 0-16,0 0 0,0 0 15,-21 22-15,0-1 16,0 0-16,0 0 0,0 21 15,0-20-15,0-1 0,0 0 16,0 21-16,0-21 0,0 1 0,0 20 16,0-21-16,0 0 0,0 0 0,0 1 15,-21 20-15,21-21 0,0 0 16,0 0-16,0 1 16,0-44 15,21 22-31,1-21 15,-22 0-15,21 0 0,0 0 0,-21-22 16,21 22-16,0-21 0,0 0 16,1-1-16,-1 1 0,21 21 0,-21-22 15,0 1-15,1 21 0,-1-21 16,0 20-16,0 22 0,0-21 0,0 21 16,1 0-16,-1 0 0,-21 21 15,21 1-15,-21-1 0,0 21 0,0-21 16,0 0-16,0 22 15,0-1-15,0-21 0,0 22 0,0-22 16,0 21-16,0-21 0,0 0 0,0 1 16,0 20-16,0-21 0,0 0 15,21 0-15,0-21 0,0 0 16,1 0-16,-1 0 0,0 0 0,21 0 16,-21 0-16,22 0 0,-22 0 15,21-21-15,-21 0 0,22 0 0,-22 0 16,21 0-16,-21-1 0,22-20 15,-22 21-15,0-21 0,0-1 0,0 22 16,1-21-16,-22 21 0,0-22 0,0 22 16,0 0-16,0 0 0,-22 21 15,1 0-15,0 0 16,0 0-16,0 0 0,0 21 16,21 0-16,0 0 0,0 0 0,0 1 15,0 20-15,0-21 0,0 0 0,0 0 16,0 1-16,0-1 0,0 0 15,0 0-15,21-21 0,-21 21 0,21 0 16,-21 1-16,21-1 0,0 0 16,-21 0-1,0 0 1,-21 0 0,0-21-16,0 0 15,0 0-15,-1 0 16,1 0-1,0-21 1,21 0-16,0 0 16,-21 0-16</inkml:trace>
  <inkml:trace contextRef="#ctx0" brushRef="#br0" timeOffset="161813.96">10096 15748 0,'0'0'0,"-21"-21"0,-21 21 0,21-21 15,0 21-15,-1 0 0,1 0 0,21-21 16</inkml:trace>
  <inkml:trace contextRef="#ctx0" brushRef="#br0" timeOffset="162097.68">8615 16023 0,'0'0'0,"106"0"31,-64-21-31,0 21 0,1 0 0,20-21 16,-21 21-16,22 0 0,-22-21 0,22 21 16,-22 0-16,0 0 0,1-21 0,-22 21 15,0 0-15,0 0 16,0 0-16,1 0 15,-22-22-15,21 1 16,0 21 0</inkml:trace>
  <inkml:trace contextRef="#ctx0" brushRef="#br0" timeOffset="162677.35">12763 15748 0,'0'-21'0,"0"42"0,0-63 16,22-1-16,-22 22 0,21 0 16,-21 0-16,0 0 0,21 0 0,-21-1 15,21 1-15,-21 42 32,-21 1-32,0-1 15,21 0-15,-21 21 0,-1-21 16,22 22-16,-21-1 0,0 22 15,21-22-15,-21 21 0,0 1 0,0-1 16,21-20-16,-22 20 0,22-20 16,-21-1-16,21 0 0,0 1 0,0-22 15,0 21-15,0-21 0,0 0 0,0 1 16,21-22 0,1 0-16,-1 0 0,0-22 15,0 1-15,21 0 0,-20-21 16,20 21-16,-21-22 0</inkml:trace>
  <inkml:trace contextRef="#ctx0" brushRef="#br0" timeOffset="163469.41">13293 15854 0,'0'-21'0,"0"42"0,0-63 16,-22 42 15,1 0-31,0 21 16,21 0-16,-21 0 0,0 0 15,21 22-15,-21-22 0,21 21 0,-22 0 0,1-20 16,21 20-16,0-21 0,0 21 16,0-20-16,0-1 0,0 21 15,0-21-15,0 0 0,0 1 16,21-22-16,1 0 16,20 0-16,-21 0 0,0 0 0,22-22 15,-22 1-15,21 0 0,0 0 0,-20 0 16,20 0-16,-21-1 0,0-20 15,0 21-15,1-21 0,-22-1 0,0 22 16,0-21-16,0 21 0,-22-22 0,1 22 16,0 0-16,0 0 0,-21 21 15,20 0-15,-20-21 0,21 21 0,0 0 16,-22 0-16,22 0 0,0 0 16,0 0-16,21 21 15,21 0 1,0-21-16,22 0 0,-22 0 0,21 0 15,0 0-15,22 0 0,-22 0 16,1 0-16,-1 0 0,0-21 0,1 21 16,-1 0-16,0-21 0,1 21 0,-1-22 15,-21 22-15,21 0 0,-20 0 16,-1 0-16,-21-21 0,0 42 31,0 1-31,0-1 0,0 0 16,0 0-1,-21 21-15,21-20 0,-22-1 0,22 21 16,-21-21-16,21 22 0,0-22 0,-21 21 16,21-21-16,0 22 0,0-22 15,0 0-15,0 0 0,0 0 0,0 0 16,0 1-16,21-22 0,0 0 0,1 21 16,-1-21-16,0 0 0,0 0 15,21 0-15,-20 0 0,20-21 0,-21-1 16,0 22-16,22-21 0,-22 0 0,21-21 15,-21 21-15,0-22 0,-21 22 16,0-21-16,0-1 0,0 1 0,0 0 16,0-1-16,0 22 0,-21-21 0,0 21 15,-21-22-15,21 22 0,-1 0 16,1 21-16,-21-21 0,21 21 16,0 0-16,-22 0 0,22 0 0,0 0 15,0 0-15,0 0 0,-1 21 0,1-21 16,21 21-16,0 0 15,0 1-15,0-1 16,21-21-16,1 0 0,-1 0 16,21 0-16</inkml:trace>
  <inkml:trace contextRef="#ctx0" brushRef="#br0" timeOffset="163770.24">14711 15473 0,'0'-21'0,"0"42"0,0-63 0,0 20 16,0 1-16,0 0 0,-21 21 31,21 21-31,0 22 0,-22-22 16,22 21-16,-21 0 0,21 1 16,-21-1-16,21 22 0,0-22 0,-21 0 15,0 22-15,0-22 0,21 22 0,-22-22 16,1 21-16,0-20 0,21-1 15,-21 0-15,21-20 0,-21 20 16,21-21-16,0 0 0,0 0 0,0 1 16,0-1-16,0 0 15,21-21-15,0 0 0,0 0 16,0-21-16,1 21 0,-1-21 16,21-1-16,-21 1 0</inkml:trace>
  <inkml:trace contextRef="#ctx0" brushRef="#br0" timeOffset="164241.48">15261 15812 0,'0'0'0,"0"-22"0,0 1 0,0 0 16,0 0-16,-21 21 16,0 0-16,0-21 0,-1 21 15,1 0-15,0 0 0,0 0 0,0 0 16,0 0-16,-1 21 0,1 0 15,0 0-15,0 0 0,0 1 0,0-1 16,-1 0-16,22 0 0,0 21 0,0-20 16,0-1-16,0 0 0,0 0 15,0 0-15,22-21 0,-1 0 16,0 21-16,0-21 0,0 0 0,0 0 16,1 22-16,-1-22 0,0 0 15,0 0-15,0 21 0,0-21 16,1 0-16,-1 21 0,0-21 15,-21 21-15,21-21 0,0 21 16,-21 0 0,-21-21-1,0 0-15,0 0 0,0 22 16,-22-22-16,22 0 0,0 0 16,-21 0-16,20 21 0,1-21 0,0 0 15,0 0-15,0 0 0,0 0 0,-1 21 16,1-21-16,0 0 15,21-21 17,0 0-32,-21-1 15</inkml:trace>
  <inkml:trace contextRef="#ctx0" brushRef="#br0" timeOffset="164729.1">12509 15579 0,'22'0'16,"-1"0"-16,0 0 16,21 0-16,-21 0 0,22 0 0,-1 0 15,0-21-15,22 21 0,-22 0 16,1-22-16,-1 1 0,0 21 0,1 0 16,-1-21-16,-21 21 0,21 0 0,-20 0 15,-1-21 1,0 21-1,-21-21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13:32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1334 0,'21'0'0,"0"0"31,0-22-31,-21 1 16,0 0 0,0 0-16,22 0 15,-22 0-15,0-1 16,0 1-16,0 0 0,0 0 15,0 0-15,-22 21 16,1-21-16,0 21 16,-21 0-16,21 0 0,-1 0 0,1 0 15,0 21-15,-21 0 0,21 0 16,-1 0-16,1 0 0,0 1 0,0 20 16,0-21-16,0 0 15,21 0-15,0 1 0,-22 20 0,22-21 16,0 0-16,0 0 15,22-21 1,-1 0-16,0 0 16,21 0-16,-21-21 0,1 21 0,20-21 15,0 0-15,-21 0 0,22 0 16,-22-1-16,21 1 0,-21 0 16,1 21-16,-22-21 0,21 0 0,-21 0 15,21-1-15,-21 1 16,-21 42 15,21 1-15,-21-1-16,21 0 0,0 0 15,0 21-15,0-20 0,0 20 0,0 0 16,0-21-16,0 22 0,0-1 16,0 0-16,0 22 0,0-22 0,0 1 15,0-1-15,0 0 0,0 1 16,0-1-16,0-21 0,0 21 0,0-20 15,21 20-15,-21-21 0,0 0 16,0 0-16,0 1 0,-21-22 16,-1 0-1,1 0-15,0 0 0,0 0 0,-21 0 16,20 0-16,-20 0 0,0 0 16,21 0-16,-22 0 0,22 0 15,0-22-15,0 22 0,0-21 0,-1 21 16,22-21-16,0 0 15,0 0-15,0 0 16,0-1-16,0 1 16,22 21-16,-1-21 0,0 21 15</inkml:trace>
  <inkml:trace contextRef="#ctx0" brushRef="#br0" timeOffset="227.86">1841 1609 0,'0'0'0,"0"-21"47</inkml:trace>
  <inkml:trace contextRef="#ctx0" brushRef="#br0" timeOffset="1063.2">2815 1016 0,'0'0'0,"0"-21"15,-21 21-15,0 0 0,0 0 16,-1 0-16,1 0 15,0 21-15,21 0 0,-21 0 0,21 1 16,-21-1-16,21 0 0,0 0 16,0 21-16,0-20 0,0-1 0,0 0 15,21 0-15,0 0 0,0-21 16,0 0-16,22 21 0,-22-21 0,21 0 16,-21 0-16,22 0 0,-1-21 15,0 0-15,1 0 0,-1 0 0,0 0 16,1-1-16,-22-20 0,21 21 15,-21 0-15,22-22 0,-22 22 16,-21 0-16,0-21 0,21 21 0,-21-1 16,0-20-16,0 21 0,0 0 15,0 0-15,0-1 0,-21 22 16,0 22 0,0-22-16,-1 42 15,22-21-15,-21 21 0,21 1 0,0-1 16,-21 0-16,21 22 0,-21-22 15,21 22-15,-21-22 0,21 22 0,0-22 16,0 21-16,0-20 0,0 20 0,0 1 16,0-22-16,0 0 0,0 22 15,0-22-15,0 1 0,0-22 16,0 21-16,0-21 0,0 0 16,0 1-16,-21-1 0,21 0 0,-22 0 15,1-21-15,0 0 16,0 0-16,0 0 0,0 0 0,-1 0 15,1-21-15,-21 21 0,21-21 0,-22 0 16,22-1-16,-21 22 0,21-21 16,0 0-16,-1 0 0,-20 21 0,21-21 15,0 0-15,0 21 16,21-22 0,21 1-1,21 21-15,-21 0 0,0-21 0,1 21 16</inkml:trace>
  <inkml:trace contextRef="#ctx0" brushRef="#br0" timeOffset="1595.41">3514 1461 0,'0'0'0,"0"-22"0,0 1 16,0 0-1,-22 21-15,1 0 16,21 21 0,0 0-16,-21 1 0,21-1 0,0 0 15,0 0-15,0 21 0,0-20 16,0 20-16,0-21 0,0 21 0,0-20 16,0 20-16,0-21 0,0 21 15,0-20-15,0-1 0,0 0 0,0 0 16,0 0-16,0 0 15,0-42 1,0 0 0,0 0-16,0 0 15,0-22-15,21 22 0,-21-21 0,0 0 16,0-1-16,21 1 0,1 0 16,-1 20-16,0-20 0,0 21 0,0-21 15,22 20-15,-22 1 0,0 0 0,21 0 16,-21 21-16,1 0 0,20 0 15,-21 0-15,0 0 0,0 0 0,22 0 16,-43 21-16,21 0 0,0 0 16,-21 1-16,21 20 0,-21-21 0,0 21 15,0 1-15,0-22 0,0 21 16,0-21-16,0 22 0,-21-22 0,21 0 16,-21 0-16,0 0 0,21 1 15,0-1-15,0 0 16,0-42-1,0 0 1</inkml:trace>
  <inkml:trace contextRef="#ctx0" brushRef="#br0" timeOffset="1904.23">4360 931 0,'0'0'0,"0"-21"0,0 0 0,-21 42 32,21 22-17,0-22-15,-21 21 0,21 0 16,0 1-16,0-1 0,-21 22 0,0-22 16,-1 21-16,22-20 0,-21-1 15,0 22-15,21-22 0,-21 21 0,21-20 16,-21-1-16,21 0 0,0-20 0,0 20 15,0-21-15,0 0 0,0 0 16,21-21-16,0 0 0,0 0 0,0 0 16,1 0-16,-1 0 15,0 0-15,0 0 0,0-21 0,0 0 0,1 0 16,-1 0-16,0 0 0,-21-1 16</inkml:trace>
  <inkml:trace contextRef="#ctx0" brushRef="#br0" timeOffset="2096.12">4064 1482 0,'0'0'15,"-21"0"-15,42 0 32,0 0-32,0-21 15,22 21-15,-22 0 0,0 0 16,21 0-16,1 0 0,-22-22 0,21 22 15,0-21-15,-20 21 0,20 0 16,-21 0-16</inkml:trace>
  <inkml:trace contextRef="#ctx0" brushRef="#br0" timeOffset="2511.88">4741 1397 0,'0'0'0,"-21"0"0,0-21 0,21 0 16,0 0-16,0-1 16,0 1-16,21 0 15,0 21-15,0 0 16,1 0-16,-1 0 0,0 0 16,0 0-16,0 0 0,0 21 0,1 0 15,-1 1-15,-21-1 0,21 0 16,-21 21-16,21-21 0,-21 22 0,0-22 15,0 21-15,0 1 0,0-1 0,0-21 16,0 21-16,0-20 0,0-1 16,0 21-16,-21-21 0,21 0 15,-21-21-15,21-21 32,0 0-32,21 0 0,0 0 15,0-22-15,-21 22 0,21-21 16,-21 0-16,22 20 0,-1-20 0,-21 0 15,21 21-15,0-1 0,-21-20 0,21 21 16,0 0-16,-21 0 0,22-1 16,-1 22-16,-21-21 0,21 21 0,0 0 15,0 0-15</inkml:trace>
  <inkml:trace contextRef="#ctx0" brushRef="#br0" timeOffset="2931.64">5673 1312 0,'0'0'15,"0"-21"-15,0 0 16,-22 21-16,1 0 16,0 0-16,0 0 0,0 0 15,0 0-15,-1 21 0,1-21 16,0 21-16,0 1 0,-21 20 0,20-21 15,1 0-15,0 22 0,21-22 16,0 21-16,-21 0 0,21-20 16,0 20-16,0-21 0,0 21 0,0-20 15,0-1-15,21 0 0,0 0 16,0-21-16,1 0 0,20 0 0,-21 0 16,21 0-16,-20 0 0,20 0 0,0 0 15,1-21-15,-22 0 0,21 0 16,-21-22-16,22 22 0,-22-21 0,0 21 15,-21-22-15,0 22 0,0-21 0,0-1 16,0 22-16,0-21 0,-21 21 16,0 0-16,-1-1 0,-20 1 0,21 21 15,0 0-15,-22 0 16,22 0-16,0 0 0,0 0 0,0 0 16,0 0-16,-1 0 0,1 0 0,0 21 15</inkml:trace>
  <inkml:trace contextRef="#ctx0" brushRef="#br0" timeOffset="4316.09">6435 1439 0,'21'0'31,"0"0"-31,0-21 16,-21 0-1,21 21-15,-21-21 0,21 21 16,-21-21-16,0 0 0,0-1 16,0 1-16,-21 0 0,0 0 0,0 21 15,0-21-15,0 21 0,-1 0 16,1 0-16,0 0 0,0 0 0,0 0 15,0 0-15,-1 0 0,-20 21 16,21 0-16,0 0 0,0 22 0,-1-22 16,1 21-16,0-21 0,21 22 0,0-22 15,-21 21-15,21-21 0,0 0 16,0 22-16,0-22 0,0 0 0,21 0 16,-21 0-16,21-21 0,0 0 15,1 22-15,-1-22 0,0 0 16,0 0-16,21 0 0,-20-22 0,-1 22 15,0-21-15,21 0 0,-21 0 16,1-21-16,20 20 0,-21 1 0,0-21 16,0 0-16,1-1 0,-1 1 15,0 0-15,0-22 0,-21 22 0,0-22 16,21 1-16,-21-1 0,21 1 16,-21-1-16,0 1 0,22 20 0,-22 1 15,0-21-15,0 41 0,0-20 16,0 21-16,0-21 0,0 20 15,-22 22-15,1 22 16,21-1-16,-21 0 16,21 21-16,0 1 0,0 20 0,-21 1 15,0-1-15,21 1 0,0-1 16,-21 1-16,-1-1 0,1 1 0,21-1 16,0 1-16,0-22 0,0 21 0,0-20 15,0-1-15,0 0 0,0 1 16,21-22-16,1 0 0,-1 0 0,0 0 15,21-21-15,-21 0 0,22 0 16,-1 0-16,-21 0 0,22-21 0,-1 0 16,-21 0-16,21 0 0,1 0 0,-22-22 15,0 22-15,21-21 16,-20 21-16,-1-22 0,-21 22 0,0-21 16,21 21-16,-21-22 0,0 22 0,0 0 15,0 0-15,0 0 0,-21 21 31,0 0-31,21 21 16,-22 0-16,22 0 0,-21 0 0,21 0 16,0 22-16,0-22 0,0 21 0,0-21 15,0 22-15,0-22 0,0 21 16,0-21-16,0 1 0,0 20 16,21-21-16,-21 0 0,22-21 15,-1 21-15,21-21 0,-21 0 0,0 0 16,1 0-16,20 0 0,-21 0 0,0-21 15,22 0-15,-22 0 0,0 0 16,0 0-16,21-1 0,-20 1 0,-22-21 16,21 21-16,0-22 0,0 22 15,-21-21-15,0 21 0,0 0 0,0-22 16,0 22-16,0 0 0,0 0 0,0 0 16,0 42 15,0 0-16,0 0-15,-21 21 0,21-20 0,-21-1 16,21 21-16,0-21 0,0 22 0,0-22 16,0 21-16,0-21 0,0 0 15,0 1-15,0-1 0,0 0 0,21 0 16,0 0-16,0-21 0,0 0 0,1 0 16,20 0-16,-21 0 0,21 0 15,-20-21-15,20 0 0,-21 0 0,21 0 16,1-1-16</inkml:trace>
  <inkml:trace contextRef="#ctx0" brushRef="#br0" timeOffset="4587.14">8149 1270 0,'0'0'0,"21"-21"0,-21 0 0,0 0 16,0-1-16,0 1 16,-21 21-16,0 0 15,0 0-15,0 0 0,-1 21 16,1 1-16,0-22 0,0 42 15,0-21-15,0 0 0,-1 22 0,1-22 16,21 21-16,-21-21 0,21 22 0,-21-22 16,21 21-16,0-21 0,0 22 15,0-22-15,0 0 0,21 0 0,0 0 16,0-21-16,1 21 16,20-21-16,-21 0 0,21 0 0,1 0 15,-1 0-15,0 0 0,-20-21 0,20 0 16,0 0-16,1 0 0,-1 0 15,0-22-15,-21 1 0,22 0 0</inkml:trace>
  <inkml:trace contextRef="#ctx0" brushRef="#br0" timeOffset="4879.97">8763 635 0,'0'0'16,"0"-42"-16,0-1 0,-21 22 0,0 0 15,-1 0-15,1 21 0,0 0 16,0 0-16,0 0 15,0 21-15,21 0 0,0 0 16,-22 22-16,22-1 0,-21 22 0,21-22 16,0 21-16,0 1 0,0-1 15,-21 1-15,21-1 0,0-20 0,-21 20 16,21 1-16,0-22 0,0 0 16,0 1-16,0-1 0,0 0 0,0-20 15,0 20-15,21-21 0,0 0 0,-21 0 16,21 1-16,1-22 0,-1 0 15,0 0-15,0 0 0,0 0 0,0 0 16,22-22-16,-22 22 0,0-21 0,0 0 16,22-21-16,-22 21 15,0-1-15,21-20 0</inkml:trace>
  <inkml:trace contextRef="#ctx0" brushRef="#br0" timeOffset="5859.37">9059 1164 0,'0'-21'15,"0"42"-15,0-63 0,0 21 0,-21 42 31,0 0-15,0 0-16,21 0 0,0 22 16,0-22-16,-21 0 0,21 21 15,-22-20-15,22-1 0,0 21 0,0-21 16,0 0-16,0 1 0,0-1 0,0 0 16,22 0-16,-1-21 0,0 21 15,0-21-15,21 0 0,-20 0 16,-1 0-16,21 0 0,-21 0 0,22 0 15,-22-21-15,21 0 0,0 0 16,-20 0-16,-1-1 0,21 1 0,-21 0 16,0-21-16,1 21 0,-22-22 15,21 22-15,-21-21 0,21 21 0,-21-1 16,0 1-16,0 0 0,0 42 31,0 0-31,0 1 16,-21-1-16,0 0 0,-1 0 0,22 21 15,0-20-15,-21-1 16,21 21-16,-21-21 0,21 0 0,0 1 16,0-1-16,0 0 0,0 0 0,0 0 15,21-21-15,0 0 16,1 0-16,20 0 0,-21 0 0,0 0 16,0 0-16,22-21 0,-22 0 0,0 0 15,0 0-15,-21-1 0,0 1 16,0-21-16,0 21 0,0-22 0,0 22 15,0-21-15,0 21 0,-21 0 16,0-22-16,0 22 0,0 21 16,-1-21-16,1 21 0,0 0 0,0 0 15,0 0-15,42 0 32,0 0-32,0-21 15,0 21-15,1 0 0,20-21 0,-21 21 16,21 0-16,1 0 0,-1-22 0,-21 22 15,22 0-15,-1 0 0,0 0 16,-21 0-16,1 0 0,20 0 0,-21 0 16,-21 22-16,21-1 0,-21 0 0,21 0 15,-21 0-15,22 0 0,-22 1 16,0-1-16,0 0 0,0 0 16,0 0-16,0 22 0,-22-22 15,1 0-15,21 0 0,-21 0 16,21 0-16,0 1 0,-21-1 15,21-42 32,0-1-47,0 1 0,0 0 16,0 0-16,21-21 0,-21 20 0,21-20 16,0 0-16,1-1 0,-1 1 0,21 0 15,-21 21-15,0-22 0,1 1 16,20 21-16,-21 0 0,0-1 15,0 22-15,22 0 0,-22 0 0,0 0 16,0 0-16,-21 43 0,21-22 16,-21 0-16,22 21 0,-22 1 0,0-22 15,21 21-15,-21 1 0,0-1 16,0-21-16,0 21 0,0-20 0,0-1 16,0 21-16,-21-21 0,-1 0 15,22 1-15,0-1 16,0-42-1,0-1 1,0 1-16,0 0 16</inkml:trace>
  <inkml:trace contextRef="#ctx0" brushRef="#br0" timeOffset="6047.26">9758 572 0,'0'0'16,"-21"0"-16,-1 0 0,1 0 0,0 0 16,0 0 31,0 0-32</inkml:trace>
  <inkml:trace contextRef="#ctx0" brushRef="#br0" timeOffset="6264.14">8488 847 0,'21'0'0,"-42"0"0,42 21 15,-42-21 1,42 0-16,0 0 0,0 0 15,0 0-15,22 0 0,-1 0 16,0-21-16,1 21 0,-1 0 16,22 0-16,-22-21 0,0 21 0,-21-22 15,22 22-15,-22 0 0,21 0 16</inkml:trace>
  <inkml:trace contextRef="#ctx0" brushRef="#br0" timeOffset="6828.81">11451 699 0,'0'0'0,"0"-22"0,0 1 0,21 0 15,0-85 1,-21 85-16,0 0 16,0 42 15,0 0-31,0 22 0,0-1 15,-21 0-15,21 1 0,-21 20 16,0 1-16,0-1 0,21 1 0,-21-1 16,-1 1-16,1-1 0,21 1 15,0-1-15,-21-21 0,21 1 0,0-1 16,0-21-16,0 22 0,0-22 0,0 0 16,0 0-16,21-21 15,0 0-15,1 0 0,-1 0 16,0-21-16,0 0 0,0 0 0,0-1 15</inkml:trace>
  <inkml:trace contextRef="#ctx0" brushRef="#br0" timeOffset="7175.12">11769 995 0,'0'0'0,"0"-21"0,-22 42 47,22 0-47,-21 21 0,21-20 0,-21 20 15,0-21-15,21 21 0,0 1 16,-21-22-16,21 21 0,-21-21 0,21 22 16,0-22-16,0 0 0,0 0 0,21 0 15,0-21-15,0 0 0,0 22 16,0-22-16,22 0 0,-1 0 0,-21 0 16,22-22-16,-1 22 0,0-21 15,-21 0-15,22 0 0,-22 0 16,21 0-16,-21-1 0,-21-20 0,0 21 15,0 0-15,0-22 0,0 22 16,0 0-16,-21 0 0,0 0 0,0 21 16,0-21-16,-22 21 0,22 0 0,0 0 15,-21 0-15,21 0 0,-1-22 16,1 22-16,21-21 16,-21 0-16,21 0 0</inkml:trace>
  <inkml:trace contextRef="#ctx0" brushRef="#br0" timeOffset="7411.98">11472 762 0,'0'0'0,"-21"0"16,42 0-1,0-21-15,1 21 16,-1-21-16,21 21 0,-21 0 0,22-21 15,-1 21-15,21 0 0,-20-22 0,20 22 16,1 0-16,-22 0 0,0 0 16,1-21-16,-1 21 0,-21 0 15,0 0-15,1 0 0</inkml:trace>
  <inkml:trace contextRef="#ctx0" brushRef="#br0" timeOffset="8159.93">13928 910 0,'0'0'16,"0"-21"0,0 0-1,0 0 1,21 0-16,0 21 0,0-22 0,0 1 16,0 0-16,1 21 0,-1-21 15,0 0-15,0 0 0,0-1 0,-21 1 16,0 0-16,0 0 0,-21 21 15,0-21-15,0 21 0,-22 0 16,22 0-16,-21 0 0,0 0 0,-1 0 16,1 0-16,21 0 0,-22 0 15,22 0-15,-21 0 0,21 0 16,0 21-16,-1 0 0,1-21 0,21 21 16,0 0-16,0 1 0,0-1 15,0 0-15,0 21 0,0-21 0,21 22 16,-21-1-16,43-21 0,-22 22 0,0-1 15,0 0-15,0 1 0,22-22 16,-22 21-16,0-21 0,0 22 0,-21-22 16,0 21-16,0-21 0,0 0 15,0 1-15,-21-1 0,0 0 0,0 0 16,-22 0-16,22 0 0,-21-21 0,0 0 16,-1 0-16,22 0 15,-21 0-15,-1 0 0,1 0 0,0 0 16,21-21-16,-22 0 0,22 0 0,0 0 15,0 0-15,0-1 0,-1 1 16,22 0-16,0 0 0,0-21 0,0 20 16,0 1-16,0 0 0,0 0 0,22 0 15,-1 21-15,0 0 16,0 0-16,-21-21 0,21 21 0,0 0 16,1 0-16</inkml:trace>
  <inkml:trace contextRef="#ctx0" brushRef="#br0" timeOffset="8552.26">14118 1291 0,'0'0'0,"21"0"15,0-21 1,1 0-16,-1 0 15,0 0-15,-21-1 0,21 1 0,0 0 16,-21 0-16,0 0 0,0 0 16,0-1-16,0 1 0,0 0 15,0 0-15,0 0 16,-21 21-16,0 0 16,0 21-16,0 0 0,-1-21 0,1 42 15,-21-20-15,21-1 0,0 21 16,-1-21-16,1 22 0,0-1 0,0-21 15,0 21-15,21-20 0,-21-1 0,21 0 16,0 0-16,0 0 0,0 0 16,0 1-16,21-1 0,0-21 0,0 0 15,0 0-15,0 0 0,22 0 0,-22 0 16,21 0-16,1-21 16,-1 21-16,0-22 0,1 1 0,-1 0 15,-21-21-15,21 21 0</inkml:trace>
  <inkml:trace contextRef="#ctx0" brushRef="#br0" timeOffset="8820.11">14753 529 0,'0'0'0,"0"-42"0,0 21 0,0-22 16,0 22-16,0 0 0,0 0 0,-21 42 31,21 0-31,-21 0 0,21 22 0,0-1 16,0 0-16,-21 1 15,-1 20-15,1 1 0,21-1 0,-21 1 16,0 20-16,0-20 0,21-1 0,-21 1 16,-1-22-16,1 22 0,21-22 15,0 0-15,-21-20 0,21 20 0,0-21 16,0 0-16,0 0 0,21-21 16,0 0-1,1 0-15,-1 0 0,0-21 16,0 0-16,0 0 0</inkml:trace>
  <inkml:trace contextRef="#ctx0" brushRef="#br0" timeOffset="9191.89">14774 1143 0,'0'21'0,"-21"-21"16,0 21-16,0 1 0,21-1 15,0 0 1,21-21-1,0 0-15,21 0 16,-20 0-16,-1 0 0,21 0 0,-21-21 16,22 0-16,-1 21 0,-21-22 0,21 1 15,-20 0-15,-1 0 0,0 0 16,0 0-16,-21-1 0,0 1 0,0 0 16,0 0-16,0 0 0,-21 21 15,0 0-15,0 0 0,-22 0 16,22 0-16,0 0 0,0 0 0,0 21 15,-22 0-15,22 21 0,0-20 16,0 20-16,21-21 0,-21 21 0,-1-20 16,22 20-16,0-21 0,0 21 0,0-20 15,0-1-15,0 0 0,0 0 16,0 0-16,22-21 0,20 0 16,0 0-16,1 0 0,-1 0 15,0 0-15,22 0 0,-1-21 0,-20 0 16,20 0-16</inkml:trace>
  <inkml:trace contextRef="#ctx0" brushRef="#br0" timeOffset="9651.62">15642 953 0,'0'0'16,"0"-22"-16,-21 22 16,0 0-16,21 22 0,-21-1 15,21 0-15,-22 0 0,22 0 16,-21 22-16,0-22 0,21 21 0,0-21 15,0 22-15,-21-22 0,21 21 16,-21-21-16,21 0 0,0 22 0,0-22 16,0 0-16,0 0 0,0 0 31,0-42-15,0 0-1,0 0-15,0 0 0,0 0 16,0-1-16,0-20 0,21 21 0,0-21 15,0-1-15,0 22 0,22-21 0,-22-1 16,0 1-16,21 21 0,-20 0 16,20 0-16,-21-1 0,21 1 0,1 21 15,-22 0-15,21 0 0,-21 21 16,1 1-16,-1-1 0,0 21 16,0-21-16,0 0 0,-21 22 0,0-22 15,0 21-15,0-21 0,0 1 16,0 20-16,0-21 0,0 0 0,-21 0 15,0-21-15,21 22 0,-21-22 0,0 21 16,21-42 31,21-1-47,0 22 0</inkml:trace>
  <inkml:trace contextRef="#ctx0" brushRef="#br0" timeOffset="9883.52">16319 974 0,'0'0'0,"0"-21"0,0-1 0,22 22 16,-22 22-1,0-1 1,0 0-16,-22 21 0,22-21 16,-21 1-16,21 20 0,-21-21 0,0 0 15,21 22-15,-21-22 0,21 0 0,-21 0 16,21 0-16,0 0 0,0 1 15,0-1-15,21-21 32,0-21-32,-21-1 15,21 1-15,0 0 0,0 0 0</inkml:trace>
  <inkml:trace contextRef="#ctx0" brushRef="#br0" timeOffset="10044.53">16362 677 0,'0'-21'0,"0"42"0,-21-42 0,-1 0 16,1 21-16,21 21 47,0 0-47,0 1 16,0-1-16,21 0 0</inkml:trace>
  <inkml:trace contextRef="#ctx0" brushRef="#br0" timeOffset="10478.95">16785 931 0,'0'0'0,"0"-21"0,0 0 15,-21 21-15,0 0 0,0 0 16,-1 21-1,22 0-15,-21 1 0,0 20 0,21-21 16,-21 21-16,21-20 0,-21 20 0,21-21 16,0 21-16,0-20 0,0-1 15,0 21-15,0-21 0,0 0 0,0 1 16,0-1-16,21-21 0,0 21 16,0-21-16,0 0 0,1 0 0,20 0 15,-21 0-15,21 0 0,-20 0 0,20 0 16,-21-21-16,21 0 0,-20 21 15,20-43-15,-21 22 0,0 0 0,0-21 16,1 20-16,-1-20 0,0 0 0,0 21 16,-21-22-16,0 22 15,0 0-15,0 0 0,0 0 0,0-1 16,-21 22 0,0 22-1,0-1-15,-1 0 16,22 0-16,0 0 0,0 0 15,0 1-15,22-22 16,-1 21-16,0-21 0</inkml:trace>
  <inkml:trace contextRef="#ctx0" brushRef="#br0" timeOffset="11156.79">17568 974 0,'0'-21'16,"0"42"-16,0-64 15,-21 43-15,0 0 16,0 0-16,0 22 0,-1-1 16,22 0-16,0 0 0,-21 0 0,0 22 15,21-22-15,0 21 0,0-21 0,-21 22 16,21-22-16,0 21 0,-21-21 16,21 22-16,0-22 0,0 0 0,0 0 15,0 0-15,0-42 47,0 0-47,0 0 16,21 0-16,0-1 0,-21-20 0,21 0 15,0 21-15,1-22 0,-1 1 0,0 0 16,0 20-16,0-20 0,0 21 16,1-21-16,-1 20 0,21 1 0,-21 21 15,0 0-15,1 0 0,-1 0 16,21 0-16,-21 0 0,0 21 0,1 1 15,-1-1-15,0 21 0,0-21 0,0 22 16,-21-1-16,0-21 16,21 21-16,-21-20 0,0 20 0,0-21 15,0 0-15,0 0 0,0 1 16,0-1-16,0 0 0,-21-21 31,21-21-15,0 0-16,0-1 0,0 1 15,0 0-15,0 0 0,0 0 16,21-22-16,1 1 0,-1 0 0,0-1 16,21 1-16,-21 0 0,1 21 0,20-22 15,0 22-15,1 0 0,-1 0 16,0 21-16,1 0 0,-1 0 0,-21 21 16,21 0-16,-20 21 15,-1-20-15,0 20 0,-21 0 0,0-21 16,0 22-16,0-1 0,0 0 0,0 1 15,0-22-15,-21 21 0,0-21 16,-1 22-16,1-22 0,0 0 0,21 0 16,0 0-16,-21 1 0,0-22 15,21 21-15,-21-21 0,-1 0 16,1 21 0</inkml:trace>
  <inkml:trace contextRef="#ctx0" brushRef="#br0" timeOffset="11945.34">931 3302 0,'-21'-21'16,"42"42"-16,-42-63 0,21 21 0,-21-1 16,21 44 15,0-1-31,0 0 0,0 21 15,0 1-15,0-1 0,0 0 0,0 1 16,0-1-16,-21 0 0,0 22 16,-1-22-16,22 0 0,-21-20 15,0 20-15,21-21 0,-21 0 0,21 0 16,0 1-16,0-1 0,0-42 31,21-1-31,0 1 16,-21 0-16</inkml:trace>
  <inkml:trace contextRef="#ctx0" brushRef="#br0" timeOffset="12335.49">1270 3366 0,'0'0'0,"0"21"31,-21 0-31,0 21 0,-1-21 15,1 1-15,0 20 0,0 0 16,0 1-16,21-1 0,-21-21 0,21 21 16,-22 1-16,22-1 0,0-21 15,0 0-15,0 22 0,0-22 0,22-21 16,-1 21-16,21-21 0,-21 0 16,22 0-16,-1 0 0,0 0 0,-21-21 15,22 21-15,-1-21 0,0 0 16,1-22-16,-22 22 0,0 0 0,21-21 15,-42 20-15,0-20 0,22 0 16,-22-1-16,0 1 0,0 0 16,-22 21-16,1-22 0,0 22 15,-21 0-15,21 0 0,-22 21 0,22 0 16,0 0-16,-21 0 0,20 0 16,1 0-16,0 21 0,0 0 0,21 0 15,0 0-15,0 1 0,0-1 16,0 0-16,0 0 0,21 0 15,0 0-15</inkml:trace>
  <inkml:trace contextRef="#ctx0" brushRef="#br0" timeOffset="12495.54">2053 3598 0,'0'0'0,"0"-21"15</inkml:trace>
  <inkml:trace contextRef="#ctx0" brushRef="#br0" timeOffset="12541.56">2328 3493 0,'21'0'0,"64"0"0</inkml:trace>
  <inkml:trace contextRef="#ctx0" brushRef="#br0" timeOffset="13916.05">3429 3069 0,'0'-21'0,"-21"-21"31,0 42-31,21 21 16,0 0-16,0 21 16,0-20-16,0 20 0,0 0 15,-22 1-15,22 20 0,0-21 0,-21 22 16,21-22-16,0 1 0,0-1 15,0 0-15,0 1 0,0-22 0,0 21 16,0-21-16,0 0 0,21-21 16,1 0-16,-1 0 0,0 0 15,0 0-15,0 0 0,0-21 0,1 0 16,-1 0-16,0 0 0,0 0 16,21-22-16,-20 22 0,-1-21 15,0-1-15,0 1 0,0 0 16,0-1-16,1 1 0,-1 0 0,0-1 15,-21 22-15,21 0 0,-21 0 0,21 0 16,-21 0-16,0 42 31,21 0-31,-21 0 0,0 0 16,0 0-16,0 22 0,0-22 0,0 21 16,0 1-16,0-22 0,0 21 0,0 0 15,0-20-15,0-1 0,0 0 16,22 0-16,-22 0 0,21 0 15,0 1-15,0-22 0,0 0 0,0 0 16,1 0-16,20 0 0,-21 0 16,21-22-16,1 1 0,-22 0 0,21 0 15,1 0-15,-1-22 0,0 22 16,1-21-16,-22 0 0,21-1 0,-21 1 16,0 21-16,-21-22 0,0 1 0,0 0 15,0-1-15,0 22 0,-21 0 16,0 0-16,0 0 0,0 0 15,0-1-15,-1 22 0,1 0 0,0 0 0,0 0 16,42 0 15,0 0-31,22 0 16,-22 0-16,21 0 0,0 0 16,1 0-16,20 0 0,-20-21 0,-1 0 15,21 21-15,-20-21 0,-1 0 16,0 0-16,1-1 0,-22 1 0,0 0 15,0 0-15,0 0 0,-21 0 0,22-1 16,-22 1-16,0 0 0,0 0 16,-22 21-16,1 0 15,0 0-15,0 0 16,0 21-16,0 0 16,-1 0-16,1 22 0,21-22 0,0 21 15,-21 1-15,0-1 0,21 0 0,0 1 16,0-1-16,0 0 0,-21 1 15,21-1-15,-21 0 0,21 22 16,0-22-16,-22 0 0,22-20 0,0 20 16,0 0-16,0-21 0,0 1 0,0-1 15,-21 0-15,21 0 0,0-42 47,0-21-47,0 20 16,0 1-16,0-21 0,21 21 15,1-22-15,-1 1 0,-21 21 0,21-21 16,21-1-16,-21 22 0,1 0 16,-1 0-16,21 0 0,-21-1 0,22 1 15,-22 21-15,0 0 0,21 0 0,-21 0 16,1 0-16,-1 21 0,0 1 16,0-1-16,-21 0 0,0 21 0,0-21 15,0 22-15,0-22 0,0 21 16,0-21-16,0 22 0,0-22 0,0 0 15,0 21-15,0-20 0,-21-1 0,21 0 16,-21-21-16,21 21 0,0 0 31,0-42-15,0 0 0,0 0-16,21 0 0,0 21 0</inkml:trace>
  <inkml:trace contextRef="#ctx0" brushRef="#br0" timeOffset="14716.59">5948 3090 0,'0'-105'31,"0"210"-31,0-232 0,-21 106 0,-1 0 15,1 21-15,0 0 0,0 0 16,0 0-16,0 0 0,-1 0 0,-20 21 16,0 0-16,21 1 0,-22-1 15,1 21-15,21-21 0,-22 22 0,22-1 16,-21 0-16,21 1 0,0-1 16,-1 0-16,1 1 0,21-22 0,0 21 15,0-21-15,0 22 0,0-22 0,0 0 16,21 0-16,1-21 0,-1 0 15,0 21-15,0-21 0,21 0 16,-20 0-16,20-21 0,0 0 0,-21 21 16,22-42-16,-1 20 0,-21 1 15,22-21-15,-22 0 0,0-1 0,0 1 16,0 0-16,0-22 0,-21 22 0,0 21 16,0-22-16,0 1 0,0 21 15,0 0-15,0-1 0,0 1 0,0 42 31,-21 1-31,21-1 16,0 0-16,-21 0 0,21 21 0,0-20 16,0 20-16,0 0 0,0 1 0,0-1 15,0-21-15,0 21 16,21-20-16,0 20 0,-21-21 0,22 0 16,-1-21-16,0 21 0,0-21 0,0 0 15,22 0-15,-22 0 0,21 0 16,-21 0-16,22-21 0,-1 0 0,-21 0 15,21 0-15,-20-22 0,20 22 16,-21-21-16,0-22 0,0 22 0,1 0 16,-1-1-16,0-20 0,-21-1 15,0 22-15,0-21 0,0 20 0,0 1 16,21-22-16,-21 43 0,0-21 0,0 21 16,0 0-16,0-1 0,0 44 31,0-1-31,0 21 0,-21-21 0,21 22 15,-21-1-15,21 43 0,0-22 16,-21-21-16,21 1 0,-22-1 16,22 0-16,0 22 0,0-22 0,0 1 15,0-1-15,0 0 0,0-21 16,22 22-16,-1-22 0,0 0 0,0 0 16,0-21-16,0 0 0,1 0 15,-1 0-15,0 0 0,0-21 16,0 21-16,-21-21 0,21 0 0,1 0 15,-1-22-15,-21 22 0,0 0 16</inkml:trace>
  <inkml:trace contextRef="#ctx0" brushRef="#br0" timeOffset="14827.52">6350 2921 0,'-42'-21'31</inkml:trace>
  <inkml:trace contextRef="#ctx0" brushRef="#br0" timeOffset="14901.48">6562 2900 0,'21'0'0,"85"0"31,-85 0-31,21 0 0,-21-21 0,0 21 16,1 0-16,-1-21 0</inkml:trace>
  <inkml:trace contextRef="#ctx0" brushRef="#br0" timeOffset="15451.16">8361 2921 0,'0'-21'0,"0"42"0,0-63 15,0 21 1,0-1 0,-21 22 30,21 22-46,0-1 16,0 0 0,21-21 46,0 0-46,0-21-16</inkml:trace>
  <inkml:trace contextRef="#ctx0" brushRef="#br0" timeOffset="16495.56">8361 2794 0,'0'0'0,"0"21"32,0 0-17,0 1-15,0 20 16,-21-21-16,21 21 0,-22-20 0,1 20 16,21 0-16,-21-21 0,21 22 0,-21-1 15,21-21-15,-21 0 0,21 1 16,0-1-16,0 0 0,0 0 0,0 0 15,0-42 17,0 0-32,21 21 0</inkml:trace>
  <inkml:trace contextRef="#ctx0" brushRef="#br0" timeOffset="16940.31">8911 2731 0,'-63'0'16,"41"0"-16,1 0 0,0 21 0,-21 0 15,21 0-15,-1 0 0,1 0 0,0-21 16,21 22-16,-21-1 0,21 0 0,-21 0 15,21 0-15,0 0 0,0 1 16,21-22 0,0 21-16,-21 0 0,21-21 0,0 0 15,1 0-15,20 21 0,-21-21 16,0 0-16,0 21 0,1-21 0,20 0 16,-21 21-16,0-21 0,0 22 15,1-22-15,-1 21 0,-21 0 16,0 0-16,0 0 0,-21-21 15,-1 0-15,1 0 0,-21 21 16,21-21-16,0 22 0,-22-22 0,1 0 16,21 0-16,-22 0 0,22 0 0,0 0 15,0 0-15,-21 0 0,20 0 16,22-22-16,-21 1 0,0 0 16,21 0-1,0 0-15,0 0 0,0-1 16,0 1-16</inkml:trace>
  <inkml:trace contextRef="#ctx0" brushRef="#br0" timeOffset="17136.18">8361 2434 0,'0'-21'0,"0"42"0,0-63 15</inkml:trace>
  <inkml:trace contextRef="#ctx0" brushRef="#br0" timeOffset="17971.71">10731 2519 0,'0'0'16,"-21"0"-16,0 0 0,0 0 16,42 0 15,0-21-16,0 0-15,1 21 0,-22-22 16,21 1-16,0 0 0,0 21 0,0-21 16,-21 0-16,0 0 0,0-1 15,0 1-15,0 0 0,-21 0 16,0 21-16,-21 0 0,-1 0 16,22 0-16,-21 0 0,-1 0 15,1 0-15,0 0 0,-1 0 0,1 21 16,21-21-16,-21 21 0,20 0 15,-20 1-15,21-1 0,21 21 16,0-21-16,0 0 0,0 1 16,0 20-16,42-21 0,-21 21 15,1-20-15,20 20 0,0-21 0,1 21 16,-1 1-16,0-22 0,1 21 0,-1-21 16,-21 22-16,21-22 0,-20 21 15,-22-21-15,0 22 0,0-22 0,0 0 16,-22 0-16,1 0 0,-21 1 15,0-1-15,-1 0 0,-20 0 0,-1-21 16,1 21-16,-1-21 0,22 0 0,-22 0 16,1 0-16,21-21 0,-1 21 15,1-21-15,21 0 0,0 0 16,-1-1-16,1-20 0,21 21 0,0 0 16,0-22-16,0 22 0,0-21 15,0 0-15,0 20 0,21 1 0,1-21 16,-1 42-16,21-21 0,-21 0 0,0 21 15,1 0-15,-1 0 0,0 0 16,0 0-16</inkml:trace>
  <inkml:trace contextRef="#ctx0" brushRef="#br0" timeOffset="18367.18">10985 2963 0,'0'0'0,"22"0"0,-1 0 15,0-21-15,0 21 0,0-21 0,0 0 16,1 0-16,-1 0 0,0-1 16,-21 1-16,21 0 0,-21 0 0,0 0 15,0 0-15,0-1 0,0 1 16,0 0-16,-21 21 0,21-21 0,-21 21 15,0 0-15,-1 0 0,1 0 16,0 21-16,0 0 0,0 0 16,0 1-16,-1-1 0,1 21 0,21 0 15,-21-20-15,21 20 0,-21 0 0,21 1 16,0-1-16,0 0 0,0 1 16,0-22-16,0 21 0,0-21 0,21 0 15,0 1-15,0-1 0,1 0 0,-1-21 16,21 0-16,-21 0 0,0 0 15,22 0-15,-1 0 0,-21-21 0,22 0 16,-1-1-16,0 1 0,-21-21 0,22 21 16,-1-22-16</inkml:trace>
  <inkml:trace contextRef="#ctx0" brushRef="#br0" timeOffset="18626.91">11811 2244 0,'0'-43'0,"0"86"0,0-128 0,0 64 0,0-21 15,0 20-15,-21 22 16,0 22-16,21-1 16,-22 0-16,1 0 0,21 21 15,0 1-15,-21-1 0,21 22 0,-21-1 16,0 1-16,21-1 0,0 1 0,-21-22 16,21 21-16,-22 1 15,22-22-15,-21 1 0,21 20 0,0-42 16,0 22-16,0-1 0,0-21 0,0 0 15,0 0-15,0 1 0,21-22 16,1 0 0,-1 0-16,0-22 0,0 22 15</inkml:trace>
  <inkml:trace contextRef="#ctx0" brushRef="#br0" timeOffset="19003.7">11938 2836 0,'0'22'0,"0"-1"16,0 0 0,21-21-1,0 0-15,0 0 0,1 0 16,-1 0-16,0 0 0,0 0 16,21-21-16,-20 21 0,-1-21 0,21-1 15,-21 1-15,0 0 0,-21 0 0,22 0 16,-22 0-16,0-1 0,0 1 15,0 0-15,0 0 0,0 0 0,0 0 16,-22 21-16,1 0 0,0 0 16,0 0-16,-21 0 0,20 21 15,1 0-15,0 0 0,0 0 16,0 22-16,0-22 0,-1 21 16,1-21-16,21 22 0,0-22 0,0 21 15,0-21-15,0 0 0,0 1 0,0-1 16,0 0-16,0 0 0,21 0 15,1-21-15,20 0 0,-21 0 0,0 0 16,22 0-16,-1 0 0,-21 0 0,21 0 16,1-21-16,-22 0 0,21 21 15,1-21-15</inkml:trace>
  <inkml:trace contextRef="#ctx0" brushRef="#br0" timeOffset="19467.95">12679 2582 0,'0'43'16,"0"-22"0,0 21-16,0-21 0,0 1 15,-21-1-15,21 21 0,0-21 16,-22 0-16,22 22 0,0-22 0,0 0 16,0 0-16,0 0 0,0 1 15,0-1-15,0 0 0,0-42 63,0 0-63,0-1 0,0 1 0,0 0 15,0-21-15,0 21 0,0-1 16,22-20-16,-1 0 0,0 21 0,0-22 16,0 22-16,0-21 0,1 21 0,-1-1 15,0 1-15,21 0 0,-21 21 16,22 0-16,-1 0 0,-21 0 0,22 21 15,-22-21-15,0 21 0,0 22 0,0-22 16,-21 21-16,21-21 0,-21 22 16,0-22-16,0 21 0,0 1 15,0-22-15,-21 0 0,21 21 0,-21-21 16,21 1-16,-21-1 0,21 0 16,0 0-16,21-21 31,0-21-16,-21 0-15,21 0 0,1-1 0,-1 1 16</inkml:trace>
  <inkml:trace contextRef="#ctx0" brushRef="#br0" timeOffset="19675.34">13483 2582 0,'0'43'16,"0"-22"-16,0 0 15,0 21-15,0-20 0,0 20 16,-21 0-16,0-21 0,21 22 0,0-22 16,0 0-16,0 0 0,0 0 0,0 1 15,0-1-15,0 0 0,21-21 32,0 0-32,-21-21 0,21 0 0,-21-1 15,0 1-15</inkml:trace>
  <inkml:trace contextRef="#ctx0" brushRef="#br0" timeOffset="19864.24">13547 2265 0,'0'0'0,"0"-21"16,-22 21-16,22 21 62,0 0-62,22-21 16,-22 21-16</inkml:trace>
  <inkml:trace contextRef="#ctx0" brushRef="#br0" timeOffset="20991.68">13843 2498 0,'0'-21'16,"0"42"-1,0 0-15,0 21 16,0-21-16,0 22 0,-21-22 0,21 21 16,0-21-16,-21 22 15,21-1-15,0-21 0,0 22 0,0-22 16,0 0-16,0 0 0,0 0 0,21 0 15,0-21-15,0 22 0,0-22 16,22 0-16,-22 0 0,0 0 16,21 0-16,-21 0 0,22 0 0,-22-22 15,21 1-15,-21 0 0,1 0 16,20 0-16,-21-22 0,0 22 0,0-21 16,1 0-16,-1 20 0,-21-20 15,0 21-15,0 0 0,0 0 0,21-1 16,-21 1-16,0 0 0,-21 21 31,21 21-31,0 0 0,-21 1 16,-1-1-16,22 0 0,-21 21 0,21-21 15,0 22-15,0-22 0,0 21 16,0-21-16,0 1 0,0 20 0,0-21 16,0 0-16,21-21 0,1 21 0,-1-21 15,21 0-15,-21 0 0,0 0 16,22 0-16,-1 0 0,-21 0 0,22 0 15,-22 0-15,21-21 0,-21 0 0,22 0 16,-22 0-16,0-22 0,0 22 16,-21-21-16,21 0 0,-21 20 0,21-20 15,-21 0-15,0 21 0,0-1 16,0 1-16,0 0 0,0 0 16,0 42-1,0 0-15,0 0 16,0 22-16,0-22 0,-21 21 15,21-21-15,0 22 0,-21-22 0,21 21 16,0-21-16,0 1 0,0-1 16,-21 0-16,21 0 0,0 0 0,0 0 15,0-42 17,0 0-32,21 0 15,-21 0-15,21-22 0,-21 22 16,21-21-16,1 0 0,-1-1 15,0 1-15,0 0 0,0-1 0,22 1 16,-22 21-16,0-22 0,21 22 0,-21 0 16,1 21-16,20 0 0,-21 0 15,21 0-15,-20 0 0,-1 0 0,0 42 16,-21-20-16,0-1 0,21 21 0,-21 0 16,0-20-16,0 20 0,0 0 15,0 1-15,0-22 0,0 21 0,-21-21 16,21 0-16,0 22 0,0-22 15,0 0-15,0 0 0,-21-21 16,21-21 15,0 0-31,0 0 16,0 0-16,0-22 0,21 22 0,0-21 16,-21 21-16,21-22 0,22 1 15,-22-22-15,0 22 0,21 0 0,-21-1 16,22 1-16,-22 0 0,21 21 15,1-1-15,-22 1 0,21 21 0,-21 0 16,0 0-16,22 0 0,-22 0 0,-21 21 16,21 22-16,-21-22 0,21 21 15,-21 1-15,0-1 0,0 0 16,0 1-16,0-1 0,0-21 0,0 21 16,-21 1-16,21-22 0,-21 21 0,21-21 15,-21 1-15,21-1 0,0 0 16,-21-21-16,21 21 0,-22-21 0,1 0 31,0 0-15,21-21-16</inkml:trace>
  <inkml:trace contextRef="#ctx0" brushRef="#br0" timeOffset="21851.19">487 5144 0,'0'0'15,"0"-22"-15,0 1 0,0 0 0,0 42 47,0 22-31,0-22-16,0 21 0,0 0 15,0 1-15,0-1 0,0 0 0,0 22 16,21-22-16,-21 1 0,0-1 16,0 0-16,0 1 0,0-22 0,0 0 15,0 0-15,0 0 0,0 0 16,0-42-1,21 0 1,0 0-16,-21 0 0</inkml:trace>
  <inkml:trace contextRef="#ctx0" brushRef="#br0" timeOffset="22071.06">952 5038 0,'22'0'0,"-44"0"0,44 21 15,-22 0 1,0 21-16,0-20 0,0 20 0,0 0 16,-22 1-16,22 20 0,0-21 15,0 1-15,0-1 0,0 0 0,-21 1 16,21-22-16,0 21 16,0-21-16,0 1 0,0-1 0,21-21 31,1 0-31,-22-21 0</inkml:trace>
  <inkml:trace contextRef="#ctx0" brushRef="#br0" timeOffset="22243.96">1355 5313 0,'0'0'16,"0"-21"-16,21 21 0,0 0 15,0 0 48,0 0-63,0-21 0</inkml:trace>
  <inkml:trace contextRef="#ctx0" brushRef="#br0" timeOffset="24266.31">2836 4953 0,'0'0'0,"0"-21"15,0-21-15,0 20 0,0 1 0,0 0 16,0 0-16,0 0 0,0 42 31,0 0-31,0 21 16,0 1-16,0-1 0,-21 0 0,21 22 15,-21-22-15,21 1 0,-21 20 16,21-21-16,-21 22 0,21-22 0,-22 1 16,22-22-16,0 21 0,0-21 15,0 22-15,0-22 0,0 0 16,22-21-16,-1 0 0,0 0 0,0 0 15,0-21-15,0 0 16,1 21-16,20-22 0,-21 1 0,21-21 16,-20 21-16,20 0 0,-21-22 15,21 1-15,-20 0 0,-1-1 0,21 22 16,-21-21-16,0-1 0,1 22 16,-1 0-16,-21 0 0,0 0 0,21 0 15,0 21-15,-21 21 16,0 0-1,0 0-15,0 0 0,0 22 0,0-22 16,0 21-16,0-21 0,0 22 16,0-22-16,0 21 0,0-21 0,0 22 15,21-22-15,0 0 0,-21 0 16,22 0-16,-1 0 0,0-21 16,0 0-16,0 0 0,0 0 0,22 0 15,-22 0-15,21 0 0,-21 0 16,22-21-16,-22 21 0,21-21 0,-21 0 15,22 0-15,-22-22 0,0 22 0,0-21 16,0 21-16,1-22 0,-22 1 16,0 0-16,0-1 0,0 1 0,0 0 15,0-1-15,0 22 0,-22-21 16,1 21-16,0 0 0,0-1 16,0 1-16,0 21 0,-22 0 0,22 0 0,0 0 15,0 0-15,0 21 16,21 1-16,0-1 15,21 0 1,21-21-16,-21 0 0,0 0 0,22 0 16,-1 0-16,-21 0 0,22 0 15,-1-21-15,0 0 0,1-1 0,-22 1 16,21 0-16,0 0 0,-20 0 0,20-22 16,-21 22-16,0 0 0,0-21 15,1 21-15,-22-22 0,21 22 16,-21 0-16,0 0 0,0 0 15,0-1-15,0 1 0,0 0 0,-21 21 16,-1 0-16,1 0 0,0 0 16,21 42-1,0-20-15,0 20 0,0-21 0,0 21 16,0 22-16,0-22 0,0 22 16,0-22-16,-21 22 0,21-22 0,0 21 15,0-20-15,0 20 0,0-20 0,0-1 16,0 0-16,-21 1 0,21-22 15,0 0-15,-21 21 0,21-21 16,0 1-16,0-44 31,0 1-31,0 0 0,0 0 0,0 0 16,0 0-16,21-22 16,0 1-16,0 0 0,0 20 0,-21-20 15,21 0-15,1 21 0,-1-22 0,0 22 16,0 0-16,0 0 0,0 0 15,-21-1-15,22 22 0,-1 0 0,0 0 16,-21 22-16,21-1 16,0-21-16,-21 42 0,0-21 0,0 0 15,0 22-15,0-22 0,0 21 0,0-21 16,0 22-16,21-22 16,-21 0-16,0 21 0,0-20 0,22-1 0,-22 0 15,0 0-15,21 0 0,0-21 16,0 0-16,0 0 0,0 0 15,1 0-15,-1 0 0,0 0 0,21 0 16,-21-21-16,1 21 0,20-21 0,-21 0 16,0 0-16,0-22 0,22 22 15,-43-21-15,21 21 0,0-22 0,0 22 16,-21-21-16,0-1 0,0 22 16,0 0-16,0 0 0,21 0 0,-21 42 46,-21 0-46,21 0 16,0 22-16,0-22 0,0 0 0,0 21 16,0-21-16,0 1 0,0-1 15,0 21-15,0-21 0,0 0 0,0 1 16,21-1-16,1-21 0,-22 21 0,21-21 16,0 0-16,0 0 0,0 0 15,0 0-15,1 0 0,20 0 0,-21 0 16,0-21-16,0 0 0,1-1 0,20 1 15,-21 0-15,0-21 16,-21 21-16,21-22 0,1 22 0,-22-21 0,21 21 16,-21-22-16,0 22 0,0 0 15,0 0-15,0 0 16,0 42 15,0 0-31,0 0 0,0 21 16,0-20-16,0 20 0,-21 0 0,21 1 15,0-1-15,0 0 0,0 22 16,0-22-16,0 22 0,0-1 0,0-21 16,0 22-16,0 21 0,0-22 0,0 1 15,0-1-15,0 1 0,0-1 16,0 22-16,0-22 0,0 1 0,21-1 16,-21 1-16,0-1 0,0 1 0,21-1 15,-21-20-15,0 20 0,0-21 16,0 1-16,0-1 0,0 0 15,0-20-15,0-1 0,0 21 0,0-21 16,-21-21-16,0 0 16,-1 0-16,1 0 0,-21 0 0,21-21 15,0 0-15,-1 0 0,1-22 16,0 22-16,0-21 0,0-22 16,21 22-16,0-21 0,0-1 0,0 1 0,0-1 15,0-21-15,0 22 0,0-22 16,0 22-16,0-22 0,21 22 15,0-1-15,0 1 0,0-1 0,-21 1 16,22 20-16,-1 1 0,0 0 16,0-1-16,0 1 0,22 21 0,-22-22 15,0 1-15,21 21 0,-21-21 0,1 20 16</inkml:trace>
  <inkml:trace contextRef="#ctx0" brushRef="#br0" timeOffset="26499.93">7175 4678 0,'0'0'0,"0"-21"31,22 0-15,-1-1-16,0 1 0,0 0 16,-21 0-16,21 0 0,0 0 0,1-1 15,-1-20-15,0 21 0,0 0 0,0-22 16,-21 22-16,0 0 0,0-21 16,0 21-16,0-1 0,-21 22 15,0 0-15,-21 0 0,20 0 0,-20 22 16,0-22-16,21 21 0,-22 0 15,1 0-15,0 0 0,20 0 16,1 1-16,0-1 0,0 0 0,0 0 16,21 0-16,0 0 0,0 1 15,0-1-15,21 0 0,0 0 0,0 0 16,0 0-16,1 1 0,20 20 16,0-21-16,-21 0 0,22 22 0,-22-22 15,21 21-15,-21-21 0,1 22 0,-1-22 16,0 21-16,-21 0 0,0-20 15,0 20-15,0-21 0,-21 0 0,0 22 16,-1-22-16,-20 0 0,21-21 16,-21 21-16,-1 0 0,1-21 15,0 0-15,-1 0 0,1 0 0,0 0 0,20-21 16,-20 0-16,0 0 0,21 0 16,-1-1-16,1-20 0,0 21 15,0-21-15,0-1 0,0 1 0,-1 21 16,22-22-16,-21 22 0,21-21 0,0 21 15,0 0-15,0-1 0,0 1 16,21 21 0,1 0-16,-1 21 0,0 1 15,0-1-15,0 0 0,0 21 16,1-21-16,-22 22 0,21-22 16,0 21-16,0 1 0,0-22 0,0 21 15,1-21-15,20 22 0,-21-22 16,0 0-16,22-21 0,-22 21 0,21 0 15,0-21-15,-20 0 0,20 0 16,0 0-16,1 0 0,-1-21 0,0 0 16,1 0-16,-22 21 0,21-21 0,0-1 15,1-20-15,-22 21 0,0 0 16,21 0-16,-42-22 0,22 1 0,-1 21 16,-21-22-16,21 22 0,-21 0 0,0-21 15,0 21-15,0-1 0,0 1 16,-21 21-1,0 0-15,-1 0 16,1 21-16,21 1 0,0-1 16,-21 0-16,21 0 0,-21 0 0,21 22 15,0-1-15,0-21 0,0 21 0,0-20 16,0 20-16,0-21 0,21 21 16,0-20-16,0-1 0,1 0 0,-1 0 15,0-21-15,21 0 0,-21 21 0,22-21 16,-22 0-16,21 0 0,1 0 15,-1-21-15,-21 0 0,21 0 0,1 0 16,-1-1-16,-21-20 0,22 0 0,-22-1 16,0 1-16,21 0 15,-21-22-15,1 22 0,-1-22 0,0 22 16,0-21-16,0 20 0,-21-20 0,21 20 16,-21-20-16,22 21 0,-22-1 15,0 1-15,0 21 0,0 0 0,0-1 16,0 1-16,0 0 0,-22 42 31,22 0-31,-21 1 0,0 20 0,21 0 16,-21 1-16,21-1 0,0 0 15,-21 22-15,0-22 0,21 22 0,-22-22 16,22 21-16,0 1 0,0-22 0,0 1 16,0 20-16,0-21 0,0-20 15,0 20-15,0-21 0,22 0 16,-1 0-16,0 1 0,0-22 0,21 0 15,-20 0-15,20 0 0,0 0 16,1 0-16,-1-22 0,0 1 0,1 0 16,-1 0-16,0 0 0,1-22 0,-1 22 15,-21 0-15,0-21 0,0-1 16,1 22-16,-22 0 0,0-21 16,0 21-16,0-1 0,0 1 0,0 0 0,-22 0 15,1 21 1,0 0-16,0 0 0,0 0 0,0 0 15,21 21-15,-22 0 0,1-21 16,21 43-16,0-22 0,0 0 0,0 0 16,0 21-16,0-20 0,0-1 15,0 21-15,0-21 0,0 0 0,21 1 16,1-1-16,-1 0 0,0-21 0,0 0 16,0 21-16,0-21 0,1 0 15,20 0-15,0 0 0,1 0 0,-22-21 16,21 0-16,0 0 0,-20-1 0,20 1 15,-21 0-15,0-21 0,0 21 16,1-22-16,-22 1 0,0 21 16,21-22-16,-21 22 0,0 0 0,0 0 0,0 0 15,0 0-15,0 42 32,-21-21-17,21 21-15,0 0 0,0 0 16,0 22-16,0-22 0,0 0 0,-22 21 15,22-21-15,0 22 0,-21-22 0,21 0 16,0 0-16,0 0 0,0 1 16,-21-1-16,21 0 0,0 0 15,0-42 17,0 0-32,0 0 0,21-1 0,0-20 15,-21 21-15,22-21 0,-1 20 16,-21-20-16,21 0 0,0 21 15,0-22-15,0 22 0,22-21 0,-22 21 16,0-1-16,21 1 0,-20 21 16,-1 0-16,21 0 0,-21 0 0,0 0 15,1 21-15,-22 1 16,0-1-16,0 21 0,0-21 0,0 22 16,0-22-16,0 21 0,-22-21 0,22 22 15,0-22-15,0 0 0,0 21 16,0-21-16,0 1 0,22-1 15,-1-21-15,0 21 0,21-21 0,-21 0 16,22 0-16,-22 0 0,21 0 16,1 0-16,-22 0 0,21 0 0,-21-21 15,22 0-15,-22-1 0,21 1 0,-21-21 16,22 21-16,-22-22 0,0 22 16,0-21-16,0 0 0,0 20 0,-21-20 15,0 21-15,22-21 0,-22 20 0,0 1 16,0 0-16,0 0 15,-22 42 1,22 0-16,0 0 16,0 1-16,0-1 0,-21 21 15,21-21-15,0 22 0,0-22 16,0 21-16,0-21 0,0 22 0,0-22 16,0 0-16,0 0 0,0 0 0,21 0 15,1 1-15,-1-22 16,0 0-16,0 0 0,0 0 0,0 0 15,1 0-15,-1 0 0,21-22 0,-21 1 16,-21 0-16,21 0 0,1 0 16,-1-22-16,0 22 0,-21-21 15,0 0-15</inkml:trace>
  <inkml:trace contextRef="#ctx0" brushRef="#br0" timeOffset="26807.27">10456 4212 0,'0'0'0,"-21"0"0,0 21 0,0 1 16,21-1-16,-21 0 0,21 0 0,0 0 15,0 0-15,0 1 0,21-22 16,0 0-16,0 21 0,0-21 16,0 0-16,1 0 0,-1 0 15,0 0-15,0-21 0,-21-1 0,21 1 16,-21 0-1,0 0-15,0 0 0,0 0 0,0-1 16,0 1-16,0 0 0,-21 21 16,0 0-16,0 0 0,0 0 15,-1 0-15,1 21 0,0 0 16,21 1-16,-21-1 16,21 21-16,0-21 0,0 0 0,0 1 15,0-1-15,0 0 0,0 0 0</inkml:trace>
  <inkml:trace contextRef="#ctx0" brushRef="#br0" timeOffset="28111.45">10943 4530 0,'0'0'0,"0"-21"0,0-1 15,-21 22 1,0 0 0,0 22-16,21-1 0,0 0 0,-22 0 0,1 0 15,21 22-15,-21-22 16,21 21-16,-21 0 0,21 1 0,0-22 15,0 21-15,0 1 0,0-22 0,0 21 16,0-21-16,0 0 0,21 1 16,0-1-16,0 0 0,1-21 0,-1 0 15,0 0-15,21 0 0,-21 0 0,1-21 16,20 21-16,-21-21 0,21-1 16,-20-20-16,20 21 0,-21-21 0,0 20 15,0-20-15,1 0 0,-1-1 0,0 1 16,-21 0-16,21-1 15,-21 22-15,0 0 0,0-21 0,0 21 16,0-1-16,-21 44 31,21-1-31,-21 0 16,21 0-16,-21 21 0,21-20 0,0 20 16,0-21-16,0 21 0,0-20 15,0 20-15,0 0 0,0-21 0,0 1 16,21-1-16,0 0 0,0 0 0,0 0 15,0-21-15,1 0 0,-1 0 0,0 0 16,0 0-16,21 0 0,-20-21 16,20 0-16,-21 0 0,0 0 15,22-1-15,-22-20 0,0 21 0,0-21 16,0 20-16,0-20 0,1 0 16,-22 21-16,0-22 0,0 22 0,0-21 15,0 21-15,0-1 0,0 1 0,0 0 16,-22 21-1,22 21 1,0 0-16,0 1 0,0-1 0,-21 0 16,21 0-16,0 21 0,0-20 15,-21 20-15,21-21 0,0 0 0,0 22 16,0-22-16,0 21 0,0-21 0,0 0 16,0 1-16,0-1 15,0 0-15,0-42 31,0 0-31,0-1 16,0 1-16,21 0 0,0-21 0,1 21 16,-22-22-16,21 22 0,0-21 0,0 21 15,-21-22-15,21 22 0,0-21 16,1 21-16,-1-1 0,0 1 0,0 21 16,0-21-16,0 21 0,1 0 0,-1 0 15,0 0-15,-21 21 16,21-21-16,0 21 0,-21 1 0,0-1 15,0 0-15,21 21 0,-21-21 16,0 1-16,22-1 0,-22 21 16,0-21-16,0 0 0,0 22 0,0-22 15,0 0-15,0 0 0,21-42 47,-21 0-47,21 0 16,-21 0-16,21-22 0,0 22 15,-21 0-15,21-21 0,1 20 0,-1-20 16,0 21-16,0-21 0,0 20 16,0 1-16,1-21 0,-1 21 0,0 21 15,0-21-15,0-1 0,0 22 16,1 0-16,-1 22 16,-21-1-16,0 0 15,0 0-15,0 21 0,0-20 0,0 20 16,0-21-16,0 21 0,0 1 0,0-22 15,0 21-15,0 1 0,0-22 0,21 21 16,0-21-16,-21 0 0,21 1 16,0-1-16,1-21 0,-1 0 0,0 0 15,0 0-15,21 0 0,-20 0 0,-1-21 16,0 21-16,21-22 0,-21 1 16,22 0-16,-22 0 0,0-21 15,21 20-15,-20 1 0,-1-21 0,0 21 16,0 0-16,0-1 0,0 1 15,-21 0-15,22 0 0,-22 0 16,-22 21 0,1 0-16</inkml:trace>
  <inkml:trace contextRef="#ctx0" brushRef="#br0" timeOffset="29076.04">402 7133 0,'0'0'0,"0"-42"31,0 21-31,0 0 16,0-1 0,0 44-1,0-1-15,0 21 16,0-21-16,0 43 0,0-22 15,0 22-15,0-22 0,0 21 0,-21 1 16,21-1-16,-21-20 0,21-1 16,0 0-16,-21 1 0,21-22 0,0 21 15,0-21-15,0 1 0,21-22 47,0-22-47,-21 1 0,21 0 16,0 0-16,0 0 0,-21-22 15</inkml:trace>
  <inkml:trace contextRef="#ctx0" brushRef="#br0" timeOffset="29640.36">931 7218 0,'0'-21'0,"-21"21"16,21-21-16,-21 21 16,21-22-16,0 1 0,0 0 15,0 0-15,21 0 16,-21 0-16,21-1 0,0 22 0,1-21 16,-1 21-16,0 0 0,0 0 15,0 0-15,0 0 0,1 0 0,20 0 16,-21 21-16,0 1 0,0-1 15,1 21-15,-1 0 0,-21 1 0,0-1 16,0 0-16,-21 1 0,-1 20 16,1-20-16,-21-1 0,21 0 15,-22 1-15,22-1 0,-21-21 16,0 21-16,20-20 0,-20-1 0,21 0 16,0 0-16,0-21 0,-1 0 15,-20 0-15,21 0 0,0 0 0,0-21 16,-1 21-16,22-21 15,-21 0-15,21-22 0,0 22 0,0 0 16,0 0-16,0-22 0,0 22 16,21 0-16,1 0 0,-1 0 0,0 0 15,0-1-15,0 22 0,22 0 16,-22 0-16,0 0 0,0 0 0,21 22 16,-20-1-16,-1 0 0,0 0 15,-21 0-15,21 22 0,0-22 16,0 0-16,-21 21 0,0-21 15,22 1-15,-1-1 0,-21 0 0,0 0 16,0 0-16,21-21 0,0 21 16,0-21-16,0 0 15,1-21-15,-1 0 16</inkml:trace>
  <inkml:trace contextRef="#ctx0" brushRef="#br0" timeOffset="29851.24">1778 7408 0,'0'0'16,"0"-21"0,0 0 30</inkml:trace>
  <inkml:trace contextRef="#ctx0" brushRef="#br0" timeOffset="30755.72">3492 7070 0,'0'0'0,"22"0"16,-1 0-16,-21-21 0,21-1 16,0 22-16,-21-21 0,21 0 0,0 0 15,1-21-15,-22 20 0,21 1 16,0-21-16,-21 0 0,0 20 0,21-20 16,-21 0-16,0 21 0,0-22 15,0 22-15,0-21 0,0 21 16,-21-1-16,0 22 15,0 0-15,-1 22 0,1-1 16,21 0-16,-21 21 0,0 1 0,0-1 16,0 0-16,-1 22 0,1-22 15,0 22-15,-21-1 0,21-21 0,-1 22 16,1-1-16,0-20 0,0-1 0,0 0 16,21 1-16,-21-1 15,21-21-15,0 0 0,21-21 31,0 0-31,0-21 0,0 0 16,0 0-16,1-21 0,-22 20 0,21-20 16,0 0-16,0-1 0,0 1 15,0 0-15,1-1 0</inkml:trace>
  <inkml:trace contextRef="#ctx0" brushRef="#br0" timeOffset="30959.47">3768 6583 0,'0'0'0,"0"21"15,0 0-15,21 0 0,0 22 0,-21-1 16,21 0-16,-21 1 0,0-1 0,21 0 16,0 22-16,-21-22 0,0 1 15,0 20-15,0-21 0,0 1 16,0 20-16,0-20 0,0-22 0,0 21 16,0-21-16,0 0 0,0 1 15,0-1-15,-21-21 31,0 0-31,0-21 0</inkml:trace>
  <inkml:trace contextRef="#ctx0" brushRef="#br0" timeOffset="31123.37">3450 7260 0,'42'-21'15,"-20"21"-15,-1-21 16,21 21-16,-21 0 0,22-21 15,-22 21-15,21-21 0,0 21 0,1-22 16,-1 22-16,-21-21 0,22 0 0,-1 21 16,-21-21-16,21 21 0,-20-21 15</inkml:trace>
  <inkml:trace contextRef="#ctx0" brushRef="#br0" timeOffset="32119.49">4678 7049 0,'42'0'31,"-42"-22"-31,0 1 0,0 0 16,0 0-16,0 0 16,0 0-16,-21-1 15,0 1-15,0 21 0,-1-21 0,1 0 16,-21 21-16,21 0 0,-22 0 0,22 0 15,-21 0-15,21 0 0,-22 21 16,22-21-16,-21 21 0,21 22 16,0-22-16,-1 0 0,1 21 0,0 1 15,0-1-15,21 0 0,-21 1 0,21-1 16,0 0-16,0-21 0,0 22 16,0-22-16,0 0 0,21 0 0,0 0 15,0-21-15,22 0 0,-22 0 16,21 0-16,-21 0 0,22 0 0,-1-21 15,0 0-15,1 0 0,-1 0 16,-21 0-16,21-22 0,1 1 0,-22 21 16,21-22-16,-21 1 0,1-21 0,-1 20 15,-21 1-15,21-22 0,-21 22 16,21-21-16,-21 20 0,0-20 16,0 20-16,0 1 0,0 0 0,0-1 15,0 22-15,0 0 0,0 0 16,0 0-16,-21 21 15,21 21-15,0 21 0,0-21 0,0 22 16,0-1-16,0 0 0,0 1 16,0-1-16,0 22 0,21-22 0,-21 0 15,0 1-15,0-1 0,0 0 16,0 1-16,0-1 0,21 0 0,-21-21 16,21 22-16,1-22 0,-22 0 0,21 0 15,0-21-15,0 0 0,0 0 16,0 0-16,1 0 0,-1-21 0,0 21 15,0-21-15,0 0 0,0 0 16,1-1-16,-1-20 0,-21 21 16,21 0-16,0 0 0,0-22 0,0 22 15,-21 0-15,0 0 0,22 0 0,-22-1 16,21 1-16,-21 0 16,0 42-1,0 0-15,0 1 16,0-1-16,0 0 0,0 0 15,0 0-15,0 0 0,0 22 0,0-22 16,0 0-16,0 0 0,0 0 0,0 1 16,0-1-16,21 0 0,0 0 15,0-21-15,0 0 16,1 0-16,-1 0 0,0 0 0,21 0 16,-21-21-16,22 21 0,-22-21 15,0 0-15,21-22 0,-20 22 0,-1 0 16,21 0-16,-21-22 0,0 22 0,1-21 15,-1 21-15,-21-22 0,21 22 16,-21 0-16,0 0 0,0 42 31,0 0-15,0 0-16,0 1 0,0 20 0,0-21 16,0 0-16,0 22 0,0-22 0,0 0 15,0 0-15,21 21 0,0-20 16,0-1-16,1-21 0,-1 21 15,0 0-15,21-21 0,1 0 0,-1 0 16,0 0-16,1 0 0,-1 0 0,0 0 16,1-21-16,-1 21 0</inkml:trace>
  <inkml:trace contextRef="#ctx0" brushRef="#br0" timeOffset="32608.21">6773 6710 0,'0'-21'0,"0"42"15,-21-63-15,0 20 0,0 1 0,0 21 0,-1-21 16,-20 21-16,21 0 16,-21 0-16,20 0 0,-20 21 0,21 0 15,-21 1-15,20-1 0,-20 21 0,21-21 16,0 22-16,0-22 0,-1 21 16,1 0-16,21 1 0,0-22 0,0 21 15,0-21-15,0 22 0,0-22 0,0 21 16,21-21-16,1 1 0,-1-1 15,0 0-15,21-21 0,-21 0 0,22 0 16,-22 0-16,21 0 0,1 0 0,-22 0 16,21-21-16,0 0 0,-20-1 0,20 1 15,-21-21-15,0 21 0,0-22 16,1 22-16,-1-21 0,-21 0 16,0-1-16,0 22 0,0-21 15,0 21-15,0-22 0,0 22 0,0 0 16,0 0-16,-21 21 0,-1 0 15,1 21-15,21 0 16,-21 0-16,21 0 0,0 22 16,0-22-16,0 21 0,0-21 0,0 22 15,0-22-15,0 21 0,21-21 0,0 22 16,-21-22-16,22 0 0,-1 21 16,0-20-16,0-1 0,0-21 0,0 21 15,22-21-15,-22 0 0,21 0 0,1 0 16,-22 0-16,21-21 0,0 0 15,-20-1-15,20 1 0,-21 0 16,0 0-16,0-21 0,1 20 0,-1-20 16</inkml:trace>
  <inkml:trace contextRef="#ctx0" brushRef="#br0" timeOffset="34307.94">7366 6816 0,'0'0'16,"0"-21"-16,0-1 0,0 1 0,-21 42 31,21 1-15,0-1-16,0 0 0,0 0 15,0 21-15,0-20 0,0-1 0,0 0 16,0 0-16,0 21 0,0-20 16,0-1-16,0 0 0,-21 0 0,21 0 15,0-42 17,0 0-17,0 0-15,0 0 0,0-1 0,21-20 16,-21 21-16,0-21 0,21 20 0,0-20 15,0 21-15,0 0 0,1-22 16,-1 22-16,0 0 0,0 21 0,0-21 16,22 21-16,-22 0 0,21 0 15,-21 0-15,22 0 0,-22 21 16,0 0-16,0 0 0,0 1 0,-21 20 16,0-21-16,0 21 0,0-20 0,0-1 15,0 21-15,0-21 0,0 0 16,0 1-16,0 20 0,0-21 0,21-21 15,1 21-15,-1 0 0,0-21 0,0 0 16,0 0-16,22 0 0,-22 0 16,21 0-16,-21-21 0,22 0 0,-22 0 15,0 21-15,21-42 0,-21 20 0,1 1 16,-1-21-16,0 0 0,-21-1 16,21 1-16,-21 0 0,21-22 0,-21 1 15,0 20-15,0-20 0,0-1 16,21 22-16,-21-22 0,0 43 0,0-21 15,0 21-15,0 0 0,0-1 16,0 1-16,0 42 16,0 1-16,-21-1 15,21 0-15,-21 21 0,21 1 16,0-1-16,0 0 0,0 1 0,0-1 16,0 21-16,0-20 0,0-1 0,0 0 15,0-20-15,0 20 0,21 0 0,-21-21 16,21 22-16,-21-22 15,22 0-15,-1 0 0,0-21 0,0 21 0,21-21 16,-20 0-16,20 0 0,-21 0 16,21 0-16,1 0 0,-1 0 0,0-21 15,1 0-15,-22 0 0,21 0 16,1 0-16,-22-1 0,0 1 0,0-21 16,0 21-16,0-22 0,-21 1 0,0 0 15,0 21-15,0-22 0,0 1 16,0 21-16,-21 0 0,0-1 0,0 1 15,0 21-15,0 0 0,-1 0 0,-20 0 16,21 0-16,-21 21 0,20 1 16,1-1-16,-21 21 0,21 0 0,21-20 15,-21 20-15,21 0 0,0 1 0,-22-22 16,22 21-16,0-21 16,0 22-16,0-22 0,0 0 0,22 0 15,-1 0-15,0-21 0,-21 21 0,21-21 16,0 0-16,0 0 0,22 0 0,-22 0 15,0 0-15,0-21 0,22 21 16,-22-21-16,0 0 0,0 0 0,0 0 16,0-22-16,1 22 0,-1-21 0,0-1 15,-21 22-15,0-21 0,21 21 16,-21 0-16,0-22 0,0 22 16,0 0-16,0 0 0,0 42 31,0 0-31,0 0 0,0 0 15,0 1-15,0-1 0,0 21 0,0-21 16,0 22-16,0-22 0,0 21 0,0-21 16,0 0-16,0 1 0,21-1 15,-21 0-15,21 0 0,1 0 0,-1 0 16,0-21-16,21 0 0,-21 0 0,22 0 16,-1 0-16,0 0 0,-20 0 0,20 0 15,0-21-15,1 21 0,-1-21 16,0 0-16,1 0 0,-22 0 15,21-22-15,-21 22 0,0 0 0,1-21 16,-22-1-16,0 22 0,0-21 0,0-1 16,0 22-16,0-21 0,-22 0 15,1 20-15,21 1 0,-21 0 0,0 0 16,0 21-16,0 0 0,-1 0 0,1 0 16,0 0-16,0 21 0,0 0 15,0 0-15,-1 1 0,22-1 0,-21 21 16,0 0-16,21-20 0,0 20 0,0 0 15,0-21-15,0 22 0,0-22 16,0 0-16,0 0 0,0 0 0,0 1 16,0-1-16,21-21 15,0 21-15,1-21 0,-1 0 16,0 0-16,0-21 0,0 21 16,0-21-16,1-1 0,-1 1 0,-21 0 15,21 0-15,-21 0 0,21 0 0,-21-1 16,0-20-16,0 21 0,0-21 15,21 20-15,-21 1 0,0 0 16,0 0-16,0 42 31,0 0-31,0 0 16,-21 22-16,21-22 0,0 0 0,-21 21 16,0 1-16,21-1 0,-21 0 0,-1 1 15,22-1-15,0 0 0,-21 22 16,21-1-16,-21-20 0,21 20 15,0 1-15,0-1 0,0 1 0,0-1 16,0 1-16,21-22 0,-21 22 0,21-1 16,-21-21-16,0 22 0,22-1 0,-22-20 15,0 20-15,0-20 0,0-1 16,0 0-16,0 1 0,0-22 0,0 0 16,0 0-16,-22 0 0,1 0 0,0-21 15,21-21 1,-21 0-1,21 0-15,0-21 0,0 20 0,0-20 16,0 0-16,0-22 0,0 22 0,0-22 16,0 22-16,0-21 0,0-1 0,0-21 15,0 22-15,0-22 0,0 1 16,21 20-16,0 1 0,-21-1 0,0 1 16,21-1-16,1 1 0,-1 20 0,-21 1 15,21 0-15,0-1 0,0 1 0</inkml:trace>
  <inkml:trace contextRef="#ctx0" brushRef="#br0" timeOffset="34907.58">9948 6646 0,'0'0'0,"21"0"16,-21-21-16,22 0 15,-1 0 1,0 0-16,-21 0 0,21-1 15,-21 1-15,21 0 0,-21 0 0,21 21 16,-21-21-16,-21 21 31,0 0-31,0 0 0,0 0 0,0 0 16,21 21-16,-22 0 0,1 21 16,21-20-16,-21-1 0,21 0 15,0 21-15,0-21 0,0 1 0,0-1 16,0 21-16,0-21 0,0 0 15,0 1-15,21-1 0,0-21 0,1 21 16,-1-21-16,0 0 0,21 21 0,-21-21 16,22 0-16,-22 0 0,21 0 0,1 0 15,-1-21-15,0 21 0,-21-21 16,22 0-16,-1-1 0,0 1 0,1-21 16,-1 21-16,-21-22 0,22 1 0,-22 21 15,0-21-15,0 20 0,-21 1 16,0-21-16,0 21 0,0 0 15,0-1-15,-21 22 0,0 0 16,0 0-16,-1 0 16,1 22-16,21-1 0,-21 0 0,21 21 15,0-21-15,0 1 0,0 20 0,0-21 16,0 21-16,0-20 0,0 20 16,21-21-16,-21 21 0,21-20 0,-21-1 15,0 21-15,22-21 0,-22 0 0,0 1 16,0-1-16,0 0 0,0 0 15,-22-21 1,1 0-16,0 0 16,0 0-16,0 0 0,21-21 15,0 0-15,-21 21 16,-1-21-16,1-1 0,0 1 0,0 0 16,0 0-16</inkml:trace>
  <inkml:trace contextRef="#ctx0" brushRef="#br0" timeOffset="35199.1">8382 6287 0,'0'0'0,"21"-22"16,21 22-16,-20 0 0,20-21 0,106 0 31,-106 21-31,1 0 0,41-21 0,-41 21 16,-22 0-16,21 0 0,-21 0 16,22 0-16,-22-21 0,0 21 0,0 0 15,0 0 1</inkml:trace>
  <inkml:trace contextRef="#ctx0" brushRef="#br0" timeOffset="36364.6">11938 6202 0,'0'-21'0,"0"42"0,-21-21 47,0 21-47,21 0 0,-22 0 15,22 1-15,-21 20 0,0 0 0,21 1 16,0-22-16,0 21 0,-21 0 0,21-20 16,0 20-16,0-21 0,0 0 15,0 0-15,0 1 0,0-1 0,21-21 16,0 21-16,0-21 0,1 0 15,-1 0-15,0 0 16,21-21-16,-21 21 0,1-21 0,-1-1 16,21 1-16,-21 0 0,0-21 0,1 21 15,-22-22-15,0 22 0,0-21 16,0-1-16,0 1 0,0 21 0,0-21 16,0 20-16,-22 1 0,1-21 0,0 42 15,0-21-15,0 0 0,0 21 16,-1 0-16,1 0 0,0 0 0,0 0 15,21 21 1,0 0-16,21-21 16,0 0-16,22 0 0,-22 0 15,21 0-15,0 0 0,1 0 16,-1 0-16,22 0 0,-22-21 0,0 0 16,22 21-16,-22-22 0,0 1 15,1 21-15,-22-21 0,21 0 0,-21 0 16,1 21-16,-1-21 0,0-1 15,-21 1-15,0 0 0,0 0 16,0 0-16,0 0 16,0 42-1,0 0 1,0 0-16,0 21 0,0-20 16,0 20-16,0 0 0,0 1 15,0-1-15,0 21 0,-21-20 16,21 20-16,-21 1 0,-1 20 0,22-20 15,0-1-15,0 22 0,-21-21 0,21-1 16,0 22-16,-21-1 0,21 1 16,0-21-16,0 20 0,0 1 0,0 0 15,0-22-15,-21 22 0,21-22 0,0 1 16,0-1-16,0 1 0,-21-1 0,21-20 16,-21-1-16,21 0 0,0 1 15,0-1-15,0-21 0,0 0 16,-22-21-16,1 0 0,0-21 15,21 0-15,-21 0 0,0 0 16,0-22-16,-1 1 0,1 0 16,-21-1-16,21 1 0,0 0 0,-22-22 15,22 1-15,0-1 0,0 1 0,0-86 16,21 65-16,0 20 0,0 1 16,0-22-16,21 22 0,0-1 15,0 22-15,0-22 0,22 1 0,-22 20 16,21 1-16,-21-21 0,22 20 0,-22 1 15,21 0-15,0 20 0,-20-20 16,20 0-16,0 21 0,1-22 16,-1 22-16,0-21 0</inkml:trace>
  <inkml:trace contextRef="#ctx0" brushRef="#br0" timeOffset="38475.41">14033 5927 0,'0'0'0,"22"0"15,-1 0-15,0 0 0,0 0 16,0 0-16,0-21 16,1 21-16,-1-22 0,0 1 0,21 21 15,-21-21-15,-21 0 0,22 0 16,-22 0-16,0-1 0,0 1 15,0 0-15,-22 0 0,1 21 0,0 0 0,0-21 16,-21 21-16,-1 0 16,1 0-16,0 0 0,-22 21 0,22 0 15,-1 0-15,22 0 0,-21 1 0,21-1 16,0 0-16,21 0 0,0 0 16,0 22-16,0-22 0,0 0 0,21 0 15,0 0-15,0 22 0,21-22 0,-20 0 16,20 0-16,-21 21 0,0-20 15,22-1-15,-22 21 0,21-21 0,-21 22 16,-21-1-16,0-21 0,0 21 0,0 1 16,0-22-16,0 0 15,-21 21-15,0-20 0,0-1 0,-22 0 16,22-21-16,-21 21 0,0-21 0,-1 0 16,1 0-16,0 0 0,-1-21 15,22 0-15,-21 21 0,21-43 0,-22 22 16,22-21-16,0 21 0,0-22 0,21 1 15,0 0-15,-21 21 0,21-22 16,-22 1-16,22 21 0,0-22 0,0 22 16,0 0-16,0 0 0,22 42 47,-22 0-47,21 0 0,-21 1 0,0 20 15,21-21-15,-21 0 0,21 0 16,-21 22-16,21-22 0,0 21 15,-21-21-15,22 1 0,-1 20 0,0-21 16,0 0-16,0-21 0,22 21 0,-22-21 16,21 0-16,0 0 0,-20 0 15,20 0-15,0 0 0,22 0 0,-22-21 16,0 0-16,1 0 0,-22 0 16,21 0-16,1-1 0,-22 1 0,0 0 15,0-21-15,0 21 0,-21-1 0,0-20 16,21 21-16,-21 0 0,0 0 0,0-1 15,0 1-15,0 0 16,-21 21 0,0 0-16,21 21 15,-21 0-15,21 1 16,-21-1-16,21 0 0,0 0 0,0 21 16,0-20-16,0-1 0,0 0 0,0 21 15,21-21-15,0 1 0,-21-1 16,42 0-16,-20 0 0,-1-21 0,0 21 15,21-21-15,-21 0 0,22 0 0,-1 0 16,-21 0-16,22-21 0,-22 0 16,21 0-16,-21 0 0,22-1 15,-22 1-15,21-21 0,-21 21 0,0-22 16,1 1-16,-1 0 0,0-1 16,0 1-16,0 0 0,0-1 0,1 1 15,-22 0-15,0-1 0,0 1 0,0 0 16,0-1-16,0 22 0,0 0 15,0 0-15,0 0 0,0 42 32,-22 0-32,22 0 0,-21 22 15,21-22-15,-21 21 0,21 0 0,0 1 16,0-1-16,-21 0 0,21 1 16,-21-1-16,21 0 0,0-20 0,0 20 15,0 0-15,0 1 0,0-22 16,21 21-16,-21-21 0,21 22 0,0-22 15,0 0-15,1 0 0,20-21 16,0 0-16,-21 0 0,22 0 0,20 0 16,-20 0-16,-1 0 0,0-21 0,1 21 15,-1-21-15,-21 0 0,21-1 16,-20-20-16,-1 21 0,0 0 0,0 0 16,0-22-16,-21 22 0,0 0 0,0 0 15,0 0-15,0-1 0,0 1 16,-21 21-16,0 0 15,0 0-15,0 0 0,-1 0 16,22 21-16,-21-21 0,21 22 0,-21-1 16,21 0-16,0 21 0,0-21 15,0 1-15,0 20 0,0-21 0,0 21 16,21-20-16,0-1 0,-21 0 0,22 0 16,-1 0-16,21 0 0,-21-21 15,22 0-15,-1 0 0,0 0 0,1 0 16,-22 0-16,21 0 0,0 0 0,-20-21 15,20 0-15,0 0 0,-21-21 16,1 20-16,-1 1 0,0-21 0,-21 0 16,0 20-16,21-20 0,-21 21 15,0 0-15,0-22 0,0 22 16,0 0-16,0 0 0,-21 42 31,21 0-31,-21 0 16,21 1-16,-21 20 0,21-21 0,0 0 15,-22 22-15,22-22 0,-21 21 0,21-21 16,0 0-16,-21 22 0,21-22 16,0 0-16,0 0 0,0 0 15,0-42 1,21 21 0,0-21-16,1 0 0,-22 0 15,21-22-15,0 22 0,0-21 16,0 21-16,0-22 0,1 22 0,-1-21 15,0 21-15,0 0 0,0-1 16,0 1-16,1 0 0,20 21 16,-21 0-16,0 0 0,-21 21 15,0 0-15,0 1 16,0-1-16,0 0 0,0 0 0,0 0 16,0 22-16,0-22 0,0 21 0,0-21 15,21 0-15,1 22 0,-22-22 16,21 0-16,21 0 0,-21 0 0,0-21 15,1 22-15,-1-22 0,21 0 16,-21 0-16,0 0 0,22 0 0,-22 0 16,0-22-16,21 1 0,-20 0 15,-1 0-15,0-21 0,-21 20 0,21-20 16,0 21-16,0-21 0,1-1 0,-22 22 16,0-21-16,21 21 0,-21-1 15,21-20-15,-21 21 0,0 0 16,0 42-1,0 0-15,0 0 16,-21 0-16,21 1 0,-21 20 0,21-21 16,-22 21-16,22-20 0,0 20 15,0-21-15,0 0 0,0 22 16,0-22-16,0 0 0,22 0 16,-1 0-16,0-21 0,0 0 0,0 0 15,0 0-15,1 0 0,-1 0 16,21-21-16,-21 0 0,0 0 0,-21 0 15,22-1-15,-1 1 0,-21 0 0,21 0 16,-21 0-16,0-22 0</inkml:trace>
  <inkml:trace contextRef="#ctx0" brushRef="#br0" timeOffset="38655.6">17081 5800 0,'0'0'0,"-84"0"15,84-21-15,-21 21 16,42 0 15,-21 21-15,21-21-16,0 0 0,0 21 16</inkml:trace>
  <inkml:trace contextRef="#ctx0" brushRef="#br0" timeOffset="39796.22">17357 5990 0,'-22'21'47,"22"1"-47,-21-1 0,21 0 0,0 0 15,-21 0-15,21 22 0,0-22 0,0 0 16,0 21-16,-21-21 0,21 1 16,0 41-16,0-42 0,0 0 15,21 1-15,-21-1 0,21-21 16,0 21-16,1-21 0,-1 0 16,21 0-16,-21 0 0,22 0 0,-22 0 15,21-21-15,-21 0 0,22-1 0,-22 1 16,21 0-16,-21 0 0,0-21 15,1 20-15,-1-20 0,0 21 0,0-21 16,0-1-16,0 22 0,-21 0 0,22 0 16,-22 0-16,0-1 0,0 1 15,-22 42 1,22 1 0,-21-1-16,21 0 0,-21 0 15,21 21-15,0-20 0,0-1 16,0 0-16,0 0 0,0 0 0,0 0 15,0 1-15,0-1 0,21 0 16,0-21-16,1 0 0,-1 0 16,0 0-16,0 0 0,21 0 0,-20 0 15,-1 0-15,21-21 0,-21 21 16,0-21-16,1-1 0,-1 1 0,0-21 16,0 21-16,0-22 0,0 22 0,-21-21 15,0 21-15,22 0 0,-22-1 16,21 1-16,-21 0 0,0 42 31,-21 0-31,21 1 16,-22-1-16,22 0 0,0 0 15,0 21-15,-21-20 0,21-1 0,-21 0 16,21 0-16,0 0 0,-21 0 0,21 1 16,0-1-16,0 0 0,0 0 15,0 0-15,0-42 31,0 0-31,0 0 16,0 0-16,0-1 0,21 1 0,0 0 16,-21 0-16,21 0 0,1-22 0,-1 22 15,0 0-15,0-21 16,0 21-16,0-1 0,1 1 0,-1 21 16,0-21-16,0 21 0,0 0 0,0 0 15,1 0-15,-1 0 0,-21 21 16,21-21-16,-21 21 0,21 1 0,-21 20 15,0-21-15,0 0 0,0 0 0,0 22 16,0-22-16,0 0 0,0 0 16,0 0-16,0 1 0,0-1 0,0 0 15,0 0-15,-21 0 0,21 0 0,0 1 16,-21-22 0,21-22-1,0 1 1,0 0-16,0 0 15,0 0-15,21 0 0,0-22 0,0 22 16,0 0-16,1-21 0,-1-1 0,21 22 16,-21-21-16,22 21 0,-1-22 15,-21 22-15,21 0 0,1 0 0,-1 0 16,-21 21-16,22 0 0,-22 0 0,0 0 16,0 21-16,0 0 0,0 0 15,1 0-15,-1 22 0,-21-22 0,0 21 16,0 0-16,0-20 0,0 20 15,0-21-15,0 21 0,0 1 0,-21-22 16,-1 21-16,1-21 0,0 22 16,0-22-16,21 0 0,-21 0 0,0 0 15,-1 1-15,1-22 0,0 21 0,0-21 16,0 0-16,0 21 0,-1-21 16,-20 0-16,21 0 0,-21 0 0,-1 21 15</inkml:trace>
  <inkml:trace contextRef="#ctx0" brushRef="#br0" timeOffset="40583.76">466 9017 0,'-22'0'15,"1"0"1,0 21-1,21 0-15,0 1 0,0 20 0,0-21 16,0 21-16,0 1 0,0-1 16,0 0-16,0 1 0,0-1 0,0-21 15,0 22-15,0-1 0,0-21 16,0 0-16,0 0 0,0 1 16,0-1-16,0-42 31,21-1-31,0 1 15,-21 0-15,22 0 0</inkml:trace>
  <inkml:trace contextRef="#ctx0" brushRef="#br0" timeOffset="41119.94">847 9017 0,'0'0'0,"0"-21"0,0 0 15,0 0-15,0-1 16,0 1 0,21 21-16,0 0 0,21-21 0,-21 21 15,1 0-15,20 0 0,-21 0 16,21 0-16,-20 21 0,20 0 0,-21 1 16,0-1-16,-21 0 0,0 21 15,0-21-15,-21 22 0,-21-1 0,21-21 16,-22 0-16,22 22 0,-21-22 15,21 0-15,-1-21 0,-20 21 0,21-21 16,0 0-16,0 0 16,21-21-1,0 0-15,0 0 16,21 21-16,-21-21 0,21-1 0,0 22 16,21 0-16,-20-21 0,20 21 15,-21 0-15,21 0 0,1 0 0,-1 0 16,0 0-16,1 21 0,-22 1 15,0-1-15,0 0 0,-21 21 16,0-21-16,-21 1 0,0-1 0,-21 0 16,20 0-16,-20 0 0,0-21 15,-1 21-15,1 1 0,0-22 0,-1 0 16,22 0-16,-21 0 0,21 0 16,-22 0-16,22 0 0,0 0 15,0-22-15,0 22 0,0-21 16,-1 0-16,22 0 15,22 0 1,-1 21-16,0 0 16,0-21-16,0 21 0</inkml:trace>
  <inkml:trace contextRef="#ctx0" brushRef="#br0" timeOffset="41303.83">1841 9123 0,'0'0'0,"22"-21"47,-1 21-32</inkml:trace>
  <inkml:trace contextRef="#ctx0" brushRef="#br0" timeOffset="41811.55">3577 8213 0,'0'0'15,"-21"0"-15,0 21 16,21 0-16,-21 0 0,21 22 15,0-1-15,0 21 0,0 1 16,0-1-16,0 1 0,0 21 0,0-1 16,0-20-16,0 20 0,0-20 15,0-1-15,0 1 0,0-22 0,0 22 16,0-22-16,0-21 0,0 22 0,0-22 16,0 0-16,0-42 31</inkml:trace>
  <inkml:trace contextRef="#ctx0" brushRef="#br0" timeOffset="42228.31">2921 8594 0,'0'0'0,"0"-21"15,0-22-15,0 22 0,0 0 0,0 0 16,0 0-16,0-22 0,21 22 0,21 0 15,-20 0-15,20-22 0,0 22 16,1 0-16,-1 0 0,21 0 0,1 0 16,-1 21-16,22 0 0,-21 0 15,20 0-15,-20 0 0,20 21 16,-20 0-16,-1 21 0,1 1 0,-1-1 0,-20 21 16,-1-20-16,-21 20 0,0 22 15,-21-22-15,0 1 0,0 21 16,0-22-16,0 22 0,-42-22 0,21 1 15,-21-1-15,-1 1 0,-20-22 16,20 0-16,-20 1 0,21-1 0,-22-21 16,1 0-16,20 1 0,-20-1 0,20-21 15,-20 0-15,21 0 0,-1 0 16,1 0-16,0 0 0,20-21 0,-20 21 16,21-22-16,0 1 0,21 0 15,0 0-15,-21 0 0,21 0 0,0-1 16,0 1-16,21 0 0,0 21 15,0-21-15,21 21 16,-20-21-16,20 21 0,0-21 0</inkml:trace>
  <inkml:trace contextRef="#ctx0" brushRef="#br0" timeOffset="42652.07">4276 9102 0,'0'-21'0,"0"42"0,0-64 0,0 22 15,0 0-15,21 0 0,-21 0 0,0 0 0,21 21 16,0-22-16,0 1 16,0 21-16,1 0 0,-1 0 0,0 0 15,0 0-15,21 21 0,-20 1 0,20-1 16,-21 0-16,0 0 0,22 0 15,-22 22-15,-21-22 0,0 21 0,0-21 16,0 0-16,0 22 0,-21-1 16,-1-21-16,22 0 0,-21 1 15,0-22-15,0 21 0,0-21 0,0 0 16,-1 0-16,22-21 16,0-1-1,0 1-15,0-21 0,0 21 0,0 0 0,0-22 16,0 1-16,22 21 0,-1-22 15,0 1-15,-21 21 0,21 0 16,0 0-16,22-1 0,-22 1 0,0 0 16,21 21-16,-21 0 0,1 0 0,20 0 15,-21 0-15,0 0 0,0 21 16,1-21-16,-1 21 0,0 1 0</inkml:trace>
  <inkml:trace contextRef="#ctx0" brushRef="#br0" timeOffset="43182.76">5355 9250 0,'21'0'15,"85"-42"1,-106 20-16,21 1 16,0 0-16,-21 0 0,22 0 0,-22-22 15,0 22-15,0-21 0,0 21 0,0-22 16,0 22-16,-22-21 0,1 21 15,-21 0-15,21-1 0,0 1 0,-22 21 16,22 0-16,-21 0 0,21 0 0,-22 21 16,22 1-16,-21-1 15,21 21-15,-22-21 0,22 22 0,0-1 16,-21 0-16,20 1 0,1-1 0,0 0 16,0 1-16,21-1 0,-21 0 15,21-21-15,0 22 0,0-22 0,0 0 16,21 0-16,21-21 0,-21 0 0,1 0 15,20 0-15,0 0 0,1 0 0,-1-21 16,0 21-16,1-42 0,-1 21 16,0-1-16,1 1 0,-22-21 0,21 21 15,-21-22-15,0 22 0,-21-21 0,0 0 16,0-1-16,0 22 0,0-21 16,0 21-16,0-1 0,0 1 15,0 0-15,0 0 0,-21 21 16,0 0-16,21 21 0,0 0 15,0 0-15,0 1 0,-21-1 0,21 0 16,0 21-16,0 1 0,0-22 0,0 21 16,0-21-16,0 22 0,0-22 15,0 0-15,0 21 0,0-21 0,21 1 16,0-22-16,-21 21 0,21-21 0,1 0 16,-1 0-16,21 0 0,-21 0 0,22-21 15,-1-1-15,-21 22 0</inkml:trace>
  <inkml:trace contextRef="#ctx0" brushRef="#br0" timeOffset="43712.65">6054 8848 0,'0'0'0,"0"21"32,0 0-17,0 21-15,0-20 0,-22-1 0,22 21 16,0-21-16,0 22 0,0-22 0,0 21 15,0-21-15,0 22 0,0-22 0,0 0 16,0 0-16,0 0 16,22-21-1,-1 0-15,0 0 0,0-21 16,0 0-16,0 0 16,1 0-16,-1-1 0,0 1 0,-21-21 15,21 21-15,0-22 0,0 22 0,1 0 16,-22-21-16,21 21 0,0-1 15,0 44 1,-21-1 0,0 0-16,0 0 0,0 0 0,0 0 15,0 1-15,0-1 0,0 0 16,0 0-16,0 21 0,0-20 0,21-1 16,0 0-16,1 0 0,-1-21 15,0 0-15,0 0 0,0 0 16,22 0-16,-1 0 0,-21 0 15,21-21-15,-20 21 0,20-21 0,-21 0 16,0-22-16,0 22 0,1 0 0,-22-21 16,0-1-16,0 1 0,0 21 15,0-22-15,0 1 0,0 0 0,-22 21 16,1-1-16,0 1 0,0 0 0,21 0 16,-21 21-16,0 0 0,-1 0 15,1 0-15,21 21 16,21-21-1</inkml:trace>
  <inkml:trace contextRef="#ctx0" brushRef="#br0" timeOffset="44231.35">7239 8276 0,'0'0'16,"-21"-21"-16,-22 21 15,22 0-15,0 21 0,0 0 0,0 1 16,21 20-16,-21-21 0,21 21 16,0 1-16,0-1 0,0 22 0,0-22 15,0 21-15,0 1 0,0-22 16,0 22-16,0-22 0,0 22 0,0-22 16,0 0-16,0 1 0,0-1 0,0-21 15,-22 21-15,22-20 0,0-1 16,-21-21-16,21-21 31,0-22-31,0 22 16,0 0-16,21-21 0,1 20 0,-22-20 15,21 0-15,0-1 0,0 1 0,0 0 16,0-1-16,1 1 0,-1 21 0,0 0 16,21 0-16,-21-1 15,1 1-15,20 21 0,0 0 0,-21 0 16,22 0-16,-1 21 0,0 1 0,-20-1 15,20 21-15,-21-21 0,0 22 16,0-22-16,-21 21 0,0-21 0,0 22 16,0-22-16,0 21 0,-21-21 0,0 0 15,-21 22-15,-1-22 0,22 0 0,-21 0 16,0 0-16,-1-21 0,1 22 16,0-22-16,-1 0 0,1 21 0,0-21 15,20 0-15,1 0 0,0 0 16,0 0-16,0 0 0,21-21 0,0-1 15,21 22 1,0-21-16,21 21 0,-20-21 16</inkml:trace>
  <inkml:trace contextRef="#ctx0" brushRef="#br0" timeOffset="44728.07">8297 8784 0,'0'-21'0,"0"42"0,0-63 0,0 21 0,0 0 16,-21-1-1,0 1-15,0 21 0,0-21 0,-1 21 0,1 0 16,0 0-16,0 0 0,0 0 16,0 0-16,-22 0 0,22 21 15,-21 0-15,21 1 0,-22 20 0,1-21 16,21 21-16,0 1 0,-22-22 0,22 21 15,0 1-15,21-1 0,0 0 0,0-21 16,0 1-16,0 20 0,0-21 16,0 0-16,21 0 0,0-21 0,0 0 15,1 0-15,-1 0 0,21 0 0,-21 0 16,22 0-16,-22 0 16,21-21-16,0 0 0,-20 0 0,20-21 15,-21 20-15,0-20 0,0 21 0,1-21 0,-1-1 16,-21 1-16,0 21 0,0-22 15,0 22-15,0 0 0,0 0 16,-21 42 0,21 0-16,-22 0 15,22 1-15,0 20 0,0-21 16,0 21-16,-21-20 0,21 20 0,0-21 16,0 21-16,0-20 0,0-1 0,0 0 15,21 0-15,-21 0 0,22-21 0,-1 0 16,0 21-16,0-21 15,21 0-15,-20 0 0,20 0 0,-21-21 0,21 21 16,1-21-16,-1 0 0</inkml:trace>
  <inkml:trace contextRef="#ctx0" brushRef="#br0" timeOffset="45543.42">8890 8700 0,'0'-43'15,"0"86"-15,0-107 0,0 43 0,0 0 16,-21 21-16,0 0 0,-1 0 15,1 0-15,0 0 0,0 21 16,21 0-16,0 21 0,-21-20 16,21 20-16,-21 0 0,21 1 15,0-22-15,-22 21 0,22 0 0,0 1 0,0-22 16,0 21-16,0-21 0,22 1 16,-1-1-16,0 0 0,0 0 15,21-21-15,-20 0 0,20 21 0,0-21 16,1 0-16,-1 0 0,-21 0 0,21 0 15,1-21-15,-1 0 0,-21 0 0,22 0 16,-22-1-16,0-20 0,0 0 16,0-1-16,0 1 0,-21-21 0,0-1 15,22 22-15,-22-22 0,21 1 0,-21 20 16,0-20-16,0 21 0,0-1 16,21 1-16,-21 0 0,0 20 15,0 1-15,-21 42 16,21 1-1,0-1-15,0 21 0,0-21 16,0 22-16,0-1 0,0 0 0,0 1 16,0-1-16,0 21 0,0-20 0,-21-1 15,21 0-15,-22-20 0,22 20 16,0 0-16,0-21 0,0 22 0,0-22 16,0 0-16,-21-21 0,21 21 0,0-42 31,0 0-16,0 0-15,0 0 0,21-1 0,-21-20 16,22 21-16,-1-21 0,0 20 16,0-20-16,0 21 0,0-21 15,22 20-15,-22 1 0,0 0 0,21 21 16,-20-21-16,-1 21 0,21 0 0,-21 0 16,0 0-16,1 0 15,-22 21-15,0 0 16,-22-21-16,1 0 15,0 21-15,0-21 0,0 0 0,0 0 16,-1 0-16,1 22 0,0-22 16,0 0-16,0 0 15,0 0-15,21 21 16,0 0 0,0 0-16,0 0 0,0 0 15,0 1-15,0-1 0,0 0 0,0 0 16,0 0-16,0 22 0,0-22 0,0 0 15,0 0-15,21 0 0,-21 0 16,21 1-16,-21-1 0,21-21 0,-21 21 16,21-21-16,0 0 0,1 0 15,-1 0-15,0 0 0,0 0 0,21 0 16,-20 0-16,20 0 16,0-21-16,1 0 0,-1-1 0</inkml:trace>
  <inkml:trace contextRef="#ctx0" brushRef="#br0" timeOffset="45891.47">10414 8742 0,'0'0'0,"21"-21"0,0 0 16,-21-1-16,0 1 0,0 0 15,0 0-15,0 0 0,0 0 16,-21 21 0,0 0-16,0 21 0,0 0 0,-22 0 15,22 0-15,0 0 0,0 22 16,0-22-16,21 21 0,0-21 0,0 22 15,0-22-15,0 0 0,0 0 16,0 0-16,0 1 0,0-1 0,21-21 16,0 21-16,0-21 0,0 0 0,0 0 15,22 21-15,-1-21 16,-21 21-16,0-21 0,-21 21 16,0 1-1,-21-22-15,-21 21 16,21-21-16,0 0 0,-22 0 15,22 21-15,0-21 0,-21 0 0,20 0 16,1 21-16,0-21 0,0 0 16,0 0-16,0 0 0,-1 0 15,22-21 1</inkml:trace>
  <inkml:trace contextRef="#ctx0" brushRef="#br0" timeOffset="46959.39">11896 8488 0,'0'0'16,"0"-21"-16,21 0 0,-21-1 0,0 1 0,21 0 15,-21 0 1,-21 21 0,0 21-16,-22 0 0,22 0 15,0 1-15,0-1 0,-22 21 16,22-21-16,0 22 0,0-22 0,0 21 16,21-21-16,0 22 0,0-22 0,0 0 15,0 0-15,0 0 0,0 0 0,21 1 16,0-1-16,0-21 0,0 0 15,1 0-15,20 0 0,0 0 0,1 0 16,-1-21-16,0-1 0,1 1 0,-1 0 16,0 0-16,22 0 0,-43 0 15,21-1-15,1-20 0,-22 21 16,-21-21-16,0 20 0,0-20 0,0 21 16,0-21-16,-21 20 0,-1 1 0,-20 0 15,21 0-15,-21 0 0,20 21 16,-20 0-16,21 0 0,0 0 0,0 0 15,21 21 1,0 0-16,21-21 16,0 0-16,0 21 0,21-21 15,1 0-15,-22 0 0,21 0 0,1 0 16,20 0-16,-21 0 0,1-21 16,-1 0-16,0 21 0,1-21 0,-1 0 15,-21-1-15,22 22 0,-22-21 16,0 0-16,0 0 0,0 0 15,-21 0-15,0-1 0,0 1 16,0 42 15,0 1-31,0-1 0,0 0 16,0 21-16,0 1 0,-21-1 0,21 0 16,-21 1-16,21 20 0,-21-21 15,21 22-15,0-1 0,-21 22 16,21-21-16,-22-1 0,22 22 0,-21-22 0,21 22 15,0-22-15,0 1 0,0 21 0,0-22 16,0 1-16,0 20 16,0-20-16,0-1 0,0 22 0,0-22 15,0 1-15,0-1 0,0-20 0,0 20 16,0-20-16,-21 20 0,21-21 0,0-20 16,-21 20-16,21-21 0,-21 0 0,21-42 31,0 0-31,0 0 15,-21-22-15,21 22 0,0-21 0,0 0 16,-22-22-16,22 1 0,0-1 0,0 1 16,-21-1-16,21-21 0,0 1 15,-21 20-15,21-20 0,0 20 16,0-21-16,0 22 0,0-22 0,0 22 16,21-1-16,0 22 0,1-22 0,-1 1 15,0 21-15,21-1 0,-21 1 16,22 0-16,-1 20 0,-21-20 0,22 0 15,20 21-15,-21-22 0</inkml:trace>
  <inkml:trace contextRef="#ctx0" brushRef="#br0" timeOffset="47635">14372 8319 0,'0'0'0,"21"0"47,0-22-47,1 1 0,-1 21 0,0-21 15,0 0-15,0 0 0,0 0 16,-21-22-16,0 22 0,22 0 0,-22-21 16,0 20-16,0 1 0,0 0 15,-22 0-15,1 0 0,0 0 0,-21 21 16,21 0-16,-22 0 0,22 0 0,-21 0 15,-1 21-15,1-21 0,21 42 16,-21-21-16,20 0 0,1 1 0,0 20 16,21-21-16,0 21 0,0-20 0,0 20 15,0-21-15,0 0 0,21 22 16,22-22-16,-22 0 0,0 0 16,0 21-16,21-20 0,-20-1 0,-1 0 15,21 0-15,-21 21 0,0-20 0,1-1 16,-22 0-16,0 21 0,0-21 15,0 22-15,0-22 0,-22 0 0,1 0 16,-21 0-16,0 22 0,-1-43 0,1 21 16,-22 0-16,22-21 0,-21 0 15,-1 0-15,22 0 0,-22 0 0,22 0 16,0-21-16,-1 0 0,1 0 16,0-22-16,20 22 0,1-21 0,0 21 15,21-22-15,0 1 0,0 0 16,-21-1-16,21 1 0,0 0 0,0-1 15,0 1-15,21 21 0,-21 0 0,21-1 16,0 1-16,1 21 0,20 0 16,-21 0-16,0 0 0,0 21 0,1-21 15,-1 22-15,0-1 0,0 0 0</inkml:trace>
  <inkml:trace contextRef="#ctx0" brushRef="#br0" timeOffset="48013.78">14563 8573 0,'21'0'0,"0"-43"32,0 22-32,0 21 0,0-21 0,-21 0 15,22 0-15,-1-1 0,0 1 0,-21 0 16,21 0-16,0 0 0,-21 0 15,0-1-15,0 1 0,0 0 16,-21 21 0,0 21-1,0 0-15,0 1 0,-1-1 0,1 0 16,0 21-16,0-21 0,0 22 0,0-22 16,-1 21-16,22 1 0,0-22 0,0 21 15,0-21-15,0 22 0,0-22 16,0 0-16,0 0 0,22 0 0,-1 0 15,0 1-15,0-22 0,21 0 0,-20 0 16,20 0-16,0 0 0,-21 0 16,22-22-16,-1 1 0,0 0 0,1 0 15,-1 0-15,-21 0 0,22-22 16</inkml:trace>
  <inkml:trace contextRef="#ctx0" brushRef="#br0" timeOffset="48271.63">15430 7938 0,'0'0'15,"0"-43"-15,0 22 0,0-21 0,0 21 16,0-1-16,0 1 0,0 0 0,0 42 31,-21 0-31,21 1 0,0 20 16,-21-21-16,0 43 0,21-22 0,-21 0 16,21 22-16,-21-1 0,-1-20 0,22 20 15,-21 1-15,0-22 0,0 21 16,0-20-16,21-1 0,-21 22 15,21-22-15,-22-21 0,22 21 0,0-20 16,0 20-16,0-21 0,0 0 16,22-21-16,-1 0 0,0 0 15,0-21-15,0 21 0,22-21 16,-22 0-16,0 0 0</inkml:trace>
  <inkml:trace contextRef="#ctx0" brushRef="#br0" timeOffset="48619.43">15557 8424 0,'-21'0'16,"21"22"-16,0-1 0,-21 0 15,21 0 1,21-21 0,-21 21-16,21-21 0,1 0 15,-1 0-15,21 0 0,-21 0 0,0-21 16,1 0-16,20 21 0,-21-21 0,0 0 15,-21-1-15,21 1 0,1 0 16,-22 0-16,0 0 0,0 0 16,-22 21-16,1 0 15,0 0-15,0 0 0,0 0 16,-22 21-16,22 0 0,0 0 0,0 0 16,0 0-16,0 1 0,-1-1 0,1 0 15,21 21-15,0-21 0,0 1 16,0-1-16,0 21 0,0-21 15,0 0-15,0 1 0,21-22 0,1 21 16,20 0-16,0-21 0,-21 0 16,22 0-16,-1 0 0</inkml:trace>
  <inkml:trace contextRef="#ctx0" brushRef="#br0" timeOffset="49085.17">16362 8340 0,'0'0'0,"0"-21"15,0-1-15,-21 1 0,-1 21 0,1 0 0,21-21 16,-21 21-16,0 0 0,21 21 16,-21-21-16,21 21 15,0 1-15,0 20 0,-21-21 0,21 21 16,0-20-16,0 20 0,0-21 0,0 21 16,0-20-16,0 20 0,0-21 15,0 0-15,-22 0 0,22 1 0,0-1 16,-21 0-16,21 0 0,0-42 31,0 0-15,0 0-16,0-1 0,21-20 15,-21 21-15,22 0 0,20-22 16,-21 1-16,0 0 0,22 21 16,-22-22-16,21 1 0,-21 0 0,22 20 15,-1-20-15,-21 21 0,21 21 0,1 0 16,-22 0-16,21 0 0,-21 0 15,1 21-15,-1 0 0,0 0 0,-21 22 16,0-22-16,0 21 0,0-21 0,0 22 16,0-22-16,0 21 0,0-21 0,-21 1 15,0-1-15,21 0 0,0 0 16,-22 0-16,1 0 16,42-42 15,1 0-31,-1 0 15,0 0-15</inkml:trace>
  <inkml:trace contextRef="#ctx0" brushRef="#br0" timeOffset="49300.05">17124 8297 0,'0'-21'16,"0"42"-16,21-42 0,-21 42 15,0 1-15,0-1 16,0 0-16,0 0 0,-21 0 0,0 0 15,21 1-15,-22 20 0,22-21 16,0 0-16,-21 0 0,21 1 16,-21-1-16,21 0 0,0 0 0,0 0 15,21-42 17,-21 0-32,21 21 15,-21-21-15</inkml:trace>
  <inkml:trace contextRef="#ctx0" brushRef="#br0" timeOffset="49454.95">17166 8107 0,'0'-21'0,"0"42"0,-21-63 15,21 20-15,-21 22 0,21-21 0,0 42 63,0 1-63,0-1 15,21-21-15</inkml:trace>
  <inkml:trace contextRef="#ctx0" brushRef="#br0" timeOffset="50571.31">17611 8276 0,'0'0'0,"0"-21"15,0 0-15,-22 21 32,22 21-32,0 0 0,0 0 0,-21 1 15,0-1-15,21 0 0,-21 21 0,21-21 16,0 22-16,-21-22 0,21 21 16,0-21-16,0 1 0,0-1 0,0 0 15,0 0-15,21 0 0,0 0 0,0-21 16,0 0-16,1 0 0,20 0 15,-21 0-15,0 0 0,0 0 16,22 0-16,-22 0 0,0-21 0,0 0 16,0 0-16,1 0 0,-1 0 0,0-1 15,0 1-15,-21-21 0,0 21 16,21 0-16,-21-22 0,21 22 0,-21 0 16,0 0-16,0 0 0,0 42 31,0 0-16,-21 0-15,21 0 0,-21 0 0,21 1 16,0 20-16,0-21 0,0 0 16,0 0-16,0 1 0,0-1 0,0 0 15,0 0-15,0 0 16,21-21-16,0 0 0,1 0 0,20 0 16,-21 0-16,0 0 0,0 0 15,22 0-15,-22 0 0,0-21 0,0 0 16,22 0-16,-22 0 0,0-22 0,-21 22 15,21 0-15,0-21 0,-21 20 0,21-20 16,-21 21-16,0 0 0,0 0 16,0-1-16,0 1 0,0 42 15,0 1 1,0-1-16,-21-21 0,21 42 16,-21-21-16,21 0 0,-21 1 0,21 20 15,-21-21-15,21 0 0,0 0 16,-21 1-16,21-1 0,-22 0 15,22 0-15,0 0 0,0 0 0,0 1 16,0-44 15,22 22-15,-22-21-16,21 0 0,-21 0 0,21 0 16,0-22-16,-21 22 0,21 0 0,0-21 15,1 21-15,-1-22 0,0 22 16,0-21-16,0 21 0,0-1 15,1 1-15,-1 0 0,0 21 0,0 0 0,0 0 16,0 0-16,1 21 16,-22 0-16,0 1 15,0-1-15,0 21 0,0-21 0,0 0 16,0 22-16,0-22 0,0 0 0,0 0 16,0 0-16,0 1 0,0-1 15,0 0-15,0 0 0,0 0 0,0 0 16,-22-42 15,22 0-15,0 0-16,0 0 0,0 0 0,0-1 15,0-20-15,0 21 0,22-21 0,-1 20 16,0-20-16,0 0 16,0 21-16,22-22 0,-22 1 0,21 21 15,-21 0-15,22-1 0,-1 1 0,-21 21 16,21 0-16,1 0 0,-22 0 15,0 21-15,21 1 0,-20-1 0,-1 0 16,-21 21-16,21-21 0,-21 22 0,21-22 16,-21 21-16,0-21 0,0 43 15,0-43-15,0 21 0,-21-20 16,0-1-16,0 0 0,-1-21 16,1 21-16,0 0 0,0-21 0,0 0 15,21 21-15,-21-21 0,-1 0 0,1 0 16,0 0-16,0 0 0</inkml:trace>
  <inkml:trace contextRef="#ctx0" brushRef="#br0" timeOffset="51503.78">381 11049 0,'0'0'0,"0"-21"0,-21 0 16,0 0-1,21-1-15,0 1 0,0 0 16,0 0-16,0 42 31,0 0-31,0 22 16,0-1-16,0 21 0,0 1 15,0-1-15,0 1 0,0-1 16,0 1-16,0-1 0,-22 1 16,1-22-16,21 22 0,-21-22 0,21-21 15,-21 22-15,21-22 0,0 0 16,-21-21-16,21 21 0,0-42 31,21 0-31,0 0 0,-21-1 0,21-20 16,0 0-16,1-1 0,-1 1 15,21 0-15</inkml:trace>
  <inkml:trace contextRef="#ctx0" brushRef="#br0" timeOffset="51983.5">677 11028 0,'43'-21'0,"-86"42"0,107-63 0,-43 20 16,0 1-16,0 21 0,0 0 0,-21 21 15,0 1-15,0-1 16,22 21-16,-22-21 0,0 22 0,0-22 16,0 21-16,0 0 0,0 1 15,0-22-15,0 21 0,-22-21 0,22 22 16,-21-22-16,21 0 0,0 0 16,-21-21-16,21 21 0,-21-21 15,21-21 1,0 0-16,21 21 15,0-21-15,0 21 0,1-21 16,-1 21-16,0-21 0,0 21 16,21 0-16,-20-22 0,20 22 0,-21-21 15,21 21-15,-20-21 0,-1 21 16,21-21-16,-21 0 0,0 0 16,-21-1-16,0 1 0,0 0 15,0 0-15,0 0 0,0 0 16,0-1-16,-21 22 0,0 0 15,0 0 1,0 0-16,21 22 0,-21-1 16,21 21-16,0 0 0,-22-20 15,22 20-15,0 0 0,0 1 16,0-1-16,0 0 0,0 1 16,0-22-16,0 21 0,0-21 0,0 22 15,0-22-15,0 0 0,0 0 16,0 0-16,22-21 15,-1 0-15,0 0 16,0-21-16,0 0 0,0 0 16</inkml:trace>
  <inkml:trace contextRef="#ctx0" brushRef="#br0" timeOffset="52163.4">1736 11282 0,'0'0'0,"0"-21"0,0 0 16,21 21-16,-21-22 16,21 22 31</inkml:trace>
  <inkml:trace contextRef="#ctx0" brushRef="#br0" timeOffset="52713.08">3260 10626 0,'21'-21'0,"-42"42"0,63-64 0,-42 22 16,21 0-16,-21-21 0,0 21 0,0-1 16,0 1-16,0-21 0,0 21 15,0 0-15,-21-22 0,21 22 0,-21 21 16,0-21-16,-1 0 0,1 21 16,0 0-16,-21 0 0,21 21 15,-1 0-15,-20 0 0,21 22 0,-21 20 0,-1 1 16,22-1-16,-21 1 0,21-1 15,-22 22-15,22-22 0,0 22 16,0-22-16,21 22 0,0-21 0,0-1 16,0 1-16,21-22 0,0 21 15,0-20-15,0-1 0,1-21 0,20 0 16,-21 1-16,21-1 0,-20 0 16,20-21-16,0 0 0,1 0 0,-1 0 15,0-21-15,22 0 0,-22-1 0,0 1 16,22-21-16,-22 21 0,1-22 15,-1 1-15,-21 0 0</inkml:trace>
  <inkml:trace contextRef="#ctx0" brushRef="#br0" timeOffset="53691.52">3683 10986 0,'0'105'0,"0"-210"0,0 83 15,0-20-15,0 21 0,0 0 0,0 0 16,-21 21 0,0 21-1,-1 21-15,1-21 0,0 0 16,0 22-16,0-22 0,21 21 0,-21 1 15,-1-1-15,22 0 0,0-21 16,0 22-16,0-22 0,0 21 0,0-21 16,0 1-16,22-1 0,-1 0 15,0-21-15,0 0 0,0 0 16,0 0-16,22 0 0,-22 0 0,21-21 16,1 0-16,-1-1 0,-21 1 15,21 0-15,-20 0 0,-1-21 0,0 20 16,-21-20-16,0 0 0,0 21 0,0-1 15,-21-20-15,0 21 0,-1 0 16,1 0-16,-21 21 0,21-22 0,-22 22 16,1 0-16,21 0 0,-21 0 0,20 0 15,1 0-15,42 0 32,1-21-32,-1 21 15,21-21-15,0 21 0,1-21 16,-1 21-16,0-21 0,22 21 0,-22-21 15,1 21-15,-1 0 0,0 0 0,1 0 16,-22 0-16,21 0 0,-21 0 16,0 0-16,-21 21 0,0 0 0,22 0 15,-22 0-15,0 0 0,0 1 0,0-1 16,0 0-16,0 21 0,0-21 16,0 1-16,0 20 0,0-21 0,0 21 15,0-20-15,0-1 0,0 21 16,-22-21-16,22 0 0,0 1 0,0-1 15,-21-21 17,21-21-17,0-1-15,0 1 0,0-21 0,0 21 16,0-22-16,0 1 0,0 21 16,0-21-16,0-1 0,21 1 0,1 21 15,-1-22-15,-21 22 0,42 0 0,-21 0 16,0 0-16,22 0 0,-22 21 15,21 0-15,-21 0 0,22 0 0,-1 0 16,-21 0-16,22 0 0,-1 21 0,-21 0 16,0 0-16,0 0 0,1 0 15,-1 22-15,0-22 0,-21 21 16,21-21-16,-21 43 0,0-22 16,0-21-16,0 1 0,0-1 15,-21 0-15,21 0 0,-21-21 0,21 21 16,0-42-1,0 0 1,0 0-16,0 0 0,21-22 0,0 22 16,0-21-16,-21-1 0,21 1 0,1 0 15,-1-1-15,0 1 0,21 21 16,-21-21-16,1 20 0,-1 1 16,21 0-16,-21 21 0,0 0 0,1 0 0,-1 0 15,0 21-15,0 0 16,-21 1-16,21-1 0,-21 21 0,21-21 15,-21 0-15,0 22 0,0-1 0,0-21 16,0 22-16,0-1 0,0-21 0,0 21 16,0-20-16,0-1 0,0 0 15,0 0-15,0 0 0,0 0 16,0-42 15,0 0-31,22 0 0,-1 0 0,0 0 16,-21-1-16</inkml:trace>
  <inkml:trace contextRef="#ctx0" brushRef="#br0" timeOffset="54020.33">5567 10901 0,'0'-21'0,"0"42"0,0-63 0,0 20 0,0 1 16,0 0-16,0 0 16,0 0-16,0 42 31,0 0-31,0 0 0,0 0 15,0 22-15,0-1 0,0 0 0,0 22 16,0-1-16,0 1 0,0-1 16,0 22-16,0-21 0,0 20 0,0-20 15,0 20-15,0 1 0,0 0 0,0-1 16,0-20-16,-21 21 0,21-1 16,0-20-16,-22-1 0,22 22 0,-21-22 15,0-20-15,0 20 0,21-20 16,0-1-16,-21 0 0,21-21 0,-21 22 15,21-22-15,0-42 16,0 0 0,21-1-16,0-20 0,0 21 15,21-21-15,-20-1 0,-1-20 0,21 20 16,-21-20-16</inkml:trace>
  <inkml:trace contextRef="#ctx0" brushRef="#br0" timeOffset="54332.15">5694 11134 0,'0'0'0,"-21"-43"0,21 1 16,-22 0-16,22-1 0,0 1 15,0 21-15,0-21 0,0 20 0,22 1 16,-1 0-16,0 0 0,0 21 0,21-21 16,-20 21-16,-1 0 0,21 0 15,-21 0-15,0 0 0,1 21 0,20 0 16,-42 0-16,21 0 0,-21 22 0,0-22 15,0 21-15,0-21 0,0 22 16,-21-1-16,0-21 0,0 22 16,-22-22-16,22 21 0,-21-21 0,21 0 15,-22 1-15,22-1 0,-21-21 0,21 0 16,42-21 15,0 21-31,0-22 0,21 1 16,-20 21-16,20-21 0,0 0 15,-21 0-15</inkml:trace>
  <inkml:trace contextRef="#ctx0" brushRef="#br0" timeOffset="55067.73">6286 10901 0,'22'-21'16,"-44"42"-16,44-63 0,-22 20 0,0 1 0,0 0 16,0 0-16,-22 21 15,1 0 1,0 0-16,0 21 0,21 0 15,-21 0-15,0 1 0,21-1 0,0 21 16,0-21-16,-22 0 0,22 1 16,0 20-16,0-21 0,0 0 0,0 0 15,0 1-15,0-1 0,22 0 0,-1-21 16,0 0-16,0 0 16,0 0-16,0 0 0,1 0 15,-1-21-15,0 21 0,0-21 0,0-1 16,-21 1-16,0 0 0,0 0 15,0 0-15,0 0 0,0-22 0,0 22 16,0 0-16,-21-21 0,0 20 0,0 1 16,21 0-16,-21 0 0,21 0 15,-22 0-15,22-1 16,22 22 0,-1-21-16,0 21 0,0 0 15,21 0-15,-20 0 0,20 0 0,-21 0 16,21 0-16,-20 0 0,20 21 15,-21 1-15,21-22 0,-20 21 0,-1 0 16,21 0-16,-21 21 0,-21-20 16,0-1-16,21 21 0,-21-21 0,0 0 15,0 22-15,0-22 0,0 21 0,0-21 16,-21 1-16,21-1 0,-21 21 16,21-21-16,0 0 0,-21-21 15,21 22-15,-21-22 16,21-22-1,-21 22-15,21-21 0,0 0 0,0 0 16,0-21-16,0 20 0,0-20 0,0 21 16,0-21-16,21-1 0,0 1 15,0-22-15,0 22 0,22 0 16,-22-1-16,21 22 0,-21-21 0,22 21 16,-22 21-16,21-21 0,-21 21 0,22 0 15,-1 21-15,-21-21 0,0 42 16,0-21-16,1 0 0,-1 22 0,0-1 15,-21 0-15,0-20 0,0 20 0,0 0 16,0 1-16,0-22 0,0 21 0,0-21 16,0 0-16,-21 22 0,0-22 15,-1 0-15,22 0 0,-21-21 16,21-21 15,0 0-31,0 0 16,0 0-16,21-1 0</inkml:trace>
  <inkml:trace contextRef="#ctx0" brushRef="#br0" timeOffset="55447.02">7408 10922 0,'0'0'0,"0"21"0,-21 0 0,21 1 15,21-22 16,0 0-31,1 0 0,-1 0 16,0 0-16,0-22 0,0 1 0,0 21 16,1-21-16,20 0 0,-21 0 0,0 0 15,0-1-15,1 1 0,-22 0 16,0-21-16,0 21 0,0-1 16,0 1-16,-22 21 0,1 0 0,0 0 15,0 0-15,0 0 0,-22 0 0,22 21 16,0 1-16,0-1 0,0 21 15,0-21-15,21 0 0,-22 22 0,22-22 16,0 21-16,0-21 0,0 22 0,0-22 16,0 21-16,22-21 15,-22 1-15,21-1 0,0 0 0,0 0 16,0 0-16,0 0 0,1-21 0,20 0 16,-21 0-16,21 0 0,-20 0 0,20 0 15,0-21-15,1 0 0,-1 0 16,0-21-16,-21 20 0,22 1 0</inkml:trace>
  <inkml:trace contextRef="#ctx0" brushRef="#br0" timeOffset="55891.57">8128 10795 0,'0'0'0,"0"-42"0,0 21 0,0-1 15,0-20-15,0 21 0,-21 21 16,0 0 0,-1 21-1,22 0-15,-21 22 0,21-22 0,0 0 16,0 0-16,0 21 0,0-20 0,0 20 15,0-21-15,-21 21 0,21-20 16,0-1-16,0 21 0,0-21 0,0 0 16,0 1-16,-21-1 0,21 0 0,0 0 15,0-42 17,0 0-32,0 0 15,0-1-15,0 1 0,0 0 0,0-21 16,21-1-16,0 22 0,0-21 15,1 0-15,-1-1 0,0 1 16,21 0-16,-21-1 0,22 1 0,-22 21 16,21-22-16,-21 22 0,22 21 15,-22-21-15,21 21 0,-21 0 0,1 0 16,-1 21-16,-21 0 0,0 1 0,0 20 16,0 0-16,0-21 0,0 22 0,0-1 15,0 0-15,-21-20 0,21 20 16,-22 0-16,22-21 0,-21 1 0,0 20 15,21-21-15,0 0 0,0 0 16,0 1-16,0-44 31,0 1-31,21 21 16,0-21-16</inkml:trace>
  <inkml:trace contextRef="#ctx0" brushRef="#br0" timeOffset="56177.11">8996 10160 0,'0'-21'16,"0"42"-16,0-63 0,0 21 0,-21-1 0,-1 22 15,1 0 1,0 0-16,21 22 16,0-1-16,-21 21 0,21-21 0,-21 22 15,21 20-15,0-21 16,-21 22-16,21-22 0,0 22 0,-22-1 15,22 1-15,-21-22 0,21 22 0,-21-22 16,21 0-16,0 1 0,0-22 0,0 21 16,0-21-16,0 22 0,0-22 15,0 0-15,21 0 0,0-21 16,1 0-16,-1 0 16,0 0-16,0 0 0,0 0 0,0-21 15</inkml:trace>
  <inkml:trace contextRef="#ctx0" brushRef="#br0" timeOffset="56543.9">9461 10626 0,'0'0'0,"0"-21"15,22-1-15,-22 1 0,0 0 16,0 0-16,0 0 0,0 0 0,-22-1 16,1 22-16,0 0 0,0 0 15,0 0-15,0 0 0,-1 0 16,1 22-16,0-1 0,0 0 0,21 0 15,-21 0-15,21 0 0,0 1 0,0-1 16,0 0-16,0 0 0,21-21 16,0 21-16,0 0 0,0 1 0,1-22 15,-1 21-15,0-21 0,0 21 16,0-21-16,-21 21 0,21-21 0,1 21 16,-22 0-16,0 1 15,0-1-15,0 0 0,0 0 16,0 0-16,0 0 0,-22 1 15,-20-22-15,21 0 0,0 21 16,-22-21-16,22 0 0,-21 0 0,0 21 16,-1-21-16,22 0 0,-21 0 0,21 0 15,-1 0-15,1 0 0,0 0 0,0 0 16,21-21-16,0 0 16,0-1-16,0 1 15</inkml:trace>
  <inkml:trace contextRef="#ctx0" brushRef="#br0" timeOffset="56819.25">8721 10308 0,'-22'0'16,"44"0"-16,-65 0 0,43-21 0,21 21 15,1-21-15,20 0 16,0 21-16,1 0 0,20-21 0,1 21 15,-1 0-15,-21-22 0,22 22 16,-1 0-16,1 0 0,-22 0 0,1 0 16,-1 0-16,0 0 0,-21 0 15,22 0-15,-22 0 0,0 0 0,-21-21 63</inkml:trace>
  <inkml:trace contextRef="#ctx0" brushRef="#br0" timeOffset="57976.71">11218 10372 0,'0'42'0,"0"-105"0,0 84 0,21-64 0,1 22 0,-22 0 16,0 0-16,21 0 0,-21 0 15,-21 21 1,-1 0-16,1 21 15,0 0-15,-21 0 0,21 0 0,-1 22 16,-20-1-16,21 0 0,0 1 16,-22-1-16,22 0 0,0 1 0,21-1 15,0 0-15,0 1 0,0-1 16,0-21-16,0 0 0,0 0 0,0 1 16,21-1-16,22 0 0,-22-21 0,21 0 15,-21 0-15,22 0 0,-1 0 16,0 0-16,-21 0 0,22 0 0,-1-21 15,-21 0-15,22-1 0,-22 1 0,0 0 16,21 0-16,-21-21 0,1 20 0,-22-20 16,0 0-16,21-1 15,-21 1-15,0-21 0,0 20 0,0 1 16,-21 0-16,-22-1 0,22 22 16,-21 0-16,21 0 0,-1 21 15,-20 0-15,21 0 0,-21 0 0,20 0 16,1 0-16,0 0 0,0 21 0,21 0 15,0 0 1,21-21-16,0 21 0,0-21 16,1 0-16,20 0 0,-21 0 0,21 0 15,1 0-15,-1 0 0,22 0 16,-1-21-16,1 0 0,-1 21 0,1-21 16,-1 0-16,1 0 0,-1-1 15,1 1-15,-22 0 0,0 0 16,1 0-16,-1 0 0,-21-1 0,0 1 15,0 0-15,-21 0 0,0 0 0,0 0 16,0-1-16,0 1 0,-21 0 16,0 21-16,0 0 15,0 0-15,0 0 0,21 21 16,-22 0-16,1 1 0,0-1 16,0 21-16,21 0 0,-21-20 0,0 41 15,-1-21-15,1 22 0,0-1 0,0 1 16,0-1-16,0 1 0,21 21 0,-22-22 15,1 22-15,21-22 16,-21 22-16,21 0 0,-21-22 0,21 22 16,0-1-16,0-20 0,0 21 0,0-22 15,0 1-15,0-1 0,0 1 0,0-1 16,0-21-16,0 1 0,-21 20 16,21-20-16,0-1 0,-21-21 0,21 21 15,0-20-15,-22-1 0,1 0 0,21 0 16,-21 0-16,0-21 0,0 0 15,0 0-15,-1 0 0,1 0 0,-21-21 16,21 0-16,-22 0 0,1 0 0,0-1 16,-1-20-16,1 21 0,0-21 0,-1-1 15,1 1-15,21 0 16,0-22-16,0 22 0,-1-22 0,22 1 16,0 20-16,0-20 0,0-1 0,22 22 15,-1-21-15,0 20 0,0 1 0,21 0 16,1-1-16,-22 22 0,21-21 15,1 21-15,-22-1 0,21-20 0,0 21 16,-20 0-16,20 0 0</inkml:trace>
  <inkml:trace contextRef="#ctx0" brushRef="#br0" timeOffset="60093.13">13970 10245 0,'0'0'0,"-21"0"31,21-21-16,21-1 1,0 22-16,0-21 0,0 21 16,1-21-16,-1 0 0,0 21 0,0-21 15,21 0-15,-20-1 0,-1 1 16,0 0-16,0 0 0,-21 0 16,0 0-16,0-1 0,-21 1 15,0 0-15,0 21 0,-22 0 0,22 0 16,-21 0-16,-1 0 0,1 0 15,0 0-15,-1 0 0,1 0 0,0 21 16,21 0-16,-1 1 0,1-1 16,0 0-16,0 0 0,21 0 0,0 0 15,0 1-15,0-1 0,0 0 0,0 0 16,21 0-16,-21 0 0,21 1 0,0-1 16,22 0-16,-22 21 15,0-21-15,0 22 0,22-22 0,-22 21 16,0 1-16,0-22 0,0 21 0,0 0 15,-21-20-15,0 20 0,0-21 16,0 21-16,0-20 0,-21-1 0,0 21 16,0-21-16,-21 0 0,20-21 0,-20 22 15,0-1-15,21-21 0,-22 0 16,22 0-16,-21 0 0,21 0 0,-1 0 16,-20-21-16,21-1 0,0 1 0,0 0 15,21 0-15,-22 0 0,22-22 0,-21 22 16,21-21-16,0 0 0,-21-1 15,21 1-15,0 0 0,-21-1 16,21 1-16,0 21 0,0-22 0,0 22 16,0 0-16,0 0 15,21 21-15,0 0 16,-21 21 0,0 0-16,0 0 0,21 1 0,1 20 15,-22 0-15,0 1 0,21-1 16,-21 0-16,21-21 0,0 22 0,-21-1 15,21 0-15,0-20 0,-21-1 0,22 21 16,-1-21-16,0-21 0,0 21 16,0 1-16,0-22 0,22 0 15,-22 0-15,21 0 0,1 0 0,-1 0 0,0-22 16,1 22-16,-1-21 16,0 0-16,22 0 0,-22 0 0,0 0 15,-20-1-15,20-20 0,-21 21 0,0-21 16,0 20-16,1-20 0,-1 21 15,-21 0-15,0-22 0,0 22 0,0 0 16,0 0-16,0 0 0,0 0 16,-21 21-1,-1 0-15,1 21 0,21 0 16,0 0-16,-21 0 0,0 0 16,21 22-16,-21-22 0,21 0 0,0 21 15,0-20-15,0 20 0,0-21 0,0 0 16,0 0-16,0 1 0,0-1 15,0 0-15,0 0 0,21 0 0,0-21 16,0 0-16,0 0 0,22 0 16,-22 0-16,0 0 0,21 0 15,1-21-15,-22 0 0,21 0 0,1-22 16,-1 22-16,0-21 0,-21 0 16,22-1-16,-22 1 0,21-22 15,-21 22-15,1-21 0,-1 20 0,0-20 16,0 20-16,0-20 0,0 21 0,1-22 15,-22 22-15,21-1 0,-21 1 16,21 21-16,-21 0 0,0 0 0,0-1 16,0 1-16,-21 42 15,0-21 1,-1 43-16,22-22 0,-21 21 16,0-21-16,0 22 0,0-1 0,21 22 15,-21-22-15,-1 0 0,1 1 0,0 20 16,21-21-16,-21 22 0,21-22 15,-21 1-15,21-1 0,0 0 0,0 1 16,0-22-16,0 21 0,21-21 0,0 0 16,21-21-16,-20 22 15,20-22-15,0 0 0,1 0 0,-1 0 16,0 0-16,22-22 0,-22 22 0,0-21 0,22 0 16,-22 0-16,-21 0 15,22 0-15,-1-1 0,-21-20 0,0 21 16,1 0-16,-22-22 0,0 22 0,0-21 15,0 21-15,0 0 0,0-1 16,0 1-16,-22 0 0,1 0 0,0 21 16,0 0-16,0 0 0,0 0 15,-1 0-15,1 21 0,0 0 16,0 0-16,21 1 0,-21-1 0,21 21 16,-21-21-16,21 22 0,0-22 15,0 21-15,0-21 0,0 0 0,0 22 16,0-22-16,21 0 0,0 0 15,0 0-15,0-21 0,0 22 0,22-22 16,-22 0-16,0 0 0,21 0 0,-20 0 16,20 0-16,-21 0 0,21-22 15,-20 1-15,-1 0 0,0 0 0,21 0 16,-21 0-16,1-1 0,-1-20 16,-21 0-16,21 21 0,-21-22 0,21 22 15,-21-21-15,0 21 0,0-1 16,0 1-16,0 0 0,0 42 31,-21 0-15,21 1-16,0 20 0,0-21 0,0 0 15,-21 22-15,21-22 0,0 0 16,0 21-16,0-21 0,0 1 0,0-1 16,0 0-16,0 0 0,0 0 15,0-42 16,0 0-15,0 0-16,0 0 16,0-1-16,0 1 0,0-21 0,0 21 0,21-22 15,-21 1-15,21 21 0,0-21 16,22 20-16,-22-20 0,0 21 16,21 0-16,1 0 0,-1-1 0,0 1 15,1 21-15,-22 0 0,21 0 0,0 0 16,-20 0-16,-1 21 0,0 1 0,0-1 15,-21 0-15,0 0 0,0 21 16,0-20-16,0 20 0,0-21 0,-21 21 16,0-20-16,0 20 0,-1-21 15,1 0-15,21 0 0,-21 1 0,0-1 16,0 0-16,21 0 0,0 0 16,-21 0-16,42-42 46,-21 0-46,21 0 0,0 21 16</inkml:trace>
  <inkml:trace contextRef="#ctx0" brushRef="#br0" timeOffset="60338.98">16849 10266 0,'-43'63'31,"22"-41"-31,0-1 0,21 0 16,-21 21-16,21-21 0,0 1 0,-21-1 15,-1 0-15,22 0 0,0 0 16,0 0-16,-21 1 0,21-1 0,0 0 16,-21-21-16,21 21 0,21-21 31,-21-21-31,21 0 15,-21 0-15,22-1 0,-1 1 0</inkml:trace>
  <inkml:trace contextRef="#ctx0" brushRef="#br0" timeOffset="60663.8">16806 9991 0,'-21'0'0,"42"0"0,-63 0 16,21 0-1,21 21-15,0 0 0,21-21 32,0 0-32,0 0 0,0 0 15,1 0-15,-1 0 0,0-21 16,-21 0-16,21 21 0,-21-21 16,0-1-16,0 1 15,0 0-15,0 0 0,0 0 16,-21 0-16,0 21 15,0 0-15,-1 0 0,1 0 16,0 0-16,0 21 0,0 0 0,21 0 16,0 0-16,-21 0 0,21 1 0,0-1 15,0 0-15,0 0 0,0 0 16,0 0-16,0 1 0,21-1 0,0 0 16,0-21-16,-21 21 0</inkml:trace>
  <inkml:trace contextRef="#ctx0" brushRef="#br0" timeOffset="61848.12">17251 10224 0,'0'0'16,"0"-22"-16,0 1 0,0 0 15,-21 21-15,-1 0 16,1 0-16,0 21 15,21 0-15,-21 1 0,0-1 0,21 0 16,0 0-16,-21 0 0,21 22 0,-22-22 16,22 21-16,0-21 15,0 0-15,0 22 0,0-22 0,0 0 16,0 0-16,22 0 0,-1 1 16,0-22-16,0 0 0,0 0 15,0 0-15,1 0 0,-1 0 0,0 0 16,21-22-16,-21 1 0,22 0 0,-22 0 15,21 0-15,-21 0 0,1-22 16,20 1-16,-21 21 0,0-22 16,0 1-16,1 0 0,-1 21 0,-21-22 0,0 22 15,21 0-15,-21 0 0,0 0 0,0-1 16,0 1-16,-21 42 31,21 1-31,0-1 0,-21 0 16,21 21-16,-22-21 0,22 22 15,0-1-15,0-21 0,0 22 0,0-1 16,0 0-16,22-21 0,-1 22 0,0-22 16,21 0-16,-21 0 0,22 0 15,-22 1-15,21-22 0,-21 0 0,22 0 16,-22 0-16,21 0 0,-21 0 0,22-22 16,-22 22-16,0-21 0,0 0 0,0-21 15,1 21-15,-1-22 0,0 1 16,-21 0-16,0-1 0,0 1 0,0 0 15,0 20-15,21-20 0,-21 21 0,0 0 16,0 0-16,0-1 16,0 44-1,-21-22-15,21 21 0,-21 0 16,21 0-16,0 21 0,0-20 16,0 20-16,-21-21 0,21 21 0,0-20 15,-22 20-15,22-21 0,0 21 0,0-20 16,0-1-16,0 0 0,0 0 15,0 0-15,0 0 16,0-42 0,22 0-16,-22 0 15,21 0-15,0-22 0,-21 22 16,21-21-16,0 0 0,0 20 16,1-20-16,-1 0 0,0-1 0,0 22 15,21-21-15,-20 21 0,20 0 16,-21-1-16,0 22 0,22 0 0,-22 0 15,0 0-15,0 0 0,0 0 0,0 22 16,1-1-16,-1 0 0,-21 0 16,0 0-16,0 22 0,0-22 0,0 21 15,21-21-15,-21 0 0,0 22 0,0-22 16,0 0-16,0 21 0,0-20 16,0-1-16,0 0 0,0-42 46,0 0-30,0-1-16,21 1 0,-21 0 0,0 0 16,21-21-16,0-1 0,1 22 0,-1-21 15,0-1-15,0 1 0,0 0 16,0-1-16,1 22 0,20-21 0,-21 21 16,21 0-16,-20-1 0,20 22 15,-21 0-15,0 0 0,0 0 0,1 0 16,-1 22-16,0-1 0,-21 21 15,0-21-15,0 0 0,0 22 0,0-1 0,0-21 16,0 22-16,-21-1 16,0-21-16,21 21 0,0 1 0,0-22 15,0 0-15,0 0 0,0 0 0,0 1 16,0-1-16,21 0 0,0-21 0,0 0 16,21 0-16,-20 0 0,20 0 15,-21 0-15,21 0 0,1-21 0,-22 0 16,21-1-16,-21 22 0,1-21 0,-1-21 15,0 21-15,0 0 0,-21-1 16,0 1-16</inkml:trace>
  <inkml:trace contextRef="#ctx0" brushRef="#br0" timeOffset="62847.54">614 12933 0,'0'0'0,"0"-21"16,0 0-16,21 42 31,-21 0-31,0 21 15,21-21-15,-21 22 0,0-1 16,0-21-16,0 22 0,0 20 16,0-21-16,0 1 0,0-1 0,0 0 15,0 1-15,0-22 0,0 21 16,-21-21-16,21 22 0,-21-22 0,21 0 16,21-42 15,0 0-16,-21 0-15,21-1 0,0 1 0,1 0 16</inkml:trace>
  <inkml:trace contextRef="#ctx0" brushRef="#br0" timeOffset="63131.38">1122 12933 0,'0'-21'0,"21"21"16,0 0-16,0-21 0,0 21 0,22 0 15,-1-22-15,0 22 16,1-21-16,-1 21 0,-21 0 0,22-21 15,-1 21-15,-21 0 0,0 0 16,-63 0 15,21 0-31</inkml:trace>
  <inkml:trace contextRef="#ctx0" brushRef="#br0" timeOffset="63659.08">1164 12954 0,'0'0'15,"0"21"-15,-21 0 0,21 1 0,-21-1 0,0 0 16,21 0-16,-22 0 0,1 0 16,21 1-16,-21-1 0,0 0 15,21 0-15,-21-21 0,21 21 16,0 0-16,21-42 47,0 0-47,0 21 15,-21-21-15,21 21 0,1 0 16,-1-21-16,0 21 0,0 0 16,0-21-16,0-1 0,22 22 15,-22 0-15,21 0 0,-21 0 0,22 0 16,-1 0-16,-21 0 0,22 0 15,-22 22-15,0-22 0,21 21 0,-21 0 16,-21 0-16,0 0 0,0 0 16,0 1-16,0-1 0,0 0 0,0 0 15,-21 0-15,0 22 0,0-22 16,0 0-16,0 0 0,-22 0 16,22 0-16,-21 1 0,-1-22 15,22 21-15,-21-21 0,0 0 0,20 0 16,-20 0-16,21 0 0,0 0 15,0 0-15,-1-21 0,1 21 16,0-22-16,0 22 0,21-21 16,0 0-1,0 0 1,21 21-16,0 0 16,22-21-16</inkml:trace>
  <inkml:trace contextRef="#ctx0" brushRef="#br0" timeOffset="63891.94">2244 13314 0,'-22'-21'16,"1"21"-1,0 0-15,21-21 32,0-1-17,0 1 1,21 21-16</inkml:trace>
  <inkml:trace contextRef="#ctx0" brushRef="#br0" timeOffset="66247.59">3831 12806 0,'21'0'0,"0"0"16,1 0-16,-1-21 16,0 0-16,0 21 0,0-22 0,22 1 15,-22 0-15,0-21 0,0 21 16,0-1-16,0 1 0,1 0 16,-1 0-16,-21 0 0,0 0 0,0-1 15,0 1-15,-21 21 0,-1-21 0,1 21 16,-21 0-16,0 0 0,-1 0 15,1 0-15,0 0 0,-1 21 0,-20-21 16,42 21-16,-22 1 0,1-1 16,21 0-16,0-21 0,21 21 0,0 0 15,0 0-15,0 22 0,0-22 0,21 0 16,21 21-16,-21 1 0,22-22 16,-22 21-16,21 1 0,0-1 0,-20-21 15,20 21-15,0 1 16,-21-1-16,1-21 0,-1 22 0,0-22 15,-21 21-15,0-21 0,0 22 0,0-22 16,0 0-16,-21 0 0,0 0 16,-22 0-16,22 1 0,-21-1 0,21-21 15,-22 0-15,1 0 0,0 0 16,20 0-16,-20 0 0,21 0 0,-21-21 16,20-1-16,1 1 0,0 0 0,-21 0 15,21-21-15,-1-1 0,1 1 16,0 0-16,0-1 0,21 1 15,-21 0-15,0-1 0,21 1 16,-22 0-16,22 20 0,0 1 0,0 0 16,22 21-1,-1 21-15,0 0 0,0 22 16,0-22-16,0 21 0,22 1 0,-22-1 16,0 0-16,0 1 0,22-1 15,-22-21-15,0 21 0,21 1 0,-21-22 16,22 21-16,-22-21 0,0 1 15,21-1-15,-20 0 0,20 0 0,0-21 16,-21 0-16,22 0 0,-22 0 0,21 0 16,1 0-16,-22 0 0,21 0 15,0-21-15,1 0 0,-1 0 0,0-1 16,1 1-16,-22 0 0,21-21 16,-21 21-16,1-22 0,-1 22 15,0-21-15,-21-1 0,0 22 0,0-21 16,0 21-16,0-22 0,0 22 0,0 0 15,-21 0-15,0 21 16,-1 0-16,1 0 0,0 21 16,21 0-16,-21 0 15,21 1-15,0 20 0,0-21 0,0 0 16,0 22-16,0-22 0,0 0 0,0 0 16,21 0-16,0 0 0,0 1 15,1-1-15,-1 0 0,0-21 0,0 0 16,0 21-16,22-21 0,-22 0 15,21 0-15,-21 0 0,22 0 16,-1-21-16,0 21 0,-21-21 0,22 0 16,-1-1-16,0 1 0,-20 0 15,20-21-15,-21 21 0,0-22 0,0 1 16,1 0-16,-1-1 0,-21-20 16,0 20-16,0 1 0,0-21 0,0 20 15,0 1-15,0-22 0,0 43 0,0-21 16,0 0-16,0 20 0,0 1 0,0 0 15,0 42 17,0 0-32,0 22 15,0-22-15,0 21 0,0 1 16,0-1-16,0 0 0,0 1 0,0 20 16,0-21-16,0 1 0,0 20 0,0-20 15,0-1-15,0 0 0,0 1 16,21-22-16,0 21 0,-21-21 0,21 0 15,0 1-15,1-1 0,-1-21 16,0 21-16,21-21 0,-21 0 0,22 0 16,-22 0-16,21 0 0,1 0 15,-1-21-15,0 0 0,1 21 0,-1-22 16,0 1-16,1 0 0,-22-21 16,0 21-16,21-1 0,-42 1 0,21 0 15,-21-21-15,0 21 0,0-1 16,0 1-16,0 0 0,0 0 0,-21 0 15,0 21-15,0 0 0,0 0 16,0 0-16,-1 0 0,1 0 16,0 21-16,0 0 0,21 0 15,0 0-15,0 22 0,0-22 0,0 0 16,0 21-16,0-20 0,0-1 16,21 21-16,0-21 0,0 0 15,1-21-15,-1 22 0,0-1 0,0-21 16,0 0-16,22 0 0,-1 0 15,0 0-15,1 0 0,-1-21 0,0 21 16,-21-22-16,22 1 0,-1 0 0,-21 0 16,0 0-16,1 0 0,-1-22 15,0 22-15,-21-21 0,0-1 0,0 22 16,0-21-16,0 21 0,0 0 0,0-1 16,0 1-16,0 0 15,0 42 1,0 0-16,-21 1 0,21-1 15,0 0-15,0 0 16,0 0-16,0 22 0,0-22 0,0 0 16,0 21-16,0-21 0,0 1 0,0-1 15,0 0-15,0 0 0,0 0 16,0 0-16,-21-21 16,21-21 15,0 0-31,0-21 0,0 21 15,21-1-15,0-20 0,0 0 0,-21-1 16,21 22-16,0-21 0,1 0 16,-1-1-16,0 22 0,21-21 15,-21 21-15,22-1 0,-22 22 0,0 0 16,21 0-16,-20 0 0,-1 0 16,0 22-16,-21-1 0,21 0 0,-21 0 15,21 21-15,-21-20 0,0 20 0,0-21 16,0 21-16,21-20 0,-21-1 15,0 21-15,22-21 0,-1 0 0,0 1 16,0-1-16,0-21 0,0 21 0,22-21 16,-22 21-16,21-21 0,-21 0 0,22 0 15,-22 0-15,21-21 0,1 0 16,-22 21-16,21-21 0,-21-1 16,0 1-16,1-21 0,-1 21 0,-21-22 15,0 22-15,21-21 0,-21 0 16,0 20-16,0-20 0,0 21 0,0-21 15,0 20-15,0 1 0,-21 42 32,21 1-32,0-1 15,0 21-15,0-21 0,-21 22 0,21-22 16,0 21-16,0-21 0,0 22 16,0-22-16,0 0 0,0 21 0,0-21 15,0 1-15,0-1 0,21-21 31,0 0-31,0 0 16,0-21-16,-21-1 16,0 1-16,0 0 0,21-21 0,-21 21 15</inkml:trace>
  <inkml:trace contextRef="#ctx0" brushRef="#br0" timeOffset="66414.52">7366 12467 0,'0'0'0,"-85"-42"31,85 21-31,-21 21 0,21 21 47,21-21-47,0 21 16,1-21-16,-22 21 0,21-21 0</inkml:trace>
  <inkml:trace contextRef="#ctx0" brushRef="#br0" timeOffset="67583.34">7789 12700 0,'0'0'0,"0"-21"31,0 42-31,-21 0 16,0 0-16,21 1 0,-21-1 16,21 21-16,-21-21 0,21 22 0,0-1 15,0-21-15,0 21 0,0-20 0,0-1 16,0 21-16,0-21 0,0 0 16,0 1-16,21-1 0,0-21 15,0 0-15,0 0 0,22 0 16,-22 0-16,0 0 0,0-21 15,21-1-15,-20 1 0,-1 0 16,0 0-16,0 0 0,0-22 0,0 22 16,1-21-16,-1 0 0,0 20 0,0-20 15,0 0-15,-21 21 0,0-1 16,0 1-16,21 0 0,-21 0 0,-21 42 47,21 0-47,0 0 0,0 22 0,0-22 15,0 21-15,0-21 0,0 22 0,0-22 16,0 21-16,0-21 0,0 1 16,0 20-16,0-21 0,21 0 0,1-21 15,-1 21-15,0 1 0,0-22 16,0 0-16,0 0 0,1 0 16,-1 0-16,21 0 0,-21-22 0,22 1 15,-22 0-15,0 21 0,21-42 0,-21 21 16,1-1-16,-1 1 0,0-21 0,0 0 15,-21 20-15,0-20 0,0 0 16,0 21-16,0-22 0,0 22 0,0 0 16,0 0-16,0 0 0,0 42 31,0 0-15,0 0-16,0 21 0,-21-20 0,21 20 15,-21-21-15,21 21 16,0-20-16,0 20 0,0-21 0,0 21 15,-21-20-15,21-1 0,0 0 0,0 0 16,0 0-16,0 0 0,0 1 16,0-44 15,0 1-31,21 21 0,-21-21 0,0-21 16,21 21-16,0-1 0,0-20 15,0 21-15,1-21 0,-22-1 0,21 1 16,0 0-16,0 20 0,0-20 15,22 21-15,-22 0 0,0 0 16,0 21-16,0 0 0,0 0 0,1 0 16,-1 0-16,0 0 0,-21 21 0,21 0 15,0 0-15,-21 0 0,21 22 16,-21-22-16,0 0 0,0 21 0,0-21 16,0 22-16,0-22 0,0 0 0,0 0 15,0 0-15,0 1 0,0-1 16,0 0-16,0 0 15,0-42 17,22 0-32,-22 0 0,21 21 15,-21-43-15,0 22 0,21 0 16,0 0-16,0-22 0,0 1 0,1 0 16,-1 21-16,0-22 0,21 1 15,-21 21-15,22 0 0,-22-1 16,21 1-16,-21 0 0,22 21 0,-22 0 0,0 0 15,0 21-15,0 0 0,1 1 16,-22-1-16,21 0 0,-21 21 0,0-21 16,0 22-16,0-22 0,0 21 0,0-21 15,0 22-15,0-22 0,0 0 0,-21 0 16,21 22-16,0-22 16,0 0-16,0 0 0,0 0 15,0-42 16</inkml:trace>
  <inkml:trace contextRef="#ctx0" brushRef="#br0" timeOffset="68347.53">11557 12086 0,'0'0'15,"0"-21"-15,-21 21 16,0 0-16,-1 21 0,1 0 16,0 22-16,0-22 0,0 21 15,0 22-15,-1-22 0,1 22 16,0-22-16,0 21 0,-21-20 0,20 20 0,1 1 16,0-22-16,0 22 15,0-22-15,21 0 0,-21-21 0,21 22 16,-22-22-16,22 0 0,0 0 0,0-42 31,22 21-15,-1-42-16,-21 21 0,21-1 0,0-20 15,0 0-15,0-1 0,1-20 16,-1 21-16,0-22 0,0 22 0,21-22 16,-20 1-16,-1 20 0,21-20 0,-21 21 15,0-1-15,1 1 0,-1 21 16,0 0-16,0-1 0,0 44 15,0-1-15,-21 0 16,22 21-16,-22 1 0,0-1 16,0 0-16,0 1 0,0 20 0,0-21 15,0 1-15,0-1 0,0 22 0,0-22 16,0 0-16,0 1 0,0-1 16,0 0-16,-22-21 0,22 1 0,0-1 15,0 0-15,0 0 0,0 0 0,-21-21 16,0 0-1,21-21-15,0 0 16,-21 21-16</inkml:trace>
  <inkml:trace contextRef="#ctx0" brushRef="#br0" timeOffset="68519.44">11261 12742 0,'0'0'0,"-22"0"31,44-21-16,-1 21-15,0 0 16,0-21-16,21 21 0,-20 0 16,-1-21-16,21 21 0,-21-21 0,22 21 15,-1 0-15,-21-21 0,21-1 16,-20 22-16,20 0 0</inkml:trace>
  <inkml:trace contextRef="#ctx0" brushRef="#br0" timeOffset="68911.22">11917 12510 0,'0'0'16,"0"-22"-16,0 1 15,0 0-15,21 0 16,0 21-16,0 0 16,0 0-16,22 0 0,-22 0 0,21 0 15,-21 0-15,22 21 0,-1-21 0,-21 21 16,0 0-16,1 22 0,-1-22 15,0 0-15,-21 21 0,0-20 16,0 20-16,0-21 0,0 21 0,0-20 16,-21 20-16,0-21 0,-1 0 15,22 0-15,-21 1 0,0-22 16,21-22 0,0 1-16,0 0 15,0 0-15,0-21 0,0 20 16,0-20-16,21 21 0,0-21 0,-21-1 15,0 22-15,22-21 0,-1 21 0,0-1 16,-21 1-16,21 0 0,0 0 16,0 21-16,1 0 0,-1 0 15,0 0-15,0 0 16,0 0 0,0 0-16</inkml:trace>
  <inkml:trace contextRef="#ctx0" brushRef="#br0" timeOffset="69252.02">12996 12361 0,'0'-21'0,"0"42"0,0-63 0,0 21 0,-21 0 15,0 0-15,0 21 0,0 0 16,-1 0-16,1 21 15,-21-21-15,21 42 0,0-21 0,-1 22 16,1-22-16,0 21 0,0 0 0,0 1 16,21-1-16,0 0 0,0 1 15,0-1-15,0 0 0,0-20 0,0 20 16,21-21-16,0 0 0,21 0 0,-20 1 16,-1-22-16,21 0 0,0 0 15,-20 0-15,20 0 0,0 0 0,1 0 16,-1 0-16,-21-22 0,21 1 0,1-21 15,-1 21-15,-21-22 0,0 22 16,1-21-16,-1 0 0,0-1 16,-21-20-16,21-1 0,-21 22 0,0-22 15,0 1-15</inkml:trace>
  <inkml:trace contextRef="#ctx0" brushRef="#br0" timeOffset="69879.66">13356 11980 0,'0'-84'16,"0"211"-16,0-275 0,0 253 0,0-232 0,0 106 15,0 0-15,0 42 16,0 0-16,0 22 15,0-22-15,0 21 0,0 22 0,0-22 16,0 0-16,0 22 0,-21-1 16,21-20-16,-21 20 0,21-20 15,0-1-15,0 0 0,-21 22 0,21-22 16,-22 0-16,1-20 0,21 20 16,0 0-16,0-21 0,-21 1 0,21-1 15,0 0-15,-21 0 0,21-42 31,0 0-31,21 0 16,0-1-16,0 1 0,1-21 0,-1 21 16,0-22-16,0 22 0,21-21 15,-20 0-15,-1-1 0,21 1 0,-21 21 16,0-22-16,22 22 0,-22 0 0,21 0 16,-21 0-16,1 21 15,-1 0-15,0 0 0,0 21 0,0 0 16,-21 0-16,21 22 0,-21-22 0,0 21 15,0-21-15,0 22 0,0-22 16,0 21-16,0-21 0,0 22 0,-21-22 16,21 0-16,0 21 0,0-21 0,0 1 15,0-1-15,0 0 16,21-21-16,1 0 0,-1 0 0,0 0 16,0 0-16,21 0 0,-20-21 0,-1 0 15,21-1-15,-21 22 0,22-21 16,-22-21-16,0 21 0,0 0 0,0-1 15,0-20-15,-21 21 0,0 0 16,0-22-16,0 22 0,0 0 16,0 0-16,0 0 0,0 42 31,-21 0-15,21 0-16,-21 0 0,21 1 0,-21-1 15,21 0-15,0 0 0,0 0 0,0 0 16,0 1-16,0-1 0,0 0 0,0 0 15,0 0-15,0-42 47</inkml:trace>
  <inkml:trace contextRef="#ctx0" brushRef="#br0" timeOffset="70038.57">14182 12150 0,'-22'-21'16,"44"42"-16,-65-64 0,22 22 16,21 0 15,21 21-31,0 0 16,1 0-16,-1 0 0</inkml:trace>
  <inkml:trace contextRef="#ctx0" brushRef="#br0" timeOffset="70334.91">14626 11853 0,'21'-21'0,"-42"42"0,42-63 16,-21 21-16,0 0 16,0 42-1,0 0 1,0 21-16,-21-20 0,21 20 15,0 0-15,-21 22 0,0-1 16,0-20-16,-1 20 0,22 1 0,-21-22 16,0 21-16,21-20 0,-21-1 0,21 0 15,0 1-15,0-1 0,0 0 16,0-20-16,0 20 0,0-21 0,0 0 16,0 0-16,21-21 0,0 0 15,0 0-15,1 0 0,-1 0 16,0-21-16,0 0 0,0 0 15,0 0-15,1 0 0</inkml:trace>
  <inkml:trace contextRef="#ctx0" brushRef="#br0" timeOffset="70515.81">14499 12256 0,'-21'0'0,"42"0"0,-63 0 0,21 0 0,21 21 31,21-21-15,0 0-16,0 0 0,21 0 0,-20 0 16,-1 0-16,21 0 0,-21 0 0,0-21 15,22 21-15,-22 0 0,21-22 16</inkml:trace>
  <inkml:trace contextRef="#ctx0" brushRef="#br0" timeOffset="70883.6">15028 12404 0,'-21'21'0,"42"-42"0,-42 63 15,21-21-15,21-21 16,0 0-16,1 0 16,-1 0-16,0 0 0,0-21 0,0 21 15,0-21-15,1 0 0,-1 0 0,0 21 16,0-22-16,0 1 0,0 0 15,-21 0-15,0 0 0,0 0 16,0-1-16,0 1 0,-21 0 0,0 0 16,0 21-16,0 0 0,0 0 15,-1 0-15,-20 0 0,21 21 0,0 0 16,0 0-16,-1 1 0,1-1 0,0 21 16,0-21-16,21 22 0,-21-22 15,21 21-15,0-21 0,0 22 0,0-22 16,0 0-16,0 0 0,0 0 0,21 0 15,0 1-15,0-22 0,0 0 0,1 21 16,-1-21-16,0 0 0,21 0 16,-21 0-16,22 0 0,-1 0 0,0-21 15,1-1-15,-1 22 0</inkml:trace>
  <inkml:trace contextRef="#ctx0" brushRef="#br0" timeOffset="72087">15727 12256 0,'0'0'0,"21"-22"0,-21-20 15,0 21-15,0 0 0,0 0 16,-21 21-16,0 0 0,-1 0 0,1 0 16,21 21-16,-21 0 0,0 0 15,0 0-15,0 0 0,-1 22 0,22-1 16,-21-21-16,21 22 0,-21-1 0,21 0 16,0-21-16,0 22 0,0-22 15,0 21-15,0-21 0,0 1 16,21 20-16,0-21 0,1-21 0,-1 21 15,21-21-15,-21 0 0,0 0 16,22 0-16,-22 0 0,0 0 0,21 0 16,-20-21-16,-1 0 0,21 0 0,-21 0 15,0-22-15,1 22 0,-1-21 16,0-1-16,0-20 0,0 21 0,0-22 16,1 1-16,-22-1 0,21-21 0,0 22 15,-21 21-15,21-22 0,-21 22 16,21-1-16,-21 22 0,21-21 0,-21 21 15,0 0-15,-21 42 32,0 0-32,0 0 0,0 0 0,0 22 15,-1-1-15,1 0 0,21 1 0,0 20 16,0 1-16,-21-22 0,21 21 16,0-20-16,0-1 0,-21 22 0,21-22 15,0-21-15,0 21 0,0 1 0,0-22 16,0 0-16,0 0 0,21 0 15,0 1-15,0-1 0,1-21 0,-1 0 16,0 0-16,0 0 0,0 0 0,22 0 16,-22-21-16,0-1 0,21 1 0,-21 0 15,1 0-15,-1 0 0,0 0 16,0-22-16,0 22 0,0-21 16,1 21-16,-22-1 0,21 1 0,-21 0 15,0 0-15,0 0 0,0 42 31,-21 0-31,21 0 16,-22 0-16,22 1 0,0 20 16,0-21-16,0 0 0,0 0 0,-21 1 15,21-1-15,0 0 0,0 0 0,0 0 16,0 0-16,21 1 16,1-22-16,-1 21 0,0-21 0,0 0 15,0 0-15,0 0 0,1 0 16,20 0-16,-21-21 0,0-1 15,0 22-15,1-21 0,-1 0 0,0 0 16,0-21-16,0 20 0,0 1 0,-21-21 16,0 21-16,22 0 0,-22-1 15,21 1-15,-21 0 0,0 42 47,0 0-47,0 1 0,0-1 16,-21 0-16,21 21 0,0-21 0,0 1 15,0-1-15,0 0 0,0 0 16,0 0-16,0 0 0,0 1 16,21-22-16,0 0 0,-21 21 15,21-21-15,0 0 16,0 0-16,1-21 16,-1-1-16,0 1 0,-21 0 15,21 0-15,0 0 0,0 0 0,1-22 16,-1 22-16,0-21 0,0 21 15,21-1-15,-20-20 0,20 21 0,0 0 16,-21 21-16,22-21 0,-22 21 0,0 0 16,0 0-16,0 0 0,1 21 15,-22 0-15,21 0 0,-21 0 16,0 0-16,0 22 0,0-22 0,0 21 16,-21-21-16,-1 1 0,22 20 15,-21-21-15,21 0 0,-21 0 0,0 1 16,21-1-16,0-42 47,21-1-47,0 1 0,0 0 0,-21 0 15,22 0-15,-1 0 0,0-22 16,0 22-16,0-21 0,0 21 0,22-22 16,-22 22-16,0-21 0,0 21 15,-21-1-15,21 1 0,1 21 16,-1 0-16,-21-21 0,21 21 15</inkml:trace>
  <inkml:trace contextRef="#ctx0" brushRef="#br0" timeOffset="72463.31">17780 12488 0,'0'0'0,"21"0"31,0 0-31,0 0 0,1 0 15,-1-21-15,0 21 0,0-21 0,0 21 16,0-21-16,22 0 16,-22 21-16,0-21 0,0-1 0,0-20 15,1 21-15,-1 0 0,-21-22 0,0 22 16,0 0-16,0 0 0,0 0 16,0 0-16,0-1 0,0 1 0,-21 21 15,-1 0-15,1 0 0,0 0 0,0 0 16,0 21-16,0 1 0,-1 20 15,1-21-15,0 0 0,21 22 0,-21-22 16,21 21-16,-21-21 0,21 22 0,0-22 16,0 0-16,0 0 0,0 0 15,0 0-15,21 1 0,0-1 0,0-21 16,0 21-16,1-21 0,-1 0 16,21 0-16,0 0 0,1 0 15,-22 0-15,21 0 0,1 0 0,-1 0 16,0 0-16,1-21 0,-1 21 0,-21-21 15,21-1-15,-20 1 0,-1 0 0</inkml:trace>
  <inkml:trace contextRef="#ctx0" brushRef="#br0" timeOffset="72799.14">16404 11726 0,'-42'0'0,"84"0"0,-105 22 0,105-22 31,-21 0-31,21 0 0,1 0 0,20 0 16,1 0-16,-22 0 0,22 0 0,-1 0 15,1 0-15,-1 0 0,1 0 16,-1 0-16,-21 0 0,1 0 16,-1 0-16,0 0 0,-20 0 0,-1 0 15,0 0-15,-21-22 0,-21 22 32,0 0-32,-1 0 0,1 0 15,-21 0-15</inkml:trace>
  <inkml:trace contextRef="#ctx0" brushRef="#br0" timeOffset="73715.38">656 14436 0,'0'-21'0,"0"42"0,-21-42 31,21 42-31,0 21 15,0-21-15,0 22 0,0-1 16,0 0-16,0 22 0,0-22 16,0 0-16,0 22 0,0-22 0,0 1 15,0-1-15,0 0 0,0 1 16,0-22-16,0 21 0,0-21 0,0 0 16,0 1-16,21-22 0,0 0 31,-21-22-31,21 1 15,-21 0-15,22 0 0,-1-21 0</inkml:trace>
  <inkml:trace contextRef="#ctx0" brushRef="#br0" timeOffset="74127.28">1228 14393 0,'0'0'0,"0"-21"0,0 0 16,0 0-1,-22 21-15,1 0 0,21 21 16,0 0-16,-21 0 0,0 1 16,21 20-16,0-21 0,0 43 15,-21-22-15,21 0 0,-21 22 16,-1-1-16,22-20 0,0 20 16,0-21-16,0 1 0,0 20 0,0-20 15,0-22-15,0 21 0,22-21 16,-1 0-16,21-21 0,-21 0 0,0 0 15,22 0-15,-22 0 0,21-21 16,-21 21-16,1-21 0,20 0 16,-21 0-16,0 0 0,-21-1 0,0 1 15,0 0-15,0 0 0,0 0 16,-21 0-16,0-1 0,0 22 16,0 0-16,-1-21 0,1 21 0,0 0 15,0 0-15,0 0 0,0 0 16,-1 0-16,22 21 0,-21 1 15,21-1-15,0 0 16,0 0 0,21-21-1</inkml:trace>
  <inkml:trace contextRef="#ctx0" brushRef="#br0" timeOffset="74315.67">1947 14732 0,'0'0'0,"0"-21"0,21 21 62,1-21-46,-1 21-16</inkml:trace>
  <inkml:trace contextRef="#ctx0" brushRef="#br0" timeOffset="74827.39">3746 14182 0,'0'-21'0,"0"42"0,0-64 0,0 1 0,0 21 15,0 0-15,0 0 0,0-1 16,0 44 0,-21-1-1,21 21-15,0-21 0,0 22 16,0 20-16,0-21 0,0 22 0,-21-1 15,21 1-15,0-22 0,0 22 16,-21-1-16,21-20 0,0-1 16,0 0-16,0 1 0,0-22 0,0 0 15,0 0-15,0 0 0,0 0 16,0-42 15,0 0-31,0 0 16,0-21-16,0 20 0,0-20 0,0 21 15</inkml:trace>
  <inkml:trace contextRef="#ctx0" brushRef="#br0" timeOffset="75480.52">3704 14245 0,'0'0'0,"-21"-21"0,21 0 0,0 0 16,0 0-16,0-1 0,0 1 16,0 0-16,0 0 15,42 0-15,-21 0 0,1-1 0,-1 1 16,21 0-16,0 0 0,-20 0 15,20 0-15,0 21 0,1 0 0,-1-22 16,0 22-16,1 0 0,-1 22 0,0-1 16,-21 0-16,1 0 0,-1 21 15,-21-20-15,0 20 0,0 0 0,-21 1 16,-1-1-16,1 0 16,-21 1-16,0-1 0,20 0 0,-20 1 15,0-1-15,-1-21 0,22 0 0,-21 0 16,21 1-16,0-1 0,-1-21 15,1 0-15,0 0 16,0 0-16,21-21 16,0-1-16,0 1 15,21 42 17,0 1-32,0-1 0,-21 0 0,22 0 15,-1 0-15,-21 0 0,21 1 16,0-1-16,0 0 0,0 0 0,1 0 15,-1 0-15,0-21 0,0 0 16,21 0-16,-20 0 16,-1 0-16,21 0 0,0 0 0,1 0 15,-1 0-15,0-21 0,1 0 16,20 0-16,-20 0 0,-22 0 0,21-22 16,0 22-16,-20-21 0,-1 21 0,0-22 15,0 22-15,-21-21 0,0 21 16,0-1-16,0 1 0,0 0 0,0 0 15,-21 21 1,0 0-16,0 0 0,-1 0 0,22 21 16,-21 0-16,0 0 0,21 1 0,0-1 15,0 21-15,0-21 16,0 22-16,0-22 0,0 21 0,0-21 16,0 0-16,0 1 0,21-1 0,0 0 15,-21 0-15,22-21 0,-1 21 16,0-21-16,21 0 0,-21 0 0,22 0 15,-22 0-15,21 0 0,1 0 0,-1-21 16,0 21-16,1-21 0</inkml:trace>
  <inkml:trace contextRef="#ctx0" brushRef="#br0" timeOffset="76714.81">5609 14330 0,'0'0'16,"0"-21"-16,0 0 0,0-1 0,-21 1 15,0 0-15,0 21 0,-1 0 0,1 0 16,-21 0-16,21 0 0,0 0 16,-22 0-16,22 21 0,-21 0 0,21 1 15,-22-1-15,22 21 0,0 0 0,0-20 16,0 20-16,-1 0 0,22-21 16,0 22-16,0-22 0,0 21 0,0-21 15,0 1-15,0-1 0,22 0 16,-1-21-16,0 0 0,0 0 15,21 0-15,-20 0 0,20 0 0,-21-21 16,21 21-16,-20-21 0,20-1 16,-21 1-16,21 0 0,-20 0 15,-1 0-15,0 0 0,0-1 0,0-20 16,-21 21-16,0 0 0,21 0 0,-21-1 16,0-20-16,0 21 0,0 0 15,0 0-15,0-1 0,0 44 47,0-1-47,0 0 0,0 21 0,-21 1 16,21-22-16,0 42 0,0-20 15,-21-1-15,21 0 0,-21 22 16,21-22-16,0 22 0,-21-22 0,0 21 16,21-20-16,-22 20 0,22-20 0,-21 20 15,21-21-15,0 22 0,0-22 16,-21 1-16,21-1 0,0 0 0,-21 1 15,21-1-15,0-21 0,0 0 0,0 0 16,0 1-16,0-1 0,21-21 31,0 0-31,-21-21 0,21-1 0,1 1 16,-22 0-16,21 0 16,0 0-16,0-22 0,0 1 0,0 0 15,1-1-15,-1-20 0,0 21 0,21-22 16,-21 1-16,1-1 0,20 1 15,-21-1-15,21 1 0,-20-1 0,-1 1 16,21-1-16,-21 1 0,0-1 0,-21 1 16,22 20-16,-22 1 0,21 0 15,-21 20-15,0 1 0,0 0 0,0 0 16,0 0-16,0 0 0,-21 21 16,-1 0-1,22 21-15,0 0 0,-21 0 16,21 21-16,0-20 0,0 20 0,0 0 15,0 1-15,0-1 16,0 0-16,0-21 0,0 22 0,0-1 0,21-21 16,1 0-16,-1 1 0,0-1 15,0 0-15,0 0 0,22-21 16,-22 0-16,0 0 0,21 0 0,-21 0 16,22-21-16,-1 0 0,-21 0 0,22-1 15,-22 1-15,21 0 0,-21-21 16,22 21-16,-22-22 0,0 1 15,0 0-15,0-1 0,0 1 0,-21 21 16,0-22-16,0 22 0,22 0 0,-22 0 16,0 0-16,-22 42 47,22 0-47,0 0 0,0 22 15,0-22-15,0 0 0,0 21 0,0-21 16,0 22-16,0-22 0,22 0 15,-1 21-15,0-20 0,-21-1 0,21 0 16,0-21-16,0 21 0,1 0 0,-1-21 16,21 0-16,-21 0 0,0 0 15,22 0-15,-1-21 0,-21 0 0,22 0 16,-22 0-16,0-1 0,21 1 16,-21-21-16,1 21 0,-22-22 0,21 22 15,-21-21-15,21 21 0,-21 0 16,0-22-16,0 22 0,0 0 15,0 42 1,0 0 0,0 22-16,0-22 0,-21 0 15,21 0-15,0 21 0,-21-20 0,21 20 16,0-21-16,0 0 0,0 0 16,0 1-16,0-1 0,0 0 0,0 0 15,21-21 1,0 0-1,0-21-15,0 0 16</inkml:trace>
  <inkml:trace contextRef="#ctx0" brushRef="#br0" timeOffset="76911.7">7260 14055 0,'0'0'0,"-85"-43"31,64 43-31,42 0 47,1 0-47,-1 0 16,0 0-16,0 0 0,0 0 16,0 22-16</inkml:trace>
  <inkml:trace contextRef="#ctx0" brushRef="#br0" timeOffset="77314.47">7451 14288 0,'0'-22'16,"0"1"0,21 0-16,-21 0 0,21 21 0,0-21 15,0 0-15,0 21 16,1-22-16,-1 22 0,0 0 0,21 0 15,-21 0-15,1 0 0,20 0 0,-21 0 16,0 22-16,22-1 0,-22 0 16,0 0-16,-21 21 0,0-20 0,0 20 15,0-21-15,0 21 0,0-20 0,0 20 16,-21-21-16,0 21 0,-1-20 16,22-1-16,-21-21 0,21 21 0,-21-21 15,21-21 1,0 0-1,0-1-15,21 1 0,-21 0 0,21-21 16,1 21-16,-1-22 0,0 22 16,-21-21-16,21-1 0,0 22 0,0-21 15,1 21-15,-1 0 0,-21-1 16,21 1-16,0 0 0,0 21 0,0 0 16,1 0-16,-1 0 0,0 0 15,0 0-15,0 0 16</inkml:trace>
  <inkml:trace contextRef="#ctx0" brushRef="#br0" timeOffset="77651.27">8191 14330 0,'-21'-148'15,"64"317"-15,-65-190 0,44 63 0,-1-42 0,0 0 16,0 0-16,0 0 16,0 0-16,1 0 0,-1 0 0,0 0 15,0-21-15,0 21 0,0-21 0,1 0 16,-1 0-16,21-1 0,-21 1 15,0 0-15,1 21 0,-22-21 0,0 0 16,21 0-16,-21-1 0,0 1 0,0 0 16,0 0-16,-21 21 15,-1-21-15,1 21 0,0 0 0,0 0 16,0 0-16,0 21 0,-1 0 0,22 0 16,-21 0-16,21 1 0,-21-1 15,21 0-15,-21 21 0,21-21 16,0 1-16,0 20 0,0-21 0,0 0 15,0 0-15,0 1 0,0-1 16,21 0-16,0 0 0,0-21 0,1 21 16,-1-21-16,21 0 0,0 0 0,1 0 15,-1 0-15,22 0 0,-1 0 0,-21-21 16,22 0-16,-1 21 0</inkml:trace>
  <inkml:trace contextRef="#ctx0" brushRef="#br0" timeOffset="78146.99">9483 14076 0,'0'-42'0,"0"84"0,0-106 0,0 43 0,-22 0 16,1 0-16,0 21 0,0-21 15,0 21-15,-22 0 16,22 0-16,0 0 0,-21 21 0,21 0 16,-1 0-16,-20 0 0,21 1 0,0 20 15,-22-21-15,22 21 0,0-20 16,21 20-16,-21 0 0,21 1 0,-21-22 15,21 21-15,0-21 0,0 22 0,0-22 16,0 0-16,21 0 0,0 0 16,-21 0-16,21-21 0,0 0 15,22 0-15,-22 0 0,0 0 0,21 0 16,-20-21-16,20 21 0,-21-42 16,21 21-16,1-22 0,-22 22 0,0-21 15,21-22-15,-20 22 0,-1 0 0,0-22 16,0 1-16,-21-1 0,0 22 15,0-22-15,0 22 0,0-21 0,0 41 16,0-20-16,0 21 0,0 0 0,0 0 16,-21 21-16,0 0 0,0 21 15,-1 0-15,1 0 0,21 21 0,-21-20 16,21 20-16,-21 0 0,21 22 16,0-22-16,-21 0 0,21 1 15,0 20-15,0-20 0,0-1 0,0 0 16,0 1-16,21-1 0,0-21 0,0 21 15,0-20-15,1-1 0,-1 0 16,21 0-16,0-21 0,-20 0 0,20 0 16,0 0-16,1 0 0,-1-21 0,21 0 15,-20 0-15,-1-1 0,-21 1 16,22 0-16,-1-21 0</inkml:trace>
  <inkml:trace contextRef="#ctx0" brushRef="#br0" timeOffset="78919.53">11197 14055 0,'0'-21'32,"21"21"-32,0-22 0,1 22 15,-1-21-15,0 0 0,0 0 0,21 0 16,-20 0-16,-1-1 0,0 1 15,0 0-15,-21-21 0,0 21 0,0-1 16,0 1-16,0 0 0,-42 21 0,21-21 16,-1 21-16,-20 0 0,21 0 15,-21 0-15,-22 0 0,22 21 0,-1-21 16,1 21-16,0 0 0,21 1 0,-1-1 16,1 0-16,21 0 0,0 0 15,0 0-15,0 1 0,21-1 16,1 0-16,20 0 0,0 0 0,1 0 15,-22 1-15,21-1 16,0 0-16,1 0 0,-1-21 0,-21 21 16,22 0-16,-22 1 0,0 20 0,-21-21 15,0 0-15,0 0 0,-21 1 16,0-1-16,-1 0 0,-20 0 0,0 0 16,-1 0-16,1 1 0,0-22 0,-1 0 15,-20 0-15,21 0 0,20 0 16,-20 0-16,21-22 0,0 22 0,0-21 15,-1 0-15,1 0 0,21-21 0,-21 20 16,21 1-16,0 0 0,0 0 16,0 0-16,0 0 0,21-22 0,0 43 15,1-21-15,-1 0 0,0 0 16,0 21-16,21-21 0,-20 21 16,-1 0-16,21 0 0,-21-22 0,22 22 15</inkml:trace>
  <inkml:trace contextRef="#ctx0" brushRef="#br0" timeOffset="79371.28">11938 13928 0,'0'0'0,"0"-21"0,0-1 15,-21 22 1,0 0-16,-1 0 0,1 0 15,0 0-15,0 22 0,0-22 0,0 21 16,-1 0-16,1 0 0,0 0 0,0 22 16,0-22-16,21 0 0,0 21 15,0-21-15,0 1 0,0-1 0,0 0 16,0 0-16,0 0 0,21 0 0,0 1 16,0-22-16,0 0 0,22 0 15,-1 0-15,-21 0 0,22 0 0,-1 0 16,0-22-16,1 22 0,-1-21 15,0 0-15,1 0 0,-1 0 0,-21 0 16,0-1-16,0 1 0,1-21 16,-22 21-16,0 0 0,0-22 0,0 22 15,-22-21-15,1 21 0,0-1 16,-21 1-16,21 0 0,-22 0 0,1 21 16,21 0-16,-22 0 0,1 0 0,21 0 15,-21 0-15,20 0 0,1 21 16,0 0-16,0-21 0,0 21 0,21 1 15,0-1-15,0 0 0,0 0 16,42-21-16,-21 0 16,0 0-16,22 0 0,-1 0 0</inkml:trace>
  <inkml:trace contextRef="#ctx0" brushRef="#br0" timeOffset="80235.7">12700 13928 0,'0'0'15,"21"0"-15,21-21 0,-20-1 0,-1 1 16,0 0-16,0 0 0,0 0 0,0 0 16,1-1-16,-22-20 0,21 21 0,-21 0 15,0-22-15,0 22 0,0-21 16,0 21-16,0 0 0,-21-1 0,-1 1 16,1 0-16,0 21 15,0 0-15,0 0 0,0 0 16,-1 21-16,1 0 0,0 22 15,21-22-15,-21 21 0,0 22 0,21-22 16,-21 0-16,-1 22 0,22-22 16,-21 22-16,0-1 0,21-20 0,-21 20 15,0 1-15,21-1 0,-21 1 0,-1-1 16,1 1-16,21-1 0,0 1 16,-21-1-16,21 1 0,-21-1 0,21-21 15,0 22-15,0-1 0,-21-20 0,21 20 16,0-20-16,-21-1 0,21 0 0,0 1 15,0-1-15,0-21 16,0 0-16,0 0 0,0 1 0,0-1 16,0 0-16,21-21 0,0 0 15,0 0-15,0-21 0,22 0 16,-22-1-16,0 1 0,21 0 0,-21 0 16,22-21-16,-1 20 0,-21-20 0,0 0 15,22 21-15,-22-22 0,-21 1 0,0 0 16,21-1-16,-21 1 0,0 0 15,0-1-15,0-20 0,-21 20 0,0 1 16,0-21-16,-1 20 0,1 1 0,0 0 16,0 20-16,-21-20 15,20 21-15,1 0 0,0 0 0,0 21 0,21-22 16,-21 22-16,21-21 16,0 0-1,21 0-15,21 0 16,-21 21-16,22-21 0,-22-1 15,21 22-15,1-21 0,20 0 16,-21 0-16,22-21 0,-22 20 16,1 1-16,20-21 0,-21 21 0,1 0 15,-1-22-15,0 22 0,-20 0 16,-1-21-16,0 20 0,0 1 0,0-21 16,-21 21-16,0 0 0,0-1 0,0 1 15,0 0-15,0 0 0,0 0 16,0 0-16,-21-1 15,0 22-15,0 0 0,21 22 16,0-1-16,-21 0 0,21 0 16,-22 0-16,22 22 0,-21-1 0,21 0 15,0 1-15,0-22 0,0 21 16,0 0-16,0 1 0,0-1 0,0-21 16,0 22-16,0-22 0,0 0 0,21 0 15,1 0-15,-1 0 16,0-21-16,0 0 0,0 0 0,0 0 15,1 0-15,-1 0 16,0 0-16,0-21 0,-21 0 16</inkml:trace>
  <inkml:trace contextRef="#ctx0" brushRef="#br0" timeOffset="80439.64">13039 13843 0,'0'0'0,"-22"0"0,1 0 16,42 0 0,1 0-1,-1 0-15,0 0 16,21 0-16,-21 0 0,22 0 0,-1 0 16,0-21-16,-20 21 0,20 0 0,0 0 15,-21-21-15,22 21 0,-22 0 16,21 0-16</inkml:trace>
  <inkml:trace contextRef="#ctx0" brushRef="#br0" timeOffset="81003.28">13949 13780 0,'-21'0'31,"21"21"-31,-22 0 16,22 0-16,-21 0 0,0 0 0,21 1 15,0-1-15,-21 21 0,21-21 16,-21 0-16,0 22 0,21-22 0,0 0 16,0 0-16,-22 0 0,22 1 0,0-1 15,0 0-15,22-21 32,-1-21-17,0 0-15,0-1 0,0 1 16,0 0-16,1 0 0,-22 0 0,21 0 15,0-1-15,0 1 0,0 0 0,0 0 16,-21 0-16,22 21 0,-22-21 16,21 21-16,-21 21 15,0 0 1,0 0-16,21 0 0,-21 0 16,0 1-16,0-1 0,21 0 15,-21 0-15,21 0 0,0 0 16,1-21-16,-1 22 0,21-22 15,-21 0-15,0 0 0,22 0 16,-22 0-16,0 0 0,21-22 16,-20 22-16,-1-21 0,0 0 0,0 0 0,-21 0 15,0 0-15,21-22 0,-21 22 16,0-21-16,0 21 0,0-22 16,0 1-16,0 21 0,0-22 0,-21 22 15,0 0-15,21 0 0,-21 0 16,0 0-16,-1 21 15,1 0-15,21 21 16,0 0-16,0 0 16,0 0-16,21-21 0,1 21 15,-1 1-15</inkml:trace>
  <inkml:trace contextRef="#ctx0" brushRef="#br0" timeOffset="81475.02">15113 13758 0,'0'0'0,"0"-21"0,0 0 0,0 0 0,-21 0 15,0 0-15,-1-1 16,1 22-16,0 0 0,0 0 0,0 0 16,0 0-16,-1 22 0,-20-1 0,21 0 15,0 0-15,0 21 0,-1-20 16,1 20-16,0 0 0,0-21 15,21 22-15,-21-1 0,21-21 0,0 0 16,0 22-16,0-22 0,0 0 0,0 0 16,21 0-16,0-21 0,0 0 15,0 22-15,1-22 0,-1 0 0,21 0 16,-21 0-16,0-22 0,1 1 0,-1 21 16,0-21-16,0 0 0,0 0 15,0 0-15,1-1 0,-22-20 0,0 21 16,0-21-16,0 20 0,0 1 0,0 0 15,0 0-15,0 0 0,-22 42 32,1-21-32,21 21 0,0 21 15,0-20-15,0-1 0,-21 0 16,21 0-16,0 0 0,0 22 16,0-22-16,0 0 0,0 0 15,0 0-15,21 0 0,0-21 16,1 0-16,-1 0 0,0 0 15,21 0-15,-21 0 0,22 0 0,-22 0 16,21 0-16,-21-21 0</inkml:trace>
  <inkml:trace contextRef="#ctx0" brushRef="#br0" timeOffset="81915.75">15579 13843 0,'0'0'0,"0"-21"0,-22 0 15,22 0-15,0-1 0,0 1 16,0 0-16,22 0 16,-22 0-16,21 21 0,0-21 0,21 21 15,-21 0-15,1 0 0,-1 0 0,21 0 16,-21 0-16,0 21 0,1-21 16,-1 21-16,0 21 0,0-21 0,-21 1 15,0-1-15,21 21 0,-21-21 0,0 22 16,0-22-16,0 0 0,0 0 15,0 21-15,0-20 0,0-1 16,-21 0-16,0 0 0,0 0 16,0-21-16,21 21 0,-22-21 15,22-21 17,0 0-32,22 0 15,-1 0-15,-21-22 0,21 22 16,0 0-16,0-21 0,0-1 0,1 1 15,-1 21-15,0-21 0,0 20 0,0-20 16,22 21-16,-22 0 0,0 0 16,0-1-16,21 1 0,-20 21 0,-1 0 15,0-21-15,0 21 16,0 0-16,0 0 16</inkml:trace>
  <inkml:trace contextRef="#ctx0" brushRef="#br0" timeOffset="82331.52">16298 13864 0,'0'0'0,"0"21"15,0 1-15,21-22 16,1 0-16,-1 0 0,0 0 16,0 0-16,0 0 15,0 0-15,1 0 0,-1-22 0,21 22 16,-21-21-16,0 0 0,1 21 0,20-21 15,-21 0-15,0 0 0,-21-1 16,21 1-16,-21-21 0,0 21 0,0 0 16,0-1-16,0 1 0,0 0 0,0 0 15,-21 0-15,0 21 16,0 0-16,0 0 0,0 0 16,-22 21-16,22-21 0,0 21 0,0 0 15,0 0-15,-1 1 0,1 20 16,0-21-16,21 0 0,0 22 0,-21-22 15,21 21-15,0-21 0,0 22 16,0-22-16,0 0 0,0 0 16,0 0-16,21 0 0,0 1 0,0-1 15,1-21-15,-1 21 0,0-21 0,0 0 16,21 0-16,-20 0 0,-1 0 16,21 0-16,-21 0 0,0 0 0,1 0 15,20-21-15,-21 21 0,0-21 0,0 21 16,1-22-16,-1 1 0,-21 0 0,21 21 15</inkml:trace>
  <inkml:trace contextRef="#ctx0" brushRef="#br0" timeOffset="83515.52">952 15960 0,'0'-21'0,"-21"-22"31,0 43-31,21 21 16,0 1-16,0-1 15,0 0-15,0 21 16,0 1-16,0-1 0,0 0 0,0 22 16,0-22-16,0 0 0,0 1 15,0-22-15,0 21 0,0 1 0,0-22 16,0 0-16,0 21 0,0-21 15,0 1-15,21-22 32,0 0-17,-21-22-15,22 1 0,-1 0 0,0 0 16</inkml:trace>
  <inkml:trace contextRef="#ctx0" brushRef="#br0" timeOffset="83951.27">1333 15896 0,'0'-21'16,"0"42"-16,0-63 0,0 21 16,0 42 15,0 0-31,0 0 16,22 0-16,-1-21 0,0 22 0,0-22 15,0 0-15,0 0 0,22 0 16,-22 0-16,21 0 0,-21 0 0,22-22 15,-22 22-15,21-21 0,-21 0 16,1 0-16,-1 0 0,0 21 16,-21-21-16,0-1 0,0 1 15,0 0-15,-21 21 32,21 21-32,0 0 0,-21 1 15,-1-1-15,22 21 0,-21 0 16,21 1-16,0 20 0,-21-20 0,0-1 15,21 21-15,-21-20 0,21-1 16,0 22-16,-21-22 0,21 0 0,-22-21 16,22 22-16,0-22 0,0 21 15,0-21-15,0 1 0,0-1 16,0-42 15,0-1-15,0 1-16,-21 0 0,21 0 0,-21 0 15</inkml:trace>
  <inkml:trace contextRef="#ctx0" brushRef="#br0" timeOffset="84193.13">1312 16235 0,'0'21'16,"0"-42"-16,21 42 15,1-21-15,-1 0 0,0 0 16,21-21-16,-21 21 0,22-21 16,-22 21-16,21-21 0,1 21 0,-1-22 15,0 22-15,-21 0 0,22 0 16,-1-21-16,-21 21 0,0 0 0,1 0 16,-1 0-16,0 0 0,0-21 15,-21 0-15,21 21 16</inkml:trace>
  <inkml:trace contextRef="#ctx0" brushRef="#br0" timeOffset="84390.86">2307 16087 0,'0'0'0,"0"21"16,21-21 46,0 0-62,1 0 0,-1 0 16,0 0-16</inkml:trace>
  <inkml:trace contextRef="#ctx0" brushRef="#br0" timeOffset="86879.58">4339 15663 0,'0'-21'0,"0"42"0,-21-63 0,21 21 16,0 0-16,0 0 16,0-1-16,-21 22 15,0 0-15,21 22 16,-22-1-16,22 0 0,-21 21 16,0 1-16,21-1 0,-21 0 0,21 22 15,-21-1-15,0 1 0,-1-1 16,22 1-16,-21-1 0,0 1 0,0-22 15,0 0-15,0 1 0,-1-1 16,1 0-16,21-20 0,-21-1 0,21 0 16,-21 0-16,0-21 0,21-21 31,0 0-31,0 0 16,0-22-16,0 22 0,0-21 0,0-1 15,0 1-15,0 0 0,21-1 16,-21 1-16,0-21 0,21 20 0,-21 22 15,0-21-15,0 21 0,21-1 16,-21 1-16,21 0 0,1 21 16,-1 21-16,0 0 15,-21 22-15,21-22 0,0 21 0,-21-21 16,21 22-16,1-1 0,-22-21 0,21 22 16,0-1-16,0-21 15,-21 21-15,21-20 0,0-1 0,1 0 0,-1 0 16,0 0-16,21 0 15,-21-21-15,1 0 0,20 0 0,-21 0 16,21 0-16,1 0 0,-22-21 0,21 21 16,1-21-16,-22 0 0,21 0 15,0-22-15,-20 22 0,-1-21 0,0 0 16,0-1-16,-21 1 0,0 0 16,0-22-16,0 22 0,0-22 0,0 22 15,0-22-15,-21 22 0,21-21 0,-21 20 16,0 1-16,-1 0 15,1-1-15,0 22 0,0-21 0,0 21 16,0 21-16,-1-22 0,-20 22 0,21 0 16,0 0-16,0 22 0,-1-22 15,1 42-15,0-21 0,0 0 0,0 22 16,0-1-16,-1 0 0,1 22 16,21-22-16,0 22 0,0-1 0,0-21 15,0 22-15,0-1 0,0-20 16,0-1-16,21 0 0,-21 1 0,22-22 15,20 21-15,-21-21 0,0 1 0,22-22 16,-22 21-16,21-21 0,-21 0 16,22 0-16,-1 0 0,0 0 15,1-21-15,-1-1 0,-21 1 0,21 0 16,1 0-16,-1 0 0,-21-22 16,22 22-16,-22 0 0,0-21 0,0-1 15,0 22-15,0-21 0,-21 21 16,0 0-16,22-22 0,-22 22 15,0 0-15,0 42 32,0 0-32,0 0 0,0 1 15,0-1-15,0 21 0,0-21 0,0 22 16,0-1-16,0-21 0,0 21 16,0-20-16,0-1 0,21 21 15,0-21-15,0-21 0,0 21 16,0 1-16,1-22 0,-1 0 0,0 0 15,21 0-15,-21 0 0,22 0 0,-22-22 16,21 1-16,1 0 0,-22 0 16,21 0-16,-21 0 0,0-1 0,1-20 15,-1 21-15,-21-21 0,0-1 0,0 1 16,0 21-16,0-22 0,0 1 16,0 21-16,-21-21 0,-1 20 0,1 1 15,0 0-15,0 0 0,21 0 16,-21 0-16,0-1 0,-1 22 0,1 0 15,0 0-15,0 0 0,0 0 0,0 0 16,-1 0-16,1 22 0,0-1 16,0 0-16,0 0 0,0 0 15,-1 0-15,22 22 0,0-1 0,-21-21 16,21 22-16,0-1 0,0-21 16,0 21-16,0 1 0,0-22 0,0 21 15,0-21-15,0 1 0,21-1 0,1 0 16,20 0-16,-21 0 0,21-21 15,-20 0-15,20 0 0,0 0 0,1 0 16,20 0-16,-21-21 0,1 0 16,20 0-16,-20 0 0,-1-1 0,0-20 15,1 21-15,-22 0 0,21-22 16,-21 22-16,0-21 0,1 21 16,-1-22-16,0 22 0,-21 0 0,21 0 15,-21 0-15,0 0 0,0-1 0,0 1 16,0 42 15,-21 1-31,21-1 0,-21 0 16,21 0-16,0 0 0,0 0 15,0 22-15,0-22 0,0 21 0,0-21 16,0 22-16,0-22 0,0 0 16,0 0-16,21 0 0,0 1 0,-21-1 15,21-21-15,0 0 0,1 0 0,-1 0 16,0 0-16,0 0 15,0 0-15,0 0 0,1-21 16,-1-1-16,0 1 0,0 0 0,0 0 16,22 0-16,-22 0 0,-21-22 15,21 22-15,0-21 0,0 21 0,0-1 16,-21 1-16,0 0 0,0 0 0,0 0 16,0 0-16,0 42 31,0 0-31,0 0 15,0 0-15,0 0 0,0 1 0,0-1 16,0 21-16,0-21 0,0 0 16,0 1-16,0-1 0,0 0 0,0 0 15,22 0-15,-1 0 0,0-21 16,0 0-16,21 0 0,-20 0 16,-1 0-16,21 0 0,-21 0 0,22 0 15,-1-21-15,-21 0 0,21 0 0,-20 0 16,20 0-16,-21-1 0,0-20 15,-21 21-15,0-21 0,0 20 0,0-20 16,0 21-16,0 0 0,-21 0 0,0-1 16,0 1-16,0 0 15,-22 0-15,22 21 0,0 0 0,0 0 16,0 0-16,-1 0 0,1 0 16,42 0-1,1 0-15,20 0 16,-21 0-16,0 0 0,22 0 0,-1 0 15,0 0-15,-21-21 0,22 21 16,-1-21-16,0 21 0,1-22 0,-1 22 16,0 0-16,1-21 0,-22 21 15,21 0-15,-21 0 0,1 0 0,-1 0 16,-21 21 0,0 1-16,0-1 15,0 0-15,0 0 0,0 0 16,0 0-16,0 22 0,0-22 0,-21 0 15,21 21-15,0-20 0,-22-1 16,22 21-16,0-21 0,0 0 0,0 1 16,-21-1-16,21 0 0,0 0 0,0 0 15,-21 0-15,21-42 32,0 0-17,0 0-15,0-21 0,21 20 16,0-20-16,1 0 0,-22-1 15,21 1-15,0 0 0,0-1 0,21 22 16,-20-21-16,-1 21 0,0-22 16,21 22-16,-21 21 0,1 0 0,20 0 15,-21 0-15,0 0 0,0 0 0,1 21 16,-1 1-16,0-1 0,0 0 16,-21 21-16,21-21 0,-21 22 0,0-22 15,0 21-15,0-21 0,0 1 0,0 20 16,0-21-16,0 0 0,0 0 15,0 1-15,0-1 0,0 0 16,21-21 0,1-21-1,-22 0-15</inkml:trace>
  <inkml:trace contextRef="#ctx0" brushRef="#br0" timeOffset="88894.99">8128 16002 0,'-21'21'16,"42"-21"15,0 0-15,0-21-16,0 0 0,1 0 0,-1 21 15,21-21-15,-21-22 0,22 22 16,-1 0-16,-21 0 0,21-22 0,1 22 16,-1-21-16,-21 21 0,0-22 0,1 1 15,-1 0-15,0-1 0,-21 1 16,0 0-16,0 21 0,0-22 0,0 1 15,0 21-15,0 0 0,-21-1 0,0 1 16,-1 21-16,1 0 16,0 0-16,0 0 0,21 21 0,-21 1 15,0 20-15,-1 0 0,1-21 16,21 22-16,-21-1 0,0 0 16,21 1-16,-21 20 0,21-20 0,0-1 15,-21 0-15,21 1 0,0-1 16,0-21-16,0 21 0,0 1 0,0-22 15,0 0-15,21 21 0,0-20 0,0-22 16,0 21-16,0 0 0,1-21 16,-1 0-16,21 0 0,-21 0 0,22 0 15,-22-21-15,21 0 0,0 21 0,-20-22 16,20 1-16,0 0 0,-21-21 16,22 21-16,-1-1 0,-21 1 15,22-21-15,-22 21 0,0 0 0,0-1 16,-21-20-16,0 21 0,21 0 15,-21 0-15,0-1 0,-21 22 32,21 22-32,-21-1 15,21 0-15,0 0 0,0 0 0,-21 0 16,21 1-16,0-1 0,0 0 0,0 21 16,0-21-16,0 1 0,0-1 15,0 0-15,21 0 0,0 0 0,0 0 16,0-21-16,1 0 0,-1 22 0,21-22 15,-21 0-15,22 0 0,-22 0 16,21 0-16,-21-22 0,22 1 0,-22 0 16,21 0-16,-21 0 0,0 0 15,1-1-15,-1 1 0,0-21 16,-21 21-16,0-22 0,0 22 0,0-21 16,0 21-16,0-22 0,0 22 0,-21-21 15,0 21-15,-1 0 0,-20-1 16,21 22-16,0-21 0,0 21 0,-1 0 15,1 0-15,-21 0 0,21 21 0,-22 1 16,22-22-16,0 21 0,-21 21 16,21-21-16,-1 0 0,1 22 15,21-22-15,0 0 0,0 21 0,0-20 0,0 20 16,21-21-16,22 21 16,-22-20-16,21-1 0,1 0 0,-1 0 15,0 0-15,1 0 0,-1-21 0,0 22 16,22-22-16,-22 0 0,0 0 15,22 0-15,-22 0 0,1-22 0,20 22 16,-21-21-16,1 0 0,-1 0 0,0 0 16,1 0-16,-1-22 15,0 22-15,-20-21 0,-1 21 0,0-22 0,0 22 16,-21-21-16,21-1 0,-21 22 0,0-21 16,0 21-16,0 0 15,-21-22-15,0 22 0,0 21 0,-22-21 16,22 21-16,0-21 0,-21 21 0,21 0 15,-22 0-15,22 21 0,-21 0 16,21 0-16,-22 22 0,22-22 0,0 0 16,0 21-16,21-21 0,-21 22 0,21-1 15,0-21-15,0 22 0,0-22 16,0 0-16,0 21 0,0-21 0,21 1 16,0-22-16,0 21 0,0-21 0,0 0 15,22 0-15,-22 0 0,21 0 16,-21-21-16,1-1 0,-1 22 0,21-21 15,-21 0-15,0-21 0,-21 21 16,0-1-16,22 1 0,-22-21 16,21 21-16,-21-22 0,0 22 0,0 0 15,0 0-15,0-21 0,0 20 16,0 1-16,0 42 31,0 1-31,0-1 0,0 0 0,0 0 16,0 21-16,0-20 0,0-1 15,0 21-15,21-21 0,-21 0 0,21 22 16,0-22-16,0 21 0,-21-21 0,22 1 16,-1-1-16,21 0 15,-21 0-15,22 0 0,-1-21 0,0 0 16,1 0-16,-1 0 0,0 0 0,22 0 16,42 0-16,-64-21 15,0 0-15,1 0 0,-1 0 0,0-22 16,-21 22-16,1 0 0,-1 0 0,-21-22 15,0 22-15,0-21 0,0 0 16,0 20-16,-21 1 0,-1-21 0,1 21 16,-21 0-16,21-1 0,0 22 0,-22 0 15,22-21-15,0 21 0,-21 0 16,20 0-16,1 21 0,0 1 0,0-1 16,0 0-16,0 0 0,-1 0 15,1 22-15,21-22 0,-21 0 16,21 21-16,0-21 0,0 1 0,0 20 15,0-21-15,0 0 0,0 22 0,0-22 16,21 0-16,0-21 0,1 21 16,-1-21-16,21 0 0,-21 0 0,0 0 15,1 0-15,20 0 0,-21-21 0,21 0 16,-20 0-16,20-1 0,-21-20 16,0 21-16,0-21 0,1-1 15,-1 1-15,0 0 0,-21-22 0,0 1 16,21 20-16,-21-20 0,0-1 0,0 1 15,0-1-15,0 22 0,21-22 16,-21 22-16,0 0 0,0 21 0,0-1 16,0 1-16,0 0 0,0 42 15,0 0 1,-21 22-16,0-1 0,21 0 0,-21 1 16,21 20-16,-21 1 0,21-22 15,0 22-15,0-1 0,0-21 0,0 22 16,0-22-16,0 1 0,0-1 0,21 0 15,0 1-15,0-22 0,0 21 16,0-21-16,1 0 0,20 1 0,0-1 16,-21-21-16,22 0 0,-1 0 15,0 0-15,-20 0 0,20 0 16,21-21-16,-20-1 0</inkml:trace>
  <inkml:trace contextRef="#ctx0" brushRef="#br0" timeOffset="89626.76">12128 15642 0,'0'0'0,"-21"0"0,0 0 0,0 0 16,0 0 0,42 0-1,0 0-15,0 0 0,22 0 16,-1 0-16,0 0 0,1 0 16,20-21-16,-21 21 0,22 0 0,-1 0 15,1-21-15,-1 21 0,22 0 0,-21 0 16,-1-21-16,1 21 0,-1-21 15,1 21-15,-22 0 0,0-22 0,1 22 16,-22 0-16,0-21 0,0 21 0,-21-21 16,0 0-16,0 0 15,-21 0-15,0 21 16,-22-22-16,22 22 0,-21 0 0,0-21 16,20 21-16,-20-21 0,21 21 15,0 0-15,0 0 0,-1 0 0,44 0 47,-1 0-47,0 0 0,0 0 0,0 0 16,22 0-16,-22 0 0,0 0 0,0 21 15,0-21-15,-21 21 0,21 1 16,-21-1-16,0 0 0,0 21 16,0-21-16,0 1 0,-21-1 15,0 21-15,0-21 0,0 0 16,0 22-16,-22-22 0,22 0 0,0 0 15,-21 0-15,42 1 0,-22-1 0,22 0 16,-21-21-16,21 21 0,21-21 16,1 0-1,-1 0-15</inkml:trace>
  <inkml:trace contextRef="#ctx0" brushRef="#br0" timeOffset="91452.27">14203 15494 0,'0'-21'16,"21"0"-16,0 21 15,0-21-15,-21-1 0,21 1 0,1 21 16,-1-21-16,21-21 0,-21 21 15,0-1-15,1 1 0,-1-21 0,0 21 16,0-22-16,0 22 0,0 0 0,1-21 16,-22 21-16,0-1 0,0 1 15,0 0-15,0 0 0,0 42 32,0 0-32,0 0 15,0 22-15,0-1 0,-22 0 0,22 1 16,0 20-16,-21-20 0,21 20 0,-21-21 15,21 1-15,0 20 0,-21-20 16,21-1-16,-21 0 0,21 1 0,0-22 16,0 21-16,0 0 0,-21-20 0,21 20 15,0-21-15,-22 0 0,22 0 16,-21 1-16,21-1 0,-21-21 16,0 0-16,0 0 0,0 0 0,-1 0 15,1-21-15,0-1 0,-21 1 16,21 0-16,-1 0 0,1 0 15,0 0-15,0-1 0,0 22 0,0-21 0,21 0 16,0 0-16,-22 21 16,1 0-16,21 21 31,0 0-31,0 0 16,21 1-16,1-1 0,20 0 15,-21-21-15,21 21 0,-20 0 0,20 0 16,0-21-16,1 22 0,-1-22 15,21 0-15,-20 0 0,-1 0 0,0 0 16,1 0-16,-1-22 0,0 22 0,1-21 16,-1 0-16,0 0 0,-20 0 15,20 0-15,-21-1 0,0-20 16,0 21-16,1-21 0,-1 20 0,-21-20 16,21 21-16,-21-21 0,0 20 15,0 1-15,0 0 0,0 0 0,0 0 16,0 42-1,0 0-15,0 0 16,0 0-16,-21 1 0,21-1 0,-21 21 16,21-21-16,-22 0 0,22 1 0,0-1 15,0 0-15,-21 21 0,0-21 16,21 1-16,0-1 0,0 0 16,0-42 15,0 0-16,0-1-15,0 1 0,21 0 0,0 0 16,-21 0-16,22-22 0,-1 22 16,0-21-16,21 21 0,-21-22 0,1 22 15,-1-21-15,21 21 0,-21 0 0,22-1 16,-22 22-16,0 0 0,0 0 16,0 0-16,0 0 0,1 0 0,-22 22 15,0-1-15,0 0 0,0 0 0,0 0 16,0 22-16,0-22 0,0 0 15,0 21-15,0-21 0,0 1 0,0 20 16,0-21-16,0 0 0,0 0 0,0 1 16,21-1-16,0 0 15,-21 0-15,21-21 0,0 21 0,0-21 16,1 0-16,-1 0 0,21 0 0,-21 0 16,0 0-16,22 0 0,-22-21 15,0 21-15,21-21 0,1 0 0,-22 0 16,21-1-16,-21-20 0,1 21 15,20-21-15,-21 20 0,0-20 0,-21 21 16,0 0-16,21-22 0,-21 22 0,0 0 16,0 0-16,-21 21 15,0 0-15,0 21 16,0-21-16,0 21 0,21 0 16,0 1-16,0-1 0,0 0 0,0 0 15,0 0-15,0 0 0,0 1 16,0-1-16,21 0 0,-21 0 0,21 0 15,-21 0-15,21-21 0,-21 22 0,0-1 16,0 0-16,0 0 16,-21-21-1,0 0-15,0 0 16,-1-21-16,22 0 0,-21 21 16,0-21-16,21-1 15,-21 22-15,21 22 31,21-1-15,0 0-16,0-21 16,1 21-16,-1 0 0,0-21 15,0 0-15,0 0 0,22 0 0,-22 0 16,21 0-16,-21 0 0,22 0 0,-1 0 16,0-21-16,-21 0 0,22 0 15,-22 0-15,21-1 0,-21 1 0,1-21 16,-1 0-16,0-1 0,0 1 0,0-22 15,0 1-15,1-1 16,-22 1-16,0-1 0,21 1 0,-21 21 16,21-22-16,-21 22 0,0 21 0,0-22 15,0 22-15,0 0 0,0 42 32,-21 0-32,0 22 0,21-1 15,-22 0-15,1 1 0,21-1 16,-21 21-16,21-20 0,-21 20 0,21-20 15,-21-1-15,21 0 0,0 1 0,0-1 16,0 0-16,0-21 0,0 22 16,21-22-16,0 0 0,-21 0 0,21 0 15,0-21-15,1 22 0,-1-22 16,0 0-16,0 0 0,0 0 0,0 0 16,22 0-16,-22-22 0,0 1 15,0 21-15,0-21 0,1 0 0,-1 0 16,0 0-16,0-1 0,-21 1 0,0-21 15</inkml:trace>
  <inkml:trace contextRef="#ctx0" brushRef="#br0" timeOffset="91659.14">16256 15346 0,'0'21'15,"0"-42"-15,21 42 0,0-21 16,0 0-16,1 0 0,20 0 15,-21 0-15,21 0 0,1 0 16,-22 0-16,21 0 0,1 0 0,-22 0 16,0 0-16,21 0 0,-21 0 0,1 0 15,-1 0-15,0 0 0,0-21 16,0 0-16,0 21 16</inkml:trace>
  <inkml:trace contextRef="#ctx0" brushRef="#br0" timeOffset="92715.84">17420 15685 0,'21'0'0,"-42"0"0,63 0 15,-20-22-15,-1 22 16,0-21-16,-21 0 0,21 0 0,-21 0 15,21 0-15,-21-1 0,0-20 0,0 21 16,0 0-16,0-22 0,0 22 16,0-21-16,-21 21 0,0 0 0,0-1 15,0 22-15,-1 0 0,1 0 0,-21 0 16,21 0-16,-22 0 16,1 22-16,0-1 0,21 21 0,-22-21 15,1 22-15,21-1 0,-22 0 0,22-21 16,21 22-16,0-1 0,0-21 15,0 22-15,0-22 0,0 0 0,0 0 16,0 0-16,21 0 0,1 1 0,-1-1 16,0-21-16,21 0 0,-21 0 15,1 0-15,-1 0 0,0 0 0,21 0 16,-21-21-16,1-1 0,-1 1 0,0 0 16,0-21-16,0 21 0,0-22 0,1 1 15,-1 0-15,0-1 16,0 1-16,0-22 0,-21 22 0,0 0 15,21 21-15,-21-22 0,0 22 0,0 0 16,0 0-16,-21 42 16,0 21-1,21-21-15,0 1 0,-21 20 16,21 0-16,0-21 0,0 22 16,0-1-16,0-21 0,0 22 0,0-1 15,0-21-15,0 0 0,0 0 0,21 22 16,0-43-16,0 21 15,1 0-15,-1 0 0,0-21 0,0 0 16,0 0-16,0 0 0,22 0 0,-22 0 0,0 0 16,21-21-16,-20 0 15,-1 0-15,0 0 0,0-22 0,0 22 16,0-21-16,1-22 0,-1 22 0,0 0 16,0-22-16,-21 22 0,0-22 15,21 22-15,-21 0 0,0-1 0,0 22 16,0-21-16,0 21 0,0-1 15,0 1-15,-21 21 16,0 21-16,21 1 16,0 20-16,-21-21 0,21 21 15,0 1-15,-21-1 0,21 0 16,0 1-16,0-1 0,0 0 0,0 1 0,0-1 16,0 0-16,0-20 0,0 20 15,0-21-15,0 0 0,21 0 16,0 1-16,0-1 0,0-21 0,0 0 15,1 0-15,-1 0 0,0 0 0,21 0 16,-21 0-16,1-21 0,20-1 0,-21 1 16,0 0-16,0 0 0,22-21 15,-22-1-15,0 1 0,0-22 0,22 22 16,-22-21-16,0-1 0,-21 22 0,21-22 16,0 1-16,-21 20 15,21 1-15,-21 21 0,0-21 0,0 20 16,0 1-16,0 42 31,-21 22-31,21-22 0,0 21 0,-21 1 16,0 20-16,21-21 0,-21 22 0,21-22 15,0 22-15,-21-22 0,21 22 16,0-22-16,0 0 0,0 1 0,0-22 16,0 21-16,0-21 0,21 0 0,0 1 15,0-22-15,21 0 0,-20 0 16,-1 0-16,21 0 0,-21 0 0,22 0 15,-1 0-15,-21-22 0,21 1 16</inkml:trace>
  <inkml:trace contextRef="#ctx0" brushRef="#br0" timeOffset="93567.37">19621 15431 0,'-21'0'15,"42"0"-15,-63 0 0,21 0 0,0 0 0,0 0 16,-1 0-16,44-22 31,20 22-31,-21 0 16,21 0-16,22 0 0,-22 0 16,22 0-16,-1-21 0,1 21 0,-1 0 15,22 0-15,-22-21 0,22 21 0,-21 0 16,-1-21-16,1 21 0,-1 0 15,1-21-15,-43 0 0,21 21 16,-21-22-16,-21 1 16,0 0-16,0 0 0,-21 21 0,0-21 15,0 0-15,0-1 0,-22 1 0,22 21 16,-21-21-16,21 21 0,-22 0 16,22-21-16,0 21 0,-21 0 0,20 0 15,-20 0-15,21 0 0,0 0 16,0 0-16,-1 0 0,44 0 31,-1 0-15,21 0-16,-21 0 0,22 0 0,-1 0 15,0 0-15,1 0 16,-22 0-16,21 0 0,0 0 0,-20 0 16,20 0-16,-21 21 0,0-21 0,-21 21 15,0 0-15,0 1 16,0-1-16,-21 0 0,0 0 0,0 0 15,0 0-15,-22 1 0,22-1 16,-21 0-16,21 21 0,-1-21 0,-20 1 16,21-1-16,0 0 0,0 0 0,-1 0 15,22 0-15,0 1 16,0-1-16,0 0 16,22-21-16,-1 0 15,0 0-15,21 0 16,-21 0-16,1 0 0</inkml:trace>
  <inkml:trace contextRef="#ctx0" brushRef="#br0" timeOffset="93907.18">21357 15155 0,'0'0'0,"0"-21"0,0 0 0,21 21 16,-21-21-16,0 42 31,0 0-15,0 0-16,-21 22 0,21-1 15,-21 0-15,21 1 0,0 20 0,0-20 16,-21-1-16,0 21 0,21 1 0,-22-22 16,22 22-16,-21-1 0,21-20 15,0 20-15,-21 1 0,0-1 0,21-21 16,-21 22-16,21-22 0,0 1 0,0-1 15,0 0-15,-21 1 0,21-1 16,0-21-16,-22 0 0,22 0 16,0 1-16,0-1 0,0-42 31,22-1-31,-22 1 16,21-21-16</inkml:trace>
  <inkml:trace contextRef="#ctx0" brushRef="#br0" timeOffset="94223">21336 15452 0,'-21'-43'0,"42"86"0,-42-107 0,21 22 0,0 0 16,0 20-16,0-20 0,21 21 0,0-21 16,0 20-16,0 1 15,1 0-15,20 0 0,0 0 0,1 0 16,-22 21-16,21 0 0,0 0 0,-20 0 15,20 21-15,-21 0 0,0 0 16,0 21-16,-21-20 0,0 20 0,0 0 16,0-21-16,-21 22 0,0-22 15,-21 21-15,21-21 0,-22 1 0,22-1 16,-21 0-16,-1 0 0,1 0 0,21 0 16,-21-21-16,20 0 0,1 22 15,0-22-15,0 0 0,42 0 16,0 0-1,0-22-15,1 1 0,-1 21 16,21-21-16</inkml:trace>
  <inkml:trace contextRef="#ctx0" brushRef="#br0" timeOffset="94631.76">21907 15304 0,'0'0'0,"22"-64"31,-1 64-31,-21-21 0,21 0 0,0 21 16,0-21-16,0 21 0,1-22 15,-1 22-15,0-21 0,0 21 16,21 0-16,-20 0 0,20 0 0,-21 0 0,21 0 16,-20 21-16,-1 1 0,0-1 15,0 0-15,0 21 0,-21-21 16,0 22-16,0-1 0,0-21 0,0 22 15,-21-22-15,21 21 0,-21-21 16,-21 0-16,20 1 0,1-1 0,0 0 16,0 0-16,0-21 0,0 21 15,21-42 1,0 0 0,21 0-16,0-22 15,-21 22-15,21 0 0,0-21 16,0-1-16,1 22 0,-22-21 0,21 0 15,0 20-15,0-20 0,0 21 0,-21 0 16,21 0-16,1-1 16,-1 1-16,-21 0 15,21 21-15,0 0 0</inkml:trace>
  <inkml:trace contextRef="#ctx0" brushRef="#br0" timeOffset="95307.37">22860 15198 0,'0'-21'16,"0"42"-16,0-64 0,0 22 16,-21 21-1,0 21 1,-1-21-16,1 22 0,0-1 16,0 21-16,-21-21 0,20 0 0,1 22 15,0-22-15,0 21 0,0-21 16,21 22-16,0-22 0,0 0 15,0 0-15,0 0 0,0 1 0,21-1 16,0-21-16,0 21 0,22-21 0,-22 0 16,21 0-16,-21 0 0,22 0 15,-1 0-15,0 0 0,-21 0 0,22-21 16,-1 0-16,-21-1 0,0 1 0,22 0 16,-43 0-16,21 0 0,-21-22 15,21 1-15,-21 0 0,0 21 0,0-22 16,0 1-16,0 21 0,0 0 0,-21-1 15,0 1-15,21 0 0,-21 21 16,-1 0-16,1 0 0,0 0 16,0 0-16,0 0 0,0 0 0,-1 0 15,1 21-15,0 0 0,0-21 16,21 22-16,0-1 0,0 0 0,0 0 16,0 0-16,0 0 15,21 1-15,0-1 0,0-21 0</inkml:trace>
  <inkml:trace contextRef="#ctx0" brushRef="#br0" timeOffset="95800.09">23241 15515 0,'21'0'0,"43"0"16,-64-21-1,21 21-15,0-21 0,0 0 0,0 0 16,0-22-16,1 22 0,-1 0 15,0-21-15,0 20 0,0-20 0,0 21 16,-21 0-16,0 0 0,22-1 0,-22 1 16,0 0-16,0 0 0,0 0 15,0 42 17,-22 0-32,22 0 0,-21 0 15,21 22-15,0-22 0,-21 21 0,0 1 16,21-1-16,0 0 0,0 1 15,-21-1-15,21 0 0,-21 1 0,21 20 16,-22-21-16,22 1 0,0 20 16,0-20-16,0 20 0,0 1 0,-21-1 15,21-21-15,0 22 0,-21-1 0,21-20 16,0 20-16,0-20 0,0-1 16,-21 0-16,0 1 0,0-1 0,-1-21 15,1 21-15,0-20 0,0-1 0,0 0 16,0 0-16,-1-21 0,1 0 15,0 0-15,0 0 0,0 0 0,0 0 16,-1 0-16,1-21 0,0 0 16,0 21-16,0-21 0,21-1 15,-21 1-15,21 0 0,0 0 0,0 0 16,0 0-16,0-22 0,0 22 0,0-21 16,0 21-16,21-22 0,0 1 15,-21 0-15</inkml:trace>
  <inkml:trace contextRef="#ctx0" brushRef="#br0" timeOffset="96044.63">23516 14859 0,'0'0'0,"-21"0"15,21-21-15,-21 21 16,21 21 31,0 0-31,0 0-16,0 1 0</inkml:trace>
  <inkml:trace contextRef="#ctx0" brushRef="#br0" timeOffset="96388.43">23855 15367 0,'0'0'0,"21"0"0,0 0 0,0 0 16,0 0-16,1 0 15,-22-21-15,21 0 0,0 0 16,-21-1-16,0 1 0,0 0 15,0 0-15,0 0 0,0 0 0,0-1 16,0 1-16,-21 21 16,0 0-16,-1 0 0,1 0 15,0 0-15,0 0 0,0 21 0,-22 1 16,22-1-16,0 0 0,0 0 16,0 21-16,0-20 0,-1-1 0,22 21 15,0-21-15,0 0 0,0 22 0,0-22 16,0 0-16,0 0 0,0 0 15,22-21-15,-1 22 0,0-1 0,0-21 16,21 0-16,-20 21 0,-1-21 0,21 0 16,-21 0-16,0 0 0,22 0 15,-22 0-15,21 0 0,-21-21 16</inkml:trace>
  <inkml:trace contextRef="#ctx0" brushRef="#br0" timeOffset="96683.26">24511 14923 0,'0'0'0,"0"-22"0,0 1 0,0 0 16,0 0-16,0 0 0,0 42 47,-21 0-47,0 0 0,-1 22 0,22-1 15,-21 0-15,0 1 16,21-1-16,0 21 0,-21-20 0,21 20 15,-21-20-15,21 20 0,-21-21 0,21 1 16,0-22-16,0 21 0,0 1 16,0-22-16,0 0 0,0 0 0,0 0 15,21-21 1,0 0-16,0 0 0,0 0 16,0 0-16,1-21 0,-1 21 0,0-21 15,0-21-15,0 20 0,0 1 0</inkml:trace>
  <inkml:trace contextRef="#ctx0" brushRef="#br0" timeOffset="96934.68">24405 15155 0,'21'0'46,"0"0"-46,1 0 0,-1 0 16,0 0-16,0 0 0,0 0 0,0 0 16,1 0-16,-1 0 0,0 0 0,0 0 15,0 0-15,0 0 16,1 0-16,-1-21 0,0 21 16,0 0-16,-21-21 0,21 0 15,0 0-15</inkml:trace>
  <inkml:trace contextRef="#ctx0" brushRef="#br0" timeOffset="97634.82">25739 15092 0,'0'0'0,"21"-21"0,0 0 15,-21-1-15,0 1 16,0 0-16,0 0 16,0 0-16,0 0 0,0-1 15,-21 22-15,21-21 0,-21 21 16,-1 0-16,1 0 0,-21 0 0,21 0 15,-22 0-15,22 0 0,-21 0 0,21 0 16,0 21-16,-22 1 0,22-1 16,0 0-16,0-21 0,0 21 15,21 0-15,0 0 0,0 1 0,0-1 16,0 0-16,0 0 0,0 0 0,21 0 16,-21 22-16,21-22 0,0 0 15,0 0-15,22 22 0,-22-22 0,0 0 16,0 0-16,0 0 0,-21 22 15,0-22-15,0 0 0,0 0 0,0 0 16,-21 0-16,0 1 0,-21-22 16,20 0-16,-20 0 0,0 0 15,-1 0-15,1 0 0,21 0 0,-21 0 16,20 0-16,-20-22 0,21 22 0,0-21 16,0 0-16,-1 0 15,22 0-15,0 0 0,0-1 0,0 1 16,0 0-16,0 0 0,0 0 0,0 0 15,0-1-15,0 1 16,22 21-16,-1 0 16,0 0-16,0 0 15,0 0-15,0 0 0</inkml:trace>
  <inkml:trace contextRef="#ctx0" brushRef="#br0" timeOffset="97991.61">25802 15367 0,'21'0'0,"-42"0"0,63 0 15,-20 0-15,-1 0 0,0 0 0,0-21 16,0 0-16,0 21 0,1-21 0,-1-1 16,0 1-16,-21 0 0,0 0 15,0 0-15,0 0 0,0-1 0,0 1 16,-21 0-16,21 0 15,-21 21-15,-1 0 0,1 0 16,0 0-16,-21 0 0,21 21 0,-1-21 16,1 21-16,0 0 0,0 22 0,0-22 15,0 0-15,-1 21 0,22-20 16,-21 20-16,21-21 0,0 21 0,0-20 16,0-1-16,0 0 0,21 0 15,1 0-15,-1 0 0,0-21 0,21 22 16,-21-22-16,22 0 0,-22 0 0,21 0 15,1 0-15,-1 0 0,-21 0 16,21-22-16,1 22 0,-22-21 0,21 0 16,1 0-16,-22-21 0</inkml:trace>
  <inkml:trace contextRef="#ctx0" brushRef="#br0" timeOffset="98256.19">26564 14944 0,'-21'42'0,"63"-127"15,-63 128-15,63-128 0,-42 64 0,0 0 16,0 0-16,0-1 0,-21 22 31,0 22-31,0-1 0,0 0 16,0 21-16,21-21 0,-22 22 0,1-1 15,0 0-15,0 1 0,21-1 16,-21 0-16,0 1 0,21-1 0,-22 0 16,22 1-16,0-1 0,0 0 0,-21-20 15,21 20-15,0-21 0,0 0 16,0 0-16,0 1 0,21-22 15,1 0-15,-1 0 16,0 0-16,0-22 16,0 1-16,0 21 0,-21-21 0,22 0 15,-1-21-15,0 20 0</inkml:trace>
  <inkml:trace contextRef="#ctx0" brushRef="#br0" timeOffset="98444.08">26331 15198 0,'0'-21'31,"21"21"-31,1 0 16,-1 0-16,0 0 0,0 0 0,0 0 16,22-22-16,-1 22 0,-21 0 0,21-21 15,1 21-15,-22 0 0,21-21 16,-21 21-16,22 0 0</inkml:trace>
  <inkml:trace contextRef="#ctx0" brushRef="#br0" timeOffset="98779.89">26924 15155 0,'0'0'0,"0"22"16,-21-1-1,0-21-15,21 21 0,-22 0 0,1 0 16,0 0-16,21 1 15,-21-1-15,21 0 0,-21 21 0,0-21 16,21 1-16,0-1 0,0 0 0,0 0 16,0 0-16,0 0 0,0 1 15,21-1-15,0-21 0,0 0 16,0 21-16,0-21 0,1 0 0,20 0 16,-21 0-16,0 0 0,0 0 15,1-21-15,-1 0 0,0 21 0,0-22 16,0 1-16,0 0 0,1-21 15,-22 21-15,21-1 0,-21 1 16,21 0-16,-21 0 0,21 0 0,-21 0 16,0-1-16,21 22 31,0 0-15</inkml:trace>
  <inkml:trace contextRef="#ctx0" brushRef="#br0" timeOffset="99159.67">27495 15282 0,'0'-21'15,"0"0"1,0 42 15,-21 0-31,21 1 16,-21-1-16,21 21 0,-21-21 0,0 22 15,21-1-15,-21 0 0,-1 1 0,1-1 16,21 0-16,-21 1 0,0-1 16,0 21-16,0-20 0,-1 20 0,1 1 15,0-22-15,21 22 0,0-22 0,-21 21 16,21-20-16,-21-1 0,0 22 16,21-43-16,-22 21 0,22 0 15,-21-20-15,0 20 0,0-21 0,21 0 16,-21 0-16,0-21 0,21 22 15,-22-22-15,1 0 0,21-22 32,0 1-17,0 0-15,0 0 0,21 0 0,1-22 16,-1 22-16,0-21 0,0 0 0,0-1 16,0 1-16</inkml:trace>
  <inkml:trace contextRef="#ctx0" brushRef="#br0" timeOffset="99483.48">27326 15642 0,'0'0'0,"21"-42"16,-21 0-16,21-1 0,-21 1 0,0 21 16,0-22-16,0 1 0,0 21 0,22-21 15,-22 20-15,21 1 0,-21-21 16,21 21-16,-21 0 0,21-1 0,0 1 16,0 0-16,1 0 0,-1 0 0,21 21 15,-21-21-15,0-1 0,1 22 16,20 0-16,-21 0 0,0 0 0,0 0 15,1 22-15,-1-22 0,-21 21 16,0 21-16,0-21 0,0 0 16,0 22-16,0-22 0,0 21 0,-21-21 15,-1 22-15,1-22 0,-21 0 16,21 0-16,-22 0 0,22 1 16,-21-1-16,21-21 0,-22 0 0,22 21 15,0-21-15,0 0 0,0 0 16,0 0-16,21 21 0,-22-21 0,1 0 31,0 0-15</inkml:trace>
  <inkml:trace contextRef="#ctx0" brushRef="#br0" timeOffset="100526.89">804 17463 0,'0'0'15,"21"0"-15,-21-22 0,22 22 16,-22 22 15,0 20-31,0-21 16,0 21-16,0 1 0,0 20 16,0-20-16,0-1 0,0 21 0,0-20 15,0-1-15,0 0 0,0-20 16,0 20-16,0-21 0,0 0 15,0 0-15,0 1 0,0-44 47,0 1-47,21 0 0,0 0 16,-21 0-16,21 0 0</inkml:trace>
  <inkml:trace contextRef="#ctx0" brushRef="#br0" timeOffset="101111.55">1333 17674 0,'0'0'15,"-21"0"1,0-21-16,0 21 16,0 0-16,21-21 0,-21 21 0,-1-21 15,1 0-15,21-1 16,0 1-16,0 0 0,0 0 15,0 0-15,0 0 0,0-1 16,21 1-16,-21 0 0,22 0 16,20 21-16,-21-21 0,0 0 15,0 21-15,22 0 0,-22 0 0,0 0 16,0 0-16,0 0 0,1 21 16,-22 0-16,0 0 0,0 0 0,0 22 15,0-22-15,0 21 0,-22 0 16,1 22-16,0-22 0,0 1 15,0-1-15,-22 0 0,22 1 0,0-1 16,0 0-16,0-21 0,21 22 16,0-22-16,0 0 0,0 0 15,0 0-15,0 1 0,0-1 16,21-21-16,0 21 0,0-21 16,22 0-16,-22 0 0,21 0 15,-21 0-15,22 0 0,-1-21 0,0 0 16,-21 21-16,22-22 0,-22 1 15,0 0-15,0 0 0,0 0 16,-21 0-16,0-22 0,0 22 0,-21 0 16,0 0-16,0-22 0,-21 22 15,20 0-15,-20 21 0,21-21 16,-21 21-16,20 0 0,1 0 0,0 0 16,0 21-16,0-21 0,0 21 15,21 0-15,-22 1 0,22-1 16,0 0-16,0 0 15,22-21 1,-1 0-16,0 0 0,0 0 16</inkml:trace>
  <inkml:trace contextRef="#ctx0" brushRef="#br0" timeOffset="101327.43">2095 17653 0,'0'0'0,"0"-21"0,0 0 32,22 21 30,-1 0-62,0 0 16,0 0-16,-21-21 0,21 21 15</inkml:trace>
  <inkml:trace contextRef="#ctx0" brushRef="#br0" timeOffset="104275.61">3979 17272 0,'0'-21'0,"0"42"0,21-42 0,-21 0 16,0 0-16,0-1 15,0 44 17,0-1-32,-21 0 15,0 21-15,0 1 0,0-1 16,21 21-16,-21-20 0,-1 20 0,1-20 16,21 20-16,-21 1 0,0-22 15,0 21-15,0-20 0,-1-1 0,1 0 16,0-20-16,0 20 0,0-21 15,0 0-15,-1-21 0,22 21 0,-21-21 16,0 0 0,21-21-16,0 0 15,0 0-15,-21-21 0,21 20 16,0-20-16,0 0 0,0-1 16,0 1-16,0 0 0,0-1 0,0 22 15,0-21-15,0 21 0,21 0 16,-21-1-16,21 22 0,0 0 0,1 0 15,-1 22-15,0-1 16,0 0-16,0 21 0,0-21 0,1 22 16,-1-22-16,0 21 0,0-21 15,0 22-15,0-22 0,1 21 16,-1-21-16,0 1 0,0 20 16,21-21-16,-20 0 0,-1-21 0,21 21 15,-21-21-15,22 0 0,-1 0 16,-21 0-16,21 0 0,1 0 15,-1-21-15,0 0 0,-20 0 0,20 0 16,-21 0-16,21-22 0,-20 22 16,-1-21-16,0-1 0,-21 1 0,0 0 15,0-1-15,0 1 0,0 21 16,0-21-16,0 20 0,0 1 0,-21 0 16,0 0-16,-1 21 0,1 0 15,0 0-15,0 0 0,0 21 16,0 0-16,-1 22 15,1-22-15,21 21 0,0-21 0,-21 22 16,0-1-16,21-21 16,-21 21-16,21-20 0,0 20 0,0-21 15,0 0-15,0 0 0,21 1 16,0-1-16,0-21 0,0 0 0,1 0 16,-1 0-16,0 0 15,21-21-15,-21 21 0,1-22 0,-1 1 16,0-21-16,0 21 0,0 0 15,0-22-15,-21 22 0,22-21 0,-22 21 16,21-22-16,-21 22 16,0 0-16,0 0 0,0 0 0,0-1 0,0 1 31,0 42-15,0 1-16,0-1 15,0 0-15,0 0 0,0 0 0,0 0 16,0 22-16,0-22 0,0 0 15,0 21-15,0-20 0,0-1 0,0 0 16,21 0-16,0 0 16,0-21-16,0 0 0,1 0 0,-1 0 15,0 0-15,21 0 0,-21-21 16,1 0-16,20 0 0,-21 0 16,0-1-16,0 1 0,1 0 15,-1 0-15,0-21 0,-21 20 0,0-20 16,0 21-16,0 0 0,21 0 15,-21-1-15,0 1 0,0 0 0,-21 21 32,21 21-17,0 0-15,0 1 16,0 20-16,0-21 0,0 0 0,0 22 16,0-22-16,0 0 0,0 21 15,21-21-15,-21 1 0,21-1 16,0 0-16,1 0 0,-22 0 0,21-21 15,0 0-15,0 0 0,0 0 16,0 0-16,22 0 0,-22 0 16,0 0-16,0-21 0,22 21 15,-22-21-15,0 0 0,0-22 0,0 22 16,-21 0-16,0-21 0,21 21 16,-21-22-16,0 22 0,0-21 0,0 21 15,0-1-15,0 1 0,0 0 0,0 0 16,0 42 15,0 0-31,0 0 16,0 1-16,0-1 0,0 21 15,0-21-15,0 22 0,0-22 16,22 21-16,-22-21 0,21 22 0,0-22 16,0 0-16,0 0 0,0 0 15,1 0-15,-1 1 0,0-22 0,21 0 16,-21 0-16,22 0 0,-22 0 15,21 0-15,1 0 0,-1-22 0,-21 22 16,21-21-16,1 0 0,-22-21 16,0 21-16,0-22 0,0 22 0,1-21 15,-22-1-15,21 1 0,-21 0 16,0 21-16,0-22 0,0 22 16,0 0-16,0 0 0,0 42 31,0 0-16,0 21-15,0-20 0,0-1 0,0 0 16,-21 21-16,21-21 0,0 22 16,0-22-16,-22 0 0,22 21 0,0-20 15,0-1-15,0 0 0,0 0 16,0 0-16,0-42 31,0 0-31,0 0 16,0 0-16,0-1 0,0-20 15,22 21-15,-1-21 0,-21 20 16,21-20-16,0 0 0,0 21 0,0-22 16,-21 22-16,22 21 0,-1-21 15,0 21-15,0 0 0,0 0 0,-21 21 16,0 0-16,21 0 16,-21 1-16,0 20 0,22-21 0,-22 0 15,0 22-15,0-22 0,0 21 16,0-21-16,21 0 0,0 1 0,0-1 15,0 0-15,0-21 0,1 21 16,-1-21-16,21 0 0,-21 0 0,22 0 16,-22 0-16,0 0 15,21-21-15,-21 0 0,1 0 0,-1-1 16,0 1-16,0-21 0,0 21 16,-21-22-16,21 1 0,1 0 0,-1-1 15,-21 1-15,42 21 0,-21-21 16,0 20-16,1 1 0,-1 21 0,0-21 15,0 21-15,0 0 0,0 0 16,-21 21-16,22 0 16,-22 1-16,0-1 15,0-42 48,0-1-63,0 1 15,0 0-15,0 0 16,0 0-16,-22 21 0,1-21 16,0-1-16,0 22 15,0 0-15,0 0 16,-1 0-16,1 22 16,21-1-16,-21 0 0,21 0 0,0 21 15,-21 1-15,21-22 0,0 21 16,0 1-16,0-1 0,0 0 0,0-21 15,0 22-15,21-22 0,-21 0 16,21 0-16,0 0 0,1 1 16,20-1-16,-21-21 0,21 0 0,-20 0 15,20 0-15,0 0 0,1-21 16,-1-1-16,0 1 0,-21 0 0,22 0 16,-22-21-16,0-1 0,0 1 15,0 0-15,1-1 0,-22-20 16,21 20-16,-21-20 0,0-1 0,0 22 15,0-21-15,0 20 0,0 1 16,0 0-16,0 20 0,0 1 0,0 0 0,0 42 31,0 0-31,0 1 16,-21 20-16,21-21 0,0 21 16,0-20-16,0 20 0,0 0 0,0 1 15,0-1-15,0 0 0,0 1 16,0-22-16,0 21 0,0 0 0,0 1 15,0-1-15,0-21 0,0 0 0,0 22 16,-22-22-16,22 0 16,0 0-16,0-42 15,0 0 1,0 0-16,22-22 0,-1 1 0,0 21 16,0-21-16,0-1 15,0 1-15,1 0 0,-1-1 0,0 22 16,21 0-16,-21 0 0,1 0 15,-1-1-15,0 22 0,0 0 0,0 0 16,-21 22-16,21-1 0,-21 0 16,0 0-16,0 21 0,0-20 15,0 20-15,0-21 0,0 21 0,0 1 16,0-22-16,0 0 0,0 21 16,22-20-16,-1-1 0,0 0 0,0-21 15,0 0-15,22 21 0,-22-21 16,21 0-16,-21 0 0,22-21 0,-1 0 15,-21 21-15,21-21 0,-20-1 16,20 1-16,-21-21 0,0 21 16,-21 0-16,0-1 0,21 1 0,-21 0 15,0 0-15,0 0 16,0 0-16,-21-1 0</inkml:trace>
  <inkml:trace contextRef="#ctx0" brushRef="#br0" timeOffset="104771.32">9567 17145 0,'0'-21'0,"0"42"0,0-63 15,21 21-15,-21-1 0,22 1 16,-22 0-16,0 0 0,0 42 31,0 0-15,0 22-16,0-1 0,-22 0 0,22-21 16,-21 22-16,21-1 0,-21 0 15,21 1-15,0-1 0,0 0 0,-21 1 16,21-1-16,-21-21 0,21 22 15,0-22-15,0 0 0,0 0 0,0 0 16,0 0 0,-21-21-1,-1-21 1,1 0-16</inkml:trace>
  <inkml:trace contextRef="#ctx0" brushRef="#br0" timeOffset="105579.62">9080 17463 0,'43'-22'16,"-22"22"-1,21 0-15,-21 0 0,22 0 0,-1-21 16,0 21-16,1-21 0,20 0 16,-20 21-16,-1-21 0,21 21 15,-20-21-15,-1-1 0,0 1 0,1 0 16,-1 0-16,-21 0 0,22 0 15,-22-1-15,0 1 0,0-21 0,-21 21 16,0 0-16,0-22 0,0 22 0,0 0 16,0 0-16,0 0 0,0-1 15,0 1-15,-21 21 32,0 0-32,21 21 0,-21 1 0,21-1 0,-22 0 15,1 21-15,21-21 0,0 22 16,-21-1-16,21 0 0,-21 1 15,0-1-15,21 0 0,0 1 0,0-1 16,-21-21-16,21 22 0,0-1 16,0-21-16,-22 0 0,22 0 0,0 1 15,0-44 17,0 1-32,22 0 15,-1 0-15,-21 0 0,21 0 0,0-22 16,0 22-16,0 0 0,22 0 15,-22 0-15,0-1 0,21 1 16,-20 0-16,20 21 0,-21 0 0,0 0 16,0 0-16,1 0 0,-1 0 15,0 21-15,-21 0 16,0 1-16,0-1 0,0 21 16,0-21-16,0 0 0,0 1 0,0 20 15,0-21-15,0 0 0,0 0 16,0 1-16,21-1 0,-21 0 0,21-21 15,0 21-15,1-21 0,20 0 16,-21 0-16,0 0 0,22-21 16,-1 21-16,-21-21 0,21 0 0,1-1 15,-22 1-15,21 0 16,1-21-16,-22 21 0,0-22 0,21 22 16,-42 0-16,21-21 0,-21 20 15,0-20-15,0 21 0,0 0 0,0 0 16,-21 21-16,0 0 0,21-22 15,-21 22-15,0 0 0,0 0 0,-1 22 16,1-1-16,0 0 0,21 0 0,-21 0 16,21 22-16,0-22 0,0 21 15,0-21-15,0 22 0,0-22 0,21 0 16,0 0-16,0 0 0,1 0 16,-1 1-16,0-22 0,0 0 0,0 0 15,22 0-15,-22 0 16,21 0-16,-21-22 0,22 1 0,-1 0 15,-21 0-15</inkml:trace>
  <inkml:trace contextRef="#ctx0" brushRef="#br0" timeOffset="107239.22">12255 16976 0,'0'21'0,"0"-42"0,-21 42 16,0 0-16,21 0 0,0 0 16,21-21 15,0 0-31,1 0 0,-1 0 15,0 0-15,0-21 0,0 21 0,0-21 16,22 0-16,-22 0 0,0 0 0,0-1 16,0 1-16,-21 0 0,0 0 15,0 0-15,0 0 0,0-1 0,0 1 16,0 0-16,0 0 0,-21 21 16,0-21-16,0 21 0,0 0 0,0 0 15,-22 0-15,22 0 0,-21 21 16,-1-21-16,22 21 0,-21 0 15,21 0-15,-22 22 0,22-22 0,0 0 16,0 0-16,21 0 0,0 22 16,0-22-16,0 0 0,21 0 15,0 0-15,0-21 0,1 0 16,-1 22-16,0-22 0,21 0 0,-21 0 16,1 0-16,-1 0 0,0 0 0,0 0 15,-42 21 16,-21-21-31,20 0 16,-20 21-16,0-21 0,21 21 0,-22-21 16,1 21-16,21 0 0,-22 1 0,22-1 15,0 0-15,0 0 0,21 0 16,0 0-16,0 1 0,0 20 0,0-21 16,0 0-16,21 0 0,0 1 15,0-1-15,22 0 0,-22-21 0,0 21 16,21-21-16,1 0 0,-22 0 15,21 0-15,1 0 0,-1-21 0,0 21 16,-21-21-16,22 0 0,-1-1 16,-21 1-16,0 0 0,1 0 0,-1 0 15,0 0-15,0-22 0,-21 22 16,21 0-16,-21 0 0,0-22 16,0 22-16,0 0 0,0 0 15,-21 42 16,21 0-31,0 0 0,-21 1 0,21-1 16,-21 0-16,21 0 0,0 0 16,0 0-16,-21 1 0,21-1 0,-22 0 15,22 0-15,-21 0 16,21-42 15,0 0-15,0 0-16,21 0 0,1-1 0,-1-20 15,0 21-15,0 0 0,-21 0 16,21-22-16,0 22 0,1 0 0,-1 0 16,0 21-16,0-21 0,0 21 15,0 0-15,1 0 0,-1 21 16,0 0-16,-21 0 0,0 0 16,21 0-16,0 1 0,-21 20 15,0-21-15,0 0 0,0 22 0,0-22 16,0 0-16,0 0 0,0 0 15,0 0-15,21-21 32,-21-21-17,22 0-15,-22 0 0,0 0 0,21 0 16,0-1-16,-21 1 0,21-21 16,0 21-16,0 0 0,1-22 0,-1 22 15,0-21-15,0 21 0,0-1 16,0 1-16,1 0 0,-1 21 0,0 0 15,0 0-15,0 0 0,0 0 0,-21 21 16,22 0-16,-22 1 16,0-1-16,0 0 0,0 21 0,0-21 15,21 22-15,-21-22 0,0 0 0,21 21 16,-21-20-16,21-1 0,-21 0 16,21 0-16,0 0 0,1 0 0,-1-21 15,21 0-15,-21 22 0,0-22 16,1 0-16,20 0 0,-21 0 0,0-22 15,22 1-15,-22 21 0,0-21 16,0 0-16,0 0 0,0-22 0,-21 22 16,0-21-16,22 21 0,-22 0 0,0-22 15,0 22-15,0 0 0,0 0 16,0 0-16,0-1 0,-22 22 16,1 0-1,21 22-15,0-1 16,0 0-16,-21 0 0,21 0 0,0 22 15,-21-1-15,21 0 0,0 1 16,0-1-16,0 0 0,0 22 0,0-22 16,0 22-16,0-1 0,-21-21 15,21 22-15,0-1 0,-21 1 0,21-22 16,-22 22-16,22-1 0,0-20 16,0-1-16,0 21 0,0-20 0,-21-1 15,21 0-15,0-20 0,0 20 16,0-21-16,0 0 0,21-42 31,-21 0-31,22 0 0,-1-22 16,0 1-16,0 0 0</inkml:trace>
  <inkml:trace contextRef="#ctx0" brushRef="#br0" timeOffset="107556.08">13822 17251 0,'0'-42'15,"0"84"-15,0-106 0,0 43 0,0 0 16,0-21-16,0 21 0,0-1 0,21 1 16,0 0-16,21 0 0,-20 21 15,20-21-15,0 21 0,1 0 0,-1 0 16,21 0-16,-20 0 0,-1 21 16,-21 0-16,22 0 0,-22 22 15,0-22-15,-21 21 0,0-21 0,0 22 16,0-22-16,-42 21 0,20-21 0,-20 0 15,0 22-15,-1-22 0,1 0 16,0-21-16,-1 21 0,1 0 0,0-21 16,-1 0-16,22 0 0,0 0 15,0 0-15,0 0 0,21-21 32,21 21-32,0 0 0,0-21 0,0 0 15,1 21-15,20-21 0</inkml:trace>
  <inkml:trace contextRef="#ctx0" brushRef="#br0" timeOffset="108483.73">14711 16595 0,'-43'0'16,"22"0"-1,21 21-15,-21 21 0,0-21 0,21 22 16,0-1-16,-21 0 0,21 1 0,-21 20 16,21-20-16,-22-1 15,22 0-15,0 22 0,0-22 0,0-21 16,0 22-16,0-1 0,0-21 0,0 21 16,0-20-16,22-1 0,-22 0 15,21-21-15,0 0 0,0 0 0,0 0 16,22 0-16,-22 0 0,0 0 15,0-21-15,0 21 0,0-21 0,1-1 16,-1 1-16,0 0 0,0 0 16,0 0-16,-21-22 0,0 22 0,0 0 15,21 0-15,-21 0 0,0 0 16,-21 42 15,21 0-31,0 0 0,-21 0 16,21 0-16,0 1 0,0-1 15,0 0-15,0 0 0,0 0 0,0 0 16,0 1-16,0-1 0,21-21 16,0 21-16,1-21 0,-1 0 0,0 0 15,0 0-15,21 0 0,-20 0 0,20 0 16,-21-21-16,21 0 0,-20 21 16,20-22-16,-21 1 0,0 0 0,-21 0 15,21 0-15,-21-22 0,22 43 16,-22-21-16,0 0 0,0 0 15,0 0-15,0 42 32,0 0-17,0 0-15,0 0 0,-22 1 16,22-1-16,-21 0 0,21 21 0,0 1 16,-21-22-16,0 21 0,21 0 0,-21 1 15,21 20-15,0-20 0,0 20 16,-21-21-16,21 22 0,0-22 0,-22 22 15,22-22-15,0 22 16,0-22-16,0 21 0,-21-20 0,21 20 16,0 1-16,0-22 0,0 22 0,0-22 15,0 21-15,0-20 0,0-22 16,0 21-16,0-21 0,0 1 0,21-1 16,-21 0-16,22-21 15,-1-21-15,-21 0 16,0-1-16,0 1 0,0 0 15,0-21-15,0-1 0,-21 1 0,-1 0 16,1-22-16,21 22 0,-21 0 16,21-1-16,0 1 0,0-22 0,0 22 15,0 0-15,0-1 0,21-20 16,0 21-16,-21-1 0,22 1 16,-1-22-16,0 22 0,0 0 0,0-1 15,-21 22-15,21-21 0,1 0 16,20 20-16,-21 1 0,0-21 0,0 21 15,-21 0-15,22-1 0,-1 1 0,-21 0 16,0 0-16,0 0 0,0 0 16</inkml:trace>
  <inkml:trace contextRef="#ctx0" brushRef="#br0" timeOffset="108771.96">14584 16891 0,'0'0'0,"84"-21"31,-41 0-31,-22 21 0,21-21 16,1 21-16,-22 0 0,21 0 15,0 0-15,1-22 0,-1 22 0,0 0 16,1 0-16,-1 0 0,-21 0 15,22 0-15,-22 0 0,0 0 0,0 0 16,0 0-16,-21-21 31</inkml:trace>
  <inkml:trace contextRef="#ctx0" brushRef="#br0" timeOffset="109543.52">16298 16764 0,'0'-21'0,"0"42"0,0-63 16,21 21-16,-21-1 0,0 44 47,-21 20-47,21-21 0,-21 21 16,21 1-16,0 20 0,-21-20 0,0 20 15,21-21-15,-21 1 0,21-1 16,-22 22-16,1-43 0,21 21 0,-21 0 15,21-20-15,0 20 0,-21-42 16,21 21-16,0 0 0,-21-21 16,21-21 15,0 0-31,0 0 0,0 0 16,21-22-16,-21 22 0,21 0 15,0 0-15,0 0 0,22-22 0,-22 22 16,21 21-16,1-21 0,-22 0 0,21 21 15,0 0-15,1 0 0,-1 0 16,0 0-16,-20 0 0,20 0 0,0 21 16,-21 0-16,1 0 0,-1 0 15,0 1-15,-21 20 0,0-21 16,0 0-16,0 22 0,-21-22 0,-22 0 16,1 21-16,0-21 0,-1 1 15,1-1-15,0 0 0,-1 0 0,1 0 16,0 0-16,-1-21 0,22 0 15,-21 0-15,21 0 0,0 0 0,-1-21 16,22 0 0,0 0-16,22 0 15,-1 21-15,0-21 0,0 21 0,0-22 16,0 22-16,22-21 0,-22 0 16,0 21-16,0-21 0,0 21 0</inkml:trace>
  <inkml:trace contextRef="#ctx0" brushRef="#br0" timeOffset="109907.31">16679 17166 0,'0'-21'0,"0"42"0,21-42 0,1 0 0,-22 0 16,21 21-16,0-21 0,0-1 16,21 1-16,-20 21 0,-1-21 0,21 21 15,-21 0-15,22 0 0,-22 0 16,21 0-16,-21 0 0,22 21 0,-22 0 15,0 1-15,21-1 0,-42 0 16,21 21-16,-21-21 0,0 1 16,0 20-16,0-21 0,0 0 0,0 0 15,0 1-15,-21-1 0,21 0 16,0 0-16,0 0 0,-21-21 0,0 0 16,21-21 15,0 0-31,0 0 0,0 0 15,0-22-15,0 22 0,21 0 16,0 0-16,-21 0 0,21-22 0,1 43 16,-1-21-16,-21 0 0,21 0 15,0 21-15,0-21 0,0 21 0,1 0 16,-1 0-16,0-22 0,0 22 16,0-21-16</inkml:trace>
  <inkml:trace contextRef="#ctx0" brushRef="#br0" timeOffset="110356.68">17907 16933 0,'0'-21'16,"-21"21"15,0 0-31,-1 21 0,1 1 15,21-1-15,-21 0 0,0 21 0,0-21 16,0 22-16,21-1 0,0-21 16,-22 22-16,22-1 0,0-21 0,0 21 15,0-20-15,0 20 0,22-21 16,-22 0-16,21 0 0,0 1 0,0-1 16,0-21-16,0 0 0,1 0 15,-1 0-15,21 0 0,-21 0 0,0-21 16,1 21-16,-1-22 0,0 1 0,0-21 15,0 21-15,0-22 16,-21 1-16,22 21 0,-22-43 0,0 22 16,0 0-16,0-43 15,0 43-15,0 21 0,-22-1 0,1 1 16,0 0-16,0 21 0,0 0 0,0 0 16,-1 0-16,-20 21 0,21 0 15,0-21-15,0 22 0,21-1 0,-22 21 16,22-21-16,0 0 0,0 1 15,0-1-15,0 0 0,22 0 16,-1-21-16,0 21 0,0-21 0</inkml:trace>
  <inkml:trace contextRef="#ctx0" brushRef="#br0" timeOffset="110903.11">18478 16933 0,'0'0'0,"0"22"32,0-1-32,0 0 0,-21 0 0,0 21 15,0-20-15,21 20 0,-21-21 16,21 21-16,0-20 0,-21 20 0,21-21 16,0 0-16,-22 0 0,22 1 15,0-1-15,0 0 16,22-21-1,-1 0-15,0 0 16,0-21-16,0 21 0,-21-21 0,21-1 16,1 1-16,-1 0 0,-21-21 0,21 21 15,0-1-15,-21 1 0,0 0 16,21 21-16,-21 21 31,0 0-31,0 1 0,0-1 16,0 0-16,0 0 0,0 0 0,0 0 15,21-21-15,-21 22 0,0-1 16,22-21-16,-1 0 0,0 21 16,0-21-16,0 0 0,22 0 15,-22 0-15,21 0 0,-21 0 0,0 0 16,1-21-16,-1 21 0,0-21 0,-21-1 16,21 1-16,-21-21 0,0 21 15,0-22-15,0 22 0,0-21 0,0 21 16,0-22-16,0 22 0,0 0 15,0 0-15,0 0 0,0 0 16,-21 21 0,0 0-1</inkml:trace>
  <inkml:trace contextRef="#ctx0" brushRef="#br0" timeOffset="111382.83">19452 17018 0,'0'-21'0,"0"42"0,0-63 0,0 21 16,0-1-16,0 1 0,0 0 15,0 0-15,-21 21 0,0-21 16,0 21-16,-22 0 15,1 0-15,21 21 16,0-21-16,-1 21 0,22 0 0,-21-21 16,0 21-16,21 1 0,0-1 15,0 0-15,0 0 0,0 0 16,0 0-16,0 1 0,21-1 0,0-21 16,-21 21-16,22 0 0,-1 0 15,0 0-15,0 1 0,0-1 16,-21 0-16,21 0 0,1 0 15,-1 0-15,-21 1 16,-21-22 15,-1 0-31,1 0 16,0 0-16,0 0 0,0 0 0,-22 0 16,22 0-16,0 0 0,0 0 15,0 0-15,0 0 0,-1 0 0,1 0 31,21-22-15,0 1 0,21 0-1,1 21-15</inkml:trace>
  <inkml:trace contextRef="#ctx0" brushRef="#br0" timeOffset="111731.63">19579 17209 0,'0'-22'15,"0"44"-15,21-44 0,0 1 0,1 0 0,-1 21 16,0-21-16,0 0 0,0 0 16,0-1-16,22 1 0,-22 0 15,0 0-15,0 0 0,0 0 16,-21-1-16,0 1 0,0 0 15,-21 0-15,0 21 16,0 0-16,0 0 0,-22 0 16,22 21-16,0 0 0,0 0 0,0 1 15,0-1-15,-1 21 0,1-21 16,21 22-16,-21-22 0,21 0 0,0 21 16,0-21-16,0 1 0,0-1 0,0 0 15,21 0-15,0 0 0,1 0 16,-1-21-16,-21 22 0,21-22 0,0 0 15,0 0-15,22 0 0,-22 0 16,0 0-16,0 0 0,21 0 16</inkml:trace>
  <inkml:trace contextRef="#ctx0" brushRef="#br0" timeOffset="112114.41">20108 17082 0,'0'-22'0,"0"1"0,0 0 15,0 0-15,21 21 0,1-21 16,-1 0-16,-21-1 0,21 22 0,0-21 16,0 21-16,0 0 15,1 0-15,-1 0 0,0 0 0,0 0 16,0 21-16,-21 1 0,0-1 0,0 0 16,0 0-16,0 0 0,0 22 15,0-22-15,0 0 0,0 0 0,0 0 16,-21 22-16,0-22 0,21 0 15,-21-21-15,0 21 0,-1 0 0,1-21 16,0 0-16,0 21 0,0-21 16,21-21-1,0 0-15,0 0 16,21-21-16,0 20 0,0 1 16,0-21-16,1 21 0,-1-22 0,0 1 15,21 21-15,-21-21 16,1 20-16,-1 1 0,0 0 0,-21 0 15,21 21-15,-21-21 0,21 21 0,0 0 16,1 0 0,-1-21-16</inkml:trace>
  <inkml:trace contextRef="#ctx0" brushRef="#br0" timeOffset="112594.68">21294 16933 0,'0'0'0,"0"-21"0,0 0 0,0 0 16,0 0-16,0 0 0,-22 21 16,1 0-16,0 0 0,0 0 15,0 0-15,-22 0 0,22 0 0,0 0 16,-21 21-16,21 0 0,-1 0 0,1-21 15,0 21-15,21 0 0,0 1 16,0-1-16,0 0 0,0 0 16,0 0-16,0 0 15,0 1-15,21-1 0,0-21 16,1 21-16,-1 0 16,0-21-16,0 21 15,0-21-15,-21 21 0,21-21 16,1 0-16,-22 22 15,-22-22 1,1 0-16,0 0 16,0 0-16,0 0 0,-22 0 15,22 0-15,-21 0 0,21 0 0,-22 0 16,22 0-16,0 0 0,-21 0 16,21 0-16,-1 0 0,22 21 15,-21-21-15,0 0 0,0 0 16,0 0-1,0-21-15,21-1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15:34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889 529 0,'0'-21'0,"0"0"16,0 0-16,0 0 0,0-1 15,0 1-15,0 0 0,0 42 47,0 0-47,0 22 0,0-22 16,0 21-16,0 1 0,0-1 15,0 0-15,0 22 0,0-22 0,0 0 16,0 22-16,0-22 0,-21 1 16,21-1-16,0 0 0,0 1 0,0-22 15,0 0-15,0 0 0,0 0 16</inkml:trace>
  <inkml:trace contextRef="#ctx0" brushRef="#br0" timeOffset="200.88">1757 529 0,'0'-21'0,"0"42"0,0-63 16,0 21 0,-43 0-16</inkml:trace>
  <inkml:trace contextRef="#ctx0" brushRef="#br0" timeOffset="509.47">1439 318 0,'-106'42'31,"85"-21"-31,-21 0 16,21 22-16,-22-22 0,22 0 0,0 0 15,0 21-15,0-20 0,0 20 16,21-21-16,0 0 0,0 0 16,0 1-16,0-1 0,21-21 0,0 21 15,0-21-15,21 0 0,1 0 16,-1 0-16,0 0 0,1-21 0,-1 21 16,0-21-16,1 21 0,-1-22 15,0 1-15,-20 0 0,20 0 16,-21 21-16,0-21 0,-21 0 15,0-1-15,21 1 0,-21 0 16,0 0-16,0 0 16,-21 42-1,21 0 1,-42-21-16,21 21 31</inkml:trace>
  <inkml:trace contextRef="#ctx0" brushRef="#br0" timeOffset="656.38">1630 1228 0,'-21'0'32,"-1"0"-17,-20 0-15</inkml:trace>
  <inkml:trace contextRef="#ctx0" brushRef="#br0" timeOffset="741.33">1164 1185 0,'0'-21'31,"21"0"-31,0 0 16</inkml:trace>
  <inkml:trace contextRef="#ctx0" brushRef="#br0" timeOffset="2208.5">1333 529 0,'0'0'0,"0"-21"0,-21 21 47,21-21-47,0 0 32,0 0-17,0-1-15,21 22 16,1-21-16,-1 21 0,0-21 15,0 21-15,0 0 16,0 0-16,1 0 0,-1 0 16,0 0-16,0 0 0,0 0 15,0 0-15,1 0 0,-1 21 0,0-21 16,0 21-16,0 1 0,0-1 16,-21 0-16,0 0 0,0 0 0,22 22 15,-22-22-15,0 21 0,0-21 16,0 22-16,-22-22 0,1 21 0,0-21 15,0 22-15,0-22 0,0 21 16,-1-21-16,1 22 0,0-22 16,0 0-16,0 21 0,-22-21 15,22 1-15,0-1 0,0 0 0,-21 0 16,20 0-16,1-21 0,-21 21 16,21-21-16,0 0 0,-22 0 0,22 0 15,-21 0-15,21 0 0,-1 0 16,1 0-16,0 0 0,0 0 15,0 0-15,21-21 0,0 0 16,0 0-16,0 0 16,21 21-16,0-21 0,21-1 15</inkml:trace>
  <inkml:trace contextRef="#ctx0" brushRef="#br0" timeOffset="2537.31">2371 804 0,'0'0'0,"-22"0"0,22 22 15,0-44 16,22 1-15,-1 21-16,-21-21 0,0 0 16,0 0-1,-21 21 1,-1 0-16,1 0 0,0 0 16,0 21-16,42-21 46</inkml:trace>
  <inkml:trace contextRef="#ctx0" brushRef="#br0" timeOffset="3308.86">3831 529 0,'-21'21'0,"0"-21"16,21 22 15,21-44 0,0 1-31,0 0 16,0 21-16,1-21 0,20 0 0,-21 0 15,0-1-15,0-20 0,1 21 16,-1 0-16,-21 0 0,0-1 0,0 1 16,0 0-16,0 0 0,0 0 15,-21 21-15,-22-21 0,22 21 0,-21 0 16,21 0-16,-22 0 0,1 0 16,-22 21-16,22 0 0,0-21 0,-1 42 15,1-21-15,0 1 0,21-1 16,-22 21-16,43-21 0,0 0 0,0 1 15,0 20-15,0-21 0,0 0 0,0 0 16,21 22-16,22-22 16,-22 0-16,21 0 0,-21 22 0,22-22 15,-1 0-15,-21 21 0,22-21 16,-1 22-16,-21-22 0,0 21 0,0 1 16,1-22-16,-22 21 0,0-21 15,0 22-15,0-22 0,-22 21 0,-20-21 16,0 0-16,-1 1 0,1-1 0,0 0 15,-22-21-15,1 0 0,20 0 16,-20 0-16,21 0 0,-22-21 16,22 0-16,-1-1 0,1 1 0,21 0 15,0 0-15,0-21 0,-1 20 0,22-20 16,0 0-16,0 21 16,0-22-16,0 1 0,0 21 0,22-22 15,-1 22-15,0 0 0,21 0 16,-21 0-16,22 21 0,-22-21 0,21 21 15,-21 0-15,22 0 0,-22 0 16,21 0-16,-21 0 0</inkml:trace>
  <inkml:trace contextRef="#ctx0" brushRef="#br0" timeOffset="3673.65">4043 995 0,'0'0'15,"21"0"-15,0 0 0,0 0 16,0-21-16,1 0 0,-1 21 16,-21-22-16,21 1 0,0 0 15,0 0-15,0-21 0,1 20 0,-1 1 16,-21 0-16,21 0 0,-21 0 0,0 0 16,0-1-16,0 1 0,-21 21 15,0 0-15,-1 0 0,1 0 16,0 0-16,0 21 0,0-21 15,0 22-15,-1-1 0,1 0 0,0 21 16,21-21-16,-21 22 0,0-1 16,0-21-16,21 22 0,0-1 15,-22-21-15,22 21 0,-21-20 0,21 20 16,0-21-16,0 0 0,0 0 16,21-21-16,1 0 0,-1 0 15,0 0-15,21 0 0,-21 0 16,22-21-16,-1 0 0,-21 0 0,22 0 15,-1 0-15,0-22 0</inkml:trace>
  <inkml:trace contextRef="#ctx0" brushRef="#br0" timeOffset="3961.49">4847 169 0,'0'0'0,"0"-42"15,0 21-15,0-21 0,0 20 16,0 1-16,-21 0 0,0 21 15,0 0-15,-1 0 0,22 21 16,0 0-16,-21 22 0,21-1 16,0 0-16,0 22 0,-21-1 0,21 1 15,0-1-15,0 1 0,0-1 16,-21 1-16,0-1 0,0 1 0,-1-1 16,22 1-16,-21-1 0,21-20 15,-21-1-15,21 0 0,-21 1 16,21-22-16,0 0 0,0 0 0,0 0 0,21-21 31,0 0-31,0-21 0,1 0 16,-22 0-16,21 0 0,0-22 15,0 22-15</inkml:trace>
  <inkml:trace contextRef="#ctx0" brushRef="#br0" timeOffset="4328.16">4868 847 0,'0'21'0,"-21"-21"15,21 21 1,0 0 0,42-21-1,-20 0-15,-1 0 0,0-21 16,0 21-16,0-21 0,22 0 0,-22 0 16,0 21-16,0-22 0,0 1 15,0 0-15,1 0 0,-1 0 0,-21 0 16,21-1-16,-21 1 15,-21 21 1,0 0-16,-1 0 0,1 0 16,0 0-16,0 0 0,0 21 0,0 1 15,-1-1-15,1 0 0,0 0 16,0 21-16,0-20 0,0 20 16,-1-21-16,1 21 0,21-20 0,0 20 15,0-21-15,0 21 0,0-20 16,0-1-16,0 0 0,21 0 15,22-21-15,-22 0 0,21 0 0,1 0 16,-1 0-16,0-21 0,1 0 16,-1 0-16,0-1 0,22 1 0</inkml:trace>
  <inkml:trace contextRef="#ctx0" brushRef="#br0" timeOffset="4713.07">5757 699 0,'0'0'16,"0"-22"-16,0 1 0,-21 21 31,0 0-15,21 21-16,0 1 0,-21-1 0,0 0 15,21 0-15,0 21 0,0-20 0,-22-1 16,1 21-16,21-21 0,-21 22 16,21-22-16,0 0 0,0 0 0,-21 0 15,21 0-15,0 1 0,-21-22 16,21 21-16,0-42 31,0-1-31,21 1 16,0 0-16,0-21 0,0 21 15,1-1-15,-1-20 0,0 21 16,0-21-16,0 20 0,22-20 0,-22 21 16,0 0-16,21 0 0,-21-1 0,22 22 15,-22-21-15,0 21 0,21 0 16,-20 0-16,-1 0 0,0 0 0,0 21 15,-21 1-15,0 20 16,0-21-16,0 0 0,0 22 0,0-22 16,0 21-16,0-21 0,-21 0 0,21 1 15</inkml:trace>
  <inkml:trace contextRef="#ctx0" brushRef="#br0" timeOffset="4797.18">6011 1122 0,'0'0'16,"21"-21"-1,1 0 1,-1 21-16,-21-22 0,21 1 15,0 0-15,0 0 0</inkml:trace>
  <inkml:trace contextRef="#ctx0" brushRef="#br0" timeOffset="5028.18">6562 699 0,'21'-22'0,"-42"44"15,42-22 1,-21 21-1,-21-21-15,21 21 0,-22 0 0,22 21 16,-21-20-16,21-1 0,0 0 16,-21 0-16,21 0 0,-21 0 0,21 1 15,0-1-15,0 0 0,0 0 16,21-42 15,0 21-31,0-21 0,1 0 16,-22-1-16,21 1 0</inkml:trace>
  <inkml:trace contextRef="#ctx0" brushRef="#br0" timeOffset="5361.51">6689 360 0,'-22'0'0,"44"0"0,-65 0 0,1 0 0,21 21 15,21 0 1,-21 0-16,21 1 15,0-1-15,21-21 16,0 0-16,0 0 0,0 0 16,22 0-16,-22 0 0,0 0 15,0-21-15,0-1 0,0 1 16,-21 0-16,0 0 16,0 0-16,0 0 0,0-1 15,0 1-15,-21 21 0,0 0 0,0 0 16,0 0-16,0 0 0,-1 0 15,1 0-15,0 0 0,21 21 0,0 1 16,0-1-16,0 0 16,0 0-16,0 0 0,0 0 0,0 1 15,21-1-15,0-21 16,1 21-16,-1-21 0</inkml:trace>
  <inkml:trace contextRef="#ctx0" brushRef="#br0" timeOffset="6501.37">7175 572 0,'0'0'0,"0"-22"0,0 1 16,0 0-16,0 42 46,0 0-46,-21 1 16,21 20-16,-21-21 0,0 0 0,21 22 16,0-22-16,-21 21 0,21-21 15,0 22-15,0-22 0,0 0 0,0 21 16,0-21-16,0 1 0,21-1 16,0-21-16,0 0 0,0 0 15,1 0-15,-1 0 0,21 0 16,-21-21-16,0-1 0,1 1 0,-1 0 15,21 0-15,-21 0 0,0 0 0,1-1 16,-1-20-16,0 21 16,0 0-16,-21-22 0,0 22 0,21 0 15,-21-21-15,0 21 0,0-1 16,0 1-16,-21 42 31,21 1-31,-21-1 16,21 0-16,0 0 0,0 0 0,-21 22 15,21-22-15,0 0 0,0 21 0,0-21 16,0 1-16,0-1 0,0 0 16,21-21-16,0 21 0,21-21 15,-20 0-15,-1 0 0,21 0 16,-21 0-16,22 0 0,-1 0 0,-21-21 16,21 0-16,1 0 0,-22-1 0,0 1 15,21 0-15,-20 0 16,-1 0-16,-21-22 0,0 22 0,0 0 15,0 0-15,0 0 0,0 0 16,0-1-16,0 1 0,0 42 31,0 1-15,0-1-16,0 0 0,0 0 16,0 0-16,0 0 0,0 22 0,0-22 15,-21 0-15,21 21 0,-22-20 16,22-1-16,-21 0 0,21 0 0,0 0 15,0 0-15,-21-21 16,21-21 15,0 0-15,0 0-16,0 0 0,0-22 0,21 22 16,0 0-16,-21 0 0,22-21 0,-1 20 15,0-20-15,21 21 0,-21 0 16,1 0-16,-1-1 0,21 1 0,-21 21 15,0 0-15,1 0 0,-1 0 0,0 0 16,0 0-16,0 21 0,0-21 16,1 22-16,-22-1 0,0 21 15,0-21-15,0 0 0,0 22 16,0-22-16,0 0 0,0 21 0,0-20 16,0-1-16,0 21 0,0-21 0,0 0 15,0 1-15,0-1 16,-22-21-1,22-21-15,0-1 16,0 1-16,0-21 16,22 21-16,-1 0 0,0-22 0,0 1 15,0 21-15,0-22 0,22 1 16,-22 0-16,21 21 0,1-1 0,-22-20 16,21 21-16,0 21 0,1 0 15,-22 0-15,21 0 0,1 0 16,-22 0-16,0 21 0,0 0 0,0 0 15,0 1-15,-21 20 0,22-21 0,-22 0 16,0 22-16,0-22 0,0 0 16,0 21-16,-22-21 0,1 1 0,21 20 15,-21-21-15,21 0 0,-21 0 16,0 1-16,21-1 0,-21-21 16</inkml:trace>
  <inkml:trace contextRef="#ctx0" brushRef="#br0" timeOffset="6532.35">8869 889 0,'0'0'0,"21"-21"0</inkml:trace>
  <inkml:trace contextRef="#ctx0" brushRef="#br0" timeOffset="9104.85">10266 275 0,'0'0'0,"0"-21"0,0 0 16,0 0-16,0 0 31,0 42-15,-21 21-16,21-21 16,-22 22-16,22-1 0,0 0 15,-21 22-15,0-22 0,0 22 0,21-22 16,-21 21-16,0-20 0,-1-1 15,22 22-15,0-22 0,-21 0 0,21 1 16,-21-22-16,21 0 0,0 0 16,0 0-16,0 0 0,21-21 15,0-21 1,1 0-16,-22 0 16,21 0-16,0 0 0,-21-22 0,21 22 15,0-21-15,-21-1 0,21 22 16,1-21-16,-1 21 0,0-22 0,0 22 15,-21 0-15,21 21 0,0-21 0,1 21 16,-1 0-16,0 0 16,-21 21-16,21 0 0,-21 0 15,21 1-15,-21-1 0,0 0 16,0 0-16,21 21 0,-21-20 0,0 20 16,0-21-16,0 0 0,0 22 15,0-22-15,0 0 0,0 0 16,22-21-16,-1 21 0,0-21 15,0 0-15,0 0 0,0 0 16,1-21-16,20 0 0,-21 21 0,0-42 16,0 20-16,22 1 0,-22-21 15,0 0-15,0-1 0,22 1 0,-43 0 16,21-1-16,-21 1 0,0-22 0,0 22 16,0 0-16,0-22 0,0 22 15,0 0-15,-21-1 0,-1 22 0,1 0 16,21 0-16,-21 0 0,0 21 15,0 0-15,21 21 32,0 0-32,0 0 0,0 0 15,0 0-15,0 22 0,21-22 0,0 0 16,0 0-16</inkml:trace>
  <inkml:trace contextRef="#ctx0" brushRef="#br0" timeOffset="9453.48">11112 804 0,'0'0'0,"22"0"0,-1 0 16,0-21-16,0 0 16,0 21-16,-21-21 0,21 0 0,1 0 15,-1 21-15,0-22 0,-21 1 16,0 0-16,21 0 0,-21 0 0,0 0 15,0-1-15,0 1 16,-21 21-16,0 0 16,0 0-16,-22 0 0,22 21 15,0 1-15,0-1 0,0 0 0,-1 0 16,1 21-16,0-20 0,0 20 0,21-21 16,0 21-16,-21 1 0,21-22 15,0 0-15,0 21 0,0-20 16,0-1-16,21 0 15,0-21-15,0 0 0,0 0 0,1 0 16,-1 0-16,0 0 0,21-21 0,-21 21 16,22-43-16,-22 22 0</inkml:trace>
  <inkml:trace contextRef="#ctx0" brushRef="#br0" timeOffset="9972.83">11769 106 0,'0'0'0,"0"-21"0,0 0 16,-22 21-16,1 0 0,0 0 16,21 21-16,-21 0 0,21 21 15,-21-21-15,21 22 0,0-1 16,0 0-16,-21 1 0,21 20 0,0-20 16,0-1-16,0 0 0,-22 22 0,22-22 15,-21 0-15,21 1 0,0-1 16,0-21-16,0 22 0,0-22 0,-21 21 15,21-21-15,0 0 16,0-42 15,0 0-31,0 0 0,0-21 16,0 20-16,21 1 16,-21-21-16,21 21 0,1 0 0,-1-22 15,0 22-15,0 0 0,0 0 0,0 0 16,22 21-16,-22-22 0,21 22 15,-21-21-15,22 21 0,-22 0 0,21 0 16,1 0-16,-22 21 0,21 1 16,-21-1-16,0 0 0,1 0 0,-1 0 15,-21 22-15,0-22 0,0 21 0,0-21 16,-21 22-16,-22-22 0,22 0 16,-21 21-16,-1-21 0,1 1 0,0-1 15,-1 0-15,1-21 0,21 21 16,-21-21-16,-1 0 0,22 0 15,0 0-15,0 0 0,0 0 0,21-21 16,-22 21-16,22-21 0,0 0 16,0-1-16,22 1 0,-1 21 15,0-21-15,0 0 0,21 0 16</inkml:trace>
  <inkml:trace contextRef="#ctx0" brushRef="#br0" timeOffset="10266.66">12636 106 0,'-21'0'16,"42"0"-16,-63 0 0,21 0 16,0 0-16,0 0 0,21 21 15,0 0-15,0 22 0,-22-1 16,22 0-16,0 1 0,-21 20 0,21-21 15,0 22-15,0-22 0,-21 22 0,21-22 16,0 0-16,0 22 0,0-22 16,0 1-16,0-1 0,0-21 0,0 0 15,0 22-15,0-22 0,0 0 16,0-42 15,0 0-31,21-1 0</inkml:trace>
  <inkml:trace contextRef="#ctx0" brushRef="#br0" timeOffset="10624.5">12255 254 0,'0'0'0,"-21"-21"16,0 0-16,0 0 0,0-1 0,21 1 16,0 0-16,0 0 0,21 0 15,0 0-15,0-1 16,22 1-16,-1 21 0,0-21 15,22 21-15,-22 0 0,22 0 0,-1 21 16,1-21-16,-1 43 0,1-22 0,20 21 16,-41 0-16,20 1 0,-21-1 15,1 0-15,-22 22 0,0-22 0,-21 1 16,0-1-16,0 21 0,0-20 16,-21-1-16,-21 0 0,-1 1 0,1-1 15,0 0-15,-22 1 0,1-22 16,20 21-16,-20-21 0,-1 1 0,1 20 15,-1-42-15,22 21 0,-22 0 0,22-21 16,0 0-16,21 0 0,-1 0 16,1 0-16,0 0 15,42-21 1,0 21-16,1-21 0,-1 0 16,0 21-16,21-21 0,1 21 0</inkml:trace>
  <inkml:trace contextRef="#ctx0" brushRef="#br0" timeOffset="11064.64">13166 699 0,'0'0'0,"0"-22"0,-22 22 0,22-21 0,0 0 16,0 0-16,0 0 0,0 0 0,22-1 15,-22 1-15,21 0 0,0 21 16,0-21-16,0 21 0,22 0 0,-22 0 16,0 0-16,0 0 0,21 0 15,-20 21-15,20 0 0,-21 0 0,0 1 16,0-1-16,1 21 0,-1-21 16,0 22-16,-21-22 0,0 21 0,0-21 15,0 22-15,0-22 0,0 21 0,0-21 16,-21 0-16,21 1 15,-21-1-15,-1-21 0,22 21 0,-21-21 16,21-21 0,0 0-16,0-1 15,0 1-15,0 0 0,0-21 0,21 21 16,-21-22-16,0 1 0,22 21 16,-1-22-16,-21 22 0,0 0 0,21 0 15,-21 0-15,21 0 0,0-1 16,0 22-16,1-21 0,-1 21 15,0 0 1,0 0-16,0 0 0</inkml:trace>
  <inkml:trace contextRef="#ctx0" brushRef="#br0" timeOffset="11288.64">13970 529 0,'0'21'31,"0"1"-31,0-1 16,0 0-16,-21 0 0,21 0 16,0 0-16,0 22 0,0-22 0,0 0 15,-21 21-15,21-20 0,0-1 16,0 0-16,0 0 0,0 0 16,0 0-16,0 1 0,0-1 0,0-42 46</inkml:trace>
  <inkml:trace contextRef="#ctx0" brushRef="#br0" timeOffset="11469.67">13906 402 0,'0'0'0,"-21"-21"0,0 0 15,21 0-15,-21 21 16,21-21-16,-21 21 0,42 0 47,0 0-47,-21 21 0,21-21 15,0 21-15,1 0 0</inkml:trace>
  <inkml:trace contextRef="#ctx0" brushRef="#br0" timeOffset="11832.65">14287 550 0,'22'-21'31,"-1"21"-31,0 0 16,-21 21-16,0 1 15,0-1-15,21 21 0,-21-21 0,0 0 16,0 22-16,0-22 0,0 21 15,0-21-15,0 22 0,0-22 0,0 21 16,-21-21-16,21 1 0,0-1 16,21-42 15,0-1-31,0 1 0,1-21 16,-22 21-16,21 0 0,0-22 15,0 1-15,21 21 0,-20-22 0,-1 1 16,0 21-16,0-21 0,0 20 15,0 1-15,1 0 0,-22 0 0,21 0 16,0 21-16</inkml:trace>
  <inkml:trace contextRef="#ctx0" brushRef="#br0" timeOffset="12168.54">14732 762 0,'0'0'0,"85"0"16,-43 0 0,-21-21-16,21 0 0,-20 21 0,20-21 15,-21-1-15,21 1 0,-20 0 0,20 0 16,-21 0-16,0 0 0,0-1 16,-21 1-16,0 0 0,0 0 0,0 0 15,-21 21 1,0 0-16,0 0 0,-21 21 15,20 0-15,1 0 0,-21 0 0,21 1 16,-22-1-16,22 21 0,0-21 0,0 22 16,0-22-16,0 21 0,21 0 15,-22-20-15,22-1 0,0 21 16,0-21-16,0 0 0,22 1 0,-1-22 16,0 21-16,0-21 0,21 0 15,1 0-15,-22 0 0,21 0 0,1 0 16,-1 0-16,0 0 0,1-21 0,-1-1 15,0 1-15</inkml:trace>
  <inkml:trace contextRef="#ctx0" brushRef="#br0" timeOffset="12488.51">15452 635 0,'21'-21'0,"0"-64"16,0 64-1,-21 0-15,21 21 0,0 0 0,1-21 16,-1 21-16,0 0 0,0 0 15,0 21-15,0-21 0,1 21 0,-1 21 16,0-20-16,0-1 0,-21 21 0,21-21 16,-21 22-16,0-22 0,0 21 15,0-21-15,0 22 0,0-22 0,0 0 16,0 0-16,0 0 0,-21 0 16,0-21-16,0 22 0,0-22 15,21-22 1,0 1-16,0 0 0,0 0 15,0 0-15,0 0 0,21-22 16,0 22-16,0-21 0,-21 21 16,21-22-16,0 1 0,1 21 0,-1 0 15,0-22-15,0 22 0,0 0 0,0 0 16,-21 0-16,22 21 0,-1-22 16</inkml:trace>
  <inkml:trace contextRef="#ctx0" brushRef="#br0" timeOffset="13277.33">17103 381 0,'0'-21'15,"0"42"-15,0-63 0,0 21 0,-22 42 31,1 0-15,0 21-16,0 1 0,0-1 16,-22 0-16,22 1 0,0 20 0,-21-21 15,21 22-15,-22-22 0,22 1 16,-21 20-16,21-21 0,-1 1 16,1-22-16,0 21 0,0-21 0,21 1 15,0-1-15,0-42 47,0-22-47,0 22 0,0-21 0,0-1 16,0 1-16,21 0 0,0-1 15,0-20-15,22-1 0,-1 1 0,0-1 16,-20 1-16,20-1 0,0 22 16,1-21-16,-1 20 0,0 22 0,1 0 15,-22 0-15,0 21 0,0 21 16,0 0-16,-21 21 0,0 1 0,0 20 15,0-20-15,0 20 0,0-21 0,0 22 16,0-1-16,0 1 0,0-22 16,0 22-16,0-22 0,0 0 15,-21 22-15,21-43 0,0 21 16,-21-20-16,21 20 0,0-21 0,0 0 16,0-42 15</inkml:trace>
  <inkml:trace contextRef="#ctx0" brushRef="#br0" timeOffset="13441.24">16679 931 0,'0'-21'0,"0"42"0,0-63 16,21 42-1,1-21-15,-1 21 16,21 0-16,-21 0 0,22-21 0,20 21 15,-21 0-15,22 0 0,-22-21 16,22 21-16,-22 0 0,0 0 0,1 0 16</inkml:trace>
  <inkml:trace contextRef="#ctx0" brushRef="#br0" timeOffset="13813.02">17399 804 0,'0'-21'16,"0"0"-16,0 0 0,21 21 15,-21-21-15,21 0 16,-21-1-16,21 22 0,1-21 0,-1 0 16,0 21-16,0 0 0,0-21 15,0 21-15,22 0 0,-22 0 0,21 21 16,-21 0-16,22 0 0,-22 1 0,0 20 16,0-21-16,0 21 0,1 1 15,-22-1-15,0 0 0,0 1 0,0-22 16,0 21-16,0-21 0,-22 22 15,1-22-15,0-21 0,21 21 0,0 0 16,-21-21-16,0 0 16,21-21-1,0 0-15,0 0 0,0 0 16,0-1-16,0 1 0,0-21 16,21 0-16,0 20 0,-21-20 0,21 0 15,-21 21-15,21-22 0,1 22 16,-22 0-16,21 0 0,0 21 0,-21-21 15,21 21-15,0 0 0,0 0 16,1 0-16,-1 0 0,21 0 0</inkml:trace>
  <inkml:trace contextRef="#ctx0" brushRef="#br0" timeOffset="14092.31">18563 635 0,'0'0'0,"-85"-42"31,64 42-31,0 0 0,0 0 16,0 0-16,0 0 0,-1 0 0,1 0 15,-21 21-15,21 21 0,0-21 16,-1 1-16,1 20 0,0 0 0,0 1 16,21-1-16,0 0 0,0-21 15,0 22-15,0-1 0,0-21 0,0 22 16,21-22-16,0 0 0,0 0 0,22 0 15,-1-21-15,0 0 16,1 0-16,-1 0 0,0 0 0,1 0 16,-1-21-16,0 21 0,22-42 15,-43 21-15,21-22 0,1 22 0</inkml:trace>
  <inkml:trace contextRef="#ctx0" brushRef="#br0" timeOffset="14701.1">18944 381 0,'0'0'16,"0"-42"-16,0-1 0,0 1 0,0 21 15,0 0-15,0 0 0,-21 42 16,21 0 0,-21 21-16,21-21 0,0 22 0,-21 20 15,21-20-15,0-1 16,0 21-16,0-20 0,0 20 0,0-20 16,-22 20-16,22 1 0,0-22 15,-21 0-15,21 22 0,0-22 0,0-21 16,0 22-16,0-22 0,0 0 0,0 0 15,0 0-15,0-42 32,0 0-32,0 0 0,0 0 15,0-22-15,0 22 0,21-21 0,1-1 16,-1 1-16,0 0 0,0-1 16,0 1-16,0 21 0,1 0 15,-1 0-15,0-1 0,21 1 0,-21 21 16,1 0-16,-1 0 0,0 21 15,0 1-15,-21-1 0,0 0 0,0 21 16,0-21-16,0 22 0,0-1 16,0 0-16,0 1 0,0-1 0,0 0 15,0-20-15,0 20 0,0-21 16,0 0-16,0 0 0,0 1 0,21-1 16,0-21-16,22 0 0,-22 0 0,21 0 15,-21 0-15,22 0 16,-1-21-16,-21 21 0,22-22 0,-1-20 0,-21 21 15,21-21-15,-20 20 0,20-20 16,-21 0-16,0-1 0,0 1 16,-21 0-16,0 21 0,0-1 0,0 1 15,0 0-15,-21 42 16,0 0 0,21 22-16,-21-22 0,0 0 15,0 0-15,21 22 0,0-22 0,-22 0 16,22 0-16,-21 0 0,21 0 15,-21 1-15</inkml:trace>
  <inkml:trace contextRef="#ctx0" brushRef="#br0" timeOffset="14861.09">19706 550 0,'0'-21'0,"0"42"0,-21-63 15,0 21-15,0 21 0,21-21 16,-22 21-16,44 0 47,-1 0-47</inkml:trace>
  <inkml:trace contextRef="#ctx0" brushRef="#br0" timeOffset="15140.57">20151 296 0,'0'0'0,"-22"0"32,1 0-32,21 22 0,-21-22 0,0 42 15,0-21-15,21 21 0,-21 1 0,-1-1 16,1 0-16,0 22 0,0-22 0,0 22 15,0-1-15,-1-20 0,1 20 16,21-21-16,0 22 0,0-22 16,0 1-16,0-22 0,0 21 15,0-21-15,0 0 0,21 1 0,1-1 16,-1-21-16,0 0 0,21 0 16,-21 0-16,1 0 0,-1-21 0,21-1 15,-21 1-15,0 0 0,1 0 0</inkml:trace>
  <inkml:trace contextRef="#ctx0" brushRef="#br0" timeOffset="15305.48">19833 741 0,'0'0'0,"-21"0"0,0 0 0,0 0 16,42 0-1,0 0 1,0 0-16,21 0 0,-20 0 15,20 0-15,0-21 0,-21 21 0,22 0 16,-1 0-16</inkml:trace>
  <inkml:trace contextRef="#ctx0" brushRef="#br0" timeOffset="15657.28">20320 847 0,'0'0'0,"0"21"0,21-21 31,0 0-31,0 0 16,1 0-16,20 0 0,-21-21 15,0 21-15,0-21 0,1-1 0,-1 1 16,0 0-16,0 21 0,-21-21 16,0 0-16,0 0 0,0-1 0,0 1 15,0 0-15,-21 21 16,0 0-16,0 0 0,-1 0 0,1 0 15,-21 21-15,21 0 0,0 1 16,-22-1-16,22 21 0,0-21 16,0 22-16,0-1 0,21-21 0,0 21 15,-22-20-15,22 20 0,0-21 16,0 21-16,0-20 0,0-1 0,22-21 16,-1 21-16,0 0 0,0-21 15,21 0-15,-20 0 0,20 0 0,0 0 16,1 0-16,20 0 0,-21-21 0</inkml:trace>
  <inkml:trace contextRef="#ctx0" brushRef="#br0" timeOffset="16833.15">21124 656 0,'0'0'0,"-21"0"0,0 0 15,21-21-15,-21 21 0,0 0 16,-1 0-16,1 21 15,21 0-15,-21 1 0,0-1 0,21 21 16,-21 0-16,0-20 0,-1 20 0,22 0 16,0-21-16,0 22 0,0-22 15,0 21-15,0-21 0,0 1 0,0-1 16,22 0-16,-1 0 0,0-21 16,0 0-16,0 0 0,0 0 0,22 0 15,-22 0-15,0 0 16,0-21-16,0 0 0,1-22 0,-1 22 15,0-21-15,0 0 0,0-1 0,22-20 16,-22 20-16,0-20 0,0 21 16,0-22-16,0 1 0,-21 20 0,22-20 15,-1 20-15,-21-20 0,21 42 16,-21-22-16,0 22 0,0 0 0,0 0 16,0 0-16,-21 21 15,0 21-15,-1 0 0,1 21 16,21-20-16,-21 20 0,0 21 15,21-20-15,-21-1 0,21 0 16,-21 22-16,21-22 0,0 22 0,0-22 0,0 0 16,0 22-16,0-22 15,0 1-15,0-22 0,0 21 0,0-21 16,0 0-16,21 1 0,0-1 16,0-21-16,21 0 0,-20 0 0,-1 0 15,21 0-15,-21 0 0,22-21 0,-22-1 16,0 1-16,21 0 0,-21-21 15,1-1-15,-1 22 0,-21-21 0,21 21 16,-21 0-16,21-22 0,-21 22 16,0 0-16,0 42 31,0 0-31,-21 0 16,0 1-16,21-1 0,0 0 0,0 21 15,-21-21-15,21 22 0,0-22 16,0 0-16,0 21 0,0-20 0,0-1 15,0 0-15,21 0 0,0-21 16,0 21-16,0-21 0,0 0 0,1 0 16,-1 0-16,0 0 0,0 0 15,21 0-15,-20-21 0,-1 0 0,0-21 16,0 20-16,-21-20 0,21 21 0,0-21 16,1-1-16,-22 22 15,0 0-15,0 0 0,21 0 0,-21-1 16,0 1-16,0 42 31,0 1-31,0-1 0,0 0 16,0 0-16,0 0 0,0 0 0,0 1 15,0 20-15,0-21 0,0 0 0,0 0 16,0 1-16,0-1 0,0 0 16,0 0-16,0 0 0,21 0 0,0-21 15,0 0-15,0 0 16,1 0-16,-1-21 0,0 0 15,0 0-15,-21-21 16,21 20-16,0-20 0,1 21 0,-1-21 16,0-1-16,0 22 0,0-21 15,22 21-15,-22-1 0,21 1 16,-21 0-16,22 21 0,-22 0 0,21 0 16,-21 0-16,0 0 0,1 0 15,-22 21-15,0 22 0,0-22 16,0 0-16,0 21 0,0-21 15,0 22-15,0-22 0,0 21 0,-22-21 16,22 1-16,0-1 0,-21 0 16,21 0-16,-21-21 0,21 21 15,0-42 1,0 0 0,0 0-16,0 0 0,0-1 15,0 1-15,0 0 0,0-21 0,21 21 16,0-22-16,1 22 0,-22-21 15,21 21-15,21-22 0,-21 22 0,0 0 16,1 21-16,-1-21 0,0 21 16,0 0-16,0 0 0,0 0 0</inkml:trace>
  <inkml:trace contextRef="#ctx0" brushRef="#br0" timeOffset="17201.16">22923 974 0,'0'0'0,"22"0"32,-1 0-32,0 0 0,0 0 0,21 0 15,-20 0-15,20-21 0,-21-1 16,21 1-16,-20 0 0,20 0 0,-21 0 16,0 0-16,0-22 0,1 22 15,-22 0-15,0 0 0,0 0 0,0-1 16,0 1-16,-22 21 15,1 0-15,0 0 16,0 0-16,0 21 0,-22 1 0,22-1 16,0 0-16,-21 21 0,21 1 15,-1-22-15,1 21 0,21 0 0,0 1 16,0-22-16,0 21 0,0-21 16,0 22-16,0-22 0,21 0 0,1 0 15,-1 0-15,0 1 0,0-22 0,21 0 16,-20 0-16,20 0 0,-21 0 15,21 0-15,1-22 0,-1 22 0,-21-21 16,22 0-16,-1-21 0,0 21 16,-21-22-16,22 22 0</inkml:trace>
  <inkml:trace contextRef="#ctx0" brushRef="#br0" timeOffset="17537.23">21399 445 0,'-21'0'16,"42"0"-16,-63 0 0,42-22 15,21 22-15,0 0 0,22-21 16,-1 21-16,0 0 0,22 0 16,-1-21-16,1 21 0,-1 0 0,22 0 15,-21-21-15,-1 21 0,1 0 16,-22-21-16,21 21 0,-20-21 0,-1 21 16,0 0-16,1 0 0,-22-22 0,0 22 15,0 0-15,-42 0 31</inkml:trace>
  <inkml:trace contextRef="#ctx0" brushRef="#br0" timeOffset="19041.25">656 2498 0,'-21'0'15,"21"-21"1,0-1 0,0 1-16,0 0 15,0 0-15,21 0 16,-21 0-16,21 21 0,0-22 15,1 22-15,-1 0 0,0 0 16,0 0-16,0 0 16,0 0-16,1 22 0,-22-1 0,21 0 15,-21 21-15,21 1 16,-21-1-16,0 0 0,0 1 0,0 20 16,-21-21-16,0 1 0,-1-1 15,1 0-15,-21 1 0,0-22 0,20 21 16,-20-21-16,0 1 0,-1-1 15,1 0-15,0-21 0,-1 0 16,22 0-16,-21 0 0,21 0 0,-22 0 16,22-21-16,0 0 0,21-1 15,0 1-15,-21 0 0,21-21 0,0 21 16,0-22-16,0 1 0,0 0 16,0 20-16,21-20 0,0 21 15,0 0-15,1 0 0,-1-1 16,21 22-16,-21 0 0,22 0 15,-22 0-15,21 22 0,-21-1 0,22 21 16,-22-21-16,0 22 0,0-1 16,0-21-16,0 21 0,1 1 0,-1-22 15,0 21-15,-21-21 0,21 1 16,0-1-16,-21 0 0,21 0 0,1-21 16,-1 0-16,-21 21 0,21-21 15,0 0-15,0 0 0,0 0 0,1-21 16,-1 0-16,21 0 0,-21 0 15,22-1-15</inkml:trace>
  <inkml:trace contextRef="#ctx0" brushRef="#br0" timeOffset="19421.04">1566 2413 0,'0'-21'0,"-21"21"31,0 0-31,0 21 15,0 0-15,-1 22 0,1-1 0,21-21 16,-21 21-16,0 22 0,21-22 16,-21 1-16,21-1 0,0-21 0,0 21 15,0-20-15,0 20 16,21-21-16,0 0 0,0-21 0,22 0 16,-22 0-16,21 0 0,0 0 15,1 0-15,-1 0 0,0-21 0,1 0 16,-1 0-16,-21-22 0,22 22 15,-22-21-15,0 0 0,-21 20 0,0-41 16,0 21-16,0-1 0,0 1 16,0 21-16,-21-22 0,0 22 0,-1 0 15,1 0-15,-21 21 0,21 0 16,0 0-16,-22 0 0,1 21 0,21-21 16,-22 21-16,22 0 0,0 22 15,0-22-15,21 21 0,0-21 16,0 1-16,0-1 0,0 0 15,21 0-15,0 0 0,22-21 0</inkml:trace>
  <inkml:trace contextRef="#ctx0" brushRef="#br0" timeOffset="19592.46">2392 2709 0,'21'0'47,"-21"-21"-32</inkml:trace>
  <inkml:trace contextRef="#ctx0" brushRef="#br0" timeOffset="20129.28">3937 2159 0,'0'0'0,"0"-21"0,-21 0 15,21-22-15,0 22 0,-21 0 16,21 42 0,0 0-16,0 1 15,0 20-15,0 0 0,0 1 16,0 20-16,0 1 0,0-1 0,0 1 15,-22-1-15,22 1 0,-21-1 16,0-21-16,21 22 0,0-22 16,-21 1-16,21-22 0,-21 21 0,21-21 15,0 0-15,0 1 0,0-44 32,-21 1-17</inkml:trace>
  <inkml:trace contextRef="#ctx0" brushRef="#br0" timeOffset="20668.48">3429 2371 0,'0'0'15,"-21"-21"-15,0-1 0,21 1 0,0 0 16,-22 0-16,22 0 0,0 0 16,0-1-16,0 1 0,0 0 0,22 0 15,-1 0-15,21 0 0,-21-1 16,22 1-16,-1 0 0,0 0 0,1 0 15,-1 21-15,0 0 0,1 0 16,-1 21-16,0 0 0,1 0 0,-1 22 16,-21-1-16,21 21 0,-20 1 15,-1-1-15,-21-20 0,0 20 0,0 1 16,0-1-16,0-20 0,0 20 0,0-21 16,0-20-16,0 20 0,0-21 15,0 0-15,0-42 31,0 0-31,0 0 16,0 0-16,0-22 0,0 1 0,0 21 16,0-43-16,21 22 0,0 0 15,0-22-15,0 1 0,1 20 0,-1-20 16,21 20-16,-21-20 0,22 21 16,-1-1-16,0 22 0,1-21 0,-1 21 15,21 21-15,-20 0 0,-1 0 16,0 0-16,1 21 0,-1 0 15,-21 21-15,22 1 0,-22-1 0,-21 21 0,0-20 16,0 20-16,0-20 16,0 20-16,0 1 0,0-22 0,-21 21 15,-1-20-15,1-1 0,0 0 16,0 1-16,21-22 0,-21 0 0,0 0 16,21 0-16,0 1 0,0-44 31,0 1-16,21 0-15,0 0 0</inkml:trace>
  <inkml:trace contextRef="#ctx0" brushRef="#br0" timeOffset="21032.31">5016 2540 0,'0'21'15,"22"-21"1,-1-21-16,0 0 16,0 21-16,0-21 0,22 0 15,-22-22-15,0 22 0,0 0 0,0 0 16,0 0-16,-21-1 0,22 1 16,-22 0-16,0 0 0,-43 21 15,22 0-15,0 0 16,0 0-16,-22 0 0,22 0 15,0 21-15,-21 21 0,21-20 0,-1-1 16,1 21-16,0 0 0,0 1 16,21-22-16,0 21 0,0 1 0,0-1 15,0-21-15,0 21 0,0-20 16,21-1-16,0 0 0,0 0 0,1 0 16,-1-21-16,21 0 0,-21 0 0,0 0 15,22 0-15,-1 0 0,-21 0 16,22-21-16,-1 0 0,0 0 0</inkml:trace>
  <inkml:trace contextRef="#ctx0" brushRef="#br0" timeOffset="21300.55">5969 1799 0,'0'-21'15,"0"42"-15,0-63 0,0 21 0,-21 21 31,0 21-31,21 21 0,-22-21 0,1 22 16,21-1-16,-21 22 0,0-22 0,21 21 16,-21 1-16,0-1 15,-1 1-15,1-22 0,0 22 0,21-1 16,0-20-16,-21-1 0,21 0 0,0 1 16,0-1-16,0-21 0,0 0 15,0 0-15,21-21 16,-21-21-1,21 21-15,-21-21 0,21 0 16</inkml:trace>
  <inkml:trace contextRef="#ctx0" brushRef="#br0" timeOffset="21952.57">5355 2286 0,'-21'0'16,"42"0"-16,-42-21 15,42 21-15,0 0 16,22-21-16,-1 21 0,0-21 0,22 21 16,-1-22-16,1 1 0,-1 21 0,22-21 15,-22 0-15,1 0 0,-1 0 16,1-1-16,-22 1 0,1 0 0,-1 0 16,0-21-16,-21 20 0,1 1 15,-1-21-15,-21 21 0,0-22 16,0 22-16,0 0 0,0 0 0,0 0 15,0 0-15,-21 21 0,21-22 0,-22 22 16,1 0 0,21 22-16,-21-1 15,21 0-15,0 0 0,0 21 0,0 1 16,0-1-16,-21 0 0,21 1 16,0 20-16,-21-20 0,21-1 0,0 21 15,0-20-15,0-1 0,0 0 0,0 1 16,0-1-16,0 0 0,0 1 15,0-1-15,-21-21 0,21 0 0,0 22 16,0-22-16,0 0 16,-22-21-1,22-21 1,0 0 0,0 0-16,0-22 0,0 22 0,0-21 15,22-1-15,-1 22 0,0-21 0,0 0 16,0 20-16,0-20 0,1 21 15,-1 0-15,21-22 0,-21 43 0,22-21 16,-22 0-16,21 21 0,0 0 16,-20 0-16,-1 21 0,21 0 0,-21 1 15,0-1-15,-21 0 0,0 0 0,0 21 16,0-20-16,0 20 0,0-21 16,0 21-16,0-20 0,0 20 15,0-21-15,-21 0 0,0 0 0,21 1 16,-21-22-16,21 21 0,21-42 47,0-1-47,0 22 0,1-21 0</inkml:trace>
  <inkml:trace contextRef="#ctx0" brushRef="#br0" timeOffset="22344.35">7197 2138 0,'-22'0'31,"1"0"-31,0 21 0,0 0 0,0 0 16,0 1-16,-1-1 0,1 21 0,0-21 16,0 22-16,0-1 0,0-21 0,21 21 15,0-20-15,-22 20 0,22-21 16,0 0-16,0 0 0,0 1 0,22-1 15,-1-21-15,0 0 0,0 0 16,21 0-16,-20 0 0,20 0 0,0 0 16,-21-21-16,22-1 0,-22 1 15,21 0-15,-21 0 0,1 0 16,-1-22-16,-21 22 0,0 0 0,0-21 16,0 21-16,0-1 0,0 1 0,0 0 15,-21 0-15,-1 0 0,1 21 16,0 0-16,0 0 0,0 0 0,0 0 15,-1 0-15,1 0 0,0 0 16,0 0-16,21 21 0,0 0 0,-21-21 16,21 21-16,0 0 0,21 1 15,0-22-15</inkml:trace>
  <inkml:trace contextRef="#ctx0" brushRef="#br0" timeOffset="22881.04">8086 2223 0,'0'-22'0,"0"44"0,0-65 15,-22 22-15,1 0 0,0 0 16,0 0-16,0-1 0,0 1 0,-22 21 16,22 0-16,0 0 0,-21 0 15,20 0-15,1 21 0,-21 1 0,21 20 16,0-21-16,-22 21 0,22-20 0,0 20 15,0 0-15,0 1 16,-1-1-16,1 0 0,21-21 0,0 22 16,0-1-16,0-21 0,0 0 0,21 1 15,1-1-15,-1-21 0,21 0 16,0 0-16,-20 0 0,20 0 0,0 0 16,1-21-16,-1-1 0,0 1 0,-21 0 15,22 0-15,-22-21 0,21 20 16,-21-20-16,1 0 0,-1-1 0,0 1 15,-21-21-15,0 20 0,21-20 16,-21 20-16,0-20 0,0-1 0,0 22 16,0-21-16,0 20 0,0 1 0,0 0 15,0-1-15,0 22 16,0 0-16,-21 21 16,21 21-1,0 21-15,0-20 0,0 41 0,-21-21 16,21 1-16,0 20 0,0-20 15,0 20-15,0 1 0,-21-22 0,21 21 16,0-20-16,0-1 0,0 0 0,0 1 16,0-1-16,0 0 0,0 1 15,0-22-15,0 0 0,21 0 0,0 0 16,0-21-16,0 0 0,0 22 0,1-22 16,-1 0-16,21 0 0,-21 0 15</inkml:trace>
  <inkml:trace contextRef="#ctx0" brushRef="#br0" timeOffset="23272.81">9059 2096 0,'0'0'0,"0"-22"0,0 1 16,0 0-16,-21 21 16,0 0-16,-21 0 0,-1 0 15,22 0-15,-21 0 0,-1 0 16,1 0-16,21 21 0,-21 0 0,-1 1 15,22-1-15,0-21 0,0 21 0,0 0 16,21 0-16,0 0 16,0 1-16,21-1 0,0 0 15,0-21-15,0 21 0,22-21 0,-1 21 16,-21-21-16,21 21 0,1 1 16,-22-22-16,21 21 0,1 0 0,-22-21 15,0 21-15,0 0 0,0-21 0,0 21 16,-21 1-16,0-1 0,0 0 15,0 0-15,-21-21 16,0 0-16,-21 21 0,21-21 16,-22 21-16,1-21 0,0 0 15,-1 0-15,1 0 0,21 0 0,-22 0 0,22 0 16,0 0-16,-21 0 16,21 0-16,-1 0 15,22-21 1</inkml:trace>
  <inkml:trace contextRef="#ctx0" brushRef="#br0" timeOffset="24365.18">10456 2053 0,'21'-21'0,"-42"42"0,42-63 0,-21 21 0,0 0 16,0-1-16,0 1 15,-21 42 1,0 1 0,0-1-16,0 21 0,0-21 0,-1 22 15,1-1-15,0-21 0,0 21 16,21 1-16,0-22 0,-21 21 0,21-21 16,0 22-16,0-22 0,0 0 15,0 0-15,0 0 0,21-21 0,0 0 16,0 0-16,0 0 0,1 0 15,-1 0-15,21 0 0,-21 0 0,0-21 16,22 0-16,-1 0 0,-21 0 16,22 0-16,-22-1 0,21 1 0,-21-21 15,0 21-15,1-22 0,-22 22 0,0-21 16,0 21-16,0-22 0,0 22 16,-22-21-16,1 21 0,-21 0 0,21-1 15,-22 22-15,22 0 0,-21 0 16,21 0-16,-22 0 0,22 0 0,-21 0 15,21 0-15,0 0 0,-1 0 16,1 22-16,21-1 16,21-21-16,1 0 15,20 0-15,-21 0 0,21 0 0,1 0 16,20-21-16,1-1 0,20 22 16,-20-21-16,21 0 0,-1-21 0,1 21 15,-22-1-15,1 1 0,-1-21 16,-20 21-16,-1 0 0,-21-1 0,0 1 15,1-21-15,-22 21 16,0 0-16,0-1 0,-22 22 16,1 0-16,0 0 0,0 0 0,0 0 15,0 0-15,-1 0 0,1 22 16,0-1-16,21 0 0,0 21 0,-21 1 16,21-1-16,0 21 0,0-20 0,-21 20 15,21-20-15,0 20 0,0 1 16,0-22-16,0 21 0,-21 1 0,21-1 15,-22 1-15,22 21 0,0-22 0,0 1 16,0-1-16,0 1 0,-21-1 16,21 1-16,0-1 0,0 1 0,0-1 15,0-21-15,0 22 0,0-1 16,-21-20-16,21-1 0,0 0 16,0 1-16,-21-22 0,0 0 0,0 0 15,21 0-15,-22-21 0,1 0 0,0 0 16,0 0-16,0 0 0,0-21 0,-1 0 15,-20 0-15,21 0 0,0 0 16,-22-1-16,22 1 0,0-21 0,-21 21 16,21 0-16,-1-22 0,1 22 0,0 0 15,21-21-15,-21 20 0,21 1 16,-21 0-16,21-21 0,0 21 0,0-1 16</inkml:trace>
  <inkml:trace contextRef="#ctx0" brushRef="#br0" timeOffset="24633.03">12721 2032 0,'-21'0'0,"42"0"0,-63-21 0,21 21 0,-1-21 15</inkml:trace>
  <inkml:trace contextRef="#ctx0" brushRef="#br0" timeOffset="25273.66">12658 1820 0,'21'-21'0,"-42"42"0,42-63 16,-21 21-16,21 21 0,-21-21 16,0 0-16,0-1 0,0 1 0,-21 42 31,21 1-31,-21-1 15,21 21-15,0 0 0,0 1 16,-22-1-16,22 22 0,0-22 0,-21 0 16,21 22-16,-21-22 0,21 0 0,0 1 15,0-1-15,-21-21 0,21 22 16,0-22-16,0 0 0,0 0 0,0 0 16,21-42 15,-21 0-31,0 0 0,21 0 15,0-1-15,1-20 0,-1 21 16,-21-21-16,21 20 0,0-20 0,0 0 16,0 21-16,1-22 0,-22 22 0,21 0 15,0 0-15,-21 0 16,21 21-16,-21 21 0,0 0 16,21 0-16,-21 0 0,0 22 0,0-22 15,0 21-15,0-21 0,0 22 16,0-22-16,0 21 0,0 0 0,21-20 15,-21 20-15,22-21 0,-1 0 16,0 0-16,-21 1 0,21-22 0,0 0 16,22 0-16,-22 0 0,0 0 15,21 0-15,-21 0 0,22-22 16,-22 1-16,21 0 0,-21-21 0,22 21 16,-22-22-16,21 1 0,-21 0 0,1-1 15,-1 1-15,0-22 0,-21 1 16,0 21-16,0-22 0,0 22 0,0-1 15,0-20-15,0 21 0,-21 20 0,0-20 16,-1 21-16,1 0 0,0 21 16,0 0-16,0 0 0,0 0 0,-1 21 15,22 0 1,0 0-16,0 0 0,0 1 16,0-1-16,0 0 0,0 0 0,22 0 15,-1 0-15,-21 1 0,21 20 16,0-21-16</inkml:trace>
  <inkml:trace contextRef="#ctx0" brushRef="#br0" timeOffset="25617.47">13631 2201 0,'0'0'0,"0"-21"31,21 21-16,-21-21-15,22 0 0,-1 21 16,-21-21-16,21 0 0,0-1 0,-21 1 16,0 0-16,0 0 0,0 0 0,0 0 15,0-1-15,-21 22 16,0 0 0,0 22-16,-1-1 0,1 0 15,0 0-15,0 0 0,0 22 16,0-22-16,-1 0 0,22 21 0,0-21 15,0 1-15,-21 20 0,21-21 16,0 0-16,0 0 0,0 22 0,0-22 16,0 0-16,21-21 0,1 21 15,-1-21-15,0 0 0,0 0 16,21 0-16,-20 0 0,20 0 0,0 0 16,1-21-16</inkml:trace>
  <inkml:trace contextRef="#ctx0" brushRef="#br0" timeOffset="26148.16">14330 1566 0,'0'-21'16,"0"42"-16,-21-42 0,-1 21 16,1 0-16,0 21 0,21 1 15,-21 20-15,21 0 0,0 1 16,0-1-16,-21 0 0,21 1 0,0 20 15,0-21-15,0 1 0,-21 20 16,21-20-16,0-1 0,-22 0 0,22-21 16,0 22-16,0-1 0,0-21 0,0 0 15,-21 1-15,21-1 0,0-42 47,0-1-47,0 1 16,0 0-16,0 0 0,0 0 0,21 0 15,-21-1-15,0 1 0,0-21 0,22 21 16,-1 0-16,0-1 0,0 1 16,0 0-16,0 21 0,1-21 0,20 21 15,-21 0-15,0 0 0,22 0 0,-22 0 16,21 21-16,-21 0 0,22 0 16,-22 1-16,0-1 0,0 0 0,0 21 15,-21-21-15,0 1 0,0-1 16,0 0-16,0 21 0,0-21 0,-21 1 15,0-1-15,0 0 0,0 0 16,-1 0-16,1 0 0,-21-21 0,21 22 16,-22-22-16,22 0 0,0 0 15,-21 0-15,21 0 0,-1 0 0,1 0 16,0 0-16,0-22 0,0 22 0,0-21 16,21 0-1,0 0-15,21 0 16,21 21-16</inkml:trace>
  <inkml:trace contextRef="#ctx0" brushRef="#br0" timeOffset="26433">15113 1609 0,'0'0'0,"0"-21"16,-21 21-16,21 21 0,-21 0 16,21 21-16,-22 1 0,22-1 15,0 0-15,0 22 0,-21-1 0,0-20 16,21 20-16,-21-21 0,0 22 0,21-22 16,0 1-16,-21-1 0,21 0 15,-22 1-15,22-22 0,0 0 16,0 0-16,0 0 0,0 0 0,22-21 15,-1 0 1,0-21-16</inkml:trace>
  <inkml:trace contextRef="#ctx0" brushRef="#br0" timeOffset="26828.77">14753 1672 0,'-21'0'0,"42"0"0,-63-21 0,21 21 16,-1-21-16,22 0 16,0 0-16,22-1 15,20 1-15,-21 21 0,21 0 16,1 0-16,-1 0 0,0 0 0,22 0 16,-1 0-16,1 0 0,-1 0 0,1 21 15,-1 1-15,1-1 0,-22 21 16,22-21-16,-22 22 0,0-1 0,-20 0 15,-1 1-15,0-1 0,-21 0 16,0 1-16,0-1 0,-21 0 0,-22 1 16,1-1-16,0 0 0,-22-21 15,22 22-15,-22-1 0,1-21 0,-1 22 16,1-22-16,21 0 0,-22 0 16,22 0-16,-1 0 0,1 1 0,21-22 15,-21 0-15,20 0 0,1 21 16,0-21-16,0 0 0,21-21 15,0-1 1,0 1 0,21 21-16,0-21 0,0 21 0</inkml:trace>
  <inkml:trace contextRef="#ctx0" brushRef="#br0" timeOffset="27292.5">15621 2074 0,'0'-21'0,"0"42"16,0-63-16,0 21 0,21 0 15,0 21-15,0 0 16,1 0-16,-1 0 0,0 0 0,0 0 15,0 0-15,0 0 0,22 21 16,-22-21-16,21 21 0,-21 0 0,1 0 16,-1 1-16,0 20 0,-21-21 15,0 0-15,0 0 0,0 22 16,0-22-16,-21 0 0,0 0 0,-1 22 16,1-22-16,0 0 0,0 0 0,0-21 15,0 21-15,-1-21 0,1 0 16,0 0-1,21-21 1,0 0-16,0 0 0,21 0 16,0-1-16,-21 1 0,22 0 0,-1-21 15,0 21-15,0-1 0,0 1 16,0 0-16,22 0 0,-22 0 16,0 0-16,0-1 0,22 22 0,-22-21 15,0 21-15,21 0 0,-21-21 16,1 21-16,-1 0 0,0 0 15,0 0-15</inkml:trace>
  <inkml:trace contextRef="#ctx0" brushRef="#br0" timeOffset="27544.36">16404 2032 0,'0'21'15,"0"0"1,0 1-16,0-1 0,0 0 16,0 0-16,0 21 0,0-20 0,0-1 15,0 0-15,0 0 0,0 0 16,-21 0-16,21 1 0,0-1 16,-21 0-16,21 0 0,0-42 46,0 0-46</inkml:trace>
  <inkml:trace contextRef="#ctx0" brushRef="#br0" timeOffset="27733.25">16404 1820 0,'0'0'0,"0"-21"0,-21 21 16,0 0-16,21-21 0,-21 21 0,42 0 62,-21 21-62,21-21 16,0 0-16,0 21 0</inkml:trace>
  <inkml:trace contextRef="#ctx0" brushRef="#br0" timeOffset="28141.01">16764 1990 0,'21'0'0,"0"0"15,0 0-15,1 0 16,-1 21-16,-21 0 15,21 0-15,0 0 0,0 1 16,-21 20-16,0-21 0,0 0 0,21 0 16,-21 1-16,0-1 0,0 0 15,0 0-15,0 0 0,0 0 0,0 1 16,0-1-16,0 0 16,0-42-1,0 0 1,0-1-16,22 1 15,-1 0-15,-21 0 0,21 0 0,0-22 16,-21 22-16,21-21 0,0 0 16,1 20-16,-1-20 0,0 21 15,0-21-15,0 20 0,0 1 0,1 0 16,-1 0-16,0 21 0,0 0 0,0-21 16,0 21-16,1 0 0,-1 0 15,0 0-15,-21 21 0</inkml:trace>
  <inkml:trace contextRef="#ctx0" brushRef="#br0" timeOffset="28513.8">17505 2223 0,'0'0'0,"21"0"0,0 0 16,0-22-16,0 1 15,1 0-15,-1 21 0,0-21 0,0 21 16,0-21-16,-21 0 0,0-1 0,21 22 16,-21-21-16,0 0 0,0 0 15,0 0-15,-21 21 16,0 0-16,0 0 16,0 0-16,0 0 0,-22 21 15,22 0-15,0 0 0,0 0 0,0 1 16,21-1-16,0 21 0,-22-21 15,22 0-15,0 1 0,0 20 16,0-21-16,0 0 0,0 0 0,0 1 16,0-1-16,0 0 0,22-21 15,-1 21-15,0-21 0,0 21 16,21-21-16,-20 0 0,-1 0 0,0 0 16,21 0-16,-21-21 0,1 21 15,-1-21-15,0 0 0</inkml:trace>
  <inkml:trace contextRef="#ctx0" brushRef="#br0" timeOffset="28880.59">17928 2053 0,'0'0'0,"0"-21"0,0 0 0,21 0 15,0 0-15,1-1 16,-1 22-16,0-21 0,0 21 16,0 0-16,0 0 15,1 0-15,-1 0 0,0 0 0,0 0 16,0 21-16,-21 1 0,21-1 0,-21 21 15,22-21-15,-22 0 0,21 22 16,-21-22-16,0 0 0,0 21 0,0-20 16,0-1-16,0 0 0,0 0 0,0 0 15,0 0-15,-21 1 0,-1-22 16,22 21-16,-21-21 0,0 0 16,0 0-1,21-21 1,0-1-16,0 1 0,0 0 15,21 0-15,0-21 0,22 20 16,-22 1-16,0-21 0,21 0 0,-21 20 16,22-20-16,-22 21 0,21 0 0,-21 0 15,1-1-15,20 1 0,-21 0 16,0 21-16,0 0 0,1 0 0,-22-21 16,21 21-16</inkml:trace>
  <inkml:trace contextRef="#ctx0" brushRef="#br0" timeOffset="30012.94">635 4297 0,'0'0'0,"0"-21"0,0 0 16,0-1-16,0 1 15,0 0-15,21 21 16,0-21-16,0 21 0,1 0 15,-1 0-15,0 21 0,0 0 16,0 0-16,0 22 0,1-1 16,-1 0-16,-21 1 0,0-1 0,0 0 15,0 22-15,0-22 0,0 1 16,0-1-16,-21 21 0,-1-20 16,-20-1-16,21 0 0,-21 1 15,20-1-15,-20-21 0,0 0 0,21 1 16,-1-1-16,-20-21 0,21 0 15,0 0-15,0 0 0,-22 0 0,22-21 16,0-1-16,0 1 0,21-21 16,-21 21-16,-1-22 0,1 1 0,21 21 15,0-21-15,0-1 0,0 22 16,0 0-16,0 0 0,0-22 16,0 22-16,21 0 0,1 21 15,-1 0-15,0 0 16,0 0-16,0 21 0,22 0 0,-22-21 15,21 22-15,-21-1 0,0 0 16,1 0-16,-1 0 0,0 0 0,0 22 16,0-22-16,-21 0 0,21 0 15,1-21-15,-22 21 0,21 1 0,0-22 16,0 21-16,0-21 16,0 0-16,1 0 15,-22-21-15</inkml:trace>
  <inkml:trace contextRef="#ctx0" brushRef="#br0" timeOffset="30405.71">1270 4191 0,'0'-21'0,"0"42"0,0-63 16,0 21-16,0-1 16,0 44-1,0-1-15,0 21 16,0-21-16,0 22 0,0 20 15,0-21-15,0 22 0,0-22 16,0 22-16,0-22 0,0 22 0,0-22 16,0 0-16,0 1 0,0-1 15,0 0-15,0 1 0,0-22 0,0 0 16,-21-21-16,21 21 0,0-42 31,0 0-31,21 0 16,-21-1-16,21-20 0</inkml:trace>
  <inkml:trace contextRef="#ctx0" brushRef="#br0" timeOffset="30620.59">1820 4572 0,'0'0'0,"21"0"47,1-21 16</inkml:trace>
  <inkml:trace contextRef="#ctx0" brushRef="#br0" timeOffset="31449.11">3895 3874 0,'0'0'0,"-22"0"16,22 21 0,0 0-16,0 0 0,0 21 0,0 22 15,0-22-15,0 22 0,0-1 16,-21 1-16,21-22 0,0 22 0,0-1 16,0-21-16,0 1 0,0-1 15,0 0-15,0-20 0,0 20 16,0-21-16,0 0 0,0 0 15,0-42 17,0 0-32,-21 21 0</inkml:trace>
  <inkml:trace contextRef="#ctx0" brushRef="#br0" timeOffset="31888.86">3556 4276 0,'0'0'16,"-21"-21"-16,0-22 0,21 22 0,-22-21 15,22 21-15,-21-22 0,21 22 0,0-21 16,0 21-16,0-22 0,0 22 16,21-21-16,22 21 0,-22-22 15,21 22-15,1 0 0,-1 0 0,0 21 16,1 0-16,20 0 0,-21 0 0,1 21 16,-1 21-16,22-21 0,-22 22 15,0-1-15,1 22 0,-1-1 0,-21-21 16,21 22-16,-20-1 0,-1-20 15,0 20-15,-21-20 0,0 20 0,0-21 16,0-20-16,0 20 0,0-21 0,0 0 16,0 0-16,-21 1 0,21-1 15,-21-21-15,-1 0 16,22-21 0,0-1-16,0 1 0,0-21 0,0 0 15,0-1-15,0 1 0,0 0 16,0-22-16,22-21 0,-1 22 0,0-1 15,0 1-15,0-1 0,0 1 0,1 21 16,-1-1-16,0 1 0,0 0 16,0 20-16,0 1 0,1 0 0,-1 0 15,0 21-15,0 0 16,-21 21-16,21 0 16,0 0-16,-21 1 0,0-1 0,0 21 15,22-21-15</inkml:trace>
  <inkml:trace contextRef="#ctx0" brushRef="#br0" timeOffset="33021.23">5059 4424 0,'0'0'0,"21"-21"15,-21 0-15,0-1 0,0 1 0,0-21 16,0 21-16,0-22 0,0 1 15,0 21-15,0-21 0,0 20 0,0-20 16,-21 21-16,0 0 0,-1 0 0,1 21 16,0 0-16,0 0 15,0 0-15,0 21 0,-22 0 0,22 0 16,0 21-16,0-20 0,0 20 0,-1 0 16,1 1-16,0-1 0,0-21 15,0 21-15,21 1 0,0-22 0,0 21 16,0-21-16,0 1 0,0-1 15,0 0-15,21 0 16,0-21-16,0 0 0,0 0 0,1 0 16,-1 0-16,21-21 0,-21 0 15,0 0-15,1-1 0,-1 1 0,0-21 16,0 21-16,0-22 0,0 1 0,1 0 16,-22-1-16,0 1 15,0 21-15,21-21 0,-21 20 0,21-20 16,-21 21-16,0 0 0,0 42 31,0 0-31,0 0 0,0 0 16,0 1-16,0 20 0,0-21 15,0 21-15,0-20 0,0 20 0,0 0 16,0-21-16,0 22 0,0-22 0,0 21 16,0-21-16,21 1 0,0-1 15,-21 0-15,21 0 0,1-21 16,-1 0-16,0 0 0,0 0 15,0 0-15,0 0 0,1 0 16,-1 0-16,0-21 0,0 0 0,0 0 16,0-1-16,1 1 0,-1 0 0,0-21 15,0-1-15,0 1 0,0 0 16,1-1-16,-1 1 0,-21 0 0,21-1 16,0 22-16,-21-21 0,0 21 0,21 0 15,-21 42 16,0 0-31,-21 21 0,21-21 16,0 22-16,0-22 0,0 21 16,0 1-16,0-1 0,0 0 0,0-21 15,0 22-15,0-22 0,0 0 16,0 21-16,0-20 0,21-1 16,0-21-16,1 0 0,-1 0 15,21 0-15,-21 0 0,22 0 16,-22-21-16,21-1 0,0 1 0,1 0 15,-1 0-15,0-21 0,1-1 0,-1 22 16,-21-21-16,0-1 0,1 1 16,-22 21-16,21-21 0,-21 20 0,0 1 15,0 0-15,-21 21 16,-1 0-16,1 0 0,0 0 16,0 0-16,0 21 15,21 0 1,21-21-1,0 0-15,0 0 0,0 0 0,1 0 16,20 0-16,-21 0 0,0-21 0,22 21 16,-22-21-16,21 0 0,-21 21 15,22-21-15,-22 21 0,0 0 0,0 0 16,0-21-16,-21 42 31,0 0-31,0 0 0,0 0 16,0 0-16,0 1 0,-21-1 15,21 0-15,-21 21 0,21-21 0,0 22 16,0-22-16,-21 0 0,21 0 0,0 22 16,0-22-16,0 0 0,0 0 15,0 0-15,0 0 16,21-21-16,0 0 0,0 0 16,0 0-16,1 0 0,-1-21 15,0 0-15,0 0 0,0 0 0,0 0 16</inkml:trace>
  <inkml:trace contextRef="#ctx0" brushRef="#br0" timeOffset="33180.14">6625 3725 0,'0'0'16,"-21"0"-16,0 0 0,0 0 0,21-21 0,-22 21 15,44 21 16,-1-21-15</inkml:trace>
  <inkml:trace contextRef="#ctx0" brushRef="#br0" timeOffset="34212.93">7493 4212 0,'21'-21'47,"0"21"-31,0-21-16,1 0 0,-1 0 15,0-1-15,0 22 0,-21-21 16,0 0-16,0 0 0,0 0 16,0 0-16,0-1 0,-21 22 0,0-21 15,0 0-15,-22 21 0,22 0 0,-21 0 16,-1 0-16,22 0 0,-21 0 15,21 21-15,-22 0 0,22 1 0,0-1 16,-21 0-16,21 21 0,-1 1 16,1-22-16,0 21 0,0-21 0,21 22 15,0-22-15,-21 21 0,21-21 16,0 0-16,0 1 0,0-1 16,21-21-16,0 0 0,0 0 15,0 0-15,22 0 0,-22 0 0,0-21 16,21 21-16,1-22 0,-22 1 15,21 0-15,-21 0 0,1 0 0,-1 0 16,0-1-16,0 1 0,-21 0 0,21 0 16,-21 0-16,0 0 0,0-1 15,0 1-15,0 0 16,21 21 0,-21 21-16,22 0 0,-22 1 15,21 20-15,0-21 16,-21 21-16,0-20 0,0 20 0,21 0 15,-21 22-15,0-22 0,21 0 16,-21 22-16,0-1 0,0 1 0,0-1 16,0 22-16,0-21 0,0 20 0,0-20 15,0-1-15,0 22 0,0-22 16,0 1-16,0-1 0,0 1 0,0-1 16,0 1-16,0-1 0,0 1 0,0-22 15,0 22-15,0-22 0,-21 0 0,0 1 16,0-1-16,0 0 0,-1-20 15,1-1-15,0 0 0,0 0 0,0-21 16,0 0-16,-1 0 0,1 0 16,0-21-16,0 0 0,0-22 15,0 22-15,-1-21 0,1-22 0,0 22 16,0-21-16,0 20 0,0-20 0,21-1 16,0 1-16,0-1 0,0 1 0,0 20 15,0-20-15,0-22 0,21 22 16,0-1-16,0 1 0,0-1 0,0 1 15,22-22-15,-22 22 0,21 20 0,-21-20 16,22-1-16,-1 22 0,0 0 16,1-1-16,20 1 0,-20 0 0,-1-1 15,0 22-15</inkml:trace>
  <inkml:trace contextRef="#ctx0" brushRef="#br0" timeOffset="34737.94">8318 4043 0,'22'-21'0,"-44"42"0,44-63 15,-22 20-15,0 1 0,0 0 16,0 0-16,0 0 0,0 0 0,0-1 16,0 1-16,-22 0 0,1 21 0,0 0 15,0 0 1,0 0-16,0 0 0,-1 21 0,-20 0 15,21 1-15,0 20 0,0-21 0,-22 21 16,22 22-16,0-22 0,0 1 16,0-1-16,21 0 0,0 1 0,-22-22 15,22 21-15,0-21 0,0 0 0,0 1 16,0-1-16,0 0 0,22-21 16,-1 0-16,0 0 0,0 0 0,0 0 15,0 0-15,22-21 0,-22 0 16,0 21-16,21-22 0,-20 1 15,-1-21-15,0 21 0,0-22 0,0 22 16,0-21-16,1 0 0,-22-1 16,0 1-16,0 21 0,0-22 0,0 22 15,0 0-15,0 0 0,0 0 0,0 0 16,0 42 0,0 0-16,0 0 15,0 0-15,0 22 0,0-22 0,0 21 16,0 0-16,0 1 0,0-22 15,0 21-15,0-21 0,0 22 0,0-22 16,0 0-16,0 0 0,21 0 16,0-21-16,0 0 15,0 0-15,0 0 0,22 0 0,-22-21 16,0 0-16,0 0 0,22 0 16</inkml:trace>
  <inkml:trace contextRef="#ctx0" brushRef="#br0" timeOffset="36013.22">8932 3577 0,'0'-42'0,"0"84"0,0-105 0,0 20 0,0 22 0,0 0 15,0 0-15,-21 21 16,0 0-16,21 21 0,-21 0 16,21 0-16,0 1 0,-21 20 0,21 0 15,-22 1-15,22-1 0,-21 0 16,21 1-16,0 20 0,0-21 15,-21 22-15,21-1 0,-21-20 0,21-1 16,0 22-16,0-22 0,0 0 16,0-21-16,0 22 0,0-22 0,0 0 15,0 0-15,21 0 0,0-21 0,0 0 16,22 0-16,-22 0 0,0 0 16,21 0-16,-20-21 0,20 0 0,0 0 15,-21 0-15,22-22 0,-22 1 0,21 21 16,-21-21-16,1-1 0,-1 1 15,0 0-15,0 20 0,0-20 0,-21 21 16,21 0-16,-21 0 0,0 42 47,0 0-47,0 0 0,0 0 16,0 0-16,0 22 0,-21-22 15,21 21-15,0-21 0,0 22 0,0-1 16,0-21-16,0 0 0,21 22 0,-21-22 15,22 0-15,-1 0 0,0 0 16,0-21-16,0 0 0,0 0 0,22 0 16,-22 0-16,21 0 0,-21 0 0,22 0 15,-1-21-15,0 0 0,-20 0 16,20 0-16,-21-22 0,0 22 16,22 0-16,-43-21 0,21 21 0,0-22 15,-21 22-15,0-21 0,0 21 16,0-1-16,0 1 0,0 42 31,0 1-31,0-1 16,-21 21-16,21-21 0,-21 0 0,21 22 15,-22-22-15,22 21 0,0-21 0,0 1 16,0-1-16,0 21 0,0-21 16,22 0-16,-1 1 0,0-22 15,0 0-15,0 0 0,0 0 16,22 0-16,-22 0 0,0-22 15,0 1-15,0 21 0,1-21 16,-1 0-16,-21-21 0,0 20 0,0 1 16,0-21-16,0 21 0,0-22 0,0 22 15,-21-21-15,-1 21 0,1 0 16,0-1-16,0 1 0,-21 0 16,20 21-16,1 0 0,0-21 0,0 21 0,0 0 15,42 0 1,0 0-16,0 0 15,22 0-15,-22-21 0,21 21 0,0-21 16,1 21-16,-1 0 0,0-22 16,1 22-16,-1 0 0,0 0 15,1 0-15,-22 0 0,21 0 0,1 0 16,-22 0-16,21 0 0,-21 22 16,0-1-16,1 0 0,-1 0 0,-21 0 15,0 22-15,0-22 0,0 21 0,0-21 16,0 22-16,0-22 0,0 21 15,0-21-15,0 0 0,0 1 0,0-1 16,0 0-16,-21 0 0,21 0 16,-22-21-16,22-21 47,0 0-47,0 0 0,0-22 15,0 22-15,0-21 0,0 21 0,22-22 16,-1 1-16,0 0 0,0-1 0,0 1 15,0 0-15,1 21 0,20-1 16,-21 1-16,0 0 0,22 0 0,-22 21 16,0 0-16,21 0 0,-21 0 0,1 21 15,-22 0-15,21 0 0,-21 1 16,21 20-16,-21-21 0,0 21 0,0 1 16,0-1-16,0 0 0,0 1 15,0-22-15,0 21 0,0-21 0,21 22 16,0-22-16,-21 0 0,21 0 15,1-21-15,-1 21 0,0-21 0,0 0 16,0 0-16,0 0 0,22 0 0,-22 0 16,0-21-16,0 21 0,0-21 15,22 0-15,-43-21 0,21 20 0,0-20 16,-21 0-16,0-1 0,0 1 0,0 0 16,0-1-16,0 1 0,0 21 15,0-21-15,0-1 0</inkml:trace>
  <inkml:trace contextRef="#ctx0" brushRef="#br0" timeOffset="36221.1">10499 3493 0,'0'0'0,"-22"0"0,1 0 15,0 0-15,0 0 0,0 0 0,0 0 16,-1 0-1,1 0 32,0 0-47,0 0 16</inkml:trace>
  <inkml:trace contextRef="#ctx0" brushRef="#br0" timeOffset="36428.98">8594 3789 0,'0'0'0,"-22"0"0,1 0 0,42 0 32,1 0-32,20 0 0,0 0 15,-21 0-15,43-21 0,-22 21 16,1 0-16,20-21 0,-21 21 15,22-22-15,-22 22 0,1 0 0,-1-21 16,0 21-16</inkml:trace>
  <inkml:trace contextRef="#ctx0" brushRef="#br0" timeOffset="37204.89">12954 3620 0,'0'-22'0,"0"44"0,0-86 0,0 43 0,0 0 15,0 0-15,0-1 16,-21 1-16,0 21 16,21 21-16,0 1 0,0-1 15,-22 0-15,22 21 0,-21 1 16,21-1-16,-21 0 0,0 22 0,0-22 16,0 0-16,-1 22 0,1-22 15,-21 22-15,21-22 0,21 0 16,-21 1-16,21-22 0,-22 21 0,22-21 15,0 1-15,0-1 0,-21-21 16,21-21 15,0-1-31,0 1 0,21-21 16,1 21-16,-22-22 0,21 1 0,0 0 16,0-1-16,0-20 0,22 21 0,-22-1 15,21 1-15,0 0 0,-20-1 16,20 1-16,0 0 0,1 20 0,-1-20 15,-21 21-15,21 21 0,-20-21 0,-1 21 16,21 0-16,-21 21 16,0 0-16,1 21 0,-22-20 15,0 20-15,0-21 0,21 21 0,-21 1 16,0-1-16,21 0 0,-21 1 16,0-1-16,0 0 0,0 1 0,0-1 15,0-21-15,0 22 0,0-22 0,0 21 16,0-21-16,0 0 0,0 1 15,0-1-15,-21-42 32,0-1-32,-1 22 0</inkml:trace>
  <inkml:trace contextRef="#ctx0" brushRef="#br0" timeOffset="37384.78">12679 4043 0,'-21'0'16,"42"0"-16,-64 0 0,22 0 0,21-21 15,21 21-15,1 0 16,-1 0-16,0 0 0,21 0 16,1 0-16,-1-21 0,21 21 0,-20-22 15,20 22-15,1-21 0,-1 21 16,1-21-16,-1 21 0,1-21 0,-22 21 16,22-21-16,-22 21 0,0-21 0,-21 21 15,22-22-15</inkml:trace>
  <inkml:trace contextRef="#ctx0" brushRef="#br0" timeOffset="37640.64">13906 3598 0,'22'0'0,"-44"0"0,44-21 16,-22 42 15,0 1-31,0-1 0,0 0 0,0 0 16,-22 21-16,22-20 0,0 20 0,0 0 15,0 1-15,0-1 0,-21 0 16,21-21-16,-21 22 0,21-1 0,-21 0 16,21-20-16,0 20 0,0-21 15,0 0-15,0 0 0,0 1 16,0-1-16,0-42 31,21-1-31</inkml:trace>
  <inkml:trace contextRef="#ctx0" brushRef="#br0" timeOffset="37924.47">13864 3683 0,'0'-21'0,"0"42"0,0-63 16,0 21-16,0-1 0,0 1 16,0 0-16,21 0 0,0 21 15,1-21-15,-1 0 0,21 21 0,0 0 16,-20-22-16,20 22 0,0 0 0,1 0 15,-1 0-15,0 22 0,-21-1 16,1 0-16,-1 0 0,-21 21 0,0-20 16,0 20-16,0-21 0,-21 0 15,-1 0-15,-20 22 0,0-22 0,21 0 16,-22 0-16,1 0 0,0-21 0,-1 22 16,22-22-16,0 0 0,0 21 15,0-21-15,42-21 16,0-1-1,0 22-15,21-21 16</inkml:trace>
  <inkml:trace contextRef="#ctx0" brushRef="#br0" timeOffset="38234.29">14944 3493 0,'0'0'0,"0"-22"0,0 44 47,0-1-47,0 0 0,-22 21 15,1-21-15,0 1 0,21 20 0,0 0 16,-21-21-16,0 22 0,21-22 15,-21 21-15,21 1 0,0-22 0,0 0 16,-22 21-16,22-21 0,0 1 0,0-1 16,0 0-16,0 0 15,22-21 1,-22-21-16</inkml:trace>
  <inkml:trace contextRef="#ctx0" brushRef="#br0" timeOffset="38505.14">14626 3979 0,'-42'22'15,"84"-44"-15,-105 65 0,41-22 0,1 0 16,0 0-16,0 0 0,21 1 0,0-1 16,0 0-16,0 0 0,21 0 0,0 0 15,0-21-15,1 22 16,20-1-16,-21-21 0,21 0 0,-20 21 15,20-21-15,0 0 0,1 0 0,-1 0 16,0 0-16,1 0 0,-22-21 16,21 0-16,-21 21 0,22-22 0,-22 1 15,0 0-15,0 0 0,0 0 0,-21 0 16,0-1-16,0 1 0,21-21 16,-21 21-16,0-22 0,0 1 0,0 21 15</inkml:trace>
  <inkml:trace contextRef="#ctx0" brushRef="#br0" timeOffset="38752.58">14690 3471 0,'0'0'0,"0"-21"0,21 21 15,0-21-15,21 21 0,-21-21 16,22 21-16,-1-21 0,0 0 0,1 21 15,-1 0-15,0-22 0,1 22 0,-1 0 16,0 0-16,-20 0 0,20 0 16,-21 0-16,0 0 0,0-21 0,-42 21 31,0 21-15,0-21-16,0 22 0,-22-22 15</inkml:trace>
  <inkml:trace contextRef="#ctx0" brushRef="#br0" timeOffset="39828.96">614 6329 0,'-21'0'0,"-1"0"0,-41 0 31,63-21-31,0 0 0,0-1 16,0 1-16,21 0 15,0 21-15,0-21 0,1 0 0,-1 21 16,21-21-16,0 21 0,-20 0 16,20 0-16,-21 0 0,0 0 0,0 21 15,1 0-15,-1 0 0,-21 21 16,0 1-16,0-1 0,0 0 15,0 22-15,-21-22 0,-1 22 0,1-22 16,-21 0-16,21 1 0,-22-1 16,22-21-16,-21 22 0,0-22 15,20 0-15,-20 0 0,0-21 16,21 0-16,-22 0 0,22 0 0,-21 0 16,21 0-16,-22 0 0,22-21 15,0 0-15,0 0 0,0-1 0,-1 1 16,22-21-16,0 21 0,0-22 15,0 22-15,0 0 0,0-21 0,22 21 16,-1-1-16,21 22 0,-21 0 16,0 0-16,22 0 0,-1 0 0,-21 0 15,22 22-15,-1 20 0,-21-21 16,21 0-16,1 22 0,-22-22 16,0 0-16,0 21 0,0-21 15,1 1-15,-1-1 0,-21 0 0,0 0 16,21 0-16,0-21 15,-21 21-15,21-21 0,0 0 16,1 0-16,-1-21 16,0 0-16,0 0 0</inkml:trace>
  <inkml:trace contextRef="#ctx0" brushRef="#br0" timeOffset="40328.67">1333 6265 0,'0'-63'16,"0"42"-1,0 0-15,0-1 16,22 22-16,-1-21 0,0 21 16,0 0-16,0 0 0,0 0 15,22 21-15,-22-21 0,21 22 0,-21 20 16,1-21-16,-1 21 15,0 1-15,-21-1 0,0 0 0,0 1 0,0 20 16,0-20-16,0-1 16,-42 0-16,20 1 0,1-1 0,-21 0 15,21-21-15,-22 1 0,22-1 16,-21 0-16,21 0 0,-22-21 0,22 0 16,-21 0-16,21 0 0,-22 0 15,22 0-15,0 0 0,0-21 0,0 0 16,0 0-16,-1-22 0,22 22 15,0 0-15,0-21 0,0 20 0,0 1 16,0 0-16,0 0 0,22 0 16,-1 0-16,0 21 0,0 0 0,0 0 15,22 0-15,-22 0 16,21 21-16,0 0 0,-20-21 0,20 21 16,-21 0-16,21 22 0,-20-22 15,-1 0-15,0 0 0,0 0 0,0 0 16,-21 1-16,21-1 0,-21 0 15,0 0-15,22-21 16,-1 0 0,0-21-16</inkml:trace>
  <inkml:trace contextRef="#ctx0" brushRef="#br0" timeOffset="40504.57">1990 6477 0,'0'-21'16,"0"0"-16,0 0 31,21 21 1,0 0-32,0 0 15</inkml:trace>
  <inkml:trace contextRef="#ctx0" brushRef="#br0" timeOffset="40853.33">3598 6054 0,'0'-21'0,"-42"-64"31,42 64-31,0 0 0,0-1 16,0 44-1,0-1-15,0 0 16,0 0-16,0 21 0,0-20 0,-21 20 16,21 0-16,0 1 15,0-1-15,0 21 0,-21-20 0,21-1 16,-22 0-16,22 1 0,-21-1 0,21 0 15,0 1-15,0-22 0,0 0 16,0 0-16,-21 0 0,21 1 0,21-44 31,0 22-15,1-21-16</inkml:trace>
  <inkml:trace contextRef="#ctx0" brushRef="#br0" timeOffset="41104.9">3958 5927 0,'0'-43'0,"0"86"0,0-107 16,0 85-1,0 1-15,0 20 0,0-21 16,0 21-16,0 1 0,0-1 16,0 0-16,0-20 0,0 20 0,0 0 15,0 1-15,0-1 0,0 0 0,0 1 16,0-1-16,-21-21 0,21 0 15,0 22-15,0-22 0,0 0 0,0 0 16,21-21 15,-21-21-31,0 0 0,0 0 16,21-1-16,-21 1 0</inkml:trace>
  <inkml:trace contextRef="#ctx0" brushRef="#br0" timeOffset="41292.79">3492 6265 0,'0'0'0,"-21"0"16,0 0-16,0 0 0,0 0 0,42 0 31,0 0-31,0 0 16,22 0-16,-22 0 0,21 0 0,-21-21 15,22 21-15,-1 0 0,0 0 16,1-21-16,-1 21 0,0-21 0,1 21 15,-22-21-15,21 21 0</inkml:trace>
  <inkml:trace contextRef="#ctx0" brushRef="#br0" timeOffset="41540.96">4381 5969 0,'-21'0'16,"0"0"-1,42-21 1,0 21-16,1 0 16,20 0-16,-21-21 0,21 0 0,1 21 15,-1 0-15,0-22 0,22 22 0,-22 0 16,1 0-16,-1 0 0,0-21 16,1 21-16,-22 0 0,0 0 0,0 0 15,-42 0 1,0 0-16,0 0 15,-1 0-15</inkml:trace>
  <inkml:trace contextRef="#ctx0" brushRef="#br0" timeOffset="41792.82">4720 5884 0,'-21'0'31,"21"22"-31,-21-22 0,21 21 16,0 0-16,0 0 0,0 0 0,-21 0 15,21 22-15,-22-22 0,22 21 16,0 1-16,-21-22 0,21 21 16,-21 0-16,21 1 0,-21-1 0,21-21 15,0 22-15,0-22 0,0 21 0,0-21 16,0 0-16,0 1 0,0-1 16,21-21 15,0-21-31,0-1 0,1 22 0,-1-42 15,0 21-15,0 0 0</inkml:trace>
  <inkml:trace contextRef="#ctx0" brushRef="#br0" timeOffset="42285.45">5292 5863 0,'21'-21'0,"-21"0"31,0 42-16,0 0-15,0 0 0,0 22 0,0-22 16,-21 21-16,21-21 0,-22 22 16,22-1-16,0-21 0,-21 22 0,21-1 15,-21-21-15,0 21 0,21-20 0,0-1 16,0 21-16,-21-21 0,21 0 16,0 1-16,0-44 46,0 1-46,21 0 0,-21 0 0,21 0 0,-21-22 16,0 22-16,21-21 0,0 0 0,-21 20 16,0-20-16,22 0 15,-22-1-15,21 1 0,-21 21 0,0-21 16,0 20-16,21 1 0,-21 0 16,21 0-16,0 21 15,0 0 1,1 21-16,-1 0 0,-21 0 15,21 1-15,0-1 0,-21 0 16,0 0-16,21 21 0,-21-20 0,21-1 16,-21 0-16,22 0 0,-22 0 0,0 0 15,0 1-15,21-1 0,-21 0 16,21-21 0,-21-21-1,21 0 1,0 21-16,-21-22 0,21 1 0,1 0 15</inkml:trace>
  <inkml:trace contextRef="#ctx0" brushRef="#br0" timeOffset="42740.56">6054 5736 0,'0'-21'0,"0"42"0,-22-42 31,1 21-31,0 0 0,0 21 16,0-21-16,0 21 0,-22 1 15,22 20-15,0-21 0,0 0 16,0 0-16,-22 22 0,22-22 0,-21 0 16,21 0-16,-1 0 0,1 1 0,0-1 15,42-21 1,0 0 0,22 0-16,-22 0 0,0-21 0,21-1 15,1 1-15,-22 0 0,21 0 16,-21 0-16,1-22 0,20 22 0,-21 0 15,0 0-15,0 0 0,1 0 0,-22-1 16,0 1-16,21 21 16,-21-21-16,21 21 15,-21 21 1,0 0-16,0 22 16,0-22-16,0 0 0,0 21 0,0 1 15,0-22-15,-21 21 0,0 1 0,21-1 16,-22-21-16,22 21 0,-21 1 0,0-22 15,21 21-15,-21-21 0,21 22 16,0-22-16,0 0 0,-21 21 0,21-20 16,0-1-16,21-21 31,0 0-31,0-21 16</inkml:trace>
  <inkml:trace contextRef="#ctx0" brushRef="#br0" timeOffset="43269.26">6625 5757 0,'0'0'0,"21"-21"0,-21 0 0,21 21 31,1 0-31,-22 21 16,0 0-16,0 1 0,0 20 0,0-21 15,0 21-15,0 1 16,-22-1-16,1 0 0,0-20 0,0 20 16,0 0-16,0 1 0,-1-22 0,1 21 15,0-21-15,0 0 0,21 1 0,-21-1 16,21 0-16,0 0 0,0 0 16,0-42 15,0 0-31,0 0 0,0 0 15,0-1-15,21 22 0,-21-21 16,21 0-16,-21 0 0,21 21 0,-21-21 16,21 21-1,1 0-15,-1 0 0,0 0 16,0 21-16,0-21 16,0 21-16,1-21 0,-1 21 15,0-21-15,0 0 16,0 0-16,0 0 0,1 0 15,-1 0-15,0 0 0,0 0 0,0 0 16,0-21-16,1 21 16,-22-21-16,21 0 0,0 0 15,0-1-15,-21 1 16,-21 21 15,0 0-15</inkml:trace>
  <inkml:trace contextRef="#ctx0" brushRef="#br0" timeOffset="44256.69">508 8192 0,'-21'0'0,"42"0"0,-63 0 16,20 0-16,1 0 16,21-22-1,0 1-15,0 0 16,0 0-16,21 0 0,22 0 15,-22-1-15,0 1 0,21 0 16,1 21-16,-22-21 0,21 21 0,1 0 16,-22 0-16,21 21 0,-21 0 15,0 0-15,1 22 0,-1-1 0,-21 0 16,0 22-16,0-22 0,0 22 16,-21-1-16,-1 1 0,1-22 0,-21 22 15,0-22-15,-1 0 0,1 1 16,0-1-16,-1-21 0,22 21 0,-21-20 15,-1-22-15,22 0 0,-21 0 16,21 0-16,0 0 0,-1 0 16,1 0-16,21-22 0,-21 1 15,21-21-15,-21 21 0,21 0 0,0-22 16,0 22-16,0 0 0,0 0 16,0 0-16,0-1 0,21 1 0,0 0 15,0 21-15,1 0 16,-1 0-16,0 0 0,21 21 0,-21 0 15,1 1-15,20-1 0,-21 0 16,0 0-16,22 21 0,-22-20 0,0-1 16,0 0-16,0 0 0,0 0 15,1 0-15,-1-21 0,0 22 0,0-22 16,0 0 0,0 0-16,1 0 0,-1 0 15,0-22-15</inkml:trace>
  <inkml:trace contextRef="#ctx0" brushRef="#br0" timeOffset="44820.82">1397 8170 0,'0'-21'15,"0"42"-15,0-63 0,-21 42 0,21-21 16,0 0-16,0 0 15,0-1-15,21 22 0,0 0 0,0-21 16,0 21-16,1 0 0,20 0 16,-21 0-16,0 21 0,0-21 0,1 22 15,-1-1-15,-21 21 0,0-21 16,0 0-16,0 22 0,-21-1 0,-1-21 16,1 22-16,-21-22 0,21 21 15,-22-21-15,22 0 0,0 1 0,-21-1 16,21 0-16,-1-21 0,1 0 15,0 21-15,0-21 0,0 0 16,21-21 0,0 0-1,21 21-15,0-21 0,0 21 16,22-22-16,-22 22 0,0 0 0,21 0 16,-21 0-16,22 0 0,-22 0 0,0 0 15,21 22-15,-20-22 0,-1 21 16,0 0-16,0 0 0,-21 0 0,0 0 15,0 1-15,0 20 0,0-21 16,-21 0-16,-21 0 0,20 22 0,-20-22 16,21 0-16,-21 0 0,-1 0 15,22-21-15,-21 22 0,-1-22 16,1 0-16,21 0 0,0 0 16,-22 0-16,22-22 0,0 22 0,0-21 15,0 0-15,0 21 0,-1-21 16,22 0-16,0 0 0,0-1 0,-21 22 15,21-21-15,0 0 16,21 0-16,1 21 0,-1-21 16,0 21-16</inkml:trace>
  <inkml:trace contextRef="#ctx0" brushRef="#br0" timeOffset="45016.71">2180 8467 0,'0'-21'47,"0"-1"-32</inkml:trace>
  <inkml:trace contextRef="#ctx0" brushRef="#br0" timeOffset="46145.34">4022 7853 0,'0'0'0,"0"-21"0,0 0 0,0-22 16,0 22-16,0 0 0,0 0 16,-22 0-16,22-1 0,0 1 15,-21 0-15,0 21 0,0 0 0,0 0 16,0 21-1,21 0-15,-22 1 16,22 20-16,-21 0 0,0 1 0,0 20 16,21 1-16,-21-1 0,0 1 0,-1 20 15,-20-20-15,21-1 0,0 1 16,0-1-16,-22 1 0,22-22 0,0 0 16,0 1-16,-22-1 0,22-21 0,0 0 15,0 1-15,0-22 0,0 0 16,-1 0-16,1 0 0,0-22 15,21 1-15,-21 0 16,21 0-16,0 0 0,0-22 16,0 22-16,0-21 0,0 0 0,0-1 0,0 1 15,0 0-15,0-1 16,0 1-16,0 21 0,0-22 0,0 22 16,0 0-16,0 0 0,21 21 0,0 0 15,0 21 1,1 0-16,-22 0 0,21 22 0,0-22 15,0 21-15,0 1 0,0-1 0,1 0 16,-1 1-16,0-22 0,0 21 16,0 0-16,0-20 0,1-1 0,-22 0 15,42 0-15,-21 0 0,0 0 16,0-21-16,22 0 0,-22 0 16,0 0-16,21 0 0,-20 0 0,20-21 15,-21 0-15,21 0 0,-20 0 0,20 0 16,-21-1-16,0 1 0,0-21 15,1 21-15,-1-22 0,0 22 0,-21-21 16,0 0-16,21 20 0,-21-20 0,0 21 16,0 0-16,0 0 0,0 42 31,0 0-31,0 0 16,0 0-16,0 0 0,-21 22 15,21-22-15,0 21 0,0 1 16,0-22-16,0 21 0,0-21 0,0 0 0,21 22 15,0-22-15,-21 0 16,21-21-16,1 21 0,-1-21 0,0 0 16,0 0-16,0 0 0,22 0 0,-22 0 15,0 0-15,21 0 0,-21-21 0,22 0 16,-22 0-16,0 0 0,0-1 16,0 1-16,1 0 0,-22-21 15,0 21-15,0-22 0,0 1 0,0 21 0,0-22 16,-22 1-16,1 0 0,0 21 15,-21-22-15,21 22 0,-22 0 16,22 21-16,-21 0 0,21 0 0,-1 0 16,-20 0-16,21 21 0,0-21 15,0 21-15,-1 22 0,22-22 0,-21 0 16,21 0-16,-21 21 0,21-20 0,0-1 16,0 0-16,0 0 0,21 0 15,0 0-15,1-21 0,-1 0 0,21 22 16</inkml:trace>
  <inkml:trace contextRef="#ctx0" brushRef="#br0" timeOffset="46442.17">5461 8107 0,'0'-21'0,"0"42"0,-21-63 0,21 20 0,-21 1 16,-1 21-16,1 0 0,-21-21 15,21 21-15,0 0 0,-1 0 0,-20 21 16,21-21-16,0 43 0,-22-22 0,22 0 16,0 21-16,0 1 0,-21-1 15,20 0-15,1 1 0,21-1 0,-21 0 16,21 1-16,0-22 0,0 21 0,0-21 16,0 22-16,0-22 0,21 0 15,22 0-15,-22 0 0,21-21 16,0 0-16,1 21 0,20-21 0,-20 0 15,20 0-15,1 0 0,-1-21 0,22 0 16,-22 0-16,1 0 0,-1 0 16</inkml:trace>
  <inkml:trace contextRef="#ctx0" brushRef="#br0" timeOffset="46888.43">6181 8213 0,'0'-21'0,"0"42"0,0-64 0,0 22 15,-22 0-15,22 0 0,-21 21 0,-21-21 16,21 21-16,0-21 0,-22 21 0,22 0 15,-21 0-15,21 0 0,-22 21 0,22 0 16,-21 0-16,21 0 0,-22 22 16,1-22-16,21 21 0,0-21 15,-22 22-15,22-1 0,21 0 0,-21-21 16,21 22-16,0-22 0,0 21 0,0-21 16,0 1-16,21-1 0,0 0 15,0 0-15,1-21 0,20 0 0,-21 0 16,21 0-16,1 0 0,-1 0 0,0 0 15,-20-21-15,20 0 0,0 0 16,1-1-16,-22 1 0,0-21 0,0 21 16,0-22-16,0 22 0,1-21 15,-22 0-15,0-1 0,0 1 0,0 0 16,0 20-16,0-20 0,0 21 0,0 0 16,0 0-16,-22 42 31,22 0-31,-21 0 0,21 21 0,0-20 15,0 20-15,0 0 0,0-21 16,0 22-16,0-1 0,0 0 0,0-20 16,0 20-16,21-21 0,1 0 0,-22 0 15,21 1-15,0-1 0,0-21 16,0 0-16,0 0 0,1 0 0,20 0 16,-21 0-16,0 0 0,22-21 0,-22-1 15,0 1-15,21 0 0</inkml:trace>
  <inkml:trace contextRef="#ctx0" brushRef="#br0" timeOffset="47156.08">6794 7535 0,'0'-21'16,"0"42"-16,0-84 0,0 42 0,0 0 0,0 42 31,0 0-31,0 0 16,-21 21-16,21 1 0,-21-1 0,21 0 15,-21 1-15,21 20 0,0-20 16,0 20-16,0-21 0,-21 22 16,21-1-16,-21 1 0,21-22 0,-22 1 15,22 20-15,0-21 0,-21 1 0,21-22 16,0 21-16,0-21 0,0 1 16,0-1-16,0 0 0,0 0 0,21-21 15,1 0-15,-1 0 16,0 0-16,0-21 0,21 0 0</inkml:trace>
  <inkml:trace contextRef="#ctx0" brushRef="#br0" timeOffset="47548.85">7281 7980 0,'0'-21'16,"0"42"-16,0-63 15,-21 42 1,0 21-16,0 0 0,21 21 0,-21-21 15,-1 1-15,1 20 0,21 0 16,-21-21-16,0 22 0,0-1 0,21 0 16,0-20-16,0 20 0,0-21 0,0 21 15,0-20-15,0-1 0,21 0 16,0 0-16,0-21 0,0 0 16,1 0-16,20 0 0,-21 0 0,21-21 15,-20 0-15,20 21 0,0-21 16,-21-1-16,1-20 0,20 21 0,-21 0 15,-21-22-15,0 22 0,0-21 16,0 0-16,0-1 0,0 1 0,0 0 16,0 20-16,-21 1 0,0-21 0,0 21 15,-1 21-15,1-21 0,-21 21 0,21 0 16,0 0-16,-1 0 0,-20 21 16,21-21-16,0 21 0,0 0 0,21 0 15,0 0-15,0 1 0,0-1 0,0 0 16,0 0-16,0 0 0,21 0 15,0-21-15</inkml:trace>
  <inkml:trace contextRef="#ctx0" brushRef="#br0" timeOffset="47936.63">7747 8065 0,'0'-22'16,"0"1"-16,0 0 0,0 0 0,0 0 15,0 0-15,21-1 0,0 1 16,0 21-16,-21-21 0,22 21 0,-1 0 16,0 0-16,0 0 0,0 0 0,0 0 15,1 21-15,-1 0 0,0 1 16,0 20-16,0 0 0,-21-21 16,0 22-16,21-1 0,-21-21 0,0 22 15,0-1-15,0-21 0,0 21 0,0-20 16,0-1-16,0 0 0,-21 0 15,21 0-15,-21-21 0,0 21 0,0-21 16,0 0-16,21-21 16,0 0-1,0 0-15,0 0 0,0 0 16,21-1-16,0 1 0,-21-21 0,21 0 16,0 20-16,0-20 0,1 21 0,-1 0 15,0-22-15,0 22 16,0 0-16,-21 0 0,21 21 0,1-21 15,-1 0-15,0 21 0,0 0 16,0 0-16,0 0 0</inkml:trace>
  <inkml:trace contextRef="#ctx0" brushRef="#br0" timeOffset="48380.37">8932 8001 0,'0'0'0,"21"-21"0,1 0 0,-22 0 16,0-1-16,0 1 0,0 0 15,0 0-15,0 0 0,-22 0 16,1 21-16,0 0 0,-21 0 16,21 0-16,-1 0 0,1 21 0,-21-21 15,21 21-15,0 0 0,-1 0 0,1 0 16,0 22-16,0-22 0,21 0 0,-21 21 15,21-20-15,0-1 0,0 0 16,0 0-16,21 0 0,0 0 0,0 1 16,0-1-16,1-21 0,-1 21 0,21 0 15,-21-21-15,0 21 0,1-21 16,-1 21-16,0 1 0,0-22 0,0 21 16,0-21-16,-21 21 0,0 0 15,-21-21 1,0 21-16,0-21 15,-21 0-15,20 0 0,-20 0 0,21 0 16,-21 0-16,-1 0 0,22 0 0,-21 0 16,21 0-16,-1 0 0,-20 0 0,21 0 15,0 0-15,0 0 16,21-21-16,0 0 16,0 0-1</inkml:trace>
  <inkml:trace contextRef="#ctx0" brushRef="#br0" timeOffset="48716.64">6202 7641 0,'21'0'0,"21"0"16,106-21-1,-63 0-15,0 21 0,-1 0 0,1 0 16,0-21-16,21 21 0,-22 0 0,1 0 16,0-21-16,-22 21 0,22 0 15,-22 0-15,1-22 0,-22 22 0,22 0 16,-43 0-16,21-21 0,-21 21 0,0 0 15,-42 0 32,0 0-47</inkml:trace>
  <inkml:trace contextRef="#ctx0" brushRef="#br0" timeOffset="49636.66">593 10118 0,'0'0'0,"-22"0"0,1 21 0,0-21 16,0 0 0,0 0-16,21-21 15,0 0-15,0-1 16,0 1-16,0 0 15,21 0-15,0 21 0,0-21 0,22 21 16,-22 0-16,0 0 0,21 0 16,-21 0-16,1 0 0,20 21 0,-21 0 15,0 0-15,0 22 0,1-1 16,-22 0-16,0 1 0,0 20 0,0 1 16,-43-1-16,22-21 0,-21 22 15,21-22-15,-22 22 0,1-22 16,0 0-16,-1-20 0,1-1 15,0 21-15,-1-42 0,1 21 0,21-21 16,-22 0-16,22 0 0,0 0 0,0-21 16,0 0-16,0 0 0,21 0 15,-22-22-15,22 1 0,-21 21 0,21-22 16,0 1-16,0 0 0,0-1 16,0 22-16,0 0 0,0 0 0,21 0 15,1 21-15,-1 0 0,0 0 16,0 21-16,0 0 0,0 21 0,22-20 15,-22 20-15,21-21 16,-21 21-16,1 1 0,20-22 0,-21 21 16,0-21-16,0 1 0,1 20 15,-1-21-15,0-21 0,0 21 0,0 0 16,0-21-16,1 0 16,-1 0-16,0 0 15,0-21-15</inkml:trace>
  <inkml:trace contextRef="#ctx0" brushRef="#br0" timeOffset="50192.93">1270 10075 0,'21'0'16,"-21"64"-1,0-43-15,0 0 0,0 22 16,0-1-16,0 0 0,-21 1 15,0-1-15,0 21 0,-1-20 0,-20-1 16,21-21-16,0 22 0,0-1 16,-1-21-16,1 0 0,0 0 0,0-21 15,21-21 1,0 0-16,21-21 16,0 21-16,0-1 0,1 1 0,-1 0 15,21 0-15,-21 21 16,22-21-16,-22 21 0,21 0 0,0 0 15,1 0-15,-22 0 0,21 0 16,1 0-16,-22 0 0,21 0 0,-21 0 16,22-21-16,-22 21 0,0 0 0,0-22 15,0 1-15,-21 0 16,21 0-16,-21 0 0,0 0 0,0-1 16,0 1-16,0 0 0,0 0 15,0 0-15,0 0 0,-21-1 0,0 1 16,0 21-1,0 0 1,21 21-16,0 1 16,0-1-16,0 21 0,-21-21 15,21 22-15,-22-1 0,22 0 0,-21 1 16,21-1-16,0 0 0,-21 1 16,21-22-16,-21 21 0,21-21 0,0 0 15,0 1-15,0-1 0,0 0 16,0 0-16,21-21 15,-21-21 1,21 21-16,0-21 0,1 0 16</inkml:trace>
  <inkml:trace contextRef="#ctx0" brushRef="#br0" timeOffset="50360.71">2138 10372 0,'0'0'0,"21"-21"31,0 21-15,-21-22 15</inkml:trace>
  <inkml:trace contextRef="#ctx0" brushRef="#br0" timeOffset="50852.95">3662 9694 0,'-21'0'0,"42"0"0,-85 0 0,43 0 0,42 0 32,0 0-32,22 0 15,-1 0-15,22 0 0,-22 0 0,43-21 16,-22 21-16,1 0 0,20-21 0,-20 21 15,20 0-15,-20 0 0,-1-21 16,1 21-16,-22 0 0,1 0 0,-22 0 16,0 0-16,-21 21 0,-42-21 15,20 21-15,-20-21 16,0 0-16</inkml:trace>
  <inkml:trace contextRef="#ctx0" brushRef="#br0" timeOffset="51132.8">4106 9737 0,'0'-43'15,"0"65"17,0-1-32,0 21 0,0-21 15,0 22-15,0-1 0,0 0 0,0 1 16,0-1-16,0 21 0,0-20 15,-21-1-15,21 0 0,0 1 0,0-22 16,0 21-16,0 1 0,0-22 16,0 0-16,0 0 0,0 0 15,0 0-15,0-42 32,0 0-32,21 21 0,0-21 15,-21 0-15</inkml:trace>
  <inkml:trace contextRef="#ctx0" brushRef="#br0" timeOffset="51721.3">4614 9991 0,'0'0'0,"0"21"47,0 0-47,0 0 0,0 0 0,0 22 15,0-22-15,0 0 0,0 21 0,-21-20 16,21 20-16,-21-21 0,21 0 15,0 22-15,0-22 0,0 0 0,0 0 16,21-21-16,0 0 0,0 0 16,22 0-16,-1 0 0,-21-21 15,22 21-15,-1-21 0,0 0 0,1-1 16,-1-20-16,0 21 0,1 0 0,-22 0 16,0-22-16,21 22 0,-21 0 15,-21-21-15,0 20 0,22 1 0,-22 0 16,0 0-16,0 0 0,0 42 47,0 21-47,0-21 15,0 1-15,0 20 0,0 0 0,0 1 16,0-1-16,0 21 0,0-20 0,0 20 16,0 1-16,0-1 0,0-20 15,0 20-15,0 1 0,0-1 0,0-21 16,0 22-16,0-22 0,0 22 0,0-22 15,0 22-15,0-22 0,0 0 16,-22 1-16,22-1 0,-21 0 0,21 1 16,-21-22-16,0 0 0,0 0 15,0 0-15,-1-21 0,1 0 0,0 0 16,-21 0-16,21 0 0,-22-21 0,22 0 16,0-21-16,-21 20 0,20-20 15,1 21-15,21-21 0,-21-1 0,0 1 16,21 0-16,-21 20 0,21-20 0,0 0 15,0 21-15,0-1 0,0-20 16,0 21-16,21 0 0,0 0 0,0-1 16,0 1-16,1 0 0,20 0 0,-21 0 15,21 0-15,1-1 0,-22 1 16</inkml:trace>
  <inkml:trace contextRef="#ctx0" brushRef="#br0" timeOffset="52066.1">5651 10139 0,'0'-21'0,"0"42"0,0-63 16,0 20-16,0 1 0,0 0 15,0 0-15,0 0 0,0 0 0,0-1 16,-21 22-16,21 22 16,0-1-1,0 0-15,0 21 0,0-21 16,0 22-16,21 20 0,-21-20 0,0 20 15,22 1-15,-22-1 0,0 1 0,0 20 16,0-20-16,0-1 0,0 22 16,0-22-16,0 1 0,-22-1 0,1 1 15,21-1-15,-21 1 0,0-1 0,0 1 16,0-22-16,21 1 0,0-1 0,-22 0 16,1 1-16,21-22 0,0 0 15,0 0-15,0-42 31,21-21-31,1 20 0,-1-20 0,0 0 16,0-22-16,0 22 16</inkml:trace>
  <inkml:trace contextRef="#ctx0" brushRef="#br0" timeOffset="52368.93">5736 10414 0,'-21'-42'0,"42"84"0,-42-127 15,0 64-15,0-21 0,21 0 16,-22 20-16,22 1 0,-21-21 0,21 21 15,0-22-15,0 22 0,0 0 0,21-21 16,1 21-16,20-1 0,0 1 16,-21 0-16,22 0 0,20 21 0,-20 0 15,-1 0-15,0 0 0,-21 0 0,22 21 16,-1 0-16,-21 0 0,0 1 16,1 20-16,-22-21 0,0 21 15,0 1-15,-22-22 0,1 21 0,0 1 16,-21-22-16,-1 21 0,1-21 0,0 22 15,-1-22-15,1 0 0,0 0 16,21-21-16,-22 21 0,22-21 0,0 0 16,0 0-16,21-21 15,21 21-15,0-21 16,0 0-16,0 0 0,22-1 16,-22 22-16</inkml:trace>
  <inkml:trace contextRef="#ctx0" brushRef="#br0" timeOffset="52728.81">6308 10202 0,'0'0'15,"21"0"-15,0 0 0,0 0 16,0 0-16,0-21 0,1 21 16,-1-21-16,0 21 15,0-21-15,0 0 0,0 21 0,1-21 16,-1-1-16,0 1 0,0 0 15,-21 0-15,0 0 0,21 0 0,-21-1 16,0 1-16,-21 21 16,0 0-16,0 0 15,0 0-15,-22 0 0,22 0 0,0 21 16,0-21-16,0 22 0,-1-1 16,1 0-16,0 21 0,0-21 0,21 1 15,-21 20-15,21-21 0,0 21 0,0-20 16,0 20-16,0 0 0,0-21 0,0 1 15,21 20-15,0-21 0,0 0 16,0 0-16,1-21 0,20 22 0,-21-22 16,0 0-16,22 0 0,-22 0 0,21 0 15,-21-22-15,22 1 0,-1 0 0,0 0 16</inkml:trace>
  <inkml:trace contextRef="#ctx0" brushRef="#br0" timeOffset="53040.48">7239 9970 0,'0'-22'0,"0"44"0,0-65 0,0 22 16,-21 0-16,0 21 0,-1 0 16,1 0-16,0 0 0,0 0 15,0 0-15,0 21 0,-1 0 16,22 0-16,0 1 0,-21-1 0,21 0 16,0 0-16,0 0 0,0 0 0,0 1 15,0-1-15,21 0 0,1 0 0,-1 0 16,0 0-16,0-21 15,0 22-15,0-1 0,1 0 0,-1 0 16,-21 0-16,21-21 16,-21 21-16,-21-21 15,0 0-15,-1 22 0,1-22 16,-21 0-16,21 0 0,-22 0 0,22 0 16,-21 0-16,21 0 0,0 0 0,-1 0 15,1 0-15,0 0 0,21-22 31</inkml:trace>
  <inkml:trace contextRef="#ctx0" brushRef="#br0" timeOffset="54154.84">8572 9843 0,'0'-22'0,"0"44"0,22-65 15,-1 22-15,-21 0 0,0 0 0,21 0 16,-21-1-16,0 1 0,-21 21 31,0 0-31,-1 21 16,1-21-16,0 43 0,-21-22 0,21 0 0,-1 21 15,1-20-15,0 20 0,21 0 16,-21 1-16,0-1 0,0-21 16,21 21-16,0 1 0,0-22 0,0 0 15,0 0-15,0 22 0,21-22 16,21 0-16,-21-21 0,0 0 0,1 0 16,20 0-16,0 0 0,-21 0 15,22 0-15,-1 0 0,0 0 0,-20-21 16,20 0-16,-21-1 0,0 22 15,0-21-15,1-21 0,-22 21 0,21 0 16,-21-1-16,0-20 0,0 21 16,0-21-16,-21 20 0,-1-20 0,1 0 15,-21 21-15,21-1 0,0 1 0,-1 0 16,1 0-16,0 0 0,0 21 16,0 0-16,0 0 0,-1 0 0,1 0 15,21 21-15,0 0 16,0 0-16,21-21 0,1 0 0,-1 0 15,21 21-15,0-21 0,1 0 16,-1 0-16,22 0 0,-1 0 0,1-21 16,-1 21-16,1-21 0,-22 0 0,21 0 15,-20 0-15,-1-1 16,0 1-16,1 0 0,-22 0 0,0 0 16,0 0-16,-21-1 0,0 1 0,0 0 15,0 0-15,0 0 16,0 42 15,0 0-31,0 21 16,0-20-16,0 20 0,0 0 15,0 1-15,0 20 0,0-21 0,0 22 16,0-22-16,0 22 0,0-1 0,0 1 16,0-1-16,-21 1 0,21-1 0,0 22 15,0-22-15,0 1 16,0 21-16,0-22 0,0 1 0,0 20 15,0-20-15,0-1 0,0 22 0,0-22 16,0 1-16,0-1 0,0 1 0,0-1 16,0 1-16,0-1 0,0-20 0,0-1 15,0 0-15,0 1 0,0-22 16,0 0-16,-21 0 0,21 0 0,0 1 16,-21-22-16,0 0 15,-1-22-15,22 1 0,-21 21 0,0-42 16,21 21-16,-21 0 0,0-22 15,0 1-15,21-22 0,-22 22 0,22-21 16,-21-1-16,21 1 0,0-22 16,0 21-16,0 1 0,0-22 0,0 22 15,0-22-15,21 22 0,1-22 0,-1 21 16,0 1-16,0-1 0,21 22 16,-20 0-16,20-22 0,0 43 0,-21-21 15,22-1-15,-1 22 0,0 0 0,1-21 16,-1 21-16,0-1 0</inkml:trace>
  <inkml:trace contextRef="#ctx0" brushRef="#br0" timeOffset="55240.22">11388 9589 0,'0'-22'0,"0"44"0,0-65 0,21 22 0,0 0 16,0 0-16,-21-22 0,21 22 0,-21 0 16,21-21-16,-21 21 0,0-1 15,0 1-15,0 0 0,0 0 0,-21 42 32,0 0-32,0 22 15,21-22-15,-21 21 0,0 22 16,-1-22-16,1 21 0,0 1 0,0-1 15,0 1-15,0-1 0,-22 1 0,22-1 16,-21-20-16,21 20 16,-1-20-16,-20-1 0,21 0 0,0-21 15,-22 22-15,22-22 0,0 0 0,0 0 16,0-21-16,0 0 16,21-21-16,0 0 15,-22 0-15,22 0 0,0-1 0,0-20 16,0 21-16,-21-21 0,21-1 0,0-20 15,0 20-15,0 1 0,0 0 16,0-1-16,0 1 0,0 0 0,0-1 16,0 22-16,21 0 0,-21 0 0,22 21 15,-1 0-15,0 21 16,-21 0-16,21 22 0,0-1 16,-21-21-16,21 21 0,1 1 15,-22-1-15,21 0 0,0 1 0,-21-1 16,21-21-16,0 22 0,0-22 15,-21 21-15,22-21 0,-1 0 0,0 1 16,0-22-16,21 21 0,-20-21 0,-1 0 16,21 0-16,-21 0 0,22 0 0,-22 0 15,21 0-15,-21-21 0,22-1 16,-22 1-16,0 0 0,21 0 0,-21 0 16,1 0-16,-1-22 0,0 22 15,-21-21-15,21 21 0,-21-22 0,21 1 16,-21 21-16,0-22 0,0 22 0,0 0 15,0 0-15,0 42 32,-21 21-17,21-20-15,0 20 0,-21-21 0,0 21 16,21 1-16,0-22 0,0 21 0,0-21 16,0 22-16,0-22 0,0 0 15,0 0-15,0 0 0,21 1 16,0-22-16,0 0 0,0 0 0,1 0 15,-1 0-15,21 0 0,0-22 16,-20 1-16,20 0 0,0 0 16,-21 0-16,22 0 0,-22-1 0,0-20 15,0 21-15,-21-21 0,0 20 0,0-20 16,0 0-16,-21 21 0,0-22 0,0 22 16,-22 0-16,22 0 0,-21 0 15,0 21-15,20 0 0,-20 0 0,21 0 16,-21 0-16,20 21 0,1 0 0,-21 0 15,42 0-15,-21 0 16,21 1-16,-21-1 0,21 0 0,0 0 0,0 0 16,0 0-16,0 1 0,21-1 0,0 0 15,21 0-15,-21-21 16,22 0-16,-22 0 0,21 0 16,1 0-16</inkml:trace>
  <inkml:trace contextRef="#ctx0" brushRef="#br0" timeOffset="55509.05">12658 9652 0,'0'0'0,"0"-21"0,0 0 15,0 0-15,-22 21 16,1 0-16,0 0 16,0 0-16,0 21 0,0 0 0,-1 0 15,1 0-15,0 0 16,0 22-16,0-1 0,0 0 0,-1-20 15,1 20-15,21 0 0,-21 1 0,21-1 16,-21 0-16,21-21 0,0 22 0,0-1 16,0-21-16,0 0 0,21 1 15,0-1-15,0 0 0,1-21 0,-1 0 16,21 0-16,-21 0 0,22 0 0,-1 0 16,0 0-16,1-21 0,-1 21 0,0-21 15,22-1-15</inkml:trace>
  <inkml:trace contextRef="#ctx0" brushRef="#br0" timeOffset="55944.89">13293 9758 0,'0'0'0,"0"-21"0,0 0 15,0-1-15,-22 1 0,1 21 16,0 0-16,0 0 0,-21 0 0,20 0 16,-20 0-16,21 0 0,-21 21 0,-1 1 15,1-1-15,0 0 0,20 21 0,1-21 16,-21 22-16,21-22 0,0 21 15,21 1-15,0-22 0,0 21 0,0-21 16,0 0-16,0 1 0,0-1 0,21 0 16,0 0-16,0-21 0,0 0 0,22 0 15,-22 0-15,21 0 16,-21 0-16,22 0 0,-1 0 0,-21-21 16,21 0-16,-20 0 0,20-1 0,-21 1 15,0 0-15,0-21 0,1 21 0,-22-22 16,21 1-16,-21 21 0,21-22 15,-21 22-15,0-21 0,0 21 0,0 0 16,0 42 0,0 0-1,0 0-15,0 21 0,0-20 0,-21-1 16,21 21-16,0-21 0,-21 22 0,21-22 16,0 21-16,0-21 0,0 0 0,0 1 15,0-1-15,0 0 0,0 0 0,21-21 16,0 21-16,0-21 15,0 0-15,0 0 0,1 0 16,-1 0-16,21 0 0,-21-21 0,0 0 16,22 0-16</inkml:trace>
  <inkml:trace contextRef="#ctx0" brushRef="#br0" timeOffset="56224.35">13822 9271 0,'0'-42'0,"0"84"0,0-105 15,0 41-15,0 1 0,0 42 32,0 1-17,0 20-15,0 0 0,0-21 16,0 43-16,0-22 0,0 1 0,0 20 16,0-21-16,0 22 0,-21-22 0,-1 22 15,22-22-15,-21 0 0,21 22 0,0-43 16,-21 21-16,21 1 0,0-22 15,0 0-15,0 21 0,0-20 16,0-1-16,21-21 16,0 0-16,1 0 15,-1 0-15,0-21 16,0-1-16</inkml:trace>
  <inkml:trace contextRef="#ctx0" brushRef="#br0" timeOffset="56589.32">14182 9673 0,'0'-21'0,"0"42"0,0-63 0,0 63 16,0 0 0,-22 0-16,22 1 0,-21-1 15,21 0-15,0 21 0,-21-21 0,0 22 16,21-22-16,-21 0 0,21 21 0,0-20 16,-21 20-16,21-21 0,0 0 0,0 0 15,0 1-15,0-1 0,21 0 16,0-21-1,21 0-15,-21 0 0,22 0 0,-22 0 16,21-21-16,1 0 0,-22-1 0,21 22 16,-21-42-16,0 21 0,1 0 0,-1-22 15,-21 22-15,0-21 0,0 0 16,0 20-16,0-20 0,0 0 0,0 21 16,0-1-16,-21 1 0,-1 0 0,1 21 15,0 0-15,-21 0 0,21 0 16,-1 0-16,1 21 0,0 0 0,0 1 15,0-1-15,0 0 0,21 0 16,0 0-16,0 22 0,0-22 0,0 0 16,0 0-16,0 0 15,21-21-15,0 0 0</inkml:trace>
  <inkml:trace contextRef="#ctx0" brushRef="#br0" timeOffset="56991.96">14647 9885 0,'0'-21'0,"-42"-85"16,42 85-16,0 0 15,0-1-15,0 1 0,21 21 16,0-21-16,0 0 0,1 21 16,-1 0-16,0 0 0,0 0 15,0 21-15,0 0 0,-21 0 0,22 1 16,-1 20-16,-21-21 0,21 21 15,-21-20-15,0 20 0,0-21 0,0 21 16,0-20-16,0 20 0,0-21 0,0 0 16,0 0-16,0 1 0,0-1 0,0 0 15,0 0 1,-21-21-16,21-21 16,0 0-16,0 0 15,0-1-15,21 1 16,-21-21-16,0 21 0,21-22 15,0 22-15,0-21 0,-21 0 0,22-1 16,-1 1-16,-21 21 0,21 0 0,0-22 16,-21 22-16,21 0 0,0 21 15,-21-21-15,22 21 0,-1 0 0,0 0 16,0 0-16,0 0 16,0 21-16</inkml:trace>
  <inkml:trace contextRef="#ctx0" brushRef="#br0" timeOffset="57436.7">15748 9821 0,'0'0'0,"21"-21"0,-21 0 0,21 0 0,-21 0 16,0-22-16,0 22 0,0-21 0,0 21 15,0 0-15,0-1 0,0 1 16,-21 21-16,0 0 0,0 0 0,0 0 15,-1 0-15,-20 0 0,21 21 0,0 22 16,-22-22-16,22 21 0,0-21 16,0 22-16,21-1 0,0-21 0,0 22 15,0-22-15,0 21 0,0-21 0,0 0 16,21 1-16,0-22 0,0 21 16,1 0-16,-1-21 0,0 0 15,0 21-15,0-21 0,0 0 0,1 0 16,-1 21-16,0-21 0,0 0 0,-21 21 15,21-21-15,-21 22 16,0-1-16,-21 0 16,0-21-16,0 0 0,0 21 0,-22-21 15,22 0-15,-21 0 0,-1 21 0,1-21 16,0 0-16,-1 0 0,22 0 16,-21 0-16,21 0 0,0 0 0,-22 0 15,22 0-15,0 0 0,0 0 16,21-21 15,0 0-31,-21 0 0</inkml:trace>
  <inkml:trace contextRef="#ctx0" brushRef="#br0" timeOffset="57764.51">13547 9271 0,'0'0'16,"0"-21"-16,21 21 16,0 0-16,21-21 0,1 21 15,20 0-15,-21 0 0,22 0 0,21-21 16,-22 21-16,1 0 0,20 0 0,-20 0 15,20 0-15,-20 0 0,-22 0 0,22 0 16,-22 0-16,0 0 0,-20 0 16,-1 0-16,0 0 0,-21-22 0,0 1 31,-21 21-15,0 0-16,-1 0 0,1 0 15,0 0-15,0 0 0,0 0 0</inkml:trace>
  <inkml:trace contextRef="#ctx0" brushRef="#br0" timeOffset="59056.77">550 11853 0,'0'0'0,"-21"0"16,0 0 0,21-21-1,0 0 1,0 0-16,21 21 0,0-21 15,-21 0-15,21-1 0,1 22 16,-1-21-16,-21 0 0,21 21 0,0 0 16,0 0-16,0 0 15,1 21-15,-1 22 0,0-22 16,-21 0-16,0 21 16,21 1-16,-21-1 0,0 0 0,0 1 15,0 20-15,-21-21 0,0 1 16,-22 20-16,1-20 0,0-1 0,-1 0 15,1-21-15,0 22 0,-22-22 16,22 0-16,0 0 0,-1 0 0,1-21 16,0 0-16,20 0 0,-20 0 15,21 0-15,0-21 0,0 21 0,21-21 16,0-21-16,0 21 0,0-22 16,0 22-16,0-21 0,0-1 0,0 22 15,0-21-15,21 0 0,21 20 16,-21 1-16,0 0 0,1 0 15,20 21-15,0 0 0,-21 0 16,22 0-16,-1 21 0,0 0 0,1 0 16,-1 1-16,0-1 0,1 21 15,-22-21-15,21 22 0,-21-22 0,22 0 16,-22 0-16,0 0 0,0 0 16,0 1-16,-21-1 0,22 0 0,-1-21 15,0 0-15,0 0 16,0 0-16,0 0 15,1-21-15,-22 0 0,21-1 16,0 1-16</inkml:trace>
  <inkml:trace contextRef="#ctx0" brushRef="#br0" timeOffset="59300.63">1333 11748 0,'0'0'16,"22"0"-16,-1 0 0,0-22 15,0 22-15,21 0 0,-20 0 0,20 0 16,-21-21-16,21 21 0,-20 0 0,-1 0 16,0 0-16,0 0 15,0 0-15,0 0 0,1 0 16</inkml:trace>
  <inkml:trace contextRef="#ctx0" brushRef="#br0" timeOffset="59808.34">1397 11726 0,'0'22'16,"0"-44"-16,-21 44 0,0-1 0,-1-21 15,22 21-15,0 0 0,-21-21 0,0 21 16,21 22-16,-21-22 0,21 0 16,0 0-16,-21 0 0,21 22 0,-21-22 15,21 0-15,0 0 0,0 0 16,0 0-16,0-42 47,21 0-47,0 21 15,-21-21-15,21 21 0,0-21 16,0 21-16,1-21 0,-1 21 0,21-22 16,-21 22-16,22-21 0,-22 21 15,21 0-15,0 0 0,-20 0 16,20 0-16,-21 0 0,0 21 0,0 1 16,1-22-16,-1 21 0,-21 0 15,0 0-15,0 0 0,0 22 0,0-22 16,0 0-16,-21 0 0,-1 21 0,-20-20 15,21-1-15,0 0 0,0 0 16,-22 0-16,22 0 0,0 1 0,0-22 16,0 0-16,-1 0 15,1 0-15,0-22 16,0 22 0,21-21-16,-21 0 0,0 0 15,-1 21-15,22-21 31,22 21-31,-1 0 16,0 0-16</inkml:trace>
  <inkml:trace contextRef="#ctx0" brushRef="#br0" timeOffset="60017.22">2201 12192 0,'0'-21'16,"0"0"-1,21 21 17,1 0-17</inkml:trace>
  <inkml:trace contextRef="#ctx0" brushRef="#br0" timeOffset="61768.75">3831 11599 0,'21'0'31,"0"-21"-31,1 0 15,20 0-15,-21 0 0,0 0 0,22-1 16,-22-20-16,0 21 0,21 0 16,-42-22-16,0 22 0,21 0 0,-21 0 15,0 0-15,0 0 0,-21 21 0,0 0 16,-21 0-16,21 0 16,-22 0-16,1 0 0,0 21 0,-1 0 15,1 0-15,0 0 0,-1 22 0,1-22 16,21 0-16,0 0 0,-1 21 15,22-20-15,0-1 0,0 21 0,0-21 16,22 0-16,20 22 0,-21-22 16,21 0-16,1 0 0,-1 22 0,-21-22 15,22 0-15,-1 0 0,0 0 0,-21 22 16,22-22-16,-22 0 0,-21 21 16,0-21-16,0 1 0,0 20 0,0-21 15,0 0-15,-21 0 0,0 1 16,-22-1-16,1 0 0,0 0 15,-22-21-15,22 0 0,-22 0 0,1 0 16,20 0-16,1 0 0,-21 0 16,41-21-16,-20 0 0,0 0 0,21-22 15,-1 22-15,22-21 0,0 21 0,0-22 16,0 22-16,0 0 0,22 0 16,-1 0-16,0-1 0,0 1 0,0 21 15,0 0-15,22 0 0,-22 0 16,0 0-16,0 21 0,22 1 0,-22-22 15,0 21-15,0 21 0,0-21 16,0 0-16,1 22 0,-1-22 16,0 21-16,-21-21 0,21 1 0,0 20 15,0-21-15,-21 0 0,22 0 16,-1 1-16,0-22 0,0 0 0,0 0 16,0 0-16,1 0 0,-1 0 0,21 0 15,-21-22-15,22 22 0,-22-21 16,21 0-16,-21 0 0,22-21 0,-22 20 15,21 1-15,-21-21 0,0 21 16,1-22-16,-1 22 0,0 0 16,0-21-16,-21 21 0,0-1 0,21 22 0,-21-21 15,21 0-15,-21 42 47,0 0-47,0 1 0,0-1 16,0 21-16,0-21 0,-21 0 0,21 1 15,0-1-15,0 0 0,0 0 0,0 0 16,0 0-16,21 1 0,1-22 16,-1 0-16,21 0 0,-21 0 15,0 0-15,22 0 0,-22-22 0,21 22 16,-21-21-16,22 0 0,-22 0 16,0 0-16,0 0 0,0-1 0,1 1 15,-1 0-15,-21 0 0,0 0 16,0 0-16,0-1 0,0 1 15,0 0 1,0 42 0,0 0-1,0 1-15,0-1 0,0 0 0,0 21 16,0 1-16,0-1 0,0 0 16,0 22-16,0-22 0,0 22 0,0-22 15,0 21-15,0 1 0,21-1 0,0 1 16,-21-1-16,0 22 0,21 0 15,0-22-15,-21 22 0,0-22 0,0 22 16,0-21-16,0 20 0,0-20 16,0-1-16,0 1 0,0-1 15,-21-20-15,0 20 0,0-21 0,0 1 16,0-22-16,-1 0 0,1 0 0,0 0 16,-21-21-16,21 0 0,-22 0 15,1-21-15,0 0 0,-1 0 0,1 0 16,-22-22-16,22 1 0,0 0 0,-1-22 15,1 22-15,0-22 0,-1 1 16,22-1-16,0 1 0,0-22 0,21 22 16,0-1-16,0 1 0,0-1 0,0 1 15,21-1-15,0 22 0,22-22 16,-1 22-16,0-21 0,22 20 16,-22 1-16,22 0 0,-1-1 0,1 1 15,-22 21-15,21-22 0,1 22 16</inkml:trace>
  <inkml:trace contextRef="#ctx0" brushRef="#br0" timeOffset="62257.94">5228 11832 0,'0'0'16,"0"-21"-16,0 42 31,0 0-16,0 1-15,-21 20 0,21-21 16,-21 0-16,21 22 0,0-22 0,0 0 16,-21 0-16,21 0 0,0 0 0,-22 1 15,22-44 32,0 1-47,0 0 16,0 0-16,0-21 0,0 20 15,0 1-15,22 0 0,-1-21 16,0 21-16,0-1 0,0 1 16,0-21-16,22 42 0,-22-21 0,21 0 15,-21-1-15,22 22 0,-1 0 16,0 0-16,-20 0 0,20 0 0,0 22 16,-21-1-16,1 21 0,-1-21 0,0 64 15,-21-64-15,0 21 16,0 1-16,0-1 0,0-21 0,0 22 15,-21-22-15,0 0 0,21 0 0,0 0 16,0 0-16,-22-21 0,22-21 31,22 0-15,-22 0-16,21 0 16,0 0-16,-21-1 0,21-20 0,0 21 15,0 0-15</inkml:trace>
  <inkml:trace contextRef="#ctx0" brushRef="#br0" timeOffset="62556.78">6244 11642 0,'0'-21'0,"0"42"0,0-64 15,0 22 1,-21 21-16,0 0 16,0 0-16,-1 0 0,1 21 0,0 1 15,0-1-15,-21 21 0,20-21 16,1 22-16,0-1 0,0-21 15,21 21-15,0 1 0,0-1 0,0 0 16,0 1-16,0-1 0,21-21 16,21 0-16,-20 1 0,-1-1 0,0 0 15,21-21-15,-21 0 0,22 0 0,-1 0 16,-21 0-16,22-21 0,-1 0 16,0-1-16,1 1 0,-1 0 0,0-21 15,1 21-15,-1-22 0,-21 1 0,21-22 16,-20 22-16,-1-21 0,0 20 15,-21-20-15,21-1 0,-21-20 16,21 20-16,-21 1 0</inkml:trace>
  <inkml:trace contextRef="#ctx0" brushRef="#br0" timeOffset="64145.23">6773 11197 0,'0'-42'15,"0"0"-15,0-1 0,0 170 16,-21-211-16,21 105 16,-21 21-16,21 22 0,0-22 15,0 21-15,0 1 0,0-1 0,0-20 16,0 20-16,0-20 0,0 20 0,0-21 15,0 1-15,0-1 0,0 0 16,0 1-16,0-22 0,0 21 0,0-21 16,0 1-16,0-1 0,0-42 31,0-1-15,0-20-16,0 21 0,0 0 15,0-22-15,0 1 0,0 21 16,21-21-16,0-1 0,0 22 0,1-21 15,-1 21-15,0-1 0,0 1 0,0 0 16,0 21-16,1 0 0,-1 0 16,0 0-16,0 0 0,-21 21 0,0 0 15,21 1-15,-21-1 0,0 21 0,0-21 16,0 0-16,0 22 0,0-22 16,0 21-16,0-21 0,0 1 0,0 20 15,0-21-15,0 0 0,0 0 16,21 1-16,1-1 0,-1-21 15,0 0-15,0 0 0,21 0 16,-20 0-16,20-21 0,-21 21 0,21-22 16,1 1-16,-22 0 0,21-21 0,1 21 15,-22-1-15,21-20 0,-21 0 16,0 21-16,1-22 0,-22 1 16,0 0-16,0 20 0,0-20 0,0 21 0,0 0 15,-22 0-15,22-1 0,-21 22 16,0 0-16,0 0 0,0 0 15,21 22 1,0-1-16,0 0 16,21 0-16,0-21 0,-21 21 0,21 0 15,0 22-15,-21-22 0,22 0 0,-22 0 16,0 0-16,21 1 0,-21 20 16,0-21-16,0 0 0,0 0 0,0 1 15,21-1-15,-21 0 0,21 0 0,0-21 16,-21 21-16,21-21 0,1 0 15,-1 0-15,21 0 0,-21 0 0,22 0 16,-22 0-16,21-21 0,-21 0 0,22 21 16,-1-21-16,-21 0 0,0-1 15,22-20-15,-22 21 0,0 0 0,0-22 16,-21 22-16,21 0 0,-21-21 16,21 21-16,-21-1 0,0 1 0,0 0 15,0 42 1,0 0-1,0 1-15,0-1 0,0 0 0,-21 0 16,21 0-16,0 22 0,-21-22 0,21 0 16,0 21-16,0-21 0,0 1 15,0-1-15,0 0 0,0 0 0,0 0 16,0 0-16,21-21 0,0 0 16,1 0-16,-1 0 0,0 0 0,0 0 15,0 0-15,0 0 0,1-21 0,-1 0 16,0 0-16,0 0 0,0 0 15,0-1-15,-21-20 0,0 21 16,0 0-16,0-22 0,0 22 0,0-21 16,-42 21-16,21 0 0,0-1 0,0 1 15,-1 21-15,1 0 0,-21 0 0,21 0 16,0 0-16,-1 0 0,1 0 16,21 21-16,-21-21 0,21 22 15,21-22 1,22 0-16,-22 0 0,0 0 15,0 0-15,21 0 0,-20 0 0,-1-22 0,21 1 16,-21 21-16,0-21 16,22 21-16,-22 0 0,21-21 0,-21 21 15,1 0-15,-1 0 0,0 0 0,0 0 16,0 0-16,-21 21 16,0 0-16,0 0 15,0 1-15,0-1 0,0 0 0,0 0 16,0 0-16,0 0 0,0 1 0,-21-1 15,21 0-15,-21 0 0,21 0 16,0 0-16,0 1 0,0-1 0,0 0 16,0 0-16,0 0 0,0-42 47,0 0-32,0 0-15,0 0 0,21-1 0,-21 1 16,21-21-16,0 21 0,22-22 15,-22 22-15,0-21 0,0 21 0,22 0 16,-22-1-16,0 1 0,21 0 0,-21 21 16,1 0-16,-1 0 0,0 0 15,0 21-15,0 0 16,-21 1-16,0-1 0,0 21 0,0-21 16,0 0-16,0 1 0,0-1 0,0 21 15,0-21-15,0 0 16,0 1-16,0-1 0,21 0 0,1 0 15,-1-21-15,0 21 0,0-21 16,0 0-16,0 0 0,22 0 16,-22 0-16,0-21 0,0 0 0,22 0 15,-22 0-15,0-1 0,-21 1 16,21 0-16,0 0 0,-21 0 0,21 0 0,-21-1 16,0 1-16,0 0 0,0 0 15,0 0-15,0 42 16,0 0-1,-21-21-15,21 21 16,0 22-16,0-22 0,-21 0 0,21 0 16,-21 21-16,21-20 0,-21-1 0,21 0 15,0 0-15,0 0 0,0 0 16,0 1-16,21-22 16,0 0-16,0-22 15,-21 1-15,21 0 0,1 0 0,-22 0 16</inkml:trace>
  <inkml:trace contextRef="#ctx0" brushRef="#br0" timeOffset="64313.12">9567 11451 0,'-63'-42'32,"42"42"-32,-1 0 0,22-21 15,-21 21 1,42 0 15,1-21-31</inkml:trace>
  <inkml:trace contextRef="#ctx0" brushRef="#br0" timeOffset="65083.16">9948 11684 0,'0'-21'15,"0"0"-15,0 0 16,0-1-16,0 1 0,0 0 16,21 0-16,1 21 0,-1-21 15,0 0-15,0 21 0,0 0 0,0-22 16,1 22-16,20 0 0,-21 0 0,0 0 15,0 22-15,1-1 0,-22 0 16,0 21-16,0-21 0,0 1 16,-22-1-16,1 21 0,0-21 0,-21 22 15,-1-22-15,1 21 0,0-21 16,-22 22-16,22-22 0,0 21 0,20-21 16,-20 0-16,21 1 0,0-22 15,0 21-15,42-21 31,0 0-31,0-21 16,0 21-16,22 0 0,-22 0 0,21 0 16,-21 0-16,22 0 0,-1 0 15,0 0-15,22 0 0,-22 21 0,0 0 16,1-21-16,20 21 0,-20 21 0,-1-20 16,21-1-16,-41 0 0,20 21 15,0-21-15,-21 22 0,-21-1 16,0 0-16,0-20 0,0 20 0,0 0 15,-21 1-15,0-1 0,-21 0 0,-1 1 16,1-1-16,0-21 0,-1 21 16,-20 1-16,-1-22 0,1 0 0,-1 0 15,1 0-15,-1-21 0,-20 0 0,20 0 16,1 0-16,20 0 0,-20-21 16,21 21-16,-1-21 0,1 0 0,21 0 15,-22-22-15,22 22 0,21 0 0,0 0 16,-21-21-16,21 20 0,0 1 15,0 0-15,0-21 0,0 21 16,21-1-16,0-20 0,-21 21 0,22-21 16,-1 20-16,21-20 0,-21 0 0,22 21 15</inkml:trace>
  <inkml:trace contextRef="#ctx0" brushRef="#br0" timeOffset="65641.17">10880 11705 0,'0'0'0,"0"-21"0,21 21 16,-21-21-16,21 0 0,-21 0 0,21-1 16,-21 1-16,0 0 0,0 0 15,0-21-15,0 20 0,0 1 0,0-21 16,0 21-16,0 0 0,-21-1 0,0 1 15,0 21-15,-1 0 0,1 0 16,-21 0-16,21 21 0,-22-21 0,22 22 16,-21 20-16,21-21 0,-22 21 0,22 1 15,-21-1-15,21 0 0,0 1 16,-1-1-16,1 0 0,0 1 0,21-22 16,-21 21-16,21-21 0,0 1 0,0-1 15,21 0-15,0-21 16,0 0-16,1 0 0,-1 0 0,21 0 15,-21 0-15,22-21 0,-1 0 0,0-1 16,1 1-16,-22 0 0,21 0 16,-21-21-16,0 20 0,1-20 0,-1 0 15,0 21-15,-21-22 0,0 1 0,0 21 16,0 0-16,0-1 0,0 1 0,0 0 16,-21 42-1,21 0-15,-21 1 16,-1-1-16,22 0 0,0 21 0,-21-21 15,21 1-15,0 20 16,0 0-16,0-21 0,0 1 0,0 20 16,0-21-16,0 0 0,21 0 0,-21 1 15,22-1-15,-1 0 0,0 0 16,21-21-16,-21 0 0,1 0 0,20 0 16,-21 0-16,0 0 0,22-21 0,-22 0 15,0 0-15,21-1 0,-21 1 0</inkml:trace>
  <inkml:trace contextRef="#ctx0" brushRef="#br0" timeOffset="66836.36">11515 11049 0,'0'-21'0,"0"42"0,0-63 16,-22 42-16,1 0 16,0 0-16,21 21 15,-21 21-15,0-21 0,21 22 16,0-1-16,-21 22 0,-1-22 0,22 0 15,0 22-15,0-22 0,-21 0 0,21 22 16,-21-22-16,21 1 0,0-1 16,-21 0-16,21-21 0,0 22 0,0-22 15,0 21-15,0-21 0,0 1 0,21-22 16,0 21-16,0-21 0,1 0 16,-1 0-16,0-21 0,0-1 15,21 22-15,-20-21 0,-1-21 16,0 21-16,21 0 0,-21-22 0,1 22 15,-1-21-15,0 21 0,0-1 0,0 1 16,-21 0-16,0 0 0,0 0 16,0 0-16,-21 42 31,21 0-15,-21-21-16,0 21 0,21 0 0,0 22 15,0-22-15,-21 0 0,21 0 0,0 0 16,0 22-16,0-22 0,0 0 15,0 0-15,0 0 0,0 0 16,21 1-16,0-22 0,0 0 0,0 0 16,0 0-16,1 0 0,20 0 15,-21 0-15,21-22 0,1 22 16,-22-21-16,21 0 0,1 0 0,-22 0 16,21 0-16,-21-1 0,0 1 0,1-21 15,-1 21-15,0 0 0,0-22 16,0 22-16,-21 0 0,0 0 0,21 0 15,1 21-15,-22 21 16,-22 21 0,22-21-16,-21 0 0,21 22 15,-21-22-15,21 0 0,-21 21 0,21-20 16,0 20-16,0-21 0,0 0 0,0 0 16,21 1-16,0-22 15,0 21-15,1-21 0,20 0 0,-21 0 16,21 0-16,-20 0 0,20 0 0,-21 0 15,21 0-15,-20-21 0,-1 21 0,0-22 16,0 1-16,-21 0 0,0 0 16,0 0-16,0-22 0,0 22 0,0-21 15,-21 21-15,0 0 0,0-22 0,-1 22 16,1 0-16,-21 0 0,21 0 16,-22 21-16,22 0 0,0 0 0,0 0 15,0 0-15,42 0 31,21 0-31,-21 0 16,1 0-16,20 0 0,0-22 0,-21 22 16,22 0-16,-1 0 0,-21 0 0,22-21 15,-1 21-15,-21 0 0,21 0 16,-20 0-16,-1 0 0,21 21 0,-21-21 16,0 22-16,-21 20 0,22-21 15,-22 0-15,0 0 16,0 1-16,0-1 0,0 0 0,0 0 0,0 0 15,0 0-15,0 1 16,0-1-16,-22-21 0,22 21 0,0 0 16,-21 0-1,0-21 1,21-21 15,0 0-31,0 0 0,0 0 0,0-1 16,0 1-16,0 0 0,21 0 0,0-21 15,22-1-15,-22 22 0,21-21 0,1-1 16,-1 22-16,0-21 0,1 21 16,-1 21-16,0 0 0,1 0 0,-22 0 15,0 21-15,0 0 0,-21 21 16,0-20-16,0 20 0,0-21 16,0 21-16,0-20 0,-21-1 0,0 21 15,21-21-15,-21 0 0,21 1 0,0-1 16,-22 0-16,22 0 0,0-42 47,22 0-47,-1 21 15,-21-21-15</inkml:trace>
  <inkml:trace contextRef="#ctx0" brushRef="#br0" timeOffset="67254.03">13991 11388 0,'0'0'0,"0"-21"0,0-1 16,-21 1-16,21 0 0,-21 0 0,0 0 15,-1 0-15,1-1 0,0 22 16,0 0-16,0 0 0,0 0 16,-1 0-16,1 22 0,0-1 0,0 0 15,0 0-15,0 21 0,-1-20 0,1-1 16,21 21-16,0-21 0,0 0 15,0 1-15,0-1 0,0 0 0,21-21 16,-21 21-16,43-21 0,-22 0 16,0 0-16,21 0 0,-20 21 0,-1-21 15,21 0-15,-21 0 0,0 0 16,1 0-16,-1 21 0,0-21 0,-21 22 16,0-1-16,0 0 15,0 0 1,-21 0-16,0-21 0,-1 21 15,-20-21-15,21 22 0,-21-22 0,20 0 16,-20 0-16,0 0 0,21 0 0,-22 21 16,22-21-16,0 0 0,-21 0 15,20 0-15,1 0 0,0 0 16,0 0-16,0 0 0,0 0 16,21-21-16,-22 21 0,1-22 0,21 1 15</inkml:trace>
  <inkml:trace contextRef="#ctx0" brushRef="#br0" timeOffset="67720.28">11409 11345 0,'0'0'0,"-21"22"16,42-22 0,0 0-16,0 0 0,21 0 15,-20-22-15,-1 22 0,21-21 16,0 21-16,-20 0 0,20-21 0,0 21 15,-21-21-15,22 21 0,-22 0 0,0 0 16,0 0-16,-42 0 31,0 0-31,0 0 0,0 0 16</inkml:trace>
  <inkml:trace contextRef="#ctx0" brushRef="#br0" timeOffset="68705.1">614 13695 0,'-21'0'16,"21"-42"-1,-22 42-15,22-22 0,0 1 16,0 0-16,0 0 0,0 0 16,0 0-16,22-1 0,-1 1 15,0 0-15,0 0 0,0 0 16,0 21-16,1 0 0,-1 0 0,0 0 16,21 0-16,-21 0 0,1 21 15,-1 21-15,0-21 0,-21 22 0,0-1 16,0 22-16,0-22 15,0 21-15,-21-20 0,0 20 0,-1-20 16,1 20-16,-21-21 0,0 1 16,-1-1-16,1-21 0,21 22 0,-22-22 15,22 0-15,-21 0 0,21-21 16,0 0-16,-1 0 0,-20 0 16,21 0-16,0-21 0,0 21 0,-1-21 15,1 0-15,0-22 0,0 22 16,0 0-16,21-21 0,0-1 0,0 22 15,0-21-15,0 21 16,0-1-16,21 1 0,21 21 16,-21 0-16,1 0 0,-1 0 15,21 21-15,-21 1 0,0-1 0,22 0 16,-22 21-16,0-21 0,21 22 16,-20-22-16,-1 21 0,0-21 15,0 1-15,0 20 0,0-21 0,1 0 16,-1 0-16,0-21 0,0 22 15,0-22-15,0 0 0,1 0 16,-1 0-16,0 0 0,0 0 16,0-22-16,0 1 0</inkml:trace>
  <inkml:trace contextRef="#ctx0" brushRef="#br0" timeOffset="69116.86">1693 13483 0,'0'0'16,"0"-21"-16,0 0 0,-21 21 16,0 0-16,-21 0 0,20 0 15,1 21-15,-21 0 0,0 0 16,20 22-16,-20-1 0,21 0 16,0 22-16,0-22 0,-1 22 0,1-1 15,0-20-15,21 20 16,0-21-16,0 1 0,0-1 0,21 0 15,0-20-15,1-1 0,20 21 16,0-42-16,1 21 0,-1-21 0,0 0 16,1 0-16,20 0 0,-21-21 15,1 21-15,-1-21 0,-21 0 0,22 0 16,-22-1-16,0-20 0,-21 21 16,0 0-16,0 0 0,0-1 0,0 1 15,-21 0-15,0 21 0,-22 0 16,1 0-16,21 0 0,-43 0 0,22 0 15,0 0-15,-1 21 0,1 0 16,0 1-16,20-22 0,-20 21 16,21 0-16,0-21 0,21 21 0,0 0 15,21-21 1,21 0-16,-21 0 0,22 0 16</inkml:trace>
  <inkml:trace contextRef="#ctx0" brushRef="#br0" timeOffset="69296.27">2371 13907 0,'0'0'0,"21"0"0,0 0 0,-21-22 15,0 1 17</inkml:trace>
  <inkml:trace contextRef="#ctx0" brushRef="#br0" timeOffset="72380.52">3429 13822 0,'0'-42'15,"0"84"-15,0-127 0,0 64 0,0-21 16,0 21-16,0-1 0,0 1 0,0 0 16,0 0-16,-21 42 15,21 0-15,-21 0 16,21 22-16,0-1 0,0 0 0,0 22 15,0-22-15,0 1 0,0 20 16,-22-21-16,22 1 0,0-1 0,-21 0 16,21 1-16,0-22 0,-21 21 15,21-21-15,0 1 0,21-22 32,0 0-32,1 0 0,-1-22 15,-21 1-15,21 0 0,0-21 0,0 21 16,-21-22-16,21 22 0,1-21 15,-22-1-15,21 1 0,0 21 0,0 0 16,-21-22-16,21 22 0,0 21 16,1 0-16,-1 0 15,0 21-15,0 1 16,-21 20-16,21-21 0,0 0 16,-21 22-16,22-22 0,-1 21 0,-21-21 0,21 22 15,0-22-15,0 0 16,-21 0-16,21 21 0,1-20 0,-1-22 15,0 21-15,0-21 0,0 0 0,0 0 16,1 0-16,-1 0 0,0-21 16,0 21-16,0-22 0,22 1 0,-22 0 15,0-21-15,0 21 0,0-22 16,0 1-16,1 0 0,-1-1 0,0 1 16,-21 0-16,21-22 0,-21 22 0,0-22 15,0 22-15,0 0 0,0-1 16,0 1-16,0 21 0,0 0 0,0-1 15,0 1-15,0 42 16,0 1 0,0-1-16,0 0 0,0 21 0,0 1 15,0-1-15,0 0 0,0 1 16,0 20-16,0-21 0,0 1 0,0-1 16,21 0-16,0-20 0,1 20 15,-1-21-15,0 21 0,0-20 0,21-22 16,-20 21-16,20 0 0,0-21 0,1 0 15,-1 0-15,0 0 0,1 0 16,20-21-16,-21 0 0,1 21 0,-1-22 16,0 1-16,1-21 0,-22 21 0,21 0 15,-21-22-15,1 22 0,-22-21 16,0-1-16,0 22 0,0-21 16,0 0-16,0-1 0,-22 22 0,1 0 15,0 0-15,0 0 0,0 21 16,0 0-16,-22 0 0,22 0 0,0 21 15,0 0-15,-22 0 0,22 21 0,0 1 16,0-22-16,0 21 0,0 1 16,21-22-16,0 21 0,0 0 0,0-20 15,0 20-15,0-21 0,0 0 0,0 0 16,21-21-16,-21 22 0,21-22 16,21 0-16,-21 0 0,1 0 15,-1 0-15,0 0 0,0 0 0,0-22 16,22 22-16,-22-21 0,-21 0 15,21 0-15,0 0 0,0 0 0,-21-1 16,0-20-16,21 21 0,-21-21 0,22 20 16,-22-20-16,0 21 0,0-21 15,0 20-15,0 1 0,0 0 0,0 0 16,0 0-16,0 42 31,0 0-31,0 0 0,0 0 16,0 22-16,0-22 0,0 21 15,0-21-15,0 22 0,21-22 0,-21 21 16,21-21-16,-21 1 0,21-1 0,0 0 16,-21 0-16,21 0 15,1 0-15,-1-21 0,0 0 0,0 0 16,0 0-16,0 0 0,1 0 0,20 0 16,-21 0-16,21-21 0,-20 0 15,20 0-15,-21 0 0,21 0 0,-20-22 16,20 22-16,-21-21 0,0 21 0,0-22 15,-21 22-15,0-21 0,0 21 16,22-1-16,-22 1 0,0 0 0,0 0 16,-22 21 15,22 21-31,0 0 0,0 0 16,-21 1-16,21 20 0,0-21 15,0 21-15,0-20 0,0 20 16,0-21-16,0 21 0,0-20 0,0-1 15,0 0-15,21 0 0,1 0 0,-1 0 16,0-21-16,0 0 0,0 22 16,22-22-16,-22 0 0,21 0 0,0 0 15,1-22-15,-1 22 0,0-21 0,1 0 16,-22 0-16,21 0 0,1 0 16,-22-22-16,0 22 0,21-21 15,-42-1-15,21-20 0,-21 21 0,0-22 0,0 22 16,0-22-16,0 1 0,0 20 15,0-20-15,-21 21 0,21-1 16,0 1-16,0 0 0,0 20 0,0 1 16,0 0-1,-21 21-15,21 21 16,0 0-16,0 1 0,0-1 0,0 21 16,0-21-16,0 22 0,0-1 15,0 0-15,0 22 0,0-22 0,0 0 16,0 22-16,21-22 0,-21 1 0,0-1 15,0 0-15,0 1 16,21-22-16,-21 21 0,22-21 0,-1 0 16,0 1-16,0-22 0,0 0 0,0 0 15,22 0-15,-22 0 16,21 0-16,-21 0 0,22-22 0,-22 1 16,21 0-16,-21 0 0,22 0 0,-22 0 15,0-1-15,0-20 0,0 21 16,1-21-16,-22 20 0,21 1 0,-21 0 15,0 0-15,0 0 0,0 0 0,0-1 16,-21 22 0,-1 0-1,22 22-15,-21-1 0,21 0 16,0 0-16,0 21 0,0-20 0,0-1 16,0 21-16,0-21 0,0 0 15,0 22-15,0-22 0,21 0 0,-21 0 16,22-21-16,-1 21 0,0 1 0,21-22 15,-21 0-15,22 0 0,-1 0 16,-21 0-16,22 0 0,-1 0 0,0-22 16,-21 1-16,22 0 0,-22 0 0,0 0 15,21 0-15,-20-1 0,-1-20 16,-21 21-16,0-21 0,21-1 0,-21 1 16,0 0-16,0 20 0,0-20 0,0 21 15,0 0-15,0 42 31,-21 0-31,21 21 16,0-20-16,0 20 0,0-21 0,0 21 16,-21-20-16,21-1 0,0 21 15,-22-21-15,22 0 0,0 1 0,0-1 16,0 0-16,0 0 0,0 0 0,-21-21 16,21 21-16,0-42 31,0 0-31,21 0 0,-21 0 15,22 0-15,-1-22 0,-21 22 16,21-21-16,0-1 0,0 22 16,0-21-16,-21 21 0,22-22 0,20 1 15,-21 42-15,-21-21 0,21 21 16,0 21 0,-21 0-16,0 0 15,0 22-15,0-22 0,0 0 0,0 0 16,22 0-16,-22 22 0,21-22 15,-21 0-15,21 0 0,-21 0 0,21 1 16,0-22-16,22 21 0,-22-21 16,21 0-16,-21 0 0,22 0 0,-1 0 15,0 0-15,1 0 0,20 0 0,-21 0 16,1-21-16,-1-1 0,0 1 0,1 0 16,-1 0-16,-21 0 0,22-22 15,-22 22-15,0-21 0,0 21 16,0-22-16,-21 1 0,0 0 0,0-1 15,0 22-15,0-21 0,0 21 0,-21 0 16,0-1-16,0 1 0,0 0 16,-1 21-16,1 0 0,0 0 0,0 0 15,0 21-15,-22 0 0,22 1 0,0-1 16,-21 21-16,21-21 0,-1 22 16,1-1-16,0-21 0,0 21 15,21 1-15,0-22 0,0 21 0,0-21 16,0 1-16,0-1 0,21 0 0,0 0 15,0-21-15,1 0 0,-1 0 16,0 0-16,21 0 0,-21 0 0,1 0 16,-1-21-16,0 0 0,0 0 0,0 21 15,0-22-15,1-20 0,-22 21 16,21 0-16,-21 0 0,21-1 0,-21 1 16,0 0-16,21 0 0,-21 0 0,0 0 15,21 21-15,-21-22 0,0 44 47,0-1-47,0 0 0,0 0 16,0 0-16,-21 22 0,21-1 0,-21 0 15,0 1-15,21-1 0,-21 0 0,-1 1 16,22-1-16,-21 21 0,0-20 0,21 20 16,-21-20-16,0 20 0,21-21 15,-21 22-15,-1-1 0,22 1 0,0-1 16,-21-20-16,0 20 0,21 1 0,-21-1 15,0-20-15,21 20 0,-21-21 16,-1 1-16,22 20 0,-21-20 0,0-1 16,0-21-16,21 21 0,-21-20 0,0-1 15,21 0-15,-22 0 0,22 0 16,-21-21-16,0 0 16,21-21-16,0 0 15,0-21-15,0 20 0,0-20 16,0 0-16,0-1 0,0 1 0,0 0 15,0-22-15,0 1 0,0-1 16,0-20-16,21 20 0,-21-21 0,21 22 16,1-1-16,-22 1 0,0-1 0,21 22 15,-21 0-15,21-1 0,-21 22 16,0-21-16,0 21 0,0 0 0,0-22 16,0 22-16,-21 0 0,0 0 0,-1 0 15</inkml:trace>
  <inkml:trace contextRef="#ctx0" brushRef="#br0" timeOffset="72616.39">7599 13208 0,'0'0'0,"-21"0"15,-1 0 1,1 0 15,0 0-15,0 0 0,0 0-16</inkml:trace>
  <inkml:trace contextRef="#ctx0" brushRef="#br0" timeOffset="72825.27">6392 13462 0,'0'0'16,"-21"0"-16,42 0 16,0 0-16,1-21 15,20 0-15,-21 21 0,21 0 0,1-21 16,-1 21-16,0 0 0,1 0 0,-1-22 15,-21 22-15,0 0 0,1 0 16,-1 0-16,-21-21 0,-21 21 16</inkml:trace>
  <inkml:trace contextRef="#ctx0" brushRef="#br0" timeOffset="73004.17">6117 13250 0,'-21'0'16</inkml:trace>
  <inkml:trace contextRef="#ctx0" brushRef="#br0" timeOffset="74036.57">9779 13864 0,'-21'0'0,"42"0"0,-42-21 47,42 0-31,-21 0-16,21 0 0,0-1 0,22-20 16,-22 21-16,0-21 0,21-1 0,-21 1 15,22 0-15,-1-1 16,-21 1-16,22-22 0,-22 22 0,0 0 15,0 21-15,0-22 0,-21 22 0,0 0 16,-21 21-16,0 0 16,-21 0-16,-1 0 0,22 0 0,-21 21 15,-1 0-15,1 0 0,21 1 0,0 20 16,0-21-16,21 0 0,0 22 16,0-22-16,21 21 0,0 0 0,21-20 15,-21 20-15,22-21 0,-22 21 0,21 1 16,-21-22-16,22 0 0,-22 0 15,0 0-15,0 1 0,-21-1 0,0 0 16,0 0 0,-21-21-16,0 0 15,0 0-15,0 0 0,21-21 0,-22 0 16,1 21-16,0-21 0,0-1 0,0-20 16,0 21-16,-1 0 0,1 0 15,21-1-15,-21 1 0,0 0 0,0 21 16,21 21-1,0 0-15,0 1 16,0-1-16,0 0 0,0 0 0,0 0 16,21 0-16,-21 22 0,42-22 15,-21 0-15,1-21 0,-1 21 0,21-21 16,-21 0-16,22 0 0,-22 0 16,21 0-16,0 0 0,1 0 15,-1 0-15,0-21 0,1 0 0,20 0 16,-20 0-16,-1-22 0,-21 22 0,21-21 15,1-1-15,-22 1 0,0 0 16,21-22-16,-20 22 0,-1-22 16,0 22-16,-21-21 0,21-1 0,0 1 0,-21 20 15,21-20-15,-21 20 0,22 1 16,-22 0-16,0 21 0,0-1 0,0 1 16,0 42-1,0 1-15,-22 20 0,1 0 16,0 1-16,0 20 0,0-21 15,21 22-15,-21-22 0,-1 22 0,1-1 16,21-20-16,-21 20 0,21-21 16,0 22-16,0-22 0,0 1 0,0-22 15,0 21-15,21-21 0,0 0 0,1 1 16,-1-1-16,0-21 0,21 0 16,-21 0-16,22 0 0,-22 0 0,21-21 15,-21-1-15,22 1 0,-22 0 0,21 0 16,-21 0-16,1 0 15,-1-1-15</inkml:trace>
  <inkml:trace contextRef="#ctx0" brushRef="#br0" timeOffset="74221.47">10499 13356 0,'0'0'15,"21"0"1,21 0-16,-21 0 15,0 0-15,22 0 0,-1-21 16,0 21-16,1 0 0,20-21 0,-20 0 16,-1 21-16,0-21 0,1 21 0,-1 0 15,-21-22-15,21 22 0</inkml:trace>
  <inkml:trace contextRef="#ctx0" brushRef="#br0" timeOffset="75064.98">11853 13589 0,'64'-42'16,"-43"21"-1,-21-1-15,0 1 0,21 0 0,-21 0 16,0 0-16,0 0 0,0-22 0,0 22 15,0-21-15,0 21 0,-21-22 16,0 22-16,0 0 0,-1 0 0,-20 21 16,21 0-16,0 0 0,-22 0 15,22 0-15,-21 0 0,21 21 0,-22 21 16,22-21-16,0 22 0,0-1 0,0-21 16,-22 22-16,43-1 0,-21 0 15,21 1-15,-21-1 0,21 0 0,0-21 16,0 1-16,0 20 0,0-21 0,21 0 15,0-21-15,1 21 0,-1-21 16,0 0-16,21 0 0,-21 0 16,22 0-16,-22-21 0,21 21 0,-21-21 15,22 0-15,-22 0 0,21 0 16,-21-22-16,1 22 0,-1-21 0,0 21 16,0-22-16,-21 1 0,21 21 0,0-22 15,-21 22-15,0 0 0,0 0 16,0 0-16,0 0 0,0 42 31,0 0-31,0 21 16,-21-21-16,21 1 0,-21 20 0,21 0 15,0 1-15,0-1 0,0-21 16,0 21-16,0 1 0,0-22 0,0 21 16,21-21-16,0 1 0,1-1 15,20 0-15,-21-21 0,21 0 0,1 0 16,-1 0-16,0 0 0,1 0 0,-1-21 15,-21 21-15,22-43 0,-1 22 16,0 0-16,-21-21 0,1-1 0,20 1 16,-21 0-16,0-22 0,-21 22 0,21 0 15,-21-22-15,22 22 0,-22-22 16,0 22-16,21 0 0,-21-1 0,0 1 16,0 21-16,0 0 0,0-1 0,0 1 15,-21 21 1,-1 0-16,22 21 0,-21 1 15,21-1-15,0 0 0,0 21 0,0-21 16,0 22-16,-21-1 0,21 0 16,0 1-16,0-1 0,-21 0 0,21 1 15,0-1-15,0 0 0,0 1 0,0-1 16,0 0-16,0 1 0,0-22 16,0 21-16,0-21 0,0 1 0,0-1 15,21-21-15,-21 21 0,21-21 0,0 0 16,1 0-16,-1 0 0,21 0 15,-21-21-15,0 0 0,1 21 0,-1-22 16,21-20-16,-21 21 0,-21 0 16</inkml:trace>
  <inkml:trace contextRef="#ctx0" brushRef="#br0" timeOffset="75263.87">12467 13314 0,'-21'0'15,"42"0"-15,-21 0 16,21 0-16,0-21 16,1 21-16,-1 0 0,0 0 0,21-21 15,-21 21-15,22 0 0,-22-22 0,21 22 16,-21 0-16,22 0 16,-22 0-16,0 0 0,0 0 0,0 0 15,-21-21-15</inkml:trace>
  <inkml:trace contextRef="#ctx0" brushRef="#br0" timeOffset="76433.19">13293 13610 0,'21'0'31,"0"0"-31,0 0 0,0 0 0,0 0 16,1-21-16,-1 0 0,0 0 15,0 21-15,0-21 0,0-1 16,1 1-16,-22 0 0,21 21 0,-21-21 16,0 0-16,0 0 0,0-1 0,0 1 15,-21 21-15,-1 0 16,1 0-16,0 0 0,0 0 0,0 0 15,-22 0-15,22 21 0,0 1 0,0-1 16,0 0-16,0 21 0,-1-21 16,1 1-16,0 20 0,21-21 15,-21 21-15,21-20 0,0-1 0,0 0 16,0 0-16,21 0 0,0 0 0,0-21 16,22 0-16,-22 22 0,21-22 15,1 0-15,20 0 0,-21 0 0,1 0 16,20-22-16,-20 1 0,20 21 15,-21-21-15,1 0 0,20-21 0,-20 20 16,-22 1-16,21-21 0,0 0 16,-20 20-16,-1-20 0,0 21 0,-21-21 15,0 20-15,0 1 0,0 0 0,0 0 16,0 0-16,-21 21 16,0 0-16,-1 0 0,1 0 15,0 21-15,0 0 0,21 0 16,-21 0-16,0 22 0,21-22 0,-22 0 15,22 21-15,0-20 0,0 20 16,0-21-16,0 21 0,0-20 0,0-1 16,0 0-16,0 0 0,0 0 15,0 0-15,22-21 16,-1 0-16,0 0 0,-21-21 16,21 0-16,-21 0 15,21 0-15,-21-22 0,0 22 0,0-21 16,21 21-16,1-22 0,-1 22 0,-21-21 15,21 21-15,0 0 16,-21-1-16,21 1 0,0 0 0,-21 0 0,22 21 16,-1 0-16,0-21 0,0 21 15,0 0 1,-21 21-16,0 0 0,21 0 0,1 22 16,-22-22-16,0 0 0,0 0 15,21 0-15,-21 22 0,21-22 16,-21 0-16,21 0 0,-21 0 0,0 0 15,21 1-15,0-1 0,-21 0 16,22-21-16,-1 0 16,0-21-16,-21 0 15,21-1-15,0 1 16,0-21-16,-21 21 0,22-22 16,-1 22-16,0-21 0,0 21 0,0-22 15,0 22-15,1-21 0,-1 21 0,0 0 16,0-1-16,0 22 0,0 0 15,1 22 1,-22-1-16,0 0 0,0 0 16,0 21-16,0-20 0,0 20 15,0-21-15,0 0 0,0 22 0,0-22 16,21 0-16,-21 21 0,21-21 0,-21 1 16,21-1-16,0-21 15,0 0-15,1 0 16,-1 0-16,0 0 0,0 0 15,0-21-15,0-1 0,1 1 0,-1 0 16,21 0-16</inkml:trace>
  <inkml:trace contextRef="#ctx0" brushRef="#br0" timeOffset="77228.74">15261 13399 0,'-21'0'15,"21"21"-15,0 0 31,21-21-31,0 0 16,0 0-16,1 0 0,-1 0 16,21 0-16,-21-21 0,0 21 0,1-21 15,-1-1-15,0 22 0,0-21 16,-21 0-16,21 0 0,-21 0 0,0 0 16,0-1-16,0 1 0,-21 0 15,0 21-15,0 0 0,-22 0 16,22 0-16,-21 0 0,21 0 0,-22 21 15,22 0-15,0 1 0,0-1 0,0 0 16,0 0-16,21 21 0,-22-20 16,22-1-16,0 21 0,0-21 0,0 22 15,0-22-15,22 0 0,-1 0 0,0 0 16,0 0-16,0 1 16,0-1-16,22 0 0,-1-21 0,-21 0 15,22 0-15,20 0 0,-21 0 0,1 0 16,-1 0-16,0-21 0,1 0 15,-1-1-15,-21 1 0,22-21 0,-22 21 16,0-22-16,0 1 0,0 21 0,-21-21 16,0-1-16,0 22 0,0-21 15,0 21-15,0-1 0,0 1 0,0 0 16,-21 21 0,21 21-16,-21 0 15,21 1-15,0-1 0,0 0 16,0 0-16,0 21 0,0-20 0,0 20 15,0-21-15,0 21 0,-21-20 16,21-1-16,0 21 0,0-21 0,0 0 16,0 1-16,0-1 0,0 0 0,0 0 15,0-42 17,0 0-32,0 0 0,0-1 15,0 1-15,0 0 0,0-21 16,21-1-16,0 22 0,0-21 0,0 0 15,1-1-15,20 1 0,-21 21 16,21-22-16,-20 22 0,20-21 16,0 21-16,1 21 0,-22 0 0,21 0 15,-21 0-15,0 0 0,1 21 0,-1 0 16,0 21-16,0-20 0,-21 20 16,0-21-16,0 21 0,0 1 0,0-1 15,0 0-15,0-20 0,0 20 0,0-21 16,0 21-16,0-20 0,0-1 0,-21-21 15,21 21-15,0 0 0,0-42 32,0 0-17,21 0-15,-21-1 0,21 1 16,0-21-16</inkml:trace>
  <inkml:trace contextRef="#ctx0" brushRef="#br0" timeOffset="77509.57">16849 12785 0,'0'0'0,"0"-21"0,0-1 0,0 1 0,0 0 16,-22 21-1,22 21 1,-21 22-16,21-22 0,-21 21 16,0 0-16,21 22 0,-21-22 15,21 22-15,0-1 0,-21 1 0,21-22 16,-22 22-16,22-1 0,0-21 15,-21 22-15,21-22 0,0 1 16,0-1-16,0 0 0,0-21 0,0 1 16,0-1-16,0 0 0,0 0 0,21-21 31,1 0-31,-1 0 0,0-21 16,0 0-16,21 0 0,-20-22 0,20 22 15,0-21-15</inkml:trace>
  <inkml:trace contextRef="#ctx0" brushRef="#br0" timeOffset="77863.88">17462 13229 0,'0'0'0,"22"-21"16,-22 0-16,0 0 15,-22 21-15,1 0 16,0 0-16,-21 0 0,21 0 16,-22 0-16,22 0 0,-21 0 0,21 21 15,-22-21-15,22 21 0,0 0 0,-21 0 16,42 1-16,0-1 0,-22 0 15,22 0-15,0 0 0,22 0 16,-1-21-16,0 22 0,21-22 0,-21 21 16,22-21-16,-22 21 0,21-21 0,-21 21 15,22-21-15,-22 21 0,0 0 16,0-21-16,0 22 0,-21-1 16,0 0-1,-21-21 1,-21 21-16,21-21 0,0 0 0,-22 0 15,22 0-15,-21 0 0,-1 21 0,22-21 16,-21 0-16,21 0 0,0 0 16,-1 0-16,1 0 15,21-21-15,-21 21 0,21-21 16,0 0-16</inkml:trace>
  <inkml:trace contextRef="#ctx0" brushRef="#br0" timeOffset="78152.72">16489 12848 0,'-21'-21'0,"42"42"0,-21-42 15,21 21-15,21 0 0,1 0 0,-1-21 16,0 21-16,22 0 0,-22 0 15,22 0-15,-1 0 0,1 0 0,-1 0 16,1 0-16,-1 0 0,-21 0 16,22 0-16,-22 0 0,1 0 15,-1 0-15,-21 0 0,0 0 0,0 0 16,1-21-16,-22 0 16,-22 21-1,1 0-15,0 0 0,0 0 0,-21 0 16,20 0-16,1 0 0</inkml:trace>
  <inkml:trace contextRef="#ctx0" brushRef="#br0" timeOffset="79264.42">952 15494 0,'-21'0'16,"42"0"-16,-63 0 0,21 0 15,21-21 1,0 0-16,0 0 16,0-1-1,0 1-15,21 0 16,0 0-16,0 21 0,1 0 15,-1-21-15,21 21 0,-21 0 16,0 21-16,1 0 0,-1 0 0,0 0 16,0 22-16,-21-1 0,0 0 15,0 22-15,0-22 0,-21 1 0,-21 20 16,20-21-16,-20 22 0,21-22 16,-21 1-16,-1-1 0,22 0 15,-21 1-15,-1-22 0,1 0 0,21 0 16,-21-21-16,-1 0 0,22 0 15,0 0-15,-21 0 0,20 0 0,22-21 16,-21 0-16,21-22 16,-21 22-16,21-21 0,0 0 0,0-1 15,0 22-15,0-21 0,0-1 16,0 22-16,0-21 0,0 21 0,0 0 16,0-1-16,21 22 0,0 0 15,1 0-15,-1 0 16,0 22-16,0-1 0,0 0 0,22 0 15,-22 0-15,0 22 0,0-22 16,0 21-16,22-21 0,-22 22 0,0-1 16,0-21-16,-21 0 0,21 22 15,0-22-15,1 0 0,-1-21 16,0 21-16,0-21 0,0 0 16,0 0-16,22-21 0,-22 21 15,0-21-15,21-22 0</inkml:trace>
  <inkml:trace contextRef="#ctx0" brushRef="#br0" timeOffset="79700.17">1609 15325 0,'0'21'31,"0"0"-31,0 0 16,0 0-16,0 1 15,0-1-15,21-21 0,0 21 0,0-21 16,0 0-16,0 0 0,22 0 16,-1 0-16,0 0 0,1-21 0,-1 21 15,0-21-15,1-1 0,-22 1 16,21 0-16,1 0 0,-22 0 0,0 0 16,0-1-16,0 1 0,-21 0 15,-21 21 1,0 0-16,0 21 15,21 0-15,-21 1 0,-1-1 16,22 21-16,-21-21 0,21 22 16,0-1-16,-21 0 0,21 1 0,-21-1 15,0 0-15,21 1 0,0 20 16,-21-21-16,21 1 0,-22-1 0,22-21 16,0 22-16,0-1 0,0-21 15,0 0-15,0 0 0,-21 1 0,21-1 16,-21-42 15,21-1-31,0 1 16,0 0-16,0 0 0</inkml:trace>
  <inkml:trace contextRef="#ctx0" brushRef="#br0" timeOffset="79896.07">1503 15833 0,'0'-21'0,"42"-1"32,0 1-32,1 21 0,-1-21 0,0 21 0,1-21 15,-1 21-15,0 0 0,22 0 16,-22-21-16,-21 21 0,22 0 0,-1 0 16,-21 0-16,0 0 0,1 0 15,-1 0 1</inkml:trace>
  <inkml:trace contextRef="#ctx0" brushRef="#br0" timeOffset="80096.95">2540 15663 0,'21'0'0,"-42"0"0,63 0 16,-42-21-16,21 21 78</inkml:trace>
  <inkml:trace contextRef="#ctx0" brushRef="#br0" timeOffset="80981.49">4508 15409 0,'0'-42'0,"0"84"0,-21-126 0,21 63 16,-21-22-16,21 1 0,-21 21 0,21 0 15,0-1-15,0 1 0,-21 0 16,21 42 0,0 0-16,0 22 0,0-22 0,0 42 15,0-20-15,0 20 0,0-20 16,0 20-16,0 1 0,0-1 0,0-21 15,0 22-15,0-22 0,0 1 16,-21-1-16,21 0 0,0-21 0,0 1 16,0-1-16,0 0 0,21-21 15,0 0 1,-21-21-16,21 0 0,0-1 0,-21 1 16,21-21-16,1 21 0,-1-22 15,0 1-15,0 0 0,0-1 0,22 1 16,-22 0-16,0-1 0,0 1 0,0 0 15,0 21-15,1-22 0,-1 22 16,0 21-16,-21 21 16,21 0-16,-21 1 0,0-1 15,0 0-15,0 21 0,0 1 0,21-22 16,-21 21-16,0 0 0,0 1 0,0-22 16,21 21-16,-21-21 15,22 22-15,-1-22 0,-21 0 0,21 0 16,0 0-16,0 1 0,0-22 0,1 0 15,20 0-15,-21 0 0,0-22 16,22 1-16,-22 0 0,21-21 0,-21 21 16,22-22-16,-1 22 0,-21-21 15,21-22-15,-20 22 0,-1-22 0,0 1 16,0-1-16,-21 1 0,0-1 0,0 22 16,0-21-16,0 20 0,-21 1 15,0 21-15,0-22 0,-1 43 0,1-21 16,0 21-16,0 0 0,0 0 15,0 21-15,21 1 0,0-1 16,-22 0-16,22 21 0,-21-21 0,21 1 16,0 20-16,0-21 0,0 0 15,0 0-15,0 1 0,21-1 0,1 0 16,-1 0-16,0-21 0</inkml:trace>
  <inkml:trace contextRef="#ctx0" brushRef="#br0" timeOffset="81328.28">5715 15558 0,'0'21'0,"0"-42"0,21 42 15,0-21-15,0 0 16,1 0 0,-1-21-16,0 21 0,-21-22 0,21 1 15,0 0-15,0 0 0,1 21 0,-22-21 16,0 0-16,0-1 0,0 1 15,0 0-15,0 0 0,0 0 0,-22 21 16,1 0-16,0 0 16,0 0-16,0 0 0,0 21 0,-1 0 15,1 21-15,0-20 0,0 20 0,0-21 16,21 21-16,0 1 0,-21-1 16,21 0-16,0-20 0,0 20 15,0-21-15,0 0 0,0 0 0,21 1 16,0-1-16,0 0 0,0-21 15,22 0-15,-22 0 0,21 0 0,0 0 16,1-21-16,-1 0 0,0-1 0,1 1 16,-1 0-16,0 0 0</inkml:trace>
  <inkml:trace contextRef="#ctx0" brushRef="#br0" timeOffset="81813">6413 14901 0,'0'0'0,"0"-42"0,-21 21 15,0 21-15,0 0 16,0 21 0,21 21-16,0-20 0,0 20 0,0 0 15,0 22-15,0-22 0,0 22 16,0-1-16,0 1 0,0-22 0,0 21 16,0-20-16,0 20 0,0-20 0,0-22 15,0 21-15,0 0 0,0-20 16,0-1-16,0 0 0,-21-21 15,-1 0-15,1 0 16,21-21 0,0 0-16,0-1 0,0 1 0,0 0 15,0-21-15,0 21 0,0-22 0,21 1 16,1 21-16,-1-22 0,21 22 16,-21 0-16,22 0 0,-1 0 0,-21 21 15,21 0-15,1 0 0,-1 0 0,0 0 16,1 0-16,-1 21 0,0 0 15,-20 0-15,20 0 0,-21 1 0,21-1 16,-42 0-16,0 21 0,0-21 0,0 1 16,0 20-16,-42-21 0,21 0 15,-21 0-15,-1 1 0,-20-1 16,20 0-16,1 0 0,0 0 0,-22 0 16,22-21-16,21 0 0,-22 0 15,22 0-15,0 0 0,0 0 0,0 0 16,0 0-16,21-21 15,0 0-15,0 0 0,0 0 16,21 0-16,0-1 0</inkml:trace>
  <inkml:trace contextRef="#ctx0" brushRef="#br0" timeOffset="82924.58">7366 15155 0,'21'0'16,"0"0"0,0-21-16,1 21 15,-1-21-15,0 0 0,0 21 16,0-21-16,0 21 0,1-21 15,-1-1-15,0 1 0,0 21 0,0-21 16,-21 0-16,0 0 0,0 0 0,0-1 16,0 1-16,-21 21 15,0 0-15,0 0 0,0 0 0,-22 0 16,22 0-16,-21 0 0,21 0 16,-22 21-16,22 1 0,-21-1 15,21 0-15,-22 0 0,22 21 0,21-20 16,-21-1-16,21 21 0,0-21 0,0 0 15,0 1-15,0 20 0,21-42 16,-21 21-16,42 0 0,-20-21 0,-1 0 16,21 0-16,0 0 0,1 0 15,-1 0-15,0 0 0,1 0 0,-1 0 16,-21 0-16,22 0 0,-65 0 31,1 0-31,-21 0 0,0 21 16,-1-21-16,-20 22 0,20-1 15,-20 0-15,21 0 0,-1 0 16,1 22-16,0-22 0,-1 21 0,22-21 16,0 22-16,0-22 0,21 0 0,0 21 15,0-21-15,0 1 0,0-1 16,21 0-16,0 0 0,21 0 0,-20-21 16,20 0-16,0 0 0,1 0 0,20 0 15,-21 0-15,22 0 0,-22 0 16,22-21-16,-22 21 0,22-21 0,-22 0 15,-21 21-15,21-21 0,-20 21 16,-1 0-16,0 0 0,-21-22 0,0 1 31,-21 21-31,21-21 16,-21 21-16,21-21 0,0 0 16,0 0-16,0-1 15,21 1-15,0 0 0,0-21 0,0 21 16,0-22-16,1 1 0,-1 0 15,21-1-15,-21 1 0,0-22 16,22 22-16,-22 0 0,0-22 0,-21 22 16,21 0-16,-21-1 0,0 22 15,0-21-15,0 21 0,0-1 0,-21 22 16,0 0-16,0 0 16,0 0-16,-1 0 0,1 22 15,0-1-15,0 0 0,0 21 0,0-21 16,21 22-16,0-1 0,0 0 15,0 22-15,-22-22 0,22 22 0,0-22 16,-21 22-16,21-1 0,0-21 0,0 22 16,0-22-16,0 1 0,0-1 15,0 0-15,0-21 0,0 22 0,21-22 16,1 0-16,-22 0 0,21-21 0,0 0 16,0 0-16,21 0 0,-20 0 15,-1 0-15,0 0 0,0 0 16,21-21-16,-20 0 0,-1-21 0,0 20 15,0 1-15,0-21 0,0 21 16</inkml:trace>
  <inkml:trace contextRef="#ctx0" brushRef="#br0" timeOffset="84585.51">8424 15388 0,'0'0'0,"0"21"0,0 1 16,0-1-16,21-21 31,1 0-31,-1 0 0,0 0 0,0 0 16,21 0-16,-20-21 15,-1-1-15,0 1 0,21 0 0,-21 0 16,1 0-16,-1 0 0,-21-1 0,0 1 16,0 0-16,0 0 0,0 0 15,0 0-15,-43 21 0,22 0 0,0 0 16,0 0-16,-21 0 0,20 21 0,-20 0 15,21 0-15,0 0 16,-22 0-16,22 1 0,0 20 0,21-21 0,0 0 16,0 22-16,0-22 0,0 0 0,0 21 15,0-21-15,0 1 16,21-1-16,0 0 0,1 0 0,-1-21 16,0 21-16,21 0 0,-21-21 0,22 0 15,20 0-15,-20 0 0,-1 0 16,21 0-16,1 0 0,-22-21 0,22 21 15,-22-21-15,0 0 0,1 0 0,-1 0 16,0-22-16,-20 22 0,-1 0 16,0-21-16,-21-1 0,0 22 0,0-21 15,0 21-15,0-22 0,0 22 16,0 0-16,0 0 0,-21 0 0,0 21 16,-1 0-1,22 21-15,-21 0 0,21 0 16,0 21-16,0-20 0,0 20 15,0-21-15,0 21 0,0-20 0,0 20 16,0-21-16,0 21 0,0-20 0,0-1 16,0 0-16,0 0 0,0 0 15,0 0-15,0-42 32,0 0-17,0 0-15,0 0 0,21-22 0,1 22 16,-22-21-16,0 21 0,21-22 0,0 1 15,0 0-15,-21 21 0,21-22 16,0 22-16,-21 0 0,22 0 16,-1 21-16,0 0 0,0 0 15,0 21-15,-21 21 16,21-21-16,-21 1 0,22-1 16,-22 21-16,21-21 0,-21 22 0,0-22 15,0 21-15,21-21 0,-21 0 0,21 1 16,-21-1-16,0 0 0,0 0 15,0 0-15,21-21 16,0 0-16,-21-21 16,0 0-1,22 0-15,-1 0 0,-21-1 0,21 1 16,-21-21-16,21 21 0,0-22 16,-21 1-16,21 21 0,1-21 15,-1-1-15,0 1 0,0 21 0,0 0 16,0-1-16,1 1 0,-1 0 0,0 21 15,0 21 1,-21 0-16,0 1 0,0-1 16,0 21-16,0-21 0,0 22 0,0-22 15,0 21-15,0-21 0,0 0 16,0 22-16,0-22 0,0 21 0,0-21 16,21 1-16,0-1 0,1 0 0,-1 0 15,0 0-15,0-21 0,21 21 16,-20-21-16,20 0 0,-21 0 15,21 0-15,1 0 0,-22 0 0,21-21 16,1 0-16,-22 0 0,21 0 16,-21 0-16,22-1 0,-22-20 0,-21 21 15,21-21-15,-21-1 0,0 22 0,0-21 16,0 21-16,0-1 0,0 1 16,0 0-16,-21 21 0,0 0 15,-1 0-15,1 0 0,0 21 0,21 0 16,-21 1-16,21-1 0,-21 0 15,21 21-15,0-21 0,0 1 0,0-1 16,0 21-16,0-21 0,0 0 0,0 1 16,0-1-16,21-21 0,0 21 15,0 0-15,0-21 0,1 0 16,-1 0-16,21 0 0,-21 0 0,22 0 16,-1 0-16,-21 0 0,21-21 0,1 21 15,-22-21-15,21 0 0,-21-1 16,1-20-16,-1 21 0,0-21 0,0-1 15,0 22-15,0-21 0,1-1 16,-22 22-16,0-21 0,21 21 0,-21 0 16,21-1-16,-21 44 15,0-1 1,0 0-16,0 0 0,0 0 16,0 22-16,0-22 0,0 21 15,-21-21-15,0 43 0,21-43 16,0 0-16,-22 0 0,22 0 15,-21 1-15,21-1 0,-21 0 0,21 0 16,0-42 15,0 0-31,0 0 16,0-1-16,21-20 0,0 21 0,1-21 16,-1-1-16,21 1 15,-21 0-15,22-1 0,-1 1 0,-21 0 16,21-1-16,1 22 0,-1 0 15,-21 0-15,22 0 0,-22 21 0,0 0 16,0 0-16,0 21 0,0 0 0,1 0 16,-22 0-16,0 22 0,0-22 0,0 21 15,0-21-15,0 22 0,0-22 16,0 21-16,0-21 0,0 22 0,0-22 16,0 0-16,0 21 0,0-21 0,0 1 15,0-1-15,0 0 16,0 0-1,0-42 1,0 0-16,21 0 16,-21-1-16,21 1 15,0 0-15</inkml:trace>
  <inkml:trace contextRef="#ctx0" brushRef="#br0" timeOffset="84865.29">11980 14753 0,'0'-42'0,"0"84"0,0-126 15,0 62-15,0 1 0,0 0 0,0 0 16,0 42 15,0 21-31,0-20 0,0 20 0,0 0 16,0 1-16,0-1 0,0 21 16,-21-20-16,21 20 0,-21 1 15,0-22-15,21 22 0,-21-1 0,-1-21 16,22 22-16,0-22 0,-21 1 0,0-1 15,21-21-15,-21 21 0,21-20 16,0-1-16,0 0 0,0 0 0,21-21 31,0 0-31,0-21 16,22 0-16,-22 0 0,21-1 0,1 1 16</inkml:trace>
  <inkml:trace contextRef="#ctx0" brushRef="#br0" timeOffset="85236">12573 15050 0,'0'-22'0,"0"44"0,0-65 0,0 22 16,-21 21-16,0 0 15,-22 0-15,22 0 16,0 21-16,0-21 0,0 21 0,-1 1 16,1-1-16,0 0 0,0 0 0,21 0 15,-21 0-15,21 1 0,0-1 16,0 0-16,21-21 0,0 0 15,0 0-15,0 21 0,22-21 0,-22 0 16,0 0-16,0 21 16,22-21-16,-22 21 0,0-21 0,0 22 15,-21-1-15,21 0 0,-21 0 16,0 0-16,0 0 16,0 1-16,-21-22 0,0 21 0,0 0 15,0-21-15,-1 21 0,1-21 0,0 0 16,0 0-16,-21 21 0,20-21 15,1 0-15,0 0 0,0 0 16,0 0-16,0 0 16,21-21-1,0 0-15,0 0 16,0 0-16,0-1 16</inkml:trace>
  <inkml:trace contextRef="#ctx0" brushRef="#br0" timeOffset="85539.77">11578 14838 0,'-21'-21'0,"-21"21"16,105 21-16,-126-63 0,63 20 16,0 1-16,21 0 15,0 21-15,21-21 0,1 0 0,-1 21 0,21-21 16,1 21-16,-1 0 15,22-22-15,0 22 0,-22 0 0,22 0 16,0 0-16,-22 0 0,1 0 0,-1 0 16,-21 0-16,1 0 0,-22 0 15,0 0-15,0 0 0,0 0 0,-42 0 47,0 0-47,0 0 16,0 0-16,0 0 0,-22 0 15,22 0-15</inkml:trace>
  <inkml:trace contextRef="#ctx0" brushRef="#br0" timeOffset="86508.57">889 17187 0,'0'0'15,"-21"0"-15,0 0 16,-1 22-16,1-22 16,0 0-16,0 0 0,0 0 15,21-22 1,0 1 0,0 0-16,21 0 0,0 0 15,-21 0-15,21-1 0,0 1 16,22 21-16,-22-21 0,0 0 0,0 21 15,0 0-15,22 0 0,-22 0 16,0 0-16,21 21 0,-20 0 16,-1 0-16,0 1 0,0-1 0,-21 21 15,0 0-15,0 1 0,0-1 16,-21 0-16,-21 1 0,20-1 16,-20 0-16,0 1 0,-1-1 15,22 0-15,-21-20 0,21 20 16,-22-21-16,22 0 0,0-21 0,0 21 15,0-21-15,0 0 0,-1 0 16,22-21-16,-21 0 0,21 0 16,0 0-16,0 0 0,0-1 15,0-20-15,0 21 0,0 0 16,0 0-16,21-1 0,-21 1 0,22 21 16,-1-21-16,0 21 15,0 0-15,0 0 0,0 0 0,1 0 16,-1 21-16,0-21 0,0 21 15,0 1-15,0-1 0,1 0 16,-1 21-16,0-21 0,0 1 0,0-1 16,0 0-16,-21 0 0,22-21 15,-22 21-15,21 0 0,0-21 16,0 0 0,0 0-16,0-21 15,1 0-15</inkml:trace>
  <inkml:trace contextRef="#ctx0" brushRef="#br0" timeOffset="87012.13">1778 17124 0,'0'0'0,"-21"0"16,0-21-16,-1 21 0,1-21 15,-21-1-15,21 22 0,0-21 0,-1 0 16,1 0-16,21 0 0,0 0 15,0-22-15,0 22 0,21 0 0,1-21 16,-1 20-16,0 1 0,0 0 16,21 0-16,-20 21 0,20 0 0,0 0 15,-21 0-15,22 0 0,-22 0 16,0 42-16,0-21 0,0 22 16,-21-1-16,0 0 0,0 1 0,-21 20 15,0-20-15,0 20 0,-21-21 16,20 22-16,-20-22 0,21 1 15,0-1-15,-22 0 0,43 1 16,0-22-16,0 0 0,0 0 0,0 0 16,0 0-16,43-21 15,-22 0-15,21 0 0,-21-21 0,22 0 16,-1 0-16,0 0 0,1 0 16,-1-1-16,-21 1 0,22 0 0,-22 0 15,0 0-15,-21-22 0,0 22 16,0 0-16,-21 0 15,0 21-15,-22 0 0,22 0 16,-21 0-16,-1 0 0,1 0 0,21 0 16,-21 0-16,20 0 0,1 21 15,0-21-15,21 21 0,0 0 16,21 1 0,0-22-16,22 0 15,-22 0-15,0 0 0</inkml:trace>
  <inkml:trace contextRef="#ctx0" brushRef="#br0" timeOffset="87193.03">2730 17124 0,'0'0'0,"-63"-21"31,42 21-31,0 0 16,21-21 15,21 21-31,0 0 0</inkml:trace>
  <inkml:trace contextRef="#ctx0" brushRef="#br0" timeOffset="87668.76">4191 17103 0,'0'-43'0,"0"86"0,0-107 0,21 22 0,-21 0 16,0 20-16,21-20 0,-21 0 16,0 21-16,0-22 0,0 22 0,0 0 15,0 0-15,0 42 16,0 0-16,-21 0 15,21 22-15,-21-1 0,21 0 0,0 22 16,0-1-16,0-20 16,-21 20-16,21 1 0,0-1 0,-21-21 15,21 22-15,0-22 0,0 1 16,0-1-16,0 0 0,0-21 0,0 1 16,0-1-16,0 0 0,0-42 31,0 0-16,0-1-15,0 1 0</inkml:trace>
  <inkml:trace contextRef="#ctx0" brushRef="#br0" timeOffset="88160.43">3916 17124 0,'-21'-42'0,"42"84"0,-42-127 16,21 64-16,0-21 0,0-1 15,0 1-15,0 21 0,42-21 0,-21-1 16,0 22-16,22 0 0,-1-21 0,0 42 15,1-22-15,-1 1 0,0 21 16,1 0-16,20 21 0,-21 1 0,1 20 16,-1 0-16,-21 1 0,0 20 15,1-21-15,-1 22 0,-21-22 0,0 22 16,0-22-16,0 0 0,0 1 16,0-1-16,0 0 0,0 1 0,0-22 15,0 0-15,0 0 0,-21-21 16,-1 0-16,1 0 15,0 0-15,21-21 16,-21 0-16,21 0 0,0 0 16,-21-1-16,21-20 0,0 0 0,0-1 15,0 1-15,21-21 0,21 20 16,-21-20-16,22-1 0,-22 22 0,21 0 16,22-1-16,-22 1 0,0 21 15,1 0-15,20 21 0,-20 0 0,-1 0 16,-21 21-16,21 21 0,1-21 15,-22 22-15,0-1 0,-21 21 16,0-20-16,0-1 0,0 0 0,0 22 0,0-22 16,0 1-16,0-22 15,0 21-15,0 0 0,0-20 0,0-1 16,-21 0-16,21 0 0,-21 0 16,21 0-16,0-42 31,0 0-31,0 0 0,0-21 15</inkml:trace>
  <inkml:trace contextRef="#ctx0" brushRef="#br0" timeOffset="88528.42">5270 17145 0,'0'21'0,"0"-42"0,22 42 0,-22 0 0,21-21 16,0 0-16,0 0 15,0 0-15,0 0 0,22 0 0,-22 0 16,0-21-16,21 0 0,-20 0 16,20 21-16,-21-21 0,0 0 0,22-22 15,-43 22-15,21 0 0,-21 0 0,0-22 16,0 22-16,0 0 0,0 0 16,0 0-16,-21 0 0,-1 21 0,1 0 15,0 0-15,-21 21 16,21 0-16,-22 0 0,22 0 0,-21 0 15,21 22-15,-1-1 0,1-21 0,0 22 16,21-1-16,0 0 0,0-21 16,0 22-16,0-22 0,21 21 0,0-21 15,1 1-15,-1-1 0,0 0 16,0-21-16,21 21 0,-20-21 0,-1 21 16,21-21-16,-21 0 0,22 0 15,-1 0-15,-21-21 0,21 0 0,-20 0 16,20 0-16,0-1 0</inkml:trace>
  <inkml:trace contextRef="#ctx0" brushRef="#br0" timeOffset="88780.24">6159 16637 0,'0'-21'0,"0"42"0,0-63 0,0 21 16,0-1-16,0 44 15,0-1-15,0 0 16,0 21-16,0 1 0,0-1 0,0 0 15,0 22-15,0-1 0,0-20 16,0 20-16,0-21 0,0 1 0,-21-1 16,21 0-16,0 1 0,0-22 15,-21 21-15,21-21 0,0 1 0,0-1 16,21-21 0,0 0-16,1-21 15,-1-1-15,0 1 0,0 0 16,0 0-16,0-21 0</inkml:trace>
  <inkml:trace contextRef="#ctx0" brushRef="#br0" timeOffset="89248.97">6519 16595 0,'0'0'0,"0"-43"0,0 22 0,0 0 16,0 0-16,0 0 0,0 42 31,0 0-31,21 0 0,-21 0 16,0 22-16,0-1 0,0 0 0,0 1 15,0-1-15,0 22 0,0-22 16,0 0-16,0 22 0,0-22 0,0 0 16,-21 1-16,21-22 0,0 21 15,-21-21-15,21 22 0,0-22 0,-21-21 16,21 21-16,0 0 0,0-42 31,0 0-31,0 0 0,0 0 16,21-1-16,0 1 0,-21-21 15,21 0-15,1-1 0,-1 22 0,-21-21 16,21-1-16,21 1 0,-21 21 16,1 0-16,-1 0 0,0-1 15,21 22-15,-21 0 0,1 0 0,-1 22 16,0-1-16,0 0 0,-21 0 16,21 0-16,-21 0 0,21 22 0,-21-22 15,0 21-15,0 1 0,22-22 0,-22 0 16,0 21-16,0-21 0,0 1 15,0 20-15,0-21 0,0 0 0,0 0 16,0 1-16,-22-44 47,22 1-47,0 0 16,0 0-16,-21 0 0</inkml:trace>
  <inkml:trace contextRef="#ctx0" brushRef="#br0" timeOffset="89452.16">6117 16933 0,'-21'0'0,"42"0"16,-63 0-16,42-21 16,21 21-16,0 0 0,21-21 15,1 21-15,-1-21 0,0 21 16,22 0-16,-22-21 0,22 21 15,-1 0-15,-20 0 0,20 0 0,-21 0 16,-20-21-16,20 21 0,-21 0 16,0 0-16</inkml:trace>
  <inkml:trace contextRef="#ctx0" brushRef="#br0" timeOffset="89865.25">7451 16849 0,'-22'21'16,"1"0"-16,0 0 0,0 0 0,0 1 15,21-1-15,-21 21 0,-1 0 0,22-20 16,0 20-16,0-21 0,0 21 15,0-20-15,0 20 0,0-21 0,0 0 16,0 0-16,22-21 0,-1 22 16,0-22-16,0 0 0,0 0 0,0 0 15,22 0-15,-22 0 0,0-22 0,21 22 16,-20-21-16,-1 0 16,-21 0-16,21 0 0,-21 0 0,0-1 15,0 1-15,0-21 0,0 21 0,0 0 16,0-22-16,-21 22 0,0-21 15,-1 21-15,1-1 0,0 1 0,0 0 16,0 21-16,0 0 0,-1 0 16,1 0-16,21 21 15,0 0-15,0 1 16,0-1-16,21 0 16</inkml:trace>
  <inkml:trace contextRef="#ctx0" brushRef="#br0" timeOffset="90401.13">8318 17060 0,'0'0'0,"0"-42"0,0 21 0,0 0 15,0 0-15,0-22 0,-21 22 16,0 0-16,0 0 0,0 0 0,0-1 15,-1 22-15,1 0 0,0 0 0,-21 0 16,21 0-16,-1 22 16,-20-1-16,21 0 0,-21 0 0,20 0 15,1 22-15,-21-22 0,42 21 16,-21 0-16,21-20 0,0 20 0,0-21 16,0 21-16,0-20 0,0-1 0,21 0 15,0 0-15,0-21 0,0 21 16,1-21-16,20 0 0,-21 0 0,21 0 15,-20 0-15,20 0 0,-21-21 16,0 0-16,0 0 0,1 0 0,-1-1 16,0 1-16,0-21 0,0 0 0,0-1 15,-21-20-15,0 20 16,0-20-16,0 21 0,22-22 0,-22 22 16,0-22-16,0 22 0,0 21 0,0-22 15,0 22-15,-22 21 16,22 21-1,-21 1-15,21-1 0,-21 21 16,21 0-16,-21 1 0,21-1 0,0 0 16,0 22-16,0-22 0,0 1 0,0-1 15,0 0-15,0-21 0,0 22 16,0-22-16,0 21 0,0-21 0,21 1 16,0-1-16,0-21 0,1 21 15,-1-21-15,0 0 16,0 0-16,0 0 0</inkml:trace>
  <inkml:trace contextRef="#ctx0" brushRef="#br0" timeOffset="90784.04">8890 16912 0,'0'-21'16,"0"42"-16,0-63 0,0 21 0,0 0 15,-21 21-15,0 0 16,-1-22-16,1 22 0,0 0 0,0 0 15,0 0-15,0 0 0,-1 0 16,1 22-16,0-22 0,21 21 16,-21 0-16,21 0 0,0 0 0,0 0 15,0 1-15,0-1 0,0 0 0,0 0 16,21 0-16,0-21 0,0 21 16,1-21-16,-1 22 0,0-22 0,0 21 15,0-21-15,0 21 0,1-21 0,-1 21 16,0-21-16,0 21 0,-21 0 15,0 1-15,-21-1 16,0-21 0,0 0-16,-1 21 0,1-21 0,0 21 15,0-21-15,-21 0 0,20 0 16,1 0-16,0 0 0,0 0 16,0 0-16,0 0 0,-1 0 0,1 0 15,21-21 1,0 0-1</inkml:trace>
  <inkml:trace contextRef="#ctx0" brushRef="#br0" timeOffset="91899.75">10329 16679 0,'21'-21'15,"-42"42"-15,42-63 0,-21 21 0,0 0 0,0 0 16,0-1 0,-21 22-16,0 0 15,0 22-15,0-1 0,0 0 0,-1 0 16,1 0-16,0 22 0,21-22 15,-21 21-15,0 0 0,0 1 0,21-22 16,0 21-16,0 1 0,0-22 16,0 0-16,0 21 0,0-21 0,0 1 15,21-1-15,0-21 0,0 21 0,0-21 16,0 0-16,22 0 16,-22 0-16,21 0 0,-21 0 0,22 0 15,-22-21-15,0 0 0,21 21 16,-20-22-16,-1 1 0,0-21 0,0 21 15,0 0-15,-21-22 0,0 22 0,0-21 16,0-1-16,0 22 0,0-21 16,0 0-16,-21 20 0,0 1 0,21 0 15,-21 0-15,0 21 0,-1 0 16,1 0-16,0 0 0,0 0 16,0 21-16,21 0 0,-21-21 15,21 21-15,0 1 0,0-1 16,21 0-1,0-21-15,21 0 0,-21 0 16,22 0-16,20-21 0,-20 21 0,20-21 16,1-1-16,-1 1 0,1 0 15,-1 0-15,1 0 0,-22 0 0,0-1 16,1 1-16,-1 0 0,-21 0 0,0 0 16,0 0-16,1 21 0,-22-22 15,0 1-15,0 0 16,-22 42 15,1 0-31,21 1 0,-21-1 16,21 21-16,0 0 0,0 1 15,-21-1-15,21 0 0,-21 22 0,0-22 16,21 22-16,-22-1 0,22 1 0,-21-1 16,0 1-16,21-22 0,-21 22 15,21-1-15,0 1 0,-21-1 0,21 1 16,0 20-16,0-20 0,0-1 15,0 1-15,0-22 0,0 22 0,0-1 16,0-21-16,0 22 0,0-22 16,0 1-16,0-1 0,0 0 0,0-21 15,0 22-15,0-22 0,0 0 0,0 0 16,0 0-16,-21-21 16,-1 0-16,1 0 15,0-21-15,0 0 0,21 0 16,-42 0-16,20-22 0,1 22 0,0-21 15,0 0-15,21-1 0,-21 1 16,21-22-16,-21 1 0,21-1 0,0-20 16,0 20-16,0 1 0,21-22 15,0 22-15,21-1 0,-21 1 0,22-1 16,-1 1-16,0 20 0,22-20 16,-22 20-16,22 1 0,-22 0 15,22-1-15,-22 1 0,21 0 0,-20 21 16,20-22-16</inkml:trace>
  <inkml:trace contextRef="#ctx0" brushRef="#br0" timeOffset="92764.25">12573 16383 0,'0'0'0,"0"21"31,0 0-31,0 22 0,0-1 0,-21-21 16,21 43-16,-21-22 0,-1 0 16,22 22-16,0-22 0,-21 1 0,0 20 15,0-21-15,21-20 0,0 20 16,-21 0-16,0-21 0,21 1 0,0-1 16,0-42 15,21-1-31,0 1 0,0-21 15,21 21-15,-20-22 0,-1 1 16,21 0-16,-21-1 0,22 1 16,-22 0-16,21 21 0,-21-1 0,22 1 15,-22 0-15,0 21 0,0 0 16,0 0-16,-21 21 0,0 0 16,0 1-16,0 20 0,0-21 0,0 21 15,0-20-15,0 20 0,-21-21 16,21 21-16,0-20 0,0-1 0,0 0 15,0 0-15,0 0 0,0 0 16,21-21-16,0 0 16,1 0-16,-1 0 0,21 0 0,-21 0 0,22 0 15,-22 0-15,21-21 16,-21 0-16,22-21 0,-22 21 0,21-22 16,-21 1-16,0 0 0,1-1 0,-1-20 15,0 20-15,-21-20 0,0 21 16,0-1-16,0-20 0,0 20 0,0 1 15,0 21-15,0-21 0,0 20 16,0 1-16,-21 21 16,0 0-1,21 21 1,0 1-16,0-1 0,0 0 0,0 0 16,0 0-16,0 0 15,0 1-15,21-1 0</inkml:trace>
  <inkml:trace contextRef="#ctx0" brushRef="#br0" timeOffset="93104.06">13462 16849 0,'0'0'0,"0"21"0,21-21 16,0 0 0,0 0-16,1-21 0,-1 0 15,0-1-15,0 22 16,0-21-16,0 0 0,1 0 0,-1 0 15,0 0-15,0-22 0,-21 22 0,21 0 16,-21 0-16,0 0 16,0-1-16,-21 1 15,0 21-15,0 0 0,0 0 0,-1 0 16,-20 21-16,21-21 0,0 22 16,0-1-16,-1 21 0,1-21 0,0 22 15,21-1-15,0 0 0,0 1 16,0-22-16,0 21 0,0 0 0,0-20 15,0-1-15,21 21 0,0-42 0,1 21 16,-1 0-16,0-21 16,21 0-16,-21 0 0,22 0 0,-1 0 15,0 0-15,1-21 0,-1 0 16,0 0-16,1 0 0</inkml:trace>
  <inkml:trace contextRef="#ctx0" brushRef="#br0" timeOffset="93608.77">14414 16214 0,'0'-21'16,"0"42"-16,0-85 0,0 43 0,0 0 0,0 0 16,-21 42-1,21 21 1,0-21-16,0 22 0,-21 20 16,21-20-16,0-1 0,0 21 15,-21-20-15,21 20 0,0-20 0,0 20 16,-21-21-16,0 22 0,21-22 15,-22 1-15,22-1 0,0-21 0,-21 21 16,21-20-16,-21-1 0,21 0 0,-21 0 16,21-42 15,0 0-31,0-22 16,0 22-16,0-21 0,21 0 0,0-1 15,0 1-15,1 0 0,20-1 0,-21 1 16,0 21-16,22-22 15,-22 22-15,21 0 0,-21 21 0,0 0 16,22 0-16,-22 0 0,21 0 0,-21 0 16,1 21-16,20 0 0,-21 22 15,0-22-15,0 21 0,-21-21 0,0 22 16,0-1-16,0-21 0,0 22 0,-21-22 16,0 21-16,0-21 0,-21 22 15,20-22-15,-20 0 0,21 0 0,-21 0 16,-1 0-16,1-21 0,21 22 15,-22-22-15,1 0 0,21 21 0,-21-21 16,20 0-16,1 0 0,0 0 0,0 0 16,0 0-16,21-21 15,0-1 1,21 1-16,0 0 0</inkml:trace>
  <inkml:trace contextRef="#ctx0" brushRef="#br0" timeOffset="94434.01">15494 16468 0,'0'0'0,"-21"0"15,-64 0 1,64 0 0,0 0-16,21 21 0,21-21 47,0 0-47,21 0 0,-20 0 0,-1 0 15,21-21-15,0 0 0,1-1 0,-22 22 16,21-21-16,-21 0 0,22 0 15,-22 0-15,-21 0 0,0-1 16,0 1-16,0 0 0,0 0 0,-21 0 16,0 21-16,-1 0 15,-20 0-15,0 0 0,21 0 0,-22 0 16,1 21-16,0 0 0,20 0 0,-20 0 16,21 1-16,0-1 0,0 0 15,21 0-15,0 0 0,0 22 0,0-22 16,0 0-16,0 0 0,0 0 15,21 0-15,0 22 0,0-43 0,0 21 16,0 0-16,1 0 0,-1-21 0,21 21 16,-21-21-16,0 0 15,1 0-15,-44 0 32,1 0-32,0 0 0,-21 0 15,21 0-15,-22 0 0,22 0 0,-21 0 16,21 0-16,-22 22 0,22-1 15,0 0-15,0 0 0,0 0 0,21 0 16,-22 22-16,22-22 0,-21 21 0,21-21 16,0 22-16,0-1 0,0-21 15,0 0-15,0 22 0,0-22 0,21 0 16,22-21-16,-22 21 0,21-21 16,1 0-16,-1 0 0,0 0 0,22 0 15,-22 0-15,22 0 0,20-42 16,-20 21-16,-22-22 15,0 22-15,1-21 0,-1 0 0,0-1 16,-20-20-16,20 20 0</inkml:trace>
  <inkml:trace contextRef="#ctx0" brushRef="#br0" timeOffset="94690.38">16277 16214 0,'0'-43'16,"-106"319"-16,212-509 0,-106 169 0,21 43 0,-21 0 0,0 0 15,0 42 1,0 0-1,-21 0-15,0 22 0,21-1 0,-21 0 16,0 1-16,-1-1 0,1 21 16,0-20-16,0 20 0,0 1 15,0-22-15,-1 22 0,1-1 0,0-21 16,21 1-16,-21 20 0,21-20 0,0-22 16,-21 21-16,21-21 0,0 22 15,0-22-15,0 0 0,0 0 16,21-21-16,0 0 0,0 0 15,0-21-15,1 0 16,-1 0-16,0-1 0,21 1 0</inkml:trace>
  <inkml:trace contextRef="#ctx0" brushRef="#br0" timeOffset="95045.07">16383 16764 0,'0'21'31,"0"0"-16,0 1 1,21-22-16,0 0 0,0 0 16,22 0-16,-22 0 0,0 0 15,0 0-15,0 0 0,1-22 16,-1 1-16,0 0 0,0 21 0,-21-21 16,0 0-16,0 0 0,0-1 15,0 1-15,0 0 16,-42 21-16,21 0 0,-1 0 0,-20 0 15,21 0-15,-21 0 0,-1 21 16,22-21-16,-21 21 0,21 1 16,-22 20-16,22-21 0,0 0 0,21 22 15,0-22-15,0 21 0,0-21 16,0 0-16,0 22 0,21-22 0,0 0 16,0 0-16,22-21 0,-22 21 0,21 1 15,-21-22-15,22 0 0,-1 0 16,0 0-16,-20 0 0,20 0 0,0-22 15,-21 1-15,22 0 0</inkml:trace>
  <inkml:trace contextRef="#ctx0" brushRef="#br0" timeOffset="95724.85">16997 16595 0,'0'0'15,"-21"21"1,-1 0-1,22 0-15,0 22 0,-21-22 16,21 0-16,-21 21 0,21-21 0,0 1 16,0 20-16,0-21 0,0 0 15,0 0-15,0 1 0,0-1 0,0 0 16,0 0-16,0-42 47,0 0-47,0 0 0,0-1 0,0 1 15,0 0-15,0-21 0,0 21 16,21-22-16,0 1 0,-21 21 0,22-22 16,-1 22-16,0 0 0,0 0 0,0 0 15,0 0-15,1 21 0,-1 0 16,0 0-16,0 0 0,0 0 0,0 0 16,1 0-16,-1 21 0,0 0 15,0 0-15,0 0 0,-21 0 0,0 1 16,0 20-16,0-21 0,0 21 15,0-20-15,0-1 0,0 21 0,0-21 16,0 0-16,-21 1 0,21-1 16,0 0-16,-21-21 0,21-21 31,0 0-15,0-1-16,0 1 0,21 0 0,0 0 15,-21-21-15,21 20 0,1-20 16,-1 0-16,21 21 0,-21-22 0,22 1 15,-22 21-15,21 0 0,0-22 16,1 43-16,-1-21 0,-21 21 16,22 0-16,-22 0 0,0 0 0,-21 21 15,0 0-15,0 1 0,0 20 16,0-21-16,0 0 0,-21 22 16,21-22-16,-21 21 0,-1-21 0,1 22 15,21-22-15,0 0 0,-21 0 0,21 0 16,0 0-16,0 1 15,0-1-15,21-21 32,-21-21-17,21-1-15,1 1 0,-1 0 16</inkml:trace>
  <inkml:trace contextRef="#ctx0" brushRef="#br0" timeOffset="96588.92">18076 16785 0,'0'21'15,"21"-21"1,1 0-16,-1 0 16,21 0-16,-21-21 0,0 21 15,22-21-15,-22 21 0,21-21 16,-21 0-16,1 0 0,-1 21 0,0-22 15,0 1-15,-21 0 0,21 0 16,-21 0-16,0 0 0,0-1 16,-21 22-16,0 0 0,0-21 0,0 21 15,-1 0-15,-20 0 0,21 0 16,-21 21-16,20-21 0,1 22 0,-21-1 16,21 0-16,0 0 0,21 21 0,0-20 15,-22 20-15,22-21 0,0 21 16,0-20-16,0-1 0,0 21 0,0-21 15,22 0-15,-22 1 0,21-1 0,0 0 16,0-21-16,0 21 16,0-21-16,22 0 0,-22 0 0,21 0 15,1 0-15,-1 0 0,0 0 0,1 0 16,-1 0-16,0 0 0,1-21 16,-1 0-16,-21 0 0,21-1 0,-20 1 15,-1-21-15,0 21 0,0-22 0,-21 22 16,21-21-16,-21 0 0,0 20 15,0-20-15,0 21 0,0 0 0,0 0 16,0-1-16,-21 44 31,21-1-31,0 0 16,0 21-16,0-21 0,0 1 16,-21-1-16,21 21 0,0-21 15,0 0-15,0 22 0,0-22 0,0 0 16,0 0-16,0 0 0,-21 1 0,21-1 15,0 0 1,0-42 15,0 0-31,0-1 0,21 1 16,-21 0-16,0 0 0,21-21 0,0 20 16,0-20-16,1 0 0,-1 21 15,0-22-15,0 1 0,0 21 16,0 0-16,22-1 0,-22 1 0,21 21 15,-21 0-15,1-21 0,-1 21 0,0 0 16,0 0-16,0 0 0,-21 21 16,0 0-16,0 1 0,0-1 0,0 0 15,0 0-15,0 21 0,0-20 0,-21-1 16,0 21-16,0-21 0,21 0 16,0 22-16,-21-22 0,-1 0 0,22 0 15,-21 0-15,21 1 0,0-1 16,21-42 31,1-1-47,-22 1 15,21 0-15,0 0 0</inkml:trace>
  <inkml:trace contextRef="#ctx0" brushRef="#br0" timeOffset="96912.74">19643 16108 0,'0'0'0,"0"-42"31,0 63-15,0 0-16,0 0 15,-22 0-15,22 22 0,-21-1 16,21-21-16,-21 21 0,21 1 0,0-1 15,-21 0-15,0 1 0,21-22 16,-21 21-16,21 1 0,-22-1 0,1 0 16,21 1-16,0-22 0,-21 21 0,0 0 15,21-20-15,-21-1 0,21 0 16,0 0-16,0 0 0,0 0 0,0 1 16,21-22 15,0-22-31,0 1 15,0 0-15</inkml:trace>
  <inkml:trace contextRef="#ctx0" brushRef="#br0" timeOffset="97352">20278 16510 0,'0'0'16,"0"-42"-1,-22 42-15,1 0 0,0 0 16,0 0-16,0 0 0,0 0 0,-1 0 16,1 21-16,0 0 15,0 0-15,0 0 0,21 1 0,-21-1 16,21 0-16,0 0 0,0 0 16,0 0-16,0 1 15,21-22-15,0 0 0,0 0 16,0 0-16,0 0 0,1 21 0,-1-21 15,0 0-15,0 0 16,0 21-16,0-21 16,-21 21-16,22-21 0,-22 21 15,0 0 1,-22 1 0,1-22-16,0 0 0,0 0 0,-21 21 15,20-21-15,1 0 16,0 0-16,0 0 0,0 0 0,0 0 15,-1 0-15,1 21 0,0-21 16,0 0-16,0 0 0,0 0 16,-1 0-1</inkml:trace>
  <inkml:trace contextRef="#ctx0" brushRef="#br0" timeOffset="97744.23">19410 16171 0,'-21'0'0,"42"0"0,-64-21 0,22 21 15,0 0-15,21-21 16,21 21 0,0 0-16,22 0 0,-1 0 15,22 0-15,-22 0 0,21 0 16,22 0-16,-21 0 0,-1-21 0,-21 21 16,22 0-16,-22 0 0,1 0 15,-1 0-15,0 0 0,-21 0 0,1 0 16,-1 0-16,-42 0 78,-1 0-78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18:02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4170 720 0,'21'0'31,"0"0"-31,-21-21 47,21 21-47,0-22 16,-21 1-16,0 0 15,0 0-15,0 0 16,0 0 0,0-1-16,-21 22 15,0 0 1,0 0-16,0 0 0,0 0 16,-1 0-16,1 0 15,0 0-15,0 22 0,0-1 16,0 0-16,-1 0 0,1 21 0,0-20 15,21 20-15,-21 0 0,0 1 16,0-1-16,21 0 0,0 1 0,0-1 16,0 0-16,0 1 0,0-22 15,0 21-15,0-21 0,0 22 0,0-22 16,0 0-16,0 0 0,21 0 16,0 0-16,0 1 0,0-1 0,0 0 15,1-21-15,20 0 16,-21 21-16,0-21 0,22 0 0,-22 0 15,21 0-15,0 0 0,-20-21 0,20 21 16,0-21-16,1 0 16,-22-1-16,21 1 0,-21 0 0,0 0 15,22-21-15,-22 20 0,-21-20 16,21 0-16</inkml:trace>
  <inkml:trace contextRef="#ctx0" brushRef="#br0" timeOffset="591.65">4699 466 0,'0'0'15,"0"-21"-15,0-1 16,0 44 15,0-1-15,0 0-16,0 0 0,0 21 15,0-20-15,0 20 0,0 0 0,0 1 16,0-1-16,21 0 0,-21 22 16,0-22-16,0 0 0,21 22 0,-21-22 15,0 1-15,0-1 0,0 0 16,0-21-16,0 22 0,0-22 0,0 0 16,0 0-16,0 0 0,0 1 15,-21-22-15,0 0 16,21-22-1,0 1 1,0 0-16,0 0 0,0-21 0,0 20 16,0-20-16,0 21 0,0-21 0,0-1 15,0 1-15,21 21 0,0-22 16,0 1-16,1 21 0,20 0 0,-21 0 16,21-1-16,-20 1 0,20 0 15,-21 21-15,21 0 0,-20 0 0,20 0 16,-21 21-16,0 0 0,0 1 15,1 20-15,-1-21 0,-21 21 0,0 1 16,0-1-16,0-21 0,0 22 0,0-1 16,0 0-16,0-21 15,0 1-15,0-1 0,-21 0 0,21 0 16,-22 0-16,22 0 0,-21-21 16,21-21 30,0 0-46,0 0 0,0 0 16,0 0-16,21 21 0,1-22 16</inkml:trace>
  <inkml:trace contextRef="#ctx0" brushRef="#br0" timeOffset="1211.08">5651 1037 0,'22'0'16,"-22"-21"-16,21 21 16,-21-21-16,0 0 0,21 0 0,0-1 15,-21 1-15,0 0 16,0 0-16,0 0 0,0 0 0,0-1 15,0 1-15,-21 21 0,0-21 16,0 21-16,-1 0 16,1 0-16,0 0 0,0 0 0,-21 0 15,20 0-15,1 0 0,-21 21 16,21 0-16,0 1 0,-22 20 0,22-21 16,0 21-16,0 1 0,0-1 0,-1 0 15,22-20-15,0 20 0,0 0 16,0-21-16,0 1 0,0-1 0,0 0 15,0 0-15,0 0 0,22 0 16,-1-21-16,0 0 0,21 0 0,-21 0 16,1 0-16,20 0 0,-21-21 15,0 0-15,22 21 0,-22-21 16,0 0-16,0-22 0,0 22 0,0-21 16,-21 21-16,0-22 0,22 22 15,-22-21-15,0 21 0,0 0 0,0-1 16,0 1-16,0 0 15,0 42 1,0 0-16,0 1 16,0-1-16,0 0 0,0 0 15,0 21-15,0-20 0,0-1 16,0 21-16,0-21 0,0 0 0,0 1 16,0-1-16,0 0 15,0 0-15,21-21 0,0 0 0,0 0 16,0 0-16,0 0 15,1 0-15,-1 0 0,0 0 0,-21-21 16,21 0-16,0 21 0,0-21 0</inkml:trace>
  <inkml:trace contextRef="#ctx0" brushRef="#br0" timeOffset="1599.87">6181 826 0,'0'0'0,"0"-22"0,0 1 15,0 0 1,-22 21 0,22 21-16,-21 0 15,21 1-15,0 20 0,0-21 16,0 21-16,0 1 0,0-22 16,0 21-16,0 22 0,0-22 0,-21 0 15,21 1-15,0 20 0,0-20 0,0-1 16,0 21-16,0 1 0,0-1 15,0-20-15,0 20 0,0 1 0,0-1 16,0 1-16,0-1 0,-21-20 16,21 20-16,0-21 0,-21 22 15,21-22-15,0 1 0,0-1 0,0-21 16,0 21-16,0-20 0,0-1 0,0 0 16,-21-21-16,21 21 0,0-42 31,0 0-31,0 0 15,0-22-15,0 22 16,0 0-16,0-21 0,0-1 0,0-20 16,21 20-16,-21-20 0</inkml:trace>
  <inkml:trace contextRef="#ctx0" brushRef="#br0" timeOffset="1971.48">6159 953 0,'0'0'0,"0"-22"0,0-20 0,0 21 16,-21 0-16,21 0 0,0-1 0,0 1 16,-21 21-16,21-21 0,0 0 15,0 0-15,0 0 0,21-1 16,0 22-16,1-21 0,-1 21 16,0 0-16,21-21 0,1 21 0,-22 0 15,21 0-15,22 0 0,-22 0 16,0 0-16,1 21 0,-22 0 0,21 22 15,-21-22-15,-21 21 0,0 1 16,0-1-16,0 0 0,-42 1 16,21-1-16,-22 0 0,1 1 0,0-1 15,-1-21-15,1 0 0,0 0 16,-1 1-16,1-1 0,0-21 0,21 0 16,-22 0-16,22 0 0,0 0 0,0 0 15,21-21 1,0-1-16,0 1 15,21 21-15,0-21 0,0 0 16,0 21-16,22-21 0,-22 0 0,0-1 16,21 22-16</inkml:trace>
  <inkml:trace contextRef="#ctx0" brushRef="#br0" timeOffset="2336.27">7091 212 0,'0'0'0,"0"-21"16,-21 42-1,21 0 1,-22 0-16,22 0 0,0 0 0,0 22 15,-21-1-15,21 0 0,-21 1 16,0-1-16,21 22 0,0-22 0,-21 21 16,0-20-16,-1 20 0,22-20 15,0-1-15,0 21 0,-21-20 0,21-22 16,0 21-16,0-21 0,0 1 0,0-1 16,0 0-16,0 0 0,21-21 15,1 0-15,-1 0 16,0 0-16,0 0 15,0 0-15,0-21 0,1 21 0,-1-21 16,0 0-16,0-22 0,0 22 0</inkml:trace>
  <inkml:trace contextRef="#ctx0" brushRef="#br0" timeOffset="2561.14">6816 741 0,'0'0'0,"-22"0"32,22 21-32,22-21 15,-1 0-15,0 0 0,0 0 16,21 0-16,-20 0 0,20-21 16,-21 21-16,21 0 0,-20 0 0,-1-21 15,0 21-15,0 0 0,0 0 0,0-21 16</inkml:trace>
  <inkml:trace contextRef="#ctx0" brushRef="#br0" timeOffset="2971.91">7387 847 0,'0'0'0,"42"21"31,-20-21-31,-1 0 16,0-21-16,0 0 0,0-1 15,0 1-15,1 0 16,-22 0-16,21 0 0,-21 0 16,0-1-16,0 1 0,0 0 15,-21 21 1,-1 0-16,1 0 0,0 0 15,0 0-15,0 21 0,-22 0 0,22-21 16,21 43-16,-21-22 0,0 0 16,0 0-16,21 22 0,-21-22 0,21 21 15,0-21-15,0 22 0,0-22 16,0 0-16,0 0 0,0 0 0,0 0 16,0 1-16,0-1 0,21-21 0,0 0 15,0 21-15,0-21 0,0 0 16,1 0-16,-1 0 0,21 0 0,-21 0 15,0-21-15,22 0 0,-22 21 16,21-22-16,-21 1 0,1 0 16,20 0-16,-21 0 0</inkml:trace>
  <inkml:trace contextRef="#ctx0" brushRef="#br0" timeOffset="3394.73">7959 762 0,'0'0'0,"-22"-42"31,22 21-31,-21 21 0,21-43 0,0 22 16,0 0-16,21 0 16,1 21-16,-1 0 0,0-21 15,0 21-15,0 0 0,0 0 16,1 0-16,20 0 0,-21 0 16,0 0-16,0 21 0,22 0 0,-22 0 15,0 0-15,-21 0 0,21 22 16,-21-22-16,0 21 0,0-21 0,0 22 15,0-1-15,0-21 0,0 22 0,-21-22 16,21 21-16,0-21 0,-21 0 16,21 1-16,-21-22 0,21 21 0,-21-21 15,21-21 1,0-1 0,0 1-16,0 0 0,0 0 0,0-21 15,0-1-15,0 1 0,21 0 16,-21 20-16,21-20 0,0 0 15,-21 21-15,21-1 0,-21 1 0,21 0 16,1 0-16,-1 0 16,0 21-16,0 0 15,-21 21 17</inkml:trace>
  <inkml:trace contextRef="#ctx0" brushRef="#br0" timeOffset="3671.4">8615 741 0,'-21'0'15,"-1"0"-15,44 0 31,-1 0-15,0 0-16,0 0 0,0 0 16,0 0-16,1 0 0,-1 0 0,0 0 15,0 0-15,0 0 0,0 0 0,1 0 16,-1 0-16,0 0 16,-21-21 15</inkml:trace>
  <inkml:trace contextRef="#ctx0" brushRef="#br0" timeOffset="4345.01">9504 550 0,'-21'0'0,"42"0"0,-64-21 16,22 21-16,21-21 15,0 0-15,0 0 16,0 0-16,0-1 0,0 1 16,0 0-16,0 0 0,21 21 15,1-21-15,-1 21 0,0-21 16,0 21-16,0 0 0,0 0 15,1 0-15,-1 0 0,0 0 0,0 0 16,0 0-16,0 21 0,1 0 16,-1 0-16,0 21 0,-21-20 0,0 20 15,0-21-15,0 21 0,0 1 16,0-22-16,0 21 0,0 1 16,-21-1-16,21-21 0,-21 21 0,-1 1 15,1-22-15,-21 21 0,21-21 0,0 22 16,-22-22-16,22 0 0,-21 21 15,21-20-15,-22-22 0,22 21 0,-21 0 16,21 0-16,-1-21 0,1 0 16,0 21-16,0-21 0,0 0 15,0-21-15,21 0 0,-22 0 16,22 0-16,0-1 0,0 1 16,0-21-16,0 21 0,0-22 15,0 22-15,22-21 0,-1 21 0,-21 0 16,21-1-16,0 1 0,0 21 15,-21-21-15,21 21 0,1 0 0,-1 0 16,0 0-16,0 0 0,0 21 16,0 0-16,1 1 0,-1-1 0,0 0 15,0 21-15,-21-21 0,21 1 0,0 20 16,-21-21-16,0 0 0,22 0 16,-1 1-16,-21 20 0,21-42 0,0 21 15,-21 0-15,21 0 0,0-21 16,1 0-16,-1 0 0,0 0 15,0 0-15,0 0 0,0 0 0,1-21 16,-22 0-16,0 0 0,0 0 16</inkml:trace>
  <inkml:trace contextRef="#ctx0" brushRef="#br0" timeOffset="5038.89">5207 1609 0,'0'0'0,"-21"-21"0,0 21 16,42 0 31,0 0-31,0 0-16,0 0 0,22 0 0,-22 0 15,21 0-15,22 0 0,-22 21 16,21-21-16,22 0 0,-21 0 15,20 0-15,1 0 0,21 0 0,-22 0 16,22 0-16,0 0 0,21 0 0,0 0 16,0 0-16,0 0 0,0 0 15,0 0-15,0 0 0,21 0 0,-21 0 16,21-21-16,1 21 0,-22 0 0,0 0 16,0 0-16,0 0 0,0-22 15,-22 22-15,22 0 0,-21 0 0,-21 0 16,21-21-16,-43 21 0,22 0 15,-22 0-15,-20 0 0,20 0 0,-42 0 16,22-21-16,-22 21 0,0 0 16,0 0-16,0 0 15,-21-21 17,0 0-32,0 0 15</inkml:trace>
  <inkml:trace contextRef="#ctx0" brushRef="#br0" timeOffset="5688.52">11853 381 0,'0'-21'15,"0"42"-15,0-63 0,0 21 0,0-1 0,0 1 16,0 0-16,-21 0 16,0 42 15,21 0-31,0 22 0,0-1 15,0 0-15,-21 22 0,21-22 0,-21 22 16,-1-1-16,22 1 0,-21-1 16,0 1-16,0-22 0,21 21 0,0-20 15,0-1-15,-21 0 0,21 1 16,0-22-16,0 0 0,0 0 0,0 0 16,21-21-1,0 0 1,0 0-16,-21-21 0,21 0 0,1-21 15,-1 21-15</inkml:trace>
  <inkml:trace contextRef="#ctx0" brushRef="#br0" timeOffset="5952.36">12213 360 0,'21'-42'0,"-42"84"0,63-106 16,-42 43-16,0 0 0,22 0 0,-1 21 31,-21 21-31,0 0 0,0 22 0,0-1 15,0 0-15,0 1 0,0-1 16,0 21-16,0-20 0,0 20 16,0 1-16,-21-22 0,-1 22 0,22-22 15,-21 21-15,21-20 0,-21-1 0,0 0 16,21-20-16,0 20 0,0-21 16,0 0-16,0 0 0,0-42 31,-21 0-16,21-21-15,-21 21 0,-1-1 16</inkml:trace>
  <inkml:trace contextRef="#ctx0" brushRef="#br0" timeOffset="6147.25">11705 868 0,'21'0'0,"0"0"0,1 0 16,20 0-16,0-21 0,1 21 16,-1 0-16,0-21 0,1-1 0,-1 22 15,0 0-15,1 0 0,-22-21 16,0 21-16,21 0 0,-21-21 16,1 21-16</inkml:trace>
  <inkml:trace contextRef="#ctx0" brushRef="#br0" timeOffset="6751.9">12700 974 0,'0'-21'0,"0"42"0,21-42 0,0-1 15,0 1-15,-21 0 0,22-21 0,-1 21 16,-21-1-16,0 1 0,0-21 16,0 21-16,0 0 0,0-1 0,0 1 15,0 0-15,0 0 0,0 0 16,-21 0-16,-1 21 0,1 0 0,-21 0 16,21 0-16,-22 0 0,22 21 0,-21 0 15,21 0-15,-22 0 0,22 22 16,-21-22-16,21 21 0,0 0 0,-1 1 15,1-22-15,0 21 0,0 1 16,21-1-16,0 0 0,0-21 16,0 1-16,0 20 0,0-21 0,0 0 15,21 0-15,0-21 0,0 22 16,1-22-16,-1 0 0,21 0 0,-21 0 16,0 0-16,22 0 0,-22-22 0,0 1 15,21 0-15,-20 0 0,-1 0 16,0 0-16,21-22 0,-21 22 0,1-21 15,-1-1-15,-21 1 0,21 0 16,0 21-16,-21-22 0,0 22 0,0 0 16,0 0-16,0 42 31,0 0-31,-21 0 16,0 0-16,21 22 0,0-22 0,-21 21 15,-1-21-15,22 22 0,-21-22 16,21 0-16,0 21 0,0-20 0,0-1 15,0 0-15,21-21 16,1 21-16,-1-21 0,0 0 16,0 0-16,0 0 0,0 0 0,1-21 15,-1 0-15,0 0 16,0-1-16</inkml:trace>
  <inkml:trace contextRef="#ctx0" brushRef="#br0" timeOffset="7215.64">13144 699 0,'0'0'0,"0"21"47,0 0-47,0 0 0,0 0 0,0 0 16,0 22-16,0-22 0,0 21 16,0-21-16,0 22 0,0-22 0,0 21 15,0-21-15,-21 1 0,21-1 16,0 0-16,0 0 0,0 0 0,0 0 15,-21-42 17,21 0-32,-21 21 15,21-21-15,0 0 0,0 0 0,0-1 16,0-20-16,0 21 0,0 0 16,0-22-16,0 22 0,0-21 0,0 21 15,0 0-15,21-22 0,0 22 0,22 0 16,-22 0-16,21 0 0,-21-1 15,22 22-15,-1 0 0,0 0 0,22 0 16,-22 0-16,-21 0 0,22 22 16,-1-1-16,-21 21 0,0 0 0,-21-20 15,0 20-15,0 0 0,0 1 16,0-1-16,0 0 0,-21-21 0,0 22 16,0-22-16,21 0 0,-21 0 15,21 0-15,-22-21 0,22 22 16,0-44-1,0 1 1,0 0-16,0 0 0,0 0 16</inkml:trace>
  <inkml:trace contextRef="#ctx0" brushRef="#br0" timeOffset="7472.49">14287 783 0,'0'0'15,"0"-21"-15,0 0 0,0 0 0,0 0 16,0-1-16,0 1 0,0 0 0,-21 21 16,0-21-16,0 0 0,0 21 15,0 0-15,-1 0 0,-20 0 0,21 0 16,0 21-16,-22 0 0,22 0 0,-21 0 15,21 1-15,-22 20 0,22-21 16,0 21-16,-21-20 0,21 20 0,-22-21 16</inkml:trace>
  <inkml:trace contextRef="#ctx0" brushRef="#br0" timeOffset="7779.46">13864 1164 0,'148'0'31,"-127"-21"-31,22 21 0,-22-21 16,21 0-16,-21 0 0,1-1 0,-1-20 15,-21 21-15,0-21 0,21-1 0,0 1 16,0 0-16,0-1 0,-21 1 0,22-22 16,-22 22-16,0 0 0,0-22 15,0 22-15,0 21 0,0-22 0,0 22 16,0 0-16,0 0 0,-22 21 31,22 21-31,-21 0 0,21 22 0,0-22 16,0 21-16,0 0 0,-21 1 15,21-1-15,0 22 0,0-22 0,-21 0 16,21 22-16,0-22 0,0 0 0,0-20 16,0 20-16,0-21 0,0 21 15,0-20-15,0-1 0,21-21 16,0 0-16,0 0 16,1-21-16,-1-1 15</inkml:trace>
  <inkml:trace contextRef="#ctx0" brushRef="#br0" timeOffset="8375.18">13949 720 0,'-21'0'31,"-1"0"-31,1 0 16,0 0-16,0 0 0,0 21 0,-22 0 15,22 0-15,0 0 0,0 22 16,0-22-16,0 0 0,21 21 0,0-20 15,0 20-15,0-21 0,0 0 16,0 0-16,0 1 0,0-1 16,21 0-16,0 0 0,21-21 0,-21 0 15,22 0-15,-1 0 0,22 0 0,-22 0 16,0-21-16</inkml:trace>
  <inkml:trace contextRef="#ctx0" brushRef="#br0" timeOffset="8735.96">14626 339 0,'0'-21'0,"0"42"0,0-64 0,21 22 16,-21 0-16,0 42 31,0 0-31,0 1 16,0-1-16,0 0 0,0 21 0,-21-21 15,21 22-15,-21-1 0,0 0 16,21 22-16,-21-22 0,-1 1 0,1 20 16,21-21-16,-21 1 0,42-1 0,-21-21 15</inkml:trace>
  <inkml:trace contextRef="#ctx0" brushRef="#br0" timeOffset="9007.33">14478 1143 0,'85'0'31,"-43"-21"-31,-21 21 0,0-21 16,0 0-16,1-1 0,20 1 15,-21 0-15,0 0 0,0 0 16,1-22-16,-1 22 0,0-21 0,0 21 16,-21 0-16,0-1 0,0 1 0,0 0 15,0 0 1,0 42 0,0 0-16,-21 0 0,0 1 15,21-1-15,0 0 0,0 0 16,-21 0-16,21 0 0,0 1 0,0-1 15,0 0-15,0 0 16,0 0-16,0 0 0,21-21 16,0 0-16,0 0 15,0-21 1,0 0-16,-21 0 0,22 21 0</inkml:trace>
  <inkml:trace contextRef="#ctx0" brushRef="#br0" timeOffset="9132.26">14986 529 0,'0'-21'0,"0"42"0</inkml:trace>
  <inkml:trace contextRef="#ctx0" brushRef="#br0" timeOffset="9219.2">14859 487 0,'0'21'16,"0"0"-1,21 0 1,0-21-16,-21 22 0</inkml:trace>
  <inkml:trace contextRef="#ctx0" brushRef="#br0" timeOffset="9651.89">14541 741 0,'-21'21'31,"21"0"-31,-21 0 16,21 1-16,0-1 0,-21 0 0,0 0 16,21 21-16,0-20 0,0-1 0,0 0 15,0 0-15,0 0 16,0 0-16,21-21 0,0 0 16,21 0-16,-20 0 0,-1 0 0,21 0 15</inkml:trace>
  <inkml:trace contextRef="#ctx0" brushRef="#br0" timeOffset="10242.99">15325 677 0,'-22'0'15,"22"22"1,0-1-16,0 0 0,0 0 16,-21 0-16,21 0 0,0 1 0,0-1 15,0 0-15,0 0 0,0 21 16,0-20-16,0-1 0,0 0 0,0 0 15,0 0-15,0 0 0,0 1 16,-21-44 15,21 1-15,0 0-16,0 0 16,0 0-16,0 0 0,0-1 0,0-20 15,0 21-15,21-21 0,0 20 0,1-20 16,-1 21-16,0 0 0,0 0 15,0-1-15,22 1 0,-22 0 0,21 21 16,-21 0-16,22-21 0,-1 21 0,-21 0 16,21 0-16,1 0 0,-22 0 15,21 21-15,-21 0 0,1 0 0,-1 1 16,-21 20-16,0-21 0,0 0 16,0 22-16,0-22 0,0 21 15,-21-21-15,-1 0 0,1 22 0,0-22 16,0 0-16,0 0 0,0 0 15,21 1-15,-22-22 16,1 0 0,21-22-1,21 1-15</inkml:trace>
  <inkml:trace contextRef="#ctx0" brushRef="#br0" timeOffset="10955.94">16383 1588 0,'0'0'0,"0"21"0,0 21 15,0-21-15,21 0 0,-21 22 16,21-22-16,-21 21 0,0-21 0,0 22 15,0-22-15,0 0 0,0 0 16,0 0-16,0 1 0,21-22 16,-21-22 31,0 1-16,0 0-31,0 0 15,0 0-15,0 0 16</inkml:trace>
  <inkml:trace contextRef="#ctx0" brushRef="#br0" timeOffset="20980.35">16425 910 0,'0'0'0,"21"0"0,1-21 15,-1 0-15,0 21 16,-21-21-1,21 0-15,-21-1 0,0 1 16,0 0-16,0 0 16,0 0-16,-21 0 15,0 21-15,0 0 0,-1-22 16,1 22-16,-21 0 0,21 0 0,-22 0 16,22 0-16,-21 22 0,21-1 15,-22-21-15,1 21 0,21 21 0,-21-21 16,-1 22-16,22-22 0,0 21 15,0-21-15,0 22 0,-1-1 0,22-21 16,0 0-16,0 22 0,0-22 0,0 0 16,22 0-1,-1-21-15,0 0 0,0 0 0,21 0 16,1 0-16,-22 0 0,21-21 0,1 0 16,-1 0-16,0 0 0,1-1 15,-1 1-15,-21 0 0,21 0 0,-20 0 16,-1-22-16,0 22 0,0 0 15,0 0-15,0 0 0,-21 0 0,0-1 16,0 1-16,22 0 0,-22 42 47,0 0-31,0 1-16,0 20 0,0-21 15,0 21-15,-22 1 0,22-1 0,0 0 16,0 1-16,0-1 0,0 0 15,0 1-15,0 20 0,0-20 0,0-1 16,-21 0-16,21 1 0,0-1 0,-21 0 16,21 1-16,0-1 0,0 0 15,0 1-15,0-1 0,-21 0 0,21 1 16,0-1-16,0-21 0,0 21 0,0-20 16,-21-1-16,21 21 0,0-21 15,0 0-15,0 1 0,0-1 16,0 0-16,-21-21 0,-1 21 15,1-21 1,0 0-16,0-21 16,0 0-16,0 0 0,-1-1 15,1 1-15,21 0 0,-21-21 16,21 21-16,-21-22 0,21 1 0,0 0 16,0-1-16,0 1 0,0 0 15,0-22-15,0 22 0,21-1 0,0 1 16,0 0-16,1 21 0,-1-22 0,0 1 15,0 0-15,0 20 0,22-20 0,-22 21 16,0 0-16,0-22 16,0 22-16,22 0 0,-22 0 0,21 0 15</inkml:trace>
  <inkml:trace contextRef="#ctx0" brushRef="#br0" timeOffset="21755.6">17886 423 0,'0'-21'16,"0"42"-16,0-21 31,0 43-31,0-22 16,-21 21-16,-1 1 0,1-1 15,21 21-15,-21-20 0,0 20 0,0 1 16,21-1-16,-21-20 0,-1-1 15,1 0-15,21 1 0,0-1 16,-21-21-16,21 0 0,0 0 0,0 1 16,21-22-1,-21-22-15,21 1 16,1 0-16,-1 0 0,-21-21 0,21 20 16,0-20-16,-21 21 0,21-21 15,0-1-15,1 1 0,-1 0 0,-21 20 16,21-20-16,0 21 0,0 0 15,0 0-15,1 21 0,-1 0 16,0 0-16,-21 21 16,0 0-16,0 21 15,0-21-15,0 22 0,0-22 0,0 21 16,0 1-16,0-1 0,-21-21 16,21 21-16,0-20 0,0 20 0,0-21 15,0 0-15,0 0 0,21 1 16,21-22-1,-21 0-15,1-22 0,-1 1 0,21 0 16,0 0-16,-20-21 0,20-1 16,0 1-16,-21 0 0,22-1 0,-22-20 15,0-1-15,0 22 0,0-22 0,1 1 16,-22 21-16,0-22 0,0 22 16,0-1-16,0 22 0,-22-21 15,1 21-15,0 0 0,0 21 16,0 0-16,0 0 0,-1 0 15,1 0-15,0 0 0,21 21 16,0 0-16,0 0 0,0 0 16,0 0-16,0 1 0,0-1 15,21 0-15,0 0 0,1 0 16,-1-21-16,0 21 0</inkml:trace>
  <inkml:trace contextRef="#ctx0" brushRef="#br0" timeOffset="22136.04">18690 868 0,'0'21'0,"0"-42"0,-21 42 0,42-21 32,0 0-17,0 0-15,1-21 0,-1 21 0,-21-21 16,21 0-16,0-1 0,0 1 15,0 0-15,-21 0 0,22 0 0,-22 0 16,0-1-16,0 1 16,0 0-16,-22 21 15,1 0-15,0 0 0,0 0 16,0 21-16,0 0 0,-1 1 16,1-1-16,0 0 0,0 0 0,21 21 15,0-20-15,-21 20 0,21-21 0,0 0 16,0 22-16,0-22 0,0 0 15,0 0-15,0 0 0,21 0 0,0-21 16,0 22-16,0-22 0,1 0 16,-1 0-16,21 0 0,-21 0 0,22-22 15,-1 1-15,0 21 0,-21-42 0,22 21 16,-1 0-16,0-22 16</inkml:trace>
  <inkml:trace contextRef="#ctx0" brushRef="#br0" timeOffset="22619.28">19389 233 0,'0'0'0,"0"-21"0,0 0 0,0-1 16,-22 22-1,1 0-15,21 22 16,0-1-16,0 0 16,0 21-16,0 1 0,0-1 0,0 0 15,0 1-15,0 20 0,-21-21 0,21 1 16,0-1-16,-21 22 15,21-22-15,-21 0 0,21 1 0,0-1 16,0-21-16,-21 21 0,21-20 0,-22-1 16,22 0-16,-21-21 15,21-21 1,0 0 0,0-22-16,0 22 0,0 0 15,0-21-15,0 20 0,0-20 0,0 21 16,21 0-16,-21-22 0,22 22 15,20 0-15,-21 0 0,0 21 0,22-21 16,-22 21-16,21 0 0,-21 0 16,22 0-16,-1 0 0,0 0 15,1 0-15,-1 0 0,-21 21 0,21 0 16,-20 0-16,-1 22 0,-21-22 16,0 21-16,0-21 0,0 22 0,-21-1 15,-1-21-15,1 21 0,-21-20 0,0 20 16,-1-21-16,22 0 0,-42 0 15,41 1-15,-20-22 0,0 21 0,-1-21 16,22 0-16,0 0 0,0 0 16,0 0-16,0 0 0,-1 0 0,1 0 15,-21-21-15</inkml:trace>
  <inkml:trace contextRef="#ctx0" brushRef="#br0" timeOffset="22675.24">19473 762 0,'21'0'16,"1"-21"-16,20 21 0</inkml:trace>
  <inkml:trace contextRef="#ctx0" brushRef="#br0" timeOffset="23527.56">20426 529 0,'-21'0'0,"-1"0"16,1 0 0,42 0 30,1 0-46,-1 0 0,0-21 16,0 21-16,21-21 0,-20 21 16,-1-21-16,0 0 0,21-1 0,-21 1 15,1-21-15,-22 21 0,0 0 16,0-1-16,0 1 16,0 0-16,-22 0 0,1 21 0,0-21 15,0 21-15,-21 0 0,20 0 0,-20 0 16,0 0-16,-1 0 0,1 21 15,0 0-15,-1 0 0,1 0 0,21 1 16,-21 20-16,20-21 0,1 21 16,0-20-16,21 20 0,-21-21 0,21 0 15,0 0-15,0 1 0,0-1 16,21 0-16,0 0 0,0 0 0,1-21 16,-1 21-16,21-21 0,-21 0 0,22 0 15,-1 0-15,0 0 0,-21 0 16,22 0-16,-22 0 0,21 0 15,-21 0-15,1 0 0,-44 0 32,1 0-32,-21 0 0,21 0 15,-22 0-15,1 0 0,0 0 16,-1 0-16,22 22 0,-21-1 0,0 0 16,20 0-16,1 0 0,0 0 0,0 22 15,0-22-15,0 0 0,21 21 16,-22-20-16,22-1 0,0 0 0,0 0 15,0 0-15,0 0 0,22-21 16,-1 22-16,0-22 0,0 21 0,21-21 16,1 0-16,-1 0 0,0 0 15,1 0-15,-1 0 0,0 0 16,1-21-16,-1-1 0,0 1 0,1 0 16,-22 0-16,21 0 0,1 0 15</inkml:trace>
  <inkml:trace contextRef="#ctx0" brushRef="#br0" timeOffset="23815.4">20955 21 0,'0'0'0,"0"-21"0,-21 42 31,21 0-31,-21 1 0,21 20 0,-22 0 16,22 1-16,0-1 0,0 21 15,-21-20-15,21 20 0,-21 1 0,21-22 16,0 0-16,-21 22 0,21-22 16,-21 1-16,21-1 0,-21 0 0,21-21 15,0 22-15,0-22 0,0 21 0,0-21 16,-22 1-16,22-1 16,0-42 15,22 21-31,-22-22 15,21-20-15</inkml:trace>
  <inkml:trace contextRef="#ctx0" brushRef="#br0" timeOffset="23913.34">20976 762 0,'0'21'15</inkml:trace>
  <inkml:trace contextRef="#ctx0" brushRef="#br0" timeOffset="24200.18">21272 614 0,'0'-21'16,"0"0"-1,-21 21-15,0 0 16,0 0-16,0 0 0,0 0 0,-1 0 15,1 21-15,0 0 0,0 0 0,0 0 16,0 0-16,-1 1 0,22 20 16,0-21-16,-21 0 0,21 22 0,-21-22 15,21 21-15,0-21 0,0 0 16,0 1-16,0-1 0,0 0 0,0 0 16,21-21-16,0 0 15,1 0-15,-1 0 0,0 0 16,21 0-16,-21 0 0,22-21 0,-1 21 15,-21-21-15,22 0 0,-1-1 16</inkml:trace>
  <inkml:trace contextRef="#ctx0" brushRef="#br0" timeOffset="24911.77">21611 593 0,'0'21'31,"-21"-21"-31,21 21 15,-21 0-15,21 0 0,-21-21 0,21 22 0,0-1 16,0 0-16,-22 21 16,22-21-16,-21 1 0,21-1 0,-21 0 15,21 0-15,0 21 0,0-20 16,0-1-16,0 0 0,0 0 16,0-42 15,0 0-16,0 0-15,0-1 0,0 1 0,0-21 16,0 21-16,0-22 16,0 22-16,0-21 0,0 21 0,0 0 15,21-22-15,0 22 0,1 0 0,-1 0 16,0 0-16,0-1 0,0 22 16,0-21-16,22 21 0,-22 0 0,21 0 15,-21 0-15,1 0 0,20 0 16,-21 21-16,0 1 0,0-1 0,-21 0 15,0 21-15,0-21 0,0 1 0,0 20 16,0-21-16,0 21 0,0-20 16,0-1-16,0 21 0,0-21 0,0 0 15,-21 1-15,21-1 16,-21-21 15,21-21-31,0-1 16,0 1-16,0 0 0,0 0 0,0 0 15,0 0-15,0-22 0,0 22 0,0 0 16,0-21-16,21 20 0,0 1 16,1-21-16,-1 21 0,0 0 0,0-1 15,21 1-15,-20 21 0,-1-21 16,21 21-16,-21 0 0,22 0 0,-22 0 16,21 0-16,-21 21 0,0-21 0,22 21 15,-22 22-15,0-22 0,0 0 16,-21 21-16,0-20 0,0 20 15,0 0-15,0-21 0,0 22 16,0-22-16,-21 0 0,0 21 0,0-20 16,21-1-16,0 0 0,-21 0 0,-1-21 15,22 21-15,0-42 32,0 0-32,0 0 0,22 0 15,-1-1-15</inkml:trace>
  <inkml:trace contextRef="#ctx0" brushRef="#br0" timeOffset="25351.51">22691 699 0,'0'0'0,"-22"0"16,22 21-1,43-21 1,-22 0 0,0 0-16,21 0 0,-20-21 0,20 21 15,0-22-15,-21 1 0,22 21 0,-22-21 16,0 0-16,0 0 0,-21 0 16,0-1-16,0 1 15,-21 21-15,21-21 16,-42 21-16,21 0 0,-1 0 0,-20 0 15,21 0-15,-21 0 0,20 21 0,-20 0 16,21 1-16,0-1 0,0 0 16,-1 0-16,1 0 0,21 22 0,-21-22 15,21 0-15,0 21 0,0-21 0,0 22 16,0-22-16,21 0 0,0 0 16,1 0-16,-1 1 0,0-1 0,21 0 15,-21-21-15,22 0 0,-1 0 16,0 0-16,1 0 0,-1 0 0,-21 0 15,22-21-15,-1 21 0,-21-21 16,21-1-16,-20-20 0,-1 21 16,0 0-16,0-22 0,0 22 0</inkml:trace>
  <inkml:trace contextRef="#ctx0" brushRef="#br0" timeOffset="25799.26">23368 529 0,'0'0'0,"0"-21"0,0 0 15,-21 21 1,21 21-16,-21-21 15,21 21-15,-22 0 0,22 1 16,0 20-16,0-21 0,0 0 0,0 22 16,-21-22-16,21 0 0,0 21 15,-21-21-15,21 1 0,0-1 16,0 0-16,0 0 0,0 0 0,0 0 16,-21 1-1,21-44 1,0 1-1,0 0-15,0 0 0,0-21 0,0 20 16,0-20-16,21 21 0,0-21 0,0 20 16,1-20-16,-1 21 0,0-21 15,0 20-15,21 1 0,-20 0 0,20 0 16,-21 0-16,21 21 0,-20 0 16,20 0-16,0 0 0,-21 0 0,22 0 15,-22 21-15,0 0 0,0 0 16,0 22-16,-21-22 0,0 21 15,0 0-15,0-20 0,0 20 0,0 0 16,0-21-16,-21 22 0,21-22 16,-21 21-16,21-21 0,0 1 0,0-1 15,-21 0-15,42-42 32,-21 0-17,21-1-15,0-20 0,-21 21 0,22 0 16</inkml:trace>
  <inkml:trace contextRef="#ctx0" brushRef="#br0" timeOffset="26083.1">24172 42 0,'0'0'0,"-21"-42"0,42 42 16,-21 21-1,0 0-15,0 22 16,0-22-16,0 21 0,0 22 0,0-22 16,0 22-16,0-22 0,-21 21 15,0-20-15,21 20 0,-21 1 16,21-22-16,-21 0 0,-1 22 0,22-22 16,0 1-16,0-1 0,0-21 0,-21 21 15,21-20-15,0-1 0,0 0 16,0 0-16,0-42 31,21 0-31</inkml:trace>
  <inkml:trace contextRef="#ctx0" brushRef="#br0" timeOffset="26539.14">24596 593 0,'0'-43'15,"0"22"-15,0 0 16,-22 21 0,1 0-16,0 0 15,0 0-15,0 0 0,0 21 16,-1 0-16,1 1 0,21-1 16,-21 0-16,0 0 0,21 0 15,0 0-15,0 1 16,0-1-16,21-21 15,0 0-15,0 21 16,1-21-16,-1 0 0,0 0 16,-21 21-16,21-21 0,0 21 0,0-21 15,1 0-15,-1 21 0,0 1 0,0-22 16,0 21-16,0-21 0,1 21 16,-22 0-1,0 0 1,-22-21-16,1 0 0,0 21 0,-21-21 15,21 0-15,-1 0 0,-20 0 0,21 0 16,-21 0-16,20 0 16,-20 0-16,21 0 0,0 0 0,0 0 15,-1 0-15,1 0 0,0 0 16,21-21 0,0 0-16,0 0 15,0 0-15,21 0 0</inkml:trace>
  <inkml:trace contextRef="#ctx0" brushRef="#br0" timeOffset="26896.93">24045 212 0,'-21'0'16,"42"0"-16,-42-21 16,42 21-1,22 0 1,-22 0-16,21 0 0,0 0 0,1 0 16,-1 0-16,0 0 0,22 0 15,-22 0-15,22 21 0,-22-21 16,22 0-16,-22 0 0,0 21 0,1-21 15,-1 0-15,-21 0 0,21 0 16,-20 0-16,-1 0 16,-42 0-1,-1 0 1,1 0-16,0 0 0,-21 0 0,-1 21 16,1-21-16</inkml:trace>
  <inkml:trace contextRef="#ctx0" brushRef="#br0" timeOffset="27571.55">21018 783 0,'22'0'0</inkml:trace>
  <inkml:trace contextRef="#ctx0" brushRef="#br0" timeOffset="27692.48">21272 656 0</inkml:trace>
  <inkml:trace contextRef="#ctx0" brushRef="#br0" timeOffset="29695.34">11747 1651 0,'0'0'0,"-42"0"0,21 0 16,-21 0-16,20 0 0,1 0 0,0 0 0,0 0 16,0 0-16,-22-21 0,22 21 15,42 0 48,1 0-63,-1 0 0,0 0 0,0 0 15,21 0-15,-20 0 0,20 0 0,0 0 16,1 0-16,-1 0 0,21 0 16,-20 0-16,20 21 0,-20-21 0,20 0 15,1 0-15,-1 0 0,1 0 16,-1 0-16,1 0 0,-1 0 0,22 0 16,-22 0-16,1 0 0,20 0 15,-20 0-15,-1 0 0,22 0 16,-21 0-16,-1 0 0,22 0 0,-22 0 15,1 0-15,-1 0 0,1 0 0,-22 0 16,22 0-16,-1 0 0,1 0 16,-1 0-16,1 0 0,-1 0 0,1 0 15,20 0-15,1 0 0,-22 0 0,22 0 16,0 0-16,-22 0 0,22 0 16,-22-21-16,1 21 0,-1 0 0,1 0 15,-1 0-15,1 0 0,-1 0 0,1 0 16,-1 0-16,1 0 0,-1 0 15,22 0-15,-21 0 0,-1 0 16,22 0-16,-22 0 0,1 0 0,20 0 16,-20 0-16,21 0 0,-22 0 15,22 0-15,-22 0 0,22 0 0,0 0 16,-1 0-16,-20 0 0,20 0 0,1 0 16,-21 0-16,20 0 0,-20 0 15,20 0-15,-20 0 0,21 0 0,-22 0 16,22 0-16,-1 0 0,-20 0 15,21 0-15,-1 0 0,-20 0 16,20 0-16,-20 0 0,-1 21 0,22-21 0,-21 0 16,20 0-16,-20 0 0,20 0 0,-20 0 15,21 0-15,-22 0 16,22 0-16,-22 21 0,22-21 0,-22 0 16,22 0-16,-21 0 0,-1 0 0,22 0 15,-22 0-15,1 0 0,-1 0 16,22 0-16,-22 0 0,1 0 0,21 0 15,-22 0-15,22 0 0,-22 0 0,1 0 16,-1 0-16,22 0 0,-22 0 16,1 0-16,-1 0 0,1 0 0,-1-21 15,1 21-15,-1 0 0,22 0 16,-21 0-16,-1-21 0,1 21 16,-1 0-16,1 0 0,-1-21 0,1 21 15,-22 0-15,21 0 0,1-21 16,-22 21-16,22 0 0,-22 0 0,22 0 15,-22-22-15,21 22 0,-20 0 0,20 0 16,-20 0-16,20 0 0,-21 0 16,22-21-16,-22 21 0,22 0 0,-22 0 15,22 0-15,-22 0 0,21 0 0,-20-21 16,-1 21-16,0 0 0,1 0 16,-1 0-16,22 0 0,-22 0 0,0 0 15,1 0-15,-1 0 0,0-21 16,1 21-16,-1 0 0,0 0 15,1 0-15,20 0 0,-21 0 0,1 0 16,20 0-16,-20 0 0,-1 0 0,21 0 16,-20-21-16,-1 21 0,0 0 15,22 0-15,-22 0 0,1 0 0,-1 0 16,0 0-16,1 0 0,-1 0 16,0 0-16,22-21 0,-22 21 0,0 0 15,1 0-15,-1 0 0,22 0 0,-22 0 16,0 0-16,1 0 0,20 0 15,-21 0-15,1 0 0,-1 0 0,22 0 16,-22 0-16,0 0 0,1 0 16,-1 0-16,0 0 0,1 0 15,-1 0-15,-21 0 0,21 0 0,1 0 16,-1 0-16,0 0 0,1 0 0,-1 0 16,0 0-16,1 0 0,-1-22 15,0 22-15,1 0 0,-1 0 0,0 0 16,1 0-16,-1 0 0,0 0 0,22 0 15,-22 0-15,1 0 0,-22 0 16,21 0-16,0 0 0,1 0 0,-22 0 16,21 0-16,-21 0 0,1 0 15,-1 0-15,0 0 0,0 0 0,0 0 16,0 0 0,-42-21 30,0 0-46</inkml:trace>
  <inkml:trace contextRef="#ctx0" brushRef="#br0" timeOffset="30834.75">21018 783 0,'0'0'0,"-21"0"16,21 21-16,-21-21 15,21 22 32,21-22-31,0 0 0,1 0-16,-1 0 15,0 0-15,0 0 16,0 0-16,0 0 15,1 0-15,-22-22 0,21 22 16,0-21-16,-21 0 31,21 0-15,0 0 0</inkml:trace>
  <inkml:trace contextRef="#ctx0" brushRef="#br0" timeOffset="42907.32">804 2815 0,'0'-21'0,"0"0"16,0 0-16,0 0 15,0-1-15,0 1 16,0 0 0,0 42 15,0 0-31,0 1 0,0-1 16,0 0-16,0 21 0,0-21 0,0 22 15,0-22-15,0 21 0,0-21 16,0 22-16,0-1 0,0 0 15,0 1-15,0-22 0,0 21 0,0 1 16,0-1-16,0-21 16,0 21-16,0-20 0,0-1 0,0 0 15,0 0-15,0 0 16,21-21-16,-21-21 16,22 0-16,-22 0 15</inkml:trace>
  <inkml:trace contextRef="#ctx0" brushRef="#br0" timeOffset="43380.21">1228 3154 0,'21'0'31,"-21"-21"0,0 0-15,-21 21-1,-1 0 1,1 0-16,0 21 16,0 0-1,21 0 1,0 0-16,0 0 31</inkml:trace>
  <inkml:trace contextRef="#ctx0" brushRef="#br0" timeOffset="43815.96">2625 2455 0,'0'0'0,"0"-21"0,-22 21 16,22-21-16,-21 21 15,21 21 1,0 0-16,0 22 0,0-1 15,-21 0-15,21 1 0,0-1 16,-21 22-16,21-22 0,0 21 0,0-20 16,-21 20-16,21-20 0,-21-1 15,21 21-15,0-20 0,0-1 0,0-21 16,-22 22-16,22-22 0,0 0 16,0 0-16,0 0 0,0 0 0,0-42 31,0 0-16,0-21-15,0 21 0</inkml:trace>
  <inkml:trace contextRef="#ctx0" brushRef="#br0" timeOffset="44291.69">2032 2688 0,'-21'0'0,"42"0"0,-63-21 16,20 0-16,22 0 0,-21 21 16,21-21-16,-21-1 0,21 1 0,0 0 15,0 0-15,0 0 0,0 0 16,21-1-16,0 1 16,22 0-16,-1 0 0,0 0 0,22 21 15,-1-21-15,22 21 0,-21 0 16,20 0-16,1 0 0,-22 0 0,22 21 15,-21 0-15,-1 21 0,1-21 16,-1 22-16,-21-1 0,1 0 0,-22 1 16,0 20-16,0-20 0,-21-1 15,0 0-15,0 1 0,0-1 0,-21 0 16,0-21-16,-21 22 0,-1-1 16,1 0-16,0-20 0,-22 20 15,22 0-15,-22-21 0,1 22 0,-1-22 16,1 0-16,-1 0 0,1 0 15,-1 1-15,1-1 0,-1-21 0,22 0 16,0 0-16,-1 0 0,1 0 16,21 0-16,0 0 0,-1 0 0,1 0 15,21-21-15,0-1 16,0 1-16,0 0 0,21 0 16,1 0-16,-1 0 15,0 21-15,21-22 0,-21 1 0</inkml:trace>
  <inkml:trace contextRef="#ctx0" brushRef="#br0" timeOffset="44780.41">3175 2794 0,'0'0'0,"0"-21"16,0 0-1,0 0-15,0-1 16,21 22-16,0 0 16,0 0-16,1-21 0,20 21 0,-21 0 15,21 0-15,-20 0 0,20 0 16,0 21-16,-21 1 0,1-1 0,20 0 15,-42 0-15,21 0 0,-21 22 16,0-22-16,0 21 0,0-21 0,0 22 16,0-22-16,-21 0 0,21 21 0,-21-21 15,0 1-15,-1-1 0,22 0 16,-21 0-16,0-21 0,0 0 16,21-21-1,0 0 1,0 0-16,0-1 0,0 1 15,0 0-15,21 0 0,-21-21 0,21 20 16,0-20-16,1 21 0,-22-21 16,21 20-16,0 1 0,0 0 0,0 0 15,0 0-15,-21 0 0,22 21 0,-1 0 16,0-22-16,0 22 16,0 0-16,0 0 15</inkml:trace>
  <inkml:trace contextRef="#ctx0" brushRef="#br0" timeOffset="45287.12">4191 2582 0,'0'0'0,"-21"0"31,0 0-31,-1 0 0,22 22 0,-21-1 16,0 0-16,0 21 0,0-21 16,0 22-16,-1-22 0,1 21 0,0 1 15,21-22-15,-21 21 0,21-21 0,-21 22 16,21-22-16,0 0 0,0 0 15,0 0-15,0 0 0,21 1 0,0-22 16,0 0-16,0 0 0,1 0 16,-1 0-16,21 0 0,-21 0 0,22 0 15,-1-22-15,0 1 0,-21 0 16,22 0-16,-22 0 0,21 0 0,-21-1 16,1 1-16,-22 0 0,0 0 0,0-21 15,0 20-15,0 1 16,-22 0-16,1-21 0,0 21 0,-21-1 15,21 22-15,-1-21 0,-20 21 16,21 0-16,-21 0 0,20 0 0,1 0 16,0 0-16,-21 21 0,21-21 0,-1 22 15,22-1-15,0 0 0,-21-21 16,21 21-16,0 0 0,21 0 16,22-21-16,-22 0 15,21 0-15</inkml:trace>
  <inkml:trace contextRef="#ctx0" brushRef="#br0" timeOffset="45388.18">4911 2731 0,'-22'0'0,"44"0"0</inkml:trace>
  <inkml:trace contextRef="#ctx0" brushRef="#br0" timeOffset="45639.03">4805 2625 0,'0'21'15,"0"0"-15,0 0 0,0 0 16,0 1-16,0 20 0,0-21 16,0 21-16,0-20 0,0 20 15,0 0-15,-21 1 0,21 20 0,0-21 16,-22 22-16,1-22 0,0 22 0,0-1 16,21 1-16,-21-1 0,0 1 15,-1-22-15,22 22 0,-21-22 0,0 21 16,21-20-16,0-1 0,0 0 0,0 1 15,0-22-15,0 21 0,0-21 16,0 1-16,0-1 0,21-21 31,-21-21-31,21-1 0,-21 1 16,22 0-16,-22-21 0,21-1 0,0 1 16</inkml:trace>
  <inkml:trace contextRef="#ctx0" brushRef="#br0" timeOffset="45967.36">4657 2942 0,'0'-21'0,"-22"-85"32,44 85-32,-1 0 0,0 21 15,21-21-15,-21 0 0,22 21 16,-1-22-16,0 22 0,1 0 15,20 0-15,-20 0 0,-1 0 0,0 0 16,1 0-16,-1 0 0,-21 22 16,0-1-16,0 0 0,-21 0 0,0 0 15,0 0-15,0 22 0,-21-22 16,0 0-16,0 0 0,-21 0 0,20 1 16,-20-1-16,0 0 0,-1 0 0,1-21 15,21 21-15,-21-21 0,20 0 16,1 21-16,-21-21 0,21 0 15</inkml:trace>
  <inkml:trace contextRef="#ctx0" brushRef="#br0" timeOffset="47043.74">6096 2477 0,'0'0'0,"0"-22"0,0 1 0,0 0 15,0 0 1,0 0-16,-21 21 31,21 21 16,-21 0-31,21 0-16,0 0 0,0 1 15,-22 20-15,1-21 0,0 21 0,0 1 16,21-1-16,-21-21 0,0 22 16,-1-1-16,1 0 0,0 1 15,0-1-15,-21-21 0,20 21 0,1-20 16,-21 20-16,21-21 0,-22 21 16,22-20-16,-21-1 0,21 0 0,0 0 15,-1-21-15,1 21 0,0-21 0,0 0 31,21-21-31,-21 0 0,21 0 16,0-22-16,0 22 0,0 0 16,0 0-16,0-21 0,21 20 0,0 1 15,-21 0-15,21 0 0,0 0 0,-21 0 16,22 21 0,-1-22-16,0 22 0,-21 22 15,21-1 1,-21 0-16,21 0 0,-21 0 15,0 0-15,0 1 0,0-1 0,0 0 16,21 0-16,1 0 0,-22 0 16,21-21-16,0 22 0,0-22 0,0 0 15,0 0-15,22 0 0,-22 0 0,21 0 16,1 0-16,-1 0 0,0 0 16,1 0-16,-1-22 0,-21 1 0,21 0 15,1 0-15,-22 0 0,0 0 16,21-1-16,-42-20 0,22 21 15,-22-21-15,0 20 0,21-20 0,-21 0 16,0-1-16,0 1 0,0 0 16,-21-1-16,-1-20 0,-20 42 0,21-22 15,0 22-15,0-21 0,-22 21 16,22 21-16,-21-21 0,21 21 0,-22 0 16,-20-22-16,42 22 0,-1 22 15,-20-1-15,21 0 0,0 0 16,0 21-16,-1-20 0,22 20 15,0 0-15,0 1 0,0-22 0,0 21 0,0 0 16,22-20-16,-1-1 0,0 21 16,0-21-16,0 0 0,22-21 15,-22 22-15,0-1 0,21-21 16,-21 0-16,22 0 0,-22 0 0,0 0 16,21 0-16,-20 0 0,-1 0 15,0-21-15,0-1 0,0 22 0,0-21 16</inkml:trace>
  <inkml:trace contextRef="#ctx0" brushRef="#br0" timeOffset="47422.65">6604 2561 0,'0'0'0,"-21"0"15,84 0 1,-63 21-16,-21 1 0,0-1 15,0 0-15,0 0 0,21 21 0,-22-20 16,1-1-16,0 21 0,0-21 16,21 0-16,0 1 0,-21-1 0,21 21 15,0-21-15,0 0 16,0 1-16,21-22 0,-21 21 16,21-21-16,0 0 0,22 0 0,-22 0 15,0 0-15,21-21 0,-21 21 16,22-22-16,-22 1 0,21 0 15,1 0-15,-22 0 0,0 0 16,0-1-16,0-20 0,-21 21 0,0-21 16,0 20-16,0 1 0,0-21 0,-21 21 15,0 0-15,21-1 0,-21 22 16,0 0-16,-22-21 0,1 21 0,0 0 16,-1 0-16,1 0 0,21 0 15,-43 21-15,22-21 0,21 22 0,-22-22 16</inkml:trace>
  <inkml:trace contextRef="#ctx0" brushRef="#br0" timeOffset="47487.62">6350 2773 0,'169'21'32,"-126"-21"-32,-1 0 15,0 0-15</inkml:trace>
  <inkml:trace contextRef="#ctx0" brushRef="#br0" timeOffset="47598.55">7133 2540 0,'-21'-21'16</inkml:trace>
  <inkml:trace contextRef="#ctx0" brushRef="#br0" timeOffset="48204.2">7070 2540 0,'0'0'16,"0"21"-16,0 0 0,0 1 16,0-1-16,-22 0 0,22 21 15,-21-21-15,21 1 0,0 20 0,0-21 16,0 21-16,0-20 0,0-1 15,0 0-15,0 0 0,0 0 0,0 0 16,0 1-16,21-22 16,1 0-16,-1 0 15,0 0-15,0 0 0,0-22 0,0 1 16,1 0-16,-1 0 0,-21 0 0,21 0 16,0-1-16,0-20 0,-21 21 15,21 0-15,-21-22 0,22 22 0,-22 0 16,0 0-16,21 0 15,-21 0-15,0 42 32,0 0-32,0 0 0,0 0 15,0 0-15,0 1 0,0-1 0,0 0 16,0 21-16,0-21 0,0 1 0,0-1 16,0 0-16,0 0 0,0 0 15,21-21 1,0 0-16,0 0 0,0 0 15,1 0-15,20 0 0,-21 0 0,21-21 16,-20 0-16,20 0 0,-21 0 0,0-1 16,0-20-16,1 21 15,-22 0-15,0-22 0,0 22 0,0-21 16,0 21-16,0-22 0,-22 22 0,1 0 16,-21 21-16,21-21 0,0 0 15,-1 21-15,1 0 0,0 0 0,0 0 16,0 0-16,42 0 31,0 0-31,21 0 16,-20 0-16,20 0 0,-21 0 0,21 0 15,1-21-15,-22 21 0,21 0 16,1 0-16,-1-22 0,0 22 0,-21 0 16,22 0-16,-22 0 0,0 0 0,0 0 15,0 22-15,-21-1 0,22 0 16,-22 0-16,0 0 0,0 0 15,0 1-15,0-1 0,0 21 0,0-21 16</inkml:trace>
  <inkml:trace contextRef="#ctx0" brushRef="#br0" timeOffset="48598.98">8001 2942 0,'0'-21'47,"-21"21"-47,21-21 16,0 0-16,0 0 15,0-1-15,0 1 0,0 0 16,21 0-16,0-21 0,0-1 0,-21 22 16,21-21-16,1-1 0,-1 22 15,0-21-15,0 21 0,0 0 0,22-1 16,-22 1-16,0 0 0,0 21 16,0 0-16,0 0 0,1 0 0,-22 21 15,0 0-15,0 1 0,0 20 16,0 0-16,0-21 0,0 22 15,0-1-15,-43 0 0,22 1 0,21-1 16,0-21-16,0 22 0,0-22 16,0 0-16,0 0 0,21 0 15,0 0-15,1 1 0,-1-22 0,0 0 16,0 0-16,0 0 0,0 0 0,22 0 16,-22 0-16,0-22 0,21 1 15,-20 21-15,-1-21 0,0 0 0,0 0 16,0 0-16,0-1 0,1-20 0,-1 21 15,-21 0-15,21-22 0,0 22 16,-21 0-16,0 0 0,0 0 0,21-22 16,-21 22-16</inkml:trace>
  <inkml:trace contextRef="#ctx0" brushRef="#br0" timeOffset="48938.56">8657 2582 0,'0'64'31,"0"-43"-31,0 0 0,0 0 0,0 1 16,0-1-16,21-21 16,0 0-16,1 21 0,-1-21 15,0 0-15,0 21 0,0-21 16,0 0-1,-21 21-15,0 0 16,0 1 0,-21-22-16,0 21 15,0-21-15,0 21 0,0-21 0,-1 0 16,1 21-16,0-21 16,0 21-16,0-21 15,-22 0 1,22 0-16,42 0 15,1 0-15</inkml:trace>
  <inkml:trace contextRef="#ctx0" brushRef="#br0" timeOffset="50247.44">868 4636 0,'0'-22'47,"0"1"-47,0 0 16,0 0-1,0 0-15,0 0 16,21 21-16,0 0 0,0-22 0,0 22 16,1 0-16,-1 0 15,0 0-15,0 22 0,-21-1 0,21 0 16,-21 21-16,0-21 0,0 22 15,0 20-15,0-20 0,0 20 16,-21 1-16,0-22 0,0 21 0,0 1 16,-22-22-16,22 22 0,-21-22 15,21 0-15,-1-20 0,-20 20 16,21-21-16,-21 0 0,20-21 0,-20 0 16,21 0-16,0 0 0,-22 0 15,22 0-15,-21-21 0,21 0 0,0 0 16,-1 0-16,1-22 0,21 22 15,0-21-15,0-1 0,0 22 16,0-21-16,0 0 0,0 20 0,21 1 16,1 0-16,-1 0 0,0 21 15,0 0-15,0 0 0,0 0 0,1 21 16,-1 0-16,21 0 0,-21 1 16,0 20-16,22-21 0,-22 21 15,0-20-15,0-1 0,22 21 16,-22-21-16,0 0 0,-21 1 0,21-22 15,0 21-15,0 0 0,1 0 16,-1-21 0,-21-21-1,0 0-15,21 0 16</inkml:trace>
  <inkml:trace contextRef="#ctx0" brushRef="#br0" timeOffset="50451.32">1545 4890 0,'21'-22'16,"-42"22"15,0 0-15</inkml:trace>
  <inkml:trace contextRef="#ctx0" brushRef="#br0" timeOffset="51012">2392 4233 0,'0'0'15,"0"-21"-15,-21 21 16,-1 21-16,1 1 16,21 20-16,-21-21 0,0 21 15,0 1-15,0-1 0,-1 22 16,1-22-16,0 21 0,0 1 0,0-22 15,0 22-15,-1-1 0,1-20 16,0-1-16,0 0 0,0 1 0,21-1 16,0-21-16,-21 0 0,21 0 15,0-42 17,21-21-32,0 21 0,0-22 0,-21 1 15,21 0-15,0-1 0,1 1 0,-1-21 16,0 20-16,0 1 0,0-22 15,0 22-15,1-21 0,-22 20 0,0 1 16,21 21-16,-21-22 16,21 22-16,-21 0 0,21 21 15,0 0-15,-21 21 16,21 0-16,1 22 0,-1-1 16,-21-21-16,0 22 0,0 20 0,0-21 15,0 1-15,0 20 0,0-20 16,0-1-16,0 21 0,0-20 0,-21-1 15,21 0-15,0 1 0,0-22 16,0 0-16,0 0 0,0 0 0,0 1 16,0-44 15,0 1-31,0 0 0,0 0 16</inkml:trace>
  <inkml:trace contextRef="#ctx0" brushRef="#br0" timeOffset="51206.89">1905 4890 0,'0'21'0,"0"-42"0,0 63 15,0-21 1,21-21-16,0 0 0,22 0 16,-22 0-16,21-21 0,22 0 15,-1 0-15,-21-1 0,22 1 16,-1 0-16,1 0 0,-1 0 0,1 0 15,-22-1-15,1 1 0,-1 0 16,-21 0-16,21 0 0</inkml:trace>
  <inkml:trace contextRef="#ctx0" brushRef="#br0" timeOffset="51620.65">2773 4593 0,'0'-21'15,"0"63"-15,0-63 0,0 21 32,0 21-17,-21 1-15,21-1 0,0 0 0,-22 21 16,22-21-16,-21 22 0,21-1 15,0 0-15,0-20 0,0 20 16,0-21-16,0 21 0,0-20 0,0-1 16,0 0-16,21-21 15,1 0-15,-1 0 0,0 0 0,21 0 16,-21 0-16,22-21 0,-22 0 0,0-1 16,21 1-16,-20 0 0,-1 0 15,0-21-15,0-1 0,0 22 0,0-21 16,-21-1-16,0 22 0,22-21 15,-22 21-15,21-22 0,-21 22 0,0 0 16,0 0-16,0 42 31,0 0-15,0 0-16,0 1 0,-21 20 16,21-21-16,-22 21 0,22 1 0,0-22 15,0 21-15,0 1 0,-21-22 0,21 0 16,0 21-16,0-21 0,0 1 15,21-1-15,1-21 16,-1 0-16,0-21 0,21-1 16,-21 1-16,22 0 0,-22 0 15,0-21-15,0-1 0,22 22 0</inkml:trace>
  <inkml:trace contextRef="#ctx0" brushRef="#br0" timeOffset="51863.51">3514 4170 0,'0'-21'0,"0"42"0,0-63 16,0 20-16,-22 22 16,1 0-16,21 22 15,0-1-15,0 21 0,0-21 0,-21 22 16,21-1-16,0 0 0,0 1 0,0 20 16,0-21-16,0 1 0,0 20 15,-21-20-15,21-1 0,0 0 0,0 1 16,0-1-16,0 0 0,0-21 15,0 1-15,0-1 0,0 0 16,0 0-16,21-21 16,0 0-16,0-21 15,-21 0-15,22 0 0</inkml:trace>
  <inkml:trace contextRef="#ctx0" brushRef="#br0" timeOffset="52235.3">3789 4509 0,'0'21'31,"0"0"-31,-21 0 16,21 0-16,-22 22 0,22-22 15,0 0-15,-21 21 16,21-21-16,0 1 0,0 20 0,0-21 16,0 0-16,0 0 0,0 1 0,0-1 15,0 0-15,21-21 0,1 0 16,-1 0-16,0 0 0,0 0 0,21 0 15,-20 0-15,20-21 0,-21 0 0,0-1 16,0 1-16,1 0 0,-1 0 16,0-21-16,-21 20 0,0 1 0,0-21 15,0 21-15,0-22 0,0 22 0,0 0 16,0 0-16,-21 0 0,0 0 16,-1 21-16,1 0 0,0 0 0,0 0 15,0 0-15,0 0 0,-1 0 16,1 21-16,0-21 15,21 21-15,-21-21 0,21-21 47</inkml:trace>
  <inkml:trace contextRef="#ctx0" brushRef="#br0" timeOffset="52500.15">3365 4318 0,'0'0'0,"22"0"15,-1-21-15,0 0 0,0 21 16,21 0-16,1-21 0,-1 21 0,22 0 16,-22-22-16,0 22 0,1 0 15,20 0-15,-21-21 0,-20 21 0,20-21 16,0 21-16,-21 0 0,1 0 0,-1 0 15,-42 0 32,-1 0-31</inkml:trace>
  <inkml:trace contextRef="#ctx0" brushRef="#br0" timeOffset="52841.62">5313 4297 0,'-21'-21'16</inkml:trace>
  <inkml:trace contextRef="#ctx0" brushRef="#br0" timeOffset="53779.66">5397 4128 0,'22'0'0,"20"-43"31,-21 22-31,-21 0 0,0 0 0,0 0 16,-21-1-16,-21 22 0,20 0 15,-20 0-15,0 0 0,-1 0 16,-20 22-16,21-22 0,-1 21 0,1 0 16,-22 0-16,43 0 0,-21 0 15,21 1-15,-22-1 0,43 0 16,0 0-16,0 0 0,0 0 0,0 1 16,22-1-16,20 0 15,-21 0-15,21 0 0,1 0 0,-1 1 16,0-1-16,1 0 0,-1 0 0,0 0 15,-20 0-15,20 1 0,-21 20 16,0-21-16,-21 0 0,0 0 0,0 1 16,-21-1-16,0 0 0,-21 21 0,20-21 15,-20 1-15,0-1 0,-1 0 16,-20-21-16,21 21 0,-1-21 0,1 0 16,0 0-16,-1 0 0,1 0 15,21-21-15,-22 0 0,22 0 16,0-1-16,0 1 0,0 0 0,0-21 15,21 21-15,0-22 0,0 22 0,0-21 16,0 21-16,0-1 0,0-20 16,0 21-16,0 0 0,21 21 15,0 0-15,0 0 0,0 0 16,-21 21-16,21 0 0,1 0 16,-1 0-16,-21 1 0,21-1 0,0 21 15,-21-21-15,21 0 0,0 22 0,-21-22 16,22 0-16,-1 21 0,0-20 15,0-1-15,0 0 16,22 0-16,-22-21 0,0 0 0,0 0 16,21 0-16,-20 0 0,20-21 15,0 0-15,-21 21 0,22-21 0,-1-1 16,0 1-16,1 0 0,-22 0 0,21 0 16,-21-22-16,1 22 0,20 0 15,-42 0-15,21 0 0,0-22 0,-21 22 16,21 21-16,-21-21 0,0 0 0,0 0 15,0 42 17,0 0-32,-21 0 15,21 0-15,-21 1 0,21-1 16,0 0-16,0 0 0,0 0 0,0 0 16,0 1-16,0-1 0,0 0 0,0 0 15,0 0-15,21-21 0,0 0 16,1 0-16,20 0 0,-21 0 15,21 0-15,-20 0 0,20 0 0,0-21 16,-21 0-16,22 0 0,-22 0 0,21-1 16,-21 1-16,1 0 0,-1 0 15,0 0-15,-21 0 0,0-1 0,21 1 16,-21 0-16,0 0 0,0 0 16,-21 42 15,21 0-31,0 0 0,-21 0 15,21 1-15,-21-1 0,21 0 16,0 0-16,-22 0 0,22 22 0,0-22 16,0 0-16,0 0 0,0 0 0,0 0 15,22-21-15,-1 0 16,0 0-16,0 0 0,0 0 16,0 0-16,1 0 0,-1-21 0,21 21 15</inkml:trace>
  <inkml:trace contextRef="#ctx0" brushRef="#br0" timeOffset="54199.42">6773 4382 0,'0'-22'0,"0"44"0,0-65 15,0 22 1,0 0-16,0 0 0,0 0 16,-21 21-16,0 0 0,0 0 0,0 0 15,-1 0-15,1 0 0,-21 0 16,21 0-16,-22 21 0,22 0 15,-21 0-15,21 0 0,0 22 0,-1-22 0,1 0 16,0 21-16,21-21 0,0 1 16,0-1-16,0 0 0,0 0 15,0 0-15,0 0 0,21-21 0,0 0 16,22 22-16,-22-22 0,0 0 16,0 0-16,22 0 0,-22 0 0,21-22 15,-21 1-15,0 21 0,1-21 0,-1 0 16,0 0-16,0 0 0,-21-1 0,21 1 15,-21 0-15,0 0 0,0 0 16,0 0-16,0-1 0,0 1 16,0 0-16,0 42 31,0 0-31,0 1 16,0-1-16,0 0 0,0 0 15,-21 21-15,21-20 0,0 20 16,-21 0-16,21 1 0,0-1 0,0 0 15,0 22-15,0-1 0,-42 1 0</inkml:trace>
  <inkml:trace contextRef="#ctx0" brushRef="#br0" timeOffset="54443.28">6773 5419 0,'0'42'15,"0"-84"-15,0 105 0,0-20 0,0-22 0,0 21 16,0 0-16,0-20 0,0 20 0,0-21 16,0 0-16,-21 0 0,0 1 0,0-22 15,0 0-15,-22 0 0,22 0 0,0 0 16,0 0-16,-22-22 0,22 1 15,-21 0-15,0-21 0,-1 21 16,22-22-16,0 1 0,21 0 0,0-22 16,0 22-16,0-22 0,0 1 0,0-1 15,21 1-15,0 20 0,0-20 0,22-1 16,-22 22-16,21-21 0,-21 20 16,22 1-16,-22 0 0,21 20 0,1-20 15,-1 21-15,0-21 0,-21 20 0,22-20 16,-1 21-16,0 0 0,-20 0 15,20-1-15,-21 1 0</inkml:trace>
  <inkml:trace contextRef="#ctx0" brushRef="#br0" timeOffset="55497.51">7408 4424 0,'0'0'15,"0"-21"-15,0 0 0,21-1 16,1 22 0,-22-21-16,0 0 15,-22 21 16,1 0-31,0 0 16,0 0-16,0 0 0,-22 0 0,22 0 16,0 21-16,0 0 0,-21 1 15,20-1-15,1 0 0,0 0 16,0 0-16,0 0 0,21 1 0,0-1 16,0 0-16,0 0 0,0 0 15,0 0-15,21-21 16,0 0-16,0 0 0,0 0 0,22 0 15,-22 0-15,0-21 0,21 21 0,-20-21 16,-1 21-16,21-21 0,-21 0 16,0 0-16,1 21 0,-22-22 0,0 1 15,21 0-15,-21 0 0,0 0 16,21 21-16,-21-21 0,0 42 47,0 0-47,0 0 0,0 0 15,0 22-15,0-1 0,0 0 16,0 1-16,0 20 0,0-21 0,0 22 16,0-1-16,0 1 0,0-1 0,0-20 15,0 20-15,0 1 0,0-22 16,0 22-16,0-22 0,0 0 0,0 22 16,0-22-16,0 0 0,0 1 0,0-1 15,0 0-15,0 1 0,0-1 0,0 0 16,0-20-16,0-1 15,-21 21-15,0-21 0,-1-21 0,22 21 16,-21-21-16,0 0 16,0-21-16,21 0 0,-21 0 0,21-21 15,0 20-15,-21-20 0,-1 0 16,1-22-16,21 22 0,0-22 0,-21 1 16,0 21-16,21-22 0,0 1 0,0 20 15,0-20-15,0 20 0,0 1 16,0 0-16,21-1 0,-21 1 0,21 0 15,0-1-15,1 1 0,-1 0 16,21-1-16,-21 22 0,22-21 0,-22 21 16,0-22-16,21 22 0,-21-21 15,1 21-15,-1 0 0,0-1 0,0 1 16</inkml:trace>
  <inkml:trace contextRef="#ctx0" brushRef="#br0" timeOffset="56103.56">7747 4382 0,'21'0'16,"-21"-22"-16,21 1 0,0 21 15,1 0-15,-1 0 16,0 0-16,0-21 16,0 0-16,0 0 15,-21 0-15,22-1 0,-22 1 16,-22 21 15,1 0-31,0 0 0,0 21 16,0 1-16,0-1 0,21 0 15,-22 21-15,1-21 0,0 1 0,21 20 16,0-21-16,-21 0 0,21 0 0,0 1 16,0-1-16,0 0 0,0 0 0,21 0 15,0-21 1,22 0-16,-22 0 0,21 0 0,0 0 15,1-21-15,-1 0 0,0 21 16,1-21-16,-22 0 0,21-1 16,1-20-16,-1 21 0,0-21 0,-21 20 15,1-20-15,-1 21 0,0-21 0,-21 20 16,21 1-16,-21 0 0,0 0 16,-21 21-1,0 0-15,0 21 0,-1-21 0,1 21 16,21 0-16,0 22 0,0-22 0,0 0 15,0 0-15,0 22 0,0-22 16,0 0-16,21 0 0,1 0 0,-1 0 16,0 1-16,0-1 0,-21 0 0,21 0 15,0 0-15,-21 0 16,22-21-16,-22 22 0,0-1 16,-22-21-16,1 0 15,0 0-15,0 0 0,0 0 0,0 0 16,-1 0-16,1 0 0,0 0 15,0 0-15,0 0 0,21-21 0,0-1 16,0 1-16,0 0 0,0 0 16,0 0-16,0 0 0</inkml:trace>
  <inkml:trace contextRef="#ctx0" brushRef="#br0" timeOffset="56211.5">8932 3747 0,'0'0'0</inkml:trace>
  <inkml:trace contextRef="#ctx0" brushRef="#br0" timeOffset="57347.06">8805 3852 0,'0'22'0,"0"168"15,-21-148 1,21 22-16,0-22 0,-21 1 0,21-1 15,0 0-15,0 1 0,0-1 16,0-21-16,0 21 0,0-20 0,0-1 16,0 0-16,21-21 0,0 0 15,0 0-15,1 0 0,-1 0 0,0 0 16,0 0-16,21-21 0,-20 0 0,-1 21 16,21-43-16,-21 22 0,0 0 0,1 0 15,-1-22-15,-21 22 0,0-21 16,21 21-16,-21-22 0,0 22 0,21 0 15,-21 0-15,0 0 0,0 0 16,0 42 15,0 0-31,-21 0 0,21 21 0,0-20 16,0 20-16,0-21 0,0 21 16,0-20-16,0 20 0,0-21 0,0 0 15,0 22-15,0-22 0,0 0 0,21 0 16,0-21-16,0 0 0,1 0 15,-1 0-15,0 0 0,21 0 16,-21-21-16,1 21 0,20-21 0,-21 0 16,21-1-16,-20 1 0,-1-21 0,0 21 15,0 0-15,0-22 0,-21 22 16,0 0-16,21 0 0,-21 0 0,0-1 16,-21 22-1,21 22 1,-21-22-16,21 21 0,-21 0 15,21 0-15,-21 0 0,21 0 0,0 1 16,-21-1-16,21 0 0,0 0 0,0 0 16,0 0-16,0 1 0,0-1 15,0 0-15,21-21 16,0 0-16,0 0 0,0 0 16,22-21-16,-22 0 0,21 21 0,-21-22 15,22-20-15,-22 21 16,0 0-16,0-22 0,0 1 0,-21 21 15,0-21-15,0 20 0,0 1 0,-21 0 16,-21-21-16,-1 42 0,22 0 16,0 0-16,-21 0 0,21 0 15,-1 0-15,1 0 0,0 0 0,21 21 16,21-21 0,22 0-1,-22 0-15,0 0 0,21 0 0,-21-21 16,22 21-16,-1-21 0,-21 21 0,22 0 15,-1-22-15,0 22 0,-21-21 16,22 21-16,-1 0 0,-21 0 0,0 0 16,22 0-16,-22 0 0,-21 21 0,0 1 15,21-1-15,-21 0 16,0 21-16,0-21 0,0 1 16,0-1-16,0 0 0,0 0 0,0 21 15,0-20-15,0-1 0,-21 0 0,21 0 16,0 0-16,0 0 15,0 1-15,-21-22 0,21 21 16,-21-21-16,21-21 16,0-1-1,0 1-15,0 0 16,0 0-16,0-21 0,21 20 16,0 1-16,0-21 0,0 0 0,0-1 15,1 1-15,-1 21 0,0-22 0,21 1 16,1 21-16,-1-21 0,0 20 15,1 1-15,-1 21 0,0 0 0,-21 0 16,22 0-16,-22 0 0,0 0 16,0 21-16,-21 1 0,0-1 0,0 21 15,0 0-15,0 1 0,0-1 0,-21 0 16,0 1-16,0-22 0,0 21 0,-1 1 16,22-1-16,-21-21 0,21 0 0,-42 22 15,42-22-15,0 0 16,0 0-16,21-42 31,-21 0-31,21 0 0,0 21 16,1-43-16</inkml:trace>
  <inkml:trace contextRef="#ctx0" brushRef="#br0" timeOffset="57775.89">10943 4106 0,'0'22'16,"21"-22"-16,0 21 15,1-21-15,-1 0 0,0 0 16,0 21-16,0-21 0,22 0 0,-22 0 16,0 21-16,0-21 0,-21 21 15,21-21-15,0 21 0,-21 1 0,22-22 16,-22 21-16,0 0 16,0 0-16,0 0 0,0 0 15,0 1-15,0-1 16,-22-21-16,1 0 0,0 0 15,0 21-15,0-21 0,0 0 0,-1 0 16,-20 0-16,21 0 0,-21 0 0,20 0 16,1 0-16,0 0 0,0 0 15,0 0-15,21-21 16,0 0-16,0-1 0,0 1 16,0 0-16,21 0 0</inkml:trace>
  <inkml:trace contextRef="#ctx0" brushRef="#br0" timeOffset="58247.13">9864 3620 0,'0'0'0,"-22"0"46</inkml:trace>
  <inkml:trace contextRef="#ctx0" brushRef="#br0" timeOffset="59172.32">11197 3916 0,'21'0'16,"-42"0"47,0 0-48,0 0-15,0 0 16,-1 0-16,1 0 15,0 0-15,0 0 0,21 21 0,0 0 16,-21 0-16,0-21 0,-1 22 16,22-1-16,0 0 0,-21 0 0,21 0 15,-21 0-15,21 1 0,0-1 16,0 0-16,21-21 16,0 21-16,1-21 15,-1 0-15,0 0 0,0 0 16,0 0-16</inkml:trace>
  <inkml:trace contextRef="#ctx0" brushRef="#br0" timeOffset="59589.08">8784 3937 0,'-21'0'0</inkml:trace>
  <inkml:trace contextRef="#ctx0" brushRef="#br0" timeOffset="59735.58">9356 3852 0,'42'0'15</inkml:trace>
  <inkml:trace contextRef="#ctx0" brushRef="#br0" timeOffset="60830.6">825 6456 0,'0'0'0,"-21"0"0,0 0 16,0 0 0,21-21-16,0 0 15,0-1-15,0 1 16,21 0-16,0 0 0,22 0 15,-22 21-15,21-21 0,0-1 16,-20 22-16,20 0 0,0 0 16,1 0-16,-1 0 0,-21 0 0,0 0 15,-21 22-15,0-1 0,0 0 16,-21 0-16,0 21 0,-21 1 0,-1-1 16,1 0-16,-22-20 0,22 20 15,0 0-15,-1-21 0,1 1 0,0-1 16,21 0-16,-22-21 15,1 0-15</inkml:trace>
  <inkml:trace contextRef="#ctx0" brushRef="#br0" timeOffset="61224.37">931 6541 0,'21'0'16,"-42"0"-16,64 0 0,-22 0 0,21-22 16,0 22-16,1 0 0,-1 0 0,-21 0 15,22 0-15,-22 0 0,0 0 16,0 22-16,0-1 0,0-21 0,-21 21 15,0 21-15,0-21 0,0 1 16,0-1-16,-21 0 0,0 0 0,0 21 16,0-20-16,-22-1 15,22 0-15,-21 0 0,-22 0 0,22-21 16,0 21-16,21-21 0,-22 0 16,22 22-16,-21-22 0,-1 0 0,1 0 15,21 0-15,-21 0 0,20 0 16,-20-22-16,21 22 0,0-21 0,0 0 15,-1 21-15,22-21 0,-21 21 16,21-21-16,0 0 16,21 21-16,1-22 0,20 22 15,-21-21-15,0 0 0,1038-212 110</inkml:trace>
  <inkml:trace contextRef="#ctx0" brushRef="#br0" timeOffset="61253.36">1736 6498 0</inkml:trace>
  <inkml:trace contextRef="#ctx0" brushRef="#br0" timeOffset="61281.34">1778 6350 0,'-42'21'0</inkml:trace>
  <inkml:trace contextRef="#ctx0" brushRef="#br0" timeOffset="61323.32">1714 6265 0,'0'-21'0,"0"85"0,0-107 0,0 107 0,0-43 16</inkml:trace>
  <inkml:trace contextRef="#ctx0" brushRef="#br0" timeOffset="62282.59">8572 4043 0,'-21'0'31,"0"0"-31,63 0 63,-20 0-48,20 0-15,0-21 0,22 0 16,-1 21-16,1-22 0,-1 22 0,1-21 15,-1 21-15,1-21 0,-1 0 0,-20 21 16,-1-21-16,0 21 0,-21 0 16,22-21-16,-22 21 0,0 0 15,-42 0 17,0 0-32,0 21 15</inkml:trace>
  <inkml:trace contextRef="#ctx0" brushRef="#br0" timeOffset="64027.63">2476 6075 0,'0'-21'15,"0"0"1,0-1-16,0 1 0,0 0 15,22 0-15,-22 0 16,0 0-16,0 42 31,0 0-15,0 0-16,0 0 0,0 22 16,0-1-16,0 0 0,0 1 0,0-1 15,0 0-15,0 22 0,0-22 16,0 0-16,0 1 0,0-1 0,-22 0 15,22 1-15,0-1 0,0-21 16,-21 22-16,21-22 0,0 0 0,0 0 16,-21-21-1,21-21 1,0 0-16,0 0 16,0-1-16,-21 1 0,21 0 15</inkml:trace>
  <inkml:trace contextRef="#ctx0" brushRef="#br0" timeOffset="64575.32">2265 6096 0,'0'-21'0,"21"-106"32,0 106-32,0 0 15,0-22-15,22 22 0,-22 0 16,21 21-16,1-21 0,-1 21 0,0 0 15,1 0-15,-22 0 0,21 21 16,0 0-16,-20 21 0,20-20 0,-21 20 16,0 0-16,0 1 0,1-1 0,-22 0 15,0 1-15,0-22 0,0 21 16,0 0-16,0-20 0,0 20 0,0-21 16,0 0-16,0 0 0,0 1 15,0-44 16,0 1-31,0 0 0,0 0 16,0 0-16,0-22 0,0 22 0,0-21 16,0 0-16,0-1 0,0 1 15,0 0-15,0-1 0,21-20 0,0 20 16,0 1-16,0 0 0,0-1 16,22 22-16,-1 0 0,-21 0 0,22 0 15,-1 21-15,0 0 0,-21 0 16,22 0-16,-1 42 0,-21-21 0,0 22 15,22-1-15,-22 0 0,-21 1 16,0-1-16,0 0 0,0 22 0,0-22 16,0 0-16,0 1 0,-21-1 15,0 0-15,21 1 0,-22-1 16,1 0-16,0-20 0,21 20 0,0-21 16,-21 0-16,21 0 0,-21 1 15,21-44 16,21 1-31,0 0 0,0 0 16</inkml:trace>
  <inkml:trace contextRef="#ctx0" brushRef="#br0" timeOffset="65007.06">3852 6011 0,'-21'0'0,"21"22"16,-21-1-16,0 0 0,21 0 16,0 21-16,-21-20 0,-1-1 0,22 21 15,-21-21-15,21 22 0,0-1 16,-21-21-16,21 21 0,0-20 0,0 20 16,0-21-16,0 0 0,0 0 0,0 1 15,21-1-15,0-21 0,1 0 16,-1 21-16,0-21 0,0 0 0,0 0 15,22 0-15,-22-21 0,21 0 16,-21-1-16,22 1 0,-22 0 16,0 0-16,0-21 0,0 20 0,0-20 15,-21 21-15,22-21 0,-22 20 16,0-20-16,0 0 0,0 21 0,-22-22 16,1 22-16,0-21 0,0 21 0,0-1 15,0 22-15,-22-21 0,22 21 16,0 0-16,0 0 0,0 0 0,-1 21 15,1 1-15,0-1 0,21 0 16,-21 0-16,21 0 0,-21 0 16,21 1-16,0-1 0,0 0 0,0 0 15,0 0-15,21 0 0,0-21 16,0 0-16,0 0 0</inkml:trace>
  <inkml:trace contextRef="#ctx0" brushRef="#br0" timeOffset="66084.44">4445 6054 0,'0'0'15,"0"-21"-15,0 42 32,0 0-32,0 0 15,0 0-15,-21 0 0,21 22 0,-21-22 0,21 21 16,-22-21-16,22 22 15,-21-1-15,21-21 0,0 22 0,0-22 16,0 21-16,0-21 0,21 0 16,1 1-16,-1-22 0,0 21 0,21-21 15,-21 0-15,22 0 0,-22 0 0,21 0 16,-21-21-16,22-1 0,-1 1 16,-21 0-16,22 0 0,-22-21 0,21 20 15,-21-20-15,0 0 0,1 21 0,-1-22 16,0 1-16,0 21 15,-21-22-15,0 22 0,0 0 0,0 0 16,21 0-16,-21 0 0,0 42 31,0 0-15,-21 0-16,21 0 0,0 22 0,0-22 16,-21 0-16,0 21 0,21 1 15,-21-22-15,21 21 0,0-21 0,0 22 16,0-22-16,0 0 0,0 0 15,0 0-15,0 0 0,21 1 0,0-22 16,0 0-16,0 0 0,0 0 0,1 0 16,20 0-16,-21-22 15,21 22-15,1-21 0,-1-21 0,0 21 16,1 0-16,-1-22 0,0 1 0,1 21 16,-1-22-16,0 22 0,1-21 15,-22 21-15,0 0 0,-21-1 0,0 1 16,-21 21-1,0 0 1,0 21-16,21 1 0,0-1 16,0 0-16,0 0 0,0 0 0,0 0 15,0 1-15,0-1 0,0 0 16,0 21-16,21-21 0,-21 1 0,21-1 16,-21 0-16,0 0 0,21 0 15,0 0-15,-21 1 16,0-1-16,-21-21 15,0 0 1,21-21-16,-21-1 16,21 1-16,-21 21 0,-1-21 0,22 0 15,-21 21-15,21-21 0,-21 21 16,21-21-16,-21 21 0,0 0 16,21 21-1,0 0-15,0 0 0,0 0 16,0 0-1,0 1-15,0-1 0,21 0 16,0 0-16,0-21 0,0 0 0,1 21 16,-1-21-16,0 0 0,21 0 15,1 0-15,-1 0 0,0-21 0,1 0 16,-1 21-16,0-21 0,1 0 0,-1-1 16,-21-20-16,21 21 0,-20 0 15,-1-22-15,0 22 0,0-21 16,-21 21-16,21-22 0,-21 1 0,0 21 0,0 0 15,0 0-15,0-1 0,0 1 16,-21 0-16,0 21 0,0 0 16,21 21-16,-21-21 15,-1 43-15,22-22 0,-21 0 16,21 21-16,0 1 0,0-1 0,0-21 16,0 21-16,0 1 0,0-22 0,0 21 15,0-21-15,0 1 0,21-1 16,1-21-16,-1 0 0,0 0 0,0 0 15,21 0-15,-20 0 0,-1 0 0,21-21 16,-21-1-16,22 1 0</inkml:trace>
  <inkml:trace contextRef="#ctx0" brushRef="#br0" timeOffset="66659.16">7239 5842 0,'0'-21'16,"0"42"-16,0-63 0,0-1 0,0 22 0,0 0 0,0 0 15,0 0-15,0 0 16,-21 21-16,21 21 16,0 0-1,0 0-15,0 21 0,0 1 16,0-1-16,0 0 0,0 22 0,-21-22 15,21 1-15,-22-1 0,22 21 16,0-20-16,-21-1 0,0 0 0,21 1 16,0-22-16,0 21 0,0-21 0,0 1 15,0-1-15,0 0 0,21-21 32,-21-21-32,21 0 0,-21-1 0,0 1 15,0-21-15</inkml:trace>
  <inkml:trace contextRef="#ctx0" brushRef="#br0" timeOffset="66899.02">7514 5652 0,'0'0'0,"21"-22"0,0 1 0,-21 42 32,0 1-32,0-1 0,0 0 0,0 21 15,0 1-15,0-1 0,0 0 0,0 22 16,0-22-16,-21 0 15,21 1-15,-21-1 0,21 0 0,0 1 16,-21-1-16,21-21 0,0 22 16,-21-22-16,21 0 0,0 0 0,0 0 15,21-21 1,-21-21 0,0 0-16,0 0 0</inkml:trace>
  <inkml:trace contextRef="#ctx0" brushRef="#br0" timeOffset="67427.74">7154 6202 0,'0'0'0,"21"0"31,1 0-31,-1 0 16,0 0-16,0 0 0,21 0 0,1-21 15,-1 0-15,0 21 0,1-22 16,-1 1-16,22 0 0,-22 21 0,21-21 15,-20 0-15,-1 0 0,0-1 0,-20 1 16,20 21-16,-21-21 0,0 0 16,-21 0-16,0 42 47,-21 0-47,21 0 15,-21 0-15,21 1 0,-21 20 0,21-21 16,0 0-16,0 0 0,0 1 15,0-1-15,0 21 0,0-21 16,0 0-16,0 1 0,21-22 0,0 21 16,0-21-16,22 0 0,-22 0 15,0 0-15,21 0 0,1 0 0,-22-21 16,21 21-16,0-22 0,-20 1 0,20 0 16,-21 0-16,21 0 0,-20 0 15,-22-22-15,0 22 0,0-21 0,0 21 16,0-22-16,0 22 0,0-21 15,-22 21-15,1-1 0,-21 1 16,21 0-16,-22 21 0,22 0 0,-21 0 16,21 0-16,-22 0 0,22 0 0,-21 21 15,21 0-15,0 1 0,-1-1 16,22 0-16,0 0 0,0 0 16,0 0-16,0 1 0,22-1 15,-1-21-15,0 0 16,0 0-16,21 0 0</inkml:trace>
  <inkml:trace contextRef="#ctx0" brushRef="#br0" timeOffset="67803.05">8615 5779 0,'0'0'0,"0"21"15,0 0 1,0 0-16,0 0 0,0 0 15,0 1-15,0 20 0,0-21 16,0 21-16,0-20 0,0-1 0,0 0 16,21 21-16,-21-21 0,0 1 0,21-1 15,0 0-15,0 0 0,-21 0 16,22-21-16,-1 0 0,0 0 16,0 0-16,0 0 15,0 0-15,1-21 0,-1 21 0,-21-21 16,21 0-16,0 0 0,0-22 15,0 22-15,1-21 0,-1 21 0,0-22 16,-21 1-16,21 21 0,0-22 0,-21 22 16,0-21-16,0 21 0,21 0 15,-21-1-15,0 44 47,0-1-47,22 0 16,-22 0-16</inkml:trace>
  <inkml:trace contextRef="#ctx0" brushRef="#br0" timeOffset="68143.78">9356 5990 0,'0'0'15,"21"0"-15,0 0 0,0-21 16,0 21-16,0-21 0,1 0 15,-1 0-15,0-1 0,0 1 0,0 0 16,0 0-16,-21-21 0,0 20 16,22 1-16,-22 0 0,0 0 15,-22 21-15,1 0 0,0 0 16,0 0-16,0 21 0,0 0 16,-1 0-16,1 1 0,0-1 15,0 0-15,0 21 0,0-21 0,21 22 16,0-22-16,-22 21 0,22-21 0,0 1 15,0-1-15,0 0 0,0 0 16,0 0-16,0 0 0,22-21 0,-1 0 16,0 22-16,0-22 0,0 0 0,0 0 15,1 0-15,20 0 0,0 0 0,1 0 16,-1 0-16,-21-22 16,21 1-16,-20 0 0</inkml:trace>
  <inkml:trace contextRef="#ctx0" brushRef="#br0" timeOffset="68507.57">9991 5779 0,'0'-22'16,"0"44"-16,21-65 0,0 22 0,-21 0 15,21 21-15,0-21 0,0 21 16,1 0-16,-1 0 0,21 0 0,-21 0 16,22 0-16,-22 0 0,0 0 0,0 0 15,0 21-15,0 21 0,1-21 16,-1 1-16,-21-1 0,0 21 15,0-21-15,0 22 0,0-22 0,0 21 16,0-21-16,-21 0 0,-1 1 16,22-1-16,-21 0 0,0 0 0,21 0 15,-21-21-15,21 21 0,-21-21 16,0 0-16,21-21 16,0 0-16,0 0 15,0 0-15,0 0 0,21-22 0,0 22 16,0-21-16,-21-1 0,21 1 0,0 0 15,22-1-15,-22 1 0,0 21 16,21-21-16,-20 20 0,-1 1 0,21 0 16,-21 0-16,22 0 0,-22 21 15,0 0-15,0-21 0,0 21 16,0 0-16</inkml:trace>
  <inkml:trace contextRef="#ctx0" brushRef="#br0" timeOffset="69183.69">1016 7895 0,'0'-21'0,"0"42"0,-21-63 0</inkml:trace>
  <inkml:trace contextRef="#ctx0" brushRef="#br0" timeOffset="69671.73">910 8573 0,'0'21'16,"0"0"-16,-21 0 0,0 0 15,21 0-15,0 1 0,-21-1 0,42-21 16,-21-21 15,0-1-31,0 1 16,0 0-16,21 0 0,0 0 0,0 0 15,0-1-15,1 1 0,-1 0 16,21 0-16,-21 0 0,22 21 0,-1-21 16,-21 21-16,21 0 0,-20-22 15,-1 22-15,21-21 0,-21 21 0,0 0 16,-21-21-16,22 21 0,-1 0 15,-21-21-15,21 21 0,-21-21 0,0 0 16,0-1 0,0 1-16,0 0 0,0 0 0,0 0 15,0 0-15,0-1 16,0 1-16,-21 21 0,0 0 16,21 21-1,0 1-15,-22-1 0,22 21 0,0 0 16,-21 1-16,21-1 0,-21 0 15,21 1-15,0-1 0,-21 0 0,21 1 16,-21-1-16,0 0 0,21-20 16,0 20-16,0-21 0,-22 0 0,22 0 15,0 1-15,-21-1 0,21-42 47,0-1-47,21 1 0,1 0 16</inkml:trace>
  <inkml:trace contextRef="#ctx0" brushRef="#br0" timeOffset="70144.46">974 7980 0,'0'-21'0,"0"42"0,0-63 16,0 20-16,0 44 47,0 20-47,0 0 0,0 1 0,0-1 15,0 21-15,0-20 0,0 20 16,-22-20-16,1-1 0,0 21 0,21-20 15,0-1-15,-21-21 0,21 22 16,-21-22-16,21 0 0,0 0 0,-21-21 16,21 21-16,0-42 31,0 0-15</inkml:trace>
  <inkml:trace contextRef="#ctx0" brushRef="#br0" timeOffset="70627.23">1820 8361 0,'-42'21'32,"21"-21"30</inkml:trace>
  <inkml:trace contextRef="#ctx0" brushRef="#br0" timeOffset="71098.95">2900 7811 0,'0'-22'0,"0"44"0,-21-65 0,21 22 16,0 0-16,0 0 0,0 0 16,0-1-16,0 1 0,0 0 15,0 42 1,0 22-1,0-22-15,0 21 0,0 22 0,0-22 16,0 21-16,0 22 0,0-21 0,0-1 16,-22 43-16</inkml:trace>
  <inkml:trace contextRef="#ctx0" brushRef="#br0" timeOffset="71204.89">2836 8615 0,'-21'-106'31,"21"85"-31</inkml:trace>
  <inkml:trace contextRef="#ctx0" brushRef="#br0" timeOffset="71280.85">2688 7959 0,'0'0'0,"-21"-21"0</inkml:trace>
  <inkml:trace contextRef="#ctx0" brushRef="#br0" timeOffset="71687.28">2561 10626 0,'42'-43'15,"-42"1"1,106-805 0,-63 424-16,-22 42 0,21 64 15,0 63-15,1 42 0,20 64 0,-20 42 16,-1 21-16,0 22 0,1 20 0,20 22 16,-21 21-16,1 0 0,-22 0 15,0 0-15,0 43 0,-21-22 0,0 21 16,0 0-16,-21 1 0,0-1 15,-21 22-15,-1-22 0,1 21 0,21-20 16,-22-1-16,1 0 0,0 1 16,-1-22-16,1 21 0,21-21 15,0 1-15,-22-1 0,22-21 0,0 21 16,0-21 0,21-21-1,0 0-15,0-1 0,0 1 16,0 0-16,0 0 15,0 0-15,0 0 16,21 21 31,-21 21-31,21-21-1,0 0 1,-21-21-1,0-1-15</inkml:trace>
  <inkml:trace contextRef="#ctx0" brushRef="#br0" timeOffset="72966.55">2963 8255 0,'-21'-21'31,"42"21"-15,0 0 15,-21 21-31,22 0 0,-22 22 0,0-22 16,0 0-16,0 21 0,0-21 16,0 22-16,21-22 0,-21 21 15,21-21-15,-21 1 0,0 20 0,21-21 16,0 0-16,-21 0 0,21-21 0,1 22 15,-1-22-15,0 0 0,0 0 16,0 0-16,0 0 0,1-22 0,-1 1 16,21 21-16,-21-21 0,22 0 15,-22 0-15,0 0 0,21-22 0,-21 22 16,1 0-16,-1-21 0,0-1 0,0 22 16,0-21-16,-21 21 0,0-22 15,21 22-15,-21 0 0,0 0 0,0 0 16,0-1-16,-21 22 31,21 22-31,0-1 16,0 0-16,0 21 0,0-21 15,0 1-15,0 20 0,0-21 16,-21 0-16,21 22 0,0-22 0,0 0 16,0 0-16,0 0 0,0 0 15,0 1-15,21-22 16,0 0-16,1 0 15,-1-22 1,-21 1-16,0 0 0,0 0 16</inkml:trace>
  <inkml:trace contextRef="#ctx0" brushRef="#br0" timeOffset="73291.37">3683 7832 0,'0'21'31,"0"0"-31,21-21 47,0 0-47,-21-21 15,-21 21 17,0 0-17,0 0-15,0 0 16,21 21 0,0 0-16,0 0 15,0 1-15</inkml:trace>
  <inkml:trace contextRef="#ctx0" brushRef="#br0" timeOffset="74087.66">4191 8382 0,'0'0'0,"21"0"15,0-21-15,0 21 16,-21-21-16,22 0 0,-1-1 16,-21 1-16,0 0 15,0 0-15,21 0 0,-21 0 16,0-1-16,0 1 0,-21 0 16,0 21-16,-1 0 15,1 0-15,0 0 0,-21 0 16,21 21-16,-1 0 0,1 1 0,-21-1 15,21 0-15,0 0 0,-1 21 16,1-20-16,0-1 0,0 21 0,0-21 16,21 0-16,-21 1 0,21-1 0,0 0 15,0 0-15,42-21 16,-21 0 0,0 0-16,0 0 0,1-21 15,20 21-15,-21-21 0,21 0 16,-20 21-16,-1-22 0,21 1 0,-21 0 15,0 21-15,-21-21 0,22 21 0,-22-21 16,21 21-16,-21-21 16,0-1-1,0 44 1,0-1 0,0 0-16,0 21 0,0-21 15,0 22-15,0-22 0,0 21 16,0 1-16,0-1 0,0 0 0,0 22 15,0-22-15,0 22 0,0-22 16,0 21-16,0 1 0,0-1 16,0-20-16,0 20 0,21 1 0,-21-22 15,0 22-15,0-22 0,0 21 0,0-20 16,0-1-16,0 0 0,0 1 0,0-1 16,0-21-16,-21 22 0,0-22 15,-1 0-15,1 0 0,0-21 0,-21 0 16,21 21-16,-1-21 0,-20 0 0,21 0 15,-21-21-15,-1 21 0,1-21 16,0 0-16,-22 0 0,22-22 16,-1 22-16,1-21 0,0-1 0,21 1 15,-1 21-15,1-21 0,0-1 16,21 1-16,-21 0 0,21-22 0,0 22 16,0-1-16,21 1 0,0 0 0,0-22 15,1 22-15,20 0 0,0-1 16,-21 1-16,22 0 0,-1-1 0,0 22 15,1-21-15,-1 21 0,0-1 0,-20 1 16,20-21-16,0 21 0</inkml:trace>
  <inkml:trace contextRef="#ctx0" brushRef="#br0" timeOffset="74852.75">4720 7853 0,'0'0'0,"0"-21"16,-21 21-16,0 0 15,21 21 1,0 0-16,-21 21 0,21 1 16,0-22-16,0 42 0,-22-20 15,1-1-15,21 0 0,-21 22 0,21-22 16,0 1-16,-21-1 0,21-21 15,-21 21-15,21-20 0,0-1 16,0 0-16,0 0 0,0-42 31,21 21-15,-21-21-16,21 0 0,-21-1 0,21 1 16,0 0-16,-21 0 0,22 0 0,-22 0 15,21-1-15,0 1 0,-21 0 16,21 0-16,0 0 0,-21 0 0,21 21 15,-21-22-15,22 22 0,-1 0 16,-21 22-16,0-1 16,0 0-16,21 0 0,-21 0 15,0 0-15,0 22 0,0-22 16,0 0-16,0 0 0,21 0 16,-21 1-16,0-1 0,0 0 0,21 0 15,-21 0-15,21-21 0,1 0 0,-22 21 16,21-21-16,0 0 0,0 0 15,0 0-15,0-21 0,1 21 0,-1-21 16,0 0-16,0 0 0,0-22 0,-21 22 16,21 0-16,1-21 0,-1-1 0,-21 1 15,0 0-15,21-1 0,-21-20 16,21 21-16,-21-1 0,0-20 0,0 20 16,0 1-16,21 21 0,-21-21 15,0 20-15,0 1 0,0 0 16,0 0-16,0 42 15,0 21 1,0-20-16,0-1 16,0 21-16,0 0 0,0 1 0,0 20 15,0-20-15,0-1 0,0 21 0,0-20 16,0-1-16,0 0 0,0-20 16,0 20-16,0-21 0,0 0 0,0 0 15,21 1-15,1-22 0,-1 0 16,0 0-16,0 0 15,0-22-15,0 1 0,1 21 16,-1-21-16,0 0 0,-21 0 0,0 0 16,0-1-16,0 1 0,0 0 0</inkml:trace>
  <inkml:trace contextRef="#ctx0" brushRef="#br0" timeOffset="74952.7">5101 8065 0,'-21'0'16,"42"0"-16</inkml:trace>
  <inkml:trace contextRef="#ctx0" brushRef="#br0" timeOffset="75790.84">6138 7832 0,'-21'106'31,"0"-85"-31,21 21 0,-21 0 0,21 1 0,-21-22 16,21 21-16,0 1 0,0-22 15,0 21-15,0-21 0,0 0 0,21 1 16,0-1-16,0 0 0,0-21 16,0 0-16,22 0 0,-22 0 0,21 0 15,1 0-15,-1 0 0,0-21 0,1 0 16,-1-1-16,-21 1 0,21 0 16,1-21-16,-22 21 0,21-22 0,-21 1 15,1 0-15,20-1 0,-21 1 0,0 0 16,0-1-16,-21 1 0,22 0 15,-22-1-15,21 1 0,-21 0 0,0 20 16,0-20-16,0 21 0,0 0 0,0 0 16,0-1-1,-21 22-15,-1 0 0,1 0 0,0 0 16,0 22-16,21-1 16,0 0-16,-21 21 0,21-21 0,-21 22 15,21-1-15,0-21 0,0 22 16,0 20-16,0-21 0,0 1 0,0-1 15,0 0-15,0 1 0,0-1 0,0 0 16,0-20-16,0 20 0,21-21 16,0 0-16,0 0 0,0-21 0,0 0 15,1 22-15,20-22 0,-21 0 0,21 0 16,-20 0-16,-1-22 16,21 22-16,-21-21 0,0 21 0,1-21 15,-1 21-15,-21-21 0,21 0 0,-21 0 16,0-1-1,0 1-15,0 0 0,0 0 16,0 0-16,0 0 0,21-1 16,-21 1-1</inkml:trace>
  <inkml:trace contextRef="#ctx0" brushRef="#br0" timeOffset="76471.45">7175 7916 0,'0'0'0,"0"-21"16,0 0-16,0 42 47,0 0-47,-21 1 15,21-1-15,0 0 0,-21 21 0,21-21 16,0 22-16,0-22 0,-21 0 0,21 0 16,0 22-16,-21-22 0,21 0 0,0 0 15,0 0-15,21-21 31,0-21-15,-21 0-16,21 0 16</inkml:trace>
  <inkml:trace contextRef="#ctx0" brushRef="#br0" timeOffset="76795.36">7281 7641 0,'0'21'16,"0"1"0,0-1-1,0 0 1,21-21-16,1 0 16,-1 0-16,0-21 15,0 21-15,-21-21 16,21-1-16,-21 1 0,0 0 15,0 0-15,-21 0 16,0 21-16,0 0 16,0 0-16,21 21 15,-22-21-15,22 21 0,-21-21 0,21 21 16,0 0-16,0 1 16,0-1-16,0 0 0,21-21 15,-21 21 1</inkml:trace>
  <inkml:trace contextRef="#ctx0" brushRef="#br0" timeOffset="77775.5">7895 7874 0,'0'-63'15,"0"126"-15,0-148 16,0 64 0,-21 21-16,0 0 15,0 0-15,-1 0 16,1 0-16,0 21 0,0 1 16,0-1-16,0 0 0,-1 0 0,22 0 15,-21 22-15,0-22 0,0 21 0,21 0 16,0-20-16,0 20 0,0-21 15,0 21-15,0-20 0,0-1 0,21 0 16,0 0-16,0 0 0,1 0 0,-1-21 16,0 0-16,0 22 0,21-22 0,-20 0 15,20 0-15,-21 0 0,21 0 16,-20-22-16,20 1 0,-21 0 16,0 0-16,22 0 0,-22 0 0,0-22 15,0 1-15,0 0 0,0-1 16,1 1-16,-1-22 0,0 22 0,-21-21 15,0-1-15,21-42 0,0 43 16,-21 20-16,0 1 0,0 0 0,0-1 16,0 22-16,0 0 0,0 0 15,0 0-15,0 42 32,0 21-32,0-21 0,-21 22 15,21-1-15,0 0 0,0 1 0,-21-1 16,21 0-16,0 1 0,-21-1 15,21 22-15,-21-22 0,21 0 16,0 1-16,0 20 0,-22-42 0,22 22 16,-21-1-16,21-21 0,0 21 0,0-20 15,0-1-15,0-42 32,0-1-32,0 1 0,0 0 15,0 0-15,21 0 0,1-22 0,-1 1 16,0 21-16,0-21 0,0 20 15,0-20-15,22 21 0,-22-21 16,0 20-16,21 1 0,-20 0 0,-1 21 16,0-21-16,0 21 0,0 0 15,0 0-15,-21 21 16,0 0-16,-42 0 16,21-21-16,0 22 0,0-22 0,-22 21 15,22 0-15,-21-21 0,-1 0 16,22 21-16,0-21 0,0 0 0,0 0 15,0 0-15,-1 0 0,1 0 16,21 21 15,0 0-31,0 1 16,0-1-16,21 21 0,-21-21 0,22 0 16,-1 22-16,-21-22 15,21 21-15,0-21 0,-21 1 0,21-1 16,0 0-16,1 0 0,-1 0 0,0-21 15,0 21-15,0-21 0,0 0 16,22 0-16,-22 0 0,21 0 0,1 0 16,-22 0-16,21-21 0,-21 21 0,0 0 15,1-21-15,-22 0 16,0 0 0</inkml:trace>
  <inkml:trace contextRef="#ctx0" brushRef="#br0" timeOffset="82602.89">1058 10097 0,'-21'0'16,"0"0"-1,0 0 48,0 0-32,-1 0-15</inkml:trace>
  <inkml:trace contextRef="#ctx0" brushRef="#br0" timeOffset="82838.75">847 10118 0,'-22'0'0,"44"0"32,-1 0-32,0 0 15,0 0-15,21 0 0,-20-21 0,20 21 16,-21 0-16,21 0 0,1-22 16,-22 22-16,21 0 0,-21 0 0,1 0 15,-1 0-15,0 0 0,-42 0 31,0 22-15,-22-22-16,22 0 0,0 0 0,0 0 16</inkml:trace>
  <inkml:trace contextRef="#ctx0" brushRef="#br0" timeOffset="83358.47">931 10097 0,'0'0'0,"-21"0"0,0 0 15,0 0 16,0 21-31,-1-21 0,22 21 16,-21-21-16,21 21 0,-21 0 16,21 0-16,-21 1 0,21-1 15,0 0-15,0 0 0,0 21 16,0-20-16,0-1 0,0 0 0,0 0 16,0 0-16,0 0 0,-21 1 15,21-1-15,0-42 47,0-1-47,21 1 16,0 0-16,-21 0 15,85-21 1,-64 42-16,21-22 0,-21 22 16,1 0-16,20 0 0,0 0 15,-21 0-15,22 0 0,-1 0 16,-21 0-16,0 22 0,1-22 0,-1 42 15,-21-21-15,0 0 0,0 22 16,0-22-16,0 21 0,-21-21 0,-1 22 16,1-22-16,-21 21 0,21-21 15,0 0-15,-1 1 0,1-1 0,-21-21 16,21 0-16,0 0 0,-1 0 16,1 0-16,-21 0 0,21 0 0,0 0 15,-1 0-15,1 0 0,0 0 16,0 0-16,21-21 0,-21 21 0,0 0 15,-1-22 1,22 1 0</inkml:trace>
  <inkml:trace contextRef="#ctx0" brushRef="#br0" timeOffset="83394.45">847 10647 0,'42'0'16</inkml:trace>
  <inkml:trace contextRef="#ctx0" brushRef="#br0" timeOffset="83497.89">1714 10499 0,'0'-21'0</inkml:trace>
  <inkml:trace contextRef="#ctx0" brushRef="#br0" timeOffset="83530.88">1736 10478 0,'0'-22'15</inkml:trace>
  <inkml:trace contextRef="#ctx0" brushRef="#br0" timeOffset="83578.85">1757 10456 0,'0'0'15</inkml:trace>
  <inkml:trace contextRef="#ctx0" brushRef="#br0" timeOffset="84178.51">2857 9906 0,'0'0'0,"-21"0"16,0 0 0,0 0-1,21 21-15,0 0 16,0 1-16,0 20 0,0-21 0,-21 21 15,21 1-15,0-1 0,-21 0 16,21 1-16,0 20 0,-22-20 0,22 20 16,-21-21-16,21 1 0,0-1 0,0 0 15,0-20-15,0 20 0,0-21 16,0 0-16,0 0 0,0-42 47,0 0-47,0 0 0,0 0 0</inkml:trace>
  <inkml:trace contextRef="#ctx0" brushRef="#br0" timeOffset="84299.44">2519 10054 0,'-21'0'0,"42"0"0,-64 0 0,22-21 16</inkml:trace>
  <inkml:trace contextRef="#ctx0" brushRef="#br0" timeOffset="84487.33">2371 9948 0,'0'0'0,"21"-21"16,0 0 0,0 21-16,21-21 0,1 21 0,-1-21 15,0 21-15,1 0 0,20 0 16,-20 0-16,20 0 0,1 0 0,-1 21 16,1 0-16,-1 0 0,-21 0 15,22 22-15,-22-1 0,1 0 0,-22 1 16,0-1-16,-21 0 0,0 22 0,-21-22 15,-22 22-15,22-1 0,-21-20 16,0 20-16,-1-21 0,1 1 0,-22-1 16,22-21-16,-21 22 0,20-43 15</inkml:trace>
  <inkml:trace contextRef="#ctx0" brushRef="#br0" timeOffset="84593.27">2328 10753 0,'43'-21'15,"-22"-1"-15,0 22 0,0-21 16,21 21-16,-20-21 0,-1 0 0,21 0 16</inkml:trace>
  <inkml:trace contextRef="#ctx0" brushRef="#br0" timeOffset="85139.48">3619 10160 0,'-21'0'31,"0"0"-31,0 0 16,0 21-16,0-21 0,-1 21 0,22 1 15,-21-22-15,21 21 16,-21-21-16,21 21 15,0 0-15,0 0 16,0 0-16,0 1 0,0-1 16,0 0-16,-21 0 0,21 21 15,-21-20-15,21-1 0,0 0 0,0 0 16,0 0-16,0 22 0,0-22 16,0 0-16,0 0 0,21 0 15,0-21-15,0 0 16,0 0-16,1 0 0,-1 0 15,0 0-15,21 0 0,-21 0 16,22 0-16,-1-21 0,-21 0 0,22 21 16,-1-21-16,-21 0 0,21-1 15,-20 1-15,20 0 0,-21 0 16,0 0-16,0-22 0,-21 22 0,0 0 16,0 0-16,0-21 0,0 20 0,0 1 15,0 0-15,-21 0 0,0 0 16,0 0-16,0-1 0,-22 1 0,22 21 15,-21 0-15,0 0 0,-1 0 0,1 0 16,0 0-16,-1 0 0,1 0 16,0 21-16,-1 1 0,22-22 0,-21 21 15,21 0-15,-1 0 0,1 0 16,0-21-16,21 21 0,-21-21 0</inkml:trace>
  <inkml:trace contextRef="#ctx0" brushRef="#br0" timeOffset="86190.88">4276 10266 0,'0'-21'15,"0"0"-15,0-1 16,0 44 46,-22-1-62,1 42 0,21-20 0,0-22 16,0 0-16,0 21 0,0-21 16,0 22-16,0-22 0,0 21 15,0 1-15,21-22 0,1 0 0,-22 0 16,21 21-16,0-42 0,0 22 0,0-22 15,0 0-15,1 0 0,-1 0 16,21 0-16,-21 0 0,0-22 0,22 22 16,-22-21-16,21-21 0,-21 21 15,22 0-15,-22-22 0,0 22 0,0-21 16,0-1-16,1 22 0,-1-21 0,-21 0 16,0 20-16,21 1 0,-21 0 15,0 0-15,0 0 0,0 0 0,0-1 16,-42 1-1</inkml:trace>
  <inkml:trace contextRef="#ctx0" brushRef="#br0" timeOffset="86310.81">4826 10435 0,'-64'64'15,"128"-128"-15,-128 149 0,64-64 0,0 0 16,0 0-16,0 1 0,0-1 16,22-21-1,-1 0-15,0 0 0,0 0 0,0 0 16,-21-21-16,21 21 0,22-43 15,-22 22-15</inkml:trace>
  <inkml:trace contextRef="#ctx0" brushRef="#br0" timeOffset="86399.76">5228 9864 0</inkml:trace>
  <inkml:trace contextRef="#ctx0" brushRef="#br0" timeOffset="86859.49">5122 9864 0,'0'21'0,"0"42"16,0-41 0,0-1-16,0 21 0,0-21 0,0 22 15,0-22-15,0 21 0,0 0 0,0 1 16,0-1-16,0-21 0,0 22 16,0-22-16,0 21 0,0-21 0,0 0 15,0 1-15,0-1 0,0 0 0,0-42 47,0 0-47,-21-1 16,21 1-16,0-21 0,0 21 15,0 0-15,0-1 0,0 1 0,21 0 16,0 0-16,1 0 0,-1 21 0,0-21 16,21-1-16,1 22 15,-22-21-15,21 21 0,22 0 0,-22 0 16,0 0-16,1 0 0,-1 0 0,0 0 15,-21 21-15,1 1 0,-1-1 16,-21 0-16,0 0 0,0 0 0,0 22 16,-21-22-16,-1 21 0,1-21 0,-42 0 15,42 22-15,-22-22 0,1 0 16,0 21-16,-1-20 0,1-22 0,21 0 16,-22 21-16,1 0 0,21-21 0,0 0 15,0 0-15,-1 0 0,1 0 0,0 0 16,21-21 15,0 0-31,21-1 16,0 1-16,22-21 0,-1 21 0,-21 21 15</inkml:trace>
  <inkml:trace contextRef="#ctx0" brushRef="#br0" timeOffset="87203.26">5969 9779 0,'0'0'16,"0"-21"-16,0 0 0,0 0 0,0 42 47,0 0-47,0 21 0,0-21 0,0 22 15,0-1-15,-21 0 0,21 22 16,0-22-16,0 1 0,0 20 16,-21-21-16,21 1 0,0-1 0,0 0 15,-22 1-15,22-1 0,0-21 0,0 22 16,0-22-16,0 0 0,0 0 16,0 0-16,0 0 0,0-42 46,0-21-46,0 0 0,0 20 16,22 22-16</inkml:trace>
  <inkml:trace contextRef="#ctx0" brushRef="#br0" timeOffset="87619.01">6519 10160 0,'0'-42'16,"0"21"-16,0-1 15,-21 22 1,0 0 0,0 0-16,0 0 0,-1 0 0,1 0 15,0 22-15,0-22 0,0 21 0,0 0 16,21 0-16,0 0 16,-22 0-16,1 22 0,21-22 0,-21 0 15,21 0-15,0 22 0,0-22 0,0 0 16,0 0-16,0 0 0,0 0 15,0 1-15,42-22 0,-20 0 16,-1 0-16,0 0 0,0 0 0,21 0 16,1-22-16,-1 1 0,-21 0 15,43 0-15,-22 0 0,22 0 0</inkml:trace>
  <inkml:trace contextRef="#ctx0" brushRef="#br0" timeOffset="88150.71">6308 10266 0,'63'0'16,"-42"0"-16,0 0 0,22 0 15,-22-21-15,0 21 0,0 0 0,0 0 16,1-21-16,-22-1 16,21 22-1</inkml:trace>
  <inkml:trace contextRef="#ctx0" brushRef="#br0" timeOffset="89050.89">7324 10033 0,'0'-21'16,"21"21"0,-21-21-16,21 0 0,-21-1 15,0 1-15,0 0 16,0 0 0,-21 21-16,0 0 15,-1 0-15,1 0 0,0 0 16,0 21-16,0 0 0,0 0 15,-22 1-15,22-1 0,0 0 0,-21 21 16,20-21-16,1 22 0,0-22 0,0 21 16,0 1-16,21-22 0,-21 21 15,21 0-15,0-20 0,0 20 16,0-21-16,0 0 0,21 0 0,0 1 16,0-1-16,0 0 0,0-21 15,1 0-15,20 0 0,-21 0 0,21 0 16,-20-21-16,20 0 0,-21-1 0,21 1 15,1 0-15,-22 0 0,21-21 16,1 20-16,-22-20 0,21 21 0,-21-21 16,22-1-16,-22 1 0,0 0 0,0-1 15,0 1-15,-21-22 0,21 22 16,-21 0-16,0-1 0,0 1 0,0 0 16,0-1-16,0 22 0,0-21 15,0 21-15,0 0 0,0-1 16,-21 22-16,0 0 15,0 22-15,21-1 16,0 21-16,0-21 0,0 22 16,-21-1-16,21 0 0,0 1 0,0-1 15,0 0-15,-21 1 0,21-1 16,0 0-16,0 1 0,0-1 0,0 0 16,0-21-16,0 1 0,0 20 0,0-21 15,0 0-15,21 0 0,0 1 16,0-1-16,0-21 0,0 0 0,1 21 15,20-21-15,-21 0 0,0 0 16,22 0-16,-22 0 0,21-21 0,-21 21 16,0-21-16,1-1 0,-1 1 15,0 0-15,0 0 0,0 0 0,-21 0 16,0-1-16,0 1 0,21 0 0,-21 0 16,0 0-16,0 0 0,0-1 15,0 1-15,0 42 31,0 1-31,0-1 0,0 0 16,0 0-16,0 0 0,0 0 0,-21 1 16,21-1-16,0 0 0,0 0 15,0 0-15,0 0 0,21-21 16,1 0 0,-1 0-16,0 0 0,0 0 15,0-21-15,0 0 0,1 21 0,-1 21 16,0-21-16,-21-42 0</inkml:trace>
  <inkml:trace contextRef="#ctx0" brushRef="#br0" timeOffset="89226.79">8255 9800 0,'0'0'15,"-42"0"1,42 21-16</inkml:trace>
  <inkml:trace contextRef="#ctx0" brushRef="#br0" timeOffset="89314.74">8255 9758 0,'0'0'32,"-21"0"-32,21 21 15,0 0 1,-21-21-16,21 21 15,0 1-15</inkml:trace>
  <inkml:trace contextRef="#ctx0" brushRef="#br0" timeOffset="90218.42">8657 9864 0,'0'0'0,"0"-21"0,0-1 16,-21 22-16,0-21 0,0 21 16,-1 0-1,1 0-15,0 0 0,0 21 0,21 1 16,-21-1-16,0 0 0,-1 0 0,22 21 16,-21-20-16,21 20 0,-21-21 15,0 21-15,21-20 0,0 20 0,0-21 16,0 21-16,0-20 0,0-1 0,0 0 15,0 0-15,0 0 0,21 0 16,0-21-16,0 0 0,22 0 16,-22 0-16,21 0 0,-21 0 0,22-21 15,-1 0-15,0 21 0,1-21 16,-22-21-16,21 20 0,1 1 0,-22-21 16,0 0-16,21-1 0,-21 1 15,1 0-15,-1-1 0,0-20 0,-21-1 16,0 1-16,21 20 0,-21-20 15,21 21-15,-21-22 0,0 22 0,21 21 16,-21-22-16,0 22 0,0 0 16,0 0-16,0 63 31,-21-21-31,21 22 16,-21-22-16,21 42 0,-21-20 0,21-1 15,0 21-15,0-20 0,-21 20 0,21-20 16,-21 20-16,21-21 0,0 1 15,-22-1-15,22-21 0,0 22 16,0-22-16,0 0 0,0 0 0,0 0 16,-21-42 15,21 0-31,0 0 0,0 0 16,21-1-16,1 1 0,-22-21 0,21 21 15,0-22-15,0 22 0,21-21 16,-20 21-16,-1-22 0,0 22 0,0 0 15,0 0-15,22 0 0,-43-22 0,21 22 16,0 21-16,0 0 0,0 0 0,0 0 16,1 0-16,-1 21 15,0 1-15,-21-1 0,0 0 16,0 0-16,0 0 0,-21 0 0,0 1 16,-1-22-16,1 21 0,0 0 15,-21 0-15,21-21 0,-1 21 0,1-21 16,0 0-16,0 0 0,0 0 0,0 0 15,-1 0-15,1-21 16,21 0 0,-21 21-16,21 21 31,0 0-31,0 0 16,0 1-16,0-1 0,0 21 15,0-21-15,0 0 0,0 22 16,0-22-16,21 0 0,0 21 0,-21-20 15,22-1-15,-1 0 0,0 0 0,0 0 16,0 0-16,-21 1 0,21-22 0,1 21 16</inkml:trace>
  <inkml:trace contextRef="#ctx0" brushRef="#br0" timeOffset="90303.38">9864 10181 0,'-22'21'16,"44"-42"-16,-22 21 16,0-21-16,21 21 0,-21-21 15,0 0-15,0 0 0,0-1 0,0 1 16</inkml:trace>
  <inkml:trace contextRef="#ctx0" brushRef="#br0" timeOffset="90330.87">9800 10033 0</inkml:trace>
  <inkml:trace contextRef="#ctx0" brushRef="#br0" timeOffset="91363.99">974 11748 0,'0'-22'0,"0"44"0,21-65 0,0 43 15,-21-21 1,-21 21 0,0 0-1,-1 0-15,1 21 0,-21 0 0,21 1 16,0-1-16,-22 0 0,22 21 15,-21 1-15,21-1 0,-22 0 0,22 22 16,0-22-16,21 22 0,0-22 16,0 21-16,0-20 0,0-1 15,0 0-15,21 1 0,0-1 0,0-21 16,1 0-16,-1 1 0,0-1 16,21-21-16,-21 0 0,22 0 0,-1 0 15,-21 0-15,22 0 16,-1 0-16,0-21 0,-21 21 0,1-22 15,20 1-15,-21 0 0,-21 0 16,0 0-16,0 0 0,0-1 0,0 1 16,-21 0-16,0 0 0,-22 0 15,22 0-15,-21 21 0,21 0 0,-22 0 16,22 0-16,-21 0 0,21 0 16,0 0-16,-1 21 0,22 0 0,0 0 15,-21 0-15,21 0 0,0 22 16,0-22-16,0 0 0,0 0 15,0 0-15,0 1 16,21-22-16,-21 21 0,22-21 16,-1 0-16,0 0 15,0-21-15</inkml:trace>
  <inkml:trace contextRef="#ctx0" brushRef="#br0" timeOffset="92579.29">1482 12234 0,'21'0'15,"-42"0"-15,63 0 0,-21 0 16,-21 22 15,0-1-31,0 0 16,21-21-1,-21-21 1,0 0 0,-21 21 15,0 0-15,0 0-16,21 21 15,-21-21-15,42 0 31,0 0-15,0 0-16</inkml:trace>
  <inkml:trace contextRef="#ctx0" brushRef="#br0" timeOffset="93247.93">2857 11663 0,'-21'-21'0,"42"42"0,-42-63 0,21 20 0,-21 1 16,0 21-16,0 0 15,0 21 1,21 1-16,-22 20 0,1 0 15,21 1-15,0-1 0,-21 21 16,0-20-16,0 20 0,0 1 16,-22-1-16,22 1 0,0-1 0,-21 1 15,20-1-15,-20-20 0,21-1 16,0 0-16,0 1 0,-1-22 0,1 0 16,0-21-16,21-21 31,0 0-31,0-1 0,0-20 0,0 21 15,0-21-15,0 20 0,21-20 16,-21 0-16,21 21 0,-21-22 0,0 1 16,22 21-16,-22 0 0,21-1 15,0 22-15,0 0 16,0 0-16,-21 22 16,21-1-16,-21 0 0,22 0 15,-1 0-15,-21 22 0,0-22 0,21 0 16,0 21-16,0-21 0,-21 1 15,21-1-15,1 0 0,-1 0 0,0 0 16,0-21-16,0 0 0,0 0 0,1 0 16,20 0-16,-21 0 0,21 0 15,-20 0-15,20-21 0,-21 0 0,21 0 16,1 0-16,-22-1 0,0-20 0,0 21 16,0-21-16,1-1 15,-22 22-15,0-21 0,0-1 0,0-20 16,0 21-16,0-1 0,0 1 15,-22-22-15,1 22 0,0 0 0,0-1 16,0 22-16,0-21 0,-22 21 0,22 0 16,-21-1-16,21 22 0,-22 0 15,1 0-15,0 0 0,-1 0 0</inkml:trace>
  <inkml:trace contextRef="#ctx0" brushRef="#br0" timeOffset="93371.86">2519 11917 0,'84'106'15,"-168"-212"-15,190 254 16,-64-127-16,-21 0 0,21 1 0,-20-1 15,20-21-15,-21 21 16,21-21-16,1 0 0,-22 0 0,0 0 16,21 0-16,-20 0 0,-1 0 0,0-21 15,0 21-15,0-21 0,-21-1 16</inkml:trace>
  <inkml:trace contextRef="#ctx0" brushRef="#br0" timeOffset="93875.61">3344 12340 0,'0'0'0,"0"-21"31,0 0-31,21 0 15,1 0-15,-1-22 0,0 22 0,21-21 16,-21 21-16,22-22 0,-22 1 16,0 0-16,21-1 0,-20 1 0,-1 21 15,0-22-15,-21 22 0,0 0 0,0 0 16,-21 21 0,0 0-16,-1 0 0,1 0 15,0 21-15,-21 0 0,21 0 0,-1 1 16,1-1-16,21 0 0,0 21 15,0-21-15,0 1 0,0-1 16,0 0-16,21-21 0,1 21 0,-1-21 16,0 21-16,0-21 0,0 21 15,0-21-15,1 22 0,-1-1 0,0 0 16,-21 0-16,0 0 0,0 0 16,0 1-16,0-1 15,0 0-15,0 0 0,0 0 16,0 0-1,21-21 17,0 0-32,0 0 0,1-21 15,-1 21-15,0-21 0,0 0 16,0 21-16</inkml:trace>
  <inkml:trace contextRef="#ctx0" brushRef="#br0" timeOffset="95089.91">4487 11959 0,'0'0'0,"0"-21"0,0 0 16,0 0-16,0 0 0,0-1 16,0 1-16,0 0 0,-21 21 15,0-21-15,0 21 0,0 0 16,-1 0-16,1 0 0,0 21 0,0 0 15,0 0-15,0 1 0,-22-1 16,22 0-16,0 21 0,0-21 16,0 22-16,-1-22 0,1 21 0,0 1 0,21-22 15,0 21-15,0-21 0,0 0 16,0 1-16,0-1 0,0 0 0,0 0 16,21-21-16,0 0 15,1 0-15,-1 0 0,21 0 16,-21 0-16,0 0 0,22-21 0,-22 21 15,0-21-15,21 0 0,-20-1 0,-1-20 16,0 21-16,0 0 0,0-22 16,0 22-16,-21 0 0,0-21 0,0 21 15,0-1-15,0 1 0,0 0 0,0 0 16,0 0-16,0 42 31,0 0-31,0 0 16,0 0-16,0 22 0,0-22 0,0 0 15,0 21-15,0 1 16,0-22-16,0 21 0,0-21 0,0 1 16,0 20-16,0-21 0,22 0 0,-1-21 15,0 21-15,0 1 0,0-22 16,22 0-16,-22 0 0,21 0 0,0 0 16,1 0-16,-1-22 0,0 1 0,1 21 15,-1-21-15,-21 0 0,22 0 16,-1 0-16,0-1 0,1-20 0,-22 21 15,21-21-15,-21 20 0,0-20 16,1 0-16,-1 21 0,-21-22 0,0 1 16,0 21-16,0 0 0,0-1 15,0 1-15,0 0 0,-21 21 0,-1 0 16,1 0-16,0 0 0,0 0 0,0 0 16,-22 21-16,22 0 0,-21-21 15,21 43-15,0-22 0,-22 0 0,22 21 16,0-20-16,0 20 0,21-21 0,0 21 15,-21-20-15,21-1 0,0 21 0,0-21 16,0 0-16,21 1 16,0-22-16,0 0 0,0 0 15,0 0-15,22 0 0,-22 0 0,0-22 16,0 22-16,0-21 0,1 0 16,-1 21-16,0-21 0,-21 0 0,21 0 15,-21-1-15,21 1 0,-21 0 16,0 0-16,0 0 0,21 0 15,-21-1-15,0 1 0,22 0 16,-22 42 15,0 0-31,0 1 16,0-1-16,0 0 0,0 0 0,0 21 16,0 1-16,0-22 0,0 21 0,0 1 15,0 20-15,-22-21 0,22 1 16,0 20-16,0-20 0,-21 20 15,21 22-15,0-22 0,0 1 0,0-1 0,0 22 16,0-22-16,0 1 16,0-1-16,0 1 0,0-1 0,0 1 15,0-22-15,0 22 0,0-22 0,0 0 16,0-20-16,0 20 0,0-21 0,0 21 16,0-20-16,-21-22 0,21 21 15,0 0-15,-21-21 0,0 0 0,0 0 16,-1 0-16,1 0 0,21-21 15,-21 0-15,0-1 0,-21 1 16,20-21-16,1 0 0,0-1 16,0 1-16,0 0 0,0-22 0,-1 22 0,1-22 15,21 1-15,0-22 0,0 22 16,0-1-16,0 1 0,0-1 16,21 1-16,1 20 0,-1 1 0,0 0 15,0-1-15,21 1 0,-20 0 0,20 20 16,-21-20-16,21 21 0,-20 0 15,20-22-15,-21 22 0,21 0 0,-20 0 16,-1 0-16,0 0 0,0-1 0</inkml:trace>
  <inkml:trace contextRef="#ctx0" brushRef="#br0" timeOffset="96540.07">6308 12002 0,'0'-22'15,"42"1"1,-21 0-16,0 0 0,0 21 16,-21-21-16,0 0 0,22 21 0,-22-22 15,0 1-15,0 0 0,0 0 16,0 0-16,0 0 0,-22 21 15,1-22-15,0 1 0,-21 21 16,21 0-16,-1 0 0,1 0 16,0 0-16,-21 21 0,21 1 0,-22-1 15,22 0-15,-21 21 0,21 1 0,-22-22 16,22 21-16,0 0 0,0 1 16,0-22-16,21 21 0,0-21 0,0 22 15,0-22-15,0 0 0,0 0 0,21-21 16,0 21-16,0-21 0,0 0 0,22 0 15,-22 0-15,0 0 0,21 0 16,-21-21-16,22 0 0,-22 21 0,21-21 16,-21 0-16,1-22 0,-1 22 15,0 0-15,0-21 0,0 21 16,-21-22-16,0 22 0,0-21 0,0 21 16,0-1-16,0 1 0,0 0 0,0 42 46,0 0-46,-21 1 0,21 20 0,0-21 16,0 21-16,0-20 0,0 20 0,0-21 16,0 0-16,0 22 0,21-22 15,0 0-15,1 0 0,-1-21 0,0 21 16,0-21-16,21 0 0,-20 0 0,20 0 16,-21 0-16,21-21 15,1 0-15,-22 0 0,21 21 0,1-43 16,-22 22-16,0 0 0,21-21 0,-21 21 15,-21-22-15,0 22 0,22-21 0,-22 21 16,0-1-16,0 1 0,0 0 16,0 0-16,-22 21 31,22 21-31,0 0 16,0 0-16,0 1 0,-21-1 0,21 0 15,-21 21-15,21-21 0,0 1 0,0 20 16,0-21-16,-21 0 0,21 0 0,0 1 15,-21-1-15,21 0 16,0-42 15,0 0-31,21-1 16,0 1-16,0 0 0,-21 0 16,21 0-16,1-22 0,-1 22 0,0 0 15,-21-21-15,21 21 0,0 21 0,0-22 16,-21 1-16,22 21 15,-1 0-15,-21 21 16,0 1-16,21-1 16,-21 0-16,0 0 0,21 0 0,-21 22 15,21-22-15,-21 0 16,21 0-16,1 0 0,-22 0 0,21 1 16,0-1-16,0 0 0,21-21 0,-20 0 15,-1 21-15,21-21 0,0 0 0,-20 0 16,20 0-16,0 0 0,22-21 15,-22 0-15,0 0 0,1 21 0,-1-22 16,0 1-16,-20-21 0,20 21 0,-21 0 16,0-22-16,-21 22 0,0-21 0,0 21 15,0-22-15,0 22 0,0-21 16,0 21-16,-21-1 0,0 1 0,0 0 16,0 0-16,-1 21 0,1 0 15,0 0-15,0 0 0,-21 0 0,20 0 16,1 0-16,-21 21 0,21 0 15,-22 0-15,22 22 0,-21-22 0,21 21 16,0-21-16,-1 22 0,22-1 0,0-21 16,0 22-16,0-1 0,0-21 15,0 21-15,0-20 0,22-1 0,-1 0 16,0-21-16,0 0 0,0 0 0,0 0 16,22 0-16,-22 0 0,21 0 0,-21-21 15,22 0-15,-22-1 0,21-20 16,-21 21-16,1-21 0,-1-1 15,0 1-15,0 0 0,0-1 0,-21 1 16,21-22-16,-21 22 0,22 0 16,-22-22-16,21 22 0,-21 0 0,0-1 15,0 1-15,0 21 0,0 0 0,0-1 16,0 1-16,0 0 0,-21 21 16,21 21-1,0 0-15,-22 1 0,1-1 0,21 21 16,-21 0-16,21 1 0,0-1 0,0 0 15,0 1-15,0 20 0,0-20 16,0-1-16,0 21 0,0-20 0,0-1 16,0 0-16,0-20 0,0 20 0,21-21 15,0 0-15,1 0 0,-1 1 0,0-22 16,0 0-16,0 0 16,22 0-16,-22-22 0,0 1 0,21 0 15,-21 0-15,22 0 0,-22 0 0</inkml:trace>
  <inkml:trace contextRef="#ctx0" brushRef="#br0" timeOffset="98175.13">8911 11451 0,'21'-21'0,"-42"42"0,42-63 0,-21 21 0,0 0 15,0-1-15,-21 22 31,0 22-31,21 20 0,-21-21 16,0 21-16,21 1 0,0-1 16,-22 0-16,22 1 0,-21-1 0,0 22 15,21-22-15,-21 0 0,0 1 0,0-1 16,-1 0-16,1 1 0,0-1 16,0 0-16,0-21 0,21 1 15,0-1-15,-21-21 0,-1 0 16,22-21-1,0-1 1,0 1-16,0-21 0,0 21 0,0 0 16,0-22-16,22 22 0,-22 0 0,21 0 15,0 0-15,-21-1 0,21 1 16,0 0-16,0 21 16,1 0-16,-1 0 0,0 0 15,-21 21-15,0 0 0,21-21 16,-21 22-16,0-1 0,0 0 15,0 21-15,0-21 0,21 1 0,-21-1 16,21-21-16,-21 21 0,22 0 0,-1 0 16,0-21-16,0 21 0,0-21 15,0 0-15,1 0 0,20 0 16,-21 0-16,0-21 0,0 0 0,22 21 16,-22-21-16,0-21 0,21 20 0,-20 1 15,-1-21-15,0 21 0,0-22 16,-21 1-16,0 0 0,21-1 15,-21 1-15,0-21 0,0 20 0,0 1 16,0 0-16,0-1 0,0 22 0,-21-21 16,0 21-16,0-22 0,0 22 15,-1 0-15,1 21 0,0-21 0,-21 21 16,21 0-16,-22 0 0,22 0 0,0 0 16,-21 21-16,20 0 0,1 0 15,0 22-15,0-22 0,0 21 0,21 0 16,0 1-16,-21-1 0,21-21 0,0 22 15,0-1-15,0 0 0,0 1 16,0-1-16,0 0 0,0 1 0,0-22 16,21 21-16,0-21 0,0 0 15,0 22-15,22-43 0,-22 21 0,21 0 16,0-21-16,1 0 0,-1 0 16,0 0-16,1-21 0,20 21 0,1-21 15,-22 0-15,22-22 0,-1 22 0,1-21 16,-1 21-16,-21-22 0,1 22 0,-1-21 15,-21 21-15,0-1 0,-21-20 16,0 21-16,0 0 0,-21 21 0,0-21 16,0 21-16,-21 0 0,20 0 0,-20 0 15,21 0-15,-21 0 0,20 21 16,1-21-16,0 21 0,21 0 0,0 0 16,0 0-1,21 1-15,0-22 0,1 21 0,-1-21 16,0 21-16,21 0 0,-21-21 15,1 21-15,-1 0 0,0 1 0,0-1 16,0 0-16,-21 21 0,0-21 0,0 1 16,0-1-16,21 0 0,-21 0 15,22 0-15,-22 0 0,21-21 16,0 0-16,0 0 0,0 0 16,0 0-16,1 0 0,20 0 15,-21-21-15,0 0 0,22 0 0,-22 0 16,21 0-16,-21-22 0,0 22 15,1-21-15,-1 21 0,21-22 0,-42 22 16,21-21-16,0 21 0,1-1 0,-22 1 16,0 0-16,0 0 0,0 42 47,0 0-47,-22 0 0,22 1 0,-21-1 15,21 0-15,-21 0 0,21 0 16,0 0-16,0 1 0,0-1 0,0 0 15,0 0-15,0 0 0,0 0 16,0 1-16,0-1 0,0 0 0,0 0 16,21-21-16,0 0 0,22 0 15,-22 0-15,0 0 16,21-21-16,-20 0 0,20 0 0,0-1 16,1 1-16,-22 0 0,0-21 15,21 21-15,-42-1 0,0-20 0,0 21 16,0-21-16,0 20 0,0 1 0,0 0 15,-21 0-15,-21 21 0,21 0 0,-1-21 16,-20 21-16,21 0 0,-21 0 16,20 0-16,-20 21 0,21-21 0,0 21 15,-22-21-15,43 21 0,-21 0 0,0 1 16,21-1-16,0 0 16,21-21-16,0 0 15,1 0-15,-1 0 0,0 0 16,21 0-16,1 0 0</inkml:trace>
  <inkml:trace contextRef="#ctx0" brushRef="#br0" timeOffset="98265.08">11112 11557 0,'0'-21'0</inkml:trace>
  <inkml:trace contextRef="#ctx0" brushRef="#br0" timeOffset="98510.94">11091 11472 0,'0'22'16,"0"-44"-16,0 65 15,0-22-15,0 0 0,0 0 16,0 22-16,0-22 0,0 0 0,0 21 16,0 1-16,0-1 0,0 21 0,0-20 15,-21 20-15,21 1 0,-21 20 16,21-20-16,-21-1 0,0 22 0,-1-21 16,1-1-16,0 22 0,0-22 0,0 1 15,0-1-15,-1-20 0,1 20 0,21-21 16,-21 22-16,21-43 0,-21 21 15,21 1-15,0-22 0,0 0 0,0 0 16,21-21 0,0 0-16,-21-21 0,21 21 15,-21-21-15,22 0 0,-1-22 16,-21 22-16,21-21 0,-21 0 16</inkml:trace>
  <inkml:trace contextRef="#ctx0" brushRef="#br0" timeOffset="98819.76">10964 11769 0,'0'-43'0,"0"86"0,0-107 15,0 43-15,0 0 0,0 0 0,0 0 16,0-1-16,0 1 0,0 0 16,43 0-16,-22 21 15,0-21-15,21 0 0,-21 21 0,22 0 0,-1-22 16,-21 22-16,22 0 0,-1 0 15,-21 0-15,21 0 0,-20 22 16,-1-1-16,0 0 0,0 0 0,-21 0 16,0 22-16,0-22 0,0 21 0,0-21 15,-21 22-15,-21-22 0,20 0 0,-20 21 16,21-21-16,-21 1 0,-1-1 16,1 0-16,0 0 0,-1 0 15,1-21-15,21 0 0,0 21 0,-22-21 0,22 0 16,0 0-16,0 0 15,0 0-15,-1 0 0</inkml:trace>
  <inkml:trace contextRef="#ctx0" brushRef="#br0" timeOffset="100051.05">868 13610 0,'-21'0'0,"42"0"0,-64-42 0,22 42 15,0 0-15,0 0 16,21 21-1,0 0-15,0 0 16,0 1-16,0-1 16,0 0-16,21 0 0,0 0 15,0-21-15,1 21 0,-1-21 16,0 0-16,21 22 0,-21-22 0,22 0 16,-1 0-16,-21 0 0,22 0 15,-1 0-15,-21-22 0,21 1 0,-20 21 16,20-21-16,-21 0 15,0 21-15,-21-21 0,0 0 0,0-1 0,0 1 16,0 0 0,0 0-16,-21 21 15,0 0 1,0 21-16,0 0 0,21 0 16,-22 22-16,1-1 0,0 0 0,21 1 15,-21-1-15,0 22 0,0-22 16,21 0-16,-22 1 0,1-1 0,21 0 15,0 1-15,0-1 0,0 0 16,-21-21-16,21 1 0,0-1 0,0 0 16,0 0-16,0-42 47,-21 21-32,21-21-15,0 0 0,0-1 16,0 1-16</inkml:trace>
  <inkml:trace contextRef="#ctx0" brushRef="#br0" timeOffset="100151.99">720 14076 0,'-43'0'0</inkml:trace>
  <inkml:trace contextRef="#ctx0" brushRef="#br0" timeOffset="100322.9">1291 13991 0,'21'0'16,"-42"0"15</inkml:trace>
  <inkml:trace contextRef="#ctx0" brushRef="#br0" timeOffset="100574.75">1714 13991 0,'0'-21'32,"0"0"-17,0 0 1,-21 21 0,0 0-1,0 0-15,0 21 0,21 0 16,-43-21-16</inkml:trace>
  <inkml:trace contextRef="#ctx0" brushRef="#br0" timeOffset="100614.73">1672 13949 0,'21'0'15</inkml:trace>
  <inkml:trace contextRef="#ctx0" brushRef="#br0" timeOffset="101111.44">847 14118 0,'0'0'0,"0"21"32,21-21-32,0 0 15,0 0-15,0 0 0,0 0 16,1 0-16,20-21 0,-21 21 0,21 0 15,-20-21-15,-1 21 0,21-21 16,-21 21-16,0 0 0,1 0 16,-1 0-1</inkml:trace>
  <inkml:trace contextRef="#ctx0" brushRef="#br0" timeOffset="101671.12">2942 13631 0,'0'-21'0,"0"42"0,0-63 0,0 21 0,0 0 16,0 0-16,0 42 31,0 0-31,0 0 0,0 21 0,0 1 16,0-1-16,0 0 0,-21 1 15,21 20-15,0 1 0,0-22 0,-21 22 16,0-1-16,21-21 0,-22 22 16,22-22-16,-21 1 0,21-1 0,-21 0 15,21 1-15,0-22 0,0 0 0,0 0 16,0 0-16,0-42 31,0 0-15,0 0-16</inkml:trace>
  <inkml:trace contextRef="#ctx0" brushRef="#br0" timeOffset="101986.94">2752 13653 0,'0'0'0,"0"-22"0,21 1 15,0 0-15,0 0 16,21 0-16,-20 21 0,-1 0 15,0 0-15,0 0 16,21 21-16,-20 0 0,20 0 0,-21 22 16,0-1-16,22 0 0,-22 22 0,0-22 15,0 22-15,0-1 0,0-21 16,1 22-16,-1-1 0,-21-20 0,21-1 16,0 0-16,-21 1 0,0-1 15,21-21-15,-21 22 0,21-22 0,-21 0 16,0-42-1,0 0 1,0-1-16,0-20 0,0 21 16,0-21-16,0 20 0,0-20 15,0 0-15</inkml:trace>
  <inkml:trace contextRef="#ctx0" brushRef="#br0" timeOffset="102242.79">3662 13462 0,'21'-21'0,"-21"0"15,0 0-15,0 42 32,-21 0-32,0 21 0,-1 1 15,1-1-15,0 0 0,21 1 0,-21 20 16,0-21-16,0 22 0,-1-1 0,22-20 16,-21 20-16,0-20 0,0-1 15,0 0-15,21 22 0,0-43 0,-21 21 16,21-21-16,0 22 0,0-22 15,0 0-15,21-21 16,0 0 0,0-21-16,0 0 0,22 0 15,-22-1-15,0 1 0,0 0 0</inkml:trace>
  <inkml:trace contextRef="#ctx0" brushRef="#br0" timeOffset="102426.69">4149 13822 0,'0'0'0,"-22"0"16,1 0-16,21 21 15,-21-21-15,0 21 0,-21 0 0,20 22 16,1-22-16,0 0 0,0 21 16,0-20-16,0 20 0,-1-21 0,22 0 15,-42 0-15</inkml:trace>
  <inkml:trace contextRef="#ctx0" brushRef="#br0" timeOffset="102643.56">4106 14309 0,'106'-21'16,"-212"42"-16,254-64 0,-105 22 0,-1 0 15,-21 0-15,22 0 0,-22 0 16,0-1-16,0 1 0,0 0 0,-21 0 16,0-21-16,0 20 0,0 1 0,-21-21 15,-21 21-15,21 0 0,-22-1 16,22 1-16,-21 0 0,-1 0 0,1 21 15,0 0-15,21 0 0,-22 0 0,22 0 16,-21 0-16,21 21 0,-1-21 16,1 21-16,0-21 0,21 21 0,0 1 15,0-1 1,21-21-16,22 0 0,-22 0 16,21 0-16</inkml:trace>
  <inkml:trace contextRef="#ctx0" brushRef="#br0" timeOffset="103182.77">4911 13420 0,'0'0'0,"0"-21"16,0-1-16,0 1 0,0 0 16,-22 21-1,22 21 1,0 22-16,-21-22 0,21 0 15,0 21-15,0 1 0,0-1 16,0 0-16,0 22 0,0-22 16,0 22-16,0-22 0,0 21 0,0-20 15,0-1-15,0 0 0,0 1 0,0-1 16,0-21-16,0 22 0,21-22 16,1 0-16,-1 0 0,0-21 0,0 0 15,0 0-15,0 0 0,1 0 0,20 0 16,-21 0-16,0-21 0,0 0 15,22 0-15,-22-1 0,0 1 0,0 0 16,0 0-16,1-21 0,-1-1 0,0 22 16,-21-21-16,0 21 0,21-1 15,-21-20-15,0 21 0,0 0 16,0 42 15,0 0-31,-21 0 0,21 22 16,0-22-16,0 21 0,0-21 0,0 0 15,0 22-15,0-22 0,0 0 16,0 0-16,0 0 0,0 1 0,0-1 16,21-21-16,0 0 0,0 0 15,1 0-15,20 0 0,-21 0 16,0 0-16,22-21 0,-22 21 16,0-22-16,0 1 0,21 21 0,-42-21 15,22 0-15,-1 0 0,-21 0 16,0-1-16,0 1 15</inkml:trace>
  <inkml:trace contextRef="#ctx0" brushRef="#br0" timeOffset="103539.56">5567 13462 0,'-64'42'31,"64"-20"-15,-21-1-16,21 0 0,0 0 16,21-21-1,0 0-15,1 0 16,-22-21-16,21 0 0,-21 0 15,0-1-15,0 1 16,0 0 0,-21 21-16,-1 0 15,1 0-15,0 21 32,0-21-32,21 21 0,-21-21 15,0 22-15</inkml:trace>
  <inkml:trace contextRef="#ctx0" brushRef="#br0" timeOffset="103692.47">4657 13737 0,'0'0'0,"0"-21"0</inkml:trace>
  <inkml:trace contextRef="#ctx0" brushRef="#br0" timeOffset="103791.41">4847 13716 0,'42'0'16,"43"-42"-1,-212 84-15,296-105 0,-126 63 0,-1-22 0,-21 22 16,0 0-16,1 0 0,-22-21 16,-22 21-1,1 0-15,0 21 0</inkml:trace>
  <inkml:trace contextRef="#ctx0" brushRef="#br0" timeOffset="104267.43">4170 13907 0,'21'0'16,"-21"-22"-16,0 1 31,-21 21-15,0 0-16,-1 0 0,1 0 16,21 21-16,-21 1 0,0-1 15,0 0-15,0 0 0,21 0 16,-22 22-16,22-1 0,-21-21 0,21 21 15,-21 1-15,21-22 0,0 21 16,0-21-16,0 1 0,21-1 0,0 0 16,1 0-16,-1 0 0,0-21 0,21 0 15,1 0-15,-1 0 0,0 0 16,22 0-16,-22-21 0,22 0 0,-1 0 16,-21 0-16</inkml:trace>
  <inkml:trace contextRef="#ctx0" brushRef="#br0" timeOffset="105503.67">5736 14097 0,'0'0'15,"0"21"-15,21-21 16,0 0-16,1 0 0,20 0 16,-21 0-16,0-21 0,22 21 0,-22-21 15,21 0-15,-21 0 0,22-1 16,-1 1-16,-21 0 0,21 0 0,-20 0 16,-1 0-16,21-22 0,-21 22 0,0-21 15,-21 21-15,22-22 0,-22 1 16,0 0-16,0-1 0,0 22 15,0-21-15,0-1 0,0 22 0,0-21 16,0 21-16,0 0 0,0-1 16,0 1-16,-22 21 0,22-21 15,-21 42 1,21 0-16,-21 1 0,21-1 16,0 21-16,0 0 0,0 1 0,0-1 15,-21 22-15,21-1 0,0 1 0,-21-1 16,21 1-16,0-1 0,-21 1 15,21-1-15,0 1 0,0 20 0,-22-20 16,22 20-16,-21-20 0,21 21 0,-21-1 16,21-20-16,0 20 0,0-20 15,-21 21-15,21-22 0,0 22 16,0-22-16,0 1 0,0-1 0,0 1 16,0-22-16,0 0 0,0-20 0,21 20 15,0-21-15,0 0 0,1-21 16,-1 0-16,0 0 0,0 0 0,21-21 15,1 0-15,-22 0 0,21 0 0,1-1 16,-1-20-16,0 21 0,22-21 0,-22-1 16,-21-20-16,22 20 15,-1 1-15,-21-21 0,-21 20 0,0 1 0,0-22 16,0 1-16,0 21 0,-21-22 0,-21 1 16,-1 20-16,1-20 0,0 20 15,-22 1-15,22 0 0,-22 21 16,22-22-16,-22 22 0,22 21 0,0-21 15,-1 0-15,1 21 0,21 0 0,-21 0 16,20-21-16,22-1 16,0 1-16,0 0 15,22 0-15,20 21 0,-21-21 0,21 0 16,-20-1-16,41-20 0,-21 21 16,1 0-16,20-22 0,-20 22 0,20-21 15,-21 21-15,1-22 0,-1 22 16,0-21-16,1 21 0,-22 0 0,0-1 15,0 1-15,0 0 0,-21 0 16,0 0-16,0 0 0,0-1 0,0 1 16,-21 42 15,0 1-31,21-1 0,0 0 16,0 0-16,-21 0 0,0 0 15,21 22-15,-21-22 0,21 0 0,0 0 16,0 0-16,-22 1 0,22-1 0,0 0 15,0 0 1,0-42 15,0 0-31,0 0 16</inkml:trace>
  <inkml:trace contextRef="#ctx0" brushRef="#br0" timeOffset="105672.67">6731 13568 0,'0'-21'16,"0"42"-16,0-63 0,0 20 16,21 22 31,0 22-32,0-1 1</inkml:trace>
  <inkml:trace contextRef="#ctx0" brushRef="#br0" timeOffset="105952.7">7302 13547 0,'0'0'0,"-21"0"16,0 0-16,0 0 15,0 0-15,0 21 0,-1 0 0,1 0 16,21 0-16,-21 1 0,0-1 16,0 21-16,0-21 0,21 22 0,0-1 15,-22-21-15,22 21 0,0 1 0,0-22 16,0 0-16,0 0 0,22 0 16,-1 1-16,0-1 0,0 0 0,21-21 15,1 0-15,-22 0 0,21 0 0,1 0 16,-1 0-16,0-21 0,1 0 15,-22-1-15,21 22 0,0-21 0,1 0 16</inkml:trace>
  <inkml:trace contextRef="#ctx0" brushRef="#br0" timeOffset="107482.92">7916 13610 0,'0'-21'0,"0"42"0,-21-42 15,0 0-15,-21 0 16,20 21-16,1 0 0,0 0 0,0 0 15,0 0-15,0 21 0,-1 0 0,1 0 16,0 0-16,0 22 0,0-22 16,0 21-16,-1-21 0,1 22 0,21-22 15,0 21-15,0-21 0,0 1 0,0-1 16,0 0-16,0 0 0,0 0 16,21-21-16,1 0 0,-1 21 15,0-21-15,21 0 0,-21 0 0,1 0 16,41-42-16,-21 21 0,-20 0 15,-1 0-15,0-22 0,0 22 16,0-21-16,-21 21 0,0-22 0,0 22 16,0-21-16,0 21 0,0-1 0,0 1 15,0 0-15,0 0 0,-21 21 16,0-21-16,0 21 16,0 21-16,21 0 15,0 0-15,0 0 16,0 22-16,0-22 0,0 0 0,0 21 15,0-20-15,0-1 0,0 21 16,0-21-16,0 0 0,21 1 0,0-1 16,0 0-16,0 0 0,0-21 15,1 21-15,-1-21 0,21 0 16,-21 0-16,0 0 0,1-21 0,-1 0 16,0 0-16,0 0 0,0-1 15,0 1-15,1-21 0,-1 0 0,0-1 16,0 1-16,0-22 0,-21 22 0,0-21 15,21 20-15,1-20 0,-22 20 0,0-20 16,0 21-16,21-1 0,-21 1 16,0 21-16,0-22 0,0 22 15,0 0-15,0 0 0,-21 42 32,21 0-32,0 0 0,0 1 15,0 20-15,0-21 0,0 21 0,0 1 16,-22-1-16,22 0 0,0 1 15,0-1-15,0 0 0,0 1 0,0-1 16,0 0-16,0 1 0,0-1 0,0 0 16,0 1-16,0-22 0,0 21 15,22-21-15,-1 1 0,0-1 16,0-21-16,0 0 0,0 0 16,1 0-16,-1 0 0,21-21 0,-21 21 0,22-22 15,-1 1-15,-21 0 16,21-21-16,-20 21 0,-1-22 0,0 22 15,21-21-15,-21 21 0,1-22 0,-1 1 16,-21 21-16,21-22 0,-21 22 16,21 0-16,-21 0 0,0 0 0,0 42 31,-21 0-31,21 0 16,-21 0-16,21 22 0,0-22 15,0 21-15,-21 1 0,21-22 0,0 21 16,0-21-16,0 0 0,0 22 15,0-22-15,21-21 0,0 21 16,0 0-16,21-21 0,-20 0 0,20 0 16,-21 0-16,21 0 0,1-21 0,-22 0 15,21 21-15,-21-21 0,22 0 16,-22-1-16,0 1 0,0 0 0,0 0 16,1-21-16,-22 20 0,0 1 0,21 0 15,-21-21-15,21 21 0,-21-1 0,0 1 16,0 0-16,0 42 31,-21-21-31,21 21 0,-21 22 16,21-22-16,0 0 15,0 21-15,0-20 0,0 20 0,0-21 16,0 21-16,0-20 0,0-1 0,0 0 16,0 0-16,0 0 0,0 0 0,21-21 15,0 0-15,0 0 0,21 0 16,-20 0-16,-1 0 0,0 0 15,0-21-15,21 0 0,-20 0 0,-1 0 16,0 0-16,0-1 0,0 1 16,-21-21-16,0 21 0,0-22 0,0 22 15,-21-21-15,0 21 0,0-22 0,0 22 16,-1 21-16,-20-21 0,21 21 16,-21-21-16,20 21 0,1 0 15,0 0-15,0 0 0,0 21 0,0-21 16,21 21-16,0 0 15,21-21 1,0 0-16,0 0 0,21 0 16,-20-21-16,20 21 0,-21-21 0,21 0 15,1 21-15,-22-21 0,21 21 16,1-21-16,-1 21 0,-21 0 0,21-22 16,-20 22-16,20 0 0,-21 0 15,-21 22-15,21-22 16,-21 21-16,0 0 0,0 0 0,0 0 15,0 0-15,0 1 0,0-1 16,0 0-16,0 0 0,0 21 16,0-20-16,0-1 0,0 0 0,0 0 15,0 0-15,0 0 0,0 1 0,0-1 16,0 0-16,0 0 0,0 0 16,0-42 15,0 0-31,0 0 0,0 0 15,0-1-15,21 1 0,-21 0 16,22-21-16,-1 21 0,-21-22 16,21 22-16,0-21 0,0-1 0</inkml:trace>
  <inkml:trace contextRef="#ctx0" brushRef="#br0" timeOffset="107934.92">10308 13314 0,'21'0'16,"43"42"-1,-149-84-15,191 84 0,-106-21 0,0 1 16,0-1-16,0 0 0,0 42 15,0-41-15,0 20 0,0-21 0,0 21 16,0-20-16,0-1 0,0 21 16,0-21-16,0 0 0,0 22 15,0-22-15,0 0 0,21-21 16,0 0-16,0 0 16,1 0-16,20 0 0,-21 0 15,0 0-15,22-21 0,-22 0 0,21 0 16,-21-1-16,22 1 0,-1 0 0,0 0 15,1-21-15,-22-1 0,21 1 16,0 0-16,-20-1 0,-1 1 0,0 21 16,0-22-16,-21 22 0,0 0 0,0 0 15,0 0-15,0 0 0,-21 21 0,0 0 16,0 0-16,-22 63 0,22-42 16,0-21-16,0 21 0,21 1 15,0-1-15,0 0 0,0 0 0,0 0 16,0 0-16,0 1 0,0-1 15,21 0-15,-21 0 0,21 0 16,0 0-16,0 1 0,1-1 16,-22 0-16,0 0 0,21-21 0,-21 21 15,0 0-15,0 1 16,-21-22-16,21 21 16,-43 0-16,22-21 0,0 0 0,0 21 15,-22-21-15,1 0 0</inkml:trace>
  <inkml:trace contextRef="#ctx0" brushRef="#br0" timeOffset="107982.89">10774 13780 0,'0'-64'16,"0"43"-16</inkml:trace>
  <inkml:trace contextRef="#ctx0" brushRef="#br0" timeOffset="108127.59">9588 13018 0</inkml:trace>
  <inkml:trace contextRef="#ctx0" brushRef="#br0" timeOffset="108239.52">9440 13018 0,'0'0'0,"-21"0"15,0 0-15</inkml:trace>
  <inkml:trace contextRef="#ctx0" brushRef="#br0" timeOffset="108495.37">8699 13356 0,'22'0'0,"41"-21"16,-42 21 0,0 0-1,-42-21 1</inkml:trace>
  <inkml:trace contextRef="#ctx0" brushRef="#br0" timeOffset="108538.35">8932 13272 0</inkml:trace>
  <inkml:trace contextRef="#ctx0" brushRef="#br0" timeOffset="109947.16">1418 15663 0,'-21'22'0,"-85"-1"31,85-21-31,0 0 0,0 0 16,-1 0-16,1 0 0,0 0 0,0 0 15,0 0-15,0-21 0,21-1 16,0 1-16,0 0 0,0 0 15,0 0-15,0-22 0,0 22 16,21 0-16,0-21 0,0 21 0,0-1 16,22 1-16,-22-21 0,0 21 15,21 21-15,-21-21 0,1 21 16,-1 0-16,-21 21 16,0 0-16,0 0 0,-21 21 15,-1 1-15,1-1 0,-21 0 16,21 1-16,-22-1 0,22 22 15,-21-22-15,21 0 0,0 22 0,-22-22 16,22 0-16,0 1 0,21-1 16,-21 0-16,21 1 0,0-22 0,0 21 15,0-21-15,21 1 16,0-22-16,21 0 0,1 0 0,-1 0 16,0-22-16,22 1 0,-22 0 15,22 0-15,-22-21 0,22 20 0,-22-20 16,0 0-16,-21 21 0,1-22 15,-22 22-15,0 0 0,0-21 16,0 20-16,-22 1 0,-20 21 16,0-21-16,-22 0 0,22 21 0,-22 0 15,1 0-15,21 0 0,-22 0 16,22 0-16,21 21 0,-22 0 0,22-21 16,0 21-16,21 1 0,0-1 15,0 0-15,0 0 16,0 0-16,21-21 0,0 0 15,0 0-15,1 0 0,-1 0 0</inkml:trace>
  <inkml:trace contextRef="#ctx0" brushRef="#br0" timeOffset="110140.04">1841 15685 0,'22'0'31,"-1"-22"-15</inkml:trace>
  <inkml:trace contextRef="#ctx0" brushRef="#br0" timeOffset="111299.38">3810 15409 0,'0'0'16,"0"22"-16,-21-22 0,42 0 47,0-22-31,0 22-16,-21-21 0,21 0 0,1 0 15,20 0-15,-21 0 0,-21-1 16,21 1-16,-21 0 0,21 0 0,-21 0 15,0 0-15,0-1 16,-21 22-16,0 0 0,-21 0 0,-1 0 16,22 0-16,-21 22 0,-22-1 15,22 0-15,0 0 0,-1 0 16,1 22-16,21-22 0,-21 0 0,20 21 16,22-21-16,0 1 0,0-1 15,0 0-15,0 0 0,22 0 0,-1 0 16,0 1-16,0-22 0,0 21 0,22 0 15,-1 0-15,-21-21 0,21 21 16,1 0-16,-22 1 0,21-1 0,-21-21 16,1 21-16,-1 21 0,-21-21 15,0 1-15,0-1 0,0 21 0,0-21 16,-21 0-16,-22 22 0,22-22 0,-21 0 16,-1 0-16,1 0 15,0-21-15,-1 0 0,1 0 0,0 0 16,-1 0-16,1 0 0,21 0 15,-21-21-15,20 0 0,-20 0 0,21 0 16,0 0-16,0-1 0,-1-20 16,1 21-16,21 0 0,-21-22 0,21 22 15,-21 0-15,21 0 0,0 0 0,0 0 16,0-1 0,21 22-16,0 0 15,0 0-15,1 0 0,20 0 16,-21 0-16</inkml:trace>
  <inkml:trace contextRef="#ctx0" brushRef="#br0" timeOffset="112850.42">4191 15536 0,'0'-21'0,"0"42"0,0-63 0,0 21 16,-21 21-16,0 0 15,-1 21-15,1 0 16,0 0-16,21 1 0,0-1 16,-21 0-16,0 21 0,21-21 0,0 1 15,0 20-15,0-21 0,0 21 16,0-20-16,0 20 0,0-21 0,0 21 15,0-20-15,0-1 0,0 0 0,21 0 16,0 0-16,-21 0 0,21-21 16,0 0-16,1 0 0,-1 0 15,0 0-15,0 0 0,21 0 0,-20-21 16,20 0-16,0 0 0,1 0 0,-22-22 16,21 22-16,0-21 0,1 21 0,-22-22 15,0 22-15,0-21 16,0 21-16,-21 0 0,0-1 0,0 1 15,0 0-15,-21 21 16,0-21-16,0 21 0,0 0 16,0 0-16,-1 21 0,22 0 15,-21-21-15,21 21 0,0 1 16,0-1-16,0 0 0,0 0 16,21 0-16,1 0 15,-1-21-15,0 22 0,0-22 16,0 21-16,0 0 0,1 0 0,-22 0 15,21 0-15,-21 1 16,21-1-16,-21 0 0,0 0 0,0 0 16,21 0-16,0 1 0,-21-1 15,21-21-15,1 0 16,-1 0-16,0 0 0,0-21 16,0-1-16,0 22 0,1-21 0,-1 0 15,0 0-15,0 0 0,0-22 16,0 22-16,-21 0 0,22-21 0,-1 21 15,-21-22-15,21 22 0,-21 0 16,0 0-16,0-22 0,0 22 16,0 0-16,0 42 31,-21 0-31,0 1 16,21-1-16,-22 0 0,22 0 0,0 21 15,0-20-15,-21 20 0,21-21 16,0 0-16,0 22 0,0-22 0,0 0 15,0 0-15,21 0 0,1-21 0,-22 21 16,21-21-16,0 0 0,0 0 16,0 0-16,22 0 0,-22 0 0,21-21 15,0 21-15,1-21 0,-1 0 0,0 0 16,1 0-16,-22-1 0,21 1 16,-21 0-16,1 0 0,-1-21 15,-21 20-15,0 1 0,0 0 0,0 0 16,0-21-16,-43 20 0,22 1 15,0 0-15,-21 0 0,21 0 0,-22 0 16,22-1-16,-21 22 0,21 0 0,-22 0 16,22 0-16,0 0 0,0 0 15,0 22-15,-1-1 0,1 0 0,0 0 16,21 21-16,0-20 0,0-1 16,0 21-16,0-21 0,0 22 15,0-22-15,0 0 0,0 21 0,21-21 0,0 1 16,1-1-16,-1 0 15,0-21-15,0 21 0,0 0 0,22-21 16,-22 0-16,21 0 0,-21 0 0,22 0 16,-1-21-16,0 0 0,1 0 15,-1 0-15,-21-1 0,21 1 0,1 0 16,-22 0-16,0 0 0,0-22 0,0 22 16,1-21-16,-1 21 0,-21-22 15,0 1-15,21 0 0,0-1 0,-21 1 16,0 0-16,0 21 0,21-22 0,-21 22 15,0 0-15,0 0 0,0 0 16,0-1-16,0 44 16,0-1-1,-21 21-15,21-21 0,0 0 16,0 22-16,0-1 0,-21-21 16,21 22-16,0-1 0,0 0 15,0-21-15,0 22 0,0-22 0,0 21 16,0-21-16,0 22 0,0-22 0,21 0 15,-21 0-15,0 0 0,21 1 16,0-1-16,1-21 0,-1 0 16,0 0-16,0 0 0,0 0 0,22 0 15,-22 0-15,0-21 0,21-1 16,-21 1-16,22 0 0,-22 0 16,21-21-16,-21 20 0,1 1 0,-1-21 15,0 0-15,0 20 0,0-20 16,0 0-16,-21-1 0,0 1 0,0 0 15,0-1-15,0 1 0,0 0 0,0 21 16,0-1-16,0 1 0,0 0 16,-21 21-16,0 0 0,0 0 15,21 21-15,0 0 0,-21 22 16,21-22-16,-21 21 0,21 1 0,0 20 16,0-21-16,0 1 0,0-1 0,0 0 15,0 1-15,0-1 0,0 0 16,0-20-16,0 20 0,0-21 0,0 0 15,21 0-15,0 1 0,0-22 16,0 0-16,0 21 0,22-21 16,-1 0-16,-42-21 0</inkml:trace>
  <inkml:trace contextRef="#ctx0" brushRef="#br0" timeOffset="112910.39">7302 15579 0,'64'-21'15</inkml:trace>
  <inkml:trace contextRef="#ctx0" brushRef="#br0" timeOffset="113450.65">7514 15113 0,'0'-21'0,"0"42"0,0-63 0,-21 21 16,0 21-16,0 0 16,-1 0-16,1 21 15,21 0-15,-21 21 0,0-21 0,21 22 16,0-1-16,0 0 0,-21 1 15,21-1-15,0 0 0,0 1 0,0-1 16,-21 0-16,21 1 0,0-1 0,0 0 16,0 1-16,0-22 0,0 21 15,0-21-15,0 1 0,0-1 0,0 0 16,0-42 15,0 0-31,0-1 16,0 1-16,0 0 0,0 0 15,0 0-15,0 0 0,21-1 16,0-20-16,0 21 0,-21 0 0,21 0 16,0-1-16,22 1 0,-22 0 15,21-42-15,1 41 0,-1 22 16,0-21-16,-21 21 0,22 0 0,-22 0 16,21 0-16,-21 21 0,1 1 0,-22-1 15,0 0-15,0 0 0,0 0 16,0 0-16,0 22 0,-22-22 15,1 0-15,0 21 0,-21-20 0,21-1 16,-22 0-16,1 0 0,21 0 16,-22-21-16,1 21 0,21-21 0,-21 0 15,20 22-15,1-22 0,-21 0 0,21 0 16,0 0-16,-1 0 0,1 0 16,0 0-16</inkml:trace>
  <inkml:trace contextRef="#ctx0" brushRef="#br0" timeOffset="113499.62">7810 15706 0,'85'-21'16</inkml:trace>
  <inkml:trace contextRef="#ctx0" brushRef="#br0" timeOffset="114003.69">8445 15473 0,'0'-21'0,"0"42"16,0-63-16,0 20 0,0 1 0,0-21 0,0 21 16,0 0-16,0-1 0,-21 1 15,0 0-15,0 21 0,0-21 0,0 21 16,-1 0-16,1 0 0,0 0 0,0 21 16,0-21-16,0 21 15,-22 22-15,22-22 0,0 21 0,-21-21 16,20 22-16,1-1 0,0-21 0,0 21 15,21 1-15,0-22 0,0 21 16,0-21-16,0 1 0,0-1 0,0 0 16,21 0-16,0 0 0,0-21 0,1 0 15,20 0-15,-21 0 0,21 0 16,-20 0-16,20-21 0,-21 0 0,21 21 16,-20-21-16,-1 0 0,0-1 0,0 1 15,0-21-15,0 21 0,-21-22 16,22 1-16,-1 0 0,-21-1 15,0 1-15,21 0 0,-21 21 0,21-22 16,-21 22-16,0 0 0,0 0 16,0 42-1,0 0 1,-21 21-16,21-20 0,-21 20 0,21-21 16,0 21-16,0-20 0,-21 20 0,21-21 15,0 21-15,0-20 0,0-1 16,0 21-16,0-21 0,21-21 0,-21 21 15,21 1-15,0-1 0,0-21 16,0 21-16,1-21 0,-1 0 16,21 0-16,-21 0 0,0 0 15,22 0-15,-22-21 0,0 0 0,21 21 16,-20-22-16,20 1 0</inkml:trace>
  <inkml:trace contextRef="#ctx0" brushRef="#br0" timeOffset="114422.44">8996 15261 0,'0'0'0,"0"-21"0,0 0 15,0 0-15,0 0 0,21-1 16,0 1-16,0 0 16,0 21-16,1-21 0,20 21 15,-21-21-15,0 21 0,22 0 0,-22 0 16,21 0-16,-21 21 0,0 0 15,1 0-15,-1 22 0,-21-22 0,0 21 16,0 0-16,0 1 0,0-1 0,0 0 16,0-20-16,-21 20 0,21 0 15,-22 1-15,1-22 0,0 0 0,0 0 16,0 0-16,21 0 0,0 1 0,0-44 31,0 1-15,0 0-16,21 0 0,0-21 0,-21 20 15,21-20-15,0 0 0,1-1 16,-1 1-16,-21 0 0,21-1 16,0 22-16,0-21 0,0 21 0,1-22 15,-1 22-15,0 0 0,0 21 0,0-21 16,0 0-16,1 21 0,-1 0 16,0-21-16,0 21 0,0 0 0,0-22 15,1 22-15,-1 0 0</inkml:trace>
  <inkml:trace contextRef="#ctx0" brushRef="#br0" timeOffset="115618.88">1757 17103 0,'-21'0'0,"42"0"0,-64 21 0,43 0 16,0 0-1,0-42 16,22 0-31,-1 0 0,0 21 16,-21-21-16,21-1 0,-21 1 16,21-21-16,-21 21 0,0 0 0,0-1 15,0 1-15,0 0 0,-21 0 16,0 0-16,0 21 0,-22 0 0,22 0 16,-21 0-16,0 0 0,-22 0 15,22 21-15,-1 0 16,1 0-16,-21 0 0,41 1 0,-20-1 15,0 21-15,21-21 0,-1 0 16,1 22-16,21-22 0,0 0 0,0 0 16,0 0-16,43-21 15,-22 0-15,0 0 16,21 0-16,1 0 0,-1 0 0,0-21 16,1 0-16,-1 0 0,0 21 15,1-21-15,-22 0 0,21-1 0,-21 1 16,0 0-16,-21 0 15,22 0-15,-22 0 0,0 42 63,0 0-63,0 0 0,0 0 0,0 0 16,0 22-16,0-22 0,0 21 15,0 1-15,0-1 0,0 0 16,0 1-16,0-1 0,0 0 0,0-21 15,0 22-15,0-1 0,-22 0 16,1 1-16,0-22 0,21 0 0,-21 21 16,0-20-16,-22-22 0,22 21 15,0-21-15,-21 0 0,21 0 16,-22 0-16,1 0 0,0 0 16,20-21-16,-20 21 0,21-22 15,0 1-15,0 0 0,-1 0 0,1 0 16,0 0-16,21-1 0,0 1 15,0 0-15,0 0 0,0 0 16,0 0-16,0-1 16,21 22-16,0 0 15,1-21-15,-1 21 0</inkml:trace>
  <inkml:trace contextRef="#ctx0" brushRef="#br0" timeOffset="115894.72">2265 17336 0,'0'0'15,"0"21"-15,0 0 16,21-21 15,0 0-31,0 0 16,-21-21-16,0 0 15,0-1-15,0 1 16,-21 0 0,0 21-16,0 0 0,0 0 15,-1 0-15,1 0 16,0 0 0</inkml:trace>
  <inkml:trace contextRef="#ctx0" brushRef="#br0" timeOffset="118706.66">3365 17420 0,'-21'21'31,"42"-42"-31,-21 42 32,0-42-32,22 21 15,20-21-15,-21 0 0,0 0 16,0 0-16,22-1 0,-22 1 0,0 0 16,0-21-16,0 21 0,-21-22 15,0 22-15,0-21 0,22 21 0,-22-22 16,0 1-16,0 21 0,0-22 15,0 22-15,0-21 0,0 21 16,0 0-16,-22-1 0,1 1 16,21 42-1,-21 1 1,21 20-16,0 0 0,-21 22 16,21-22-16,0 22 0,0-1 0,-21 1 15,0 20-15,-1-20 0,22 20 16,-21 1-16,0 21 0,21-21 0,-21-1 15,21 1-15,-21 21 0,21-22 16,0 22-16,-21 0 0,21-21 0,-22 21 16,1-22-16,-21 1 0,21 0 15,21-1-15,0 1 0,0-22 16,0 1-16,21-64 31,0 0-31,0 0 0,0 0 16,1 0-16,20 0 0,-21 0 15,21-21-15,1-43 0,-22 1 0,21-22 16,-21 22-16,1-22 0,-1 0 16,-21 22-16,0-22 0,0-63 15,0 84-15,-43 1 0,22-1 16,-21 22-16,0-21 0,-1 20 16,1 22-16,-22-21 0,22 21 0,0 21 15,-1-22-15,1 22 0,21 0 16,0 0-16,0 0 0,21-21 15,0 0-15,21 0 16,21 0-16,-21 0 16,43-1-16,-22 1 0,22-21 15,-1 21-15,1-22 0,-1 1 0,1 0 16,-1-1-16,1 1 0,-1 21 16,-21-21-16,-20-1 0,20 22 0,-42 0 15,0-21-15,0 20 0,0 1 16,-21 21-16,0 0 15,-22 0-15,22 0 0,0 0 0,-21 0 0,20 0 16,22 21-16,0 1 16,0-1-16,22 0 15,-1-21 1,21 21-16,-21-21 0,22 0 0,-22 21 16,21-21-16,-21 21 0,22 1 15,-22-22-15,0 21 0,0 0 0,0 0 16,0-21-16,-21 21 0,0 0 15,22-21-15,-1 22 0,0-22 16,0 0 0,0 0-1,0-22-15,1 1 16,-22 0-16,21 0 0,0 0 0,0 0 16,0-22-16,0 22 0,22-21 15,-22 21-15,21-22 0,1 22 0,-1-21 16,0 21-16,1-1 0,-1 1 0,0 21 15,-21 0-15,22 0 0,-22 0 16,0 0-16,0 0 0,0 21 16,-21 1-16,0-1 0,0 0 0,0 0 15,0 0-15,0 0 0,0 1 0,0-1 16,0 0-16,0 0 16,0 0-1,0-42 16,0 0-31,0 0 0,0 0 16,0-1-16,0 1 16,-21 0-16,0 0 0,0 0 15,0 0-15,0 21 0,-1-22 16,1 22-16,0 0 0,0 0 0,0 0 16,0 0-16,-1 0 0,-20 22 15,21-1-15,0-21 0,-22 42 16,22-21-16,0 0 0,0 22 0,0-22 15,0 21-15,-1-21 0,22 22 16,0-22-16,0 21 0,0-21 0,0 1 16,0 20-16,22-21 0,-1-21 15,0 21-15,0 0 0,21-21 0,-20 0 16,20 0-16,0 0 0,-21 0 16,22-21-16,-1 0 0,-21 0 0,22 0 15,-22 0-15,21-1 0,-21-20 16,-21 21-16,21 0 0,-21-22 0,22 22 15,-22 0-15,0-21 0,0 21 16,0-1-16,0 1 0,0 0 16,-22 21-16,1 0 15,0 0 1,21 21-16,0 0 0,0 1 0,0-1 16,0 0-16,0 0 0,0 0 15,0 0-15,21 1 0,0-1 16,1 0-16,-1 0 0,0-21 15,21 21-15,-21-21 0,1 0 0,-1 0 16,21 0-16,-21 0 0,22 0 16,-1-21-16,0 0 0,1 0 0,-22 0 15,21-1-15,-21 1 0,22 0 16,-22-21-16,-21 21 0,21-22 16,-21 22-16,0-21 0,0 21 0,0-1 0,0 1 15,0 0-15,-21 42 31,21 0-31,0 1 16,0-1-16,-21 21 0,21-21 0,0 0 16,-22 22-16,22-22 0,0 0 0,0 0 15,0 0-15,0 1 0,0-1 16,0 0-16,0 0 0,0 0 16,0-42 15,0 0-31,0 0 15,0 0-15,0-1 0,22 1 0,-22-21 16,21 21-16,-21 0 0,21-22 0,-21 22 16,21 0-16,0-21 0,-21 20 15,21 1-15,1 21 0,-1-21 0,0 0 16,0 21-16,0 0 16,0 0-16,1 0 0,-1 0 0,-21 21 15,21 0-15,0 0 0,-21 1 16,0-1-16,21 0 0,-21 21 0,21-21 15,-21 1-15,22 20 0,-22-21 16,0 0-16,0 0 0,21 1 0,-21-1 16,21 0-16,0-21 15,0 0 1,0-21-16,1 21 16,-22-21-16,21-1 0,-21-20 0,21 21 15,0 0-15,0-22 0,0 1 16,1 21-16,-1-21 0,0 20 15,0-20-15,0 21 0,0 0 0,1 0 16,-1-1-16,0 1 0,0 21 16,0 0-16,0 0 0,1 0 15,-22 21-15,0 1 0,21-1 16,-21 0-16,0 0 0,0 0 0,0 22 16,0-22-16,0 0 15,0 0-15,0 0 0,0 0 0,0 22 16,0-22-16,21 0 15,-21 0-15,21-21 0,0 0 0,0 21 16,22-21-16,-22 0 0,21 0 0,-21 0 16,22 0-16,-1-21 0,0 0 15,1 21-15,-1-21 0,0 0 0,1-22 16,-22 22-16,21 0 0,-21-21 16,-21 21-16,22-22 0,-22 22 0,0 0 15,0-21-15,0 20 0,0 1 0,-22 0 16,22 0-16,-21 21 0,0-21 15,0 21-15,0 0 0,0 0 16,-1 0-16,1 0 0,0 21 16,0 0-16,21 0 0,0 0 15,-21 1-15,21-1 0,0 21 0,0-21 16,0 22-16,0-22 0,0 0 16,0 0-16,0 21 0,21-20 0,-21-1 15,21 0-15,0-21 0,0 21 16,1-21-16,-1 0 0,0 21 0,0-21 15,0 0-15,0 0 0,22 0 0,-22 0 16,21-21-16,-21 21 0,22-21 16,-22 0-16,21 0 0,1-1 0,-22 1 15,0-21-15,21 0 16,-21 20-16,1-20 0,-1 0 0,0-1 16,0 1-16,-21 0 0,0-1 15,0 22-15,-42 21 16,21 21-1,-1 1-15,22-1 0,-21 0 16,21 21-16,0 1 0,0-22 0,0 21 16,0-21-16,21 0 0,1 1 0,-1-1 15,21 0-15,-21 0 16,22 0-16,-22-21 0,21 21 0,-21 1 16,22-22-16,-22 21 0,0-21 15,0 21-15,0-21 0,-21 21 0,0 0 16,-21-21-16,0 0 15,0 21-15,-43 1 0,22 41 16,21-63-16</inkml:trace>
  <inkml:trace contextRef="#ctx0" brushRef="#br0" timeOffset="118756.63">7345 17336 0</inkml:trace>
  <inkml:trace contextRef="#ctx0" brushRef="#br0" timeOffset="120386.8">13970 2519 0,'0'-21'32,"0"0"-17,0-1 1,0 1-16,0 0 0,21 21 15,-21-21-15,0 0 0,0 0 16,0 42 31,0 21-47,0-21 0,0 22 16,0-1-16,-21 0 0,0 1 15,21-1-15,-21 21 0,21-20 0,-22-1 16,1 0-16,21 1 0,-21-1 15,21 0-15,0-20 0,0 20 16,0-21-16,-21 21 0,21-20 0,0-1 16,0 0-16,0 0 15,0-42 1</inkml:trace>
  <inkml:trace contextRef="#ctx0" brushRef="#br0" timeOffset="120875.51">14457 2498 0,'0'21'31,"0"0"-31,-21 0 0,-1 0 16,1 1-16,0-1 0,21 21 0,-21-21 16,0 22-16,0-1 0,21-21 0,0 21 15,-22 1-15,22-22 0,-21 21 16,21-21-16,0 22 0,0-22 0,0 0 16,0 0-16,21 0 0,1-21 15,20 0-15,-21 22 0,21-22 16,-20 0-16,20 0 0,0 0 0,-21 0 15,22-22-15,-1 1 0,-21 21 16,0-21-16,22 0 0,-22 0 0,0 0 16,-21-1-16,21-20 0,-21 21 0,21-21 15,-21-1-15,0 22 0,0-21 16,0-1-16,0 1 0,0 21 0,-21-21 16,0 20-16,0 1 0,0 0 15,0 0-15,-1 21 0,1 0 0,0 0 16,0 0-16,0 0 0,0 21 15,-1 0-15,1-21 0,21 21 16,0 1-16,0-1 0,0 0 0,0 0 16,0 0-16,0 0 0,0 1 15,0-1-15,21-21 0,1 21 16,-1-21-16</inkml:trace>
  <inkml:trace contextRef="#ctx0" brushRef="#br0" timeOffset="121151">15198 2836 0,'0'-21'47,"21"21"-32,-21-21-15,-21 21 32,-1 0-32,1 0 15,0 0-15,0 21 0,0-21 16</inkml:trace>
  <inkml:trace contextRef="#ctx0" brushRef="#br0" timeOffset="121690.69">16658 2265 0,'0'21'0,"0"-42"0,0 0 16,0 0-16,0-1 0,-21 22 31,0 0-31,0 22 16,-1-1-16,22 0 0,-21 0 0,0 21 15,0 1-15,0 20 0,0-20 16,-1 20-16,-20-21 0,0 22 0,21-22 16,-22 22-16,1-22 0,0 0 15,20 1-15,-20-1 0,21 0 0,0-20 16,0 20-16,-1-21 0,22 0 16,0 0-16,22-21 15,-1-21 1,0 21-16,0-21 0,0-21 0,22 21 15,-22-1-15</inkml:trace>
  <inkml:trace contextRef="#ctx0" brushRef="#br0" timeOffset="121926.56">16658 2350 0,'0'-22'0,"0"44"0,0-65 16,0 22-16,0 42 31,0 0-31,0 1 0,0-1 15,0 21-15,0 0 0,0 1 16,0-1-16,0 0 0,0 22 0,0-22 16,0 1-16,0-1 0,0 0 0,0 1 15,0-1-15,0 0 0,-21-21 16,21 1-16,0 20 0,0-21 0,0 0 16,0 0-16,0 1 15,-21-22 1</inkml:trace>
  <inkml:trace contextRef="#ctx0" brushRef="#br0" timeOffset="122120.45">16192 2963 0,'0'0'16,"22"-21"-1,-1 21 1,21 0-16,0-21 0,1 21 15,20-21-15,-20 21 0,20-21 0,-21 21 16,22-21-16,-22-1 0,1 22 0,-1-21 16,0 0-16,1 0 0,-1 0 15,0 0-15,-21-1 0,22 1 16</inkml:trace>
  <inkml:trace contextRef="#ctx0" brushRef="#br0" timeOffset="122396.29">17230 2265 0,'0'-21'0,"0"42"0,0-63 0,0 20 16,-22 22 0,1 0-16,0 0 0,0 22 15,21-1-15,0 0 0,-21 0 0,0 21 16,21 1-16,-22 20 0,22-20 16,0 20-16,-21-21 0,21 22 0,-21-22 15,21 1-15,-21-1 0,21 0 16,0 1-16,0-1 0,0 0 0,0-21 15,0 1-15,0-1 0,0 0 16,0 0-16,21 0 16,0-21-16,0 0 15,1 0-15,-22-21 16,21 21-16,-21-21 16,21 0-16</inkml:trace>
  <inkml:trace contextRef="#ctx0" brushRef="#br0" timeOffset="122783.07">17314 2794 0,'0'21'16,"21"-21"-1,1 0-15,-1 0 16,0 0-16,0-21 0,21 21 15,-20-21-15,-1 21 0,0-21 0,0 0 16,-21-1-16,21 22 0,-21-21 0,21 0 16,-21 0-16,0 0 15,-21 21-15,0 0 16,0 0-16,0 0 0,0 0 16,-1 0-16,1 21 0,0 0 0,0 0 15,0 0-15,0 1 0,-1-1 16,22 0-16,0 21 0,-21-21 15,21 1-15,0-1 0,0 21 0,0-21 16,0 0-16,21 1 16,1-1-16,-1-21 0,0 0 15,21 0-15,-21 0 0,1 0 0,20 0 16,-21 0-16,21 0 0,-20 0 16,20-21-16,-21-1 0,21 22 0,-20-21 15,-1 0-15</inkml:trace>
  <inkml:trace contextRef="#ctx0" brushRef="#br0" timeOffset="123146.86">17843 2688 0,'0'0'0,"0"-21"0,0 0 16,22 0-16,-1 0 16,0 21-16,0-22 0,0 22 15,0 0-15,1 0 0,-1 0 16,0 0-16,0 0 0,0 0 15,22 0-15,-22 22 0,0-1 0,0 21 16,-21-21-16,0 0 0,0 22 16,0-22-16,0 21 0,0-21 0,0 22 15,-21-22-15,21 0 0,-21 0 16,0 0-16,21 1 16,-22-22-1,22-22 1,0 1-16,0 0 0,0 0 15,0 0-15,0 0 0,22-1 0,-22-20 16,0 21-16,21-21 0,0 20 16,-21-20-16,21 21 0,0-21 0,0 20 15,-21 1-15,22 0 0,-1 0 16,0 0-16,-21 0 0,21 21 0,0-22 16,0 1-16</inkml:trace>
  <inkml:trace contextRef="#ctx0" brushRef="#br0" timeOffset="123511.33">18775 2117 0,'0'0'16,"0"-21"-16,0-1 15,0 44 16,0-1-31,-21 0 16,-1 21-16,1-21 0,21 22 0,-21-1 16,0 0-16,0 1 0,0 20 15,-1-20-15,22 20 0,-21-21 0,0 22 16,21-22-16,0 1 0,-21-1 16,21-21-16,0 21 0,0-20 0,0 20 15,0-21-15,0 0 0,21 0 16,0-21-16,0 0 0,1 0 15,-1 0-15,0 0 0,0 0 0,0 0 16,0 0-16,1 0 0,-1-21 16,0 21-16,0-21 0,0 0 0,-21 0 15,0 0-15,0-22 0,0 22 16,0-21-16,0 21 0,0-1 16</inkml:trace>
  <inkml:trace contextRef="#ctx0" brushRef="#br0" timeOffset="123671.24">18500 2540 0,'0'0'16,"21"21"0,0-21-1,0 0-15,0 0 0,22 0 16,-22 0-16,21-21 0,-21 21 0,22-21 16,-22 21-16,21-21 0,-21 0 0,0 21 15,1-22-15,-1 1 16,0 21-16</inkml:trace>
  <inkml:trace contextRef="#ctx0" brushRef="#br0" timeOffset="124055.24">19918 2392 0,'0'-21'0,"0"42"0,21-42 0,-21 0 0,0-1 16,0 44 15,0-1-31,0 21 0,0 0 16,0 1-16,0 20 0,0-20 0,0 20 15,0 1-15,0-1 0,-21 1 16,21-1-16,-21-21 0,-1 22 0,1-1 16,21-20-16,-21 20 0,21-20 0,-21-1 15,21-21-15,0 21 16,0-20-16,0-1 0,0 0 0,0 0 16,21-42-1,0 0 1,-21 0-16,0-22 0</inkml:trace>
  <inkml:trace contextRef="#ctx0" brushRef="#br0" timeOffset="124371.06">19812 2667 0,'-21'-42'0,"42"84"0,-42-105 0,21 41 0,0 1 15,0 0-15,0-21 0,21 21 16,0-1-16,0 1 0,0 0 0,22 0 15,-22 0-15,21 0 0,1-1 0,-22 22 16,21 0-16,0-21 0,1 21 16,-1 0-16,0 0 0,-20 0 0,20 0 15,-21 0-15,0 21 0,-21 1 16,0-1-16,0 0 0,0 21 0,0-21 16,-21 22-16,0-22 0,-21 21 15,20-21-15,-20 1 0,0-1 0,-1 21 16,1-21-16,21-21 0,-21 21 15,-1 1-15,22-22 0,0 0 0,0 0 16,0 0-16,42 0 31,0 0-31,0 0 16</inkml:trace>
  <inkml:trace contextRef="#ctx0" brushRef="#br0" timeOffset="124775.35">20574 2434 0,'0'0'0,"0"-21"0,0 0 15,-21 21 17,0 0-32,-1 21 0,1 0 0,0 0 15,0 1-15,0 20 0,0-21 16,21 21-16,-22-20 0,1 20 0,21-21 15,0 21-15,0-20 0,0-1 0,0 21 16,0-21-16,0 0 0,21 1 16,1-22-16,20 0 0,-21 0 15,0 0-15,22 0 0,-1 0 16,-21 0-16,21-22 0,1 1 16,-22 0-16,0-21 0,21 21 0,-20-22 0,-22 22 15,21-21-15,-21-1 16,0 1-16,0 0 0,0-1 0,0 22 15,-21 0-15,-1 0 0,1 0 16,0 0-16,0 21 0,0 0 0,-22 0 16,22 0-16,0 0 0,0 21 15,0-21-15,0 21 0,21 0 0,0 0 16,0 0-16,0 1 0,21-1 16,0-21-16,0 0 0</inkml:trace>
  <inkml:trace contextRef="#ctx0" brushRef="#br0" timeOffset="125098.85">21061 2371 0,'0'0'0,"0"-21"0,0 42 31,0 0-15,-21 0-16,21 21 0,0-20 0,0 41 15,0-21-15,0 22 0,-22-22 16,22 22-16,-21-22 0,21 22 0,-21-22 16,21 21-16,-21 1 0,0-22 15,21 22-15,-21-22 0,-1 0 16,1 22-16,0-22 0,0 1 0,0-1 16,21 0-16,-21 1 0,-1-22 0,1 0 15,21 0-15,0 0 0,0 0 16,-21 1-16,21-44 31,0 1-31,21 0 0,0-21 16,-21 21-16,22-22 0,-22 1 0</inkml:trace>
  <inkml:trace contextRef="#ctx0" brushRef="#br0" timeOffset="125426.66">20891 2625 0,'0'-21'0,"0"42"0,0-64 0,-21 22 15,21 0-15,0 0 0,0 0 0,0 0 16,0-1-16,0 1 0,21 0 16,1 0-16,20 0 0,-21 0 0,0 21 15,22-22-15,-1 22 0,-21 0 0,21 0 16,1 0-16,-1 0 0,0 0 16,-20 0-16,20 22 0,-21-22 0,0 21 15,0 21-15,-21-21 0,0 22 16,0-22-16,0 21 0,-21-21 15,0 22-15,-21-1 0,21-21 0,-22 0 16,22 22-16,0-22 0,-21 0 16,20-21-16,1 21 0,0-21 0,0 0 15,21-21 32,21 0-47,0 21 16,0-21-16,1 21 0</inkml:trace>
  <inkml:trace contextRef="#ctx0" brushRef="#br0" timeOffset="125790.46">21611 2392 0,'21'0'0,"-42"0"0,42-21 16,0 0-16,-21-1 15,0 44 1,-21-1-1,0 21-15,0-21 16,21 22-16,-21-1 0,0 0 0,-1-21 16,1 22-16,21-1 0,-21 0 15,21-20-15,0 20 0,0-21 0,0 0 16,0 0-16,21-21 0,0 22 0,1-22 16,20 0-16,-21 0 15,21 0-15,1 0 0,-22-22 0,21 1 16,1 0-16,-1-21 0,-21 21 0,21-22 15,-20 1-15,-1 0 0,0-1 16,0 1-16,-21 0 0,0-1 0,0 22 16,0-21-16,0 21 0,0-1 15,0 44 17,0-1-32,0 0 15,0 0-15</inkml:trace>
  <inkml:trace contextRef="#ctx0" brushRef="#br0" timeOffset="126122.74">22288 2371 0,'0'0'0,"0"21"31,0 0-31,-21 21 0,21-20 16,-21 20-16,21 0 0,-21 1 0,21-1 16,-21 0-16,21 22 0,0-22 15,-21 22-15,21-22 0,-22 0 16,1 22-16,21-22 0,0 0 0,-21 22 16,0-22-16,0 22 0,21-22 15,-21 0-15,-1 22 0,22-22 0,-21 1 16,0-22-16,0 21 0,21-21 0,0 22 15,-21-22-15,21 0 16,0 0-16,0-42 16,0 0-1,21-22-15,-21 22 0,21-21 16</inkml:trace>
  <inkml:trace contextRef="#ctx0" brushRef="#br0" timeOffset="126414.94">22098 2582 0,'0'0'0,"-21"-42"0,21 21 0,0 0 15,0-22-15,0 22 0,0 0 0,21 0 16,0 0-16,0 0 0,0-1 16,1 22-16,20 0 0,-21-21 0,21 21 15,1 0-15,-1 0 0,-21 0 0,22 0 16,-1 21-16,-21-21 15,0 22-15,0-1 0,1 0 0,-22 0 16,0 21-16,0-20 0,0 20 16,0-21-16,-22 21 0,1-20 0,-21-1 15,21 21-15,-22-21 0,1 0 0,0 1 16,-1-1-16,1 0 0,0-21 16,-1 21-16,1-21 0,0 0 0,-1 0 15,1 21-15,21-21 0</inkml:trace>
  <inkml:trace contextRef="#ctx0" brushRef="#br0" timeOffset="127119.54">13208 4445 0,'21'-21'32,"-21"42"-17,0 0-15,0 0 0,0 1 16,0-1-16,-21 21 0,0 0 16,21 1-16,-21-1 0,-1 0 0,1 22 15,0-22-15,0 1 0,0-1 16,0 0-16,-1 1 0,22-1 0,0-21 15,-21 0-15,21 0 0,0 1 0,21-22 47,-21-22-47,22 1 0,-1 0 0</inkml:trace>
  <inkml:trace contextRef="#ctx0" brushRef="#br0" timeOffset="127654.71">13568 4572 0,'-21'0'0,"42"0"0,-42-21 16,21 0-16,0 0 0,0-1 16,0 1-16,0 0 0,0 0 15,0 0-15,21 21 0,0-21 0,0-1 16,0 22-16,0 0 0,1-21 15,-1 21-15,21 0 0,-21 0 16,22 0-16,-1 0 0,-21 21 16,21 1-16,-20-1 0,-1 0 0,0 0 15,0 21-15,-21 1 0,0-22 0,0 21 16,-21 1-16,-21 20 0,20-21 16,-20 1-16,0-1 0,-1 22 0,1-22 15,0 0-15,-1-21 0,1 22 0,0-22 16,21 21-16,-22-21 0,22-21 15,0 22-15,-21-22 0,20 0 0,1 0 16,0 0-16,21-22 0,0 1 16,0 0-16,0 0 0,0 0 15,0 0-15,0-1 0,0-20 16,0 21-16,21 0 0,0 0 0,1-1 16,-1 1-16,0 21 0,0 0 15,0 0-15,0 0 0,1 0 16,-1 0-16,0 21 0,-21 1 15,21-1-15,0 0 0,-21 0 0,21 0 16,1 0-16,-1 1 0,-21-1 16,21 0-16,0 0 0,0-21 15,-21 21-15,21-21 0,1 0 0,-1 21 16,0-21-16,0 0 0,0 0 16</inkml:trace>
  <inkml:trace contextRef="#ctx0" brushRef="#br0" timeOffset="129195.27">13801 4339 0,'0'21'32,"0"22"-17,0-22-15,0 0 16,0 21-16,0 1 0,0-1 0,-22 0 16,1 1-16,21-1 0,-21 0 15,0 22-15,0-22 0,0 1 16,-1-1-16,22 0 0,-21-21 0,0 22 15,21-22-15,-21 0 0,0 0 16,21-42 15,0 0-31,0 0 0,21 0 16,-21-22-16,21 22 0,0-21 0,-21-1 16,21 1-16,-21 0 0,22-22 0,-1 22 15,0 0-15,-21-1 0,21 1 16,0 0-16,0-1 0,1 1 15,-1 21-15,-21 0 0,0-1 0,21 1 16,-21 42 15,0 22-31,-21-22 0,21 21 16,-21 1-16,-1-22 0,22 21 0,-21 22 16,0-22-16,0 0 0,21 1 0,-21 20 15,0-21-15,-1 1 0,1-1 16,0 0-16,21-20 0,0 20 0,-21-21 15,21 0-15,0-42 32,0 0-32,21 0 15,-21-22-15,21 22 0,0-21 16,-21 0-16,0-1 0,22 1 16,-22 0-16,21-1 0,-21 1 0,0 0 15,0-1-15,0 1 0,21 0 16,-21 20-16,0-20 0,0 21 0,0 0 15,0 0-15,-21 21 16,0 0-16,-1 0 16,1 21-16,0-21 0,0 21 0,0 0 15,0 0-15,-1 22 0,1-22 16,0 21-16,0 0 0,0-20 16,0 20-16,-1 0 0,1 1 0,21-1 15,-21-21-15,21 21 0,-21-20 0,21-1 16,0 0-16,0 0 0,21-21 31,0-21-31,0 21 16,-21-21-16,22 0 0,-1-22 0,-21 22 15,42-42-15,-21 41 0,0-20 16,1 0-16,-1-1 0,0 22 16,21-21-16,-21 0 0,1-1 0,-1 22 15,0-21-15,0 21 0,0-1 16,0 1-16,-21 0 15,0 0-15,0 42 32,0 0-32,0 22 0,-21-22 0,0 21 15,0 0-15,0-20 0,0 41 16,-1-21-16,1 1 0,0 20 0,0-20 16,0-1-16,0 21 0,-1-20 0,1-1 15,0 0-15,0-20 0,21-1 16,0 0-16,0 0 0,0 0 0,0-42 31,0 0-15,0 0-16,21 0 0,0-22 15,-21 1-15,21 21 0,1-22 0,-1 1 16,0 0-16,0-1 0,-21 1 16,21 0-16,0-1 0,1 22 0,-22-21 15,21 21-15,-21-22 0,0 22 16,0 0-16,21 21 0,-21 21 15,0 0 1,0 1-16,0-1 0,-21 21 16,21 0-16,-21 1 0,-1-1 0,1 0 15,0 22-15,0-22 0,0 1 16,21-1-16,-21 0 0,-1-21 16,22 22-16,0-22 0,0 0 0,22-21 31,-1 0-31,0-21 15,-21 0-15,21 0 0,0-1 0</inkml:trace>
  <inkml:trace contextRef="#ctx0" brushRef="#br0" timeOffset="129462.63">14351 4784 0,'0'21'15,"0"-42"-15,-21 42 0,0 0 0,21 0 16,0-42 15,21 0-31,0 0 16,-21 0-16,0-1 16,-21 22-1,0 0 1,-1 0-16</inkml:trace>
  <inkml:trace contextRef="#ctx0" brushRef="#br0" timeOffset="131226.6">15727 4382 0,'0'0'16,"0"-22"-1,21 1-15,0 0 16,0 21-16,22-42 0,-22 21 16,21-1-16,-21 1 0,22-21 0,-22 21 15,0 0-15,0-1 0,-21-20 16,0 21-16,0 0 0,0 0 0,-42-1 15,21 1-15,-22 21 0,1 0 16,0-21-16,-1 21 0,1 0 0,0 0 16,-1 0-16,1 21 0,0 0 0,-1-21 15,22 43-15,-21-22 16,21 0-16,-1 21 0,22-20 0,0 20 16,0 0-16,0 1 0,0-22 0,0 21 15,22 0-15,-1-20 0,0 20 16,0-21-16,0 21 0,22-20 0,-22-1 15,0 0-15,0 21 0,0-21 16,0 1-16,1-1 0,-22 21 0,21-21 16,-21 0-16,0 22 0,0-22 0,0 21 15,-21-21-15,-1 22 0,1-22 16,0 0-16,0 0 0,-21 0 0,20-21 16,-20 0-16,21 0 0,-21 0 0,20 0 15,-20 0-15,21 0 16,0-21-16,0-21 0,-1 21 0,1-22 15,0 22-15,0-21 0,21 0 0,0-1 16,-21 22-16,21-21 0,-21-1 16,21 22-16,0-21 0,0 21 0,0 0 15,0-1-15,0 44 32,0-1-32,21 0 0,0 21 15,-21-21-15,21 22 0,0-22 16,0 21-16,-21 1 0,22-1 15,-1 0-15,-21 1 0,21-1 0,0-21 16,0 21-16,0-20 0,1-1 16,-1 0-16,0-21 0,0 0 0,21 0 15,-20 0-15,20 0 0,-21-21 16,21 0-16,1-1 0,-1 1 0,0-21 16,-20 21-16,20-22 0,-21 1 0,21 21 15,-20-21-15,-1-1 0,0 22 16,0-21-16,-21 21 0,0-22 0,0 22 15,21 0-15,-21 0 0,0 42 32,0 0-17,0 0-15,-21 0 0,21 1 16,0-1-16,0 21 0,0-21 16,-21 22-16,21-22 0,0 0 0,0 21 15,0-21-15,0 1 0,0-1 16,0 0-16,0 0 0,21-21 15,0 0-15,0 0 0,1 0 0,-1 0 16,21 0-16,-21-21 0,0 0 16,22 0-16,-22-1 0,21 1 0,-21-21 15,1 21-15,-1 0 0,21-22 16,-21 22-16,0 0 0,1-21 0,-22 20 16,21 1-16,0 0 0,0 0 15,-21 0-15,0 42 31,0 0-31,0 0 16,-21 0-16,21 1 0,-21-1 16,21 0-16,-21 21 0,21-21 0,0 1 15,0 20-15,0-21 0,0 0 16,0 0-16,0 22 0,0-22 16,21 0-16,0-21 0,0 0 15,0 0-15,22 0 0,-22 0 16,0 0-16,0 0 0,0-21 0,0 0 15,1 0-15,-1-1 0,0 1 16,0 0-16,0-21 0,0 21 16,-21-22-16,22 22 0,-1 0 0,-21-21 15,21 20-15,-21 1 0,21 0 0,0 0 16,-21 0-16,0 0 0,0-1 16,0 44 15,0-1-31,0 0 0,0 0 0,0 0 15,0 0-15,0 1 0,0 20 0,-21-21 16,21 21-16,0-20 0,0-1 16,0 21-16,0-21 0,0 0 15,0 1-15,0-1 0,0 0 16,21-21-16,0 0 0,1 0 16,-1 0-16,0 0 0,0 0 0,21-21 15,-20 21-15,-1-21 0,0-1 16,0 1-16,0-21 0,0 21 0,1 0 15,-22-1-15,21-20 0,0 21 0,-21 0 16,0-22-16,0 22 0,0 0 16,21 21-16,-21-21 0,0 0 0,-21 21 31,21 21-31,-21 0 0,21 0 16,-21 0-16,-1 1 0,22-1 15,-21 0-15,21 21 0,0-21 16,0 1-16,-21-1 0,21 21 0,0-21 15,0 0-15,21-21 32,-21-21-32,21 0 0</inkml:trace>
  <inkml:trace contextRef="#ctx0" brushRef="#br0" timeOffset="131542.43">17272 4170 0,'0'0'16,"-21"21"-16,0 0 0,21 0 15,0 1-15,0-1 16,0 0-16,21-21 16,0 0-16,0 0 15,0 0-15,0-21 0,1 21 0,-1-21 16,0 21-16,-21-22 0,0 1 0,0 0 15,0 0-15,0 0 16,-21 21-16,0 0 0,-1-21 16,1 21-16,0 0 0,0 0 15,0 21 1,21 0-16,0 0 0,0 0 16,21 0-16,0 1 15,0-22-15,0 21 0,1-21 16</inkml:trace>
  <inkml:trace contextRef="#ctx0" brushRef="#br0" timeOffset="131842.6">17843 3958 0,'0'-21'15,"0"42"-15,0-63 0,0 21 16,0 42-1,0 0-15,0 21 16,0-20-16,-21 20 0,0 0 16,0 22-16,21-22 0,-21 22 0,0-22 15,-1 21-15,1-20 0,0 20 0,21-20 16,-21 20-16,21-21 0,-21 1 16,21-1-16,0-21 0,0 22 0,0-22 15,0 0-15,0 0 0,21-21 16,0 0-16,0 0 15,0-21-15,-21-21 16,0 20-16,22 1 16,-22 0-16</inkml:trace>
  <inkml:trace contextRef="#ctx0" brushRef="#br0" timeOffset="132007.51">17462 4424 0,'0'0'0,"22"0"31,-1 0-31,21 0 0,-21 0 16,0 0-16,22-21 0,-1 21 15,0-21-15,1 21 0,-1-22 16,-21 1-16,22 21 0,-22-21 0</inkml:trace>
  <inkml:trace contextRef="#ctx0" brushRef="#br0" timeOffset="132272.37">18394 4149 0,'0'0'0,"0"-21"16,0-1-16,-21 1 15,-1 21-15,1 0 0,0 0 16,0 0-16,0 21 0,0 1 0,-22 20 16,22-21-16,0 21 0,0-20 15,0 20-15,-1 0 0,22 1 16,0-1-16,-21 0 0,21 1 0,0-22 15,0 21-15,0-21 0,0 0 0,21 1 16,1-1-16,-1 0 0,0-21 16,0 0-16,0 0 0,22 0 0,-22 0 15,21 0-15,0 0 0,1 0 16,-1-21-16,0 0 0,1-1 0,-1-20 16,0 21-16,1-21 0</inkml:trace>
  <inkml:trace contextRef="#ctx0" brushRef="#br0" timeOffset="132691.24">18881 3789 0,'0'0'0,"0"-21"0,-22 21 15,22 21 1,0 0-16,-21 21 0,21-20 16,0 20-16,0 0 0,0 1 0,0-1 15,0 21-15,0-20 0,-21-1 16,21 22-16,0-22 0,0 0 0,0 1 15,0-22-15,0 21 0,-21-21 0,21 22 16,-21-22-16,21 0 0,0 0 16,-21-21-1,21-21 1,0 0-16,0 0 16,0-1-16,0 1 0,0-21 0,21 0 15,0-1-15,0 1 0,0 0 16,0-1-16,1 1 0,20 21 0,-21-22 15,0 22-15,22-21 0,-1 21 0,-21 21 16,21 0-16,1 0 0,-1 0 16,-21 21-16,22 0 0,-1 21 0,-21-20 15,0 20-15,-21 0 0,0 1 16,0-22-16,0 21 0,0 0 0,-21 1 16,0-22-16,-21 21 0,20-21 0,1 1 15,0-1-15,0 0 16,0-21-16,0 0 0</inkml:trace>
  <inkml:trace contextRef="#ctx0" brushRef="#br0" timeOffset="133258.56">20489 3895 0,'-21'0'16,"42"0"-16,-63 0 0,42-21 16,42 21-1,-21 0-15,22-22 16,-1 22-16,0 0 0,1 0 0,20 0 15,1 0-15,-22 0 0,22 0 16,-22 0-16,0 0 0,1 0 0,-1 0 16,-21 0-16,0 0 0,-21 22 15,-21-22 1,0 0-16,0 0 0,0 0 0</inkml:trace>
  <inkml:trace contextRef="#ctx0" brushRef="#br0" timeOffset="133499.42">20870 3874 0,'0'21'31,"-21"0"-31,21 0 16,0 21-16,0-20 0,-21 20 16,21 0-16,-21 1 0,21 20 0,0-21 15,-21 1-15,21 20 0,-22-20 0,1-1 16,21 0-16,-21 1 0,21-1 15,-21-21-15,0 21 0,21-20 0,0-1 16,0 0-16,-21 0 0,42-21 47</inkml:trace>
  <inkml:trace contextRef="#ctx0" brushRef="#br0" timeOffset="133991.5">21569 4382 0,'0'0'0,"0"-22"0,0 1 16,0 0-16,0 0 16,-21 0-16,21 0 0,0-1 15,-22 1-15,1 0 0,0 0 0,0 0 16,0 21-16,0 0 15,-1 0-15,1 0 0,0 0 0,0 21 16,0 0-16,-22 21 0,22 1 16,0-22-16,0 21 0,0 1 0,0-1 15,21-21-15,0 21 0,-22-20 0,22 20 16,0-21-16,0 0 0,0 0 16,22-21-16,-1 0 15,0 0-15,0 0 0,0 0 0,0 0 16,22 0-16,-22-21 15,21 21-15,-21-21 0,22 0 0,-22 0 16,21 0-16,-21-22 0,22 22 0,-22 0 16,0-21-16,0 20 0,-21 1 15,0 0-15,0 0 0,0 0 0,0 0 16,-21 42 0,21 0-16,-21 0 0,0 0 15,21 0-15,-21 22 0,21-22 0,0 0 16,0 21-16,0-20 0,0-1 15,0 0-15,0 0 0,0 0 0,21-21 16,0 21-16,0-21 0,0 0 0,0 0 16,1 0-16,-1 0 15,21 0-15,-21-21 0,0 0 0</inkml:trace>
  <inkml:trace contextRef="#ctx0" brushRef="#br0" timeOffset="134495.21">22119 3768 0,'0'-21'0,"0"42"16,0-64-16,0 65 15,0-1-15,0 0 0,0 0 16,-21 21-16,21 1 0,-21-1 0,21 0 16,0 22-16,-21-22 15,21 22-15,-22-22 0,22 22 0,0-22 16,0 21-16,0-20 0,-21-1 0,21-21 15,0 22-15,-21-22 0,21 21 16,0-21-16,0 0 0,-21 1 16,21-44 15,0 1-31,0 0 0,0 0 0,0 0 16,21 0-16,-21-22 0,21 22 15,0-21-15,1 21 0,-1-22 0,0 22 16,0-21-16,0 21 0,22-1 15,-22 1-15,21 0 0,0 0 16,1 21-16,-1 0 0,-21 0 0,22 0 16,-22 0-16,21 21 0,-42 0 15,0 0-15,0 22 0,0-22 0,-21 21 16,0-21-16,0 1 0,-22 20 0,1-21 16,0 0-16,20 0 0,-20 1 15,0-1-15,21 0 0,-1-21 0,1 21 16,-21-21-16,21 0 0,0 0 15,-1 0-15,22-21 32,0 0-17,22 21 1</inkml:trace>
  <inkml:trace contextRef="#ctx0" brushRef="#br0" timeOffset="134966.94">23262 4149 0,'0'-21'0,"0"42"0,0-64 0,0 22 16,0 0-16,0 0 0,0 0 15,0 0-15,0-1 16,-21 22-16,0 0 15,0 0-15,-1 0 0,1 22 0,-21-1 16,0 0-16,-1 0 0,1 21 0,0-20 16,-1-1-16,1 21 0,21-21 15,-22 0-15,43 1 0,0-1 0,0 0 16,0 0-16,22-21 16,20 0-16,-21 0 0,21 0 15,1 0-15,-1 0 0,0 0 0,1 0 16,-1 21-16,-21-21 0,22 0 15,-22 21-15,21-21 0,-21 22 0,0-22 16,1 21-16,-1 0 16,-21 0-16,0 0 0,0 0 15,-21 1-15,-1-1 0,-20-21 0,21 21 16,-21 0-16,-22-21 0,22 21 16,-22-21-16,22 21 0,-22-21 0,1 0 15,-1 0-15,22 0 0,-21 0 0,20 0 16,1 0-16,0 0 0,-1 0 15,22 0-15,0 0 0,0 0 16,0 0-16,-1 0 0,1 0 0</inkml:trace>
  <inkml:trace contextRef="#ctx0" brushRef="#br0" timeOffset="135750.68">13377 6329 0,'21'-21'0,"-21"0"15,0-1 1,22 22-16,-22-21 0,0 42 31,0 1-31,0-1 0,0 0 16,0 21-16,0 1 0,0-1 16,-22 0-16,22 1 0,-21-1 15,0 21-15,21-20 0,0-1 0,-21 0 16,0-20-16,21 20 0,0-21 15,0 0-15,0 0 0,0 1 0,0-1 16,21-42 15,0-1-15,0 1-16</inkml:trace>
  <inkml:trace contextRef="#ctx0" brushRef="#br0" timeOffset="136278.37">13779 6371 0,'0'0'0,"0"-21"0,0 0 16,22 0-16,-22 0 16,21-1-16,0 22 0,0-21 15,0 21-15,0 0 0,1 0 0,-1-21 16,0 21-16,0 0 0,21 0 15,-20 0-15,-1 0 0,0 21 0,0 0 16,0 1-16,0-1 0,1 21 16,-22 0-16,0 1 0,0-1 15,0 0-15,0 1 0,-22 20 0,1-20 16,-21-1-16,21 0 0,-22 1 0,1-1 16,0 0-16,21-21 0,-22 1 15,22-1-15,-21 0 0,21 0 0,-1-21 16,1 0-16,0 0 0,0 0 15,0 0-15,0-21 0,-1 0 16,1 0-16,0-1 0,21 1 16,0 0-16,-21 0 0,21 0 0,-21 0 15,21-1-15,0 1 0,0 0 16,0 0-16,21 0 0,0 0 16,0 21-16,22 0 15,-22 0-15,0 0 0,21 0 16,-21 0-16,22 21 0,-22 0 0,0 0 15,21 0-15,-20 0 0,-1 1 0,0-1 16,-21 0-16,21 0 0,0 0 16,-21 0-16,21 1 0,-21-1 0,22 0 15,-1-21-15,0 0 16,0 0-16,0 0 16,0 0-16,1 0 15</inkml:trace>
  <inkml:trace contextRef="#ctx0" brushRef="#br0" timeOffset="136471.26">14626 6625 0,'0'0'0,"0"-21"16,0 0-1,0 0 32,21 21-31</inkml:trace>
  <inkml:trace contextRef="#ctx0" brushRef="#br0" timeOffset="137622.6">16468 6033 0,'21'-22'0,"-42"44"0,42-65 0,0 22 16,-21 0-16,0 0 0,0 0 15,0-1-15,0 1 0,0 0 16,0 0-16,0 42 31,0 21-31,0-20 16,0 20-16,0 21 0,0-20 0,0 20 16,0 1-16,0-1 0,0 1 15,0-1-15,0 1 0,0-1 0,0 1 16,-21-1-16,21-20 0,-21-1 0,21-21 15,0 21-15,0-20 0,0-1 16,0-42 0,0-1-1,21 1-15,0 0 0,-21-21 16</inkml:trace>
  <inkml:trace contextRef="#ctx0" brushRef="#br0" timeOffset="137975.4">16954 6054 0,'0'0'0,"22"-21"0,-1-1 0,0 1 16,-42 21 0,-22 21-16,22 1 15,0-1-15,-21 0 0,-1 0 0,22 0 16,-21 0-16,0 1 0,-1-1 16,-20 0-16,20 0 0,1 0 0,0 0 15,21 1-15,-22-22 0,22 0 0,0 0 16,0 0-16,21 21 31,21-21-31,0 21 16,0 0-16,0 0 0,22 0 15,-22 1-15,0-1 0,0 21 0,0-21 16,1 22-16,-1-22 0,-21 21 0,21-21 16,0 22-16,0-22 0,0 0 15,-21 0-15,22-21 0,-1 21 0,21-21 16,-21 0-16,0 0 0,1 0 0,-1 0 15,0 0-15,0 0 0,21 0 16,-20-21-16,-1 0 0,0 21 0,0-21 16,0 0-16,-21-1 0</inkml:trace>
  <inkml:trace contextRef="#ctx0" brushRef="#br0" timeOffset="138351.82">17208 6456 0,'0'21'15,"-21"-21"-15,64 0 32,-22 0-32,0 0 15,0 0-15,21-21 0,-20 21 0,20-21 16,0 0-16,-21-1 0,1 1 0,20 21 16,-21-21-16,-21 0 0,0 0 15,21 0-15,-21-1 16,0 1-16,-21 21 15,0 0-15,0 0 0,0 0 16,-1 21-16,1-21 0,0 22 0,0 20 16,0-21-16,0 0 0,-1 22 0,1-22 15,21 21-15,-21 0 0,21-20 16,-21-1-16,21 21 0,0-21 0,0 0 16,0 1-16,21-1 0,0-21 15,0 0-15,22 0 0,-22 0 16,21 0-16,-21 0 0,22 0 0,-22 0 15,21 0-15,-21 0 0,1-21 16,-1-1-16,0 22 0,0-21 0,0 21 16,0-21-16,1 0 0</inkml:trace>
  <inkml:trace contextRef="#ctx0" brushRef="#br0" timeOffset="138920.01">17949 6308 0,'21'-43'16,"-63"149"-16,63-169 0,0 42 15,-21 42 1,-21 0-16,0 21 16,21-21-16,-21 1 0,21 20 15,0-21-15,-21 0 0,21 0 0,0 22 0,0-22 16,0 0-16,0 0 16,21-21-16,0 0 15,0 0-15,0 0 0,1 0 0,20 0 16,-21 0-16,21-21 0,-20 0 0,20 0 15,-21 0-15,21-1 0,-20 1 16,-1 0-16,0-21 0,0 21 0,-21-1 16,0 1-16,0 0 0,21 0 15,-21 0-15,0 42 32,0 0-17,0 0-15,0 0 0,0 22 16,-21-22-16,21 21 0,0 1 0,-21-1 15,21 0-15,0 1 0,0 20 0,-21-21 16,21 1-16,0 20 0,0-20 16,0 20-16,0 1 0,0-22 0,0 21 15,-21 1-15,21-1 0,0-20 0,0 20 16,-22-20-16,22 20 0,-21-21 16,0 1-16,21-22 0,-21 21 0,0-21 15,0 1-15,-1-22 0,1 21 0,0-21 16,0 0-16,0 0 0,0 0 15,-22-21-15,22 21 0,-21-22 16,21 1-16,-1 0 0,-20 0 0,21-21 16,0 20-16,0-20 0,-1 0 0,1 21 15,21-22-15,0 1 0,0 0 16,0-1-16,0 1 0,0 0 0,21-1 16,1 1-16,-1 21 0,0-22 0,0 1 15,21 0-15,1-1 0,-22 1 16</inkml:trace>
  <inkml:trace contextRef="#ctx0" brushRef="#br0" timeOffset="139462.71">18648 5863 0,'0'0'0,"0"-21"16,0 42 15,-21 0-31,21 1 0,0 20 0,0-21 16,0 21-16,-22 1 0,22-1 15,-21 0-15,21 1 0,-21-22 0,21 21 16,-21 1-16,0-22 0,21 21 16,0-21-16,-21 0 0,21 1 15,-22-1-15,22 0 0,0 0 0,0-42 47,0 0-47,0 0 0,0-1 16,0 1-16,0 0 0,22 0 0,-1 0 15,-21 0-15,21-1 0,0 1 16,21 0-16,-20 0 0,-1 0 0,21 0 16,-21 21-16,0-22 0,22 22 0,-22 0 15,0 0-15,21 0 0,-20 0 16,-1 0-16,0 0 0,-21 22 15,0-1-15,0 21 0,0-21 0,0 0 16,0 22-16,-21-1 0,0-21 16,-1 22-16,-20-22 0,0 21 0,21-21 15,-22 0-15,1 1 0,0-1 16,20 0-16,-20-21 0,21 0 0,0 0 16,0 0-16,-1 0 0,1 0 0,0 0 15,21-21 1,0 0-16,0-1 0,21 1 15,0 21-15,1-21 0,-1 21 16,21-21-16,-21 0 0</inkml:trace>
  <inkml:trace contextRef="#ctx0" brushRef="#br0" timeOffset="139888.46">19389 6138 0,'0'-21'0,"0"42"0,0-63 16,-22 42-1,1 0-15,-21 0 0,21 0 0,0 0 16,-22 0-16,22 21 0,0 0 16,-21 1-16,20-1 0,1 21 15,-21-21-15,42 0 0,-21 22 0,0-22 16,21 21-16,0-21 0,0 22 15,0-22-15,0 0 0,0 0 0,0 0 16,21-21-16,0 0 0,21 22 0,-21-22 16,22 0-16,-1 0 0,-21 0 15,22-22-15,-1 1 0,0 21 0,1-21 16,-1 0-16,0 0 0,-21-22 0,1 22 16,-1 0-16,-21-21 0,0 21 15,0-1-15,0 1 0,0-21 0,-21 21 16,-1 0-16,1-1 0,-21 1 15,21 0-15,-22 21 0,22 0 16,-21 0-16,0 0 0,20 0 0,-20 0 16,21 21-16,0 0 0,0 1 15,-22-22-15,43 21 0,-21 0 0,21 0 16,0 0-16,0 0 0,0 1 0,21-22 16</inkml:trace>
  <inkml:trace contextRef="#ctx0" brushRef="#br0" timeOffset="140627.04">19981 6160 0,'0'0'0,"0"-22"0,0 1 0,0 0 16,0 0-16,0 0 15,-21 21-15,0 0 0,0 0 16,0 0-16,-1 0 15,1 0-15,-21 21 0,21 0 0,0 0 16,-1 0-16,1 1 0,0 20 0,-21-21 16,42 21-16,-21-20 0,21 20 15,-22-21-15,22 21 0,0-20 0,0-1 16,0 0-16,0 0 0,22 0 0,-1-21 16,0 0-16,0 0 0,0 0 15,0 0-15,1 0 0,20-42 16,-21 21-16,21 0 0,-42-1 15,22 1-15,-1 0 0,0-21 16,0 21-16,-21-22 0,0 22 0,21 0 16,-21-21-16,21 20 0,-21 1 0,0 0 15,0 0-15,0 42 47,0 0-47,0 0 0,0 1 0,0-1 16,0 0-16,0 21 0,0-21 0,0 1 15,0 20-15,0-21 0,0 0 16,0 0-16,0 22 0,0-22 16,0 0-16,0 0 0,22-21 15,-1 0-15,0 0 16,21 0-16,-21 0 0,22-21 0,-1 21 16,-21-21-16,22-21 0,-1 20 0,0 1 15,-21 0-15,1-21 16,20 21-16,-21-22 0,-21 22 0,21-21 0,-21 21 15,0-1-15,0 1 0,-21 21 32,0 0-32,21 21 0,0 1 15,0-1-15,0 0 16,0 0-16,0 0 16,0 0-16,21 1 0,-21-1 0,21 0 15,-21 0-15,21 0 0,-21 0 0,22 1 16,-22-1-16,21 0 15,0 0-15,-21 0 16,21-21 0,0 0-16,0 0 15,22 0-15,-22 0 0,0 0 16,21 0-16</inkml:trace>
  <inkml:trace contextRef="#ctx0" brushRef="#br0" timeOffset="141140.74">21294 6202 0,'21'-21'0,"-42"42"0,42-85 0,-21 43 0,21 0 16,-21 0-16,0 0 0,0 0 15,-21-1-15,0 22 0,-1 0 16,1 0-16,-21 0 0,21 0 0,-22 0 16,22 22-16,-21-1 0,21 0 15,-22 0-15,22 0 0,0 0 16,0 1-16,0 20 0,0-21 0,21 0 15,-22 22-15,22-22 0,0 0 0,0 21 16,0-21-16,0 1 0,0-1 16,22 0-16,-1-21 0,0 21 0,0-21 15,0 0-15,0 0 0,1 0 16,-1 0-16,0-21 0,0 0 0,0 0 16,0-1-16,1 1 0,-1 0 0,0-21 15,21 21-15,-42-22 0,21 1 16,1 0-16,-1-22 0,0 22 0,-21-22 15,21 1-15,-21-1 0,21 1 16,-21 20-16,0 1 0,0 0 0,0-1 16,21 22-16,-21 0 0,0 42 31,0 0-31,0 1 0,-21-1 16,21 21-16,0 0 0,-21 1 0,0-1 15,21 0-15,-21 1 0,21-1 16,0 22-16,0-22 0,0 0 0,0 1 15,0-1-15,0 0 0,21-21 16,-21 22-16,21-22 0,0 21 0,22-21 16,-22 1-16,21-22 0,0 0 0,-20 0 15,20 0-15,0 0 0,-21 0 16,22-22-16,-22 1 0,21 0 0,-21 0 16</inkml:trace>
  <inkml:trace contextRef="#ctx0" brushRef="#br0" timeOffset="141935.29">22648 5503 0,'0'0'16,"21"0"-16,-21 22 31,0-1-31,-21 21 0,0-21 0,0 22 16,0-1-16,0 21 0,-1-20 15,1-1-15,0 22 0,0-22 0,0 0 16,0 1-16,-1-1 0,22 0 16,-21-21-16,21 22 0,0-22 15,0 0-15,0 0 0,-21 0 0,21-42 31,0 0-15,0 0-16,0 0 0,0-22 16,21 1-16,0 21 0,1-43 15,-1 22-15,0-21 0,0 20 0,0-20 16,22 20-16,-22-20 0,0 21 0,0-1 16,21 22-16,-20-21 0,-1 21 15,0 21-15,0 0 0,0 0 16,0 0-16,1 42 15,-1-21-15,-21 21 0,21 1 16,-21 20-16,0-20 0,0 20 0,0-21 16,0 22-16,0-22 0,0 1 15,0-1-15,0 21 0,-21-41 0,0 20 16,21 0-16,0-21 0,-22 22 0,22-22 16,0 0-16,0 0 15,-21-42 1,0 21-1</inkml:trace>
  <inkml:trace contextRef="#ctx0" brushRef="#br0" timeOffset="142119.18">22394 6160 0,'64'0'31,"-43"0"-31,21 0 0,1-22 0,-1 22 15,0 0-15,1 0 0,-1-21 16,0 21-16,1-21 0,-1 21 0,0 0 16,1-21-16,-22 21 0,21 0 0,-21-21 15,0 21-15,1-21 0</inkml:trace>
  <inkml:trace contextRef="#ctx0" brushRef="#br0" timeOffset="142384.03">23410 5884 0,'0'-21'0,"0"0"16,-21 21 0,0 0-16,0 0 0,0 0 15,-1 21-15,1 0 0,0 1 16,0-1-16,0 0 0,0 21 0,-1-21 16,1 22-16,0-22 0,0 21 0,0 1 15,21-22-15,0 0 0,0 21 16,0-21-16,0 1 0,0-1 15,21 0-15,0-21 0,0 21 0,0-21 0,22 0 16,-1 0-16,0 0 16,22 0-16,-22-21 0,1 21 0,20-21 15,-21 0-15,1-22 0,-1 22 0,0-21 16,1 21-16,-1-22 0</inkml:trace>
  <inkml:trace contextRef="#ctx0" brushRef="#br0" timeOffset="142639.88">24045 5440 0,'0'-21'0,"-42"296"16,84-571-16,-42 274 0,0 86 0,0-149 16,-21 85-16,0 0 15,0 21-15,21 1 0,-21 20 0,-1-21 16,1 21-16,0 1 16,0-1-16,0 22 0,0-22 0,-1 21 15,1-20-15,0 20 0,21-20 0,0-1 16,-21 21-16,21-20 0,-21-22 15,21 21-15,0 1 0,0-22 0,0 0 16,0 0-16,0 0 0,21 0 0,0-21 16,0 0-16,0 0 15,1 0-15,-1 0 0,0 0 0,0 0 16,0 0-16,0-21 0,1 21 0,-1-21 16</inkml:trace>
  <inkml:trace contextRef="#ctx0" brushRef="#br0" timeOffset="142903.51">24257 5969 0,'0'-21'0,"0"42"0,21-63 0,-21 21 16,21 21-16,-21 21 31,-21 0-31,0 0 0,21 0 16,-21 0-16,0 22 0,21-22 15,-22 0-15,22 21 0,-21-20 0,21-1 16,0 21-16,0-21 0,0 0 15,0 1-15,0-1 0,0 0 16,21 0 0,1-21-16,-1 0 0,0 0 0,0 0 15,0 0-15,0-21 0,22 0 0,-22 21 16,21-21-16,-21-1 0,1 1 16,20 0-16,-21 0 0,0 0 0,22 0 15</inkml:trace>
  <inkml:trace contextRef="#ctx0" brushRef="#br0" timeOffset="143635.68">24723 6011 0,'21'-21'15,"-42"42"17,21-21-17,-22 22-15,1-1 0,0 0 16,21 0-16,0 0 0,-21 0 16,21 1-16,-21-1 0,21 0 0,0 0 15,0 0-15,0 0 0,0 1 16,21-22-1,0 21-15,0-21 0,0 0 0,1 0 16,20 0-16,-21 0 0,0 0 0,0-21 16,1 21-16,-1-22 0,-21 1 15,0 0-15,0 0 0,0 0 0,0 0 16,0-1-16,0 1 0,-21 0 0,-1 0 16,1 0-16,0 21 15,0-21-15,0-1 0,0 22 16,21-21-16,0 0 15,21 21-15,0-21 0,0 21 16,0-21-16,22 21 0,-22 0 0,21-21 16,-21 21-16,22 0 0,-22 0 0,21 0 15,-21 0-15,22 0 0,-22 0 16,21 0-16,-21 0 0,-21 21 0,21 0 16,-21 0-16,22 0 0,-22 0 0,0 1 15,0-1-15,0 0 0,0 0 16,0 0-16,0 0 0,0 1 15,0-1-15,0 0 0,0 0 0,0 0 16,0 0-16,0 1 0,0-1 16,0 0-16,0 0 0,0 0 15,0-42 17,0 0-17,0 0-15,0 0 0,0-1 0,0 1 16,21 0-16,-21-21 0,21 21 15,0-22-15,0 1 0,0 21 0,1-22 16,-1 1-16,0 21 0,0-21 16,21 20-16,-20 1 0,20 21 0,-21 0 15,0 0-15,22 0 0,-22 0 0,0 0 16,0 21-16,0 1 0,-21 20 16,0-21-16,0 21 0,0-20 15,0 20-15,0-21 0,0 0 0,0 22 16,-21-22-16,0 0 0,0 0 0,21 0 15,-21 0-15,21 1 16,0-44 15,0 1-15,21 0-16,0 21 0</inkml:trace>
  <inkml:trace contextRef="#ctx0" brushRef="#br0" timeOffset="144039.64">26268 5821 0,'0'0'16,"0"-21"-16,-43 21 16,22 0-16,0 0 0,0 0 15,0 21-15,-22-21 0,22 21 0,0 0 16,-21 0-16,21 1 0,-1-1 0,1 0 15,0 0-15,21 0 0,0 0 16,0 1-16,0-1 16,21 0-16,0-21 0,1 21 0,20-21 15,-21 0-15,0 21 0,0 0 16,1-21-16,20 0 0,-21 22 0,0-22 16,0 21-16,1 0 0,-22 0 15,21-21-15,-21 21 0,0 0 16,0 1-16,-21-22 0,-1 21 15,1 0-15,-21-21 0,21 0 0,-22 0 16,1 21-16,21-21 0,-21 21 16,-1-21-16,22 0 0,0 0 15,-21 0-15,20 0 0,1 0 0,0 0 0,0-21 32,21 0-32,0 0 0,0 0 15,0-1-15,0 1 0</inkml:trace>
  <inkml:trace contextRef="#ctx0" brushRef="#br0" timeOffset="144311.07">25082 5376 0,'0'0'0,"-21"0"0,0 0 15,0 0-15,0 0 0,0 0 16,-1 0-16,1 0 16</inkml:trace>
  <inkml:trace contextRef="#ctx0" brushRef="#br0" timeOffset="144619.91">23728 5630 0,'42'0'0,"-84"0"0,126 0 0,-62 0 16,20 0-16,0 0 0,1 0 15,-1 0-15,0-21 0,-21 21 0,22 0 16,-22 0-16,21-21 0,-21 21 0,1 0 15,-1-21 1</inkml:trace>
  <inkml:trace contextRef="#ctx0" brushRef="#br0" timeOffset="145551.43">13208 8403 0,'0'0'0,"0"-21"15,0 0 1,0 0-16,0 42 47,0 0-47,0 0 0,0 22 15,0-22-15,0 0 0,0 21 0,-21 1 16,21-22-16,-21 21 0,-1 0 16,22-20-16,-21 20 0,0-21 0,21 21 15,0-20-15,0-1 0,-21 0 16,21 0-16,0-42 47,0 0-47</inkml:trace>
  <inkml:trace contextRef="#ctx0" brushRef="#br0" timeOffset="146163.31">13568 8403 0,'0'0'0,"0"-21"0,0 0 16,0 0-16,0 0 15,0-1-15,21 22 16,-21-21-16,21 21 0,0 0 0,0 0 16,1-21-16,20 21 0,-21 0 0,0 0 15,22 0-15,-22 0 0,0 21 16,0 0-16,-21 1 0,0-1 0,0 0 15,0 21-15,0-21 0,-21 22 16,0-22-16,-22 0 0,22 21 16,-21-20-16,21-1 0,-22 0 0,1 0 15,21 0-15,0 0 0,0-21 0,-1 0 16,1 0-16,21-21 31,21 0-31,1 21 0,-1-21 16,0 21-16,21-21 0,-21 21 0,1 0 15,20-21-15,-21 21 0,21 0 16,1 0-16,-22 0 0,21 0 0,-21 0 16,1 21-16,-1 0 0,0-21 0,-21 21 15,0 0-15,0 0 16,0 1-16,0 20 0,0-21 0,-21 0 16,-22 22-16,22-22 0,0 0 0,-21 0 15,21 0-15,-1 0 0,-20 1 16,21-22-16,0 21 0,0-21 0,-1 0 15,-20 0-15,21 0 0,0 0 0,0 0 16,-22 0-16,22 0 0,0 0 16,0 0-16,-22-21 0,22 21 0,0 0 15,0-22-15,0 22 16,21-21 0,21 0-1,0 21-15</inkml:trace>
  <inkml:trace contextRef="#ctx0" brushRef="#br0" timeOffset="146367.34">14436 8636 0,'0'0'0,"0"-21"0,0 0 31,0 0-15</inkml:trace>
  <inkml:trace contextRef="#ctx0" brushRef="#br0" timeOffset="148622.54">16277 7916 0,'0'0'0,"0"-21"0,0 0 15,0 0-15,0 0 16,0 0-16,0-1 15,0 1-15,0 0 16,0 42 15,0 0-31,0 1 0,0 20 16,0 21-16,0-20 0,0 20 16,-21 1-16,0-1 0,0 1 0,21-1 15,-22 1-15,1-22 0,0 22 0,21-22 16,0 0-16,-21 1 0,21-22 15,0 0-15,0 0 0,0 0 0,0 0 16,21-21 0,-21-21-16,0 0 15,21 21-15,0-21 0,1 0 0,-22-22 16</inkml:trace>
  <inkml:trace contextRef="#ctx0" brushRef="#br0" timeOffset="148890.39">16806 7811 0,'0'-22'0,"0"44"0,21-65 16,-21 22-1,0 42 1,0 0-16,0 1 16,0-1-16,0 21 0,0 0 0,0 22 15,0-22-15,0 22 0,-21-1 0,21-20 16,-21 20-16,21 1 0,-21-22 15,0 0-15,0 1 0,21-1 16,0 0-16,0 1 0,-22-22 0,22 0 16,0 0-16,0 0 15,-21-21-15,0 0 16,21-21-16,-21 21 16,0-21-16</inkml:trace>
  <inkml:trace contextRef="#ctx0" brushRef="#br0" timeOffset="149243.18">16256 8467 0,'0'21'16,"42"-21"15,-21 0-31,22 0 16,-22 0-16,21 0 0,22-21 15,-22 0-15,0 21 0,22-22 0,-22 1 16,1 21-16,-1-21 0,21 0 0,-20 0 15,-1 21-15,0-21 0,-20-1 16,20 1-16,-21 0 0,0 21 0,0-21 16,1 0-16,-22 0 15,0 42 1,0 0-16,0 0 16,0 0-16,0 0 0,0 1 0,0-1 15,0 0-15,0 0 16,0 21-16,-22-20 0,1-1 0,21 0 15,0 0-15,-21 0 0,0 0 16,0-21-16,21-21 31,0 0-31</inkml:trace>
  <inkml:trace contextRef="#ctx0" brushRef="#br0" timeOffset="149419.07">17314 7959 0,'21'-21'16,"-21"-1"0,0 44 15,0-1-15,0 0-16,0 0 15,22-21-15,-22 21 0,21 0 16</inkml:trace>
  <inkml:trace contextRef="#ctx0" brushRef="#br0" timeOffset="151121.28">17928 8403 0,'0'0'0,"0"-21"15,0 0 1,0 0-16,0 0 0,0-1 15,0 1-15,0 0 0,0 0 16,-21 0-16,0 21 0,0-21 0,21-1 16,-22 22-16,1 0 0,0 0 0,-21 0 15,21 0-15,-1 22 0,1-1 16,-21 0-16,21 0 0,0 0 16,-1 0-16,1 22 0,0-22 0,0 0 0,21 21 15,-21-20-15,21-1 0,0 0 16,0 0-16,0 0 0,0 0 15,0 1-15,21-1 0,0-21 16,0 0-16,0 0 0,22 0 16,-22 0-16,0 0 0,0 0 0,22-21 15,-22-1-15,0 1 0,0 0 0,0 0 16,0 0-16,1-22 0,-1 1 16,0 0-16,0-1 0,0 1 0,-21 0 15,21-22-15,-21 1 0,22 20 0,-22-20 16,0 21-16,0-1 0,21 1 15,-21 0-15,0-1 0,21 22 0,-21 0 16,0 0-16,0 0 16,0 42-1,0 21-15,-21-21 16,21 22-16,-21-1 0,21 0 16,0 1-16,0 20 0,0-21 0,0 1 15,0 20-15,0-20 0,0-1 0,0 0 16,0 1-16,0-1 0,0-21 15,21 0-15,0 0 0,21 1 0,-21-1 16,22-21-16,-22 0 0,21 0 0,1 0 16,-1 0-16,21 0 15,-20 0-15,20-21 0,-20-1 0,-1 22 0,0-21 16,1 0-16,-1-21 0,-21 21 16,21-1-16,-42-20 0,22 21 15,-22-21-15,21 20 0,-21 1 0,0 0 16,0 0-16,0 0 0,0 0 0,-21 21 15,-1 0-15,1 0 0,0 0 16,0 0-16,0 0 0,0 21 0,-1 0 16,-20 0-16,21 0 0,0 0 0,0 22 15,-1-22-15,1 0 0,0 21 16,0-20-16,21-1 0,-21 21 16,21-21-16,0 0 0,0 1 0,0-1 15,21 0-15,0-21 0,0 0 16,0 0-16,22 0 0,-22 0 15,0 0-15,21-21 0,-20 0 0,-1-1 16,21 1-16,-21 0 0,0 0 16,1-21-16,-1-1 0,-21 1 15,21 0-15,0-1 0,-21-20 0,0 20 0,21-20 16,0 21-16,-21-22 0,0 22 16,0-1-16,0 1 0,22 0 0,-22-1 15,0 22-15,21 0 0,-21 0 16,0 0-16,0 0 0,0 42 31,0 0-31,0 0 16,0 21-16,-21 1 0,21-1 0,-22 0 15,22 1-15,0-1 0,0 22 0,-21-1 16,21-21-16,0 1 0,0 20 16,0-20-16,0-1 0,0 0 0,0-21 15,0 1-15,0 20 0,21-21 16,1 0-16,-1-21 0,0 0 15,0 0-15,0 0 0,22 0 0,-1 0 16,0 0-16,1-21 0,-1 0 16,0 0-16,1 21 0,-22-21 0,21-22 15,-21 22-15,22 0 0,-22 0 16,0 0-16,-21-22 0,0 22 0,0 0 16,0 0-16,0 0 0,0-1 15,0 1-15,-21 21 16,0 0-16,-1 0 0,1 0 0,0 21 15,0 1-15,0-1 0,0 0 16,21 0-16,0 0 0,-22 22 0,22-22 16,0 0-16,0 0 0,0 21 15,0-20-15,0-1 0,22 0 16,-1 0-16,0 0 0,0-21 16,0 0-16,22 0 0,-1 0 0,-21 0 15,21 0-15,22 0 0,-22-21 16,1 0-16,-1 21 0,0-21 0,-21 0 15,22-22-15,-22 22 0,21 0 0,-21-21 16,1 20-16,-22-20 0,21 21 16,-21 0-16,0 0 0,21-1 0,-21 1 15,0 0 1,0 42 0,0 0-16,0 1 0,-21-1 15,21 0-15,0 0 0,-21 21 16,21-20-16,0-1 0,0 21 0,-22-21 15,22 0-15,0 1 0,0-1 16,0 0-16,0 0 0,0 0 16,-21-21-1,21-21 1,0 0 0,0 0-16,0 0 0,21-1 15,-21 1-15,22-21 0,-22 21 0,21-22 16,0 1-16,0 21 0,0-21 15,0 20-15,1-20 0,20 0 16,0 21-16,-21-1 0,22 22 16,-22 0-16,21 0 0,1 0 0,-22 0 15,0 0-15,21 22 0,-42-1 16,21 0-16,-21 21 0,0-21 0,0 22 16,0-22-16,0 21 0,0-21 0,0 22 15,-21-22-15,21 0 0,0 21 16,0-20-16,0-1 0,0 0 15,21-21 1,1 0-16,-1 0 0,0 0 16,0 0-16,0 0 0,0-21 0,1 0 15,-1-1-15,21 1 0,-21 0 0</inkml:trace>
  <inkml:trace contextRef="#ctx0" brushRef="#br0" timeOffset="154310.57">21632 8001 0,'0'21'16,"21"-21"0,1 0-1,-1 0-15,0-21 0,0 0 16,0 0-16,0 0 0,-21-1 15,22 1-15,-22 0 0,0 0 16,0 0-16,-22 0 0,1-1 16,0 1-16,-21 0 0,21 0 15,-22 21-15,1 0 0,21 0 16,-22 0-16,1 0 0,0 0 0,21 21 16,-22 0-16,22 0 0,-21 1 15,21 20-15,-1 0 0,1-21 0,0 22 16,21-1-16,0 0 0,0 1 15,0-1-15,0-21 0,0 22 0,0-22 16,21 0-16,0 0 0,1-21 0,-1 21 16,0-21-16,21 0 0,-21 0 15,22 0-15,-22 0 0,21 0 0,1-21 16,-22 21-16,21-21 0,0 0 0,-20-22 16,20 22-16,-21-21 0,21 0 15,-20-1-15,-1 1 0,0 0 16,0-22-16,0 22 0,0-22 0,1 1 0,-1 20 15,0-20-15,-21-1 16,21 1-16,-21-1 0,0 22 0,0 0 16,0-1-16,21 1 0,-21 21 15,0 0-15,0 0 0,-21 42 16,0 0-16,0 21 0,0 1 16,-1-1-16,22 0 0,-21 22 15,0-22-15,0 22 0,0-1 0,0-21 16,21 22-16,0-1 0,-22-20 0,22 20 15,-21-20-15,21-1 0,0 0 16,0 1-16,0-1 0,0-21 0,21 21 16,1-20-16,-1-22 0,21 21 15,-21-21-15,0 0 0,22 0 16,-1 0-16,-21 0 0,22-21 0,-1 21 16,-21-22-16,21 1 0,1 0 15,-22 0-15,0-21 0,21 20 0,-20 1 16,-1-21-16,0 21 0,0 0 0,-21-1 15,0 1-15,21 0 0,-21 0 16,0 0-16,0 42 31,-21-21-31,21 21 16,-21 0-16,21 22 0,0-22 0,0 0 16,0 21-16,-21-21 0,21 22 0,0-22 15,0 0-15,0 0 16,0 0-16,21 1 0,0-1 0,0 0 15,0-21-15,1 0 0,-1 0 0,21 0 16,-21 0-16,22 0 0,-22 0 16,21 0-16,-21-21 0,22 21 0,-22-21 15,0-1-15,0 1 0,0 0 0,0 0 16,1-21-16,-1 20 0,0-20 16,0 21-16,-21 0 0,0-22 15,21 22-15,-21 0 0,21 0 0,-21 0 0,0 0 16,0 42 15,0 0-31,0 0 16,0 0-16,0 0 0,-21 1 15,21-1-15,0 21 0,0-21 0,0 0 16,0 1-16,0-1 0,0 0 0,0 0 16,0 0-16,21 0 15,1-21-15,-1 0 0,0 0 16,0 0-16,0 0 0,0-21 0,1 21 15,-1-21-15,0 0 0,0 0 16,0 0-16,0-1 0,1 1 16,-1 0-16,0-21 0,0 21 0,-21-1 15,0 1-15,21 0 0,-21 0 16,21 0-16,-21 0 0,0 42 47,0 0-47,0 0 0,-21 0 0,21 0 15,-21 22-15,21-22 0,0 0 16,0 0-16,0 22 0,0-22 0,0 0 16,0 0-16,21 0 0,0-21 15,1 21-15,-1-21 16,0 0-16,0 0 0,0 0 0,0 0 16,22 0-16,-22-21 0,0 21 15,0-21-15,22 0 0,-22 0 16,0 0-16,0-1 0,0 1 0,0-21 15,1 21-15,-1-22 0,0 22 0,-21 0 16,0 0-16,21 0 0,-21 0 16,0-1-16,21 1 0,-21 42 47,0 1-47,-21-1 0,21 0 0,0 0 15,-21 0-15,21 0 0,0 22 0,0-22 16,0 0-16,0 0 0,0 0 15,0 1-15,0-1 0,0 0 16,21 0 0,0-21-16,0 0 0,22 0 15,-22 0-15,21 0 0,-21 0 0,22-21 16,-22 0-16,21 0 0,-21-1 0,22 1 16,-22 0-16,0 0 0,0-21 15,0 20-15,1-20 0,-22 0 16,21 21-16,-21-22 0,21 22 0,-21-21 0,0 21 15,0-1-15,0 44 32,0-1-32,0 0 0,0 0 15,0 21-15,0-20 16,0-1-16,0 21 0,0-21 0,0 0 16,0 22-16,0-22 0,0 0 0,0 21 15,0-20-15,0-1 0,0 0 16,21-21-16,-21 21 0,0 0 0,21-21 15,-21 21-15,-21-42 32,0 0-32,0 0 15,21 0-15,0 0 0,-21-1 16,-1 1-16,1 21 16,21 21 15,0 1-16,0-1-15,0 0 0,21 0 16,1 0-16,-1-21 16,0 21-16,0-21 0,0 0 15,0 0-15,22 0 0,-22 0 0,21 0 16,-21 0-16,22-21 0,-1 0 0,-21 0 16,22 0-16,-22 0 0,21-22 15,-21 22-15,22-21 0,-22-1 0,0 22 16,0-21-16,0 0 0,0 20 15,-21-20-15,0 21 0,0 0 16,0 42 0,-21-21-1,0 21-15,0 21 0,21-20 0,-21-1 16,0 0-16,21 21 0,-22-21 16,22 1-16,0 20 0,0 0 15,0-21-15,0 1 0,0-1 16,0 0-16,22-21 0,-1 21 15,0-21-15,0 0 0,21 0 0,-20 0 16,-1 0-16,21-21 0,-21 0 0,0 0 16,22 21-16,-22-43 0,0 22 15,0 0-15,0 0 0,22-22 16,-43 22-16,0 0 0,21 0 16,-21 0-16,0 42 31,-21 0-16,21 0-15,0 0 0,0 1 16,0-1-16,-21-21 0,21 21 0,0 0 16,0 0-16,0 0 0,0 1 0,0-1 15,0 0-15,0 0 16,21-21-16,0 0 16,0 0-16,0 0 0,0 0 15,1 0-15,20 0 0,-21-21 16,0 21-16,-21-21 0,21 0 0,-21-1 15,22 1-15,-22 0 0,0-21 0,0 21 16,0-1-16,0-20 0,0 21 16,-22 0-16,1 0 0,0-1 0,0 1 15,0 21-15,0 0 0,-1 0 0,1 0 16,0 0-16,0 0 16,42 0-1,0 0 1,22 0-16,-22-21 15,0 21-15,21 0 0,-21-21 16,22 21-16,-22 0 0,21 0 0,-21-21 0,1 21 16,20 0-16,-21 0 15,0 0-15,0 21 0,1 0 16,-22 0-16,0 0 0,0 1 16,0-1-16,0 0 15,0 0-15,0 0 0,0 0 0,0 1 16,0-1-16,0 0 0,0 0 0,0 0 15,0 0-15,0 1 0,0-1 16,0 0-16,0 0 16,0-42 15,0 0-15,0 0-16,0-1 0,21 1 15,0 0-15,0-21 0,-21 21 0,21-22 16,0 22-16,1-21 0,-1 21 15,0-22-15,21 22 0,-21 0 0,22-21 16,-22 20-16,21 22 0,1-21 0,-22 21 16,0 0-16,0 0 0,0 0 15,0 0-15,-21 21 0,0 1 0,0-1 16,0 21-16,0-21 0,0 22 0,0-22 16,-21 21-16,21-21 15,0 22-15,-21-22 0,21 21 0,-21-21 16,21 0-16,0 1 0,0-1 0,0 0 15,21 0-15,0-21 0,0 0 16,1 0-16,-1 0 0,21 0 0,-21 0 16,0 0-16,22 0 0,-22 0 0,0-21 15,21 0-15,-20 0 0,-1-1 16,-21 1-16,21-21 0,0 21 0,-21 0 16,21-1-16,-21-20 0,0 21 0,0 0 15,0 0-15,0-1 0,0 1 0,-21 21 16,0-21-16,0 0 0,0 0 15</inkml:trace>
  <inkml:trace contextRef="#ctx0" brushRef="#br0" timeOffset="154495.47">25167 7430 0,'-21'0'15,"42"0"-15,-63 0 0,42-22 0,-21 22 32,-1 0-17,22-21-15,-21 21 0,0 0 0,0 0 16</inkml:trace>
  <inkml:trace contextRef="#ctx0" brushRef="#br0" timeOffset="154723.32">23072 7514 0,'0'0'0,"-22"0"0,1 0 0,0 0 16,0 0-1,0 0 1,0 0 0,-1 0-16,1 0 0</inkml:trace>
  <inkml:trace contextRef="#ctx0" brushRef="#br0" timeOffset="154875.25">22204 7662 0,'0'0'0,"-21"0"16,-1 0 15</inkml:trace>
  <inkml:trace contextRef="#ctx0" brushRef="#br0" timeOffset="155598.97">13737 10139 0,'0'-21'0,"0"42"0,0-63 0,0 20 0,0 1 16,0 0-16,0 0 15,0 42 1,-21 21 0,21-20-16,0 20 15,0-21-15,0 43 0,-21-22 0,21 0 0,0 22 16,0-22-16,-21 0 0,21 22 16,-22-22-16,22 1 0,-21-22 0,21 21 15,0-21-15,0 0 0,0 1 16,0-1-16,0-42 47,21-1-47,-21 1 0</inkml:trace>
  <inkml:trace contextRef="#ctx0" brushRef="#br0" timeOffset="156143.54">14160 10075 0,'0'43'32,"0"-22"-32,0 0 0,0 0 0,0 22 15,0-22-15,0 21 0,-21 0 0,0 1 16,0-1-16,21 0 0,-21-20 0,0 20 16,-1 0-16,1-21 0,0 1 15,0-1-15,21 0 0,0-42 31,21 21-15,0-21-16,-21-1 0,21 1 0,1 21 16,-1-21-16,21 0 0,-21 21 0,0 0 15,1-21-15,-1 21 0,0 0 0,21 0 16,-21-21-16,1 21 0,-1 0 16,0 0-16,0-22 0,21 22 0,-20-21 15,-1 0-15,0 21 0,0-21 0,0 0 16,0 0-16,-21-1 15,0 1-15,0 0 0,0 0 16,0 0-16,0 0 0,-21 21 31,0 0-31,0 0 16,0 21-16,21 0 0,-21 0 16,21 0-16,0 0 0,-22 22 0,22-1 15,-21-21-15,21 22 0,-21-1 16,21-21-16,0 21 0,0-20 0,0 20 15,0-21-15,-21 0 0,21 0 0,0 1 16,0-1-16,0 0 0,0 0 16,0-42 15,0 0-31,0 0 16</inkml:trace>
  <inkml:trace contextRef="#ctx0" brushRef="#br0" timeOffset="156323.44">15092 10266 0,'-21'0'32,"-1"0"-17</inkml:trace>
  <inkml:trace contextRef="#ctx0" brushRef="#br0" timeOffset="156647.26">16129 9694 0,'0'0'0,"0"-21"15,0 0-15,-21 21 16,0 0-16,21 21 0,-22 0 16,22 22-16,-21-1 0,21 0 15,0 1-15,0-1 0,0 22 0,0-22 16,-21 21-16,21 1 0,0-22 0,0 22 15,-21-22-15,21 22 0,0-22 16,0 0-16,0 22 0,-21-22 0,21-21 16,-21 22-16,-1-22 0,22 0 0,0 0 15,0 0-15,0 0 0,0-42 32,0 0-32</inkml:trace>
  <inkml:trace contextRef="#ctx0" brushRef="#br0" timeOffset="156903.45">16108 9779 0,'-21'-21'16,"42"42"-16,-64-63 0,22 42 16,21-21-16,0-1 15,0 1-15,21 21 0,1-21 0,20 21 16,0-21-16,1 0 0,-1 21 15,0-21-15,22 21 0,-22-22 16,22 22-16,20 0 0,-63 0 16,1 0-16,-1 0 0,0 0 15,-21 22 1,0-1-16,-21-21 0,0 21 16,-1-21-16,1 21 0,0 0 15</inkml:trace>
  <inkml:trace contextRef="#ctx0" brushRef="#br0" timeOffset="157099.45">15981 10266 0,'0'21'16,"0"0"-16,63-21 16,-42 0-16,1 0 15,-1 0-15,0 0 0,0 0 16,0 0-16,22-21 0,-22 21 15,0 0-15,0 0 0,0 0 0,-21-21 16,21 21-16,1 0 0,-1 0 16,0 0-16,0 0 0</inkml:trace>
  <inkml:trace contextRef="#ctx0" brushRef="#br0" timeOffset="157355.46">16785 10202 0,'0'-21'32,"0"42"-17,0 1-15,0-1 16,0 0-16,0 0 0,0 21 0,-21-20 16,21-1-16,0 21 0,-21-21 0,21 22 15,-21-22-15,21 0 0,0 0 16,0 0-16,0 0 0,0-42 47,0 0-47,0 0 0,21 0 15</inkml:trace>
  <inkml:trace contextRef="#ctx0" brushRef="#br0" timeOffset="157527.37">16849 10054 0,'0'0'0,"0"-21"0,0 0 15,-22 21-15,1 0 16,42 0 31,1 0-31,-1 0-16,0-21 15</inkml:trace>
  <inkml:trace contextRef="#ctx0" brushRef="#br0" timeOffset="157810.2">17378 9567 0,'0'0'0,"-64"-21"32,43 42-32,21 1 15,-21-1-15,21 0 0,0 21 16,0 1-16,0-22 0,0 21 15,0 22-15,0-22 0,0 0 0,0 22 16,0-22-16,0 0 0,-21 22 0,21-22 16,-21 22-16,-1-22 0,22 22 0,-21-22 15,21 0-15,0 1 0,0-22 16,-21 21-16,21-21 0,0 0 0,0 1 16,0-1-16,21-21 15,0 0 1,1-21-16,-1-1 0,0 1 0</inkml:trace>
  <inkml:trace contextRef="#ctx0" brushRef="#br0" timeOffset="158143.01">17505 10329 0,'21'0'47,"0"0"-47,0 0 16,0 0-16,1 0 0,-1 0 0,0 0 15,0-21-15,21 21 0,-20-21 16,-1 0-16,0 21 0,0-21 0,0 0 16,0-1-16,-21 1 0,0 0 15,0 0-15,0 0 0,-21 21 16,0-21-16,0 21 16,0 0-16,-22 0 0,22 0 0,0 21 15,-21 0-15,21 0 0,-1 21 0,1-20 16,0 20-16,0-21 0,0 21 15,21 1-15,0-22 0,0 21 0,0-21 16,0 1-16,0-1 0,21 0 0,0 0 16,0-21-16,0 0 0,1 0 15,20 0-15,-21 0 0,21 0 0,-20 0 16,20 0-16,-21-21 0,0 0 0,22 0 16,-22-1-16</inkml:trace>
  <inkml:trace contextRef="#ctx0" brushRef="#br0" timeOffset="158809.32">18796 9737 0,'0'-21'0,"0"42"0,0-64 0,0 22 0,0 0 15,0 0-15,-21 21 16,0 0 0,21 21-16,-22 0 15,1 0-15,21 22 0,-21-22 0,21 21 16,0 1-16,-21 20 0,0-21 15,21 1-15,-21-1 0,21 0 0,0 1 16,0-1-16,0 0 0,0 1 0,0-1 16,0 0-16,0-20 0,21-1 15,-21 0-15,42 0 0,-21 0 0,0-21 16,22 0-16,-22 0 0,21 0 16,-21 0-16,22-21 0,-1 0 15,0 0-15,-20-22 0,20 22 0,-21 0 16,0-21-16,0-1 0,1 1 0,-1 0 15,0-22-15,0 22 0,0-22 16,-21 22-16,0 0 0,0-22 0,0 22 16,0 0-16,0-1 0,0 22 0,0-21 15,0 21-15,0-1 0,0 1 16,0 42 15,0 1-31,0-1 0,0 0 16,0 0-16,0 0 0,0 0 0</inkml:trace>
  <inkml:trace contextRef="#ctx0" brushRef="#br0" timeOffset="159155.14">19558 9970 0,'0'0'0,"-21"0"15,21 21 1,0 0-16,0 0 0,0 0 0,0 0 16,0 22-16,-21-1 0,21 0 0,0 1 15,0-1-15,-22 22 16,22-1-16,0 1 0,0-1 0,-21 1 16,0-22-16,0 21 0,0 1 0,0-1 15,-22 1-15,22-1 0,0 22 0,-21-21 16,-1-22-16,22 21 0,0 1 15,0-22-15,0 1 0,-1-22 0,22 21 16,-21-21-16,21 0 0,0-42 31,21 21-31,1-21 0,-1-21 16,0 21-16,0-1 0,0-20 0,0 0 16,1-1-16,-1 1 0,0 0 0,0-1 15</inkml:trace>
  <inkml:trace contextRef="#ctx0" brushRef="#br0" timeOffset="159803.76">19494 10118 0,'0'-21'0,"0"42"0,0-64 0,0 22 15,0 0-15,0 0 0,0 0 16,0 0-16,0-1 15,0 1 32,22 21-31,-1 0-16,-21-21 0,21 21 16,0 0-1,0 0 1,0 0-16,1 0 15,-1 0-15,0-21 16,0 21-16,0 0 16,-42 0 31,42 0 15,0 0-62,1 0 16,-1 0-1,0 0-15,0 21 0,0 0 16,0 0-16,1 1 16,-22-1-16,21-21 0,-21 21 0,21 21 15,-21-21-15,0 1 0,0-1 16,0 21-16,0-21 0,-21 0 0,-22 22 15,22-22-15,-21 21 0,0-21 16,-1 1-16,1-1 0,0 0 0,-1 0 16,1-21-16,0 0 0,20 21 0,1-21 15,0 0-15,0 0 0,0 0 16,21-21-16,0 0 16,0 0-16,21 0 15,0 21-15,0 0 0,-21-22 16,21 22-16,1 0 0</inkml:trace>
  <inkml:trace contextRef="#ctx0" brushRef="#br0" timeOffset="160611.29">19960 10456 0,'64'-21'31,"-43"0"-31,-21 0 0,21 0 0,0 0 16,0-1-16,0 1 15,1-21-15,-22 0 0,21 20 0,0-41 0,0 21 16,0-1-16,-21-20 0,21-1 16,1 22-16,-22-22 0,0 1 15,21 21-15,-21-1 0,21 1 0,-21 0 16,0-1-16,0 22 0,0 0 15,-21 21 1,0 21-16,21 0 0,-22 22 16,22-22-16,-21 21 0,0 22 0,21-22 15,0 0-15,0 1 0,-21 20 16,21-21-16,-21 1 0,21 20 0,0-20 16,-21-1-16,21 0 0,0-21 15,0 22-15,0-1 0,21-21 16,0 22-16,-21-22 0,21 0 0,0-21 15,0 21-15,1-21 0,20 0 0,-21 0 16,0 0-16,22 0 0,-1-21 16,0 21-16,1-21 0,-22 0 0,21-1 15,0 1-15,1-21 0,-22 21 0,21 0 16,-21-22-16,1 22 0,-1 0 0,-21 0 16,0 0-16,21-1 0,-21 1 15,-21 21 1,21 21-1,0 1-15,-21-1 16,21 0-16,0 0 0,0 0 16,0 22-16,0-22 0,0 0 0,0 0 15,0 0-15,0 0 0,0 1 0,21-22 16,-21 21-16,21 0 0,0-21 16,21 0-16,-20 0 0,-1 0 0,21 0 15,-21 0-15,22 0 0,-1-21 0,0 0 16,-21-1-16,22 1 0,-22 0 15,0 0-15,0 0 0,0-22 0,-21 22 16,0-21-16,0 21 0,0-22 0,0 22 16,0-21-16,-21 21 0,0 0 15,0-1-15,-21 1 0,20 21 16,1 0-16,-21 0 0,21 0 0,-22 0 16,22 0-16,-21 21 0,21 1 15,-22-1-15,22 0 0,0 0 0,0 0 16,0 43-16,21-43 0,0 0 15,0 0-15,0 0 0,0 1 0,21-1 16,0 0-16,21 0 0,-20 0 16,-1-21-16,21 0 0,0 0 0,1 0 15,-1 0-15</inkml:trace>
  <inkml:trace contextRef="#ctx0" brushRef="#br0" timeOffset="161578.74">21759 10097 0,'0'-43'0,"0"86"0,21-107 0,-21 43 16,0-21-16,0 20 0,0 1 0,0 0 16,0 0-16,-21 0 0,-21 21 15,21 0-15,0 0 16,-1 0-16,1 21 0,0 0 0,0 0 16,-21 0-16,20 1 0,1 20 0,0-21 15,0 21-15,0-20 0,0 20 0,21-21 16,0 0-16,0 22 15,0-22-15,0 0 0,0 0 0,0 0 0,21-21 16,0 21-16,0-21 0,0 0 16,0 0-16,22 0 0,-22 0 15,0 0-15,0-21 0,0 0 0,1 0 16,-1 0-16,0 0 0,0-1 0,0 1 16,-21 0-16,0-21 0,21 21 15,-21-1-15,22 1 0,-22 0 0,0 0 16,0 0-16,0 42 31,0 0-31,0 0 16,-22 0-16,22 1 0,0-1 0,0 0 15,0 0-15,0 0 0,0 0 0,0 1 16,0-1-16,22-21 16,-1 21-16,-21 0 0,21-21 0,21 0 15,-21 0-15,22 0 0,-22 0 0,21 0 16,1 0-16,-1 0 0,21 0 0,-20-21 15,-1 21-15,0-21 0,1 0 16,-22-1-16,21 1 0,-21 0 0,22-21 16,-22 21-16,-21-22 0,0 22 0,0-21 15,0 21-15,0-1 0,0-20 16,0 21-16,0 0 0,-21 21 0,0-21 16,-22 21-16,22 0 0,0 0 15,0 0-15,-22 0 0,22 21 0,0 0 16,-21 0-16,21 0 0,-1 0 15,1 1-15,21-1 0,0 0 0,0 0 16,-21 21-16,21-20 0,0-1 0,0 0 16,0 0-16,21 0 15,0-21-15,1 0 0,-1 0 16,0 0-16,0 0 0,0 0 0,0 0 16,1 0-16,-1-21 0,0 0 15,0 0-15,0 0 0,0-22 16,1 22-16,-1-21 0,0-1 0,-21-20 15,21 21-15,-21-22 0,0 1 0,21-1 16,0 22-16,1-22 0,-22 22 16,0 0-16,21-1 0,-21 22 0,21-21 15,-21 21-15,0-1 0,0 1 16,-21 42 0,-22 1-16,22-1 15,0 21-15,0 0 0,0 1 0,0 20 16,21-20-16,0 20 0,-22 1 15,22-22-15,0 21 0,0-20 0,0 20 16,0-20-16,22-22 0,-1 21 0,0 0 16,0-20-16,0-1 15,22-21-15,-22 21 0,21-21 0,0 0 16,1 0-16,-1 0 0,0 0 0,1-21 16,-1 21-16,0-21 0,1-1 0,-1 1 15,0 0-15,-20 0 0,20 0 16,-21 0-16,21-1 0,-20 1 0,-22 0 15,0 0-15,0 0 16</inkml:trace>
  <inkml:trace contextRef="#ctx0" brushRef="#br0" timeOffset="162315.32">13610 12107 0,'0'-21'0,"0"0"0,0 42 31,-21 0-31,21 1 15,0-1-15,0 21 0,0-21 16,0 22-16,0-1 0,0 21 0,-21-20 16,21-1-16,-21 0 0,21 1 0,0-1 15,0-21-15,-22 22 0,22-1 16,0-21-16,0 0 0,0 0 0,0 1 16,22-22 15,-22-22-31,0 1 0,21 0 0,0 0 15,0 0-15</inkml:trace>
  <inkml:trace contextRef="#ctx0" brushRef="#br0" timeOffset="162539.19">14012 12192 0,'0'-21'15,"21"21"1,1 0-16,-1 0 0,0-21 16,0 21-16,21 0 0,-20 0 15,20-21-15,0 21 0,-21 0 16,22-22-16,-22 22 0,0 0 0,0 0 16,-42 0-1</inkml:trace>
  <inkml:trace contextRef="#ctx0" brushRef="#br0" timeOffset="163034.42">13949 12213 0,'0'21'0,"-43"64"31,43-64-31,-21 0 16,21 1-16,-21-1 0,0 0 0,21 0 15,-21 0-15,0 0 0,21 1 16,-22-1-16,22 0 16,0-42 31,22 0-47,-1 21 15,-21-22-15,21 22 0,0 0 16,0-21-16,0 21 0,1 0 0,-1 0 15,0 0-15,21 0 0,-21 0 16,22 0-16,-22 0 0,21 0 0,-21 0 16,22 0-16,-22 21 0,0 1 15,0-1-15,-21 0 0,0 0 16,0 0-16,0 0 0,0 1 0,-21-1 16,0 0-16,-21 21 0,20-42 15,1 21-15,-21 1 0,21-1 0,0 0 16,-22-21-16,22 0 0,0 0 0,0 0 15,0 0-15,-1 0 0,1 0 16,0 0-16,0 0 0,0 0 16,21-21-1,-21 21-15,21-21 32,0-1-32,21 22 15,0-21-15</inkml:trace>
  <inkml:trace contextRef="#ctx0" brushRef="#br0" timeOffset="163209.32">14944 12510 0,'-22'0'0,"22"-22"16</inkml:trace>
  <inkml:trace contextRef="#ctx0" brushRef="#br0" timeOffset="163548.16">15642 11811 0,'0'0'15,"0"-21"-15,0 0 0,0 0 0,0-1 16,21 44 0,-21-1-1,0 0-15,0 21 0,0 1 0,21-1 16,-21 0-16,0 22 0,0-1 0,0 1 15,0-1-15,0 1 0,0-1 16,-21 1-16,21-1 0,-21 1 0,21-22 16,0 0-16,-21 1 0,21-1 0,0 0 15,0-20-15,0-1 0,0 0 16,0 0-16,21-21 16,-21-21-1,0 0-15,21 0 0,-21-22 0,21 22 16,-21-21-16</inkml:trace>
  <inkml:trace contextRef="#ctx0" brushRef="#br0" timeOffset="163790.68">15748 11853 0,'-21'0'0,"42"0"0,-63-21 16,20 21-16,1 0 0,21-21 0,0 0 15,21 0 1,22 0-1,-22 21-15,0 0 0,21-22 0,-20 22 16,20 0-16,0 0 0,1-21 0,-22 21 16,21 0-16,0 0 0,-20 0 15,20 0-15,-21 0 0,0 0 0,0 0 16,-21 21-16,0 1 16,-21-1-1,0-21-15,0 21 0,0 0 0</inkml:trace>
  <inkml:trace contextRef="#ctx0" brushRef="#br0" timeOffset="163990.56">15663 12319 0,'0'21'0,"0"-42"0,0 63 0,21-42 16,1 0-1,20 0-15,-21 0 16,0 0-16,22-21 0,-1 21 0,-21 0 15,21-21-15,-20 21 0,20 0 0,-21-21 16,0 21-16,-21-21 0,21 21 16,-21-21-16,0-1 15</inkml:trace>
  <inkml:trace contextRef="#ctx0" brushRef="#br0" timeOffset="164255.44">16256 12192 0,'0'0'0,"21"0"32,-21 21-17,0 0-15,0 1 0,0-1 0,0 0 0,0 0 16,0 0-16,0 0 0,0 22 16,0-22-16,0 0 0,0 0 15,0 22-15,0-22 0,0 0 0,0 0 16,0 0-16,0 0 15,0 1 1,0-44 0,0 1-16,21 0 15,0 0-15,1 0 16,-22-22-16,0 22 0</inkml:trace>
  <inkml:trace contextRef="#ctx0" brushRef="#br0" timeOffset="164408.46">16404 12107 0,'0'-84'15,"0"168"1,0-189-16,0 83 16,21 22 31,0 0-32,1 0-15</inkml:trace>
  <inkml:trace contextRef="#ctx0" brushRef="#br0" timeOffset="164695.66">16870 11684 0,'0'0'0,"0"-21"0,0 0 16,0 0-16,-21 21 31,-1 0-31,22 21 16,0 0-16,0 0 0,-21 21 15,21 1-15,0-1 0,0 22 0,-21-22 16,21 21-16,0 1 0,0-1 0,-21-20 16,21 20-16,-21 1 0,21-22 15,0 0-15,-21 1 0,21-1 0,-22 0 16,22 1-16,0-22 0,0 0 0,0 0 16,0 0-16,0 1 15,22-22 1,-1 0-16,0 0 0,0-22 0,0 1 15,0 0-15,1 0 0,20 0 0</inkml:trace>
  <inkml:trace contextRef="#ctx0" brushRef="#br0" timeOffset="165047.46">17145 12319 0,'0'21'16,"0"-42"-16,0 42 15,0 0 1,21-21-1,0 0-15,0 0 16,1 0-16,-1 0 0,0 0 0,0 0 16,0-21-16,22 21 0,-22-21 0,0 0 15,0 0-15,0 0 0,-21-1 0,0 1 16,0 0-16,0 0 0,0 0 16,0 0-16,0-1 0,-21 1 0,0 21 15,-21 0-15,20 0 0,1 0 0,-21 0 16,21 21-16,0 1 0,-22-1 15,22 21-15,0-21 0,0 22 0,0-22 16,21 21-16,0-21 0,0 22 0,0-22 16,0 0-16,0 0 15,0 0-15,0 0 0,21-21 0,21 22 16,-21-22-16,0 0 0,22 0 0,-22 0 16,21 0-16,1 0 0,-1 0 0,0-22 15,-21 22-15,22-21 0,-1 0 16,-21 0-16</inkml:trace>
  <inkml:trace contextRef="#ctx0" brushRef="#br0" timeOffset="165842.78">18521 12150 0,'0'0'0,"21"0"0,0 0 16,0 0-16,0 0 0,1 0 15,-1 0-15,0 0 16,-21-21-16,21-1 16,-21 1-16,0 0 0,0 0 15,0 0-15,0 0 0,0-22 16,0 22-16,-21 0 0,0 0 15,0 0-15,-1-1 0,-20 22 0,21-21 16,0 21-16,-22 0 0,22 0 16,-21 0-16,21 0 0,0 21 15,-22 1-15,22-1 0,0 0 0,0 0 16,0 21-16,21 1 0,0-22 0,-22 21 16,22-21-16,0 22 0,0-22 15,0 21-15,0-21 0,0 1 0,0-1 16,22-21-16,-1 21 0,0 0 0,0-21 15,0 0-15,0 0 0,1 0 16,-1 0-16,21 0 0,-21-21 0,0 0 16,22 21-16,-22-21 0,0-22 0,21 22 15,-20-21-15,20 21 0,-21-22 16,0-20-16,0 20 0,1 1 16,-1-21-16,0 20 0,-21-20 0,21 20 0,-21-20 15,0 21-15,0-1 16,0 1-16,0 0 0,0-1 0,0 22 15,0 0-15,0 0 0,0 42 16,0 0 0,0 0-16,-21 22 0,21-1 0,0 0 15,0 1-15,-21-1 0,21 21 0,0-20 16,0 20-16,-21-20 0,21 20 16,-22-21-16,22 1 0,0-1 0,0 0 15,0 1-15,0-22 0,0 21 0,0-21 16,0 1-16,22-22 0,-1 21 15,0-21-15,0 0 0,21 0 16,-20 0-16,-1-21 0,0-1 0,0 1 16</inkml:trace>
  <inkml:trace contextRef="#ctx0" brushRef="#br0" timeOffset="166254.54">19283 11896 0,'0'-21'15,"-43"84"-15,86-105 0,-22-1 0,-21 22 16,0 0-16,0 42 15,-21 0 1,0-21-16,-1 22 0,1-1 16,21 21-16,-21-21 0,0 22 0,21-22 15,0 21-15,-21-21 0,21 22 16,-21-22-16,21 0 0,0 21 16,0-21-16,0 1 0,21-1 0,0-21 15,21 0-15,-21 21 0,22-21 0,-1 0 16,0 0-16,1-21 0,-1 0 15,0 21-15,1-22 0,-1 1 0,-21-21 16,22 21-16,-22 0 0,0-22 0,0 22 16,-21-21-16,0-1 0,0 1 15,0 21-15,0-21 0,0 20 0,-21 1 16,0 0-16,-22 0 0,22 0 0,0 21 16,-21 0-16,21 0 0,-22 0 15,1 0-15,21 21 0,0 0 16,-22 0-16,22 0 0,0 1 0,0-1 15,0 21-15,-1-21 0,22 0 0,0 22 16,0-22-16,0 0 0,0 0 16,22 0-16,-1-21 0,0 22 0,0-22 15,21 0-15,-20 0 0,20 0 0,0 0 16,1 0-16</inkml:trace>
  <inkml:trace contextRef="#ctx0" brushRef="#br0" timeOffset="167226.49">20002 11832 0,'0'0'0,"0"-21"0,22 0 16,-22 0-16,0 0 16,0 42-1,0 0 1,0 0-16,0 21 0,-22-20 0,22 20 16,0 0-16,-21-21 0,21 22 0,-21-1 15,21-21-15,0 22 0,0-22 16,0 0-16,0 0 0,0 0 0,0 0 15,21-21-15,0 0 0,1 0 16,-1 0-16,0 0 16,21-21-16,-21 21 0,1-21 0,-1 0 15,0 0-15,-21-22 0,21 22 16,0 0-16,0-21 0,1 21 0,-22-1 16,21 1-16,-21 0 0,21 0 15,-21 0-15,0 42 31,0 0-31,0 0 16,0 0-16,0 22 0,0-22 0,0 0 16,0 0-16,0 0 0,0 1 0,0-1 15,0 0-15,0 0 0,0 0 16,21 0-16,0-21 0,0 0 16,1 0-16,20 0 0,-21 0 0,21 0 15,-20 0-15,20-21 0,-21 0 16,21 0-16,-20 0 0,-1 0 15,0-1-15,0 1 0,-21 0 0,0-21 16,0 21-16,0-1 0,0-20 0,-21 21 16,0 0-16,0 0 0,-1-1 15,1 1-15,0 21 0,0 0 0,0-21 16,0 21-16,42 0 31,0 0-31,0-21 16,0 21-16,22 0 0,-22 0 0,0-21 15,21 21-15,-21-21 0,22 21 16,-22 0-16,0 0 0,21 0 0,-20 0 16,20 0-16,-21 0 0,21 0 15,-20 0-15,-1 21 0,0 0 0,-21 0 16,21-21-16,-21 21 0,0 0 16,0 1-16,0-1 0,0 21 0,0-21 15,-21 0-15,0 1 0,21-1 0,-21 0 16,-1 0-16,22 0 0,0 0 0,0 1 15,-21-1-15,21 0 16,-21-21-16,21-21 47,0 0-47,0-1 16,0 1-16,0 0 0,21-21 0,0 21 15,1-22-15,-1 22 0,0-21 0,0 21 16,0-22-16,22 22 0,-1 0 15,0 0-15,1 0 0,-1-1 0,0 22 16,1 0-16,-1 0 0,-21 0 0,0 22 16,0-1-16,1 0 0,-22 0 15,0 0-15,0 0 0,0 22 0,0-22 16,-22 0-16,1 21 0,0-20 0,21-1 16,-21 0-16,0 0 0,0 0 15,21 0-15,0 1 0,-22-22 16,22-22 31,0 1-47,22 21 0</inkml:trace>
  <inkml:trace contextRef="#ctx0" brushRef="#br0" timeOffset="167999.05">21569 12150 0,'0'0'0,"21"0"16,0 0-16,0 0 16,0 0-16,1-21 0,20-1 15,-21 1-15,0 0 0,22 0 0,-22-21 16,0-1-16,0 1 0,21 0 0,-20-1 16,-1 1-16,0 0 0,0-1 15,-21 1-15,0 0 0,21-1 0,-21 1 16,0 0-16,0 20 0,0 1 0,0 0 15,0 0-15,0 0 0,-21 21 16,0 0-16,0 21 16,0 0-16,-1 0 0,1 0 0,-21 22 15,21-1-15,0-21 16,-1 22-16,22-1 0,-21 0 0,21 1 16,-21-22-16,21 21 0,0 0 0,0 1 15,0-1-15,0 0 0,0-20 0,0 20 16,21-21-16,0 21 0,1-20 15,-1-22-15,0 21 0,0 0 0,0-21 16,22 0-16,-22 0 0,0 0 0,0 0 16,21 0-16,-20-21 0,-1 0 15,21-1-15,-21 1 0,0 0 0,1 0 16,-1 0-16,0-22 0,0 22 0,0 0 16,-21-21-16,0 21 0,21-1 15,-21 1-15,0 42 31,0 1-31,-21-1 16,21 0-16,0 0 0,-21 0 16,21 0-16,-21 1 0,21 20 0,0-21 15,0 0-15,0 0 0,0 1 0,0-1 16,21-21-16,0 0 16,0 0-16,1 0 0,-1 0 0,0 0 15,21 0-15,-21 0 0,22 0 0,-1 0 16,-21-21-16,22-1 0,-1 1 0,-21 0 15,0 0-15,22-21 0,-43 20 16,21-20-16,-21 21 0,21-21 16,-21 20-16,0-20 0,0 21 0,0 0 15,-21 0-15,0-1 0,-22 1 16,22 21-16,0 0 0,-21 0 0,20 0 16,-20 0-16,21 0 0,-21 21 0,20 1 15,-20-1-15,21 0 0,0 0 0,0 0 16,-1 0-16,1 1 0,21 20 15,-21-21-15,21 0 0,0 22 16,0-22-16,0 0 0,21 0 0,0-21 16,1 0-16,-1 21 0,0-21 15,21 0-15,-21 0 0,43 0 0,-22 0 16</inkml:trace>
  <inkml:trace contextRef="#ctx0" brushRef="#br0" timeOffset="168967.05">23199 11790 0,'0'0'0,"0"-21"0,21-22 0,-21 22 16,0 0-16,0 0 0,0 0 0,0 0 15,-21 21 1,-1 0-16,1 0 0,0 0 0,0 21 16,0 0-16,0 0 15,-1 0-15,1 22 0,0-22 0,0 0 16,0 21-16,0-21 0,-1 22 0,22-22 15,0 21-15,0-21 0,0 1 16,0-1-16,0 0 0,0 0 0,0 0 16,22-21-16,-1 0 0,0 0 0,0 0 15,0 0-15,0-21 16,1 21-16,-1-21 0,0 0 0,0-22 16,0 22-16,0-21 0,-21 21 15,22-22-15,-1 1 0,-21 21 0,0-21 0,21 20 16,-21 1-16,21 0 0,-21 0 15,0 42 1,0 0-16,0 0 16,0 1-16,-21-1 0,21 0 15,-21 0-15,21 0 0,0 22 0,0-22 16,0 0-16,0 0 0,0 0 0,21 0 16,0 1-16,0-1 0,0-21 15,22 21-15,-22-21 0,21 0 0,1 21 16,20-21-16,-21 0 0,64 0 15,-63-21-15,-1 21 0,0-21 16,1 0-16,-1-22 0,0 22 0,-21 0 16,22-21-16,-22-1 0,0 22 0,-21-21 15,0 21-15,0-22 0,0 22 16,0 0-16,0 0 0,-21 0 16,0 21-16,-22 0 0,22 0 15,-21 0-15,21 0 0,-22 21 0,1 0 16,0-21-16,21 21 0,-22 0 0,22 0 15,-21 1-15,21 20 0,-1-21 16,22 0-16,0 0 0,0 1 0,0 20 16,0-21-16,0 0 0,0 0 0,0 1 15,0-1-15,22-21 0,-1 21 16,0-21-16,0 0 0,21 0 0,-20 0 16,-1 0-16,0 0 0,21 0 0,-21-21 15,1 0-15,-1-1 0,0 1 16,0-21-16,0 21 0,0-22 15,1 1-15,-1 0 0,-21-22 0,21 1 16,0 20-16,0-20 0,0-22 0,-21 22 16,22-1-16,-1 1 0,0-1 15,0 22-15,-21 0 0,0-1 0,21 22 16,-21 0-16,0 0 0,0 0 0,-21 21 16,0 0-16,21 21 15,-42 0-15,20 21 0,1-21 0,0 43 16,0-22-16,0 22 0,0-1 15,21-20-15,0 20 0,0 1 0,0-1 16,0-21-16,0 22 0,21-22 16,0 1-16,0-1 0,21 0 0,-20-21 15,20 22-15,-21-22 0,21 0 0,1-21 16,-1 0-16,0 0 0,1 0 16,-1 0-16,0 0 0,22 0 0,-22-21 15,1 0-15,-1 0 0,0-1 0,1 1 16,-22 0-16,21 0 0,-21 0 15,0 0-15,-21-1 0,0 1 16,-21 21 0</inkml:trace>
  <inkml:trace contextRef="#ctx0" brushRef="#br0" timeOffset="169799.57">13568 13928 0,'0'-21'0,"0"42"0,0-64 0,0 22 32,0 42-17,0 1 1,-21-1-16,21 0 0,0 21 15,0 1-15,0-1 0,-22 0 0,1 1 16,21-1-16,-21 21 0,21-20 0,0-1 16,-21 22-16,21-22 0,0 0 15,0-21-15,0 22 0,0-22 0,0 0 16,0 0-16,0 0 0,21-21 0,0 0 16,0 0-16,1 0 15,-1 0-15,0-21 0,0 21 0,0-21 16,0 0-16</inkml:trace>
  <inkml:trace contextRef="#ctx0" brushRef="#br0" timeOffset="170199.34">14372 13864 0,'-106'21'31,"85"1"-31,0-1 0,0 0 16,-22 21-16,22-21 0,0 22 16,0-1-16,0 22 0,0-22 0,21 0 15,0 1-15,-22 20 0,22-21 16,0 1-16,0-1 0,0 0 16,0-20-16,22 20 0,-1-21 0,0-21 15,0 21-15,21-21 0,-20 0 0,20 0 16,0 0-16,-21 0 0,22-21 0,-1 21 15,-21-21-15,0 0 0,1 0 16,-1-1-16,0 1 0,-21 0 0,0-21 16,0 21-16,0-1 0,-21 1 0,0 0 15,-1 0-15,1 21 0,-21-21 16,21 21-16,0 0 0,-22 0 0,22 0 16,0 0-16,0 21 0,0 0 15,21 0-15,-22 0 16,22 1-16,0-1 0,0 0 15,0 0-15,22-21 0</inkml:trace>
  <inkml:trace contextRef="#ctx0" brushRef="#br0" timeOffset="170379.24">14817 14224 0,'0'0'0</inkml:trace>
  <inkml:trace contextRef="#ctx0" brushRef="#br0" timeOffset="171622.88">16298 13928 0,'0'-21'0,"0"42"0,-21-42 0,21-1 0,0 1 16,-21 0-16,21 0 0,0 0 15,0 0-15,0-1 0,-21 22 0,0-21 16,-1 21-16,1 0 0,0 0 0,0 0 15,0 21-15,0 1 0,-22-1 16,1 0-16,21 21 0,-22 1 16,22-1-16,0 0 0,0 1 0,0 20 15,21-21-15,0 1 0,0 20 16,0-20-16,0-1 0,0 0 0,21 1 16,0-1-16,0-21 0,0 21 15,22-20-15,-22-1 0,21-21 0,1 0 16,-22 0-16,21 0 0,0 0 0,1 0 15,-1 0-15,0-21 0,1-1 16,-1 1-16,0 0 0,1-21 16,-22 21-16,21-22 0,-21 22 0,1-21 15,-1-1-15,-21 1 0,21 0 0,-21-1 16,21 1-16,0 0 0,-21-22 16,0 22-16,0 0 0,21-22 0,-21 22 15,0 21-15,0-22 0,22 22 16,-22 0-16,0 0 0,0 42 31,0 21-31,0-21 0,0 22 16,0-1-16,0 0 0,0 1 0,-22-1 15,22 0-15,-21 1 0,21-1 0,-21 0 16,21 1-16,0-1 0,-21 0 16,21 1-16,-21-1 0,21 0 15,0-20-15,0 20 0,-21-21 0,21 0 16,0 0-16,0-42 31,0 0-31,0 0 0,0 0 16,0 0-16,0-22 0,21 22 15,-21-21-15,21 21 0,0-22 0,0 22 16,0 0-16,1-21 0,-1 20 0,0 1 16,0 0-16,0 21 0,0 0 15,1 0-15,-1 0 0,0 0 0,0 0 16,0 0-16,-21 21 0,21 0 15,-21 1-15,0-1 0,0 0 0,0 0 16,22 0-16,-22 0 0,0 1 16,0 20-16,21-21 0,-21 0 0,0 0 15,0 1-15,21-1 0,0 0 16,0 0-16,0-21 0,1 21 16,20-21-16,-21 0 0,0 0 15,0 0-15,1-21 0,20 0 0,-21 21 16,0-21-16,0 0 0,22-22 0,-22 22 15,0 0-15,0 0 0,0-22 16,1 22-16,-22 0 0,0-21 16,21 21-16,-21-1 0,0 1 0,0 0 15,-21 42 1,-1-21 0,22 21-16,0 1 0,-21-1 0,21 0 15,-21 21-15,0-21 0,21 1 0,0-1 16,0 21-16,0-21 0,0 0 15,0 1-15,21-22 16,0 0 0,0-22-1,-21 1-15,0 0 0,0 0 16</inkml:trace>
  <inkml:trace contextRef="#ctx0" brushRef="#br0" timeOffset="171795.38">17484 13864 0,'0'0'0,"-22"0"31,1 0-15,42 0 15,1 0-31,-1 0 16</inkml:trace>
  <inkml:trace contextRef="#ctx0" brushRef="#br0" timeOffset="172046.24">17949 13568 0,'0'21'47,"0"0"-47,0 0 0,0 22 0,0-22 15,-21 42-15,21-20 0,-21-1 0,21 0 16,0 22-16,0-22 0,-21 1 16,21 20-16,-21-21 0,21 1 0,0-1 15,0 0-15,0-20 0,0 20 16,0-21-16,0 0 0,0 0 0,0 1 16,21-1-16,0-21 15,0 0-15,0 0 0,0-21 16</inkml:trace>
  <inkml:trace contextRef="#ctx0" brushRef="#br0" timeOffset="172582.93">18796 14012 0,'0'0'0,"0"-21"0,-21 0 15,0 0-15,-1 0 0,1 0 16,0 21-16,-21 0 0,21 0 16,-1 0-16,-20 0 0,21 21 0,-21 0 15,20 21-15,-20-21 0,0 1 0,21 20 16,-22 0-16,1-21 0,21 22 16,0-1-16,-1 0 0,1-20 0,21 20 15,0 0-15,0-21 0,0 1 0,0-1 16,21-21-16,1 21 0,20-21 15,-21 0-15,21 0 0,1 0 0,-1-21 16,0 0-16,22 21 0,-22-43 16,1 22-16,-1 0 0,0-21 15,1 20-15,-22-20 0,21 0 0,-21-1 16,0-20-16,-21 21 0,22-22 0,-22 1 16,21-1-16,-21 1 0,0-1 15,0 22-15,0-22 0,0 22 0,0 0 16,0 20-16,0 1 0,0 0 0,0 0 15,0 42 1,0 21-16,0-20 0,-21 20 16,21 0-16,-22 22 0,22-1 0,-21-20 15,21 20-15,0 1 0,0-22 16,0 21-16,0-20 0,0-1 16,0 22-16,0-22 0,0-21 0,21 21 15,-21-20-15,22-1 0,-1 0 16,0 0-16,21 0 0,-21-21 0,22 0 15,-1 0-15,0 0 0,22-21 0,-22 0 16,1 0-16,20 0 0</inkml:trace>
  <inkml:trace contextRef="#ctx0" brushRef="#br0" timeOffset="173155.04">20087 13441 0,'0'0'16,"-21"21"-1,0 0-15,0 0 16,21 22-16,0-1 0,-22 0 16,22 1-16,-21-1 0,21 0 0,0 1 15,0-1-15,0 0 0,0 1 0,0-1 16,0-21-16,0 22 15,0-22-15,0 21 0,0-21 0,0 0 0,0 1 16,0-1-16,0 0 0,0-42 47,0 0-47,0-1 16,0 1-16,0 0 0,0-21 15,21 21-15,1-1 0,-22 1 0,21-21 16,0 21-16,0 0 0,0-1 0,22 1 15,-22 21-15,0-21 0,0 0 16,21 21-16,-20 0 0,20 0 0,-21 0 16,21 0-16,-20 0 0,20 21 15,0 0-15,-21 0 0,1 1 0,-1 20 16,0-21-16,-21 0 0,0 22 0,0-22 16,0 0-16,-21 0 0,0 21 15,-1-20-15,-20-1 0,0 0 0,21 0 16,-22 0-16,1-21 0,0 21 15,-1 1-15,1-22 0,0 0 0,20 21 16,1-21-16,-21 0 0,21 0 0,0 0 16,-1 0-1,44-21 1,-1 21-16,0-22 16,0 1-16,21 21 0,-20-21 15</inkml:trace>
  <inkml:trace contextRef="#ctx0" brushRef="#br0" timeOffset="173571.03">20786 13885 0,'0'0'16,"0"-21"-16,0 0 16,21 0-16,0 0 0,0 0 15,0-1-15,0 22 16,1-21-16,-1 0 0,0 21 0,0 0 15,0 0-15,0 0 0,1 0 0,-1 0 16,0 0-16,0 21 0,0 0 16,0 1-16,1-1 0,-22 0 15,0 0-15,0 21 0,0-20 0,0 20 16,0-21-16,0 21 0,0-20 0,0 20 16,-22-21-16,22 0 0,-21 0 15,0-21-15,21 22 0,-21-1 0,21-42 47,0-1-47,0 1 0,21 21 0,-21-42 16,21 21-16,0 0 0,-21-1 15,22-20-15,-1 21 0,-21-21 0,21 20 16,0-20-16,-21 21 0,21 0 16,0 0-16,-21-1 0,22 22 15,-1 0-15,0 0 16,0 0-16,0 0 15,0 0-15,1 0 0</inkml:trace>
  <inkml:trace contextRef="#ctx0" brushRef="#br0" timeOffset="173987.01">21844 13695 0,'0'0'0,"0"-21"0,0 0 16,0-1-16,0 1 15,-21 21-15,0 0 16,-1 0-16,1 21 0,0 1 16,0-1-16,0 21 0,0-21 0,-1 22 15,1-22-15,21 21 0,-21 0 0,0-20 16,21 20-16,0-21 0,0 21 16,0-20-16,0-1 0,0 0 0,0 0 15,0 0-15,21 0 0,0-21 0,22 0 16,-22 0-16,21 0 0,-21 0 15,22 0-15,-22 0 0,21 0 16,0-21-16,-20 21 0,20-21 0,-21 0 16,0 0-16,0-22 0,1 22 15,-22-21-15,0 21 0,0-22 0,0 1 16,0 21-16,0-21 0,0 20 0,-22 1 16,22 0-16,-42 0 0,21 21 15,0 0-15,0 0 0,-22 0 0,22 0 16,0 0-16,0 21 0,0-21 0,-1 21 15,1 0-15,21 1 0,0-1 16,0 0-16,0 0 0,0 0 16,0 0-16,21-21 15,-21 22-15,22-22 0</inkml:trace>
  <inkml:trace contextRef="#ctx0" brushRef="#br0" timeOffset="174583.28">22415 13737 0,'0'-21'16,"0"42"-16,0-21 31,0 21-31,-21 1 0,21-1 16,0 0-16,0 0 0,-21 21 0,21-20 15,0-1-15,-21 0 0,21 21 0,0-21 16,0 1-16,0-1 15,0 0-15,0 0 0,0 0 0,0 0 16,21-21-16,0 0 16,0 0-16,1 0 0,-1 0 15,0-21-15,0 21 0,0-21 16,0 0-16,1 0 0,-1 0 0,0-1 16,0-20-16,0 21 15,0 0-15,1 0 0,-22-1 0,0 1 0,21 21 16,-21 21 15,0 1-31,0-1 0,0 0 16,-21 0-16,21 0 0,0 0 15,0 1-15,0-1 0,0 0 16,0 0-16,21-21 16,0 21-16,0-21 0,0 0 0,0 0 15,1 0-15,-1 0 0,0 0 0,0 0 16,0-21-16,0 21 0,-21-21 15,22 0-15,-22 0 0,21-22 0,-21 22 16,0-21-16,0-1 0,0 1 0,0 0 16,0-1-16,0 1 0,0 21 15,0-21-15,0 20 0,0 1 16,-21 21 0,-1 0-16,1 0 0,21 21 15,-21-21-15,21 22 0,-21-1 0,0 0 16,21 0-16,0 0 15,0 0-15,21-21 16,0 22-16,0-22 0</inkml:trace>
  <inkml:trace contextRef="#ctx0" brushRef="#br0" timeOffset="175010.55">23580 13716 0,'21'-21'0,"-42"42"0,63-63 15,-42 21-15,0-1 0,0 1 16,-21 21-16,0 0 16,-22 0-16,22 0 0,-21 0 15,21 0-15,-22 21 0,22-21 0,0 22 16,0-1-16,0 0 0,21 0 0,0 0 16,0 0-16,0 1 15,0-1-15,21 0 0,-21 0 0,21-21 16,0 21-16,0 0 0,0-21 0,1 22 15,-1-22-15,0 21 0,21-21 16,-21 0-16,1 21 0,-1-21 0,0 21 16,0-21-16,-21 21 15,21-21-15,-21 21 0,-21 1 16,0-22 0,0 0-16,0 0 0,-22 21 0,22-21 15,-21 0-15,-1 0 0,1 0 16,21 0-16,-21 21 0,-1-21 0,22 0 15,0 0-15,0 0 0,0 21 0,42-42 63,0 0-63,21 21 0,-21-21 16</inkml:trace>
  <inkml:trace contextRef="#ctx0" brushRef="#br0" timeOffset="175383.92">23834 13907 0,'0'0'0,"21"0"0,0 0 0,-21-22 15,21 1-15,0 21 0,0-21 16,1 0-16,-1 0 0,0 0 0,0-1 15,0-20-15,0 21 0,-21-21 0,0 20 16,0 1-16,0 0 0,0 0 16,0 0-16,-21 21 15,0 0-15,0 21 16,0 0-16,0 0 0,-1 0 0,1 1 16,0-1-16,21 21 0,0-21 0,0 0 15,-21 22-15,21-22 0,0 0 16,0 0-16,0 22 0,0-22 0,0 0 15,0 0-15,21 0 0,0-21 16,0 21-16,1-21 16,-1 0-16,21 0 0,-21 0 15,0 0-15,1 0 0,20 0 0,-21 0 16,0 0-16,0-21 0,22 21 0</inkml:trace>
  <inkml:trace contextRef="#ctx0" brushRef="#br0" timeOffset="175810.68">24469 13674 0,'0'0'0,"0"-21"15,0-1-15,0 1 0,0 0 16,0 0-16,21 0 16,0 21-16,0-21 0,0 21 15,0 0-15,1-22 0,-1 22 0,0 0 16,0 0-16,0 0 0,0 0 15,-21 22-15,22-1 0,-22 0 16,0 21-16,21-21 0,-21 1 0,0 20 16,0-21-16,0 21 0,0 1 15,0-22-15,0 21 0,-21-21 0,21 1 16,-22-1-16,22 21 0,0-21 0,0 0 16,0 1-16,-21-1 0,21-42 46,0-1-30,0 1-16,21 0 0,-21-21 16,22 21-16,-1-1 0,0-20 0,0 21 15,0-21-15,0-1 0,1 22 0,-1 0 16,0 0-16,0-22 0,0 43 16,0-21-16,1 0 0,-1 21 0,0-21 15,0 21-15,0-21 16,0 21-16</inkml:trace>
  <inkml:trace contextRef="#ctx0" brushRef="#br0" timeOffset="176371.36">20891 15134 0,'0'-21'15,"0"42"-15,0-63 0,0 21 0,0 0 16,0-1-16,0 1 0,0 0 0,-21 21 15,21 21 1,-21 0-16,21 1 16,0 20-16,0 0 0,0 1 0,0 20 15,0-21-15,0 1 0,0 20 0,-21-20 16,21 20-16,0-21 0,-21 1 16,21-1-16,0 0 0,0 1 0,-21-1 15,21 0-15,-22 1 0,22-22 0,-21 21 16,21-21-16,0 1 0,0-1 15,0 0-15,0 0 0,0 0 16,0-42 0,0 0-1,0-21-15,0 20 0,0 1 0,0-21 16</inkml:trace>
  <inkml:trace contextRef="#ctx0" brushRef="#br0" timeOffset="176667.19">20680 15304 0,'-43'-64'15,"107"255"-15,-85-318 0,-22 21 0,22 85 16,21-22-16,0 22 0,0-21 16,0 21-16,0-1 0,0 1 0,21 0 0,1 0 15,-1 0-15,21 0 16,0-1-16,1 22 0,-1 0 0,0 0 16,1 0-16,20 0 0,-20 0 0,-1 0 15,-21 22-15,0-1 0,0 0 16,-21 0-16,0 21 0,0-20 0,-21 20 15,0 0-15,0-21 0,0 22 0,-22-22 16,1 21-16,0-21 0,21 1 16,-22-1-16,22 0 0,0 0 0,0 0 15,0-21-15,-1 21 0,44-21 32,-1 0-32,0-21 15,0 0-15,0 21 0,0-21 16</inkml:trace>
  <inkml:trace contextRef="#ctx0" brushRef="#br0" timeOffset="177067.96">21421 14986 0,'0'-21'16,"0"42"-16,-22-21 15,1 21 1,0 0-16,0 1 0,21-1 0,-21 0 15,0 21-15,-1-21 0,1 22 16,21-1-16,-21-21 0,21 22 16,-21-1-16,21-21 0,0 0 0,0 0 15,0 1-15,0-1 0,21 0 16,0-21-16,0 0 0,1 0 0,20 0 16,-21 0-16,21 0 0,1-21 0,-1 0 15,0-1-15,22 1 0,-22 0 16,1-21-16,-22 21 0,21-22 0,-21 1 15,0 0-15,-21 20 0,0-20 0,0 0 16,0 21-16,-21-1 0,0 1 16,0 0-16,-21 0 0,20 21 15,-20 0-15,0 0 0,21 0 0,-22 0 0,22 21 16,-21-21-16,21 21 16,-1 0-16,1 1 0,0-1 0,21 21 15,0-21-15,0 0 0,0 1 0,0-1 16,42 0-16,-20 0 0,-1-21 15,21 21-15,0-21 0</inkml:trace>
  <inkml:trace contextRef="#ctx0" brushRef="#br0" timeOffset="177403.76">22246 14944 0,'0'0'0,"-21"0"31,21 21-15,0 0-16,0 0 0,-21 22 0,21-1 16,0 0-16,0 1 0,0-1 15,-21 0-15,21 22 0,0-22 0,0 22 16,0-22-16,0 21 0,0-20 0,0 20 16,0-20-16,0 20 0,0-21 15,0 22-15,0-22 0,0 22 0,0-22 16,0 0-16,0 1 0,0-1 0,-22 0 15,22 1-15,-21-22 0,0 0 16,21 0-16,0 0 0,-21-21 16,0 0-1,21-21-15,0 0 16,0 0-16,0 0 0,0-22 16,0 22-16,0-21 0,0 0 0,21-1 15</inkml:trace>
  <inkml:trace contextRef="#ctx0" brushRef="#br0" timeOffset="177715.48">22119 15177 0,'0'-22'0,"0"44"0,0-65 0,0 22 0,0 0 16,0 0-16,0 0 0,0-1 0,21 1 16,0 0-16,1 21 15,-1 0-15,0-21 0,21 21 0,1 0 16,-22 0-16,21 0 0,0 0 0,1 0 15,-22 21-15,0 0 0,0 0 16,-21 22-16,0-22 0,0 0 16,-21 0-16,0 0 0,0 1 0,-22 20 15,1-21-15,0 0 0,-1 0 16,1 1-16,0-1 0,-1-21 0,1 21 16,0-21-16,21 0 0,-1 0 15,1 0-15,42 0 31,1 0-31,-1 0 0,21 0 0,-21 0 16,22 0-16,-22-21 0,21 21 16</inkml:trace>
  <inkml:trace contextRef="#ctx0" brushRef="#br0" timeOffset="178054.28">22796 15028 0,'22'-21'0,"-128"148"0,190-233 0,-41 85 0,-43 0 16,-21 42-1,-1-21-15,22 21 16,-21 1-16,0-1 0,21 21 0,-21-21 16,21 0-16,0 22 0,0-1 15,0-21-15,0 0 0,0 22 0,0-22 16,21 0-16,0 0 0,0 0 0,1 1 16,20-1-16,-21-21 0,0 0 15,0 21-15,22-21 0,-22 0 0,21 0 16,-21 0-16,22 0 0,-22-21 0,0 21 15,0-21-15,0-1 0,1-20 16,-22 21-16,0 0 0,21-22 0,-21 1 16,0 21-16,0-21 0,0 20 0,0 1 15,0 0-15,0 0 16,0 0-16,0 42 47,0 0-47</inkml:trace>
  <inkml:trace contextRef="#ctx0" brushRef="#br0" timeOffset="178419.07">23622 14965 0,'0'0'0,"0"-21"0,0 0 0,0-1 15,-21 22 1,0 0 0,21 22-16,-22 20 15,22-21-15,0 21 0,0 1 16,0-1-16,0 0 0,-21 22 0,21-1 16,-21-20-16,0 20 0,21-20 0,-21 20 15,0-21-15,-1 22 0,1-22 16,0 1-16,21 20 0,-21-21 0,0 1 15,21-1-15,-21 0 0,21 1 0,-22-1 16,1 0-16,21 1 0,0-22 16,-21 21-16,21-21 0,-21 1 15,21-1-15,0 0 0,0 0 0,21-21 47,-21-21-47,21 0 0,0 0 0,-21-22 16</inkml:trace>
  <inkml:trace contextRef="#ctx0" brushRef="#br0" timeOffset="178738.89">23516 15219 0,'0'-21'0,"0"42"0,0-63 16,0-1-16,0 22 0,0 0 0,0 0 15,0 0-15,0-1 0,0 1 16,21 0-16,0 0 0,1 0 15,-1 21-15,0 0 0,21 0 16,-21 0-16,1 0 0,-1 0 16,0 0-16,0 21 0,0 0 0,0 0 15,-21 0-15,0 22 0,0-22 0,0 21 16,0-21-16,0 22 0,-21-22 16,-21 0-16,21 0 0,0 0 15,-1 1-15,-20-1 0,21 0 0,0-21 0,0 0 16,-1 21-16,1-21 15,0 0-15,0 0 0,0 0 0,0 0 16</inkml:trace>
  <inkml:trace contextRef="#ctx0" brushRef="#br0" timeOffset="179250.48">24342 15113 0,'0'0'0,"0"-21"16,-22 21-1,1 0-15,0 0 16,0 0-16,0 0 0,0 0 15,-1 0-15,1 0 16,0 21-16,0-21 0,21 21 16,-21-21-16,0 21 0,21 1 0,-22-1 15,22 0-15,0 0 0,0 0 16,0 0-16,0 1 16,0-1-16,0 0 0,0 0 0,0 0 15,22-21-15,-1 21 0,0-21 0,0 0 16,0 22-16,0-22 0,1 0 15,-1 0-15,0 0 0,0 0 0,0 21 16,-21 0 0,0 0-1,-21-21-15,0 0 16,0 0-16,0 21 0,-1-21 0,1 0 16,-21 0-16,21 0 0,0 0 15,-22 0-15,22 21 0,0-21 16,0 0-16,0 0 0,-1 0 0,1 0 15,0 0-15,0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21:48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508 0,'0'-21'0,"0"0"15,43 21-15,-22 0 16,-21-21 0,0-1-16,0 1 15,0 0 1,0 0-16,0 0 16,-21 21-16,0 0 15,-1-21-15,1 21 0,0 0 16,0 0-16,-21 0 0,20 0 0,1 0 15,-21 0-15,21 0 0,-22 0 16,1 21-16,0 0 0,21 0 0,-22 0 16,1 22-16,0-22 0,-1 21 15,22 0-15,-21-20 0,21 20 16,-1 0-16,1 22 0,0-22 16,0 22-16,21-22 0,0 0 0,0 22 15,0-22-15,0 0 0,0 1 16,0-1-16,21-21 0,0 22 15,0-22-15,1 0 0,20 0 0,-21 0 16,21-21-16,1 0 0,-1 21 16,0-21-16,22 0 0,-22 0 0,1 0 15,-1-21-15,0 0 0</inkml:trace>
  <inkml:trace contextRef="#ctx0" brushRef="#br0" timeOffset="535.49">4043 677 0,'0'0'0,"0"-105"16,0 41-16,0 1 0,0 20 0,0 1 16,0 21-16,0 0 0,0-1 15,0 44-15,0-1 16,0 0-16,0 21 0,-21-21 15,21 22-15,-22-1 0,22 0 0,-21 1 16,21-1-16,0 22 0,0-22 16,0 21-16,0-20 0,0-1 15,0 0-15,0 1 0,0-1 16,0 0-16,0 1 0,0-22 0,0 21 16,0-21-16,0 1 0,0-1 15,0 0-15,0 0 0,0-42 47,0 0-47,-21 0 16,21-1-16,0 1 0,0-21 0,0 21 15,0-22-15,0 22 16,0 0-16,0-21 0,0 21 0,21-1 16,-21-20-16,21 21 0,1-21 15,-22 20-15,21 1 0,0 0 0,0 0 16,0 0-16,22 0 0,-22-1 15,0 1-15,0 21 0,21 0 0,-20 0 16,-1 0-16,0 0 0,0 21 16,-21 1-16,21-1 0,-21 0 0,21 0 15,-21 21-15,0 1 0,0-22 16,0 21-16,0 1 0,0-22 0,0 21 16,0-21-16,0 0 0,-21 1 15</inkml:trace>
  <inkml:trace contextRef="#ctx0" brushRef="#br0" timeOffset="627.42">4360 1207 0,'0'-22'47,"0"1"-31,0 0-16</inkml:trace>
  <inkml:trace contextRef="#ctx0" brushRef="#br0" timeOffset="1319.93">4995 931 0,'0'0'15,"21"-21"1,1 21-16,-22-21 0,0 0 16,0 0-16,21 21 15,-21-21-15,0-1 0,0 1 0,0 0 16,0 0-16,0 0 0,0 0 16,0-1-16,0 1 15,-21 21-15,-1 0 0,22-21 16,-21 21-16,0 0 0,0 0 0,0 0 15,0 0-15,-1 0 16,1 0-16,-21 0 0,21 21 0,0 0 16,-22 22-16,22-22 0,-21 21 15,-1 1-15,22-22 0,0 21 0,0 0 16,21 1-16,0-22 0,0 21 16,0-21-16,0 22 0,0-22 15,0 0-15,0 0 0,0 0 16,0 1-16,21-22 0,21 0 15,-20 0-15,-1 0 0,0 0 16,21 0-16,-21-43 0,22 43 0,-1-21 16,-21 21-16,0-21 0,22 0 15,-22 0-15,0-22 0,-21 22 0,21-21 16,0 21-16,-21-22 0,0 22 16,0 0-16,0-21 0,0 20 0,0 1 15,0 0 1,0 42-1,0 0-15,0 1 16,0-1-16,0 0 0,0 0 16,0 0-16,0 0 0,0 22 0,0-22 15,0 0-15,0 0 0,0 22 16,0-22-16,0 0 0,22 0 0,-1 0 16,-21 0-16,21-21 15,0 0-15,0 0 0,0 0 16,1-21-16,-1 21 15,0-21-15,0 0 0</inkml:trace>
  <inkml:trace contextRef="#ctx0" brushRef="#br0" timeOffset="1571.79">5503 699 0,'0'0'16,"0"-22"-16,-21 22 31,0 0-31,0 22 0,21-1 16,0 21-16,42 0 0,-42-20 15,0 20-15,-21-21 0,0 21 0,0-20 16,-1 20-16,22 0 0,0 1 16,0-1-16,0 0 0,0 1 0,0 20 15,-21-21-15,21 1 0,0 20 16,0-20-16,-42-1 0,42 0 15,0 22-15,-42-22 0</inkml:trace>
  <inkml:trace contextRef="#ctx0" brushRef="#br0" timeOffset="1679.72">5270 2053 0,'22'-21'47,"-22"0"-32,21-21-15,-21 20 16,0-20-16,0 0 0,0-1 0</inkml:trace>
  <inkml:trace contextRef="#ctx0" brushRef="#br0" timeOffset="2039.39">5524 593 0,'106'0'31,"-63"0"-31,-22 0 0,21 0 16,-21 21-16,22 0 0,-22-21 16,0 0-16,0 42 0,-21-20 15,0 20-15,0 0 0,0 1 0,0-1 16,0-21-16,-21 21 0,-21-20 0,42 20 15,-22 0-15,1-21 0,0-21 16,-21 22-16,21-22 0,-1 0 0,1 0 16,-21 0-16,21 0 0,-22 0 0,22 0 15,21 21 1,-42-21 15</inkml:trace>
  <inkml:trace contextRef="#ctx0" brushRef="#br0" timeOffset="2084.36">5503 1037 0,'0'0'0</inkml:trace>
  <inkml:trace contextRef="#ctx0" brushRef="#br0" timeOffset="2631.05">5461 656 0,'0'0'0,"-21"0"31,21-21-31,-21 21 16,-1 0-1,1 21 1,21 0-16,0 1 0,0-1 15,-21 21-15,21-21 0,-21 0 16,21 22-16,0-1 0,0-21 16,-21 22-16,21-1 0,0 0 0,-21 1 15,21-1-15,0 0 0,-43-21 0,22 1 16,21 20-16,0-21 0,0 21 16,0-20-16,0 83 15,21-20-15,-21-64 0,0 0 16,0 22-16,0-22 0,0 0 15,0 0-15,0 0 0,0 1 16,0-1-16,0 0 16,-21-42 15</inkml:trace>
  <inkml:trace contextRef="#ctx0" brushRef="#br0" timeOffset="2668.03">5270 4445 0,'0'0'0,"22"0"0</inkml:trace>
  <inkml:trace contextRef="#ctx0" brushRef="#br0" timeOffset="9163.27">6286 1058 0,'0'22'16,"0"-1"-1,22-21-15,-1 0 16,0 0 0,-42-43-16,21 22 15,21 0-15</inkml:trace>
  <inkml:trace contextRef="#ctx0" brushRef="#br0" timeOffset="9364.15">6456 127 0,'0'21'0,"0"-42"0,21 63 0</inkml:trace>
  <inkml:trace contextRef="#ctx0" brushRef="#br0" timeOffset="9475.09">6456 212 0,'0'21'16,"-64"127"-1,64-127-15,21 22 16,-21-22 0</inkml:trace>
  <inkml:trace contextRef="#ctx0" brushRef="#br0" timeOffset="9572.03">6392 1101 0,'21'0'15,"1"0"-15,-1 0 16,0 0-16,0-21 15,-21-1-15,21 1 0</inkml:trace>
  <inkml:trace contextRef="#ctx0" brushRef="#br0" timeOffset="13458.86">6392 402 0,'0'-42'16,"21"42"-16,-21-21 0,0 0 15,0-1 1,-21 22-1,21-21-15,-21 21 16,21 21 15,-21 1-31,21-1 16,-21 0-16,21 0 0,-21 0 16,21 22-16,0-22 0,-22 21 0,22-21 15,-21 0-15,0 22 0,21-22 16,0 21-16,0-21 0,-21 22 0,21-1 15,0-21-15,-21 22 0,21-1 16,0-21-16,0 21 0,0-20 0,0 20 16,-21-21-16,21 21 0,0-20 15,0-1-15,0 0 0,0 0 16,0 0-16,0 0 0,21-21 16,-21 22-16,21-22 15,0 0-15,0 0 0,0 0 16,1-22-16,-1 22 0,0-21 15,-21 0-15,0 0 0,0 0 16,21 0-16,-21-1 0</inkml:trace>
  <inkml:trace contextRef="#ctx0" brushRef="#br0" timeOffset="13838.64">6117 656 0,'21'0'31,"0"0"-31,1 0 0,-1-21 16,0 21-16,0 0 0,21-21 0,-20 21 16,20 0-16,0 0 0,-21 0 15,22 0-15,-22 0 0,0 0 0,0 0 16,-42 0 31</inkml:trace>
  <inkml:trace contextRef="#ctx0" brushRef="#br0" timeOffset="14343.09">6710 889 0,'0'0'0,"21"0"15,0 0-15,0 0 16,0 0-16,1 0 0,-22-21 15,21 21-15,0-21 0,-21 0 16,21-1-16,-21 1 16,0 0-16,0 0 0,0 0 15,0 0 1,-21 21 0,0 0-1,0 0-15,-1 0 0,1 21 16,0 0-16,0 0 0,0 0 15,21 0-15,-21 1 16,-1-1-16,1 21 0,21-21 0,0 0 0,-21 1 16,21 20-16,-21-21 15,21 0-15,0 0 0,0 1 0,0-1 16,0 0-16,21 0 16,0 0-16,0-21 0,1 0 0,-22 21 15,42-21-15,-21 0 0,0 0 16,0 0-16,1 0 0,20 0 0,-21 0 15,0 0-15,0-21 0,1 0 16,-1 21-16,0-21 0,0 0 16</inkml:trace>
  <inkml:trace contextRef="#ctx0" brushRef="#br0" timeOffset="14831.81">7112 720 0,'0'-21'16,"0"42"-16,0-64 15,21 43-15,0-21 16,0 21-16,1 0 16,-1 0-16,0 0 0,0 0 0,0 0 15,0 0-15,1 0 0,-1 21 16,0 1-16,0-1 0,0 21 15,-21-21-15,21 0 0,-21 1 16,0 20-16,0-21 0,0 0 16,0 22-16,0-22 0,0 0 0,-21 0 15,0 21-15,21-20 0,0-1 16,-21 0-16,0-21 31,21-21-15,0 0-16,0-1 15,0 1-15,0 0 0,0-21 0,0 21 16,0-22-16,0 1 16,21 21-16,0-22 0,0 22 0,-21-21 15,21 21-15,1 0 0,-1-1 16,0 1-16,0 0 0,0 21 0,-21-21 16,21 21-16,1 0 15,-22 21 32,-22-21-47</inkml:trace>
  <inkml:trace contextRef="#ctx0" brushRef="#br0" timeOffset="15163.41">7874 783 0,'0'0'15,"21"0"1,0 0-16,0 0 15,1 0-15,-1 0 0,0 0 0,0 0 16,0 0-16,0 0 0,1 0 16,-1 0-16,-21-21 0,21 21 15</inkml:trace>
  <inkml:trace contextRef="#ctx0" brushRef="#br0" timeOffset="15958.95">8721 508 0,'0'0'0,"-22"-21"16,1 0-1,21 0 1,0-1-16,21 22 15,1-21-15,-1 0 0,21 21 16,-21-21-16,0 21 16,1 0-16,20 0 0,-21 0 0,21 0 15,-20 0-15,-1 0 0,21 0 16,-21 0-16,0 21 0,-21 0 16,0 0-16,0 1 15,0 20-15,-21-21 0,0 0 0,0 0 16,0 1-16,0-1 0,-1 0 15,-20 0-15,21 0 0,0-21 16,0 21-16,-1 1 0,1-22 0,0 21 16,0-21-16,0 0 0,0 0 15,-1 0-15,22 21 0,0-42 32,22 21-17,-1-21-15,0 21 0,0-22 0,0 22 16,0 0-16,22-21 0,-22 21 15,0 0-15,21-21 0,-20 21 16,-1 0-16,21-21 0,-21 21 16,0 0-16,1 0 0,-1 0 0,0 0 15,0 0-15,0 21 0,0 0 16,-21 0-16,22-21 0,-22 22 16,21-1-16,-21 0 0,0 0 0,0 0 15,0 0-15,0 1 0,0-1 16,0 0-16,-21 0 0,-1 0 0,1 0 15,0 1-15,-21-1 0,21-21 16,-1 21-16,-20 0 0,21 0 0,-21-21 16,-1 21-16,1-21 0,21 0 15,-22 0-15,1 22 0,0-22 16,-1 0-16,22 0 0,-21 0 16,0 0-16,20 0 0,1 0 0,0 0 15,0 0-15,0 0 0,0-22 0,-1 22 31,22-21-31,-21 21 0,0 0 16</inkml:trace>
  <inkml:trace contextRef="#ctx0" brushRef="#br0" timeOffset="16927.39">3895 1736 0,'-22'21'0,"44"-42"0,-65 42 16,22-21-16,0 0 15,0 0 1,42 0 31,0 0-47,0 0 0,22 0 15,-22 0-15,0 0 0,21 0 16,1 0-16,-1 0 0,0 0 0,1 0 16,-1 0-16,0 0 15,22 0-15,-22 0 0,22 0 0,-22 0 0,21 0 16,1 0-16,-1 0 15,1 0-15,-1 0 0,1 0 0,21 0 16,-1 0-16,-20 0 0,20 0 16,1 0-16,21-21 0,-21 21 0,20-21 15,1 21-15,0 0 0,-21-22 0,21 22 16,-22 0-16,22 0 0,-21-21 16,21 21-16,-22 0 0,22 0 0,0 0 15,0-21-15,0 21 0,-22 0 16,22 0-16,0 0 0,-21-21 0,20 21 15,1 0-15,-21 0 0,21 0 16,-22 0-16,22 0 0,-21-21 0,-22 21 16,22 0-16,-21 0 0,-1 0 15,1 0-15,-1 0 0,-21 0 16,22 0-16,-22-21 0,1 21 0,-1 0 16,21 0-16,-20 0 0,-1-22 15,0 22-15,-20 0 0,20 0 0,0 0 16,1 0-16,-22-21 0,21 21 0,-21 0 15,22 0-15,-22 0 0,0 0 16,0 0-16,0 0 0,0 0 0,1 0 16,-22-21-16,21 21 15,-42 0 48,-1 0-63</inkml:trace>
  <inkml:trace contextRef="#ctx0" brushRef="#br0" timeOffset="27710.97">2222 3217 0,'0'-21'47,"0"0"-47,0 0 15,22 21-15,-22-21 0,0 0 16,0-1-16,21 22 16,-21-21-16,0 0 15,21 21 1,-21 21 15,0 0-15,0 1-16,0-1 0,0 21 15,0-21-15,0 22 0,0-1 16,0 21-16,0-20 0,0-1 0,0 0 16,0 22-16,0-22 0,0 1 15,-21-1-15,21-21 0,0 21 0,0-20 16,0-1-16,0 0 0,0 0 16,0 0-16,-21-21 0,21 21 0,0-42 46,0 0-30,0 0-16,0 0 0</inkml:trace>
  <inkml:trace contextRef="#ctx0" brushRef="#br0" timeOffset="28435.56">2836 3577 0,'0'-21'31,"0"0"-15,0 0-16,0 0 0,0-1 16,0 1-1,-21 21-15,0 0 31,21 21-15,-21-21-16,21 22 16,-21-1-16,21 0 0,0 0 15,0 0-15,0 0 16,21-21 31,0 0-47,0 0 0,-21-21 15,21 0-15,-21 0 16,21 21-16,-21-21 0,0 0 0,0-1 16,0 1-1,-21 21 17,0 21-17,21 1 1</inkml:trace>
  <inkml:trace contextRef="#ctx0" brushRef="#br0" timeOffset="30028.33">4911 2858 0,'0'-22'0,"0"1"16,0 64 31,0-22-31,-22 0-16,1 21 0,0 1 15,21-1-15,-21 21 0,0-20 0,0 20 16,-1-20-16,1 20 0,0-21 15,0 22-15,0-22 0,0 1 0,-1-22 16,1 21-16,0 0 0,0-20 16,21-1-16,0 0 0,-21 0 0,0 0 15,21-42 32,0 0-47,0-21 16,0 20-16,0 1 0,0-21 15,0 0-15,0-1 0,21 1 16,0 0-16,0 20 0,-21-20 0,21 21 16,0 0-16,-21 0 0,22-1 0,-1 22 15,0 0-15,-21 22 16,21-1-16,0 0 0,-21 0 16,0 0-16,0 22 0,21-22 15,-21 21-15,22-21 0,-22 22 0,21-22 16,0 0-16,0 21 0,0-21 15,0 1-15,1-1 0,-1 0 16,0-21-16,21 21 0,-21-21 0,1 0 16,20 0-16,-21 21 0,21-21 15,-20 0-15,20 0 0,-21 0 0,21-21 16,-20 21-16,20-21 0,-21 0 16,0 0-16,0-1 0,22 1 0,-43-21 15,21 21-15,0-22 0,-21 1 0,21 0 16,-21-1-16,0 1 0,0-21 15,0 20-15,0 1 0,0 0 0,0-1 16,-21 1-16,0 0 0,0-1 16,-22 1-16,22 21 0,-21 0 15,21-1-15,-22 1 0,1 0 16,0 21-16,21 0 0,-22 0 0,1 0 16,21 0-16,-22 0 0,22 21 0,0 0 15,0 22-15,0-22 0,21 21 16,-21-21-16,21 22 0,0-1 0,0 0 15,0 1-15,21-1 0,0 0 16,0 1-16,0-22 0,0 21 0,1-21 16,20 1-16,-21-1 0,21-21 15,-20 21-15,20-21 0,-21 21 0,21-21 16,-20 0-16,20 0 0,-21 0 0,0 0 16,0 0-16,1 0 15</inkml:trace>
  <inkml:trace contextRef="#ctx0" brushRef="#br0" timeOffset="30630.99">6054 3281 0,'0'0'0,"21"-21"0,-21 0 16,0-1-16,21 1 0,-21 0 15,0 0-15,0 0 16,0 0-16,0-1 0,0 1 0,-21 0 16,0 21-16,-1 0 15,1 0-15,0 0 16,0 21-16,0 0 0,0 1 0,-1-1 16,1 0-16,0 21 0,0 1 15,0-22-15,0 21 0,-1 0 0,1 1 16,0-22-16,0 21 0,21 1 0,0-22 15,0 0-15,0 0 0,0 0 16,0 0-16,0 1 0,0-1 16,21-21-16,0 0 15,0 0-15,1 0 0,-1 0 0,0-21 16,0 21-16,21-22 0,-20 1 16,-1 0-16,0 0 0,0-21 15,0 20-15,0-20 0,1 21 0,-1-21 16,-21-1-16,0 1 0,0 21 15,21-22-15,-21 22 0,0 0 0,0 0 16,0 0-16,0 0 0,0 42 31,0 0-31,0 0 16,-21 0-16,21 0 0,0 22 16,0-22-16,0 21 0,0-21 15,-21 22-15,21-1 0,0-21 0,0 22 16,0-22-16,0 0 0,0 0 15,0 0-15,0 0 0,0 1 0,21-1 16,0-21-16,0 0 16,0 0-16,0 0 0,1 0 15,-1 0-15,0-21 0,0-1 0,0 1 16,0 0-16</inkml:trace>
  <inkml:trace contextRef="#ctx0" brushRef="#br0" timeOffset="30959.87">6667 2836 0,'0'0'0,"0"-42"31,-21 42-31,0 21 16,21 0-16,0 1 0,0-1 15,0 21-15,-21 0 0,21-20 0,-21 20 16,21 0-16,-21 1 0,21 20 16,0-21-16,-22 1 0,1-1 0,21 0 15,0 1-15,0-22 16,0 21-16,-21-21 0,21 22 0,0-22 16,0 0-16,0 0 0,0 0 15,0 1 1,21-22-16,0 0 15,1 0-15,-1-22 16,0 1-16</inkml:trace>
  <inkml:trace contextRef="#ctx0" brushRef="#br0" timeOffset="31560.06">7218 3239 0,'0'0'0,"0"-22"0,0 1 15,0-21-15,-21 21 16,21 0-16,-22 21 0,1 0 16,0 0-16,0 0 0,0 0 15,0 0-15,-1 21 16,1 0-16,-21 0 0,21 21 0,0-20 15,-1 20-15,1-21 0,21 21 0,-21 1 16,0-22-16,21 21 16,-21-21-16,21 22 0,0-22 0,0 0 15,0 0-15,0 0 0,0 1 16,21-22-16,0 0 16,0 0-16,0 0 0,1 0 0,-1 0 15,0 0-15,0-22 0,21 1 16,-20 0-16,-1 0 0,-21 0 0,21 0 15,0-22-15,0 22 0,-21-21 0,0-1 16,21 1-16,-21 21 0,22-21 16,-22 20-16,0 1 0,0 0 0,0 0 15,21 21-15,-21-21 0,0 42 47,0 0-47,0 0 0,0 0 16,0 1-16,0 20 0,0-21 0,21 21 15,-21-20-15,0 20 0,0-21 0,0 0 16,21 0-16,-21 1 0,21-1 16,-21 0-16,21-21 0,1 21 0,-1-21 15,0 0-15,0 0 16,0 0-16,0 0 0,1 0 0,-1-21 16,0 0-16,0 0 0,-21-22 15,21 22-15,-21 0 16,0 0-16,0-22 0,0 22 0,0-21 15</inkml:trace>
  <inkml:trace contextRef="#ctx0" brushRef="#br0" timeOffset="31898.87">6435 3027 0,'0'0'0,"42"0"0,0 0 0,1 0 0,20-21 15,-21 21-15,22 0 0,-22-21 16,22 21-16,-1 0 0,-20-22 0,-1 22 15,0-21-15,1 21 0,-22 0 0,0 0 16,0 0-16,0 0 0,0 0 16,1 0 31</inkml:trace>
  <inkml:trace contextRef="#ctx0" brushRef="#br0" timeOffset="33556.18">8530 2752 0,'0'-21'0,"0"42"0,21-42 16,-21-1-16,0 1 15,0 42 17,-21 1-32,21-1 0,-21 0 15,0 21-15,21-21 0,-21 22 0,-1-1 0,22 0 16,-21 1-16,0-1 0,0 22 16,21-22-16,-21 21 0,0-20 15,-1-1-15,1 22 0,0-22 0,21-21 16,0 21-16,-21-20 0,21-1 15,-21 0-15,21 0 0,0 0 0,0-42 32,0 0-17,21 21-15,-21-21 0,0 0 0,21-22 16,-21 22-16,0-21 0,0 21 16,21-22-16,-21 1 0,21 21 15,-21-22-15,0 22 0,0 0 0,22 0 16,-22 0-16,0 0 0,21 21 15,-21-22-15,0 44 32,0-1-32,0 0 0,21 0 0,-21 0 15,0 22-15,0-22 0,21 21 0,-21-21 16,0 22-16,0-22 0,21 0 16,0 0-16,1 0 0,-22 0 0,21 1 15,0-1-15,0-21 0,21 0 0,-20 0 16,-1 0-16,21 0 0,-21 0 15,22 0-15,-22 0 0,21-21 16,-21-1-16,0 1 0,22 0 0,-22-21 16,0 21-16,0-22 0,0 1 15,1 0-15,-22-1 0,21 1 0,-21-22 16,21 22-16,-21 0 0,0-22 16,0 22-16,0 0 0,0-1 0,0-20 15,-21 20-15,0 1 0,-1 0 0,1 21 16,0-22-16,0 22 0,-21 0 15,20 0-15,1 0 0,0-1 0,-21 22 16,21 0-16,-1 0 0,1 0 16,0 0-16,0 0 0,0 22 0,0-1 15,-1 21-15,1 0 16,0 1-16,0-1 0,21 0 0,0 22 16,-21-22-16,21 22 0,-21-22 0,21 0 15,0 22-15,0-22 0,0 1 16,0-1-16,0 0 0,0 1 0,21-1 15,0 0-15,0-21 0,0 22 16,0-22-16,1 0 0,-1 0 0,21 0 16,-21-21-16,22 0 0,-22 22 0,21-22 15,-21 0-15,22 0 0,-1 0 16,0 0-16,-21-22 0,22 1 0,-1 0 16,-21 0-16,22 0 0,-22 0 15,21-1-15,-21-20 0,0 21 16,1-21-16,-1-1 0,0 22 0,-21-21 15,0 21-15,0-22 0,0 22 0,0 0 16,0 0-16,0 0 0,0-1 16,-21 22-1,0 0 1,21 22-16,0-1 16,0 0-16,0 0 0,0 0 15,0 0-15,0 1 16,21-22-16,-21 21 0,0 0 0,21 0 15,0 0-15,0 0 0,-21 1 16,0-1-16,21 0 16,-21 0-16,22 0 0,-22 0 15,0 1-15,0-1 0,21 0 16,0-21 0,0 0-16,0 0 15,0 0-15,1 0 16,-1-21-16,0 21 0,-21-21 0,21-1 15,0 1-15,0 0 0,1 0 0,-1 0 16,0 0-16,0-22 0,0 22 16,0 0-16,-21 0 0,22 0 0,-22-1 15,21 1-15,-21 0 0,0 42 47,-21 0-47,21 1 16,-22-1-16,1 0 0,21 0 15,0 21-15,0-20 0,-21-1 0,21 21 16,0-21-16,0 0 0,0 1 0,0-1 16,0 0-16,0 0 0,21-21 15,0 0-15,1 21 0,-1-21 0,21 0 16,0 0-16,1 0 0,-22-21 16,21 0-16,-21 21 0,22-21 0,-22 0 15,0-22-15,0 22 0,-21 0 16,0 0-16,0-22 0,0 22 0</inkml:trace>
  <inkml:trace contextRef="#ctx0" brushRef="#br0" timeOffset="33776.05">9758 2773 0,'0'0'0,"0"-21"31,0 42 0,21 0-15,0-21 0,-21 21-16,0 0 0</inkml:trace>
  <inkml:trace contextRef="#ctx0" brushRef="#br0" timeOffset="34255.78">10096 3027 0,'22'0'31,"-1"0"-31,-21 21 16,21 0-16,0 0 15,-21 1-15,0 20 0,21-21 16,-21 0-16,0 0 0,0 1 0,0 20 16,0-21-16,0 0 0,0 0 15,0 1-15,0-1 0,0 0 16,21-21-16,1 0 15,-1 0 1,0 0-16,0 0 0,-21-21 16,21 0-16,0-22 0,1 22 15,-22 0-15,21-21 0,0-1 0,0 22 16,0-21-16,0-1 0,-21 22 0,22-21 16,-1 21-16,0 0 0,-21-1 15,0 1-15,21 21 0,-21-21 16,0 42 31,0 0-32,0 1-15,0-1 16,0 0-16</inkml:trace>
  <inkml:trace contextRef="#ctx0" brushRef="#br0" timeOffset="35216.23">10668 3196 0,'21'0'0,"0"0"16,0 0-16,1 0 16,-1 0-16,0 0 0,0-21 0,0 21 15,0-21-15,22 0 0,-22 21 16,0-21-16,0-1 0,0 1 0,-21 0 15,22 0-15,-22 0 0,0 0 16,0-1-16,-22 22 16,1 0-16,0 0 15,0 0-15,0 0 0,0 22 16,21-1-16,-22-21 16,1 21-16,21 0 0,-21 0 0,21 0 15,0 22-15,0-22 0,0 0 16,0 0-16,0 0 0,0 22 15,0-22-15,0 0 0,0 0 0,21-21 16,-21 21-16,21 1 0,1-22 16,20 0-16,-21 0 0,21 0 0,-20 0 15,20 0-15,0 0 0,1-22 0,-1 22 16,-21-21-16,21 0 0,-20 0 16,20 0-16,-21 0 0,0-22 0,0 22 15,-21-21-15,22 21 0,-22-1 0,21-20 16,-21 21-16,0 0 0,0 0 15,0-1-15,0 1 0,0 0 16,0 42 15,0 0-31,0 1 16,0-1-16,0 0 0,-21 0 0,21 21 16,0-20-16,0-1 0,0 0 15,0 0-15,0 0 0,0 0 0,-22 1 16,22-1-16,0 0 0,0 0 0,0 0 15,0 0-15,0-42 47,0 0-31,0 0-16,0 0 0,0 0 16,0-22-16,0 22 0,0 0 0,22-21 15,-1 20-15,-21 1 0,21-21 16,0 21-16,0 0 0,0-1 0,1 1 15,-1 0-15,0 21 0,0-21 0,21 0 16,-20 21-16,-1 0 0,21 0 16,-21 0-16,0 0 0,1 0 0,-1 21 15,0-21-15,-21 21 0,21 21 16,-21-20-16,0-1 0,0 21 0,0-21 16,-21 22-16,21-22 0,-21 21 15,21-21-15,0 22 0,0-22 0,0 21 16,0-21-16,0 0 0,0 1 15,0-1-15,21 0 0,0-21 16,0 0-16,0 0 0,22 0 16,-22 0-16,21 0 0,-21 0 0,22-21 15,-22 0-15,21-1 0,1 1 0,-1 0 16,-21-21-16,21 21 0,1-22 16,-22 22-16,0 0 0,0-21 0,0 20 15,1 1-15,-1 0 0,-21 0 16,0 0-1,0 0-15,-21 21 16</inkml:trace>
  <inkml:trace contextRef="#ctx0" brushRef="#br0" timeOffset="36047.75">5482 5080 0,'21'-21'15,"-42"42"-15,42-63 0,0 42 0,-21-21 16,0-1-16,0 1 0,0 0 16,0 42 15,0 0-31,0 1 16,0 20-16,0-21 0,0 21 15,-21 1-15,0 20 0,21-20 0,-21-1 16,21 21-16,-21-20 0,21 20 15,-21-20-15,21-1 0,-22 0 0,22 1 16,0-1-16,0 0 0,0-21 0,0 1 16,0-1-16,0 0 0,0 0 15,0 0-15,22-21 32,-1-21-32,-21 0 0,0 0 15,0 0-15,0-1 0,0 1 16,21 0-16</inkml:trace>
  <inkml:trace contextRef="#ctx0" brushRef="#br0" timeOffset="36451.51">5905 5482 0,'0'21'16,"22"-21"0,-1 0-16,0 0 15,0 0-15,0-21 0,0 21 16,-21-21-16,0 0 0,22 21 0,-22-21 15,0 0-15,0-1 16,-22 22-16,1 0 16,0 0-16,0 0 0,0 0 15,0 0 1,21 22-16,0-1 0,0 0 16,-22-21-16,22 21 15,0 0 1,22-21-1</inkml:trace>
  <inkml:trace contextRef="#ctx0" brushRef="#br0" timeOffset="37151.71">7429 4593 0,'0'0'16,"0"21"-16,0 1 0,0 20 0,0 0 15,0 1-15,0 20 0,0 1 16,0-1-16,0 1 0,-21-1 15,21-21-15,-21 22 0,21-1 0,0-20 16,0-1-16,-21 0 0,21 1 0,0-1 16,0-21-16,0 0 0,0 1 15,0-1-15,0 0 0,21-42 16,-21 0 0,21-1-16,-21 1 0</inkml:trace>
  <inkml:trace contextRef="#ctx0" brushRef="#br0" timeOffset="37523.5">7324 4720 0,'0'0'16,"-22"-21"-16,22 0 0,-21 0 0,21 0 16,0-1-16,0 1 15,0 0-15,0 0 0,21 0 0,1 0 16,-1-1-16,21 1 0,0 0 15,1 0-15,20 0 0,-20 0 0,20-1 16,1 1-16,-1 21 0,1 0 16,-1 0-16,-21 21 0,1 1 0,-22-1 15,21 21-15,-42-21 0,0 22 0,0-1 16,0 0-16,0 22 16,0-22-16,-21 22 0,-21-22 0,-1 0 15,22 22-15,-21-22 0,0 0 0,-1-20 16,22 20-16,-21-21 0,21 0 15,-22 0-15,22 1 0,0-1 0,0-21 16,42 0 31,-21-21-47,21 21 16,0 0-16</inkml:trace>
  <inkml:trace contextRef="#ctx0" brushRef="#br0" timeOffset="37954.76">8064 5165 0,'0'-21'31,"0"-1"-31,0 1 16,0 0-16,22 21 0,-1-21 15,0 21-15,0-21 0,0 21 16,0 0-16,22 0 0,-22 0 16,0 0-16,21 0 0,-20 0 0,-1 21 15,21 0-15,-21 0 0,0 0 0,-21 22 16,0-22-16,0 0 0,0 21 16,0-20-16,0 20 0,0-21 0,-21 0 15,21 22-15,-21-22 0,0-21 16,21 21-16,-21 0 0,21-42 31,0 0-31,0 0 16,0-1-16,0 1 0,0 0 0,0-21 15,21-1-15,0 1 0,-21 0 16,42-1-16,-20 1 0,-1 21 16,0-21-16,21 20 0,-21 1 0,1 0 15,-1 0-15,0 0 0,0 21 0,0 0 16,0 0-16,1 0 0,-1 0 15,0 0-15,0 21 16,0-21-16</inkml:trace>
  <inkml:trace contextRef="#ctx0" brushRef="#br0" timeOffset="38387.51">9144 4890 0,'-21'21'0,"42"-42"0,-63 63 0,42-21 0,-22-21 15,1 42-15,0-20 0,0-1 16,0 0-16,-22 21 0,22-21 0,0 22 16,21-22-16,-21 21 0,0-21 0,21 1 15,0 20-15,0-21 0,0 0 16,0 0-16,0 1 0,21-1 0,0-21 15,0 21-15,0-21 0,1 0 0,20 0 16,-21 0-16,21 0 16,1 0-16,-22-21 0,21 21 0,1-21 15,-22-1-15,21 1 0,-21 0 0,0 0 16,1-21-16,-1 20 0,-21-20 16,0 0-16,0-1 0,0 22 0,0-21 15,0 0-15,0 20 0,-21-20 0,-1 21 16,22 0-16,-21 21 0,0 0 15,0 0-15,0 0 0,0 0 16,-1 21-16,1 0 0,0 0 16,-21 0-16,21 1 0,-1-1 0,22 0 15,-21 0-15,21 0 0,0 0 16</inkml:trace>
  <inkml:trace contextRef="#ctx0" brushRef="#br0" timeOffset="38759.72">9864 4805 0,'0'-21'0,"0"42"0,0-63 0,0 20 15,0 44 16,0-1-31,0 21 16,0-21-16,0 22 0,0 20 0,0-21 16,0 22-16,0-22 0,0 22 15,0-1-15,0-20 0,0 20 0,-22 1 16,22-1-16,0 1 0,-21 20 0,21-20 16,0-1-16,0 1 0,0-1 15,0 1-15,0-1 0,0 1 0,0-22 16,0 0-16,0 22 0,0-43 0,0 21 15,0 1-15,0-22 0,0 0 0,0 0 16,0 0-16,0-42 31,21 0-31,-21 0 0,0 0 16,0-22-16,0 22 0,22-21 0</inkml:trace>
  <inkml:trace contextRef="#ctx0" brushRef="#br0" timeOffset="39092.32">9737 5017 0,'0'0'0,"0"-43"0,0 22 16,21 0-16,0 0 0,0 0 0,0 21 15,22-22-15,-22 1 0,21 21 16,0 0-16,1 0 0,-1 0 0,0 0 15,1 0-15,-22 0 0,21 21 0,-21 1 16,22-1-16,-22 21 0,-21-21 16,0 0-16,0 22 0,0-22 0,-21 21 15,0-21-15,-1 22 0,-20-22 0,0 0 16,-1 21-16,1-20 0,0-22 16,-1 21-16,1 0 0,0-21 0,-1 0 15,22 21-15,-21-21 0,42-21 31,42 0-15,-21 21-16,1-21 0,20-1 0,0 22 16</inkml:trace>
  <inkml:trace contextRef="#ctx0" brushRef="#br0" timeOffset="39491.08">10562 5059 0,'21'-21'15,"-42"42"-15,63-63 0,-20 20 0,20 1 0,-21 0 16,0 0-16,0 0 0,-21-22 15,0 22-15,22 0 0,-22 0 0,0 0 16,-22 21 0,1 0-16,0 0 0,0 0 0,0 0 15,0 0-15,-1 21 0,1 21 0,0-21 16,0 1-16,0 20 0,21 0 16,0-21-16,-21 22 0,21-22 15,0 21-15,0-21 0,0 22 0,0-22 16,0 0-16,0 0 0,21 0 15,0-21-15,0 22 0,0-22 0,22 0 16,-22 0-16,21 0 0,-21 0 0,22 0 16,-1 0-16,-21-22 0,21 22 15,-20-21-15,-1 0 0</inkml:trace>
  <inkml:trace contextRef="#ctx0" brushRef="#br0" timeOffset="39851.87">10985 4890 0,'0'0'0,"0"-22"0,0 1 16,0 0-16,0 0 16,0 0-16,22 0 15,-1 21-15,0 0 0,0 0 0,21 0 16,-20 0-16,20 0 0,-21 0 16,21 21-16,-20-21 0,20 21 0,-21 0 15,0 0-15,0 22 0,1-22 16,-22 0-16,0 21 0,0-21 0,0 22 15,0-22-15,-22 0 0,1 0 16,0 22-16,0-43 0,0 21 0,21 0 16,-21-21-16,-1 0 15,1 0-15,21-21 16,0 0-16,0-1 16,0 1-16,0 0 0,21-21 0,1-1 15,-1 22-15,-21-21 0,21 0 0,-21-1 16,21 22-16,0 0 0,0-21 15,-21 20-15,22 22 0,-1-21 0,0 0 16,0 21-16,0 0 0,0 0 0,-21-21 16,22 21-16</inkml:trace>
  <inkml:trace contextRef="#ctx0" brushRef="#br0" timeOffset="40718.87">12044 4360 0,'0'0'0,"0"-21"16,0 0-16,-21 21 16,21 21-1,-22 22 1,1-22-16,0 21 0,0 0 15,21 1-15,-21-1 0,0 0 16,-1 22-16,1-22 0,0 1 0,0 20 16,21-21-16,-21 1 0,21-1 0,0 0 15,0-20-15,0 20 0,0-21 16,21 0-16,0 0 0,0-21 0,0 0 16,1 0-16,20 0 0,-21 0 0,0 0 15,22 0-15,-22 0 0,0 0 16,0-21-16,0 0 0,22 0 0,-22 0 15,0 0-15,0-1 0,0 1 16,0 0-16,1 0 0,-1 0 16,0 0-16,-21-1 0,0 1 0,21 0 15,-21 0-15,-21 21 32,21 21-32,-21 0 15,0 0-15,21 1 0,0-1 16,0 21-16,0-21 0,0 0 0,0 1 15,0-1-15,0 0 0,0 0 0,0 0 16,21 0-16,0-21 16,0 0-16,0 0 0,22 0 0,-22 0 15,21 0-15,-21 0 0,22-21 0,-22 0 16,21 0-16,-21 0 16,0 0-16,1-1 0,-1 1 0,0-21 15,0 21-15,0 0 0,-21-1 0,0 1 16,21 0-16,-21 0 0,0 0 15,0 0-15,0 42 32,0 0-32,0 0 0,0 0 15,0 0-15,-21 22 0,21-22 0,0 21 16,-21 1-16,0-1 0,0 0 0,21 1 16,0-1-16,-21 0 0,21 1 15,-22 20-15,22-21 0,-21 1 16,21 20-16,0-20 0,0 20 0,0-21 15,0 22-15,0-22 0,0 1 16,0-1-16,0 0 0,0 1 0,0-22 16,0 21-16,0-21 0,0 0 0,0 1 15,0-1-15,-21-21 16,0 0 0,0 0-16,0 0 0,-1 0 15,1-21-15,0 21 0,21-22 16,-21 22-16,0-21 0,21 0 15,-21 0-15,-1 0 0,1 0 0,21-1 16,-21-20-16,0 0 0,21 21 16,-21-43-16</inkml:trace>
  <inkml:trace contextRef="#ctx0" brushRef="#br0" timeOffset="40978.73">11642 4678 0,'0'-21'0,"21"-22"31,21 22-31,0 21 0,1 0 0,20-21 16,-20 21-16,84-21 0,-64 21 15,1 0-15,-1 0 0,-21-21 16,1 21-16,-1 0 0,0 0 0,-20 0 15,-1 0-15,0 0 0</inkml:trace>
  <inkml:trace contextRef="#ctx0" brushRef="#br0" timeOffset="42119.08">13885 4911 0,'0'0'0,"-21"21"0,0-21 0,0 0 16,0 0-16,21 21 15,21-21 1,0 0 0,0 0-16,21 0 0,1 0 0,-1-21 15,0 0-15,22 21 0,-22-21 16,22-1-16,-1 1 0,-20 0 16,-1 0-16,0-21 0,1 20 0,-1 1 15,-21 0-15,-21 0 0,0-21 16,21 20-16,-21 1 0,0 0 0,0-21 15,0 21-15,-21-1 0,21 1 16,-21 0-16,0 0 0,0 0 0,-1 21 16,1-21-16,0 21 15,0 0-15,21 21 0,-21 0 16,21 0-16,-21 0 0,21 22 16,0-22-16,-22 21 0,22 22 0,-21-22 0,21 21 15,-21 1-15,21-1 0,-21 22 16,21-21-16,-21 20 0,0-20 15,21 20-15,0-20 0,-22 21 0,22-22 16,-21 22-16,21-22 0,0 1 16,0 20-16,0-20 0,0-1 0,0 1 15,0-22-15,0 22 0,0-22 0,0 0 16,0 1-16,0-22 0,21 21 16,-21-21-16,22 1 0,-1-22 0,0 0 15,0 0-15,21 0 0,-20 0 0,20 0 16,-21-22-16,21 1 0,1 0 15,-1 0-15,0-21 0,1 20 0,-22-20 16,21 0-16,-21-1 0,1 1 0,-1-21 16,0 20-16,-21-20 0,0 20 15,0-20-15,0 21 0,-21-22 16,-22 22-16,22-1 0,-21 1 0,0 21 16,-1-21-16,-20 20 0,20-20 0,-20 21 15,21 0-15,-1 0 0,1 21 16,0-22-16,20 1 0,1 21 0,0-21 15,21 0-15,0 0 16,21 0-16,22 21 16,-1-22-16,0 22 0,1-21 0,-1 0 15,21 0-15,-20 0 0,-1 0 16,22-1-16,-22 1 0,21 0 0,-20 0 16,-1-21-16,0 20 0,1-20 15,-1 21-15,-21-21 0,22 20 16,-22 1-16,-21-21 0,21 21 0,-21 0 15,0-1-15,0 1 0,0 0 0,0 0 16,-21 21 0,0 0-16,-1 0 15,1 21 1,21 0-16,0 0 16,0 22-16,0-22 0,0 0 15,0 0-15,0 0 0,0 1 16,0-1-16,0 0 0,0 0 15,0 0-15,0 0 16,21-21-16,1 0 16,-1 0-16,-21-21 15,0 0-15,0 0 0</inkml:trace>
  <inkml:trace contextRef="#ctx0" brushRef="#br0" timeOffset="42418.9">15049 4318 0,'0'0'0,"-21"0"0,0 0 0,0 0 0,0 0 15,0 0-15,-1 0 0,1 0 16,42 0 15,1 0-31,-1 0 0,21 0 16,-21 0-16,0 0 0,1 0 0,-1 0 15,-21-21 1,0 0-16,-21 21 16,-1 0-16,1-21 0,0 21 15,0 0 1,0 0-16,21 21 16,0 0-1,0 0 1</inkml:trace>
  <inkml:trace contextRef="#ctx0" brushRef="#br0" timeOffset="42743.72">15515 3916 0,'0'0'0,"0"-21"0,0 0 0,0-1 15,0 44 17,-21-1-32,21 21 15,-21-21-15,21 43 0,0-22 0,-21 0 16,21 22-16,-22-1 0,22-20 0,0 20 16,0-20-16,-21 20 0,21-21 15,0 1-15,-21-1 0,21 0 0,0 1 16,0-22-16,0 21 0,0-21 0,0 1 15,0-1-15,0 0 16,0-42 15,0 0-31,0-1 0</inkml:trace>
  <inkml:trace contextRef="#ctx0" brushRef="#br0" timeOffset="43171">15621 4572 0,'21'0'0,"43"21"31,-43-21-31,0 0 16,0 0-16,0 0 0,0 0 0,22 0 15,-22-21-15,21 21 0,-21-21 16,22 0-16,-22 0 0,21-1 0,-21 1 15,-21 0-15,0 0 0,0 0 0,0 0 16,0-1-16,0 1 0,-21 0 16,-21 21-16,21 0 0,0 0 15,-22 0-15,22 0 0,0 21 16,-21 0-16,20 1 0,-20-1 0,21 21 16,0-21-16,0 22 0,21-1 15,0-21-15,-22 21 0,22 1 16,0-22-16,0 21 0,0-21 0,0 1 0,22-1 15,-1 0-15,0 0 0,0 0 16,21-21-16,1 0 0,-1 0 16,0 0-16,1 0 0,-1 0 0,22 0 15,-22-21-15,0 21 0,1-21 0,-1 0 16,0 0-16,-21 21 0,1-22 16,-1 1-16,-21 0 15</inkml:trace>
  <inkml:trace contextRef="#ctx0" brushRef="#br0" timeOffset="44263.88">5651 6795 0,'-21'-22'16,"21"1"-16,-21 21 15,0-21-15,0 0 0,21 0 16,0 0-1,0-1-15,21 1 16,0 21-16,0 0 16,0 0-16,1 0 0,20 0 0,-21 0 15,21 0-15,-20 0 0,20 21 0,-21 1 16,21-1-16,-20 21 16,-22 0-16,0 1 0,0-1 0,0 0 15,0 1-15,-22 20 0,-20-20 0,21 20 16,-21-21-16,-1 22 0,1-22 15,21 1-15,-22-1 0,1 0 0,0 1 16,21-22-16,-22 0 0,22 0 0,-21-21 16,21 0-16,-22 21 0,22-21 15,0 0-15,-21 0 0,20 0 0,-20-21 16,21 21-16,0-21 0,0 0 16,-1 0-16,1-1 0,0 1 0,21 0 15,-21-21-15,21 21 0,0-22 0,0 22 16,0-21-16,0 21 15,21-1-15,0-20 0,0 21 0,22 0 16,-22 21-16,0-21 0,21-1 0,1 22 16,-1 0-16,-21 0 0,22 0 15,-1 22-15,-21-22 0,21 21 0,-20 0 16,-1 0-16,0 21 0,-21-20 0,0 20 16,0-21-16,0 21 0,0-20 15,0-1-15,0 21 0,0-21 0,0 0 16,0 1-16,0-1 0,0 0 0,0 0 15,0 0-15,0 0 16,21-21-16,-21 22 0,21-22 0,0 21 16,1-21-16,-1 0 15,0 0-15,0 0 16,0 0-16,0-21 0,1 21 0,-1-22 16</inkml:trace>
  <inkml:trace contextRef="#ctx0" brushRef="#br0" timeOffset="44438.85">6329 7133 0,'21'0'78,"0"-21"-78</inkml:trace>
  <inkml:trace contextRef="#ctx0" brushRef="#br0" timeOffset="45102.77">7366 6879 0,'-21'0'0,"0"-21"31,21 0-31,21 21 0,0-21 16,0 21-16,0-21 0,22 21 0,-22-22 15,21 1-15,-21 0 0,22 0 16,-22 21-16,21-21 0,-21 0 0,0-1 15,1 1-15,-1-21 0,-21 21 16,0 0-16,0-1 0,0 1 16,-21 0-16,-1 21 0,-20-21 15,0 21-15,-1 0 0,1 0 16,21 0-16,-21 0 0,-1 21 0,22 0 16,-21 0-16,21 1 0,-1-1 15,1 21-15,0-21 0,21 0 0,0 22 16,0-22-16,0 0 0,0 21 0,0-20 15,0-1-15,21 0 0,0 0 16,1 0-16,-1-21 0,21 21 0,22-21 16,-22 0-16,0 0 0,1 0 15,-1 0-15,-21 0 0,0 0 16,0 0-16,1 0 0,-44 0 16,1 0-1,-21 0-15,21 0 0,-22 0 16,1 22-16,0-1 0,-22-21 0,22 21 15,0 0-15,-1 0 0,1 0 16,21 1-16,-22-1 0,22 21 0,0-21 16,0 22-16,21-1 0,-21-21 0,21 21 15,0-20-15,0-1 0,0 0 16,21 0-16,0 0 0,0 0 0,0 1 16,1-22-16,20 0 0,-21 0 0,21 0 15,1 0-15,20 0 16,-20 0-16,20 0 0,-21 0 0,22 0 15,-22-22-15,1 22 0,-1-21 0,-21 21 16,0-21-16,0 21 0,1-21 16,-1 0-16,-21 0 0</inkml:trace>
  <inkml:trace contextRef="#ctx0" brushRef="#br0" timeOffset="45330.64">7980 6922 0,'0'0'0,"21"0"0,0 0 15,0 0 1,0 21-16,1 0 16,-22 0-16,21 0 0,0 0 0,-21 1 15,21-1-15,-21 0 0,21 21 16,-21-21-16,0 1 0,21 20 0,-21-21 16,22 0-16,-22 0 0,0 1 0,0-1 15,0 0-15,0 0 0,21-21 31,-21-21-15,0 0-16</inkml:trace>
  <inkml:trace contextRef="#ctx0" brushRef="#br0" timeOffset="45583.94">8382 6964 0,'0'0'0,"0"-21"0,21 0 15,0-1-15,-21 1 0,0 0 16,-21 21-1,0 21 1,0 0-16,-22 1 0,22-1 0,0 0 16,-21 0-16,21 21 0,-22-20 0,1 20 15,0 0-15,20-21 0,-20 22 16,0-1-16,21-21 0,-1 22 0,1-22 16,0 0-16,0 0 0,21 0 0,0 0 15,0 1 1,21-22-16,0 0 0,0 0 15,1 0-15,20 0 0,0-22 0,-21 1 16,22 21-16,-1-21 0</inkml:trace>
  <inkml:trace contextRef="#ctx0" brushRef="#br0" timeOffset="45871.77">8805 6943 0,'0'0'0,"0"-21"0,0-22 31,-21 43-15,0 0-16,0 21 0,0-21 15,-1 22-15,-20-1 0,21 0 0,0 0 16,0 21-16,21-20 0,-22 20 16,1 0-16,21-21 0,0 22 0,0-1 15,0-21-15,0 22 0,0-22 16,0 0-16,0 0 0,21 0 0,1 0 15,-1 1-15,0-22 0,21 0 0,-21 0 16,22 0-16,-1 0 0,0-22 16,1 1-16,-22 0 0,21 21 0,1-42 15,-22 21-15,21-1 0,-21 1 0</inkml:trace>
  <inkml:trace contextRef="#ctx0" brushRef="#br0" timeOffset="46511.74">9165 7091 0,'0'0'0,"0"21"0,21-21 31,0 0-31,1 0 16,-1 0-16,0 0 0,0-21 0,21 21 15,-20-21-15,-1 0 0,0 21 16,0-22-16,0 1 0,-21 0 0,21 0 15,-21 0-15,0 0 16,0-1-16,0 1 0,-21 21 16,0-21-16,0 21 0,0 0 15,0 0-15,-1 0 16,1 21-16,0-21 0,21 21 0,-21 1 16,0-1-16,0 21 0,-1-21 0,22 0 15,0 22-15,-21-1 0,21-21 16,0 22-16,0-22 0,0 21 0,0-21 15,0 0-15,0 1 0,21-1 0,-21 0 16,22-21-16,-1 0 0,21 21 16,-21-21-16,22 0 0,-22 0 15,21 0-15,0-21 0,1 0 0,-1 21 16,-21-21-16,22-1 0,-1 1 0,-21-21 16,21 21-16,-20-22 0,-1 1 15,21 21-15,-21-21 0,0-1 0,1 1 16,-1 0-16,-21-1 0,21-20 0,-21 20 15,21 1-15,-21 0 0,0 21 16,0-22-16,0 22 0,21 0 0,-21 0 16,0 0-16,0-1 0,-21 44 31,21 20-31,-21-21 0,0 21 16,21-20-16,-21 41 0,21-21 0,0 1 15,-22-1-15,1 0 0,21 22 16,0-22-16,0 1 0,0-1 0,0 0 15,0-21-15,0 22 0,0-22 0,0 21 16,21-42-16,1 21 0,20 1 0,-21-22 16,21 0-16,1 0 0,-1 0 15,0 0-15,1-22 0,-1 1 0,-21 21 16,22-21-16,-22 0 0,21 0 0</inkml:trace>
  <inkml:trace contextRef="#ctx0" brushRef="#br0" timeOffset="47435.72">12001 6858 0,'0'0'15,"0"-21"-15,0 0 16,22 0-16,-1 21 16,0-22-16,-21 1 15,21 21-15,-21-21 0,21 0 16,-21 0-16,0 0 16,0-1-16,0 1 0,0 0 15,0 0 1,-21 21-16,-21 0 0,21 0 15,-22 0-15,22 0 0,-21 21 16,21-21-16,-22 21 0,1 0 0,21 1 16,0-1-16,-1 0 0,1-21 15,21 21-15,0 0 0,0 0 0,0 1 16,0-1-16,0 0 0,0 0 16,21-21-16,1 21 0,-1-21 15,0 21-15,0 1 0,21-22 0,-20 21 16,-1-21-16,21 21 0,-21-21 0,0 21 15,1-21-15,-1 21 0,0 0 16,0 1-16,0-22 0,0 21 16,-21 0-16,0 0 0,0 0 0,0 0 15,0 1-15,-21-1 0,-21 0 16,21 0-16,0-21 0,-22 21 0,1 0 16,21-21-16,-22 0 0,22 22 0,-21-22 15,0 0-15,20 0 0,-20 0 16,0 0-16,21-22 0,-22 1 0,1 21 15,21-21-15,-22 0 0,22 0 0,0-22 16,0 22-16,0 0 0,0 0 16,21-21-16,0 20 0,-22-20 0,22 21 15,0 0-15,0 0 0,0-1 0,0 1 16,0 0-16,22 21 16,-1 0-16,0 0 0,0 0 15,0 0-15,0 0 0,1 0 16,-1 0-16,0 0 0,21 0 15</inkml:trace>
  <inkml:trace contextRef="#ctx0" brushRef="#br0" timeOffset="48823.56">12509 6308 0,'0'-21'16,"0"-1"-16,-21 22 16,0 0-1,21 22-15,-21-1 0,21 21 16,0-21-16,-21 22 0,21-1 0,0 0 16,0 22-16,0-22 0,0 22 15,0-22-15,-21 21 0,21-20 0,-22 20 16,22-20-16,0-1 0,-21 0 0,0 22 15,21-22-15,-21-21 0,21 22 16,0-22-16,0 21 0,0-21 16,0 0-16,0 1 0,0-44 31,0 1-15,0 0-16,0 0 0,0 0 0,0-22 15,0 22-15,0 0 0,0-21 0,21 21 16,0-1-16,0-20 0,1 21 15,-1 0-15,0 0 0,0-1 0,0 1 16,0 0-16,1 21 0,-1 0 0,0 0 16,0 0-16,0 0 15,0 0-15,-21 21 0,22 0 16,-22 1-16,21-1 0,-21 0 16,0 0-16,0 0 0,0 0 15,0 1-15,0 20 0,0-21 0,21 0 16,-21 0-16,0 1 0,21-1 0,-21 0 15,21 0-15,0 0 16,1-21-16,-1 0 0,0 0 0,21 0 16,-21 0-16,22 0 0,-1-21 0,0 21 15,1-21-15,-1 0 0,-21 0 16,22-1-16,-1 1 0,-21 0 0,0 0 16,22 0-16,-43 0 0,21-22 15,-21 22-15,21 0 0,-21 0 0,0 0 16,0-1-16,0 1 15,0 0-15,-21 21 0,0-21 16,-1 21-16,1 0 0,0 0 16,0 0-16,0 21 15,0 0-15,21 0 0,-22 1 0,22-1 16,0 0-16,0 0 0,0 0 16,0 0-16,0 1 0,0-1 0,0 0 15,0 0-15,0 21 0,0-20 0,22-22 16,-1 21-16,0 0 0,0-21 15,21 0-15,-20 21 0,20-21 0,0 0 16,22 0-16,-22 0 0,0 0 0,22-21 16,-22 0-16,1 21 15,-1-21-15,0-1 0,-21 1 0,22 0 16,-22 0-16,0 0 0,0-22 0,0 22 16,-21 0-16,22 0 0,-22 0 0,0 0 15,0-1-15,0 1 0,0 0 16,0 0-16,-22 0 0,1 21 15,0 0-15,0 0 16,0 0-16,0 0 0,-1 21 16,22 0-16,0 0 0,-21 0 15,21 1-15,0-1 0,-21 0 0,21 21 16,0-21-16,0 1 0,0-1 0,0 0 16,0 0-16,21 0 0,0 0 15,-21 1-15,22-1 0,-1 0 16,0-21-16,0 0 0,21 21 0,-20-21 15,20 0-15,-21 0 0,21 0 0,-20 0 16,20-21-16,-21 0 0,21 21 16,-20-21-16,20-22 0,-21 22 0,0 0 15,22-21-15,-22-1 0,0 1 0,0 0 16,0-22-16,0 22 0,1-22 16,-1 1-16,0-1 0,0 1 15,0-1-15,0 1 0,-21 20 0,0 1 0,22 0 16,-22 21-16,21-1 0,-21 1 15,0 0-15,0 0 0,0 0 16,-21 21 15,-1 21-31,1 0 0,21 0 0,-21 0 16,0 1-16,0 20 0,21 0 0,-21 1 16,-1 20-16,1-21 0,21 22 15,-21-1-15,21-20 0,-21-1 0,21 22 16,0-22-16,0 0 0,0 1 0,0-1 15,0-21-15,0 21 16,21-20-16,0-1 0,0 21 0,1-21 16,20 0-16,-21-21 0,0 0 15,22 0-15,-1 0 0,-21 0 16,21 0-16,1 0 0,-1 0 0,-21 0 16,22-21-16,-22 0 0,0 21 0,0-21 15,0 0-15,0 0 0,-21-1 16,0 1-16,0 0 0,0 0 0,0-21 15,0 20-15,0 1 0,0 0 0</inkml:trace>
  <inkml:trace contextRef="#ctx0" brushRef="#br0" timeOffset="49155.37">14266 6604 0,'0'0'0,"-21"0"0,0 0 0,0 0 0,42 0 31,21 0-31,-21 0 0,22 0 16,20 0-16,-20 0 0,-1-21 16,21 21-16,-20 0 0,20-21 0,-20 21 0,20 0 15,-21 0-15,1 0 16,-1 0-16,-21-21 0,22 21 0,-22 0 15,0 0-15,-42 0 79,0 21-64</inkml:trace>
  <inkml:trace contextRef="#ctx0" brushRef="#br0" timeOffset="52019.63">2053 9250 0,'0'0'0,"-21"0"0,0 0 16,0 0-1,21-21 1,0 0-16,0-1 0,0 1 16,0 0-16,0 0 0,0 0 15,0 0-15,21-1 0,0 1 16,-21 0-16,21 21 0,21-21 0,-20 0 16,-1 0-16,21 21 0,0-22 0,1 22 15,-1 0-15,0 0 16,1 0-16,-1 0 0,-21 0 0,22 0 15,-22 22-15,-21-1 0,0 21 16,0-21-16,0 22 0,0-1 0,-21 0 16,-1 1-16,1-1 0,-21 0 15,21 1-15,-22-1 0,22 0 0,-21 1 16,21-1-16,-22 0 0,22 1 0,0-22 16,-21 21-16,21 0 0,-1-20 15,1-1-15,0 0 0,0 0 0,0 0 16,0 0-16,-1 1 0,1-1 15,0 0-15,0-21 0,0 21 0,0 0 16,-1-21-16,1 0 16,21 21-16,0-42 31,0 0-15,21 21-16,-21-21 0,22 0 15,-1 0-15,0 21 16,-21-22-16,21 22 0,0-21 0,0 21 15,1-21-15,-1 21 0,0 0 16,-21-21-16,21 21 0,0 0 0,0 0 16,1 0-16,-1 0 0,0 0 15,0 0-15,0 21 0,-21 0 16,21-21-16,1 21 0,-22 1 16,21-22-16,0 21 0,0-21 15,0 21-15,0-21 0,1 0 16,20 0-16,-21 0 0,0 0 15,22 0-15,-22 0 0,0 0 0,0 0 16,0 0-16,0-21 0,1 21 0,-22-21 16,0-1-1,0 1-15,0 0 16,0 0-16,-22 0 16</inkml:trace>
  <inkml:trace contextRef="#ctx0" brushRef="#br0" timeOffset="52396.41">2963 9440 0,'0'0'15,"0"22"-15,0-1 0,0 0 16,0 0-16,21 0 31,1-21-31,-1 0 16,0 0-16,-21-21 16,21 21-16,-21-21 15,0 0-15,0 0 16,0-1-1,-21 22-15,0 0 16,21 22 15,0-1-31,0 0 16</inkml:trace>
  <inkml:trace contextRef="#ctx0" brushRef="#br0" timeOffset="53075.02">5736 9081 0,'0'-22'16,"0"44"-16,21-65 0,-21 22 0,0 0 0,0 0 15,0 0-15,0-1 0,0 1 16,0 0-16,0 42 31,0 22-31,0-22 16,0 21-16,0-21 0,0 22 15,0 20-15,0-21 0,0 1 0,21-1 16,-21 0-16,0 22 0,0-22 0,0 1 16,0 20-16,0-21 0,0 1 15,0 20-15,0-42 0,0 22 0,0-1 16,0-21-16,0 0 0,0 1 0,0-1 16,0 0-16,22-21 15,-22-21 16,0 0-31,0-1 0,0-20 0,0 21 16</inkml:trace>
  <inkml:trace contextRef="#ctx0" brushRef="#br0" timeOffset="53450.8">5588 9229 0,'0'-21'0,"0"42"0,-21-42 0,0-1 0,-1 22 15,22-21-15,-21 0 0,21 0 16,0 0-16,0 0 16,0-22-16,0 22 0,43 0 0,-22 0 0,21 0 15,-21-1-15,43 1 16,-22 0-16,22 21 0,-1-21 0,-21 0 16,22 21-16,-1 0 0,1 0 0,-1 0 15,-20 0-15,20 21 0,-20 21 16,-22-21-16,0 22 0,-21-1 0,0 0 15,0 1-15,0-1 0,-21 0 0,-22 1 16,1-22-16,0 21 0,-1 1 16,-20-1-16,21-21 0,-1 0 0,-20 0 15,20 1-15,1-1 0,21 0 16,-21-21-16,20 0 0,1 0 16,42-21 15,1 21-31,20-21 15,-21 21-15,0-22 0,0 22 0,22-21 16</inkml:trace>
  <inkml:trace contextRef="#ctx0" brushRef="#br0" timeOffset="53947.52">6816 9102 0,'0'-21'16,"0"-1"-16,0 44 31,0-1-15,0 0-16,0 0 0,0 0 0,-22 22 16,1-22-16,0 21 0,21-21 0,-21 22 15,0-1-15,21-21 0,-21 21 16,21 1-16,0-1 0,0-21 0,0 22 15,0-1-15,0-21 0,0 0 0,0 22 16,21-22-16,0 0 16,21 0-16,-21-21 0,22 0 15,-1 0-15,0 0 0,1 0 0,-1-21 16,0 0-16,1 0 0,-1-1 0,0 1 16,1-21-16,-22 21 0,21-22 15,-21 1-15,1 21 0,-22-21 0,0-1 16,0 1-16,0 0 0,0-1 0,0 1 15,0 0-15,-22-1 0,1 1 16,0 21-16,-21-22 0,21 22 0,-22 0 16,1 0-16,0 21 0,-1-21 0,1 21 15,0 0-15,20 0 0,-20 0 16,0 0-16,21 0 0,-22 21 16,22-21-16,0 21 0,0-21 0,21 21 15,-21 0-15,21 1 0,0-1 16,0 0-16,21 0 0,0 0 15,21 0-15,-21-21 0,22 22 0</inkml:trace>
  <inkml:trace contextRef="#ctx0" brushRef="#br0" timeOffset="54255.35">7789 9038 0,'0'-21'0,"0"42"0,0-63 16,0 21 0,0 42-1,0 0-15,0 0 0,0 0 16,0 22-16,0-22 0,0 21 16,0 1-16,0-1 0,0 0 0,0 1 15,0-1-15,0 0 0,0 1 0,0-22 16,-21 21-16,21 0 0,0-20 15,-21-1-15,21 21 0,-21-21 0,21 0 16,0-42 31,0 0-47,0-21 0</inkml:trace>
  <inkml:trace contextRef="#ctx0" brushRef="#br0" timeOffset="54507.22">7810 9038 0,'0'0'0,"22"-21"16,-1 21-16,0 0 15,0 0 1,0 21-16,0-21 0,-21 21 16,22 1-16,-1-1 0,0 0 15,21 0-15,-21 0 0,1 22 0,-1-22 16,0 0-16,0 0 0,0 0 0,-21 0 15,0 1-15,21-1 0,-21 0 16,0 0-16,22 0 16,-22-42 15,0 0-31,21 21 0</inkml:trace>
  <inkml:trace contextRef="#ctx0" brushRef="#br0" timeOffset="55076.59">8657 8890 0,'0'0'0,"21"0"0,-21-21 15,-21 21 1,0 0 0,0 0-16,0 0 0,-22 21 15,22 0-15,0 0 0,-21 1 0,20-1 16,-20 21-16,21-21 0,0 22 0,-22-22 15,22 21-15,0-21 0,-21 22 16,21-22-16,-1 0 0,1-21 16,0 21-16,21 0 0,21-21 31,0-21-15,1 21-16,-1-21 0,21 0 0,-21 0 15,0-1-15,22-20 0,-22 21 0,0-21 16,21 20-16,1-20 0,-22 21 15,0-21-15,21 20 0,-20-20 0,-1 21 16,-21 0-16,21 0 0,-21-1 16,21 22-16,-21-21 0,0 42 47,0 1-47,0 20 0,0-21 15,0 21-15,0 1 0,0-1 0,0 0 16,0 1-16,0-1 0,-21 0 15,21 1-15,-21-1 0,21 0 0,0 1 16,0-22-16,0 21 0,0 1 0,0-22 16,0 0-16,0 21 0,0-21 15,0 1-15,0-1 0,0 0 0,0 0 16,0 0-16,21-21 16,-21 21-16,21-21 15,-21-21 16,0 0-31</inkml:trace>
  <inkml:trace contextRef="#ctx0" brushRef="#br0" timeOffset="73047.42">1841 11557 0,'0'21'31,"-21"-21"16,21-21 0,0 0-31,0 0-16,21 21 15,-21-21-15,0-1 16,22 22-16,-1 0 0,0-21 16,0 21-16,0 0 0,0 0 15,1 0-15,-1 0 0,0 0 16,0 0-16,-21 21 15,21-21-15,-21 22 0,0-1 16,0 0-16,0 0 0,0 0 0,0 22 16,0-22-16,-21 0 0,0 0 15,0 0-15,0 22 0,-1-22 0,1 0 16,0 0-16,0 0 0,-21 0 16,20 1-16,22-1 0,-21-21 0,0 21 15,0-21-15,21-21 47,0 0-47,21 21 0,0-22 16,0 1-16,1 21 0,-1-21 15,0 0-15,0 21 16,0 0-16,0 0 0,1-21 0,-1 21 16,0 0-16,0 0 0,0 0 15,0 0-15,1 0 0,-1 0 16,0 21-16,0-21 0,0 21 15,0 0-15,1 0 0,-22 1 16,21-1-16,-21 0 0,0 0 16,0 0-16,0 0 0,0 1 0,0-1 15,0 21-15,-21-21 0,-1 0 16,1 1-16,-21-1 0,21 0 16,0 0-16,-22 0 0,1 0 0,21 1 15,-22-1-15,22-21 0,-21 0 16,0 21-16,20-21 0,1 0 0,-21 0 15,21 0-15,0 0 0,-22-21 16,22 21-16,0-21 0,0-1 16,21 1-16,-21 21 0,21-21 15,0 0-15,0 0 16,0 0 0,21 21-1,0-22-15,0 22 16</inkml:trace>
  <inkml:trace contextRef="#ctx0" brushRef="#br0" timeOffset="73470.5">2667 11875 0,'0'21'16,"21"-21"15,0 0-16,-21-21 1,-21 21 15,0 0-15,0 0 0,0 0-1,21 21 16,21-21-15,0 0 0,-21-21-16</inkml:trace>
  <inkml:trace contextRef="#ctx0" brushRef="#br0" timeOffset="74182.86">4826 11134 0,'-21'0'0,"42"0"0,-63 0 0,20 0 16,1 0-1,21-21-15,21 21 32,22 0-32,-22 0 0,21 0 15,1-22-15,-1 22 0,0 0 0,22 0 16,-22 0-16,22 0 0,-1-21 0,1 21 15,-1 0-15,22 0 16,-22 0-16,-20 0 0,20 0 0,-21 0 16,1 0-16,-1 0 0,0 0 0,-20 0 15,-1 0 1,-42 0 0,-1 0-16,1 21 0,0-21 0,0 0 15,-21 22-15,20-22 0,-20 0 16,21 0-16,-21 21 0,20-21 0</inkml:trace>
  <inkml:trace contextRef="#ctx0" brushRef="#br0" timeOffset="74503.67">5292 11176 0,'0'-21'0,"-22"21"31,22 21 0,0 0-31,0 0 0,0 1 16,0 20-16,0 0 0,0 1 0,0-1 15,0 0-15,0 1 0,0 20 16,0-21-16,0 1 0,0-1 16,0 22-16,0-22 0,-21 0 0,21 1 15,0-1-15,0-21 0,0 21 0,0-20 16,0-1-16,0 21 0,0-21 15,0 0-15,0-42 47,21 0-47,1 0 0,-22 0 16,21-22-16</inkml:trace>
  <inkml:trace contextRef="#ctx0" brushRef="#br0" timeOffset="74931.42">5715 11705 0,'0'43'31,"21"-43"-31,0 0 0,0 0 16,1 0-16,20 0 0,-21-22 15,0 1-15,0 21 0,22-21 0,-22 0 16,0 0-16,0 21 0,0-21 16,1-1-16,-1 1 0,-21 0 15,0 0-15,0 0 0,0 0 16,-21 21-16,-1 0 16,1 0-16,0 0 0,-21 0 15,21 21-15,-1-21 0,-20 21 0,21 0 16,0 0-16,0 0 0,-1 1 0,1 20 15,0-21-15,21 0 0,0 0 16,0 1-16,0 20 0,0-21 0,0 0 16,0 0-16,0 1 0,0-1 15,0 0-15,21-21 0,0 21 16,1 0-16,-1-21 16,0 0-16,0 0 0,0 0 15,0 0-15,1-21 16,-1 21-16,21-21 0,-21 0 0</inkml:trace>
  <inkml:trace contextRef="#ctx0" brushRef="#br0" timeOffset="75407.82">6583 11451 0,'0'0'0,"-21"0"15,-1 0 1,1 0-16,0 0 0,0 0 15,0 0-15,0 0 0,-1 0 0,1 21 16,0 1-16,0-22 0,0 21 16,0 0-16,-1-21 0,22 21 0,0 0 15,-21 0-15,21 1 0,0-1 16,0 0-16,0 0 16,21 0-16,1-21 15,-1 21-15,0-21 0,21 0 0,-21 0 16,22 0-16,-22 0 0,21 0 15,1 0-15,-22 0 0,21 0 16,-21 0-16,22 0 0,-22 0 0,0 22 16,0-22-16,-21 21 0,0 0 15,0 0-15,-21 0 16,0-21-16,0 21 0,-1 1 16,-20-22-16,21 21 0,-21 0 0,20 0 15,-20-21-15,0 21 0,21-21 16,-22 0-16,22 21 0,0-21 0,0 0 15,0 0-15,-1 0 0,1 0 0,0 0 16,0 0-16,0 0 16,0-21-16,21 0 15,-22 0-15,22 0 16,0 0 0,22-1-16,-1 22 0,0-21 15,0 0-15</inkml:trace>
  <inkml:trace contextRef="#ctx0" brushRef="#br0" timeOffset="75807.59">7218 11028 0,'0'-21'0,"0"42"0,-21-42 32,21 42-32,0 0 15,-22 0-15,22 0 0,0 22 0,0-22 16,0 21-16,0 1 0,-21 20 16,21-21-16,-21 1 0,0-1 0,21 0 15,0 1-15,-21-1 0,0 0 16,21 1-16,0-1 0,0-21 0,0 22 15,0-22-15,0 0 0,0 0 0,0 0 16,0 0-16,0 1 0,0-1 16,21-21-16,0 0 0,0 0 15,0 0-15,0 0 16,1 0-16,-1-21 0,21-1 0,-21 22 16,0-21-16,1 0 0,-1 21 0,0-21 15,0 0-15,0 0 0,0-1 16,-21 1-16,0 0 0</inkml:trace>
  <inkml:trace contextRef="#ctx0" brushRef="#br0" timeOffset="76031.46">6943 11536 0,'21'0'16,"0"0"-1,21 0-15,-21 0 0,22 0 0,-22-21 16,21 21-16,1-21 0,-22 21 0,21 0 16,-21-22-16,22 1 0,-22 21 15,0 0-15,0 0 0,0-21 0,0 21 16,1-21 0,-1 21-1</inkml:trace>
  <inkml:trace contextRef="#ctx0" brushRef="#br0" timeOffset="76355.37">8107 11091 0,'0'-21'0,"0"42"0,0-63 15,0 21-15,0 0 0,-21 21 16,-1 21 15,22 0-31,0 0 0,0 0 16,-21 22-16,21-1 0,0 0 15,0 22-15,0-22 0,0 1 16,0-1-16,-21 21 0,21-20 0,0-22 16,-21 21-16,21 1 0,0-22 0,-21 21 15,21-21-15,0 0 0,0 1 16,0-1-16,0 0 0,0-42 47,0 0-47,21-1 0,-21 1 0</inkml:trace>
  <inkml:trace contextRef="#ctx0" brushRef="#br0" timeOffset="76635.21">8107 11070 0,'0'0'0,"0"-21"0,21 21 16,0 21 0,0-21-16,-21 21 0,21 22 0,1-22 15,-1 0-15,0 21 0,0 1 0,0-1 16,0 0-16,1 1 0,-1-22 16,0 21-16,0 1 0,0-1 15,0-21-15,1 0 0,-22 22 0,21-22 16,-21 0-16,21 0 0,0 0 15,-21 0-15,21-21 16,0 0 0,1-21-1,-1 0 1,-21 0-16,0 0 0,21 0 0</inkml:trace>
  <inkml:trace contextRef="#ctx0" brushRef="#br0" timeOffset="76911.87">8784 10943 0,'0'0'0,"0"-21"0,0 0 16,0 0-16,0 0 15,-21 21-15,0 0 0,0 0 16,-1 0-16,1 0 0,21 21 16,-21 0-16,0 0 0,21 21 15,0 1-15,-21-1 0,0 0 0,-1 22 16,22-22-16,0 22 0,-21-1 0,0-20 15,21 20-15,-21-21 0,21 1 16,0-1-16,-21 0 0,21-20 0,-21 20 16,21-21-16,0 0 0,0 0 0,0 1 15,21-22 1,0 0 0,0-22-16,0 1 15,0 21-15,1-21 0</inkml:trace>
  <inkml:trace contextRef="#ctx0" brushRef="#br0" timeOffset="77791.83">9864 10964 0,'0'-21'0,"0"42"0,0-63 0,0 21 16,-22 21-16,1 0 0,0-21 0,0 21 16,0 0-16,0-21 0,-1 21 0,1 0 15,0 0-15,0 0 0,0 0 16,0 0-16,-1 0 0,1 0 0,0 21 16,0 0-16,-21-21 0,20 21 0,1 21 15,0-20-15,0-1 0,0 21 16,21 0-16,-21 1 0,-1 20 0,22-20 15,-21-1-15,21 0 0,0 1 0,0-1 16,0 0-16,0 1 16,0-1-16,0-21 0,21 0 0,1 0 15,-1 1-15,0-1 0,0 0 0,0-21 16,0 0-16,22 0 0,-22 0 16,21 0-16,1 0 0,-22 0 0,21 0 15,0 0-15,-20-21 0,20 0 0,-21-1 16,0 1-16,0 0 0,1-21 0,-22 21 15,0-1-15,0-20 0,0 21 16,0 0-16,-22 0 0,1-22 0,0 43 16,0-21-16,-21 0 0,20 0 0,-20 21 15,21 0-15,-21 0 16,20 0-16,-20 0 0,21 0 0,0 0 16,0 21-16,-1-21 0,1 21 0,21 0 15,0 0 1,0 1-1,21-22-15,1 0 16,-1 0-16,21 0 0,-21 0 16,0 0-16,22-22 0,-22 22 0,0-21 15,0 21-15,0-21 0,1 21 0,-22-21 16,21 21-16,-21-21 16,0 42 15,0 0-16,0 0-15,0 0 0,0 22 16,0-22-16,0 21 0,0-21 0,0 22 16,0-1-16,0-21 0,0 22 0,0-1 15,-21 0-15,21 1 0,0-1 16,0 0-16,-22 1 0,1-1 0,21 21 16,-21-20-16,21-1 0,0 22 0,0-22 15,0 0-15,0 1 0,0-22 0,0 21 16,0-21-16,0 22 0,0-22 15,0 0-15,0 0 0,0 0 0,21 0 16,-21 1-16,21-22 16,1 0-16,-1 0 31,0-22-15,-21 1-1,0 0-15,0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24:21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741 0,'0'0'16,"21"-21"-1,-21 0 1,0-1-1,0 1 1,0 0-16,0 0 16,-21 21-16,0-21 15,0 21-15,-1 0 0,1 0 16,0 0-16,-21 0 0,21 0 16,-1 0-16,-20 21 0,21 0 15,-21-21-15,-1 21 0,1 0 16,0 22-16,-1-22 0,1 21 15,0 1-15,20-1 0,-20 0 0,21 1 16,-21 20-16,20-21 0,1 1 16,21-1-16,0 0 0,0 1 0,0-1 15,0 0-15,0-20 0,21-1 16,1 0-16,-1 0 0,0 0 0,21 0 16,1 1-16,-1-22 0,0 0 15,1 0-15,-1 0 0,0 0 16,1 0-16,-1 0 0,0 0 0,1 0 15,-22-22-15,21 1 0,-21 0 16,0 21-16,22-21 0,-22-21 16,0 20-16,-21-20 0,21 21 15</inkml:trace>
  <inkml:trace contextRef="#ctx0" brushRef="#br0" timeOffset="619.99">3365 445 0,'0'-22'16,"0"44"-16,22-44 31,-22 44-15,0-1-16,0 0 0,0 0 0,0 21 15,0-20-15,0 20 0,0 0 16,0 1-16,0-1 0,0 21 0,0-20 16,0-1-16,0 22 0,0-22 15,0 0-15,-22 1 0,22-1 16,0 0-16,0 1 0,-21-22 16,21 21-16,0-21 0,-21 0 15,21 1-15,0-1 0,0 0 16,0-42 15,0 0-15,0-1-16,0 1 0,0-21 0,0 21 15,0-22-15,21 22 0,0-21 16,1 0-16,-1-1 0,0 22 0,0-21 16,0-1-16,22 22 0,-22 0 15,21 0-15,-21 0 0,22 0 16,-22 21-16,0 0 0,21 0 15,-21 0-15,1 0 0,-1 0 16,0 0-16,0 42 0,-21-21 0,0 0 16,0 22-16,0-22 0,0 21 15,0 0-15,0-20 0,0 20 0,0-21 16,0 21-16,0-20 0,0-1 16,0 0-16,-21 0 0,21 0 0,-21 0 15,21-42 32,0 0-31,0-21-16</inkml:trace>
  <inkml:trace contextRef="#ctx0" brushRef="#br0" timeOffset="824.38">4487 1037 0,'0'-21'16,"0"-85"-1,0 85-15,21 0 16,-63 0-16</inkml:trace>
  <inkml:trace contextRef="#ctx0" brushRef="#br0" timeOffset="943.82">4043 1080 0,'0'21'15,"0"0"-15,-43 0 0,22 0 0,0 0 16</inkml:trace>
  <inkml:trace contextRef="#ctx0" brushRef="#br0" timeOffset="1259.64">4022 1376 0,'105'0'16,"-83"0"-1,-1-21-15,0 0 0,-21-1 0,21 22 16,0-21-16,22 0 0,-1 0 16,0 0-16,-21 0 0,1-1 0,-1 1 15,0-21-15,0 21 0,-42 42 156,21-42-140,0 0 0,0-1-1</inkml:trace>
  <inkml:trace contextRef="#ctx0" brushRef="#br0" timeOffset="3031.54">4487 1016 0,'21'0'16,"-21"-21"-1,0 0 1,0 0-16,0-1 15,0 1 1,0 0-16,0 0 16,0 0-16,-21 0 15,0 21-15,0 0 0,0-22 16,0 22-16,-1 0 0,1 0 16,0 0-16,0 0 0,0 0 15,0 0-15,-1 22 0,1-22 16,0 21-16,21 0 0,-21-21 0,0 21 15,0 0-15,-1 0 0,1 1 16,21-1-16,-21 0 0,0 21 16,0-21-16,21 1 0,-21 20 0,-1-21 15,22 0-15,0 0 0,-21 22 16,21-22-16,-21 0 0,21 0 0,0 0 16,0 1-16,0-1 15,0 0-15,21-21 16,0 21-16,1-21 15,-1 0-15,0 0 0,0 0 16,0 0-16,0 0 0,1 0 16,20-21-16,-21 21 0,0-21 0,22 21 15,-22-21-15,0-1 0,21 1 0,-21 0 16,1 0-16,-1 0 0,-21 0 16,21-1-16,-21-20 0,21 21 0,-21-21 15,21 20-15,-21 1 16,0 0-16,0 0 0,0 0 0,0 0 15,0-1-15,0 1 0,0 0 16,0 42 15,0 0-15,0 1-16,0-1 0,0 0 16,0 21-16,0-21 0,0 1 15,0 20-15,0-21 0,0 0 0,0 0 16,0 1-16,0-1 15,0 0-15,0 0 0,0 0 0,21-21 16,1 21-16,-1-21 16,0 0-16,0 0 0,0 0 15,0 0-15,1 0 0,-1 0 16,0-21-16,0 21 0,0-21 16</inkml:trace>
  <inkml:trace contextRef="#ctx0" brushRef="#br0" timeOffset="3472.29">5059 889 0,'0'-21'31,"0"42"0,-21 0-31,21 0 0,0 1 16,0-1-16,0 0 0,0 21 0,0-21 15,-22 22-15,22-22 0,0 21 16,0 1-16,0-1 0,0 0 16,-21 1-16,21-1 0,0 0 0,0 1 15,0 20-15,0-21 0,0 1 16,0 20-16,0-20 0,-21 20 0,21 1 15,-21-22-15,21 21 0,-21-20 16,21-1-16,0 0 0,-21 22 0,21-43 16,-22 21-16,22 1 0,-21-22 0,21 0 15,0 0-15,0 0 0,-21-21 16,21-21 15,0 0-31,21 0 0,-21 0 16,21-22-16,-21 22 15,22 0-15,-22-21 0,0-1 0,21 1 16,0 0-16</inkml:trace>
  <inkml:trace contextRef="#ctx0" brushRef="#br0" timeOffset="3796.1">4953 1058 0,'0'0'0,"0"-21"16,0 0-16,0 0 0,0 0 0,0 0 16,0-1-16,0 1 0,0 0 15,0 0-15,0 0 0,0 0 16,0-1-16,21 1 0,0 0 16,22 0-16,-22 21 0,0-21 15,21 0-15,1 21 0,-22 0 0,21 0 16,0 0-16,1 0 0,-22 0 15,21 0-15,1 21 0,-22 0 0,0 0 16,0 0-16,0 22 0,-21-1 0,0-21 16,0 21-16,0 1 0,-42-1 15,21 0-15,0 1 0,-22-22 0,1 21 16,21-21-16,-22 1 0,22 20 16,-21-21-16,0-21 0</inkml:trace>
  <inkml:trace contextRef="#ctx0" brushRef="#br0" timeOffset="3852.07">4889 1397 0,'22'-21'16,"-44"42"-16,44-63 0</inkml:trace>
  <inkml:trace contextRef="#ctx0" brushRef="#br0" timeOffset="3922.03">5292 1080 0,'42'-22'0</inkml:trace>
  <inkml:trace contextRef="#ctx0" brushRef="#br0" timeOffset="4056.36">5948 381 0,'0'-21'15,"0"42"-15,0-63 0</inkml:trace>
  <inkml:trace contextRef="#ctx0" brushRef="#br0" timeOffset="4127.32">5948 254 0,'0'21'16,"-21"0"0,21 22-16,0-22 0,-22 21 0,-20-21 15</inkml:trace>
  <inkml:trace contextRef="#ctx0" brushRef="#br0" timeOffset="4292.22">5800 804 0,'0'22'15,"0"-1"-15,0 0 0,0 0 0,0 0 16,0 0-16,0 1 15,0-1-15,0 0 0,0 0 16,0-42 47,0 0-63</inkml:trace>
  <inkml:trace contextRef="#ctx0" brushRef="#br0" timeOffset="4955.79">5927 381 0,'0'0'0,"0"-21"16,0 0 0,0 0 15,0-1 0,0 44-15,0-1-16,0 0 15,0 0-15,-22 0 0,22 22 0,0-22 16,0 21-16,0 0 0,-21-20 0,21 20 16,-21 0-16,21 1 15,0-22-15,0 21 0,-21 0 0,21 1 16,-21-22-16,21 21 0,-21 1 15,21-22-15,0 21 0,0-21 0,0 0 16,0 1-16,0-1 0,0 0 0,0 0 16,0 0-16,21-21 31,0 0-15,0 0-16,-21-21 15,21 21-15,0-21 0,1 0 16,-22 0-16,0-1 0,21 22 15</inkml:trace>
  <inkml:trace contextRef="#ctx0" brushRef="#br0" timeOffset="5276.6">5651 635 0,'0'0'16,"-21"0"-16,42 0 31,1 0-31,-1 0 0,21 0 16,-21 0-16,22 0 0,-1 0 0,-21 0 15,21 0-15,1 0 0,-22-21 16,21 21-16,-21 0 0,1 0 0,-1 0 16,-42 0 15,-1-21-31</inkml:trace>
  <inkml:trace contextRef="#ctx0" brushRef="#br0" timeOffset="5351.56">6075 635 0,'21'0'16</inkml:trace>
  <inkml:trace contextRef="#ctx0" brushRef="#br0" timeOffset="5523.46">6202 847 0,'0'21'0,"-21"-21"16</inkml:trace>
  <inkml:trace contextRef="#ctx0" brushRef="#br0" timeOffset="5824.28">6244 868 0,'0'0'15,"21"0"-15,0-21 0,1 21 16,-22-21-16,21 21 0,-21-22 0,21 22 15,-21-21-15,0 0 0,21 0 16,-21 0 0,0 0-1,-21 21 1,0 0-16,0 0 16,-1 0-16,22 21 15,0 0-15,-21-21 0,21 21 0,-21 21 16,0-20-16,21-1 0,-21 0 15,21 21-15,0-21 0,-21 1 0,21 20 16,0-21-16,0 0 0,0 0 16,0 1-16,0-1 0,0 0 15,21-21-15,0 0 16,0 0-16,0 0 16,0 0-16,1 0 0,-1 0 15,0-21-15,0 21 0,0-21 16,0 21-16,22-22 0</inkml:trace>
  <inkml:trace contextRef="#ctx0" brushRef="#br0" timeOffset="5965.2">6858 741 0,'-42'-21'0</inkml:trace>
  <inkml:trace contextRef="#ctx0" brushRef="#br0" timeOffset="6407.86">6794 635 0,'43'0'15,"-22"0"1,0 0-16,0-21 0,0 21 16,22 0-16,-22 0 0,0 0 0,0 0 15,0 0-15,1 0 0,-1 0 16,0 21-16,-21 0 0,21 0 15,0-21-15,-21 22 0,0-1 0,0 21 16,0-21-16,0 0 0,0 1 0,0-1 16,0 21-16,0-21 0,0 0 15,0 1-15,0-1 0,-21 0 16,0 0-16,21 0 0,-21 0 0,21 1 16,-21-1-16,-1-21 15,1 0-15,21-21 31,0-1-31,0-20 16,0 21-16,0 0 0,0 0 16,21-22-16,-21 22 0,22-21 15,-1-1-15,0 22 0,0 0 0,-21-21 16,21 21-16,0-1 0,1 1 16,-1 0-16,0 21 0,0-21 15,0 21-15,-21-21 16,0 42 46</inkml:trace>
  <inkml:trace contextRef="#ctx0" brushRef="#br0" timeOffset="6767.18">7620 826 0,'21'0'15,"0"0"1,0 0-16,1 0 0,-1 0 0,0-22 16,0 22-16,0 0 0,0 0 15,1 0-15,-22-21 16,0 0 46</inkml:trace>
  <inkml:trace contextRef="#ctx0" brushRef="#br0" timeOffset="6956.07">8361 529 0,'0'0'0,"0"-21"15</inkml:trace>
  <inkml:trace contextRef="#ctx0" brushRef="#br0" timeOffset="7691.85">8403 593 0,'0'-21'16,"0"42"-16</inkml:trace>
  <inkml:trace contextRef="#ctx0" brushRef="#br0" timeOffset="9075.57">8234 889 0,'0'0'0,"0"21"16,-21 0-16,-1 1 16,22-1-16,-21 0 0,0 21 0,21-21 15,-21 1-15,0-1 0,0 0 16,-1 21-16,1-21 0,0 1 0,0-22 15,0 21-15,0 0 0,-1 0 0,1 0 16,0-21-16,0 21 16,21 1-16,-21-22 0,0 21 0,-1 0 15,1-21-15,0 21 16,0-21 15,21 21-31,21-21 47,0 0-31,-21-21-1,21 21 1,-21-21-16,22 21 16,-1 0-16,-21-21 0,21 21 0,0 0 15,-21-21-15,0-1 0,21 22 16,0 0-16,-21-21 0,22 21 15,-1 0-15,0-21 0,0 21 16,0 0-16,0 0 16,1 0-16,-1 0 0,0 0 15,0 0-15,0 0 0,0 0 16,1 0-16,-1 0 16,0 0-16,0 0 0,0 0 0,0 0 15,1 0-15,-1 0 16,0 0-16,0 0 0,0 0 0,0 0 15,1 0-15,-1 0 0,0 0 0,0 0 32,0 0-32,-21-21 78</inkml:trace>
  <inkml:trace contextRef="#ctx0" brushRef="#br0" timeOffset="10311.01">2307 1990 0,'-63'0'15,"41"0"1,1 0-16,0 0 0,0 0 16,0 0-16,0 0 15,42 0 48,0 0-63,0 0 0,0 0 0,0 0 15,22 0-15,-22 0 0,21 0 16,22 0-16,-22 0 0,22 0 0,-22 0 16,21 0-16,1-21 0,-1 21 15,1 0-15,-1 0 0,-20 0 0,20 0 16,1 0-16,-1-22 0,1 22 0,-1 0 16,1 0-16,20 0 0,-20 0 15,21 0-15,-22 0 0,22 0 0,-1 0 16,1 0-16,21-21 0,-21 21 15,20 0-15,-20 0 0,21 0 16,0 0-16,21 0 0,-43 0 0,1 0 16,21 0-16,21-21 0,-21 21 0,0 0 15,21 0-15,-22 0 0,22 0 16,-21-21-16,21 21 0,-21 0 0,21 0 16,-21 0-16,21 0 0,-21 0 0,21 0 15,0 0-15,0 0 0,-21 0 16,21 0-16,-22 0 0,1-21 0,0 21 15,0 0-15,0 0 0,0 0 0,-1 0 16,-20 0-16,21-21 0,-21 21 16,-1 0-16,1 0 0,0 0 15,-1 0-15,-20-22 0,20 22 0,1 0 16,-21-21-16,20 21 0,-20 0 16,20 0-16,-20-21 0,-1 21 0,1 0 15,-1 0-15,1-21 0,-1 21 0,-20 0 16,-1 0-16,0 0 0,22-21 15,-22 21-15,-21 0 0,22 0 0,-1 0 16,0 0-16,-20 0 0,-1 0 0,0 0 16,0 0-16,0 0 0,-21-21 31,-21 21-15,0 0-1,0 0-15</inkml:trace>
  <inkml:trace contextRef="#ctx0" brushRef="#br0" timeOffset="10367.98">9631 1715 0,'0'21'16</inkml:trace>
  <inkml:trace contextRef="#ctx0" brushRef="#br0" timeOffset="10436.94">9610 1757 0,'-43'-21'47,"22"21"-47</inkml:trace>
  <inkml:trace contextRef="#ctx0" brushRef="#br0" timeOffset="11652.24">12785 381 0,'-22'-42'16,"22"63"31,0 21-47,0-21 0,0 22 15,0-1-15,0 0 0,0 1 0,0 20 16,0 1-16,0-1 0,0 1 16,0-1-16,-21 1 0,21-22 0,-21 22 15,0-1-15,21-21 0,0 1 16,-21-1-16,0 0 0,21 1 0,-22-22 15,22 21-15,0-21 0,0 1 16,0-1-16,0 0 0,0-42 47,0 0-47</inkml:trace>
  <inkml:trace contextRef="#ctx0" brushRef="#br0" timeOffset="12020.03">12827 360 0,'-21'0'0,"42"0"0,-63 0 15,63 0 32,0 0-47,0 0 0,0-21 0,22 21 16,-1 0-16,0 0 0,1 0 16,-1 0-16,0 0 0,1-21 0,-1 21 15,0 0-15,1 0 0,-1 0 16,-21 0-16,0 0 0,0 0 15,1 0-15,-22 21 32,-22-21-32,1 21 15,0-21-15,0 21 0,0-21 16,0 21-16</inkml:trace>
  <inkml:trace contextRef="#ctx0" brushRef="#br0" timeOffset="12287.87">12763 931 0,'0'0'16,"-21"0"-16,21 22 15,21-22 1,1 0-16,-1 0 15,0 0-15,0 0 0,21 0 16,-20 0-16,20 0 0,-21 0 0,0 0 16,0 0-16,1 0 15,-1 0-15</inkml:trace>
  <inkml:trace contextRef="#ctx0" brushRef="#br0" timeOffset="12779.59">13271 974 0,'0'-21'15,"22"21"1,-1 0-16,0-22 0,0 22 16,0-21-16,0 21 0,1 0 15,-1 0-15,0 0 0,0 0 16,0 0-16,0 21 16,-21 1-16,22-1 0,-22 0 0,0 0 15,0 21-15,0-20 0,21 20 0,-21-21 16,0 21-16,0-20 0,0 20 15,0-21-15,0 0 0,0 22 0,0-22 16,0 0-16,-21-21 0,21 21 16,-22 0-16,22 0 15,-21-21-15,0 0 16,21-21 0,-21 0-16,21 0 15,0 0-15,0 0 0,0-22 0,0 22 16,0 0-16,21-21 0,0 20 15,0-20-15,1 21 0,-1 0 0,0-22 16,0 22-16,0 0 0,0 0 16,1 0-16,-1 21 0,-21-21 0,21 21 15,0-22-15,0 22 0,0 0 16,-21-21-16</inkml:trace>
  <inkml:trace contextRef="#ctx0" brushRef="#br0" timeOffset="13475.7">14457 1185 0,'21'0'16,"0"-21"-16,-21 0 0,21 0 15,0 0-15,-21 0 16,22 21-16,-22-22 0,0 1 0,0 0 16,0 0-16,0 0 0,0 0 15,0-1-15,0 1 0,-22 0 0,1 21 16,0-21-16,21 0 0,-21 21 15,0 0-15,0 0 0,-1 0 0,-20 0 16,21 0-16,0 0 0,0 0 0,-1 21 16,1 0-16,-21 0 0,21 0 15,0 1-15,-1 20 0,1-21 16,0 0-16,0 22 0,0-22 16,0 21-16,21-21 0,0 22 0,0-22 15,0 0-15,0 0 0,0 0 0,0 0 16,0 1-16,0-1 0,21-21 15,0 21-15,0-21 0,0 0 16,0 0-16,1 0 0,-1 0 16,21 0-16,-21 0 0,0-21 0,1 21 15,-1-21-15,0-1 0,0 1 0,0 0 16,0 0-16,1-21 0,-1 20 16,0 1-16,-21-21 0,0 21 15,21-22-15,-21 22 0,21 0 0,-21 0 16,0 0-16,0 0 15,0 42 1,0 0 0,0 0-16,0 0 0,0 22 15,0-22-15,-21 0 0,21 21 16,0-21-16,0 1 0,0-1 0,0 0 16,0 0-16,0 0 0,0 0 15,0 1-15,21-22 0,0 0 16,1 0-1,-1 0-15,0 0 0,0-22 0,0 1 16</inkml:trace>
  <inkml:trace contextRef="#ctx0" brushRef="#br0" timeOffset="14268.25">14838 974 0,'0'0'0,"0"-21"16,0 42 15,0 0-31,0 0 16,-21 0-16,21 0 0,0 1 15,0 20-15,0-21 0,0 0 16,0 0-16,-22 1 0,22-1 0,0 0 16,0 0-16,0 0 0,0 0 15,0 1-15,-21-1 0,21 0 16,0-42 31,0 0-32,0-1-15,0 1 0,0 0 0,0 0 16,0 0-16,0 0 0,0-1 16,0 1-16,0-21 0,21 21 0,1 0 15,-1-1-15,0 1 0,0 0 16,0 0-16,0 0 0,1 21 15,-1-21-15,0 21 0,0 0 0,0 0 16,0 0-16,1 0 0,-1 0 16,0 0-16,0 21 0,-21 0 0,0 0 15,21 0-15,-21 0 0,0 1 0,0 20 16,0-21-16,0 0 0,0 0 16,0 1-16,0-1 0,0 0 0,0 0 15,0 0-15,0 0 16,-21-21-16,21 22 0,-21-22 47,21-22-32,0 1-15,0 0 16,0 0-16,0 0 0,21 0 16,-21-1-16,21 1 0,0 0 0,1 0 15,-1 0-15,0-22 0,0 22 16,0 0-16,0 0 0,22 0 0,-1 21 15,-21-21-15,22-1 0,-1 22 16,-21 0-16,21-21 0,-20 21 16,20 0-16,-21 0 0,0 21 0,-21 1 15,0-1-15,0 0 16,0 21-16,0-21 0,0 1 0,0 20 16,0-21-16,-21 0 0,0 0 0,0 22 15,0-43-15,-1 21 0,22 0 16,-21 0-16,21 0 0,-21-21 0,21 22 15,0-44 17,21 1-17,-21 0-15,21 0 16</inkml:trace>
  <inkml:trace contextRef="#ctx0" brushRef="#br0" timeOffset="14388.18">15854 1101 0,'0'0'0</inkml:trace>
  <inkml:trace contextRef="#ctx0" brushRef="#br0" timeOffset="14615.05">15854 1143 0,'0'0'0,"21"0"15,0-21-15,0 21 0,-21-21 0,21 21 16,1-21-16,-1 21 15,0-22-15,0 1 0,0 0 0,0 21 16,1-21-16,-22 0 0,0 0 16,21-1-16,-21 1 0,0 0 0,0 0 15,-21 21 1,-1 0-16,1 0 16,0 0-16,0 21 0,0 0 0,0 22 15,-1-22-15,1 0 16,0 0-16,21 21 0,-21-20 0,21 20 15,-21-21-15,21 0 0,0 0 0,0 22 16,-43-1-16</inkml:trace>
  <inkml:trace contextRef="#ctx0" brushRef="#br0" timeOffset="14676.01">16044 1397 0,'85'-42'16,"-64"21"-1,0-1-15</inkml:trace>
  <inkml:trace contextRef="#ctx0" brushRef="#br0" timeOffset="15376.61">16637 572 0,'0'-22'0,"0"44"0,0-65 16,0 22-1,0 42 1,-21 22 0,0-22-16,21 0 0,-22 21 0,22 1 15,-21 20-15,0-21 0,0 1 0,0 20 16,0-20-16,-1 20 0,1-21 16,0 1-16,21-22 0,-21 21 15,21-21-15,-21 22 0,21-22 16,0 0-16,21-21 31,0 0-31,0-21 16,-21 0-16,21 0 0,1-1 0,-1 1 15,0 0-15,0-21 0,0 21 16,0-1-16,-21 1 0,22-21 0,-1 21 16,0 0-16,0 21 0,0-22 15,-21 1-15,21 21 16,-21 21-1,0 1-15,0-1 0,0 0 16,0 21-16,0-21 0,0 1 0,0-1 16,0 21-16,0-21 0,0 0 15,0 1-15,0-1 0,0 0 16,0 0-16,22-21 16,-1 21-16,0-21 0,0 0 15,0 0-15,0 0 0,1 0 0,20 0 16,-21-21-16,21 0 0,-20 0 15,20-22-15,-21 22 0,21-21 0,-20 0 16,-1-22-16,0 22 0,0-22 0,-21 22 16,0-22-16,0 22 0,0-21 15,0 20-15,0 1 0,0 0 0,-21 20 16,21-20-16,0 21 0,-21 0 16,21 0-16,-21-1 0,-1 22 15,22-21-15,0 42 31,0 1-15,0-1-16,0 0 16,0 0-1</inkml:trace>
  <inkml:trace contextRef="#ctx0" brushRef="#br0" timeOffset="15899.31">15960 1249 0</inkml:trace>
  <inkml:trace contextRef="#ctx0" brushRef="#br0" timeOffset="15988.26">15854 1439 0,'63'0'15,"-42"0"-15,1 0 16,-1 0-16,0 0 0,21 0 16,1 0-16</inkml:trace>
  <inkml:trace contextRef="#ctx0" brushRef="#br0" timeOffset="17055.9">17462 889 0,'0'0'16,"0"-21"-1,0 0 1,-21 21 0,21-21-1</inkml:trace>
  <inkml:trace contextRef="#ctx0" brushRef="#br0" timeOffset="17375.72">17505 3535 0</inkml:trace>
  <inkml:trace contextRef="#ctx0" brushRef="#br0" timeOffset="17483.02">17230 953 0,'21'0'15,"0"0"-15,21 0 16,-21 0-16</inkml:trace>
  <inkml:trace contextRef="#ctx0" brushRef="#br0" timeOffset="29707.02">7620 868 0,'0'0'0,"-21"0"15,0 0-15,-1 0 16,1 0-16,42 0 31,1-21-31,-1 21 0,21-21 16,0 21-16,1-22 15,-1 22-15,0 0 0,1-21 0,-1 21 16,0 0-16,1 0 0,-22 0 16,0 0-16,0 0 0,0 0 0,-21 21 31,-42-21-31,21 0 0</inkml:trace>
  <inkml:trace contextRef="#ctx0" brushRef="#br0" timeOffset="30199.73">8594 635 0,'-22'-21'16,"22"42"-1,0 0 1,0 0-16,0 22 0,0-22 16,0 21-16,0 1 0,0-1 0,-21 21 15,21 1-15,-21-1 0,21 1 16,0-1-16,-21 1 0,0-22 0,0 22 15,21-22-15,0 22 0,-22-22 16,22 0-16,-21 1 0,21-22 0,0 21 16,-21-21-16,21 0 0,0 1 15,0-44 1,0 1 0,0 0-16,0 0 0,0 0 15,0-22-15,0 22 0,0 0 16,0-21-16,0-1 0,0 22 0</inkml:trace>
  <inkml:trace contextRef="#ctx0" brushRef="#br0" timeOffset="30732.02">8551 614 0,'0'0'16,"-21"-21"-16,0 21 31,0 0-31,21 21 0,-21-21 16,21 21-16,-22 0 0,1 0 16,21 1-16,-21 20 0,0-21 0,0 21 15,0-20-15,-1 20 0,1 0 0,-21 1 16,21-1-16,0 0 15,-22 1-15,1-1 0,21 0 0,0-21 16,-22 22-16,22-22 0,0 0 16,0 0-16,0 0 0,-1 1 0,1-22 15,0 0-15,0 0 0,42 0 32,0 0-32,0 0 15,1-22-15,-1 22 0,0-21 0,0 0 16,0 0-16,22 21 0,-22-21 15,0 0-15,0 21 0,21 0 0,-20 0 16,20 0-16,-21 0 0,21 0 0,-20 0 16,-1 0-16,21 0 0,-21 0 15,22 0-15,-22 21 0,21-21 16,-21 0-16,22 0 0,-1 21 0,-21-21 16,21 0-16,1 0 0,-22 0 15,21 0-15,-21 0 0,22 0 0,-22 0 16,0 0-16,0 0 0,0 0 0,1 0 15,-1 0 1,0 0-16</inkml:trace>
  <inkml:trace contextRef="#ctx0" brushRef="#br0" timeOffset="32072.13">17484 826 0,'0'0'0,"21"-22"32,0 22-17,-21-21-15,0 42 31,0 1-15,-21-1-16,0 0 0,-1 0 16,22 21-16,-21-20 0,0 20 15,21-21-15,-21 21 0,21-20 0,0 20 16,-21-21-16,21 21 0,0-20 16,0-1-16,0 0 0,0 0 15,0 0-15,0 0 0,21 1 0,0-1 16,0-21-16,0 0 15,22 0-15,-22 0 0,0 0 0,21 0 16,-20 0-16,-1 0 0,21-21 0,-21 21 16,0-22-16,22 1 0,-22 0 15,0 0-15,0 0 0,-21 0 0,21-22 16,-21 22-16,0-21 0,0-1 16,0 22-16,0-21 0,0 21 15,0-22-15,-21 22 0,0-21 0,21 21 16,-21 21-16,0-21 0,0-1 0,-1 22 15,1 0-15,0 0 0,0 0 16,0 0-16,0 22 16,-1-22-16,1 21 0,0 0 0,21 0 15,-21-21-15,21 21 0,-21 0 16,21 1-16,0-1 0,0 0 16,21-21-1,0 0-15,0 0 16,0 0-16,1 0 0</inkml:trace>
  <inkml:trace contextRef="#ctx0" brushRef="#br0" timeOffset="32523.87">18013 889 0,'0'-21'15,"0"-21"1,0 20-16,21 22 16,0 0-16,21-21 0,-20 21 0,-1 0 15,21 0-15,-21 0 0,22 0 16,-22 0-16,0 0 0,0 0 0,0 21 16,0 22-16,-21-22 15,0 0-15,0 21 0,0 1 0,0-22 16,0 21-16,-21 1 0,0-1 0,0-21 15,21 21-15,-21-20 0,0 20 16,-1-21-16,22 0 0,-21 0 16,0-21-16,21-21 31,0 0-31,0 0 16,21 0-16,0-22 0,-21 22 15,22 0-15,-1-21 0,0-1 0,0 22 16,0-21-16,-21 0 0,43 20 15,-22-20-15,0 21 0,-21 0 16,21 0-16,0 21 0,0-22 0,1 22 16,-1-21-1,0 21-15,-21-21 16,21 21-16</inkml:trace>
  <inkml:trace contextRef="#ctx0" brushRef="#br0" timeOffset="33266.96">18902 402 0,'0'-21'31,"0"42"-16,0 0-15,0 1 0,0-1 16,0 21-16,0-21 0,0 22 0,0-1 16,0-21-16,0 43 0,-21-22 15,-1 0-15,22 1 0,-21-1 0,21 21 16,-21-20-16,21-1 0,-21 0 16,0 1-16,21-1 0,-21-21 15,21 0-15,0 22 0,0-22 0,-22-21 16,22 21-16,0 0 0,0-42 31,0 0-15,0 0-16,0 0 15,0-1-15,0-20 0,22 21 0,-22-21 16,21 20-16,-21-20 0,21 0 0,0-1 16,-21 22-16,21-21 0,0 21 15,1-22-15,-1 22 0,0 0 0,0 21 16,21-21-16,-20 0 15,-1 21-15,21 0 0,-21 0 0,0 0 16,1 0-16,-1 0 0,0 0 0,-21 21 16,0 0-16,0 0 15,0 0-15,0 1 0,-21-1 0,-22 0 16,22 0-16,0 0 0,0-21 16,0 21-16,0-21 0,-22 22 0,22-22 15,0 0-15,0 0 16,0 0-16,-1-22 0,1 22 0,0-21 15,0 21-15,0-21 0,0 21 0,-1 0 16,1 0-16,64 21 31,-22 0-15,0-21-16,0 22 0,0-1 0,0 0 16,22 0-16,-22 0 0,0 0 0,-21 1 15,21-1-15,0 0 0,-21 0 16,0 0-16,22-21 0,-1 21 0,0-21 15,0 0-15,0 22 16,0-22-16,1 0 16,-1 0-16,0 0 15,0 0-15,-21-43 0</inkml:trace>
  <inkml:trace contextRef="#ctx0" brushRef="#br0" timeOffset="33300.94">19367 1037 0,'22'0'15,"-44"0"-15,86-21 0</inkml:trace>
  <inkml:trace contextRef="#ctx0" brushRef="#br0" timeOffset="33656.37">20616 127 0,'0'64'16,"-21"-43"0,0 21-16,0 0 0,0 1 0,-1-1 15,-20 22-15,21-22 0,-21 21 0,-1 1 16,1-1-16,0 1 0,-1-1 16,22 1-16,-21-1 0,-1-20 0,22 20 15,-21-20-15,21-1 0,0 0 16,-1 1-16,1-22 0,21 21 0,0-21 15,-21 0-15,0 1 0,42-44 63,0 1-63,-21 0 0,21 0 0,1 0 16</inkml:trace>
  <inkml:trace contextRef="#ctx0" brushRef="#br0" timeOffset="34237.03">21061 550 0,'0'0'0,"0"-42"0,84 42 16,-62 0-16,-44 0 15,1 0-15,21 21 16,0 0-1,0 1-15,0 20 0,0-21 16,0 21-16,0 1 0,0-1 0,-21 0 16,21 1-16,-21-1 0,21 0 15,-21 1-15,21-1 0,0 0 16,-21 1-16,-1-22 0,22 21 0,0-21 16,0 1-16,-21-1 0,21 0 15,0 0-15,0-42 31,0 0-15,0 0-16,0-1 0,0 1 0,21 0 16</inkml:trace>
  <inkml:trace contextRef="#ctx0" brushRef="#br0" timeOffset="34619.33">20976 529 0,'0'0'16,"0"-21"-16,0 0 0,0 0 16,0 0-16,0-1 0,21 22 15,0-21-15,-21 0 0,22 21 16,-1-21-16,0 0 0,0 21 0,0-21 16,22 21-16,-22-22 0,21 22 15,0 0-15,1 0 0,-1 0 0,0 0 16,1 0-16,-1 22 0,-21-1 0,22 0 15,-22 21-15,0-21 16,-21 1-16,0 20 0,0 0 0,0-21 16,-42 22-16,20-1 0,-20-21 15,0 22-15,-1-22 0,1 21 0,0-21 16,-1 0-16,1 1 0,21-22 0,-21 0 16,-1 0-16,22 0 0,21 21 15,-21-21-15,21 21 16,21-21 31,0 0-47,-21-21 0</inkml:trace>
  <inkml:trace contextRef="#ctx0" brushRef="#br0" timeOffset="34760.25">21378 931 0,'0'0'0,"-42"0"0</inkml:trace>
  <inkml:trace contextRef="#ctx0" brushRef="#br0" timeOffset="35088.06">21865 1016 0,'0'21'15,"-21"43"1,21-43-16,-21 0 0,0-21 16,21 21-16,-22 0 0,1-21 15,0 22-15,0-22 16,0 0-1,21-22-15,0 1 16,0 0-16,0 0 16,0 0-16,0 0 0,21-1 0,0 1 15,-21-21-15,21 21 0,0 0 16,1-22-16,-1 22 0,0 0 0,0 0 16,0 0-16,-21-1 0,21 1 15,1 21-15,-1 0 16</inkml:trace>
  <inkml:trace contextRef="#ctx0" brushRef="#br0" timeOffset="35591.41">21590 804 0,'0'-21'31,"21"21"-31,0 0 16,0 0-16,1 0 0,-22 21 16,21-21-16,0 22 0,0-1 15,-21 0-15,21 0 0,0 0 0,-21 0 16,0 22-16,22-22 0,-22 0 16,0 0-16,0 0 0,0 1 0,0-1 15,0 0-15,21-21 31</inkml:trace>
  <inkml:trace contextRef="#ctx0" brushRef="#br0" timeOffset="36164.08">22267 804 0,'0'-21'0,"-21"21"47,0 21-47,21 1 0,-21-1 16,0 0-16,-1 21 0,22-21 15,-21 1-15,0 20 0,0-21 0,21 0 16,-21 22-16,21-22 0,-21 0 16,21 0-16,0 0 0,0 0 0,0 1 15,0-1-15,21-21 16,0 0-16,0 0 15,0 0-15,0 0 0,1 0 0,20-21 16,-21 21-16,21-22 0,1 1 16,-22 0-16,21 0 0,-21-21 0,1 20 15,-1 1-15,0-21 0,0 0 16,-21 20-16,0-20 0,0 21 0,0-21 16,0 20-16,0 1 0,-21 0 0,0 0 15,0 21-15,-22-21 0,22 21 16,0 0-16,0 0 0,0 0 0,-1 0 15,1 0-15,0 0 0,0 0 16,21 21-16,0 0 0,0 0 16,0 0-16,0 1 15,0-1-15,21 0 0,0-21 16,-21 21-16,21-21 0,1 0 0,20 21 16,-21-21-16</inkml:trace>
  <inkml:trace contextRef="#ctx0" brushRef="#br0" timeOffset="36275.01">22669 1058 0,'0'0'16</inkml:trace>
  <inkml:trace contextRef="#ctx0" brushRef="#br0" timeOffset="36695.76">22733 3556 0,'0'-804'0,"0"1608"0,21-1989 0,0 846 16,0 85-16,-21 42 0,22 43 15,-1 42-15,-21 21 0,21 22 0,-21 20 16,0 1-16,0 20 0,0 1 16,21 21-16,-21-22 0,0 22 0,0 0 15,0 42 32,0 0-47,-21 22 0,21-22 0,-21 21 16,0 1-16,-1-1 0,22 0 0,-21 22 15,21-22-15,-21 0 0,21 22 16,0-22-16,0 1 0,0-1 16,0 21-16,0-20 0,0-1 0,0 22 15,0-22-15,0 0 0,0 22 16,0-22-16,0 0 0,0 1 0,0-1 16,0 0-16,0-20 0,-21 20 0,0-21 15,0 0-15,-1 0 0,1 1 16,0-1-16,0-21 0,0 0 0,0 21 15,-1-21-15,1 0 16,0 0-16,0 0 0,0 0 16,21-21-16,-21 21 0,-1-21 15,22-1 1,0 1 0,0 0-16,0 0 15,22 0-15,-22 0 16,21 21-16,-21-22 0</inkml:trace>
  <inkml:trace contextRef="#ctx0" brushRef="#br0" timeOffset="37307.42">22945 550 0,'0'-42'0,"0"84"0,0-105 0,-22 42 16,1 21-16,0 0 15,21 21-15,0 0 0,-21-21 0,21 21 16,-21 0-16,21 1 16,21-22-1,0 0-15,0 0 16,0 0-16,1 0 16,20 0-16,-21 0 0,0-22 0,0 1 15,-21 0-15,22 0 16,-22 0-16,0 0 0,-22 21 31,1 0-15,0 0-16,21 21 15,0 0 1</inkml:trace>
  <inkml:trace contextRef="#ctx0" brushRef="#br0" timeOffset="38468">23177 889 0,'0'21'16,"0"0"0,0 1-1,22-1 16,-1-21-31,0 0 16,0 0-16,0 0 0,0 0 16,1-21-16,-1-1 0,0 22 15,-21-21-15,21 0 16,-21 0-16,0 0 0,0 0 16,0-1-16,-21 1 15,0 21-15,0 0 16,-1 0-16,1 0 0,0 0 15,0 0-15,0 21 0,0 1 0,-1-22 16,1 21-16,21 0 0,-21 0 16,0 0-16,21 0 0,0 1 0,0-1 15,0 0-15,-21 0 0,21 21 16,0-20-16,0-1 0,0 0 16,0 0-16,0 0 15,21-21-15,0 0 16,0 21-16,0-21 0,1 0 0,-1 0 15,21 0-15,-21-21 16</inkml:trace>
  <inkml:trace contextRef="#ctx0" brushRef="#br0" timeOffset="39133.67">23939 677 0,'0'0'0,"0"-21"16,-21 21-16,0 0 15,-64 21 1,64-21-16,0 22 16,0-1-16,-21 0 0,20 0 0,1 0 15,0 22-15,0-22 0,21 0 16,0 21-16,-21-21 0,21 22 0,-21-22 15,21 0-15,0 0 0,0 22 16,0-22-16,0 0 0,0 0 0,21 0 16,0 0-16,0-21 15,0 0-15,22 0 0,-22 0 0,21 0 16,-21 0-16,22 0 0,-1 0 16,-21-21-16,21 21 0,-20-21 15,20 0-15,-21 0 0,0 0 0,22-22 16,-22 22-16,0-21 0,0-1 15,21 1-15,-20 0 0,-1-22 0,0 22 16,0 0-16,0-1 0,0-20 16,-21 20-16,0 1 0,22 0 0,-22-1 15,0 1-15,21 21 0,-21-21 16,0 20-16,0 1 0,0 0 0,0 0 16,0 0-16,0 0 0,-21 21 15,-1 21 1,22 0-1,-21 0-15,21 21 0,-21-20 0,21 20 16,0 0-16,0 1 0,-21-1 16,0 0-16,21 1 0,-21-1 0,21 0 15,0 1-15,0-1 0,0 0 16,-22 1-16,22-1 0,0 0 0,0-21 16,0 22-16,0-22 0,0 0 15,0 0-15,0 0 0,22-21 0,-1 22 16,0-22-16,0 0 0,0 0 15,0 0-15,1 0 0,-1 0 16,0 0-16,21-22 0,-21 1 0,1 21 16,-1-21-16,0 0 15,0 0-15,0-22 0</inkml:trace>
  <inkml:trace contextRef="#ctx0" brushRef="#br0" timeOffset="39415.86">24278 508 0,'-21'-21'16,"42"42"-16,-42-63 0,42 42 16,0 0-16,0-21 15,22 21-15,-1-22 0,0 22 16,1 0-16,-1 0 0,22 0 15,-22 0-15,21-21 0,-20 21 0,-1 0 16,0 0-16,-20 0 0,-1 0 16,0 0-16,0 0 0,-42 0 31,0 0-31,0 0 16,-1 0-16,1 0 0</inkml:trace>
  <inkml:trace contextRef="#ctx0" brushRef="#br0" timeOffset="40400.53">12594 1693 0,'-21'22'16,"42"-44"-16,-63 65 0,21-43 15,21-21-15,0-1 0,0 1 16,0 0 15,21 63-15,21-42-16,-21 0 0,0 0 0,1 0 16,-1 0-16,21 0 0,-21 0 15,22 0-15,20 0 0,1 0 16,-1 0-16,1 0 0,20 0 0,-20-21 15,-1 42-15,1 1 0,-22-22 0,22 0 16,-1-22-16,-21 22 0,64 0 0,21 0 16,0 22-16,0-22 0,0 0 15,0 0-15,-21 0 0,21 0 16,0 0-16,0 0 0,0 0 0,0 0 16,0 0-16,0 0 0,0 0 15,0 0-15,-21 0 0,21 0 0,0 0 16,0 0-16,0 0 0,0 0 15,0 0-15,0 0 0,0 0 0,-21 0 16,0 0-16,21 0 0,-22 0 16,1 0-16,0 0 0,0 0 0,0 0 15,-22 0-15,22-22 0,-21 22 0,0 0 16,-1 0-16,-20 0 0,20 0 16,1 0-16,-21 0 0,20 0 0,-20 0 15,-1 0-15,1 0 16,-22-21-16,0 21 0,1 0 0,-1 0 15,0-21-15,-20 21 0,-1 0 16,0 0-16,-42 0 31,21-21-15,-21 21-16,-1 0 0</inkml:trace>
  <inkml:trace contextRef="#ctx0" brushRef="#br0" timeOffset="41300.16">20976 1503 0,'21'0'31,"0"0"-31,1 0 0,-1 0 16,0 0-16,0 0 15,21 0-15,1 0 0,-1 21 0,0-21 16,1 0-16,20 0 0,-20 0 15,-1 21-15,0-21 0,1 0 16,-1 0-16,0 0 0,1 0 0,-1 0 16,-21 0-16,21 0 0,1 0 15,-1 21-15,0-21 0,22 0 0,-22 0 16,1 0-16,-1 0 0,0 0 16,1 0-16,-22 0 0,21 0 0,22 0 15,-1 0-15,1 0 0,-1-21 0,1 21 16,-1 0-16,1 0 0,-1 0 15,1 0-15,-1 0 0,-21 0 0,22 0 16,-1-21-16,1 21 0,42 0 16,-43 0-16,1-21 0,-22 0 0,22 21 15,-43 0-15,21 0 0,22-21 16,-43-1-16,21 22 0,0 0 0,1 0 16,-1 0-16,0 0 0,1 0 15,-22 0-15,0 0 0,0 0 0,0 0 16,1 0 15,-22 22-15,0-1 15,-85-21-31,21 0 0,43 0 16,0 0-16,0 0 15,0 0-15</inkml:trace>
  <inkml:trace contextRef="#ctx0" brushRef="#br0" timeOffset="43235.18">1460 3683 0,'0'-21'78,"0"0"-63,0 0 1,0-1-16,0 1 16,0 0-16,0 0 0,0 0 15,22 0-15,-22-1 0,0 1 0,0-21 16,0 21-16,0 0 0,0-1 15,0 1-15,0 0 0,0 0 16,21 42 31,-21 0-47,0 0 0,0 1 0,21-1 16,-21 0-16,0 21 15,0-21-15,0 22 0,0-1 0,21 0 16,-21-20-16,0 20 0,21 0 15,-21 1-15,0-22 0,0 21 0,0-21 16,0 22-16,0-22 0,0 0 16,0 21-16,0-21 0,0 1 0,0-1 15,0 0-15,0 0 0,0 0 16,0 0-16,0 1 0,0-1 16,-21 0-16,0-21 0,0 21 15,0-21-15,-1 21 0,1-21 16,0 0-16,0 0 15,0 0-15,0 0 0,-1 0 16,1 21-16,0-21 0,0 0 16,0 0-16,-22 0 0,22 0 15,0 0-15,0 0 0,0 0 16,42-21 15,0 21-15,21 0-16,-20-21 0,20 0 15,21 21-15,-20 0 0,20 0 0,-20-21 16,-1 21-16,21-21 0,-20 21 16,-1 0-16,0 0 0,1 0 15,-22 0-15,0 0 0,0 0 16,0 0-16,1 0 0,-22-22 31,21 22-15,-21-21-1,21 21-15,-21-21 16,0 0-16,0 0 16</inkml:trace>
  <inkml:trace contextRef="#ctx0" brushRef="#br0" timeOffset="43591.99">2201 3831 0,'0'0'0,"-21"21"0,0-21 15,42 0 32,0 0-47,0 0 16,-21-21-16,22 21 0,-22-21 15,0 0-15,0 0 16,0 0-16,-22 21 16,1 0-1,0 0-15,0 0 0,0 21 16,0 0 0,21 0-1,0 0-15,21-21 31,0 0-31,0 0 0</inkml:trace>
  <inkml:trace contextRef="#ctx0" brushRef="#br0" timeOffset="44791.57">3979 3408 0,'0'0'0,"0"-21"0,0 0 16,0-1-16,0 1 15,0 0-15,0 42 47,0 0-47,0 1 0,0-1 16,0 21-16,0 0 0,0-20 0,0 20 15,-21 0-15,21 1 0,0-1 0,0 0 16,-21 1-16,21-22 0,0 21 16,0-21-16,-21 22 0,21-22 15,0 0-15,0 0 0,0 0 0,0 0 16,0 1-16,0-1 0,0 0 15,21-42 17,0 0-32,-21-1 0,21 1 0,0 0 15,-21 0-15,22 0 0,-1-22 0,0 22 16,0-21-16,0 21 0,0-22 16,1 22-16,-1-21 0,0 21 0,0 0 15,0-1-15,0 1 0,1 0 16,-1 0-16,0 21 0,0 0 0,-21-21 15,21 21-15,0 0 16,-21 21-16,0 0 16,0 0-16,0 0 0,0 1 15,0-1-15,0 0 0,0 0 0,0 21 16,0-20-16,0-1 0,0 0 16,0 0-16,0 0 0,0 22 0,0-22 15,22-21-15,-1 21 0,-21 0 0,21 0 16,0-21-16,0 21 0,0-21 15,1 0-15,-1 0 0,21 0 0,-21 0 16,0 0-16,22 0 0,-22-21 16,21 21-16,-21-21 0,22 0 0,-22 0 15,21 0-15,-21-1 0,1 1 16,-1 0-16,0-21 0,0 21 0,-21-22 16,0 1-16,0 21 0,0-22 15,0 1-15,0 21 0,0-21 0,-21 20 16,0-20-16,0 21 0,21 0 15,-22 0-15,1 21 0,0 0 16,0 0-16,0 0 16,21 21-1,0 0-15,21-21 16,0 0 0,0 0-16</inkml:trace>
  <inkml:trace contextRef="#ctx0" brushRef="#br0" timeOffset="44929.49">5397 3069 0,'0'-21'0</inkml:trace>
  <inkml:trace contextRef="#ctx0" brushRef="#br0" timeOffset="45347.8">5355 3598 0,'64'-42'15,"-43"21"-15,21 0 16,-21 21-16,0-21 0,22 21 0,-22 0 15,0 0-15,0 0 0,22 0 0,-22 21 16,0-21-16,-21 21 16,0 0-16,0 0 0,0 0 0,0 22 15,0-22-15,0 0 0,0 0 0,0 0 16,-21 1 0,21-1-16,0-42 46,0-1-46,-21 22 0,21-21 0,0 0 16</inkml:trace>
  <inkml:trace contextRef="#ctx0" brushRef="#br0" timeOffset="46003.35">5376 3429 0,'85'-21'31,"-64"21"-31,0 0 0,0 0 16,1 0-16,-1 0 0,0 0 0,-21 21 15,0 0-15,0 0 16,0 1-16,0-1 15</inkml:trace>
  <inkml:trace contextRef="#ctx0" brushRef="#br0" timeOffset="47275.85">5482 3133 0,'0'-21'16,"0"42"-16,0-64 0,0 22 0,0 0 16,-21 21-16,21-21 15,-21 21-15,0 0 16,-1 0 0,22 21-1,0 0-15,0 22 16,0-22-16,0 0 0,0 21 0,0 1 15,0-1-15,0 0 0,0-21 16,0 22-16,0-1 0,0 0 0,-21 1 16,21-1-16,-21 0 0,21-20 15,0 20-15,0 0 0,0-21 0,0 1 16,0 20-16,0-21 0,0 0 16,-21 0-16,21 1 0,0-1 0,0 0 15,0 0-15,0-42 63,0 0-63,0 0 0,0-1 15,0 1-15,0 0 0,21 0 16,-21 0-16,0 0 0,0-1 0,0 1 16,21 0-16,0 0 0,1-21 15,-22 20-15,21 1 0,0 0 0,0 0 16,0 0-16,22 0 0,-22 21 15,0-22-15,21 1 0,-21 21 0,22 0 16,-22 0-16,0 0 0,0 0 0,22 0 16,-22 21-16,-21 1 0,21-1 15,-21 0-15,21 0 0,-21 0 16,0 0-16,0 22 0,0-22 16,0 0-16,0 0 0,-21 22 0,0-22 15,21 0-15,0 0 0,-21 0 0,-1 0 16,1 1-1,21-44 32,0 1-31,0 0-16</inkml:trace>
  <inkml:trace contextRef="#ctx0" brushRef="#br0" timeOffset="47907.48">6413 3641 0,'0'0'0,"22"0"0,-1 0 15,-21-21-15,21-1 0,-21 1 16,21 0-16,-21 0 0,0 0 15,0 0-15,0-1 0,0 1 16,0-21-16,0 21 0,0 0 16,0-1-16,-21 1 0,0 0 0,0 21 15,-1-21-15,1 21 16,0 0-16,0 0 0,0 21 0,0-21 16,-1 21-16,1 0 0,0 22 15,0-22-15,0 21 0,0-21 0,-1 22 16,1-1-16,21 0 0,0-20 15,-21 20-15,21-21 0,-21 21 0,21-20 16,0-1-16,0 0 0,0 0 0,0 0 16,21-21-16,0 21 15,0-21-15,1 0 0,-1 0 16,0-21-16,0 21 0,21-21 0,-20 0 16,20 0-16,-21 0 0,0-1 15,0 1-15,1-21 0,-1 21 0,-21-22 16,0 1-16,21 21 0,-21-21 15,0 20-15,0-20 0,0 21 0,0 0 16,0 0-16,0-1 0,0 1 16,0 42-1,0 1 1,-21-1-16,21 0 0,0 0 0,0 21 16,0-20-16,-21 20 0,21-21 15,0 21-15,0-20 0,0-1 16,0 21-16,0-21 0,0 0 0,21 1 15,0-1-15,0-21 16,0 0-16,22 0 0,-22 0 0,0 0 16,21 0-16,-21 0 0,22 0 15,-22 0-15,21-21 0,-21-1 0,1 1 16,20 0-16,-21-21 0,0-1 0,0 1 16</inkml:trace>
  <inkml:trace contextRef="#ctx0" brushRef="#br0" timeOffset="48167.33">7006 2963 0,'0'0'0,"0"-21"16,0 42-1,-21 1-15,21-1 16,0 21-16,0-21 0,0 22 16,-21-1-16,21 0 0,-21 1 0,21 20 15,0-21-15,0 1 0,0 20 0,-22-20 16,22-1-16,0 0 0,0-21 15,0 22-15,0-22 0,0 0 0,0 0 16,0 0-16,0 1 16,22-22-16,-1 0 15,0 0-15,0 0 0,0 0 0,0 0 16,1-22-16,-1 1 16,-21 0-16,21 0 0,-21-21 0</inkml:trace>
  <inkml:trace contextRef="#ctx0" brushRef="#br0" timeOffset="48395.2">6879 3323 0,'21'0'15,"0"0"-15,1 0 16,-1 0-16,0 0 0,0 0 0,0-21 15,22 21-15,-22 0 0,0-21 16,0 21-16,0 0 0,0 0 0,1 0 16,-22-21-1,21 21 1</inkml:trace>
  <inkml:trace contextRef="#ctx0" brushRef="#br0" timeOffset="48683.04">8318 3154 0,'0'0'0,"-21"0"31,21 21-31,0 0 16,0 0-16,0 1 0,0-1 16,0 21-16,0 0 0,0-20 0,0 20 15,-21 0-15,0-21 0</inkml:trace>
  <inkml:trace contextRef="#ctx0" brushRef="#br0" timeOffset="48767.99">8213 3704 0,'0'0'0,"0"21"32,0-42-17,21 0-15,0 21 0,0-21 16</inkml:trace>
  <inkml:trace contextRef="#ctx0" brushRef="#br0" timeOffset="49135.78">8869 3175 0,'0'-21'0,"0"42"0,-21-63 15,-1 42-15,1 0 16,0 0-16,0 0 0,0 21 16,-22 0-16,22-21 0,-21 21 0,21 0 15,0 1-15,-1-1 0,1 0 16,0 0-16,0 0 0,21 0 15,0 1-15,21-22 16,0 21-16,0-21 16,1 0-16,20 0 0,-21 0 0,21 0 15,-20 0-15,20 0 0,-21 0 16,21 0-16,-20 0 0,20 0 0,-21 0 16,0 0-16,0 0 0,1 21 0,-1-21 15,-21 21-15,21-21 16,-21 21-16,0 0 0,-21 1 15,0-1-15,-1 0 0,-41 0 0,21 0 16,-1-21-16,22 21 0,0 1 16,-21-22-16,-1 21 0,22-21 0,0 0 15,-21 0-15</inkml:trace>
  <inkml:trace contextRef="#ctx0" brushRef="#br0" timeOffset="49219.73">8488 6054 0,'0'-360'0,"0"720"0,0-1122 0,0 402 15,0 64-15,0 42 0,-21 63 0,21 43 16,0 21-16,0 42 0,0 22 0,0-1 15,0 22-15,0 0 0,21-1 16</inkml:trace>
  <inkml:trace contextRef="#ctx0" brushRef="#br0" timeOffset="49447.93">8213 2815 0,'0'21'47,"0"1"-31,21-22-16</inkml:trace>
  <inkml:trace contextRef="#ctx0" brushRef="#br0" timeOffset="49911.76">8318 3281 0,'0'0'0,"0"21"16,0 0-1,0 0-15,0 1 0,0 20 16,0-21-16,0 0 0,-21 0 0,21 22 15,0-22-15,0 0 0,0 0 0,0 0 16,0 1-16,0-1 0,0 0 16,21-21-16,1 21 0,-1-21 15,0 0-15,0 0 0,0 0 0,0 0 16,22 0-16,-22-21 0,0 0 16,21 0-16</inkml:trace>
  <inkml:trace contextRef="#ctx0" brushRef="#br0" timeOffset="51012.13">10287 3048 0,'0'-21'0,"0"0"16,0 0-1,0-1-15,0 1 0,0 0 16,0 0-16,0 0 15,-21 21 17,21 21-32,0 0 0,0 0 0,-21 22 15,21-22-15,0 21 0,0 0 16,0 1-16,-22 20 0,1-20 0,0 20 16,21-21-16,-21 1 0,0 20 15,21-20-15,-21-1 0,21-21 0,-22 21 16,22-20-16,0-1 0,0 0 15,0 0-15,0 0 0,0-42 47,0 0-47,0 0 0,0 0 0</inkml:trace>
  <inkml:trace contextRef="#ctx0" brushRef="#br0" timeOffset="51627.78">9948 3112 0,'0'0'0,"-21"0"0,21-22 15,0 1-15,0 0 16,0 0-16,0 0 0,21 0 16,0-1-16,1 1 0,-1-21 0,0 21 15,0 0-15,21 21 0,-20-22 16,20 1-16,-21 0 0,21 21 0,-20 0 15,20-21-15,-21 21 0,21 0 16,-20 0-16,20 21 0,-21-21 0,0 21 16,0 22-16,22-22 0,-43 21 0,21-21 15,0 22-15,-21-1 0,21 0 16,-21 1-16,0-1 0,0 0 0,0 1 16,0-1-16,0 0 0,0 1 15,0-22-15,0 0 0,0 21 16,0-21-16,0 1 0,-21-22 15,0 0-15,21-22 32,0 1-32,0 0 0,0 0 0,0 0 15,0-22-15,0 22 0,0-21 0,0 0 16,0-1-16,0 1 0,21-22 16,0 22-16,0 0 0,1-1 15,-1 1-15,21 0 0,0-1 0,-20 22 0,20-21 16,0 21-16,1 21 0,-1 0 15,0 0-15,1 0 0,-22 0 16,21 21-16,-21 0 0,22 21 0,-22-20 16,-21 20-16,0 0 0,21 1 15,-21 20-15,0-21 0,0 22 0,0-22 16,-21 22-16,0-22 0,21 0 0,-22 22 16,1-43-16,0 21 0,0 1 15,21-22-15,0 21 0,-21-21 0,21 1 16,-21-22-16,21 21 0,0-42 47,0-1-47,21 1 0,0 0 15</inkml:trace>
  <inkml:trace contextRef="#ctx0" brushRef="#br0" timeOffset="52587.23">11684 3366 0,'0'-22'0,"0"44"0,0-65 16,21 43-16,-21-21 0,0 0 0,0 0 0,0-22 16,0 22-16,0 0 0,0 0 15,0-21-15,0 20 16,-21 1-16,0 0 0,0 21 15,-1 0-15,1 0 0,0 0 0,-21 0 16,21 0-16,-1 0 0,1 21 16,-21 0-16,21 1 0,0 20 0,-1-21 15,1 21-15,0 1 0,0-22 0,0 21 16,21 1-16,0-1 0,0-21 16,0 21-16,0-20 0,0 20 0,0-21 15,0 0-15,0 0 0,21-21 0,0 22 16,0-22-16,22 0 15,-22 0-15,0 0 0,0 0 0,21 0 0,-20 0 16,-1-22-16,0 1 0,0 0 16,0 0-16,0 0 0,1 0 0,-1-22 15,0 22-15,0-21 0,-21-1 16,0 22-16,0-21 0,0 0 0,0 20 16,0-20-16,0 21 0,0 0 0,0 0 15,0 42 16,0 0-31,0 0 0,0 0 16,0 22-16,0-22 0,0 21 16,0-21-16,0 22 0,0-22 0,0 21 15,0-21-15,0 0 0,0 1 0,21-1 16,0 0-16,-21 0 16,22 0-16,-1-21 0,0 0 0,0 0 15,0 0-15,0 0 0,1 0 0,-1 0 16,0 0-16,0-21 0,0 21 15,0-21-15,1 0 0,-1 0 0,0-1 16,-21 1-16,21-21 0,-21 21 16,21-22-16,-21 1 0,0 21 0,0-21 15,0 20-15,21 1 0,-21 0 0,0 0 16,0 0-16,0 0 0,0 42 31,0 0-15,0 0-16,0 0 0,0 0 15,0 1-15,0 20 0,0-21 0,0 21 16,0-20-16,0-1 0,0 21 16,0-21-16,0 0 0,22 1 0,-22-1 15,21 0-15,0-21 0,0 21 16,0-21-16,0 0 16,1 0-16,-1 0 0,0-21 0,0 0 15,0 0-15,0-1 0,1-20 0,-22 21 16,21-21-16,-21 20 0,21-20 15,-21 0-15,21 21 0,-21-22 16,0 22-16,0 0 0,0 0 0,0 0 16,21 21 62,0 0-63</inkml:trace>
  <inkml:trace contextRef="#ctx0" brushRef="#br0" timeOffset="52961.01">12679 3239 0,'0'0'0,"0"42"31,0-21-16,21-21-15,0 0 16,0 0-16,0 0 0,22-21 0,-22 21 16,21-21-16,-21 0 0,1-1 0,20 1 15,-21 0-15,0 0 0,0 21 16,1-21-16,-22 0 0,0-1 0,0 1 16,0 0-16,-22 21 15,1 0-15,0 0 0,0 0 16,-21 0-16,20 0 0,1 0 15,0 0-15,0 21 0,0 0 0,21 1 16,-21-1-16,21 0 0,-22 0 0,22 21 16,0-20-16,0 20 0,0-21 15,0 21-15,0-20 0,0-1 0,0 21 16,0-21-16,22 0 0,-1-21 0,0 22 16,21-1-16,1-21 0,-22 0 15,21 0-15,0 0 0,1 0 0,-1 0 16,0-21-16,-20-1 0,20 22 0,-21-21 15,21 0-15</inkml:trace>
  <inkml:trace contextRef="#ctx0" brushRef="#br0" timeOffset="53415.9">13462 2985 0,'0'0'0,"-21"0"15,21 21 1,0 0-16,0 0 15,0 0-15,0 0 0,0 1 0,-21 20 16,21-21-16,0 21 0,0-20 0,0 20 16,0-21-16,0 0 15,0 0-15,0 1 0,0-1 0,0 0 16,0 0-16,0 0 16,-22-21-1,22-21 1,0 0-16,0 0 0,0 0 0,0-1 15,0 1-15,0-21 0,0 21 0,0-22 16,0 22-16,0-21 0,22 21 16,-1-22-16,0 22 0,0-21 0,0 21 15,0 0-15,1-1 0,-1 1 0,21 0 16,-21 0-16,0 21 0,22 0 16,-1 0-16,0 0 0,1 0 15,-22 0-15,21 21 0,1 0 0,-22 0 16,0 22-16,0-22 0,-21 21 15,0 1-15,0-1 0,0 0 0,-21 1 16,0-1-16,21 0 0,-21-21 0,-1 22 16,1-22-16,21 0 0,0 0 15,-21-21-15,21 21 0,-21-21 0,0 0 32,21-21-32</inkml:trace>
  <inkml:trace contextRef="#ctx0" brushRef="#br0" timeOffset="54551.86">1122 5376 0,'-21'-21'16,"21"0"-1,-22 0-15,22 0 0,0 0 16,0-1-16,0-20 0,0 21 16,0 0-16,0 0 0,0-1 0,22 1 15,-1 21-15,0-21 0,0 0 16,0 21-16,0 0 0,22 0 0,-22 0 15,0 21-15,21 0 0,-20 0 16,20 22-16,-21-1 0,0 0 0,0 1 16,1-1-16,-22 22 0,0-22 15,0 21-15,0 1 0,-22-22 16,1 22-16,0-22 0,0 22 0,0-22 16,-22 0-16,22 1 0,-21-22 15,21 0-15,-22 21 0,1-42 16,21 21-16,-21 1 0,-1-22 0,22 0 15,-21 0-15,21 0 0,-22 0 16,22-22-16,0 1 0,0 0 0,0 0 16,-1-21-16,1 20 0,21-20 15,0 21-15,0-21 0,0 20 16,0-20-16,21 21 0,1 0 0,-1 0 16,0-1-16,21 1 0,-21 21 15,1 0-15,20 0 0,-21 0 0,21 21 16,-20 1-16,-1-1 0,21 0 15,-21 21-15,0-21 0,1 22 16,-1-1-16,-21-21 0,21 22 16,0-1-16,-21-21 0,21 0 0,-21 0 15,0 1-15,21-1 0,1 0 16,-1-21 0,0 0-16,0 0 15,-21-21-15</inkml:trace>
  <inkml:trace contextRef="#ctx0" brushRef="#br0" timeOffset="54739.26">1990 5567 0,'0'0'0</inkml:trace>
  <inkml:trace contextRef="#ctx0" brushRef="#br0" timeOffset="55433.86">3429 5186 0,'0'0'0,"0"-21"0,0 0 16,0-1-16,-21 22 31,21 22-16,0-1-15,0 21 0,0-21 0,0 22 16,0-1-16,0 0 0,0 1 16,-21-1-16,21 0 0,0 1 0,0-1 15,-22 0-15,22-21 0,0 22 0,-21-22 16,21 21-16,0-21 0,0 1 16,0-1-16,21-21 15,1 0-15,-1 0 0,0-21 16,0 21-16,0-22 0,0 1 0,1 0 15,-1-21-15,0 21 0,0-22 0,0 22 16,0-21-16,1 21 0,-1-22 16,0 22-16,0-21 0,0 21 15,0-1-15,-21 1 0,22 0 0,-1 21 16,0-21-16,0 21 16,-21 21-1,0 0-15,0 0 0,0 1 0,0-1 16,0 0-16,0 0 0,0 0 15,0 22-15,0-22 0,0 21 0,0-21 16,0 0-16,21 1 0,-21-1 0,21 0 16,1-21-16,-1 0 0,0 0 15,0 0-15,0 0 0,0 0 0,1-21 16,-1 0-16,21-1 0,-21 1 16,0 0-16,1 0 0,-1-21 15,-21 20-15,0-20 0,21 21 0,-21-21 16,0-1-16,0 1 0,0 21 15,-21-22-15,21 1 0,-21 0 0,-1 21 16,1-1-16,0 1 0,0 0 16,0 0-16,0 21 0,21 21 31,0 0-31,0 0 16,21 1-16,0-22 15,0 0-15,0 0 0</inkml:trace>
  <inkml:trace contextRef="#ctx0" brushRef="#br0" timeOffset="55943.57">4699 4784 0,'-21'-21'0,"42"42"0,-63-64 0,20 43 15,1 0-15,0 0 0,0 0 16,21 22-16,0-1 15,0 21-15,0-21 0,0 22 16,0-1-16,0 0 0,0 1 0,0-1 16,0 0-16,21 1 0,-21-1 0,0 0 15,0 1-15,0-1 16,0-21-16,0 21 0,0-20 0,0 20 16,0-21-16,0 0 0,0 0 0,0 1 15,-21-22 1,0 0-16,0 0 15,21-22 1,0 1-16,0 0 16,0 0-16,0-21 0,21 20 0,-21 1 15,21-21-15,21 21 0,-21 0 0,1-22 16,20 22-16,0 0 0,1 0 16,-22 0-16,21-1 0,0 22 0,-20 0 15,-1 0-15,0 0 0,0 22 16,0-1-16,-21 0 0,0 0 15,0 0-15,0 22 0,0-22 0,0 21 16,0-21-16,0 22 0,0-22 0,0 0 16,-21 21-16,21-21 0,0 1 15,0-1-15,0 0 0,0 0 16,0-42 15,0 0-15,21 0-16</inkml:trace>
  <inkml:trace contextRef="#ctx0" brushRef="#br0" timeOffset="56591.19">5419 5122 0,'0'0'16,"0"-21"-16,21 0 15,-21 42 1,0 0-1,0 1-15,0-1 0,-21 21 0,21-21 16,0 22-16,-22-22 0,22 0 16,0 21-16,0-21 0,0 22 0,0-22 15,0 0-15,0 0 0,0 0 0,0 1 16,0-1 0,22-21-16,20 0 0,-21 0 15,0 0-15,22-21 0,-1-1 0,-21 1 16,21 0-16,-20 0 0,20 0 15,-21 0-15,0-1 0,0 1 0,1-21 16,-1 21-16,0 0 0,0-1 0,-21 1 16,21 0-16,-21 0 0,0 0 15,21 0-15,-21 42 32,0 0-17,0 0-15,0 21 0,0-20 16,0 20-16,0-21 0,-21 21 15,21 1-15,0-1 0,0 0 0,0 1 16,0 20-16,0-20 0,0 20 16,0 1-16,0-22 0,0 21 0,0 1 15,0-22-15,0 22 0,21-1 0,-21-20 16,22 20-16,-22-21 0,0 22 16,0-1-16,0-20 0,0-1 0,0 0 15,0 1-15,0-1 0,0-21 0,-22 22 16,1-22-16,0 0 0,0-21 15,0 0-15,0 0 0,-1 0 0,-20 0 16,21-21-16,21 0 0,-21-1 16,0 1-16,-1-21 0,1 0 0,0-1 15,21 1-15,0 0 0,0-22 0,0 22 16,-21-1-16,21-20 0,0 21 16,0-1-16,0-20 0,0 20 0,21 1 15,0 0-15,0-1 0,1 1 0,-1 21 16,0-21-16,21-1 0,-21 22 0,22-21 15,-22-1-15,21 22 0</inkml:trace>
  <inkml:trace contextRef="#ctx0" brushRef="#br0" timeOffset="57131.88">7429 4763 0,'0'0'0,"0"-22"0,0 1 31,-21 21-15,21 21-16,-21 1 0,21-1 15,0 21-15,0 0 0,0 1 16,-21-1-16,21 0 0,0 22 0,0-22 16,-21 1-16,21 20 0,0-21 0,0 1 15,0-22-15,0 21 0,0-21 16,0 22-16,0-22 0,0 0 15,0-42 17,0 0-32,0 0 15,0-1-15</inkml:trace>
  <inkml:trace contextRef="#ctx0" brushRef="#br0" timeOffset="57736.52">7302 4805 0,'0'0'0,"0"-21"0,-21 0 0,21-1 16,0 1 0,21 21-1,1 0-15,-1 0 0,0 0 16,0 0-16,21 0 0,1 0 16,-1 21-16,-21 22 0,22-22 0,-1 21 15,0-21-15,-21 22 0,22-1 16,-22 22-16,0-22 0,0 0 15,-21 1-15,0-1 0,0-21 0,0 21 16,0-20-16,0 20 0,0-21 0,0 0 16,0 0-16,0 1 15,0-44 1,0 1-16,0 0 16,0 0-16,0 0 0,0 0 15,0-22-15,0 22 0,0-21 16,0-1-16,21-20 0,1 21 15,-1-1-15,21-20 0,-21 20 0,22 1 16,-22 0-16,21-1 0,0 22 16,-20-21-16,20 21 0,0 21 0,-21-21 15,1-1-15,20 22 0,-21 0 0,0 0 16,0 0-16,1 0 0,-1 0 16,0 22-16,0-1 0,0 0 0,0 0 15,-21 21-15,22-20 0,-1 20 0,-21 0 16,0 1-16,0-1 0,21 0 15,-21 1-15,0-1 0,0 21 0,0-20 16,0-1-16,0 0 0,0 1 0,0-1 16,0-21-16,0 22 0,0-1 0,0-21 15,0 21-15,0-20 16,0-1-16,0 0 0,0 0 0,0 0 16,0 0-16,0 1 15,0-44 16,0 1-31,21 0 0,-21 0 16,0 0-16,21 0 0,-21-1 0,0 1 16</inkml:trace>
  <inkml:trace contextRef="#ctx0" brushRef="#br0" timeOffset="58324.5">9186 5228 0,'0'-21'0,"0"42"0,0-63 15,0 21-15,0 0 0,0-1 0,0 1 16,0 0-16,0 0 0,0 0 15,0 0-15,-21-1 0,0 22 16,0-21-16,0 21 0,-1 0 16,1 0-16,0 21 0,0 1 15,0-1-15,0 0 0,-22 21 0,22-21 16,0 22-16,0-1 0,0-21 16,-1 22-16,22-22 0,-21 21 0,21-21 15,0 22-15,0-22 0,0 0 0,0 0 16,0 0-16,0 0 0,21-21 15,1 22-15,-1-22 0,0 0 16,21 0-16,-21 0 0,22-22 0,-1 1 16,-21 0-16,22 0 0,-22 0 0,21 0 15,-21-1-15,0 1 16,-21-21-16,22 21 0,-22-22 0,0 22 16,0 0-16,0 0 0,0 0 0,0 0 15,0-1-15,0 1 0,-22 21 16,22 21-1,0 1 1,0-1-16,0 0 0,0 21 16,0-21-16,22 1 0,-22-1 15,0 0-15,21 0 0,-21 0 16,21 0-16,0 1 16,0-22-16,0 0 0,1 0 15,-1 0 1,0-22-16</inkml:trace>
  <inkml:trace contextRef="#ctx0" brushRef="#br0" timeOffset="58691.36">9483 4995 0,'21'-21'16,"-42"42"-16,42-63 0,0 42 15,0 0-15,0 0 16,0 21-16,-21 0 15,22 1-15,-1-1 0,0 21 0,-21-21 16,21 0-16,0 22 0,-21-22 16,0 21-16,21-21 0,-21 1 15,22-1-15,-22 0 0,0 0 0,0 0 16,0 0-16,21 1 0,0-22 16,-21-22-1,21 22 1,-21-21-16,21-21 0,-21 21 0,0 0 15,21-22-15,-21 1 0,22 0 0,-1-1 16,-21 1-16,21 21 0,0-22 0,-21 1 16,21 21-16,0 0 15,1 21-15,-22-21 0,21 21 16,0 0-16,-21 21 16,0 0-1,0 0-15,0 0 0,21 0 16</inkml:trace>
  <inkml:trace contextRef="#ctx0" brushRef="#br0" timeOffset="59088.47">10245 5207 0,'0'0'0,"21"0"0,21 0 31,-21 0-31,0-21 15,1 0-15,-1 21 0,0-21 0,0-1 16,0 1-16,0 0 0,1 0 0,-1 0 16,-21 0-16,0-1 0,0 1 15,0 0-15,0 0 0,0 0 16,-21 21 0,-1 0-16,1 0 0,0 21 15,21 0-15,-21 0 0,0 0 16,21 1-16,-21 20 0,21-21 15,0 0-15,0 22 0,0-22 0,0 0 16,0 0-16,0 0 0,0 0 0,0 1 16,0-1-16,21 0 15,0-21-15,0 0 0,0 0 0,0 0 16,1 0-16,-1 0 0,21 0 0,-21 0 16,22-21-16,-22 21 0,0-21 15,0 21-15,0-22 0,0 1 0,1 0 16,-1 0-16,0-21 0,0 20 15,0-20-15,-21 21 0,21-21 0</inkml:trace>
  <inkml:trace contextRef="#ctx0" brushRef="#br0" timeOffset="59492.24">10880 4911 0,'0'-21'16,"21"-22"-16,-42 107 15,42-149-15,-21 106 32,0 0-32,0 1 0,0-1 0,0 0 15,0 21-15,0-21 0,0 1 0,0 20 16,0-21-16,0 0 0,0 0 0,0 22 15,0-22-15,0 0 0,-21 0 16,21 0-16,0 1 0,0-44 47,0 1-31,0 0-16,0 0 0,0 0 0,0 0 0,0-22 15,0 22-15,0-21 0,21 21 0,0-22 16,0 1-16,0 21 15,0-22-15,1 1 0,-1 21 0,21 0 16,-21 0-16,22-1 0,-1 1 0,-21 21 16,21 0-16,1 0 0,-1 0 0,0 0 15,-20 0-15,20 43 0,-21-22 16,21 0-16,-20 0 0,-22 21 0,21 1 16,-21-22-16,0 21 0,0 1 0,0-22 15,0 21-15,0-21 0,0 0 16,-21 1-16,21-1 0,0 0 15,-22 0-15,22 0 0,-21-21 0,0 21 16,0-21-16,0 0 16</inkml:trace>
  <inkml:trace contextRef="#ctx0" brushRef="#br0" timeOffset="60620.52">804 7239 0,'0'0'0,"-21"0"0,0 0 15,21-21 1,0 0-16,0 0 16,21-1-16,0 22 15,0-21-15,1 0 0,-1 21 0,0-21 16,21 21-16,-21 0 0,22-21 15,-1 21-15,0 0 0,-20 0 0,20 0 16,0 0-16,-21 21 0,1 0 16,-1 21-16,-21 1 0,0-1 0,0 0 15,-21 22-15,-1-22 0,1 1 16,-21 20-16,21-21 0,-22 1 16,1-1-16,21-21 0,0 22 0,-22-22 15,22-21-15,0 21 0,0-21 16,0 0-16,0 0 0,-1-21 15,22 0 1,0-1-16,0 1 0,0 0 16,0 0-16,22 0 0,20 0 15,-21 21-15,0-22 0,22 1 0,-1 0 16,0 21-16,22 0 0,-22 0 16,22 0-16,-22 0 0,0 0 0,1 21 15,-1-21-15,-21 21 0,0 22 16,-21-22-16,0 21 0,0-21 15,0 22-15,-21-22 0,0 21 0,-21 1 16,20-22-16,-20 21 0,0-21 16,-22 0-16,22 1 0,0-1 0,-1 0 15,-20-21-15,20 0 0,1 0 16,0 0-16,-1 0 0,1 0 0,21 0 16,-21-21-16,20 21 0,-20-21 15,21-1-15,0 22 0,21-21 0,0 0 16,0 0-16,0 0 15,0 0-15,21 21 16,0-22-16,0 22 0,0 0 16,22-21-16,-22 21 0</inkml:trace>
  <inkml:trace contextRef="#ctx0" brushRef="#br0" timeOffset="60736.45">1884 7535 0,'0'-21'0</inkml:trace>
  <inkml:trace contextRef="#ctx0" brushRef="#br0" timeOffset="60776.43">1905 7514 0,'-21'-21'16</inkml:trace>
  <inkml:trace contextRef="#ctx0" brushRef="#br0" timeOffset="60821.4">1968 7430 0,'22'0'16,"-44"0"-16,65 0 0</inkml:trace>
  <inkml:trace contextRef="#ctx0" brushRef="#br0" timeOffset="61495.48">3344 6943 0,'0'21'0,"0"-42"0,0 0 0,0-1 0,0 1 16,-21 21 15,21 21-31,-21 1 16,21-1-16,-21 0 0,0 21 0,21 1 16,0-1-16,-22 0 0,1 22 15,21-1-15,-21-20 0,0 20 0,21 1 16,-21-22-16,0 0 0,21 1 0,0-1 15,-22 0-15,22-21 0,-21 1 16,21-1-16,0-42 16,0-1-1,21 1-15,1 0 0,-22-21 16,21-1-16,0 1 0,0 0 16,21-1-16,-20-20 0,-1 21 0,0-22 15,0 1-15,21 20 0,-20-20 16,-1 20-16,0 1 0,0 0 0,0 21 15,0-1-15,1 1 0,-22 0 0,21 21 16,0 21 0,-21 0-16,0 22 0,0-22 0,21 21 15,-21 22-15,21-22 0,-21 22 16,0-22-16,0 21 0,21 1 0,-21-22 16,22 22-16,-22-22 0,0 0 0,0 1 15,21-1-15,-21 0 0,0-20 16,0-1-16,0 0 0,21 0 0,-21 0 15,0-42 17,-21 21-32</inkml:trace>
  <inkml:trace contextRef="#ctx0" brushRef="#br0" timeOffset="61668.38">3365 7535 0,'22'0'0,"147"-63"15,-106 63-15,-20-21 16,-1 0-16,0 21 0,1-22 16,-1 1-16,0 21 0,1 0 0</inkml:trace>
  <inkml:trace contextRef="#ctx0" brushRef="#br0" timeOffset="62248.05">4593 7366 0,'21'-42'15,"-21"21"1,0-1-16,0 1 0,0 0 0,0 0 15,0 0-15,0 0 0,-21-22 0,21 22 16,-21 21-16,0-21 0,0 0 16,-1 21-16,1 0 0,0 0 0,0 0 15,0 0-15,-22 0 0,22 21 0,0 0 16,-21 21-16,21-20 0,-1 20 16,1 0-16,0 1 0,-21-1 0,42 0 15,-21 1-15,-1-1 0,22 0 0,-21 1 16,21-1-16,0-21 0,0 0 15,0 22-15,21-22 16,1 0-16,-1-21 0,21 0 16,-21 0-16,22 0 0,-22-21 0,21 0 15,0-1-15,1 1 0,-1 0 16,-21-21-16,22-1 0,-1 1 0,-21 0 16,21-1-16,-20-20 0,-1 21 0,0-22 15,0 1-15,0 20 0,-21-20 0,0 20 16,0 1-16,0 0 0,0-1 15,0 1-15,0 21 0,0 0 0,0 0 16,0-1-16,-21 22 31,21 22-31,0-1 0,0 21 0,-21-21 16,21 22-16,0-1 0,0 0 0,0 22 16,0-22-16,0 22 0,0-22 15,0 21-15,0-20 0,0-1 0,0 0 16,0 1-16,0-1 0,0 0 0,0-20 15,21-1-15,0 0 0,0 0 16,1-21-16,-1 0 0,0 0 16,0 0-16,0-21 0,0 21 0</inkml:trace>
  <inkml:trace contextRef="#ctx0" brushRef="#br0" timeOffset="62636.34">5186 7154 0,'0'0'0,"0"22"31,0-1-15,0 0-16,0 0 0,0 0 0,0 0 16,0 22-16,0-22 0,21 0 0,-21 21 15,0-20-15,0-1 0,21 21 16,-21-21-16,0 0 0,21 1 0,-21-1 15,0 0-15,21-21 16,1 0-16,-1 0 16,0-21-1,0 0-15,0-1 0,-21 1 0,21 0 16,1-21-16,-22 21 0,21-22 0,0 1 16,-21 0-16,0-1 0,21 22 15,0-21-15,0 21 0,-21-1 0,0 1 16,22 0-16,-1 21 0,-21-21 15,21 21 17,0 21-32,-21 0 15,0 0-15</inkml:trace>
  <inkml:trace contextRef="#ctx0" brushRef="#br0" timeOffset="63640.09">6117 7408 0,'0'0'0,"21"0"0,0-21 15,-21 0-15,22 21 0,-1-21 16,-21 0-16,21 0 0,-21-1 0,0 1 16,0 0-16,21 0 0,-21 0 15,0 0-15,0-22 0,0 22 0,0 0 0,-21 0 16,0 0-1,0 21-15,-1 0 0,-20 0 16,21 0-16,0 0 0,0 0 0,-22 0 16,22 21-16,-21 0 0,21 0 15,-1 0-15,-20 22 0,21-22 0,0 21 16,-22 0-16,22 1 0,0-22 16,21 21-16,0 1 0,-21-22 0,21 21 0,0-21 15,0 0-15,0 1 0,21-1 16,0 0-16,0-21 0,22 0 15,-22 0-15,0 0 0,21 0 16,-20 0-16,20-21 0,-21 0 0,21-1 16,-20 1-16,20 0 0,-21-21 15,0 21-15,0-22 0,1 22 0,-22-21 16,0-1-16,0 22 0,0-21 0,0 21 16,0 0-16,0-1 0,0 1 0,0 42 31,-22 1-16,22-1-15,0 0 0,0 21 0,0-21 16,0 22-16,0-22 0,0 21 16,0-21-16,0 1 0,0-1 15,22 0-15,-1 0 0,-21 0 0,21 0 16,0-21-16,0 0 0,22 0 0,-22 0 16,0 0-16,21 0 0,1-21 15,-1 0-15,-21 0 0,21 0 0,1 0 16,-22-1-16,0-20 0,21 21 15,-20-21-15,-1 20 0,-21-20 0,21 21 0,-21-21 16,0 20-16,21-20 0,-21 21 16,0 0-16,0 0 0,0-1 15,0 44 17,0-1-17,0 0-15,0 21 0,0-21 0,0 1 16,0 20-16,0-21 0,-21 21 0,21-20 15,0 20-15,0-21 0,0 0 0,0 0 16,0 1-16,0-1 0,0 0 16,0-42 15,0 0-15,0-1-16,0 1 0,0 0 0,0 0 15,0-21-15,0 20 0,0-20 0,21 21 16,0-21-16,0 20 0,1-20 15,-1 21-15,0-21 0,21 20 16,1 1-16,-1 0 0,-21 0 0,21 21 16,1 0-16,-1 0 0,0 0 0,-20 0 15,20 0-15,-21 0 0,0 21 0,0 0 16,1 0-16,-1 22 0,-21-22 16,0 21-16,0-21 0,0 22 0,0-1 15,0-21-15,0 22 0,-21-22 0,-1 21 16,22-21-16,-21 0 0,21 1 0,0-1 15,0-42 17,0-1-17,0 1-15,21 0 0,-21 0 16</inkml:trace>
  <inkml:trace contextRef="#ctx0" brushRef="#br0" timeOffset="64404.06">7810 6985 0,'0'0'0,"22"-21"0,-1 21 0,-21-21 0,21 0 15,0-1-15,-21 1 0,0 0 16,21 0-16,-21 0 0,0 0 15,0-1-15,0 1 0,0 0 16,0 42 0,-21-21-16,21 21 15,0 22-15,0-22 0,-21 21 0,21-21 16,0 22-16,-21-1 0,21 0 16,-21 1-16,21-1 0,0 22 15,0-22-15,-22 0 0,22 1 0,0-22 16,-21 21-16,21-21 0,0 0 0,0 1 15,0-1-15,0 0 0,21 0 16,1-21-16,-1 0 0,0 0 16,0 0-16,21 0 0,-20 0 0,-1-21 15,0 0-15,21 0 0,-21-1 16,1 1-16,-22 0 0,0 0 0</inkml:trace>
  <inkml:trace contextRef="#ctx0" brushRef="#br0" timeOffset="64494.01">7726 7133 0,'-43'0'0</inkml:trace>
  <inkml:trace contextRef="#ctx0" brushRef="#br0" timeOffset="64604.94">8128 7027 0,'21'0'15,"0"0"-15,0 0 0,1 0 16,-1 0-16,0 0 0</inkml:trace>
  <inkml:trace contextRef="#ctx0" brushRef="#br0" timeOffset="65191.05">8784 7197 0,'21'0'0,"0"0"31,1 0-31,-1-21 16,0-1-16,-21 1 15,0 0-15,21 0 0,-21 0 0,0 0 16,0-1-16,0 1 0,0 0 16,0 0-16,0 0 0,-21 0 15,0-1-15,0 1 0,-1 21 0,1 0 16,0 0-16,-21 0 0,21 0 0,-1 21 15,-20-21-15,21 22 0,-21 20 16,20-21-16,1 0 0,0 22 0,-21-1 16,21 0-16,-1 1 0,1-22 0,21 21 15,0 0-15,-21-20 0,21 20 16,0-21-16,0 0 0,0 0 0,21-21 16,0 22-16,1-22 0,20 0 15,-21 0-15,21 0 0,1-22 0,-1 1 16,-21 0-16,22 0 0,-1 0 15,-21 0-15,21-1 0,-20 1 16,-1-21-16,0 21 0,0 0 0,0-22 16,-21 22-16,21 0 0,-21-21 0,0 20 15,0 1-15,0 0 16,0 0-16,-21 21 31,0 0-31,21 21 16,-21 0-16,21 0 0,0 1 0,0-1 15,0 0-15,0 0 0,0 0 0,0 22 16,0-22-16,0 0 0,0 21 0,0-21 16,0 1-16,0-1 15,21 0-15,0 0 0,-21 0 0,21-21 16,1 0-16,-1 0 0,0 0 0,0 0 16,0 0-16,22 0 0,-22 0 0,21-21 15,-21 21-15,0-21 0,22 0 16,-22 0-16</inkml:trace>
  <inkml:trace contextRef="#ctx0" brushRef="#br0" timeOffset="65904.64">9737 7027 0,'21'-21'16,"-42"42"-16,42-63 0,-21 21 0,0 0 0,0 0 0,0-1 16,0 1-16,0 0 15,-21 0-15,-1 21 16,1 0-16,0 0 0,0 0 15,-21 21-15,20-21 0,1 21 0,0 0 16,-21 1-16,21-1 0,-1 21 0,1-21 16,0 0-16,0 22 0,0-22 15,0 21-15,21-21 0,-22 1 0,22 20 16,0-21-16,0 0 0,0 0 0,0 1 16,22-1-16,-1-21 0,0 0 15,0 0-15,0 0 0,22 0 16,-22-21-16,21-1 0,-21 1 15,22 0-15,-1 0 0,-21 0 0,0 0 16,0-1-16,1 1 0,-1-21 0,0 21 16,-21 0-16,0-1 0,21 1 0,-21 0 15,21 21-15,-21-21 0,0 0 16,0 0-16,0 42 47,0 0-47,0 0 0,0 0 15,0 0-15,0 1 0,0 20 0,0-21 16,0 21-16,0 1 0,-21-1 0,21 22 16,0-22-16,0 21 0,0-20 0,0 20 15,0 1-15,0-22 16,0 22-16,0-1 0,0-21 0,0 22 16,0-22-16,21 22 0,-21-1 0,0-20 15,0-1-15,0 21 0,0-20 0,0-1 16,0 0-16,0-20 0,0 20 0,0 0 15,0-21-15,0 1 0,0-1 16,-21-21-16,21 21 0,-21 0 0,0-21 16,0 0-16,-1 0 0,1 0 0,0 0 15,0 0-15,0 0 0,-22-21 0,22 0 16,0 0-16,0-1 0,0 1 16,0-21-16,-1 21 0,1-22 15,0 1-15,21 0 0,0-1 0,0-20 16,0-1-16,0 22 0,0-21 0,0 20 15,0-63-15,0 64 0,21-21 16,0 20-16,22 1 0,-22-22 16,0 22-16,21 0 0,1-1 0,-1 1 15,0 0-15,-20-1 0,20 1 0,0 21 16,1-21-16,-22 20 0,21 1 0</inkml:trace>
  <inkml:trace contextRef="#ctx0" brushRef="#br0" timeOffset="66572.23">10287 7027 0,'0'-21'31,"0"0"-31,0 0 16,0 0-1,0 0-15,21 21 0,0-22 0,0 1 16,1 0-16,-1 0 0,-21 0 15,0 0-15,-21 21 32,-1 0-17,1 0-15,0 21 0,0 0 0,0 0 0,0 0 16,-1 0-16,1 1 0,0-1 16,0 21-16,21-21 0,-21 0 15,21 1-15,0 20 0,0-21 0,0 0 16,0 0-16,0 1 0,21-22 0,0 21 15,0-21-15,0 0 0,1 0 0,20 0 16,-21 0-16,21 0 0,-20 0 16,20 0-16,-21 0 0,21-21 0,1-1 15,-22 22-15,21-21 0,-21 0 0,22 0 16,-1 0-16,-21 0 0,22-1 16,-22 1-16,21 0 0,-21-21 15,0 21-15,1-1 0,-1-20 0,0 21 16,-21 0-16,0 0 0,0-1 15,-21 22 1,0 0 0,-1 0-16,1 22 0,0-1 0,0 0 15,0 0-15,21 0 0,0 0 16,0 1-16,0-1 0,0 0 16,0 0-16,0 0 0,0 0 0,21-21 15,-21 22-15,21-1 0,0 0 0,0-21 16,1 21-16,-1-21 0,0 21 15,0 0-15,-21 1 0,0-1 16,0 0 0,-21-21-16,0 0 15,0 0-15,-1 0 0,1 0 0,-21 21 16,21-21-16,0 0 0,-1 0 0,1 0 16,0 0-16,0 0 0,0 0 15,0 0-15,-1-21 0,1 21 0,0-21 16,0 21-16,0-21 0</inkml:trace>
  <inkml:trace contextRef="#ctx0" brushRef="#br0" timeOffset="67135.91">7641 7027 0,'0'0'0,"-21"0"16,21 22-16,21-22 31,0 0-31,22 0 16,-22 0-16,21 0 0,0 0 0,1 0 16,20 0-16,-20-22 0,20 1 0,-21 21 15,1 0-15,20 0 0,-42 0 16,22-21-16,-22 21 0,21 0 0,-21 0 15,1 0-15,-1 0 16,0 0 0,0 0-1,0-21-15,0 21 0,1 0 0</inkml:trace>
  <inkml:trace contextRef="#ctx0" brushRef="#br0" timeOffset="68363.2">12277 6668 0,'0'0'0,"0"-64"31,0 43-31,0 0 16,-22 42 15,1 0-15,0 0-16,21 0 0,0 1 15,-21-1-15,21 21 0,-21-21 16,21 0-16,-21 22 0,21-22 16,-22 21-16,22-21 0,0 1 0,0 20 15,0-21-15,0 0 0,0 0 0,0 1 16,22-1-16,-1-21 15,0 0-15,0 0 0,0 0 0,22 0 16,-22 0-16,0 0 0,0-21 0,0 21 16,0-22-16,22 1 0,-22 0 0,0 0 15,0 0-15,0 0 0,1-22 16,-1 22-16,-21-21 0,0 21 0,0-22 16,0 22-16,0-21 0,0-1 0,0 22 15,0 0-15,-21-21 0,-1 21 16,-20-1-16,21 22 0,0 0 15,-22-21-15,22 21 0,-21 0 0,21 0 16,0 0-16,-22 21 0,22-21 0,0 22 16,0-22-16,21 21 0,0 0 15,0 0-15,42 0 16,-21-21-16,0 0 0,22 0 0,-22 0 16,21 0-16,1 0 0,20 0 15,-21 0-15,22 0 0,-1-21 16,1 0-16,-1 0 0,22 0 0,-21-1 15,-1 1-15,1 0 0,-22 0 0,21 0 16,-41 0-16,20-22 0,-21 22 16,0 0-16,-21 0 0,0 0 15,0-1-15,0 1 0,-21 0 16,0 21-16,0 0 16,0 0-16,-1 0 15,22 21-15,0 0 16,-21 1-16,21 20 0,0-21 0,0 21 15,-21 1-15,21 20 0,-21-20 16,21 20-16,0-21 0,-21 22 16,0-1-16,21-20 0,0 20 0,-22 1 15,1-1-15,21 1 0,-21-1 0,21 1 16,-21-1-16,21 1 0,0-1 16,-21 1-16,21-1 0,-21 1 0,21-1 15,-22-20-15,22 20 0,0 1 0,0-22 16,0 21-16,-21-20 0,21-1 15,0 0-15,0 1 0,0-1 0,-21-21 16,21 22-16,0-22 0,0 0 0,0 0 16,-21-21-16,0 21 0,0-21 15,-1 0-15,-20 0 16,21-21-16,0 0 0,-22 21 16,22-21-16,-21 0 0,21-22 0,-22 22 15,1 0-15,21-21 0,-21 20 0,20-20 16,1 21-16,0-21 0,0 20 0,21 1 15,0-21-15,0 21 0,0 0 16,0-1-16,0-20 0,21 21 0,0-21 16</inkml:trace>
  <inkml:trace contextRef="#ctx0" brushRef="#br0" timeOffset="68404.17">12890 7260 0,'64'-42'0,"-128"84"0,191-105 0</inkml:trace>
  <inkml:trace contextRef="#ctx0" brushRef="#br0" timeOffset="68708.78">14732 6117 0,'0'0'0,"0"-21"0,0 0 0,0 0 15,0 0-15,-21 21 0,0 0 16,-1 0-16,22 21 15,-21 0-15,21 0 0,-21 21 16,0-20-16,21 20 0,0 0 0,-21 22 16,21-22-16,-21 22 0,-1-1 15,22 1-15,-21-22 0,0 21 16,21-20-16,-21-1 0,21 0 0,0 1 16,-21-22-16,21 0 0,0 0 0,0 0 15,0-42 16,21 0-31</inkml:trace>
  <inkml:trace contextRef="#ctx0" brushRef="#br0" timeOffset="68795.44">14266 6329 0,'-42'-21'0,"84"42"0</inkml:trace>
  <inkml:trace contextRef="#ctx0" brushRef="#br0" timeOffset="69291.16">14287 6138 0,'22'0'15,"-1"-21"-15,0 21 16,21-21-16,1 0 0,-22 21 0,21-21 16,0 21-16,1 0 0,-1 0 0,0 0 15,1 0-15,-1 0 0,0 0 16,1 21-16,-1 0 0,-21 0 0,22 22 16,-22-22-16,0 21 0,0 0 0,0 1 15,0-1-15,-21 0 0,22 22 16,-22-22-16,0 1 0,0-1 0,0 0 15,0-21-15,0 1 0,0-1 0,0 0 16,0 0-16,0 0 0,-22-21 31,1 0-31,0 0 0,0 0 16,0 0-16,21-21 0,0 0 0,-21 0 16,-1-22-16,22 22 0,0-21 15,0 0-15,0-1 0,0 1 0,0 0 16,0-1-16,22 1 0,-1 0 0,0-1 15,0 22-15,0-21 0,22 21 16,-22-22-16,21 22 0,0 0 0,1 0 16,-1 21-16,22 0 0,-22 0 15,0 0-15,1 0 0,-22 0 0,21 21 16,0 0-16,-20 0 0,-1 22 16,0-1-16,0 0 0,-21 1 0,0-1 15,0 21-15,0 1 0,0-22 0,-21 1 16,0 20-16,21-21 0,-21-20 15,-1 20-15,1-21 0,21 21 0,-21-20 16,0-1-16,0-21 16,21-21 15,0-1-31,0 1 16,21 21-16,0-21 0</inkml:trace>
  <inkml:trace contextRef="#ctx0" brushRef="#br0" timeOffset="69859.77">16256 6604 0,'0'-21'0,"0"42"0,21-42 0,-21 0 0,0 0 15,21-1-15,-21 1 0,0-21 16,0 21-16,0-22 0,0 22 0,0 0 15,0-21-15,0 21 0,0-1 16,0 1-16,-21 21 0,0-21 16,0 21-16,0 0 0,-22 0 0,22 0 15,0 0-15,-21 21 0,-1 0 0,22 22 16,-21-22-16,21 21 0,-22 1 16,22-1-16,-21-21 0,21 21 0,-1 1 15,22-1-15,0 0 0,-21-20 0,21 20 16,0-21-16,0 0 0,0 0 0,0 1 15,0-1-15,21-21 0,1 0 16,-1 21-16,0-21 0,21 0 0,-21 0 16,1 0-16,20 0 0,0-21 0,-21 0 15,1-1-15,20 1 16,-21 0-16,21 0 0,-20-21 0,-1 20 16,0-20-16,0 0 0,0-1 0,0 1 15,-21 0-15,22 21 0,-22-1 0,0 1 16,0 0-16,0 0 0,0 42 31,0 0-15,0 22-16,0-22 0,0 0 15,0 21-15,0-21 0,0 22 0,0-22 16,0 0-16,0 21 0,21-20 0,-21-1 16,21 0-16,-21 0 0,0 0 15,21 0-15,0 1 16,0-22-16,1 0 15,-1 0-15,-21-22 16,21 1-16,0 21 0,-21-21 16</inkml:trace>
  <inkml:trace contextRef="#ctx0" brushRef="#br0" timeOffset="70239.25">16658 6371 0,'0'-42'0,"0"84"0,21-105 0,-21 42 15,0-1-15,21 44 31,-21-1-31,0 0 16,0 0-16,0 0 0,22 22 16,-22-22-16,0 0 0,21 21 0,-21-21 15,0 22-15,0-22 0,21 0 0,-21 0 16,21 22-16,-21-22 0,0 0 16,21 0-16,-21 0 0,0 0 0,0 1 15,21-22 1,1 0-16,-1 0 15,0 0-15,-21-22 16,21 1-16,-21 0 0,21-21 0,0 21 16,1-22-16,-1 1 0,0 0 0,-21-1 15,21 1-15,0 21 16,-21-22-16,0 22 0,21-21 0,-21 21 16,22 0-16,-22-1 0,21 22 15,-21-21-15,0 42 47,0 1-47,0-1 16</inkml:trace>
  <inkml:trace contextRef="#ctx0" brushRef="#br0" timeOffset="70627.03">17335 6562 0,'43'0'31,"-22"0"-31,0 0 0,0 0 0,0 0 0,-21-21 16,22-1-16,-1 22 0,21-21 0,-42 0 16,21 0-16,0 0 0,-21 0 0,0-1 15,0 1-15,0 0 0,0 0 16,0 0-16,-21 21 15,0 0-15,0 0 16,0 0-16,0 0 16,-1 21-16,1 0 0,0 0 0,0 0 15,0 22-15,21-22 0,-21 21 0,-1-21 16,22 22-16,-21-22 0,21 21 0,0-21 16,0 1-16,0-1 0,0 0 15,0 0-15,0 0 0,21 0 0,1-21 16,-1 0-16,0 22 0,21-22 0,-21 0 15,22 0-15,-22 0 0,21 0 16,1 0-16,-22-22 0,21 1 0,-21 0 16,22 21-16,-22-21 0,0 0 15,0-22-15</inkml:trace>
  <inkml:trace contextRef="#ctx0" brushRef="#br0" timeOffset="71095.75">17928 6371 0,'21'-21'0,"-42"42"0,42-63 0,-21 21 31,0 42-15,0 0-16,0 0 16,0 0-16,0 1 0,0-1 15,0 21-15,0-21 0,0 0 0,0 1 16,0 20-16,0-21 0,0 0 0,0 0 16,0 1-16,0-1 0,-21 0 15,21 0-15,0-42 47,0 0-31,0 0-16,0-1 0,0-20 0,0 21 15,0-21-15,21-1 0,0 1 0,1 0 16,-1 20-16,0-20 0,0 0 0,21 21 16,-20-1-16,20 1 0,-21 0 15,21 21-15,1 0 0,-1 0 0,0 0 16,1 0-16,-1 0 0,0 0 0,1 0 15,-22 21-15,0 0 16,21 1-16,-42 20 0,22-21 0,-22 0 16,0 22-16,0-1 0,0-21 0,0 21 15,-22-20-15,1 20 0,0-21 0,21 0 16,-21 22-16,0-22 0,0 0 16,-1 0-16,1 0 0,0-21 0,21 21 15,-21 1-15,0-22 16,0 0 15</inkml:trace>
  <inkml:trace contextRef="#ctx0" brushRef="#br0" timeOffset="72443.36">825 9144 0,'0'0'0,"0"-21"15,0 0-15,0 0 16,0-1-16,0 1 0,0 0 15,-21 21-15,21 21 32,0 0-32,0 22 0,-21-22 15,21 21-15,-21 22 0,21-22 16,-21 0-16,0 1 0,-1 20 0,-20-20 16,21-1-16,-21 21 0,20-41 15,1 20-15,0-21 0,0 0 0,0 0 16,21 1-16,0-44 15,0 1 1,21 0-16,0 0 0,0 0 16,0 0-16,1-1 0,-1 1 0,0 21 15,21-21-15,-21 21 0,22-21 16,-22 21-16,21-21 0,1 21 16,-22 0-16,21 0 0,0-21 15,1 21-15,-22 0 0,21 0 0,-21 0 16,1-22-16,20 22 0,-21 0 15,-21-21-15,21 21 0,-21-21 0,21 21 16,-21-21-16,0 0 0,0 0 16,0-1-16,-21 1 15,21 0-15,-21 21 0,21-21 16,-21 21-16,0 0 31,21 21-31,0 0 0,0 0 16,0 1-16,0-1 0,0 0 15,-21 21-15,21-21 0,0 1 0,-22 20 16,22-21-16,0 21 0,-21-20 16,21 20-16,-21-21 0,21 0 0,-21 0 15,21 1-15,0-1 0,0 0 16,0 0-16,21-21 31,-21-21-31,21 21 16,0-21-16</inkml:trace>
  <inkml:trace contextRef="#ctx0" brushRef="#br0" timeOffset="72615.24">1778 9440 0,'0'-21'0,"0"42"0,-21-42 47,21 0-47</inkml:trace>
  <inkml:trace contextRef="#ctx0" brushRef="#br0" timeOffset="72656.21">1820 9356 0,'21'0'16</inkml:trace>
  <inkml:trace contextRef="#ctx0" brushRef="#br0" timeOffset="77495.53">3387 9419 0,'21'-21'16,"-21"0"-1,0 0-15,0 0 16,0-1-1,0 1-15,0 0 0,0 0 16,0 0-16,0-22 0,0 22 16,0 0-16,0 0 0,0-21 0,-21 20 15,-1 1-15,1 0 0,0 0 16,0 0-16,-21 21 0,-1 0 0,1 0 16,0 0-16,-1 0 0,1 21 0,21 0 15,-22 0-15,1 22 0,0-22 16,21 21-16,-22-21 0,22 22 0,21-1 15,-21-21-15,21 21 0,0-20 16,0 20-16,0-21 0,0 0 0,21 0 16,0 1-16,0-1 0,1-21 15,-1 0-15,0 21 0,21-21 16,-21 0-16,22 0 0,-22 0 0,21-21 16,1 21-16,-1-21 0,0-1 0,1 1 15,-1 0-15,0 0 0,1-21 16,-22 20-16,21-20 0,-21 0 0,22-1 15,-22 1-15,0-21 0,0 20 16,0-20-16,0-1 0,-21 22 0,0-22 16,0 22-16,0 0 0,0-43 15,0 43-15,0-1 16,-21 22-16,0 0 0,21 0 0,-21 21 0,0 0 16,0 0-1,-1 0-15,22 21 0,0 0 16,0 0-16,-21 22 0,21-1 0,0-21 15,0 43-15,0-22 0,0 0 16,0 22-16,0-22 0,0 22 0,0-22 16,0 22-16,0-22 0,21 0 0,-21 1 15,22-22-15,-1 21 0,0-21 16,0 0-16,0 1 0,22-1 0,-22 0 16,21-21-16,-21 0 0,22 0 0,-1 0 15,-21 0-15,21 0 0,1-21 16,-1 0-16,0-1 0,-20 22 0,20-21 15,0-21-15,-21 21 0,1 0 16,-1-1-16,0 1 0,0 0 16,-21-21-16,0 21 0,0-1 0,0 1 15,0 0-15,0 0 0,0 0 0,-21 0 16,0 21-16,0 0 16,-1 0-16,1 0 0,0 0 15,0 21-15,21 0 0,0 0 0,-21 0 16,0 22-16,21-22 0,-22 0 15,22 21-15,0-21 0,0 22 0,0-22 16,0 0-16,0 21 0,0-20 16,0-1-16,22-21 0,-1 21 0,0 0 15,0-21-15,0 0 0,22 0 16,-22 0-16,21 0 0,0 0 0,1-21 16,-1 21-16,0-21 0,1 0 15,-1-1-15,43-20 0,-43 21 16,-21 0-16,0 0 0,1-22 15,-1 22-15,-21 0 0,0-21 0,0 20 16,0 1-16,0 0 0,0 0 0,0 0 16,0 0-16,0-1 0,0 44 31,0-1-31,0 0 16,0 0-16,0 0 0,0 22 0,0-1 15,0 0-15,0 1 16,0-1-16,0 21 0,0-20 0,0 20 15,0 1-15,0-22 0,0 22 0,0-1 16,0 22-16,0-22 0,0 1 16,0-1-16,0 1 0,0-1 0,0 1 15,-21-1-15,21 22 0,0-22 0,-22 1 16,22-1-16,0 1 0,0-22 0,0 22 16,-21-22-16,21 0 0,0-20 15,-21 20-15,21-21 0,0-42 31,0 0-31,0 0 0,0-1 16,0-20-16,0 0 16,0-22-16,0 22 0,0-22 0,0 1 15,0 21-15,0-43 0,-21 21 0,21 1 16,0-22-16,-21 22 0,21-22 16,0 22-16,0-22 0,-21 21 0,21 1 15,0-1-15,0 1 0,0 21 0,0-22 16,0 22-16,0-1 0,21 1 15,0 0-15,0-1 0,0 22 0,0-21 16,22 21-16,-22 0 0,0-1 16,21 1-16,-20 21 0,-1 0 0,21 0 15,-21 0-15,0 0 0,22 21 16,-22 1-16,0-1 0,-21 0 0,0 0 16,21 21-16,-21-20 0,0 20 0,0-21 15,0 21-15,0-20 0,-21 20 16,0-21-16,21 0 0,0 0 0,-21 1 15,0-22-15,-1 0 0,1 0 16,0 0-16,0 0 16,0-22-16,0 1 0,-1 0 15,1 21-15,21-21 0,-21 0 0,0 0 16,0 21 0,0 0-1,21 21 16,0 0-31,21 0 0,0-21 16,0 21-16,0-21 0,0 21 0,1-21 16,-1 22-16,0-22 0,21 0 0,-21 0 15,22 0-15,-22 0 0,21 0 16,1 0-16,-22 0 0,21 0 0,0 0 16,1-22-16,-1 1 0,0 0 0,-20 0 15,20 0-15,0 0 0,-21-1 16,1-20-16,-1 21 0,0-21 0,0 20 15,-21 1-15,0-21 0,0 21 16,0 0-16,0-1 0,0 1 16,-21 21-16,0 0 15,0 0-15,-1 0 0,1 0 0,0 0 16,0 0-16,21 21 0,-21 1 16,21-1-16,-21 0 0,21 21 0,0-21 15,0 1-15,0 20 0,0-21 0,21 0 16,0 0-16,0 1 0,0-1 15,0 0-15,1 0 0,-1 0 16,21-21-16,-21 0 0,22 0 0,-22 0 0,21 0 16,-21 0-16,22 0 0,-1 0 0,0-21 15,-21 0-15,22 0 16,-22 0-16,0-1 0,0-20 0,-21 21 16,0 0-16,0-22 0,21 22 0,-21-21 15,0 21-15,0 0 0,0-1 16,0 1-16,-21 42 31,21 1-31,0-1 0,0 21 16,0-21-16,0 0 0,0 1 15,0-1-15,0 0 0,0 21 16,-21-21-16,21 1 0,0-1 0,0 0 16,0 0-16,0-42 46,0 0-46,21 21 0,-21-21 16,21-1-16,-21-20 0,0 21 16,22 0-16,-1-22 0,0 22 0,0 0 15,0 0-15,0 0 0,22-22 16,-22 43-16,0 0 16,0 0-16,0 22 15,1-1-15,-22 0 0,21 0 0,0 0 16,0 22-16,-21-22 15,21 0-15,0-21 0,-21 21 16,22 0-16,-1 0 0,0-21 0,0 0 16,-21 22-16,21-22 0,0 0 0,1 0 15,-1 0-15,0 0 16,0-22-16,0 1 0,0 0 0,1 0 16,-1 0-16,-21-22 0,21 22 15,0 0-15,0-21 0,0 21 16,22-22-16,-22 22 0,21-21 15,1 21-15,-1-22 0,0 22 0,22-21 16,-22 42-16,-21 0 0,22 0 16,-22 0-16,0 0 0,0 0 0,0 21 15,0-21-15,-21 21 0,0 0 16,0 0-16,0 1 0,0-1 0,0 0 16,0 0-16,0 0 0,0 0 0,0 1 15,0-1-15,0 0 16,0-42 15,0 0-31,0-1 0,22 22 16,-22-21-16,0 0 0,0 0 15,0 0-15,0 0 0,0-1 0,-22 1 16,22 0-16,-21 0 0,0 21 16,0-21-16,0 0 0,0 21 15,-1 0-15,1 0 0,0 0 0,0 0 16,-21 0-16,20 21 0,1 0 0,-21 0 15,21 0-15,-22 0 0,1 22 16,21-1-16,0-21 0,21 22 16,0-22-16,0 21 0,0-21 0,0 0 15,0 1-15,21-1 0,-21 0 0,21-21 16,21 21-16,-20-21 0,-1 0 16,0 0-16,0 0 0,21 0 0,-20 0 15,-1 0-15,0-21 0,21 21 0,-21-21 16,1 0-16,-1-1 0,0 1 15,0 0-15,-21-21 0,21 21 16,0-22-16,-21 1 0,0-22 0,22 22 16,-1 0-16,0-22 0,-21-42 15,0 64-15,21-21 0,-21 20 16,21 1-16,-21 0 0,0-1 0,0 1 16,0 21-16,0 0 0,0-1 0,0 1 15,0 0-15,0 42 31,0 0-31,0 22 0,0-22 16,0 21-16,0-21 0,0 22 16,0-1-16,0 0 0,0 1 0,0-1 15,0 22-15,0-22 0,0 0 16,0 1-16,0-1 0,0 0 0,0 1 16,0-22-16,0 21 0,0-21 15,21 22-15,1-22 0,-1 0 0,0-21 16,0 21-16,0 0 0,22-21 0,-22 0 15,0 0-15,21 0 0,-21 0 16,22 0-16,-1-21 0,-21 0 0,22 0 16,-22 0-16,21-1 0,-21 1 0,0 0 15,1 0-15,-22-21 0,0 20 16,0-20-16,0 21 0,0 0 16,0-22-16,0 22 0,0 0 0,0 0 15,-22 42 16,1 0-31,0 22 16,21-22-16,-21 0 0,21 0 0,0 21 16,0-20-16,0 20 0,0-21 0,0 0 15,0 0-15,0 1 0,0-1 16,0 0-16,21 0 0,0 0 0,0-21 16,1 0-16,-1 0 0,21 0 0,-21 0 15,22 0-15,-22 0 0,21 0 16,0 0-16,1-21 0,-22 0 15,21 0-15,-21 0 0,1-1 0,20 1 16,-21 0-16,0-42 0,-21 20 16,21 22-16,-21 0 0,0-21 15,0 20-15,0 1 0,0 0 0,0 0 16,0 42 15,0 0-31,0 0 16,0 1-16,-21-1 0,21 0 0,0 21 15,-21-21-15,21 1 0,0-1 0,0 21 16,-21-21-16,21 0 0,0 1 16,0-1-16,21-42 47,-21-1-47,21 1 15,0 0-15,-21 0 0,22-21 0,-1-1 16,0 22-16,0-21 0,0-1 15,0 22-15,1-21 0,-1 21 0,21 0 16,-21 21-16,22-22 0,-22 44 16,-21-1-1,0 0-15,0 0 0,0 21 16,0-20-16,0 20 0,0-21 0,0 21 16,0-20-16,0-1 0,0 0 15,0 0-15,0 0 0,0 0 0,0 1 16,21-22-16,0 0 0,0 0 15,0 0-15,1 0 0,-1 0 0,0 0 16,0 0-16,0 0 0,0-22 0,1 1 16,-1 0-16,0 0 0,0 0 15,0 0-15,0-22 0,1 22 0,-1-21 16,0-22-16,0 43 16,0-21-16,-21 21 0,21-1 15,1 1-15,-1 21 0,-21 21 47,0 1-47,0-1 0,0 0 16,0 0-1,0-42 17,0 0-17,0 0-15,0-1 0,0 1 16,0 0-16,0 0 15,-21 21 1,-1 21 15,22 0-31,-21-21 0,21 21 0,-21 1 16,21-1-16,0 21 0,0-21 0,-21 0 16,21 22-16,-21-22 0,21 0 15,0 21-15,0-20 0,0-1 0,0 0 16,0 0-16,0 0 0,0 0 0,21 1 15,0-1-15,0-21 0,22 0 16,-22 21-16,0-21 0,21 0 0,1 0 16,-22 0-16,21 0 0,-21-21 15,0 21-15,22-21 0,-22-1 0,0 1 16,0 0-16,0 0 0,22-43 16,-22 22-16,0 21 0,-21-21 15,21 20-15,-21 1 0,21-21 0,-21 21 16,0 0-16,0-1 15,22 1-15,-22 42 32,0 1-32,0-1 0,0 0 0,-22 0 15,22 21-15,0-20 0,-21-1 16,21 0-16,0 21 0,0-21 0,0 1 16,0-1-16,0 0 0,21 0 0,1-21 15,-1 21-15,21-21 0,-21 0 16,0 0-16,22 0 0,-22 0 0,21 0 15,1 0-15,-1 0 0,-21 0 16,21 0-16,-20-21 0,20 0 0,-21 0 16,0 0-16,0-22 0,1 22 15,-1 0-15,0 0 0,0-43 16,-21 43-16,0-21 0,0 21 16,0-1-1,-21 22 1,0 0-16,21 22 15,-21-1-15,21 0 0,-22-21 0,22 21 16,0 21-16,-21-20 0,21-1 16,-21 0-16,21 0 0,0 0 0,0 0 15,0 22-15,0-22 0,0 0 16,0 0-16,0 0 0,21-21 16,0 22-16,1-22 0,20 0 15,-21 0-15,0 0 0,22 0 16,-22 0-16,21 0 0,-21 0 0,22-22 15,-1 22-15,0-21 0,22-42 16,-22 42-16,0-1 0,1-20 16,-22 0-16,0 21 0,0-22 15,0-20-15,1 20 0,-22 1 16,0 21-16,-22 42 31,1-21-31,21 21 0,-21 0 16,21 22-16,-21-22 0,21 0 0,-21 21 15,21-20-15,0 20 0,0-21 0,0 0 16,0 0-16,0 22 0,0-22 16,0 0-16,0 0 0,0 0 15,0 1-15,0-1 0,0 0 16,0 0 0,-21-21-1,21 21-15,-22-21 0,1 0 16,0 0-16,0 0 31,0 0-15,21-21-16,-21 0 0</inkml:trace>
  <inkml:trace contextRef="#ctx0" brushRef="#br0" timeOffset="77747.41">9715 8424 0,'-42'0'0,"21"0"0,84 0 0,-126 22 47,63-1-47,0 0 15,0 0 1,21-21-16</inkml:trace>
  <inkml:trace contextRef="#ctx0" brushRef="#br0" timeOffset="78299.84">847 10986 0,'-22'0'0,"44"0"0,-1-22 0</inkml:trace>
  <inkml:trace contextRef="#ctx0" brushRef="#br0" timeOffset="78419.77">889 10986 0,'42'0'15,"-84"0"-15,127 0 0,-64 0 0,21-22 16,22 1-16,-22 21 0,21 0 0,-20 0 16,-1 0-16,0 0 0,1 0 15,-22 0-15,0 0 0,-42 0 32,0 0-32,0 0 0,-1 0 0</inkml:trace>
  <inkml:trace contextRef="#ctx0" brushRef="#br0" timeOffset="78874.96">910 10964 0,'0'0'0,"0"22"0,0-1 0,-42 63 31,42-62-31,-21 20 0,21-21 0,0 21 16,-22-20-16,22 20 0,-21-21 15,21 0-15,0 0 0,0-42 47,0 0-47,0 0 16,0 0-16,21 0 16,1-1-16,-1 22 0,0-21 15,0 21-15,0-21 0,0 21 16,1 0-16,20 0 0,0 0 0,-21 0 15,22 0-15,-1 21 0,0 0 16,-20 1-16,20-1 0,-21 0 0,0 21 16,0 1-16,-21-22 0,0 21 15,0 0-15,0 1 0,0-22 16,-21 21-16,0 1 0,0-22 0,0 0 16,-22 0-16,22 0 0,-21 0 15,21 1-15,-22-22 0,1 0 16,21 0-16,-21 0 0,-1 0 0,22 0 15,0 0-15,0 0 0,-22 0 16,43-22-16,-42 22 0,21 0 0,0-21 16</inkml:trace>
  <inkml:trace contextRef="#ctx0" brushRef="#br0" timeOffset="78912.94">825 11663 0,'22'0'16,"-44"0"-16,65 0 0</inkml:trace>
  <inkml:trace contextRef="#ctx0" brushRef="#br0" timeOffset="79043.87">1799 11472 0,'0'-21'16,"21"21"-16</inkml:trace>
  <inkml:trace contextRef="#ctx0" brushRef="#br0" timeOffset="79103.83">1736 11451 0,'0'0'15,"21"0"-15</inkml:trace>
  <inkml:trace contextRef="#ctx0" brushRef="#br0" timeOffset="79284.73">3619 10837 0</inkml:trace>
  <inkml:trace contextRef="#ctx0" brushRef="#br0" timeOffset="79484.61">3492 10626 0,'127'211'0,"-254"-443"16,127 253-1,-21-42-15,21 42 0,0 0 0,-21 0 16,21 21-16,-21 1 0,21-1 0,0 0 16,0 1-16,0-1 0,0 22 15,0-1-15,0 1 0,0-1 0,0-21 16,0 22-16,0-1 0,-21-20 0,21-1 16,0 0-16,0 1 0,0-22 15,0 21-15,0-21 0,0 1 16,21-44-1,-21 1-15,21 0 16,-21 0-16,0 0 0,0-22 16</inkml:trace>
  <inkml:trace contextRef="#ctx0" brushRef="#br0" timeOffset="79796.42">3323 10943 0,'0'0'0,"-42"-42"0,-1 42 0,22-21 0,21 0 16,0-1-16,0 1 0,21 0 15,-21 0-15,22 0 0,20 0 16,-21-1-16,21 22 0,1-21 0,-1 0 16,0 0-16,22 21 0,-22 0 0,22 0 15,-22 0-15,0 21 0,1 0 16,-1 0-16,-21 1 0,0 20 16,-21-21-16,0 21 0,0 1 0,0-1 15,-21-21-15,-21 22 0,0-22 16,20 21-16,-20 0 0,0-20 0,-1-1 15,1 0-15,0 0 0,21 0 16,-22-21-16,22 0 0,0 21 0,0-21 16,21-21-1,21 21-15,0-21 16,21 0-16,1 0 16,-22 21-16,21-21 0,1-1 0,-1 1 15</inkml:trace>
  <inkml:trace contextRef="#ctx0" brushRef="#br0" timeOffset="80232.17">4276 10795 0,'0'-21'0,"0"42"0,0-63 15,-22 42 17,22 21-17,-21 0-15,21 0 0,-21 22 16,21-22-16,0 21 0,0 0 0,-21-20 15,21 20-15,0 0 0,0 1 0,-21-1 16,21 0-16,0 1 0,0-22 16,0 21-16,0-21 0,21 0 15,0 1-15,0-1 0,0 0 0,1-21 16,20 0-16,-21 0 0,21 0 0,1 0 16,-1-21-16,0 21 0,1-21 15,-1-22-15,0 22 0,1 0 0,-1-21 16,0-1-16,-20 1 0,-1 0 0,0-1 15,-21 1-15,0 0 0,0-1 16,0 22-16,0-21 0,-42-1 0,20 1 16,-20 21-16,0 0 0,-1 0 0,-20-1 15,21 1-15,-1 21 0,1 0 16,-22 0-16,43 0 0,-21 21 16,21 1-16,0-1 0,-1 0 0,22 21 15,0-21-15,0 1 0,0-1 0,0 21 16,0-21-16,22 0 0,-1 1 15,21-1-15,0 0 0,-20 0 0,20-21 16,0 0-16,1 0 0,20 0 0</inkml:trace>
  <inkml:trace contextRef="#ctx0" brushRef="#br0" timeOffset="80955.12">5292 10732 0,'0'0'15,"-43"0"-15,-41 296 63,84-275-63,0 0 16,0 0-16,0 1 0,0-1 0,0 0 15,0 21-15,-22-21 0,22 1 0,0-1 16,0 0-16,0 0 0,0 0 15,0-42 17,0 0-32,22-21 15,-22 20-15,0-20 0,0 21 16,0-21-16,0-1 0,0 1 0,0 0 16,0-1-16,21 1 0,-21 0 0,21-1 15,-21 1-15,21 21 0,-21 0 0,0-1 16,0 1-16,21 0 0,0 21 15,-21 21 1,22 0-16,-22 1 0,21 20 0,-21-21 16,21 0-16,-21 22 0,0-22 15,0 21-15,21-21 0,0 0 0,-21 22 16,21-22-16,-21 0 0,22 0 16,-1 0-16,0 1 0,-21-1 0,21 0 15,0-21-15,0 0 0,1 0 16,-1 0-16,0 0 0,0 0 0,0-21 15,0 21-15,1-21 0,-1-1 0,0 1 16,0-21-16,0 21 0,0-22 0,1 22 16,-22-21-16,21 0 0,0-1 15,0 22-15,-21-21 0,21-1 16,0 22-16,1-21 0,-22 21 0,21 0 16,0 21-16,0 0 15,0 0-15,-21 21 16,0 21-16,0-21 0,0 22 15,0-22-15,0 21 0,0 0 0,0 1 16,0-1-16,0-21 0,0 22 16,0-1-16,0 0 0,-21 1 0,21-22 15,0 21-15,0-21 0,0 22 0,0-22 16,0 0-16,0 0 0,0 0 16,21-21-1,0 0-15,1-21 16,-1 0-16,0 21 15,-21-21-15</inkml:trace>
  <inkml:trace contextRef="#ctx0" brushRef="#br0" timeOffset="81048.07">6477 11028 0,'-21'0'0</inkml:trace>
  <inkml:trace contextRef="#ctx0" brushRef="#br0" timeOffset="81252.95">6456 11134 0,'0'21'15,"0"-42"-15,21 42 0,0-21 16,0 0-16,0 0 0,1 0 16,-1 0-16,0 0 15,-21-21-15,21 0 0,0-1 16,-21 1-16,0 0 0,0 0 16,0 0-16,0 0 0,-21 21 15,0-22-15,0 22 16,0 0-16,-1 22 15,1-22-15,21 21 0,0 0 16,-21-21-16,21 21 0</inkml:trace>
  <inkml:trace contextRef="#ctx0" brushRef="#br0" timeOffset="81850.98">7472 10732 0,'0'0'0,"0"-22"0,0 1 16,0 0-16,-21 0 0,21 0 15,0 0-15,0-1 0,0 1 16,0 0-16,0 0 16,21 21-1,-21 21 1,21 0-16,0 0 0,0 1 15,0-1-15,22 21 0,-22 0 0,0 1 16,21-22-16,-20 21 0,-1 1 0,21-1 16,-21 0-16,0-21 0,1 22 15,-1-22-15,0 21 0,0-21 0,0 1 16,-21 20-16,0-21 0,21-21 0,-21 21 16,0 0-16,0-42 46,0 0-46,0 0 16</inkml:trace>
  <inkml:trace contextRef="#ctx0" brushRef="#br0" timeOffset="82267.74">8001 10689 0,'21'-21'15,"-42"42"-15,42-63 0,-21 21 0,0 0 16,21 21-16,-21-22 0,0 1 15,-21 21 17,0 0-32,0 21 0,0 1 15,-22-1-15,1 21 0,0-21 16,-1 22-16,22-1 0,-21 0 0,-1 1 16,1-1-16,0 0 0,-1 1 0,1-1 15,21 0-15,-21-21 0,20 22 16,1-22-16,0 21 0,21-21 0,0 1 15,21-22 17,0 0-32,1-22 0,20 1 15,-21 0-15,0 0 0,22 0 0,-1 0 16</inkml:trace>
  <inkml:trace contextRef="#ctx0" brushRef="#br0" timeOffset="83039.42">8530 10647 0,'-42'-21'32,"42"42"-17,0 0 1,0 0-16,0 0 0,0 22 0,0-22 15,0 21-15,0-21 0,0 22 0,0-1 16,0-21-16,0 22 16,-21-22-16,21 21 0,0-21 0,0 22 15,0-22-15,0 0 0,0 0 0,0 0 16,0 0-16,0-42 31,-22 0-15,22 0-16,0 0 0,0 0 0,0-1 15,0-20-15,0 21 0,0-21 0,0 20 16,0-20-16,0 0 0,0-1 16,0 1-16,22 21 0,-1-21 0,0 20 15,0-20-15,0 21 0,0 0 0,1 0 16,20-1-16,-21 1 16,0 21-16,0 0 0,22 0 0,-22 0 15,0 0-15,0 21 0,0 22 0,1-22 16,-1 21-16,-21-21 0,0 22 0,21-1 15,-21 0-15,0-20 0,0 20 16,0 0-16,0 1 0,0-22 0,0 0 16,0 21-16,0-21 0,0 1 0,0-1 15,21-21 1,-21-21 0,0-1-16,21 1 15,-21 0-15,0-21 0,0 21 16,0-1-16,21-20 0,1 0 15,-1-1-15,0 1 0,0 21 0,0-21 16,0-1-16,1 1 0,-1 21 0,0-22 16,21 22-16,-21 0 0,1 21 0,-1 0 15,0 0-15,0 0 0,0 0 16,0 0-16,1 21 0,-22 0 0,21 1 16,0 20-16,-21-21 0,0 21 0,0-20 15,0 20-15,0 0 0,0-21 16,0 22-16,0-1 0,0-21 0,0 22 15,0-22-15,0 0 0,0 0 16,-21 21-16,21-20 0,-21-1 0,21 0 16,0 0-16,0 0 15,0-42 17,0 0-32,21 0 0</inkml:trace>
  <inkml:trace contextRef="#ctx0" brushRef="#br0" timeOffset="83570.78">10075 10562 0,'0'-21'0,"0"42"0,0-63 16,43 21-16,-22 21 0,-42 0 31,21 21-31,-22 0 0,22 0 15,0 0-15,-21 22 0,21-22 0,-21 21 16,0-21-16,21 22 0,-21-1 16,0-21-16,-1 22 0,1-1 0,0-21 15,0 21-15,21-20 0,-21-1 0,0 21 16,-1-21-16,1 22 0,21-22 0,-21 0 16,21 0-16,-21-21 15,21 21-15,0 0 0,-21-21 16,21-21-1,0 0-15,0 0 0,21 0 16,-21 0-16,21-1 0,0 1 16,-21-21-16,21 21 0,1 0 0,-1-1 15,-21 1-15,21 0 0,0 21 0,0 0 16,0 0 0,-21 21-16,0 0 15,0 1-15,22-1 0,-1 21 16,0-21-16,0 0 0,0 1 15,0-1-15,1 0 0,-1-21 16,0 0-16,21 0 0,-21 0 16,1 0-16,-1 0 0,21 0 0,-21 0 15,0-21-15,1 21 0,-1-21 0,0-1 16,0 1-16,-21 0 0,21 0 16,-21 0-16,0 0 0,21-1 15,-21 1-15,0 0 0,0 0 0,0 0 16</inkml:trace>
  <inkml:trace contextRef="#ctx0" brushRef="#br0" timeOffset="84245.15">11515 10859 0,'-22'21'31,"44"-21"-31,-1 0 16,0 0-16,0 0 0,0 0 15,22 0-15,-22-21 0,21 21 0,0-22 16,1 1-16,-1 21 0,0-21 16,1 0-16,-1 0 0,-21 0 0,22-22 15,-22 22-15,0 0 0,0-21 0,-21 20 16,0-20-16,0 21 0,0-21 16,0 20-16,0-20 0,0 21 0,0 0 15,-21 0-15,0-1 0,21 1 16,-21 21-16,-1 0 0,1 0 15,21 21 1,-21 1-16,21 20 0,-21-21 0,0 21 16,21 1-16,-21 20 0,21-20 0,-22-1 15,1 21-15,21-20 16,-21 20-16,21-20 0,-21 20 0,21-21 16,-21 22-16,21-1 0,-21 1 0,21-1 15,0 1-15,-22-22 0,1 22 0,21-1 16,-21 1-16,21-1 0,-21 1 15,0-1-15,21 1 0,-21-22 0,21 22 16,0-1-16,0-21 0,0 1 0,0-22 16,0 0-16</inkml:trace>
  <inkml:trace contextRef="#ctx0" brushRef="#br0" timeOffset="84407.2">11769 12150 0,'21'-21'16,"-42"42"-16,148-85 16,-106 22-16,21 21 0,0 0 15,1-22-15,-1 22 0,-21-21 0,22-1 16,-22 1-16,0 0 0,0-1 0,0 1 15,-21-21-15,0 20 0,0-20 0,0 20 16,0-20-16,-21-1 0,0 22 16,0 0-16,0-1 0,-22 1 0,1 0 15,0 21-15,-1-22 0,1 22 0,0 21 16,-1-21-16,1 0 0,0 0 0</inkml:trace>
  <inkml:trace contextRef="#ctx0" brushRef="#br0" timeOffset="85288.05">11917 10901 0,'21'0'0,"64"-42"16,-43 20-16,0 1 16,1 0-16,-1 0 0,0 0 15,1 0-15,-1-22 0,-21 22 0,21 0 16,-20-21-16,-1 20 0,0 1 0,-21 0 16,0 0-16,21 21 0,-21-21 0,0 0 15,0-1-15,0 1 16,-21 21-1,0 21 17,21 1-32,0-1 0,0 0 15,0 0-15,0 0 0,0 22 0,0-22 16,0 0-16,0 0 0,0 0 0,0 0 16,0 1-16,21-1 0,0 0 15,0-21-15,-21 21 0,21-21 0,1 0 16,-1 0-16,0 0 0,0 0 0,0 0 15,0 0-15,1 0 0,-1 0 0,0-21 16,0 0-16,0 0 0,0-1 16,1 1-16,-1 0 0,-21-21 0,21-1 15,-21 1-15,21 0 0,-21-1 0,0 1 16,21-64 0,-21 64-16,21 0 0,-21-1 0,0 1 15,0 0-15,0-1 0,0 22 0,0 0 0,0 0 16,0 0-16,0-1 0,0 44 47,0-1-47,0 0 0,0 21 0,0-21 15,0 22-15,0-22 0,0 21 16,0 1-16,0-1 0,0 0 0,-21 22 16,21-22-16,0 0 0,-21 1 0,21-1 15,0 0-15,0 1 0,0-1 16,0 0-16,0-20 0,0 20 15,0-21-15,21 0 0,0 0 0,-21 1 16,22-1-16,-1-21 0,0 0 0,0 21 16,21-21-16,-20 0 0,20 0 15,-21 0-15,21-21 0,-20 0 0,20 21 16,-21-22-16,21 1 0,1 0 0,-22 0 16,21 0-16,-21-22 0,1 22 0,-1-21 15,0 21-15,0-22 0,0 22 16,-21 0-16,0 0 0,0 0 0,0 0 15,0-1-15,0 1 0,-21 21 16,0 0 0,0 0-16,0 21 0,-1 1 15,1-1-15,0 0 0,21 0 0,0 21 16,-21-20-16,21 20 0,0-21 0,0 21 16,0-20-16,0-1 0,0 21 15,0-21-15,21 0 0,0 1 0,0-22 16,1 21-16,-1-21 0,0 21 0,0-21 15,21 0-15,-20 0 0,20 0 0,-21 0 16,21-21-16,-20 21 0,20-21 16,0-1-16,-21 1 0,1 21 15,-1-21-15,0 0 0,0 0 0,0 0 0,-21-1 16,0 1-16,0 0 0,0 0 0,0 0 16,0 0-16</inkml:trace>
  <inkml:trace contextRef="#ctx0" brushRef="#br0" timeOffset="85655.84">12509 10160 0,'-21'0'0,"42"0"0,-42 21 16,42-21-1,1 0-15,-1 0 16,0 0-16,0 0 16,-21-21-1,-21 21 16,0 0-15,0 21 0,21 0-1,0 1-15,0-1 16,0 0 0</inkml:trace>
  <inkml:trace contextRef="#ctx0" brushRef="#br0" timeOffset="86219.95">11642 11642 0,'0'0'0,"0"21"0,0 0 16,0 0-16,0 0 0,0 1 15,0-1-15,-22 0 0,22 0 16,-21 0-16,21 0 0,-21 1 0,21-1 15,-21-21-15</inkml:trace>
  <inkml:trace contextRef="#ctx0" brushRef="#br0" timeOffset="87368.29">783 12658 0,'0'0'0,"21"0"0,0 0 0,1 0 16,-1-21-16,0 21 0,0 0 16,-21-22-16,0 1 15,-21 21 1,0 0-16,0 0 0,-22 0 16,22 21-16,0 1 0,-21-1 15,20 0-15,-20 21 0,0 1 0,21-1 16,-22 0-16,1 22 0,21-22 15,0 22-15,-22-1 0,22-21 16,21 1-16,0-1 0,0 0 0,0 1 16,0-22-16,0 0 0,21 21 15,0-42-15,1 22 0,-1-22 0,0 21 16,21-21-16,1 0 16,-22 0-16,21-21 0,22-1 0,-22 1 15,0 0-15,1 0 0,-1 0 16,0 0-16,1-1 0,-22 1 15,0 0-15,-21 0 0,0 0 0,0 0 16,-21-1-16,0 22 16,-1 0-16,-20 0 0,21 0 0,-21 0 15,-1 0-15,1 0 0,21 0 16,-22 0-16,1 0 0,21 22 0,0-1 16,0-21-16,-1 21 15,1 0-15,21 0 0,-21-21 0,21 21 16,0 1-16,0-1 0,0 0 15,21-21 1,0 21-16,1-21 0,-1 0 16,0 0-16,0 0 0</inkml:trace>
  <inkml:trace contextRef="#ctx0" brushRef="#br0" timeOffset="87587.16">1651 12975 0,'21'0'0,"-42"0"0,42-21 31,-42 21 1,21-21-1</inkml:trace>
  <inkml:trace contextRef="#ctx0" brushRef="#br0" timeOffset="88336.31">3217 13187 0,'-84'-42'32,"62"42"-32,1 0 15,21-22 1,21 22-1,1-21 1,-1 21-16,0-21 16,21 21-16,-21-21 0,1 0 0,-1 0 15,21-1-15,-21 1 0,0 0 16,1 0-16,-1-21 0,0 20 0,0-20 16,-21 21-16,21-21 0,-21 20 15,21 1-15,-21 0 0,0 0 0,22 0 16,-22 0-16,0-1 0,0 44 47,0-1-47,0 0 15,0 21-15,0 1 0,0-1 16,0 0-16,0 1 0,0 20 0,0 1 16,21-1-16,-21-21 0,0 22 15,21-1-15,-21 1 0,0-1 0,0-20 16,0 20-16,0 1 0,0-1 15,0 1-15,0-22 0,0 22 0,0-22 16,0 0-16,0 1 0,0-1 16,0 0-16,0-21 0,0 1 0,0-1 15,0 0-15,0-42 32,0 0-17,-21-22-15,21 22 0,-21 0 16,21-21-16,0-22 0,0 22 0,0-22 15,0 1-15,0-1 0</inkml:trace>
  <inkml:trace contextRef="#ctx0" brushRef="#br0" timeOffset="91156">3598 12785 0,'0'0'0,"0"-21"0,0-1 15,0 1-15,0 0 0,21 0 16,-21 0-16,22 0 0,-1-1 15,0 1-15,0 0 0,0 21 16,0-21-16,22 0 0,-22 21 0,21-21 0,-21 21 16,1 0-16,20 0 15,-21 0-15,0 21 0,0 0 0,1 0 16,-1 0-16,-21 22 0,0-1 0,21 0 16,-21 1-16,0-22 0,0 21 15,0 0-15,0 1 0,-21-22 0,0 0 16,21 21-16,-22-42 0,1 22 15,0-1-15,0-21 0,-21 0 0,20 0 16,1 0-16,0 0 0,0 0 0,0 0 16,0-21-16,-1-1 0,1 1 15,21 0-15,-21 0 16,21 0-16,-21 21 0,21-21 16,0 42-1,21 0 1,0 0-16,-21 0 0,21-21 0,1 21 15,-1 1-15,0-1 0,0 0 0,0 0 16,0 0-16,1-21 0,-1 21 16,0-21-16,0 0 0,0 0 0,22 0 15,-22 0-15,0 0 0,21 0 16,-21 0-16,22-21 0,-1 0 0,-21 0 16,22 0-16,-1-22 0,-21 22 15,0-21-15,22 0 0,-22-1 16,0 1-16,-21 0 0,0-22 0,21 22 15,-21-1-15,0 1 0,0-21 16,0 20-16,0 22 0,0-21 0,0-1 16,0 22-16,0 0 0,0 0 15,-21 21 1,0 21-16,21 0 0,0 0 16,0 1-16,0 20 0,0-21 15,-21 21-15,21 1 0,0-1 0,0 0 16,0 1-16,0-1 0,0 22 15,0-22-15,0 0 0,0 1 16,21-1-16,-21-21 0,21 0 0,0 22 16,0-22-16,0-21 0,1 21 15,-1-21-15,0 0 0,0 0 0,21 0 16,-20 0-16,20 0 0,-21-21 16,0 0-16,22-1 0,-22 1 0,0 0 15,0 0-15,0 0 0,0 0 16,1-22-16,-1 22 0,-21 0 0,0 0 15,0 0-15,21-1 0,-21 1 0,0 0 16,21 0-16,-21 0 0,0 0 16,-21 42 15,21 0-31,-21 0 16,21 21-16,0-20 0,0 20 0,0-21 15,0 21-15,0-20 0,0 20 0,0-21 16,0 0-16,0 0 0,21 1 15,0-22-15,0 0 0,0 21 0,1-21 16,-1 0-16,0 0 0,21 0 0,-21-21 16,1 21-16,-1-22 0,21 1 15,-21 0-15,0 0 0,1 0 0,-1 0 16,0-1-16,0 1 0,-21 0 16,0 0-16,21 0 0,-21-22 15,21 22-15,-21 0 0,0 0 0,0 0 16,0 0-16,0 42 47,0 0-47,0 0 0,0 21 15,0-20-15,0 20 0,0 0 0,0-21 16,0 22-16,0-22 0,0 21 16,22-21-16,-1 1 0,0-1 0,0 0 15,21 0-15,1 0 0,-1-21 0,0 0 16,22 0-16,-1 0 0,1 0 15,-1 0-15,1 0 0,-1 0 0,1 0 16,-1-21-16,1 0 0,-22 0 16,22 21-16,-22-21 0,0-1 15,-20 1-15,-1-21 0,21 0 16,-42-1-16,0 1 0,0 21 0,0-22 16,0 22-16,-21-21 0,21 21 15,-21 0-15,0-1 0,-1 1 0,1 0 16,0 21-16,-21 0 0,21 0 0,-1 0 15,1 0-15,-21 0 0,21 0 16,0 21-16,-22-21 0,22 21 0,0 22 16,0-22-16,0 0 0,-1 0 15,22 22-15,-21-22 0,21 0 16,0 21-16,0-21 0,0 1 0,0-1 16,21 0-16,1-21 0,-1 21 15,21-21-15,-21 0 0,0 0 0,1 0 16,20 0-16,-21 0 0,0 0 0,22 0 15,-22-21-15,0 0 0,0 21 16,0-21-16,0-1 0,-21 1 0,0 0 16,22 21-16,-22-21 0,0 0 0,0 0 15,0-1-15,0 1 16,0 0-16,0 0 16,0 42 15,0 0-31,0 0 15,0 1-15,0 20 0,0-21 0,0 21 16,0 1-16,0-1 0,0 0 16,0 1-16,0 20 0,0-20 0,0-1 15,0 21-15,0-20 0,0-1 16,0 22-16,21-22 0,0 21 0,-21 1 16,21-22-16,0 22 0,0-1 0,-21-20 15,0 20-15,0-21 0,22 1 16,-22-1-16,0 22 0,0-22 0,0-21 15,0 21-15,0 1 0,0-22 16,-22 21-16,22-21 0,-21 1 0,0 20 16,21-21-16,-21 0 0,0-21 15,0 21-15,-22-21 0,22 0 0,0 0 16,-21 0-16,-1 0 0,22 0 0,-21 0 16,-1-21-16,1 0 0,21 0 15,-21 0-15,20-22 0,1 22 0,0-21 16,0 0-16,21-22 0,0 22 0,0-22 15,0 1-15,0-1 0,0 1 16,21-1-16,21 1 0,-20-1 0,20 1 16,-21 20-16,21-20 0,1 21 0,20-22 15,-20 22-15,20-22 16,-21 22-16,22 0 0,-22-22 0,22 22 16,20-43-16,-62 43 0,20 21 15,-21-1-15,-21-20 0,0 21 16,21 0-16,-21 0 0,0-1 15,0 1 1,-21 21-16,0 0 16,21 21-16,-21 1 15,21 20-15,0-21 16,0 0-16,0 22 0,0-22 0,0 21 16,0-21-16,0 22 0,21-22 15,0 0-15,0 0 0,0 0 16,1 0-16,-1-21 0,0 0 0,0 22 15,21-22-15,-20 0 0,20 0 0,-21 0 16,21-22-16,-20 1 0,-1 0 16,21 0-16,-21 0 0,0 0 15,1-22-15,-1 22 0,0-21 0,0-22 16,-21 22-16,0 0 0,0 20 16,0 1-16,0 0 0,0 0 0,0 0 15,0 42 16,0 0-31,0 21 16,-21-20-16,21-1 16,0 0-16,0 21 0,0-21 0,0 1 15,0 20-15,0-21 0,0 0 0,0 0 16,-21 1-16,21-1 16,0 0-16,0-42 46,0 0-46,0-1 0,0 1 0,0 0 16,0-21-16,0 21 0,21-22 0,0 22 16,0-21-16,0 21 15,-21-22-15,22 22 0,-1 0 0,42-21 16,-42 42-16,22-22 0,-22 22 16,0 0-16,0 0 0,0 0 15,1 0-15,-1 22 0,-21-1 0,0 0 16,21 0-16,-21 0 0,0 0 0,0 22 15,0-22-15,0 21 0,0-21 16,0 22-16,0-22 0,0 0 0,0 21 16,0-20-16,0-1 0,0 0 0,0 0 15,21-21 1,-21 21-16,21-21 0,0 0 0,1 0 0,-1 0 16,21-21-16,-21 0 0,22 21 15,-22-21-15,21 0 0,0-22 16,-20 22-16,20-21 0,0 21 0,1-22 15,-22 1-15,21 0 0,-21-1 16,22 22-16,-22-21 0,0 21 0,-21-22 16,0 22-16,0 0 0,0 0 15,0 0-15,-21 21 16,0 0-16,-1 0 16,1 21-16,21 0 0,-21-21 0,21 21 15,-21 0-15,21 0 0,0 1 16,0-1-16,0 0 0,0 0 15,0 0-15,21 0 0,0 1 16,-21-1-16,21 0 0,1-21 0,-1 21 16,0 0-16,0 0 15,0 1-15,0-22 0,-21 21 0,22 0 16,-22 0-16,0 0 16,0 0-16,0 1 15,-22-22-15,1 21 0,0-21 16,0 0-16,0 0 0,0 0 0,-1 21 15,1-21-15,0 0 0,0 0 16,0 0 0,21-21-1,0 0 1,-21-1-16,-1 1 0,22 0 16</inkml:trace>
  <inkml:trace contextRef="#ctx0" brushRef="#br0" timeOffset="91567.76">6752 12256 0,'-21'0'0,"42"0"0,-63 0 16,21 0-16,21 21 0,-22-21 15,1 21-15,21 0 0,-21-21 0,21 21 16,0 0-16,0 1 0,21-22 31,0 0-31,1 0 0,-1 0 0,0 0 16,0 0-16,0 0 0,0 0 15,1-22-15,-22 1 16,0 0-16,0 0 16,-22 21-1,1 0-15,0 0 16,21 21-16,0 0 16,0 0-1,0 1-15,0-1 16</inkml:trace>
  <inkml:trace contextRef="#ctx0" brushRef="#br0" timeOffset="92827.7">614 14584 0,'0'0'0,"-21"0"0,-1 0 15,1 0-15,0 0 0,0 0 16,21 21-16,0 0 15,0 0 1,0 1-16,0-1 0,21 0 16,-21 0-16,21 0 0,0 0 15,1 1-15,-1-1 0,21 0 0,-21 0 16,0-21-16,22 0 0,-22 21 16,21-21-16,1 0 0,-22 0 0,21 0 15,0-21-15,1 0 0,-1 21 16,-21-21-16,22 0 0,-22-1 0,21 1 15,-42 0-15,21 0 0,-21 0 16,0 0-16,0-1 0,0 1 16,0 0-16,0 0 0,0 0 0,-21 21 15,0 0-15,0 0 16,0 0 0,-1 21-16,22 0 0,-21 21 15,21-20-15,0 20 0,-21 0 0,0 1 16,21-1-16,-21 0 0,21 22 15,-21-22-15,-1 0 0,22 22 16,0-22-16,0 1 0,0-1 0,0 0 16,0 1-16,0-1 0,0-21 15,0 21-15,0-20 0,0-1 0,0 0 16,0 0-16,0 0 16,-21-21 15,21-21-31,-21 0 0,0 21 0,0-21 15</inkml:trace>
  <inkml:trace contextRef="#ctx0" brushRef="#br0" timeOffset="93090.55">508 15219 0,'42'21'31,"-21"-21"-31,1 0 0,-1 0 0,0 0 16,21 0-16,-21 0 16,22 0-16,-1 0 0,0 0 0,1-21 15,-1 21-15,0 0 0,-20-21 16,20 21-16,0 0 0,-21 0 16,1-21-16,-1 21 0,0 0 0,0 0 15,-21-22 1,0 1-1</inkml:trace>
  <inkml:trace contextRef="#ctx0" brushRef="#br0" timeOffset="93396.38">1524 15071 0,'21'0'0,"0"21"32,0-42-17,1 21-15,-22-21 16,0-1-16,0 1 16,0 0-1,-22 21 1,1 0-16,0 0 15,21 21 1,0 0-16,0 1 16,0-1-1</inkml:trace>
  <inkml:trace contextRef="#ctx0" brushRef="#br0" timeOffset="95875.37">3344 14753 0,'0'0'0,"0"-21"0,0 0 16,0 0 0,0 0-16,0-1 15,0 1 1,0 42-1,0 22 1,-21-22-16,21 21 0,0 1 16,0 20-16,0-21 0,0 22 0,0 21 15,0-22-15,0 1 0,0 20 16,0-20-16,0-1 0,0 22 16,0-22-16,0-20 0,0 20 0,0-20 15,-21 20-15,21-21 0,0 1 0,0-22 16,0 21-16,-21-21 15,21 1-15,0-1 0,0-42 32,0-1-32,0-20 0,0 21 15</inkml:trace>
  <inkml:trace contextRef="#ctx0" brushRef="#br0" timeOffset="96256.15">3111 14838 0,'-21'-21'16,"42"42"-16,-42-63 0,21 20 0,-21 1 15,21 0-15,0 0 0,0 0 16,0 0-16,0-1 0,0 1 0,0 0 16,21 0-16,0-21 0,22 20 15,-22 22-15,21-21 0,1 0 0,-1 21 16,0 0-16,1 0 0,20 21 15,-21 0-15,1 22 0,-1-1 0,0 0 16,-20 1-16,20-1 0,-21 0 0,-21 1 16,0 20-16,0-20 15,0-22-15,-42 21 0,21 0 0,-1 1 0,1-22 16,-21 0-16,21 0 16,-22 0-16,22 1 0,-21-22 0,21 0 15,0 0-15,-22 0 0,22 0 16,0 0-16,21-22 0,0 1 15,0 0 1,21 0-16,0 0 0,0 0 16,22 21-16,-22-22 0,0 22 15</inkml:trace>
  <inkml:trace contextRef="#ctx0" brushRef="#br0" timeOffset="96675.91">3852 14796 0,'0'-22'0,"0"44"0,0-65 0,0 22 0,21 0 16,-21 0-16,22 0 0,-22-1 0,21 1 16,0 21-16,-21-21 0,21 0 15,0 21-15,0 0 0,1 0 16,-1 0-16,0 21 0,0 0 15,0 0-15,0 22 0,-21-22 16,22 0-16,-22 21 0,21-20 0,-21 20 16,0-21-16,0 0 0,0 0 15,0 22-15,0-22 0,0 0 0,0 0 16,0 0-16,-21-21 16,-1-21-1,22 0 1,0 0-16,0 0 0,0 0 0,0-1 15,0 1-15,0-21 0,0 21 0,0-22 16,22 1-16,-1 21 0,0-21 16,0-1-16,0 22 0,22 0 15,-22 0-15,0 0 0,0-1 16,0 22-16,0 0 0,1 0 0,-1-21 16,0 21-16,0 0 0,0 0 15</inkml:trace>
  <inkml:trace contextRef="#ctx0" brushRef="#br0" timeOffset="97127.65">4847 14605 0,'0'-21'0,"0"0"31,-21 21-16,0 21-15,0 0 16,21 0-16,-22 0 0,1 1 16,0 20-16,21-21 0,0 0 0,-21 22 15,21-22-15,0 21 0,0-21 16,0 0-16,0 1 0,0-1 0,21 0 16,0 0-16,0-21 0,1 0 0,-1 0 15,0 0-15,21 0 0,-21 0 16,22 0-16,-1 0 0,-21-21 0,22 0 15,-22 0-15,0-1 0,21 1 16,-21-21-16,-21 21 0,0-22 16,0 22-16,0-21 0,0 21 0,0-22 15,-21 22-15,0-21 0,0 21 16,0 0-16,0 21 0,-1 0 0,-20 0 16,21 0-16,-21 0 0,20 0 0,1 0 15,0 21-15,0-21 0,0 21 16,21 0-16,-21 0 0,21 0 0,0 1 15,0-1-15,21 0 16,0 0-16,0-21 0,0 21 0,0-21 16,1 0-16,-1 0 0,0 21 15</inkml:trace>
  <inkml:trace contextRef="#ctx0" brushRef="#br0" timeOffset="97632.36">5270 14923 0,'0'0'0,"22"0"16,-1 0 0,0-22-16,0 1 0,0 0 15,0 0-15,1 0 0,-1-22 16,0 22-16,0 0 0,0 0 16,-21-21-16,0 20 0,21 1 0,-21 0 15,0 0-15,0 0 0,0 0 16,0-1-16,0 44 31,0-1-31,0 0 16,0 0-16,0 21 0,0-20 0,0-1 15,0 21-15,0 0 0,0 1 16,0-22-16,0 42 0,0-20 0,0-1 16,0 22-16,0-1 0,0 1 0,0-1 15,0 1-15,0-1 0,0 1 16,0-1-16,0 1 0,0-1 0,0 1 15,22-22-15,-22 21 0,0-20 0,0 20 16,0-20-16,0-22 16,0 21-16,0-21 0,0 22 0,-22-22 15,1 0-15,0-21 16,0 0-16,0 0 0,0 0 16,-1-21-16,1 21 0,0-21 0,0-1 15,0 1-15,0-21 0,21 21 0,0 0 16,-22-22-16,22 22 0,-21-21 15,21 21-15,0-1 0,-21-20 0,21 21 16,0-21-16,0 20 0,0-20 16,0 21-16,0-21 0,0-1 0,0 1 15,0 0-15</inkml:trace>
  <inkml:trace contextRef="#ctx0" brushRef="#br0" timeOffset="97851.23">5503 14351 0,'0'0'0,"-21"0"0,0-21 0,0 21 16,21 21 31,0 0-47,21-21 15,-21 21-15,21-21 0,0 22 0,-21-1 16,21 0-16</inkml:trace>
  <inkml:trace contextRef="#ctx0" brushRef="#br0" timeOffset="98200.03">5927 14859 0,'0'21'16,"0"-42"-16,21 42 15,0-21-15,0 0 16,0 0-16,-21-21 0,21 21 0,1-21 16,-1 0-16,0 0 0,-21-1 15,21 1-15,-21 0 0,21 0 16,-21 0-16,0 0 0,0-1 0,0 1 16,0 0-16,-21 21 15,0 0-15,0 0 16,0 0-16,-1 21 0,1 0 0,-21 1 15,21-1-15,0 21 0,-1-21 16,1 22-16,21-1 0,0-21 0,-21 21 16,21-20-16,0 20 0,0-21 15,0 0-15,21 0 0,0 1 16,1-1-16,20 0 0,-21-21 0,21 0 16,-20 0-16,20 0 0,0 0 0,1 0 15,-1-21-15,21 21 0,-20-21 16,20-1-16,-20 1 0,-1 0 0</inkml:trace>
  <inkml:trace contextRef="#ctx0" brushRef="#br0" timeOffset="98698.75">6816 14626 0,'0'0'0,"0"-21"0,0 0 16,0 0-16,-22 0 0,1-1 16,0 22-16,0 0 15,0 0-15,0 0 0,-1 22 16,1-22-16,0 42 0,21-21 15,-21 0-15,0 22 0,21-1 0,0-21 16,0 21-16,0 1 0,0-22 0,0 21 16,0-21-16,0 22 0,0-22 15,21 0-15,0 0 0,0-21 0,0 21 16,22-21-16,-22 0 0,21 0 16,-21 0-16,22 0 0,-1 0 0,0-21 15,-20 0-15,20 0 0,0 0 0,-21 0 16,22-1-16,-22-20 0,0 0 15,0-1-15,0 1 0,1 0 16,-22-22-16,21 1 0,-21-1 0,21 22 16,-21-22-16,0 22 0,0 0 0,0-1 15,0 1-15,0 21 0,0 0 16,0 0-16,-21 21 16,0 21-1,21 0-15,0 21 16,0 1-16,0-22 0,0 42 0,0-20 15,0-1-15,0 21 0,0-20 16,0-1-16,0 22 0,0-22 0,0 0 16,0 1-16,0-22 0,0 21 0,0-21 15,0 0-15,0 1 0,21-1 16,0-21-16,0 0 16,0 0-16,0 0 0,1 0 15,-1-21-15,0 21 0,0-22 0,0 1 16,-21-21-16,21 21 0</inkml:trace>
  <inkml:trace contextRef="#ctx0" brushRef="#br0" timeOffset="98915.62">7154 14520 0,'-21'0'0,"42"0"16,0 0-1,1 0-15,-1 0 0,21 0 16,-21 0-16,0-21 0,22 21 0,-1 0 16,-21 0-16,22 0 0,-1 0 0,-21-21 15,21 21-15,-20 0 0,-1 0 16,0 0-16,0 0 0</inkml:trace>
  <inkml:trace contextRef="#ctx0" brushRef="#br0" timeOffset="100151.4">8953 14224 0,'-21'0'47,"21"-21"-47,21 21 16,1 0-1,-1-21-15,0 21 0,0-21 0,21-1 16,-20 22-16,20-21 0,-21 0 0,21 0 16,-20 0-16,-1 21 0,-21-21 15,0-1-15,0 1 0,0 0 0,0 0 16,-21 21-16,-1 0 0,1 0 16,0-21-16,-21 21 0,21 0 15,-22 0-15,1 0 0,0 0 0,-1 21 16,1-21-16,0 21 0,20-21 15,-20 21-15,21 0 0,0 1 16,21-1-16,0 0 0,0 0 16,21 0-16,0-21 15,21 21-15,-20-21 0,20 22 0,0-22 16,1 21-16,20 0 0,-21-21 0,1 21 16,-1 0-16,0-21 0,1 21 15,-1 1-15,-21-1 0,0 0 0,-21 21 16,0-21-16,0 1 0,0 20 15,0-21-15,0 21 0,0-20 0,-42 20 16,21-21-16,0 21 0,-22-20 0,22-1 16,-21 21-16,0-21 0,-22 0 15,22-21-15,-1 22 0,1-22 16,0 0-16,-1 0 0,1 0 0,0 0 16,-1 0-16,22-22 0,-21 1 15,21 0-15,0 0 0,-1 0 0,1-22 16,0 1-16,21 0 0,-21-1 15,21 1-15,0 0 0,0-1 0,0 1 16,0 0-16,0-1 0,0 22 16,0 0-1,21 42 1,0 0-16,-21 1 0,21 20 16,1-21-16,-1 21 0,0 1 15,0-22-15,0 21 0,0 1 0,1-1 16,-1 0-16,21-21 0,-21 22 15,22-22-15,-22 0 0,21 0 0,0 0 16,1-21-16,-1 0 0,0 22 16,1-22-16,-1 0 0,0 0 0,1 0 15,-1-22-15,0 1 0,1 0 0,-1 0 16,0 0-16,1-22 0,-1 1 16,-21 21-16,0-43 0,1 22 0,-1 0 15,0-22-15,0 22 0,-21-22 16,0 22-16,0 0 0,21-22 0,-21 22 15,0 0-15,0 20 0,0-20 0,21 21 16,-21 0-16,0 0 16,0 63-1,-21-21-15,21 0 16,0 22-16,0-1 0,-21 0 16,21 22-16,-21-22 0,21 22 0,0-22 15,0 21-15,0-20 0,0 20 16,0-20-16,0-1 0,0 0 0,0-21 15,0 22-15,0-22 0,0 0 0,21 0 16,0-21-16,0 0 16,1 0-16,-1 0 0,0-21 15,0 21-15,0-21 0,-21 0 0,21 0 16,1-22-16</inkml:trace>
  <inkml:trace contextRef="#ctx0" brushRef="#br0" timeOffset="100351.28">9546 14351 0,'0'0'0,"21"0"31,0 0-31,1-21 16,20 21-16,-21 0 0,21-21 0,1 0 15,-1 21-15,0 0 16,-20 0-16,20-22 0,0 22 0,-21 0 15,1 0-15,-1 0 0,0 0 16</inkml:trace>
  <inkml:trace contextRef="#ctx0" brushRef="#br0" timeOffset="100787.55">10096 14478 0,'0'-42'16,"0"21"-1,0-1-15,0 1 0,0 0 0,0 0 16,0 0-16,0 0 0,22-1 16,-1 1-16,0 0 0,0 21 0,0-21 15,0 21-15,1 0 0,-1 0 0,21 0 16,-21 0-16,0 21 0,22 0 15,-22 0-15,0 22 0,0-22 0,0 21 16,1 1-16,-1-1 0,-21-21 16,0 21-16,0 1 0,0-1 0,0-21 15,0 22-15,0-22 0,0 0 16,0 0-16,0 0 0,0 0 0,-21-21 31,21-21-15,0 0-16,0-21 0,0 21 0,0-22 15,0 1-15,0 0 0,0-1 16,0 1-16,21 0 0,-21-1 0,0 22 16,21-21-16,-21 21 0,21-1 0,-21 1 15,0 0-15,21 21 0,0 0 16,1 0-16,-1 0 16</inkml:trace>
  <inkml:trace contextRef="#ctx0" brushRef="#br0" timeOffset="101291.55">11091 14203 0,'0'-21'0,"0"42"16,-21-42-16,21 0 15,-21 21-15,21 21 16,-21 0-1,0 0-15,21 0 16,0 22-16,-22-22 0,1 21 0,21-21 16,-21 22-16,21-1 0,0 0 0,0-21 15,0 22-15,0-22 0,0 21 16,0-21-16,21 1 0,0-1 0,1-21 16,-22 21-16,21-21 0,0 0 15,0 0-15,0 0 0,22 0 0,-22 0 16,0-21-16,0 21 0,0-21 0,0-1 15,1-20-15,-1 21 0,0-21 16,0 20-16,0-20 0,-21 0 0,0-1 16,0 1-16,21 0 0,-21-1 0,0 22 15,0-21-15,0 21 16,0 0-16,0-1 0,-21 22 16,21 22-1,0-1-15,-21 0 0,21 0 16,-21 0-16,21 22 0,0-22 0,-21 21 15,21 0-15,0 1 0,0-1 0,0 0 16,0-20-16,0 20 0,0-21 16,21 21-16,-21-20 0,21-1 0,0 0 15,0-21-15,1 21 0,-1-21 0,0 0 16,0 0-16,0 0 16,22 0-16,-22-21 0,0 0 0</inkml:trace>
  <inkml:trace contextRef="#ctx0" brushRef="#br0" timeOffset="102567.33">11980 14097 0,'0'-21'0,"-84"21"31,62 0-31,1 21 0,0-21 0,0 21 16,0 0-16,0 1 0,-1 20 15,1-21-15,21 21 0,0 1 0,0-1 0,0 0 16,0 1-16,0-22 16,0 21-16,0 1 0,0-22 0,0 21 15,21-21-15,1 0 0,-1 1 0,21-22 16,-21 21-16,22-21 0,-22 0 16,21 0-16,0 0 0,43-21 15,-43-1-15,1 1 0,-22 0 16,21 0-16,-21-21 0,22-1 0,-22 1 15,0 0-15,0-1 0,0-20 0,-21 20 16,22-20-16,-22-1 0,21 22 16,-21-21-16,0-1 0,0 22 0,0-1 15,0-20-15,0 42 0,0-22 16,21 1-16,-21 21 0,0 0 16,0 0-16,0-1 0,0 44 15,0 20 1,0-21-16,-21 21 15,21 1-15,0-1 0,-21 22 0,-1-22 16,1 21-16,21-20 0,0 20 16,0-20-16,-21 20 0,21-21 0,0 22 15,0-22-15,0 1 0,0-1 0,0 0 16,0-21-16,0 22 0,21-22 16,0 0-16,1 0 0,-1-21 15,21 0-15,-21 0 0,0 0 16,1 0-16,-1-21 0,21 0 15,-21 0-15,22 0 0,-22-1 0,21 1 16,-21-21-16,0 0 0,1-1 0,-1 22 16,0-21-16,0 21 0,-21-1 15,21 1-15,-21 0 0,0 0 0,0 0 16,0 0-16,-21 21 16,0 0-1,21 21-15,-21 0 0,21 0 16,0 0-16,-21 22 0,21-22 0,0 21 15,0-21-15,0 22 16,0-22-16,0 21 0,0-21 0,0 0 16,0 1-16,21-1 0,0-21 0,0 21 15,0-21-15,0 0 0,1 0 16,20 0-16,-21 0 0,0 0 0,22-21 16,-22 0-16,0-1 0,0 1 0,0 0 15,0-21-15,-21 21 0,22-22 16,-22 1-16,21 21 0,-21-22 0,21 22 15,-21-21-15,0 21 0,0 0 16,0-1-16,0 44 16,0-1-1,-21 0-15,21 0 0,0 21 16,0-20-16,-21 20 0,21-21 16,-22 21-16,22-20 0,0 20 0,0-21 15,0 0-15,0 22 0,0-22 16,0 0-16,22 0 0,-1 0 15,0-21-15,0 0 0,0 0 0,0 0 16,1 0-16,-1 0 0,0 0 16,0-21-16,0 0 0,0 0 0,1 0 15,-22-1-15,21-20 0,0 21 16,0-21-16,-21 20 0,21-20 0,0 0 16,1 21-16,-1-1 0,0-20 15,0 21-15,0 0 0,0 21 0,1-21 16,-1 21-16,0 0 0,0 0 15,0 0-15,0 0 0,1 0 0,-1 21 16,0-21-16,0 21 0,-21 21 0,0-21 16,0 1-16,0 20 0,0-21 15,0 21-15,0-20 0,0 20 0,0-21 16,0 0-16,-21 22 0,21-22 0,0 0 16,0 0-16,0-42 46,0 0-46,0 0 0,0-1 16,0 1-16,0-21 0,0 21 16,0-22-16,21 1 0,0 0 0,0 21 15,1-22-15,-1 22 0,0 0 16,0 0-16,0 0 0,0-1 0,1 22 16,-1 0-16,0-21 0,0 21 15,0 0-15,0 0 0</inkml:trace>
  <inkml:trace contextRef="#ctx0" brushRef="#br0" timeOffset="102969.1">14351 14372 0,'21'0'31,"0"0"-31,0 0 0,-21-21 16,22 21-16,-1-21 0,0 21 0,0-21 16,0 0-16,0 21 0,1-22 15,-22 1-15,21 0 0,0 0 0,-21 0 16,0 0-16,0-1 0,0 1 16,-21 21-1,0 0-15,-1 0 0,1 0 16,0 21-16,0 1 0,0-1 15,21 0-15,-21 0 0,-1 0 16,1 22-16,0-22 0,21 0 0,0 21 16,0-21-16,0 1 0,0 20 0,0-21 15,0 0-15,0 0 0,0 1 16,0-1-16,0 0 0,21-21 16,0 0-16,1 0 0,-1 0 0,0 0 15,0 0-15,0 0 0,0 0 16,1 0-16,-1 0 0,21-21 0,-21 0 15,0-1-15,1 1 0,-1 0 16</inkml:trace>
  <inkml:trace contextRef="#ctx0" brushRef="#br0" timeOffset="103399.85">12594 13843 0,'0'21'31,"21"-21"-31,22 0 16,-22-21-16,21 21 0,22-21 0,-22 21 16,21 0-16,1-21 0,-1 21 15,1-21-15,-1 21 0,-20 0 16,20 0-16,-20 0 0,-1 0 0,0 0 15,-21 0-15,1 0 0,-1 0 0,0 0 16,-42 0 31</inkml:trace>
  <inkml:trace contextRef="#ctx0" brushRef="#br0" timeOffset="104879.99">1143 16637 0,'0'0'0,"-21"0"16,0 21-16,-1-21 0,-20 0 16,21 0-16,0 0 0,0 0 15,-1 0-15,-20-21 0,21 21 16,0-21-16,0 0 0,-22 0 15,22-1-15,21 1 0,0 0 0,-21 0 16,21-21-16,0 20 0,0-20 16,0 21-16,21-21 0,0 20 15,22-20-15,-22 21 0,21 0 0,0-22 16,1 43-16,-22-21 0,21 21 16,1 0-16,-22 0 0,0 0 0,-21 21 15,0 1-15,0-1 0,0 21 16,0 0-16,-21-20 0,0 20 15,-1 0-15,-20 1 0,21-1 0,-21 0 16,20 1-16,1 20 0,0-21 16,0 1-16,0-1 0,0-21 15,21 22-15,0-1 0,0-21 0,0 21 16,0-20-16,0-1 0,0 0 16,21-21-16,0 21 0,0-21 15,0 0-15,0 0 0,22 0 16,-22 0-16,21-21 0,1 0 0,-22 0 15,21 21-15,-21-22 0,22 1 16,-22-21-16,0 21 0,-21 0 0,0-1 16,0 1-16,0 0 0,0-21 15,-42 21-15,20-1 0,1 22 16,-21-21-16,21 0 0,-22 21 0,22 0 16,0 0-16,-21 0 15,21 0-15,-1 0 0,1 21 0,0 0 16,0-21-16,21 22 0,0-1 15,0 0-15,0 0 0,0 0 16,21-21 15,0 0-31</inkml:trace>
  <inkml:trace contextRef="#ctx0" brushRef="#br0" timeOffset="105123.85">1757 16595 0,'0'-21'32,"0"-1"-32</inkml:trace>
  <inkml:trace contextRef="#ctx0" brushRef="#br0" timeOffset="105895.41">3768 16277 0,'0'0'0,"0"-21"0,0 0 15,0 0-15,0 0 0,0-1 16,0 1-16,-22 21 16,22-21-16,0 42 15,0 0 1,0 1-16,0 20 0,0 0 0,0 1 16,0-1-16,0 0 0,22 22 15,-22-22-15,0 22 0,0-1 16,0-21-16,0 22 0,0-22 15,0 1-15,-22-1 0,22 0 0,0-21 16,0 1-16,0-1 0,0-42 31,-21-1-31,21 1 16</inkml:trace>
  <inkml:trace contextRef="#ctx0" brushRef="#br0" timeOffset="106299.18">3196 16362 0,'-42'0'16,"84"0"-16,-105-21 0,20 0 0,22 21 0,0-22 15,0 1-15,21 0 0,0 0 16,0 0-16,0 0 0,21-22 0,0 22 16,21-21-16,1 21 0,-1-1 15,22-20-15,-1 21 0,22 0 0,-1 21 16,1 0-16,0 0 0,-1 0 15,1 0-15,0 21 0,-1 0 0,1 0 16,-21 22-16,-1-1 0,1 0 16,-22 1-16,0-1 0,-21 21 0,1-20 15,-22-1-15,0 22 0,0-22 16,0 21-16,-22 1 0,-20-22 16,21 22-16,-21-22 0,-1 0 0,1 22 15,0-22-15,-22-21 0,22 22 16,-1-22-16,1 21 0,-21-21 0,20-21 15,1 22-15,0-1 0,-1-21 16,1 0-16,0 0 0,20 0 0,-20 0 16,21 0-16,0-21 0,21-1 15,0 1-15,0 0 16,0 0-16,21 21 0,0-21 16,0 21-16,22-21 0,-22-1 15,21 1-15</inkml:trace>
  <inkml:trace contextRef="#ctx0" brushRef="#br0" timeOffset="106670.97">4572 16722 0,'21'0'15,"-42"0"-15,63 0 0,-21 0 0,1 0 16,-1 0-16,0 0 15,0-21-15,0-1 0,0 22 0,1-21 16,-1 0-16,0 0 0,0 21 0,0-21 16,-21 0-16,0-1 0,0 1 15,0 0-15,-21 21 16,-21-21-16,21 21 0,-1 0 16,1 0-16,-21 0 0,21 0 0,-22 21 15,22 0-15,0 0 0,0 1 16,-21-1-16,20 0 0,22 0 0,-21 21 15,21-20-15,0 20 0,0-21 16,0 0-16,0 22 0,0-22 0,0 0 16,21 0-16,1 0 0,-1 0 15,0-21-15,0 22 0,21-22 16,-20 0-16,-1 0 0,21 0 0,-21 0 16,22-22-16,-1 22 0,-21-21 15</inkml:trace>
  <inkml:trace contextRef="#ctx0" brushRef="#br0" timeOffset="107107.71">5461 16404 0,'0'0'15,"-21"0"-15,-22 0 0,1 21 0,0 1 16,21-1-16,-22 0 0,22-21 0,-21 21 15,21 0-15,-1 0 0,1 1 16,0-1-16,21 0 0,0 0 16,21-21-1,0 0-15,22 0 0,-22 0 0,21 0 16,1 0-16,-1 0 0,0 0 0,1 0 16,20 21-16,-21-21 0,1 21 15,-22-21-15,21 22 0,-21-1 0,1 0 16,-22 0-16,0 0 0,0 0 15,0 1-15,-43-1 0,22 0 16,-21 0-16,21 0 0,-22-21 0,1 21 16,0 1-16,-1-22 0,1 0 15,0 0-15,-1 0 0,1 0 0,21 0 16,-22 0-16,22 0 0,-21-22 16,21 1-16,0 21 0,-1-21 0,22 0 15,0 0-15,0 0 16,22-1-16,20 22 15,-21-21-15,0 0 0,22 21 16,-22-21-16,21 0 0,0 21 0</inkml:trace>
  <inkml:trace contextRef="#ctx0" brushRef="#br0" timeOffset="107359.57">5990 16510 0,'0'0'0,"0"21"31,0 0-31,0 1 0,0-1 16,0 0-16,0 0 0,0 0 0,0 0 16,0 1-16,0 20 0,0-21 15,-21 0-15,21 0 0,-21 1 16,21-1-16,0 0 0,0 0 15</inkml:trace>
  <inkml:trace contextRef="#ctx0" brushRef="#br0" timeOffset="107691.38">6075 16256 0,'-21'0'0,"42"0"0,-64 0 0,22 0 0,0 0 16,0 21-16,21 0 0,-21-21 16,21 22-16,0-1 0,0 0 15,21-21 1,0 0-16,0 0 0,0 0 0,1 0 16,-1 0-16,0 0 0,-21-21 15,21 21-15,-21-21 0,21-1 0,-21 1 16,0 0-16,0 0 0,-21 0 15,0 0-15,0-1 0,0 22 16,-1-21-16,1 21 0,0 0 0,-21 0 16,21 0-16,-1 0 0,1 0 15,0 21-15,0 1 0,21-1 16,0 0-16,0 21 0,0-21 16,0 1-16,21-1 0,-21 0 15,21 0-15,0 0 0,1 0 0,-1 1 16,21-1-16</inkml:trace>
  <inkml:trace contextRef="#ctx0" brushRef="#br0" timeOffset="108470.93">6900 16616 0,'0'-21'0,"-106"-64"15,85 85 1,0-21-16,-21 0 0,21 21 16,-22 0-16,22 0 0,0 0 0,-21 0 15,20 0-15,1 0 0,-21 21 16,21 0-16,0 0 0,-1 0 0,1 22 16,0-22-16,21 21 0,0-21 0,0 22 15,0-22-15,0 0 0,0 21 16,0-20-16,21-22 0,0 21 0,1-21 15,-1 0-15,21 0 16,-21 0-16,22 0 0,-1 0 0,-21-21 16,21-1-16,-20 1 0,20 0 0,-21 0 15,0 0-15,0 0 0,1-1 16,-22 1-16,0 0 0,0 0 0,0 0 16,0 0-16,0-1 15,0 44 16,0-1-15,0 0-16,0 0 0,0 21 0,0-20 16,0 20-16,0 0 0,0 1 15,0-1-15,0 0 0,0 1 16,0 20-16,0-21 0,21 22 0,-21-22 16,0 22-16,0-22 0,0 22 15,0-1-15,0 1 0,0-1 0,0 1 16,0-1-16,0 1 0,0-1 15,0-21-15,0 22 0,0-1 0,0-20 16,0-1-16,0 0 0,0 1 16,0-1-16,-21 0 0,21-20 0,0-1 15,-22 0-15,1-21 0,0 0 16,0 0-16,0 0 0,0 0 16,-1 0-16,22-21 0,-21 21 15,-21-21-15,21-22 0,0 22 16,-1 0-16,1-21 0,-21-1 0,21 1 15,0 0-15,-1-1 0,1-20 16,21-1-16,0 1 0,0-1 0,0 1 16,0-1-16,0 1 0,0-1 15,21 22-15,1-22 0,-1 22 0,0-21 16,0 20-16,21 1 0,-20 0 16,-1-1-16,0 1 0,0 0 15,21-1-15,-20 1 0,-1 0 0,21-1 0,-21 1 16,0 0-16,22 20 0,-22 1 15,0 0-15,0 0 0,0 0 16</inkml:trace>
  <inkml:trace contextRef="#ctx0" brushRef="#br0" timeOffset="108979.64">7112 16447 0,'0'-22'15,"0"44"-15,0-65 0,0 22 0,0 0 16,0 42 31,0 0-47,0 0 0,0 1 0,0-1 15,0 0-15,0 0 0,0 0 16,0 22-16,0-22 0,0 0 16,0 21-16,21-21 0,-21 1 0,0-1 15,0 0-15,0 0 0,0 0 16,0 0-16,0-42 31,0 0-31,0 0 16,0 0-16,0 0 0,0-1 0,0-20 15,0 21-15,0-21 0,0-1 16,0 22-16,0-21 0,21-1 0,0 22 16,-21-21-16,22 0 0,20 20 15,-21 1-15,21 0 0,-20 0 16,20 21-16,0 0 0,-21 0 0,22 0 15,-1 0-15,0 21 0,-20 0 16,20 22-16,-21-22 0,0 21 0,0-21 16,1 22-16,-22-1 0,0-21 15,0 21-15,0 1 0,0-1 0,0-21 16,0 22-16,0-22 0,0 21 0,-22-21 16,22 0-16,-21 1 0,0-1 15,21 0-15,0 0 0,0-42 47,0 0-47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26:14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1228 0,'21'0'0,"0"0"15,0 0-15,0-21 16,-21-1-16,22 22 0,-22-21 15,21 0-15,-21 0 16,0 0-16,0 0 0,0-1 16,0 1-16,0 0 0,-21 0 15,-1 0-15,1 21 0,0 0 16,0 0-16,0 0 16,0 0-16,-1 0 0,-20 21 0,0 0 15,21 0-15,-22 0 0,22 22 16,-21-1-16,21-21 0,-22 22 0,22-22 15,0 21-15,0 0 0,0-20 16,21-1-16,0 21 0,0-21 0,0 0 16,0 1-16,21-22 15,21 0-15,-21 0 16,22 0-16,-22 0 0,21 0 0,0 0 16,1 0-16,-1-22 0,0 22 15,-20-21-15,20 0 0,-21 0 0,21 21 16,-20-21-16,-1 0 0,0-1 15,0 1-15,0 0 0,0 0 16,1 21-16,-22-21 16,0 42-1,0 0 1,0 0-16,0 0 0,-22 22 16,1-22-16,21 21 0,-21-21 15,21 22-15,-21-1 0,21 0 0,0 22 16,0-22-16,0 1 0,-21-1 15,21 21-15,0-20 0,0-22 0,0 21 16,0 1-16,0-22 0,0 0 16,-21 0-16,21 0 0,-22 0 15,1-21-15,0 0 0,0 0 16,0 0-16,0 0 0,-1 0 16,-20 0-16,0 0 0,-1 0 0,1-21 15,0 21-15,21-21 0,-22 21 16,1-21-16,21 21 0,0-21 15,21 0-15,-22 21 16,22-22-16,0 1 16,22 21-16,-22-21 0,21 21 15,0-21-15,0 0 0,0 21 16</inkml:trace>
  <inkml:trace contextRef="#ctx0" brushRef="#br0" timeOffset="183.89">3027 1609 0,'0'0'0,"21"-21"0,0 21 32,-21-22-17,21 22 1</inkml:trace>
  <inkml:trace contextRef="#ctx0" brushRef="#br0" timeOffset="2127.48">4212 995 0,'0'0'0,"-21"0"0,0 21 15,21 0-15,0 0 0,0 1 0,-21-1 16,21 0-16,0 21 0,0-21 15,0 1-15,0-1 0,21-21 0,0 21 16,0-21-16,0 0 0,22 0 16,-1 0-16,0 0 0,1 0 0,20 0 15,1-21-15,-1-22 0,1 22 16,-1 0-16,1-21 0,-22-1 0,21 1 16,-20 0-16,-1-1 15,0 1-15,-20 0 0,-1-1 0,0 1 16,-21 0-16,0-1 0,0 22 15,0-21-15,0 21 0,0-22 0,0 22 16,-21 21-16,0-21 0,-1 21 16,1 0-16,21 21 15,-21 0-15,0 1 0,21 20 16,0 0-16,0 22 0,-21-22 0,21 22 16,-21-1-16,21 22 0,-22-22 15,22 1-15,0-1 0,0 1 0,0-1 16,-21 1-16,21-1 0,0 1 0,0-22 15,0 22-15,0-22 16,-21 21-16,21-20 0,0-1 0,0 0 16,0 1-16,-21-1 0,21-21 15,-21 0-15,21 1 0,0-1 0,-21-21 16,-1 0-16,1 0 0,0 0 16,0-21-16,0 21 0,0-22 15,-1 1-15,1 0 0,-21-21 0,21 21 16,-22-22-16,22 22 0,0 0 15,-21-21-15,21 20 0,-1 1 0,22 0 16,-21 0-16,0 21 16,21 21-1,0 0-15,0 0 16,0 1-16,0-1 0,21 0 0,0 21 16,-21-21-16,22 1 0,-1-1 15,21 21-15,-21-21 0,0-21 0,22 21 16,-1 1-16,0-22 0,1 0 15,20 0-15,-20 0 0,-1 0 0,21-22 16,-20 1-16,-1 21 0,0-21 16,1 0-16,-1-21 0,0 20 0,-20-20 15,20 21-15,-21-21 0,0-1 0,0 22 16,1-21-16,-1-1 0,0 22 16,-21 0-16,0 0 0,0 0 0,0 0 15,0-1 1,0 44 15,0-1-31,0 0 0,0 0 16,0 21-16,0-20 0,0-1 15,0 21-15,0-21 0,0 22 0,-21-22 16,21 21-16,0-21 0,0 0 16,0 1-16,0-1 0,0 0 15,0-42 16,0 0-31,0-1 0,0 1 16,0-21-16,0 21 16,0-22-16,21 22 0,0-21 0,0 21 15,0-22-15,1 22 0,-1-21 16,0 21-16,21 0 0,-21-1 0,1 1 16,20 21-16,-21 0 0,0 0 15,0 0-15,1 0 0,-1 0 0,-21 21 16,21 1-16,-21-1 0,21 0 15,-21 21-15,0-21 0,0 22 16,0-22-16,0 21 0,0-21 0,0 1 16,0 20-16,0-21 0,0 0 15,0 0-15,21-21 32,-21-21-17,0 0-15,0 0 0,0 0 16,21 0-16,1-1 0,-22-20 15,21 21-15,0-21 0,-21 20 0,21-20 16,0 21-16,0 0 0,1-22 16,-1 43-16,0-21 0,0 0 0,0 21 15,0 0-15,1 0 16,-22 21-16,0 0 16,21 1-16,-21-1 0,0 21 15,0-21-15,0 0 0,0 22 16,0-22-16,0 21 0,0-21 15,0 22-15,0-22 0,0 0 0,0 0 16,0 0-16,0 1 0,21-22 16,0 21-16,0-21 0,0 0 15,1 0-15,-1 0 0,0-21 16,21-1-16,-21 1 0,1 0 0,20 0 16,-21 0-16,0 0 0,0-22 0,1 1 15,-1 21-15,0-22 0,0 22 16,0-21-16,-21 21 0,0 0 0,21-1 15,-21 1-15,22 0 0,-22 0 16,0 0 0,0 42 15,0 0-31,0 0 0,0 0 16,0 22-16,0-1 0,0 0 15,-22 1-15,22-1 0,-21 22 0,0-22 16,21 21-16,0 1 0,0 21 0,-21-1 15,21-20-15,0-1 0,0 1 16,-21-1-16,21 1 0,-21 20 16,21-20-16,-22 21 0,1-1 0,0-20 15,0-1-15,0 22 0,0-22 0,-1 1 16,1-22-16,0 22 0,21-22 16,-21 0-16,0 1 0,21-1 0,-21-21 15,21 0-15,0 1 0,0-1 16,0-42-1,0-1 1,0 1-16,21 0 0,0 0 16,-21-21-16,0 20 0,21-20 0,-21 0 15,21-1-15,0-20 0,-21 21 16,22-22-16</inkml:trace>
  <inkml:trace contextRef="#ctx0" brushRef="#br0" timeOffset="2491.27">6477 1566 0,'0'0'0,"0"-21"15,-21 0-15,21 0 0,0-21 0,0 20 16,0 1-16,0 0 0,0 0 0,0 0 16,0 0-16,0-1 0,42 22 15,-21-21-15,0 0 0,22 21 0,-22-21 16,21 21-16,1-21 0,-1 21 15,0 0-15,1 0 0,-1 0 0,-21 21 16,21 0-16,-20 0 0,-1 0 16,0 1-16,-21-1 0,0 21 15,0-21-15,-21 0 0,0 22 0,-1-22 16,-20 0-16,21 0 0,-21 0 16,-1 1-16,1-1 0,21 0 0,-22-21 15,22 0-15,0 0 0,0 0 16,0 0-16,0 0 0,42 0 31,0 0-31,0 0 16,21 0-16,-20 0 0,-1-21 15,0 21-15,21 0 0</inkml:trace>
  <inkml:trace contextRef="#ctx0" brushRef="#br0" timeOffset="3809.51">7070 1630 0,'21'0'16,"0"0"-1,0 0-15,0 0 0,0 0 16,-21-21-16,22 0 0,-1-1 0,0 22 16,-21-21-16,21-21 0,0 21 15,-21 0-15,21-22 0,1 1 16,-1 0-16,-21-1 0,21 1 0,0-22 15,-21 1-15,0-1 0,21 22 16,0-21-16,-21-1 0,0 22 0,0-22 16,0 22-16,0 0 0,0-1 15,0 22-15,0 0 0,0 0 0,0 0 16,0-1-16,-21 22 0,0 0 16,0 0-16,21 22 15,-21-22-15,21 42 0,0-21 16,0 21-16,0-20 0,-21 41 0,21-21 15,0 1-15,0 20 0,0 1 16,0-1-16,0-20 0,0 20 16,0 1-16,0-22 0,0 0 0,0 1 15,0-1-15,0 0 0,21-21 16,-21 22-16,21-22 0,0 0 0,21 0 16,-20 0-16,-1-21 0,21 0 15,0 0-15,1 0 0,-22 0 0,21 0 16,1-21-16,-1 21 0,0-21 0,-21 0 15,1 0-15,20 0 0,-21-1 16,0 1-16,0-21 0,-21 21 0,0 0 16,0-22-16,0 22 0,0 0 15,0 0-15,0 0 0,0-1 16,0 1-16,-21 21 16,0 0-16,0 0 0,0 21 15,21 1-15,-21-1 0,-1 21 16,22-21-16,0 0 0,0 1 15,0-1-15,0 0 0,0 21 0,0-21 16,22 1-16,-1-1 16,-21 0-16,21-21 0,0 0 0,21 21 15,-20-21-15,-1 0 0,21 0 0,0 0 16,1 0-16,-1-21 0,-21 0 16,22 0-16,-22-1 0,21 1 0,-21 0 15,0 0-15,1 0 16,-1 0-16,-21-22 0,0 22 0,0-21 15,0 21-15,21-22 0,-21 22 0,0 0 16,0 0-16,0 0 16,0 42-1,0 0-15,0 0 16,0 0-16,-21 0 0,21 1 0,0 20 16,0-21-16,0 21 0,0-20 15,0 20-15,0-21 0,0 0 0,0 0 16,0 1-16,0-1 0,0 0 0,0 0 15,0-42 32,0 0-47,0 0 0,0-1 16,0 1-16,0 0 0,0 0 0,0-21 16,0 20-16,21-20 0,0 21 15,-21 0-15,21-22 0,0 22 0,1 21 16,-1-21-16,0 0 0,0 21 15,21 0-15,-20 0 0,-1 0 0,0 0 16,21 0-16,-21 0 0,1 21 16,-1 0-16,0 0 0,0 1 0,-21 20 15,0-21-15,0 0 0,0 0 16,0 22-16,0-22 0,0 0 16,0 0-16,0 0 0,0 1 0,0-1 15,0 0-15,0 0 0,0-42 47,0 0-31,0 0-16,21-1 0,-21 1 0,21-21 15,-21 21-15,22 0 0,-1-22 0,0 1 16,0 21-16,21-22 16,-20 22-16,20 0 0,0-21 0,-21 42 15,22-21-15,-1-1 0,-21 22 16,0 0-16,22 0 0,-22 22 0,0-1 15,-21 0-15,0 0 0,0 0 0,0 22 16,0-22-16,0 0 0,0 21 16,0-21-16,0 1 0,0 20 0,0-21 15,0 0-15,-21 0 0,21 1 16,-21-1-16,21-42 47,0-1-47,0 1 0,0 0 0</inkml:trace>
  <inkml:trace contextRef="#ctx0" brushRef="#br0" timeOffset="6725.86">9567 1334 0,'0'0'0,"21"-22"46,1 22-30,-1-21-16,0 0 0,0 21 16,0-21-16,0 0 0,1 0 0,-1-1 15,0-20-15,-21 21 0,0 0 16,0-22-16,0 22 0,0 0 16,0 0-16,0 0 0,0 0 0,-21 21 0,0 0 15,-1 0-15,1 0 16,0 0-16,0 0 0,0 21 15,0 0-15,-1 0 0,22 0 16,0 22-16,-21-22 0,21 21 0,-21-21 16,21 22-16,0-22 0,0 0 15,0 21-15,0-21 0,0 1 0,0-1 16,21 0-16,0-21 0,1 21 0,-1-21 16,21 0-16,-21 0 0,22 0 15,-1 0-15,0 0 0,1 0 0,-1 0 16,21-21-16,-20 21 0,-1-21 15,0 0-15,1-1 0,-1-20 16,0 21-16,-20-21 0,-1 20 0,0-20 16,0 0-16,-21 21 0,0-1 15,0-20-15,0 21 0,0 0 16,0 42 0,-21 0-1,21 0-15,0 0 0,0 22 0,-21-22 16,21 0-16,0 21 0,0-20 15,0-1-15,0 21 0,0-21 0,0 0 16,0 1-16,-21-1 0,21 0 16,0 0-1,0-42 17,0 0-32,0 0 0,0-1 15,0-20-15,21 0 0,-21 21 16,21-22-16,0 1 0,0 0 0,0-1 15,1 1-15,-1 21 0,0-22 0,21 22 16,-21 0-16,22 0 0,-22 0 16,21 21-16,-21 0 0,22 0 0,-22 0 15,0 21-15,0 0 0,0 0 16,-21 22-16,0-22 0,0 21 16,0 0-16,0-20 0,0 20 15,0 0-15,0-21 0,0 22 0,0-22 0,0 0 16,0 0-16,0 0 0,22 1 15,-1-22-15,0 21 16,21-21-16,-21 0 0,1 0 0,-1 0 16,21-21-16,-21-1 0,0 22 15,22-42-15,-22 21 0,0 0 0,0-22 16,0 1-16,1-21 0,-1 20 0,0-20 16,0-1-16,0 1 0,0-1 15,-21 1-15,0-1 0,22 22 0,-22-22 16,0 22-16,0 0 0,0-1 15,0 22-15,0-21 0,0 21 16,0 0-16,-22 21 0,1 0 16,0 21-16,0 0 15,21 21-15,0-21 0,-21 22 0,0-1 16,21 0-16,-22 22 0,22-22 16,0 22-16,0-22 0,0 22 0,0-1 15,0-21-15,0 1 0,0 20 16,0-20-16,0-1 0,0-21 0,22 21 15,-1-20-15,-21-1 0,21 0 0,21 0 16,-21 0-16,1 0 0,20-21 16,0 0-16,-21 0 0,22 0 0,-1 0 15,0 0-15,-20-21 16,20 0-16,0 0 0,-21 0 0,22 0 16,-1-1-16,-21-20 0,0 0 0,1-1 15,-1 22-15,-21-21 0,0 0 16,0-1-16,0 22 0,0 0 0,0 0 15,0 0-15,-21-1 0,-1 22 16,1 0-16,0 0 0,0 0 0,0 22 16,0-1-16,-1 0 0,1 21 15,0-21-15,0 1 0,0 20 0,21-21 16,0 21-16,-21-20 0,21 20 0,-22-21 16,22 0-16,0 0 15,0 1-15,0-1 0,0 0 0,0 0 16,22-21-16,-1 0 0,0 0 15,0 0-15,0 0 16,0-21-16,1 21 0,-22-21 0,21 0 16,0-1-16,0-20 0,-21 21 15,21-21-15,0 20 0,-21-20 0,22 0 16,-22 21-16,21-1 0,-21 1 16,0 0-16,0 0 0,0 42 15,0 0 1,0 0-16,0 1 0,0-1 15,0 21-15,0-21 0,0 22 0,0-22 16,0 0-16,0 21 16,0-21-16,21 1 0,-21-1 0,21 0 15,0-21-15,0 21 0,22-21 0,-22 0 16,21 0-16,-21 0 0,22 0 16,-1 0-16,0-21 0,1 21 0,-22-42 15,21 20-15,-21-20 0,22 0 0,-22-1 16,0-20-16,0-1 0,0 1 15,1-1-15,-1 1 0,0-1 16,-21 1-16,0 21 0,21-22 0,-21 22 16,0-1-16,0 1 0,0 21 0,0-21 15,0 20-15,0 1 0,-21 21 32,0 0-32,21 21 0,-21 22 15,-1-22-15,22 21 0,0 1 16,-21-1-16,0 0 0,21 1 0,-21 20 15,21 1-15,0-22 0,-21 21 16,21-20-16,0 20 0,-21-20 0,21 20 16,0-21-16,0-20 0,0 20 15,0-21-15,21 21 0,0-20 0,0-1 16,0-21-16,0 21 0,1-21 16,-1 0-16,0 0 0,0 0 15,21 0-15,-20-21 0,-1 0 0,21-1 16,-21 1-16,22-21 0,-22 21 0,0-22 15,0 1-15,0 0 0,0-1 16,1 22-16,-1-21 0,0 21 0,-21-22 16,0 22-16,0 0 0,0 0 15,0 42 1,0 0-16,0 0 16,-21 22-16,0-22 0,21 21 15,-22 1-15,22-22 0,-21 21 0,21 0 16,0 1-16,0-22 0,0 21 15,0-21-15,0 1 0,21-1 0,1 0 16,-1 0-16,21-21 0,-21 0 0,0 0 16,1 0-16,20 0 15,-21 0-15,0 0 0,22-21 0,-22 0 16,21 0-16,-21-1 0,22-20 0,-22 21 16,0-21-16,0 20 0,0-20 15,0 21-15,-21 0 0,0 0 0,22-1 16,-22 1-16,0 0 0,-22 21 31,22 21-31,-21 0 16,0 22-16,21-22 0,0 0 0,-21 0 15,21 22-15,0-22 0,-21 0 16,21 0-16,0 0 0,0 0 16,0 1-16,0-1 0,21 0 0,0-21 15,0 0-15,0 0 0,22 0 16,-22 0-16,0 0 0,0 0 15,0-21-15,1 21 0,-1-21 0,0-1 16,0 1-16,-21 0 0,0-21 16,0 21-16,0-1 0,0-20 0,0 21 15,0 0-15,-21 0 0,0 21 0,0-22 16,-22 22-16,22 0 0,0 0 16,0 0-16,0 0 0,42 0 46,0 0-46,0 0 0,0-21 16,0 21-16,1-21 0,20 0 16,-21 21-16,0-21 0,0 21 0,22 0 15,-22-21-15,0 21 0,21 0 16,-20 0-16,-1 0 0,0 0 0,0 0 16,0 0-16,0 0 0,-21 21 15,0 0-15,0 0 0,0 0 0,0 0 16,0 1-16,0-1 0,0 21 0,0-21 15,0 0-15,0 22 16,0-22-16,-21 0 0,21 0 0,-21 0 16,21 1-16,0-1 0,0 0 0,0 0 15,-21-21-15,21 21 16,-21-21 0,21-21-1,0 0-15,0 0 0,0 0 16,0-1-16,0 1 0,21-21 0,0 21 15,0-22-15,0 1 16,1 0-16,-1-1 0,0 22 0,21-21 16,1 0-16,-22 20 0,21-20 0,0 21 15,1 0-15,-1 21 0,-21 0 16,22 0-16,-22 0 0,-21 21 16,0 0-16,0 0 0,0 22 15,0-1-15,0-21 0,-21 21 0,-1 1 16,1-1-16,0 0 0,21-20 0,0 20 15,0-21-15,0 0 0,0 0 16,0 1-16,21-1 0,0-21 0,1 0 16,20 0-16,-21 0 0,21 0 15,-20 0-15,20 0 0,0 0 0,-21-21 16,22-1-16,-1 1 0,-21 0 0,0-21 16,1 21-16,-1-22 0,0 1 15,0 21-15,0-22 0,0 22 16,-21-21-16,0 21 0,0 0 0,0-1 15,0 1-15,22 0 0,-22 0 16,0 0-16,0 0 16,-22-1-16,1 1 0</inkml:trace>
  <inkml:trace contextRef="#ctx0" brushRef="#br0" timeOffset="6951.74">13885 423 0,'0'0'0,"-21"0"15,0 0-15,0 0 0,0 0 16,-1 0 31,22-21-32,-21 21-15,0 0 16</inkml:trace>
  <inkml:trace contextRef="#ctx0" brushRef="#br0" timeOffset="7203.59">12467 635 0,'-21'0'0,"42"0"0,-21 0 32,21 0-32,22 0 15,-22 0-15,0 0 0,21 0 16,1 0-16,-22 0 0,21 0 0,0 0 16,1 0-16,-22 0 0,21 0 0,-21 0 15,1 0-15,-1 0 16,0 0-16,-21-21 0,-21 0 15,0 21-15,-22-21 16</inkml:trace>
  <inkml:trace contextRef="#ctx0" brushRef="#br0" timeOffset="7495.42">10731 677 0,'-42'22'0,"84"-44"0,-105 44 0,42-22 0,0 21 15,-1-21-15,44 0 16,-1 0 0,0 0-16,21 0 0,-21 0 0,22 0 15,-1 0-15,22 0 0,-22 0 16,0 0-16,1 0 0,-1 0 0,0 0 15,1 0-15,-1 0 0,-21 0 16,0 0-16,0 0 0,1 0 16,-44 0-1</inkml:trace>
  <inkml:trace contextRef="#ctx0" brushRef="#br0" timeOffset="8279.96">2286 3429 0,'0'0'16,"0"-42"0,0 63 15,0 0-31,-21 0 16,21 22-16,-21 20 0,21-21 15,0 1-15,0 20 0,-22-20 0,1 20 16,21-21-16,-21 22 0,21-22 15,0 1-15,-21-1 0,21-21 0,0 21 16,0-20-16,0-1 0,21-21 31,0 0-15,0-21-16,-21-1 0,22 1 0,-1 0 16,0-21-16,0 21 0,0-22 15</inkml:trace>
  <inkml:trace contextRef="#ctx0" brushRef="#br0" timeOffset="8691.73">2942 3429 0,'0'0'16,"-21"0"0,0 21-16,0 0 15,-1 1-15,1-1 0,0 21 0,0 0 16,0 1-16,0-1 0,-1-21 15,22 22-15,0-1 0,-21 0 0,21 1 16,0-22-16,0 21 0,0-21 16,21 0-16,1 1 0,-1-1 0,21-21 15,0 0-15,1 0 16,-1 0-16,0-21 0,22-1 0,-22 22 16,22-21-16,-22 0 0,22 0 0,-22 0 15,-21-22-15,21 22 0,-20 0 16,-1-21-16,-21 21 0,0-22 0,0 22 15,0-21-15,0-1 0,-21 22 16,-1-21-16,1 21 0,-21 0 0,21-1 16,0 22-16,-22 0 0,22 0 15,-21 0-15,21 0 0,-22 22 0,1-1 16,21 0-16,0 0 0,-1 21 16,1-20-16,0-1 0,21 0 0,0 0 15,0 0-15,0 0 0,21-21 16,0 22-16,1-22 15,20 0-15,-21 0 0</inkml:trace>
  <inkml:trace contextRef="#ctx0" brushRef="#br0" timeOffset="8875.62">3895 3620 0,'21'0'0,"0"0"31,0 0-31,0 0 32,-21-22-1</inkml:trace>
  <inkml:trace contextRef="#ctx0" brushRef="#br0" timeOffset="11669.53">5059 3027 0,'-21'0'0,"42"0"0,-64 0 0,22 0 16,0 0 0,21 21-1,21-21-15,0 0 16,1 0-16,-1 0 0,0 0 16,21 0-16,1-21 0,-22 0 0,21 21 15,0-21-15,1-1 0,-1 1 16,0 21-16,1-21 0,-22 0 0,21-21 15,-21 20-15,1 1 0,-1 0 16,-21 0-16,0 0 0,0 0 16,0-1-16,0 1 0,-21 0 0,-22 21 15,22 0-15,0 0 0,-21 0 16,20 0-16,-20 0 0,0 0 0,21 21 16,-22 0-16,1 1 0,21-1 15,-22 21-15,22 0 0,0-20 0,0 20 16,0 0-16,21 1 0,-21-1 15,21-21-15,0 21 0,0 1 0,21-22 16,0 21-16,0-21 0,21 1 0,-20 20 16,20-21-16,0-21 15,1 21-15,-1-21 0,0 0 0,1 21 16,-1-21-16,0 0 0,-21 0 16,1 0-16,-1 0 0,-42 0 15,-1 0 1,1 0-16,0 22 0,-21-22 15,-1 21-15,22 0 0,-21 0 0,0 0 16,20 0-16,-20 1 0,21 20 16,0-21-16,0 0 0,-1 22 0,1-22 15,21 0-15,0 0 0,0 0 0,0 22 16,0-22-16,0 0 16,21 0-16,1-21 0,-1 0 15,-21 21-15,21-21 0,0 0 0,0 0 0,0 0 16,22 0-16,-22 0 15,0-21-15,0 0 0,0 21 0,22-21 16,-22 0-16,0-1 0,21-20 16,-20 21-16,-1-21 0,21 20 0,-21-20 15,22 0-15,-22-1 0,21 22 0,-21-21 16,22 21-16,-1 0 0,-21-1 16,21 1-16,-20 0 0,-1 0 15,21 21-15,-21 0 0,0 0 16,-21 21-16,0 0 0,0 0 15,0 22-15,0-22 0,0 21 16,0 1-16,0-22 0,-21 21 16,21 0-16,-21-20 0,21 20 0,0-21 15,0 0-15,-21 0 0,21 1 0,0-1 16,-21 0-16,21 0 16,0-42 15,0 0-31,21 0 15,0-1-15,-21 1 0,21 0 0,0 0 16,1-21-16,20 20 0,-21-20 16,21 0-16,-20 21 0,-1-22 15,21 1-15,-21 21 0,0-22 0,1 22 16,-1 0-16,0 0 0,0 0 16,0 0-16,-21 42 31,-21 0-16,21 21-15,-21-21 0,0 22 0,0-22 16,21 21-16,-22 1 0,22-22 16,-42 85-16,21-64 0,21-21 0,0 0 15,0 0-15,21-21 0,0 22 0,0-22 16,1 0-16,-1 21 0,21-21 16,-21 0-16,22 0 0,-1 0 0,0 0 15,22 0-15,-22 0 0,22-21 16,-22 21-16,21-22 0,-20 1 15,-1 0-15,0 0 0,1 0 0,-1 0 16,-21-1-16,0-20 0,1 21 0,-1 0 16,-21-22-16,0 22 0,0-21 15,0 21-15,0 0 0,0-1 0,0 1 16,0 0-16,-21 0 0,-1 21 16,1 0-16,0 0 0,21 21 15,-21 0-15,0 0 0,21 22 16,0-22-16,0 21 0,0-21 15,0 22-15,0-22 0,0 21 0,0-21 16,0 22-16,0-22 0,21 0 16,0 0-16,0 0 0,0 1 15,1-22-15,-1 0 0,0 21 0,0-21 16,21 0-16,-20 0 0,20 0 0,0-21 16,-21-1-16,22 22 0,-1-21 15,-21 0-15,22 0 0,-1 0 16,-21-22-16,21 22 0,-20-21 0,20 0 15,-21-1-15,0 22 0,0-21 16,1 21-16,-1-22 0,0 22 0,-21 0 16,21 21-16,0 0 0,-21 21 31,0 0-31,0 0 16,0 1-16,0-1 0,0 0 15,21-21 16,-21-21-15,22 21-16,-22-21 0,0-1 0,0 1 16,0 0-16,0 0 0,0 0 15,0 0-15,0-1 16,-22 1-16,1 21 16,0 0-16,0 0 15,0 0 1,21 21-16,-21 1 0,-1-1 0,22 21 15,0-21-15,-21 0 0,0 22 0,21-22 16,0 21-16,0-21 0,0 22 16,0-22-16,0 21 0,0-21 0,0 1 15,0-1-15,21 0 0,0 0 16,1 0-16,-1-21 0,0 21 0,0-21 16,0 0-16,22 0 0,-1 0 0,0 0 15,1 0-15,-22 0 0,21-21 16,0 21-16,-20-21 0,20 0 15,-21 0-15,21 0 0,-20-22 0,-1 22 0,0 0 16,0-21-16,-21-1 16,0 22-16,21-21 0,-21-1 0,0 22 15,21 0-15,-21 0 0,0 0 0,0 0 16,0 42 15,0 0-31,-21 0 0,21 21 0,0-20 16,0 20-16,-21-21 0,21 21 15,0-20-15,0-1 0,0 21 0,0-21 16,0 0-16,21 1 0,0-1 0,1-21 16,-1 21-16,0-21 15,0 0-15,21 0 0,-20 0 0,-1 0 0,0 0 16,21-21-16,-21 0 0,1 21 16,-1-22-16,21 1 0,-21 0 15,0-21-15,1 21 0,-1-22 0,0 1 16,-21 21-16,21-22 0,-21 1 0,21 0 15,-21-1-15,0 22 0,0 0 16,0 0-16,0 0 0,0 0 0,0 42 31,0 0-31,0 21 16,0-21-16,0 1 0,-21 20 0,21 0 16,0-21-16,0 22 0,0-1 15,0-21-15,0 22 0,0-22 0,0 0 16,21 0-16,0 0 0,1 0 15,-1-21-15,0 0 0,0 0 0,21 0 16,-20 0-16,20 0 0,0 0 16,-21 0-16,22-21 0,-22 0 0,21 0 15,-21-21-15,22 20 0,-22-20 0,0 0 16,0-1-16,0-20 0,1 21 16,-1-22-16,0 1 0,21-43 15,-21 42-15,1 1 0,-1-1 16,0 22-16,-21-22 0,0 22 15,0 0-15,0-1 0,0 22 0,0 0 16,0 0-16,0 42 16,-21 0-1,21 0-15,-21 22 0,21-22 0,-22 21 16,22 1-16,0-1 0,0 21 16,0-20-16,-21-1 0,21 0 0,0 22 15,0-22-15,0 22 0,0-22 0,0 0 16,0 22-16,0-22 0,0 1 15,0-22-15,21 21 0,-21 0 0,22-20 16,-1-1-16,0 0 0,0 0 16,0-21-16,22 0 0,-22 21 15,0-21-15,21 0 0,-21 0 0,1 0 16,20-21-16,-21 0 0,0 0 0,22 0 16,-22-1-16,0 1 0,21-21 15,-21 0-15,1 20 0,-1-20 0,-21 0 16,21-1-16,0 22 0,-21-21 0,0 21 15,21 0-15,-21-1 0,21 1 16,-21 42 15,0 22-31,0-22 16,0 0-16,0 21 0,0 1 0,-21-22 16,21 0-16,0 21 0,0-20 15,0-1-15,0 21 0,-21-21 0</inkml:trace>
  <inkml:trace contextRef="#ctx0" brushRef="#br0" timeOffset="12535.03">10223 3514 0,'22'0'0,"-1"0"16,21-21-16,-21 21 0,0-22 0,1 1 16,20 0-16,-21 0 0,0 0 15,22 0-15,-22-22 0,0 22 0,0-21 16,0 21-16,-21-22 0,21 22 16,-21 0-16,22-21 0,-22 20 15,0 1-15,0 42 31,0 1-15,0-1-16,0 21 0,-22-21 16,22 22-16,0-22 0,0 21 0,0-21 15,0 22-15,0-22 0,0 0 16,0 0-16,0 0 0,0 0 16,22-21-16,-1 0 0,0 0 0,0 0 15,0 0-15,0 0 0,22 0 16,-22-21-16,21 0 0,-21 0 0,1 0 15,20 0-15,-21-1 0,-21-20 0,0 21 16,21-21-16,-21-1 0,0 22 0,0-21 16,0 21-16,-21-1 0,0 1 15,0 0-15,0 0 0,-22 0 16,22 21-16,0 0 0,0 0 0,-22 0 16,22 0-16,0 0 0,0 0 15,21 21 1,21-21-1,0 0-15,0 0 0,1 0 16,-1 0-16,21 0 0,0 0 0,-20 0 16,20-21-16,-21 21 0,21 0 0,1-21 15,-22 21-15,21 0 0,-21-22 16,22 22-16,-1-21 0,-21 21 0,22 0 16,-22 0-16,0 0 0,0 0 15,-21 21-15,21 1 0,-21-1 16,0 0-16,0 0 15,0 0-15,0 0 0,0 1 0,0-1 16,-21 0-16,21 21 0,-21-21 16,21 1-16,-21-1 0,21 0 0,0 0 15,0 0-15,-21 0 0,21 1 0,0-1 16,0 0 0,0-42-1,0 0 1,0-1-16,0 1 0,21-21 15,-21 21-15,21-22 16,-21 22-16,21-21 0,0 0 0,0 20 16,1-20-16,-1 21 0,21-21 0,-21 20 15,0 1-15,1 0 0,20 0 16,-21 21-16,0 0 0,0 0 0,1 0 16,-1 0-16,-21 21 0,0 0 0,21 0 15,-21 1-15,21-1 0,-21 0 16,0 21-16,0-21 0,0 22 0,0-22 15,0 21-15,0-21 0,0 22 0,-21-22 16,0 21-16,21-21 0,0 1 16,-21-1-16,21 0 0,-22-21 15,22 21-15,-21-21 0,21-21 47,0 0-47,0 0 0</inkml:trace>
  <inkml:trace contextRef="#ctx0" brushRef="#br0" timeOffset="13039.6">12404 2921 0,'0'0'0,"0"-21"16,0 0-16,0 0 0,0-1 15,-22 22-15,1-21 16,0 21-16,0 0 16,0 0-16,0 0 0,-1 0 0,-20 21 15,21-21-15,0 22 0,0-1 0,-1 0 16,1 0-16,0 0 0,21 0 16,0 1-16,0-1 0,0 0 15,0 0-15,21-21 0,0 21 16,1-21-16,-22 21 0,21-21 15,0 22-15,0-22 0,0 0 16,0 21-16,1-21 0,-1 21 0,0 0 0,0-21 16,-21 21-16,21-21 0,0 21 15,-21 1-15,22-1 16,-1-21-16,-21 21 0,0 0 16,0 0-16,-21-21 15,-1 21-15,1 1 16,0-22-16,0 0 0,0 21 0,-22-21 15,22 0-15,-21 0 0,21 21 0,-22-21 16,22 0-16,-21 0 0,21 21 16,0-21-16,-1 0 0,1 0 0,0 0 15,0 0-15,0 0 0,21-21 32,0 0-17,0 0-15,0-1 0</inkml:trace>
  <inkml:trace contextRef="#ctx0" brushRef="#br0" timeOffset="13291.46">10985 2582 0,'-21'0'15,"42"0"-15,-63 0 0,21 0 0,0 0 16,0 0-16,-1-21 0,1 21 31,0 0 1,0 0-32,0 0 15,21 21-15,-21-21 0,-1 0 0</inkml:trace>
  <inkml:trace contextRef="#ctx0" brushRef="#br0" timeOffset="13592.18">9398 2858 0,'-42'0'16,"84"0"-16,-127 21 0,64-21 0,-21 0 0,21 0 15,-1 0-15,1 0 0,64 0 32,-22 0-17,21 0-15,-21 0 0,43 0 16,-22 0-16,0 0 0,22 0 0,-22 0 16,22 0-16,-22 0 0,0-21 15,-20 21-15,20 0 0,-21 0 16,-42 0 15,0 0-15</inkml:trace>
  <inkml:trace contextRef="#ctx0" brushRef="#br0" timeOffset="13990.96">10096 3281 0,'0'0'0,"0"21"0,0 0 15,0 0-15,0 1 0,0-1 16,22 0-16,-1 0 15,0-21-15,0 21 0,0 0 0,0-21 16,22 0-16,-22 0 0,0 0 0,0 0 16,22 0-16,-22 0 0,0 0 15,0 0-15,0-21 0</inkml:trace>
  <inkml:trace contextRef="#ctx0" brushRef="#br0" timeOffset="14855.09">2942 5525 0,'-21'-22'0,"0"-62"31,21 63-31,0-1 16,-21 22-16,21-21 0,-22 21 31,22 21-31,0 1 0,0 20 16,0-21-16,-21 21 0,21 22 15,0-22-15,0 22 0,0-1 0,0-20 16,0 20-16,0 1 0,0-22 0,0 0 16,0 1-16,0-1 0,0 0 15,0-21-15,0 1 0,0-1 0,0 0 16,21-21 15,-21-21-31,0 0 16,22-1-16,-22 1 0,21 0 15</inkml:trace>
  <inkml:trace contextRef="#ctx0" brushRef="#br0" timeOffset="15114.94">3217 5440 0,'0'0'16,"21"0"0,-21 42-1,0-21-15,0 1 0,0 20 0,0 0 16,0 1-16,0-1 0,0 0 16,0 1-16,0-1 0,0 0 0,0 1 15,0-1-15,0 0 0,0-21 16,-21 22-16,21-22 0,0 0 0,-21 0 15,21 0-15,0 1 0,21-44 47</inkml:trace>
  <inkml:trace contextRef="#ctx0" brushRef="#br0" timeOffset="15403.77">3789 5863 0,'21'0'0,"-42"0"0,63 0 16,-21 21-16,-21 1 0,0-1 15,0 0-15,21-21 32,1 0-17,-22-21 1,0 0-16,0-1 15,0 1 1,-22 21-16,1 0 16,0 0-1,42 0 32</inkml:trace>
  <inkml:trace contextRef="#ctx0" brushRef="#br0" timeOffset="15947.76">5778 4974 0,'0'-21'0,"0"42"0,0-63 0,0 21 16,0 0-16,0 42 31,0 21-31,0 0 0,0 1 15,0-1-15,0 22 0,0-22 16,0 21-16,0 1 0,0-1 0,0 1 16,0-1-16,-21 1 0,0-1 15,21-20-15,-21 20 0,0-20 0,21-1 16,0 0-16,-21-21 0,21 22 0,-22-22 16,22 0-16,0-42 31,0 0-31,0 0 15,0-1-15,0 1 0</inkml:trace>
  <inkml:trace contextRef="#ctx0" brushRef="#br0" timeOffset="16467.68">5673 5249 0,'-22'0'15,"44"0"-15,-65-21 0,22 0 0,0 0 0,0 0 16,0 21-16,-1-21 0,22-1 15,0-20-15,0 21 0,0 0 0,0-22 16,0 22-16,22-21 0,-1 0 16,21 20-16,-21-20 0,22 21 0,-1-21 15,0 20-15,22 1 0,-22 0 16,22 0-16,-22 0 0,21 0 0,1 21 16,-22 0-16,22 0 0,-22 21 0,0 0 15,1 0-15,-22 21 16,0 22-16,-21-22 0,0 22 0,0-1 15,-21 1-15,0-1 0,-22-20 0,1 20 16,0-21-16,-1 22 0,1-22 16,0 1-16,-1-22 0,1 21 0,0-21 15,-1-21-15,22 21 0,-21-21 0,21 0 16,0 0-16,-1 0 0,1 0 16,21-21-16,0 0 0,0 0 15,0 0-15,0 0 16,21 21-1,1 0-15,-22 21 16,21 0-16,0 0 0,0 0 16,0 0-16,0 1 0,1 20 15,-1 0-15,0-21 0,0 22 0,0-1 16,0-21-16,1 22 0,-22-22 16,21 0-16,0 0 0,0 0 0,0 0 15,0 1-15,1-22 0,-1 0 0,0 0 16,21 0-16,-21 0 0,1 0 15,-1-22-15,0 22 0,0-21 0,0 0 16,0 0-16,1 0 0,-22 0 0,0-1 16</inkml:trace>
  <inkml:trace contextRef="#ctx0" brushRef="#br0" timeOffset="16835.91">6498 5567 0,'0'21'0,"0"0"15,21-21 1,0 0 0,1 0-16,-1 0 0,0 0 0,0 0 15,21-21-15,1 0 0,-22 0 0,21 21 16,1-21-16,-22-1 0,0 1 16,0 0-16,-21 0 15,0 0-15,0 0 0,0-1 0,-21 22 16,0-21-16,-22 21 15,22 0-15,-21 0 0,21 0 0,-22 21 16,22 1-16,-21-22 0,21 21 0,0 0 16,-1 0-16,1 21 0,0-20 15,21-1-15,0 21 0,0-21 0,0 22 16,0-22-16,0 0 0,0 21 16,42-21-16,-20 1 0,-1-22 0,0 21 15,21 0-15,-21-21 0,22 0 0,-22 0 16,21 0-16,1 0 0,-1 0 15,-21 0-15,21-21 0,-20 21 16,20-21-16,0-1 0,-21 1 0</inkml:trace>
  <inkml:trace contextRef="#ctx0" brushRef="#br0" timeOffset="17171.73">7387 5249 0,'0'0'0,"0"-21"0,0 42 31,0 1-31,0-1 16,0 0-16,0 21 0,0 1 0,0-1 15,-21 0-15,21 1 0,0 20 16,0 1-16,0-1 0,0 1 0,-21-1 16,21 1-16,0-1 0,-21 1 15,-1 20-15,22-20 0,0 20 0,0-20 16,0 21-16,0-1 0,0-20 0,-21 20 15,0-20-15,0 21 0,21-22 16,0-21-16,-21 22 0,0-22 0,21 1 16,0-1-16,0 0 0,0-21 0,0 1 15,0-1-15,0-42 32,0-1-32,0 1 0,0 0 15,0 0-15,21-21 0,-21 20 16,21-20-16</inkml:trace>
  <inkml:trace contextRef="#ctx0" brushRef="#br0" timeOffset="17492.54">7281 5652 0,'0'-43'0,"0"86"0,0-128 0,21 64 0,-21-22 15,22 22-15,-22-21 16,21 21-16,-21-22 0,21 22 0,0 0 0,21 0 15,-20 0-15,20 0 0,0-1 0,1 1 16,-1 0-16,0 21 16,1 0-16,-1 0 0,0 0 0,1 21 15,-22 0-15,0 22 0,-21-22 0,0 0 16,0 21-16,0-20 0,0 20 16,-21-21-16,-22 21 0,22-20 0,0 20 15,-21-21-15,21 0 0,-22 0 0,22 1 16,-21-1-16,21 0 0,-22-21 15,22 21-15,0-21 0,0 0 0,0 0 16,-1 0-16,44 0 31</inkml:trace>
  <inkml:trace contextRef="#ctx0" brushRef="#br0" timeOffset="17939.29">8318 5144 0,'-42'0'32,"21"21"-32,0 0 0,0 0 15,-1 0-15,22 0 0,-21 1 0,0-1 16,21 21-16,-21-21 0,21 0 15,0 22-15,0-22 0,0 21 0,0-21 16,0 22-16,0-22 0,0 0 16,21 0-16,0 0 0,0 1 0,1-22 15,20 0-15,-21 21 0,0-21 0,22 0 16,-22 0-16,21 0 0,-21 0 16,22-21-16,-22-1 0,0 1 0,21 0 15,-21 0-15,-21 0 0,22 0 0,-22-22 16,0 1-16,0 21 0,0-22 15,0 1-15,-22 0 0,1 21 0,0-22 16,0 22-16,0 0 0,0 0 16,-1 21-16,1 0 0,-21 0 0,21 0 15,0 0-15,-1 0 0,1 21 16,0 0-16,0 21 0,21-20 16,-21-1-16,21 0 0,0 0 0,0 0 15,0 0-15,0 1 16,21-22-16,0 0 0,0 0 0,0 0 15,22 0-15</inkml:trace>
  <inkml:trace contextRef="#ctx0" brushRef="#br0" timeOffset="18348.05">8784 5292 0,'0'0'0,"0"-21"0,0-1 15,0 1-15,0 0 0,0 0 16,0 0-16,21 21 16,-21-21-16,21 21 0,1 0 0,-1-22 15,0 22-15,21 0 0,-21 0 0,22 0 16,-22 22-16,0-22 0,21 21 16,-20 0-16,-1 0 0,0 0 15,0 22-15,0-22 0,0 0 0,1 21 16,-22-21-16,0 1 0,0 20 0,0-21 15,0 0-15,0 22 0,-22-22 16,1 0-16,0 0 0,21 0 0,-21 0 16,0-21-16,21-21 31,0 0-31,0 0 16,0 0-16,0-22 0,0 22 0,21-21 15,0 21-15,0-22 0,-21 1 0,21 21 16,1-21-16,-1 20 0,-21-20 15,21 21-15,0 0 0,0 0 16,0-1-16,1 1 0,-1 0 0,0 0 16,0 0-16</inkml:trace>
  <inkml:trace contextRef="#ctx0" brushRef="#br0" timeOffset="18658.87">10054 4593 0,'0'0'0,"0"-21"0,0 0 0,0 0 15,0 0 1,-21 21-16,0 0 16,0 0-16,21 21 15,-22 21 1,22-21-16,-21 22 0,21-22 16,0 21-16,-21 22 0,0-22 0,0 21 15,0 1-15,-1-22 0,22 22 0,-21-1 16,21-20-16,-21 20 0,21-21 15,0 1-15,0-1 0,0-21 0,0 22 16,0-22-16,0 0 0,21 0 0,0 0 16,1-21-16,20 0 0,-21 0 15,21 0-15,-20 0 0,20 0 0,-21 0 16,21 0-16,-20-21 0,20 0 0,-21 0 16,0 21-16,0-21 0,1-22 0,-1 22 15</inkml:trace>
  <inkml:trace contextRef="#ctx0" brushRef="#br0" timeOffset="18928.72">9673 4911 0,'0'0'0,"0"-21"15,21 21-15,0 0 0,22 0 16,-1-22-16,0 22 0,1-21 0,20 21 15,1 0-15,-1-21 0,1 21 16,-1 0-16,1-21 0,-22 21 16,22-21-16,-22 21 0,0 0 0,-21 0 15,22 0-15,-22 0 0,0 0 16,0 0-16,-42 0 16,0 0-1,0 0-15,-22 21 16,22-21-16,0 21 0</inkml:trace>
  <inkml:trace contextRef="#ctx0" brushRef="#br0" timeOffset="19748.25">2561 7705 0,'0'0'0,"-42"-43"15,21 43 1,-1 22 0,22-1-16,-21 0 0,21 21 0,0-21 15,0 22-15,0 20 0,0-20 16,0 20-16,0-21 0,0 22 0,0-1 16,0-20-16,0-1 0,0 0 0,0 1 15,0-22-15,0 21 0,0-21 16,0 1-16,0-1 15,0-42 17,0-1-32,21 1 0,-21 0 15,22 0-15,-1-21 0,-21 20 16</inkml:trace>
  <inkml:trace contextRef="#ctx0" brushRef="#br0" timeOffset="20235.97">2942 7811 0,'-21'-22'15,"21"1"-15,0 0 16,0 0-16,0 0 16,21 21-16,0-21 0,0 21 15,1 0-15,-1 0 0,21 0 16,-21 0-16,22 21 0,-1 0 0,0 0 15,1 0-15,-1 0 0,-21 22 0,0-22 16,0 21-16,-21 1 0,0-1 16,0 21-16,-42-20 0,21-1 15,-21 0-15,20 22 0,-20-22 0,0 1 16,-1-22-16,-20 21 0,21-21 16,-1 22-16,1-22 0,21-21 0,-22 0 15,22 0-15,0 0 0,0 0 16,0 0-16,0-21 0,21-1 0,0-20 15,0 21-15,0-21 0,0 20 0,0-20 16,21 0-16,0-1 0,0 22 16,0 0-16,22 0 0,-22 0 0,0 21 15,0 0-15,21 0 0,-20 0 16,-1 21-16,0 0 0,0 21 0,0-20 16,0-1-16,-21 21 0,22 0 15,-1-20-15,-21 20 0,0-21 16,21 21-16,0-20 0,0-1 0,-21 0 15,21-21-15,1 21 0,-1-21 16,0 0-16,0 0 16,0 0-16,0 0 0,1-21 15,-22 0-15</inkml:trace>
  <inkml:trace contextRef="#ctx0" brushRef="#br0" timeOffset="20423.86">4022 8022 0,'0'0'0,"21"0"94</inkml:trace>
  <inkml:trace contextRef="#ctx0" brushRef="#br0" timeOffset="21144.45">5778 7535 0,'0'0'0,"22"-42"0,-1 21 15,-21-21-15,21 20 0,-21-20 0,0 21 16,0-21-16,0 20 0,0 1 16,0 0-16,0 0 0,-21 0 0,0 21 15,-1 0-15,-20 0 0,21 0 0,0 21 16,-22 0-16,22 0 0,-21 0 16,0 22-16,20-1 0,-20 0 0,21 22 15,-21-22-15,20 22 0,-20-1 16,21-20-16,0 20 0,21 1 15,0-22-15,0 21 0,0-20 0,0 20 16,21-20-16,0-1 0,21-21 0,1 21 16,-1-20-16,0-1 0,22 0 15,-1-21-15,-20 0 0,20 0 0,1 0 16,-22 0-16,0-21 0,1 21 0,-1-21 16,0-1-16,-20 1 0,-1 21 15,0-21-15,-21 0 0,0-21 0,0 20 16,-21 1-16,-22 0 0,22 0 15,-21 0-15,0 0 0,-22-1 0,22 1 0,-1 21 16,1 0-16,0 0 16,21 0-16,-1 0 0,1 0 0,0 0 15,42 0 1,0 0-16,1 0 16,-1 0-16,21 0 0,-21 0 0,22 0 15,-1 0-15,0-21 0,-21 21 0,22-21 16,-1 21-16,-21 0 0,22-21 15,-22 21-15,0 0 0,0 0 0,0 0 16,0 0-16,-21 21 0,0 0 16,0 0-16,0 0 0,0 1 0,0-1 15,0 21-15,0 0 0,0-20 16,0 20-16,0 0 0,-21 1 16,0 20-16,21-21 0,-21 1 0,0 20 15,21-20-15,-21 20 0,-1-21 0,22 1 16,0 20-16,0-20 0,0-1 15,-21 0-15,21-21 0,0 22 0,0-22 16,0 0-16,0 0 0,0 0 0,21-21 16,1 0-16,-1 0 15,0-21-15,0 0 0,0 0 16,-21-21-16,21 20 0,1-20 0,-1 0 16,0-1-16</inkml:trace>
  <inkml:trace contextRef="#ctx0" brushRef="#br0" timeOffset="21375.31">6540 7747 0,'0'-21'0,"0"42"0,0-63 15,0 63 1,0 0 0,0 0-16,0 0 0,0 1 15,0 20-15,0-21 0,0 21 0,0-20 16,0-1-16,0 21 0,0-21 0,0 0 15,0 1-15,0-1 0,0 0 16,0-42 15,0 0-31,0-1 0,0 1 0,0 0 16,22-21-16</inkml:trace>
  <inkml:trace contextRef="#ctx0" brushRef="#br0" timeOffset="21559.21">6562 7408 0,'-22'0'0,"44"0"0,-65-21 16,22 21-16,0 0 0,0 0 0,0 0 16,-1 0-16,44 0 47,-1 0-32,0 0-15,0 0 0,0 0 16,0 0-16,1 0 0,-1 0 15</inkml:trace>
  <inkml:trace contextRef="#ctx0" brushRef="#br0" timeOffset="21857.04">7260 7218 0,'0'-21'0,"0"42"31,0 0-31,0 0 16,0 22-16,0-22 0,0 21 0,0 0 15,0 1-15,0-1 0,0 22 16,-21-22-16,0 0 0,0 1 0,21-1 16,-22 0-16,1 1 0,0-1 0,21 0 15,0-21-15,0 22 0,0-22 16,0 0-16,0 0 0,21-21 15,0 0-15,1 0 16,-1 0-16,0 0 0,0-21 0,0 0 16,0 0-16,1 0 15</inkml:trace>
  <inkml:trace contextRef="#ctx0" brushRef="#br0" timeOffset="22051.92">6879 7662 0,'0'0'0,"-21"22"31,42-22-31,0 0 0,0 0 0,64 0 16,-43 0-16,1 0 16,-1 0-16,22 0 0,-22 0 0,21-22 15,-20 1-15,20 21 0,-20-21 0,20 0 16,-21 21-16,1-21 0</inkml:trace>
  <inkml:trace contextRef="#ctx0" brushRef="#br0" timeOffset="23436.13">8022 7176 0,'0'0'16,"0"-22"-16,-21 1 0,-43-21 15,43 42 1,0 0-16,0 0 0,0 21 15,21 0-15,-21 0 0,21 1 16,0 20-16,0 0 0,0 1 0,0-1 16,0 0-16,0 1 0,21-1 0,-21 21 15,21-20-15,-21-1 0,0 0 16,0 1-16,0-1 0,0-21 0,0 22 16,0-1-16,0-21 0,0 0 0,-21 22 15,21-22-15,-21-21 0,21 21 16,0 0-16,-22-21 0,22-21 31,0 0-31,0 0 0,0-1 16,22 1-16,-1-21 0,0 21 15,0-22-15,-21 22 0,21-21 0,22 21 16,-22 0-16,0-22 0,0 22 0,0 0 16,0 0-16,1 0 0,-1-1 15,0 22-15,0 0 0,0 0 0,0 0 16,1 0-16,-1 0 0,0 0 0,-21 22 15,0-1-15,0 0 0,0 21 0,0-21 16,0 1-16,0 20 16,0-21-16,0 0 0,0 0 0,0 1 0,0-1 15,0 0-15,0 0 0,0 0 0,21-21 16,0 0 0,0 0-16,1 0 0,-1 0 15,0 0-15,0 0 0,0 0 0,0-21 16,-21 0-16,22 21 0,-1-21 0,0 0 15,0-1-15,0 1 0,0-21 16,1 21-16,-1-22 0,0 1 16,-21 21-16,21-21 0,0 20 0,-21-20 0,0 21 15,0 0-15,0 42 32,0 0-32,-21 0 0,21 0 15,-21 22-15,21-22 0,0 0 16,0 21-16,0-20 0,0-1 15,0 0-15,0 0 0,0 0 0,0 0 16,21 1-16,0-1 0,0-21 16,1 21-16,-1-21 0,0 0 15,0 0-15,0 0 0,22 0 0,-22-21 16,21 0-16,-21-1 0,0 1 0,22 0 16,-22 0-16,0-21 0,0 20 15,-21-20-15,21 0 0,-21-1 0,22 1 16,-22 0-16,0 21 0,0-22 0,0 22 15,0 0-15,0 42 32,0 0-32,0 22 0,-22-22 15,22 21-15,0-21 0,0 22 0,0-22 16,0 0-16,0 21 0,0-21 0,0 1 16,0-1-16,0 0 0,22 0 15,-1-21-15,0 21 0,0-21 0,21 0 16,-20 0-16,20 0 0,-21 0 0,21 0 15,-20-21-15,20 21 0,-21-21 0,21 0 16,-20-22-16,-1 22 0,0-21 16,0 0-16,21-22 0,-42 1 15,22-1-15,-1 1 0,0-1 0,0 1 16,-21-22-16,0 21 0,0 1 16,0 21-16,0-22 0,0 22 0,0-1 15,0 22-15,0-21 0,0 21 16,0 42-16,-21-21 15,21 42-15,-21-21 0,21 1 16,0 20-16,-21 0 0,21 1 0,0-1 16,0 0-16,-22 1 0,22-1 0,0 21 15,-21-20-15,21-1 0,0 22 16,0-22-16,0 0 0,-21 1 0,21-1 16,-21-21-16,21 21 0,0-20 0,0-1 15,0 0-15,0 0 0,0-42 31,0 0-15,0 0-16,21-1 0,0 1 16,-21-21-16,21 21 0,1-22 15,-1 1-15,21 21 0,-21-21 0,22 20 16,-22-20-16,21 21 0,0 0 0,-20 0 16,20-1-16,0 1 0,1 21 0,-1 0 15,-21 0-15,21 0 0,1 21 16,-22 1-16,21-1 0,-21 0 0,1 0 15,-1 0-15,-21 22 0,0-22 0,0 21 16,0-21-16,0 22 0,-21-22 16,-1 21-16,1-21 0,-21 0 15,0 1-15,-1 20 0,1-21 0,-22-21 16,22 21-16,-21 0 0,-1 1 0,22-22 16,-1 21-16,1-21 0,0 0 0,21 0 15,-1 0-15,1 21 0,0-21 16,0 0-16,0 0 0</inkml:trace>
  <inkml:trace contextRef="#ctx0" brushRef="#br0" timeOffset="24080.76">2879 9948 0,'0'0'16,"-22"0"-16,1-21 0,0 0 0,0 21 15,0 0-15,0-21 0,-1 21 16,1 0-16,0 0 0,0 0 15,0 0-15,21 21 16,0 0-16,0 22 0,0-22 16,0 21-16,0 0 0,0 1 0,21 20 15,-21-20-15,0-1 16,0 21-16,0-20 0,0-1 0,0 0 16,0 1-16,0-22 0,0 0 0,0 0 15,0 0-15,21-21 16,0 0-16,-21-21 15,21 21-15,-21-21 0,0 0 16,0-21-16</inkml:trace>
  <inkml:trace contextRef="#ctx0" brushRef="#br0" timeOffset="24648.43">3069 9864 0,'21'0'47,"0"0"-47,1 0 15,20 0-15,-21-21 0,0 21 16,22-22-16,-1 22 0,0 0 0,1 0 16,-1 0-16,0 0 0,-21 0 15,22 0-15,-22 22 0,0 20 0,-21-21 16,0 0-16,0 0 0,-21 22 0,0-22 15,-22 21-15,1-21 0,0 22 16,-1-22-16,1 0 0,21 0 16,-21 22-16,-1-43 0,22 21 0,-21 0 15,21-21-15,-1 0 0,1 0 16,21-21 0,0 0-16,21-1 15,1 1-15,-1 21 0,21-21 16,-21 21-16,22 0 0,20-21 0,-21 21 15,22 0-15,-22 0 0,22 0 16,-22 0-16,0 21 0,-20-21 0,20 21 16,-21 0-16,0 1 0,-21-1 0,0 0 15,0 21-15,0-21 0,-21 22 16,0-22-16,0 21 0,-22-21 16,22 22-16,-21-22 0,0 21 0,20-21 15,-20 1-15,0-1 0,-1-21 16,1 21-16,21-21 0,-21 0 0,-1 0 15,22 0-15,-21 0 0,21 0 0,-1 0 16,1 0-16,0-21 0,0 21 16,21-21-16,-21 21 0,21-22 15,0 1-15,21 0 16,0 0 0,0 0-16,0 21 0</inkml:trace>
  <inkml:trace contextRef="#ctx0" brushRef="#br0" timeOffset="24827.33">4064 10329 0,'0'0'0,"21"0"0,-21-21 16,0 0 30</inkml:trace>
  <inkml:trace contextRef="#ctx0" brushRef="#br0" timeOffset="25343.46">5948 9546 0,'21'0'32,"0"0"-17,0 0-15,22 0 0,-1 0 0,0 0 16,1 0-16,20 0 0,1 0 0,20 0 16,-20-21-16,20 21 0,1 0 15,-21 0-15,-1 0 0,1 0 0,-22 0 16,0 0-16,1 0 0,-22 0 0,-42 0 31,-1 0-31,1 0 16,-21 21-16</inkml:trace>
  <inkml:trace contextRef="#ctx0" brushRef="#br0" timeOffset="25719.25">6540 9610 0,'-21'0'0,"42"0"0,-63 0 16,21 21-1,21 0-15,-21-21 0,21 21 16,0 0-16,0 1 0,0-1 0,0 0 16,0 21-16,0-21 0,0 22 15,0-1-15,0 0 0,0 1 0,0-1 16,0 0-16,0 1 0,0-1 16,0 0-16,0 1 0,0-1 0,0 0 15,0 1-15,0-1 0,-21 0 16,21 1-16,-22-22 0,1 21 0,21-21 15,-21 1-15,0-1 0,0-21 0,0 0 16,-1 0-16,1 0 16,0 0-16,-21 0 0,21-21 0,-1-1 15,-20 1-15,21 0 0,-21 0 0,20-21 16,1 20-16,0-20 0,0 0 16,0-1-16,0 22 0,21-21 0,-22 21 15,22-22-15,0 22 0,0 0 0,0 0 16,0 0-16,22 21 15,-1 0-15,0 0 16,0 0-16,0 0 0,0 0 0,1-21 16,20 21-16</inkml:trace>
  <inkml:trace contextRef="#ctx0" brushRef="#br0" timeOffset="26120.02">7027 10224 0,'0'0'0,"43"21"31,-22-21-31,0-21 16,0 21-16,0-22 15,0 1-15,1 0 0,-22 0 16,21 21-16,-21-21 0,0 0 0,21 21 15,-21-22-15,0 1 0,0 0 0,0 0 16,-21 21 0,0 0-1,-1 21-15,1 0 0,0 0 0,0 1 16,0-1-16,0 0 0,21 21 16,0-21-16,-22 22 0,22-1 0,0-21 15,0 22-15,0-1 0,0-21 0,0 21 16,0-20-16,0-1 0,0 0 15,22 0-15,-1-21 0,0 0 16,0 0-16,0 0 0,0 0 0,22-21 16,-22 21-16,21-21 0,-21 0 0,22-1 15,-22 1-15,21 0 0</inkml:trace>
  <inkml:trace contextRef="#ctx0" brushRef="#br0" timeOffset="26579.75">7641 10075 0,'0'-42'32,"0"63"-17,21 0-15,-21 1 0,0-1 16,0 21-16,0-21 0,0 22 0,0-1 16,0-21-16,0 21 0,0 1 0,-21-1 15,21 0-15,0 1 0,-21-22 16,21 0-16,-21 0 0,21 0 0,0 1 15,0-44 17,0 1-32,0 0 0,0 0 15,21 0-15,0-22 0,-21 1 0,21 21 16,0-21-16,1-1 0,-1-20 0,0 20 16,0 1-16,21 0 0,-20-1 0,20 22 15,0-21-15,1 21 0,20 0 16,-21 21-16,1 0 0,-1 0 0,0 0 15,-20 0-15,20 0 0,-21 21 16,0 21-16,0-21 0,1 0 0,-22 22 16,0-1-16,0-21 0,0 22 0,0-1 15,0-21-15,0 21 0,0 1 16,-22-22-16,1 21 0,21-21 0,-21 1 16,21-1-16,-21 0 0,0-21 15,21 21-15,0-42 31,0 0-31,0 0 0,21-1 0,0 1 16,-21 0-16</inkml:trace>
  <inkml:trace contextRef="#ctx0" brushRef="#br0" timeOffset="27455.25">8826 9673 0,'0'-21'16,"0"42"-16,0-84 0,0 42 0,0-1 15,0 1-15,0 0 0,-21 21 16,0 0 0,21 21-16,0 0 0,0 1 15,0 20-15,0-21 0,0 21 0,0 22 16,0-22-16,0 1 0,0 20 0,0-21 16,0 22-16,0-22 0,0 1 0,0 20 15,0-21-15,0 1 0,-21-1 16,0 0-16,21-20 0,-21 20 0,21-21 15,-22 0-15,22 0 0,0 1 0,-21-22 47,21-22-47,0 1 16,0 0-16,0 0 0,0 0 0,21-22 16,1 22-16,-22-21 0,21 21 15,0-22-15,0 1 0,0 21 0,22-21 16,-22 20-16,0 1 0,21 0 0,-21 0 15,1 0-15,-1 21 0,21 0 16,-21 0-16,0 0 0,1 0 16,-22 21-16,21 0 0,-21 0 0,0 0 15,0 1-15,0-1 0,0 0 16,-21 0-16,-22 0 0,22 0 0,0 1 16,0-1-16,-22 0 0,22 0 15,-21-21-15,21 21 0,-22-21 0,22 0 16,0 0-16,0 0 0,0 0 0,21-21 15,-21 0-15,21 0 16,-22 0-16,22-1 16,0 1-16,22 21 15,-22 21 1,21-21-16,-21 22 0,0-1 16,21 0-16,0 0 0,-21 0 15,21 0-15,-21 1 0,21 20 0,1-21 16,-22 0-16,21 0 0,0 1 0,0-1 15,0 0-15,0 0 0,22-21 16,-22 21-16,21-21 0,-21 0 0,22 0 16,-1 0-16,0 0 0,1-21 0,-1 0 15,0 21-15,-20-21 0,20 0 16,0-22-16,1 22 0,-22 0 0,21-21 16,-21 20-16,0-20 0,1 0 0,-1 21 15,-21-1-15,0-20 0,0 21 0,0-21 16,-21 63 15,-1 0-31,22 0 0,-21 0 16,21 0-16,0 1 0,-21 20 15,21-21-15,-21 21 0,21-20 16,0-1-16,-21 21 0,21-21 0,0 0 16,0 1-16,0-1 0,0 0 15,21-21-15,0 0 16,0 0-1,-21-21-15,21 0 0,1 21 0,-22-22 16,21 1-16</inkml:trace>
  <inkml:trace contextRef="#ctx0" brushRef="#br0" timeOffset="27792.06">9652 9758 0,'0'0'16,"-21"-21"-16,0 21 0,-1 0 0,1 0 15,0 21-15,21 0 0,0 0 16,0 0-16,0 1 16,21-22-16,-21 21 15,21-21-15,1 0 0,-1 0 0,0 0 16,0 0-16,0-21 0,0 21 16,1-22-16,-1 1 0,-21 0 15,0 0-15,0 0 0,0 0 0,0-1 16,0 1-16,0 0 15,-21 0-15,-1 0 0,1 21 0,0 0 16,0 0-16,0 0 0,0 0 16,-1 21-16,1 0 0,0 21 15,21-20-15,0-1 0,0 0 16,0 21-16,0-21 0,0 1 0,0 20 16,0-21-16,0 0 0,21 0 0,0 1 15,1-22-15,-1 21 0</inkml:trace>
  <inkml:trace contextRef="#ctx0" brushRef="#br0" timeOffset="28315.66">10139 10012 0,'-43'0'16,"43"21"-1,0 0-15,0 0 16,0 1-16,0 20 0,0-21 16,0 0-16,0 22 0,0-22 0,0 21 15,0-21-15,0 22 0,0-22 16,-21 0-16,21 21 0,0-21 0,-21 1 16,21-1-16,-21-21 0,21 21 15,-21-21 1,21-21-1,0 0-15,0-22 16,0 22-16,21 0 0,0-21 0,0-1 16,-21 22-16,21-21 0,22-1 0,-22 1 15,0 21-15,21-21 0,-20 20 0,20-20 16,-21 21-16,21 0 0,-20 21 16,-1 0-16,21 0 0,-21 0 0,0 0 15,1 0-15,-1 21 0,-21 0 16,21 0-16,-21 22 0,0-22 0,0 0 15,0 21-15,0-21 0,0 22 16,0-22-16,0 0 0,0 21 0,0-20 16,-21-1-16,21 0 0,0 0 0,0 0 15,0 0-15,0 1 0,-21-22 16,21 21-16,-22-21 16,22 21-16,0-42 31,22 21-31,-1-21 15,0-1-15</inkml:trace>
  <inkml:trace contextRef="#ctx0" brushRef="#br0" timeOffset="28792.46">11430 10012 0,'0'0'0,"21"-21"0,0 0 16,-21-1-16,0 1 15,-21 21-15,0 0 16,0 0-16,-22 0 0,22 0 0,0 0 16,-21 0-16,21 21 0,-22 1 15,22-1-15,-21 0 0,21-21 16,-1 21-16,1 0 0,0 0 0,21 1 16,-21-22-16,21 21 0,0 0 0,0 0 15,0 0-15,21-21 16,0 0-16,22 21 0,-22-21 0,0 0 15,21 0-15,-21 0 0,22 22 0,-22-22 16,21 0-16,-21 0 0,1 0 0,20 21 16,-21-21-16,0 0 0,0 21 15,1-21-15,-22 21 0,0 0 16,0 0-16,0 1 0,0-1 16,-22-21-16,-20 21 0,21-21 15,0 21-15,-22-21 0,1 0 0,21 0 16,-21 21-16,-1-21 15,22 0-15,-21 0 0,21 0 0,-1 0 16,1 0-16,0 0 0,0 0 0,0 0 16,21-21-1,-21 21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12:26:48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3027 0,'0'-21'16,"0"42"0,-21 0-1,21 0-15,0 22 0,-21-22 16,21 21-16,-21 0 0,21 1 16,0-1-16,0 22 0,-22-1 0,22 1 15,-21-1-15,21 22 16,0-22-16,0 22 0,0 0 0,0 20 15,0-20-15,0 21 0,0-21 16,0 20-16,-21-20 0,21 21 0,0-21 16,0 20-16,0 1 0,0 0 15,0-21-15,0 21 0,0-22 0,0 22 16,0-21-16,0 21 0,0-22 16,0 22-16,0-21 0,0-1 0,-21 1 15,21 0-15,-21 21 0,0-22 16,21 1-16,-22 0 0,1-22 0,21 22 15,0-22-15,-21 1 16,21-1-16,-21 1 0,21-22 0,-21 0 16,21 1-16,0-1 0,0-21 0,0 22 15,-21-43-15,21 21 0,0-42 16,0-1-16,0 1 16,0-21-16,0-22 0,21 1 15</inkml:trace>
  <inkml:trace contextRef="#ctx0" brushRef="#br0" timeOffset="1649.93">1905 3133 0,'-21'0'0,"42"0"0,-42-21 16,21-1-16,0 1 15,21 21 17,0 0-17,0 0-15,0-21 0,22 21 0,20 0 16,1 0-16,-1 0 0,1 0 15,20 0-15,1 0 0,0 0 0,-1 0 16,-20 0-16,21 0 0,-1 0 16,-20 0-16,20 0 0,1 0 0,0 0 15,-1 0-15,22 0 16,0 0-16,0 0 0,0 0 0,0 0 16,-1 0-16,1 0 0,0 0 15,21-21-15,-21 21 0,21 0 0,-21 0 16,0-21-16,-1 21 0,1 0 0,-21 0 15,21-21-15,-43 21 0,22 0 16,0-22-16,-22 22 0,1 0 0,20 0 16,-20-21-16,-1 21 0,-20 0 15,20 0-15,-21-21 0,1 21 0,-1 0 16,0 0-16,-20 0 0,-1 0 16,0 0-16,-21 21 15,0 0-15,0 1 16,-21-1-16,0 0 15,-1 0-15,22 21 0,0-20 0,-21-1 16,21 21-16,-21 0 0,21 1 16,0-1-16,0 0 0,0 1 0,0-1 15,0 22-15,0-22 0,0 0 16,0 22-16,0-1 0,0-20 0,-21 20 16,21 1-16,0-1 0,-21 1 0,21-1 15,0 22-15,0-22 0,0 1 16,0-1-16,0 1 0,0-1 0,21 1 15,-21-1-15,21 1 0,-21 20 16,21-20-16,0-1 0,-21 22 16,22-21-16,-22-1 0,0 1 0,21 20 15,-21-20-15,0-1 0,0 1 0,0-1 16,0 22-16,0-22 0,0 1 16,0-1-16,0 1 0,0-1 0,0 1 15,0-22-15,0 22 0,0-22 0,0 22 16,0-22-16,0 0 0,0 1 15,0-1-15,0 0 0,0 22 0,0-22 16,0 0-16,0 1 0,0-1 0,0 0 16,0 1-16,0-1 0,0-21 15,0 22-15,0-1 0,0-21 16,0 0-16,-21 22 0,21-22 0,0 0 16,0 0-16,0 0 0,0 0 15,0 1-15,0-1 0,0 0 16,-22 0-16,1 0 15,0-21-15,0 0 0,0 21 16,-22-21-16,22 0 0,-21 22 16,0-22-16,20 0 0,-20 0 0,0 0 15,-22 0-15,22 0 0,0 0 0,-1 0 16,-20 0-16,20 0 0,-20 0 16,21 0-16,-22 0 0,1 0 0,-22-22 15,21 22-15,-20-21 0,-1 21 16,0 0-16,22 0 0,-22 0 15,1 0-15,-1 0 0,0 0 0,1 0 16,-1 0-16,0 0 0,1 0 0,-1 0 16,0 0-16,-21 0 0,22 0 15,-1 0-15,0 0 0,1 0 0,-1 0 16,0 0-16,22 0 0,-22 0 0,1 0 16,-1 0-16,21 0 0,1 0 15,-22 0-15,22 0 0,-1 0 0,1 0 16,-1 0-16,1 21 0,20-21 15,-20 0-15,-1 0 0,22 0 0,-21 0 16,20 0-16,1 0 16,0 0-16,-1 0 0,22 0 0,-21 0 15,21 0-15,-1 0 0,1 0 16,0 0-16,0 0 0,0 0 0,0 0 16,-1 0-1,1 0-15,0 0 63,0 0-63,0 0 15,0 0-15,-22 0 0,22 0 16,0 0-16,-21 0 0,20 0 16,1 0-16,0 0 0,21-21 15,0 0 1,0 0-16,0 0 0,0 0 0</inkml:trace>
  <inkml:trace contextRef="#ctx0" brushRef="#br0" timeOffset="2270.58">2519 3810 0,'-21'0'0,"42"0"0,-64 0 16,22 0-16,0 0 0,0 0 0,0 0 0,0 0 15,63-21 17,-21 21-32,21 0 0,22-21 15,-1 21-15,22 0 0,0 0 0,-1-21 16,1 21-16,21 0 0,21 0 15,0 0-15,-21-22 0,21 22 0,0 0 16,0 0-16,0 0 0,-21 0 16,21 0-16,-22 0 0,22 0 0,-21 0 15,0 0-15,-21 0 0,-1 0 0,1 0 16,-21 0-16,-22 0 0,0 0 16,1 0-16,-22 0 0,0 0 0,-42 0 31,-22 0-31</inkml:trace>
  <inkml:trace contextRef="#ctx0" brushRef="#br0" timeOffset="2646.8">2540 4572 0,'-64'21'0,"128"-42"0,-212 85 0,84-43 15,1-21-15,20 21 0,1-21 0,21 0 16,0 21-16,0-21 0,42 0 31,21 0-31,0 0 0,22 0 16,-1 0-16,1 0 0,42 0 16,-22 0-16,22 0 0,21 0 0,-21 0 15,42-21-15,-21 21 0,21 0 16,1-21-16,-22 21 0,21 0 0,-21-21 15,21 21-15,-21 0 0,0 0 16,0 0-16,0 0 0,-21 0 0,0 0 16,-22 0-16,-20 0 0,-1 0 15,1 0-15,-22 0 0,-21 0 0,0 0 16,1 0-16,-22 21 16,-22-21-16,1 21 0,-21-21 15,0 21-15,-22-21 0,1 21 16,-22 0-16,0 1 0</inkml:trace>
  <inkml:trace contextRef="#ctx0" brushRef="#br0" timeOffset="2966.63">2625 5546 0,'0'0'0,"-22"21"0,-20 0 0,21 0 16,0 0-16,21 1 0,0-1 15,21-21-15,0 0 0,21 0 16,1 21-16,-1-21 0,22 0 0,-1 0 16,22 0-16,-22 0 0,43 0 0,-21 0 15,21-21-15,21 0 0,-22 21 16,22-22-16,-21 1 0,21 21 0,-21-21 16,21 21-16,-21 0 0,-21-21 15,20 21-15,-20 0 0,-21 0 0,20 0 16,-20 0-16,-22 0 0,0 0 0,1 0 15,-22 0-15,21 0 0,-21 0 16,-21 21-16,0 0 16,-21 0-16,-21 1 0,0-22 15,-1 21-15,-20-21 0,-1 21 16</inkml:trace>
  <inkml:trace contextRef="#ctx0" brushRef="#br0" timeOffset="3275.21">2836 6350 0,'-63'21'0,"126"-42"0,-190 85 16,64-22-16,-1-21 0,1 0 15,20 22-15,1-22 0,21 0 0,0 0 16,21 0-16,0 0 0,0 1 16,21-22-16,0 21 0,21-21 15,22 0-15,-1 0 0,1 0 0,21 0 16,-22 0-16,43 0 0,-21 0 15,20 0-15,1-21 0,21-1 0,0 1 16,-21 0-16,21 0 0,-21 0 0,21 21 16,-42-21-16,20-1 0,-20 22 15,0 0-15,-22-21 0,1 21 0,-1 0 16,-20 0-16,-1-21 0,0 21 16,-21 0-16,22 0 0,-22-21 0,0 0 0,0 21 15,0-21-15,-21-1 0,0 1 16,0 0-16,22 0 0</inkml:trace>
  <inkml:trace contextRef="#ctx0" brushRef="#br0" timeOffset="3850.88">1863 2074 0,'0'0'0,"0"-21"0,0 0 16,0 0-16,0 0 31,-22 42-31,22 0 16,0 0-16,0 0 15,0 22-15,0 20 0,0-20 0,-21 20 16,21 1-16,0-22 0,0 21 15,0 1-15,0-1 0,0-20 0,0-1 16,0 0-16,-21 1 0,21-22 16,0 21-16,0-21 0,0 1 15,-21-22 1</inkml:trace>
  <inkml:trace contextRef="#ctx0" brushRef="#br0" timeOffset="4449.54">1376 2201 0,'0'-21'0,"0"42"0,0-63 16,0 0-16,0 21 0,0-1 15,21-20-15,0 21 0,0-21 0,22-1 16,-1 1-16,0 0 0,1 20 15,20-20-15,-21 0 0,1 21 16,-1-1-16,0 22 0,-20 0 0,20 0 16,-21 22-16,0-1 0,0 21 15,22 22-15,-22-22 0,0 21 16,0 1-16,0-1 0,1 1 16,-1-1-16,0 1 0,0-22 0,0 22 15,-21-22-15,0 0 0,21 1 16,-21-1-16,0-21 0,0 0 15,0 1-15,0-1 0,-21-21 32,21-21-17,0-22-15,0 22 0,0-21 16,0-1-16,21 1 0,1 0 0,-1-22 16,0 1-16,21 20 15,-21-20-15,22-1 0,-1 1 0,-21-1 16,22 22-16,-1 0 0,0-1 15,1 22-15,-1 21 0,-21 0 0,21 0 16,-20 0-16,-1 0 0,0 43 16,0-22-16,0 21 0,0 22 0,1-22 15,-22 21-15,21 1 0,-21-1 16,0-20-16,0 20 0,0 1 0,0-1 16,0-20-16,-21 20 0,21-21 15,-22 1-15,22-22 0,0 0 0,-21 21 16,21-20-16,-21-22 0,21 21 15</inkml:trace>
  <inkml:trace contextRef="#ctx0" brushRef="#br0" timeOffset="4842.93">3725 2498 0,'21'-21'0,"-42"42"0,42-64 16,-21 22-16,0 0 16,0 0-16,0 0 0,0 0 0,0-1 15,0 1-15,-21 0 0,21 0 0,-42 21 16,21-21-16,-22 0 0,1 21 15,0 0-15,-1 0 0,1 0 0,21 0 16,-21 0-16,-1 0 0,1 21 16,21 0-16,-22 0 0,22 21 0,0 1 15,0-1-15,0 0 0,0 1 16,21-1-16,0 0 0,0-20 0,0 20 16,0-21-16,0 0 15,0 0-15,0 1 0,21-1 0,0-21 16,0 0-16,0 0 0,0 0 15,22 0-15,-22 0 0,21 0 0,1-21 16,-1-1-16,-21 1 0,21 21 16,-20-21-16,-1 0 0,0-21 0,0 20 15,0 1-15,-21-21 0,0 21 16</inkml:trace>
  <inkml:trace contextRef="#ctx0" brushRef="#br0" timeOffset="5202.72">3704 2223 0,'0'0'0,"21"-22"0,0 22 16,1 0-1,-1 0-15,-21 22 16,21-1-16,0 0 0,-21 0 16,0 0-16,0 22 0,21-22 15,-21 0-15,21 21 0,-21-21 0,0 1 16,0 20-16,0-21 0,0 0 16,22 0-16,-22 1 0,21-1 0,-21 0 15,0 0-15,0 0 0,21-21 16,-21 21-16,21-21 0,0 0 15,0-21 1,-21 0-16,22 0 0,-22 0 16,0 0-16,21-1 0,0-20 0,-21 21 15,21-21-15,-21-1 16,0 1-16,0 21 0,0-22 0,21 1 16,-21 21-16,0 0 0,0 0 15,0-1-15,0 44 47,0-1-16</inkml:trace>
  <inkml:trace contextRef="#ctx0" brushRef="#br0" timeOffset="5510">4318 2286 0,'21'-21'63,"0"21"-63,0 0 15,1 0-15,-22-21 63,0 0-48,0-1 1,-22 22 15,1 0-31</inkml:trace>
  <inkml:trace contextRef="#ctx0" brushRef="#br0" timeOffset="6346.52">4254 2244 0,'0'0'0,"0"-21"0,22 21 16,-1 0-1,0 0 17,0 0 140,0 0-157,-21 21 63,0 0-62,0 0-16,0 0 0,-21 0 16,21 1-16,0-1 0,0 0 15,0 0-15,0 0 0,0 0 16,21-21-1,0 0-15,1 0 0,-1 0 16,0 0-16,0-21 0,21 21 16,-20-21-16,-1 0 0,21 0 0,-21 21 15,0-21-15,1-1 0,-1 1 16,0 0-16,-21 0 16,0 0-16,0 0 0,0-1 0,0 1 15,-21 21-15,0 0 16,-1 0-16,1 0 0,-21 0 0,21 0 15,0 0-15,-22 0 0,22 0 16,0 21-16,-21 1 0,20-1 0,1 0 16,0 0-16,0 21 0,0-20 15,21-1-15,0 21 0,0-21 0,0 0 16,0 1-16,0-1 0,0 0 16,21 0-16,0 0 0,21-21 0,-20 21 15,-1-21-15,0 0 0,21 0 16,-21 0-16,22 0 0,-22 0 15,0 0-15,21 0 0,-20 0 0,-1 0 16,21 0-16,-21 0 0,0 0 16,22-21-16,-22 0 0,0 0 0,0 21 15,0-21-15,1 0 0,-1-22 0,0 22 16</inkml:trace>
  <inkml:trace contextRef="#ctx0" brushRef="#br0" timeOffset="6834.24">5038 2159 0,'0'0'0,"0"-21"0,0 42 47,0 0-47,0 0 0,0 1 15,0 20-15,0-21 16,0 0-16,0 0 0,0 1 0,0-1 16,0 21-16,0-21 0,0 0 15,0 1-15,0-1 0,0 0 0,0 0 16,0 0-1,-22-21 1,22-21 0,-21 0-16,21 0 15,-21-22-15,21 22 0,0 0 0,0 0 16,0-21-16,0 20 16,0 1-16,0-21 0,21 21 0,0 0 15,1-22-15,-1 22 0,0 0 16,21 0-16,-21 0 0,22-1 0,-22 1 15,21 21-15,1 0 0,-1 0 0,-21 0 16,21 0-16,1 21 0,-22-21 16,0 43-16,0-22 0,0 0 0,-21 0 15,22 22-15,-22-22 0,0 21 16,0-21-16,0 22 0,0-22 0,0 21 16,-22-21-16,22 0 0,0 1 15,-21-1-15,0 0 0,0 0 16,0-21-16,21 21 15,-21-21 1,21 21 0,-22-21-16</inkml:trace>
  <inkml:trace contextRef="#ctx0" brushRef="#br0" timeOffset="9754.84">6329 4826 0,'0'0'0,"-21"0"0,-1 0 16,1 0-16,0 0 0,0 0 16,0 0-1,0 0-15,-1 0 16,44 0 15,-1 0-31,0 0 16,0 0-16,0 0 0,0 0 15,22 0-15,-1 0 0,0 0 0,1 0 16,-1 0-16,22 0 0,-1 0 0,1 0 16,-1 0-16,1 0 15,20 0-15,-20 0 0,-1 21 0,22-21 16,-22 0-16,22 0 0,-21 0 0,20 0 16,1 0-16,0 0 0,-1 0 15,1 0-15,0 0 0,-1 0 0,1 0 16,-22 0-16,1 0 0,-1-21 15,-20 21-15,20 0 0,-20 0 0,-1 0 16,-21 0-16,21 0 0,-20 0 0,-1-21 16,0 21-16,0 0 0,0 0 15,-21-21 1,-21 0 15,0 21-31,0 0 0</inkml:trace>
  <inkml:trace contextRef="#ctx0" brushRef="#br0" timeOffset="10254.64">8191 4445 0,'0'0'0,"0"-21"0,-21 21 0,21 21 47,0 0-47,0 0 0,21-21 15,1 22-15,-1-1 0,0 0 0,0-21 16,21 21-16,-20-21 0,20 21 16,-21 0-16,21-21 0,1 22 0,-1-22 15,0 0-15,1 21 0,-1-21 16,0 0-16,1 0 0,-22 21 0,0-21 15,21 0-15,-20 0 0,-22 21 0,21-21 16,-21 21 0,0 0-1,-21-21-15,21 22 16,-43-22-16,22 21 0,0 0 16,-21 0-16,-1 0 0,22 0 0,-21 1 15,-22-1-15,22 0 0,0 21 0,-1-21 16,1 1-16,0 20 0,-1-21 15,1 0-15,21 0 0,-22 1 0,1-1 16,21 0-16,0 0 0,0 0 0,-1 0 16,1 1-16,0-1 0,0-21 15,21 21-15,-21 0 0,21 0 16,21-21 15</inkml:trace>
  <inkml:trace contextRef="#ctx0" brushRef="#br0" timeOffset="12925.96">10181 3154 0,'0'21'16,"0"0"-16,0 0 0,0 1 15,-21-1 1,0-21-1,0 0 1,-1 0 0,22-21-16,0-1 0,0 1 15,-21 0-15,0 0 0,21 0 0,-21 0 16,21-1-16,-21 1 0,21 0 16,0-21-16,0 21 0,0-22 0,0 1 15,21 0-15,0-1 0,0 1 16,0 0-16,22-22 0,-1 22 0,-21-1 15,22-20-15,-1 21 0,0-1 16,22 1-16,-22 0 0,22 20 16,-1-20-16,1 21 0,20 0 0,1 0 15,-22-1-15,22 22 0,-21 0 16,20 0-16,-20 0 0,-22 0 0,22 0 16,-43 0-16,21 22 0,-21-1 15,0 0-15,1-21 0,-1 21 0,-21 0 16,0 0-16,0 1 0,0-1 15,-21-21 1,21-21 0,0-1-1,0 1-15,0 0 0,0-21 0,0 21 16,0-1-16,0-20 16,21 21-16,0-21 0,0-1 0,0 1 15,0 0-15,1-1 0,20 1 16,-21 0-16,21-1 0,1 22 0,20-21 15,1-1-15,-1 22 0,22-21 16,0 21-16,-1 0 0,1 21 0,0-22 16,-1 22-16,1 0 0,0 0 0,-1 0 15,-20 0-15,20 22 0,-20-1 16,-1 0-16,1 0 0,-22 0 0,1 0 16,-1 1-16,-21-1 0,0 0 15,0 0-15,1 0 0,-1-21 0,-21 21 16,0-42 31,0 0-47,0 0 0,0 0 0,0 0 15,0-22-15,0 22 0,21 0 16,0 0-16,0-22 0,0 22 0,1 0 16,20 0-16,-21 21 0,21-21 15,1 0-15,-1 21 0,22-22 0,-22 22 16,21 0-16,1 0 0,-1 0 15,1 0-15,21 0 0,-1 0 16,-20 22-16,20-22 0,-20 21 0,-1 0 0,1 21 16,-1-21-16,-20 22 15,-22-22-15,21 21 0,-21 1 0,-21-22 16,0 21-16,0-21 0,0 0 16,0 22-16,-21-22 0,0 0 15,0-21-15,0 0 0,21-21 31,0 0-31,0 0 0,21-1 16,0 1-16,0 0 0,0 0 16,22 0-16,-22 0 0,21-1 15,-21 22-15,22-21 0,-1 21 16,22 0-16,-22 0 0,21 0 0,22 0 16,-21 21-16,20 1 0,1-1 15,0 0-15,-1 21 0,-20-21 0,20 22 16,-20-1-16,-22 0 0,1 1 15,-1-22-15,0 21 0,-21 1 0,1-1 16,-22-21-16,0 0 0,0 22 0,0-22 16,-22 0-16,1 0 0,0 0 15,0-21-15,0 21 0,0-21 16,42 0 15,0 0-31,0 0 16,0 0-16,0 0 0,1 0 15,20 0-15,-21 22 0,0-22 0,22 21 16,-22 0-16,21 0 0,-21 0 16,22 22-16,-22-22 0,0 21 0,0-21 15,0 22-15,-21-1 0,0 0 16,0 1-16,0-1 0,0 0 0,0-21 16,0 22-16,0-1 0,-21-21 0,-21 22 15,21-22-15,-22 21 0,1-21 16,0 0-16,-1 1 0,1-1 0,0-21 15,-1 21-15,1 0 0,0-21 16,20 0-16,-20 0 0,0 0 16,21 0-16,-1 0 0,1 0 0,0 0 15,0 0-15,0 0 16,21-21-16,0 42 31,0 0-31,21-21 0,-21 21 16,21 1-16,-21-1 0,0 0 0,0 0 15,0 0-15,0 0 0,0 1 16,-21 20-16,0-21 0,-22 0 0,1 0 16,0 22-16,-1-22 0,-20 0 15,-1 21-15,1-20 0,-1-1 0,1 0 16,-1 0-16,1 21 0,-1-20 16,1-1-16,-1-21 0,1 21 15,-1 0-15,1-21 0,21 0 0,-22 0 16,1 0-16,20 0 0,-20 0 0,20 0 15,1 0-15,0-21 0,21 0 16,-22 21-16,22-21 0,0-22 0,0 22 16,21 0-16,-21 0 0,21 0 15,-22 21-15,1 0 32,0 0-32,21 21 15,-21 0-15,0-21 0,0 21 0,-22-21 16,22 21-16,-21-21 0,21 21 15,-22 1-15,1-22 0,-22 0 16,22 21-16,-21-21 0,-1 0 0,22 0 16,-22 0-16,1 0 0,-1 0 0,1 0 15,-1 0-15,22-21 0,-22-1 16,1 22-16,-1-21 0,22 0 0,-21 0 16,20 0-16,-20 0 0,20-1 0,-20 1 15,21 0-15,-22 0 0,22 0 16,21 0-16,-22 21 0,22-22 15,0 22-15,0 0 0,0 0 16,21-21-16,0 42 31,0 1-15,0-1-16,0 0 0,-22-21 0,1 21 16,0 0-16,0 0 0,0 1 15,0-22-15,-1 21 0,1 0 0,0-21 16,0 0-16,-21 21 0,20-21 0,1 0 15,-21 0-15,21 0 0,0 0 16,-22 0-16,22 0 0,0-21 0,0 21 16,0-21-16,-1 21 0,1-21 15,21-1-15,-21 1 0,21 0 0,0 0 16,0 0-16,0 0 0,0-1 16,0 1-16,21 0 15,0 0-15,-21 0 0,22 21 16,-1 0-16,-21 21 31,0 0-31,0 0 0,0 0 16,-21 1-16,-1-1 0,1 0 15,0 0-15,0 0 0,0 0 0,0-21 16,-1 22-16,-20-1 0,21 0 0,0-21 16,-22 21-16,1-21 15,21 21-15,-21-21 0,-1 0 0,1 0 0,0 21 16,-1-21-16,22 0 0,-21 0 15,-1 0-15,22 0 0,-21 0 16,21 0-16,-22 0 0,1 0 0,21 0 16,-21-21-16,-1 21 0,1-21 0,0 0 15,20 0-15,-20 21 0,0-21 16,21-22-16,-1 22 0,1 0 0,0-21 16,21 20-16,-21-20 0,21 0 15,0-1-15,0 22 0,0-21 0,0 0 16,21 20-16,0-20 0,0 21 15,-21 0-15,0 0 0,0-1 16,0 1-16</inkml:trace>
  <inkml:trace contextRef="#ctx0" brushRef="#br0" timeOffset="13649.55">10964 4001 0,'0'-22'15,"0"44"-15,21-65 0,-21 22 0,22 0 16,-22 0 0,0 42 15,0 0-31,21 0 0,-21 22 15,0-1-15,0 0 0,0 22 16,0-1-16,0 1 0,-21-1 0,21 22 16,-22-22-16,1 22 0,0 0 15,0-1-15,0 1 0,21 0 0,0-1 16,-21 1-16,21 0 0,0-1 16,-22 1-16,22 0 0,0-1 0,0 1 15,0 0-15,0-1 0,-21 1 0,21 0 16,-21-22-16,0 22 0,21 0 15,-21-1-15,0 22 0,21-21 0,-22-1 16,1-20-16,0 21 0,0-22 0,21 1 16,-21-1-16,0-21 0,21 22 0,-22-43 15,22 21-15,0-20 16,0-1-16,-21 0 0,21-42 47,0 0-47</inkml:trace>
  <inkml:trace contextRef="#ctx0" brushRef="#br0" timeOffset="14135.27">10583 7070 0,'0'0'0,"-21"21"0,0-21 16,21 21-16,21-21 47,0 0-47,0 0 0,1 0 15,-1 0-15,0 0 0,21 0 0,1 0 16,-1 0-16,21 0 0,1 0 0,21 0 15,-1 0-15,1 0 0,21 0 16,0 0-16,-1 0 0,22 0 16,0 0-16,22 0 0,-22-21 0,21 21 15,21 0-15,-21 0 0,22 0 0,-1 0 16,0 0-16,-21 21 0,22-21 16,-22 0-16,0 0 0,0 0 0,0 0 15,-21 0-15,0 0 0,0 0 0,-21 0 16,0 0-16,0 0 0,-21 0 15,-1 0-15,1 0 0,0-21 0,-22 21 16,1-21-16,-1 21 0,1 0 0,-22-21 16,0 21-16,1 0 0,-22-22 15,0 22-15,0-21 0,-21 0 16,0 0-16,0 0 16,0 0-16,-21-1 0,21 1 0,-21 0 15,21-21-15,-21-1 0</inkml:trace>
  <inkml:trace contextRef="#ctx0" brushRef="#br0" timeOffset="14782.9">15557 3260 0,'0'21'0,"0"-42"0,-21 63 0,0-21 16,0 22-16,0-1 0,21 0 15,-21 22-15,-1-1 0,22 22 0,-21 0 16,21-1-16,-21 1 0,0 21 0,0 0 16,0-1-16,-1 1 15,1 0-15,0 21 0,0-21 0,0 21 16,0-21-16,21 21 0,0-21 16,0-1-16,0 22 0,0-21 0,0-21 15,0 21-15,0-22 0,0 1 0,0 0 16,0-1-16,0 1 0,0-21 15,0 20-15,0 1 0,0 0 0,-22-22 16,1 22-16,0-22 0,0 1 0,0-22 16,21 22-16,0-22 0,-21 0 0,-1 1 15,22-1-15,0-21 0,0 0 16,-21 0-16,21 1 0,0-1 0,-21-21 16,21-21-1,0-1-15,0 1 16,-21 0-16,21-21 0,-21-1 15,21 1-15</inkml:trace>
  <inkml:trace contextRef="#ctx0" brushRef="#br0" timeOffset="15758.34">11832 4911 0,'0'-21'0,"0"42"0,0-64 15,0 22-15,0 0 0,-21 0 16,0 21-16,0 0 16,-1 0-16,1 21 0,-21 0 15,21 0-15,0 1 0,-22 20 16,22 0-16,-21 22 0,-1-22 15,22 22-15,-21-1 0,21-21 0,-22 22 16,22-22-16,21 1 0,0 20 0,0-21 16,0-20-16,0 20 0,0 0 15,21-21-15,1 22 0,-1-22 0,0 0 16,21 0-16,1 0 0,-1-21 16,0 0-16,1 0 0,-1 0 0,21 0 15,-20 0-15,20 0 0,-20 0 0,-1-21 16,0 0-16,-21 21 0,1-21 15,-1 0-15,-21 0 0,0-1 0,0 1 16,-21 0-16,-1 0 0,-20 0 16,0 0-16,-1 21 0,1-22 15,0 1-15,21 21 0,-22 0 0,1-21 16,21 21-16,0 0 0,-1 0 0,1 0 16,42 0-1,1 0-15,-1 0 16,0 0-16,21-21 0,1 21 15,-22 0-15,21 0 0,0 0 0,-20 0 16,20 0-16,-21 0 0,0 0 0,-21 21 16,21 0-16,-21 0 15,0 1-15,0 20 0,0-21 16,-21 21-16,21-20 0,-21 20 16,0 0-16,0 1 0,0-1 15,-1 0-15,1 22 0,21-22 0,-21 0 16,0 1-16,0-1 0,0 0 0,-1 1 15,1-22-15,21 21 0,-21-21 16,0 22-16,21-22 0,0 21 0,0-21 16,0 1-16,-21-22 0,21 21 0,0-42 31,0-1-15,0 1-16,21 0 0,-21 0 15,21 0-15,-21 0 0</inkml:trace>
  <inkml:trace contextRef="#ctx0" brushRef="#br0" timeOffset="16022.18">12298 5355 0,'0'0'16,"0"21"-1,0 1-15,0 20 16,0-21-16,0 0 0,0 22 0,-21-22 16,-1 21-16,1 0 0,21-20 15,-21 20-15,21-21 0,-21 0 16,21 22-16,-21-22 0,21 0 16,0-42 15,0 0-31,0-1 0</inkml:trace>
  <inkml:trace contextRef="#ctx0" brushRef="#br0" timeOffset="16365.99">12340 4953 0,'-21'0'0,"-21"21"16,20 0-16,22 1 0,-21-22 0,0 21 15,21 0-15,-21 0 0,21 0 16,0 0-16,21-21 16,0 0-16,0 0 0,1 0 15,-1 0-15,0 0 0,0 0 16,0-21-16,0 21 0,1-21 0,-22 0 16,0 0-16,0 0 0,0-1 15,0 1-15,0 0 16,-22 21-16,22-21 0,-21 21 0,0 0 0,0 0 15,-21 0-15,20 0 0,1 0 16,0 21-16,0 0 0,0 0 16,0-21-16,-1 22 0,22-1 0,0 0 15,0 0-15,0 0 16,43-21-16,-22 0 0,0 0 16,0 0-16,22 0 0</inkml:trace>
  <inkml:trace contextRef="#ctx0" brushRef="#br0" timeOffset="16647.82">12742 4763 0,'0'0'0,"0"21"32,0 0-17,0 0-15,0 21 0,0-20 0,-21 20 16,0 0-16,0 22 0,21-22 15,-21 22-15,-1-22 0,1 0 0,0 22 16,0-22-16,0 22 0,21-22 0,-21 0 16,21 1-16,-22-1 0,22-21 15,0 21-15,0-20 0,0-1 16,0 0-16,0 0 0,22-21 16,-1 0-16,0 0 15,0 0-15,0-21 0,-21 0 16,21 0-16,-21-1 0</inkml:trace>
  <inkml:trace contextRef="#ctx0" brushRef="#br0" timeOffset="16838.71">12382 5355 0,'43'21'31,"-22"-21"-16,0 0-15,21 0 0,-20 0 16,20 0-16,0-21 0,1 21 0,-1-21 16,0 21-16,1-21 0,-22 21 0,21-21 15,-21 0-15,22-1 0</inkml:trace>
  <inkml:trace contextRef="#ctx0" brushRef="#br0" timeOffset="17362.41">13293 4741 0,'0'22'31,"0"-1"-31,0 0 16,-22 21-16,22 1 0,-21-1 15,21 0-15,-21 1 0,21-1 0,-21 0 16,21 22-16,0-22 0,-21 0 15,21 1-15,-21-1 0,21 0 0,-22 1 16,22-22-16,0 21 0,0-21 0,-21 1 16,21 20-16,-21-21 0,21 0 15,-21 0-15,21-42 47,0 0-47,0 0 0,0 0 16,0 0-16,0-1 0,0 1 0,21 0 15,0 0-15,-21 0 0,21 0 16,1-1-16,-1 1 0,0 0 0,0 0 16,21 0-16,-20 0 0,-1 21 0,21-22 15,-21 22-15,0 0 0,1 0 16,-1 0-16,0 22 0,0-1 0,-21 0 16,21 0-16,-21 0 0,0 22 0,0-22 15,0 0-15,0 21 16,0-21-16,0 1 0,-21-1 0,21 0 15,0 0-15,0 0 0,0 0 0,0 1 16,0-1 0,21-21-16,0 0 15,1 0-15,-1 0 0,0 0 16,0-21-16,0-1 16</inkml:trace>
  <inkml:trace contextRef="#ctx0" brushRef="#br0" timeOffset="18297.88">13906 5207 0,'0'0'0,"0"-21"0,0 0 15,-21 21 17,0 0-32,21 21 0,0 0 15,-21 0-15,21 0 0,-21 22 0,0-22 16,21 21-16,-22 1 0,22-22 0,0 21 15,0-21-15,0 22 0,0-22 16,0 0-16,0 0 0,0 0 0,0 0 16,22-21-16,-1 22 15,0-22-15,21 0 0,-21 0 0,22 0 16,-22 0-16,21-22 0,1 1 16,-22 0-16,21 0 0,-21 0 0,22-22 15,-22 22-15,0 0 0,0-21 16,0 21-16,0-1 0,-21 1 0,0 0 15,0 0-15,22 0 0,-44 42 47,22 0-47,0 0 0,-21 0 16,21 1-16,0-1 0,-21 21 16,21-21-16,0 0 0,0 1 0,0-1 15,0 0-15,0 0 0,21 0 16,0-21-16,1 0 15,-1 0-15,0 0 0,0 0 0,0 0 16,0 0-16,1 0 0,20-21 0,-21 0 16,0 0-16,0 0 0,1-1 15,-1-20-15,0 0 0,0-1 0,0 1 16,-21-21-16,21-1 0,1 1 16,-22-1-16,0 1 0,0-1 0,21 1 15,-21 20-15,21 1 0,-21 0 0,0 20 16,0 1-16,0 0 0,0 42 31,0 0-31,0 22 16,-21-22-16,21 21 0,-21 1 15,21 20-15,0-21 0,0 22 0,-22-22 16,22 22-16,-21-22 0,0 0 0,21 1 16,0-1-16,0 0 0,-21 1 15,21-22-15,-21 21 0,21-21 0,0 1 16,0-1-16,0 0 0,0 0 15,0-42 17,0 0-32,0 0 0,0-1 0,0 1 15,0 0-15,21 0 16,0 0-16,-21 0 0,21-1 0,0 1 16,1 0-16,-1 0 0,0 21 0,0-21 15,0 0-15,0 21 0,22 0 16,-22 0-16,0 0 0,21 0 0,-20 0 15,-1 0-15,0 21 0,0 0 16,-21 0-16,21 0 0,-21 0 0,0 1 16,0-1-16,-21 0 0,0 0 0,-21 0 15,20 0-15,1 1 0,-21-1 16,21 0-16,-22 0 0,1 0 0,21 0 16,-21 1-16,20-22 0,1 21 15,-21-21-15,21 0 0,0 0 0,-1 0 16,1 0-16,0 0 0,0 0 15,21-21 1</inkml:trace>
  <inkml:trace contextRef="#ctx0" brushRef="#br0" timeOffset="18957.96">15557 4847 0,'-21'0'0,"42"0"0,-63 0 15,21 0-15,0 0 16,42 0 15,0 0-31,0 0 0,0 21 0,22 1 0,-1-22 16,-21 0-16,43 0 0,-22 21 15,22-21-15,20 0 0,1 0 16,0 0-16,20 0 0,1 0 0,0 0 16,0 0-16,0 0 0,0 21 15,-22-21-15,1 0 0,0 0 0,-1 0 16,-20 0-16,-1 0 0,-20 21 0,20-21 16,-21 0-16,-20 0 0,20 0 15,-21 0-15,0 0 0,0 0 0,1 0 16,-1 0-16,-21-21 15,21 21-15,-21-21 0,0 0 16,0-1 0,0 1-16,-21 21 15,0-21-15,-1 21 0</inkml:trace>
  <inkml:trace contextRef="#ctx0" brushRef="#br0" timeOffset="19373.72">17230 4572 0,'0'0'0,"-64"0"31,85 21 1,-21 0-32,43 1 15,-22-22-15,0 21 0,21 0 0,1 0 16,-1-21-16,0 21 0,1 0 15,-1-21-15,0 22 0,1-22 0,-1 0 16,0 0-16,-21 0 0,22 21 16,-1-21-16,-21 0 0,0 0 0,1 0 15,-1 0-15,-21 21 32,-21 0-32,-1 0 15,1-21-15,0 21 16,-21 22-16,21-22 0,-1 0 0,-20 21 15,0-20-15,-1 20 0,1-21 0,0 21 16,-1 1-16,1-22 0,0 21 16,-1-21-16,1 1 0,0 20 0,21-21 15,-22 0-15,22 0 0,0-21 0,0 22 16,21-1 0,-21-21-16</inkml:trace>
  <inkml:trace contextRef="#ctx0" brushRef="#br0" timeOffset="20082.31">18817 3916 0,'0'-21'32,"0"0"-32,-21 21 15,0 21 1,21 0-16,0 0 0,0 43 15,-21-22-15,21 21 0,-22 22 0,22 0 16,0-1-16,0 1 0,0 0 16,0-1-16,0 22 0,0 0 15,0-21-15,0-1 0,0 22 0,-21-21 16,21 0-16,0-1 0,-21 1 16,21 0-16,-21-1 0,21-20 0,0 20 15,-21-20-15,21-22 0,-21 22 0,21-22 16,-22 0-16,22-20 0,0 20 0,0-21 15,0-42 1,0-21 0,0 20-16,0-20 0,0 0 0,0-22 15</inkml:trace>
  <inkml:trace contextRef="#ctx0" brushRef="#br0" timeOffset="21362.06">18754 4022 0,'-22'0'0,"44"0"0,-44-21 16,22-1 0,22 22 15,-1 0-31,0 0 16,-21 22-16,21-22 0,21 0 0,-20 0 15,-1 0-15,21 0 0,22 0 16,-22 0-16,21 0 0,22 0 15,0 0-15,-1 0 0,22 0 0,-21 0 16,21 21-16,-22-21 0,22 0 16,-21 0-16,21 21 0,0-21 15,21 0-15,-22 21 0,22-21 0,-21 0 16,21 0-16,-21 0 0,21 0 16,-21 0-16,21 0 0,0 0 0,0 0 15,0 0-15,-21 0 0,21 0 0,0 0 16,0 0-16,21 0 0,0 0 15,-21 0-15,21 0 0,-21 0 0,0 0 16,0 0-16,0 0 0,0 0 16,0 0-16,0 0 0,0 0 0,-21 0 15,21 0-15,-21 0 0,0 0 16,-22 0-16,22 0 0,0 0 0,-21 0 16,-1 0-16,22 0 15,-21 0-15,-22 0 0,22 0 0,-21 0 16,-1 0-16,-21 0 0,1 0 0,-1 0 15,-21 0-15,0 0 0,1 0 16,-1 0-16,-21 21 16,0 0-1,0 1 1,0-1-16,0 0 16,0 0-16,0 0 0,0 0 15,0 1-15,0 20 0,-21-21 0,-1 21 16,1 1-16,21-22 0,-21 21 15,0 1-15,21-1 0,-21 0 0,21 1 16,0-1-16,-21 21 0,21-20 16,-22 20-16,22-20 0,0 20 0,0-21 15,-21 22-15,21-22 0,-21 22 0,0-22 16,21 0-16,-21 1 0,21-1 16,-21 0-16,-1 1 0,22-1 0,0 0 15,-21 1-15,21-1 0,-21-21 0,21 22 16,0-1-16,0-21 0,-21 0 15,0 22-15,21-22 0,-21 0 16,-1 0-16,1 0 0,0-21 0,0 21 16,0 1-16,-22-22 0,22 21 15,-21-21-15,0 0 0,-1 21 0,1-21 16,0 0-16,-1 0 0,1 0 0,0 0 16,-22 21-16,22-21 0,-22 0 15,1 0-15,-1 0 0,1 0 0,-22 0 16,0 0-16,1 0 0,-22 0 0,21 0 15,1-21-15,-1 21 0,-21 0 16,21 0-16,-20 0 0,-1 0 0,21 0 16,-42 0-16,21 0 0,0 0 0,1 0 15,-1 0-15,-21 0 16,21 0-16,0 0 0,-21 0 0,21 0 16,-21 0-16,21 0 0,1 0 0,-1 0 15,0 0-15,21 0 0,-21 0 16,1 0-16,-1 0 0,-21 0 0,21 0 15,0 0-15,0 0 0,0 0 0,22 0 16,-22 0-16,0 0 0,21 0 16,-20 0-16,-1 21 0,21-21 0,-21 0 15,0 0-15,22 0 0,-1 0 0,0 0 16,22 0-16,-22 0 0,22 0 16,-1 0-16,1 0 0,-1 0 0,1 0 15,-1 0-15,1 0 0,-1 0 0,-20 0 16,41 0-16,-20 0 15,20 0-15,-20 0 0,42 0 0,-22 0 16,22 0-16,0 0 0,21-21 0,21 21 31,0 0-31,22 0 0,-22-21 16,0 0-16,21 21 0,-20-22 0,-1 22 16</inkml:trace>
  <inkml:trace contextRef="#ctx0" brushRef="#br0" timeOffset="21913.74">19177 5249 0,'0'-21'16,"21"0"0,0 0-1,0 0-15,1 21 0,20-21 0,-21-1 16,0 1-16,22 0 16,-22 0-16,0 0 0,0 0 0,0-1 15,0 22-15,-21-21 0,0 0 0,22 21 16,-22-21-16,0 42 31,0 0-31,0 0 0,0 1 16,0-1-16,0 21 0,0 0 0,0-20 15,0 20-15,-22 0 0,22 22 0,-21-22 16,21 0-16,0 22 0,-21-22 16,21 22-16,-21-22 0,21 22 15,0-22-15,0 21 0,0-20 0,0 20 16,0-20-16,0-1 0,0-21 15,0 21-15,0 1 0,0-22 0,0 0 16,-21 0-16,21 0 0,-21 1 0,-1-22 16,1 21-16,0-21 15,0 0-15,0 0 0,0 0 0,-1 0 16,-20-21-16,21 21 0,0-22 0,0 1 16,-22 21-16,22-21 0,0 0 15,0 0-15,21 0 0,-21-1 0,21 1 16,0-21-16,-22 21 0,22-22 0,0 22 15,0-21-15</inkml:trace>
  <inkml:trace contextRef="#ctx0" brushRef="#br0" timeOffset="22126.19">19600 4741 0,'0'0'0,"0"-21"0,0 0 16,0 0-16,0 0 16,0 42 31,21 0-32</inkml:trace>
  <inkml:trace contextRef="#ctx0" brushRef="#br0" timeOffset="22506.97">19727 5165 0,'0'21'0,"0"0"31,21-21-31,1 0 0,-1 0 0,0 0 16,0 0-16,21-21 0,-20 0 15,-1 0-15,0-1 0,21 1 0,-21-21 16,1 21-16,-1 0 0,0-22 16,-21 22-16,0 0 0,0-21 0,0 20 15,0 1-15,-21 21 16,0 0-16,-1 0 16,1 0-16,0 21 0,0 1 0,0-1 15,0 0-15,-1 0 0,22 0 16,-21 22-16,21-22 0,-21 0 0,21 21 15,0-21-15,0 1 0,0-1 16,0 0-16,0 21 0,21-21 0,0-21 16,1 22-16,-1-1 0,0 0 15,0-21-15,21 0 0,-20 21 16,20-21-16,-21 0 0,21 0 0,1 0 16,-1 0-16,-21-21 0,22 21 0,-22-21 15,21 0-15</inkml:trace>
  <inkml:trace contextRef="#ctx0" brushRef="#br0" timeOffset="22941.72">20489 4826 0,'0'-21'15,"0"42"-15,-21-42 16,21 42 0,0 0-16,0 0 0,0 1 0,-21-1 15,21 21-15,0-21 0,0 22 16,0-22-16,-21 21 0,21-21 0,-21 22 15,-1-22-15,22 0 0,-21 0 0,21 0 16,0 0-16,-21-21 0,0 22 16,0-22-16,0 0 31,21-22-31,0 1 0,0 0 0,0 0 16,0 0-16,0-22 0,0 22 15,21-21-15,0 0 0,0 20 16,21-20-16,1 0 0,-1 21 0,0-1 15,1 1-15,20 0 0,1 0 0,-22 21 16,22 0-16,-22 0 0,0 0 16,1 21-16,-22-21 0,21 42 0,-42-20 15,21-1-15,-21 21 0,0 0 16,0 1-16,0-1 0,-21-21 0,21 22 16,-21-1-16,0 0 0,0-21 0,-1 1 15,22 20-15,-21-21 0,0 0 16,21 0-16,21-21 31,0-21-31,-21 0 16,22 0-16,-1 0 0</inkml:trace>
  <inkml:trace contextRef="#ctx0" brushRef="#br0" timeOffset="23810.41">21357 4445 0,'0'-21'0,"0"42"0,0-63 16,-21 63 15,21 0-15,0 0-16,0 22 0,0-22 0,0 21 16,0 0-16,-21 1 0,21-1 0,0 0 15,0 1-15,-21 20 0,21-20 16,-22-1-16,22 0 0,-21 1 0,0-1 15,21 0-15,-21 1 0,0-22 16,21 0-16,0 0 0,-21 0 0,21 0 16,0 1-16,-22-22 0,22-22 31,0 1-31,22 0 16,-1 0-16,-21 0 0,21 0 0,-21-1 15,21-20-15,0 21 16,0-21-16,1 20 0,-1-20 0,0 21 15,0 0-15,0-22 0,0 22 16,1 0-16,20 0 0,-21 21 0,0 0 16,0-21-16,1 21 0,-1 0 0,0 0 15,0 21-15,-21 0 16,0 0-16,0 0 0,0 1 0,-21-1 16,0 0-16,0 0 0,-1 0 0,-20 0 15,21 1-15,-21-1 16,20 0-16,-20-21 0,21 0 0,0 0 0,0 0 15,-1 0-15,1 0 16,21-21 0,0 0-16,0-1 0,21 22 47,-21 22-47,0-1 0,0 0 15,0 0-15,0 0 0,0 22 16,0-22-16,22 0 0,-22 0 0,21 0 15,0-21-15,-21 21 0,21 1 16,0-1-16,0-21 0,1 0 0,-1 0 16,21 0-16,-21 0 0,22 0 0,-1 0 15,0 0-15,1 0 0,-1 0 16,0-21-16,1-1 0,-1 1 16,0 0-16,1-21 0,-22 21 0,21-22 15,-21 22-15,0 0 0,1-21 16,-22 20-16,0 1 0,21 0 0,-21 42 31,-21 0-15,21 1-16,-22-1 0,22 0 0,0 0 15,0 0-15,0 0 0,0 1 16,-21-1-16,21 0 0,0 0 16,0 0-16,21-21 15,1 0-15,-1 0 16,0 0-16,0 0 15,0 0-15,0-21 0,-21 0 0,22 0 16,-22 0-16,21-1 16</inkml:trace>
  <inkml:trace contextRef="#ctx0" brushRef="#br0" timeOffset="24130.23">22225 4593 0,'0'0'0,"-21"0"0,-22 0 15,22 21-15,0 1 0,0-22 16,21 21-16,0 0 0,-21-21 16,21 21-16,0 0 15,21-21-15,0 0 16,0 0-16,0 0 0,1 0 16,-1 0-16,0-21 0,0 0 0,-21 0 15,0 0-15,0-1 0,0 1 16,0 0-16,0 0 0,0 0 15,-21 21-15,0 0 16,0 0-16,-1 0 0,1 21 16,0 0-16,21 0 0,-21 0 0,21 1 15,0 20-15,0-21 0,0 0 16,0 22-16,0-22 0,0 0 16,0 0-16,0 0 0,0 0 15,21 1-15,0-1 0</inkml:trace>
  <inkml:trace contextRef="#ctx0" brushRef="#br0" timeOffset="24637.94">22691 4826 0,'0'-21'15,"0"42"16,0 0-31,0 0 16,0 1-16,0-1 0,0 0 0,0 0 16,0 21-16,0-20 0,0-1 0,0 0 15,0 0-15,0 0 0,0 0 16,0 1-16,0-1 0,-22 0 0,22 0 16,-21-21 15,21-21-16,0 0-15,0 0 0,0-1 0,0 1 16,0 0-16,0 0 0,0-21 0,21 20 16,1-20-16,-1 0 0,0 21 15,21-22-15,-21 22 0,22-21 16,-22 21-16,21-1 0,-21 22 0,22-21 16,-1 21-16,-21 0 0,22 0 15,-22 0-15,0 21 0,0-21 0,0 43 16,-21-22-16,21 0 0,-21 21 0,0-20 15,0 20-15,0 0 0,-21-21 16,0 22-16,21-1 0,-21-21 0,0 0 16,21 1-16,0-1 0,0 0 0,-21-21 15,21 21-15,0-42 32,0 0-17,0 0-15,21-1 0,-21 1 16</inkml:trace>
  <inkml:trace contextRef="#ctx0" brushRef="#br0" timeOffset="25138.3">24024 4678 0,'0'-21'15,"0"42"-15,0-63 0,0 20 16,-21 22-16,0 0 16,0 0-16,-22 0 0,22 0 0,-21 0 15,-1 22-15,22-1 0,-21-21 0,0 21 16,20 0-16,-20 0 0,21 0 16,0 1-16,21-1 0,0 0 15,0 0-15,0 0 0,21 0 16,0 1-16,0-22 0,22 21 15,-22-21-15,21 21 0,0-21 16,-20 21-16,20-21 0,-21 21 16,21-21-16,-20 21 0,-1-21 0,0 22 15,0-22-15,0 21 0,0 0 0,1-21 16,-22 21-16,0 0 16,0 0-16,-22-21 0,1 0 15,0 22-15,0-1 0,-21-21 0,-1 0 16,1 0-16,0 0 0,-1 0 15,1 0-15,0 0 0,20 0 0,-20 0 16,0 0-16,21 0 0,-1 0 0,1 0 16,0 0-16,0 0 0,42 0 78</inkml:trace>
  <inkml:trace contextRef="#ctx0" brushRef="#br0" timeOffset="28090.25">6096 7726 0,'0'-21'0,"-42"-22"31,42 22-31,0 42 47,0 1-31,0-1-16,21 0 0,0 0 0,-21 21 15,21-20-15,0 20 0,0 0 0,-21 1 16,22 20-16,-1-21 0,0 22 16,-21-22-16,21 22 0,0-22 0,0 22 15,-21-22-15,43 21 0,-22-20 0,0-1 16,21 22-16,-20-22 0,20 0 15,0 1-15,22-1 0,-22 21 0,22-20 16,-1-1-16,1 0 0,-1 1 0,1-1 16,20 0-16,-20-20 0,20 20 15,-20-21-15,21 0 0,-1 22 16,22-22-16,-21-21 0,21 21 0,-1-21 16,1 0-16,0 0 0,21 21 0,-21-21 15,21 0-15,0 0 0,21 0 16,-21 0-16,0-21 0,0 21 0,21-21 15,-21 0-15,0-1 0,0 22 0,0-21 16,0 0-16,-21 0 0,21 0 16,-21 0-16,0-1 0,21 1 0,-21-21 15,21 21-15,0 0 0,21-22 0,-21 22 16,0-21-16,0 21 0,0-22 0,0 22 16,0 0-16,0-21 0,0 20 15,0 1-15,-21 0 0,21 0 16,0 0-16,-22 0 0,22-1 0,0 1 15,22 0-15,-22 21 0,0-21 16,0 21-16,0 0 0,-22-21 0,22 21 16,0 0-16,0 0 0,0 0 0,0 0 15,-21 0-15,0 21 0,-21-21 16,21 21-16,-22 0 0,1 0 0,0 1 16,-1-1-16,1 0 0,-22 0 0,22 21 15,-21-20-15,-1-1 0,22 21 16,-22-21-16,1 22 0,-1-22 0,-20 21 15,20-21-15,-21 22 0,22-22 0,-22 21 16,1-21-16,-1 0 0,0 1 16,-21-1-16,22 21 0,-22-21 15,0 0-15,0 1 0,-21-1 16,21 0-16,1 0 0,-22 0 16,21-21-16,-21 21 15,21-21-15,-21-21 31,0 0-15,0 0-16,-21 0 16,21 0-16,-21-1 0,21 1 0,0-21 15,0 21-15,0 0 0,0-22 0,0 1 16,0 21-16,21-22 16,0 1-16,0 0 0,0-1 0,0 22 15,22-21-15,-22 0 0,21 20 0,1-20 16,-1 21-16,21 0 0,-20-22 0,20 22 15,1 0-15,-1 0 0,1-21 16,-1 20-16,22 1 0,0 0 0,-1-21 16,1 21-16,21-1 0,-22 1 0,22 0 15,-21 0-15,21 0 0,0 0 16,-22-1-16,22 22 0,0-21 0,0 21 16,21 0-16,-21 0 0,-1 0 0,22 0 15,-21 0-15,0 0 16,21 0-16,-21 0 0,21 0 0,0 21 15,0 1-15,0-22 0,0 21 0,0 0 16,0 0-16,0 0 0,21-21 16,-21 21-16,21 1 0,-21-1 0,0 21 15,0-21-15,0 0 0,0 1 0,0-1 16,0 0-16,0 0 0,-21 0 16,21 0-16,0 1 0,-21-22 15,21 21-15,-21 0 0,21-21 0,0 0 16,0 21-16,-21-21 0,21 0 0,-22 0 0,1 0 15,0 0-15,0 0 0,-21 0 16,-1 0-16,1-21 0,0 21 16,-22-21-16,1 0 0,-22-1 0,0 22 15,-21-21-15,22-21 0,-22 21 16,0 0-16,-21-22 0,21 22 0,0-21 16,1-1-16,-22 1 0,21 0 0,0-1 15,0 1-15,-21 0 0,0 21 16,21-22-16,-21 1 0,21 0 0,-21 20 15,0 1-15,0 0 0,0 0 0,0 0 16,0 0-16,0-1 0,-21 22 16,0 0-16,0 0 0,0 0 15,0 0-15,-22 0 0,1 22 0</inkml:trace>
  <inkml:trace contextRef="#ctx0" brushRef="#br0" timeOffset="28694.91">16595 11113 0,'-22'0'0,"44"0"0,-44-22 0,22 1 15,-21 0-15,21 0 0,0 0 16,0 0-16,0-1 0,0 1 0,0 0 16,21 0-16,-21 0 15,0 0-15,22-1 0,-22 1 16,0 42-1,0 1 1,0-1-16,0 0 0,0 21 0,0 1 16,0-22-16,0 42 0,0-20 15,0 20-15,0-21 0,0 22 16,-22-1-16,22-20 0,-21 20 0,21-20 16,-21 20-16,0-21 0,21 1 15,0-22-15,0 21 0,-21-21 0,21 1 16,0-1-16,-21 0 0,21-42 31,0 0-31,0-1 16,0 1-16,0-21 0</inkml:trace>
  <inkml:trace contextRef="#ctx0" brushRef="#br0" timeOffset="29214.61">16362 10922 0,'-43'-85'15,"43"64"-15,-21 0 16,21 0-16,0 0 0,0-22 0,0 22 16,21-21-16,22 0 0,-22 20 15,21-20-15,1 0 0,-1-1 0,0 22 16,1-21-16,-1 21 0,21 0 16,-20-1-16,-1 22 0,22 0 0,-22 0 15,0 0-15,1 0 0,-1 22 0,0 20 16,1 0-16,-1 22 0,-21-22 15,0 22-15,0-1 0,-21 1 16,0-1-16,0 1 0,-21-1 0,-21-21 16,0 22-16,-1-22 0,1 22 15,-22-22-15,22 0 0,-21 1 0,20-1 16,-20-21-16,20 0 0,1 1 16,0-22-16,-1 0 0,1 0 0,21 0 15,0 0-15,0 0 0,-1-22 0,22 1 16,0 0-16,0 0 0,0 0 15,0 0-15,0-1 0,22 22 16,-1 0 0,0 0-16,0 22 0,0-1 15,0 0-15,1 0 0,-22 21 16,21-20-16,0 20 0,0 0 16,-21-21-16,21 22 0,0-1 0,1-21 15,-22 0-15,21 22 0,0-22 0,0 0 16,0 0-16,0-21 0,22 21 15,-22-21-15,0 0 0,21 0 0,-20 0 16,20 0-16,-21 0 0,21 0 0,-20-21 16,20 0-16,-21 21 0,0-21 15,0 0-15,1 0 0,-1-1 0</inkml:trace>
  <inkml:trace contextRef="#ctx0" brushRef="#br0" timeOffset="29562.41">17357 11472 0,'0'22'0,"-43"-1"16,43 0 0,0 0-16,21-21 15,1 0-15,-1 0 16,0 0-16,21 0 0,-21 0 16,22-21-16,-22 21 0,21-21 0,-21 21 15,1-21-15,-1-1 0,-21 1 16,0 0-16,0 0 15,-21 0-15,-1 21 0,-20 0 16,21 0-16,0 0 16,-22 0-16,22 21 0,0 0 0,-21 0 15,21 0-15,-1 1 0,22-1 0,0 0 16,-21 21-16,21-21 0,0 1 16,0-1-16,21 0 0,1 0 0,-1-21 15,21 21-15,-21 0 0,22-21 0,-1 0 16,21 0-16,-20 0 0,-1 0 15,0 0-15,1 0 0,-1 0 0,0 0 16,1 0-16,-1-21 0,-21 0 0,22 21 16</inkml:trace>
  <inkml:trace contextRef="#ctx0" brushRef="#br0" timeOffset="29910.05">18203 11261 0,'0'0'16,"0"-21"-16,0-1 0,0 44 31,0-1-31,0 0 0,0 21 16,-21-21-16,21 22 0,-21-1 0,21 0 15,0 1-15,0 20 0,-21-20 16,21 20-16,-21-21 0,21 22 0,0-1 16,0 22-16,0-21 0,-22 20 0,22-20 15,0 20-15,0 1 0,0 0 16,0-1-16,0 1 0,-21-21 15,21 20-15,-21 1 0,21 0 0,-21-22 16,0 22-16,0-22 0,-1 1 16,22-1-16,-21-20 0,0 20 0,0-21 15,0 1-15,0-1 0,-1 0 0,1-20 16,21-1-16,-21 0 0,21-42 31,0-22-31,21 22 0,0 0 0,1-21 16,-1-1-16,0-20 0,0 21 0,0-22 15,0-21-15</inkml:trace>
  <inkml:trace contextRef="#ctx0" brushRef="#br0" timeOffset="30259.21">18182 11472 0,'0'0'0,"-21"-21"0,21-21 0,0 0 15,0-1-15,0 22 0,21-21 0,0-1 16,0 1-16,1 21 16,-1-21-16,21 20 0,0 1 0,-20 21 0,20 0 15,0 0-15,-21 0 0,22 0 16,-22 0-16,0 21 0,0 1 16,-21-1-16,0 21 0,0 0 0,0-20 15,0 20-15,0 0 0,0 1 0,0-1 16,-21 0-16,0-21 0,0 22 15,0-22-15,-1 0 0,1 0 0,-21 0 16,21-21-16,0 22 0,-1-22 0,1 0 16,0 0-1,21-22 1,21 1 0,0 0-16,1 21 0,-1-21 15,0 0-15,0 21 0</inkml:trace>
  <inkml:trace contextRef="#ctx0" brushRef="#br0" timeOffset="30646.64">18944 11155 0,'0'-21'0,"0"42"0,-21-21 47,0 21-47,0 21 0,-1-20 0,22 20 15,-21-21-15,21 21 0,-21 1 16,21-22-16,-21 21 0,21-21 16,0 22-16,0-22 0,0 0 0,0 0 15,21 0-15,21 1 0,-20-22 0,-1 0 16,0 0-16,21 0 0,-21 0 16,22 0-16,-1 0 0,0-22 0,1 1 15,-22 0-15,21 0 0,-21 0 16,1 0-16,-1-22 0,0 1 0,-21 0 15,0-1-15,0 1 0,0 21 0,0-22 16,-21 22-16,0-21 0,-1 42 16,1-21-16,-21 21 0,21 0 0,-22 0 15,22 0-15,-21 21 0,21-21 16,-22 21-16,22 0 0,0 0 16,21 1-16,0-1 0,0 0 0,0 0 15,21-21-15,22 0 16,-22 0-16</inkml:trace>
  <inkml:trace contextRef="#ctx0" brushRef="#br0" timeOffset="31037.86">19748 11176 0,'0'0'0,"0"-21"16,0 0-16,0 0 0,0-1 15,0 1-15,22 21 16,-1 0-16,0-21 0,0 21 0,0 0 16,22 0-16,-22 0 0,0 0 15,21 0-15,-21 21 0,22 0 0,-22 22 16,0-22-16,0 21 0,0 1 0,-21-1 16,0 0-16,0-21 0,0 22 15,0-1-15,-21-21 0,0 22 0,0-22 16,21 0-16,-21 0 0,21 0 0,-21-21 15,-1 0 1,22-21 0,0 0-16,0 0 0,0-22 0,0 22 15,0-21-15,0 0 0,0-1 16,0 1-16,0 21 0,22-22 0,-1 1 16,0 21-16,0 0 0,0-22 15,-21 22-15,21 0 0,1 21 0,-1-21 16,0 0-16,0 0 0,0-1 0,0 1 15,1 21-15,-1-21 0</inkml:trace>
  <inkml:trace contextRef="#ctx0" brushRef="#br0" timeOffset="31412.65">20849 10435 0,'0'0'0,"21"-42"0,-21 21 0,0 0 15,0-1-15,0 1 0,0 0 16,0 0-16,0 42 31,0 0-31,0 0 0,0 1 16,0 20-16,-21-21 0,0 43 0,0-22 16,21 0-16,-21 22 0,-1-22 0,1 22 15,0-1-15,0-21 16,0 22-16,0-1 0,21-20 0,0 20 15,-22-20-15,22-1 0,-21 21 0,21-41 16,0 20-16,0 0 0,0-21 16,0 1-16,0-1 0,0 0 0,0 0 15,21-21-15,1 0 0,-1 0 16,0 0-16,0 0 0,0-21 16,0 21-16,1-21 0,-1 0 0,21-1 15,-21 1-15,0 0 0,1 0 16,-1 0-16,0 0 0,-21-1 0,0 1 15,21 0-15</inkml:trace>
  <inkml:trace contextRef="#ctx0" brushRef="#br0" timeOffset="31738.46">20553 10837 0,'-21'0'0,"42"0"0,-64 0 16,65 0 0,-1-21-16,21 21 15,0 0-15,1 0 0,20 0 0,-20 0 16,20 0-16,-21 0 0,1 0 16,-1 0-16,-21 0 0,22 0 15,-22 0-15,0 0 0,0 0 0,0 0 16,-42 0 62,0 0-62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88B-9968-47A3-912E-285168A47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C708-6EB9-4869-96AA-EF935C9F4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20DCD-717F-4E56-87E6-1139AD9C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E2E-159B-4EB7-A52F-13DE2214B855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503E-EAE2-48E3-905B-D7E60A42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95B6-72FE-464C-B8EE-E5040BA1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713-508F-452D-A85D-E78DED81B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6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E70-1621-40B1-9264-B93C136B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C1171-0CA9-4C68-8991-E36F2420B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A505-0EB3-4954-8036-DE4C4253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E2E-159B-4EB7-A52F-13DE2214B855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57B3-11E5-42A3-B813-AC9B1C50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1101-7CA8-4EE4-9F2D-FA41693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713-508F-452D-A85D-E78DED81B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8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E6B3B-0E13-4372-A44F-3E0AA0571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1A865-E76C-425B-BAD7-82683EB71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6F63-84D9-4046-89FF-9835CA64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E2E-159B-4EB7-A52F-13DE2214B855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26D3-BBF2-49E8-A70A-3FC5F475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F07F-76F9-4D4E-B907-7DDA369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713-508F-452D-A85D-E78DED81B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0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0CD6-EF39-4894-9A56-EC8370F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13EC-1C49-426F-BD44-9BB42F24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F49D5-A6BC-4AFF-BCD3-5269C431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E2E-159B-4EB7-A52F-13DE2214B855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4431-1B27-4BC5-8DDF-8C574553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557F8-0562-4174-AB0F-3397B2B5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713-508F-452D-A85D-E78DED81B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2AA6-4152-4F31-979A-4DAEC5BF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C076-4192-4FC9-836B-93754E4C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5B39-F825-42E4-ADC0-860D770A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E2E-159B-4EB7-A52F-13DE2214B855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62441-23C8-4FC2-96AB-41DB7F0F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97B2-2BF7-4E7B-8D10-77CB0FD0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713-508F-452D-A85D-E78DED81B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4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A9D9-CFC3-4294-8001-21F591A1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C7CC-368D-4F35-841F-7BB865216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D2EAB-2B61-42DC-B96A-8F965FB2D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CAF08-8FF3-4D4D-87B0-7407AFB9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E2E-159B-4EB7-A52F-13DE2214B855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87ACA-061F-4CB6-B4F7-C86C45BF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6B5A9-A569-4D18-B5D7-060BA39C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713-508F-452D-A85D-E78DED81B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98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9627-2C2D-4F54-A78B-C0CBE04A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28FF3-A1BA-4BF6-9057-46D68D65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1300-1862-4D76-B474-E144CF8F3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1FDE6-8238-4420-B160-E14F72703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EC4A6-192D-4BDF-89C0-3ECE4480C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6523A-A630-4A5E-8762-8D3CF44F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E2E-159B-4EB7-A52F-13DE2214B855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B0FB7-09BB-4A0E-A50A-A3A2CD22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D27CC-A0D6-4898-95C4-A477310D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713-508F-452D-A85D-E78DED81B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9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EE28-6BA1-4EBD-B540-EE79B4D5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69723-A3AF-4D30-8929-BC3B7CE6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E2E-159B-4EB7-A52F-13DE2214B855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C1B4A-930D-49B8-A9EC-651C58DB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96E08-1B2A-4AC9-8645-11599E95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713-508F-452D-A85D-E78DED81B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03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53FC1-845A-4EB9-8FF8-5B126076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E2E-159B-4EB7-A52F-13DE2214B855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47868-A568-4B69-84E7-6905D4EF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90542-C737-4A7A-A66E-7DC2D236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713-508F-452D-A85D-E78DED81B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4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444A-E5C1-47F4-AA0A-59268ACE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B5F7-DFB3-4A05-BFCF-5107F2EB2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E1BF2-C6F8-4C01-824F-1C32E4C5E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AD059-983B-4DF4-85BF-994C379E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E2E-159B-4EB7-A52F-13DE2214B855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E155A-55AF-4286-92DB-41E6088A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1DB1-8230-4EF6-8426-2BE20159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713-508F-452D-A85D-E78DED81B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2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527E-58E7-49D8-A48B-9593701A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9C19-C0E6-4B4C-8B76-651B4F454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429C6-4581-4170-AC08-494A7D5A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2A95D-4761-4C38-9029-484D45BE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E2E-159B-4EB7-A52F-13DE2214B855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7073B-BF14-419F-A021-88343C22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4110C-EB84-40B0-8417-9FFC1181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713-508F-452D-A85D-E78DED81B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5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B6828-F301-4AA9-A800-78510433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6039-F417-4E77-9FBE-C34B323E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35AD4-AA50-4513-AEE2-E8CE93A24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BE2E-159B-4EB7-A52F-13DE2214B855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114F3-079E-4E5D-A221-190E0AC13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AC74-91B7-4DAC-A4ED-21324612F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6A713-508F-452D-A85D-E78DED81B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B6-25B8-44FD-8091-BF1F109B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66E-0024-4101-9EEE-C7E16A48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23086B-0E9F-45C8-A6D9-832D1D83C0E0}"/>
                  </a:ext>
                </a:extLst>
              </p14:cNvPr>
              <p14:cNvContentPartPr/>
              <p14:nvPr/>
            </p14:nvContentPartPr>
            <p14:xfrm>
              <a:off x="114120" y="0"/>
              <a:ext cx="9335160" cy="265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23086B-0E9F-45C8-A6D9-832D1D83C0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9353880" cy="26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61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B6-25B8-44FD-8091-BF1F109B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66E-0024-4101-9EEE-C7E16A48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DAA805-8479-4458-8717-5766A8333F5F}"/>
                  </a:ext>
                </a:extLst>
              </p14:cNvPr>
              <p14:cNvContentPartPr/>
              <p14:nvPr/>
            </p14:nvContentPartPr>
            <p14:xfrm>
              <a:off x="388440" y="91440"/>
              <a:ext cx="870264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DAA805-8479-4458-8717-5766A8333F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82080"/>
                <a:ext cx="8721360" cy="54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BB2984-535B-467E-9476-22D4CC3D72F7}"/>
                  </a:ext>
                </a:extLst>
              </p14:cNvPr>
              <p14:cNvContentPartPr/>
              <p14:nvPr/>
            </p14:nvContentPartPr>
            <p14:xfrm>
              <a:off x="762120" y="5074920"/>
              <a:ext cx="4084560" cy="105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BB2984-535B-467E-9476-22D4CC3D72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760" y="5065560"/>
                <a:ext cx="4103280" cy="10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06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B6-25B8-44FD-8091-BF1F109B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66E-0024-4101-9EEE-C7E16A48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C712BE-DDA7-44E0-9028-BC0C887C817F}"/>
                  </a:ext>
                </a:extLst>
              </p14:cNvPr>
              <p14:cNvContentPartPr/>
              <p14:nvPr/>
            </p14:nvContentPartPr>
            <p14:xfrm>
              <a:off x="693360" y="99000"/>
              <a:ext cx="8687160" cy="441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C712BE-DDA7-44E0-9028-BC0C887C81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89640"/>
                <a:ext cx="8705880" cy="44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0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B6-25B8-44FD-8091-BF1F109B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66E-0024-4101-9EEE-C7E16A48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F13548-396F-4CAF-92A9-00FE6F89B49F}"/>
                  </a:ext>
                </a:extLst>
              </p14:cNvPr>
              <p14:cNvContentPartPr/>
              <p14:nvPr/>
            </p14:nvContentPartPr>
            <p14:xfrm>
              <a:off x="0" y="83880"/>
              <a:ext cx="876348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F13548-396F-4CAF-92A9-00FE6F89B4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878220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34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B6-25B8-44FD-8091-BF1F109B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66E-0024-4101-9EEE-C7E16A48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FFDBB4-81F8-4989-B062-035FA780C476}"/>
                  </a:ext>
                </a:extLst>
              </p14:cNvPr>
              <p14:cNvContentPartPr/>
              <p14:nvPr/>
            </p14:nvContentPartPr>
            <p14:xfrm>
              <a:off x="236160" y="144720"/>
              <a:ext cx="8603280" cy="304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FFDBB4-81F8-4989-B062-035FA780C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35360"/>
                <a:ext cx="8622000" cy="30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0177A0-5205-4155-BB50-2C190689C36A}"/>
                  </a:ext>
                </a:extLst>
              </p14:cNvPr>
              <p14:cNvContentPartPr/>
              <p14:nvPr/>
            </p14:nvContentPartPr>
            <p14:xfrm>
              <a:off x="5654160" y="364248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0177A0-5205-4155-BB50-2C190689C3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4800" y="3633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7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B6-25B8-44FD-8091-BF1F109B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66E-0024-4101-9EEE-C7E16A48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225E8D-9864-43A3-9D66-18B16AF5698E}"/>
                  </a:ext>
                </a:extLst>
              </p14:cNvPr>
              <p14:cNvContentPartPr/>
              <p14:nvPr/>
            </p14:nvContentPartPr>
            <p14:xfrm>
              <a:off x="0" y="23040"/>
              <a:ext cx="10028160" cy="557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225E8D-9864-43A3-9D66-18B16AF569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10046880" cy="55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18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B6-25B8-44FD-8091-BF1F109B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66E-0024-4101-9EEE-C7E16A48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6A07FA-5BB5-4D5A-8B2F-E15B55EC6B76}"/>
                  </a:ext>
                </a:extLst>
              </p14:cNvPr>
              <p14:cNvContentPartPr/>
              <p14:nvPr/>
            </p14:nvContentPartPr>
            <p14:xfrm>
              <a:off x="91440" y="0"/>
              <a:ext cx="9037800" cy="606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6A07FA-5BB5-4D5A-8B2F-E15B55EC6B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-9360"/>
                <a:ext cx="9056520" cy="60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16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B6-25B8-44FD-8091-BF1F109B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66E-0024-4101-9EEE-C7E16A48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791F0A-0485-44D9-9732-A37BD87825FA}"/>
                  </a:ext>
                </a:extLst>
              </p14:cNvPr>
              <p14:cNvContentPartPr/>
              <p14:nvPr/>
            </p14:nvContentPartPr>
            <p14:xfrm>
              <a:off x="83880" y="129600"/>
              <a:ext cx="9921600" cy="658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791F0A-0485-44D9-9732-A37BD87825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20240"/>
                <a:ext cx="994032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40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B6-25B8-44FD-8091-BF1F109B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66E-0024-4101-9EEE-C7E16A48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EF5A6E-7BE5-4A1F-AD07-073251A175CE}"/>
                  </a:ext>
                </a:extLst>
              </p14:cNvPr>
              <p14:cNvContentPartPr/>
              <p14:nvPr/>
            </p14:nvContentPartPr>
            <p14:xfrm>
              <a:off x="30600" y="0"/>
              <a:ext cx="8466120" cy="659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EF5A6E-7BE5-4A1F-AD07-073251A175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9360"/>
                <a:ext cx="8484840" cy="66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96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B6-25B8-44FD-8091-BF1F109B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66E-0024-4101-9EEE-C7E16A48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3340F3-3D68-4510-90A0-74C360B5DA49}"/>
                  </a:ext>
                </a:extLst>
              </p14:cNvPr>
              <p14:cNvContentPartPr/>
              <p14:nvPr/>
            </p14:nvContentPartPr>
            <p14:xfrm>
              <a:off x="152280" y="0"/>
              <a:ext cx="93729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3340F3-3D68-4510-90A0-74C360B5DA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-9360"/>
                <a:ext cx="93916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471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B6-25B8-44FD-8091-BF1F109B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66E-0024-4101-9EEE-C7E16A48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4B7CA9-5177-49F7-827C-0D1F0FE1F35B}"/>
                  </a:ext>
                </a:extLst>
              </p14:cNvPr>
              <p14:cNvContentPartPr/>
              <p14:nvPr/>
            </p14:nvContentPartPr>
            <p14:xfrm>
              <a:off x="579240" y="45720"/>
              <a:ext cx="5311440" cy="445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4B7CA9-5177-49F7-827C-0D1F0FE1F3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36360"/>
                <a:ext cx="5330160" cy="44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21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B6-25B8-44FD-8091-BF1F109B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66E-0024-4101-9EEE-C7E16A48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F2C61B-6DDD-4F8A-A481-4ABE6349B207}"/>
                  </a:ext>
                </a:extLst>
              </p14:cNvPr>
              <p14:cNvContentPartPr/>
              <p14:nvPr/>
            </p14:nvContentPartPr>
            <p14:xfrm>
              <a:off x="144720" y="45720"/>
              <a:ext cx="882432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F2C61B-6DDD-4F8A-A481-4ABE6349B2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36360"/>
                <a:ext cx="884304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88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B6-25B8-44FD-8091-BF1F109B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66E-0024-4101-9EEE-C7E16A48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2CE738-68C7-49BF-9A73-FB46A9734233}"/>
                  </a:ext>
                </a:extLst>
              </p14:cNvPr>
              <p14:cNvContentPartPr/>
              <p14:nvPr/>
            </p14:nvContentPartPr>
            <p14:xfrm>
              <a:off x="754200" y="99000"/>
              <a:ext cx="4534560" cy="373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2CE738-68C7-49BF-9A73-FB46A97342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89640"/>
                <a:ext cx="4553280" cy="37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988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B6-25B8-44FD-8091-BF1F109B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66E-0024-4101-9EEE-C7E16A48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930038-7A1B-42B2-9459-4C9D1C099765}"/>
                  </a:ext>
                </a:extLst>
              </p14:cNvPr>
              <p14:cNvContentPartPr/>
              <p14:nvPr/>
            </p14:nvContentPartPr>
            <p14:xfrm>
              <a:off x="464760" y="518040"/>
              <a:ext cx="8626320" cy="436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930038-7A1B-42B2-9459-4C9D1C0997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508680"/>
                <a:ext cx="8645040" cy="43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05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2021-08-10T13:00:11Z</dcterms:created>
  <dcterms:modified xsi:type="dcterms:W3CDTF">2021-08-10T16:26:01Z</dcterms:modified>
</cp:coreProperties>
</file>