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11:39:06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6308 14563 0</inkml:trace>
  <inkml:trace contextRef="#ctx0" brushRef="#br0" timeOffset="21203.59">1757 1016 0,'0'0'0</inkml:trace>
  <inkml:trace contextRef="#ctx0" brushRef="#br0" timeOffset="21962.01">2074 741 0,'0'0'0,"0"-21"16,0 0 0,0-1-16,0 1 31,-21 21-16,21-21-15,-21 21 0,0 0 16,0 0-16,-1 0 16,1 0-16,0 21 0,-21-21 15,21 21-15,-22 22 0,22-22 16,-21 21-16,-1 1 0,22-1 16,-21 21-16,0-20 0,-1 20 15,1 1-15,0-22 0,20 22 16,-20-22-16,21 21 0,21-20 0,0-1 15,0 0-15,0-20 0,0 20 16,0-21-16,21 21 0,0-20 0,22-1 16,-22 0-16,21 0 0,0-21 15,-20 0-15,20 0 0,0 0 16,1 0-16,-22 0 0,21 0 0,0-21 16,-20 21-16,20-21 15,-21 0-15,21-1 0,-20 1 0,20 0 0,-21 0 16,21 0-16,-20 0 15,20-1-15,-21-20 0,21 21 0,-20-21 16,-1 20-16</inkml:trace>
  <inkml:trace contextRef="#ctx0" brushRef="#br0" timeOffset="22573.68">2582 550 0,'0'22'16,"0"-1"-16,0 0 0,0 0 0,0 0 16,0 22-16,-21-1 0,21 0 15,-21 1-15,21 20 0,0-21 16,-21 22-16,21-1 0,-21 1 0,-1-1 15,1-20-15,21 20 0,0-20 16,-21-1-16,21 0 0,-21 1 0,21-1 16,0 0-16,0-21 0,0 1 15,0-1-15,0 0 0,0 0 16,0-42 15,0 0-31,0 0 0,0-1 16,0 1-16,0 0 0,0 0 0,0-21 15,0 20-15,21-20 0,0 0 16,0-1-16,1 1 0,-1 0 0,0-1 16,21 22-16,-21-21 0,22 0 15,-22 20-15,21 1 0,-21 0 16,22 0-16,-22 21 0,0 0 0,21 0 16,-20 0-16,-1 21 15,0-21-15,-21 42 0,21-20 0,0-1 16,-21 21-16,21 0 0,-21-20 15,0 20-15,0 0 0,0-21 0,0 22 16,0-22-16,0 21 0,0-21 16,0 1-16,0 20 0,0-21 0,0 0 15,0 0-15,0 1 16,-21-22-16,21 21 0,-21-21 0,0 0 31,21-21-15,0-1-1,0 1-15,0 0 0</inkml:trace>
  <inkml:trace contextRef="#ctx0" brushRef="#br0" timeOffset="23190.92">3831 1249 0,'0'0'0,"21"0"0,43-42 16,-43 20-16,-21 1 16,21 0-16,-21 0 0,0 0 15,0 0-15,0-22 16,0 22-16,0 0 0,-21 0 0,21-22 16,-21 22-16,0 0 0,-1 0 15,1 21-15,0-21 0,0 21 16,0 0-16,-22 0 0,22 0 0,-21 21 15,21 0-15,-22 0 0,1 0 16,0 22-16,-1-1 0,22 0 0,-21 1 16,0-1-16,20 22 0,-20-22 15,21 0-15,0 1 0,0-1 0,-1 0 16,22 1-16,0-22 0,0 0 16,0 21-16,0-21 0,0 1 0,22-22 15,-1 21-15,0-21 0,0 0 16,21 0-16,-20 0 0,20 0 15,-21-21-15,21 21 0,1-22 16,-1 1-16,-21 0 0,22 0 0,-1 0 16,-21-22-16,21 22 0,-20 0 15,-1-21-15,0 21 0,0-22 0,0 22 16,-21-21-16,0 21 0,0-1 16,0 1-16,0 0 0,0 42 31,0 0-16,0 1-15,0-1 0,0 0 16,0 0-16,0 0 0,0 22 0,0-22 16,0 0-16,0 0 15,0 0-15,0 0 0,0 1 16,21-1-16,1-21 0,-1 0 16,0 21-16,0-21 0,0 0 15,0 0-15,1 0 0,-1 0 16,0-21-16,0 0 0,0 21 0,0-22 15</inkml:trace>
  <inkml:trace contextRef="#ctx0" brushRef="#br0" timeOffset="23593.68">4381 1080 0,'0'0'0,"0"-22"16,0-20-1,-21 42 1,0 0 15,21 21-31,0 0 0,0 1 16,0 20-16,0-21 0,0 21 0,0 1 15,0-22-15,0 21 0,0 22 16,0-22-16,0 0 0,0 22 0,0-22 16,0 22-16,0 20 15,0-20-15,0-1 0,0 1 0,0 21 16,0-22-16,0 1 0,-21 20 15,0-20-15,21 20 0,-21-20 0,-1 21 16,22-22-16,-21 22 0,0-22 16,21 1-16,0 20 0,-21-41 0,0 20 15,21 1-15,-21-22 0,21 22 0,0-22 16,0-21-16,0 21 0,0-20 16,0-1-16,0 0 0,21-21 15,0-21 1,-21-22-16,0 22 0,21 0 15,-21-21-15,21 21 0,-21-43 16,0 22-16,0-1 0,21-20 16</inkml:trace>
  <inkml:trace contextRef="#ctx0" brushRef="#br0" timeOffset="24021.46">4170 847 0,'0'0'0,"0"-21"16,21 21-16,0 0 0,0-22 0,0 22 15,1 0-15,-1-21 0,0 21 16,21 0-16,-21 0 0,22 0 0,-22 0 15,21 0-15,-21 21 0,1 1 16,20-1-16,-21 0 0,0 0 0,-21 0 16,0 0-16,21 22 0,-21-22 15,0 21-15,0-21 0,-21 22 0,0-22 16,0 21-16,0-21 0,0 22 16,-22-22-16,22 0 0,-21 0 0,21 0 15,-22 1-15,22-1 16,0-21-16,0 21 0,0 0 0,-1-21 15,1 21-15,21 0 16,-21-21 0,42-21 31,0 0-47</inkml:trace>
  <inkml:trace contextRef="#ctx0" brushRef="#br0" timeOffset="24403.67">5059 381 0,'0'21'0,"0"0"16,0 22-16,0-22 0,-21 21 0,21 1 15,-22-1-15,22 0 0,0 1 16,0 20-16,-21-21 0,0 22 16,21-1-16,0-20 0,0-1 0,-21 22 15,21-22-15,0-21 0,0 21 16,0-20-16,0 20 0,0-21 0,0 0 15,0 0-15,21-21 16,0 0 0,0 0-16,1 0 0,-1 0 15,0 0-15,0-21 0,0 0 16,-21 0-16,21 0 16,-21 0-16,22-1 0</inkml:trace>
  <inkml:trace contextRef="#ctx0" brushRef="#br0" timeOffset="24658.07">4868 953 0,'0'0'0,"21"0"47,1 0-47,-1 0 16,0 0-16,0 0 0,0 0 15,0 0-15,1-22 0,-1 22 16,0 0-16,0 0 0,0-21 0,0 21 16,1 0-1,-1 0 1,-21-21-16,21 21 16</inkml:trace>
  <inkml:trace contextRef="#ctx0" brushRef="#br0" timeOffset="25078.82">5313 1037 0,'42'21'31,"-21"-21"-15,0 0-16,-21-21 0,22 0 15,-1 0-15,21 21 0,-21-21 0,22 0 16,-1-22-16,-21 22 0,21 0 16,1 0-16,-22 0 0,21-22 0,-42 22 15,21 0-15,-21 0 16,0 0-16,-21 21 16,0 0-16,0 0 15,0 0-15,0 0 0,-22 21 0,22-21 0,-21 21 16,21 21-16,-22-21 0,22 1 15,-21 20-15,21 0 0,-1 1 16,1-22-16,0 21 0,21 0 16,0-20-16,0 20 0,0-21 0,0 21 15,0-20-15,0-1 0,0 0 16,21-21-16,-21 21 0,21 0 0,22-21 16,-22 0-16,0 0 0,0 0 15,22 0-15,-22 0 0,21 0 0,-21-21 16,22 0-16,-1 21 0,0-21 15,1 0-15,-22-1 0,21 22 16</inkml:trace>
  <inkml:trace contextRef="#ctx0" brushRef="#br0" timeOffset="25541.84">6054 826 0,'0'0'0,"0"-22"0,-22 22 16,22-21-16,0 0 15,22 0 1,-1 21-16,0 0 16,0 0-16,0 0 15,0 0-15,1 0 0,-1 0 0,0 0 16,0 21-16,0 0 0,0 0 16,1 1-16,-1 20 0,0-21 15,0 21-15,-21-20 0,0 20 16,0-21-16,0 21 0,0 1 0,0-22 15,0 21-15,0-21 0,0 1 16,-21-1-16,0 0 0,21 0 0,0 0 16,-21-21-16,-1 0 0,1 0 15,21-21 1,0 0 0,0 0-16,0-22 0,21 22 15,1-21-15,-1 21 0,-21-22 16,21 1-16,0 0 0,0-1 0,0 22 15,1-21-15,-22 21 0,21-22 16,0 22-16,0 0 0,-21 0 16,21 21-16,0 0 15,-21-21-15,22 21 16,-1 0 0</inkml:trace>
  <inkml:trace contextRef="#ctx0" brushRef="#br0" timeOffset="25810.69">6837 868 0,'-21'21'16,"42"-21"15,0-21-31,0 21 16,0-21-16,0 21 0,1 0 15,-1 0-15,0-21 0,0-1 16,0 22 0,0 0-16,-21-21 15,22 21-15,-1 0 16,0-21-16</inkml:trace>
  <inkml:trace contextRef="#ctx0" brushRef="#br0" timeOffset="26493.83">7472 677 0,'0'0'0,"-21"-42"32,21 21-32,0 0 0,0 0 15,21-1-15,0 1 16,0 0-16,21 21 0,-20-21 0,-1 21 16,21 0-16,-21 0 0,0 0 15,1 0-15,-1 0 0,0 0 0,0 0 16,0 0-16,-21 21 0,21 0 15,-21 0-15,0 1 0,0-1 0,0 21 16,0-21-16,0 0 16,-21 22-16,0-22 0,0 21 0,-21 1 15,-1-22-15,22 21 0,-21-21 16,-1 22-16,1-22 0,21 0 0,0 0 16,0-21-16,-1 21 0,1-21 15,21 21-15,0-42 31,21 0-15,1 0-16,-1 21 0,0-21 16,0 21-16,21-21 0,-20-1 0,20 22 15,-21-21-15,21 21 0,-20 0 16,20-21-16,-21 21 0,21 0 0,-20 0 16,-1 0-16,0 0 0,0 21 15,0-21-15,0 21 0,-21 1 16,0-1-16,0 0 0,0 0 0,22 0 15,-22 0-15,0 22 0,0-22 16,0 0-16,0 0 0,0 22 0,-22-22 16,1 0-16,0 0 0,0 0 15,0 22-15,0-22 0,-1 0 0,-20-21 16,21 21-16,-21 0 0,20 0 16,-20-21-16,0 22 0,21-22 15,-22 0-15,1 21 0,21-21 0,0 0 0,-1 0 16,1 0-16,0 0 15,0 0-15,0 0 0,0 0 16,-1 0 0,1 0-1,0-21-15</inkml:trace>
  <inkml:trace contextRef="#ctx0" brushRef="#br0" timeOffset="26760.11">2286 2096 0,'0'0'15,"-106"-64"1</inkml:trace>
  <inkml:trace contextRef="#ctx0" brushRef="#br0" timeOffset="26787.09">2053 2032 0,'0'0'0</inkml:trace>
  <inkml:trace contextRef="#ctx0" brushRef="#br0" timeOffset="26969.34">2074 2032 0,'43'0'31,"-22"0"-31,42 0 16,-42 0-16,1 0 0,-1 0 15,0 0-15,-42 0 0,42-21 0,0 21 16,21 0-16,85 0 0,-84 0 16,-43 63-16,21-63 0,64 0 0,20-21 15,-62 21-15,-22 0 0,42 0 16,-41-21-16,20 42 0,64 0 0,-22-21 15,43-21-15,-42 0 0,0 21 0,-1 0 16,22 0-16,42 0 0,-21-21 0</inkml:trace>
  <inkml:trace contextRef="#ctx0" brushRef="#br0" timeOffset="27014.31">5651 1884 0,'0'0'0</inkml:trace>
  <inkml:trace contextRef="#ctx0" brushRef="#br0" timeOffset="27177.33">6689 1969 0,'0'0'0,"42"0"0,43 0 0,-22 0 16,22-22-16,-1 22 0,1 0 0,-21 0 15,20 0-15,1 0 0,-22 0 16,1-21-16,21 21 0,-43 0 16,21 0-16,1 0 0,-22 0 0,-21 0 15,22 0-15,-22 0 0,0 0 16,0 0 0,-63-21 15</inkml:trace>
  <inkml:trace contextRef="#ctx0" brushRef="#br0" timeOffset="27215.31">7810 1863 0,'-21'0'16</inkml:trace>
  <inkml:trace contextRef="#ctx0" brushRef="#br0" timeOffset="27358.25">7747 1863 0,'21'0'46,"-21"-21"-30,-21 21 0,0 0-16,-43 0 0</inkml:trace>
  <inkml:trace contextRef="#ctx0" brushRef="#br0" timeOffset="29589.9">3365 2053 0,'22'0'125,"-1"0"-109,0 0-16,0 0 15,0 0-15,0 0 16,1 0-16,-1 0 15,0 0-15,0 21 0,0-21 16,0 0-16,1 0 16,-1 0-16,0 0 0,0 0 0,0 0 15,0 0-15,1 22 0,20-22 16,-21 0-16,0 0 0,0 0 0,1 0 16,20 0-16,-21 0 0,21 0 15,-20-43-15,20 43 0,0 21 16,1-21-16,20-21 0,1 0 0,-22 21 15,21 0-15,-20 0 0,20 0 16,-20 21-16,20-21 0,-21 0 0,22 0 16,-22 0-16,22 0 0,-1 0 15,22 0-15,-22 0 0,-20 0 0,20 0 16,1 0-16,-1 0 0,22 0 16,-22 0-16,1 0 0,-1 0 15,1 0-15,-1 0 0,1 0 0,-1 0 16,1 0-16,-1 0 0,1 0 0,-1 0 15,-20 0-15,20 0 0,-42 0 16,22-21-16,20 0 0,1 21 0,-22 0 16,22 0-16,-22 0 0,21-21 15,-20 21-15,-1-21 0,22-1 0,63 22 16,-64 0-16,1-21 0,-43 21 0,0-21 16,21 21-16,1 0 0,-1-21 0,0 21 15,1 0-15,-22 0 16,21-21-16,-21-43 0,22 43 0,-1 21 15,0 0-15,-21 21 0,22 0 16,-1-21-16,0 0 0,-20 22 0,20-22 16,-21 0-16,0 0 0,0 0 0,1 21 15,-1-21 1,-21 21 31,-21-21-47,-1 21 15,1-21-15,0 0 16,0 0-16,0 21 0</inkml:trace>
  <inkml:trace contextRef="#ctx0" brushRef="#br0" timeOffset="32454.45">1058 3620 0,'-21'0'15</inkml:trace>
  <inkml:trace contextRef="#ctx0" brushRef="#br0" timeOffset="32810.14">1101 4064 0,'0'0'0,"21"-21"0</inkml:trace>
  <inkml:trace contextRef="#ctx0" brushRef="#br0" timeOffset="33909.69">1820 3196 0,'0'0'15,"0"-21"-15,0 42 47,0 0-31,0 22-16,0-22 0,0 21 16,0 1-16,0-1 0,0 0 0,0 1 15,0-1-15,0 0 0,0 1 16,-21-1-16,21 0 0,-21 1 0,21-1 15,0-21-15,0 21 0,0-20 16,-21-1-16,21 0 0,0 0 16,0 0-16,0 0 0,0-42 47,0 0-47,0 0 15</inkml:trace>
  <inkml:trace contextRef="#ctx0" brushRef="#br0" timeOffset="34241.57">2138 3662 0,'0'0'0,"21"0"0,0 0 15,0 0 1,0 0 0,-21-21-16,0 0 15,0-1-15,-21 22 47,21 22-31,-21-22-16,21 21 0,0 0 15,0 0 1</inkml:trace>
  <inkml:trace contextRef="#ctx0" brushRef="#br0" timeOffset="35369.61">3662 3154 0,'0'0'0,"0"-21"16,0 0-16,-21 21 16,21 21-1,-22 0-15,1 0 16,21 21-16,-21 1 0,0-1 0,0 0 15,21 1-15,-21-1 0,-1 22 16,1-22-16,-21 0 0,21 22 0,-22-22 16,1 0-16,0 22 0,-1-22 15,1 22-15,21-22 0,-21 0 16,-1 1-16,22-1 0,0 0 16,0-20-16,0-1 0,-1 0 0,1-21 15,275-402 110,-254 423-109,0 0-16,0 0 15,21 0-15,1 1 0,-22-1 16,0 0-16,21 0 0,0 0 0,0 0 16,0 1-16,0-1 0,22 0 15,-22-21-15,21 21 0,-21-21 0,22 0 16,-22 0-16,21 0 0,1 0 16,-22-21-16,21 21 0,0-21 0,-20 0 15,20-1-15,-21 1 0,21 0 16,-20-21-16,-1 21 0,0-1 0,0 1 15,0-21-15,0 0 0,1 20 16,-22-20-16,0 0 0,0-1 16,0 1-16,0 0 0,0-22 0,-22 22 15,1 0-15,0-1 0,0 1 16,-21 0-16,20 20 0,-20-20 0,0 21 16,-1 0-16,1 21 0,-21 0 15,20-21-15,-20 21 0,20 0 16,1 0-16,0 21 0,-1 0 0,1 21 15,21 1-15,-21-1 0,20 0 16,1 22-16,21-22 0,0 22 0,0-22 16,0 0-16,0-21 0,21 22 0,1-1 15,-1 0-15,21-20 0,-21 20 16,22-21-16,-22 0 0,21 0 16,0 1-16,1-1 0,-1-21 15,0 21-15,1-21 0,-1 0 0,0 0 16,1 0-16,-1 0 0,-21 0 15,22 0-15,-1 0 0,-21 0 0,21-21 16,-20 0-16,20 21 0,-21-22 16,21 1-16,-20 0 0,20 0 0,-21 0 15,0 0-15,22-1 0</inkml:trace>
  <inkml:trace contextRef="#ctx0" brushRef="#br0" timeOffset="35761.92">4530 3471 0,'0'0'0,"21"-21"15,-21-21 1,-64 21-16,-296 444 63,360-402-32,0 0-31,0 1 15,0-1-15,0 0 0,22 0 0,-22 0 16,21-21-16,-21 21 0,21-21 16,0 0-16,0 0 0,0 0 15,1 0-15,-1 0 0,0-21 16,0 0-16,0 21 16,0-21-16,1 0 0,-1 0 0,0-1 15,0-20-15,0 21 0,0 0 16,-21-22-16,0 22 0,22-21 0,-22 0 15,0 20-15,21 1 0,-21 0 16,0 0-16,0 0 0,0 0 0,0-1 16,0 44-1,0-1-15,-21 21 0,21 0 16,21-20-16</inkml:trace>
  <inkml:trace contextRef="#ctx0" brushRef="#br0" timeOffset="35885.85">4508 3852 0,'0'0'0,"22"0"16,-22 22-16,21-1 0,0-21 0,-21 21 15,21-21-15,0 0 0,0 21 16,1-21-16,-1 0 0,0 0 0,0 0 16,0 0-16,0 0 0,1 0 15,20 0-15,-21-21 0,0 0 0,0 0 16,1-1-16,-1 1 0</inkml:trace>
  <inkml:trace contextRef="#ctx0" brushRef="#br0" timeOffset="36189.68">5292 3027 0,'0'0'0,"0"-21"0,-43 21 16,43 21 0,-21 0-1,0-21-15,0 21 0,21 22 16,0-1-16,21 0 0,-21 1 15,-21 20-15,21-21 0,-21 22 16,-1-22-16,22 22 0,-21-22 16,21 0-16,-21 1 0,21-1 0,0-21 15,0 22-15,0-22 0,0 0 16,0 21-16,0-21 0,0 1 0,0-1 16,21-21-1,-21 21-15,21-21 0,1 0 16,-1 0-16,-21-21 0,21 21 15</inkml:trace>
  <inkml:trace contextRef="#ctx0" brushRef="#br0" timeOffset="36289.62">5609 3556 0,'0'0'0,"0"-21"0,0 0 15,-21 0-15</inkml:trace>
  <inkml:trace contextRef="#ctx0" brushRef="#br0" timeOffset="36729.8">5567 3387 0,'0'0'15,"-21"0"1,-1 0 0,1 21-16,21 0 0,-21 0 0,0 0 15,21 1-15,-21 20 0,0-21 16,-1 0-16,22 22 0,-21-1 0,21-21 16,-21 21-16,21-20 0,0 20 0,0-21 15,0 0-15,0 0 16,0 1-16,0-1 0,0 0 0,0 0 15,21-21 1,0 0-16,1 0 0,-1 0 16,0-21-16,0 21 0,0-21 15,0 0-15,1-1 0,-1 1 0,0 0 16,0 0-16,0-21 0,-21 20 0,21-20 16,1 21-16,-1-21 0,-21 20 15,0 1-15,21 0 0,-21 0 0,0 0 16,0 42 15,0 0-31,0 0 0,0 0 16,-21 1-16,21-1 0,0 42 0,0-20 15,0-22-15,0 0 0,0 0 0,0 0 16,0 0-16,0 1 16,0-1-16,21-21 0,0 21 0,0-21 15,0 0-15,1 0 0,-1 0 0,0 0 16,0 0-16,21 0 0,-20-21 15,-1 21-15,21-21 0,-21-1 0,0 1 16,1 0-16,-1 0 0,21 0 0,-21 0 16,-21-1-16</inkml:trace>
  <inkml:trace contextRef="#ctx0" brushRef="#br0" timeOffset="37005.64">4974 3408 0,'21'0'0,"0"0"15,1 0-15,-1 0 0,0 0 16,0 0-16,21 0 0,-20 0 15,-1 0-15,0-21 0,21 21 0,-21-21 16,1 21-16,20-22 0,-21 22 16,0 0-16,0-21 0,1 21 0,-1 0 15,0-21-15,0 21 0,0 0 16</inkml:trace>
  <inkml:trace contextRef="#ctx0" brushRef="#br0" timeOffset="38654.43">6900 3112 0,'0'0'0,"0"-22"0,0-20 31,0 21-31,0 42 31,0 0-31,0 0 0,0 1 16,-21 20-16,21 0 0,-21 22 15,21-22-15,0 22 0,-21-1 0,0-21 16,-1 22-16,1-22 0,21 22 16,-21-22-16,0 0 0,0 1 0,0-22 15,-1 21-15,1-21 0,21 1 16,0-1-16,-21 0 0,21 0 0,-21-21 16,21 21-16,-21-42 31,21 0-31,0 0 15,0 0-15,0-1 16,0 1-16,0-21 0,0 21 0,0 0 16,0-22-16,0 1 0,0 21 15,21-22-15,-21 22 0,0 0 0,21-21 16,0 42-16,0-21 0,-21-1 16,22 22-16,-1 0 15,0 22-15,-21-1 0,21 0 0,0 0 16,-21 0-16,0 0 0,21 1 15,1 20-15,-22-21 0,21 0 0,-21 0 16,21 1-16,-21-1 0,21 0 16,-21 0-16,21 0 0,0 0 0,-21 1 15,22-22-15,-1 21 0,0-21 16,0 0-16,0 0 16,0 0-16,1 0 0,-1 0 0,0 0 15,0-21-15,21-1 0,-20 1 16,41 21-16,-42-21 0,0-21 0,1 21 15,-22-22-15,0 1 0,21 0 0,0-1 16,-21 1-16,21-22 0,-21 22 16,0-21-16,0-1 0,0 22 0,0-22 15,0 22-15,0 0 0,0-1 16,-21 1-16,0 0 0,0 20 0,-1 1 16,1-21-16,0 42 0,21-21 15,-42 0-15,21 21 0,-1 0 16,1 0-16,0 0 0,0 21 15,0 0-15,0 0 0,-1 0 0,1 0 16,0 22-16,21-22 0,0 21 16,-21 1-16,21 20 0,0-42 0,-42 22 15,42 20-15,0-21 0,0 22 0,21-22 16,0 22-16,0-43 0,-21 21 16,21 1-16,0-22 0,1 21 0,-1-21 15,0 0-15,21 1 0,-21-1 16,1-21-16,-1 21 0,0-21 0,0 0 15,0 0-15,0 0 0,1 0 0,20 0 16,-21 0-16,0 0 16,22 0-16,-22 0 0,21-21 0,0 0 15,1 21-15,-22-22 0,21 1 16,1-21-16,-22 21 0,21 0 0,-21-22 16,22 22-16,-22-21 0,0-1 0,0 22 15,-21-21-15,0 21 0,0-22 16,0 22-16,0 0 0,0 0 0,-21 21 15,0 0-15,0 0 16,-1 0-16,1 0 0,0 21 0,0-21 16,0 21-16,0 0 0,-1-21 15,22 22-15,0-1 0,0 0 0,0 0 16,0 0-16,0 0 16,0 1-16,22-1 0,-22 0 15,21 0-15,0 0 0,-21 0 0,21-21 16,0 22-16,-21-1 0,21 0 15,-21 0-15,22 0 0,-1-21 0,-21 21 16,0 1-16,21-1 16,0-21-16,0 0 15,0 0-15,1 0 0,-1 0 16,0 0-16,0 0 16,0 0-16,0-21 0,1-1 0,-1 22 15,0-21-15,0 0 16,0 0-16,0 0 0,-21-22 0,22 22 15,-22 0-15,21-21 0,-21 21 0,0-1 16,0 1-16,0 0 0,0 0 16,0 0-16,0 42 31,0 0-31,0 21 0,0-20 16,0-1-16,0 0 0,0 0 15,0 21-15,0-20 0,0-1 0,0 0 16,0 0-16,0 0 0,0 0 0,0 1 15,0-1 1,21-21-16,0 0 16,0 0-16,0 0 15,1-21-15,-22-1 16,21 1-16,-21 0 0,0 0 16,21 0-16,-21 0 0</inkml:trace>
  <inkml:trace contextRef="#ctx0" brushRef="#br0" timeOffset="39018.08">8361 3006 0,'0'0'0,"0"-21"0,-64 21 31,43 21-31,21 0 16,-21-21-16,21 21 0,0 0 15,0 0-15,0 1 0,0-1 16,0 0-16,21-21 15,0 0-15,0 0 0,1 0 16,-1 0-16,0 0 16,0-21-16,-21 0 15,0-1-15,0 1 16,0 0-16,0 0 16,0 0-16,-21 21 15,0 0 1,0 0-16,-1 0 15,1 21-15,21 0 0,0 0 16,0 0-16,0 1 16,0-1-16,0 0 0,0 0 15,0 0-15,21 0 16,-21 1-16,0-1 0,22 0 16</inkml:trace>
  <inkml:trace contextRef="#ctx0" brushRef="#br0" timeOffset="39413.86">8551 3408 0,'0'0'0,"0"63"31,0-41-31,0-1 0,0 0 0,0 0 16,0 0-16,0 0 0,21 22 15,-21-22-15,22 0 0,-22 0 0,21 0 16,-21 1-16,0-1 0,0 0 15,21 0-15,-21 0 0,21-21 0,-21 21 16,21-21-16,0 0 16,1 0-1,-1-21-15,0 0 0,-21 0 16,21 21-16,-21-21 0,21 0 16,0-1-16,-21-20 0,22 21 15,-22 0-15,0-22 0,21 22 0,0-21 16,-21 0-16,21 20 0,-21 1 15,0 0-15,0 0 0,0 0 0,21 0 16,0 21 0,-21 21 15,0 0-31,22 0 16,-22 0-16,0 0 15</inkml:trace>
  <inkml:trace contextRef="#ctx0" brushRef="#br0" timeOffset="39801.64">9038 3704 0,'21'0'0,"-42"0"0,42 21 0,-42-21 15,42 0-15,0 0 16,1 0-16,-1 0 0,0 0 0,0 0 16,0-21-16,0 21 0,22-21 15,-22 0-15,0 21 0,0-21 0,0 0 16,1-1-16,-1 1 15,-21 0-15,21-21 0,-21 21 0,0-1 16,0 1-16,0 0 0,0-21 16,0 21-16,0-1 0,0 1 15,-21 21-15,0 0 16,-1 21-16,1-21 16,0 22-16,21 20 0,-21-21 0,21 0 15,-21 22-15,21-1 0,0-21 0,0 0 16,-21 22-16,21-22 0,0 0 15,0 0-15,0 0 0,0 0 0,0 1 16,0-1-16,21-21 0,0 21 16,0-21-16,0 0 15,0 0-15,1 0 0,-1 0 16,0 0-16,0-21 0,0 21 16,22-21-16,-22 21 0,0-22 0,21 1 15,-21 0-15,1 0 0,20 0 16,-21 0-16</inkml:trace>
  <inkml:trace contextRef="#ctx0" brushRef="#br0" timeOffset="40161.73">9800 3450 0,'0'0'0,"0"-21"0,0 0 16,0 42 15,-21 0-31,21 0 0,0 1 0,-21-1 16,-22 0-16,22 0 0,21 0 15,0 0-15,0 1 0,0 20 16,0-21-16,0 0 0,0 0 0,0 1 15,0-1-15,0 0 16,21-21 0,-21 21-16,43-21 15,-22 0-15,-21-21 16,0 0-16,0 0 16,0-1-16,0 1 15,0 0-15,0-21 0,-42 21 0,63-1 16,0-20-16,21 0 0,-21-1 0,22 1 15,-1-21-15,0 20 0,1 1 16,-1 0-16,0 20 0,1-20 16,-1 21-16,22 21 0,-22 0 0,-21 0 15,21 0-15,1 0 0,20 0 0,-42 42 16,-21 1-16,0-22 0,0 0 16,0 21-16,0-21 0,85 1 0,-85 20 15</inkml:trace>
  <inkml:trace contextRef="#ctx0" brushRef="#br0" timeOffset="40198.69">10414 3747 0</inkml:trace>
  <inkml:trace contextRef="#ctx0" brushRef="#br0" timeOffset="40303.64">9694 4085 0,'-21'0'0,"-169"85"16</inkml:trace>
  <inkml:trace contextRef="#ctx0" brushRef="#br0" timeOffset="41878.08">10393 3450 0,'0'-21'0,"21"-21"31,-21 21-31,21 21 47,-21 21-31,0 0-16,0 0 0,0 21 0,0 1 15,21-22-15,-21 21 0,0 1 0,0-1 16,0 0-16,0-21 16,0 22-16,0-1 0,0 0 0,0-20 15,0 20-15,0-21 0,0 21 0,-21-20 16,21-1-16,0 0 0,0 0 15,0 0-15,-21-21 32,0 0-32,0 0 15,-1-21-15,1 21 0,21-21 16</inkml:trace>
  <inkml:trace contextRef="#ctx0" brushRef="#br0" timeOffset="43190.33">1418 5398 0,'0'21'0,"-21"-21"15,0 0 1,0 0 0,-1 0-16,1 0 15,0 0-15,0-21 16,21-1-16,0 1 15,0 0-15,0 0 16,0 0-16,0 0 0,21 21 16,0-22-16,0 1 0,1 0 0,-1 21 15,0-21-15,21 21 16,-21-21-16,1 21 0,20 0 0,-21 0 16,0 0-16,22 21 0,-22 0 15,0 0-15,21 0 0,-21 22 0,1-22 16,-1 0-16,-21 21 0,0 1 15,0-1-15,0 0 0,0 1 16,0-1-16,0 22 0,0-22 0,-21 0 16,-1 22-16,-20-22 0,21 0 15,-21 22-15,-1-22 0,1-21 0,0 22 16,-1-1-16,1-21 0,0 0 16,20 1-16,-20-1 0,21-21 0,0 0 15,0 0-15,-1 0 16,1 0-16,0-21 0,21-1 15,0 1-15,-21 0 0,21-21 16,0 21-16,0-22 0,0 22 16,0-21-16,0-1 0,0 1 0,0 21 15,0-21-15,21 20 0,-21 1 16,21 0-16,0 0 0,1 0 16,-1 0-16,21 21 0,-21 0 0,22 0 15,-22 0-15,21 21 0,-21 0 16,22 0-16,-22 0 0,21 0 0,-21 22 15,0-22-15,1 0 0,-1 21 16,0-20-16,-21-1 0,21 0 16,-21 0-16,21 0 0,0 0 15,-21 1-15,22-22 16,-22 21-16,21-21 16,0 0-1,-21-21 1,21-1-16,-21 1 15</inkml:trace>
  <inkml:trace contextRef="#ctx0" brushRef="#br0" timeOffset="43529.13">2265 5694 0,'0'0'0,"0"21"15,0 0-15,21-21 47,0 0-47,0-21 16,0 0-16,1 0 0,-22 0 16,21 21-16,-21-22 15,0 1-15,0 0 0,0 0 0,0 0 16,-21 21-1,-1 0-15,1 0 16,0 21 0,0 0-16,21 0 0,0 0 15,0 1 1,21-22-16,0 0 16,0 0-16</inkml:trace>
  <inkml:trace contextRef="#ctx0" brushRef="#br0" timeOffset="44086.81">3408 5080 0,'0'0'0,"0"-21"0,0 0 16,0 42 15,0 0-31,0 0 0,21 22 0,-21-1 16,0 0-16,21 1 0,-21-1 0,0 21 15,0-20-15,0 20 16,0-20-16,0 20 0,0 1 0,0-22 16,0 0-16,0 22 0,0-22 15,0-21-15,0 22 0,0-22 0,-21 21 16,21-21-16,0 0 16,0 1-16,-21-22 15,21-22 1,0 1-1,0 0-15,0-21 0,0 21 16,0-1-16</inkml:trace>
  <inkml:trace contextRef="#ctx0" brushRef="#br0" timeOffset="44433.61">3281 5292 0,'-21'-21'0,"42"42"0,-42-64 16,-1 22-16,22 0 0,-21 21 15,21-21-15,0 0 0,0 0 0,0-1 16,0 1-16,21 0 0,22 0 16,-22 0-16,21 0 0,-21-1 0,22 1 15,-1 0-15,22 21 16,-22-21-16,0 21 0,22 0 0,-22 0 16,22 21-16,-22 0 0,0 22 15,-21-22-15,22 21 0,-22 0 0,-21 1 16,0 20-16,0-20 0,0-1 15,-21 0-15,-22 1 0,1-1 0,0 0 16,-1 1-16,1-1 0,0 0 16,-22-21-16,22 22 0,0-22 0,20 0 15,-20-21-15,21 21 0,0 0 0,21-42 32,0 0-17,0 0-15,21 0 16,0 0-16,0-1 0,0 1 0</inkml:trace>
  <inkml:trace contextRef="#ctx0" brushRef="#br0" timeOffset="44941.32">4318 5059 0,'0'0'0,"0"-21"16,-21 42-1,21 0 1,-21 0-16,-1 0 16,22 22-16,-21-22 0,21 21 0,0 1 15,-21-1-15,0 0 0,0 1 0,21-1 16,0 0-16,-21 1 0,21-1 16,-22 0-16,22 1 0,0-1 0,0-21 15,0 21-15,0-20 0,0 20 16,0-21-16,22 0 0,-1 0 15,0-21-15,0 0 0,0 0 16,0 0-16,22 0 0,-22 0 0,21-21 16,-21 0-16,22 0 0,-22 0 15,21 0-15,-21-1 0,22 1 0,-22-21 16,0 21-16,21-22 0,-20 1 16,-1 0-16,0 21 0,-21-22 15,0 1-15,0 0 0,0-1 0,-42 1 16,20 0-16,-20-1 0,0 1 15,-1 21-15,1-22 0,0 22 0,-1 0 16,1 0-16,0 21 0,-1 0 16,22 0-16,-21 0 0,21 0 0,0 21 15,-1 0-15,22 0 0,0 22 16,0-22-16,0 0 0,0 21 0,0-20 16,0-1-16,0 0 0,22 0 0,-1 0 15,0 0-15,0-21 16,0 0-16,22 0 0,-1 0 0,0 0 15,-21 0-15</inkml:trace>
  <inkml:trace contextRef="#ctx0" brushRef="#br0" timeOffset="45222.16">5080 5017 0,'0'0'0,"0"21"31,-21 0-31,21 0 16,0 21-16,0 1 0,-21-22 16,21 21-16,0 1 0,0-1 0,-22 0 15,22 1-15,0-1 0,0 0 16,0 1-16,0-1 0,-21 0 0,21 1 16,0-1-16,0-21 0,0 0 15,0 0-15,0 1 0,0-1 0,21-21 31,1 0-31,-1 0 0,0 0 16,-21-21-16,21-22 0,-21 22 0,0 0 16</inkml:trace>
  <inkml:trace contextRef="#ctx0" brushRef="#br0" timeOffset="45474.02">5122 5059 0,'0'0'0,"-21"-21"0,21 0 0,0 42 15,0 21 1,0-21-16,21 0 16,0 22-16,1-1 0,-22 0 0,21-20 15,0 20-15,0 0 0,0-21 16,0 22-16,1-22 0,-1 0 0,0 21 16,0-20-16,0-1 0,0 0 15,1 0-15,-22 0 0,21-21 16,0 0-16,0 0 15,0 0 1,0-21-16,-21 0 0,22 0 16,-1 0-16</inkml:trace>
  <inkml:trace contextRef="#ctx0" brushRef="#br0" timeOffset="46002.08">5990 4953 0,'21'-21'0,"-42"42"0,42-63 0,-42 42 15,0 21 1,21 0-16,-21-21 0,0 42 16,-22-20-16,22-1 0,0 21 15,0 0-15,0-20 0,-22 20 0,22 0 16,-21 1-16,-1 41 0,1-41 0,21-22 16,0 0-16,-22 21 0,22-21 15,-21 1-15,21-1 0,21 0 0,0 0 16,0 0-16,21-21 15,0 0-15,0 0 16,0 0-16,1-21 0,-1 21 0,0-21 16,0 0-16,0 0 0,22-1 15,-22 1-15,0-21 0,21 21 0,-21-22 16,22 1-16,-22 0 0,0-1 16,21 1-16,-20 0 0,-1-1 15,0 1-15,0 0 0,0 21 0,0-22 16,1 22-16,-1 0 0,-21 0 15,0 0-15,21 21 16,-21 21-16,0 0 16,0 0-16,0 21 0,0-20 0,0 20 15,0 0-15,0 1 0,0-1 0,0 0 16,0 1-16,0-1 0,0 21 16,0-20-16,-21-1 0,21 0 15,0 1-15,0-1 0,0 0 0,0 1 16,0-1-16,0 0 0,0-20 15,0-1-15,0 21 0,0-21 16,0 0-16,0 1 0,21-1 16,-21 0-1</inkml:trace>
  <inkml:trace contextRef="#ctx0" brushRef="#br0" timeOffset="47097.45">1503 7451 0,'0'0'15,"-21"0"-15,21-21 0,0-1 16,-22 22-16,22-21 0,-21 21 15,21-21-15,0 0 16,0 0-16,0 0 0,0-1 16,0 1-16,0 0 15,21 0-15,1 21 0,-1-21 0,0 21 16,0 0-16,0 0 0,0 0 16,1 0-16,20 21 0,-21 0 15,0 21-15,0-20 0,1 20 0,-1 0 16,0 1-16,-21-1 0,0 0 15,0 1-15,0-1 0,-21 0 0,0-21 16,-1 22-16,1-1 0,-21 0 16,0-20-16,20 20 0,-20-21 0,0 0 15,21 0-15,-22-21 16,22 22-16,0-22 0,0 0 16,0 0-16,21-22 15,0 1-15,21 0 16,0 0-16,0 21 15,0-21-15,0 0 0,22-1 0,-22 22 16,21-21-16,-21 0 0,22 21 16,-22 0-16,21 0 0,-21 0 15,22 0-15,-22 0 0,0 0 0,21 21 16,-20 0-16,-1 1 0,0-1 16,0 21-16,0-21 0,-21 22 15,0-1-15,0 0 0,0 1 0,0-1 16,0 0-16,-21 1 0,0-1 15,-21-21-15,20 21 0,-20 1 0,0-22 16,-1 0-16,1 0 0,0 0 16,-22 1-16,22-22 0,0 0 0,-22 0 15,22 0-15,-1 0 0,-20 0 16,21 0-16,-1 0 0,22 0 16,-21-22-16,21 22 0,-1-21 0,1 0 15,0 0-15,0 0 0,21 0 16,-21-1-16,21 1 0,0 0 15,0 0-15,0 0 0,42 0 16,-21-1-16,0 1 0,1 0 16,20 0-16</inkml:trace>
  <inkml:trace contextRef="#ctx0" brushRef="#br0" timeOffset="47294.34">2244 7747 0,'0'0'0,"21"0"0,-21-21 78,21 21-78</inkml:trace>
  <inkml:trace contextRef="#ctx0" brushRef="#br0" timeOffset="47877.98">3302 6985 0,'0'0'0,"-64"0"0,-84 0 15,106 0 1,21 0-16,0 0 0,-1 0 0,44 0 31,20 0-31,0 0 16,1 0-16,20-21 0,1 21 15,20 0-15,1-21 0,0 21 0,-1 0 16,1-21-16,0-1 0,-22 22 16,22 0-16,-22-21 0,1 21 15,-1 0-15,1 0 0,-22 0 0,0 0 16,1 0-16,-22 0 0,0 0 15,-42 0 1,-21 0 0,20 0-16,-20 21 0,21-21 0,-21 0 15,-1 22-15,22-1 0,-21-21 16</inkml:trace>
  <inkml:trace contextRef="#ctx0" brushRef="#br0" timeOffset="48150.33">3641 6985 0,'0'0'0,"0"21"16,0 0-16,0 1 15,0-1-15,0 21 0,0 0 0,0 1 16,0 20-16,0-20 0,0 20 16,0 1-16,0-1 0,0-21 0,0 22 15,0-1-15,0-20 0,0-1 0,-22 22 16,22-22-16,-21 0 0,21 1 15,-21-1-15,21 0 0,-21-21 0,21 1 16,0 20-16,0-21 16,0 0-16,21-21 15,0 0-15,0 0 0,1 0 16,-1-21-16,0 0 0,-21 0 16,21 0-16,0-22 0</inkml:trace>
  <inkml:trace contextRef="#ctx0" brushRef="#br0" timeOffset="48557.54">4085 7705 0,'0'0'15,"21"0"-15,-21 21 0,0 0 16,21-21-16,-21 21 16,22-21-1,-1 0 1,0 0-16,0-21 0,0 0 15,0 21-15,1-21 0,-1 0 16,0 21-16,0-22 0,0 1 0,0 0 16,1 0-16,-1 0 0,-21 0 15,0-1-15,0 1 0,0 0 0,0 0 16,0 0-16,-21 21 16,-1 0-16,1 0 0,0 0 15,0 0-15,0 21 0,0 0 16,-1 0-16,1 22 0,0-22 15,21 21-15,-21 0 0,21-20 0,-21 20 16,21-21-16,-21 21 0,21-20 0,0 20 16,0-21-16,0 0 0,0 0 15,0 1-15,0-1 0,0 0 0,0 0 16,21-21-16,0 0 0,0 21 16,0-21-16,0 0 0,1 0 0,-1 0 15,0 0-15,0-21 0,21 0 0,-20 0 16,20 0-16</inkml:trace>
  <inkml:trace contextRef="#ctx0" brushRef="#br0" timeOffset="49025.28">5122 7514 0,'43'-21'0,"-22"0"0,-85 63 0,149-105 16,-64 42-16,-42 21 31,0 0-31,-22 21 0,22 0 15,0-21-15,0 21 0,0 0 16,0 0-16,-1-21 0,1 22 0,0-1 16,0-21-16,21 21 0,-21-21 15,21 21-15,0 0 16,0 0 0,21-21-16,0 0 0,0 0 15,0 22-15,1-22 0,-1 0 0,0 21 16,0-21-16,0 0 0,0 21 0,1-21 15,-1 21-15,0-21 0,0 21 16,0-21-16,0 21 0,-21 1 0,0-1 16,0 0-16,0 0 0,0 0 15,0 0-15,-21-21 16,0 22-16,0-1 0,0-21 0,-22 21 16,22 0-16,-21-21 0,0 0 15,-1 21-15,22-21 0,-21 0 16,-1 0-16,1 0 0,21 0 0,-21 0 15,20 0-15,-20 0 0,21 0 16,0 0-16,0 0 0,21-21 0,0 0 16,0 0-16,21 0 15,0 21-15,0-22 16,0 22-16,0-21 0,1 0 0,-1 0 16,21 0-16,-21 0 0</inkml:trace>
  <inkml:trace contextRef="#ctx0" brushRef="#br0" timeOffset="49371.08">5757 6985 0,'0'0'0,"0"-21"0,0 0 31,-21 21-15,0 0-16,21 21 0,-21 0 0,21 0 15,0 0-15,0 1 0,-21-1 16,21 21-16,0 0 0,-22 1 0,22-1 16,0 0-16,0 1 0,-21-1 0,0 0 15,0 1-15,21 20 0,-21-20 16,21-1-16,-21 0 0,21 1 16,0-22-16,0 21 0,-22-21 0,22 22 15,0-22-15,0 0 0,0 0 16,0 0-16,22 0 0,-1-21 15,0 0-15,0 0 16,0 0-16,0-21 16,1 0-16,-1 0 0,0 0 0,-21 0 15,21-1-15,0 1 0</inkml:trace>
  <inkml:trace contextRef="#ctx0" brushRef="#br0" timeOffset="49573.96">5482 7387 0,'0'0'0,"-21"0"0,0 0 31,42 0-15,0 0-16,0 0 16,0 0-16,1 0 0,20 0 15,-21 0-15,21 0 0,1 0 0,-22 0 16,21-21-16,1 0 0,20 0 0,-21 0 15,1-1-15</inkml:trace>
  <inkml:trace contextRef="#ctx0" brushRef="#br0" timeOffset="49889.78">6858 6858 0,'-21'21'31,"0"0"-15,-1 1-16,1-1 15,0 21-15,0-21 0,0 0 0,0 22 16,-1-1-16,1 0 0,-21 1 16,21-1-16,0 22 0,-1-22 0,1 0 15,0 1-15,0-1 0,0 0 16,0 1-16,-1-1 0,22 0 0,-21-21 15,21 1-15,0 20 0,0-21 0,0 0 16,0 0-16,21-21 16,1 0-1,-1 0-15,0-21 0,-21 0 0,21 21 16,0-21-16,-21 0 0</inkml:trace>
  <inkml:trace contextRef="#ctx0" brushRef="#br0" timeOffset="50157.63">6731 6922 0,'0'0'0,"0"-22"0,21 22 31,-21 22-31,21-1 0,-21 0 16,21 21-16,1-21 0,-1 22 0,0 20 15,0-20-15,0-1 0,0 0 0,22 22 16,-22-22-16,0 0 0,0 1 15,22-1-15,-43-21 0,21 22 16,0-22-16,0 0 0,-21 0 0,0 0 16,21 0-16,-21 1 0,21-22 15,1 0 1,-1 0-16,-21-22 0,21 22 16,-21-21-16,0 0 0,21-21 15</inkml:trace>
  <inkml:trace contextRef="#ctx0" brushRef="#br0" timeOffset="50438.47">7556 6710 0,'0'0'0,"0"-21"32,-21 21-17,0 21-15,0 0 0,21 0 16,-21 0-16,21 22 0,0-1 0,-21 0 15,-1 1-15,22-1 0,-21 0 0,21 22 16,-21-22-16,0 22 0,21-1 16,-21-20-16,21-1 0,-21 0 0,-1 1 15,22-1-15,0 0 0,0-21 16,-21 1-16,21-1 0,0 0 0,0 0 16,21-21 15,-21-21-31,22 0 0,-1 0 15</inkml:trace>
  <inkml:trace contextRef="#ctx0" brushRef="#br0" timeOffset="51235.79">8615 6604 0,'0'-21'0,"0"42"0,0-63 0,0 21 16,0-1-16,-21 22 16,-1 0-16,1 0 0,0 0 15,0 0-15,0 0 0,0 0 0,-1 22 16,-20-1-16,21 21 0,0-21 16,0 22-16,-22-1 0,22 0 0,0 1 15,0-1-15,-22 0 0,22 22 16,0-22-16,-21 22 0,21-1 0,-1-21 15,22 22-15,0-1 0,0-20 0,0-1 16,0 22-16,0-43 0,0 21 16,22 0-16,20-20 0,-21-1 0,21 0 15,-20 0-15,20 0 0,0-21 0,1 0 16,-1 0-16,0 0 0,1 0 16,-1 0-16,0 0 0,1-21 15,-1 21-15,0-21 0,1 0 0,-1 0 16,-21-22-16,0 22 0,0 0 15,-21-21-15,0 20 0,0 1 0,0-21 16,0 21-16,-21 0 0,0-22 0,0 22 16,-21 0-16,20 21 0,-20 0 15,0-21-15,21 21 0,-22 0 0,1 0 16,21 0-16,-22 0 0,22 21 0,0-21 16,0 0-16,21 21 0,0 0 31,21-21-16,0 0-15,0 0 16,1-21-16,-1 21 0,21-21 0,-21 0 16,0 21-16,1-21 0,-1 21 15,0 0-15,0 0 0,0-22 0,0 22 16,1 0-16,-22 22 16,0-1-16,0 0 15,0 21-15,0-21 0,0 1 16,0 20-16,0 0 0,0 1 0,-22-1 15,1 0-15,21 1 0,-21-1 16,0 0-16,21 22 0,0-22 16,-21 22-16,0-1 0,-1 1 0,22-1 15,0 1-15,0 20 0,0-20 16,-21-1-16,21 1 0,0-1 0,-21 1 16,21-22-16,0 22 0,-21-1 0,21-21 15,0 1-15,0 20 0,0-20 0,-21-1 16,21 0-16,0-21 0,0 22 15,0-22-15,0 0 0,0 0 0,0 0 16,0-42 0</inkml:trace>
  <inkml:trace contextRef="#ctx0" brushRef="#br0" timeOffset="69366.14">5503 3450 0,'0'-21'15,"0"0"64,0 0-48,21 21-31,-21-21 31,22 21-15,-1 0 15,0 0-15,0 0-16,0 0 31,0 0-16,-21 21-15,0 0 0,0 0 16,0 0-16,0 0 16,0 1-16,0-1 0,0 0 15</inkml:trace>
  <inkml:trace contextRef="#ctx0" brushRef="#br0" timeOffset="108487.74">2095 4339 0,'-21'0'31,"0"0"-15,42 0 93,0 0-109,1 0 16,-1 0-16,0 0 0,0 0 15,0 0-15,0-21 0,1 21 16,-1 0-16,21 0 0,-21 0 0,0 0 16,22 0-16,-22-21 0,21 21 15,1 0-15,-22 0 0,21 0 0,0-21 16,1 21-16,-22 0 0,21 0 16,1-21-16,-1 21 0,0 0 0,1 0 15,-1-22-15,0 22 0,1 0 16,20 0-16,-21 0 0,1 0 15,-1 0-15,22 0 0,-22 0 0,21 0 16,-20 0-16,20 0 0,-20 0 16,-1 0-16,21 0 0,1 0 0,-22 0 15,22 0-15,-22 0 0,22 0 16,-1-21-16,1 21 0,-22 0 0,21 0 16,22-21-16,-21 21 0,20 0 15,-20 0-15,20-21 0,1 21 0,-21 0 16,20 0-16,1-21 0,-22 21 0,22-21 15,-21 21-15,-1 0 0,22 0 16,-22-22-16,22 22 0,0 0 0,-1 0 16,1 0-16,0-21 0,-1 21 15,1 0-15,0 0 0,20 0 16,-20 0-16,0-21 0,21 21 0,-22 0 16,22 0-16,-21-21 0,21 21 15,-22 0-15,1 0 0,0-21 0,-22 21 16,22 0-16,-22 0 0,1-21 15,-1-1-15,1 22 0,-1 0 0,1-21 16,20 21-16,-20 0 0,21-21 0,-1 21 16,1 0-16,0-21 15,-1 21-15,1 0 0,0 0 0,-1-21 16,1 21-16,0-21 0,-1 21 0,1 0 0,0 0 16,-1 0-16,1-22 15,-22 22-15,22 0 0,-21 0 0,-1 0 16,1 0-16,-1-21 0,-42 21 0,43 0 15,-22 0-15,22 0 0,-1-21 16,1 21-16,20 0 0,-20-21 0,20 21 16,-20 0-16,21 0 0,-1 0 0,-20-21 15,-1 21-15,22 0 0,-22 0 16,1 0-16,-1 0 0,1 0 0,-1 0 16,-20 0-16,20-21 0,-20 21 15,20 0-15,-21 0 0,1 0 0,20 0 16,-20-22-16,-1 22 0,0 0 15,1 0-15,-1 0 0,0-21 16,1 21-16,-1 0 0,0 0 0,-21 0 16,22 0-16,-22 0 0,21 0 0</inkml:trace>
  <inkml:trace contextRef="#ctx0" brushRef="#br0" timeOffset="108682.59">11620 3662 0,'22'0'31,"-44"0"94,1 0-125,21-21 16</inkml:trace>
  <inkml:trace contextRef="#ctx0" brushRef="#br0" timeOffset="109901.56">11218 3471 0,'0'-21'16,"0"0"-16,0 0 15,0 0-15,0 0 32,0 42 15,0 0-47,0 0 0,0 0 0,0 0 15,0 1-15,0-1 16,0 21-16,0-21 0,0 0 0,0 22 15,0-22-15,0 21 0,0-21 0,0 1 16,0-1-16,0 21 0,0-21 16,0 0-16,0 1 0,0-1 0,0 0 15,0 0-15,21 0 16,-21 0-16,0 1 16,22-22-1,-1 0 1,0 0-16,0 0 15,0 0-15,0 0 16,1-22-16,20 1 0,0 0 16,1 0-16,-1 0 0,43 0 0,-1-22 15,1 22-15,21-21 0,0-1 16,21 1-16,0 0 0,-22-1 0,22 1 16,0-21-16,0 20 0,0 1 0,0 0 15,-21-1-15,0 1 0,0 0 16,0 20-16,-22-20 0,1 21 0,-21 0 15,-1 0-15,22-1 0,-22 1 16,-20 0-16,20 0 0,1 21 0,-22-21 16,0 21-16,1 0 0,-1-21 0,0 21 15,-21 0-15,1 0 16,-1 0-16,0 0 0,0 0 109,0 0-109</inkml:trace>
  <inkml:trace contextRef="#ctx0" brushRef="#br0" timeOffset="113946.68">9694 7027 0,'21'-42'32,"1"42"-32,-1 0 46,-21 21-14,21 0-32,-21 1 15,0-1-15,0 0 16,0 0-16,0 0 0,0 0 16,0 1-16,0-1 0,0 0 15,0 0-15,0 0 0,0 0 16,0 1-1,0-1-15,0 0 16,0 0 0,0 0-1,0 0 17,21-21-32,-21 22 15,0-1 1,0 0-1,21-21-15,-21 21 16,0 0-16,0 0 16,0 1-1,21-1-15,1-21 47,-1 0-31,0 0-16,0 0 15,0 0-15,0-21 0,22-1 0,-1 1 16,0-21-16,22 21 16,-1-22-16,1 1 0,-1-21 0,22 20 15,21-20-15,-21-1 0,20 22 0,1-22 16,-21 1-16,21 21 0,-22-1 0,22-20 16,-21 20-16,-22 1 0,22 21 15,-21-21-15,-22 20 0,21-20 0,-20 21 16,-1 0-16,0 0 0,-20-1 0,-1 22 15,0-21-15,0 21 0,0 0 16,-42 0 78,21 21-94,-21-21 15,21 22 79,-21-22-94,0 21 0,-1 0 16,1 0-16,0-21 0,21 21 15,-21-21-15,0 0 0</inkml:trace>
  <inkml:trace contextRef="#ctx0" brushRef="#br0" timeOffset="115141.28">7091 5503 0,'0'-21'16,"0"0"62,0 42-16,0 0-62,0 1 16,0-1-16,0 21 0,0-21 16,0 0-16,0 22 0,0-22 15,0 21-15,0-21 0,21 1 16,-21 20-16,21-21 0,-21 0 0,0 0 15,0 1-15,0-1 0,0 0 16,21 0-16,-21 0 0,0 0 16,21 1-16,-21-1 0,0 0 15,0 0 1,0 0 0,0 0-1,22-21 79,-1-21-94,0 21 0</inkml:trace>
  <inkml:trace contextRef="#ctx0" brushRef="#br0" timeOffset="115381.13">7853 5736 0,'106'-63'0,"-212"126"0,275-169 16,-63 43-16,-21 21 0,20-22 0,22 1 15,-21-1-15,0 1 0,0-1 0,0 22 16,-22-22-16,-20 22 0,21 21 16,-43-22-16,21 22 0,-41 0 0,20 0 15,-21 21-15,0 0 0,-21-21 0,21 21 32,-21-21 61,22-1-77</inkml:trace>
  <inkml:trace contextRef="#ctx0" brushRef="#br0" timeOffset="116170.87">7112 5546 0,'-21'-43'0</inkml:trace>
  <inkml:trace contextRef="#ctx0" brushRef="#br0" timeOffset="116633.61">7112 5398 0,'0'-22'16,"0"44"47,0-1-63,0 21 15,0-21-15,0 0 0,0 1 0,0 20 16,0-21-16,0 21 0,0-20 0,21 20 15,-21-21-15,0 21 0,21-20 16,-21 20-16,0-21 0,0 0 0,0 0 16,21 1-16,-21-1 0,0 0 0,22-21 15,-22 21-15,0 0 16,0 0-16,0 1 16,0-1-1,0 0 1,21-21 15,0 0 16,21 0-16,-21 0-31,1-21 0,-1 0 16,0-1-16,0 22 15,0-21-15,22-21 0,-1 21 0,21-22 16,1 1-16,21 0 0,-1-22 0,1 22 16,0-22-16,-1 1 0,22-1 15,-21 1-15,-1 21 0,1-22 0,0 22 16,-1-22-16,-20 22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13:09:55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1439 0,'0'0'0,"0"-21"15,0 0 1,0 0-16,0 0 16,0 0-16,0-1 15,-21 44 17,21-1-32,-21 0 0,21 0 15,0 0-15,0 22 0,-21-1 16,21 0-16,-22 22 0,22-1 15,0 22-15,0-22 0,0 22 16,-21 0-16,21-1 0,-21 1 16,21 0-16,-21 21 0,21-22 0,0 1 15,0 21-15,-21-22 0,21 1 16,-21 0-16,21-1 0,-22 1 0,22 0 16,0-1-16,0-20 0,0 21 15,0-1-15,0-20 0,0-1 0,0 1 16,0-22-16,0 22 0,0-22 15,0 0-15,0 1 0,0-1 16,0-21-16,0 21 0,0-20 0,0-44 31,0 1-15,0-21-16,22 0 0,-1-1 16,-21-20-16,21-1 0,0-20 0,0-1 15</inkml:trace>
  <inkml:trace contextRef="#ctx0" brushRef="#br0" timeOffset="1472.05">1905 1397 0,'0'0'0,"0"-21"16,0 0 15,21 21 0,-21-21-31,21 21 0,0 0 0,1 0 16,-1 0-16,21 0 0,0 0 15,1 0-15,-1-22 0,22 22 0,-1 0 16,22 0-16,-1 0 0,1 0 16,0 0-16,-1-21 0,1 21 15,21 0-15,-21 0 0,20 0 0,1 0 16,21-21-16,-21 21 0,21 0 15,-21 0-15,21 0 0,0 0 0,-21 0 16,21 0-16,0 0 16,21-21-16,-21 21 0,21 0 0,-21 0 15,0 0-15,0 0 0,21 0 16,-21 0-16,21 0 0,-21 0 16,22 0-16,-22 0 0,0 0 0,0 0 15,0 0-15,21 0 0,-21 0 16,21 0-16,-21 0 0,0 0 0,0 0 15,0 0-15,0 0 0,0 0 16,21 0-16,-21 0 0,0 21 0,-21-21 16,21 0-16,-21 0 0,21 0 15,-21 0-15,21 0 0,-22 0 0,22 21 16,0-21-16,-21 0 16,0 0-16,0 0 0,0 0 0,-22 21 15,22-21-15,0 0 0,0 0 16,0 0-16,0 0 0,-1 22 0,-20-22 15,0 0-15,-1 0 0,-20 0 16,-1 21-16,1-21 0,-1 0 0,-20 0 16,-1 0-16,0 21 0,-20-21 15,-1 0-15,0 0 0,0 21 0,0-21 16,0 0-16,-21 21 16,0 0-16,22-21 0,-22 22 15,0-1-15,21-21 0,-21 21 16,0 0-16,21 0 0,-21 22 15,0-22-15,0 21 0,0 0 16,0 1-16,0-1 0,0 0 0,0 1 16,0-1-16,-21 22 0,21-22 15,-21 21-15,-1-20 0,22 20 0,-21-20 16,21 20-16,0 22 0,0-22 16,0 1-16,0 20 0,0-20 0,0-1 15,0 22-15,0-21 0,0-1 0,0 1 16,0-1-16,0 22 0,0-22 15,0 1-15,0 20 0,-21-20 0,21-1 16,-21 1-16,21-22 0,0 22 16,-21-22-16,0 22 0,-1-22 15,22 0-15,-21 22 0,21-22 0,0 0 16,-21 1-16,0-1 0,21 0 16,0-20-16,0 20 0,-21-21 0,0 0 15,-1 0-15,22 1 0,-21-1 16,0 0-16,0-21 0,0 0 0,0 21 15,-1-21-15,-20 0 0,0 0 0,-1 0 16,1 0-16,-21 0 0,-1 0 16,-169 0-1,149 0-15,-1-21 0,0 21 0,-21 0 16,1 0-16,-22-21 0,0 21 0,0 0 16,-22 0-16,22 0 0,-21-21 15,0 21-15,0 0 0,-21 0 16,20 0-16,1 0 0,-21 0 0,21 0 15,0 0-15,-1 0 0,-20 0 0,21 0 16,-21 0-16,-1 0 0,1 0 16,0 0-16,-1 0 0,-20 0 0,20 0 15,-20-22-15,21 22 0,-22 0 16,22 0-16,-22 0 0,22 0 0,21 0 16,0 0-16,21 0 0,-22 0 15,22 0-15,0 0 0,22 0 0,-22-21 16,21 21-16,0 0 0,0 0 15,0-21-15,-21 21 0,21 0 16,-21-21-16,0 0 0,22 21 0,-1-21 16,0 21-16,0 0 0,21-22 15,22 22-15,-1 0 0,-20-21 0,41 21 16,-20 0-16,21 0 0,-22-21 16,22 21-16,-22 0 0,22-21 15,-22 21-15,22 0 0,0 0 0,-1 0 16,1 0-16,0 0 0,21 0 15,-1 0-15,1 0 0,0 0 16,21-21 0,0 0-16,21 21 15,22-22-15,-22 1 0,21 0 16,0 0-16</inkml:trace>
  <inkml:trace contextRef="#ctx0" brushRef="#br0" timeOffset="2231.92">3662 3175 0,'0'0'0,"-21"0"31,-1 21-15,22 0-16,-21 22 15,0-22-15,21 21 0,-21-21 0,0 22 16,0-1-16,-1 0 0,22-20 15,-21 20-15,0-21 0,0 21 0,21-20 16,0-1-16,-21 0 16,21 0-16,0 0 0,-21 0 0,21-42 47,21 21-47,-21-21 0,21-21 15,0 21-15,-21-22 0,21 1 0,0 0 16,1-1-16,-22-20 0,21 20 15,0 1-15,0-21 0,0 20 0,-21 22 16,21 0-16,1-21 0,-1 42 16,0-22-16,0 22 0,0 0 15,0 22 1,-21-1-16,0 21 0,22-21 0,-22 22 16,21-1-16,-21 0 0,0 1 0,21-1 15,-21 0-15,0 1 0,0-22 16,0 21-16,0-21 0,0 22 0,0-22 15,0 0-15,0 0 0,0 0 16,0 0-16,0-42 47,-21 0-47,0 21 0</inkml:trace>
  <inkml:trace contextRef="#ctx0" brushRef="#br0" timeOffset="2643.69">3387 3514 0,'0'0'0,"21"0"47,21-21-47,-21-1 0,0 22 16,22-21-16,-1 0 0,0 21 15,1-21-15,-1 0 0,0-22 0,1 22 16,-1 0-16,22-21 0,-22-1 15,-21 22-15,21-21 0,-20 21 16,20-22-16,-21 22 0,-21 0 0,0 0 16,21 21-16,-21-21 0,0 42 31,0 0-15,-21 21-16,21-20 0,0-1 0,0 21 15,0 0-15,0 1 0,0-1 16,0-21-16,0 22 0,0-1 0,0-21 15,0 21-15,0-20 0,0-1 16,0 0-16,0 0 0,0 0 0,0 0 16,0 1-16,21-22 31,0 0-31,1-22 0,-1 1 16,0 0-16,-21 0 0,21 0 0,0 0 15,0-22-15,1 22 0,-1-21 16,0-1-16</inkml:trace>
  <inkml:trace contextRef="#ctx0" brushRef="#br0" timeOffset="2896.54">4381 3006 0,'0'0'15,"0"21"17,0 0-32,0 21 15,0-20-15,0 20 0,0 0 16,-21-21-16,21 22 0,-21-1 0,21 0 15,0 1-15,-21-1 0,21-21 16,0 22-16,0-22 0,0 21 0,0-21 16,0 0-16,0 1 0,0-1 15,0 0-15,21-21 32,0-21-32,0 0 15,1-1-15,-1 1 0,21 0 16,-21 0-16</inkml:trace>
  <inkml:trace contextRef="#ctx0" brushRef="#br0" timeOffset="3328.29">4720 3260 0,'0'0'0,"21"0"0,-42 0 32,21 21-17,0 0-15,-21 0 0,0 0 0,0 1 16,21-1-16,0 0 0,0 0 15,-22 0-15,22 22 0,0-22 0,0 0 16,0 0-16,0 0 0,0 0 16,0 1-16,0-1 0,0 0 15,22-21-15,-1 0 0,0 21 16,21-21-16,-21 0 16,1 0-16,-1 0 0,0 0 0,0-21 15,0 0-15,0 0 0,1-1 16,-1 1-16,0 0 0,-21 0 0,0-21 15,0-1-15,0 22 0,0-21 16,0 21-16,0-22 0,-21 22 0,0 0 16,-1 0-16,1 0 0,0-1 15,-21 22-15,21 0 0,-1 0 0,1 0 16,0 22-16,0-1 0,0-21 16,0 42-16,-1-21 0,22 0 0,0 1 15,0-1-15,0 21 0,0-21 16,0 0-16,0 1 0,0-1 15,0 0-15,22 0 0,-1-21 0,0 21 16,0-21-16,0 0 0,0 0 16,1 0-16,-1 0 0,0 0 0,0 0 15</inkml:trace>
  <inkml:trace contextRef="#ctx0" brushRef="#br0" timeOffset="3896.26">5186 3239 0,'0'0'0,"21"-43"31,-21 64 0,0 1-31,0-1 0,0 0 0,0 21 16,-21-21-16,21 1 0,-21 20 16,21-21-16,0 21 0,0-20 0,0-1 15,-22 0-15,22 21 0,0-21 16,0 1-16,0-1 0,22-21 31,-1 0-15,-21-21-16,21-1 0,0 1 0,0 0 15,0 0-15,1 0 0,-1 0 16,0-1-16,-21 1 0,21 0 0,0 0 16,0 0-16,1 0 15,-1 21-15,0 0 16,0 0-16,-21 21 15,0 0-15,0 0 16,0 0-16,0 0 0,0 1 0,0-1 16,0 0-16,0 0 0,21 0 15,0 0-15,-21 1 0,22-22 16,-1 0-16,0 21 0,0-21 16,0 0-16,0 0 0,1 0 0,-1 0 15,0-21-15,0-1 0,0 22 0,0-21 16,1 0-16,-1-21 15,-21 21-15,0-22 0,21 1 0,-21 0 16,0-1-16,0 1 0,0 0 16,0-1-16,0 1 0,0 21 0,0 0 15,0-22-15,-21 22 0,21 0 16,-21 21-16,-1-21 16,1 21-16,0 0 0,0 0 0,0 0 15,0 0-15,-22 0 0,22 0 16,-21 0-16</inkml:trace>
  <inkml:trace contextRef="#ctx0" brushRef="#br0" timeOffset="4328.01">2709 2815 0,'-21'0'16,"21"21"-16,0 1 0,0-1 15,0 0-15,0 21 0,0 1 0,0-1 16,0 21-16,0 1 0,0-1 16,0 1-16,0 21 0,0-22 0,21 1 15,-21-1-15,0 1 0,0-1 16,0-21-16,0 1 0,21 20 0,-21-42 16,0 22-16,0-1 0,0-21 15,0 0-15,0 1 0,0-1 0,0-42 47,0-1-47,0-20 0,0 21 16,0-21-16,22-22 0,-22 22 0,0-22 15</inkml:trace>
  <inkml:trace contextRef="#ctx0" brushRef="#br0" timeOffset="5008.76">2646 2836 0,'0'0'0,"0"-21"0,0 0 16,21 21-16,0 0 0,0-21 16,22 21-16,-1 0 0,0-21 15,22 21-15,-1-21 0,22 21 16,21 0-16,0-22 0,-1 22 0,22 0 16,0 0-16,22-21 0,-22 21 15,42 0-15,-21 0 0,21 0 0,1-21 16,-1 21-16,0 0 0,-20 0 15,-1 0-15,0 0 0,0 0 0,-21-21 16,0 21-16,0 0 0,-21 0 16,-21 0-16,-1 0 0,1 0 0,0 0 15,-22 0-15,-21 0 16,22 0-16,-43 0 0,21 0 0,-20 0 0,-1 21 16,0-21-16,-21 21 15,0 0-15,0 1 0,0-1 16,0 21-16,0-21 0,0 0 15,-21 22-15,21-22 0,0 21 0,0 1 16,-21-1-16,21 0 0,0 1 0,0 20 16,0-21-16,0 1 0,0 20 15,0-20-15,0-1 0,0 21 0,0-20 16,0-1-16,0 0 0,0 1 16,-22-1-16,22-21 0,0 22 0,-21-1 15,0-21-15,0 0 0,21 22 16,-21-22-16,0 0 0,-1 0 15,1 0-15,0 0 0,0 1 0,-21-1 16,20-21-16,-20 21 0,-21 0 16,20-21-16,-41 21 0,20-21 0,-42 21 15,22-21-15,-43 0 0,21 22 16,-42-22-16,-1 0 0,1 21 0,-21 0 16,21-21-16,-22 21 0,43-21 0,-21 21 15,21-21-15,0 0 0,21 0 16,-21 21-16,22 1 0,-1-22 0,0 0 15,21 0-15,1 0 16,-1 0-16,0 0 0,22 0 0,-1 0 0,22 0 16,0 0-16,-1 0 0,1 0 15,21-22-15,0 22 0,21-21 16,0 0 0,21 0-16,0 0 0,21 0 15,1-1-15,-1 1 0</inkml:trace>
  <inkml:trace contextRef="#ctx0" brushRef="#br0" timeOffset="5523.56">6921 2858 0,'0'21'16,"0"0"-16,0 21 15,0-21-15,0 22 0,0-1 16,0 22-16,0-22 0,0 21 0,0 1 15,0-1-15,0 1 0,-21-1 0,0-20 16,21 20-16,-21-20 16,21-22-16,0 21 0,0-21 0,0 0 15,0 1-15,0-1 0,0 0 16,0-42 0,21 0-1,-21-1-15,21 1 0,0-21 16,-21 0-16,22-1 0</inkml:trace>
  <inkml:trace contextRef="#ctx0" brushRef="#br0" timeOffset="6175.95">6964 2773 0,'0'-42'16,"21"42"-1,0-22-15,0 22 16,22 0-16,-1 0 0,0-21 0,22 21 15,-1-21-15,1 21 0,20-21 16,1 21-16,21-21 0,0 21 0,0 0 16,21-21-16,0 21 0,-22 0 15,22 0-15,22 0 0,-22 0 0,21 0 16,-21 0-16,0 0 0,0 0 16,0 0-16,-21 0 0,-1 0 0,22-22 15,-21 22-15,0 0 0,-21 0 16,-1-21-16,-20 21 0,-1 0 15,-20 0-15,-1 0 0,-21 0 16,0 0-16,1 0 0,-1 0 16,-21 21-1,0 1-15,0-1 0,0 21 16,0-21-16,0 0 0,0 22 16,0-22-16,0 21 0,0 1 0,0-22 15,0 21-15,0 0 0,0 1 0,0-1 16,0 0-16,0 22 0,0-22 15,0 22-15,0-1 0,21-20 16,-21 20-16,0-21 0,0 22 0,21-22 16,-21 1-16,0-1 0,0 0 15,0 1-15,0-1 0,0-21 0,0 21 16,0-20-16,0 20 0,-21-21 16,-21 0-16,20 0 0,-20 1 0,0-1 15,-22 0-15,1 0 0,-1 0 16,-20 0-16,-1-21 0,0 22 0,-21-22 15,-21 0-15,22 0 0,-44 0 0,1 0 16,0 0-16,0 0 0,21 0 16,-21 0-16,0 0 0,21 0 0,0 0 15,0 0-15,0 0 0,21-22 16,21 22-16,0 0 0,1 0 16,-1-21-16,22 21 0,-1-21 0,22 21 15,-1 0-15,1 0 0,0-21 16,21 21-16,21-21 0,0 0 0,0-1 15,0 1-15,0 0 16,0 0-16</inkml:trace>
  <inkml:trace contextRef="#ctx0" brushRef="#br0" timeOffset="6448.85">7387 3048 0,'0'85'15,"0"-43"-15,0 0 16,0 1-16,0-1 0,0 0 16,0 1-16,-21-1 0,21 0 0,0 1 15,0-1-15,0-21 0,0 22 0,0-22 16,0 0-16,0 0 15,21-21 17,0-21-32</inkml:trace>
  <inkml:trace contextRef="#ctx0" brushRef="#br0" timeOffset="6895.82">7493 3027 0,'0'0'0,"0"-21"0,0 0 16,21 21 0,0-22-16,0 22 0,1 0 0,-1 0 15,0 0-15,21 0 0,-21 22 16,1-1-16,-22 0 0,0 0 16,0 21-16,0-20 0,0-1 15,-22 21-15,1-21 0,-21 22 16,0-22-16,20 0 0,-20 0 0,21 0 15,0 0-15,0 1 0,-1-22 16,44 0 15,-1 0-31,0 0 0,0 0 16,21 0-16,-20 0 0,20 0 16,0 0-16,-21 21 0,22-21 0,-22 21 15,21 0-15,-21 0 0,1 0 16,-22 1-16,0-1 15,0 0-15,0 0 0,-43 0 0,22 0 16,-21 1-16,-22-22 0,22 21 16,0 0-16,-1-21 0,-20 0 0,42 0 15,-22 0-15,1 0 0,21 0 16,0 0-16,-1 0 0,22-21 31,0 0-31,22-1 0,-1 1 16,0 0-16</inkml:trace>
  <inkml:trace contextRef="#ctx0" brushRef="#br0" timeOffset="7127.69">8170 2921 0,'0'0'16,"0"21"-1,0 0-15,0 1 0,0-1 16,0 0-16,-21 21 0,0 1 0,0-1 15,0 0-15,-1 1 0,22 20 16,-21-21-16,0 1 0,0 20 0,21-20 16,-21-1-16,21-21 0,0 21 15,0-20-15,0-1 0,0 0 16,0 0-16,0 0 0,21-21 16,0 0-16,0 0 15,0 0-15</inkml:trace>
  <inkml:trace contextRef="#ctx0" brushRef="#br0" timeOffset="7507.47">8403 3281 0,'-42'63'16,"42"-41"-16,-21-1 15,-1 0-15,22 0 0,0 0 16,-21 0-16,21 22 0,-21-22 15,21 0-15,0 0 0,0 0 16,0 1-16,0-1 16,21-21-16,0 0 0,1 0 15,-1 0-15,0-21 0,0 21 16,0-22-16,0 1 0,1 0 16,-1 0-16,0 0 0,-21-22 0,0 22 15,21-21-15,-21 21 0,0-22 16,0 22-16,0 0 0,0 0 0,0 0 15,-21 21-15,0 0 0,0 0 16,-1 0-16,1 0 16,0 0-16,0 21 0,0 0 0,0 0 15,-1 0-15,22 1 0,0-1 16,0 0-16,0 0 0,0 0 16,22-21-1,-1 0-15</inkml:trace>
  <inkml:trace contextRef="#ctx0" brushRef="#br0" timeOffset="7788.31">8805 3239 0,'0'0'0,"0"-22"31,-21 22-31,0 22 0,0-22 16,0 21-16,-1 21 0,1-21 15,0 0-15,0 1 0,0 20 0,0-21 16,21 21-16,0-20 0,-22 20 16,22-21-16,0 0 0,0 0 0,0 1 15,0-1-15,0 0 0,0 0 0,0 0 16,22-21-16,-1 0 16,0 21-16,0-21 0,0 0 0,0 0 0,22 0 15,-1 0-15,-21 0 0,22-21 16,-1 0-16,-21 0 0,21 0 15,-20-22-15,20 1 0</inkml:trace>
  <inkml:trace contextRef="#ctx0" brushRef="#br0" timeOffset="8379.33">9271 3006 0,'0'0'0,"21"-106"32,-42 106-17,21 21-15,-21 0 16,0-21-16,21 43 0,-22-22 0,22 0 15,-21 21-15,0-21 0,21 22 16,-21-1-16,21 0 0,-21 1 0,21-1 16,0 0-16,0 1 15,0-1-15,-21 0 0,21 1 0,0-22 16,0 0-16,0 21 0,0-20 0,21-1 16,0-21-1,0 0 1,-21-21-1,0-1-15,21 22 0,-21-42 0,0 21 16,21 0-16,-21 0 0,0-22 0,22 22 16,-22-21-16,21 21 0,0-1 15,0-20-15,-21 21 0,21 0 0,0 0 16,1 21-16,-1-22 0,0 22 16,0 0-16,0 0 0,0 0 15,1 0-15,-1 0 0,0 0 16,-21 22-1,0-1-15,-21 0 16,-22-21-16,22 21 0,0 0 16,0-21-16,-21 21 0,20-21 15,-20 0-15,21 22 0,-21-22 0,20 0 16,1 0-16,0 21 0,21 0 16,0 0-1,0 0-15,21-21 16,0 21-16,-21 1 0,22-22 15,-1 21-15,0 0 0,0-21 16,-21 21-16,21 0 0,0-21 0,-21 21 16,22-21-16,-22 22 0,21-22 15,-21 21-15,21-21 0,0 0 16,-21 21-16,21-21 16,0 0-16,1 0 15</inkml:trace>
  <inkml:trace contextRef="#ctx0" brushRef="#br0" timeOffset="8556.23">9694 3704 0,'0'0'15,"0"21"-15,-21-21 47,0 0-31,0 0 15,0 0-31</inkml:trace>
  <inkml:trace contextRef="#ctx0" brushRef="#br0" timeOffset="10560.1">4889 7049 0,'0'0'0,"22"0"0,-1-22 0,0 1 15,-21 0-15,21 21 16,-21-21-16,0 0 0,0 0 0,0-1 16,0 1-16,0 0 15,0 0-15,-21 0 0,0 0 0,0-1 16,-22 1-16,22 0 0,0 21 0,-21 0 15,-1 0-15,1 0 0,21 21 16,-22 0-16,1 1 0,0 20 16,-1 0-16,1-21 0,0 22 15,21-1-15,-1 22 0,1-22 0,0 0 16,21 1-16,-21-1 0,21 0 0,0 1 16,0-1-16,0-21 0,21 0 15,0 0-15,0 1 0,1-22 0,20 0 16,-21 0-16,21 0 0,1 0 15,-22-22-15,21 1 0,1 0 0,-1 0 16,-21-21-16,21 20 0,-20-20 0,20 0 16,-21 21-16,0-22 0,0 22 15,1-21-15,-1 21 0,-21-22 0,0 22 16,0 0-16,0 42 31,0 0-31,0 0 16,0 1-16,0-1 0,0 0 15,0 0-15,0 0 0,0 0 0,0 1 16,0-1-16,0 0 0,0 0 0,21 0 16,0-21-16,0 0 15,0 0-15,1 0 0,-1 0 0,21 0 16,-21-21-16,0 21 0,22-21 0,-22 0 16,21 0-16,-21-1 0,22 1 15,-22 0-15,21-21 0,-21 21 0,1-1 16,-1-20-16,0 21 0,-21 0 15,0 0-15,21-1 0,-21 1 16,0 42 15,0 1-31,0-1 0,0 21 0,-21-21 16,21 22-16,0-1 0,-21 0 0,21 22 16,0-22-16,0 22 0,0-1 15,-21 1-15,21-1 0,0 1 0,-22-22 16,22 21-16,0 22 0,0-21 0,0-1 15,-21 1-15,0-1 0,0 22 16,21-22-16,-21 1 0,0-1 0,-1-20 16,1 20-16,0-21 0,0 1 15,0-1-15,0-21 0,-1 22 16,1-22-16,0 0 0,0-21 0,0 0 16,0 0-16,-1 0 0,-20 0 0,21 0 15,0-21-15,0 0 0,-1-1 0,-20-20 16,21 0-16,21-1 0,-21-20 15,21-1-15,-21 1 0,21-1 0,0-20 16,0-1-16,0 0 0,0 1 0</inkml:trace>
  <inkml:trace contextRef="#ctx0" brushRef="#br0" timeOffset="10884.45">5588 6583 0,'0'0'0,"0"21"0,-21 0 0,0-21 15,42-21 32,0 0-47,0 21 16,-21-21-16,21 0 0,0-1 15,-21 1-15,0 0 16,-21 42 0,0-21-16,0 21 15,0 1-15,21-1 0,-21 0 16,-1 21-16,1-21 0,21 1 0,0-1 16,0 0-16,0 0 0,0 0 15,0 0-15,0 1 0</inkml:trace>
  <inkml:trace contextRef="#ctx0" brushRef="#br0" timeOffset="11123.31">6075 6773 0,'0'0'0,"21"0"31,-21 22-31,0-1 16,-21 0-16,21 0 15,-21 0-15,-1 22 0,22-22 0,0 0 16,-21 21-16,0-21 0,21 1 0,-21-1 16,21 0-16,-21 0 0,21 0 15,0 0-15,0-42 32,0 0-32</inkml:trace>
  <inkml:trace contextRef="#ctx0" brushRef="#br0" timeOffset="11436.14">6117 6414 0,'-21'0'0,"42"0"0,-42 21 31,21 0-31,0 0 0,0 0 16,21 0-1,0-21-15,0 0 16,1 0-16,-1 0 0,0-21 16,0 0-16,0 0 0,0 21 15,-21-21-15,0 0 0,0-1 0,0 1 16,0 0-16,0 0 0,0 0 16,-21 21-16,0 0 15,0 0-15,0 0 0,0 21 16,-1 0-16,22 0 15,0 22-15,0-22 0,-21 21 0,21-21 16,0 22-16,-21-22 0,21 21 16</inkml:trace>
  <inkml:trace contextRef="#ctx0" brushRef="#br0" timeOffset="11835.91">6773 6646 0,'-21'0'16,"0"0"-16,0 22 0,0-1 0,-1-21 15,1 21-15,-21 21 0,21-21 0,0 1 16,-1 20-16,-20-21 0,21 0 16,21 22-16,-21-22 0,21 21 15,0-21-15,0 0 0,0 1 0,0-1 16,0 0-16,21-21 0,-21 21 15,21-21-15,0 0 0,22 0 0,-22 0 16,0 0-16,21 0 0,-21 0 16,1-21-16,20 0 0,-21 21 0,0-21 15,0-1-15,1 1 0,-1-21 0,0 21 16,-21-22-16,0 22 0,21-21 16,-21 0-16,0-1 0,0 22 0,0-21 15,0 21-15,0-1 0,-21 1 0,0 21 16,0 0-16,-1 0 0,1 0 15,-21 21-15,21 1 0,-22-1 16,22 0-16,0 21 0,0-21 16,0 1-16,21-1 0,0 0 0,0 0 15,0 0-15,0 0 0</inkml:trace>
  <inkml:trace contextRef="#ctx0" brushRef="#br0" timeOffset="12139.73">7387 6964 0,'0'21'16,"21"-21"15,0 0-31,1 0 0,-1-21 16,-21 0-16,21 21 0,-21-21 15,21 21-15,-21-22 0,0 1 0,0 0 16,0 0-16,-21 21 16,0 0-16,0 0 15,-1 0-15,1 0 0,0 0 16,0 21-16,0 0 16,21 0-16,0 1 15</inkml:trace>
  <inkml:trace contextRef="#ctx0" brushRef="#br0" timeOffset="12439.56">8234 6731 0,'0'0'0,"0"-21"0,0-127 31,0 127-31,-21 21 15,-1 0-15,1 0 0,0 0 16,21 21-16,-21 0 0,0 0 16,0 21-16,-1-20 0,1 20 0,0 0 15,0 1-15,0-1 0,0 0 0,-22 1 16,22-22-16,21 21 0,0 0 16,-21-20-16,21-1 0,0 0 0,0 0 15,0 0-15,21 0 0,0-21 16,0 0-16,22 0 0,-22 0 0,21 0 15,1 0-15,-22 0 0,21-21 0,0 21 16,1-21-16,-1 0 0,-21 0 16</inkml:trace>
  <inkml:trace contextRef="#ctx0" brushRef="#br0" timeOffset="13264.67">8742 6752 0,'0'0'0,"-21"21"16,-1 1-1,1-1-15,0 0 0,0 0 0,0 0 16,0 0-16,-1 1 0,22-1 0,0 21 16,-21-21-16,21 0 15,0 1-15,0-1 0,0 0 16,21-21-16,1 0 16,-1 0-16,0 0 15,0 0-15,0 0 0,0-21 16,-21 0-16,0-1 15,0 1-15,0 0 0,0 0 16,0 0-16,0 0 0,0-22 0,0 22 16,0 0-16,0-21 0,22 20 0,-1 1 15,0 0-15,0 0 16,0 0-16,0 21 0,1 0 0,-1 0 16,0 0-16,0 0 0,0 0 0,0 21 15,22-21-15,-22 21 0,0 0 16,0 0-16,-21 22 0,21-22 15,-21 0-15,0 0 0,0 0 0,0 1 16,0-1-16,0 0 0,0 0 16,0 0-16,0 0 0,-21-21 15,21 22-15,-21-22 0,0 0 16,0 0-16,0 0 16,21-22-1,0 1-15,0 0 16,0 0-16,21 0 0,-21 0 15,21-1-15,0-20 0,0 0 0,22 21 16,-22-22-16,0 1 0,21 0 16,1 20-16,-1-20 0,0 21 0,1 0 15,-1 21-15,0 0 0,1 0 16,-1 0-16,0 0 0,-21 42 0,22-21 16,-22 0-16,0 22 0,0-22 15,0 21-15,-21-21 0,0 22 0,0-22 16,0 21-16,0-21 0,0 1 0,-21-1 15,21 0-15,-21 0 0,0-21 0,21 21 16,-21-21 0,42-21-1,0 0 1,0 0-16,0 0 0,22-1 16,-22 1-16,21-21 0,1 0 15,-1 20-15,21-20 0,-20 0 0,-1 21 16,0-22-16,1 22 0,-1 0 15,0 21-15,-20 0 0,20 0 0,-21 0 16,0 0-16,0 0 0,1 21 0,-1 0 16,-21 0-16,21 1 0,-21 20 15,0-21-15,0 21 0,0 1 0,0-22 16,0 21-16,0-21 0,0 22 0,-21-1 16,0-21-16,-1 0 0,1 22 15,0-22-15,-21 0 0,-1 0 16</inkml:trace>
  <inkml:trace contextRef="#ctx0" brushRef="#br0" timeOffset="13848.34">3260 7684 0,'63'0'31,"-42"0"-31,0 0 0,22 0 0,-1 0 0,0 0 16,1 0-16,20 21 0,1-21 16,-1 0-16,22 0 0,0 21 0,-1-21 15,1 0-15,21 0 0,0 0 16,-1 0-16,1 21 0,21-21 0,0 0 15,0 0-15,21 0 0,-21 0 0,22 0 16,-1 0-16,0 0 0,21 0 16,-21 0-16,22 0 0,-1 0 0,0 0 15,22 0-15,-22 0 0,22 0 0,-1 0 16,1 0-16,-1 0 0,1 0 0,-1 0 16,1 0-16,-1 0 0,1-21 15,-22 21-15,22-21 0,-22 21 0,-21 0 16,21 0-16,-20 0 0,-22 0 15,21 0-15,-42 0 0,21 0 0,-22 0 16,-20 0-16,0 0 0,-22 0 16,-20 0-16,-1 0 0,0 0 0,-21 0 15,-21-21-15,0-1 0,0 1 16</inkml:trace>
  <inkml:trace contextRef="#ctx0" brushRef="#br0" timeOffset="13992.26">10266 7557 0,'0'0'0,"-21"0"0,-1 0 15,22-22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11:41:26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487 0,'0'-21'15,"0"0"1,0 42 47,0 0-63,-21 0 15,21 0-15,0 0 0,-21 1 16,21-1-16,0 21 0,0 0 15,-21-20-15,21 41 0,-21-21 16,-1 1-16,22 20 0,0-20 16,-21 20-16,21-21 0,-21 22 0,21-22 15,0 1-15,-21 20 0,21-21 16,-21-20-16,21 20 0,-21 0 0,21-21 16,0 1-16,0 20 0,0-21 15,0 0-15,-22 0 0,22 1 0,0-1 16,0 0-1,-21-21-15,21-21 32,0 0-32,0-1 0,0 1 0,0 0 15,0 0-15,0 0 0,0-22 16,0 22-16,0-21 0,0 0 0,0 20 16,0-20-16,0 0 0,21 21 15,-21-22-15,22 22 0,-22 0 16,21 0-16,-21 0 0,0-1 15,21 22-15,0 0 16,0 0-16,-21 22 16,21-22-16,-21 21 15,22 0-15,-22 0 0,0 0 0,0 22 16,0-22-16,0 0 0,0 21 16,21-21-16,-21 1 0,21-1 15,-21 21-15,21-21 0,-21 0 16,21-21-16,0 22 0,1-1 0,-1 0 15,0-21-15,0 0 0,0 21 16,22-21-16,-22 0 0,21 0 0,0 0 16,1 0-16,-22 0 0,21 0 15,1-21-15,-22 0 0,21 0 0,-21 21 16,22-22-16,-22-20 0,0 21 16,0 0-16,0-22 0,0 22 15,1-21-15,-1 0 0,-21-1 16,0 1-16,0-22 0,0 22 0,0-21 15,0 20-15,0 1 0,0 0 16,0-1-16,-21 1 0,-1 0 0,1-1 16,0 22-16,0-21 0,0 21 15,-22-22-15,22 22 0,0 0 16,-21 0-16,-1 0 0,22 21 0,-21 0 16,21 0-16,0 0 0,-22 0 15,22 21-15,-21 0 0,21 0 0,-22 21 16,22-20-16,0 20 0,0 0 15,0 1-15,-1 20 0,22-21 16,0 1-16,0-1 0,0 22 16,0-43-16,0 21 0,22 0 15,-1-20-15,21-1 0,-21 0 0,0 0 16,22 0-16,-22 0 0,21-21 16,-21 0-16,22 0 0,-22 22 0,21-22 15,-21 0-15,1 0 0,-1 0 16,0 0-16,0 0 0,0 0 0,0 0 15,1-22-15,-1 1 0,0 21 16,-21-21-16,21 21 0,0-21 0</inkml:trace>
  <inkml:trace contextRef="#ctx0" brushRef="#br0" timeOffset="696.73">3556 1143 0,'0'-21'32,"0"0"-32,0 0 0,0-1 0,0 1 15,0 0-15,0 0 0,-21 0 16,21 0-16,-21-1 0,-1 1 15,1 0-15,0 0 0,0 0 16,0 0-16,0 21 0,-1 0 0,1 0 16,0 0-16,0 0 0,0 0 15,0 0-15,-1 0 0,1 21 0,0 0 16,0 0-16,0 21 0,0 1 16,21-22-16,-22 21 0,22 1 0,-21-22 15,0 21-15,21 0 0,0-20 16,0 20-16,0-21 0,-21 21 0,21-20 15,0-1-15,0 0 0,0 0 16,0 0-16,21-21 31,0 0-31,0 0 0,1 0 16,-1 0-16,0 0 0,0-21 16,0 0-16,0 0 0,1 0 0,-1-1 15,0 1-15,0-21 0,0 21 16,0-22-16,1 22 0,-1-21 0,0 21 15,0-22-15,-21 1 0,0 21 16,21 0-16,-21 0 0,21-1 0,-21 1 16,0 0-16,0 0 0,0 0 15,0 42 17,0 0-32,0 0 0,0 0 15,0 22-15,0-22 0,0 21 16,0 1-16,0-22 0,-21 21 0,21 0 15,-21-20-15,21 20 0,-21-21 16,21 21-16,0-20 0,0-1 0,0 0 16,0 0-16,0 0 15,21 0 1,0-21-16,0 0 0,1 0 16,-1-21-16,0 21 0,-21-21 15,21 0-15</inkml:trace>
  <inkml:trace contextRef="#ctx0" brushRef="#br0" timeOffset="1036.21">4064 508 0,'0'0'16,"0"-21"-16,0 0 15,0 42 1,0 0-16,0 0 16,0 0-16,0 1 15,0 20-15,0 0 0,-21 1 0,21-1 16,0 0-16,-21 1 0,21 20 16,-22-21-16,22 22 0,0-22 0,0 1 15,-21-1-15,21 0 0,-21 1 16,21-22-16,-21 21 0,21-21 0,0 22 15,0-22-15,0 0 0,0 0 16,0 0-16,21-21 31,0 0-31,0-21 16,1 0-16</inkml:trace>
  <inkml:trace contextRef="#ctx0" brushRef="#br0" timeOffset="1660.85">4572 931 0,'21'-63'16,"0"63"-16,-21-21 16,0 0-16,0-1 0,0 1 15,0 0-15,-21 21 16,0-21-16,0 21 15,0 0-15,-1 0 0,1 0 16,0 0-16,0 21 0,0 0 16,0 0-16,-1 1 0,1 20 0,0-21 15,0 21-15,0 1 0,0-1 16,-1 0-16,1 1 0,21-1 0,-21 0 16,21-20-16,-21 20 0,21-21 15,0 21-15,0-20 0,0-1 0,0 0 16,0 0-16,21-21 15,0 0-15,0 0 0,22 0 16,-22 0-16,0 0 16,0-21-16,0 0 0,22 0 0,-22-1 15,0 1-15,0 0 0,0-21 0,1 21 16,-1-22-16,0 22 0,-21-21 16,0-1-16,21 1 0,-21 0 0,21 21 15,-21-22-15,0 22 0,0 0 16,0 0-16,0 0 0,0 42 31,0 21-31,0-21 16,0 0-16,0 22 0,0-1 15,0-21-15,0 22 0,0-1 16,0-21-16,0 21 0,0-20 16,0-1-16,0 21 0,21-21 0,-21 0 15,22 1-15,-1-22 16,0 0-16,0 0 0,0 0 0,0 0 15,1 0-15,-1 0 0,0 0 16,0 0-16,-21-22 0,21 22 0,0-21 16,1 0-16,-22 0 0,0 0 0,0 0 15,0-22-15,0 22 0,0 0 16</inkml:trace>
  <inkml:trace contextRef="#ctx0" brushRef="#br0" timeOffset="1972.47">3725 699 0,'0'0'0,"21"0"16,1 0-16,-1 0 15,0 0-15,21 0 0,-21-22 16,22 22-16,-1 0 0,0-21 0,1 0 0,-1 21 16,0-21-16,1 21 15,-1 0-15,22-21 0,-22 21 0,0 0 16,-21-21-16,22 21 0,-22 0 16,0 0-16,0 0 0,0-22 15,1 22 1</inkml:trace>
  <inkml:trace contextRef="#ctx0" brushRef="#br0" timeOffset="3159.78">6244 614 0,'0'-21'0,"0"-64"32,0 64-17,0 42 1,0 0 0,0 0-16,0 1 0,-21 20 15,21 0-15,-21 1 0,21 20 0,-21-21 16,-1 22-16,1-1 0,21 1 15,-21-22-15,0 22 0,-21-1 0,20-20 16,1-1-16,0 0 0,0 1 0,0-1 16,0-21-16,-1 0 0,1 22 15,0-22-15,21 0 16,-21 0-16,0-21 16,21-21-1,0 0-15,0 0 16,0-1-16,0 1 0,0-21 15,0 21-15,0 0 0,0-22 0,0 1 16,0 21-16,0 0 0,21-22 16,-21 22-16,0 0 0,21 0 0,-21 0 15,21 21 1,0 0-16,1 21 16,-1-21-16,-21 21 15,21 0-15,0 0 0,-21 0 16,0 1-16,21 20 0,0-21 0,-21 0 15,22 0-15,-1 1 0,-21-1 16,21 0-16,0 0 0,0 0 16,0 0-16,1-21 0,-1 0 15,0 22-15,0-22 0,0 0 0,0 0 16,1 0-16,-1 0 0,21 0 16,-21 0-16,0-22 0,1 1 0,-1 0 15,21 21-15,-21-21 0,0 0 0,1-22 16,-22 22-16,21-21 0,0 0 15,0-1-15,-21 1 0,0 0 0,0-22 16,21 1-16,-21 20 16,0-20-16,0-1 0,0 22 0,0-22 15,-21 22-15,0 0 0,0-1 16,0 1-16,-22 0 0,22 21 0,-21-22 16,21 22-16,-22 0 0,1 0 15,21 21-15,-22 0 0,22 0 0,0 0 16,-21 21-16,21 0 0,-1 0 15,1 22-15,-21-22 0,42 21 0,-21 0 16,21 1-16,-21 20 0,21-20 16,0 20-16,0-21 0,0 1 0,0 20 15,21-20-15,0-22 0,0 21 0,0-21 16,0 22-16,1-22 16,-1 0-16,0-21 0,0 21 0,0-21 15,0 0-15,22 0 0,-22 0 16,0 0-16,0 0 0,0 0 0,22 0 15,-22 0-15,0 0 0,-21-21 16,21 21-16,0-21 0,1 21 0,-22-21 16,21 21-16,0-22 0,0 22 15,-21-21-15,21 21 0,0-21 0</inkml:trace>
  <inkml:trace contextRef="#ctx0" brushRef="#br0" timeOffset="3664.23">6879 1080 0,'0'0'0,"0"-22"32,0 1-17,0 0-15,0 0 16,0 0-16,21 21 0,0-21 15,1 21-15,-1 0 0,0-22 16,0 22-16,0 0 0,22 0 0,-22 0 16,0 0-16,0 0 0,0 22 15,0-22-15,1 21 0,-1 0 16,0 21-16,-21-21 0,0 1 0,21-1 16,-21 21-16,0-21 0,0 0 0,0 22 15,0-22-15,0 0 0,0 0 16,-21 0-16,0 1 0,21-1 0,0 0 15,-21-21-15,21 21 16,-22-21-16,22-21 31,0 0-31,0 0 0,0-1 16,0 1-16,0-21 16,0 21-16,0 0 0,22-1 15,-1-20-15,-21 21 0,21 0 0,-21 0 16,21-1-16,-21 1 0,21 0 15,-21 0-15,21 21 16,-21-21 0,22 21-16,-1 0 0,0 0 15,-21-21-15,21 21 0,0 0 16</inkml:trace>
  <inkml:trace contextRef="#ctx0" brushRef="#br0" timeOffset="3952.06">7705 931 0,'0'-21'15,"0"42"17,0 1-32,-22-1 0,22 0 0,0 0 15,0 0-15,0 0 0,-21 1 0,21 20 16,0-21-16,-21 0 0,21 0 15,0 22-15,0-22 0,0 0 16,0 0-16,0 0 16,0 1-16,0-1 15,0-42 17,0-1-32,0 1 0,0 0 15,0 0-15,21 0 0</inkml:trace>
  <inkml:trace contextRef="#ctx0" brushRef="#br0" timeOffset="4325.26">7768 572 0,'-63'-22'31,"41"44"-31,22-1 0,-21 0 16,21 0-16,-21 0 0,21 0 0,0 1 15,0-1-15,0 0 0,0 0 16,21 0-16,0 0 0,1-21 16,-1 0-16,0 0 0,0 0 15,0 0-15,0 0 0,1 0 0,-1 0 16,0-21-16,0 21 0,0-21 16,-21 0-16,21 0 0,-21 0 15,0-1-15,0 1 16,0 0-16,0 0 0,-21 0 0,21 0 15,-21-1-15,0 22 0,0 0 0,0 0 16,-1 0-16,1 0 0,0 0 16,0 0-16,0 22 0,0-1 15,21 0-15,0 0 16,0 0-16,0 0 0,0 1 0,0 20 16,0-21-16,0 0 0,21 0 15,0 1-15,0-1 0</inkml:trace>
  <inkml:trace contextRef="#ctx0" brushRef="#br0" timeOffset="4652.07">8128 931 0,'0'0'0,"0"-21"0,0 0 16,21 21 15,-21 21-15,0 0-16,0 1 0,0-1 0,0 21 15,0-21-15,0 0 16,0 22-16,21-22 0,-21 21 0,0-21 16,0 1-16,0 20 0,0-21 15,0 0-15,0 0 0,0 1 16,0-1-16,0-42 47,0-1-47,0 1 15,21 0-15,-21 0 0</inkml:trace>
  <inkml:trace contextRef="#ctx0" brushRef="#br0" timeOffset="4915.92">8445 720 0,'0'0'16,"0"21"15,0 0-31,0 0 0,-21 0 16,0 22-16,21-22 0,-21 21 0,0 1 16,0-1-16,-1 0 0,1 1 15,0-1-15,0-21 0,0 21 0,0-20 16,-1-1-16,22 21 0,-21-21 0,21 0 15,0 1-15,21-22 47,1-22-47,-1 1 16,-21 0-16,21 21 0</inkml:trace>
  <inkml:trace contextRef="#ctx0" brushRef="#br0" timeOffset="5352.67">8509 1037 0,'0'21'0,"21"-21"16,0 0-16,0 0 15,1 0-15,-1 0 0,0 0 16,0 0-16,21 0 0,-20 0 15,-1-21-15,0 21 0,21-21 0,-21 0 16,1 21-16,-1-21 0,0 0 16,0-1-16,0 1 0,-21 0 15,0 0-15,0 0 16,-21 0-16,0 21 0,0 0 16,0 0-16,-1 0 0,1 0 15,0 21-15,-21 0 0,21 0 0,-1 0 16,1 0-16,0 1 0,0 20 15,0-21-15,21 21 0,0-20 16,0-1-16,0 21 0,0-21 0,0 0 16,0 22-16,0-22 0,0 0 15,0 0-15,21-21 0,0 21 0,0 1 16,22-22-16,-22 0 0,0 21 16,21-21-16,1 0 0,-22 0 0,21 0 15,-21 0-15,0 0 0,22-21 0,-22-1 16,0 22-16,0-21 0,22 0 15,-22 0-15</inkml:trace>
  <inkml:trace contextRef="#ctx0" brushRef="#br0" timeOffset="5868.37">9334 804 0,'0'22'31,"0"-1"-16,0 0-15,0 21 0,0-21 16,0 1-16,0 20 0,-21-21 0,21 21 16,0-20-16,0 20 0,0-21 15,-21 0-15,21 22 0,0-22 0,0 0 16,0 0-16,0 0 0,0 0 16,0 1-16,0-1 15,-21-21 16,21-21-15,0-1-16,0 1 0,0 0 16,0 0-16,0-21 0,0 20 15,0-20-15,21 21 0,0-21 0,0-1 16,1 1-16,-1 21 0,0-22 16,21 1-16,-21 21 0,22-21 0,-1 20 15,0 1-15,1 0 0,20 0 16,-20 21-16,-1 0 0,0 0 15,1 0-15,-1 0 0,-21 21 0,21 0 16,-20 22-16,-1-22 0,0 21 16,0 0-16,-21 1 0,0-1 0,0 0 15,0 1-15,0-1 0,0 0 16,0-20-16,0 20 0,0 0 0,-21-21 16,21 1-16,-21-1 0,21 0 0,0 0 15,0 0-15,0 0 0,-21-21 16,21 22-16,-22-22 0,1 0 15,0 0-15,0 0 0,0 0 16</inkml:trace>
  <inkml:trace contextRef="#ctx0" brushRef="#br0" timeOffset="6740.21">1714 2180 0,'0'0'0,"-42"0"31,63 0 16,0 0-47,1 0 0,-1 0 0,21 0 16,0 0-16,1 0 0,-1 0 15,0 0-15,22 0 0,-1 0 0,1 0 16,21 0-16,-1 0 0,1 0 16,0-21-16,20 21 0,-20 0 15,21 0-15,0-21 0,0 21 0,-1-21 16,22 21-16,0-21 0,22 21 16,-1-22-16,0 1 0,21 21 0,22-21 15,-1 21-15,1-21 0,20 0 0,1 21 16,0-21-16,-1 21 0,1-22 15,-21 22-15,20 0 0,1-21 0,0 21 16,-22 0-16,1-21 0,-1 21 16,1-21-16,-1 21 0,1 0 0,-1 0 15,-21-21-15,1 21 0,-1 0 0,0 0 16,1-21-16,-22 21 0,0 0 16,0 0-16,-21-22 0,0 22 15,-21 0-15,21 0 0,-21 0 16,-21 0-16,-1-21 0,1 21 0,0 0 15,-22 0-15,-21 0 0,1 0 0,-1 0 16,-21 0-16,0 0 0,1 0 16,-1 0-16,-42 0 47,-1 0-32,1 0-15,0 0 16,0 0-1</inkml:trace>
  <inkml:trace contextRef="#ctx0" brushRef="#br0" timeOffset="6865.14">10223 1820 0,'0'0'16,"22"0"-16,-22 22 16,21-22-16,-21 21 31,-21-21-16,-1 0-15,1 0 0,0 21 16,0-21-16</inkml:trace>
  <inkml:trace contextRef="#ctx0" brushRef="#br0" timeOffset="8668.45">2011 3789 0,'0'0'16,"-21"-42"0,21 20-16,-22 1 15,1 21 16,21 21-15,-21-21-16,21 22 0,0 20 16,0-21-16,0 21 0,0 22 15,-21-1-15,21 1 0,-21-1 16,21 22-16,-21 0 0,21-22 0,-22 22 16,1 21-16,21-22 0,-21 22 15,0-21-15,0 21 0,0 0 0,21-1 16,-22 1-16,1 0 0,0 21 15,0-21-15,21 0 0,-21 0 0,0-1 16,21 1-16,-22 0 0,22 21 16,0-21-16,0 0 0,0 0 0,-21-1 15,21 1-15,0 0 0,0 0 16,0 0-16,0 0 0,0-1 0,0 1 16,0-21-16,0 21 15,0-22-15,0 1 0,0 0 0,0-22 16,0 22-16,0-22 0,0 1 15,0-1-15,0-20 0,0 20 0,0-20 16,0-22-16,0 0 0,0 0 0,0 0 16,0-42-1,0 0-15,0 0 0,0-22 0,0-20 16,0-1-16,0 1 0</inkml:trace>
  <inkml:trace contextRef="#ctx0" brushRef="#br0" timeOffset="10460.7">1841 3937 0,'0'-85'16,"0"64"-1,0 0 1,22 21-1,-1-21-15,0 0 16,0 21-16,0 0 16,0 0-16,1 0 15,-1 0-15,0 0 0,0 0 0,0 0 16,0 0-16,22 0 0,-22 0 16,21 0-16,1 0 0,-1 0 15,21 0-15,1 0 0,-1 0 16,1 0-16,21 0 0,-22-21 0,22 21 15,-1 0-15,1 0 0,0 0 16,21-22-16,-1 22 0,1 0 0,21 0 16,-21-21-16,21 21 0,-21 0 15,21 0-15,0-21 0,21 21 0,0 0 16,0 0-16,-21 0 0,22-21 16,-22 21-16,21 0 0,0 0 0,-21 0 15,21-21-15,0 21 0,-21-21 16,21 21-16,-21 0 0,0 0 0,22 0 15,-22 0-15,0 0 0,0 0 16,-22-22-16,1 22 0,0 0 16,-21 0-16,-1 0 0,1 0 0,-21 0 15,-1 0-15,1 0 0,-1 0 16,-21 0-16,1 0 0,-1 0 0,0 0 16,1 0-16,-1 0 0,-21 0 15,22 0-15,-22 0 0,0 0 0,0 0 16,0 0-16,0 0 0,1 0 0,-1 0 15,-21 22-15,0-1 16,21 0-16,-21 0 16,0 0-16,0 0 15,0 1-15,-21-1 0,21 0 16,0 21-16,0-21 0,-21 22 0,21-22 16,-22 21-16,22 22 0,0-22 15,0 0-15,0 22 0,0-1 0,0-20 16,0 20-16,0 1 0,0-1 15,0 1-15,0-22 0,22 43 0,-22-22 16,0 1-16,0-1 0,21 22 0,-21-22 16,21 22-16,-21-21 0,0 20 15,0 1-15,0-22 0,0 22 0,0 0 16,0-22-16,21 22 0,-21 0 0,21-1 16,-21-20-16,0 20 0,0-20 15,21 21-15,-21-1 0,0-20 16,0 20-16,0 1 0,0 0 0,0-22 15,0 22-15,0-22 0,0 22 16,0-21-16,0 20 0,0 1 0,0-22 16,-21 22-16,0 0 0,21-22 0,0 22 15,0-22-15,-21 1 0,21-1 0,-21-20 16,21 20-16,0-20 0,0 20 16,0-21-16,0 1 0,-21 20 0,21-20 15,-22-22-15,22 21 0,-21 0 0,21 1 16,-21-1-16,0-21 0,21 22 0,-21-22 15,0 0-15,-1 21 0,1-21 16,0 1-16,0-1 0,0 0 16,0 0-16,-1 0 0,1 0 0,0-21 15,0 22-15,0-1 0,0-21 0,-1 21 16,1-21-16,0 0 0,0 21 0,0-21 16,0 0-16,-1 0 0,1 21 0,-21-21 15,21 0-15,-22 0 0,22 21 16,-21-21-16,0 0 0,-1 0 0,1 0 15,-22 0-15,22 22 0,-21-22 0,-1 0 16,1 0-16,-1 0 0,1 0 0,-1 0 16,-21 0-16,22 0 0,-1 0 0,1 0 15,-22 0-15,22 0 16,-22 0-16,0 0 0,1 0 0,-1 0 16,0 0-16,1 0 0,-1 0 0,-21 0 15,22 0-15,-1-22 0,0 22 0,1 0 16,-1 0-16,-21 0 0,21 0 0,1 0 15,-1 0-15,0 0 0,1 0 16,-22 0-16,21 0 0,1 0 0,20 0 16,-21 0-16,1 0 0,-22 0 0,21 0 15,1 0-15,-1 0 0,0 0 0,1 0 16,-1 0-16,21 22 0,-20-22 16,20 0-16,1 0 0,-1 0 0,1 0 15,20 0-15,-20 0 0,-1 0 16,22 0-16,-21 0 0,-1 0 15,22 0-15,-22 0 0,1 0 0,20 0 16,-20 0-16,21 0 0,-22 0 0,22 0 16,-1 0-16,1 0 0,21 0 15,0 0-15,-22 0 0,22 0 0,0 0 16,0 0-16,0 0 0,0 0 16,-1 0-16,1 0 0,0 0 0,-21 0 15,21 0-15,-1 0 0,1 0 0,0 0 16,0 0-16,0 0 0,0 0 15,-1 0 1,1 0 31,21-22-16,0 1-31,0 0 0,0 0 16</inkml:trace>
  <inkml:trace contextRef="#ctx0" brushRef="#br0" timeOffset="14576.01">1905 5863 0,'0'0'0,"21"0"47,-21-21-47,21 0 0,0 0 16,1 0-16,-1-1 0,0 1 15,0-21-15,21 21 0,1-22 0,-22 22 16,21-21-16,1 0 0,-22 20 16,21-20-16,-21 0 0,0 21 0,1-1 15,-1 1-15,-21 0 0,0 0 16,-21 21 0,-1 0-16,1 21 0,0 0 15,-21-21-15,21 21 0,-1 1 0,1-1 16,0 0-16,21 0 0,0 0 15,0 22-15,0-22 0,0 0 16,0 0-16,0 0 0,21-21 16,0 21-16,22 1 0,-22-1 0,0 0 15,0 0-15,22-21 0,-22 21 16,0 0-16,0 1 0,-21-1 16,0 0-16,0 0 15,-21-21 1,-21 21-16,20-21 0,-20 0 15,21 0-15,-21 0 0,-1 0 0,22 0 16,-21 0-16,21 0 0,-1 0 16,1 0-16,0 0 0,0-21 0,21 0 31,21 0-15,0 21-16,0-21 15,1 21-15,-1-22 0</inkml:trace>
  <inkml:trace contextRef="#ctx0" brushRef="#br0" timeOffset="14960.43">2603 5715 0,'22'0'0,"-1"0"16,0-21-16,0 0 15,0 0-15,0 21 0,-21-22 0,22 1 16,-1 0-16,0 0 0,-21 0 16,0 0-16,0-1 15,-21 22 1,0 0-16,-1 0 0,1 22 16,0-22-16,0 21 0,-21 0 15,20 0-15,1 0 0,21 0 0,-21 22 16,21-22-16,-21 0 0,21 21 15,0-20-15,0-1 0,0 0 0,0 0 16,21-21-16,0 21 0,22-21 16,-22 0-16,0 0 15,0 0-15,21 0 0,-20 0 0,20 0 16,-21 0-16,21-21 0,1 0 16,-22 21-16,0-21 0,21 0 0,-20-1 15,-1 1-15,0 0 0,0 0 16,0 0-16</inkml:trace>
  <inkml:trace contextRef="#ctx0" brushRef="#br0" timeOffset="15396.54">3133 5503 0,'0'0'0,"-22"0"15,22 22 1,0-1-16,0 0 0,0 0 16,0 0-16,0 0 15,0 1-15,0-1 0,0 0 0,-21 0 16,21 0-16,0 0 0,0 1 0,0-1 15,-21-21-15,21 21 0,-21-21 47,21-21-31,0 0-16,0-1 16,0 1-16,0 0 0,0-21 15,0 21-15,0-1 0,21 1 0,-21 0 0,21-21 16,0 21-16,22-1 0,-22 22 15,21-21-15,1 0 0,-22 21 16,21 0-16,0 0 0,1 0 16,-1 0-16,0 21 0,-20-21 0,20 21 15,-21 1-15,0 20 0,-21-21 0,0 0 16,0 0-16,0 22 0,0-22 16,0 0-16,0 0 0,-21 0 0,0 1 15,0-1-15,0 0 0,-1 0 16,1-21-16,21 21 0,-21-21 15,0 0-15,42-21 47,0 0-47</inkml:trace>
  <inkml:trace contextRef="#ctx0" brushRef="#br0" timeOffset="15944.23">4022 5482 0,'0'0'0,"0"-63"31,-22 42-15,1 21-16,0 0 0,0 0 0,0 0 16,0 0-16,-1 21 0,-20 0 15,21-21-15,0 21 0,-22 0 16,22 22-16,0-22 0,0 21 0,0-21 15,0 22-15,21-22 0,0 0 16,0 21-16,0-21 0,0 1 0,0-1 16,0 0-16,0 0 0,21-21 15,0 0-15,0 0 16,0 0-16,22 0 0,-22 0 0,0-21 16,0 0-16,0 21 15,0-21-15,1-22 0,-1 22 0,0 0 0,0-21 16,0 20-16,-21-20 0,21 0 0,-21-1 15,22 1-15,-22 0 16,0-1-16,21 1 0,0-21 0,-21 20 16,0 1-16,0 0 0,0 20 15,21-20-15,-21 21 0,0 0 0,0 0 16,0 42 0,0 0-16,0 21 0,0 1 15,-21-22-15,21 42 0,0-20 0,0-1 16,21 0-16,-21 22 0,0-22 0,0 0 15,0 1-15,0-1 0,0 0 16,0 1-16,0-1 0,0-21 16,0 22-16,0-22 0,0 0 15,0 0-15,21-21 16,0 0-16,1-21 0,-1 0 16,0 21-16,0-21 0,-21-22 15,21 22-15</inkml:trace>
  <inkml:trace contextRef="#ctx0" brushRef="#br0" timeOffset="16500.41">4487 5101 0,'0'21'32,"0"1"-32,0-1 15,0 0-15,-21 21 0,21 1 16,0-22-16,-21 21 0,21 0 0,0 1 15,0-1-15,-21-21 0,21 22 0,0-1 16,0-21-16,0 21 0,0-20 16,0-1-16,0 0 0,0 0 0,0 0 15,0 0-15,0-42 32,0 0-17,0 0 1,0 0-16,0-22 0,0 22 0,0 0 15,0 0-15,0-21 0,21 20 0,0 1 16,0 0-16,-21 0 0,21 0 16,1 0-16,-1 21 0,0 0 0,0 0 15,0 0-15,0 0 16,1 0-16,-22 21 16,0 0-1,-22 0-15,1-21 16,0 21-16,-21-21 0,21 0 0,-1 21 15,1-21-15,0 22 0,-21-22 0,42 21 16,-21-21-16,-1 21 0,22 0 16,0 0-16,0 0 15,0 1-15,0-1 16,0 0-16,22-21 0,-1 21 0,0 0 16,0-21-16,0 0 0,0 0 15,1 0-15,-1 0 0,0 0 16,0 0-16,0 0 0,0 0 0,1 0 15,-1 0-15,-21-21 0,21 21 16,0-21-16,-21 0 0</inkml:trace>
  <inkml:trace contextRef="#ctx0" brushRef="#br0" timeOffset="16880.18">4762 5588 0,'-21'42'15,"42"-42"1,1 0 0,-1-21-16,0 21 15,0-21-15,0 0 0,0 21 0,1-21 16,-1 21-16,-21-21 0,21-1 0,-21 1 16,21 21-16,-21-21 15,0 0-15,-21 21 16,0 0-16,0 0 0,-1 0 15,1 21 1,0-21-16,21 21 0,0 0 0,-21 1 16,21-1-16,0 21 0,-21-21 0,21 0 15,0 1-15,0-1 0,0 0 16,0 0-16,0 0 0,0 0 0,21 1 16,0-22-16,0 0 0,0 0 15,1 0-15,-1 0 0,0 0 16,0 0-16,21 0 0,-20-22 0,-1 1 15,0 21-15,0-21 0,0 0 16,0 0-16,-21 0 0,22-1 16,-22 1-16</inkml:trace>
  <inkml:trace contextRef="#ctx0" brushRef="#br0" timeOffset="17583.79">5228 5461 0,'0'0'0,"-21"21"47,21 0-47,-21-21 0,21 22 15,0-1-15,0 0 0,0 0 0,0 0 16,0 0-16,0 1 16,0-1-16,21-21 15,0 0-15,0 0 16,0 0-16,1 0 0,-1 0 16,0 0-16,0 0 0,21-21 0,-20-1 15,-1 22-15,0-21 0,0 0 0,-21 0 16,21 0-16,0 0 0,-21-1 15,0 1-15,22 0 0,-1 0 16,-21 42 31,0 0-47,0 0 0,0 1 16,0 20-16,0-21 0,0 21 15,0 1-15,0-1 0,0 0 16,0 22-16,0-22 0,0 1 0,0 20 15,0-21-15,0 1 0,0 20 16,0-20-16,0 20 0,0-21 0,0 22 16,0-22-16,0 22 0,0-22 0,0 22 15,0-22-15,0 21 0,0-20 16,0-1-16,0 22 0,-21-22 0,-1-21 16,1 21-16,21-20 0,-21 20 0,0-21 15,0-21-15,0 21 0,-1-21 0,1 0 16,0 0-16,0 0 0,0-21 15,0 0-15,-1 0 0,22 0 0,0-22 16,0 1-16,0 0 0,0-22 16,0 1-16,0-1 0,0 1 15,0-1-15,22-21 0,-1 22 0,0-1 16,0 1-16,21-1 0,-20 1 0,20-1 16,0-20-16,-21 20 0,22 1 15,-1-1-15,0 1 0,1-1 0,20 22 16,1-22-16,-22 22 0,-42 0 0,21-1 15,22 22-15,-22 0 0,0 0 16,0 21-16,-42 0 31,-43 21-15,43-21-16,0 0 0,0 21 16,21 0-16,0 1 0,0-1 15</inkml:trace>
  <inkml:trace contextRef="#ctx0" brushRef="#br0" timeOffset="17736.7">5821 5630 0,'0'-21'62,"0"0"-62,21 0 16</inkml:trace>
  <inkml:trace contextRef="#ctx0" brushRef="#br0" timeOffset="18068.5">6540 4699 0,'0'-21'0,"-21"21"16,0 0-16,0 0 16,0 0-16,21 21 0,-21-21 15,-1 21-15,1 22 0,0-22 0,21 21 16,-21 0-16,0 22 0,21-22 16,0 22-16,-43-22 0,1 43 0,21-22 15,21 1-15,0-22 0,0 22 0,0-22 16,0 0-16,0 22 0,0-22 15,0 0-15,0-20 0,21 20 0,-21-21 16,21 0-16,0 0 0,-21 1 0,22-1 16,-1-21-16,0 0 0,0 0 15,0 0-15,0 0 0,1-21 16,-1 21-16,0-22 0,0 1 0,-21 0 16,21 0-16,-21-43 15</inkml:trace>
  <inkml:trace contextRef="#ctx0" brushRef="#br0" timeOffset="18296.38">6625 5059 0,'0'0'0,"-21"0"16,0 0-1,21 21-15,0 0 16,0 0-16,0 1 0,-21-1 0,21 0 16,0 0-16,0 0 0,-22 0 15,22 1-15,0-1 0,-21-21 16</inkml:trace>
  <inkml:trace contextRef="#ctx0" brushRef="#br0" timeOffset="18344.36">6583 5313 0,'0'0'15,"0"-21"-15,21 0 0,-21-1 16,21 1-16</inkml:trace>
  <inkml:trace contextRef="#ctx0" brushRef="#br0" timeOffset="18512.25">6731 5059 0,'0'-21'16,"0"42"-16,0 0 0,0 0 16,-21-21-16,42 21 15,-21 1-15,0-1 0,-21-21 0,0 21 16,21 0-16,-22 0 0,22 0 0,0 1 15,0-1-15,0 0 16,0 0 0</inkml:trace>
  <inkml:trace contextRef="#ctx0" brushRef="#br0" timeOffset="19031.96">7112 5376 0,'0'0'0,"0"-21"0,0 0 16,-21 21-16,0-21 15,-1 21-15,1 0 16,0 0-16,0 0 0,0 0 0,0 0 15,-1 21-15,1 0 0,0 0 0,0 1 16,-21-1-16,42 0 0,-22 21 16,1-21-16,0 1 0,21 20 15,0-21-15,0 0 0,0 0 0,0 1 16,0-1-16,21-21 16,0 0-16,1 0 15,-1 0-15,0 0 0,0 0 0,0-21 16,0-1-16,1 22 0,-1-21 0,0 0 15,-21 0-15,21 0 16,-21 0-16,21-1 0,-21 1 0,0 0 16,0 0-16,0 42 47,-21 0-47,21 0 0,0 1 15,0 20-15,0-21 16,0 0-16,0 0 0,0 1 15,0-1-15,21 0 0,0 0 16,1-21-16,-1 0 0,0 0 16,0 0-16,0 0 0,0 0 15,1 0-15,-1 0 0</inkml:trace>
  <inkml:trace contextRef="#ctx0" brushRef="#br0" timeOffset="19473.71">7408 5398 0,'0'0'0,"0"-22"0,-21 22 16,21-21-16,-21 21 0,0 0 16,0 0-16,-1 0 0,22 21 15,-21-21-15,0 22 0,21-1 0,-21-21 16,21 21-16,-21 0 0,0 0 16,21 0-16,0 22 0,0-22 0,0 0 15,-43-21-15,43 21 0,0 22 16,0-22-16,0 0 0,0 0 0,0 0 15,21-21-15,1 21 0,-1-21 16,0 0-16,0 0 0,0 0 16,0 0-16,1-21 0,-1 0 15,0 0-15,0 0 0,0 0 16,0-1-16,1-20 0,-1 0 0,-21-1 16,21 1-16,-21 0 0,21-22 0,0 22 15,-21-22-15,0 22 0,0-21 16,0 20-16,0 1 0,0 0 0,0-1 15,0 1-15,0 0 0,0 20 0,-21 22 32,0 22-32,21-1 0,-21 0 15,0 0-15,21 21 0,0-20 0,-22-1 16,65 21-16,-43 22 0,0-22 0,0 21 16,-21-20-16,21-1 0,-22 22 15,22-22-15,-21 0 0,21 1 0,0-1 16,0-21-16,0 21 0,-21-20 0</inkml:trace>
  <inkml:trace contextRef="#ctx0" brushRef="#br0" timeOffset="19872.48">7302 5736 0,'64'21'16,"-128"-42"-16,149 42 0,-64-21 0,0 0 0,-21-21 0,0 0 15,22 21-15,-1-21 0,0 21 16,21-21-16,-21 0 0,1-1 16,-1 1-16,0 0 0,-21 0 15,21 0 1,0 21-16,-21 21 15,0 0 1,0-42-16,0 42 16,0 0-16,0 0 0,0 1 15,0-1-15,21 0 16,1-21 0,-1-21-1,0 21-15,0 0 0,0 0 16,-21 21-16,-21-21 0,0 0 15,42-21-15,0 0 16,0-1-16,1-20 0,-1 21 0,0 0 16,0 21-16,0-21 0,-21-1 15,21 22 1,-21 22 0,22-1-16,-22 0 15,0 0-15,0 0 0,21 0 16,-21 1-1,21-22-15,0 0 16</inkml:trace>
  <inkml:trace contextRef="#ctx0" brushRef="#br0" timeOffset="20117.34">8149 5630 0,'0'0'15,"0"-21"-15,21 21 16,-21-21-16,0-21 16,21 63-16,1-42 0,-22 0 15,21 21-15,0 0 16,-21 21 15,0 0-31,0 0 16,21 0-16,0-21 15,-21 21-15,21-21 16,1 0-16,-1 0 16,0 0-1,0-21-15,-21 0 16,21 0-1,-21 0-15,0 0 0,0-1 16</inkml:trace>
  <inkml:trace contextRef="#ctx0" brushRef="#br0" timeOffset="20296.23">8149 5271 0,'-21'0'31,"0"0"-15,21 21 15,21-21-15,0 0-16,0 0 0,0 0 0</inkml:trace>
  <inkml:trace contextRef="#ctx0" brushRef="#br0" timeOffset="20840.55">8615 5398 0,'0'21'62,"0"0"-62,-21 0 0,21 0 16,-22-21-16,22 21 0,0 1 15,0-1-15,0 0 16,0 0-16,-21-21 0,21 21 16,-21-21 15,21-21-16,0 0-15,0 0 16,0 0-16,0-1 16,0 1-16,21 0 0,0 0 15,1 0-15,-1 0 0,0-1 0,0 1 16,0 0-16,0 0 0,22 0 16,-22 21-16,0 0 0,0 0 0,22 0 15,-22 0-15,0 0 0,0 0 16,0 21-16,-21 0 15,21 0-15,-21 0 0,0 1 0,0-1 16,0 0-16,0 0 0,0 0 0,0 0 16,0 1-16,0-1 0,-21-21 0,21 21 15,-21-21-15,21 21 16,-21-21 0,0-21-16,21 0 31,21 21-31,0-21 0</inkml:trace>
  <inkml:trace contextRef="#ctx0" brushRef="#br0" timeOffset="21145.38">9313 4868 0,'0'0'0,"-21"0"0,0 0 15,21 22 1,-21-1-16,21 0 16,-21 0-16,21 0 0,0 0 15,0 1-15,-22-22 0,22 21 0,0 0 16,0 0-16,0 0 15,0-42 17,22 21-32,-22-21 0</inkml:trace>
  <inkml:trace contextRef="#ctx0" brushRef="#br0" timeOffset="21320.27">9377 4890 0,'0'0'0,"0"21"15,0 0 1,0 0-16,0 0 0,-21 0 16,21 1-16,-22-1 15,22 0-15,0 0 16,0-42 15</inkml:trace>
  <inkml:trace contextRef="#ctx0" brushRef="#br0" timeOffset="21668.1">9461 4466 0,'22'0'46,"-1"0"-46,0 21 0,0 1 16,0-22-16,22 21 0,-22 0 0,21 0 16,0 21-16,1-20 0,-1-1 15,-21 21-15,22 0 0,-1 1 16,-21-1-16,0 0 0,0 1 0,-21 20 0,0-20 16,0 20-16,0-21 0,0 22 15,-21-22-15,0 22 0,0-22 16,-21 0-16,-1 22 0,1-22 0,0 1 15,-22-1-15,1-21 0,-1 21 0,1-20 16,-1-1-16,22 0 0,-1 21 0,1-21 16,21 1-16,-21-1 0,20 0 15,1-21-15,0 0 0,0 0 0,0 0 16,0 0-16,-22 0 0</inkml:trace>
  <inkml:trace contextRef="#ctx0" brushRef="#br0" timeOffset="22235.54">3365 4318 0,'0'0'0,"-42"0"0,42-21 15,-42 21-15,21 0 0,21-21 16,21 0-16,-21-1 0,0 1 15,21 0-15,-21 0 16,0 42 15,0 0-31,0 22 0,0-22 16,0 21-16,0 0 0,0 1 16,0-1-16,0 0 0,0 1 15,0-1-15,0-21 0,0 22 0,21-22 16,-21 0-16,21 0 0,0 0 15,-21 0-15</inkml:trace>
  <inkml:trace contextRef="#ctx0" brushRef="#br0" timeOffset="22408.44">3598 4720 0,'43'-42'15,"-22"21"-15,0-22 0,0 22 16,0 0-16,0-21 0,1-1 16,-1 22-16,-21-21 0,0-22 0,0 43 15,0-21-15,0 21 0,0 0 0,0-1 16,0 1-16,21 21 47,0 0-32,-21 21-15,21-21 16</inkml:trace>
  <inkml:trace contextRef="#ctx0" brushRef="#br0" timeOffset="22632.31">4254 4149 0,'-21'0'15,"0"21"-15,0 0 16,21 0-16,-21-21 0,21 21 16,-21 1-16,21-1 0,-22 0 15,22 21-15,0-21 0,0 22 16,0-1-16,-21-21 0,21 0 0,0 22 15,-21-22-15,21 0 0,0 0 0,0 0 16,0 1-16,0-1 16</inkml:trace>
  <inkml:trace contextRef="#ctx0" brushRef="#br0" timeOffset="22908.15">4445 4085 0,'21'43'31,"-21"-22"-31,0 0 0,0 21 16,0-21-16,-21 1 0,0-1 0,-22 0 15,43 21-15,-63-42 0</inkml:trace>
  <inkml:trace contextRef="#ctx0" brushRef="#br0" timeOffset="23159.01">4487 4614 0,'43'-42'16</inkml:trace>
  <inkml:trace contextRef="#ctx0" brushRef="#br0" timeOffset="23796.08">4085 4149 0,'21'0'16,"-21"21"-1,0 0-15,21-21 0,22 0 16,20 21-16,-63 0 0,0 22 15,-21-1-15,0-21 0,0 22 0,0-1 16,-1 0-16,22-21 0,0 22 0,0-22 16,-21 21-16,21-21 0,-21 1 15,21-1-15,42 0 0,-63 0 0,-21 0 16,21-21-16,0 0 0</inkml:trace>
  <inkml:trace contextRef="#ctx0" brushRef="#br0" timeOffset="24151.87">4403 4085 0,'21'0'16,"0"0"-16,0 0 0,0 21 15,0 1-15,1-1 0,-1 0 0,-21 0 16,0 0-16,0 0 0,0 22 0,0-22 15,0 0-15,-21 0 0,-1 22 16,-20-22-16,21 0 0,-21 21 0,-1-21 16,22 1-16,0-22 0,-21 0 15,20 21-15</inkml:trace>
  <inkml:trace contextRef="#ctx0" brushRef="#br0" timeOffset="24338.77">4106 4466 0,'21'0'31,"1"0"-31,-22 21 16,21-21-16,0 22 0,0-22 15,-21 21-15,21 0 0,0 0 0,1-21 16,-1 21-16,0 0 0,0-21 16,0 22-16,22-22 0,-22 0 0,0 21 15,0-21-15,0 0 0,0 0 0</inkml:trace>
  <inkml:trace contextRef="#ctx0" brushRef="#br0" timeOffset="24408.73">4657 4614 0,'0'-21'15,"-22"0"-15</inkml:trace>
  <inkml:trace contextRef="#ctx0" brushRef="#br0" timeOffset="24653.61">4911 4149 0,'0'0'0,"21"-21"16,42-43-1,-63 85 16,0 0-31,-42 22 0,42-22 16,0 21-16,0-21 0,-21 22 16,21-1-16,21-21 0,-63 22 0,20-22 15,1 0-15</inkml:trace>
  <inkml:trace contextRef="#ctx0" brushRef="#br0" timeOffset="24827.5">4699 4614 0,'21'-42'16,"-21"63"-16,0-42 16,0 0-16,21 0 0,0-22 0,1 22 15,-1 0-15,0 0 0,0 21 16,0-21-16,0 21 0,-21-21 0,22 21 16,-1 21-16,-21 0 0,0 21 15,-21 1-15,21-22 0</inkml:trace>
  <inkml:trace contextRef="#ctx0" brushRef="#br0" timeOffset="24996.39">5397 4593 0,'0'-42'31,"0"21"-31,0 0 0,0-1 16,-21 1-16,0 0 0,0 21 15,21-21-15,-21 0 0,0 21 0,-1 0 16,1 0-16,0 0 0</inkml:trace>
  <inkml:trace contextRef="#ctx0" brushRef="#br0" timeOffset="26316.4">4847 4297 0,'0'0'16,"0"-21"0,0 0-16,0-1 0,0 1 15,0 0-15,0 0 16,0 0-16,0 42 31,0 0-31,0 0 16,0 22-1,0-22-15,0 0 0,0 21 0,0-21 16,0 22-16,0-22 0,0 21 16,-21-21-16,21 1 0,0 20 0,-21-21 15,21 21-15,0-20 0,-21-1 0,-1 0 16,1 0-16,0 0 0,21 0 15,-21 1-15,0-1 0,0 0 16,-1-21 0,1 0-16,21-21 31,0 0-15,0-1-16,0 1 15,0 0-15,21 0 0,1 0 0,-1 0 16,0-1-16,-21 1 0,21 0 0,0 0 15,0 21-15,1-21 0,-1 21 16,0 0-16,0 0 0,0 0 16,-21 21-16,21-21 0,1 21 15,-22 0-15,21 0 0,0 1 0,0-1 16,-21 0-16,21-21 0,0 21 16,1 0-16,-1-21 0,0 0 15,0 21-15,0-21 0,22 0 0,-22 0 16,0 0-16,0 0 0,21 0 15,-20-21-15,20 21 0,-21-21 0,0 0 16,0 21-16,1-21 0,-1 0 16,0 21-16,-21-22 0,21 1 0,-21 0 15,0 0-15,0 0 16,0 0-16,-21-1 0,0 22 16,0 0-16,-1 0 0,1 0 15</inkml:trace>
  <inkml:trace contextRef="#ctx0" brushRef="#br0" timeOffset="26837.32">3408 4720 0,'63'0'15,"-42"0"1,1 0-16,-1 0 0,0 0 16,21 0-16,-21 0 0,1-21 0,-1 21 15,21-21-15,-21 21 0,0 0 16,1-21-16</inkml:trace>
  <inkml:trace contextRef="#ctx0" brushRef="#br0" timeOffset="28740.48">2476 7133 0,'22'0'0,"-1"0"0,0 0 0,0-21 15,0 21-15,-21-21 0,21 0 16,1 0-16,-1-1 0,0 1 0,0 0 16,-21 0-16,21-21 0,0 20 0,1-20 15,-1 21-15,-21-21 0,21-1 16,-21 1-16,21 0 0,-21 20 0,21-20 15,-21 21-15,0 0 0,0 0 16,0-1-16,-21 22 16,0 0-16,0 0 0,0 0 15,-1 0-15,1 22 0,0-1 0,0 0 16,0 0-16,0 0 0,21 22 16,-22-22-16,22 0 0,0 21 0,0-21 15,0 1-15,22 20 0,-1-21 16,0 0-16,0 0 0,0 1 0,0-1 15,1 0-15,-22 0 0,0 0 16,21 0-16,-21 1 0,0-1 16,0 0-16,-21-21 15,-1 0-15,1 0 0,0 0 16,0 0-16,0 0 0,-22 0 16,22-21-16,0 21 0,-21-21 15,21-1-15,-1 22 0,1-21 0,0 0 16,0 0-16,0 21 0,0-21 15,21 42 17,21-21-32,0 21 0,0 0 15,0 0-15,0 1 0,1-1 16,-1 0-16,21-21 0,-21 21 0,0 0 16,22 0-16,-22 1 0,21-22 15,-21 0-15,22 0 0,-1 0 16,-21 0-16,22 0 0,-1-22 15,-21 22-15,21-21 0,1 0 0,-22 0 16,21 0-16,1 0 0,-1-1 16,-21 1-16,0-21 0,22 21 0,-22 0 15,-21-1-15,0-20 0,0 21 0,0 0 16,0 0-16,0-1 16,-21 22-16,-1 0 0,1 0 15,0 22-15,0-1 16,0 0-16,21 0 0,0 0 0,0 22 15,0-22-15,0 0 0,0 0 16,0 0-16,0 0 0,0 1 16,0-1-16,0 0 0,21-21 15,0 0-15,0 0 0,0 0 16,1 0-16,20 0 0,-21 0 16,0 0-16,22-21 0,-22 21 0,0-21 15,21 21-15,-21-22 0,1 1 0,-1 0 16,0 21-16,0-21 0,0 0 15,-21 0-15,21 42 32,-21 0-17,0 0-15,0 0 0,22 0 16,-22 1 0,21-22-1,0 0-15,0 0 16,0 0-16,0 0 15,1 0-15,-1-22 0,0 22 0,0-21 16,0 21-16,-21-21 0,21 21 16,1-21-16,-1 21 0,0 0 0,-21-21 15,21 21-15,0 0 16,-21 21 0,0 0-16,0 0 15,0 0 1,21-21-16,1 22 15,-1-22-15,0 0 16,0 0-16,0 0 16,0 0-16,1 0 0,20 0 0,-21-22 15,0 22-15,22-21 0,-22 0 16,0 21-16,21-21 0,-21 0 0,1 21 16,-22-21-16,0-1 0,21 22 0,-21-21 15,0 0-15,0 0 16,-21 21-16,-1 0 0,1 0 0,-21 0 15,21 0-15,0 0 0,-1 0 16,-20 0-16,21 21 0,0-21 16,0 21-16,-1 0 0,1 1 0,21-1 15,0 0-15,0 0 0,-21 0 16,21 0-16,0 1 0,0-1 16,21 0-16,0-21 15,1 0-15,-1 0 16,0 0-16,0 0 0,0 0 0,0-21 15,22 21-15,-22-21 0,0-1 16,0 1-16,22 21 0,-22-42 0,21 21 16,-21 0-16,0-1 0,22-20 15,-22 0-15,0 21 0,0-22 0,-21 1 16,0 0-16,21-1 0,-21 1 16,0 21-16,0-22 0,0 22 15,0-21-15,0 21 0,-21 21 0,21-21 16,-21 21-16,0 0 0,21 21 15,-21 0-15,0 0 0,21 0 16,0 22-16,0-1 0,0 0 16,0 1-16,0-1 0,0 0 0,0 1 15,0-1-15,0-21 0,0 21 0,21-20 16,-21 20-16,0-21 0,21 0 16,0 0-16,0 1 0,-21-1 15,21-21-15,1 0 0,-1 0 16,0 0-16,0 0 0,0 0 15,0-21-15,1-1 0,20 22 0,-21-21 16,0-21-16</inkml:trace>
  <inkml:trace contextRef="#ctx0" brushRef="#br0" timeOffset="29828.17">5228 6244 0,'-63'43'31,"41"-22"-31,1 0 0,21 21 0,0 1 16,-21-1-16,21 0 0,-21 1 15,21-1-15,-21 21 0,21-20 0,0-1 16,0 0-16,-21-20 0,21 20 0,-22 0 16,22-21-16,0 1 0,0-1 15,0 0-15,0 0 0,0-42 47,22 0-47,-1 21 0,-21-21 16,0-1-16,21 1 0,0 21 15,-21-21-15,21 0 0,-21 0 16,21 21-16,-21-21 0,0-1 31,-21 44-15,0-1-1,21 0-15,0 0 16,0 0-16,0 0 0,0 1 16,0-1-16,0 0 0,0 0 15,0 0-15,0 0 16,21-21-16,-21 22 0,21-22 16,1 0-16,-1 0 0,0 0 15,0 0-15,0 0 0,0 0 16,1-22-16,-1 22 0,21-21 0,-21 0 15,0 21-15,1-21 0,-1 0 16,0 0-16,0-1 0,0 22 0,-21-21 16,0 0-16,0 0 0,0 0 15,0 42 17,0 0-32,0 0 15,0 0-15,-21 1 16,21-1-16,0 0 15,0 0-15,21-21 16,0 0-16,1 0 16,-1 0-16,0 0 0,0 0 15,-21-21-15,21 21 0,0-21 16,1 0-16,-1 21 0,0-22 0,0 1 16,-21 0-16,21 21 0,-21-21 15,0 42 16,0 0-15,0 0-16,0 1 16,0-1-16,21-21 15,1 0-15,-22 21 0,21-21 16,0 0-16,0 0 0,0 0 16,0 0-16,1 0 0,20-21 15,-21 21-15,0-21 0,0 21 0,1-22 16,-1 1-16,0 21 0,-21-21 15,0 0-15,0 0 16,0 42 15,0 0-31,0 0 16,0 0-16,0 1 16,0 20-16,0-21 0,0 0 15,0 22-15,21-22 0,-21 21 0,21 0 16,-21 1-16,0-1 0,0 0 0,0 1 15,0-1-15,0 0 0,0 22 16,0-22-16,0 1 0,-21-1 0,0 0 16,-21-21-16,20 22 0,1-1 0,0-21 15,-21 0-15,21 1 0,-1-22 16,1 0-16,21-22 16,0 1-16,0 0 15,0-21-15,21 21 0,1-43 0</inkml:trace>
  <inkml:trace contextRef="#ctx0" brushRef="#br0" timeOffset="30128.17">6689 6096 0,'0'0'0,"-106"21"15,85 0 1,-1 22-16,1-22 0,-21 21 0,21 1 0,0-1 16,-1 21-16,-20 1 0,21-1 15,0 1-15,0-1 0,21 1 16,-22-22-16,22 22 0,-21-22 0,21 0 16,0 1-16,0-1 0,0-21 15,21 22-15,1-22 0,-1 0 0,0 0 16,0-21-16,0 0 0,22 0 15,-22 0-15,21 0 0,0 0 0,-20 0 16,20-21-16,0 21 0,-21-21 0,22 0 16</inkml:trace>
  <inkml:trace contextRef="#ctx0" brushRef="#br0" timeOffset="30348.04">6985 6519 0,'-42'43'16,"84"-86"-16,-84 107 0,20-43 15,22 0-15,0 0 0,0 1 16,0-1-16,0 0 0,0 0 16,0-42 30</inkml:trace>
  <inkml:trace contextRef="#ctx0" brushRef="#br0" timeOffset="30532.93">7070 6477 0,'0'0'0,"0"21"15,0 0 1,0 1-16,0-1 15,0 0-15,0 0 0,0 0 16,0 0-16,0 1 16</inkml:trace>
  <inkml:trace contextRef="#ctx0" brushRef="#br0" timeOffset="31248.4">7302 6689 0,'0'0'15,"-21"0"-15,21 21 0,-21 0 16,21 0-16,0 0 0,-21 1 15,21-1-15,-21 0 16,21 0-16,0 0 0,0 0 0,0 1 16,0-1-16,0 0 0,0 0 31,0-42 0,0 0-31,0 0 16,0-1-16,0 1 0,0 0 15,21 0-15,-21 0 0,21 0 0,0-22 16,0 22-16,-21 0 16,22 0-16,-1 0 0,0-1 0,0 1 15,0 21-15,0 0 0,1 0 16,-1 0-16,0 21 0,-21 1 16,21-1-16,-21 0 0,21 0 0,-21 0 15,0 22-15,0-22 0,0 0 16,0 0-16,0 0 0,0 0 0,0 1 15,0-1-15,0 0 0,-21-21 16,21 21-16,-21-21 16,21-21 15,0 0-31,21 0 16,0 21-16,0-43 0,1 22 0,-1 0 15,21-21-15,-21 20 0,22-20 16,-1 21-16,-21-21 0,21 20 0,1 1 15,-1 0-15,0 0 0,-20 21 0,-1 0 16,21 0-16,-21 21 0,-21 0 16,0 0-16,21 1 0,-21-1 0,0 21 15,0-21-15,0 0 0,0 1 16,0 20-16,0-21 0,-21 0 0,21 0 16,0 1-16,-21-1 0,21 0 15,-21-21-15,21 21 0,0 0 16,21-21-1,0 0 1,0 0-16,1-21 0,-1 0 0</inkml:trace>
  <inkml:trace contextRef="#ctx0" brushRef="#br0" timeOffset="31736.63">8572 6646 0,'0'0'0,"-63"0"32,42 0-32,0 0 0,-1 0 15,1 0-15,0 0 0,0 22 0,0-1 16,0 0-16,-1 0 0,1 0 16,0 0-16,0 1 0,0-1 0,0 0 15,21 0-15,-22 0 0,22 0 0,0 1 16,0-1-16,0 0 15,22-21-15,-1 0 16,0 0-16,0 0 0,0 0 0,0 0 16,1 0-16,-1 0 0,0-21 15,0 0-15,0 21 0,0-22 0,1 1 16,-1 0-16,0 0 0,-21 0 16,0-22-16,21 22 0,-21 0 15,21 0-15,-21 0 0,0 0 16,-21 42 15,21 0-31,-21 0 0,21 0 0,0 0 16,0 1-16,0-1 0,0 0 15,0 0-15,0 0 0,0 0 0,0 1 16,21-22-16,0 21 0,0-21 16,1 0-16,-1 0 15,0 0-15,0 0 16,0 0-16,0 0 0,1-21 0,-1-1 15,0 22-15,0-21 0,0 0 16</inkml:trace>
  <inkml:trace contextRef="#ctx0" brushRef="#br0" timeOffset="32968.66">8911 6625 0,'0'21'31,"-21"1"-31,21-1 16,0 0-16,0 0 0,-21 0 0,21 0 15,0 1-15,-21-1 0,21 0 0,0 0 16,0 0-16,0 0 16,-22-21-16,22 22 15,0-44 17,0 1-17,0 0-15,0 0 0,0 0 16,0 0-16,22-1 0,-1 1 15,-21 0-15,21 0 0,0 0 0,0 0 16,0-1-16,-21 1 0,22 21 0,-1-21 16,0 21-16,0 0 0,0 0 15,0 0-15,1 0 0,-22 21 16,21 0-16,-21 1 0,21-1 0,-21 0 16,0 0-16,0 0 15,0 0-15,21 1 0,-21-1 0,21 0 16,-21 0-16,21 0 0,1-21 15,-1 21-15,0-21 0,0 0 16,0 0-16,0 0 0,22 0 16,-22 0-16,0 0 0,0 0 15,0-21-15,1 0 0,-1 21 0,0-21 16,-21 0-16,21 21 0,0-21 16,-21-1-16,21 1 0,-21 0 0,0-21 15,0 21-15,0-1 0,0 1 16,0 0-16,0 0 0,0 0 15,-21 21-15,0 0 0,0 0 16,0 0-16,0 0 0,-1 0 16,1 21-16,0 0 0,21 0 15,-21 0-15,0 1 0,21-1 0,-21 0 16,21 0-16,0 21 0,0-20 16,0-1-16,0 0 0,0 0 15,21-21 1,0 0-16,0 0 15,0 0-15,0 0 0,-21-21 16,22 21-16,-1-21 16,0 0-16,0 21 0,0-22 0,-21 1 15,21 0-15,1 0 0,-22 0 0,21 0 16,-21-1-16,21 22 0,-21-21 16,0 0-16,0 42 15,0 0 1,0 1-16,0-1 15,0 0-15,0 0 0,0 0 0,0 0 16,0 1-16,21-1 0,0-21 0,0 21 16,-21 0-16,22-21 0,-1 21 0,0-21 15,0 0-15,0 0 0,0 0 16,1 0-16,-1 0 0,21 0 16,-21 0-16,0 0 0,1 0 0,20 0 15,-21 0-15,21-21 0,-20 0 16,-1 0-16,21 0 0,-21-1 0,0 1 15,-21 0-15,22 0 0,-22-21 0,0 20 16,0 1-16,0 0 0,0 0 16,0 0-16,-22 0 0,1 21 0,0 0 15,0 0-15,-21 0 0,20 0 0,-20 0 16,21 21-16,-21-21 0,-1 21 16,22 0-16,0 0 0,-21 0 15,42 1-15,0-1 0,-22-21 0,22 21 0,0 0 31,22-21-31,-1 21 16,0-21-16,0 0 0,-21 21 0,21 1 16,0-22-16,1 21 0,-1 0 15,0 0-15,-21 0 0,21 0 0,0 1 16,0-1-16,-21 0 0,0 21 0,0-21 16,0 22-16,0-1 0,0-21 0,0 22 15,0-1-15,0 0 0,-21 1 16,0-1-16,21 0 0,-21 1 0,0-22 15,0 0-15,-1 21 0,1-21 0,0 1 16,0-1-16,-21 0 0,20-21 16,-20 21-16,21-21 0,-21 0 15,20 21-15,1-21 0,-21 0 0,21 0 16,0 0-16,-1-21 16,22 0-16,0 0 0,0 0 15,0-1-15,22 1 0,-22-21 0,42 0 16,-21-1-16,21-20 0,-20 20 0</inkml:trace>
  <inkml:trace contextRef="#ctx0" brushRef="#br0" timeOffset="33320.79">10414 6689 0,'0'0'16,"21"-21"-16,-21-1 0,21 1 16,0 0-16,-21 0 0,0 0 0,0 0 15,0-1-15,-21 22 32,21 22-32,-21-1 15,0 0-15,21 0 0,0 0 16,0 22-16,-21-22 0,21 0 15,0 21-15,-21-21 0,21 1 0,0-1 16,0 0-16,0 0 0,0 0 16,21-21-16,0 21 15,0-21-15,0 0 0,0 0 16,1 0-16,-1 0 0,21-21 16,-21 21-16,0-21 0,1 0 15,-1 21-15</inkml:trace>
  <inkml:trace contextRef="#ctx0" brushRef="#br0" timeOffset="33684.58">10774 6583 0,'0'0'0,"0"-21"0,0 0 16,21 21-16,0 0 16,0-22-16,0 22 15,1 0-15,-1 0 16,0 0-16,0 0 0,-21 22 15,21-1-15,0 0 16,-21 0-16,0 0 0,0 0 16,0 1-16,0-1 15,0 0-15,-21-21 0,0 21 16,0-21 0,21-21 15,0 0-16,21 0-15,0-1 0,0 1 16,-21 0-16,22 21 16,-22-21-16,21 0 0,0 21 0,-21-21 15,21-1-15,0 22 0,-21-21 16,0 0-16,21 21 16,-21-21-16</inkml:trace>
  <inkml:trace contextRef="#ctx0" brushRef="#br0" timeOffset="33963.48">11345 6202 0,'-21'21'31,"0"0"-15,21 0-16,0 1 16,-21-22-1,21 21-15,0 0 0,-21-21 16,21 21 0</inkml:trace>
  <inkml:trace contextRef="#ctx0" brushRef="#br0" timeOffset="34160.33">11430 6265 0,'0'0'0,"0"22"31,0-1-31,0 0 16,0 0-16,0 0 0,-21 0 15,21 1-15,0-1 16,21-21 31</inkml:trace>
  <inkml:trace contextRef="#ctx0" brushRef="#br0" timeOffset="34547.76">11493 5906 0,'0'0'16,"-21"0"-16,21-22 0,21 22 16,1 0-1,-1-21-15,0 21 0,0 0 0,21 0 16,-20 0-16,20 21 0,-21-21 0,21 22 15,1-1-15,-1 0 0,-21 0 16,22 0-16,-22 0 0,21 22 0,-21-22 16,0 0-16,1 21 0,-1-20 15,-21 20-15,0 0 0,0 1 16,0-1-16,0 21 0,0-20 0,-21 20 16,-22 1-16,22-22 0,0 22 0,-21-22 15,-1 21-15,22-20 0,-21-1 16,-1 0-16,22 1 0,-21-1 0,0-21 15,20 0-15,-20 22 0,21-22 0,-21 0 16,20-21-16,1 21 0,0 0 0,0-21 16,0 0-16,0-21 31,21 0-31,0 0 16</inkml:trace>
  <inkml:trace contextRef="#ctx0" brushRef="#br0" timeOffset="35572.47">2921 5101 0,'0'0'16,"-21"0"-16,42 0 63,0 0-63,0 0 15,22 0-15,-22 0 0,21 0 16,0-21-16,22 21 0,-1 0 0,1 0 15,21-21-15,20 21 0,1-21 16,0 21-16,0-21 0,21 21 16,0 0-16,0-22 0,21 1 0,0 21 0,0-21 15,1 21-15,-22-21 16,21 21-16,-21-21 0,0 21 0,0 0 16,0-21-16,-21 21 0,-1 0 15,1 0-15,-21-22 0,0 22 0,-22 0 16,1 0-16,-22 0 0,0 0 0,-21 0 15,1-21-15,-1 21 0,0 0 16,0 0-16,-42 0 63,0 0-63,0 0 15</inkml:trace>
  <inkml:trace contextRef="#ctx0" brushRef="#br0" timeOffset="36327.65">6519 5821 0,'0'0'16,"-21"21"-16,21 0 0,-21-21 0,0 0 0,21 21 16,-21-21-16,-1 0 15,22 22-15,-21-22 0,0 21 0,0-21 16,21 21-16,0 0 16,0 0-1,0 0-15,21-21 16,21 22-16,1-22 15,-1 0-15,22 0 0,20 0 0,1 0 16,0 0-16,20 0 0,1 0 0,21 0 16,-21 0-16,21 0 0,0 0 15,0-22-15,21 22 0,-21 0 0,0-21 16,0 21-16,0 0 0,-21-21 0,21 21 16,-21 0-16,-21-21 0,20 0 15,-20 21-15,0 0 0,-22-21 0,1 21 16,-1 0-16,-20-22 0,-1 22 15,0 0-15,-21 0 0,22 0 16,-22 0-16,0 0 0,0 0 16,-21-21-1</inkml:trace>
  <inkml:trace contextRef="#ctx0" brushRef="#br0" timeOffset="37104.57">7916 7430 0,'-42'0'0,"84"0"0,-148 0 0,64 0 0,0 0 16,-1 0-16,1 0 0,0 0 15,-1 0-15,22 0 0,-21 0 0,21 0 16,-22 0-16,22 0 0,0 0 0,0 0 16,0 0-16,0 0 0,21 21 15,21-21 1,21 0-16,0 0 15,22 0-15,-1 0 16,22 0-16,21 0 0,0-21 0,21-1 16,-21 22-16,42 0 0,-21-21 0,21 21 0,21-21 15,-21 21-15,1 0 0,20 0 16,-21-21-16,0 21 0,0 0 16,1 0-16,-22-21 0,21 21 0,-42-21 15,-1 21-15,1 0 0,0 0 0,-42-22 16,20 22-16,-20 0 0,-1 0 15,-20 0-15,20 0 0,-42-21 0,22 21 16,-22 0-16,0 0 0,0 0 0,0 0 16,0 0-1,-21-21 17,0 0-1,0 0-16,-21 21-15,0 0 0</inkml:trace>
  <inkml:trace contextRef="#ctx0" brushRef="#br0" timeOffset="67333.35">10541 2709 0,'0'0'0,"21"-21"0,0 21 16,0 0-16,1-21 15,-1 21-15,0 0 16,0 0-16,0-21 15,0 21-15,1 0 0,-1 0 16,0 0-16,0-21 16,0 21-16,0 0 0,1 0 0,-1 0 15,0 0-15,0 0 0,0-21 0,0 21 16,1 0 0,-22-22 30,0 1-30,-22 21 47,1 0-48</inkml:trace>
  <inkml:trace contextRef="#ctx0" brushRef="#br0" timeOffset="69176.35">10880 2752 0,'0'-21'47,"0"-1"-16</inkml:trace>
  <inkml:trace contextRef="#ctx0" brushRef="#br0" timeOffset="69784.53">10964 2709 0,'0'0'0,"0"-21"0,0 0 16,0 0-1,0 0-15,0 0 0,0-1 16,-21 1-16,0 0 16,0 0-16,0 21 0,-1-21 0,1 21 15,0 0-15,0 0 0,0 0 16,0 0-16,-1 0 0,-20 21 16,21 0-16,0 0 0,0 22 0,-22-22 15,22 21-15,0 0 0,0 1 16,0-1-16,21 0 0,0 1 0,-22-1 15,22-21-15,0 22 0,0-22 16,0 21-16,0-21 0,0 0 0,0 1 16,22-1-16,-1 0 0,0-21 0,0 21 15,0-21-15,22 0 16,-1 0-16,-21 0 0,21 0 0,1 0 16,-22-21-16,21 21 0,1-21 0,-1 0 15,-21-1-15,21 1 0,-20 0 16,-1 0-16,0-21 0,0 20 0,0-20 15,-21 21-15,0-21 0,0-1 16,0 22-16,0-21 0,0 21 0,0-1 16,0 1-16,0 0 0,0 42 31,0 0-31,0 22 16,0-22-16,0 0 0,0 21 15,0-20-15,0 20 0,0-21 16,0 0-16,0 22 0,0-22 0,0 0 15,0 0-15,0 0 0,21 0 16,1-21-16,-22 22 0,21-1 0,0-21 16,0 0-16,0 0 0,0 0 15,1 0-15,-1 0 0,0-21 16</inkml:trace>
  <inkml:trace contextRef="#ctx0" brushRef="#br0" timeOffset="70508.12">11536 2731 0,'0'0'0,"0"21"31,0 0-15,0 0-16,0 0 0,-21 0 16,21 1-16,0-1 0,-22 0 0,22 21 15,0-21-15,0 1 0,0-1 16,0 0-16,0 0 0,-21-21 0,21 21 15,0 0-15,0 1 0,-21-22 47,21-22-31,0 1-16,-21 0 16,21 0-16,0-21 0,0 20 15,0 1-15,0-21 0,0 21 0,0-22 16,0 22-16,21 0 0,0 0 15,0 0-15,-21 0 0,22-1 0,-1 1 16,0 21-16,0 0 0,0 0 16,0 0-16,1 0 0,20 21 0,-21-21 15,0 43-15,-21-22 0,21 0 0,-21 0 16,22 0-16,-22 22 0,0-22 16,0 0-16,0 0 0,0 0 0,21 1 15,-21-1-15,0 0 0,0 0 16,0 0-16,0-42 47,0 0-32,0 0-15,0 0 0,0-1 0,0 1 16,21 0-16,-21-21 0,21 21 16,-21-22-16,21 22 0,0-21 0,1 21 15,-1-22-15,21 22 0,-21 0 16,22 0-16,-1 0 0,0 21 0,1 0 15,-1 0-15,0 21 0,1-21 0,-1 21 16,-21 21-16,21-21 0,-20 1 16,-1 20-16,0 0 0,-21-21 0,0 22 15,0-22-15,0 21 0,0-21 16,0 1-16,-21 20 0,0-21 16,-1 0-16,1 0 0,0 1 15,0-1-15,21 0 16,-21-21-16,42-21 31,0 0-15,0-1-16</inkml:trace>
  <inkml:trace contextRef="#ctx0" brushRef="#br0" timeOffset="71048.81">13166 2773 0,'0'0'0,"21"0"0,-21-21 0,0 0 15,0-1-15,0 1 0,0 0 16,-21 0-16,-1 21 0,1-21 0,0 21 16,-21 0-16,21 0 0,-1 0 15,-20 0-15,21 0 0,-21 21 16,-1 0-16,22 0 0,-21 0 15,-1 22-15,22-22 0,-21 21 0,21-21 16,0 22-16,-1-22 0,1 21 0,21-21 16,-21 22-16,21-22 0,0 0 15,0 0-15,0 0 0,21-21 0,0 22 16,1-22-16,-1 0 0,0 0 16,0 0-16,0 0 0,0 0 0,22 0 15,-22 0-15,0 0 0,0 0 0,22-22 16,-22 1-16,0 0 0,0 0 15,21 0-15,-20 0 0,-1-1 0,0-20 16,-21 21-16,21-21 0,0 20 16,0-20-16,-21 21 0,0 0 15,0 0-15,0-1 0,22 1 0,-22 42 32,0 1-32,0-1 0,0 21 15,-22-21-15,22 0 0,0 1 0,0 20 16,0-21-16,0 0 0,0 0 15,0 1-15,0-1 0,0 0 0,0 0 16,22-21 0,-1 21-16,0-21 0,0 0 15,0 0-15,0 0 0,1 0 0,-1-21 16,0 0-16,21 21 16</inkml:trace>
  <inkml:trace contextRef="#ctx0" brushRef="#br0" timeOffset="71630.48">13631 2604 0,'0'0'0,"0"21"16,21-21 15,1 0-31,-1 0 0,0 0 16,0 0-16,0 0 0,22 0 15,-22 0-15,21 0 0,-21 0 16,22 0-16,-22-21 0,0 21 0,0 0 16,0 0-16,-21-22 0,-21 44 31,0-1-15,0 0-16,0 0 0,-22 0 15,22 22-15,-21-1 0,-1-21 0,22 21 16,-21 1-16,21-1 0,-22-21 15,22 22-15,-21-22 0,21 21 0,0-21 16,-22 0-16,22 22 0,0-22 0,21 0 16,-21 0-1,42-42 17,-21 0-32,21 0 15,0 0-15,-21-1 0,21 1 0,1 0 16,-1 0-16,-21 0 0,21 0 15,0-1-15,0 22 16,0 0-16,-21 22 16,0-1-16,0 0 15,0 0-15,22 0 0,-1 0 16,-21 1-16,21-22 0,-21 21 16,21-21-16,0 0 0,-21 21 15,21-21-15,1 0 0,-1 0 0,0 0 16,0 0-16,0 0 0,0 0 15,22 0-15,-22-21 0,0 0 0,21 21 16,-20-22-16,20 1 0,-21 0 0,21 21 16</inkml:trace>
  <inkml:trace contextRef="#ctx0" brushRef="#br0" timeOffset="72369.05">14541 2709 0,'0'0'0,"-21"0"31,0 0-31,21 22 0,-21-1 16,0-21-16,21 21 0,-21 0 0,-1 21 16,22-20-16,-21-1 0,21 0 15,0 0-15,0 0 0,-21 0 0,21 1 16,0-1-16,0 0 0,0 0 16,21-21-1,-21 21-15,21-21 0,1 0 16,-1 0-16,-21-21 15,21 0 1,-21 0-16,0 0 0,0-1 16,21 1-16,-21 0 0,0-21 15,0 21-15,0-1 0,0-20 16,0 21-16,21-21 0,-21 20 0,21 1 16,-21 0-16,22 0 0,-1 0 15,0 0-15,0 21 0,0 0 16,0 0-16,1 0 0,-1 0 0,0 0 15,0 0-15,0 21 0,22 0 16,-22 21-16,-21-21 0,21 1 0,0 20 16,-21-21-16,21 0 0,-21 22 15,0-22-15,0 0 0,0 0 16,0 0-16,0 0 0,0 1 0,0-1 16,0 0-16,0 0 15,-21-21 16,0 0-31,0 0 16,21-21-16,0 0 0,0 0 16,0-1-16,0 1 0,0 0 15,0-21-15,0 21 0,21-22 0,0 1 16,21 0-16,-20-1 0,20 1 0,0 21 16,1-22-16,-1 22 0,0 0 15,1 0-15,-1 0 0,0 21 16,1 0-16,-22 0 0,21 21 15,-21 21-15,0-21 0,1 1 0,-1 20 16,-21 0-16,0-21 0,0 22 0,0-1 16,0 0-16,0-20 0,-21 20 15,-1-21-15,1 21 0,21-20 0,-21-1 16,21 0-16,0 0 0,-21 0 0,0-21 16,21 21-16,-21-21 0,42 0 46,0-21-46,0 0 16,21 0-16,-20 0 0</inkml:trace>
  <inkml:trace contextRef="#ctx0" brushRef="#br0" timeOffset="72663.96">15811 2858 0,'0'21'31,"0"0"-31,22-21 31,-1 0-31,0 0 0,0 0 16,0 0-16,0 0 15,-21-21-15,22 0 0,-1 21 16,-21-22-16,0 1 0,0 0 16,0 0-16,-21 21 15,-1 0 1,1 0-16,0 0 0,0 0 15,21 21-15,-21-21 0,21 21 0,-21-21 16,21 21-16,-22 1 0,22-1 16,22-21-1,-1 0-15,0 0 16,0 0-16</inkml:trace>
  <inkml:trace contextRef="#ctx0" brushRef="#br0" timeOffset="72988.78">16743 2455 0,'0'0'0,"0"-21"0,-21 21 16,-1 0-16,1 21 15,0 1-15,0-1 0,0 0 0,0 0 16,-1 21-16,-20 1 0,21-22 0,0 21 15,0 1-15,-1-22 0,22 21 16,0-21-16,-21 22 0,21-22 16,0 0-16,0 0 0,0 0 15,0 0-15,0 1 0,21-1 0,1-21 16,-1 0-16,0 21 0,0-21 0,21 0 16,-20 0-16,-1 0 0,21 0 15,0 0-15,-20 0 0,20-21 0,-21 21 16,21-21-16,1-1 0,-22 1 0,21 0 15,-21 0-15,22 0 0,-22 0 16</inkml:trace>
  <inkml:trace contextRef="#ctx0" brushRef="#br0" timeOffset="73872.28">17103 2731 0,'21'-43'0,"-42"107"0,21-85 0,21-43 0,0 43 15,-21 0-15,0 0 0,-21 21 32,0 0-32,-1 21 15,1 0-15,21 0 0,-21 0 0,0 22 16,0-22-16,0 21 0,21-21 15,0 0-15,0 1 0,0 20 0,0-21 16,0 0-16,0 0 0,0 1 16,0-1-1,21-21-15,0 0 0,0 0 16,0 0-16,0-21 16,-21-1-16,22 1 15,-22 0-15,0 0 0,0 0 0,0-22 16,0 22-16,0-21 15,0 21-15,0-22 0,0 22 0,0-21 16,0 21-16,21 0 0,0-1 0,0-20 16,0 42-16,0-21 0,1 0 15,-1 21-15,21 0 0,-21 0 0,22 0 16,-22 0-16,21 0 0,-21 21 16,0 0-16,22 21 0,-22-20 0,0-1 15,0 21-15,0 0 0,1-20 16,-1 20-16,-21-21 0,21 21 0,-21-20 15,0-1-15,0 21 0,0-21 0,0 0 16,0 1-16,0-1 16,-21-21-1,0 0-15,-1 0 16,22-21 0,0-1-16,0 1 15,0 0-15,0-21 0,22 21 16,-1-22-16,0 1 0,0 0 0,0-1 15,0 1-15,1 21 0,20-22 0,-21 1 16,0 21-16,0 0 0,1 0 16,-1-1-16,21 22 0,-21 0 15,0 0-15,1 0 0,-1 0 0,0 0 16,0 0-16,0 22 0,0-1 0,1 21 16,-1-21-16,-21 0 15,0 22-15,0-22 0,0 21 0,0-21 16,0 22-16,-21-22 0,-1 0 0,1 0 15,21 0-15,-21 1 0,0-1 16,0-21-16,21 21 0,-21-21 16,-1 0-16,22-21 31,0 0-31,0-22 0,22 22 16,-1 0-16,0-21 0,0-1 15,21 1-15,1 0 0,-1-1 0,0 1 16,1 0-16,20-1 0,1 1 15,-22 21-15,22 0 0,-1 21 16,-21 0-16,22 0 0,-22 0 0,1 21 16,-22 0-16,21 0 0,-21 21 15,0-20-15,-21 20 0,0 0 0,0 1 16,0-1-16,0 0 0,0 1 16,0-1-16,0 0 0,0 1 0,-21-22 15,0 21-15,21-21 0,-21 22 0,0-22 16,0 0-16,-1 0 0,1 0 15,-21 0-15,21 1 0,-22-1 0,1 0 16,0-21-16,-1 21 0</inkml:trace>
  <inkml:trace contextRef="#ctx0" brushRef="#br0" timeOffset="74692.23">11239 4763 0,'0'0'0,"22"0"0,-1 0 0,0 0 15,0 0-15,0-22 0,0 22 0,22-21 16,-22 0-16,21 21 0,-21-21 0,22 0 16,-22 0-16,0-1 0,0 1 15,0 0-15,1 0 0,-22-21 0,0 20 16,0 1-16,0 0 0,0-21 15,-22 21-15,22-1 0,-21 1 0,0 21 16,-21 0-16,21 0 0,-1 0 0,-20 0 16,21 0-16,-21 21 15,20 1-15,-20 20 0,21-21 0,-21 21 16,20 1-16,1-1 0,0 0 0,0 1 16,21-1-16,0 0 0,-21-20 15,21 20-15,0-21 0,0 21 0,0-20 16,0-1-16,21 0 0,0-21 15,0 0-15,0 0 0,1 0 0,-1 0 16,21 0-16,-21 0 0,0-21 0,22 21 16,-22-21-16,0-22 0,0 22 15,22 0-15,-22 0 0,0 0 16,-21-22-16,21 22 0,0 0 0,-21-21 16,0 20-16,0 1 0,0 0 15,21 0-15,-21 42 16,0 0-1,0 0-15,0 1 0,0-1 16,0 0-16,0 0 0,0 21 0,0-20 16,0-1-16,0 0 0,0 0 15,22 0-15,-1-21 0,-21 21 0,42-21 16,-21 0-16,0 0 0,1 0 0,20 0 16,-21 0-16,21 0 15,1 0-15</inkml:trace>
  <inkml:trace contextRef="#ctx0" brushRef="#br0" timeOffset="75256.07">12277 4466 0,'0'21'32,"21"-21"-17,-21 22-15,21-22 0,0 0 0,0 0 16,0 0-16,22 0 15,-22 0-15,0 0 0,0 0 0,22-22 16,-22 22-16,0 0 0,0-21 16,21 21-16,-20-21 15,-22 0-15,-22 21 16,1 0 0,0 21-16,0 0 0,0 0 0,-22 1 15,22 20-15,-21-21 0,0 21 0,20-20 16,-20 20-16,0 0 0,-1-21 15,1 22-15,21-22 0,-21 21 0,20-21 16,1 1-16,0-1 0,21 0 16,0-42 15,0 0-15,21 21-16,0-22 0,-21 1 15,22 0-15,-22 0 0,0 0 0,21 0 16,0-1-16,0 22 31,0 22-31,-21-1 16,0 0-16,21 0 0,1 0 15,-1 0-15,-21 1 0,21-1 16,0-21-16,0 0 16,0 0-16,1 0 15,-1 0-15,0 0 16,-21-21-1,0-1 1,0 1-16,0 0 0,0 0 16,0 0-16</inkml:trace>
  <inkml:trace contextRef="#ctx0" brushRef="#br0" timeOffset="75951.67">12509 4403 0,'0'0'0,"0"21"32,0 0-32,0 21 0,0-20 15,0-1-15,0 0 0,-21 21 0,21-21 16,-21 1-16,21-1 0,-21 21 16,0-21-16,21 0 0,-21 1 0,21-1 15,0 0-15,-22 0 0,1 0 16,21-42 15,0 0-15,21 0-16,-21 0 0,22-1 0,-1 1 15,0 0-15,-21-21 0,21 21 16,0-22-16,0 22 0,-21-21 16,22 21-16,-1-22 0,0 22 0,0 0 15,-21 0-15,21 0 0,0 21 0,1 0 16,-1 0-16,0 21 15,-21 0-15,21 0 0,-21 21 0,0-20 16,21-1-16,-21 21 0,21-21 0,-21 0 16,0 1-16,0 20 0,0-21 15,0 0-15,0 0 0,0 1 0,0-1 16,0 0-16,0 0 0,0 0 16,-21-21-16,0 0 15,0 0 1,21-21-16,0 0 15,0 0-15,0 0 0,0-1 0,0 1 16,0 0-16,21-21 0,-21 21 0,42-22 16,-20 22-16,-1-21 0,21-1 15,0 22-15,1-21 0,-1 21 0,0 0 16,22-1-16,-22 22 0,1 0 16,-1 0-16,0 0 0,1 22 0,-22-1 15,0 0-15,21 0 0,-42 21 0,21-20 16,-21 20-16,0-21 0,0 0 15,0 22-15,0-22 0,0 0 0,0 21 16,-21-21-16,21 1 0,-21-1 16,0 0-16,0 0 0,0 0 15,-1-21-15,22 21 16,0-42 0,22 0-1,-1 21-15,0-21 0,0 0 0</inkml:trace>
  <inkml:trace contextRef="#ctx0" brushRef="#br0" timeOffset="76428.41">14012 4509 0,'0'0'0,"0"-64"16,0 43-16,0 0 15,-21 0-15,0 21 0,0-22 16,-22 1-16,22 21 0,0 0 0,-21 0 15,21 0-15,-1 0 0,-20 0 16,21 21-16,-21 1 0,20 20 0,1-21 16,-21 0-16,21 22 0,0-1 0,-1-21 15,1 21-15,0-20 0,21 20 16,0-21-16,0 0 0,0 0 0,0 1 16,0-1-16,21 0 0,0-21 0,1 0 15,-1 0-15,21 0 0,-21 0 16,0 0-16,22 0 0,-1-21 15,-21 21-15,22-21 0,-1-1 0,-21 1 16,21 0-16,-20 0 0,-1 0 16,21 0-16,-21-22 0,0 22 0,1-21 15,-22 21-15,21-22 0,-21 22 0,21 0 16,-21 0-16,0 0 0,0 42 16,0 0-1,0 0-15,-21 0 0,0 0 16,21 1-16,-22-1 0,22 21 0,0-21 15,0 0-15,0 1 0,0-1 0,0 0 16,0 0-16,22-21 0,-22 21 16,21 0-16,21-21 0,-21 0 15,22 0-15,-22 0 0,21 0 0,0 0 16,1 0-16,-1-21 0,0 0 16,1 21-16</inkml:trace>
  <inkml:trace contextRef="#ctx0" brushRef="#br0" timeOffset="76969.37">14753 4360 0,'-21'0'31,"42"0"1,0 0-32,0 0 15,1 0-15,-1 0 0,0 0 0,21 0 16,-21 0-16,1-21 0,-1 21 15,21-21-15,-21 21 0,0-21 0,-21 0 16,-21 21 15,-21 0-31,21 21 0,0 0 16,-22 0-16,22 22 0,0-22 0,-21 21 16,20-21-16,-20 22 0,21-22 15,-21 0-15,20 21 0,1-21 0,0 1 16,0-1-16,0 0 0,0 0 15,-1 0-15,44-42 47,-1 21-47,0-21 16,0 0-16,-21 0 0,21 21 0,0-22 16,1 22-16,-22-21 0,21 21 15,0 0-15,0 0 16,-21 21-16,21 1 15,0-1-15,1 0 16,-1-21-16,-21 21 0,21-21 16,0 0-16,-21 21 0,21-21 15,0 0-15,1 0 16,-1 0-16,0 0 0,21 0 0,-21 0 16,22 0-16,-22 0 0,21 0 0,1-21 15,-1 0-15,-21 21 0,21-21 16,1 0-16,-1-1 0,-21 1 0</inkml:trace>
  <inkml:trace contextRef="#ctx0" brushRef="#br0" timeOffset="77605">15600 4360 0,'0'0'0,"-21"22"16,-1-1-16,1 0 16,0 0-16,0 0 0,0 0 15,21 1-15,0-1 0,-21 0 0,21 0 16,0 0-16,0 0 0,0 1 15,21-1 1,0-21-16,0 0 0,0 0 16,0 0-16,1 0 15,-1-21-15,-21-1 0,0 1 16,0 0-16,0 0 0,0 0 16,0 0-16,0-1 15,0 1-15,0-21 0,0 21 0,0-22 16,0 22-16,21 0 0,0-21 0,-21 21 15,21-1-15,0 1 0,1 0 16,20 21-16,-21 0 0,21 0 0,-20 0 16,20 0-16,-21 0 0,21 21 15,-20 0-15,-1 1 0,0-1 0,0 0 16,0 21-16,0-21 0,-21 1 0,0 20 16,0-21-16,0 0 0,0 0 15,0 1-15,0-1 0,0 0 0,-21 0 16,0 0-16,0-21 15,0 0 1,0 0-16,-1 0 16,22-21-1,0 0-15,0 0 0,0 0 16,22-1-16,-1 1 0,0 0 0,0-21 16,21-1-16,-20 22 0,20-21 0,21 0 15,-20-1-15,-1 22 0,22 0 16,-22 0-16,0 21 0,1 0 0,-22 0 15,21 21-15,-21 0 0,0 0 16,1 22-16,-22-22 0,0 21 0,0-21 16,0 22-16,0-22 0,0 21 0,-22-21 15,1 0-15,0 1 16,0-1-16,0 0 0,0 0 0,21 0 16,-22-21-16,44 0 31,-1 0-31,21 0 15,-21 0-15,22-21 0</inkml:trace>
  <inkml:trace contextRef="#ctx0" brushRef="#br0" timeOffset="78076.33">17103 4255 0,'0'0'0,"0"-22"15,0-62 1,21 63-16,-21-1 0,21 1 15,-21 0-15,21 0 0,-21 0 0,21 0 16,0 21 0,-21 21-16,0 0 15,0 21-15,0-21 0,0 22 0,0-1 16,0 0-16,-21-20 0,0 20 16,0 0-16,21 1 0,0-22 0,-21 21 15,0-21-15,21 0 0,0 22 0,-22-22 16,22 0-16,0 0 0,0 0 15,0 1-15,0-1 0,-21-21 32,0 0-17,0 0-15,0 0 0,0 0 0,-1 0 16,1 0-16,0 0 0,0 0 0,0 0 16,0 0-16,21 21 15,21-21 16,0 0-31,21 0 16,-21 0-16,1 0 0,20 0 0,-21 0 16,21 0-16,-20 0 0,20 0 15,-21 0-15,21 0 0,-20 0 16,-1 0-16,0 0 0,0-21 0,0 21 16,0-21-16,1 21 0,-22-22 15,21 1-15,0 21 0,0-21 0</inkml:trace>
  <inkml:trace contextRef="#ctx0" brushRef="#br0" timeOffset="78264.22">17843 4466 0,'22'0'16,"-22"-21"-1,0 0 1,21 21-16,0 0 15,-21-21 1,21 21-16,0-21 16,0 21-16,1 0 0,-1 0 0</inkml:trace>
  <inkml:trace contextRef="#ctx0" brushRef="#br0" timeOffset="78544.06">18902 4022 0,'0'0'0,"0"-21"0,0-1 0,0 1 0,-21 21 31,-1 0-31,1 0 0,0 0 0,-21 43 16,21-22-16,-22 21 0,22-21 0,-21 22 15,21-1-15,-22 0 0,22 1 16,0-1-16,0-21 0,21 21 0,-21 1 15,21-22-15,0 0 0,0 21 16,0-20-16,21-1 0,0-21 0,0 21 16,0 0-16,0-21 0,22 0 0,-22 0 15,21 0-15,-21 0 0,22 0 16,-1 0-16,0 0 0</inkml:trace>
  <inkml:trace contextRef="#ctx0" brushRef="#br0" timeOffset="79464.53">19452 4212 0,'0'0'0,"-42"0"16,21 0-16,-1 0 0,-20 21 15,21 1-15,0-1 0,-22 0 0,22 21 16,0-21-16,0 22 0,21-22 0,0 0 16,0 21-16,0-20 0,0-1 15,0 0-15,0 0 0,0 0 16,0 0-16,0 1 0,21-22 0,0 21 15,0-21-15,1 0 0,-1 0 16,21 0-16,-21 0 0,0 0 0,22 0 16,-22 0-16,0 0 0,0-21 0,22-1 15,-43 1-15,21 0 0,-21 0 16,21 0-16,-21 0 0,0-1 0,0-20 16,0 21-16,0 0 0,0 0 0,0-22 15,0 22-15,0 0 0,0 0 16,0 0-16,0-1 0,21 1 15,0 0-15,0 21 0,22 0 16,-22 0-16,21 0 0,-21 0 16,22 0-16,-22 0 0,0 0 0,21 21 15,-20-21-15,-1 21 0,0 1 16,0-1-16,0 0 0,0 0 0,-21 0 16,0 0-16,22 1 0,-22-1 0,0 0 15,0 0-15,0 0 0,0 0 16,0 1-16,0-1 0,0 0 15,0-42 32,0 0-47,21-1 16,-21-20-16,21 21 0,0 0 16,0-22-16,0 22 0,1-21 0,-1 21 15,0-22-15,0 22 0,0 0 16,0 0-16,1 0 0,-1 21 0,0 0 15,0 0-15,0 0 0,0 0 16,1 21-16,-22 0 0,21 0 16,-21 0-16,0 1 0,21 20 0,-21-21 15,21 0-15,-21 0 0,0 1 0,0-1 16,0 0-16,0 0 0,0 0 16,0 0-16,0 1 0,0-1 15,0-42 32,0-1-47,0 1 0,0 0 0,0 0 16,0 0-16,0 0 0,21-22 15,0 22-15,1-21 0,-1 21 0,0-22 16,0 1-16,21 21 0,1-22 0,-22 22 16,21 0-16,1 0 0,-22 21 15,21 0-15,0 0 0,1 0 0,-1 0 16,-21 21-16,22 0 0,-22 0 15,0 22-15,0-22 0,0 21 0,-21-21 16,0 22-16,0-22 0,0 21 0,0-21 16,0 22-16,-21-22 15,0 0-15,0 0 0,0 0 0,-1 1 16,1-1-16,0 0 0,0 0 0,0-21 16,0 21-16,-1-21 0,1 0 0,0 21 15,0-21-15,0 0 0,0 0 16,-1 0-16</inkml:trace>
  <inkml:trace contextRef="#ctx0" brushRef="#br0" timeOffset="81252.44">11557 3874 0,'0'0'0,"21"0"15,0-22 1,0 22-16,1 0 0,-22-21 15,21 21-15,0 0 16,-21-21 0,-21 21-1,0 0-15,-1 0 0,-20 0 16,0 0-16,-1 0 16,-20 0-16,-22 0 0,1 0 0,-22 0 15,0 0-15,0 21 0,-21-21 0,-21 0 16,0 0-16,0 0 0,-1 0 15,1 0-15,-21 0 0,42 21 0,-21-21 16,21 0-16,21 0 0,0 0 0,0 0 16,22 0-16,-1 0 0,21 0 15,1 0-15,21 0 0,-1 22 0,1-22 16,0 0-16,20 0 0,1 0 0,0 0 16,42 0 15,0 0-31,1 0 15,-1 0-15,0 0 0,21 0 16,-21 0-16,22-22 0,-22 22 0,21-21 16</inkml:trace>
  <inkml:trace contextRef="#ctx0" brushRef="#br0" timeOffset="81697.19">9271 3535 0,'21'0'0,"0"0"0,-21-21 16,0 42 15,-21 0-31,0 0 0,0 0 16,-22 1-16,22-22 0,-21 21 0,0 0 15,-1 0-15,1 0 0,0 0 16,-1 1-16,-20-1 0,20 0 0,1 0 15,0 0-15,21-21 0,-22 21 16,22-21-16,0 0 0,0 0 0,0 0 16,-1 0-16,44-21 47,-1 21-47,0 0 0,0 0 15,0 0-15,22 0 0,-22 21 16,21 1-16,0-1 0,1 0 0,-22 0 15,21 0-15,-21 0 0,22 1 0,-22-1 16,0 21-16,0-21 0,0 0 16,1 1-16,-22-1 0,21 0 0,0-21 15,-21 21-15,21 0 0,0-21 0,-21 21 16,21-21-16,1 0 0,-1 22 16,0-22-16,0 0 0,0 0 15,22 0-15,-22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11:43:39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466 0,'0'-21'16,"21"21"-16,0 21 62,1 0-62,-22 0 16,21 0 0,0-21-16,0 0 0,-21 21 0,21-21 15,0 0-15,1 0 0,-1 0 16,0 0-16,0 0 15,0 0-15,22 0 0,-22-21 0,0 0 16,21 21-16,-21-21 0,1 21 16,-1-21-16,0 0 0,0 21 0,0-22 15,0 1-15,-21 0 0,0 0 16,0 0-16,0 0 16,0-1-16,-21 1 0,21 0 0,-21 21 15,0-21-15,0 21 0,0 0 16,-22 0-16,22 0 0,0 0 15,-21 0-15,20 21 0,-20 0 0,0 0 16,21 1-16,-22 20 16,22-21-16,-21 21 0,21-20 0,-1 20 15,1-21-15,0 21 0,0-20 16,21 20-16,-21-21 0,21 0 16,0 22-16,0-22 0,21 0 0,0 0 15,0-21-15,0 21 0,1 0 16,-1-21-16,21 0 0,0 22 15,-20-22-15,20 0 0,-21 0 0,21 0 16,-20 0-16,20 0 0,-21-22 16,0 22-16,0 0 0,-21-21 15,-21 21 17,0 0-32,0 0 15,-21 21-15,20 22 0,-20-22 16,21 21-16,-21 1 0,-1-1 0,22 0 15,-21 1-15,21-1 0,-1 0 16,1 1-16,21-1 0,-21 0 16,21-21-16,0 22 0,0-22 0,21 0 15,0 0-15,1-21 0,-1 21 16,21-21-16,-21 0 0,22 0 0,-1 0 16,-21 0-16,21 0 0,1 0 15,-22 0-15,21 0 0,-21 0 16,1 0-16,20-21 0,-21 21 15,0-21-15,0 0 0,1 21 0,-1-21 16,0 0-16,0-1 0,-21 1 16</inkml:trace>
  <inkml:trace contextRef="#ctx0" brushRef="#br0" timeOffset="264.36">2328 889 0,'0'0'0,"21"0"15,1 21 1,-22 0 0,21 1-16,0-1 0,0 0 15,-21 21-15,0-21 0,21 1 0,0-1 16,-21 0-16,0 0 0,22 0 16,-1 0-16,0 1 0,-21-1 0,0 0 15,21 0-15,-21 0 0,21-21 16,-21 21-16,21-21 0,1 0 15,-1 0-15,0 0 16,0 0 0,-21-21-16,21 0 0,-21 0 0</inkml:trace>
  <inkml:trace contextRef="#ctx0" brushRef="#br0" timeOffset="512.35">2752 804 0,'0'0'0,"0"22"16,-22-1 0,1 0-16,0 0 0,0 21 15,0-20-15,0 20 0,-22 0 0,22 1 16,-21-1-16,21 0 0,-22 1 16,1-1-16,0 0 0,20 1 0,-20-22 15,21 21-15,-21-21 16,20 22-16,22-22 0,0 0 0,0 0 15,0 0-15,22-21 16,-1 0-16,21-21 16,-21 0-16,22 0 0</inkml:trace>
  <inkml:trace contextRef="#ctx0" brushRef="#br0" timeOffset="880.64">3365 339 0,'0'0'0,"-42"0"16,21 0-16,0 0 15,0 21-15,21 0 0,-22 21 16,1-20-16,0 20 0,21 0 0,0 1 15,-21 20-15,21-21 0,-21 22 16,0-1-16,21-20 0,0 20 16,0-20-16,-22 20 0,22-21 0,-21 1 15,21-1-15,0 0 0,0-20 16,0 20-16,0-21 0,0 0 0,0 0 16,0 1-16,0-1 15,21-21-15,1 21 0,-1-21 16,0 0-1,0 0-15,0 0 0,-21-21 0,21 0 16,1-1-16,-22 1 16,0 0-16</inkml:trace>
  <inkml:trace contextRef="#ctx0" brushRef="#br0" timeOffset="1108.28">2984 1037 0,'0'21'16,"22"-21"-1,-1 0 1,0 0-16,0 0 0,0 0 16,0 0-16,22 0 0,-22-21 0,0 21 15,0 0-15,0-21 0,1 21 16,-1 0-16,0 0 0,0-21 0,-21 0 15,21 21-15</inkml:trace>
  <inkml:trace contextRef="#ctx0" brushRef="#br0" timeOffset="1536.04">3408 1122 0,'0'0'15,"0"21"-15,21-21 16,0 0 0,0 0-16,0 0 15,1-21-15,-1 0 0,0 21 16,0-21-16,21 21 0,-20-22 16,-1 1-16,0 0 0,0 0 15,-21 0-15,0 0 16,-21 21-1,0 0-15,0 0 16,-1 21-16,1-21 0,-21 21 0,21 0 16,0 0-16,-22 0 0,22 22 15,0-22-15,-21 0 0,20 21 16,22-20-16,-21-1 0,21 21 0,0-21 16,-21 0-16,21 1 0,0-1 15,21-21 1,0 21-16,1-21 0,-1 0 0,21 0 15,-21 0-15,22 0 0,-22 0 16,21-21-16,0 21 0,1-21 0,-1 21 16,-21-22-16,22 1 0,-22 0 15,21 21-15,-21-21 0,0 0 0,-21 0 16</inkml:trace>
  <inkml:trace contextRef="#ctx0" brushRef="#br0" timeOffset="1928.81">3895 1037 0,'0'0'0,"-22"-42"31,22 21-31,22 0 16,-1 21-16,0 0 15,0 0-15,0 0 0,0 0 0,1 0 16,-1 0-16,0 0 0,0 0 16,21 0-16,-20 21 0,-1 0 0,0 0 15,0 0-15,-21 0 0,0 22 16,0-22-16,0 0 0,0 21 15,0-20-15,0-1 0,0 0 0,-21 21 16,0-21-16,0 1 0,-1-22 0,22 21 16,-21 0-16,0-21 15,21-21 17,0 0-32,0-1 15,0 1-15,21 0 0,-21 0 16,21-21-16,1 20 0,-22 1 0,21-21 15,0 21-15,-21 0 0,21-1 16,0 1-16,0 0 0,-21 0 0,22 0 16,-1 21-16,0-21 0,0-1 15,0 22-15,0 0 0,1 0 0,-1 0 16,-21-21-16,21 21 0,0 0 16,0 0-16</inkml:trace>
  <inkml:trace contextRef="#ctx0" brushRef="#br0" timeOffset="2491.71">4741 931 0,'-21'0'16,"0"0"-1,21 22 1,0-1-16,-21 0 15,21 0-15,0 0 0,0 22 16,0-22-16,0 0 0,0 0 16,0 0-16,0 22 0,0-22 0,0 0 15,-21 0-15,21 0 0,-22 0 16,22 1-16,0-1 0,0 0 0,0 0 16,-21-21-16,21 21 0,-21 0 15,0-21 16,0-21-31,21 0 16,0 0-16,0 0 0,0 0 16,0-1-16,0 1 0,0-21 0,0 0 15,0 20-15,21-20 0,0 0 16,0-1-16,0 22 0,1-21 16,20 21-16,-21-22 0,21 22 15,-20 0-15,20 0 0,-21 0 0,21 21 16,-20 0-16,20 0 0,0 0 15,-21 21-15,22 0 0,-22 0 0,0 0 16,0 1-16,0 20 0,-21-21 16,0 21-16,0-20 0,0 20 0,0-21 15,0 21-15,0-20 0,0-1 16,0 21-16,0-21 0,0 0 0,-21 1 16,21-1-16,-21-21 0,21 21 15,-21-21 1,21-21 15,0 0-31</inkml:trace>
  <inkml:trace contextRef="#ctx0" brushRef="#br0" timeOffset="3064.42">5736 995 0,'0'0'0,"0"-21"0,0 0 15,0-1-15,0 1 0,0 0 16,-21 0-16,0 0 16,0 21-16,-1 0 0,1-21 0,0 21 15,0 0-15,-21 0 0,20 0 16,1 0-16,0 21 0,0 0 0,0-21 15,0 42-15,-1-21 0,1 1 16,0 20-16,0-21 0,21 21 0,0 1 16,-21-1-16,21-21 0,-21 22 15,21-22-15,0 21 0,0-21 0,0 0 16,0 1-16,0-1 0,21-21 16,0 21-16,0-21 0,0 0 15,0 0-15,1 0 0,-1 0 0,0 0 16,21-21-16,-21 21 0,22-21 15,-22-1-15,0 1 0,21-21 0,-20 21 16,-1-22-16,0 1 0,0 21 16,0-21-16,-21-1 0,21 1 0,-21 0 15,0-1-15,0 22 0,0 0 16,0 0-16,0 0 0,0 42 31,0 0-31,0 0 0,-21 0 16,21 22-16,0-22 15,0 21-15,0 0 0,0-20 0,0 20 16,0-21-16,0 21 0,0-20 16,0-1-16,0 0 0,21 0 0,1 0 15,-1 0-15,0 1 16,0-22-16,0 0 0,0 0 0,1 0 16,-1 0-16,0 0 0,-21-22 0,21 1 15</inkml:trace>
  <inkml:trace contextRef="#ctx0" brushRef="#br0" timeOffset="3395.98">6413 212 0,'0'0'0,"0"-43"0,0 1 0,0 21 0,0 0 15,-21 0-15,0 21 0,0 0 16,0 21-1,21 21-15,-21 0 16,21 1-16,0 20 0,0-20 16,-22 20-16,22 1 0,-21-1 0,0 1 15,21-1-15,0 1 0,0-1 0,-21 1 16,21-1-16,0 1 16,-21-22-16,21 21 0,0-20 0,0-1 15,0 0-15,0-20 0,0 20 16,0-21-16,0 0 0,0 0 0,21-21 15,0 22-15,0-22 0,0 0 16,1 0-16,-1 0 0,0 0 0,0-22 16,21 22-16,-20-21 0,-1 0 15,0-21-15</inkml:trace>
  <inkml:trace contextRef="#ctx0" brushRef="#br0" timeOffset="3948.56">8170 254 0,'0'0'0,"-21"-21"0,21 0 0,-21 0 0,21-1 16,-21 22-1,21 22-15,0-1 16,0 21-16,-21 0 0,21 1 16,0 20-16,0-20 0,0 20 15,0 1-15,0 20 0,-22-20 16,1 20-16,21-20 0,-21-1 0,0 1 15,0-1-15,21-20 0,0 20 0,-21-20 16,21-22-16,-22 21 0,22-21 16,0 0-16,0 1 0,0-1 15,0-42 17,0-1-32,0-20 15,0 21-15,0-21 0</inkml:trace>
  <inkml:trace contextRef="#ctx0" brushRef="#br0" timeOffset="7427.92">7853 572 0,'-21'-22'0,"42"44"0,-64-65 0,22 22 16,21 0-16,0-21 0,-21 20 16,21 1-16,0-21 0,0 21 0,0-22 15,21 22-15,0-21 0,1 0 16,20 20-16,-21-20 0,21 0 0,1 21 15,20-1-15,-20 1 16,20 0-16,-21 21 0,22 0 0,-22 21 0,22 0 16,-1 22-16,-20-1 15,20 0-15,-21 22 0,-20-1 0,-1-20 16,-21 20-16,0 1 0,-21-1 16,-1-20-16,-20 20 0,0-21 0,-1 22 15,-20-22-15,-1 1 0,1-1 16,-1 0-16,1-21 0,21 1 0,-22-1 15,22 0-15,-1 0 0,1-21 16,21 0-16,0 0 0,0 0 0,-1 0 16,22-21-16,0 0 15,0 0-15,0-1 0,0 1 0,22 0 16,-1 21-16,-21-21 16,21 21-16,0 0 0,0 0 0,0 21 15,1-21-15,-1 21 16,-21 22-16,21-22 0,-21 0 0,21 21 15,0-21-15,-21 22 0,0-22 0,0 21 16,21-21-16,1 22 0,-22-22 16,21 0-16,0 21 0,-21-20 0,21-1 15,0 0-15,0-21 0,1 21 16,20 0-16,-21-21 0,0 0 0,22 0 16,-1 0-16,-21 0 0,21 0 15,1 0-15,-1 0 0,22-21 16,-22 0-16,0 21 0,1-21 0,-1-22 15,0 22-15,1 0 0,-1-21 16,-21-1-16,0 22 0,0-21 0,22 0 16,-43-1-16,21 22 0,-21-21 15,21 21-15,-21-22 0,0 22 0,0 0 16,0 0-16,-21 21 31,0 0-31,21 21 16,0 0-16,-21 0 0,-1 0 0,22 1 15,-21-1-15,21 21 16,0-21-16,0 0 0,-21 22 0,21-22 16,-21 0-16,21 21 0,0-20 15,0-1-15,0 0 0,0 0 0,0 0 16,0 0-16,21 1 0,0-22 16,22 0-16,-22 0 15,0 0-15,0 0 0,21 0 0,-20 0 16,20-22-16,-21 1 0,21 0 15,1 0-15,-22 0 0,21 0 0,-21-1 16,22-20-16,-22 0 0,0 21 16,0-22-16,0 22 0,1-21 0,-22 21 15,21-22-15,-21 22 16,0 0-16,0 0 16,0 42-1,-21 0-15,21 0 16,-22 0-16,22 1 0,0 20 15,0-21-15,0 0 0,0 22 0,0-22 16,0 0-16,0 0 0,0 21 16,0-20-16,22-1 0,-1 0 0,-21 0 15,0 0-15,0 0 0,21-21 16,-21 22-16,-21-22 16,0 0-1,-1 0 1,1-22-16,21 1 0,-21 0 15,0 0-15,0 0 16,21 0-16,-21-1 0,-1 22 16,22 22 15,0-1-31,0 0 16,0 0-16,0 0 15,22-21-15,-1 21 0,-21 1 0,21-22 16,0 0-16,0 0 0,0 21 15,1-21-15,-1 0 0,21 0 0,-21 0 16,0 0-16,22 0 0,-1 0 16,-21-21-16,22-1 0,-22 22 15,21-21-15,-21 0 0,22 0 0,-22-21 16,0 20-16,0 1 0,0-21 16,0 0-16,1 20 0,-1-20 0,0 0 15,-21-1-15,0 22 0,21 0 16,-21 0-16,0 0 0,-21 21 31,21 21-31,-21 0 16,21 21-16,-21-20 0,-1-1 15,22 21-15,0-21 0,-21 22 16,21-22-16,0 0 0,0 21 0,0-21 16,0 1-16,0-1 0,0 0 15,0 0-15,21-21 0,-21 21 0,22-21 16,-1 0-16,0 0 0,0 0 15,0 0-15,22 0 0,-22 0 0,0 0 16,0 0-16,21-21 0,-20 21 16,-1-21-16,0 0 0,0-22 0,-21 22 15,21 0-15,-21-21 0,21-1 16,-21 22-16,0-21 0,0 0 0,0-1 16,0 1-16,0 21 0,0-22 0,0 22 15,-21 0-15,0 0 16,0 0-16,0 21 0,-22 0 0,22 0 15,0 0-15,0 0 0,-21 0 16,20 0-16,1 21 0,0 0 0,0 0 16,0 22-16,0-22 0,-1 21 15,22 0-15,-21 1 0,21-22 0,0 21 16,0 1-16,0-1 0,0-21 16,0 21-16,21-20 0,1 20 0,-1-21 15,0 0-15,0 0 0,21 1 16,-20-22-16,-1 21 0,21-21 0,0 0 15,-20 0-15,20 0 0,-21 0 0,21 0 16,1-21-16,-22-1 16,21 22-16,-21-21 0,22 0 0,-22-21 15,0 21-15,0-1 0,0-20 0,1 21 16,-1-21-16,0-1 0,-21 22 16,0 0-16,0 0 0,0 0 0,0-1 15,0 1-15,0 0 16,0 42-1,-21-21-15,21 21 16,-21 1-16,21-1 0,-22 0 0,22 21 16,0-21-16,0 1 0,0-1 15,0 21-15,0-21 0,0 0 0,0 1 16,0-1-16,0 0 16,0 0-16,22-21 0,-1 21 0,0-21 15,0 0-15,0 0 0,0 0 16,1 0-16,20 0 0,-21 0 15,0 0-15,0 0 0,1-21 0,-1 0 16,0 0-16,0 0 0,0-1 16,0-20-16,1 21 0,-22 0 0,21-22 15,0 1-15,-21 21 0,0 0 16,0 0-16,21-1 0,-21 1 0,0 0 16,0 0-16,0 42 31,-21 0-16,21 0-15,-21 1 0,21-1 16,0 0-16,0 21 0,0-21 0,0 1 16,-21 20-16,21-21 0,0 0 15,0 0-15,0 1 0,0-1 0,0 0 16,0 0-16,0 0 16,21-21-16,0 0 0,0 21 15,0-21-15,0 0 0,1 0 0,20 0 16,-21 0-16,0-21 0,0 0 15,1 0-15,-1 0 0,0 0 0,0-1 16,0 1-16,0 0 16,-21-21-16,0 21 0,0-1 0,0-20 15,0 21-15,0 0 0,0 0 16,0-1-16,-21 22 16,21-21-16,-21 21 15,21-21 1,21 0-1,0 21-15,1-21 16,-1 21-16,0 0 0,0-21 0,0 21 16,0 0-16,1 0 0,-1 0 15,0 0-15,0 0 16,-21 21-16,0 0 16,0 0-16,0 0 0,0 0 0,0 1 15,0-1-15,0 0 0,0 21 16,0-21-16,0 1 0,0-1 0,0 0 15,0 0-15,0 0 0,0 0 16,0 1-16,21-22 0,0 21 0,1-21 16,-1 0-16,0 21 0,0-21 0,0 0 15,0 0-15,22 0 0,-22 0 16,0 0-16,0 0 0,0-21 0,22 0 16,-22 21-16,0-22 0,0-20 15,0 21-15,1 0 0,-22-22 16,21 1-16,0 21 0,0-21 0,-21-1 15,21 22-15,0-21 0,1 21 16,-22-1-16,21 1 0,0 0 0,0 21 31,0 0-31,-21 21 32,0 0-32,0 1 0,0-1 15,0 0 1,0-42 31,0 0-47,0-1 15,0 1-15,0 0 16,0 0 0,-21 21-1,0 0-15,0 0 0,0 0 16,-1 21-16,22 0 15,-21 0-15,0 1 0,0 20 16,21-21-16,-21 0 0,21 22 0,0-22 16,0 21-16,0-21 0,0 0 15,0 22-15,0-22 0,0 0 16,21 0-16,0 0 0,0 1 16,0-1-16,1 0 0,-1 0 0,0-21 15,21 0-15,1 0 0,-22 0 0,21 0 16,-21 0-16,22 0 0,-22 0 15,21 0-15,-21-21 0,0 0 0,1 21 16,-1-43-16,0 22 0,0 0 16,-21 0-16,0-21 0,21 20 0,-21-20 15,21 0-15,-21 21 0,0-22 16,0 22-16,0 0 0,0 0 0,0 0 16,0-1-1,-21 22 1,21 22-16,-21-22 0,0 21 0,21 0 15,0 0-15,0 21 0,-21-20 16,21-1-16,-21 21 0,21-21 0,0 0 16,0 22-16,0-22 0,0 0 15,0 0-15,0 0 0,0 1 0,0-1 16,0 0-16,21-21 16,0 21-16,0-21 0,0 0 15,0 0-15,1 0 0,-1 0 16,21 0-16,-21 0 0,22-21 15,-1 21-15,-21-21 0,21 0 0,1-1 16,-1 1-16,0-21 16,1 21-16,-1-22 0,0 22 0,-20-21 15,20 21-15,-21-22 0,0 22 0,0 0 16,-21-21-16,0 21 0,0-1 16,0 1-16,0 0 0,-21 21 15,0 0 1,0 0-16,0 0 0,0 21 0,-1 0 15,1 1-15,21 20 0,0-21 16,-21 0-16,21 0 0,0 22 0,0-22 16,0 0-16,0 21 0,0-20 0,0-1 15,0 0-15,21 0 0,-21 0 16,21 0-16,1 1 0,-22-1 16,21 0-16,-21 0 0,21-21 15,-21 21-15,0 0 0,0 1 16,-21-22-1,0 0 1,-1 0-16,1 0 0,0 0 16,0 0-16,0 0 0,0 0 15,-1 0 1,1 0-16,0 0 0,0 0 0,0 0 16,0 0-16</inkml:trace>
  <inkml:trace contextRef="#ctx0" brushRef="#br0" timeOffset="8262.31">1143 2096 0,'0'0'0,"-42"-22"15,20 22 1,44 0 31,-1 0-47,0 0 0,21 0 15,1 0-15,-1 0 0,0 0 0,22 0 16,-1 0-16,22 0 0,0 0 16,-22-21-16,43 21 0,-21 0 0,-1 0 15,22-21-15,0 21 0,21 0 16,0 0-16,0-21 0,21 21 0,-21-21 15,21 21-15,0 0 0,1-21 16,20 21-16,-21-22 0,0 22 16,22-21-16,-22 21 0,0-21 15,0 21-15,0 0 0,0-21 0,-21 21 16,0 0-16,-21-21 0,0 21 16,-21 0-16,-1-21 0,1 21 0,-21 0 15,-1 0-15,-21 0 0,1 0 0,-1 0 16,-21 0-16,0 0 0,1 0 15,-1 0-15,-21-22 32</inkml:trace>
  <inkml:trace contextRef="#ctx0" brushRef="#br0" timeOffset="8928.24">8086 1736 0,'0'0'15,"-22"0"-15,-41 0 16,42 0-16,0 0 0,-1 0 0,-20 0 15,21 0-15,0 0 0,0 0 16,-1 0-16,1 0 0,0 0 16,42 0 15,22 0-15,-22 0-16,21 0 0,22 0 15,-1 0-15,1 0 0,20 0 0,1 0 16,21 0-16,0 0 0,21 0 15,0 0-15,21-21 0,0 21 0,0 0 16,21 0-16,1-22 0,20 22 0,1 0 16,-1 0-16,22-21 0,-22 0 15,22 21-15,-21 0 0,-1-21 0,-21 21 16,1-21-16,-1 21 16,0 0-16,-42-21 0,22 21 0,-44 0 15,1 0-15,0 0 0,-21 0 0,-22 0 16,1 0-16,-22 0 0,0-22 15,1 22-15,-22 0 0,0 0 0,0 0 16,-42 0 31,-21 0-47,21 0 0,-22 0 16,1 0-16</inkml:trace>
  <inkml:trace contextRef="#ctx0" brushRef="#br0" timeOffset="9616.85">2942 3006 0,'0'-64'15,"0"43"-15,0 0 0,0 0 16,-21 21-16,0 0 31,21 21-31,0 0 0,-21 21 16,21-20-16,0 20 15,0 21-15,0 1 0,0-1 0,0 1 16,0-1-16,0-20 0,0 20 16,0 1-16,-22-22 0,22 0 0,0 1 15,0-22-15,0 21 0,0-21 16,0 1-16,0-1 0,0 0 16,22-21 15,-22-21-16,0 0-15,21-1 0,0 1 0,-21 0 16,21 0-16</inkml:trace>
  <inkml:trace contextRef="#ctx0" brushRef="#br0" timeOffset="9944.91">3323 3387 0,'0'21'0,"0"0"16,21-21 15,0 0-31,1 0 0,-22-21 16,21 21-16,0-21 16,0 0-16,-21-1 0,21 1 15,-21 0-15,-21 21 31,0 0-31,0 0 16,0 0-16,-1 0 0,22 21 0,-21 0 16,21 1-16,-21-22 15,21 21-15,0 0 16,21-21 15</inkml:trace>
  <inkml:trace contextRef="#ctx0" brushRef="#br0" timeOffset="11225.13">4826 2731 0,'0'0'0,"0"21"0,0 0 15,0 0-15,0 0 0,0 0 16,0 1-16,0-1 0,0 0 15,0 0-15,21 0 16,0-21-16,0 0 16,1 0-16,-1 0 0,0 0 0,21 0 15,-21 0-15,22 0 0,-22-21 0,21 21 16,-21-21-16,22 0 0,-1 0 16,-21 21-16,0-22 0,1 1 15,-1 0-15,0 0 0,-21 0 16,0 0-16,0-1 0,0 1 0,0 0 15,-21 0-15,-22 0 0,22 21 16,0-21-16,-21 21 0,-1 0 0,22 0 16,-21 0-16,0 0 0,20 21 15,-20 0-15,0 0 0,-1 0 0,22 22 16,-21-1-16,21 0 0,0 1 16,-1-1-16,1 0 0,21 1 0,0-22 15,0 21-15,0 0 16,0-20-16,0 20 0,21-21 0,1 0 15,20 0-15,-21 1 0,0-22 16,22 0-16,-22 21 0,21-21 0,-21 0 16,22 0-16,-22 0 0,0 0 0,0 0 15,0 0-15,0-21 0,1 21 16,-22-22 0,-22 22-16,1 0 0,0 0 15,-21 0-15,-1 22 0,1-1 0,0 0 16,-22 0-16,22 0 0,-22 0 15,22 22-15,0-1 0,-22-21 16,22 22-16,0-1 0,20 0 16,1-21-16,0 22 0,21-22 0,0 21 15,0-21-15,21 1 0,0-1 0,1 0 16,20-21-16,0 21 0,1-21 16,-1 0-16,0 0 0,22 0 0,-22 0 15,0 0-15,22 0 0,-22-21 16,1 21-16,20-21 0,-21 0 0,1-1 15,-22 1-15</inkml:trace>
  <inkml:trace contextRef="#ctx0" brushRef="#br0" timeOffset="11504.22">5651 3154 0,'0'0'0,"22"0"31,-1 21-15,-21 0-16,0 0 16,0 1-16,21-1 0,0 0 0,-21 21 15,21-21-15,-21 1 0,21 20 0,1-21 16,-22 0-16,21 0 0,0 1 16,0-1-16,0 0 0,-21 0 0,21 0 15,1 0-15,-1 1 16,0-22-16,0 0 15,-21-22 1,21 1 0,-21 0-16</inkml:trace>
  <inkml:trace contextRef="#ctx0" brushRef="#br0" timeOffset="11773.06">6096 3175 0,'0'0'16,"0"-21"-16,-21 21 31,0 21-15,-1 0-16,1 0 0,-21 1 0,21 20 15,0-21-15,-22 21 0,22-20 16,-21 20-16,21 0 0,-22 1 0,22-22 16,0 21-16,-21-21 0,20 22 15,1-22-15,0 0 0,0 0 0,21 0 16,-21 0-16,21 1 0,0-1 0,21-21 15,0 0 1,0 0-16,22 0 0,-22 0 0,21 0 16,-21-21-16,22 21 0,-22-22 15,21 1-15</inkml:trace>
  <inkml:trace contextRef="#ctx0" brushRef="#br0" timeOffset="12088.14">6625 3133 0,'0'0'16,"0"-21"-1,-21 21 1,0 0-16,0 0 0,-1 0 0,1 21 16,0 0-16,0 21 0,0-21 15,0 22-15,-1-22 0,1 21 16,0 1-16,21-1 0,0-21 15,-21 21-15,21-20 0,0 20 0,0-21 16,0 0-16,0 0 0,0 1 16,0-1-16,21 0 0,0 0 0,0-21 15,22 0-15,-22 0 0,0 0 0,21 0 16,1 0-16,-1 0 0,0 0 16,-20 0-16,20-21 0,0 0 0,1 0 15,-1-1-15,-21 1 0,21 0 16,-20 0-16,20 0 0</inkml:trace>
  <inkml:trace contextRef="#ctx0" brushRef="#br0" timeOffset="12776.74">7070 3302 0,'0'0'0,"-22"21"16,22 0-1,22-21 16,-1 0-31,0 0 16,0 0-16,0 0 0,0-21 0,1 0 16,-1 0-16,0 21 15,0-21-15,-21 0 0,0-1 16,0 1-16,0 0 16,0 0-16,0 0 15,-21 21-15,0 0 0,0 0 16,-1 0-16,1 0 15,0 21-15,0 0 0,0 0 16,0 0-16,-1 22 0,1-22 16,0 0-16,0 21 0,21-20 0,0 20 15,-21-21-15,21 21 0,0-20 0,0 20 16,0-21-16,0 0 0,0 0 16,21 1-16,0-22 0,0 21 0,0 0 15,22-21-15,-22 0 0,0 0 16,21 0-16,-20 0 0,20 0 15,-21 0-15,21 0 0,-20-21 0,20 0 16,-21 21-16,21-22 0,-20-20 16,20 21-16,-21 0 0,21-22 0,-20 1 15,20 0-15,-21-1 0,0 1 0,0 0 16,1-22-16,-1 22 0,-21 0 16,0-1-16,21 1 0,-21 0 0,21-1 15,-21 1-15,0 21 0,0-22 16,0 22-16,0 0 0,0 0 0,-21 21 31,0 0-31,21 21 0,-21 0 16,-1 0-16,22 1 0,-21 20 15,21-21-15,0 21 0,0 1 16,0-1-16,0 0 0,-21 1 0,21-1 16,0 0-16,0 1 0,0-1 0,0 0 15,0 1-15,0-22 0,21 21 16,0-21-16,-21 1 0,22-1 0,-1-21 15,0 21-15,21-21 0,-21 0 16,1 0-16,20 0 0,-21 0 0,0 0 16,0-21-16,22 21 0,-22-21 0,0-1 15,0-20-15</inkml:trace>
  <inkml:trace contextRef="#ctx0" brushRef="#br0" timeOffset="14940.71">9525 2921 0,'0'-21'31,"0"0"-31,0 0 16,0-1-16,21 22 0,0-21 16,0-21-16,1 21 0,-22 0 0,21-1 15,0 1-15,0-21 0,-21 21 16,0 0-16,0-1 0,0 1 0,-21 21 16,-21 0-1,20 0-15,1 0 0,-21 21 0,21 1 16,-22-1-16,22 0 0,0 0 15,-21 0-15,21 0 0,-1 1 0,22-1 16,0 0-16,0 0 0,0 0 0,0 0 16,0 1-16,0-1 15,22 0-15,-1 0 0,0-21 0,0 21 16,21 0-16,-20 1 0,20-1 16,0-21-16,1 21 0,-22 0 15,21 0-15,0 0 0,-20-21 0,-1 22 16,0-1-16,-21 0 0,0 0 15,0 0-15,0 0 0,-21 1 0,0-1 16,-22-21-16,22 21 0,-42-21 0,20 0 16,1 21-16,0-21 0,-1 0 15,1 0-15,0 0 0,-1-21 0,1 21 16,0-21-16,20 0 0,1-1 16,-21 1-16,21-21 0,21 21 15,0 0-15,-21-22 0,21 1 0,0 21 16,0-22-16,0 1 0,0 21 15,0-21-15,0 20 0,0 1 0,0 0 16,21 21-16,0 21 16,0 0-16,-21 1 15,0-1-15,0 0 0,21 0 0,-21 21 16,21-20-16,1 20 0,-22 0 16,21-21-16,-21 22 0,21-1 0,0-21 15,0 43-15,0-43 16,1 21-16,-1-21 0,21-21 0,-21 22 15,22-22-15,-1 0 0,0 0 16,1 0-16,-1 0 0,21 0 16,1-22-16,-22 1 0,22 0 0,-1 0 15,1 0-15,-22-22 0,0 22 16,1-21-16,-1 0 0,0-1 0,-20 1 16,-1 0-16,0-1 0,0-20 0,-21 20 15,21-20-15,-21 21 0,0-1 16,0 1-16,0 0 0,0-1 0,0 22 15,0 0-15,-21 0 0,0 21 16,21 21 0,-21 0-16,21 21 0,-21-20 15,21 20-15,-22 0 0,22 1 0,0-1 16,0 0-16,-21 1 0,0-1 16,21 0-16,-21 1 0,21-1 15,0 0-15,-21 1 0,21-22 0,0 21 16,-21-21-16,21 22 0,0-22 0,0 0 15,0 0-15,0 0 16,21-21 0,0-21-1,0 0-15,-21 0 0,21 0 0,0-1 16,-21 1-16,22 0 0,-1 0 0,-21 0 16,21 0-16,0 21 0,-21-22 15,21 22-15,-21-21 0,21 21 16,1 0-16,-22 21 31,0 1-31,21-1 0,-21 0 16,21 0-16,-21 0 15,0 0-15,21 1 0,0-1 0,-21 0 16,21 0-16,1-21 0,-1 21 0,0 0 16,0-21-16,0 0 0,0 0 15,22 0-15,-22 0 0,21 0 0,1 0 16,-1 0-16,0 0 0,1-21 0,-1 0 15,21 21-15,-41-21 0,20 0 16,0 0-16,1-22 0,-22 22 0,0 0 16,0 0-16,0-22 15,0 22-15,-21 0 0,0-21 0,0 21 16,0-1-16,0 1 0,0 0 16,0 0-16,-21 21 15,0 0-15,0 0 0,0 0 16,0 0-16,-1 21 0,1-21 0,0 21 15,0 0-15,0 1 0,0-1 16,-1 0-16,22 0 0,0 0 0,0 0 16,0 1-16,0-1 0,0 0 15,0 0-15,0 0 0,0 0 0,0 1 16,22-1-16,-1-21 0,0 21 0,0-21 16,0 0-16,0 0 15,1 0-15,-1 0 0,21 0 0,-21 0 16,22 0-16,-1-21 0,-21 0 0,21-1 15,1 1-15,-22 0 0,0 0 16,21 0-16,-42 0 0,22-1 0,-1 1 16,-21 0-16,21-21 0,-21 21 15,0-1-15,0 1 0,0 0 16,-21 21 0,0 0-16,-1 0 15,1 0-15,0 0 0,0 21 16,0 0-16,21 1 0,-21-22 15,21 21-15,0 0 0,0 0 16,0 0-16,0 0 0,0 1 0,0-1 16,0 0-16,0 0 0,0 0 0,0 0 15,21-21-15,0 22 0,0-22 16,0 0-16,0 21 0,1-21 0,-1 0 16,0 0-16,21 0 0,-21 0 15,1-21-15,20 21 0,-21-22 0,21 1 16,-20 0-16,20 0 0,-21 0 0,0 0 15,22-1-15,-22-20 0,0 0 16,0-1-16,0 1 0,22 0 16,-22-1-16,0-20 0,0-1 0,0 1 15,0-1-15,1 22 0,-22-21 16,0-1-16,0 22 0,0-1 0,0 1 16,0 21-16,0-21 0,0 20 15,0 1-15,0 0 0,-22 21 16,1 0-16,0 21 15,21 0-15,0 1 16,0 20-16,-21 0 0,21 1 0,-21-1 16,21 21-16,-21 1 0,21-22 15,0 22-15,0-22 0,-22 22 0,22-22 16,0 21-16,0-20 0,0-1 16,0-21-16,0 22 0,0-22 15,0 21-15,22-21 0,-1 0 0,0 1 16,-21-1-16,21-21 0,21 21 15,-20-21-15,-1 0 0,0 0 0,21 0 16,-21 0-16,22 0 0,-22 0 0,0-21 16,21 0-16,-20 21 0,-1-22 15,0 1-15,0 0 0,0 0 0,0-21 16,1 20-16,-1 1 0,-21-21 16,0 0-16,0 20 0,0-20 0,0 0 15</inkml:trace>
  <inkml:trace contextRef="#ctx0" brushRef="#br0" timeOffset="15196.56">11832 2540 0,'0'0'0,"42"21"31,-20-21-31,20 0 0,0 0 0,1 0 0,-1 0 15,0-21-15,1 21 0,20 0 0,-21-21 16,1 0-16,-1 21 0,0 0 16,1 0-16,-1-21 0,-21 21 15,22 0-15,-22 0 0,0 0 16,0 0-16,-42 21 16,-21 0-1,-1-21-15</inkml:trace>
  <inkml:trace contextRef="#ctx0" brushRef="#br0" timeOffset="16216.79">3111 4847 0,'0'-21'31,"0"0"-15,0 0-1,0 0-15,0-1 0,0 1 16,0 0-16,0 0 0,0 0 16,22 0-16,-1-1 0,0 22 15,0-21-15,0 0 0,22 21 16,-22 0-16,21 0 0,-21 0 0,22 0 15,-22 21-15,0-21 0,21 43 16,-21-22-16,1 21 0,-22 0 0,0 1 16,0-1-16,0 22 0,0-22 15,-22 21-15,1 1 0,-21-22 0,21 1 16,-22 20-16,1-21 0,21 1 16,-21-22-16,20 21 0,-20-21 0,21 1 15,-21-1-15,20 0 0,1-21 16,0 21-16,0-21 0,0 0 15,0 0-15,-1 0 0,1 0 0,0 0 16,21-21-16,-21 0 16,21 0-16,-21-1 0,21-20 0,0 21 15,0-21-15,0 20 0,0-20 16,0 0-16,21-1 0,0 22 0,0-21 16,0 21-16,1 0 0,-1 21 15,0 0-15,0 0 0,0 0 0,22 0 16,-22 21-16,0 0 0,0 21 15,0-21-15,0 22 0,1-22 16,-1 21-16,-21-21 0,21 22 16,-21-22-16,21 21 0,-21-21 0,0 1 15,0-1-15,21 0 0,-21 0 16,0 0-16,21-21 0,-21 21 0,22-21 16,-1 0-16,0 0 15,0 0-15,0-21 16,0 21-16,-21-21 0,22 0 0</inkml:trace>
  <inkml:trace contextRef="#ctx0" brushRef="#br0" timeOffset="16389.68">3916 5122 0,'0'0'0</inkml:trace>
  <inkml:trace contextRef="#ctx0" brushRef="#br0" timeOffset="16928.43">5080 4826 0,'0'0'0,"0"-21"0,21 0 15,-21 0-15,21-1 0,-21 1 0,0 0 16,0 0-16,0 0 0,0 0 16,0-1-16,0 1 15,0 42 1,0 1-16,0-1 15,0 21-15,0 0 0,0 1 0,0 20 16,0 1-16,0-1 0,0 22 16,0-22-16,0 1 0,-21 21 0,21-22 15,-21 22-15,21-22 0,0 22 16,-21-22-16,0 1 0,-1 21 16,22-22-16,-21-21 0,21 22 0,0-22 15,-21 22-15,21-43 0,-21 21 16,21-21-16,0 22 0,0-22 0,0 0 15,-21-21 1,0-21 0,21 0-16,0 0 0,0-22 0,0 22 15,0-21-15,0-22 0,0 22 0,0-22 16,0 1-16,0-1 0,0-20 16,0 20-16</inkml:trace>
  <inkml:trace contextRef="#ctx0" brushRef="#br0" timeOffset="17232.27">4911 5122 0,'0'0'0,"0"-63"0,0-1 15,0 1-15,0 21 0,21-22 0,-21 22 16,0-1-16,21 22 0,0-21 16,0 21-16,0 0 0,1-22 0,-1 43 15,21-21-15,-21 0 0,22 21 16,-22 0-16,21 0 0,0 0 0,1 21 16,-22 0-16,21 0 0,1 1 0,-22 20 15,0 0-15,-21 1 0,0-1 16,0 0-16,0 1 0,-42-1 0,20 0 15,-20 1-15,21-1 16,-21 0-16,-1-21 0,1 22 0,21-22 0,-22 0 16,22 0-16,0-21 15,-21 21-15,21-21 0,-1 0 16,1 0-16,21-21 31,21 0-31,1 21 0,-1-21 16,0 21-16,0-21 0,0 0 15,0-1-15,1 22 0,-1-21 0</inkml:trace>
  <inkml:trace contextRef="#ctx0" brushRef="#br0" timeOffset="17623.03">5546 4847 0,'0'0'0,"0"-21"0,0 0 16,0 0-16,21 0 0,-21-1 15,21 1-15,0 21 16,0-21-16,0 21 0,1 0 0,-1 0 16,0 0-16,0 0 0,0 0 15,22 21-15,-22 0 0,0 1 0,0-1 16,21 21-16,-20-21 0,-1 22 16,-21-22-16,0 21 0,21-21 0,-21 22 15,0-1-15,0-21 0,0 0 16,0 0-16,0 1 0,-21-1 15,21 0-15,-21-21 0,-1 21 0,1-21 16,0 0 0,0-21-16,21 0 15,0 0-15,0-1 0,0-20 16,0 21-16,0-21 0,0 20 16,0-20-16,0 0 0,21-1 0,0 22 15,0-21-15,1 21 0,-1 0 16,0-1-16,0 22 0,0-21 0,0 21 15,1 0-15,-1-21 0,0 0 0,21 21 16,-21 0-16</inkml:trace>
  <inkml:trace contextRef="#ctx0" brushRef="#br0" timeOffset="18047.79">6625 4572 0,'-42'0'31,"21"0"-31,-1 0 0,1 0 0,0 21 16,0 0-16,0-21 0,0 22 16,-1-1-16,22 21 0,-21-21 0,0 22 15,0-1-15,21 0 0,0 1 0,0-1 16,-21-21-16,21 21 16,0 1-16,0-22 0,0 21 0,0-21 15,0 1-15,21-1 0,0-21 0,0 21 16,0-21-16,1 0 0,-1 0 15,21 0-15,-21 0 0,22 0 0,-22-21 16,21 0-16,0 21 0,-20-22 16,20-20-16,-21 21 0,0 0 0,0-22 15,1 22-15,-22-21 0,0 21 0,0-22 16,0 1-16,0 0 0,0 21 16,-22-22-16,1 22 0,-21 0 0,21 0 15,-22 0-15,22 21 0,-21 0 16,21 0-16,-22 0 0,22 0 15,-21 0-15,21 21 0,0 0 0,-22-21 16,22 21-16,21 0 0,-21 0 16,21 22-16,0-22 0,0 0 0,0 0 15,21 0-15,0 1 16,0-22-16,22 0 0,-1 0 0,0 0 16</inkml:trace>
  <inkml:trace contextRef="#ctx0" brushRef="#br0" timeOffset="18392.56">7197 4699 0,'0'0'0,"21"-21"0,-21 0 16,0 0-1,-21 21 1,-1 21-16,22 0 16,-21 0-16,21 0 0,0 0 0,0 22 15,0-22-15,0 21 0,0 1 16,0 20-16,21-21 0,-21 22 0,22-22 15,-22 22-15,0-1 0,0 1 0,0-1 16,0 1-16,0-1 0,0 1 16,0-1-16,0 22 0,0-22 0,-22 1 15,1-1-15,21 1 0,-21-1 0,0 1 16,0-22-16,0 1 0,-1-1 16,1 0-16,21-21 0,0 1 15,0-1-15,0 0 0,0-42 16,0 0-1,0-1-15,0 1 0,21 0 16,1 0-16,-1-21 0,-21-1 0,21 1 16,0 0-16,0-22 0,-21 1 0,21-1 15</inkml:trace>
  <inkml:trace contextRef="#ctx0" brushRef="#br0" timeOffset="18708.22">7218 4995 0,'0'0'0,"-21"-169"31,21 127-31,0 21 0,0-1 0,0-20 16,0 21-16,0 0 0,0 0 16,21-1-16,0 22 0,0 0 15,21-21-15,-20 21 0,-1 0 0,0 0 16,0 0-16,0 21 0,0-21 16,1 22-16,-1 20 0,-21-21 0,0 0 15,0 22-15,0-1 0,0-21 16,-21 21-16,-1 1 0,1-22 0,-21 21 15,21-21-15,-22 1 0,22-1 16,0 0-16,-21 0 0,21 0 16,-1-21-16,1 0 0,0 0 15,42-21 17,0 0-17,1 21-15,-1-21 0,0 21 16</inkml:trace>
  <inkml:trace contextRef="#ctx0" brushRef="#br0" timeOffset="19032.08">7556 4974 0,'0'0'0,"22"-21"0,83-21 32,-83 21-32,-1-1 0,0 1 0,21 0 15,-21 0-15,1 0 0,-1 0 16,0-1-16,0 1 0,-21 0 0,0 0 15,0 0-15,21 0 0,-21-1 0,0 1 16,-21 21 0,0 0-16,0 21 0,0 1 15,-1-1-15,1 0 0,0 0 0,0 21 16,0 1-16,0-22 0,21 21 16,0 1-16,-22-22 0,22 21 0,0-21 15,0 0-15,0 22 0,0-22 16,0 0-16,22 0 15,-1-21-15,0 0 0,0 0 16,21 0-16,-20 0 0,-1 0 16,21 0-16,-21-21 0,22 21 0,-22-21 15,0 0-15,0 0 0,0 21 0,0-22 16</inkml:trace>
  <inkml:trace contextRef="#ctx0" brushRef="#br0" timeOffset="19379.88">8149 4741 0,'0'0'0,"0"-21"0,0 0 0,21 0 15,-21 0-15,21 21 0,-21-21 16,22 21 0,-1 0-16,0 0 0,0 0 15,0 0-15,0 0 0,1 0 16,20 0-16,-21 21 0,0 0 16,0 0-16,1 0 0,-1 0 0,0 22 15,-21-22-15,0 0 0,0 21 0,0-20 16,0-1-16,0 0 0,0 0 15,-21 0-15,0 0 0,-1 1 0,1-22 16,0 0 0,21-22-1,0 1-15,0 0 16,0 0-16,0 0 16,0-22-16,0 22 0,21 0 0,0-21 15,-21 21-15,22-22 0,-1 22 0,0 0 16,-21 0-16,21 0 0,0-1 15,0 1-15,1 0 0,20 0 0,-21 21 16,0-21-16,0 0 0,1 21 0,20-22 16</inkml:trace>
  <inkml:trace contextRef="#ctx0" brushRef="#br0" timeOffset="20308.36">9207 4191 0,'0'-21'15,"-21"42"17,21 0-32,-21 0 0,21 1 15,0-1-15,-21 21 0,21 0 16,-21-20-16,0 20 0,21 0 0,-22 1 16,1-1-16,0-21 0,21 21 0,-21 1 15,21-1-15,-21 0 0,21 1 16,-21-22-16,21 21 0,0-21 0,0 22 15,0-22-15,0 0 0,0 0 16,21 0-16,0-21 0,0 0 16,0 0-16,22 0 0,-22 0 0,0 0 15,0 0-15,21-21 0,-20 0 16,-1 0-16,0 0 0,0 0 0,21-1 16,-20-20-16,-1 21 0,-21 0 0,21-22 15,0 22-15,-21 0 0,21 0 16,-21 0-16,0 0 0,0 42 47,-21 0-47,21 0 15,0 0-15,0 0 0,-21 1 0,21-1 16,0 0-16,0 0 16,0 0-16,0 0 0,0 1 0,0-1 15,21-21-15,0 21 0,0-21 16,1 0-16,-1 0 0,21 0 15,-21 0-15,22 0 0,-22-21 0,21 0 16,-21 21-16,0-22 0,22 1 0,-22 0 16,0 0-16,0 0 0,-21 0 15,21-1-15,-21 1 0,22 0 0,-1 0 16,-21 0-16,-21 42 62,-1 0-62,1 0 16,21 0-16,-21 22 0,0-1 0,21 0 16,0 1-16,-21-1 0,21 22 0,0-22 15,-21 21-15,21-20 0,0 20 16,0-20-16,-22 20 0,22 1 0,0-22 16,-21 21-16,21 1 0,-21-1 0,21 1 15,0-1-15,0 1 0,0-1 16,0-20-16,0 20 0,0-20 0,0 20 15,0-21-15,0-20 0,0 20 0,0 0 16,-21-21-16,21 1 0,0-1 16,-21 0-16,21 0 0,-21-21 15,-1 0-15,1 0 0,0 0 0,0 0 16,0-21-16,0 0 0,-1 21 16,22-21-16,0-22 0,0 22 15,0 0-15,0-21 0,0-1 0,0 1 16,0-22-16,0 22 0,22-21 0,-22-1 15,21 22-15,0-22 0,0 1 16,0-1-16,-21 22 0,21 0 0,1-22 16,-1 22-16,0-1 0,0 1 0,0 0 15,-21-1-15,21 1 0,1 0 16,-1-1-16,0 22 0,0-21 0,-21 0 16,21-1-16,0 22 0</inkml:trace>
  <inkml:trace contextRef="#ctx0" brushRef="#br0" timeOffset="20577.22">8678 4466 0,'21'0'16,"1"-21"-16,-1 21 0,0 0 15,21 0-15,-21-21 0,22 21 0,-1-21 16,0 21-16,1 0 0,-1-21 16,0 21-16,1 0 0,-22-22 0,21 22 15,1 0-15,-22 0 0,0-21 16,0 21-16,0 0 0,-21-21 16,0 0-1</inkml:trace>
  <inkml:trace contextRef="#ctx0" brushRef="#br0" timeOffset="22312.81">10435 4741 0,'0'0'0,"0"22"0,0-1 16,21-21 15,0 0-31,1 0 0,20-21 0,-21-1 16,21 22-16,1-21 0,-1 0 15,22 0-15,-22 0 0,0 0 16,22-1-16,-22 1 0,0 0 0,1-21 15,-1 21-15,0-22 0,-20 22 16,-1-21-16,0-1 0,0 1 0,-21 0 16,0 21-16,0-22 0,0 1 0,-21 0 15,0 20-15,0 1 0,-22 0 16,22 0-16,0 21 0,0 0 0,-22 0 16,22 0-16,0 21 0,0 0 15,0 22-15,0-1 0,-1 0 0,1 22 16,21-22-16,0 22 0,-21-1 15,21 1-15,-21-1 0,21 22 16,-21-1-16,21 1 0,0-21 0,-21 20 16,-1 1-16,22 0 0,-21-1 15,21 22-15,-21-21 0,0-1 0,0 1 16,0 21-16,-1-21 0,1-1 0,0 1 16,0 0-16,0-1 0,-22-20 0,43 20 15,-21-20-15,0-1 0,0 1 16,21-1-16,-21-20 0,21-22 0,0 21 15,0-21-15,0 1 0,21-22 16,0 0-16,0 0 0,0 0 16,1-22-16,20 1 0,-21 0 0,21-21 15,1 21-15,-1-22 0,22 1 0,-22 0 16,21-1-16,-20 1 0,20 0 16,-20-1-16,-1 1 0,0-22 15,1 1-15,-1 21 0,-21-43 0,0 21 16,0 1-16,1-22 0,-22 22 0,0-22 15,0 22-15,-22-1 0,1-21 16,-21 22-16,21-1 0,-22 22 0,-20-21 16,21 20-16,-22 22 0,1-21 0,20 21 15,-20-1-15,20 22 0,1 0 16,0 0-16,21 0 0,-22 0 16,86 0 15,-22 0-31,21 0 0,0-21 15,1 21-15,-1-21 0,22 0 16,-1 0-16,-21 0 0,22-1 0,-1 1 16,-20 0-16,20 0 0,-20 0 15,-1-22-15,0 22 0,1 0 0,-22 0 16,21 0-16,-21 0 0,0-22 0,1 43 16,-22-21-16,0 0 0,0 0 15,0 0-15,0 42 31,-22-21-15,22 21-16,0 0 0,0 0 0,-21 0 16,21 1-16,0-1 0,-21 21 15,21-21-15,0 0 0,0 22 16,0-22-16,0 0 0,0 0 0,0 0 16,21 1-16,0-1 0,-21 0 15,22-21-15,-1 0 0,0 0 0,0 0 16,0 0-16,0 0 0,22 0 0,-22 0 15,0-21-15,21 0 0,-20-1 16,-1 1-16,21-21 0,-21 21 0,22-22 16,-22 22-16,0-21 0,0 0 15,21-1-15,-20 1 0,-1 0 0,0-22 16,0 22-16,0-22 0,0 22 0,1 0 16,-22-22-16,0 22 15,21-1-15,-21 22 0,0 0 0,0-21 16,0 21-16,0-1 15,-21 44 1,21-1-16,0 0 0,0 21 16,0-21-16,-22 22 0,22-1 15,-21 0-15,21 1 0,0-1 0,0 0 16,0 1-16,-21-1 0,21-21 16,-21 22-16,21-1 0,-21 0 0,21 1 15,0-22-15,0 21 0,0 0 0,0-20 16,0 20-16,0-21 15,0 0-15,21 0 0,0 1 0,21-1 16,-20-21-16,-1 0 0,21 21 0,0-21 16,-20 0-16,20 0 0,0 0 15,1-21-15,-22 21 0,21-21 0,0-1 16,1 1-16,-22 0 0,21 0 16,-21 0-16,22 0 0,-22-22 0,0 22 15,21 0-15,-42-21 0,22 20 0,-22 1 16,0 0-16,21 0 0,-21 0 15,0 0-15,0-1 16,-21 22-16,-1 0 0,1 0 16,0 22-16,0-1 15,0-21-15,21 21 0,-21 0 0,21 21 16,0-20-16,-22-1 0,22 0 16,0 0-16,0 21 0,0-20 0,0-1 15,0 0-15,0 21 0,22-21 0,-1-21 16,0 22-16,0-1 0,0-21 15,0 0-15,22 0 0,-22 0 0,21 0 16,1 0-16,-1 0 0,0 0 0,1-21 16,-1-1-16,-21 1 0,21 0 15,-20 0-15,20 0 0,-21 0 0,-21-1 16,21 1-16,-21 0 0,0 0 16,0-21-16,0 20 0,0 1 15</inkml:trace>
  <inkml:trace contextRef="#ctx0" brushRef="#br0" timeOffset="22792.57">11515 4106 0,'0'0'0,"-22"0"0,1 0 16,21 22-1,21-22 1,1 0 0,-1 0-16,0 0 0,0 0 15,0 0-15,0-22 0,1 22 16,-22-21-16,21 21 0,-21-21 16,0 0-1,-21 21-15,-1 0 0,1 0 16,0 0-1,0 0 1,21 21 0,0 0-16,21 0 31,0-21-31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11:44:35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445 0,'0'0'0,"0"-22"16,0 1-16,0 0 15,0 0-15,0 0 16,-21 0-16,21-1 0,0 1 15,0 0 1,0 42 31,0 0-31,0 1-16,0 20 0,0-21 15,0 21-15,21 1 0,-21-1 0,21 22 16,-21-22-16,0 21 0,0-20 15,0 20-15,22 1 0,-22-1 16,0-20-16,0 20 0,0-21 0,0 22 16,0-22-16,0 1 0,0-1 15,0-21-15,0 21 0,0-20 0,0 20 16,0-21-16,0 0 16,0 0-16,0 1 0,0-1 15,0-42 32,0-1-47,0 1 16</inkml:trace>
  <inkml:trace contextRef="#ctx0" brushRef="#br0" timeOffset="557.29">804 445 0,'-21'0'0,"42"0"0,-42-22 0,0 1 15,21 0-15,0 0 16,0 0-16,0 0 0,0-1 16,0 1-16,0 0 0,0 0 0,21-21 15,0 20-15,0 1 0,1 0 16,20 21-16,-21-21 0,21 0 0,1 0 16,-1 21-16,0 0 0,22 0 15,-22 0-15,22 0 0,-22 21 16,22 0-16,-22 21 0,21-21 0,-20 22 15,-1-1-15,0 0 0,-20 1 16,20 20-16,-42-20 0,0-1 0,0 0 16,0 1-16,0-1 0,-21 0 15,0 22-15,-22-22 0,22 0 16,-21 1-16,-1-22 0,-20 21 16,21 1-16,20-22 0,-20 0 15,21 0-15,-21 0 0,42 0 0,-22-21 16,1 22-16,21-44 94,21 22-94</inkml:trace>
  <inkml:trace contextRef="#ctx0" brushRef="#br0" timeOffset="1096.63">1757 953 0,'0'0'0,"0"-22"16,0 1-16,0 0 15,0 0-15,21 21 16,0 0-16,0-21 0,0 21 16,1 0-16,-1 0 0,0 0 15,0 0-15,0 21 0,0-21 16,1 21-16,-1 0 0,-21 0 0,21 1 15,0-1-15,0 21 0,-21-21 16,0 22-16,0-22 0,0 0 0,0 21 16,0-21-16,0 22 0,0-22 15,0 0-15,-21 0 0,21 0 0,-21 1 16,0-1-16,0-21 31,21-21-15,0-1-16,0 1 15,0 0-15,0 0 0,0 0 16,0-22-16,0 1 0,0 0 0,0-1 16,0 1-16,21 21 0,0-21 15,0-1-15,-21 22 0,21 0 16,0-21-16,1 20 0,-1 22 0,0-21 16,0 21-16,0 0 15,0 0-15,1 0 16,-1 0-1,0 0-15</inkml:trace>
  <inkml:trace contextRef="#ctx0" brushRef="#br0" timeOffset="1644.77">2794 741 0,'0'0'0,"0"-21"0,-21 21 16,0 0-16,-1 0 0,1 0 15,0 0-15,0 0 0,0 0 16,0 0-16,-1 0 0,1 0 16,0 21-16,0 0 0,0 0 15,0 0-15,-1 1 0,22 20 0,-21-21 16,21 21-16,-21-20 0,21 20 15,0 0-15,-21 1 0,21-22 0,0 21 16,0 0-16,0-20 0,0-1 16,0 21-16,0-21 0,21 0 15,-21 1-15,21-22 0,0 21 16,1-21-16,20 0 0,-21 0 0,0 0 16,22 0-16,-22 0 0,21 0 15,-21 0-15,22-21 0,-22-1 0,0 22 16,21-21-16,-21 0 0,1 0 15,-1 0-15,0 0 0,-21-1 0,21-20 16,-21 21-16,0 0 0,0-22 16,0 1-16,0 21 0,0-21 15,0-1-15,-21 22 0,0-21 0,0 21 16,-1-1-16,-20-20 0,21 42 16,0-21-16,0 21 0,-22 0 0,22 0 15,0 0-15,0 0 0,0 21 16,-1-21-16,22 21 0,-21 0 15,21 1-15,0-1 16,0 0-16,0 0 0,0 0 0,0 0 16,21-21-16,1 22 15,-1-22-15</inkml:trace>
  <inkml:trace contextRef="#ctx0" brushRef="#br0" timeOffset="2172.96">3238 783 0,'0'0'0,"0"-21"0,0 0 16,0 0-1,0 42 17,0 0-32,0 0 0,0 0 15,0 22-15,0-1 0,0 0 16,0 1-16,0 20 0,22-20 0,-22 20 15,21-21-15,-21 22 0,0-1 16,0-20-16,0 20 0,21 1 0,-21 20 16,0-20-16,0-1 0,0 1 15,0 21-15,0-22 0,0 1 0,0-1 16,0-21-16,0 22 0,0-1 16,0-20-16,0-1 0,0 22 0,-21-22 15,21-21-15,0 21 0,0-20 16,0 20-16,0-21 0,-21 0 15,21 0-15,-22-21 16,1-21 0,21 0-16,0 0 0,0-21 15,0-1-15,0 22 0,0-42 16,0 20-16,0-20 0,0 20 0,0-20 16</inkml:trace>
  <inkml:trace contextRef="#ctx0" brushRef="#br0" timeOffset="2554.75">3323 995 0,'0'0'0,"-21"-21"0,21-22 16,0 22-16,-21 0 0,21 0 16,0 0-16,0 0 0,0-1 15,21 1-15,0 21 0,0-21 16,0 0-16,22 21 0,-22-21 0,21 21 15,1 0-15,-1 0 0,0 0 16,1 0-16,-1 0 0,0 0 0,-21 21 16,22 0-16,-22 0 0,0 22 15,0-22-15,-21 21 0,0-21 0,0 22 16,-21-22-16,0 21 0,-21-21 16,20 22-16,-20-22 0,0 21 15,-1-21-15,22 0 0,-21 1 16,0-1-16,20-21 0,-20 21 0,21 0 15,0-21-15,0 0 0,-1 0 16,44 0 15,-1 0-31,0-21 16,0 0-16,0 21 16,0-21-16</inkml:trace>
  <inkml:trace contextRef="#ctx0" brushRef="#br0" timeOffset="2952.52">4000 1058 0,'22'0'31,"-22"-21"-15,21 21-16,0-21 0,0 0 0,-21 0 15,21 0-15,0-1 0,-21 1 16,22 0-16,-22 0 0,21 0 0,-21 0 16,0-1-16,0 1 0,0 0 15,0 0-15,-21 21 32,-1 0-32,1 0 0,0 21 0,0 0 15,21 0-15,-21 1 0,0-1 16,-1 0-16,22 21 0,0-21 0,0 22 15,-21-22-15,21 0 0,0 21 16,0-20-16,0-1 0,0 0 0,0 0 16,0 0-16,21 0 0,1-21 15,-22 22-15,21-1 0,0-21 16,0 0-16,0 0 0,22 0 16,-22 0-16,0 0 0,21 0 0,-21 0 15,1 0-15,20 0 0,-21-21 16</inkml:trace>
  <inkml:trace contextRef="#ctx0" brushRef="#br0" timeOffset="3381.28">4551 804 0,'0'0'16,"-21"-21"-16,21 0 15,0 0 1,0 0-16,21 21 15,0 0-15,0 0 0,0 0 16,0-21-16,22 21 0,-22 0 0,21 0 16,1 21-16,-22 0 0,21-21 15,0 21-15,-20 21 0,-1-20 0,21-1 16,-21 21-16,0-21 0,-21 22 16,0-22-16,0 21 0,0-21 0,0 0 15,0 22-15,0-22 0,-21 0 0,0 0 16,0 0-16,0 1 0,0-1 15,-1 0-15,1-21 0,0 0 0,0 0 32,21-21-17,0 0-15,0-1 16,0 1-16,0 0 0,21 0 0,-21-21 16,21-1-16,0 22 0,1-21 15,-22-1-15,21 22 0,0-21 0,0 21 16,0 0-16,0-22 0,1 22 15,-1 21-15,0-21 0,-21 0 0,21 21 16,-21-21-16,21-1 0,0 22 16</inkml:trace>
  <inkml:trace contextRef="#ctx0" brushRef="#br0" timeOffset="3964.28">5355 487 0,'0'-21'0,"0"42"0,0-63 0,0 20 0,-21 1 15,21 0-15,0 0 0,0 0 16,0 0-16,0-1 16,0 44-1,0-1 1,0 0-16,0 0 0,0 21 16,0 1-16,0-1 0,0 0 0,0 1 15,0 20-15,0-20 0,0 20 16,0 1-16,0-1 0,0-21 0,0 22 15,0-22-15,0 22 0,0-22 16,0 0-16,0-20 0,0-1 0,0 21 16,0-21-16,0 0 15,21-21 1,0 0-16,0-21 16,1 0-16,-1 0 15,0 0-15,0 0 0,0-1 0,0-20 16,1 21-16,-1-21 0</inkml:trace>
  <inkml:trace contextRef="#ctx0" brushRef="#br0" timeOffset="4732.84">5800 783 0,'0'0'0,"0"-21"0,0 0 16,0 42 15,0 0-15,0 0-16,0 1 0,0 20 15,0-21-15,0 0 0,0 22 0,-22-22 16,22 21-16,0-21 0,-21 0 0,21 22 16,0-22-16,0 0 0,0 0 15,0 0-15,21-21 0,1 0 16,-1 0-16,21 0 16,-21 0-16,0 0 0,1 0 0,20 0 15,-21-21-15,0 0 0,22 0 16,-22 0-16,0 0 0,0-1 0,0-20 15,0 21-15,1-21 0,-1 20 16,0-20-16,-21 21 0,0 0 16,0 0-16,21-1 0,-21 1 15,21 0-15,-21 0 0,0 0 16,0 42 15,0 0-31,0 0 16,0 0-16,0 1 0,0 20 0,0-21 15,0 21-15,0 1 0,0-1 0,0 0 16,0 1-16,21-1 0,-21 0 16,22 1-16,-1-1 0,-21 0 0,21 22 15,0-22-15,0 1 0,0 20 16,-21 1-16,22-1 0,-22-21 16,21 22-16,-21-1 0,0 1 15,21-1-15,-21-20 0,0 20 0,0 1 16,0-22-16,0 22 0,0-22 0,0 0 15,0 1-15,0-1 0,0 0 16,0 1-16,0-22 0,0 0 0,21 0 16,-21 0-16,0-42 31,0 0-31,0-21 0,0 20 16,0-20-16,0 21 0,-21-21 15,0-1-15,0 1 0,21-22 0,-22 22 16,1-21-16,0 20 0,0-20 15,21 20-15,-21-20 0,21 21 16,0-22-16,0 22 0,0-1 0,0 1 16,0-21-16,0 20 0,0 22 15,0-21-15,21-1 0,0 1 0,0 21 16,0-21-16,1 20 0,-1 1 16,0 0-16,21 0 0,-21 0 0,1 0 15,-22-1-15,21 22 0,-21-21 16,0 0-16,0 0 15,0 0-15,-21 0 16</inkml:trace>
  <inkml:trace contextRef="#ctx0" brushRef="#br0" timeOffset="5055.24">5313 572 0,'0'0'0,"21"0"16,0 0-16,0-22 16,22 22-16,-22 0 0,21 0 0,0-21 15,1 21-15,-1-21 0,0 21 16,1-21-16,-1 21 0,0 0 0,1-21 15,-1 21-15,-21 0 0,0 0 16,22 0-16,-22 0 0,-21 21 31,0 0-15</inkml:trace>
  <inkml:trace contextRef="#ctx0" brushRef="#br0" timeOffset="6320.76">7810 1037 0,'0'0'0,"-21"0"0,0-21 0,0 21 16,0 0-16,0 0 16,-1 0-16,1 0 15,0 0-15,42-21 47,0 21-47,1 0 0,-1 0 16,21-21-16,0 0 0,1 21 0,-1-22 15,22 1-15,-22 0 0,0 0 16,22 0-16,-22 0 0,0-1 0,1 1 16,-22 0-16,21 0 0,-21-21 15,1 20-15,-1 1 0,0 0 0,-21-21 16,0 21-16,0-1 0,0-20 16,0 21-16,0 0 0,0-22 0,0 22 15,-21 0-15,0 0 16,21 0-16,-22 0 0,22-1 15,-21 22-15,0 0 0,0 0 16,21 22-16,-21-1 0,21 0 16,0 21-16,-21-21 0,-1 22 15,22-1-15,0 22 0,0-22 0,-21 21 16,21 1-16,-21 21 0,21-22 0,-21 22 16,21-22-16,0 22 0,0-22 15,0 22-15,0-21 0,0 20 0,0 1 16,0 0-16,0-1 0,0 1 15,0 0-15,0-1 0,0 1 0,0-22 16,0 22-16,0 0 0,0-22 16,0 22-16,0 0 0,0-22 15,0 1-15,0 20 0,0-41 0,0 20 16,0-21-16,21 1 0,-21-1 0,21-21 16,0 0-16,1 1 0,-1-22 15,0 0-15,0-22 0,0 1 0,0 0 16,1 0-16,20-21 0,-21-1 0,21 1 15,1-22-15,-22 22 0,21-21 16,-21-1-16,22 1 0,-22-1 0,21 1 16,-21 20-16,1-20 0,-22-1 0,0 1 15,0 20-15,0-20 0,0-1 16,0 1-16,-22 21 0,1-22 16,0 22-16,-21-22 0,-1 22 15,22 0-15,-21-1 0,0 22 0,-1-21 16,1 21-16,0-1 0,20 1 0,-20 21 15,0-21-15,21 21 0,-1 0 16,1 0-16,0 0 0,0 0 16,21-21-16,21 21 15,0-21 1,0 21-16,1-21 0,-1 21 16,0-22-16,21 1 0,-21 0 0,22 21 15,-22-21-15,21-21 0,1 20 16,-1 1-16,-21 0 0,21-21 15,1 21-15,-22-1 0,0-20 0,21 21 16,-20-21-16,-22 20 0,21-20 16,-21 21-16,21 0 0,-21 0 0,0-1 15,0 44 17,0-1-17,0 21-15,0-21 0,0 0 0,0 22 16,0-22-16,0 21 0,0-21 15,0 22-15,0-22 0,0 0 0,0 0 16,0 0-16,0 1 0,0-1 16,0 0-16,0 0 15,0-42 17,0 0-32,0 0 0,0-1 15,0 1-15,0-21 0</inkml:trace>
  <inkml:trace contextRef="#ctx0" brushRef="#br0" timeOffset="6744.9">8890 529 0,'0'0'0,"-21"64"31,21-43-31,21-21 16,0 0-1,0 0-15,0 0 16,1 0-16,-1 0 0,0 0 0,0-21 16,0 21-16,-21-21 0,21-1 15,-21 1-15,0 0 0,0 0 16,0 0-16,0 0 15,-21-1-15,0 1 0,0 0 16,0 21-16,0 0 0,-1 0 16,1 0-16,0 0 0,0 21 15,0 0-15,0-21 0,-1 22 0,1-1 16,21 0-16,-21 0 0,21 21 16,0-20-16,0-1 0,0 0 15,0 0-15,0 0 16,21-21-16,0 0 0,1 0 0,-1 0 15,0 0-15,0 0 0,0 0 16,22 0-16,-22 0 0</inkml:trace>
  <inkml:trace contextRef="#ctx0" brushRef="#br0" timeOffset="7100.7">9483 85 0,'-43'63'31,"43"-42"-31,0 1 0,-21-1 0,21 21 0,0 0 16,0-20-16,0 20 15,0 0-15,0 1 0,0 20 0,0-21 16,0 1-16,0 20 0,0-20 15,0-1-15,0 21 0,-21-20 0,21-1 16,0 22-16,-21-22 0,21 0 16,0-21-16,0 22 0,0-22 0,0 0 15,-21 0-15,21 0 0,0 1 0,0-1 16,0-42 31,21 21-47,-21-22 0,21 1 0,-21 0 0,21 0 15,0 0-15</inkml:trace>
  <inkml:trace contextRef="#ctx0" brushRef="#br0" timeOffset="7621.4">9567 974 0,'0'21'16,"21"-21"31,1 0-47,-1 0 15,-21-21-15,21 21 0,0-21 16,0-1-16,0 22 0,1-21 16,-1 0-16,0 0 0,-21 0 0,42 0 15,-42-1-15,21 1 0,1 0 16,-1 0-16,-21 0 0,0 0 15,0-1-15,0 1 16,-21 21-16,-1 0 16,1 0-16,0 0 15,0 0-15,0 21 0,0-21 16,-1 22-16,1-1 0,0-21 0,0 21 0,0 0 16,0 21-16,21-20 15,0-1-15,-22 21 0,22 0 0,0-20 16,0 20-16,0-21 0,0 21 15,0-20-15,0 20 0,0-21 0,0 0 16,0 0-16,22 1 0,-1-1 16,-21 0-16,21-21 0,0 21 0,0-21 15,0 0-15,22 0 0,-22 0 0,0 0 16,21 0-16,-20 0 0,20 0 16,-21 0-16,21-21 0,-20 21 0,20-21 15,-21 0-15,0-1 16,0 1-16,1 0 0,-1 21 0,-21-21 15,0 0-15,0 0 0</inkml:trace>
  <inkml:trace contextRef="#ctx0" brushRef="#br0" timeOffset="8808.58">1376 1969 0,'0'0'15,"-43"0"-15,22-22 0,-85 22 16,85 0 0,0 0-16,21-21 0,-21 21 0,21-21 47,21 21-32,0 0-15,22 0 0,-22 0 16,21-21-16,22 21 0,-22 0 15,21 0-15,1 0 0,21 0 0,-22-21 16,22 21-16,-1 0 0,1 0 16,21 0-16,-21 0 0,20 0 0,22-21 15,-21 21-15,21 0 0,-21 0 16,21 0-16,0 0 0,-21 0 0,21-22 16,0 22-16,21 0 0,-21 0 15,0 0-15,21 0 0,-21-21 16,21 21-16,1 0 0,-1 0 0,21 0 15,-21 0-15,0 0 0,22 0 16,-22 0-16,21 0 0,1 0 0,-22 0 16,21 0-16,-21-21 0,22 21 0,-1 0 15,0 0-15,1 0 0,-1 0 16,0 0-16,1 0 0,-1-21 0,0 21 16,1 0-16,-1 0 0,0 0 15,-21-21-15,22 21 0,-1 0 0,0 0 16,-20-21-16,-1 21 0,0-22 0,0 22 15,0 0-15,0 0 16,1 0-16,-22-21 0,21 21 0,-21 0 16,-21 0-16,-1 0 0,1 0 0,0-21 15,-21 21-15,-1 0 0,1 0 16,-21 0-16,-1 0 0,1-21 0,-1 21 16,-21 0-16,1 0 0,-1 0 15,-21 0-15,22 0 0,-22 0 0,0 0 16,0 0-1,-21-21 32,-21 21-47,0 0 16,0 0-16,-1 0 16,22-21-16,-21 21 0</inkml:trace>
  <inkml:trace contextRef="#ctx0" brushRef="#br0" timeOffset="18796.5">3683 3641 0,'0'0'0,"-21"-43"31,21 22-31,-21 21 0,-1 0 47,22 21-47,0 1 0,0-1 0,-21 0 15,21 0-15,0 21 0,0 1 0,0-1 16,0 22-16,0-1 0,0 1 16,21-1-16,-21 22 0,22-1 15,-22-20-15,0 21 0,0-1 0,0 1 16,0 0-16,0 20 0,0 1 15,0-21-15,0 21 0,0 0 16,0-22-16,0 22 0,0 0 0,0 0 16,0 0-16,0-1 0,-22-20 0,22 21 15,0 0-15,-21 0 0,21-22 16,0 22-16,0 0 0,0 0 0,0 0 16,0-22-16,0 22 0,0-21 15,0 21-15,0-22 0,0 22 0,0-21 16,0-1-16,0 1 0,0-21 0,0 20 15,0-20-15,0-22 0,0 22 16,21-22-16,-21 0 0,22 1 16,-22-22-16,0 0 0,21-21 15,-21-42-15,0 20 16,0-20-16,0 0 0,0-1 16</inkml:trace>
  <inkml:trace contextRef="#ctx0" brushRef="#br0" timeOffset="21449.09">3810 3620 0,'0'0'15,"-21"0"-15,0 0 16,42 0 62,0 0-78,0 0 0,21 0 0,-20 0 16,-1 0-16,21 0 0,-21 0 0,0 0 15,22 0-15,-22 0 16,21 0-16,-21 0 0,22 0 0,-1 0 16,22 0-16,-22 0 0,43 0 15,-22 0-15,22 0 0,-1-22 0,1 22 16,21 0-16,0 0 0,-22-21 0,22 21 15,21-21-15,-21 21 0,21 0 16,0-21-16,0 21 0,0 0 0,0 0 16,0-21-16,0 21 0,21 0 15,-21 0-15,0 0 0,21 0 0,-21 0 16,0-21-16,22 21 0,-22 0 16,21 0-16,0 0 0,0-22 0,0 22 15,0 0-15,1 0 0,-1 0 16,0 0-16,21-21 0,-21 21 15,1 0-15,-1 0 0,0 0 0,0 0 16,21 0-16,-20 0 0,-1 0 0,0 0 16,0 0-16,0 0 0,-21 0 15,21 0-15,1 0 0,-22 0 0,0 0 16,0 0-16,-22 0 0,22 0 16,-21 0-16,0 0 0,0 0 0,0 0 15,0 0-15,-1 0 0,-20 0 0,0 0 16,-22 0-16,1 0 0,-1 0 15,-20 21-15,-1-21 0,-21 0 0,0 0 16,0 0-16,1 0 16,-22 22 77,0-1-93,0 0 16,0 0-16,0 0 0,0 0 16,0 1-16,0-1 0,0 21 0,0-21 15,0 0-15,0 22 0,0-22 16,0 21-16,0-21 0,0 22 16,0-1-16,0 22 0,0-22 0,21 0 15,-21 22-15,0-22 0,0 22 16,0-1-16,21-21 0,-21 22 0,0-1 15,0-20-15,0 20 0,0 1 0,0-1 16,0 1-16,0-1 0,0 22 16,0-22-16,0 22 0,0-21 0,0-1 15,0 22-15,0-22 0,0 22 0,0 0 16,0-22-16,0 22 0,0-1 16,0-20-16,0 21 0,0-1 0,0-20 15,0 20-15,0-20 0,0 21 16,-21-1-16,21 1 0,0-22 15,0 22-15,0-21 0,0 20 0,0-20 16,0-1-16,0 1 0,0-1 0,0 22 16,0-43-16,0 22 0,0-1 15,0 1-15,0-22 0,0 22 0,0-22 16,0 0-16,0 1 0,0-1 0,0 0 16,0-21-16,-21 22 0,21-22 0,0 21 15,0-21-15,-22 1 0,22-1 16,0 0-16,0 0 0,0 21 0,-21-42 15,21 22-15,-21-1 0,21 0 0,0 0 16,0 0-16,-21 0 0,21 1 16,-21-1-16,21 0 0,0 0 15,-21-21-15,21 21 0,-22 0 0,22 1 16,-21-22-16,21 21 0,-21-21 0,21 21 16,-21 0-1,0-21-15,21 21 0,-21-21 16,-1 0-16,22 21 0,-21-21 0,0 0 15,0 0-15,0 0 0,0 0 0,-1 0 16,1 0-16,-21 0 0,0 0 16,-1 0-16,1 0 0,0 0 0,-22 0 15,22 0-15,-22 0 0,1-21 0,-1 21 16,1 0-16,-1-21 0,-20 21 16,20 0-16,-21-21 0,-20 21 15,20-21-15,-21 21 0,21 0 0,-20 0 16,20 0-16,-21 0 0,0 0 0,-21 0 15,21 0-15,-21 0 0,0 0 16,0 0-16,0 0 0,0 0 0,0 0 16,-21 0-16,0 0 0,0 0 0,21 21 15,-21-21-15,0 0 0,-1 21 0,1-21 16,0 0-16,0 0 0,0 0 16,0 0-16,21 0 0,-22 0 0,22 0 15,-21 0-15,0 0 0,21 0 0,-21 0 16,21 0-16,0 0 0,0 0 15,0 0-15,0 0 0,0 0 16,0 0-16,0 0 0,0 0 0,21 0 16,0 0-16,0 0 0,1 0 0,-1 0 15,0 0-15,21 0 0,-21 0 16,22 0-16,-1 0 0,22 0 0,-22 0 16,21 0-16,22 0 0,-21 0 0,20 0 15,1 0-15,21 0 0,-22 0 0,22 0 16,0 0-16,0 0 15,0 0 95,0 0-95,-1 0 1,1 0 47,0 0-48,0 0 16,0 0-15,0 0 0,-1 0-1,1 0 1,0 0 31,0 0-32,0 0 48,0 0-47,21-21 93,0 0-109,0 0 16,0-1-16,0 1 15,0 0-15,-22 0 16,22 0-16,-21 0 15,21-1-15,0 1 0,0 0 0,0 0 16,-21 0-16,21 0 16,0-1-16,0 1 0,0 0 15,0 0-15,0 0 16,0 0 0,0-1-1,0 1-15,21 21 0</inkml:trace>
  <inkml:trace contextRef="#ctx0" brushRef="#br0" timeOffset="22996.21">4149 3937 0,'0'-21'0,"0"0"16,0 0 0,0-1-1,0 44 32,0-1-47,0 0 0,0 21 0,0 1 16,0-1-16,0 21 0,0 1 15,0-22-15,0 22 0,0-1 0,0-20 16,0-1-16,0 21 0,-22-20 0,22-1 16,0 0-16,0-20 0,0 20 15,-21-21-15,21 21 0,0-20 0,0-1 16,0 0-16,0 0 16,0-42 30,0 0-46,0 0 0,0-1 0,0 1 16,21-21-16,1 21 0</inkml:trace>
  <inkml:trace contextRef="#ctx0" brushRef="#br0" timeOffset="23524">4741 3979 0,'0'0'0,"21"0"0,-42 0 31,0 0-31,0 22 16,-21-1-16,20 0 0,1 0 0,-21 0 16,0 0-16,-1 1 0,1 20 15,0-21-15,-1 21 0,1-20 0,0-1 16,20 21-16,-20-21 0,21 0 15,-21 1-15,20-1 0,1 0 0,0 0 16,0 0 0,0-21-1,42 0 17,-21-21-32,21 21 15,0 0-15,0 0 0,1 0 16,-1 0-16,21 0 0,-21 0 15,0 0-15,22 21 0,-22-21 16,21 21-16,-21 1 0,22-22 0,-22 21 16,0 0-16,21 0 0,-20 0 0,-1 0 15,0 1-15,-21-1 0,21 0 16,0 0-16,0 0 16,-21 0-16,22 1 0,-1-22 15,-21 21-15,0 0 0,21-21 16,0 0-16,0 0 15,0 0 1,-21-21-16,22 0 16,-22-1-16,21 1 0,-21 0 15,0 0-15</inkml:trace>
  <inkml:trace contextRef="#ctx0" brushRef="#br0" timeOffset="23984.63">4953 4530 0,'0'0'0,"0"21"15,21 0 1,0-21 15,0 0-31,1 0 16,-1 0-16,0-21 0,-21 0 0,21 21 15,0-21-15,0-1 16,-21 1-16,22 0 0,-22 0 0,21 0 16,-21 0-16,0-1 0,0 1 15,0 0-15,0 0 0,0 0 16,0 0-16,-21 21 16,-1 0-1,1 0-15,21 21 0,0 0 0,-21 0 16,0 0-16,21 0 0,0 1 0,0 20 15,-21-21-15,21 0 0,0 22 16,-21-22-16,21 21 0,0-21 0,0 0 16,0 1-16,0-1 0,0 21 15,0-21-15,0 0 0,21-21 0,-21 22 16,21-1-16,-21 0 0,21-21 16,0 0-16,0 0 15,1 0-15,-1 0 0,0 0 0,0 0 16,0 0-16,0-21 0,22 0 15,-22-1-15,21 1 0,-21 0 0,1 0 16</inkml:trace>
  <inkml:trace contextRef="#ctx0" brushRef="#br0" timeOffset="24889.23">5736 4318 0,'0'0'0,"21"0"0,-42 0 31,21 21-15,0 0-16,-21 1 0,21-1 16,-21 0-16,21 0 0,-21 0 15,21 0-15,0 1 0,0-1 0,0 0 16,0 0-16,0 0 0,0 0 16,0 1-16,0-1 15,0 0-15,21-21 16,0 0-16,0 0 0,0 0 15,0 0-15,1 0 0,-1 0 0,21 0 16,-21-21-16,0 21 0,1-21 0,20-1 16,-21 1-16,0 0 15,0 0-15,1 0 0,-1 0 16,-21-1-16,0 1 0,0 0 0,21 0 16,-21 0-16,0 0 15,0-1-15,0 44 47,0-1-31,0 0-16,-21 21 0,21-21 15,0 1-15,0 20 0,0-21 16,0 21-16,0 1 0,0-22 0,0 42 16,0-20-16,0-1 0,0 22 15,0-22-15,0 21 0,0-20 0,0 20 16,0-20-16,0 20 0,0-21 0,0 22 15,0-22-15,0 1 0,0 20 16,0-21-16,0 1 0,0 20 0,0-20 16,0-1-16,0 0 0,0 1 0,0-22 15,0 21-15,0 0 0,0-20 16,0-1-16,-21 21 0,21-21 0,-22 0 16,22 1-16,0-1 0,-21-21 15,0 21 1,0-21-16,0 0 0,0 0 15,-22 0-15,22 0 0,0-21 0,-21 0 16,-1-1-16,-20 1 0,20 0 16,1 0-16,-21-21 0,20-1 0,1 1 15,0 0-15,-1-1 0,22 1 0,-21-22 16,42 22-16,-21-21 0,21 20 16,0-20-16,0 20 0,0 1 0,0-21 15,0 20-15,0 1 0,21 0 16,0-1-16,0 1 0,0 0 0,0-1 15,22 1-15,-22 21 0,0-22 16,21 22-16,-20 0 0,-1 0 16,0 0-16,21 0 0,-21 21 0,1-22 15,-1 22-15,0 0 16,-21-21 0,21 21 46,0 0-62</inkml:trace>
  <inkml:trace contextRef="#ctx0" brushRef="#br0" timeOffset="26268.41">6710 4339 0,'-21'0'0,"-1"0"16,1 0 0,42 0 30,1 0-46,-1 0 16,0 0-16,0 0 0,0 0 0,0 0 16,22 0-16,-22 0 0,0 0 15,21 0-15,-20 0 0,-1 0 0,0 0 16,21-21-16,-21 21 0,1 0 16,-1 0-16,-42 0 62,-1 0-46,1 0-16,0 21 15</inkml:trace>
  <inkml:trace contextRef="#ctx0" brushRef="#br0" timeOffset="26589.18">6689 4572 0,'0'0'0,"0"21"32,21-21-1,0 0-31,0 0 0,0 0 0,0 0 15,1 0-15,20-21 0,-21 21 0,21 0 16,-20 0-16,-1 0 0,0 0 16,0-21-16,0 21 0,0 0 0,1 0 15,-1 0-15,0-21 63</inkml:trace>
  <inkml:trace contextRef="#ctx0" brushRef="#br0" timeOffset="27028.98">8086 4022 0,'0'0'0,"0"-21"0,-22-1 16,22 1-16,-21 21 0,21-21 0,0 0 15,-21 21-15,21-21 16,0 42 15,0 0-31,21 0 0,0 0 0,-21 1 16,22 20-16,-1 0 0,-21-21 0,0 22 15,0-1-15,21 0 0,-21 1 16,21-1-16,-21 0 0,0-20 16,21 20-16,-21-21 0,0 0 0,0 0 15,0 22-15,0-22 16,0 0-16,0 0 0,0 0 15,0-42 17,21 0-17,-21 0-15,0 0 0,0 0 0</inkml:trace>
  <inkml:trace contextRef="#ctx0" brushRef="#br0" timeOffset="27340.8">8594 3895 0,'0'0'0,"0"-21"16,-22 21-16,1 0 16,0 0-16,0 21 0,0 0 15,0 0-15,-1 21 0,1-20 16,21 20-16,-21 0 0,0 1 15,0-1-15,0 0 0,-1 1 0,22-1 16,-21-21-16,0 21 0,21 1 0,0-22 16,-21 0-16,21 21 15,-21-20-15,21-1 0,0 0 0,0 0 16,0 0 0,21-21 15,0-21-31,0 21 0</inkml:trace>
  <inkml:trace contextRef="#ctx0" brushRef="#br0" timeOffset="27973.08">9059 4445 0,'21'-21'0,"22"-21"16,-43 20 0,0 1-16,0 0 0,0 0 15,0 0-15,0-22 0,0 22 16,0 0-16,0 0 0,-21 0 0,21 0 16,-22 21-16,1-22 0,0 1 15,0 21-15,0 0 0,0 0 16,-22 0-16,22 0 0,0 21 15,-21 1-15,20-1 0,1 0 16,-21 0-16,21 21 0,0-20 0,-1 20 16,1 0-16,0-21 0,0 22 0,21-22 15,-21 21-15,21-21 0,0 22 16,0-22-16,0 0 0,0 0 0,0 0 16,0 1-16,21-1 0,0-21 15,0 21-15,0-21 0,1 0 16,20 0-16,-21 0 0,0 0 0,0 0 15,1-21-15,-1 0 0,0-1 16,0 22-16,0-21 0,0 0 16,1-21-16,-1 21 0,-21-1 0,0-20 15,0 0-15,21 21 0,-21-22 0,0 1 16,0 21-16,0-22 0,0 22 16,0 0-16,0 0 0,0 42 31,0 0-16,0 22-15,0-22 0,0 0 0,0 21 16,0-21-16,0 1 0,0 20 16,0-21-16,0 0 0,0 0 0,0 1 15,0-1-15,21 0 0,-21 0 16,21-21-16,0 21 0,1-21 16,-1 0-16,0 0 0,0 0 15,0 0-15,0 0 0,1 0 0,-1-21 16,0 21-16,0-21 0,0 0 15,0 0-15</inkml:trace>
  <inkml:trace contextRef="#ctx0" brushRef="#br0" timeOffset="28993.5">9504 3895 0,'0'0'0,"0"-21"0,0-1 15,0 1 1,-21 21-1,21 21-15,-22 1 16,22 20-16,0-21 0,0 21 16,0 1-16,0-1 0,0 0 15,0 1-15,0-1 0,0 0 0,0 1 16,0-1-16,0 0 0,0 1 0,0-22 16,0 21-16,0-21 0,0 1 15,0-1-15,0 0 0,0 0 0,0 0 16,0 0-16,22-21 15,-1 0-15,0 0 0,0 0 16,0 0-16,0 0 0,1-21 16,-1 0-16,-21 0 0,21 0 15,0 0-15,0-1 0,0 1 16,1 0-16,-22-21 0,0 21 0,21-1 16,0 1-16,-21 0 0,0 0 0,0 0 15,21 21 1,-21 21-1,0 0-15,0 0 0,0 0 16,0 1-16,0-1 16,0 0-16,0 0 0,0 0 15,0 0-15,0 1 0,0-1 0,21-21 16,-21 21-16,0 0 0,21-21 0,-21 21 16,22-21-1,-1 0 1,0 0-16,0 0 15,0 0-15,0-21 0,1 21 0,-1-21 16,0 0-16,0 0 0,0-1 0,0 1 16,1 0-16,-1 0 0,0 0 15,0 0-15,-21-1 0,21 1 0,-21 0 16,21 21-16,-21-21 16,0 42 15,0 0-31,0 0 15,0 1-15,0-1 0,0 0 16,0 0-16,0 0 0,0 0 0,0 1 16,0 20-16,0-21 0,0 0 15,0 0-15,0 1 0,0-1 16,0 0-16,22-21 0,-1 21 0,0-21 16,-21 21-16,21-21 0,0 0 15,22 0-15,-22 0 0,0 0 0,0 0 16,21 0-16,-20 0 0,-1-21 0,21 0 15,-21 0-15,0 21 0,1-21 16,-1-1-16,21 1 0,-21 0 0,-21 0 16,21-21-16,1 20 0,-1 1 15,-21-21-15,21 21 0,-21 0 16,0-22-16,0 22 0,0 0 0,0 0 16,0 0-16,0-1 0,0 1 0,0 0 15,-21 21-15,0 0 0,-1 0 16,1 0-16,0 0 0,0 21 15,0 0-15,0 1 0,21-1 0,0 21 16,-22-21-16,22 22 0,0-22 16,-21 0-16,21 21 0,0-21 0,0 22 15,0-22-15,0 0 0,0 0 0,21 0 16,1 1-16,-1-1 16,0-21-16,0 21 0,21-21 0,-20 0 15,20 0-15,0 0 0,-21 0 0,22 0 16,-1 0-16,-21 0 0,22 0 15,-22 0-15,21-21 0,-21 0 0,0-1 16,22 1-16,-22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11:46:07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889 0,'0'-21'0,"0"0"15,0 0-15,0-1 16,0 1-16,0 0 0,0 0 16,0 0-16,0 0 31,0 42 0,0 0-15,21 0-16,-21 21 0,0-20 15,0 20-15,0 0 0,0 22 0,0-22 16,0 0-16,0 1 0,0-1 16,0 0-16,0 1 0,0-1 0,0 0 15,0-20-15,0 20 0,0-21 16,0 21-16,0-20 0,0-1 0,0 0 15,-21 0-15,21 0 16,-22-42 15</inkml:trace>
  <inkml:trace contextRef="#ctx0" brushRef="#br0" timeOffset="45.97">1757 1439 0,'21'-42'15</inkml:trace>
  <inkml:trace contextRef="#ctx0" brushRef="#br0" timeOffset="271.88">2201 1334 0,'21'0'31,"-21"-22"-31,22 22 0,-1 0 16,-21-21-16,84 0 0,-84 0 0</inkml:trace>
  <inkml:trace contextRef="#ctx0" brushRef="#br0" timeOffset="412.79">2307 1164 0,'-21'0'31,"0"0"-15,0 21 0,21 1-1,-22-22-15,22 21 16</inkml:trace>
  <inkml:trace contextRef="#ctx0" brushRef="#br0" timeOffset="971.95">3344 974 0,'0'-43'31,"0"22"-31,0 42 47,0 1-47,0-1 16,0 0-16,0 21 0,0 1 16,0-22-16,0 21 0,0 0 0,0-20 15,-21 20-15,21-21 0,-21 0 16,21 22-16,-21-22 0,21 0 0,0 0 15,0 0 1,0 0-16</inkml:trace>
  <inkml:trace contextRef="#ctx0" brushRef="#br0" timeOffset="1348.92">3344 1397 0,'43'-85'16,"-22"64"-1,-21 0-15,21 0 0,0-21 0,-21 20 16,21 1-16,0 0 0,-21-21 15,0 21-15,22-1 0,-1 1 16,0 0-16,-21 0 0,0 0 16,21 21-16,0 0 0,0 0 15,1 0-15,-1 0 16,-21 21-16,0 0 16,0 0-16,0 22 15,0-22-15,0 0 0,0 0 0,0 21 16,0-20-16,0-1 0,0 0 15,0 21-15,0-21 0,0 1 16,0-1-16,21 0 16,0-21-16,0 0 15,0 0-15,1 0 0,-1 0 16,0 0-16,0-21 0,0 21 0,-21-21 16,21-1-16,1 1 0,-1 0 15,0 0-15,0 0 0,0-22 0,-21 22 16,0-21-16,-21 21 0,0 0 15,21-22-15,0-20 0,0 42 0,21-43 16,0 43-16,0 0 0,-21 0 16,0-1-16</inkml:trace>
  <inkml:trace contextRef="#ctx0" brushRef="#br0" timeOffset="1891.98">3937 953 0,'0'21'0,"0"0"16,0 0-16,0 0 15,0 0-15,21 1 0,-21-1 16,21-21-16,0 0 16,1 21-16,-1-21 0,0 0 15,0 0-15,0 0 0,0-21 16,1 21-16,20-21 0,-21-1 0,0 1 16,22 0-16,-22 0 0,0 0 15,0-22-15,-21 22 0,21-21 0,-21 21 16,21 0-16,-21-22 0,0 22 15,22-21-15,-22 21 0,42-1 0,-42-20 16,0 21-16,0 0 16,0 0-16,-21 21 0,0 0 15,-1 21 1,22 0-16,0 0 16,-21 0-16,21 22 0,0-22 15,0 42-15,0-20 0,0-22 0,0 21 16,0 0-16,0-20 0,0 20 15,0-21-15,0 21 0,0 1 0,0-22 16,0 21-16,0-21 0,0 1 16,0-1-16,0 0 0,0 0 0,0 0 15,0 0-15,0 1 0,0-1 16,0 0-16,-21-21 31,21-21-15,0 0-1,0-1-15,0 1 0,0 0 0,0-21 16,0-1-16,0 1 0,21 0 16,0-1-16,1 22 0,-1-21 0,0 21 15,0 0-15,21-1 0,-20 1 16,20 0-16,-42 0 0</inkml:trace>
  <inkml:trace contextRef="#ctx0" brushRef="#br0" timeOffset="2080.21">4932 1016 0,'0'64'15,"0"-43"-15,0 21 0,0-21 16,0 0-16,-21 1 0,21-1 16,-22 0-16,22 0 0,-21 0 0,21 0 15,0 1-15,-21-22 16,0 21-16,0-21 31,0 0-15,21-21-16,0-1 15,0 1-15,21 0 0,0 21 16</inkml:trace>
  <inkml:trace contextRef="#ctx0" brushRef="#br0" timeOffset="2716.55">4445 1037 0,'0'-21'32,"21"0"-17,0 0 1,0 21-16,1 0 0,-1-21 15,21 21-15,0 0 16,1 0-16,-22-22 0,0 22 16,21 0-16,-20 0 0,-1 0 15,0 0-15,0 0 0,0 0 16,0 22-16,-21-1 0,0 0 0,0 0 16,0 21-16,0-20 0,0 62 15,0-41-15,0-22 0,-21 0 0,0 0 16,0-21-16,0 21 0,0 0 15</inkml:trace>
  <inkml:trace contextRef="#ctx0" brushRef="#br0" timeOffset="3465.06">5334 1164 0,'0'0'0,"0"-21"0,0 0 0,0 0 16,0 0-1,0-1-15,0 1 16,0 0-16,0 0 0,0 0 16,0 0-16,0-1 15,-21 1-15,21 0 0,-21 21 0,-1-21 16,22 0-16,-21 21 15,0 0-15,0 0 0,0 21 16,21 0-16,-21-21 0,-1 21 16,1 0-16,21 22 0,-21-22 0,0 21 15,21-21-15,-21 22 0,21-22 16,-21 21-16,-1-21 0,22 22 0,0-22 16,0 0-16,0 0 0,0 0 15,0 1-15,0-1 0,0 0 16,22-21-16,-1 0 0,0 0 15,0 0-15,0 0 16,0 0-16,-21-21 0,22 21 16,-1-21-16,0-1 0,0 22 15,-21-21-15,21 0 0,-21 0 0,0-21 16,0 20-16,0 1 0,0 0 0,0 0 16,21-21-16,-21 20 0,0 1 15,0-21-15,0 21 0,22 21 0,-22-21 16,0-1-16,0 44 31,0-1-31,0 0 16,0 21-16,0-21 0,0 1 0,0-1 15,0 21-15,0-21 0,0 0 16,0 1-16,0-1 0,0 0 0,0 0 16,0 0-16,0 0 0,0 1 15,21-22 1,0 0-16,0 0 15,0 0-15,0-22 0,1 1 16,-1 0-16</inkml:trace>
  <inkml:trace contextRef="#ctx0" brushRef="#br0" timeOffset="3800.92">5694 1249 0,'0'0'0,"-43"-466"31,43 445-31,-21 21 0,0 0 16,0 0-16,21 21 0,0 0 15,0 1-15,0 20 0,-42 21 0,42-20 16,0-1-16,0-21 0,0 22 0,0-22 15,0 21-15,0-21 0,0 0 16,0 22-16,0-22 0,0 0 0,0 0 16,0 0-16,21-21 15,0 22-15,0-22 0,0 0 16,0 0-16,1 0 16,-1 0-16,-21-22 0,21 1 0,-21 0 15,21 0-15,-21 42 0,21-42 0,0 0 16</inkml:trace>
  <inkml:trace contextRef="#ctx0" brushRef="#br0" timeOffset="6429.16">5736 572 0,'0'0'0,"21"-22"0,-21 1 32,0 0-17,21 21 1,-21 21 31,0 0-32,0 1-15,0-1 0,0 0 16,0 0-16,0 21 0,0-20 16,-21 20-16,21-21 0,-21 21 0,21 1 15,-21-1-15,21-21 0,-21 22 16,0-1-16,21 0 0,0 1 0,0-22 16,-22 21-16,22-21 0,-21 0 15,21 22-15,0-22 0,0 0 0,0 0 16,0 0-16,0 1 15,0-1-15,0 0 32,21-21-32,1 0 31,-1-21-15,-21 0-16,21-1 15,-21 1-15,21 21 0,0-21 16,-21 0-16</inkml:trace>
  <inkml:trace contextRef="#ctx0" brushRef="#br0" timeOffset="6628.21">5440 889 0,'-43'-21'31</inkml:trace>
  <inkml:trace contextRef="#ctx0" brushRef="#br0" timeOffset="6840.09">5630 910 0,'0'0'0,"43"-21"0,20 0 0,-21 0 15,22 0-15,-22 21 0,1-22 0,-1 1 16,-21 21-16,21 0 0,-20-21 0,-1 21 16,0 0-16,0 0 0,0 0 15</inkml:trace>
  <inkml:trace contextRef="#ctx0" brushRef="#br0" timeOffset="7215.51">7175 931 0,'0'0'16,"0"-42"-16,0 21 0,0 0 16,0 0-16,0-1 15,0 1-15,0 42 47,0 1-47,-21-1 0,21 0 16,-21 21-16,21-21 0,0 22 15,0-22-15,-21 21 0,21-21 0,-21 22 16,0-22-16</inkml:trace>
  <inkml:trace contextRef="#ctx0" brushRef="#br0" timeOffset="7306.48">7006 1334 0,'0'0'0,"21"0"32,0 0-17,1-22-15,-1 1 16</inkml:trace>
  <inkml:trace contextRef="#ctx0" brushRef="#br0" timeOffset="7856.16">7683 826 0,'-84'0'16,"63"0"-16,-1 0 15,1 0-15,0 0 16,0 21-16,0 0 0,0-21 0,-1 21 16,22 0-16,0 0 15,-21 1-15,21-1 0,0 0 16,0 0-1,21-21-15,1 0 16,-1 0-16,0 21 16,0-21-16,0 0 0,0 0 0,1 0 15,-1 0 1,0 0-16,0 0 0,0 21 0,0-21 16,1 0-16,-1 22 0,0-22 15,-21 21-15,0 0 0,21-21 16,-21 21-16,21-21 0,-21 21 0,0 0 15,0 1-15,-21-1 16,0-21-16,21 21 0,-21 0 0,0-21 16,-1 21-16,-20-21 0,21 0 15,0 21-15,0-21 0,-22 0 0,22 0 16,0 22-16,0-22 0,0 0 16,-1 0-16,1 0 0,0 0 0,0 0 15,0 0 1,0 0-16,21-22 15,0 1-15,0 0 16,-22 21-16,22-42 16,0 21-16,0-1 0</inkml:trace>
  <inkml:trace contextRef="#ctx0" brushRef="#br0" timeOffset="8296.33">7070 466 0,'0'21'0,"0"42"31,21-63-31,0 0 16,0 0-16,0 0 0,0 0 15,1 0-15,-1 0 0,0-21 16,-21 0-16,21 0 16,-21 0-16,21 0 0,-21-1 15,0 1-15,0 0 16,0 0-16,0 0 0,-21 21 15,0 0-15,0 0 0,0 0 16,-1 0-16,1 0 16,0 21-16,0 0 0,21 0 15,-21-21-15,21 21 0,0 1 16,0-1-16,0 0 0,0 0 16,0 0-16,0 0 0,0 1 15,0-1-15,0 0 16</inkml:trace>
  <inkml:trace contextRef="#ctx0" brushRef="#br0" timeOffset="8709.14">7239 889 0,'0'21'31,"0"0"-31,0 1 16,-21-1-16,21 0 0,-21 0 16,-1 21-16,22-20 0,-21 20 15,0-21-15,21 21 0,-21-20 16,21 20-16,-21-21 0,21 0 16,-21 0-16,21 1 0,0-1 0,0 0 15,0 0-15,0 0 16,21-21 15</inkml:trace>
  <inkml:trace contextRef="#ctx0" brushRef="#br0" timeOffset="9352.18">9948 593 0,'0'0'0,"0"-21"0,0-1 15,0 1-15,-21 21 16,0 0 0,0 0-16,0 21 15,-1 1-15,1-1 16,0 0-16,0 21 0,21-21 0,-21 43 15,0-22-15,-1 1 0,1 20 16,0 1-16,-21-22 0,21 21 0,-1-20 16,1 20-16</inkml:trace>
  <inkml:trace contextRef="#ctx0" brushRef="#br0" timeOffset="9987.79">9948 1143 0,'0'0'0,"21"0"0,64 21 31,-64-21-31,0 0 0,1 0 0,-1 0 16,0 0-1,-21-21 17</inkml:trace>
  <inkml:trace contextRef="#ctx0" brushRef="#br0" timeOffset="28008.56">9885 487 0,'0'0'0,"-21"21"0,-1 21 0,1 22 15,0-22-15,0 1 0,0 20 16,-22-21-16,1 1 0,21 20 0,-21-20 15,20-1-15,-20 0 0,21 1 16,0-22-16,0 21 0,-1-21 0,1 0 16,0 1-16,21-1 0,0-42 47,0-1-47,0 1 15,0 0-15,0-21 0,0 21 0,0-1 16,21-20-16,0 21 0,-21 0 15,22 0-15,-1-1 0,-21 1 0,21 0 16,0 21-16,0 0 16,-21 21-16,21 0 15,1 1-15,-22-1 0,21 0 0,-21 0 16,0 0-16,0 0 0,0 1 16,0-1-16,21 0 0,-21 0 15,21 0-15,-21 0 0,21-21 0,0 22 16,1-22-16,-1 21 0,0-21 15,21 0-15,-21 0 0,22 0 0,-22 0 16,21 0-16,1 0 0,-1-21 16,0 21-16,-21-22 0,22 1 0,-1-21 15,-21 21-15,22 0 0,-22-22 16,0 1-16,0 0 0,0-1 0,0 1 16,-21 0-16,22-1 0,-22 1 15,0-22-15,0 22 0,0 0 16,0-1-16,0 1 0,0 0 15,-22-1-15,-20 1 0,21 0 0,0 21 16,0-1-16,-22 1 0,1 0 16,0 21-16,-22 0 0,22 0 0,-22 21 15,22 0-15,0 1 0,-1 20 16,1 0-16,0 1 0,20-1 0,1 0 16,21 1-16,0-1 0,0-21 0,0 21 15,0 1-15,21-1 0,1 0 16,20-20-16,-21 20 0,0-21 15,22 0-15,-22 0 0,21 1 0,0-1 16,-20-21-16,20 0 0,0 21 0,1-21 16,-1 0-16,-21 0 15,21 0-15,-20-21 0,20 0 0,-21 21 16,21-22-16</inkml:trace>
  <inkml:trace contextRef="#ctx0" brushRef="#br0" timeOffset="28568.65">10901 868 0,'21'0'16,"-42"0"-16,63 0 0,-21 0 0,0-21 15,-21 0-15,22 21 0,-22-22 16,21 1-16,-21 0 16,0 0-16,0 0 15,-21 0-15,-1 21 0,1-22 0,0 22 16,0 0-16,-21 0 0,20 0 15,1 0-15,-21 0 0,21 0 0,-22 0 16,22 22-16,0-1 0,-21 0 16,21 21-16,-1 1 0,1-22 0,-21 21 15,21 0-15,21 1 0,-21-1 16,-1 0-16,22-20 0,-21 20 0,21-21 16,0 0-16,0 22 0,0-22 15,0 0-15,21 0 0,1-21 16,-1 0-16,0 0 15,21 0-15,-21 0 0,1-21 16,20 0-16,-21 0 0,21-1 0,-20 1 16,-1 0-16,0-21 0,21 21 15,-21-22-15,-21 1 0,22 21 0,-22-22 16,21 1-16,-21 0 0,0 21 16,0-1-16,0-20 0,0 21 15,0 0-15,-21 42 16,21 0-1,-22 0-15,22 0 0,0 22 16,0-22-16,0 21 0,-21 1 0,21-22 16,0 21-16,0 0 0,0-20 15,0 20-15,0-21 0,0 0 16,0 0-16,0 1 0,0-1 0,21 0 16,1-21-16,-1 0 15,0 0-15,21 0 0,-21 0 0,22 0 16,-22-21-16,21 0 0,-21-1 15,22-20-15</inkml:trace>
  <inkml:trace contextRef="#ctx0" brushRef="#br0" timeOffset="28868.48">11451 360 0,'-21'42'31,"0"-21"-31,21 1 0,-21 20 16,21-21-16,-22 21 0,1 1 0,21-1 15,-21 0-15,0 22 0,21-22 16,0 1-16,-21-1 0,21 21 0,-21-20 16,21-1-16,-22-21 0,22 22 15,0-22-15,0 21 0,0-21 0,0 0 16,0 1-16,0-1 15,22-21 1,-1 0-16,0 0 0,0-21 16,0-1-16,-21 1 15,21 21-15,1-21 0</inkml:trace>
  <inkml:trace contextRef="#ctx0" brushRef="#br0" timeOffset="29432.16">12001 826 0,'0'-22'0,"0"44"0,22-44 0,-22 1 15,0 0-15,0 0 16,0 0-16,0 0 16,-22-1-16,1 22 0,0 0 15,0 0-15,-21 0 0,20 0 16,1 0-16,0 0 0,-21 22 0,21-1 15,-22 0-15,22 0 0,-21 0 16,21 22-16,-64 84 16,85-85-16,0-21 15,0 21-15,0-20 0,0-1 16,0 0-16,0 0 0,0 0 0,0 0 16,0 1-1,21-22-15,0 0 0,0 0 16,1 0-16,-1 0 0,0-22 15,0 1-15,0 0 0,0 0 0,1 0 16,-1-22-16,21 22 0,-21-21 16,0 0-16,1-1 0,-1 22 0,0-21 15,0-1-15,-21 22 0,0 0 16,21 0-16,-21 0 0,0 42 31,0 0-31,-21 0 16,21 0-16,-21 22 0,21-22 0,0 21 15,0 1-15,0-22 0,0 21 16,0-21-16,0 22 0,0-22 0,0 0 16,0 0-16,21 0 0,0 0 15,0 1-15,1-22 0,-1 0 16,0 0-16,0 0 16,0 0-16,0-22 0,1 1 15,-1 0-15,0 0 0,-21 0 16,0 0-16,0-22 0</inkml:trace>
  <inkml:trace contextRef="#ctx0" brushRef="#br0" timeOffset="29736.25">11239 508 0,'0'0'0,"-21"0"0,42 0 31,22 0-31,-1 0 0,-21-21 16,22 21-16,-1 0 0,21-21 16,-20 21-16,-1 0 0,0-21 15,22 21-15,-22 0 0,1 0 16,-1 0-16,0-22 0,1 22 0,-22 0 15,0 0-15,0 0 0,0 0 16</inkml:trace>
  <inkml:trace contextRef="#ctx0" brushRef="#br0" timeOffset="31416.38">13398 572 0,'0'0'0,"0"-22"16,43-41 0,-22 42-1,-21 42 16,-21 0-31,0 0 0,-1 22 16,1-22-16,0 21 0,0 0 0,0 22 16,0-22-16,-22 1 0,22 20 15,-21-21-15,-1 1 0,1 20 0,21-20 16,-21-22-16,-1 21 0,22-21 16,0 22-16,-21-22 0,20 0 15,22-42 16,0 0-31,22-1 16,-1 1-16,0-21 0,-21 21 16,21-22-16,0 22 0,0-21 0,1 0 15,-1 20-15,-21-20 0,21 21 16,0 0-16,0 0 0,0 21 0,1 0 16,-1 0-1,-21 21-15,0 0 0,21 0 16,-21 0-16,21 22 0,-21-22 15,0 0-15,0 21 0,0-21 0,21 1 16,-21 20-16,21-21 16,1 0-16,-22 0 0,21 1 0,0-1 0,0 0 15,-21 0-15,21-21 0,0 21 16,1-21-16,-1 0 0,0 0 16,0 0-16,0 0 0,22 0 0,-22 0 15,0-21-15,0 0 0,0 21 16,0-21-16,1 0 0,-1-22 0,0 22 15,0 0-15,-21-21 0,21-1 16,-21 1-16,21-22 0,-21 22 0,0 0 16,0-22-16,0 22 0,0-22 0,0 22 15,0 0-15,-21-22 16,0 22-16,0 0 0,0-1 0,0 22 16,-1-21-16,1 21 0,0-1 15,0 1-15,-21 21 0,20 0 0,1 0 16,-21 0-16,21 0 0,0 0 15,-22 21-15,22 1 0,0 20 0,0-21 16,0 21-16,21-20 0,0 20 16,0 0-16,0 1 0,0-1 0,0 0 15,0 22-15,0-22 0,21 0 16,0 1-16,0-1 0,0-21 0,0 22 16,1-1-16,-1-21 0,0 0 15,0 0-15,21 1 0,-20-1 16,-1-21-16,21 0 0,-21 0 0,0 0 15,22 0-15,-22 0 0,21 0 16,1 0-16,-22-21 0,21-1 0,0 22 16,-20-42-16,20 21 0,0 0 15,-21-22-15,22 22 0,-22-21 0,0 21 16,0-22-16,0 22 0,-21 0 16,0 0-16,0 0 0,0 0 0,0-1 15,-21 22-15,0 0 16,0 0-16,-21 0 0,20 0 15,1 0-15,0 0 0,0 22 16,21-1 0,21 0-1,0-21-15,0 0 16,1 0-16,-1 21 16,0-21-16,-21 21 0,21-21 0,0 21 15,-21 1-15,21-22 0,-21 21 16,0 0-16,0 0 0,0 0 0,0 0 15,0 1-15,0-1 0,0 0 16,0 0-16,0 0 0,0 0 0,0 1 16,0-1-16,0 0 0,0 0 15,0 0-15,0 0 0,0 1 16,22-22 0,-1 0-16,0 21 0,0-21 15,0 0-15,0 0 0,1 0 16,-1 0-16,21-21 0,-21 21 0,0-22 15,1 1-15,-1 0 0,0 0 16,0 0-16,0 0 0,-21-1 0,21 1 16,-21 0-16,22-21 0,-22 21 15,0-1-15,0 1 0,0 0 0,0 0 16,0 0-16,0 42 47,0 0-47,0 0 0,0 0 0,-22 1 15,22-1-15,0 0 0,0 0 0,0 0 16,-21 0-16,21 1 0,0-1 16,0 0-16,0 0 0,0 0 15,21-42 17,-21 0-17,22 21-15,-22-21 0</inkml:trace>
  <inkml:trace contextRef="#ctx0" brushRef="#br0" timeOffset="31617.4">14584 572 0,'0'0'0,"-21"0"15,21 21 16,0 0-15,21 0 0,0-21-1,-21 21-15</inkml:trace>
  <inkml:trace contextRef="#ctx0" brushRef="#br0" timeOffset="32021.16">14795 720 0,'0'21'15,"0"0"-15,0 0 0,0 0 16,0 1-16,0-1 0,0 0 16,0 0-16,0 0 0,0 22 0,0-22 15,0 0-15,0 0 0,0 21 16,0-20-16,22-1 0,-22 0 15,0 0-15,0 0 0,0 0 16,21-21 0,0 0-1,0-21-15,0 0 16,0 0-16,-21 0 0,22 0 16,-1-1-16,0 1 0,-21 0 15,21-21-15,0 21 0,0-1 0,1-20 16,-22 21-16,21 0 0,0 0 0,-21-1 15,21 22-15,-21-21 0,0 0 16,21 21 0,-21 21 15,0 0-31,0 1 0</inkml:trace>
  <inkml:trace contextRef="#ctx0" brushRef="#br0" timeOffset="32815.71">15240 1037 0,'0'0'0,"21"0"16,43 0 0,-43 0-16,0 0 0,0-21 15,0 21-15,0-21 0,1 0 16,-1 21-16,0-21 0,0-1 0,-21 1 15,0 0-15,21 0 0,-21 0 16,0 0 0,-21 21-16,0 0 15,0 21-15,0-21 16,-1 21-16,1 0 0,21 0 16,-21 0-16,21 22 0,0-22 15,0 0-15,0 0 0,0 0 0,0 1 16,0-1-16,0 0 15,21 0-15,0-21 0,1 21 16,-1-21-16,0 0 0,21 0 0,-21 0 16,22 0-16,-1 0 0,-21 0 15,22 0-15,-22-21 0,21 21 0,-21-21 16,22 0-16,-22 0 0,21-1 16,-21 1-16,0 0 0,-21 0 0,22-21 15,-22 20-15,0 1 0,0-21 16,0 21-16,0 0 0,0-1 15,0 1-15,-22 42 32,22 1-32,0-1 0,0 0 15,0 0-15,-21 0 0,21 0 16,0 22-16,-21-22 0,21 0 0,0 0 16,0 22-16,0-22 0,0 0 0,0 0 15,0 0-15,0 0 0,0 1 16,0-1-1,-21-21 1,21-21 0,0-1-1,0 1-15,0 0 0,0 0 0,0 0 16,0 0-16,0-22 0,21 22 16,-21-21-16,21-1 0,0 22 15,22-21-15,-22 0 0,21 20 0,-21-20 16,22 21-16,-1 0 0,0 21 15,22 0-15,-22 0 0,1 0 0,-1 0 16,0 0-16,-21 21 0,22 21 16,-22-21-16,0 22 0,-21-22 0,0 21 15,0 1-15,0-22 0,0 21 0,0-21 16,0 22-16,-21-22 0,0 0 16,0 0-16,21 0 0,-22 0 0,22 1 15,-21-22 1</inkml:trace>
  <inkml:trace contextRef="#ctx0" brushRef="#br0" timeOffset="33384.47">17230 487 0,'0'0'0,"42"0"0,275 0 16,-253 0 0,-1 0-16,-20 0 15,-1 0-15,0 0 0,-20 0 0,20 0 16,-21 0-16,-21-21 15,-21 21 1,0 0-16,0 0 16,-1 0-16,1 0 0,-21 0 15,21 0-15,0 0 0,-22 21 0,22-21 16,0 0-16</inkml:trace>
  <inkml:trace contextRef="#ctx0" brushRef="#br0" timeOffset="33652.32">17547 572 0,'0'21'0,"0"0"15,-21 0 1,21 0-16,-21 22 0,21-22 0,-21 0 16,21 21-16,-22 1 0,22-1 15,0 0-15,-21 1 0,0-1 0,21-21 16,-21 21-16,0 1 0,21-22 15,0 21-15,-21-21 0,21 1 0,0-1 16,-22 0-16,22 0 0,0 0 16,22-21-1,-1 0 1,0 0-16,0-21 16,0 0-16,0 0 0</inkml:trace>
  <inkml:trace contextRef="#ctx0" brushRef="#br0" timeOffset="34048.51">17759 995 0,'21'21'16,"0"-21"-1,0 0-15,0 0 16,1 0-16,-1 0 15,0 0-15,0-21 16,0 21-16,0-21 0,1 21 0,-1-21 16,0 21-16,-21-22 0,21 1 15,-21 0-15,0 0 16,0 0 0,-21 21-1,0 0-15,0 21 16,21 0-16,-22 0 0,1 0 0,21 1 15,0-1-15,0 0 0,-21 0 16,21 0-16,-21 0 0,21 1 0,0-1 16,0 0-16,0 0 15,0 0-15,0 0 16,21-21 0,0 0-1,0 0-15,1 0 0,-1-21 0,0 21 16</inkml:trace>
  <inkml:trace contextRef="#ctx0" brushRef="#br0" timeOffset="35632.6">18648 889 0,'0'0'0,"42"-63"31,-42 41-15,-21 22-1,0 0-15,0 0 0,-1 0 16,1 0-16,0 0 0,0 0 0,0 22 16,0-1-16,-1 0 0,1-21 15,21 21-15,0 0 0,-21 0 0,21 1 16,0-1-16,0 0 16,0 0-16,21 0 15,0 0-15,1-21 16,-1 22-16,0-22 0,0 21 0,0-21 15,0 21-15,1-21 0,-1 21 16,0-21-16,-21 21 0,21-21 16,-21 21-16,21-21 0,0 22 15,-21-1-15,0 0 16,-21 0 0,0-21-16,0 0 15,0 0-15,0 0 0,-1 0 16,1 0-16,0 0 0,-21 0 0,21 0 15,-1-21 1,1 21-16,0-21 0,0 21 0,21-21 16,-21-1-16,0 1 0,21 0 15,0 0-15,-22 21 0,22-21 0,-21 0 16,0 21-16,21 21 47,0 0-47,0 0 15,0 0-15,21 0 0,0 1 16,1-22-16,-1 21 0,0-21 16,0 0-16,0 0 0,0 21 0,22-21 15,-22 0-15,21 0 16,-21 0-16,1 0 0,20 0 0,-21 0 16,21 0-16,-20 0 0,-1 0 15,21-21-15,-21 0 0,0-1 0,1 1 16,-1 0-16,0 0 0,0 0 15,-21-22-15,21 1 0,0 0 0,1-1 16,-1 1-16,0 0 0,0-1 16,0 1-16,0 21 0,-21-21 0,0-1 15,0 22-15,22-21 0,-22 21 0,0-1 16,0 1-16,0 0 0,0 42 47,0 0-47,0 1 0,0-1 0,-22 21 15,22-21-15,-21 22 0,21-1 16,0 0-16,0 1 0,-21-1 0,21 0 16,0 1-16,-21-22 0,21 21 15,0 0-15,0-20 0,0-1 0,0 0 16,0 0-16,0 0 0,0 0 16,21 1-16,0-22 0,0 0 0,1 21 15,-1-21-15,0 0 0,21 0 0,-21 0 16,1 0-16,20-21 0,-21-1 15,21 22-15,-20-21 0,20 0 0,-21 0 16,0 0-16,0 0 16,1-1-16,-1 1 0,0-21 0,0 21 15,-21 0-15,0-1 0,0 1 16,21 0-16,-21 0 0,0 42 31,0 0-15,0 0-16,0 1 0,0-1 15,-21 0-15,21 21 0,0-21 0,0 1 16,0-1-16,0 0 0,0 0 16,0 0-16,0 0 0,21-21 15,0 0-15,1 22 0,-1-22 0,0 0 16,0 0-16,0 0 16,0 0-16,22 0 0,-22 0 0,0-22 15,0 1-15,0 21 0,1-21 16,-1 0-16,0 0 0,0-22 0,-21 22 15,0 0-15,0 0 0,21 0 16,-21 0-16,0-1 0,0 1 0,0 0 16,0 42-1,0 0 1,-21 1-16,21-1 16,0 21-16,-21-21 0,21 0 0,-21 1 15,21-1-15,-21 0 0,21 0 16,0 0-16,0 0 15,-22-21-15,22 22 0,0-1 16,-21-21-16,21-21 47,0-1-47,0 1 0,0 0 16,0 0-16,0 0 0,0 0 15,0-1-15,21-20 0,1 21 0,-1-21 16,0 20-16,0-20 0,0 21 15,22-21-15,-22 20 0,21 1 0,-21 21 16,22-21-16,-1 21 16,0 0-16,-21 0 0,22 0 0,-22 21 15,0 0-15,0 1 0,0-1 16,-21 0-16,0 21 0,0-21 0,0 22 16,0-22-16,0 21 0,0-21 0,0 1 15,-21-1-15,0 0 0,0 0 16,21 0-16,0 0 0,-21-21 0,0 22 15,-1-22-15,22-22 47,22 1-31,-1 21-16</inkml:trace>
  <inkml:trace contextRef="#ctx0" brushRef="#br0" timeOffset="36436.17">21018 931 0,'0'-21'0,"0"42"0,0-63 0,0 21 16,0 0-16,0 0 0,0-1 16,0 1-16,0 0 0,-21 0 0,0 21 15,21-21-15,-21 21 0,0 0 16,0 0-16,-1 0 15,1 0-15,0 21 0,-21 0 16,21 0-16,-1 0 0,1 1 0,0-1 16,0 0-16,0 21 0,0-21 15,21 1-15,0 20 0,0-21 0,0 0 16,0 0-16,0 1 0,0-1 16,0 0-16,21 0 15,0-21-15,0 0 0,0 0 16,0 0-16,1 0 0,-1 0 15,0-21-15,0 21 0,21-21 0,-20 0 16,-1-1-16,-21 1 0,21 0 16,0 0-16,0-21 0,-21 20 15,21 1-15,-21 0 0,0 0 16,0 0-16,0 0 16,0 42-1,0 0 1,0 0-16,0 0 0,0 0 15,0 1-15,-21 20 0,21-21 0,0 21 16,-21-20-16,0 20 0,21 0 16,-21-21-16,21 22 0,0-1 0,0 0 15,-21-20-15,21 20 0,0 0 16,-22 1-16,22-1 0,0 21 16,0-20-16,0-1 0,0 22 0,-21-22 0,21 21 15,-21-20-15,0 20 16,21-20-16,-21 20 0,0-21 0,-1 22 15,1-22-15,0 22 0,0-22 0,0 22 16,0-22-16,-1 21 0,22-20 16,-21 20-16,0-20 0,0-1 0,21 0 15,-21 1-15,21-1 0,-21 0 0,21-21 16,0 22-16,-22-22 0,22 0 16,0 0-16,-21-21 15,0 0 1,0 0-16,0 0 15,0 0-15,-1-21 0,1 0 0,0 0 16,0 0-16,0-1 0,0 22 16,-1-21-16,22 0 0,-21 21 15,0-21-15,0 0 0,0 0 0,21-1 16,0 1-16,0 0 16,0 0-16,0 0 0,0 0 0,0-22 15,0 22-15,0 0 0,21-21 0,-21-1 16,21 1-16,0 21 0</inkml:trace>
  <inkml:trace contextRef="#ctx0" brushRef="#br0" timeOffset="36788.49">20320 572 0,'0'0'0,"0"-22"31,-21 22-16,0 0 79</inkml:trace>
  <inkml:trace contextRef="#ctx0" brushRef="#br0" timeOffset="37045.33">19198 783 0,'21'0'15,"0"0"-15,22 0 16,-22 0-16,21 0 0,-21 0 16,22 0-16,-1 0 0,0 0 15,1 0-15,-1 0 0,-21 0 16,0 0-16,22 0 0,-64 0 31,-22 0-31</inkml:trace>
  <inkml:trace contextRef="#ctx0" brushRef="#br0" timeOffset="49574.17">1397 2985 0,'-21'0'79,"21"-22"-79,0 1 15,0 0 1,0 0-16,0 0 15,0 0-15,21 21 16,0 0-16,0 0 0,-21-22 16,21 22-16,1 0 0,-1 0 0,0 0 15,0 0 1,0 0-16,0 0 0,-21 22 0,22-22 16,-1 21-16,0 0 0,-21 0 15,0 21-15,0-20 0,21 20 16,-21 0-16,0 1 0,0 20 0,0-21 15,-21 22-15,21-1 0,-42-20 16,20 20-16,1-20 0,0 20 0,-21-21 16,21 1-16,-22-1 0,22-21 15,-21 22-15,21-22 0,-22 0 0,22 0 16,-21 0-16,21 0 0,-22-21 16,22 0-16,-21 22 0,21-22 15,-1 0-15,1 0 0,0 0 16,0-22-16,21 1 0,-21 0 15,0 21-15,21-42 0,-22 21 0,22-1 16,0 1-16,0-21 0,0 0 16,0 20-16,0-20 0,0 21 0,0-21 15,0 20-15,22 1 0,-22 0 16,21 0-16,0 0 0,0 0 16,0 21-16,0 0 0,1 0 0,-1 0 15,0 0-15,21 0 0,-21 21 16,1 0-16,20 0 0,-21 0 0,0 0 15,0 1-15,1 20 0,-22-21 16,21 0-16,0 0 0,0 22 16,-21-22-16,21-21 0,0 21 15,-21 0-15,22 0 0,-1-21 16,-21 22-16,21-22 0,0 0 16,0 21-16,0-21 15,1 0-15,-1 0 16,0-21-16,0-1 15,0 1-15</inkml:trace>
  <inkml:trace contextRef="#ctx0" brushRef="#br0" timeOffset="49964.36">2074 3450 0,'0'0'16,"0"21"-16,0 1 15,0-1-15,21-21 32,1 0-32,-1-21 15,0 21-15,-21-22 16,0 1-16,21 0 0,-21 0 15,0 0-15,0 0 16,-21 21 0,0 0-16,0 0 15,-1 0-15,22 21 16,-21 0-16,0 0 16,21 0-16,0 0 15,21-42 32</inkml:trace>
  <inkml:trace contextRef="#ctx0" brushRef="#br0" timeOffset="52103.97">4149 2879 0,'0'0'0,"0"-21"0,0-1 16,0 1-16,0 0 15,0 0-15,0 0 0,0 0 16,0-1 0,0 1-16,0 42 47,-22 1-47,22-1 15,0 21-15,-21-21 0,21 22 0,-21-1 16,0 0-16,0 1 0,21-1 15,-21 21-15,-1-20 0,1 20 0,0-20 16,0 20-16,0-21 0,21 1 0,0-1 16,-21 0-16,21 1 0,0-22 15,0 0-15,0 0 0,0 0 0,0-42 47,0 0-31,21 0-16,0-21 0,0 20 0,-21-20 15,21 21-15,0-21 0,-21-1 16,22 1-16,-1 0 0,-21-1 0,21 1 16,-21 0-16,21-1 0,-21 1 0,21 0 15,-21 20-15,21-20 0,1 0 16,-22 21-16,0-1 0,21-20 0,0 21 16,-21 0-16,21 21 15,-21 21 1,21 0-16,-21 0 0,0 0 15,0 22-15,0-22 0,0 21 0,0 1 16,0-1-16,0 0 16,0 1-16,0-1 0,0 0 0,0 1 15,0-1-15,0 0 0,0 1 16,0-1-16,0 0 0,0-21 0,0 22 16,0-22-16,0 0 0,0 0 15,0 0-15,0 1 0,0-1 16,0-42 15,0-1-31,0 1 16,-21 0-16,21 0 0</inkml:trace>
  <inkml:trace contextRef="#ctx0" brushRef="#br0" timeOffset="52319.85">3895 3408 0,'0'0'0,"-22"0"31,22-21-15,22 21 0,-1 0-16,21 0 0,-21-21 0,0 21 15,1-22-15,20 22 0,-21-21 16,21 21-16,-20-21 0,20 21 0,-21 0 16,0-21-16,22 21 0,-22 0 15,0 0-15,-21-21 0,21 21 0,0 0 16,0 0-16</inkml:trace>
  <inkml:trace contextRef="#ctx0" brushRef="#br0" timeOffset="53516.79">5059 3450 0,'0'0'16,"21"0"-16,0 0 0,0 0 0,0 0 16,-21-21-1,0 0-15,22 0 0,-22 0 16,0-1-16,0 1 0,0 0 0,0 0 16,0 0-16,0 0 0,0-1 15,0 1-15,0 0 0,-22 0 0,1 0 16,0 21-16,0-21 0,0 21 15,0 0-15,-22 0 0,22 0 0,0 0 16,-21 0-16,-1 0 0,22 21 16,-21 0-16,21 0 0,-22 0 0,22 22 15,-21-22-15,21 21 0,-1-21 16,1 22-16,0-1 0,0-21 16,21 21-16,0-20 0,0-1 0,0 21 15,0-21-15,0 0 0,0 1 16,21-22-16,0 21 0,0-21 0,1 0 15,20 0-15,-21 0 0,21 0 16,1 0-16,-22 0 0,21 0 0,1-21 16,-22-1-16,21 1 0,-21 0 0,22 0 15,-22-21-15,0 20 0,0-20 16,0 0-16,0-22 0,1 22 0,-1 0 16,0-22-16,0 22 0,-21-22 15,0 22-15,21-22 0,-21 22 16,21-21-16,-21 20 0,0-20 15,0 20-15,0 1 0,0 0 0,0 21 16,0-22-16,0 22 0,0 0 16,-21 21-1,0 0-15,0 21 16,21 0-16,0 22 0,-21-1 0,0-21 16,21 21-16,0 1 0,0-1 15,0 0-15,-22 22 0,22-22 0,0 1 16,0-1-16,0 21 0,-21-20 0,21-1 15,0 22-15,0-22 0,0 0 16,0 1-16,0-1 0,0 0 16,0 1-16,0-22 0,21 0 15,1 0-15,-1 0 0,0 0 0,0-21 16,0 0-16,22 0 0,-22 0 16,0 0-16,0-21 0,0 0 15,0 21-15,1-42 0,-1 21 0,0-1 16,0-20-16,0 21 0,0-21 15,1 20-15,-1-20 0,0 0 0,0 21 16,-21-1-16,0 1 0,21 0 16,-21 0-16,21 21 0,-21-21 15,0 42 1,0 0 0,0 0-16,-21 22 0,21-22 15,-21 0-15,21 21 0,0-21 16,0 22-16,0-22 0,0 0 0,0 21 15,0-20-15,0-1 0,0 0 0,0 0 16,21-21-16,0 21 0,1-21 16,-1 0-16,0 0 0,0 0 0,0 0 15,22 0-15,-22 0 0,0 0 16,21-21-16,-21 0 0,1 0 0,-1 0 16,0-1-16,0-20 0,0 21 15,0-21-15,1 20 0,-22-20 0,21 21 16,0-21-16,0 20 0,-21 1 15,0 0-15,0 0 0,21 21 16,-21-21-16,21 21 16,-21 21-1,0 0 1,0 0-16,0 0 0,0 1 0,0-1 16,0 21-16,0-21 0,0 0 15,0 22-15,0-22 0,0 0 0,0 0 16,0 0-16,0 1 0,22-1 15,-1-21-15,-21 21 0,21-21 0,0 0 16,0 0-16,0 0 0,1 0 0,-1 0 16,21 0-16,-21 0 15,22 0-15,-1 0 0,-21-21 0,21 0 16,-20 21-16,20-22 0,-21 1 16</inkml:trace>
  <inkml:trace contextRef="#ctx0" brushRef="#br0" timeOffset="54512.46">6900 3196 0,'0'0'15,"21"-21"-15,1 0 0,-1 0 0,0 0 0,-21-1 16,0 1-16,0 0 0,0 0 16,0 0-16,0 0 0,0-1 15,-21 1 1,0 21-16,-1 0 0,1 0 16,0 0-16,0 21 0,-21-21 15,20 22-15,-20-1 0,21 0 16,-21 21-16,20-21 0,-20 22 0,21-22 15,0 21-15,-22 1 0,22-1 0,0-21 16,21 21-16,0 1 0,-21-22 16,21 0-16,0 21 0,0-20 0,0-1 15,0 0-15,21 0 0,0-21 16,0 0-16,1 0 0,-1 0 0,21 0 16,-21 0-16,22 0 0,-22-21 15,21 21-15,0-21 0,-20 0 16,20-1-16,-21-20 0,21 21 0,-20-21 15,-1 20-15,0-20 0,0 0 16,-21 21-16,0-1 0,21-20 0,-21 21 16,0 0-16,0 0 0,0-1 15,-21 22 1,21 22 0,-21-1-16,21 0 15,-21 0-15,21 0 0,0 0 0,0 22 16,0-22-16,0 0 0,0 21 0,0-20 15,0-1-15,0 0 16,21 0-16,0 0 0,-21 0 0,21-21 16,0 0-16,1 22 0,20-22 0,-21 0 15,0 0-15,0 0 0,22 0 16,-22-22-16,0 1 0,0 0 0,0 0 16,1 0-16,-1 0 0,0-1 15,0-20-15,-21 21 0,0-21 0,21 20 16,-21 1-16,0 0 0,0 0 15,0 0-15,0 0 0,0-1 0,0 44 47,0-1-47,0 0 16,0 0-16,0 21 0,0-20 0,-21-1 16,21 0-16,0 0 0,0 21 15,-21-20-15,21-1 0,0 0 0,0 0 16,0 0-16,0 0 15,0 1-15,-21-22 16,0-22 15,21 1-31,0 0 16,0-21-16,0 21 0,0-1 16,0-20-16,0 21 0,21-21 0,0 20 15,0-20-15,0 21 0,22 0 16,-22-22-16,21 22 0,-21 0 15,22 0-15,-1 21 0,0-21 0,-21 21 16,22 0-16,-22 0 0,21 0 16,-21 0-16,22 21 0,-22 0 0,0 0 15,-21 0-15,0 1 0,0-1 0,0 0 16,0 21-16,0-21 0,0 22 16,0-22-16,0 21 0,0-21 0,0 1 15,0 20-15,0-21 0,0 0 0,-21 0 16,21 1-16,-21-1 0,0 0 15,21-42 32,21 0-47,0-1 16,0 1-16,0 0 0</inkml:trace>
  <inkml:trace contextRef="#ctx0" brushRef="#br0" timeOffset="54852.49">8509 2561 0,'0'0'0,"-21"21"16,0 1-16,-1-1 15,22 0-15,0 21 16,-21-21-16,0 22 0,0-1 0,21 0 15,-21 1-15,0-1 0,21 0 0,0 1 16,-22-1-16,22 0 0,-21 1 16,21-1-16,-21 0 0,21 1 0,0-1 15,0 0-15,0-20 0,0 20 0,0-21 16,0 0-16,0 0 0,0 1 16,0-1-16,0 0 0,21-21 15,0 0-15,1 0 16,-1 0-16,0 0 0,0 0 15,0-21-15,0 0 0,1-1 0,-1 1 16,0 0-16,0 0 0,0 0 16,-21-22-16,21 22 0</inkml:trace>
  <inkml:trace contextRef="#ctx0" brushRef="#br0" timeOffset="55139.53">8170 3006 0,'0'0'0,"21"0"16,1 0-1,-1 0-15,21 0 0,-21 0 0,22 0 16,-1 0-16,0 0 0,1 0 16,-1 0-16,-21-21 0,21 21 0,1 0 15,-1 0-15,0 0 0,-20 0 0,-1 0 16,0-22-16,0 22 0,0 0 15,-42 0 48</inkml:trace>
  <inkml:trace contextRef="#ctx0" brushRef="#br0" timeOffset="63896.59">9207 3260 0,'22'0'16,"-1"0"0,0 0-1,-21-21-15,21 21 0,-21-22 16,0 1-16,0 0 0,0 0 15,0 0-15,0 0 16,0-1-16,0 1 0,-21 0 16,0 0-16,0 0 15,-1 21-15,1 0 0,0 0 16,0 0-16,0 0 0,0 0 16,-22 0-16,22 0 0,0 0 15,-21 0-15,20 21 0,-20 0 0,21 0 16,-21 0-16,20 22 0,1-22 0,0 21 15,0 1-15,0-1 0,21-21 16,-21 21-16,21 1 0,0-1 0,0-21 16,0 0-16,0 22 0,21-22 15,0 0-15,0-21 0,0 21 0,0 0 16,1-21-16,20 0 0,-21 0 16,21 0-16,-20 0 0,20 0 0,-21 0 15,21-21-15,-20 0 0,20 0 0,-21 0 16,0 0-16,0-1 15,1 1-15,-1 0 0,0 0 0,0-21 16,-21 20-16,0-20 0,0 21 16,0-21-16,21 20 0,-21-20 0,0 21 15,0 0-15,0 0 0,0-1 16,0 1-16,0 42 31,0 1-31,0-1 0,0 0 16,0 0-16,0 21 0,0-20 0,0-1 15,0 21-15,0-21 0,0 22 0,0-22 16,21 0-16,-21 0 16,0 0-16,22 0 0,-1 1 0,0-22 15,0 21-15,0-21 0,0 0 0,1 0 16,20 0-16,-21 0 0,21 0 16,-20 0-16,20 0 0,0 0 0,1 0 15,-1-21-15,0-1 0,1 22 16,-1-21-16,-21 0 0,21 0 0,1-21 15,-22 20-15,21 1 0,-21-21 16,1 21-16,-1-22 0,0 22 0,-21-21 16,21 21-16,-21-22 0,0 22 0,0 0 15,0 0-15,0 0 0,-21 0 16,0 21-16,0 0 0,-1 0 0,1 0 16,0 0-16,0 0 0,-21 0 15,20 21-15,-20-21 0,21 21 16,-21 21-16,20-21 0,1 1 0,0 20 15,0-21-15,0 21 0,0 1 16,21-22-16,-22 21 0,22-21 0,0 1 16,0-1-16,0 0 0,0 0 15,22-21-15,-1 21 0,0-21 0,0 0 16,21 0-16,-20 0 0,20 0 0,-21 0 16,21 0-16,-20-21 0,20 21 15,-21-21-15,21 0 0,-20 0 0,-1-1 16,0 22-16,0-21 0,-21 0 15,0-21-15,21 21 0,-21-1 16,0 1-16,0 0 0,0 0 16,0 0-1,0 42 1,-21 0 0,21 0-16,0 22 0,-21-22 15,21 21-15,0 0 0,0 1 0,0-1 16,0 0-16,0 22 0,0-22 15,0 22-15,0-1 0,0 1 0,0-1 16,0 1-16,0 20 0,0 1 0,0-21 16,21 20-16,-21 1 0,0 0 15,0-22-15,0 22 0,0-1 16,0-20-16,0 21 0,-21-22 0,21 22 16,-21-22-16,0 1 0,21-22 15,-22 22-15,22-22 0,-21 0 0,21 1 16,-21-1-16,0-21 0,21 0 0,-21 22 15,0-22-15,-1-21 0,1 21 0,0-21 16,0 0-16,0 0 16,0 0-16,-1 0 0,1 0 0,0-21 15,21 0-15,-21-1 0,0-20 16,0 0-16,-1-1 0,1 1 0,0-21 16,0-1-16,0 1 0,0-22 15,-1 21-15,22-20 0,-21-1 0,21 0 16,0 1-16,0-1 0,0 0 15,0 1-15,21 20 0,1-20 0,-22 20 16,21 1-16,0-1 0,0 1 0,21-1 16,-20 22-16,-1-1 0,0 1 15,21 21-15,-21-21 0,22 20 0,-22-20 16,21 21-16,-21 0 0,1 21 16,-1-21-16,0-1 0,0 22 15,0-21-15,0 21 0,-21-21 16,22 21-16,-22-21 47,0 0-16,21 0-31,-21-1 16</inkml:trace>
  <inkml:trace contextRef="#ctx0" brushRef="#br0" timeOffset="64784.54">10414 3302 0,'21'0'32,"-21"-21"-32,21 21 0,-21-21 15,21 0-15,-21-1 0,22 1 16,-1 21-16,-21-21 0,21 0 15,0 21-15,-21-21 0,0 0 0,0-1 16,21 1-16,-21 0 16,0 0-16,-21 21 15,0 0 17,0 0-32,0 21 0,-1 0 15,22 0-15,-21 1 0,21-1 16,-21 0-16,21 0 0,0 0 0,0 0 15,0 1-15,0-1 0,0 0 0,0 0 16,0 0-16,0 0 0,0 1 16,0-1-16,21-21 0,0 0 15,-21 21-15,22-21 0,-1 0 16,0 0-16,0 0 0,0 0 16,0 0-16,1 0 0,-1 0 0,0 0 15,0-21-15,0 21 0,0-21 16,22-1-16,-22 1 0,21 0 15,-21 0-15,22 0 0,-22-22 16,21 22-16,-21 0 0,22 0 0,-22 0 16,0 0-16,21-1 0,-20 1 0,-1 0 15,-21 0-15,21 0 0,-21 0 16,-21 21 31,0 0-47,-1 0 0,22 21 0,-21-21 15,0 21-15,21 0 0,-21-21 16,21 21-16,0 0 0,-21 1 0,21-1 16,0 0-16,0 0 15,0 0-15,0 0 16,21 1-16,0-1 0,0-21 16,0 21-16,1-21 0,-1 0 15,0 21-15,0-21 0,0 21 0,0-21 16,1 21-16,-1-21 0,0 22 15,0-22-15,-21 21 0,0 0 16,0 0 0,-21-21-16,0 0 0,0 21 15,-1-21-15,22 21 0,-21-21 0,0 0 16,0 0-16,0 22 0,0-22 16,-1 0-16,1 0 15,0 0-15,0 0 0,0 0 16,0 0-1,-1 0-15,1 0 16,21-22-16,-21 22 16</inkml:trace>
  <inkml:trace contextRef="#ctx0" brushRef="#br0" timeOffset="65132.38">11388 3598 0</inkml:trace>
  <inkml:trace contextRef="#ctx0" brushRef="#br0" timeOffset="70968.87">1545 5228 0,'-21'21'0,"0"-21"16,0 0-16,21-21 46,0 0-46,0 0 0,0 0 16,21 0-16,0-1 16,0 1-16,0 0 0,22 0 0,-22 0 15,0 0-15,0 21 0,21 0 16,-20 0-16,-1 0 0,0 0 0,0 0 16,0 21-16,0 0 0,1 0 15,-22 21-15,0 1 0,0-22 16,0 21-16,0 1 0,0-1 0,-22 0 15,1 1-15,0-22 0,0 21 16,0 0-16,0-20 0,-1-1 0,1 0 16,0 0-16,0 0 0,0 0 15,0-21 1,21-21 15,0 0-31,21 0 16,0 0-16,0 0 0,0 21 0,0-22 15,1 1-15,-1 21 0,0 0 16,0 0-16,0 0 0,22 0 16,-22 0-16,0 0 0,0 0 0,0 0 15,0 0-15,1 21 0,-1 22 16,0-22-16,-21 0 0,0 21 0,0 1 16,0-22-16,0 21 0,0 1 15,-21-1-15,0-21 0,-1 21 0,-20 1 16,21-22-16,-21 0 0,-1 0 15,1 22-15,0-22 0,-1-21 16,1 21-16,0-21 0,-1 0 16,1 0-16,21 0 0,-22 0 0,22 0 15,0 0-15,-21-21 0,21 21 16,-1-21-16,1-1 0,0 1 0,0 0 16,0 0-16,21 0 0,-21 0 15,21-1-15,0 1 0,0 0 16,0 0-16,0 0 15,21 0-15,0 21 16,0 0-16,21-22 0,-20 22 0</inkml:trace>
  <inkml:trace contextRef="#ctx0" brushRef="#br0" timeOffset="71296.27">2561 5525 0,'0'-22'47,"0"1"-32,0 0 1,0 0-1,-21 21 1,0 0-16,0 0 31,21 21-31,-22-21 0,22 21 0,0 0 16,0 1 0,22-22-1,-1 0-15,0 0 16</inkml:trace>
  <inkml:trace contextRef="#ctx0" brushRef="#br0" timeOffset="73328.66">3683 5059 0,'-21'0'32,"0"0"-17,21 21-15,-22 0 0,22 0 0,0 1 16,0 20-16,-21 0 0,21-21 16,0 22-16,-21-1 0,21 0 0,0 1 15,0-1-15,0 0 0,-21 22 0,21-22 16,-21 1-16,21-22 0,0 21 15,0 0-15,0-20 0,0-1 0,0 0 16,0 0-16,0 0 16,21-21-16,0 0 15,0-21-15,0 0 16,1-21-16,-1 20 0,21-20 16,-21 21-16,0-21 0,1-1 0,-1 1 15,0 0-15,0-1 0,0 1 16,0 21-16,1-22 0,-22 22 0,21 0 15,-21 0-15,21 0 0,-21 0 16,0 42 15,0 0-31,0 0 0,0 0 0,0 0 16,0 1-16,0-1 0,0 21 0,0-21 16,0 0-16,0 1 0,21 20 15,-21-21-15,21 0 0,-21 22 0,21-22 16,-21 0-16,22 0 15,-1-21-15,0 21 0,0-21 0,0 0 16,0 0-16,22 0 0,-22 0 16,0 0-16,21 0 0,-20-21 15,20 0-15,-21 0 0,0 0 0,22-22 16,-22 22-16,0 0 0,0-21 16,0-1-16,0 22 0,-21-21 0,22-1 15,-22 1-15,0 21 0,0-21 0,0-1 16,-22 22-16,1-21 0,0 21 15,0-1-15,0 1 0,-22 0 0,22 21 16,-21 0-16,21 0 0,0 0 16,-1 0-16,1 21 0,0-21 15,0 21-15,21 1 0,0-1 16,0 0-16,0 0 0,0 0 16,21 0-16,0 1 0,0-22 0,22 21 15,-22-21-15,21 0 0,1 21 16,-1-21-16,0 0 0,1 0 0,-1 0 15,21 0-15,-20-21 0,-1 21 16,22-21-16,-22-1 0,0 22 0,1-21 16,-1-21-16,0 21 0,-21 0 15,1-22-15,-1 1 0,0 0 0,0 20 16,-21-20-16,21 0 0,-21-22 0,0 43 16,0-21-16,0-1 15,0 22-15,0 0 0,0 0 0,0 0 16,0 0-16,-21 21 0,0 0 0,0 0 15,0 0-15,-1 21 16,22 0-16,0 0 0,-21 21 0,0-20 16,21 20-16,-21-21 0,21 21 15,0 1-15,0-1 0,0 0 0,0 1 16,-21-1-16,21 0 0,0 1 16,0 20-16,0-20 0,0-1 0,0-21 15,-21 21-15,21 1 0,0-1 0,0 0 16,0-20-16,0 20 15,0-21-15,0 0 0,0 22 0,-22-22 16,22 0-16,0 0 0,0-42 31,0 0-15,0 0-16,22-1 0,-22 1 16,21-21-16,0 21 0,0-22 0,-21 1 15,21 21-15,0-21 0,-21 20 0,22-20 16,-1 21-16,0 0 0,0 0 15,-21-1-15,21 1 0,0 21 16,1 0-16,-22 21 16,0 1-1,21-1-15,-21 0 0,0 0 0,0 0 16,0 0-16,0 1 0,0-1 16,21 0-16,-21 0 0,0 0 0,0 0 15,0 1-15,21-1 0,-21 0 0,21 0 16,0 0-16,-21 0 0,22-21 15,-1 0-15,0 22 0,0-22 0,0 0 16,22 0-16,-22 0 0,0 0 16,21-22-16,-21 22 0,22-21 0,-22 0 15,21 0-15,-21 0 0,1 0 0,-1-1 16,0-20-16,0 21 16,-21-21-16,21 20 0,-21 1 0,21-21 15,-21 21-15,0 0 0,0-1 0,0 1 16,22 21-16,-22-21 0,0 42 31,0 0-31,0 1 16,0-1-16,0 0 15,0 0-15,0 0 0,0 0 0,0 1 16,0-1-16,21 0 0,0 0 16,0 0-16,0-21 0,0 21 15,1-21-15,-1 0 0,0 0 16,0 0-16,0 0 0,0 0 15,1 0-15,-1-21 0,21 21 16,-21-21-16,-21 0 0,21 0 0,1 0 16,-1-1-16,-21 1 0,0 0 15,0 0-15,21 0 0,-21 0 0,0-1 16,21 1-16,-21 0 0,0 0 0,0 0 16,-21 21 15,0 21-16,21 0-15,0 0 0,0 0 16,0 22-16,-21-22 0,21 0 16,0 21-16,0-20 0,0 20 0,0 0 15,0 1-15,0-1 16,0 0-16,0 22 0,0-22 0,0 22 16,21-22-16,-21 21 0,21 1 0,0-1 15,-21-20-15,21 20 0,0 1 16,-21-1-16,22 22 0,-22-22 0,21 22 15,-21-21-15,0-1 0,0 22 0,0-22 16,0 1-16,0-1 0,0 1 0,0-1 16,0 1-16,0-1 0,0 1 15,-21-22-15,21 22 0,-22-22 16,1 0-16,0-21 0,0 1 0,0-1 16,21 0-16,-21-21 0,-1 0 0,1 0 15,0-21-15,0 0 0,0-1 16,0-20-16,-1 0 0,-20-1 0,21-20 15,0-1-15,0 1 0,21-22 0,0 1 16,0 20-16,0-42 0,0 22 16,0-1-16,0 21 0,21-20 0,0 20 15,-21-20-15,21 20 0,0 22 0,0-22 16,1 1-16,-1 20 0,-21 1 16,21 0-16,0-1 0,0 1 0,0 0 15,1 21-15,-1-22 0,0 22 0,0-21 16,21 21-16,-20-1 15,20 1-15,0 0 0,1 0 0,-1 0 16</inkml:trace>
  <inkml:trace contextRef="#ctx0" brushRef="#br0" timeOffset="73636.48">7810 4932 0,'0'0'0,"-21"0"31,0 0-31,21 21 16,0 0-16,0 0 0,-21 22 16,21-22-16,-21 21 0,21 1 15,0-22-15,0 21 0,-21 0 0,21 1 16,-22-22-16,22 21 0,0-21 15,-21 22-15,21-22 0,-21 0 0,21 0 16,0 0-16,0 1 0,0-1 0,0 0 16,0 0-1,21-21 1,-21-21-16</inkml:trace>
  <inkml:trace contextRef="#ctx0" brushRef="#br0" timeOffset="74008.25">7387 5080 0,'0'0'0,"-63"-85"31,63 64-31,0 0 0,0 0 0,0 0 16,21 0-16,0-1 0,0 1 15,21 21-15,1-21 0,-1 21 0,0 0 16,22 0-16,-1 0 0,1 0 15,-1 0-15,1 0 0,-1 21 16,1 0-16,-22 22 0,1-22 0,-1 21 16,0 1-16,-21-1 0,1 0 15,-22 1-15,0-1 0,0 0 0,0 1 16,-22-22-16,1 21 0,0 0 0,-21-20 16,-1 20-16,1 0 0,-21-21 15,20 1-15,-20 20 0,-1-21 0,22 0 16,-22 0-16,22 1 0,0-1 0,21-21 15,-22 21-15,22-21 16,0 0-16,21-21 31,0 0-31,0-1 0,21 1 16,21 0-16,-20 0 0</inkml:trace>
  <inkml:trace contextRef="#ctx0" brushRef="#br0" timeOffset="74316.21">8636 4890 0,'0'0'0,"0"21"31,0 0-31,0 0 0,-21 0 0,21 22 16,0-22-16,-21 21 0,21 0 0,0 1 15,0-1-15,0-21 0,0 22 16,0-1-16,0 0 0,0-21 0,-22 22 16,22-1-16,0-21 0,0 0 0,0 1 15,0-1-15,0 0 0,0 0 16,0 0-16,22-21 31,-22-21-31,21 21 0,-21-21 16,0 0-16,21 0 0,0-22 15,-21 22-15</inkml:trace>
  <inkml:trace contextRef="#ctx0" brushRef="#br0" timeOffset="74692">8551 4868 0,'0'0'0,"0"-42"15,0 21 1,0 0-16,21 21 0,22 0 15,-22 0-15,21 0 0,1 0 16,-1 0-16,0 0 0,1 0 16,-1 0-16,0 0 0,22 21 0,-22 0 15,0 0-15,-20 0 0,20 22 16,-21-22-16,21 0 0,-20 21 0,-22-20 16,0 20-16,0-21 0,0 21 0,0 1 15,0-22-15,0 21 0,-22-21 16,-20 22-16,21-22 0,-21 21 0,-1-21 15,1 1-15,0-1 0,-1 0 0,1 0 16,-22 0-16,22 0 0,21 1 16,-21-1-16,-1-21 0,22 21 0,0-21 15,0 0-15,0 21 0,-1-21 0,1 0 32,21-21-17,0 0 1,21 21-16,1-21 0,-1-1 15,0 1-15</inkml:trace>
  <inkml:trace contextRef="#ctx0" brushRef="#br0" timeOffset="75052.83">9525 4932 0,'0'-21'15,"21"21"-15,0 0 16,22-21-16,-22 21 0,21 0 0,0-22 16,1 22-16,20 0 0,1-21 0,-22 21 15,22-21-15,-1 21 0,-21 0 16,1 0-16,-1-21 0,0 21 0,1 0 15,-22 0-15,0 0 0,0 0 16,0 0-16,-42 0 31,0 21-15,0-21-16,0 0 0,0 21 0,-1-21 16,1 0-16,0 21 0,0 1 0,0-22 15,0 0-15,-1 21 16,1-21-16</inkml:trace>
  <inkml:trace contextRef="#ctx0" brushRef="#br0" timeOffset="75320.45">10033 4911 0,'0'0'0,"-21"0"16,21 21 15,-21-21-31,21 21 16,-22-21-16,22 21 16,-21 0-16,21 1 0,0-1 15,-21 0-15,21 21 0,0-21 0,0 1 16,0 20-16,0-21 0,-21 21 15,21-20-15,0 20 0,0-21 0,0 21 16,0-20-16,0 20 0,0-21 0,0 0 16,0 22-16,-21-22 0,21 0 15,0 0-15,-21 0 0,21 0 0,0 1 16,0-1-16,-22 0 0,1 0 16,42-42 15,1 21-31,-1 0 15,0-21-15</inkml:trace>
  <inkml:trace contextRef="#ctx0" brushRef="#br0" timeOffset="75516.34">10477 5652 0,'0'21'16,"0"-42"-16,0 63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12:13:15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1672 0,'21'0'47,"0"0"-32,0 0 1,0-21-16,0 21 16</inkml:trace>
  <inkml:trace contextRef="#ctx0" brushRef="#br0" timeOffset="1764.1">3196 720 0,'0'-21'15,"0"-1"1,0 1 15,0 0-15,21 21 171</inkml:trace>
  <inkml:trace contextRef="#ctx0" brushRef="#br0" timeOffset="2668.58">3196 720 0,'0'0'0,"-42"0"31,21 0-31,-1 0 16,22 21 0,0 0-1,-21-21-15,21 21 0,0 0 0,0 1 16,0-1-16,0 0 15,0 0-15,21 0 16,1-21-16,-22 21 0,21-21 0,0 0 16,0 0-16,0 0 15,22 0-15,-22 0 0,0-21 0,21 0 16,1 21-16,-22-21 0,21 0 16,0 0-16,-20-1 0,20 1 0,-21 0 15,0 0-15,0 0 0,-21 0 16,0-1-16,22 1 0,-22 0 15,0 0-15,0 0 0,0 0 0,-22 21 16,22-22-16,-21 1 0,0 21 16,0 0-16,-21 0 0,20 0 15,-20 0-15,21 0 0,-21 0 16,-1 0-16,1 21 0,0 1 0,-1-1 16,1 21-16,21-21 0,-22 22 15,1-1-15,21 0 0,0 1 0,0-1 16,-1 0-16,1 22 0,21-22 15,-21 0-15,21 1 0,0-1 0,0 0 16,0-20-16,0 20 0,0-21 16,21 21-16,0-20 0,1-1 15,-1-21-15,0 21 0,0 0 0,0-21 16,0 0-16,1 21 0,20-21 16,-21 0-16,0 0 0,0 0 15,1 0-15,-1 0 0,0 0 16,0-21-16,0 21 0,-21-21 15,0 0 1,-21 21 0,0 0-16,0 0 0,0 0 15,-22 21-15,22-21 0,0 21 0,0 0 16,-22-21-16,22 21 0,0 1 16,0-1-16,0 0 0,0 0 0,-1 21 15,22-20-15,0-1 0,-21 21 16,21-21-16,0 0 0,0 22 0,0-22 15,0 0-15,0 0 16,0 0-16,0 1 0,21-1 0,1 0 16,-1 0-16,0-21 15,0 0-15,0 0 0,0 21 16,1-21-16,-1 0 0,0 0 16,0 0-16,0 0 0,0-21 15,1 21-15,-1-21 0,0 0 16,0 0-16,0-1 0,0 1 0</inkml:trace>
  <inkml:trace contextRef="#ctx0" brushRef="#br0" timeOffset="3379.17">3768 1376 0,'-43'-21'16,"43"0"-1,0-1-15,21 1 16,1 21 0,-1 0-16,21-21 0,-21 21 15,0 0-15,1 0 0,20 0 16,-21 0-16,0 0 0,0 0 0,1 21 15,-1 0-15,0 1 0,-21-1 16,0 0-16,0 0 0,0 0 0,0 0 16,0 1-16,0-1 0,-21 0 15,0 21-15,-1-21 0,1 1 0,0-1 16,0 21-16,0-21 0,0 0 16,-1 1-16,1-1 0,0 0 0,0 0 15,21 0-15,-21-21 16,21 21-16,-21-21 0,21-21 31,21 21-31,0-21 16,0 0-16,0 0 0,0 0 15,22-22-15,-22 22 0,0 0 0,0-21 16,22 20-16,-22-20 0,21 21 16,-21 0-16,0-22 0,22 22 0,-22 0 15,0 0-15,0 0 0,0 21 16,1-21-16,-22-1 0,21 22 15,-42 0 1,-1 22 0,1-1-16,0 0 15,0 0-15,0 0 0,21 0 16,-21 1-16,-1-1 0,1 0 0,0 21 16,21-21-16,0 1 0,-21 20 15,21-21-15,0 0 0,0 0 0,0 1 16,0-1-16,0 0 0,0 0 15,0 0-15,0 0 0,21 1 16,0-22-16,0 0 0,1 0 16,-1 0-16,0 0 0,0 0 0,0 0 15,22 0-15,-22 0 0,0-22 16,21 22-16,-21-21 0,22 0 0,-22 0 16,21 0-16</inkml:trace>
  <inkml:trace contextRef="#ctx0" brushRef="#br0" timeOffset="3764">4974 1270 0,'0'0'15,"-21"-21"-15,0 21 16,21-21-1,-21 21-15,-1 0 16,1 0 0,0 0-16,21 21 0,-21-21 0,21 21 15,-21 0-15,0 0 0,-1 1 16,1-1-16,0 0 0,0 21 0,21-21 16,-21 22-16,0-22 0,-1 0 15,1 21-15,21-20 0,0 20 0,0-21 16,-21 21-16,21-20 0,0-1 15,0 0-15,0 0 0,0 0 0,21 0 16,0-21-16,1 22 0,-1-22 16,0 0-16,21 0 0,-21 0 0,22 0 15,-1 0-15,0 0 0,1-22 16,-1 22-16,-21-21 0,22 0 16,-1 0-16,-21 0 0,21 0 0,-20-1 15</inkml:trace>
  <inkml:trace contextRef="#ctx0" brushRef="#br0" timeOffset="4248.32">5419 1503 0,'-43'0'16,"64"0"46,1 0-62,-1 0 0,0 0 0,0-21 16,21 21-16,-20-21 0,-1 21 0,0-22 15,21 22-15,-21-21 0,-21 0 16,22 21-16,-22-21 0,21 0 0,-21 0 16,0-1-1,-21 22-15,-1-21 16,1 21-16,0 0 0,0 0 15,0 0-15,0 0 0,-1 0 16,1 0-16,0 21 0,0-21 16,-21 22-16,20-1 0,22 0 0,-21 0 15,0 0-15,0 22 0,21-22 0,-21 0 16,21 0-16,0 21 0,0-20 16,0-1-16,0 21 0,0-21 0,0 0 15,0 1-15,0-1 0,0 0 16,21 0-16,0 0 0,0 0 0,0-21 15,1 22-15,-1-22 0,0 0 16,0 0-16,0 0 0,22 0 0,-22 0 16,21 0-16,-21-22 0,22 1 15,-22 21-15,21-21 0,-21 0 16,22-21-16,-22 20 0,21-20 0,0 21 16</inkml:trace>
  <inkml:trace contextRef="#ctx0" brushRef="#br0" timeOffset="4671.89">6308 550 0,'0'-21'0,"0"-21"31,0 63 0,0 0-15,0 0-16,0 1 0,0-1 0,0 21 15,-22-21-15,22 22 0,-21-1 16,0 0-16,21 22 0,-21-22 0,21 22 16,-21-22-16,0 21 0,21-20 15,-22-1-15,22 22 0,-21-22 0,21 0 16,-21 1-16,21-1 0,0-21 15,0 21-15,0 1 0,0-22 0,0 21 16,0-21-16,0 1 0,21-1 16,0 0-16,-21 0 0,22-21 15,-1 21-15,0-21 0,0 0 16,0 0-16,0 0 0,1 0 16,-1 0-16,0 0 0,0 0 0,0 0 15,0-21-15,1 0 0,-1 0 0,0 0 16,0-1-16,21 1 0,-20 0 15</inkml:trace>
  <inkml:trace contextRef="#ctx0" brushRef="#br0" timeOffset="7307.53">2667 2519 0,'0'-21'0,"-21"0"16,0 21-1,21-22-15,-22 22 16,1 0 0,0 0-1,21-21-15,-21 21 31,21 21 16,21-21-31,0 22-16,0-22 0,1 0 16,-1 0-16,0 0 15,21 21-15,-21-21 0,22 0 0,-22 0 16,21 0-16,1 0 0,-1 0 15,21 0-15,-20 0 0,-1 0 0,0 21 16,22-21-16,-1 0 0,1 0 16,-1 0-16,1 0 0,-1 21 0,1-21 15,-1 0-15,22 0 0,-21 0 16,-1 0-16,22 0 0,-22 21 0,22-21 16,0 0-16,-1 0 0,22 0 15,0 0-15,0 0 0,21 0 0,-21 0 16,-1 0-16,1 0 0,0 0 15,0 0-15,0 0 0,-22 0 16,22 0-16,-21 0 0,21 0 0,-22 0 16,1 0-16,0-21 0,-1 21 15,1 0-15,0 0 0,-1-21 0,1 21 16,0 0-16,-22 0 0,22-21 16,0 21-16,-22 0 0,1 0 0,-1-21 15,1 21-15,-1 0 0,-21 0 16,1 0-16,-1 0 0,0 0 0,-20 0 15,20 0-15,-21-22 0,0 22 0,0 0 16,1 0-16,-1 0 0,0 0 16,0 0-16,0 0 15,-21-21 17</inkml:trace>
  <inkml:trace contextRef="#ctx0" brushRef="#br0" timeOffset="7475.91">7324 2477 0,'-22'21'15,"22"0"32</inkml:trace>
  <inkml:trace contextRef="#ctx0" brushRef="#br0" timeOffset="10023.84">3111 4233 0,'0'0'0,"0"-21"16,0 0-1,0 0 1,0 42 15,0 0-15,0 0-16,0 1 0,0-1 15,0 21-15,0-21 0,0 22 0,0-1 16,0 0-16,0 1 16,0-1-16,0 0 0,0 22 0,0-1 15,0 1-15,0 20 0,0-20 16,0 21-16,0-1 0,0 1 0,0 0 15,0-1-15,0 22 0,0-21 16,0-1-16,0 1 0,0 21 0,0-21 16,-21-1-16,21 1 0,-21 21 15,21 0-15,-21-22 0,0 22 0,21 0 16,-21 0-16,21-22 0,-22 22 16,22 0-16,-21-21 0,21 21 0,0-1 15,0-20-15,0 0 0,0-1 0,0 1 16,0 0-16,0-1 15,0-20-15,0 21 0,21-22 0,-21 1 16,0-1-16,22 1 0,-22-1 0,0 1 16,0-22-16,0 0 0,0 1 15,0-1-15,0-21 0,0 21 0,0-20 16,21-22 0,-21-22-16,0 1 0,21-21 15,-21-22-15,21 1 0</inkml:trace>
  <inkml:trace contextRef="#ctx0" brushRef="#br0" timeOffset="12495.71">3302 4212 0,'-42'0'32,"20"0"-32,22 21 15,-21-21 1,42 0 46,1 0-62,20 0 0,-21 0 16,21 0-16,1 0 0,-1 0 16,22 0-16,-22 0 0,21 0 0,1 0 15,-1 0-15,1 0 0,-1 0 16,1 0-16,-1 0 0,1 0 0,21 0 15,-1 0-15,1 0 0,0 0 16,20 0-16,1-21 0,0 21 0,-21 0 16,21-21-16,-1 21 0,-20-21 15,21 21-15,0-21 0,0 21 16,-1-21-16,1 21 0,-21 0 16,21-22-16,-22 22 0,22-21 0,-21 21 15,0 0-15,-1-21 0,1 21 16,21 0-16,-22-21 0,1 21 0,21 0 15,-21-21-15,-1 0 0,1 21 16,-22 0-16,22-22 0,-21 22 0,-1 0 16,1-21-16,-1 21 0,1 0 0,-1 0 15,-21-21-15,22 21 0,-1 0 16,-20 0-16,-1-21 0,22 21 0,-22 0 16,0 0-16,1 0 15,-1-21-15,0 21 0,1-21 0,-1 21 16,-21 0-16,21 0 0,-20 0 0,-1 0 15,0 0-15,0 0 0,0 0 16,0 0 0,-21 21 15,0 0-31,0 0 16,0 0-16,0 0 15,0 1-15,0-1 0,0 21 0,0-21 16,0 0-16,0 22 0,0-22 15,0 21-15,0 1 0,0-22 16,0 21-16,0 0 0,0 1 16,0-1-16,0-21 0,0 22 0,0-1 15,0 21-15,-21-20 0,21-1 0,0 22 16,0-1-16,-21-21 0,21 22 16,0-1-16,-21-20 0,21 20 0,0 1 15,0-22-15,0 22 0,0-22 16,0 0-16,0 22 0,0-1 0,0-20 15,0 20-15,0 1 0,0-1 0,0-21 16,0 22-16,21-1 0,-21 1 16,0-22-16,0 22 0,0-22 0,0 22 15,0-1-15,0-21 0,0 22 16,0-1-16,0 1 0,0-1 16,0-20-16,0 20 0,0 1 0,0-22 15,0 22-15,0-1 0,0-21 0,-21 22 16,21-22-16,0 22 0,0-1 15,0 1-15,-21-1 0,21 1 0,-21-1 16,21 1-16,-22-1 0,22-20 0,-21 20 16,21 1-16,0-22 0,-21 64 15,21-43-15,0-20 0,-21-1 16,21 21-16,0-20 0,0 20 0,0-20 16,0-1-16,0 0 0,0 1 0,0-1 15,-21 0-15,21 1 16,0-1-16,0 0 0,-21 1 0,21-22 15,0 21-15,0 0 0,0-20 0,0 20 16,0-21-16,0 0 0,-22 22 16,22-22-16,0 0 0,0 0 0,-21 0 15,21 0-15,0 1 0,0-1 16,-21-21 0,0 0-1,0 0-15,0 0 16,-1 0-16,1 0 0,0 0 15,0 0-15,0 0 16,0-21-16,-1 21 0,-20 0 16,21 0-16,0 0 0,-22 0 0,22 0 15,-21 0-15,21 0 0,-22-22 0,1 22 16,0 0-16,-1 0 0,1 0 16,0 0-16,-1 0 0,1 0 0,-21 0 15,20 0-15,-20 0 0,20 0 0,-20 0 16,-1 0-16,22 0 0,-21 0 15,-1 0-15,22 0 0,-22 0 0,22 0 16,0 0-16,-22 0 0,22 0 0,-22 0 16,22 0-16,-22 0 0,22 0 0,-21 0 15,-1 0-15,1 0 0,-1 0 16,1 0-16,-22 0 0,21 0 16,1 0-16,-1 22 0,1-22 0,-1 0 15,22 0-15,-21 0 0,20 0 16,1 0-16,0 0 0,-1 0 0,1 0 15,0 0-15,-1 0 0,1 0 0,0 0 16,-22 0-16,22 0 0,-22 0 16,1 0-16,-1 0 0,22 0 0,-22 0 15,22 0-15,-21 0 0,20 0 0,1 0 16,21 0-16,-22 0 0,1-22 16,21 22-16,-21 0 0,20 0 0,1 0 15,-21 0-15,21 0 0,0 0 16,-22 0-16,22-21 0,-21 21 15,21 0-15,-1 0 0,1 0 0,0 0 16,-21 0-16,21 0 0,-1 0 0,1 0 16,0-21-16,0 21 0,0 0 15,0 0-15,-1 0 0,1 0 0,-21 0 16,21 0-16,0 0 0,-1 0 0,1 0 16,0 0-16,-21 0 0,21 0 15,-1 0-15,1 0 0,0 0 16,0 0-1,0 0-15,0-21 0,-1 21 16,1 0 0,0 0-16,0 0 15,0 0-15,0 0 16,-1-21-16,1 21 0,0 0 16,0 0-16,0 0 15,0 0-15,-1 0 0,1 0 16,0 0-16,0 0 15,0 0-15,0 0 16,-1 0-16,1 0 31,21-21-15,0-1 125,0 1-126,0 0 1,0 0-1,0 0 1,0 0 0,0-1-16,0 1 15,0 0-15,0 0 16,0 0-16,21 0 0,-21-22 0</inkml:trace>
  <inkml:trace contextRef="#ctx0" brushRef="#br0" timeOffset="15348.88">4064 3196 0,'0'0'0,"0"-21"31,0 42 0,0 0-31,0 1 16,0-1-16,0 0 15,0 0-15,21-21 16,0 0-16,0 0 16,1 0-16,-1 0 15,0-21-15,0 0 0,21 21 16,-20-21-16,-1-1 0,21 1 0,-21 0 15,0 0-15,1 0 0,-1 0 16,0-1-16,0 1 0,-21 0 16,0 0-16,0 0 0,0 0 15,-21-1-15,0 22 0,-22 0 16,22 0-16,-21 0 0,21 0 16,-22 0-16,22 0 0,-21 22 0,0-1 15,20 0-15,-20 0 0,0 21 0,21-20 16,-22 20-16,22-21 15,-21 21-15,21 1 0,-1-1 0,1-21 0,21 22 16,0-22-16,0 21 0,0-21 16,0 0-16,0 1 0,0-1 15,21 0-15,1 0 0,-1-21 16,0 21-16,21-21 0,-21 0 0,1 0 16,-1 0-16,0 0 0,0 0 15,21 0-15,-20 0 0,-1 0 16,0 0-16,-42 0 31,0 0-15,-1 0-16,-20 0 0,21 21 0,0-21 15,0 22-15,-22-1 0,22 0 0,0 0 16,0 0-16,0 0 16,-1 1-16,1-1 0,21 0 0,0 0 15,0 0-15,0 0 0,0 1 16,0-1-16,0 0 0,0 0 0,21 0 15,1-21-15,-1 0 16,21 0-16,-21 0 0,0 0 0,1 0 16,20 0-16,-21-21 0,0 21 15,22-21-15</inkml:trace>
  <inkml:trace contextRef="#ctx0" brushRef="#br0" timeOffset="15687.68">4889 3493 0,'0'0'15,"-21"0"-15,21-22 0,-21 1 0,0 21 16,0 0-16,-22 0 0,22 0 0,0 0 16,-21 0-16,21 0 0,-1 0 15,-20 21-15,21 1 0,-21-22 0,20 21 16,1 0-16,0 21 0,0-21 15,0 1-15,21-1 0,0 21 0,0-21 16,0 0-16,0 22 0,0-22 0,0 0 16,0 0-16,0 0 15,0 1-15,21-22 0,0 21 0,0 0 16,0-21-16,1 0 0,-1 0 16,21 0-16,-21 0 0,0 0 0,22 0 15,-22 0-15,0 0 0,21-21 16,-20 0-16,20 21 0,-21-22 0,21 1 15,-20 0-15,-1 0 0,0-21 0,0 20 16</inkml:trace>
  <inkml:trace contextRef="#ctx0" brushRef="#br0" timeOffset="16044.15">5270 3027 0,'0'0'0,"0"-42"31,-21 42-15,0 0-16,21 21 0,0 0 16,-21 0-16,0 21 0,0-20 15,21 20-15,0 0 0,-22 22 0,1-22 16,0 0-16,21 22 0,-21-22 16,21 1-16,0-1 0,-21 0 0,21 1 15,-21-1-15,21-21 0,0 21 16,0-20-16,0 20 0,0-21 15,0 0-15,0 0 0,0 1 16,0-1-16,21 0 16,0-21-16,0 0 0,0 0 15,0 0-15,1 0 0,-1-21 16,0 21-16,0-21 0,0-1 16,0 1-16,22 0 0,-22 0 0,0 0 15,0 0-15,0-1 0,1 1 16,-22-21-16,21 21 0,-21 0 0</inkml:trace>
  <inkml:trace contextRef="#ctx0" brushRef="#br0" timeOffset="16231.56">5461 3556 0,'0'0'0,"0"-21"32,0 42-17,0 0-15,-21 0 16,21 1-16,-21-1 0,21 0 16,0 0-16,0 0 0,0 0 15,-22 1-15,22-1 0,0 0 0,0 0 16,0 0-16,0 0 15,0 1 1,22-22 0,-1-22-1,-21 1-15,0 0 0,21 0 0,-21 0 16</inkml:trace>
  <inkml:trace contextRef="#ctx0" brushRef="#br0" timeOffset="16439.43">5609 3281 0,'0'-21'16,"0"0"-16,-21 21 31,21 21 0,0 0-15,0 0-16,0 0 15,21-21-15,-21 21 0,0 1 16</inkml:trace>
  <inkml:trace contextRef="#ctx0" brushRef="#br0" timeOffset="16768.25">5821 3514 0,'0'21'0,"0"0"15,0 0-15,0 0 16,-21 1-16,21-1 0,-22 0 16,22 0-16,-21 0 0,21 0 0,-21 22 15,21-22-15,0 21 0,0-21 0,-21 22 16,21-1-16,0 0 0,-21 22 16,21-22-16,0 22 0,0-22 0,-21 22 15,-1-22-15,22 21 0,-21 1 16,0-22-16,0 22 0,21-22 0,-21 22 15,0-22-15,-1 0 0,22 1 0,0-1 16,-21 0-16,21 1 0,-21-22 16,21 0-16,0 0 0,0 0 0,0-42 47,0 0-47,21-21 0,-21 20 0,0-20 15,0 0-15</inkml:trace>
  <inkml:trace contextRef="#ctx0" brushRef="#br0" timeOffset="17151.39">5715 3641 0,'0'0'0,"0"-21"0,42-43 31,-21 43-31,1 21 0,-1 0 16,-21-21-16,21 21 0,0 0 0,0 0 16,0 0-16,1 0 0,-1 0 15,0 0-15,0 0 0,0 0 0,0 21 16,1 0-16,-1 0 16,-21 0-16,0 1 0,0-1 0,0 0 15,0 0-15,0 0 0,0 0 0,-21 1 16,-22-1-16,22 0 0,0 0 15,0-21-15,0 21 0,-22-21 16,22 21-16,0-21 0,0 0 0,0 0 16,21 22-16,-22-22 15,1 0-15,21-22 47,0 1-47</inkml:trace>
  <inkml:trace contextRef="#ctx0" brushRef="#br0" timeOffset="17680.41">6392 3577 0,'0'0'16,"21"-42"-1,-21 21-15,0 0 16,-21 21 0,0 0-16,0 0 0,0 0 0,0 0 15,-1 21-15,22 0 0,-21-21 16,0 21-16,0-21 0,21 21 0,-21-21 16,21 21-16,0 1 15,0-1 1,0 0-16,21-21 15,-21 21-15,21-21 0,0 0 16,-21 21-16,21-21 0,1 21 0,-1 1 16,0-1-1,0 0-15,-21 0 16,0 0-16,0 0 0,0 1 16,-21-22-1,21 21-15,-21-21 0,0 0 0,-1 21 16,1-21-16,0 0 15,0 0-15,0 0 0,0 0 16,-1 0-16,1 0 0,0 0 16,0 0-16,0 0 0,0 0 15,-1 0 1,22-21-16,0 0 31,22-1-15,-22 1-1,21 21-15</inkml:trace>
  <inkml:trace contextRef="#ctx0" brushRef="#br0" timeOffset="18112.99">6689 3683 0,'21'0'0,"-42"0"0,63 0 0,-21-21 16,0 0-16,0 21 0,1-21 15,-1 21-15,0-22 0,0 22 0,0-21 16,0 0-16,1 0 16,-22 0-16,0 0 15,0-1 1,-22 22-1,1 0-15,0 0 16,0 0-16,0 22 0,0-1 16,-1-21-16,1 21 0,0 0 0,0-21 15,21 21-15,-21 0 0,21 1 16,-21-1-16,21 0 0,0 0 16,0 0-16,0 0 0,0 1 15,0-1-15,21-21 16,0 0-16,-21 21 15,21-21-15,0 0 0,0 0 16,1 0-16,-1 0 16,0 0-16,0 0 0,0 0 15,0 0-15,1-21 16</inkml:trace>
  <inkml:trace contextRef="#ctx0" brushRef="#br0" timeOffset="18307.89">7197 3725 0,'0'0'0,"0"22"78</inkml:trace>
  <inkml:trace contextRef="#ctx0" brushRef="#br0" timeOffset="18983.91">4064 4805 0,'0'0'0,"-42"0"0,20 0 0,-20 0 16,21 0-16,0 0 0,0-21 15,-1 21-15,1 0 0,42 0 47,22 0-47,-22 0 0,21 0 0,-21 0 16,43 0-16,-22 0 0,22 0 15,-1 0-15,22 0 0,21 0 0,-22 0 16,43 0-16,-21-21 0,21 21 16,0-22-16,0 22 0,21-21 0,1 21 15,-1-21-15,0 0 0,0 21 16,0 0-16,0-21 0,-21 21 0,22 0 16,-22-21-16,0 21 0,-22 0 0,1 0 15,0-22-15,-42 22 0,20 0 16,-20 0-16,-22 0 0,0 0 15,1 0-15,-22 0 0,0 0 0,0 0 16,-21-21-16,-21 21 16,0 0-16,0 0 15,-22 0-15,1 0 0,-21 0 16</inkml:trace>
  <inkml:trace contextRef="#ctx0" brushRef="#br0" timeOffset="19399.99">3789 5503 0,'0'0'0,"-21"22"0,-1-22 15,44 0 16,-1 0-31,0 0 0,21 0 0,1-22 16,20 22-16,1-21 0,-1 21 16,22-21-16,-1 0 0,43 21 0,-21-21 15,21 0-15,21 21 0,-21-22 16,22 1-16,-1 21 0,0-21 16,21 21-16,-21 0 0,1-21 0,-22 21 15,0 0-15,0 0 0,0-21 16,0 21-16,-22 0 0,1 0 0,-21 0 15,0 0-15,-1 0 0,1 0 0,-22 0 16,1 0-16,-22 0 0,1-21 16,-1 21-16,-21 0 0,21 0 0,-20 0 15,-44 0 1,1 0-16,0 0 16,-21 0-16,-1 0 0,-20 0 0,-1 0 15,1 0-15,-22 0 0</inkml:trace>
  <inkml:trace contextRef="#ctx0" brushRef="#br0" timeOffset="19783.97">3958 6181 0,'106'0'31,"-64"0"-31,22 0 16,-22 0-16,43 0 0,-22 0 0,43 0 16,-21 0-16,21 0 0,-1 0 0,1 0 15,0 0-15,21-21 0,-21 21 16,21 0-16,0 0 0,0 0 0,0 0 15,-21 0-15,21 0 0,-21-22 0,-1 22 16,1 0-16,0 0 0,-21 0 0,-1 0 16,1 0-16,-21 0 0,20 0 15,-20 0-15,-22 0 0,0 0 0,1 0 16,-1-21-16,-21 21 0,0 0 16,-42 0-1,-21 0-15,0 0 0,-22 0 16,1 0-16</inkml:trace>
  <inkml:trace contextRef="#ctx0" brushRef="#br0" timeOffset="20195.81">3937 7027 0,'-21'22'0,"42"-44"0,-63 65 16,20-22-16,1-21 0,21 21 16,0 0-1,21-21-15,1 0 16,20 0-16,0 0 0,1 0 0,-1 0 16,21 0-16,22 0 0,0 0 15,21 0-15,-1-21 0,1 21 0,0 0 16,21-21-16,0 21 0,0 0 0,0-21 15,0 21-15,21 0 0,-21 0 16,0-21-16,0 21 0,0 0 0,-21 0 16,0 0-16,0 0 0,0-22 15,-22 22-15,1 0 0,-22 0 0,1 0 16,-1 0-16,-20 0 0,-1 0 16,-21 0-16,22 0 0,-22 0 0,-42 0 31,-1 0-31,-20 0 0,-21 0 15,20 0-15,-20 0 0,-1 0 16,1 0-16,-22 0 0</inkml:trace>
  <inkml:trace contextRef="#ctx0" brushRef="#br0" timeOffset="20571.2">3641 7874 0,'0'21'0,"0"-42"0,21 42 16,0 0-16,21-21 0,1 0 16,-1 0-16,21 0 0,1 0 15,-1 0-15,22 0 0,0 0 0,-1-21 16,22 21-16,0-21 0,0 21 15,0-21-15,21 21 0,-21-21 0,-1 21 16,22-21-16,-21 21 0,0-22 16,0 22-16,0-21 0,0 21 0,-1-21 15,-20 21-15,0 0 0,-1-21 0,1 21 16,-21 0-16,-1 0 0,1 0 0,-1 0 16,-21 0-16,1 0 0,-1 0 15,0 0-15,-20 0 0,-1 0 0,0 0 16,0 0-16</inkml:trace>
  <inkml:trace contextRef="#ctx0" brushRef="#br0" timeOffset="21740.03">3281 9673 0,'0'21'31,"0"-42"1,21 21-17,0-21-15,0 0 0,0 0 0,1 0 16,-1-1-16,0 1 0,0 0 15,0 0-15,-21 0 0,0 0 16,0-1-16,0 1 0,0 0 16,-21 0-16,0 21 15,0 0-15,-22 0 0,22-21 0,-21 21 16,0 0-16,-1 0 0,22 0 0,-21 21 16,-1-21-16,22 21 0,-21 0 15,21-21-15,0 21 0,-22 1 16,22-1-16,0 0 0,0 0 15,21 0-15,0 0 0,0 1 0,0-1 16,0 0-16,0 0 0,21 0 16,0 0-16,0 1 0,0-1 15,22 0-15,-22 0 0,21 0 0,-21 0 16,22-21-16,-1 43 0,-21-22 16,22 0-16,-22-21 0,21 21 0,-21 0 15,-21 1-15,0-1 0,0 0 0,0 0 16,0 0-16,0 0 0,-21 1 15,0-1-15,-21-21 0,-1 21 0,22 0 16,-21-21-16,-1 21 0,1-21 16,0 0-16,-22 0 0,22 0 15,0 0-15,-1 0 0,22 0 0,-21 0 16,-1-21-16,1 0 0,21 0 0,-21 0 16,20-1-16,1 1 0,0 0 15,0 0-15,0-21 0,21 20 0,-21 1 16,21 0-16,0-21 0,0 21 15,0-1-15,21 22 0,0-21 0,0 0 16,21 21-16,-20 0 0,-1-21 0,21 21 16,-21 0-16,22 0 0,-1 0 15,-21 0-15,21 0 0,1 0 0,-22 0 16,21 0-16</inkml:trace>
  <inkml:trace contextRef="#ctx0" brushRef="#br0" timeOffset="22123.94">3514 9970 0,'0'0'0,"21"0"0,0 0 15,0 0-15,0 0 0,0 0 0,1 0 16,-1 0-16,0-22 0,0 1 0,0 0 16,0 21-16,22-21 0,-22 0 15,0 0-15,0-1 0,0 1 16,-21 0-16,0 0 0,0 0 0,0 0 15,0-1-15,-21 1 16,0 21-16,0 0 16,-21 21-16,20 1 0,1-1 0,0 0 15,-21 0-15,21 0 0,-1 0 16,1 22-16,0-22 0,21 21 0,0-21 16,-21 1-16,21 20 0,0-21 15,0 0-15,0 0 0,0 1 0,0-1 16,21 0-16,0 0 0,0-21 15,-21 21-15,22-21 0,-1 0 16,0 0-16,0 0 0,0 0 16,0 0-16,1 0 0,-1-21 0,0 0 15,0 21-15,0-21 0,0 0 16,1-1-16,-1 1 0,0 0 0,0-21 16</inkml:trace>
  <inkml:trace contextRef="#ctx0" brushRef="#br0" timeOffset="22387.79">4254 9250 0,'0'0'0,"0"-21"0,0 42 31,0 0-15,-21 0-16,21 22 0,-21-22 0,21 21 15,-21-21-15,21 22 0,-21-1 0,21 21 16,0-20-16,0-1 0,0 0 15,-21 1-15,21-1 0,0 0 0,0 1 16,-22-1-16,22-21 0,0 0 0,0 1 16,0-1-16,0 0 0,0 0 15,22-21 1,-1 0-16,0-21 16,0 21-1</inkml:trace>
  <inkml:trace contextRef="#ctx0" brushRef="#br0" timeOffset="22780.57">4424 9843 0,'0'21'16,"21"-21"31,0 0-32,0-21-15,0 21 16,1-22-16,-1 1 0,0 21 0,0-21 16,0 0-16,0 0 0,1 21 0,-22-21 15,0-1-15,0 1 0,0 0 16,-22 21 0,1 0-16,0 0 15,0 21-15,0 0 0,0 1 16,-1-1-16,1 0 0,0 0 0,0 0 15,21 22-15,0-22 0,-21 0 0,21 0 16,-21 0-16,21 22 0,0-22 16,0 0-16,0 0 15,21 0-15,0-21 16,0 0-16,0 0 0,0 0 16,1 0-16,-1 0 0,21-21 0,-21 21 15,0-21-15,22 0 0,-22 0 0,21 21 16</inkml:trace>
  <inkml:trace contextRef="#ctx0" brushRef="#br0" timeOffset="23283.55">5080 9610 0,'-21'21'47,"21"0"-47,-21 0 0,21 0 0,0 1 16,0-1-16,-22 0 0,22 0 15,-21 0-15,21 22 0,-21-22 0,21 0 16,0 0-16,0 0 0,0 0 16,0 1-16,-21-1 0,21 0 15,-21-21 17,21-21-17,0 0-15,0-1 16,0 1-16,0 0 0,0 0 0,0 0 15,0-22-15,0 22 0,21-21 16,0 21-16,0 0 0,0-22 0,1 22 16,-1 0-16,0 0 0,21 21 15,-21-21-15,1 21 0,-1 0 16,0 0-16,0 0 0,21 0 0,-20 21 16,-1-21-16,0 21 0,0 0 0,-21 0 15,21 0-15,-21 1 0,0-1 16,0 21-16,0-21 0,0 0 0,0 1 15,0-1-15,0 0 0,0 0 0,-21 0 16,0 0-16,21 1 0,-21-1 16,0-21-16,21-21 47,21-1-32,0 1-15,0 0 0,0 0 16,-21 0-16</inkml:trace>
  <inkml:trace contextRef="#ctx0" brushRef="#br0" timeOffset="23531.41">5884 9525 0,'0'42'15,"-21"-20"1,21-1-16,0 0 0,-21 0 15,0 0-15,21 22 0,-21-22 0,21 0 16,0 0-16,-22 0 0,22 0 0,-21 1 16,21-1-16,-21 0 0,21 0 15,0-42 32,21 21-47,-21-21 0,21 0 16</inkml:trace>
  <inkml:trace contextRef="#ctx0" brushRef="#br0" timeOffset="23916.14">5842 9292 0,'0'0'16,"-21"0"-16,0 0 0,-1 0 0,1 0 15,0 0-15,21 21 16,-21-21-16,21 22 0,-21-22 0,21 21 15,0 0-15,0 0 0,21-21 32,0 0-32,0 0 0,0 0 15,1 0-15,-1 0 0,0 0 16,0-21-16,0 21 0,0-21 16,-21 0-16,22-1 15,-22 1-15,0 0 0,0 0 16,0 0-16,-22 0 0,1 21 15,0 0-15,0 0 16,0 0-16,0 0 0,-1 0 0,1 21 16,0 0-16,0-21 0,0 21 0,21 0 15,-21 0-15,21 1 0,0-1 16,0 0-16,0 0 0,0 0 0,0 0 16,0 1-16,0-1 0,21 0 0,0 0 15,0 0-15,0-21 16,0 21-16,1 1 0,-1-1 0</inkml:trace>
  <inkml:trace contextRef="#ctx0" brushRef="#br0" timeOffset="24451.96">6308 9546 0,'0'-21'0,"0"42"0,0-63 16,-22 42 15,22 21-15,-21-21-16,21 21 0,0 0 0,0 1 15,0-1-15,0 0 0,-21 0 16,21 0-16,0 0 0,0 22 0,-21-22 16,21 0-16,0 0 0,0 0 0,0 1 15,0-1-15,0 0 0,0 0 16,0 0-16,21-21 15,0 0-15,0 0 16,1 0-16,-1-21 0,0 21 16,0-21-16,0 0 0,22 0 0,-22-1 15,0 1-15,21 0 0,-21 0 0,1-21 16,-1 20-16,0-20 0,0 0 16,0 21-16,0-22 0,1 22 15,-22 0-15,0 0 0,0 0 0,21-1 16,-21 44 15,-21-22-31,21 21 0,-22 0 0,1 0 16,21 0-16,-21 22 0,21-22 0,-21 0 15,21 21-15,-21-21 0,21 1 16,0-1-16,0 0 0,0 0 0,0 0 16,0 0-16,0 1 0,21-22 15,0 0-15,0 0 0,0 0 0,1 0 16,-1 0-16,21 0 15,-21 0-15,22 0 0,-1-22 0,-21 1 16,21 21-16,-20-21 0,20 0 0,-21 0 16</inkml:trace>
  <inkml:trace contextRef="#ctx0" brushRef="#br0" timeOffset="25156.2">7239 9419 0,'-21'0'31,"0"0"-31,21 21 0,0 1 0,-22-22 16,22 21-16,-21 0 0,21 0 0,0 0 16,0 22-16,-21-22 15,21 0-15,-21 0 0,21 0 0,-21 22 16,21-22-16,0 0 0,0 0 0,0 0 16,0 0-16,-21 1 0,21-1 15,0 0 1,-22-21 15,22-21-31,0 0 16,0-1-16,0 1 15,0 0-15,0-21 0,0 21 0,0-22 16,22 1-16,-1 0 0,0-1 0,0 22 16,21-21-16,-20 21 0,-1-22 15,21 22-15,-21 0 0,0 0 0,22 21 16,-22 0-16,21 0 0,1 0 0,-22 0 15,21 0-15,-21 0 0,0 21 16,1 0-16,20 0 0,-21 22 0,-21-22 16,21 0-16,-21 21 0,21-21 0,-21 22 15,0-22-15,0 0 0,0 21 0,0-20 16,0-1-16,0 0 0,0 0 16,0 0-16,-21-21 0,0 0 15,21 21-15,-21-21 0,0 0 31,21-21-31,0 0 0,0 0 16,0 0-16,0-22 0,21 22 16,0-21-16,0 0 0,0-1 0,22 22 15,-22-21-15,21-1 0,1 22 16,-1-21-16,0 21 0,1 0 0,-1-1 16,0 22-16,1 0 0,-1 0 0,-21 0 15,0 0-15,22 0 0,-22 22 16,0-1-16,-21 0 0,0 21 0,21-21 15,-21 1-15,0 20 0,0-21 0,0 21 16,0-20-16,0 20 0,0-21 16,-21 0-16,0 22 0,21-22 15,-21 0-15,-1-21 0,22 21 0,0 0 16,-21-21-16,0 21 0,0-21 31,21-21-15</inkml:trace>
  <inkml:trace contextRef="#ctx0" brushRef="#br0" timeOffset="27052.17">16870 3281 0,'0'0'0,"-21"0"47,21 21-47,-22 0 15,22 0-15,0 1 16,0 20-16,0-21 0,-21 21 0,21 1 16,0-1-16,-21-21 0,21 22 15,0-1-15,0 0 0,0 22 0,0-22 16,0 22-16,0-1 0,0 1 0,0-1 15,0 1-15,0-1 0,0 22 16,0-1-16,0-20 0,0 21 0,0-1 16,0 22-16,0-21 0,0 21 15,0-1-15,0-20 0,0 21 0,0 0 16,0 0-16,0-22 0,0 22 0,0 0 16,-21 0-16,0-22 0,21 22 15,-21-21-15,-1 21 0,22 0 16,0-1-16,-21-20 0,0 21 0,21-21 15,-21-1-15,21 1 0,0 0 0,0-1 16,0 1-16,-21 0 0,21-1 16,0-20-16,-21 20 0,21-20 0,0 21 15,0-22-15,0 1 0,0-22 0,0 21 16,0-20-16,0-1 0,0 0 0,0-20 16,0 20-16,0-21 15,0 0-15,0-42 16,0 0-16,0 0 0,21 0 15,0-22-15</inkml:trace>
  <inkml:trace contextRef="#ctx0" brushRef="#br0" timeOffset="28980.37">16891 3302 0,'-21'0'0,"21"21"16,21-21 47,0 0-48,21 0-15,-20 0 0,20 0 0,21 0 16,1 0-16,-1 0 0,1 0 15,21 0-15,-1 0 0,1-21 0,0 21 16,-1 0-16,1 0 0,21 0 16,0 0-16,-1-21 0,22 21 15,0 0-15,0 0 0,0 0 16,0 0-16,22 0 0,-22 0 0,21 0 16,0 0-16,-21 0 0,0 0 15,0 0-15,0 0 0,0 0 0,-21 0 16,21 0-16,0 0 0,0 0 15,0 0-15,-21 0 0,-1 0 0,1-21 16,0 21-16,0 0 0,-21 0 16,20-21-16,1 21 0,0 0 0,-21 0 15,21 0-15,-22-22 0,1 22 16,0 0-16,-1 0 0,-20-21 0,-1 21 16,1 0-16,-1 0 15,-20 0-15,20-21 0,1 21 0,-22 0 16,21 0-16,-20 0 0,20 0 15,-20 0-15,-1-21 0,0 21 0,1 0 16,-1 0-16,0 0 0,1 0 16,-22 0-16,0 0 0,0 0 0,0 0 15,0 0-15,1 0 0,-22 21 32,0 0-32,0 0 0,0 1 15,0-1-15,-22 0 0,1 0 16,21 0-16,-21 0 0,21 22 15,-21-22-15,0 21 0,0 1 16,21-22-16,0 21 0,-22 0 0,1 1 0,0-1 16,21 0-16,-21 1 15,0 20-15,21 1 0,-21-1 0,-1 22 16,1 0-16,0-1 0,21 1 16,-21 0-16,0 20 0,0-20 0,21 0 15,0 21-15,0-22 0,0 22 0,0-21 16,0-1-16,0-20 0,0 21 15,0-22-15,0 22 0,0-22 0,0 22 16,-22-22-16,22 1 0,-21-1 0,0 22 16,21-21-16,-21-1 15,0 1-15,0-1 0,21 1 0,-22 20 0,1-20 16,0 20-16,0 1 0,21-21 16,-21-1-16,0 22 0,-1-22 15,22 1-15,0-1 0,0 1 0,-21-1 16,21 1-16,-21 20 0,21-20 0,0-1 15,-21 1-15,21-1 0,0-20 16,0 20-16,0-20 0,0 20 0,0-21 16,0 1-16,0-1 0,0 0 0,0-20 15,0 20-15,0 0 0,0-21 16,0 1-16,0 20 0,0-21 0,0 0 16,-21 0-16,0 1 15,21-1-15,-22-21 0,1 21 0,21 0 16,-21-21-16,0 21 0,0-21 15,0 21-15,-1-21 0,1 0 16,21 22-16,-21-22 0,0 0 16,0 0-16,21 21 0,-21-21 0,-1 0 15,1 0-15,0 21 0,0-21 0,0 21 16,-22-21-16,22 0 0,-21 0 0,0 21 16,20-21-16,-20 0 0,0 0 15,-22 21-15,22-21 0,0 0 0,-1 0 16,-20 22-16,20-22 0,-20 0 0,-1 0 15,1 21-15,-1-21 16,1 0-16,-1 0 0,1 0 0,-22 21 16,22-21-16,-22 0 0,0 0 0,1 0 15,20 0-15,-20 0 0,20 21 16,-21-21-16,22 0 0,-22 0 0,22 0 16,-1 0-16,-20 0 0,-1 0 0,0 0 15,1 0-15,-22 0 0,21 0 0,0 0 16,-20 0-16,20 0 0,0 0 15,1 0-15,-1 0 0,0 0 0,1 0 16,20 0-16,-21 0 0,22 0 0,-1 0 16,1 0-16,-22 0 0,22 0 15,-1 0-15,-20-21 0,20 21 16,1 0-16,-1 0 0,1 0 0,-1-21 16,1 21-16,-1 0 0,22 0 15,-1 0-15,-20-21 0,21 21 0,-1 0 16,1-22-16,0 22 0,-1 0 0,-20 0 15,20-21-15,1 21 0,0 0 16,-1 0-16,1-21 0,0 21 0,-1 0 16,22 0-16,-21-21 0,0 21 0,20 0 15,1 0-15,-21 0 0,21 0 0,0 0 16,-1-21-16,1 21 0,0 0 16,0 0-16,0 0 0,0 0 15,-1 0-15,1 0 0,0 0 16,0 0-1,21-21-15,0-1 16,0 1 0,0 0-16,21-21 0,0 21 15,0-22-15,22 1 0,-22 0 0</inkml:trace>
  <inkml:trace contextRef="#ctx0" brushRef="#br0" timeOffset="29903.28">16912 4466 0,'-21'0'15,"0"0"-15,0 0 16,-1-21-16,1 21 16,0 0-16,0 0 15,0 0-15,0 0 16,42 0 15,0 0-31,0 0 16,21 0-16,1 0 0,-1 0 15,0 0-15,22 0 0,-1 0 16,1 0-16,21 0 0,-1 0 16,1 0-16,21-21 0,0 21 0,-1 0 15,22 0-15,0 0 0,22 0 0,-1-21 16,0 21-16,0 0 0,21 0 16,1 0-16,-1 0 0,0 0 0,1 0 15,-1 0-15,0 0 0,1 0 16,-22 0-16,0 0 0,0 0 0,0 0 15,-21 0-15,0 0 0,0 0 16,-42 0-16,21 0 0,0 0 0,-22 0 16,1 0-16,0 0 0,-22 0 0,22 0 15,-22-21-15,1 21 16,-1 0-16,1 0 0,-1 0 0,-20-22 16,-1 22-16,0 0 0,1 0 15,-1 0-15,-21 0 0,22 0 0,-22 0 16,0 0-16,21 0 0,-21 0 15,1 0-15,-1 0 0,0 0 0,0 0 16,0 0-16,0 0 0,1 0 16,-1 0-16,0 0 15,0 0-15,-42 0 32,0 0-32,-22 0 15,1 0-15,0 0 0,-1 0 16</inkml:trace>
  <inkml:trace contextRef="#ctx0" brushRef="#br0" timeOffset="30747.93">16616 5673 0,'42'0'31,"-21"21"-31,0-21 0,1 21 16,-1-21-16,0 21 31,0-21-31,0 0 0,0 0 16,1 0-16,-1 0 0,0 0 0,21 0 15,1 0-15,-1 0 16,21 0-16,1 0 0,21 0 0,-1 0 15,1 0-15,0-21 0,20 21 16,1 0-16,0-21 0,0 21 0,21 0 16,21 0-16,0 0 0,-21 0 0,21 0 15,1 0-15,20 0 0,0 0 16,-21 0-16,22-21 0,-22 21 0,21-21 16,-21 21-16,1 0 0,-1 0 15,0-22-15,-21 22 0,0 0 16,0-21-16,-21 21 0,0 0 0,-22 0 0,22-21 15,-42 21-15,20-21 0,1 21 16,-22 0-16,22 0 0,-21 0 16,-1-21-16,22 21 0,-22 0 0,1 0 15,-1 0-15,-20 0 0,20 0 16,-21 0-16,1 0 0,-22 0 0,21 0 16,1 0-16,-22 0 0,0 0 15,21 0-15,-21 0 0,1 0 0,-1 0 16,0 0-16,0 0 0,0 0 0,-42 0 78,0 0-78,-21 0 0,20 0 0,-20 0 16</inkml:trace>
  <inkml:trace contextRef="#ctx0" brushRef="#br0" timeOffset="31663.15">16827 7006 0,'0'0'0,"-21"21"0,0-21 15,0 0-15,0 0 0,0 0 16,-1 0-16,1 0 0,0 0 15,0 0-15,0 0 0,21 22 0,-21-22 16,-1 0-16,1 0 16,42 0 15,1 0-31,-1 0 16,0 0-16,0 0 0,21 0 0,1 0 15,-22 0-15,42 0 0,-20 0 16,20 0-16,1 0 0,-1 0 0,22 0 15,21 0-15,0 0 0,-22 0 0,22 0 16,0-22-16,0 22 0,21 0 16,-21 0-16,21 0 0,-22 0 0,22 0 15,-21 0-15,21 0 0,-21 0 0,21 0 16,-21 0-16,21 0 0,0 0 16,0 0-16,21 0 0,-21 0 0,0 0 15,-21 0-15,21 0 0,0 0 16,-21-21-16,0 21 0,-1 0 0,1-21 15,0 21-15,0 0 0,-21 0 16,20-21-16,-20 21 0,0 0 0,-22 0 16,22-21-16,0 21 0,-1 0 0,1 0 15,-22 0-15,22-21 0,-21 21 16,20 0-16,-20 0 0,-1 0 0,1 0 16,-22 0-16,22 0 0,-22 0 0,0 0 15,1 0-15,-1-22 0,0 22 16,1 0-16,-22 0 0,21 0 0,-21 0 15,22 0-15,-22 0 0,0 0 0,0 0 16,0 0-16,0-21 16,1 21-1,-1 0 1,0-21 0,0 21-1,0-21-15,0 0 0,-21 0 16</inkml:trace>
  <inkml:trace contextRef="#ctx0" brushRef="#br0" timeOffset="32520.19">17865 2900 0,'-22'0'31,"1"0"-31,21 21 16,0 0-1,0 0-15,0 1 16,0-1-16,0 0 15,0 0-15,0 21 0,0-20 0,0 20 16,21 21-16,-21-20 0,0-1 16,0 22-16,0-1 0,22 1 0,-22-22 15,0 21-15,0 1 16,0 21-16,0-22 0,0 22 0,0-1 16,0 22-16,0-21 0,-22 0 15,22 20-15,-21-20 0,21 21 0,0 0 16,0 0-16,0-1 0,0 1 0,0 0 15,0 0-15,0 0 0,0-22 16,0 22-16,0 0 0,0 0 0,0-21 16,0 20-16,0-20 0,0 21 0,0-21 15,0 20-15,0 1 0,0 0 16,0 0-16,0-21 0,0 20 0,0 1 16,-21-21-16,21 21 0,-21-22 0,21 1 15,-21 21-15,21-43 16,-21 22-16,21 0 0,-22-22 0,1 1 15,21-1-15,0-20 0,-21 20 0,0-21 16,21 1-16,-21-1 0,21 0 0,0-20 16,0 20-16,0-21 0,0 0 15,0-42 1,21 0 0,0 0-16,-21-22 0,21 22 0,0-21 15,1 0-15</inkml:trace>
  <inkml:trace contextRef="#ctx0" brushRef="#br0" timeOffset="33028.23">20129 3366 0,'0'-22'16</inkml:trace>
  <inkml:trace contextRef="#ctx0" brushRef="#br0" timeOffset="33591.91">20129 3217 0,'0'0'0,"0"-42"31,-21 42-31,0 0 16,0 0 0,21 21-16,-21 0 0,0 1 15,21 20-15,-22 21 0,1-20 0,21 20 16,-21 1-16,0-1 0,0 1 0,0 20 15,-1 22-15,1 0 0,0 0 16,21 21-16,-21-21 0,0 21 0,0 21 16,-1-21-16,22 0 0,0 0 15,-21 21-15,21-21 0,0 0 0,0 0 16,0 0-16,0-21 0,21 0 0,-21 21 16,22-21-16,-1-1 0,-21 1 15,0-21-15,21 21 0,-21 0 0,0-22 16,0 1-16,0 0 0,21-22 15,-21 22-15,0-1 0,0-20 16,0 21-16,0-22 0,0 1 0,0-1 16,0 1-16,0-1 0,0 1 0,0-1 15,0-21-15,0 1 0,0-1 0,0 0 16,0 1-16,0-1 0,0 0 16,0-20-16,0 20 0,0-21 0,0 0 15,0 0-15,0 1 0,21-22 16,0 0-16,1 0 15,-1-22-15,0 1 0,0-21 16,0 21-16,0-22 0,1 22 0,-1-21 16,0-22-16,21 22 0,-21-21 15</inkml:trace>
  <inkml:trace contextRef="#ctx0" brushRef="#br0" timeOffset="34268.25">21569 3514 0,'0'0'16,"0"-21"-16,0-1 15,0 1-15,0 0 16,0 0-1,0 42 1,0 0 0,0 0-16,0 22 0,0-1 0,0 0 15,0 1-15,-21-1 0,21 22 16,0-1-16,0 22 0,-22-1 0,1 22 16,21-21-16,-21 21 0,0 0 15,21-1-15,-21 1 0,0 0 0,-1 21 16,22-21-16,0 21 0,-21 0 0,21-21 15,0 21-15,0-21 16,0 21-16,21-22 0,1 1 0,-1 0 16,0 0-16,0 0 0,21-22 0,-20 22 15,-1-21-15,0 0 0,-21-1 16,0-20-16,0-1 0,0 1 0,0-1 16,0 1-16,-21-1 0,21-20 0,-21 20 15,-1 1-15,1-1 0,0 1 16,0-1-16,0-21 0,0 22 0,21-22 15,0 1-15,-22-1 0,22 0 0,0 1 16,0-22-16,0 21 0,0-21 0,0 0 16,0 1-16,0-1 0,0 0 15,0 0-15,0 0 16,22-21-16,-22-21 16,0 0-1</inkml:trace>
  <inkml:trace contextRef="#ctx0" brushRef="#br0" timeOffset="35891.97">2138 11451 0,'0'0'0,"0"-42"0,0 21 15,0 0-15,-21-1 0,21 1 16,0 0-16,0 0 0,0 0 0,-22 0 15,22-1-15,0 1 0,0 0 16,0 42 15,0 0-31,0 22 0,0-1 0,0 0 16,0 1-16,0-1 0,0 22 16,0-22-16,0 0 0,0 22 0,0-22 15,0 0-15,0-20 16,0 20-16,0 0 0,0-21 0,0 1 15,0-1-15,0 0 0,0 0 16,0-42 0,22 0-1,-22 0-15,21-1 0,-21 1 16,0-21-16,21 21 0,0-22 16,0 1-16,-21 0 0,21-22 0,1 22 15,-1 0-15,0-22 0,0 22 16,21 21-16,-20-22 0,-1 22 0,0 21 15,0 0-15,0 0 0,0 0 0,1 0 16,-1 21-16,0 22 16,-21-22-16,21 21 0,0 0 0,0-20 15,1 20-15,-1 0 0,-21 1 16,21-1-16,0 0 0,0-21 0,0 22 16,1-22-16,-1 0 0,0 21 15,0-42-15,0 22 0,0-22 0,1 0 16,20 0-16,-21 0 0,0 0 0,0 0 15,1-22-15,20 1 0,-21 0 16,0 0-16,0 0 0,1-22 16,-1 22-16,-21-21 0,21 0 0,-21-1 15,0-20-15,0 20 0,0-20 0,0 21 16,0-22-16,0 1 16,-21 20-16,0-20 0,-1 42 0,1-22 15,0 22-15,0-21 0,0 21 16,0 21-16,-1 0 0,1 0 15,0 21-15,21 0 16,0 0-16,0 0 16,0 0-16,0 1 0,0-1 0,0 0 15,0 0-15,21 0 0,-21 0 16,21 1-16,1-22 0,-22 21 0,21-21 16,0 0-16,0 0 0,0 0 0,-21 21 15</inkml:trace>
  <inkml:trace contextRef="#ctx0" brushRef="#br0" timeOffset="36296.74">3281 11578 0,'0'0'0,"0"21"0,21 1 16,0-22-1,0 0-15,0 0 16,1 0-1,-1-22-15,0 1 0,0 0 0,0 21 16,0-21-16,1-21 0,-22 20 16,21 1-16,-21 0 0,21 0 15,-21 0-15,0 0 0,0-1 16,-21 22 0,0 0-16,-1 0 0,1 22 0,21-1 15,-21 0-15,0 0 0,0 0 16,21 0-16,0 22 0,-21-22 0,21 21 15,0-21-15,0 22 0,0-22 16,0 0-16,0 0 0,0 22 0,0-22 16,0 0-16,21 0 0,-21 0 0,21-21 15,0 21-15,0-21 16,0 22-16,1-22 0,-1 0 0,0 0 16,0 0-16,0 0 0,0-22 15,1 22-15,-1-21 0,0 0 16,21 0-16,-21-21 0,1 20 0,-1 1 15</inkml:trace>
  <inkml:trace contextRef="#ctx0" brushRef="#br0" timeOffset="36844.43">4022 10943 0,'0'0'0,"0"-21"16,0 0-16,0 0 0,-43 0 15,43 42 1,0 0-1,0 0-15,0 21 0,0-20 16,0 20-16,0 0 0,0 1 16,0 20-16,0-21 0,0 1 0,0 20 15,-21-20-15,21-1 0,0 0 0,0 1 16,0-1-16,0 0 0,0-21 16,0 22-16,0-22 0,0 0 0,0 0 15,0 0-15,0 1 16,0-44 15,0 1-31,0 0 16,0 0-16,0 0 0,0 0 0,0-1 15,0 1-15,21 0 0,-21 0 0,21 0 16,1 0-16,-1-1 16,0 1-16,-21 0 0,21 21 0,0 0 15,0 0-15,1 0 0,-1 0 16,0 0-16,0 0 0,0 21 15,0 0-15,-21 1 0,22-1 0,-1 0 16,-21 0-16,0 0 0,0 0 16,0 1-16,0-1 0,0 0 0,0 0 15,-21 0-15,-1 0 0,1 1 16,0-1-16,0-21 0,0 21 16,0 0-16,-1-21 0,-20 0 0,21 21 15,0-21-15,0 0 0,-1 0 0,1 0 16,0 0-16,21-21 15,0 0 1,21 0-16,0 21 16,1-21-16,-1-1 0,0 22 15</inkml:trace>
  <inkml:trace contextRef="#ctx0" brushRef="#br0" timeOffset="37764">5292 11663 0,'0'21'0,"-22"-21"31,22-21-15,0 0-16,0 0 0,22-1 15,-1 1-15,-21-21 16,21 21-16,0-22 0,0 1 0,0 0 16,-21-1-16,22 1 0,-1-21 0,0 20 15,-21-20-15,0 20 0,0-20 16,0 21-16,21-1 0,-21 1 0,0 21 15,0-22-15,0 22 0,0 42 32,0 1-32,-21-1 0,21 21 15,0 0-15,0 22 0,0-22 16,0 22-16,0-1 0,-21 1 0,21-1 16,0 1-16,0-1 0,-21-20 0,21-1 15,0 0-15,0 1 16,0-1-16,0-21 0,0 0 0,0 0 15,0 1-15,0-1 0,0 0 0,0-42 47,0 0-31,0-1-16,0 1 0,0 0 0,0 0 16,0 0-16,0-22 0,21 22 0,-21-21 15,21 21-15,21 0 0,85-85 31,-106 85-31,22-1 0,-1 22 0,0 0 0,1 0 16,-1 0-16,0 0 16,1 0-16,-22 22 0,21-1 0,-21 0 15,1 0-15,-22 21 0,0-20 0,0-1 16,0 0-16,0 0 0,0 0 16,-22 22-16,1-22 0,0 0 0,0 0 15,-21-21-15,-1 21 0,22 0 0,-21-21 16,21 0-16,-22 22 0,22-22 15,0 0-15,-21 0 0,20 0 0,1 0 16,0 0-16,0 0 0,0 0 16,0 0-16,42 0 47,0-22-47,0 22 0,21-21 15</inkml:trace>
  <inkml:trace contextRef="#ctx0" brushRef="#br0" timeOffset="39048.16">6752 11557 0,'0'0'0,"21"0"0,64-42 16,-85 21-1,21-1-15,-21 1 16,0 0-16,0 0 15,-21 0-15,0 0 0,0-22 0,-1 22 16,1 0-16,0-21 0,0 20 0,-21 1 16,20 0-16,1 0 0,0 21 15,0 0-15,0 0 0,0 0 0,-22 0 16,22 21-16,0 21 0,-21-20 0,20 20 16,1 0-16,-21 1 0,21-1 15,0 0-15,-1 22 0,1-22 0,0 0 16,21 1-16,0-22 0,-21 21 0,21-21 15,0 22-15,0-22 16,0 0-16,0 0 0,21-21 16,0 21-16,0-21 0,1 0 15,20 0-15,-21-21 0,0 0 16,0 21-16,22-21 0,-22 0 0,21 0 16,-21-1-16,22-20 0,-22 21 0,21-21 15,-21-1-15,22 22 0,-22-21 16,0-1-16,0 1 0,0 21 0,1-21 15,-1 20-15,-21 1 0,21 0 0,-21 0 16,0 42 15,0 0-31,0 22 16,0-22-16,0 0 16,0 0-16,-21 21 0,21-20 0,0-1 15,0 0-15,0 21 0,0-21 0,0 1 16,0-1-16,0 0 0,0 0 15,0 0-15,21-21 0,0 0 16,0 0-16,0 0 0,1 0 16,20 0-16,-21 0 0,0 0 15,22 0-15,-22-21 0,21 0 0,-21 0 16,22 0-16,-22-1 0,0-20 0,21 21 16,-21-21-16,22 20 0,-22-20 15,0 0-15,21 21 0,-20-22 0,-1 22 16,-21-21-16,21 42 0,-21-21 15,0-1-15,0 44 16,-21-1 0,21 0-16,-21 0 0,-1 21 0,22-20 15,0-1-15,0 21 0,-21-21 16,21 0-16,0 1 0,0-1 0,0 0 16,0 0-16,0 0 0,0 0 0,0 1 15,0-1-15,21 0 16,-21 0-16,22 0 15,-44-42 32,1 21-47,21-21 16,-21 0-16,21 0 0,-21 21 16,0-22-16,21 1 15,-21 21-15,-1 0 16,22 21 15,0 1-31,0-1 16,0 0-16,22-21 0,-1 21 0,-21 0 15,21-21-15,0 21 0,0-21 16,0 0-16,1 22 0,-1-22 16,0 0-16,0 0 0,21 0 0,-20 0 15,-1 0-15,21 0 0,-21 0 16,22 0-16,-1-22 0,-21 1 0,21 21 15,-20-21-15,20 0 0,-21 0 0,0 0 16,0-1-16,1 1 0,-1-21 0,0 21 16,-21-22-16,21 22 0,-21-21 15,0 21-15,0 0 0,0-1 0,0 1 16,0 0-16,-21 21 16,0 21-1,21 0-15,-21 1 0,-1-1 16,22 0-16,0 0 0,0 0 15,0 22-15,0-22 0,0 0 16,0 0-16,0 0 0,0 0 0,0 1 16,0-1-16,0 0 0,0 0 15,22 0-15,-1-21 0,0 0 16,0 0-16,0 0 0,0 0 0,1 0 16,20 0-16,-21 0 0,0 0 0,22 0 15,-22 0-15,21 0 0,-21-21 0,0 0 16,1 21-16,-1-21 15,21 21-15</inkml:trace>
  <inkml:trace contextRef="#ctx0" brushRef="#br0" timeOffset="39703.79">8826 11345 0,'0'0'0,"0"-21"0,0 0 0,0 0 15,0 0-15,-21 0 16,0-1-16,0 22 0,0-21 0,0 21 15,-1 0-15,1 0 0,0 0 0,-21 0 16,21 0-16,-1 0 0,1 0 16,0 21-16,0 1 0,-21-1 0,20 0 15,1 21-15,0-21 0,0 1 0,0 20 16,21 0-16,-21-21 16,21 22-16,-22-22 0,22 21 0,0-21 15,0 22-15,0-22 0,0 0 0,0 0 16,0 0-16,0 1 0,0-1 0,22-21 15,-1 0-15,0 21 0,0-21 16,0 0-16,0 0 0,1 0 0,-1 0 16,0-21-16,0 21 0,21-21 0,-20-1 15,20 1-15,-21 0 0,21-21 16,-20 21-16,20-22 0,-21 1 0,0 0 16,22-22-16,-22 22 0,0-22 0,0 1 15,0-1-15,0 1 0,1 20 16,-1-20-16,-21 21 0,0-1 15,21 1-15,-21 0 0,0-1 0,21 22 16,-21 0-16,0-21 0,0 20 16,0 1-16,0 0 0,0 42 31,0 0-31,0 1 0,0-1 16,0 21-16,0-21 0,0 22 0,-21-1 15,21 0-15,-21 1 0,0 20 0,21 1 16,-22-22-16,22 21 0,-21 1 0,21-22 15,-21 1-15,21 20 16,0-21-16,0 1 0,0-22 0,0 21 0,0-21 16,21 22-16,0-22 0,1 0 15,-1 0-15,0-21 16,0 0-16,21 0 0,-20 21 0,-1-21 16,21 0-16,-21 0 0,0 0 0,22 0 15,-22-21-15,0 21 0,21-21 0,-20 0 16,-1 21-16,0-21 0,0 0 15,0 21-15,0-22 0,1 1 0,-22 0 16,21 0-16,0 0 16</inkml:trace>
  <inkml:trace contextRef="#ctx0" brushRef="#br0" timeOffset="39895.68">9483 11536 0,'0'0'0,"-22"0"16,22 21-16,-21-21 16,0 0 15,21-21-15,-21 21-1</inkml:trace>
  <inkml:trace contextRef="#ctx0" brushRef="#br0" timeOffset="44011.95">18542 2180 0,'0'0'0,"0"-21"0,-21 21 15,0 0 1,-1 0-1,1 0-15,0 0 16,21 21-16,0 0 16,0 1-1,0-1-15,21 0 16,0-21-16,1 0 16,-1 0-16,0 0 0,21 0 15,-21 0-15,22 0 0,-22 0 0,21 0 16,-21 0-16,22 0 0,-22-21 15,21 21-15,-21-21 0,22-1 0,-22 1 16,0 21-16,-21-21 0,21 0 16,-21 0-16,0 0 0,0-1 15,0 1-15,0 0 0,-21 21 0,21-21 16,-42 0-16,21 21 0,-1 0 16,-20 0-16,0 0 0,-1 0 0,1 21 15,0 0-15,-1 0 0,1 0 0,-21 1 16,20-1-16,1 21 0,0-21 15,20 22-15,-20-22 0,21 21 0,0-21 16,21 22-16,0-1 0,0-21 16,0 21-16,0-20 0,0 20 0,21-21 15,21 0-15,-21 0 0,1 1 16,20-1-16,0 0 0,-21 0 16,22-21-16,-1 0 0,0 0 0,1 0 15,-22 0-15,21 0 0,-21 0 16,1 0-16,-1 0 0,0 0 0,-42 0 31,0 0-31,-1 0 16,-20 0-16,21 0 0,-21 21 15,-1 0-15,22 1 0,-21-1 0,-1 0 16,22 0-16,-21 21 0,21-20 16,0-1-16,21 21 0,0-21 0,0 0 15,0 1-15,0-1 0,0 0 0,21 0 16,0 0-16,0 0 15,0-21-15,0 0 0,22 22 0,-1-22 16,-21 0-16,22 0 0,-1 0 16,-21 0-16,21 0 0,1 0 0,-1-22 15,-21 1-15,0 21 0,22-21 0,-22 21 16,0-21-16,0 0 0,0 0 16,1-1-16,-22 1 0,21 0 0</inkml:trace>
  <inkml:trace contextRef="#ctx0" brushRef="#br0" timeOffset="44260.69">19177 2561 0,'42'43'16,"-42"-22"0,0 0-16,0 0 0,21 21 15,1-20-15,-22-1 0,21 21 0,-21-21 16,21 0-16,0 22 0,-21-22 15,21 0-15,0 0 0,-21 0 0,22 1 16,-1-22-16,0 21 0,0 0 0,0-21 16,0 21-1,1-21-15,-1 0 32,-21-21-32</inkml:trace>
  <inkml:trace contextRef="#ctx0" brushRef="#br0" timeOffset="44508.06">19685 2625 0,'0'0'0,"-21"0"31,0 0-31,-1 21 0,-20 0 16,21 0-16,0 0 0,-22 1 0,22-1 15,-21 0-15,21 21 16,-22-21-16,22 22 0,0-22 0,-21 0 15,21 21-15,-1-20 0,1-1 16,21 0-16,0 0 0,-21 0 0,21 0 16,0 1-16,21-22 15,0 0-15,1 0 16,20 0-16,-21 0 0,0 0 16,22-22-16</inkml:trace>
  <inkml:trace contextRef="#ctx0" brushRef="#br0" timeOffset="44823.19">20151 2604 0,'0'0'0,"0"-22"0,0 1 16,-22 21-1,1 0 1,0 0-16,0 0 0,21 21 15,-21 22-15,0-22 0,-1 0 0,1 21 16,0-20-16,0 20 0,0 0 0,21-21 16,-21 22-16,21-22 0,-22 21 15,22-21-15,0 1 0,0-1 16,0 0-16,0 0 0,0 0 16,0 0-16,22-21 0,-1 0 0,0 22 15,0-22-15,0 0 0,0 0 0,1 0 16,-1 0-16,21 0 0,-21 0 15,22-22-15,-22 1 0,21 21 0,-21-21 16,22 0-16,-1 0 0,-21 0 0</inkml:trace>
  <inkml:trace contextRef="#ctx0" brushRef="#br0" timeOffset="45608.19">20616 2752 0,'0'0'0,"-21"0"0,21 21 0,-21-21 16,0 21-16,0-21 0,-1 0 0,22 21 16,0 0-16,-21-21 0,21 22 15,21-22 1,1 0-16,-1 0 16,0 0-16,0 0 0,21 0 15,-20-22-15,-1 22 0,21-21 0,-21 0 16,0 21-16,1-21 0,-1 0 15,0 0-15,0-1 0,0 1 16,-21 0-16,0 0 0,0 0 16,0 0-16,-21 21 15,0 0-15,0 0 16,-22 21-16,22 0 16,0 0-16,-21 0 0,21 0 0,-1 22 15,-20-22-15,21 21 0,0-21 0,21 1 16,-21 20-16,21-21 0,0 0 15,0 22-15,0-22 0,0 0 0,0 0 16,21 0-16,0-21 0,0 21 16,0 1-16,0-22 0,1 0 0,-1 21 15,21-21-15,-21 0 0,22 0 16,-22 0-16,0 0 0,21 0 0,-21 0 16,1-21-16,20 21 0,-21-22 15,0 1-15,0 0 0,1 0 0,-1 0 16,0 0-16,0-22 0,0 1 15,0 0-15,22-1 0,-22 1 0,0 0 16,0-22-16,22 1 0,-22-1 16,0 22-16,0-22 0,0 22 0,0 0 15,1-1-15,-1 1 0,-21 0 16,0-1-16,21 22 0,-21 0 0,0 0 16,0 42 15,-21 0-31,21 0 0,-21 22 0,-1-1 15,1 0-15,21 22 0,-21-1 16,0-20-16,0 20 0,0 1 0,21-1 16,-22 1-16,1-22 0,21 0 0,-21 1 15,21-1-15,0 0 0,0-21 16,0 22-16,0-22 0,0 0 0,21-21 16,22 21-16,-22 0 0,0-21 15,21 0-15,-21 0 0,22 0 0,-22 0 16,21 0-16,1 0 0,-1 0 15,-21 0-15,21 0 0,-20 0 16,-1-21-16,0 21 0,0 0 0,0-21 16,-21 0-16,0 0 15,0 0 1</inkml:trace>
  <inkml:trace contextRef="#ctx0" brushRef="#br0" timeOffset="45800.08">21675 3048 0,'0'0'0,"-22"0"0,22 21 0,-21-21 16,0 0-1,0 0-15,0 0 32,21 21-17,-21-21-15,-1 0 16,1 0-1</inkml:trace>
  <inkml:trace contextRef="#ctx0" brushRef="#br0" timeOffset="56401.08">16849 9165 0,'21'0'62,"0"-21"-46,0 21-16,-21-21 0,21 21 0,-21-21 15,21 0-15,-21-1 16,22 22-16,-22-21 0,0 0 0,0 0 16,-22 0-16,1 0 15,-21 21-15,21 0 0,0-22 0,-22 22 16,22 0-16,-21 0 0,-1 0 15,22 22-15,-21-22 0,21 21 0,-22 0 16,22 0-16,-21 0 0,21 0 0,0 1 16,-1-1-16,22 0 0,0 0 15,0 0-15,0 0 16,0 1-16,0-1 0,0 0 0,22 0 16,-1 0-16,0 0 0,0-21 0,21 22 15,-20-1-15,-1 0 0,21 0 16,-21 0-16,0-21 0,22 21 0,-22 1 15,21-1-15,-21 0 0,22 0 16,-22 0-16,0 0 0,0 1 0,0-1 16,-21 21-16,0-21 0,0 0 0,0 1 15,0-1-15,-21 0 16,-21 0-16,21 21 0,-22-20 0,1-1 16,0 0-16,-1-21 0,-20 21 0,21 0 15,-1-21-15,-20 0 0,20 0 16,1 0-16,0 0 0,21 0 0,-22 0 15,22-21-15,-21 21 0,21-21 0,-1 0 16,1 0-16,0-1 0,21 1 16,0-21-16,-21 21 0,21 0 0,0-22 15,0 22-15,0 0 0,0 0 0,0 0 16,0-1-16,0 1 0,21 0 16,0 21-16,0-21 0,1 0 0,20 21 15,-21-21-15,21 21 0</inkml:trace>
  <inkml:trace contextRef="#ctx0" brushRef="#br0" timeOffset="56731.89">17399 9102 0,'0'0'0,"0"-21"15,0-1-15,0 1 0,21 0 0,-21 0 16,0 0-16,0 42 47,0 0-47,0 0 0,0 0 15,0 22-15,0-1 0,0-21 0,-21 22 16,0-1-16,0 0 0,21 1 0,-22-1 16,1 0-16,0 1 0,0-1 15,0 0-15,0 1 0,21-22 0,-22 21 16,22-21-16,-21 22 0,21-22 0,0 0 15,0 0-15,21-21 16,1 0 0,-1 0-16,0 0 0,-21-21 0,21 0 15,0 0-15,0-1 0</inkml:trace>
  <inkml:trace contextRef="#ctx0" brushRef="#br0" timeOffset="56947.76">17208 9377 0,'0'0'0,"-21"0"0,42 0 62,1 0-62,-1 0 16,0 0-16,0 0 0,0 0 15,0 0-15,1 0 0,-1 0 0,0 0 16,0 0-16,0 0 0,0 0 0</inkml:trace>
  <inkml:trace contextRef="#ctx0" brushRef="#br0" timeOffset="58024.15">17949 9631 0,'0'21'31,"0"-42"-15,0 0-16,0 0 0,21 21 16,1-22-16,-22 1 0,21 0 0,-21 0 15,21 0-15,-21 0 0,0-1 16,0 1-16,0 0 0,0-21 0,0 21 15,0-1-15,-21 22 0,0-21 0,-1 0 16,1 21-16,0 0 0,0 0 16,0 0-16,-22 0 0,22 0 15,0 0-15,-21 21 0,21 0 0,-22 1 16,22-1-16,0 0 0,0 21 16,0-21-16,-1 22 0,1-1 0,21-21 15,-21 22-15,21-1 0,0-21 0,0 0 16,0 22-16,0-22 0,21-21 15,0 21-15,1 0 0,-1-21 0,0 0 16,0 0-16,0 0 0,0 0 0,1 0 16,20 0-16,-21 0 0,0-21 15,22 0-15,-22 0 0,0-1 0,0 1 16,0 0-16,0 0 0,1 0 0,-1-22 16,-21 22-16,0 0 15,21-21-15,-21 21 0,21-1 0,-21 1 16,0 0-16,0 0 15,0 42 1,0 0-16,0 0 16,0 1-16,-21-1 0,21 0 0,0 21 15,0-21-15,0 1 0,0-1 16,0 0-16,0 0 0,0 0 16,0 0-16,21-21 0,0 0 0,0 0 15,1 0-15,-1 0 16,0 0-16,21 0 0,-21 0 0,1-21 15,-1 0-15,0 0 0,21 21 16,-21-21-16,1-22 0,-1 22 16,0 0-16,0 0 0,-21 0 0,0-22 15,21 22-15,-21 0 0,21 0 0,-21 0 16,0 0-16,0 42 31,0 0-31,0 0 16,-21 0-16,0 0 0,21 1 15,-21-1-15,21 21 0,0-21 0,-21 0 16,21 22-16,-21-22 0,21 0 0,0 0 16,0 0-16,0 1 15,-22-1-15,22 0 16,-21-21 15,21-21-31,0 0 0,0-85 31,0 85-31,0-1 0,0-20 16,21 21-16,1 0 0,-1-22 0,0 22 16,0 0-16,21 0 0,-20 0 0,20 0 15,-21 21-15,21 0 0,1-22 16,-22 22-16,21 0 0,1 0 0,-22 22 16,21-22-16,-21 21 0,0 0 0,1 0 15,-1 0-15,0 0 0,-21 22 16,0-22-16,0 0 0,0 21 15,0-20-15,0-1 0,0 0 0,0 0 16,0 0-16,0 0 0,-21 1 0,21-1 16,-21-21-16,-1 0 15,22-21 17,0-1-17,0 1-15,22 21 0</inkml:trace>
  <inkml:trace contextRef="#ctx0" brushRef="#br0" timeOffset="58640.31">19706 9504 0,'0'0'0,"0"-21"0,0 0 0,0-1 16,0 1-16,0 0 0,0 0 15,-21 0-15,0 0 0,0-1 16,-1 22-16,1-21 0,0 0 0,-21 21 16,21 0-16,-22 0 0,1 0 0,21 0 15,-22 0-15,1 0 0,21 21 16,-21 0-16,20 1 0,-20 20 16,21-21-16,0 0 0,0 22 0,-22-22 15,43 21-15,-21-21 0,21 22 16,0-22-16,-21 0 0,21 0 0,0 0 15,0 0-15,0 1 0,21-1 0,0-21 16,0 21-16,1-21 0,20 0 16,-21 0-16,0 0 0,22 0 0,-22 0 15,21 0-15,0-21 0,-20 0 0,20-1 16,-21 1-16,21 0 0,-20 0 16,20-21-16,-21 20 0,0-20 15,0 0-15,1-1 0,-1 1 0,0 0 16,0-1-16,0 1 0,-21 0 15,0-22-15,21 22 0,-21 0 0,22-1 16,-22 1-16,0 21 0,0 0 0,0-1 16,0 1-16,0 0 0,0 42 15,-22 0 1,22 1-16,-21-1 0,21 21 0,0 0 16,0 1-16,-21-1 0,21 0 15,-21 22-15,21-22 0,0 1 0,0-1 16,0-21-16,0 21 0,0 1 0,0-22 15,0 21-15,0-21 16,0 1-16,21-1 0,0 0 0,0 0 16,1-21-16,-1 0 0,0 21 0,0-21 15,0 0-15,0 0 0,1 0 16,-1 0-16,21-21 0,-21 0 0,0 21 16,22-21-16,-22 0 0,21-1 0,1 22 15</inkml:trace>
  <inkml:trace contextRef="#ctx0" brushRef="#br0" timeOffset="59128.03">20468 9356 0,'0'0'16,"0"-64"-1,0 43-15,0 0 0,0 0 16,0 0-16,-21 21 0,0 0 16,0 0-16,-1 0 0,1 0 15,0 0-15,-21 0 0,21 21 0,-22 0 16,22 0-16,-21 0 0,21 0 0,-22 1 15,22 20-15,0-21 0,0 21 16,0-20-16,-1 20 0,22-21 0,0 0 16,0 0-16,0 22 0,0-22 0,0 0 15,0 0-15,22-21 16,-1 0-16,0 0 0,0 0 0,0 0 16,0 0-16,1 0 0,20 0 0,-21 0 15,0-21-15,22 0 16,-22 0-16,0-22 0,0 22 0,0 0 15,0-21-15,1 21 0,-1-22 0,-21 22 16,0 0-16,21-21 0,-21 20 0,21 1 16,-42 21 15,0 21-31,21 1 0,-21-1 16,21 0-16,-22 0 0,22 0 15,-21 22-15,21-22 0,0 0 0,0 0 16,0 0-16,0 0 0,0 1 15,0-1-15,0 0 0,0 0 0,21 0 16,1-21-16,-1 0 16,0 0-16,0 0 0,0 0 0,0 0 15,1 0-15,-1 0 0,21-21 16,-21 0-16,0 0 0,22 0 0,-22-1 16,0-20-16</inkml:trace>
  <inkml:trace contextRef="#ctx0" brushRef="#br0" timeOffset="59429.08">21124 8805 0,'0'0'16,"0"-21"-16,0 0 0,0 0 15,-21 21 1,0 0-16,21 21 0,-21 0 16,0 0-16,21 1 0,-22 20 15,1-21-15,0 21 0,21 22 0,-21-22 16,0 1-16,0 20 0,21-21 0,-22 22 15,1-22-15,21 1 0,-21-1 16,0 0-16,21 22 0,-21-22 0,21-21 16,0 22-16,-21-1 0,21-21 0,0 0 15,0 0-15,0 1 0,0-1 16,0 0-16,21-21 16,0 0-16,0 0 15,0-21-15,0 0 16,1 21-16,-1-43 0,21 22 0,-21 0 15,22 0-15,-22-22 0</inkml:trace>
  <inkml:trace contextRef="#ctx0" brushRef="#br0" timeOffset="60167.59">21315 9356 0,'0'0'0,"0"-21"0,21 21 0,-21-22 16,-21 22 15,0 22-31,21-1 0,-22-21 0,1 21 16,21 0-16,-21 0 0,0 22 0,0-22 15,21 0-15,0 21 0,0-21 16,-21 1-16,21-1 0,0 21 16,0-21-16,0 0 0,0 1 0,0-1 15,0 0-15,21-21 0,0 0 16,0 0-16,0 0 16,0 0-16,1 0 0,-1 0 15,-21-21-15,0 0 0,21 21 0,-21-43 16,0 22-16,0 0 0,0-21 15,0 20-15,0-20 0,0 21 0,0-21 16,0 20-16,0-20 0,0 21 0,0 0 16,0 0-16,0-1 0,0 1 15,0 0-15,0 0 0,21 21 0,0-21 16,0 21-16,1 0 0,20-21 16,-21 21-16,21 0 0,-20 0 15,20 0-15,-21 0 0,21 0 0,-20 21 16,20 0-16,-21 0 0,0 0 0,0 0 15,-21 22-15,0-22 0,0 0 0,0 21 16,0-20-16,0 20 0,0-21 16,0 21-16,0-20 0,0-1 0,0 0 15,0 0-15,0 0 0,-21 0 0,21 1 16,-21-22-16,21 21 16,-21-21-1,21-21 1,0-1-16,0 1 15,0-21-15,0 21 0,0 0 16,0-22-16,21 22 0,0-21 0,0 21 16,1-22-16,-1 22 0,21-21 15,-21 21-15,0-22 0,22 22 0,-1 0 16,-21 0-16,22 0 0,-1 21 0,0 0 16,-21 0-16,22 0 0,-1 0 15,-21 0-15,0 21 0,1 0 0,-1 0 16,-21 0-16,0 22 0,0-1 0,0 0 15,0 1-15,0-1 0,-21 0 16,-1-21-16,1 22 0,0-1 16,0-21-16,0 0 0,21 1 0,0-1 15,-21 0-15,21 0 0,-22-21 0,22 21 16,0-42 15,22 0-31,-1 0 0,0 0 0,0-1 16,0 1-16,22-21 0,-22 21 0</inkml:trace>
  <inkml:trace contextRef="#ctx0" brushRef="#br0" timeOffset="60603.62">22669 9398 0,'-21'0'0,"21"21"15,0 0 1,21-21-1,1 0 1,-1 0-16,0 0 0,0 0 0,0-21 16,0 0-16,22 21 0,-22-21 0,0 0 15,21 0-15,-20 21 0,-1-22 16,-21 1-16,21 0 0,-21 0 0,21 0 16,-21 0-16,0-1 15,-21 22 1,0 0-16,0 0 0,-1 22 15,-20-1-15,21 0 0,0 0 0,-22 0 16,22 0-16,0 1 0,0 20 16,21-21-16,-21 0 0,21 22 0,-21-22 15,21 0-15,0 0 0,0 0 0,0 0 16,0 1-16,0-1 0,21 0 16,0-21-16,0 21 0,0-21 0,0 0 15,1 0-15,-1 0 0,0 0 0,21 0 16,-21 0-16,1 0 0,-1 0 15,0 0-15,0 0 0,-21-21 16,21 21-16,-21-21 0,21 21 0,-21-21 0,0-1 16,0 1-16,0 0 15</inkml:trace>
  <inkml:trace contextRef="#ctx0" brushRef="#br0" timeOffset="60799.64">23050 9525 0,'0'21'16,"22"-21"62,-1-21-62,-21 0-16,0 0 15</inkml:trace>
  <inkml:trace contextRef="#ctx0" brushRef="#br0" timeOffset="61300.09">24024 8424 0,'21'-21'15,"0"0"1,-42 42 0,0-21-16,-21 43 15,21-22-15,-1 21 0,-20 22 16,0-1-16,-1 1 0,1 20 0,0 1 15,-1 0-15,-20-1 0,21 1 0,-22 0 16,22-1-16,-22 1 0,22-22 0,0 22 16,-1 0-16,1-22 0,0 22 15,20-22-15,1 1 0,-21-22 0,21 1 16,0-1-16,-1 0 0,22 1 16,-21-22-16,21 0 0,-21 0 15,21 0-15,21-21 16,0 0-16,22-21 15,-22 0-15</inkml:trace>
  <inkml:trace contextRef="#ctx0" brushRef="#br0" timeOffset="62071.24">24130 9440 0,'21'0'31,"-21"-21"-31,0 0 16,21 21-16,-21-21 0,0 0 16,0 0-16,0-1 0,0 1 15,0 0-15,0-21 0,-21 21 0,0-1 16,0-20-16,0 21 0,-1 0 0,-20 21 15,21 0-15,0 0 0,-22 0 16,22 0-16,-21 21 0,0 0 0,20 0 16,-20 22-16,0-22 0,21 21 0,-22 0 15,22 1-15,-21-22 0,21 21 16,-1 1-16,22-1 0,0-21 16,0 0-16,0 22 0,22-22 0,-1 0 15,0 0-15,21 0 0,-21-21 0,22 0 16,-22 0-16,21 0 0,1 0 15,-1 0-15,-21 0 0,21-21 0,1 21 16,-22-21-16,0-21 0,21 20 0,-20 1 16,-1-21-16,0 0 0,-21 20 15,21-20-15,0-21 0,0 20 0,-21-20 16,22-1-16,-1 1 0,0-1 0,0 1 16,-21-1-16,21 1 0,0 20 15,-21-20-15,0 21 0,0 20 16,22 1-16,-22 0 0,0 0 0,0 42 15,0 0 1,-22 22-16,22-1 0,-21 0 0,0 22 16,21-1-16,-21 1 0,0-1 0,0 1 15,21-22-15,0 22 0,0-22 16,-22 21-16,22-20 0,0-1 0,-21-21 16,21 22-16,0-22 0,0 21 0,0-21 15,0 0-15,0 1 0,21-22 16,-21 21-16,22-21 0,-1 0 15,0 0-15,0-21 0,0 21 16,-21-22-16,21 1 0</inkml:trace>
  <inkml:trace contextRef="#ctx0" brushRef="#br0" timeOffset="63651.98">24447 9419 0,'0'0'0,"0"-21"46,22 21-46,-1-21 0,0 21 16,-21-21-16,21 21 0,0-21 16,0 21-16,1-22 0,-1 22 0,0-21 15,0 0-15,-21 0 0,0 0 32,-21 21-17,0 0-15,0 21 0,-1-21 0,1 21 16,0 0-16,0 0 0,0 1 15,0-1-15,-1 0 0,1 21 0,21-21 16,0 1-16,0-1 0,0 0 0,0 0 16,0 0-16,0 0 15,21 1-15,1-22 16,-1 0-16,0 0 0,0 0 0,0 0 16,22 0-16,-22 0 0,21-22 15,-21 1-15,22 0 0,-1 0 16,0 0-16,1 0 0,-1-1 0,-21 1 15,21-21-15,1 21 0,-22 0 0,0-1 16,0 1-16,0 0 0,-21 0 16,22 21-16,-44 0 15,1 0-15,0 21 16,0-21-16,21 21 0,-21 0 16,21 1-16,0-1 0,0 0 15,0 0-15,0 0 0,0 0 0,0 1 16,0-1-16,21 0 15,-21 0-15,0 0 0,0 0 16,0 1-16,0-1 16,-21-21-1,0 0 1,-1 0-16,22-21 16,-21 21-1,42 0 16,1 0-15,-1 0-16,0 0 16,0 0-16,0-22 0,0 22 15,22-21-15,-22 21 0,21-21 0,-21 21 16,22-21-16,-22 0 0,0 0 16,21-1-16,-20 1 0,-1 0 0,0-21 15,21-1-15,-21 1 0,1 0 0,-1-1 16,0-20-16,-21 21 0,21-22 15,0 1-15,-21-1 0,0 1 0,0 20 16,0 1-16,0 0 0,0-1 0,0 22 16,0 0-16,0 0 0,0 42 15,0 0 1,0 0-16,0 0 0,0 22 0,-21-1 16,21 22-16,-21-22 15,21 21-15,0-20 0,0 20 0,0-20 16,-21 20-16,21-21 0,-21 1 0,21 20 15,-22-20-15,22-22 0,0 21 0,0 0 16,0 1-16,0-22 0,0 0 16,0 21-16,0-20 0,0-1 15,0-42 17,0-1-32,0 1 15,0 0-15,0-21 0,0 21 0,0-1 16,22 1-16,-22-21 0,21 21 15,0 0-15,0-1 0,0 1 16,0 0-16,1 0 0,20 21 0,-21-21 16,0 21-16,0 0 0,1 0 15,-1 0-15,0 0 0,0 0 0,0 0 16,-21 21 0,0 0-1,-21-21-15,0 0 0,0 21 16,0-21-16,-1 0 0,1 0 0,0 0 15,0 0-15,0 0 0,0 0 0,-1 0 16,1 0 0,0 0-16,21 21 15,-21 1-15,21-1 16,0 0 0,0 0-16,0 0 0,0 0 15,0 1-15,0-1 16,21-21-16,0 21 15,0-21-15,1 0 0,-1 0 0,0 0 16,0 0-16,0 0 0,0 0 0,22 0 16,-22 0-16,21 0 0,1-21 0,-1 21 15,-21-21-15,21-1 0,1 1 16,-22 21-16,0-21 0,0-21 0,0 21 16,1-1-16,-1 1 0,-21 0 0,0 0 15,0 0-15,0 0 16,-21 21-1,-1 0-15,1 0 0,0 21 16,0 0 0,21 0-16,0 0 0,0 0 15,0 1-15,0-1 0,0 0 0,0 0 16,0 0-16,0 0 16,21 1-16,-21-1 0,0 0 0,0 0 15,0 0-15,-21 0 16,0-21-16,0 0 15,-1 0-15,1 0 0,0 0 16,0 0-16,0 0 16,0 0-16,21-21 31,0 0-31,0 0 0,0 0 16,21 0-16,0 21 0,0-22 15,0-20-15,22 21 0</inkml:trace>
  <inkml:trace contextRef="#ctx0" brushRef="#br0" timeOffset="63948.24">26522 8700 0,'21'-22'0,"-42"44"0,63-86 0,-42 43 0,0 0 16,21 21-16,-21-21 16,0 42-1,0 0-15,-21 0 16,21 0-16,0 0 0,-21 22 15,0-1-15,0 0 0,21 1 0,-22-1 16,1 22-16,21-22 0,-21 21 0,0-20 16,0 20-16,21-20 0,-21-1 15,-1 0-15,22 1 0,-21-1 0,21-21 16,0 21-16,0-20 0,-21-1 0,21 0 16,0 0-16,-21 0 15,21 0-15,0-42 31,21 0-31,0 0 16,0 0-16,1 0 0</inkml:trace>
  <inkml:trace contextRef="#ctx0" brushRef="#br0" timeOffset="64336.02">26691 9271 0,'0'0'0,"-21"0"31,21 21-31,-21-21 0,0 21 0,-1-21 16,22 22-16,-21-1 0,0-21 16,0 21-16,21 0 0,0 0 0,0 0 15,0 1-15,0-1 16,0 0-16,0 0 16,21-21-16,0 0 15,0 0-15,1 0 0,20 0 16,-21 0-16,0-21 0,22 0 0,-22 21 15,0-21-15,0-1 0,21 1 0,-20 0 16,-22 0-16,21-21 0,-21 20 16,0 1-16,0 0 0,0 0 0,0 0 15,-21 0-15,-1 21 0,1 0 16,0 0-16,-21 0 16,21 0-16,-1 0 0,1 0 0,0 0 15,0 0-15,21 21 16,0 0-1,21-21 1,0 0-16,0 0 0,1 0 0,-1 0 16,0 0-16,0 0 0</inkml:trace>
  <inkml:trace contextRef="#ctx0" brushRef="#br0" timeOffset="64671.87">27157 9250 0,'0'21'47,"-21"-21"-47,-1 21 16,22 0-16,-21 1 0,0-1 0,21 0 15,0 21-15,-21 1 0,21-1 0,-21 0 16,21 22-16,-21-22 0,21 22 16,0-22-16,0 21 0,0 1 0,0-22 15,-22 1-15,22-1 0,0 21 0,0-20 16,-21-1-16,21 0 0,0 1 15,0-1-15,0-21 0,-21 22 16,0-1-16,21 0 0,-21-21 0,21 22 16,0-22-16,-21 0 0,21 0 0,0 0 15,-22-21-15,22 22 16,0-44 0,0 1-16,22 0 15,-1 0-15,0 0 0,-21-22 0,21 22 16,0-21-16,0 0 0,22-1 15</inkml:trace>
  <inkml:trace contextRef="#ctx0" brushRef="#br0" timeOffset="65000.15">27263 9483 0,'0'0'0,"-22"-43"16,-20-84-1,21 127-15,21-21 16,0 0-16,0 0 0,0 0 0,0 0 15,21 21-15,0 0 0,0 0 16,1 0-16,-1 0 0,0 0 16,0 0-16,0 0 0,0 0 0,1 0 15,-1 21-15,0 0 0,0 0 0,-21 0 16,0 0-16,21 1 0,-21-1 16,0 0-16,0 0 0,0 0 0,0 0 15,0 1-15,-21-1 0,0 0 16,-21 0-16,20-21 0,1 21 15,-21 0-15,0-21 0,20 22 0,-20-22 16,21 0-16,0 0 0,0 21 0,-1-21 16,1 0-16,0 0 15,21-21 1,0-1-16,-21 1 16</inkml:trace>
  <inkml:trace contextRef="#ctx0" brushRef="#br0" timeOffset="65325.13">26077 8932 0,'-21'0'0,"42"0"0,-63 0 0,63 0 31,0 0-31,0 0 0,22 0 0,-22 0 16,21 0-16,1-21 0,-1 21 0,21 0 15,-20 0-15,20 0 16,-20-21-16,20 21 0,-21 0 0,1 0 16,-1 0-16,0 0 0,1 0 0,-22 0 15,0 0-15,0 0 0,-21-21 16,-21 21-1,0 0-15,0 0 0,0-21 16,-1 21-16,1 0 0</inkml:trace>
  <inkml:trace contextRef="#ctx0" brushRef="#br0" timeOffset="116195.12">8297 6181 0,'0'-21'78,"0"-1"-62,21 1-16,1 21 0,-1-21 15,0 0-15,0 21 0,0-21 0,0 0 16,1-1-16,20 22 0,0-21 16,-21 0-16,22 0 0,-1 0 0,0-22 15,1 22-15,20 0 0,-20 0 16,-1 0-16,0 0 0,1-22 0,-1 22 16,0 0-16,-21 0 0,22-22 15,-1 22-15,0 0 0,1 0 16,-1 0-16,-21 0 0,22-1 0,-1 1 15,0-21-15,1 21 0,20 0 16,-21-1-16,22 1 0,-1 0 0,1 0 16,-1 0-16,1-22 0,-1 22 15,-20 0-15,20-21 0,1 21 0,-1-1 16,-20-20-16,20 21 0,1 0 0,-22-22 16,21 22-16,1-21 0,-1 21 15,1 0-15,-1-22 0,1 22 0,21 0 16,-22 0-16,1 0 0,-22-1 15,21 1-15,-20 21 0,-22-21 0,21 0 16,-21 21-16,1 0 0,-1-21 16,0 21-16,-21-21 15,21 21 1,0 0 31</inkml:trace>
  <inkml:trace contextRef="#ctx0" brushRef="#br0" timeOffset="117052.03">13906 4339 0,'0'0'0,"22"0"63,-1 0-63,0 21 15,0 1-15,0-22 0,-21 21 16,43-21-16,-22 21 0,0 0 0,0-21 16,0 21-16,0 0 0,1-21 0,-1 22 15,0-1-15,21-21 0,-21 21 16,1 0-16,20 0 0,-21 0 0,0-21 16,22 43-16,-22-22 15,21 0-15,-21 0 0,22 22 0,-22-1 16,21-21-16,0 21 0,1 1 0,-1-1 15,22 0-15,-22 1 0,21-1 16,-20 0-16,20 1 0,-20-1 0,20-21 16,-21 22-16,22-1 0,-22 0 15,1 1-15,-1-22 0,21 21 0,-20 0 16,-1 1-16,22-1 0,-22 0 0,21 1 16,-20-1-16,-1-21 0,22 22 15,-22-1-15,0 0 0,22 1 0,-22-22 16,0 21-16,22-21 0,-22 22 15,1-22-15,-1 21 0,-21-21 16,21 0-16,-20 1 0,-1-1 0,0 0 16,0 0-16,0-21 0,-21 21 0,21-21 15,-21 21 1,0-42 31,-21 0-47,0 21 15,0-21-15</inkml:trace>
  <inkml:trace contextRef="#ctx0" brushRef="#br0" timeOffset="118423.5">9864 1482 0,'0'0'0,"0"21"0,-22-21 16,1 0-16,0 0 15,0 0 1,21-21 15,0 0-15,21 21-16,0-22 0,0 22 15,1 0-15,-1 0 0,0-21 0,21 21 16,-21 0-16,1 0 0,20 0 16,-21 0-16,21 0 0,-20 0 0,-1 21 15,0-21-15,21 22 0,-21-1 16,1 0-16,-22 0 0,0 0 16,0 0-16,0 22 0,0-22 0,-22 0 15,1 21-15,0-20 0,-21-1 16,21 0-16,-22 0 0,1 0 0,0 0 15,-1 1-15,1-22 0,21 0 16,-22 21-16,22-21 0,0 0 0,0 0 16,0 0-1,21-21 1,21-1 0,0 22-16,0-21 0,0 21 15,1 0-15,-1 0 0,21 0 0,-21-21 16,0 21-16,22 0 0,-1 0 15,-21 0-15,22 0 0,-22 0 0,21 0 16,-21 21-16,0-21 0,1 21 16,-1 1-16,0-1 0,-21 0 15,0 0-15,21 21 0,-21-20 0,0-1 16,0 0-16,0 21 0,0-21 16,0 1-16,-21-1 0,0 0 0,0 0 15,-22 0-15,1 0 0,0-21 16,-1 22-16,1-1 0,0-21 0,-1 0 15,1 21-15,0-21 0,-1 0 0,1 0 16,21 0-16,-22 0 0,22 0 16,0 0-16,-21 0 0,21 0 0,-1 0 15,1 0-15,0-21 16,21 0 0,0-1-1,0 1 1,21 21-16,0-21 0,1 0 15,-1 0-15</inkml:trace>
  <inkml:trace contextRef="#ctx0" brushRef="#br0" timeOffset="118939.79">10393 1185 0,'0'0'0,"21"-42"31,0 42-31,0 0 15,0 0-15,1 0 0,-1 0 0,0 0 16,0 21-16,0 0 16,0 1-16,1-1 0,-22 0 0,0 21 15,21-21-15,-21 1 0,0 20 16,0-21-16,0 0 0,0 0 16,0 22-16,0-22 0,-21 0 15,-1 0-15,22 0 0,-21-21 0,0 22 16,0-22-16,21 21 15,-21-21-15,21-21 32,0-1-32,0 1 0,0 0 15,0 0-15,21 0 16,-21-22-16,0 22 0,21 0 16,0 0-16,-21 0 0,21 0 0,-21-1 0,22 22 15,-22-21-15,21 0 16,0 21-1</inkml:trace>
  <inkml:trace contextRef="#ctx0" brushRef="#br0" timeOffset="119575.56">11282 1291 0,'21'0'0,"-21"-21"31,0 0-15,0 0-16,0 0 16,0-1-16,-21 22 0,21-21 15,-64 0 1,43 21-16,0 0 0,0 0 15,0 0-15,-1 0 0,1 0 16,0 21-16,0 0 0,-21 1 0,20-1 16,1 21-16,0-21 0,0 0 15,21 1-15,-21 20 0,21-21 16,-21 0-16,21 0 0,0 1 0,0-1 16,0 0-16,0 0 15,21-21-15,0 21 0,0-21 16,0 0-16,22 0 15,-22 0-15,0 0 0,0 0 0,21-21 16,-20 0-16,-1 21 0,0-21 0,21 0 16,-21-1-16,1-20 0,-1 21 15,0-21-15,0-1 0,21 1 0,-42 0 16,22-22-16,-1 22 0,0-1 16,-21-20-16,0 21 0,0-1 15,0 1-15,0 0 0,0 20 16,0 1-16,0 0 0,0 0 0,0 0 15,0 42 1,0 0-16,-21 0 0,21 22 16,0-1-16,-21 21 0,21-20 15,0-1-15,0 22 0,0-22 0,0 0 16,0 1-16,0-1 0,0-21 16,0 21-16,0-20 0,21-1 0,-21 0 15,21 0-15,0 0 0,0-21 16,0 21-16,1-21 0,-1 0 15,0 0-15,0 0 16,0 0-16,0 0 16</inkml:trace>
  <inkml:trace contextRef="#ctx0" brushRef="#br0" timeOffset="120171.65">11705 1799 0,'0'-21'0,"21"-21"32,-21 63-17,0 0 1,0 21-16,0-20 0,0 20 16,0 0-16,0 1 0,0-1 0,0 0 15,0 1-15,0 20 0,-21-21 16,0 22-16,21-22 0,-21 22 0,0-1 15,-1-20-15,1 20 0,21-21 16,-21 22-16,0-22 0,0 1 0,21-22 16,0 21-16,0-21 0,-21 0 15,21 1-15,0-1 0,0-42 47,21-1-47,-21 1 0,0 0 0,0-21 16,21-1-16,-21 1 0,21 0 15</inkml:trace>
  <inkml:trace contextRef="#ctx0" brushRef="#br0" timeOffset="120511.85">11599 1990 0,'-21'-21'0,"42"42"0,-42-85 0,0 43 16,21 0-16,-21 0 0,21 0 0,0-1 15,0 1-15,0 0 16,21 0-1,0 21-15,21 0 0,-20-21 0,20 21 16,0 0-16,1 0 0,-1 0 16,0 0-16,22 0 0,-22 0 0,0 21 15,1 0-15,-22 0 0,21 22 16,-42-22-16,0 21 0,0 0 0,0-20 16,0 20-16,-42 0 0,21-21 15,-22 1-15,-20 20 0,21-21 16,-1 0-16,-20 0 0,20 1 0,1-22 15,21 21-15,-21 0 0,20-21 16,1 0-16,0 0 0,42-21 47,0 21-47,1-21 0,-1 21 0,0-22 16,21 22-16,-21-21 0,1 21 0</inkml:trace>
  <inkml:trace contextRef="#ctx0" brushRef="#br0" timeOffset="121036.21">12658 1926 0,'0'0'0,"0"-21"0,0 0 0,0 0 15,0 0-15,0-1 0,0 1 16,0 0-16,-22 21 15,22-21-15,-21 21 0,0 0 16,0 0-16,0 0 0,0 21 0,-1-21 16,-20 21-16,21 22 0,0-22 0,-22 21 15,22-21-15,0 22 0,-21-1 16,21-21-16,-1 21 0,1 1 16,21-22-16,0 0 0,0 0 0,0 0 15,0 1-15,0-1 0,0 0 16,21-21-16,1 0 0,-1 21 0,0-21 15,0 0-15,0 0 0,22 0 16,-22 0-16,0 0 0,0-21 0,0 0 16,0 0-16,22 21 0,-43-22 0,21 1 15,0-21-15,0 21 0,0 0 16,-21-22-16,0 1 0,0 21 0,22-22 16,-22 22-16,0 0 0,0 0 15,0 0-15,0 42 31,0 0-31,0 0 0,-22 0 16,22 22-16,0-22 0,0 0 0,0 21 16,0-20-16,0-1 0,0 0 15,0 0-15,0 0 0,0 0 16,0 1-16,22-22 0,-1 0 16,0 0-16,0 0 15,0 0-15,0 0 0,1 0 16,-1 0-16</inkml:trace>
  <inkml:trace contextRef="#ctx0" brushRef="#br0" timeOffset="121468.32">13017 1990 0,'0'0'16,"-21"0"-16,21-21 0,0-1 15,-21 22-15,21-21 0,0 0 16,0 0-16,0 0 15,21 0-15,0 21 16,1-22-16,20 22 0,-21 0 16,0 0-16,0 0 0,22 0 0,-22 0 15,0 0-15,0 22 0,0-1 16,1 0-16,-1 0 0,0 0 16,-21 0-16,0 1 0,0 20 0,0-21 15,0 0-15,0 0 0,0 1 0,0-1 16,0 0-16,0 0 0,-21 0 15,21 0-15,-21-21 0,-1 22 0,1-22 32,0 0-32,21-22 15,0 1 1,0 0-16,0 0 0,21 0 16,0 0-16,-21-1 0,22-20 0,-1 21 15,-21-21-15,21 20 16,0-20-16,-21 0 0,21 21 0,0-22 15,-21 22-15,22 0 0,-22-21 0,21 20 16,-21 1-16,21 0 0,0-21 16,-21 21-16,21-1 0,0 1 0</inkml:trace>
  <inkml:trace contextRef="#ctx0" brushRef="#br0" timeOffset="122375.45">13758 1397 0,'0'0'0,"0"-21"0,0 0 16,21 21-16,-21-21 16,0 42 15,0 0-31,0 0 0,0 0 15,0 22-15,0-1 0,0 0 16,-21 1-16,0-1 0,21 0 0,-21 1 16,21-1-16,0 21 0,-21-20 0,21-1 15,-21 0-15,21-20 0,0 20 16,0-21-16,0 0 0,0 22 16,0-22-16,0 0 0,0 0 15,21-21-15,0 0 16,0 0-16,0 0 0,0 0 15,1 0-15,-1 0 0,0-21 16,0 21-16,0-21 0,0 0 0,1-1 16,-1 1-16,0 0 0,0 0 0,0-21 15,0 20-15,1 1 0,-1 0 16,-21 0-16,21 0 0,-21 42 31,0 0-15,0 0-16,-21 0 15,0 1-15,-1-1 0,22 0 16,-21 0-16,21 0 0,0 0 0,0 1 16,0-1-16,0 0 15,0 0-15,21-21 16,1 0-16,-1 0 0,0 0 0,0 0 16,0 0-16,22 0 0,-22 0 15,0-21-15,0 0 0,0 21 0,22-21 16,-22-1-16,-21 1 0,21 0 0,0 0 15,0 0-15,-21 0 0,0-1 16,0 1-16,0 0 0,21 21 16,-21-21-16,0 42 31,0 0-31,0 0 16,-21 1-16,21 20 0,0-21 15,0 0-15,-21 22 0,21-22 0,-21 0 16,21 21-16,0-21 0,0 22 15,0-22-15,0 21 0,0 1 0,0-1 16,-21-21-16,21 21 0,0 1 0,0-1 16,0 0-16,0-20 0,0 20 15,0 0-15,0-21 0,0 1 16,0 20-16,0-21 0,0 0 0,0 0 16,-21 1-16,-1-1 15,1-21-15,0 21 0,0-21 16,0 0-16,0 0 0,-1 0 15,1 0-15,0 0 0,0 0 16,0 0-16,0-21 16,21 0-16,0-1 15,0 1-15,0 0 16,0 0-16,0 0 0,0 0 0,21-1 16</inkml:trace>
  <inkml:trace contextRef="#ctx0" brushRef="#br0" timeOffset="122681.28">13758 1524 0,'0'0'0,"21"0"31,1 0-31,-1 0 16,0 0-16,21 0 0,1-21 16,-22 21-16,21 0 0,0 0 0,1 0 15,-1 0-15,-21 0 0,22 0 0,-22 0 16,21 0-16,-21 0 0,0 0 16</inkml:trace>
  <inkml:trace contextRef="#ctx0" brushRef="#br0" timeOffset="123012.08">15155 1334 0,'0'0'0,"-21"0"31,21 21-31,-21 0 16,21 0-16,-21 21 0,0-20 16,21 20-16,-22 0 0,1 22 0,0-22 15,21 22-15,-21-22 0,0 0 16,0 22-16,21-22 0,0 0 15,0 1-15,-22-1 0,22-21 0,0 0 16,0 22-16,0-22 0,0 0 16,0 0-16,0 0 15,22-21 1,-1 0-16,0 0 16,0-21-16,0 0 0,0 21 0</inkml:trace>
  <inkml:trace contextRef="#ctx0" brushRef="#br0" timeOffset="123411.15">15536 1863 0,'0'0'0,"-21"0"0,0 0 0,0 21 15,0-21-15,-1 21 0,1 0 16,0 0-16,0 1 0,0-1 0,0 0 15,-1 0-15,22 0 16,0 0-16,0 1 0,0-1 16,0 0-16,22-21 0,-1 0 15,0 0-15,0 0 0,0 0 16,0 0-16,1 0 0,-1 0 16,0 0-16,0 0 0,0 0 0,0 0 15,1-21-15,-1 0 0,0-1 16,-21 1-16,21 0 0,-21 0 0,21 0 15,-21-22-15,0 22 0,0 0 16,0 0-16,0 0 0,0 0 0,-21-1 16,0 1-16,0 21 0,0 0 15,-1 0-15,-20 0 0,21 0 16,0 0-16,21 21 0,0 1 16,21-22-1,0 0 1,0 0-16,0 0 0</inkml:trace>
  <inkml:trace contextRef="#ctx0" brushRef="#br0" timeOffset="123800.29">16087 1736 0,'-22'0'15,"1"0"-15,0 0 16,0 21-16,0 0 15,0 0-15,-1 0 0,22 1 0,-21-1 16,0 0-16,21 0 0,-21 21 16,21-20-16,-21-1 0,0 0 15,21 0-15,0 0 0,0 0 0,0 1 16,0-1-16,0 0 0,0 0 16,21-21-16,0 0 15,0 0-15,0 0 0,0 0 16,1 0-16,-1 0 0,0 0 15,21 0-15,-21-21 0,1 0 0,-1 0 16,-21-22-16,21 22 0,-21 0 0,21-21 16,-21 20-16,0-20 0,0 21 15,0-21-15,0 20 0,-21 1 16,0 0-16,0 21 0,-1 0 16,1 0-16,0 0 0,0 0 0,0 0 15,0 21-15,21 0 31</inkml:trace>
  <inkml:trace contextRef="#ctx0" brushRef="#br0" timeOffset="124152.09">16595 1334 0,'0'0'0,"0"21"47,-22 0-47,1-21 0,21 42 16,-21-21-16,21 1 0,-21 20 0,0 0 16,0 1-16,-1 20 0,1-21 0,0 1 15,0 20-15,0-20 0,0-1 16,21 0-16,0 1 0,0-22 0,0 21 15,0-21-15,0 22 0,0-22 16,0 0-16,0 0 0,21-21 16,0 21-16,0-21 0,0 0 0,0 0 15,1 0-15,-1 0 0,0 0 16,0 0-16,21 0 0,-20 0 0,-1 0 16,0-21-16,0 0 0,0 0 0,0 0 15,1-22-15,20 22 0</inkml:trace>
  <inkml:trace contextRef="#ctx0" brushRef="#br0" timeOffset="124499.77">14753 1651 0,'-42'0'0,"84"0"0,-63 0 16,42 0 0,21 0-16,1 0 0,-1 0 15,22 0-15,-1 0 0,1-21 16,-1 21-16,1 0 0,-1 0 15,1 0-15,-1-21 0,-21 21 0,22 0 16,-22 0-16,-21 0 0,22-21 16,-22 21-16,0 0 0,-42 21 31,0-21-15</inkml:trace>
  <inkml:trace contextRef="#ctx0" brushRef="#br0" timeOffset="125207.48">11070 3704 0,'0'0'0,"0"-21"31,0 42-16,-21 0-15,0 1 0,21 20 16,-21 0-16,-1 22 0,1-22 0,0 22 0,0-1 16,0 1-16,0-1 15,-22-21-15,22 22 0,0-22 0,0 1 16,0-1-16,21-21 0,0 21 16,-22-20-16,22-1 0,0 0 15,22-42 1,-1 0-1,0-1-15,0 1 0,-21-21 0,21 21 16,0-22-16,1 1 0,-1-21 0,0 20 16</inkml:trace>
  <inkml:trace contextRef="#ctx0" brushRef="#br0" timeOffset="125423.43">11134 3747 0,'0'-22'0,"0"44"0,21-65 0,-21 22 0,21 21 15,-21 21 1,0 0-16,0 22 0,0-22 15,0 21-15,0 1 0,0 20 0,0-21 16,0 1-16,0 20 0,0-20 16,0-1-16,0 0 0,0 1 0,0-1 15,0 0-15,0-21 0,0 22 0,0-22 16,21 0-16,-21 0 0,0 0 16,0 1-16,0-1 15,-21-21 1,0 0-16,0 0 15,-1 0-15</inkml:trace>
  <inkml:trace contextRef="#ctx0" brushRef="#br0" timeOffset="125859.34">10753 4382 0,'0'0'16,"21"0"15,0 21-31,21-21 16,-21 0-16,22 0 0,-1 0 0,0 0 15,22 0-15,-1-21 16,-20-1-16,20 22 0,1-21 0,-1 0 16,-20 0-16,20 0 0,-21 0 15,1-1-15,-1 1 0,0 0 0,-20 0 16,20 0-16,-21-22 0,0 22 0,-21 0 16,0 0-16,0 0 15,-21 21 1,21 21-16,0 0 15,-21 0-15,21 0 0,0 22 0,-21-1 16,21 0-16,0 1 0,0 20 0,0-20 16,0 20-16,0-21 0,0 22 15,0-1-15,-21 1 0,21 21 16,0-22-16,-22 22 0,22-22 0,0 22 16,-21-22-16,21 1 0,-21-1 15,0 1-15,21-1 0,0-20 0,0 20 16,0-20-16,0-1 0,0-21 0,0 21 15,0-20-15,0-1 0,0 0 16,21-21 0,-21-21-16,21 0 0,0-1 15,-21-20-15,0 0 0,22-1 16</inkml:trace>
  <inkml:trace contextRef="#ctx0" brushRef="#br0" timeOffset="126176.52">11769 4255 0,'0'0'0,"0"-43"0,0 1 16,0 21-16,0 0 0,0-1 15,0 1-15,0 0 0,0 0 0,0 0 16,0 0-16,21-1 0,0 22 0,0-21 16,21 21-16,1 0 0,-1 0 15,0 0-15,-20 0 0,20 21 0,0 1 16,-21-1-16,1 0 0,-1 0 15,-21 21-15,0 1 0,0-22 0,-21 21 16,-1-21-16,1 22 0,-21-1 16,0-21-16,-1 0 0,1 1 15,0 20-15,-1-42 0,22 21 0,-21 0 16,21-21-16,-1 0 0,22 21 16,-21-21-16,42 0 15,1-21 1,-1 0-16,0 21 0,21-21 15,1 0-15</inkml:trace>
  <inkml:trace contextRef="#ctx0" brushRef="#br0" timeOffset="126655.53">12742 3979 0,'-21'-63'15,"42"126"-15,-63-126 0,21 42 16,0 21-16,-1 0 0,-20 0 16,21 21-16,0 0 0,0 0 0,-22 0 15,22 22-15,0-22 0,-21 21 16,20 1-16,1-1 0,0 0 0,0 1 16,0-1-16,21-21 0,-21 21 15,21-20-15,0-1 0,0 0 0,0 0 16,21 0-16,0-21 0,0 0 15,0 0-15,0 0 0,1 0 16,-1 0-16,21 0 0,-21 0 0,0-21 16,22 0-16,-22 0 0,0 0 0,0-1 15,22-20-15,-22 21 0,0-21 16,0-1-16,0 1 0,-21 0 0,21 20 16,-21-20-16,22 21 0,-22 0 15,0 42 1,0 0-16,0 0 15,-22 22-15,1-22 0,21 0 16,-21 21-16,21-21 0,0 1 16,0-1-16,-21 21 0,21-21 0,0 0 15,0 1-15,0-1 16,21-21-16,0 0 16,0 0-16,22 0 15,-22 0-15,0 0 0,21-21 0,1 21 16</inkml:trace>
  <inkml:trace contextRef="#ctx0" brushRef="#br0" timeOffset="126916.1">13462 4022 0,'0'0'0,"0"-21"0,0-1 0,-21 22 16,0 0-16,-1 0 15,1 0-15,0 0 0,0 0 16,0 0-16,0 22 0,-1-1 0,1 0 15,0 21-15,0 1 0,21-22 16,-21 21-16,21 0 0,-21-20 0,21 20 16,0-21-16,0 21 0,0-20 0,0-1 15,0 0-15,0 0 0,21 0 16,0 0-16,0-21 0,0 0 0,22 22 16,-22-22-16,21 0 0,-21 0 0,22 0 15,-22 0-15,21-22 16,0 22-16,-20-21 0,20 0 0</inkml:trace>
  <inkml:trace contextRef="#ctx0" brushRef="#br0" timeOffset="127419.81">13991 3683 0,'0'0'0,"0"-21"0,0 0 16,0 0-16,-21 21 0,0-22 15,0 22-15,-1 22 16,1-22-16,21 21 15,-21 0-15,21 21 0,0-21 0,-21 22 16,21-22-16,-21 21 0,21 1 16,-21-1-16,21 0 0,0 1 15,0-1-15,-22 21 0,22-20 0,0-22 16,-21 21-16,21 1 0,0-22 16,0 21-16,0-21 0,0 0 0,0 1 15,0-1-15,0 0 0,0-42 47,0 0-47,0-1 0,0 1 0,0 0 16,0 0-16,0-21 15,0-1-15,0 22 0,21-21 0,1-1 0,-1 1 16,21 21-16,-21 0 16,22 0-16,-22-1 0,21 1 0,0 21 15,-20 0-15,20 0 0,0 0 0,-21 0 16,22 0-16,-22 21 0,0 22 15,0-22-15,-21 21 0,0-21 0,0 22 16,0-22-16,0 21 0,0-21 0,0 22 16,0-22-16,-21 0 0,0 0 15,0 0-15,21 1 0,-21-22 0,21 21 16,-22-21-16,22-21 47,22-1-47,-1 1 15</inkml:trace>
  <inkml:trace contextRef="#ctx0" brushRef="#br0" timeOffset="127815.44">14584 4106 0,'0'0'0,"21"0"31,0 0-31,0 0 16,0 0-16,1 0 16,-1 0-16,-21-21 0,21 21 0,0-21 15,0 0-15,0 0 0,1 0 16,-1-1-16,-21 1 0,0 0 16,0 0-16,0 0 0,0 0 15,-21 21 1,-1 0-16,-20 21 15,21 0-15,0 0 0,0 21 0,-22 1 16,22-1-16,0 0 0,0 1 16,0-1-16,-1 0 0,1-20 0,21 20 15,0-21-15,0 21 0,0-20 16,0-1-16,0 0 0,21-21 16,1 21-16,-1-21 0,21 0 0,-21 0 15,0 0-15,22 0 0,-1 0 0,0 0 16,1 0-16,-22-21 0,21 21 15,1-21-15,-22 0 0,21-1 0,-21 22 16,0-21-16</inkml:trace>
  <inkml:trace contextRef="#ctx0" brushRef="#br0" timeOffset="128391.74">12806 5440 0,'0'0'0,"-21"-42"0,-64-22 31,64 64-31,0 0 0,-1 21 16,22 0-16,0 1 0,0 20 16,-21-21-16,21 43 0,0-22 15,0 0-15,-21 22 0,21-22 0,0 22 16,0-1-16,-21-21 0,21 22 0,-21-22 15,21 1-15,0-1 0,0-21 16,0 21-16,0-20 0,0-1 0,0 0 16,0 0-16,0 0 15,0-42 17,0 0-32,0 0 0,0 0 15,0-1-15</inkml:trace>
  <inkml:trace contextRef="#ctx0" brushRef="#br0" timeOffset="128700.57">12573 5503 0,'0'-21'0,"0"42"0,0-63 15,0 0-15,0 21 0,0-1 0,0 1 16,0 0-16,0 0 16,21 0-16,0 21 0,0 0 0,1-21 15,-1 21-15,21 0 0,-21 0 0,22 0 16,-1 0-16,0 0 0,1 21 15,-22-21-15,21 21 0,0 0 16,-20 21-16,-1-20 0,0-1 0,-21 0 16,0 21-16,0-21 0,0 22 15,-21-22-15,0 0 0,-22 21 0,22-20 16,-21-1-16,-1 0 0,1 0 16,0-21-16,21 21 0,-22 0 0,22-21 15,0 0-15,0 0 0,0 0 16,42 0-1,0 0 1,0-21-16,0 0 0,22 21 0</inkml:trace>
  <inkml:trace contextRef="#ctx0" brushRef="#br0" timeOffset="129128.08">13462 5440 0,'-21'21'16,"0"0"-16,-1 0 16,1 1-16,0-1 0,0 0 0,0 21 15,0 1-15,-1-1 0,1-21 16,0 21-16,0 1 0,0-1 0,21-21 16,0 0-16,0 22 0,0-22 15,0 0-15,0 0 0,21-21 16,0 21-16,0 1 0,22-22 0,-22 0 15,21 0-15,-21 0 0,22 0 16,-22 0-16,21 0 0,-21-22 0,0 1 16,22 0-16,-22 0 0,0 0 0,0 0 15,0-22-15,1 22 0,-22-21 16,0-1-16,0-20 0,0 21 0,0-1 16,0 1-16,0 0 0,0 20 0,0-20 15,-22 21-15,1 0 0,0 0 16,0 21-16,-21 0 0,20 0 0,1 0 15,0 0-15,-21 0 0,21 0 0,-1 21 16,22 0-16,-21 0 16,21 0-16,-21 0 0,21 1 0,0-1 15,0 0-15,0 0 0,0 0 0,21 0 16,0-21-16,1 0 16,20 22-16</inkml:trace>
  <inkml:trace contextRef="#ctx0" brushRef="#br0" timeOffset="129399.43">14203 5419 0,'21'0'32,"-21"21"-17,-21 0-15,0 0 0,21 0 0,-22 1 16,1 20-16,0-21 0,21 21 0,-21-20 15,0 20-15,21-21 0,0 21 16,-21-20-16,-1 20 0,22-21 0,-21 0 16,21 0-16,0 1 0,0-1 15,0 0-15,21-42 47,1 21-47</inkml:trace>
  <inkml:trace contextRef="#ctx0" brushRef="#br0" timeOffset="129672.28">13885 5990 0,'0'0'0,"0"43"31,0-22-31,0 0 0,0 0 16,21-21-16,1 0 15,-1 0-15,0 0 16,21 0-16,-21 0 0,22 0 0,-22 0 16,21 0-16,1 0 0,-22 0 0,21 0 15,-21-21-15,0 21 0,1-21 16,-1 21-16,0-21 0,0 21 0,-21-22 16,0 1-16,0 0 0,0 0 15,0 0-15,0 0 16,0-1-16,0 1 0,0 0 0,0 0 15</inkml:trace>
  <inkml:trace contextRef="#ctx0" brushRef="#br0" timeOffset="129944.12">13906 5376 0,'0'0'0,"0"-21"0,0 0 15,22 21 1,-1 0-16,0-21 0,0 21 0,0 0 16,0-21-16,22 21 0,-22 0 0,0 0 15,21 0-15,-20 0 0,-1-21 16,21 21-16,-21 0 0,0 0 0,1 0 16,-1 0-16,0 0 15,-42 0 16,0 21-15,-1-21-16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12:38:06.3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3873 3281 0,'0'0'0,"0"-42"0,0-1 0,0 1 0,0 0 15,0 20-15,-21 1 16,0 21-16,0-21 0,-21 0 0,20 21 15,1-21-15,0 0 0</inkml:trace>
  <inkml:trace contextRef="#ctx0" brushRef="#br0" timeOffset="1405.33">4127 1397 0,'0'-21'16,"0"0"-1,0 42 48,-21 0-48,21 0-15,0 0 0,0 1 16,0-1-16,0 0 16,0 21-16,0-21 0,0 1 15,0 20-15,0-21 0,21 21 0,-21-20 16,0 20-16,0 0 0,0-21 16,22 22-16,-22-1 0,0 0 0,0-20 15,0 20-15,0 0 0,0 1 16,0-22-16,0 21 0,0 0 0,0-20 15,0 20-15,0 0 0,0 1 0,0-1 16,0 0-16,-22-21 0,22 22 16,0-1-16,0 0 0,0 1 0,0-1 15,0 0-15,0 1 0,0-1 16,0 0-16,-21 1 0,21-22 16,0 21-16,0 1 0,0-1 0,0 0 15,0 1-15,0-1 0,0 0 16,0 1-16,0-1 0,0 21 0,0-20 15,0 20-15,0-20 0,0-1 16,0 21-16,0-20 0,0 20 0,0-20 16,0 20-16,0 1 0,0-22 0,0 21 15,0 1-15,21-1 0,-21 1 16,0 21-16,0-22 0,0 1 0,0-1 16,0 1-16,0-1 0,0 1 0,0-1 15,0 22-15,0-1 0,0-20 16,0 21-16,0-22 0,0 22 15,0-1-15,0-20 0,0 21 0,0-22 16,0 22-16,0-22 0,0 22 16,0 0-16,0-22 0,0 1 0,0 20 15,0-20-15,0-1 0,0 22 16,0-22-16,0 1 0,0 21 0,0-22 16,0 1-16,0 20 0,0-20 0,0-1 15,0 1-15,0-1 0,0 22 16,0-22-16,0 1 0,0-1 0,-21 22 15,21-21-15,0 20 0,0-20 0,0-1 16,0 1-16,0-1 0,0 22 16,0-22-16,0 1 0,0-1 15,0 1-15,0-1 0,0 1 0,0 21 16,0-22-16,0-21 0,0 22 0,0-1 16,21 1-16,-21-22 0,0 1 15,0 20-15,0-21 0,22 1 0,-22-22 16,0 21-16,0-21 0,0 22 0,0-22 15,21-21-15,-21 21 0,0-42 16,0 0 0,0 0-16</inkml:trace>
  <inkml:trace contextRef="#ctx0" brushRef="#br0" timeOffset="4719.92">4318 1651 0,'0'0'15,"-42"-63"1,20 41 0,1 22-1,21-21 1,0 42 62,21-21-62,-21 22-16,22-22 15,-1 0-15,0 0 0,0 21 16,0-21-16,0 0 0,1 0 15,20 0-15,-21 0 0,21 0 0,-20 0 16,20 0-16,0 21 0,22-21 16,-22 0-16,22 0 0,-22 0 0,21 0 15,1 21-15,-22-21 16,22 0-16,-1 0 0,1 21 0,20-21 16,-20 0-16,21 0 0,-1 0 0,1 0 15,0 0-15,-1 0 0,1 0 16,0 0-16,-1 0 0,1 0 0,0 0 15,20 0-15,1 0 0,0 0 16,21 0-16,-21 21 0,0-21 0,21 0 16,-21 0-16,-1 0 0,22 0 15,0 22-15,0-22 0,0 0 16,-21 0-16,21 0 0,0 0 0,0 21 0,0-21 16,0 0-16,21 0 0,-21 0 15,22 21-15,-22-21 0,0 0 16,0 0-16,21 21 0,-21-21 15,21 0-15,0 0 0,0 21 0,-21-21 16,21 0-16,1 0 0,-1 21 0,0-21 16,-21 0-16,21 0 0,0 0 15,0 22-15,1-22 0,-1 0 0,0 0 16,0 0-16,0 0 0,-21 21 16,21-21-16,1 0 0,-22 0 0,21 0 15,0 0-15,-21 21 0,21-21 0,-21 0 16,21 0-16,-21 0 0,0 0 15,0 21-15,21-21 0,-21 0 16,0 0-16,0 0 0,0 0 0,-21 0 16,21 0-16,-21 0 0,21 21 15,0-21-15,0 0 0,0 0 0,-21 0 16,0 0-16,21 0 0,-21 0 16,-1 0-16,1 0 0,0 0 0,0 0 15,0 0-15,0 0 0,-1 0 0,1 0 16,0 0-16,-21 0 0,-1 0 15,1 0-15,21 0 0,-21 0 0,-1 0 16,1 0-16,-22 0 0,22 0 16,0 0-16,-22 0 0,1 0 15,-1 0-15,1 0 0,-1 0 0,-20 0 16,-1 0-16,0 0 0,1 0 16,-1 0-16,0 0 0,1 0 0,-1 0 15,-21 0-15,21-21 0,-20 21 16,-1 0-16,0 0 0,0 0 0,0 0 15,0 0-15,1 0 0,-22-21 16,21 21 0,-21 21 31,0 0-32,0 0-15,-21 1 16,21-1-16,0 0 0,0 0 0,0 0 15,-22 0-15,22 1 0,0 20 16,-21-21-16,21 0 0,0 22 0,0-1 16,-21-21-16,21 21 0,0 1 0,-21-1 15,21 22-15,0-22 0,0 0 16,0 22-16,0-22 0,0 22 0,0-22 16,0 0-16,0 22 0,0-1 0,0-20 15,0 20-15,0 1 0,0-22 16,0 21-16,21 1 0,-21-1 0,21 1 15,-21-1-15,0 1 0,0-1 16,21-20-16,-21 20 0,0 1 16,22-1-16,-22 1 0,0-1 0,0 1 15,0-1-15,0 22 0,0-22 0,0 1 16,0-1-16,0 22 0,0-21 16,0-1-16,0 22 0,0-22 0,0 22 15,0-22-15,0 22 0,-22-21 0,22 20 16,-21-20-16,21 20 0,0-20 15,0 21-15,-21-1 0,21-20 0,-21 20 16,21-20-16,0 21 0,0-1 0,-21-20 16,21-1-16,-21 22 0,21-22 15,0 22-15,0-21 0,0 20 16,0-20-16,0 20 0,-22-20 0,22 21 16,0-22-16,0 22 0,0-22 15,0 1-15,0-1 0,0 22 0,0-22 16,0 1-16,0 21 0,0-22 0,0 1 15,0-1-15,0 1 0,0-1 0,0 1 16,0-1-16,0-21 0,0 22 16,0-1-16,0-20 0,0 20 0,0-20 15,0-1-15,0 21 0,0-20 0,0-1 16,0 0-16,0-20 0,0 20 16,0 0-16,0-21 0,0 1 0,0 20 15,0-21-15,0 0 0,0 0 16,0 1-16,0-1 0,0 0 0,0 0 15,-21 0-15,21 0 0,0 1 16,0-1-16,-21 0 0,0 0 16,21 0-16,-21 0 15,0-21 1,-1 22 0,1-22-16,0 0 15,21 21-15,-21-21 16,0 0-16,0 0 15,-1 0-15,1 21 0,0-21 16,0 0-16,0 0 0,0 0 16,-1 0-16,1 0 0,0 0 0,0 0 15,0 0-15,0 0 0,-1 0 0,-20 0 16,21 0-16,-21 0 0,-1 0 0,1 0 16,0 0-16,-1 0 0,1 0 15,-22 0-15,1 0 0,21 0 0,-22 0 16,1 0-16,-1 0 0,1 0 0,-22 0 15,21-21-15,-20 21 0,20 0 0,-20 0 16,-1 0-16,-21 0 0,21 0 16,1 0-16,-22 0 0,21-21 15,-21 21-15,22 0 0,-22 0 0,0 0 16,0 0-16,0 0 0,1 0 0,-22 0 16,21 0-16,0 0 0,0 0 15,0 0-15,-21 0 0,21 0 0,-21 0 16,22 0-16,-22 0 0,21 0 0,-21 0 15,0 0-15,21 0 0,-21 0 0,-21 0 16,21 0-16,0 0 0,0 21 16,0-21-16,0 0 0,21 0 0,-21 0 15,0 0-15,21 0 0,-21 0 0,21 0 16,0 0-16,-21 0 0,22 0 16,-1 0-16,-21 0 0,21 0 0,-21 0 15,0 0-15,21 0 0,-21 0 16,21-21-16,0 21 0,-21 0 0,22 0 15,-1 0-15,0-22 0,0 22 0,-21 0 16,21 0-16,0 0 0,22 0 0,-22 0 16,0-21-16,21 21 0,1 0 15,-22 0-15,21 0 0,-21 0 0,22 0 16,-1 0-16,0 0 0,1 0 0,-1 0 16,0 0-16,1 0 0,63 0 0,-22 0 15,-41 0-15,-1 0 0,-21 0 0,21 0 16,-20-21-16,20 21 0,0 0 15,-21 21-15,43-21 16,-1 0-16,1 0 0,21 0 0,-22 0 16,22 0-16,-1 0 0,1 0 0,0 0 15,-1 0-15,-20 0 0,21 0 0,-1 0 16,1 0-16,0 0 0,-1 0 0,1 0 16,0 0-16,-1 0 0,1 0 15,0 0-15,20 0 0,-20 0 0,21 0 16,-21 0-16,20 0 0,-20 0 0,21 0 15,0 0-15,-22 0 0,22 0 0,0 0 16,0 0-16,0 0 0,0 0 16,-1 0-16,1 0 15,0 0-15,0 0 0,0 0 16,0 0-16,-1 21 0,1-21 16,0 0-16,0 0 15,0 0-15,0 0 0,-1 0 16,1 0-16,0 0 0,0 0 15,0 0-15,-22 0 0,22 0 0,0 0 16,-21 0-16,21 0 0,-22 0 16,22 0-16,0 0 0,-21 0 0,20 0 15,-20 0-15,21 0 0,-21 0 0,20 0 16,1 0-16,-21 0 0,21 0 0,0 0 16,-22 0-16,22 0 0,-21 0 15,21 0-15,-22 0 0,22 22 16,-21-22-16,-1 0 0,22 0 0,-21 0 15,0 0-15,-1 0 0,1 0 0,-22 0 16,22 21-16,0-21 0,-1 0 16,1 0-16,21 0 0,-21 0 0,-1 0 15,22 0-15,-21 0 0,21 0 0,-1 0 16,1 21-16,0-21 0,0 0 0,0 0 16,0 0-16,-1 0 0,1 0 15,0 0-15,0 0 16,0 0-16,0 0 31,-1 0-31,1 0 16,0 0-16,0 0 15,0 21-15,0-21 0,-1 21 0,1-21 16,0 0-16,0 0 16,21-21-1,0 0-15</inkml:trace>
  <inkml:trace contextRef="#ctx0" brushRef="#br0" timeOffset="7171.82">6858 1715 0,'0'-22'0,"-21"1"16,0 21 0,21-21-16,0 0 15,-22 21-15,22-21 16,-21 21-16,0 0 15,21 21 1,-21 0-16,21 0 16,-21 0-16,21 1 0,0-1 15,0 21-15,0 0 0,-21-20 0,21 20 16,0 0-16,0 1 0,0-1 16,0 21-16,0-20 0,0-1 0,0 0 15,0 22-15,0-22 0,0 22 0,0-1 16,0 1-16,0-1 0,0 22 15,0-22-15,0 1 0,0 21 0,0-22 16,0 22-16,0-22 0,0 22 16,0 0-16,0-22 0,0 22 0,0-1 15,0-20-15,0 21 0,21-22 16,-21 22-16,0-22 0,21 22 0,-21 0 16,0-22-16,0 22 0,0-1 15,0-20-15,0 21 0,0-22 0,0 22 16,0-22-16,0 22 0,0 0 0,0-1 15,0 1-15,0 0 0,0-1 16,0 1-16,-21 0 0,21-1 0,-21 1 16,21 0-16,0-1 0,0 1 0,0 0 15,-22-1-15,22 1 0,0 0 16,-21-1-16,21 1 0,0 0 0,0-1 16,0 1-16,0 0 0,-21-1 0,21-20 15,-21 20-15,21 1 0,-21-21 16,21 20-16,0-20 0,0 20 0,-21-20 15,21 21-15,0-22 0,-22 1 16,22 20-16,-21-20 0,21-1 0,0-20 16,0 20-16,0 1 0,0-22 0,0 0 15,0 22-15,-21-22 0,21 22 0,0-22 16,0 0-16,0 1 0,-21 20 16,21-21-16,0 1 0,0-1 0,0 0 15,-21 1-15,21-1 0,-21 0 0,21 1 16,0-22-16,-22 21 0,1 1 0,21-22 15,-21 0-15,21 0 0,0 0 0,0 0 16,-21-21 0,21-21-1,-21 0-15</inkml:trace>
  <inkml:trace contextRef="#ctx0" brushRef="#br0" timeOffset="7200.8">6392 8340 0,'21'-43'0,"-42"86"0,42-128 16,1 22-16</inkml:trace>
  <inkml:trace contextRef="#ctx0" brushRef="#br0" timeOffset="8271.61">9292 1863 0,'0'0'16,"0"-21"-16,0-1 0,0 1 16,-21 21-1,21-21 1,0 42 0,0 0-16,0 1 15,0-1-15,0 21 0,0 0 0,0 1 16,0-1-16,0 0 0,0 22 15,0-1-15,0 1 0,0-1 0,0 1 16,0 21-16,0-22 0,0 22 0,0-1 16,0 1-16,0 0 0,-21-22 15,21 43-15,-21-21 0,21-1 0,-22 22 16,1-21-16,21 21 0,-21-22 16,0 22-16,21 0 0,-21 0 0,21 0 15,-21 0-15,21-1 0,-22 1 16,22 0-16,-21 0 0,21 0 0,0 0 15,-21-1-15,0 1 0,21 0 0,-21-21 16,0 21-16,21-1 0,-22 1 16,1-21-16,0 21 0,0 0 0,0-1 15,0-20-15,-1 21 0,1-21 0,21 20 16,-21-20-16,0 21 0,21-21 0,0-1 16,-21 22-16,21-21 0,-21-1 15,21 1-15,0 0 0,0-1 16,-22 1-16,22 0 0,-21-1 0,21 1 15,-21-21-15,21 20 0,-21-20 0,21-1 16,0 22-16,0-22 0,-21 1 0,21-22 16,-21 22-16,21-1 0,-22-20 15,1-1-15,21 0 0,0 1 0,-21-1 16,21 0-16,0 1 0,0-22 0,0 0 16,0 0-16,0 0 0,0 0 15,-21-21 1,21-21-1,-64-21-15,64 0 0,0-1 16,22 1-16,-1-22 0,0 1 16</inkml:trace>
  <inkml:trace contextRef="#ctx0" brushRef="#br0" timeOffset="9204.85">11218 2011 0,'0'-42'15,"0"20"-15,0 1 16,0 0-16,21 0 0,-21 0 0,0 0 15,0-1-15,22 22 32,-1 0-17,-21 22-15,0-1 16,0 21-16,21-21 0,-21 22 0,21-22 16,-21 21-16,0 22 0,0-22 15,0 0-15,21 1 0,-21 20 0,0 1 16,21-1-16,-21 1 0,0 20 0,0-20 15,0 20-15,0 1 0,22 0 16,-22-1-16,0 22 0,0 0 0,0 0 16,0 0-16,0 0 0,-22 21 0,1 0 15,0 0-15,0 0 0,0 0 16,0 0-16,-1 0 0,1 0 16,0 0-16,0-22 0,0 22 0,-22 0 0,22-21 15,0 21-15,0-21 0,0 0 16,0 21-16,-1-21 0,1 0 0,0-1 15,21 1-15,-21 0 0,0 21 16,0-21-16,-1 0 0,1 21 0,0-21 16,0-1-16,0 1 0,0 0 0,-22 0 15,22 0-15,0 0 0,21-22 0,-21 22 16,0-21-16,21-1 0,0-20 16,-22 21-16,22-22 0,0 1 0,0-1 15,0 1-15,22-1 0,-1-21 0,-21 1 16,21-1-16,0 0 0,-21 1 0,21-1 15,-21-21-15,21 0 0,-21 1 16,0-1-16,22-21 16,-1 0-1,-21-21-15,0-22 0,21 22 16,0-21-16,-21-1 0,21 1 0,0 0 16,1-22-16,-1 1 0</inkml:trace>
  <inkml:trace contextRef="#ctx0" brushRef="#br0" timeOffset="10039.99">13568 2138 0,'0'0'0,"0"-21"0,0 0 16,0-1-16,0 1 0,0 0 15,0 0 1,-21 21-16,21-21 16,0 42 15,0 0-31,0 21 0,0-20 16,0 20-16,0 21 0,0 1 15,0-1-15,0 22 0,-22 0 0,22-1 16,-21 1-16,21 21 0,0 0 0,-21-22 15,0 43-15,21-21 0,-21 0 16,0 21-16,-1-21 0,1 0 0,0 21 16,-21 0-16,21 0 0,-1 0 0,1-21 15,0 21-15,0 0 16,0 21-16,0-21 0,21 0 0,0 0 16,0 0-16,0 0 0,0 0 0,0-21 15,0 21-15,0-22 0,0 22 0,0-21 16,0 21-16,0-21 0,0 21 15,0-21-15,0 21 0,0 0 0,0 0 16,0 0-16,0-21 0,0 21 0,0 0 16,0-21-16,0 21 0,0-22 0,0 1 15,0 0-15,0 0 0,0 0 16,0 0-16,0-22 0,0 1 0,0 0 16,0-22-16,0 1 0,0-1 0,0 1 15,0-1-15,0-21 0,0 1 16,0-1-16,0 0 0,0-20 0,21-65 31,-21 22-31,21-21 16,-21-22-16,21 1 0,0-22 0,22 0 15</inkml:trace>
  <inkml:trace contextRef="#ctx0" brushRef="#br0" timeOffset="10899.5">15790 1990 0,'0'0'0,"-21"-21"16,21-1-16,-21 22 0,21-21 16,-21 21-1,0 21 1,21 1-16,0-1 16,0 0-16,-22 0 0,22 21 15,-21 1-15,21-1 0,-21 22 0,21-1 16,0 1-16,0-1 0,0 22 15,-21-1-15,21 1 0,-21 0 16,21 21-16,0-22 0,0 22 0,0 21 16,0-21-16,-21 0 0,21 0 15,0 21-15,0 0 0,0 0 0,0 0 16,0 0-16,0 21 0,0-21 0,0 21 16,0-21-16,0 21 0,0 0 0,0-21 15,0 21-15,0-21 0,0 0 16,0 0-16,0 0 0,0 0 0,-22 0 15,22 0-15,0 0 0,-21 0 0,21 0 16,-21 0-16,0 0 0,0 0 0,21-21 16,-21 21-16,-1 0 15,1-21-15,0 21 0,0-21 0,0 0 16,0 21-16,-1-21 0,22-22 0,0 22 16,-21-21-16,21-1 0,0-20 0,0 21 15,0-22-15,0-21 0,0 1 0,0-1 16,0 0-16,0-20 0,0-1 15,21 0-15,-21-42 16,22-22-16,-22 22 0,0-21 0,21 0 16</inkml:trace>
  <inkml:trace contextRef="#ctx0" brushRef="#br0" timeOffset="12628.51">4127 3175 0,'0'0'0,"-21"21"0,0-21 15,0 0-15,0 0 16,0 21-16,-1-21 16,22 22 46,22-22-62,-1 0 16,0 0-16,0 0 0,0 0 0,0 0 15,22 0-15,-1 0 0,0 0 16,22 0-16,-1 0 0,1 0 0,21 0 16,20 0-16,-20-22 0,21 22 0,0 0 15,0 0-15,21-21 0,-22 21 16,22 0-16,0 0 0,-21 0 0,21-21 16,0 21-16,0 0 0,21 0 15,-21 0-15,22-21 0,-1 21 0,-21 0 16,21 0-16,0 0 0,0 0 0,0 0 15,1 0-15,-1 0 16,21 0-16,-21 0 0,22 0 0,-1 0 16,0 0-16,1 0 0,-1 0 0,0 0 15,1 0-15,-1 0 0,21 0 16,1 0-16,-22 0 0,22 0 0,-22 0 16,22 0-16,-1-21 0,-21 21 0,22 0 15,-22 0-15,1 0 0,-1-21 16,21 21-16,-20 0 0,-1 0 0,22-22 15,-22 22-15,0-21 0,1 21 0,-1 0 16,0 0-16,1 0 16,-1 0-16,0 0 0,-21 0 0,22 0 0,-1 0 15,-21 0-15,0 0 0,1 0 16,-1 0-16,-21 0 0,21 21 16,0-21-16,-21 0 0,21 0 0,-21 0 15,0 22-15,0-22 0,0 0 16,-21 0-16,21 0 0,-21 0 0,0 0 15,0 0-15,-1 0 0,1 21 0,-21-21 16,0 0-16,-1 0 0,-20 0 16,-1 0-16,1 0 0,-1 0 0,1 0 15,-1 0-15,-20 0 0,20 0 0,-21 0 16,22 0-16,-22 0 16,1 0-16,20 0 0,-21 0 0,1 0 15,-1 0-15,0 0 0,-20 0 16,20 0-16,-21 0 0,0 0 0,0 0 15,1 0-15,-1 0 0,0 0 0,0 0 16,0 0-16,0 0 16,1 0-16,-1 0 0,0 0 0,0 0 15,0 0-15,0 0 0,1 0 16,-1 21-16,0-21 0,0 0 16,0 0-16,-42 0 31,0 0-16,0 0-15,-22 0 0,1 0 0</inkml:trace>
  <inkml:trace contextRef="#ctx0" brushRef="#br0" timeOffset="13903.94">4212 5271 0,'0'0'0,"-21"0"47,0 0-16,0 0-31,21 21 47,42-21-47,-21 0 0,21 0 0,1 0 16,-1 0-16,0 0 0,22 0 15,-1 0-15,1 0 0,-1 0 0,22 0 16,0 0-16,21 0 0,-1 0 16,-20 0-16,0 0 0,21-21 0,21 21 15,0 0-15,0 0 0,0-22 16,21 22-16,0-21 0,21 21 0,1 0 16,-1 0-16,0 0 0,1 0 15,20 0-15,-21-21 0,22 21 0,-1 0 16,1 0-16,-1 0 0,1 0 15,-1 0-15,1 0 0,-1 0 0,1 0 16,-1 0-16,22 0 0,-21 0 0,20 0 16,1 0-16,-22 0 0,1 0 15,21 0-15,-1 0 0,-20 0 0,-1 0 16,22 0-16,-22 0 0,1 0 0,21 0 16,-22 0-16,1 0 0,20 0 15,-20 0-15,-1 0 0,1 0 0,-1 0 16,1 0-16,-1 0 0,-20 0 15,20 0-15,-21 0 0,22 0 16,-22 0-16,1 0 0,-1 0 0,0 0 16,1 0-16,-1 0 0,-21 0 15,21 0-15,-20 0 0,-1 0 0,0 0 16,0 0-16,-21 0 0,21 0 0,-42 0 16,21 0-16,0 0 0,-21 0 15,21 0-15,-42 0 0,20 21 0,-20-21 16,0 0-16,-1 0 0,-20 0 15,-1 0-15,1 21 0,-1-21 0,-20 0 16,20 0-16,-20 0 0,-1 0 0,-21 0 16,21 0-16,-20 0 0,-1 0 15,0 0-15,0 0 0,0 0 16,0 0 0,1 0-16,-1 0 31,-42 0 0,-1 0-31,1 0 16,0 0-16</inkml:trace>
  <inkml:trace contextRef="#ctx0" brushRef="#br0" timeOffset="15404.12">4170 7387 0,'0'0'0,"-21"0"16,-1 0 0,44 0 77,-1 0-93,21 0 0,-21 0 16,22 0-16,-1 0 0,0 0 0,22 0 16,-1 0-16,1 0 15,20 0-15,1-21 0,0 21 0,21 0 16,-1 0-16,1 0 0,0-21 0,0 21 16,21 0-16,-21 0 0,21 0 0,0 0 15,0-21-15,0 21 0,21 0 16,-21 0-16,21 0 0,0 0 0,0 0 15,1 0-15,-1 0 0,21-21 0,-21 21 16,22 0-16,-1 0 0,-21 0 16,21 0-16,1 0 0,-1 0 0,22 0 15,-22 0-15,21 0 0,-20 0 0,20 0 16,1 0-16,-1 0 0,1 0 0,-1 0 16,1 0-16,20 0 15,1 0-15,-21 0 0,20 0 0,-20 0 16,20 21-16,-20-21 0,-1 0 0,1 0 15,-22 0-15,22 0 0,-22 0 16,22 0-16,-1 0 0,-21 0 0,22 0 16,-22 0-16,1 0 0,-1 0 0,0 0 15,1 0-15,-1 0 0,0 0 0,-21 0 16,22-21-16,-22 21 0,21 0 16,-21 0-16,1 0 0,-1 0 0,0 0 15,0 0-15,-21 0 0,21 0 0,-21 0 16,0 0-16,0 0 0,0 0 15,-21 0-15,0 0 0,0 21 16,0-21-16,-1 0 0,-20 0 0,21 21 16,-21-21-16,-22 0 0,22 21 0,-22-21 15,1 0-15,-1 0 0,1 0 16,-22 0-16,22 0 0,-22 21 0,0-21 16,1 0-16,-1 0 0,0 0 0,1 0 15,-1 0-15,0 0 0,-21 0 16,22 0-16,-22 0 0,0 0 0,0 0 15,0 0-15,1 0 32,-1 0 15,0 0-47,0 0 15,0 0-15,0 0 0,1 0 16,-1 0-16,-21-21 31</inkml:trace>
  <inkml:trace contextRef="#ctx0" brushRef="#br0" timeOffset="15529.05">18457 7387 0,'0'0'0,"-42"0"31,21 0-31,0 21 16</inkml:trace>
  <inkml:trace contextRef="#ctx0" brushRef="#br0" timeOffset="16639.46">10647 8403 0,'0'21'31,"0"1"-31,0-1 16,0 0-16,0 0 0,0 0 16,0 0-16,0 1 0,0-1 0,0 0 15,0 0-15,0 0 0,0 0 0,0 1 16,0-1-16,0 0 16,0 0-16,0 0 0,0 0 15,0 1-15,-21-22 31,-1 0-31</inkml:trace>
  <inkml:trace contextRef="#ctx0" brushRef="#br0" timeOffset="24195.71">3154 1778 0,'0'-21'0,"21"21"16,0 0-16,0-21 16,0 0-1,1 21 1,-22-22-16,-22 22 31,1 0-31,0 0 0,0 0 16,0 0-16,0 0 0,-22 0 15,22 0-15,-21 22 0,-1-22 0,1 21 16,0-21-16,-1 21 0,1 0 16,0 0-16,-1 0 0,1 1 0,0-1 15,-1 0-15,1 0 16,21 0-16,-21 0 0,20 1 0,1-1 16,0 0-16,0 0 0,0 21 15,0-20-15,21-1 0,0 0 0,0 0 16,0 0-16,0 22 0,0-22 15,0 0-15,0 0 0,21 21 0,0-20 16,0 20-16,0-21 0,0 21 16,22 1-16,-22-22 0,0 21 0,21 1 15,-20-22-15,20 21 0,0-21 16,-21 22-16,22-1 0,-22-21 0,21 21 16,-21-20-16,1 20 15,20 0-15,-21-21 0,0 22 0,0-1 16,1 0-16,-1 1 0,0-1 15,-21 0-15,21 1 0,-21 20 0,21-20 16,-21-1-16,21 0 0,-21 22 0,0-22 16,0 0-16,0 1 0,0-1 15,0 0-15,0 1 0,0-1 0,0 0 16,-21 1-16,0 20 0,0-20 16,0-1-16,0 0 0,-1 1 0,1-1 15,-21 0-15,21 1 0,-22-22 16,1 21-16,21 0 0,-21-20 0,-1 20 15,1-21-15,21 0 0,-22 0 0,22 1 16,0-1-16,-21 0 16,21-21-16,-1 21 0,1-21 15,21 21-15,-21-21 16,42 0 15,0 0-31,1 0 0,20 0 0,-21 0 16,0 0-16,0 0 0,1 0 0,20 21 15,-21-21-15,0 0 0,0 0 16,1 22-16,-1-22 0,0 21 0,0-21 16,0 21-16,0-21 0,1 21 15,-1-21-15,-21 21 0,0 0 0,21 1 16,-21-1-16,21 0 0,-21 0 16,0 21-16,0-20 0,0-1 15,0 21-15,0 0 0,0-20 0,0 20 16,0 0-16,-21 1 0,0-1 15,21 0-15,-21 1 0,21-1 0,-22 0 16,22 1-16,-21 20 0,0-21 0,21 22 16,-21-22-16,21 22 0,-21-22 15,21 22-15,-21-1 0,21 1 0,-22-22 16,1 21-16,21 1 0,-21-22 16,0 22-16,21-1 0,-21 1 15,0-1-15,-1 22 0,22-22 0,-21 1 16,0-1-16,0 1 0,0-1 15,0 1-15,-1-1 0,1 1 0,0 21 16,0-22-16,0 22 0,0-22 0,-1 22 16,1-22-16,0 22 0,21-21 15,-21-1-15,0 1 0,21 20 0,0-20 16,-21 20-16,-1 1 0,1-21 0,21 20 16,-21-20-16,0 20 0,21 1 15,-21-21-15,0 20 0,21-20 0,-22 20 16,1-20-16,21 21 0,-21-22 15,21 1-15,0-1 0,0 1 0,0-22 16,0 0-16,0 22 0,0-22 16,0-21-16,21 22 0,-21-22 15,21 0-15,1 0 0,20 0 0,0-21 16,-21-21-16</inkml:trace>
  <inkml:trace contextRef="#ctx0" brushRef="#br0" timeOffset="24251.67">2603 9356 0,'43'-21'16,"-86"42"-16,107-64 0,-43 22 0,0 0 0,0-21 0,1 21 15,-1-22-15,0 1 0</inkml:trace>
  <inkml:trace contextRef="#ctx0" brushRef="#br0" timeOffset="25000.75">0 5609 0,'0'0'0</inkml:trace>
  <inkml:trace contextRef="#ctx0" brushRef="#br0" timeOffset="25287.62">0 5630 0,'63'0'78,"22"0"-78,-21 0 0,-1-21 0,22 21 16,-1 0-16,1 0 15,0-21-15,-1 21 0,-20-21 0,21 21 16,-1 0-16,1 0 0,-22-21 16,22 21-16,-21 0 0,-1 0 0,-21 0 15,22 0-15,-22-21 0,1 21 16,-1 0-16,0 0 0,-21 0 0,1 0 16,-1 0-16,0 0 0,-42 0 46,0 0-30,-1 0-16,1 0 16,-21 0-16,21 0 0,-22 0 15</inkml:trace>
  <inkml:trace contextRef="#ctx0" brushRef="#br0" timeOffset="25767.47">0 5757 0,'0'-21'31,"0"0"1,21 21-17,43-21 1,-22 21-16,43 0 0,-22 0 16,1 0-16,20-21 0,1 21 0,0 0 15,-22 0-15,22-21 0,-22 21 16,22-22-16,-22 22 0,1 0 15,21 0-15,-22-21 0,1 21 16,-22 0-16,21 0 0,-20-21 0,20 21 16,-20 0-16,-1 0 0,-21 0 15,21-21-15,-20 21 0,-1 0 0,0 0 16,-21-21 15,0 0 0,-21 21-31,21-22 16</inkml:trace>
  <inkml:trace contextRef="#ctx0" brushRef="#br0" timeOffset="26375.16">1524 5101 0,'-21'-21'15,"42"42"-15,-42-63 0,21 21 16,-21 0-16,21-1 31,-22 22-31,22 22 31,0-1-31,22 0 0,-1 0 16,-21 0-16,21 0 0,0-21 16,0 22-16,0-1 0,22 0 0,-22 0 15,21-21-15,-21 21 0,22 0 16,-22 1-16,21-22 0,-21 21 0,22-21 16,-22 21-16,21-21 0,-21 0 15,1 0-15,20 21 0,-21-21 0,0 0 16,0 0-16,1 0 0,-1 0 15,0 0-15,0 0 0,-42 21 63,0-21-63,0 21 16,-1-21-16,1 22 0,0-22 0,0 21 15,0 0-15,-22 0 0,22 0 16,0 0-16,-21 22 0,21-22 0,-22 21 15,1-21-15,0 22 0,20-1 16,-20-21-16,21 22 0,-21-22 0,20 0 16,1 21-16,0-21 15,0 1-15,0-1 0,21 0 0,-21-21 16,21 21-16,0 0 16</inkml:trace>
  <inkml:trace contextRef="#ctx0" brushRef="#br0" timeOffset="27468.01">2095 9271 0,'22'0'16,"-22"-21"-16</inkml:trace>
  <inkml:trace contextRef="#ctx0" brushRef="#br0" timeOffset="27575.95">2095 9292 0,'0'0'15,"0"21"1,0 1 0,0-1-1,0 0 1</inkml:trace>
  <inkml:trace contextRef="#ctx0" brushRef="#br0" timeOffset="27683.88">2117 9419 0,'0'0'16,"21"0"-16,0 0 0,0 0 15,0 0 1,0 0-16,1 0 16,-22 21-16,21-21 0,0 0 0,0 0 15,0 0-15,0 0 0,1 0 16</inkml:trace>
  <inkml:trace contextRef="#ctx0" brushRef="#br0" timeOffset="27783.83">2603 9398 0,'43'0'32,"-43"-21"-32,0 0 0</inkml:trace>
  <inkml:trace contextRef="#ctx0" brushRef="#br0" timeOffset="27825.81">2752 9271 0,'0'0'0</inkml:trace>
  <inkml:trace contextRef="#ctx0" brushRef="#br0" timeOffset="29931.63">296 6392 0,'0'0'0,"-21"0"0,0 0 15,0 0 1,21-21-16,0 0 31,0 0-15,21 0 15,0 21-31,0 0 0,0 0 16,1 0-16,-1 0 15,0 21-15,0-21 0,-21 21 16,21 0-16,0 0 0,1 1 16,-22-1-16,0 21 0,21-21 0,-21 0 15,21 1-15,-21 20 0,0-21 16,0 0-16,0 0 0,0 22 0,0-22 16,0 0-16,0 0 15,-21-21-15,21 21 0,-21-21 31,21-21-15,0 0 0,0 0-16,0 0 0,0 0 15,0-1-15,0-20 0,0 21 16,0 0-16,0-22 0,0 22 0,21 0 16,0 0-16,-21 0 0,21 0 15,0-1-15,-21 1 0,21 0 0,-21 0 16,22 21-16,-1 0 15,0 0 17,0 0-32</inkml:trace>
  <inkml:trace contextRef="#ctx0" brushRef="#br0" timeOffset="30471.32">825 6392 0,'22'-42'16,"-44"42"30,22 21-46,-21-21 16,21 21-16,0 1 0,0-1 0,-21 0 16,21 0-16,0 21 0,-21-20 15,21-1-15,0 0 0,0 21 0,0-21 16,0 1-16,0-1 0,0 0 16,0 0-16,0 0 0,0 0 15,21-21-15,0 0 16,0 0-16,1 0 0,-1 0 15,0 0-15,0 0 16,-21-21-16,21 21 0,0-21 0,1 0 16,-22 0-16,21 0 15,0-1-15,-21-20 0,0 21 16,0 0-16,0 0 0,0-1 16,0-20-16,0 21 0,0 0 0,0 0 15,0-1-15,-21 1 16,0 21-16,-1 0 0,1 0 15,0 0-15,0 0 0,0 0 16,0 0-16,-1 0 0,22 21 16,0 1-16,-21-22 15,21 21-15,0 0 0,0 0 16,0 0 0,21-21-1</inkml:trace>
  <inkml:trace contextRef="#ctx0" brushRef="#br0" timeOffset="31248.07">1185 6435 0,'0'0'15,"0"-21"-15,21 21 0,-21 21 63,0 0-48,0 0-15,0 0 0,0 0 0,0 1 16,0-1-16,0 0 0,0 0 16,0 0-16,0 0 0,0 1 0,-21-1 15,21 0-15,0 0 0,0 0 16,0 0-16,0 1 15,0-44 48,0 1-63,21 21 16,1-21-16,-1 0 0,-21 0 0,21 0 15,0-1-15,0 1 0,-21 0 16,21 0-16,1 0 0,-1 21 0,-21-21 15,21 21-15,0-22 16,0 22 0,-21 22-1,0-1-15,0 0 16,0 0-16,0 0 0,0 0 16,0 1-16,0-1 15,0 0-15,0 0 16,21 0-16,1 0 15,-1-21-15,0 0 16,0 0 0,0 0-16,0 0 0,1-21 15,-22 0-15,21 0 0,0 21 16,-21-21-16,0 0 0,0-1 0,21 1 16,-21 0-16,0-21 0,0 21 0,0-1 15,21 1-15,-21 0 0,0 0 16,0 0-16,0 0 0,0-1 0,0 1 15,0 0 1,0 42 93</inkml:trace>
  <inkml:trace contextRef="#ctx0" brushRef="#br0" timeOffset="31935.71">2180 6392 0,'0'0'15,"0"-21"-15,0 0 16,0 0 0,-21 21-1,0 0 1,0 0-1,-1 0-15,1 21 0,0 0 16,0 0-16,0 1 0,0-1 16,21 0-16,-22 0 15,22 0-15,-21-21 0,21 21 0,0 1 16,0-1 0,0 0-16,21-21 15,1 0 1,-1 0-16,-21 21 0,21-21 15,0 0-15,0 0 16,0 0-16,1 0 16,-1 0-16,0 0 15,0 21-15,0-21 16,-21 21-16,21-21 16,-21 22-16,0-1 15,0 0 1,0 0-16,-21-21 15,0 21-15,0-21 16,21 21-16,-21-21 0,0 0 0,-1 22 16,1-22-16,0 0 0,0 0 15,0 0 1,0 0-16,-1 0 0,1 0 16,0 0-16,0 0 15,0 0 1</inkml:trace>
  <inkml:trace contextRef="#ctx0" brushRef="#br0" timeOffset="36783.71">10604 445 0,'0'0'0,"0"-22"0,0 1 0,22 21 16,-22-21-16,0 0 15,0 0-15,0 42 31,0 0-31,0 21 16,-22-20-16,22-1 16,-21 21-16,21 0 0,0 1 15,-21-1-15,21 0 0,0 1 0,0 20 16,0-20-16,0-1 0,0 21 16,-21-20-16,21-1 0,0 0 0,0-20 15,0 20-15,-21-21 0,21 21 16,0-20-16,0-1 0,0 0 15,0 0-15,-21-21 32</inkml:trace>
  <inkml:trace contextRef="#ctx0" brushRef="#br0" timeOffset="37076.18">10202 995 0,'21'21'31,"1"0"-31,-1 0 16,0 1-16,0-1 0,-21 0 15,21 0-15,-21 0 0,21 0 0,-21 1 16,0-1-16,0 0 0,0 0 0,22 0 16,-22 0-16,0 1 15,21-22-15,0 0 32,0 0-32</inkml:trace>
  <inkml:trace contextRef="#ctx0" brushRef="#br0" timeOffset="37196.11">10837 995 0,'0'0'16,"-21"-21"-16</inkml:trace>
  <inkml:trace contextRef="#ctx0" brushRef="#br0" timeOffset="37292.07">10689 1143 0,'0'0'0,"-21"21"16,0 0-16,0 1 0,-1-1 15,1 0-15,0-21 0,21 21 0,-21 0 16,0 0-16,0-21 16</inkml:trace>
  <inkml:trace contextRef="#ctx0" brushRef="#br0" timeOffset="37820.06">7197 529 0,'0'-21'31,"21"21"-31,0 0 47</inkml:trace>
  <inkml:trace contextRef="#ctx0" brushRef="#br0" timeOffset="39315.72">7302 550 0,'-21'0'78,"21"-21"0,21 0-78,1 0 16,-1 21-16,-21-21 15,21 0-15,0 21 0,0-22 0,22 1 16,-22 0-16,0 0 0,21 0 16,1 21-16,-1-21 0,0-1 15,1 1-15,-1 0 0,0 21 0,1-21 16,-1 0-16,0 21 0,22-21 16,-22 21-16,0 0 0,1-22 0,20 22 15,-20-21-15,-1 21 0,0 0 16,22 0-16,-22 0 0,0 0 0,22 0 15,-22 0-15,22 21 0,-1-21 16,-20 22-16,20-1 0,1-21 0,-22 21 16,21 0-16,-20 0 0,20-21 15,-20 21-15,-1 1 0,0-1 0,22 0 16,-22 21-16,0-21 0,1 1 16,-1-1-16,0 0 0,22 0 15,-1-21-15,-20 21 0,20 0 0,22 1 16,-22-1-16,1-21 0,21 21 15,-22-21-15,1 21 0,20-21 0,-20 0 16,-1 0-16,1 21 0,20-21 16,-20 0-16,21 0 0,-22 0 0,22 0 15,-22 0-15,22 0 0,-22 0 16,22 0-16,-21 0 0,-1 0 0,1 0 16,-1 0-16,1-21 0,-1 21 0,1-21 15,-1 21-15,1-21 0,-22 0 16,21 21-16,1-22 0,-1 22 0,-20-21 15,20 21-15,-20-21 16,-1 21-16,0-21 0,1 21 0,-1-21 16,0 21-16,1-21 0,-22 21 0,21-22 15,0 22-15,-20-21 0,-1 21 16,21-21-16,-21 0 0,0 21 0,1-21 16,-1 21-16,0-21 0,0 21 15,-21-22-15,21 22 0,-21 22 78,-21-1-62,21 0-16,0 0 0,0 0 16,0 0-16,0 1 0,0-1 15,0 0-15,0 0 16,0 0-16,0 0 0,21 1 15,0-22-15,1 21 0,-1-21 0,0 21 16,0 0-16,21-21 0,-20 0 16,20 21-16,0-21 0,1 0 0,-1 0 15,0 0-15,22 0 0,-22 0 16,0 0-16,22 0 0,-22 0 16,1 0-16,20 0 0,-21 0 0,22 0 0,-22 0 15,22-21-15,-22 21 16,22-21-16,-1 21 0,-21-21 0,22 21 15,-1-21-15,1 21 0,-1-22 16,1 22-16,-22-21 0,22 21 0,-1-21 16,1 0-16,-1 21 0,1-21 0,-22 0 15,22-1-15,-1 22 0,-21-21 16,22 0-16,-1 0 0,22 21 0,-21-21 16,20 0-16,-20-1 0,20 22 15,1-21-15,0 21 0,-1-21 0,1 21 16,0-21-16,-22 21 0,22 0 15,-22 0-15,1-21 0,21 21 0,-22 0 16,1 0-16,-1 0 0,1 0 16,-1 0-16,1 0 0,-1 0 15,1 0-15,-1 0 0,-21 0 0,1 0 16,-1 21-16,0-21 0,1 21 16,-22 0-16,0 0 0,0 1 0,0-1 15,1 0-15,-22 0 0,0 0 16,0 0-16,0 1 0,0-1 15,0 0-15,0 0 16,0 0-16,0 0 16,0 1-16,-22-22 31</inkml:trace>
  <inkml:trace contextRef="#ctx0" brushRef="#br0" timeOffset="39979.4">18119 106 0,'0'-21'0,"-43"-43"31,22 64-31,0 0 0,0 0 16,0 21-16,-1 1 0,1-1 15,0 0-15,21 21 0,-21 1 0,0-22 16,0 21-16,-1 0 0,1 1 15,21-22-15,0 21 0,-21-21 0,21 22 16,-21-22-16,21 0 0,0 21 16,0-20-16,0-1 0,0 0 15,21 0-15,0 0 0,0-21 16,1 0-16,-1 0 0,0 0 16,0 0-16,21 0 15,-20 0-15,-1 0 0,0 0 16,0-21-16</inkml:trace>
  <inkml:trace contextRef="#ctx0" brushRef="#br0" timeOffset="43751.88">18436 339 0,'0'21'31,"-21"-21"-31,0 21 16,0 0-16,-1 0 0,1 1 0,21-1 16,-21-21-16,0 21 0,0 0 15,0 0-15,21 0 0,0 1 0,0-1 16,0 0-16,0 0 0,0 0 16,21-21-1,0 0-15,0 0 16,0 0-16,22 0 0,-22 0 15,0 0-15,0 0 0,0-21 0,0 21 16,1-21-16,20 0 0,-21 0 16,-21-1-16,21 1 0,0-21 0,-21 21 15,22 0-15,-22-1 0,0-20 16,0 21-16,0 0 0,0 0 16,-22-1-16,1 22 0,0-21 0,0 21 15,0 0-15,0 0 0,-1 0 16,1 0-16,0 0 0,0 21 0,0 1 15,0-1-15,-1 0 0,1 0 16,21 0-16,0 0 0,0 1 0,0-1 16,0 0-16,0 0 0,0 0 0,0 0 15,0 1-15,21-1 16,1-21-16,-1 0 0,0 21 0,21-21 16,-21 0-16,1 0 0,20 0 15,-21 0-15,0 0 0,0 0 16,22 0-16,-22 0 0,0-21 0,0 0 15,22 21-15,-22-22 0,0 1 16,0 0-16,-21-21 0,21 21 0,0-1 16,1-20-16,-22 21 0,21-21 15,-21-1-15,21 1 0,-21 0 0,0 20 16,21-20-16,-21 0 0,21-1 16,-21 1-16,21 42 0,-42 42 78,21-20-78,-21 20 0,0 0 15,21 1-15,-21-22 0,21 21 16,0 0-16,0-20 0,-21 20 0,21 0 16,0-21-16,0 1 0,0 20 0,0-21 15,0 0-15,0 0 0,0 1 16,0-1-16,0 0 0,21 0 15,0-21 1,0 0 0,0 0-16,0 0 0,1 0 15,-1 0-15,-21-21 0,21 21 16,0-21-16,0 21 0,-21-21 0,21-1 16,1 1-16,-1 0 0,0 0 15,-21 0-15,21 0 0,-21-1 0,21 1 16,-21 0-16,21 21 15,-21-21-15,0 42 32,-21 0-17,21 0-15,-21 1 0,21-1 16,-21 0 0,21 0-16,-21 0 0,21 0 0,0 1 15,0-1-15,0 0 16,0 0-1,21-21-15,0 0 0,0 0 16,0 0-16,1 0 0,-1 0 0,21 0 16,-21 0-16,22 0 0,-22 0 0,0 0 15,21-21-15,-21 0 0,1 21 16,-1-21-16,0-1 0,0 22 0,-21-21 16,21 0-16,-21 0 0,21 21 15,-21-21-15,0 0 0,0-1 31,-21 44-15,0-22 0,0 21-16,21 0 0,-21 0 15,0-21-15,21 21 0,0 0 0,-22 1 16,22-1-16,-21 0 16,21 0-1,-21-21 32,0 0-31,21-21-1,0 0 1,0 0 0,0-1 202,0 1-171,0 0-16,21 21-15,-21-21 0,21 21-16,-21-21 0,0 0 15,0-1 1,0 1-16,0 0 31,21 21-31,-21-21 16,0 42 62,0 0-78,0 0 16,0 1-16,0-1 0,0 0 15,0 0-15,-21 0 16,21 0-16,-21 1 0,21-1 15,0 0-15,0 0 16,0 0 0,21-21-1,0 0 1,1 0-16,-1 0 0,0 0 16,0 0-16,-21-21 0,21 0 15,0 21-15,1-21 0,-1 21 16,-21-21-16,21-1 0,0 22 15,-21-21-15,0 0 0,21 21 0,-21-21 16,21 0-16,-21 0 0,22-1 31,-44 44 32,22-1-63,-21-21 0,21 21 0,-21 0 15,0-21-15,21 21 0,-21-21 16,21 21-16,0 1 0,-21-1 16,-1-21-1,22 21-15,-21-21 47,21-21-16,0 0-15,0-1-16,21 1 16,-21 0-16,22 21 0,-1-21 0,-21 0 15,21 0-15,0 21 0,-21-22 16,21 22-16,0-21 0,1 21 16,-1 0-16,0-21 0,0 21 15,0 0-15,0 0 16,1 0-1,-1 0-15,-21 21 0,0 0 16,21 1-16,-21-1 16,0 0-16,0 0 0,0 0 15,0 0-15,0 1 16,0-1 0,0-42 46,21-1-62,-21 1 16,21 0-16,0 21 0,-21-21 15,0 0-15,22 0 0,-1 21 0,-21-22 16,21 1-16,-21 0 16,21 21-16,0 0 0,-21-21 0,21 0 15,1 21-15,-1 0 16,-21 21-1,0 0-15,0 0 16,0 0-16,0 1 16,0-1-16,0 0 0,0 0 15,0 0-15,0 0 16,21-21-16,-21 22 0,21-22 16,0 0-16,0 0 0,-21 21 15,22-21-15,-1 0 0,0 0 0,0 0 16,0 0-16,0 0 0,1 0 15,-1 0-15,0 0 0,0 0 0,-21-21 16,21 21-16,0-22 0,1 1 0,-1 0 16,-21 0-1,21 0-15,-21 0 0,0-1 0,21 1 16,-21 0-16,21 21 0,-21-21 16,0 42 30,0 0-46,-21-21 0,21 21 0,-21 1 16,21-1-16,-21-21 0,21 21 16,0 0-16,0 0 0,-21-21 0,21 21 15,-22 1-15,22-1 16,0-42 46,0-1-46,22 22-16,-1-21 0,-21 0 16,21 21-16,0-21 0,-21 0 15,21 21-15,0-21 0,1-1 0,-1 22 16,0-21-16,0 21 0,0 0 16,0 0-16,1 0 0,-1 0 15,0 0 1,-21 21-1,0 1-15,0-1 16,0 0-16,0 0 16,0 0-16,0 0 15,0 1-15,0-1 16,0 0 0,21-21-16,0 21 15,0-21-15,1 0 16,-1 0-1,0 0 1,0 0-16,0 0 16,0 0-1,1 0-15,-1-21 16,0 0-16,0 21 0,-21-21 0,21-1 16,0 22-16,1-21 0,-1 0 15,-21 0-15,21 0 0,0 0 0,0-1 16,-21 1-16,21 0 0,1 0 15,-22 0-15,21 21 0,-21-21 0,0-1 16,0 1 0,-21 42 15,-1-21-31,1 22 16,21-1-16,-21 0 0,0 0 15,21 0-15,-21 0 16,21 1-16,0-1 15,0 0-15,0 0 16,21 0 0,0-21-16,0 0 15,-21 21-15,21-21 16,1 0-16,-22 22 0,21-22 16,-21 21-1,21-21-15,-21 21 0,0 0 16,-21 0 15,0-21-31,-1 0 16,1 0-16,0 0 15,0 0 17,0 0 14</inkml:trace>
  <inkml:trace contextRef="#ctx0" brushRef="#br0" timeOffset="43879.8">21103 783 0,'0'-21'0,"0"42"0</inkml:trace>
  <inkml:trace contextRef="#ctx0" brushRef="#br0" timeOffset="43985.74">21018 3725 0</inkml:trace>
  <inkml:trace contextRef="#ctx0" brushRef="#br0" timeOffset="45851.49">4318 1524 0,'0'0'0,"21"0"0,0 0 16,-21-21-1,21 21-15,-21-21 47,-21 21-31,0 0 0,0 0-16,0 0 15,0 0-15,-1 0 0,1 0 16,0 0-16,0 0 0,0 0 15,0 0-15,-1 0 16,1 0 0,0 0-16,21 21 15,-21-21 1,21 21-16,0 0 16,0 0-16,0 1 15,0-1-15,0 0 16,0 0-16,0 0 0,0 0 15,0 1-15,0 20 0,0-21 0,0 0 16,21 22-16,-21-1 0,0-21 0,0 21 16,21 1-16,-21-22 0,0 21 15,0 1-15,0-22 0,21 21 0,-21 0 16,0-20-16,0 20 0,22 0 16,-22 1-16,0-1 0,0-21 0,0 21 15,0 1-15,0-1 0,0 0 16,0 1-16,0-1 0,0-21 0,0 22 15,0-1-15,0-21 0,0 21 16,0-20-16,0 20 0,0-21 16,0 0-16,0 0 0,0 22 0,0-22 15,0 0-15,-22 0 0,22 0 16,0 1-16,0-1 0,0 0 16,0 0-16,0 0 15,0 0 1,0 1-1,0-44 48,0 1-63,0 0 16,0 0-16,0 0 15,0 0-15,0-1 0,0 1 0,0 0 16</inkml:trace>
  <inkml:trace contextRef="#ctx0" brushRef="#br0" timeOffset="49408.27">4212 1672 0,'21'0'47,"0"0"-32,1 0 1,-1 0-16,0 0 0,0 0 15,0 0-15,0 0 0,22 0 0,-22 0 16,21 0-16,22 0 0,-22 0 16,0 0-16,22 0 0,-1 0 0,-20 0 15,20 0-15,1 0 16,-1 0-16,1 0 0,-1 0 0,1 0 16,-1 0-16,1 0 0,-1 0 15,-20 0-15,20-21 0,1 21 0,-1 0 16,-21 0-16,22 0 0,-22 0 15,22 0-15,-22 0 0,0 0 0,1 0 16,-22 0-16,21 0 0,-21 0 0,1 0 16,20 0-16,-21 0 0,0 0 15,0 0-15,1 0 0,-1 0 32,0 0-32,0 0 15,0 0 1,0 0-16,1 0 15,-1 0-15,0 0 16,0 0-16,0 0 16,0 0-16,1 0 15,-1 0-15,0 0 0,0 0 16,0 0-16,0 0 0,1 0 16,-1 0-16,0 0 0,0 0 15,0 0-15,0 0 0,1 0 16,-1 0-16,0 0 15,0 0-15,0 0 0,0 0 32,1 0-32,-22 21 47,0 0-32,0 1-15,0-1 16,-22 0-16,22 0 15,0 0-15,0 0 0,-21 1 16,21-1-16,0 0 0,0 0 0,0 0 16,0 0-16,-21 1 15,21 20-15,0-21 0,0 0 0,0 0 0,0 1 16,0 20-16,0-21 16,0 0-16,0 0 0,0 1 0,0 20 15,0-21-15,0 0 0,0 22 0,0-22 16,0 21-16,0 0 0,0-20 15,0 20-15,0-21 0,0 21 0,0-20 16,0 20-16,0-21 0,0 21 16,0-20-16,-21-1 0,21 21 0,-21-21 15,21 0-15,0 1 0,0-1 0,0 0 16,-21 0-16,21 0 16,0 0-16,-22 1 0,22-1 15,0 0-15,-21 0 0,21 0 16,-21-21-16,21 21 0,0 1 15,0-1 1,-21-21-16,0 0 31,0 0-15,21 21-16,-22-21 16,1 0-16,0 0 15,0 0-15,0 0 0,0 0 16,-1 0-16,22 21 15,-21-21-15,-63 21 16,62-21 0,1 0-16,0 0 0,0 0 0,0 0 15,0 21-15,-22-21 0,22 22 0,-21-22 16,21 0-16,-22 0 0,1 0 16,0 0-16,-1 21 0,1-21 0,0 0 15,20 0-15,-20 0 0,0 0 16,-1 0-16,1 0 0,0 0 0,-1 0 15,1 0-15,0 0 0,-1 0 0,1 0 16,0 0-16,-1 0 0,1 0 16,0 0-16,-1 0 0,1 0 15,0 0-15,-1 0 0,1 0 0,0 0 16,-1 0-16,1 0 0,0 0 16,-1 0-16,1 0 0,0-21 0,-1 21 15,22 0-15,-21 0 0,0 0 16,20 0-16,-20 0 0,21-22 0,0 22 15,0 0-15,-1 0 0,1 0 16,0-21-16,0 21 0,0 0 0,0 0 16,-1 0-16,1 0 0,0 0 15,0 0-15,0 0 0,0 0 16,-1 0-16,1 0 0,0 0 16,0 0 15,21-21 109,21 0-124,-21 0-16,0 0 16,21-1-16,0 1 15,-21 0-15,0 0 0,0 0 0,22-22 16,-22 22-16,21-21 0,-21 21 16,0-22-16,0 1 0,0 0 0,21-1 15,-21 1-15,0 0 0,0-22 16,0 22-16,0 0 0,0-1 0,0 1 15,0 0-15,0 20 0,-21-20 0,21 0 16,0 21-16,0-22 0,0 22 16,0-21-16,0 21 0,0-22 15,0 22-15,0-21 0,0 21 16,0-22-16,0 22 0,0 0 0,0 0 16,21 0-16,-21-1 0,21 1 15,0 0-15,-21 0 0,21 0 16,1 0-1,-22-1-15,21 1 16,0 0-16,0 21 16,-21-21-16,0 0 0,21 21 31,-21-21-31,21 21 219,1 0-219,-1 0 15,21 0-15,0 0 0,1 0 0,-1 0 16,0 0-16,22 0 0,-1 0 16,-20 0-16,20 0 0,1 0 0,20 0 15,-20 0-15,-1 0 0,1 0 16,21 0-16,-22 0 0,22 0 0,-22 0 15,1 0-15,-1 0 0,1 0 16,-1 0-16,1 0 0,-1 0 0,-20 0 16,-1 0-16,21 0 0,-41 21 15,20-21-15,0 0 0,-21 0 16,1 0-16,-1 0 0,0 0 0,0 0 16,0 0-16,0 0 0,1 0 15,-1 0-15,0 0 16,0 0 46,0 0-30,0 0-17,1 0-15,-1 21 16,0-21-1,0 21-15,-21 0 16,21 0-16,0-21 16,-21 22-1,22-22-15,-1 0 16,0 0 0,0 0-16,0 0 0,0 0 15,1 0 1,-1 0-16,0 0 31,-21 21-15,0 0-16,0 0 15,0 0-15,0 0 16,0 1-16,0-1 16,0 0-16,0 0 0,0 0 15,0 22-15,0-22 0,0 0 0,-21 21 16,21-21-16,0 1 0,0 20 15,-21-21-15,21 0 0,0 22 0,-22-22 16,22 21-16,0-21 0,0 22 16,0-22-16,0 21 0,0 0 15,0 1-15,0-22 0,-21 21 0,21 1 16,0-22-16,0 21 0,0-21 0,0 22 16,-21-22-16,21 0 0,0 0 15,0 0-15,0 0 0,0 1 0,0-1 16,0 0-16,-21 0 0,21 0 15,0 0-15,-21-21 0,21 22 16,0-1-16,-21-21 16,21 21-1,-22-21-15,22 21 32,-21-21-17,0 0-15,0 0 16,21 21-16,-21-21 0,0 0 15,-1 0-15,1 0 0,0 0 0,-21 21 16,21-21-16,-1 0 0,1 0 0,-21 22 16,21-22-16,-22 0 0,22 0 15,-21 0-15,0 21 0,-22-21 0,22 0 16,-22 0-16,1 0 0,-1 0 0,1 0 16,-1 0-16,-20 0 0,20 0 15,-21 0-15,22 0 0,-1 0 0,-20 0 16,20 0-16,1 0 0,-1 0 15,1 0-15,-1 0 0,1 0 16,-1 0-16,1 0 0,20 0 0,-20 0 16,21 0-16,-1 0 0,-20 0 15,20 0-15,1 0 0,0 0 0,21 0 16,-22 0-16,1 0 0,21 0 0,0 21 16,-22-21-16,22 0 0,0 0 15,0 0-15,21 21 16,-21-21-16,42 0 156,-21 21-156,21-21 16,0 0-16</inkml:trace>
  <inkml:trace contextRef="#ctx0" brushRef="#br0" timeOffset="51372.16">4254 10456 0,'0'-21'78,"0"0"-46,0 0-17,22 21-15,-1-21 16,0 0-16,0-1 16,0 1-16,-21 0 15,21 21-15,-21-21 0,22 21 16,-22-21-16,0 0 0,0-1 31,-22 22-31,1 0 16,0 0-16,0 0 0,0 0 0,0 22 15,-1-1-15,-20-21 0,21 21 0,0-21 16,0 21-16,-1 0 16,1 0-16,0 1 0,0-1 0,0 0 15,0 0-15,21 0 0,0 0 0,0 1 16,0-1-16,0 0 15,21-21 1,0 0-16,0 0 0,0 0 16,0 0-16,1 0 0,-1 21 15,0-21-15,0 0 0,0 21 0,0-21 16,1 0-16,-1 0 0,0 21 16,0-21-16,0 22 0,22-22 0,-22 21 15,0-21-15,0 21 0,0 0 16,0-21-16,-21 21 0,22 0 15,-22 1-15,0-1 16,0 0-16,0 0 0,0 0 16,-22 0-16,1 1 0,0-1 0,0 0 15,-21-21-15,20 21 0,1 0 16,-21-21-16,21 21 0,0 1 0,-22-22 16,22 0-16,-21 0 0,21 0 0,-22 0 15,1 0-15,0 0 0,20 0 16,-20 0-16,0 0 0,21-22 0,-22 1 15,22 0-15,0 0 0,-21 0 16,42 0-16,-22-1 0,1 1 0,21-21 16,0 21-16,0 0 0,0-1 15,0 1-15,0 0 0,0 0 16,0 0-16,21 21 0,1-21 16,-1 21-16,0 0 0,0-22 0,0 22 15,0-21-15,1 21 0,-1 0 16,0 0-16,0 0 0,21 0 0,-20 0 15,-1-21-15</inkml:trace>
  <inkml:trace contextRef="#ctx0" brushRef="#br0" timeOffset="52012">4847 10224 0,'0'0'16,"0"-22"-16,-21 22 0,21-21 0,-21 21 16,0 0-1,21-21-15,0 42 16,0 0 0,0 1-16,0-1 15,0 21-15,0-21 0,0 0 0,0 22 16,0-22-16,0 21 0,0 1 0,0-1 15,0-21-15,0 21 16,0 1-16,0-22 0,0 21 0,-22-21 16,22 22-16,-21-22 0,21 21 0,-21-21 15,21 1-15,-21-1 0,21 0 16,0 0-16,0 0 0,0-42 47,0 0-47,0 0 15,0 0-15,0-1 0,0 1 16,0 0-16,0 0 0,0-21 0,0 20 16,0 1-16,21 0 0,0-21 0,-21 21 15,21-1-15,1 1 0,-1-21 16,0 21-16,0 0 0,0-1 0,0 1 16,1 21-16,20-21 0,-21 21 15,0 0-15,0 0 0,1 0 0,-1 0 16,0 21-16,0-21 0,0 21 0,0 1 15,1-1-15,-22 21 0,0-21 16,0 0-16,0 22 0,0-22 0,0 21 16,0-21-16,0 22 0,0-22 0,0 0 15,0 0-15,0 0 0,0 1 16,0-1-16,-22 0 0,1 0 16,21-42 30,0 0-46,0 0 16,0-1-16</inkml:trace>
  <inkml:trace contextRef="#ctx0" brushRef="#br0" timeOffset="52476.73">5355 10668 0,'0'42'15,"21"-42"17,0 0-17,1-21-15,-1 0 0,0 21 16,0-21-16,0 21 0,-21-21 0,21 0 15,1 21-15,-22-22 0,21 22 16,-21-21-16,0 0 0,0 0 16,-21 21-1,-1 0-15,1 0 0,0 0 16,-21 0-16,21 0 0,-1 0 16,1 21-16,0 0 0,0-21 0,0 21 15,0 1-15,-1 20 0,22-21 0,0 0 16,0 0-16,-21 1 0,21 20 15,0-21-15,0 0 0,0 0 0,0 1 16,21-1-16,1-21 16,-1 21-16,0-21 0,0 0 15,0 0-15,0 0 0,1 0 16,-1 0-16,0 0 0,0-21 0,0 21 16,43-64-1,-43 43-15,0 0 16</inkml:trace>
  <inkml:trace contextRef="#ctx0" brushRef="#br0" timeOffset="52867.99">5736 10668 0,'21'0'16,"0"0"-1,1 0-15,-1 0 0,0 0 16,0-21-16,0 21 0,0-21 15,1 21-15,-1-21 16,0-1-16,0 22 0,0-21 0,0 21 16,-21-21-16,0 0 0,0 0 15,-21 21 1,0 0-16,-21 0 16,21 0-16,-1 0 0,1 21 15,0 0-15,-21 0 0,21 0 0,-1 1 16,1-1-16,0 0 0,21 0 15,-21 0-15,21 0 0,-21 1 16,21-1-16,0 21 0,0-21 0,0 0 16,0 1-16,0-1 0,21-21 15,0 0-15,0 0 0,0 0 16,22 0-16,-22 0 0,0 0 0,21 0 16,-20 0-16,-1 0 0,21-21 0,-21 21 15,22-22-15,-22 1 0,0 0 16,0 0-16,21 0 0,-20 0 0,-1-22 15</inkml:trace>
  <inkml:trace contextRef="#ctx0" brushRef="#br0" timeOffset="53212.02">6392 10118 0,'0'21'31,"0"0"-15,0 0-16,-21 0 0,21 1 16,0-1-16,-21 21 0,21 0 0,-21 1 15,21-1-15,0 0 0,0-20 0,-21 20 16,21 0-16,0 1 0,-22-22 16,22 21-16,0-21 0,0 22 0,0-22 15,0 0-15,0 0 0,0 0 0,0 0 16,0 1-16,22-22 31,-1 0-31,0 0 16,0 0-16,0 0 15,0-22-15,-21 1 0,22 21 16,-1-21-16,-21 0 0,21 0 16,-21 0-16,0-1 0,21 1 15</inkml:trace>
  <inkml:trace contextRef="#ctx0" brushRef="#br0" timeOffset="53411.95">6181 10478 0,'0'21'31,"21"-21"-31,0 0 16,0 0-16,0 0 0,0 0 0,1 0 15,-1 0-15,0 0 0,0 0 16,0 0-16,0 0 0,1 0 16,-1-21-16,0 21 0,0 0 0</inkml:trace>
  <inkml:trace contextRef="#ctx0" brushRef="#br0" timeOffset="54151.87">7070 10541 0,'21'0'0,"-21"-21"15,21 0-15,-21 0 0,0-1 16,0 1-16,0 0 0,21 0 15,-21 0-15,0 0 0,0-1 16,0 1-16,0 0 0,0 0 16,21 0-16,-21 42 47,0 0-32,0 0-15,0 0 0,0 1 0,0-1 16,0 0-16,-21 21 0,21-21 15,0 22-15,0-1 0,-21-21 0,21 22 16,-21-22-16,21 21 0,-21-21 0,21 22 16,0-22-16,0 0 0,-22 0 15,22 0-15,-21 0 0,21 1 16,0-1-16,0 0 0,0 0 0,0 0 16,0 0-1,-21-21 1,0 0-1,0 0-15,0 0 16,-1 0-16,1 0 16,0 0-16,0 0 0,0 0 15,0 0-15,-1 0 0,1 0 16,0 0-16,0 0 0,0 0 16,42 0 30,0 0-46,0 0 0,22 0 16,-22 0-16,21-21 0,-21 21 0,22 0 16,-1 0-16,0-21 0,-21 21 15,22 0-15,-22 0 0,21 0 0,-21 0 16,1-21-16,-1 21 0,0 0 16,0 0 46,-21-21-46</inkml:trace>
  <inkml:trace contextRef="#ctx0" brushRef="#br1" timeOffset="66767.59">2984 2180 0,'0'-21'16</inkml:trace>
  <inkml:trace contextRef="#ctx0" brushRef="#br1" timeOffset="67479.81">2963 2138 0,'0'0'0,"-21"0"32,0 0-32,0 21 0,0 0 15,-1 0-15,1-21 16,0 22-16,21-1 0,-21 0 0,0 0 15,0 21-15,21-20 0,0 20 16,-22 0-16,1 1 0,21-22 0,-21 21 16,21 0-16,0 1 0,0-1 0,0 0 15,0 1-15,0-1 0,0-21 16,0 22-16,0-22 0,0 0 16,0 0-16,21 0 0,0 0 15,-21 1-15,22-1 0,-1-21 0,0 21 16,0-21-16,0 0 0,22 0 15,-22 0-15,0 0 0,0 0 0,0 0 16,22 0-16,-22 0 0,0 0 0,0-21 16,0 21-16,0-21 0,22-1 15,-22 22-15,0-21 0,0 0 0,0 0 16,1 0-16,-1-22 0,0 22 16,0 0-16,0-21 0,-21-1 0,0 22 15,0-21-15,0 0 0,0-1 16,0 1-16,0 21 0,0-22 15,0 1-15,0 0 0,-21 21 0,0-22 16,0 22-16,0-21 0,-1 21 16,1-1-16,0 1 0,0 0 0,0 0 15,0 0-15,-1 21 16,-20 0-16,21 0 0,0 0 0,0 0 16,-22 0-16,22 0 0,0 0 15,-21 0-15,20 0 0,-20 0 0,21 21 16,-21 0-16,20-21 0,1 21 15,0 22-15,0-22 0,0 0 0,0 21 16,-1-21-16,22 22 0,-21-1 16,21 22-16,0-22 0,0 0 15,0 1-15,0-1 0,21 0 16,1 1-16,-1-1 0,-21-21 0,21 21 16,0-20-16,0 20 0,0-21 15,1 0-15,-1 0 0,0-21 0,0 22 16,21-22-16,-20 0 0,-1 0 0,0 0 15,21 0-15,-21 0 0,22 0 16,-22 0-16,21-22 0,-21 1 0,22 0 16,-1 0-16,-21 0 0,22 0 15,-22-1-15,0-20 0,21 0 0,-21 21 16,1-22-16,-1 1 0,0 21 16,0-22-16,-42 1 0,-43 0 15,64-1-15,0-20 0,22 42 16</inkml:trace>
  <inkml:trace contextRef="#ctx0" brushRef="#br1" timeOffset="67684.03">3323 2117 0,'-21'-21'16,"42"42"-16,-63-64 0,21 43 16,-1 0-16,1-21 0,-21 21 15,21 0-15,0 0 0,-1 0 0,-20 0 16,21 0-16,0 21 0,-22 1 16,22-1-16,-21 0 0,21 0 0,0 21 15,-22-20-15,22 20 0,0-21 16,0 21-16,-22 1 0,22-1 0,0 0 15,0-20-15,0 20 0,21 0 16,0-21-16,0 1 0,0 20 16,0-21-16,0 0 0,0 0 15,21 1-15,0-22 0,0 0 16</inkml:trace>
  <inkml:trace contextRef="#ctx0" brushRef="#br1" timeOffset="68848.17">2879 2265 0,'21'0'16,"0"0"-16,-21-21 0,21 21 15,0 0 1,0-21-16,1 21 0,-1 0 15,0-22-15,0 22 16,0 0-16,0 0 16,1 0-16,-1 0 0,0 0 15,0 0-15,0 0 16,0 22-16,-21-1 0,22-21 0,-1 21 16,-21 0-16,21-21 0,-21 21 15,21 0-15,0 1 0,-21-1 0,21-21 16,1 21-16,-22 0 0,21 0 15,-21 0-15,21 1 0,-21-1 0,0 0 16,21 21-16,-21-21 0,0 1 16,0-1-16,0 0 0,0 21 15,0-21-15,0 1 0,-21 20 0,0-21 16,0 0-16,-1 0 0,1 1 16,0-1-16,0 0 0,-21 0 0,20 0 15,1 0-15,0 1 0</inkml:trace>
  <inkml:trace contextRef="#ctx0" brushRef="#br1" timeOffset="70392.66">5419 804 0,'0'-21'16,"0"0"0,0 0-16,-22 21 31,1 0-31,0 21 16,21 0-1,-21 0-15,21 1 16,-21-1-16,21 0 0,0 21 0,0-21 15,0 22-15,-21-22 0,21 21 16,0-21-16,-22 22 0,22-22 0,0 0 16,0 21-16,0-20 0,0-1 15,0 0-15,0 21 0,0-21 16,22 1-16,-1-1 0,0 0 0,0 0 16,0-21-16,22 0 15,-22 0-15,0 0 0,0 0 0,21 0 16,-20 0-16,20 0 15,-21 0-15,21 0 0,-20 0 0,-1-21 0,21 21 16,-21-21-16,0 0 0,22 21 16,-22-22-16,0 1 0,0 0 15,0 0-15,1 0 0,-1-22 0,0 22 16,0 0-16,0-21 0,-21-1 16,0 22-16,0-21 0,0 0 0,0-1 15,0 1-15,0 21 0,0-22 16,0 22-16,-21-21 0,0 21 0,0 0 15,0-1-15,-1 1 0,1 21 16,-21 0-16,21-21 0,-22 21 0,22 0 16,-21 0-16,21 0 0,-22 0 15,22 21-15,-21 0 0,21 1 16,0-1-16,-22 0 0,22 21 0,0-21 16,0 22-16,0-1 0,21 0 15,0-20-15,-22 20 0,22 0 0,0-21 16,0 22-16,0-22 0,0 0 15,0 21-15,22-20 0,-1-1 16,0 0-16,0-21 0</inkml:trace>
  <inkml:trace contextRef="#ctx0" brushRef="#br1" timeOffset="71095.07">7768 868 0,'0'-21'0,"0"42"0,0-63 0,0 20 16,0 44 15,0-1-31,0 0 15,0 21-15,0 1 0,0 20 0,0-21 16,-21 1-16,21 20 0,0-20 0,-21-1 16,21 0-16,-21 1 0,21-1 15,-22-21-15,22 0 0,0 22 0,0-22 16,0 0-16,0 0 0,0 0 16</inkml:trace>
  <inkml:trace contextRef="#ctx0" brushRef="#br1" timeOffset="72116.48">9715 1058 0,'0'0'0,"0"-21"15,0 0-15,0 0 16,0 0 0,0 0-1,22 21-15,-1 0 16,0 0-16,0 0 0,0 0 16,22 0-16,-22 0 0,21 21 0,-21-21 15,22 21-15,-22 0 0,21 0 16,-21 0-16,0 22 0,-21-22 0,0 21 15,0-21-15,0 22 0,-21-22 0,0 21 16,0-21-16,-21 1 0,-1 20 16,1-21-16,0 21 0,-1-20 0,1-1 15,0 0-15,-1 0 0,1 0 16,0 0-16,20-21 0,1 22 16,0-22-16,0 0 0,21 21 0,21-21 31,0 0-31,0 0 0,22 0 15,-22 0-15,21 0 0,1 0 16,20 0-16,-21 0 0,22-21 0,-22 21 16,22 0-16,-22 0 0,22-22 0,-22 22 15,0 0-15,1 0 0,-1 0 16,-21 0-16,0 0 0,0 0 0,-21-21 47,22 21-32</inkml:trace>
  <inkml:trace contextRef="#ctx0" brushRef="#br1" timeOffset="72907.5">12467 1037 0,'0'0'16,"0"-21"-16,0 0 0,0 0 16,0 0-1,21-1 1,0 22 0,1 0-16,-1 0 0,0 0 15,0 0-15,0 0 0,0 0 16,1 0-16,-1 0 0,0 0 0,0 0 15,0 0-15,0 22 0,-21-1 16,0 0-16,0 0 0,0 0 0,0 0 16,-21 22-16,0-22 0,-21 0 0,21 0 15,-22 0-15,22 1 0,-21-1 16,-1 0-16,1 0 0,21 0 0,0-21 16,-22 21-16,22-21 0,0 0 15,0 0-15,42 0 47,0 0-47,0 0 0,1 0 16,-1-21-16,21 21 0,-21 0 0,0 0 15,22 0-15,-22 0 0,0 0 16,21 0-16,-20 0 0,-1 0 0,0 0 16,0 0-16,0 0 0,0 0 15,1 21-15,-1 1 0,-21-1 16,0 0-16,0 0 0,0 0 0,0 0 15,0 1-15,0-1 16,-21 0-16,-1 0 0,1-21 16,-21 21-16,21 0 0,-22-21 0,1 22 15,21-1-15,-21-21 0,-1 0 16,1 21-16,0-21 0,20 0 0,-20 0 16,0 0-16,-1 0 0,22 0 15,0 0-15,-21 0 0,21 0 0,-1 0 16,1-21-16,0 21 15,21-21-15,0-1 16,0 1-16,21 21 16,0-21-16,22 21 0</inkml:trace>
  <inkml:trace contextRef="#ctx0" brushRef="#br1" timeOffset="73572.03">14330 868 0,'21'-21'31,"-21"42"-31,0 0 16,0 0-16,0 22 0,0-1 15,-21-21-15,0 21 0,-1 1 0,1-1 16,0 0-16,0-20 0,0 20 16,-22 0-16,22-21 0,-21 22 0,21-22 15,0 0-15,-22 0 0,22 0 0,0 1 16,0-22-16,0 21 0,-1-21 15,44 0 17,-1 0-32,0 0 15,21-21-15,-21 21 0,1 0 0,-1-22 16,21 22-16,-21-21 0,0 21 0,22 0 16,-22 0-16,0-21 0,21 21 15,-20 0-15,20 0 0,-21-21 0,0 21 16,22 0-16,-22 0 0,0-21 0,0 21 15,0-21-15,-21-1 0,0 1 16,21 21-16,-21-21 0,0 0 16,0 0-16,-21 21 31,21 21-15,-21 0-16,21 0 15,-21 0-15,0 1 0,0 20 0,21-21 16,0 0-16,-22 0 0,1 1 0,21 20 15,0-21-15,0 0 0,0 0 16,-21 1-16,21-1 0,-21 0 16,21 0-16,0-42 47</inkml:trace>
  <inkml:trace contextRef="#ctx0" brushRef="#br1" timeOffset="74071.89">16976 1101 0,'84'0'31,"-41"0"-31,-22 0 0,21 0 0,0 0 16,-20 0-16,20 0 0,0 0 15,1 0-15,-1 0 0,-21 0 0,21 0 16,-20 0-16,-1 21 0,0-21 16,-42 0-1,0 0 1,-1 0-16,-20 0 0,21 0 0,-21 0 16</inkml:trace>
  <inkml:trace contextRef="#ctx0" brushRef="#br1" timeOffset="74157">17081 1122 0,'0'0'0,"0"21"16,-42-21-16</inkml:trace>
  <inkml:trace contextRef="#ctx0" brushRef="#br1" timeOffset="74527.72">16954 1312 0,'0'0'0,"0"22"16,0-1 0,-21-21-16,21 21 0,-21-21 15,21 21-15,0 0 31,21-21 1,0 0-32,1 0 15,-1 0 1,0 0-16,0-21 0,21 21 0,-20 0 16,20 0-16,0 0 0,1 0 0,-1 0 15,0 0-15,1 0 0,-1 0 16,0 21-16,1-21 0,-22 21 0,21 1 15,-21-22-15,0 21 0,-21 0 16,0 0-16,22-21 0,-22 42 0,0-20 16,0-1-16,0 0 0,-22 0 0,1 0 15,0 0-15,-21 22 0,-1-22 16,1 0-16,0-21 0,-1 21 0,1 0 16,0-21-16,-1 22 0,1-22 15,0 21-15,-1-21 0,22 0 16,-21 0-16,21 0 0,0 0 0,-1 0 15,1 0-15,0 0 0,0 0 16,0 0-16,0 0 0,-1 0 16</inkml:trace>
  <inkml:trace contextRef="#ctx0" brushRef="#br1" timeOffset="77972.17">3281 4064 0,'0'0'0,"0"-21"0,-21 21 16,21-21-1,-22 42 1,22 0 0,-21 0-16,21 22 15,0-22-15,0 21 0,-21-21 0,21 22 16,-21-1-16,21 0 0,-21 1 15,21-22-15,0 21 0,0-21 0,-21 22 16,21-22-16,-22 0 0,22 0 16,0 0-16,0 0 0,0 1 0,-21-1 15,21 0-15,-21 0 16,21 0-16,-21-21 16,21-21-1</inkml:trace>
  <inkml:trace contextRef="#ctx0" brushRef="#br1" timeOffset="79028">3344 6054 0,'-21'-21'31,"0"-1"-31,0 1 16,21 0-16,0 0 16,0 0-16,0 0 15,0-1-15,0 1 16,0 0-16,21 21 15,0 0-15,0-21 0,0 21 0,1 0 16,-1 0-16,0 0 0,0 21 16,0 0-16,0-21 0,1 21 0,-1 1 15,-21 20-15,21-21 0,-21 0 16,0 22-16,21-22 0,-21 21 0,0-21 16,0 22-16,0-1 0,-21 0 15,0-21-15,0 22 0,-1-1 0,1 0 16,-21 1-16,21-1 0,-22 0 15,22 1-15,-21-1 0,0-21 0,20 22 16,1-22-16,-21 0 0,21 0 0,0 0 16,-1 0-16,1-21 15,0 0-15,0 0 0,0 0 0,0 0 16,-1 0-16,1 0 0,21-21 16,-21 0-16,0 0 0,21 0 15,0 0-15,0-22 0,-21 22 0,21-21 16,0 21-16,0-22 0,0 22 15,0 0-15,0-21 0,0 20 0,0 1 16,21 21-16,0-21 16,0 21-16,0 0 0,1 21 15,20 0-15,-21 1 0,0-1 16,0 21-16,22-21 0,-22 0 0,0 1 16,0-1-16,22 21 0,-22-21 15,0 0-15,0 1 0,0-1 16,0-21-16,22 21 0,-22 0 0,0-21 15,0 21-15,0-21 0,1 0 16,-1 0-16,-21 21 0,21-21 16</inkml:trace>
  <inkml:trace contextRef="#ctx0" brushRef="#br1" timeOffset="79995.99">3006 7684 0,'0'0'0,"-22"21"15,22-42 32,22-1-47,-1 22 16,0 0-16,0 0 0,0-21 15,0 21-15,22 0 0,-22 0 16,0 0-16,0 0 0,22 21 16,-22-21-16,0 22 0,0-1 0,0 0 15,-21 0-15,0 0 0,0 0 0,0 1 16,0-1-16,-21 21 0,0-21 16,0 0-16,0 22 0,-1-22 0,-20 0 15,21 21-15,0-20 0,0-1 0,21 0 16,-22-21-16,1 21 0,0-21 15,21-21 1,0 0 0,0 0-1,21-1-15,0 22 0,1-21 0,-1 0 16,0 0-16,0 21 16,0 0-16,22 0 0,-22 0 0,0 0 15,0 0-15,21 0 0,-20 0 0,-1 0 16,21 0-16,-21 21 0,0 0 15,1-21-15,-1 21 0,-21 1 0,21-1 16,-21 21-16,21-21 0,-21 0 0,0 22 16,0-1-16,0-21 15,0 22-15,0-22 0,0 21 0,0 0 16,-21-20-16,0 20 0,0-21 0,-1 0 16,1 22-16,0-22 0,-21 0 15,21 0-15,-22 0 0,22 0 0,-21 1 16,-1-1-16,1-21 0,21 21 0,-21-21 15,-1 0-15,1 0 0,0 0 16,-1 0-16,1 0 0,21 0 0,-22 0 16,22 0-16,0-21 0,0 21 0,0 0 15,0 0-15,21-21 0,-22 21 16,22-22-16,0 1 47,0 0-32</inkml:trace>
  <inkml:trace contextRef="#ctx0" brushRef="#br1" timeOffset="83075.69">3365 2223 0,'0'-22'31,"-21"22"-15,0-21-16,0 21 15,0 0 1,0 0-16,-1 0 15,1 0-15,0 0 16,0 0-16,0 0 16,0 0-1,-1 0-15,1 21 0,0-21 16,0 22-16,0-1 16,0 0-16,-1-21 0,1 21 0,0-21 15,21 21-15,-21 0 0,0-21 16,0 22-16,21-1 0,-22 0 0,1 21 15,0-21-15,21 1 0,0-1 16,-21 21-16,21-21 0,-21 0 16,21 22-16,0-22 0,0 21 0,0-21 15,0 1-15,0-1 0,0 21 16,0-21-16,21 0 0,0 1 16,-21-1-16,0 0 0,21 0 0,0 0 15,-21 0-15,22-21 0,-1 22 16,-21-1-16,21-21 0,0 21 0,0-21 15,0 0-15,1 0 16,-1 0-16,0 0 0,0 0 0,0 0 16,0 0-16,1 0 0,-1-21 15,21 21-15,-21-21 0,22-1 0,-22 1 16,0 0-16,21 0 0,-21 0 16,1-22-16,20 22 0,-21 0 15,-21-21-15,21 21 0,-21-22 16,0 1-16,0 21 0,0-22 0,0 1 15,0 0-15,0 21 0,-21-22 16,21 1-16,-21 21 0,0 0 0,0-22 16,-1 22-16,1 0 0,-21 0 15,21 0-15,0 21 0,-22-22 0,22 1 16,0 21-16,-21 0 0,-1 0 16,22-21-16,-21 21 0,-1 0 0,1 0 15,0 0-15,-1 0 16,22 0-16,-21 21 0,0 0 0,-1-21 0,22 22 15,-21-1-15,21 0 0,-1 0 16,1 0-16,0 0 0,21 1 16,0 20-16,0-21 0,0 21 15,0 1-15,0-1 0,0-21 0,0 22 16,0-1-16,0 0 0,0-21 16,21 22-16,0-22 0,-21 21 0,22-21 15,-1 1-15,0-1 0,0 0 16,0 0-16,0-21 0,1 21 15,-1 0-15,0-21 0,0 22 0,0-22 16,22 0-16,-22 21 0,0-21 16,21 0-16,-21 0 0,22 0 0,-22 0 15,21 0-15,-21 0 0,22 0 16,-1-21-16,-21-1 0,22 22 16,-1-21-16,-21 0 0,21 0 0,1 0 15,-22 0-15,0-1 0,0 1 16,0-21-16,1 21 0,-22-22 0,0 22 15,0-21-15,0 0 0,0 20 16,0-20-16,0 0 0,-22-1 0,1 1 16,0 21-16,0-21 0,0 20 15,0-20-15,-22 21 0,22 0 0,0 0 16,-21-1-16,20 1 0,1 21 16,-21 0-16,21 0 0,-22 0 0,22 0 15,-21 0-15,21 0 16,-22 21-16,1 1 0,0 20 0,-1-21 15,1 21-15,0 1 0,-1-22 16,1 21-16,21 1 0,0-1 0,-22 0 16,43 1-16,0-22 0,-21 21 15,21 0-15,0-20 0,0-1 0,21 0 16,-21 0-16,22-21 0,-1 21 16,0-21-16</inkml:trace>
  <inkml:trace contextRef="#ctx0" brushRef="#br1" timeOffset="84844.03">5588 762 0,'0'-21'0,"-21"21"31,0 0-15,-1 0-16,1 0 15,0 21-15,0-21 0,0 21 0,0 0 16,-1 1-16,1-1 0,0 0 15,0 21-15,0-21 0,0 22 0,21-1 16,0-21-16,0 22 0,0-1 16,0-21-16,0 21 0,0-20 0,0 20 15,0-21-15,0 0 0,21 0 16,-21 1-16,21-1 0,0 0 0,0-21 16,0 21-16,22-21 0,-22 0 15,0 0-15,21 0 0,-20 0 16,20 0-16,-21 0 0,21 0 15,1 0-15,-22-21 0,21 0 0,-21 21 16,1-21-16,-1-1 0,21 1 0,-21 0 16,-21 0-16,21 0 0,1-22 15,-22 22-15,21-21 0,-21 0 0,0-1 16,0 1-16,0 0 0,0-1 16,0 1-16,0 21 0,0-22 0,0 1 15,-21 21-15,-22 0 0,22 0 16,0-1-16,-21 1 0,20 21 0,-20 0 15,21-21-15,-21 21 0,20 0 16,-20 0-16,0 0 0,21 21 16,-22-21-16,22 21 0,0 1 15,-21-1-15,20 21 0,1-21 0,0 22 16,21-1-16,0 0 0,-21 1 16,21-1-16,0 0 0,-21-21 0,21 22 15,0-1-15,0 0 0,0-20 16,0-1-16,0 21 0,0-21 0,21 0 15,0 1-15,0-1 0,0 0 16,1-21-16,-1 0 16,0 21-16,0-21 0,0 0 15,22 0-15,-22 0 0,0 0 0,21 0 0,-21 0 16,1-21-16,20 21 16,0-21-16,-21 0 0,1 21 0,20-22 15,-21 1-15,0 0 0,0 0 0,1 0 16,-1-22-16,0 22 0,-21-21 15,0 21-15,0-22 0,0 1 0,0 0 16,0-1-16,0 1 0,0 21 16,0-21-16,0-1 0,0 22 0,-21-21 15,0 21-15,-1-1 0,1 1 16,-21 21-16,21-21 0,-22 21 0,22 0 16,-21 0-16,21 0 15,-22 0-15,22 0 0,-21 21 0,0-21 16,20 21-16,1 1 0,0 20 15,-21-21-15,21 21 0,21-20 0,-22 20 16,22 0-16,-21 1 0,21-1 16,0 0-16,0 1 0,0-1 0,0-21 15,0 21-15,0 1 0,21-22 16,1 0-16,-1 0 0,0 0 0,0 1 16,0-22-16,22 21 0,-22-21 15,21 0-15,-21 0 0,22 0 0,-22 0 16,21 0-16,-21 0 0,22-21 15,-1 21-15,0-22 0,-21 1 16,22 0-16,-1 0 0,-21 0 16,22-22-16,-22 22 0,0-21 0,0 0 15,-21 20-15,0-20 0,0 0 16,0-1-16,0 1 0,-21 0 0,0 21 16,0-22-16,-22 22 0,22 0 15,-21 0-15,-1 0 0,1-1 0,0 22 16,-1 0-16,1 0 0,0 0 0,-1 0 15,1 0-15,21 0 0,-21 0 16,20 22-16,1-1 0,0 0 16,0 0-16,0 0 0,21 22 0,0-22 15,-21 0-15,21 21 0,-22-21 16,22 22-16,0-22 0,0 21 16,0-21-16,0 1 0,0 20 0,0-21 15,0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12:42:14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3577 0,'21'0'31,"0"21"-15,0-21-16,0 0 15</inkml:trace>
  <inkml:trace contextRef="#ctx0" brushRef="#br0" timeOffset="1267.78">2582 3535 0,'0'0'0,"0"-21"0,-21 21 16,21-21-16,-21 21 46,21 21-14,0 0-32,0 0 0,0 0 15,0 0-15,0 1 0,0 20 16,0-21-16,0 21 0,0 1 16,0 20-16,0-20 0,0 41 0,0-20 15,0 20-15,0 1 0,0 0 16,0-1-16,0 1 0,21 21 0,-21-21 15,0 20-15,0 1 0,0 0 16,0 0-16,0 21 0,0-21 0,0 0 16,0-1-16,0 22 0,0-21 15,0 0-15,-21 0 0,21-21 0,0 20 16,0 1-16,-21 0 0,21-21 0,0 21 16,-21-22-16,21 1 0,0 0 15,-22-1-15,22-20 0,0 20 0,0 1 16,-21-21-16,21 20 0,-21-20 15,21-1-15,0 1 0,0-1 16,0-20-16,-21-1 0,21 0 0,0-21 16,-21 22-16,21-22 0,0-42 31,-21-22-31</inkml:trace>
  <inkml:trace contextRef="#ctx0" brushRef="#br0" timeOffset="1315.76">2582 6562 0,'0'0'16,"0"-43"-16,43-20 0,-22-22 0</inkml:trace>
  <inkml:trace contextRef="#ctx0" brushRef="#br0" timeOffset="1959.98">2688 3577 0,'0'0'15,"-21"0"32,42 0 16,0 0-63,0 0 15,22 0-15,-22 0 0,0 0 16,0 0-16,22 0 0,-22 0 0,21 0 16,0 0-16,-20 0 0,20 0 15,21 0-15,-20 0 0,20 0 0,1 0 16,-1 0-16,1 0 0,20 0 15,-20 21-15,-1-21 0</inkml:trace>
  <inkml:trace contextRef="#ctx0" brushRef="#br0" timeOffset="2491.67">4593 3535 0,'0'0'0,"42"0"0,43 0 0,21 0 0,0-21 15,21 0-15,21 21 0,0-22 0,0 1 16,22 21-16,-22-21 16,21 21-16,0-21 0,22 0 0,-22 21 15,1-21-15,20 21 0,-21-22 0,1 22 16,20-21-16,-20 21 0,20-21 15,-21 21-15,1-21 0,20 21 0,-20-21 16,20 21-16,-21-21 0,1-1 0,20 22 16,-20-21-16,20 0 0,-21 21 15,22-21-15,-22 0 0,1 21 0,-22-21 16,21-1-16,0 22 0,-20-21 0,-1 21 16,0-21-16,0 0 0,-21 21 15,0 0-15,21-21 0,-21 21 0,-21 0 16,0 0-16,0 0 0,0 0 15,-22 0-15,-20-21 0,20 21 16,-41 0-16,20 0 0,-20 0 0,-1 0 16,-21 0-16,0 0 0,0 0 0,1 0 15,-22 21 110,0 0-125,0 21 16,0-21-16,0 1 0,0 20 16,0-21-16,-22 21 0,22 1 0,-21 20 15,21-20-15,-21-1 0,21 21 16,0-20-16,0 20 0,-21-20 0,21 20 15,-21 1-15,0-1 0,21 1 0,0-1 16,-43 22-16,43-1 0,-21-20 0,0-1 16,21 1-16,-21-22 0</inkml:trace>
  <inkml:trace contextRef="#ctx0" brushRef="#br0" timeOffset="3309.05">12552 5059 0,'0'21'0,"0"-42"0,0 84 16,0-20-16,-21 20 0,-1 1 0,22-1 15,-21 1-15,21 20 0,-21-20 16,0 21-16,21-22 0,-21 22 0,0-1 15,21-20-15,-22-1 0,1 22 0,21-21 16,0-1-16,0 22 0,-21-22 0,21 22 16,0-22-16,-21 1 0,21-1 15,0 22-15,0-21 0,-21-22 0,21 21 16,0 1-16,0-1 0,0-20 0,0 20 16,0 1-16,0-22 0,0 0 0,0 22 15,0-22-15,0 1 0,-21-22 16,21 21-16,0 0 0,0-20 15,0-1-15,-22 0 0,22 0 0,0 0 16,0 0-16,0 1 0,0-1 16,-21-21-16,0 0 0,21 21 15,-21-21 1,0 0-16,0 0 16,-22 0-16,22 0 15,0 0-15,0 0 0,0 0 16,-22 0-16,22 0 0,0 0 15,-21 0-15,-1 0 0,1-21 0,21 21 16,-22 0-16,22 0 0,-21 0 0,-22 0 16,22 0-16,-43 21 0,22-21 15,-22 21-15,1-21 0,-1 0 16,-21 0-16,0 0 0,0 0 0,1 0 16,-1 0-16,0 0 0,-21 0 0,21 0 15,-21 0-15,0 0 0,-42 21 0,42-21 16,0 0-16,0 0 0,0 0 15,-21 0-15,21 0 0,-22 0 0,1 0 16,0 0-16,0 0 0,0 0 0,0 0 16,-22 0-16,22 0 0,0 0 0,-21 0 15,20 0-15,1 21 0,-21-21 16,21 0-16,-22 0 0,22 0 0,-21 22 16,21-22-16,-22 0 0,22 0 0,0 21 15,0-21-15,0 0 0,0 21 16,-1-21-16,1 0 0,21 21 0,-21-21 15,0 21-15,21-21 0,0 0 16,21 21-16,-21-21 0,21 0 0,0 22 16,-21-22-16,22 0 0,-1 21 0,21 0 15,-21-21-15,22 0 0,-1 21 16,0-21-16,1 0 0,20 0 0,-21 21 16,22-21-16,-1 0 0,1 0 0,21 0 15,-1 0-15,1 0 0,0 0 0,-1 0 16,22 0-16,0 0 0,0 0 15,0 0-15,21 21 47,0-42 0,0 0-47,0 0 0,0 0 0,21-22 16</inkml:trace>
  <inkml:trace contextRef="#ctx0" brushRef="#br0" timeOffset="4229.39">3196 3641 0,'-21'0'0,"0"0"47,42 0 47,0 0-94,0 0 0,22 0 15,-22 0-15,21 0 0,-21 0 0,22 0 16,-1-21-16,0 21 0,1 0 16,-1 0-16,0 0 0,22 0 0,-22-22 15,0 22-15,1 0 0,20 0 0,-20 0 16,-1 0-16,21-21 0,-20 21 16,20 0-16,1 0 0,20 0 0,1 0 15,0 0-15,21 0 0,-1 0 16,-20 0-16,21 0 0,0 0 0,-22-21 15,1 21-15,0 0 0,21-21 16,-22 21-16,1 0 0,0-21 16</inkml:trace>
  <inkml:trace contextRef="#ctx0" brushRef="#br0" timeOffset="5429.54">12573 4276 0,'0'-21'16,"-21"21"-1,0 0 1,21 21 46,0 0-62,0 0 16,0 0-16,0 0 16,0 1-16,0-1 0,0 0 15,0 0-15,0 21 0,0-20 0,0-1 16,0 21-16,0-21 0,0 22 16,0-1-16,0 0 0,0 22 0,0-22 15,0 22-15,0-1 0,0 1 0,0-1 16,0 1-16,0-1 0,0 1 15,-22-1-15,22 1 0,0-1 0,0-21 16,0 22-16,0-22 0,0 1 0,0-1 16,0 0-16,0 1 0,0-1 15,22-21-15,-22 0 0,0 0 16,0 1-16,0-1 0,0 0 0,0 0 16,-22-21-16,1 0 0,0 0 15,0 0-15</inkml:trace>
  <inkml:trace contextRef="#ctx0" brushRef="#br0" timeOffset="8659.76">2752 4995 0,'-22'0'0,"1"0"93,42 22-77,22-22-16,-22 0 16,-21 42-16,21-42 15,0 0-15,0-21 0,1 21 16,-1-21-16,-21-1 0,21 22 0,0 0 16</inkml:trace>
  <inkml:trace contextRef="#ctx0" brushRef="#br0" timeOffset="8803.67">3492 4953 0,'0'-21'15,"0"42"-15,43-42 0,-1 21 0,22 0 0,-1 0 16,1 0-16,-1 0 0,1 0 0,-1 0 16,1 0-16,-22-21 0,85 42 15,-21-21-15,21 0 0,-21 0 0,-1 0 16,-20-21-16,0 21 0,-22 0 16,22 0-16,21 0 0,-22 0 0,22 0 15,0 0-15,-21-21 0</inkml:trace>
  <inkml:trace contextRef="#ctx0" brushRef="#br0" timeOffset="9152.64">9715 4995 0,'0'0'0,"-42"22"0,-21 41 16</inkml:trace>
  <inkml:trace contextRef="#ctx0" brushRef="#br0" timeOffset="11516.14">2921 5017 0,'0'0'0,"-21"-22"16,0 22-16,-1 0 0,1 0 15,0 0-15,0 0 16,0 0-16,0 0 16,42 0 46,0 0-62,0 0 16,0 0-16,0 0 0,1 0 0,-1 0 15,0 0-15,0 0 16,0 0-16,0 0 0,1-21 0,20 21 16,-21 0-16,0 0 0,22 0 15,-1-21-15,-21 21 0,21 0 0,1 0 16,20 0-16,-20 0 0,-1 0 15,0 0-15,22-21 0,-22 21 0,0 0 16,22 0-16,-22 0 0,22 0 16,-22-21-16,22 21 0,-22 0 0,21 0 15,-20 0-15,20 0 0,-20-21 16,20 21-16,1 0 0,-1 0 16,22 0-16,-22 0 0,1-22 0,20 22 15,-20 0-15,-1 0 0,1 0 16,-1-21-16,1 21 0,-1 0 0,1 0 15,-1-21-15,-20 21 0,20 0 16,1 0-16,-1-21 0,22 21 0,-22 0 16,22 0-16,0 0 0,-1-21 15,1 21-15,0 0 0,-1-21 0,1 21 16,-21 0-16,20 0 0,1 0 0,0 0 16,-1 0-16,22 0 0,-21 0 15,-1 0-15,1-22 0,0 22 16,-22 0-16,22 0 0,0 0 0,-1 0 15,1 0-15,21 0 0,-22-21 16,22 21-16,0 0 0,-21 0 0,21 0 16,-1 0-16,-20 0 0,21 0 15,-21 0-15,20 0 0,1 0 0,0 0 16,-21-21-16,21 21 0,-1 0 0,1 0 16,-21 0-16,21-21 0,-22 21 15,22 0-15,0 0 0,0-21 0,0 21 16,0 0-16,-1 0 0,1 0 15,-21 0-15,21-21 0,-22 21 0,1 0 16,0 0-16,-1 0 0,1-22 16,-21 22-16,20 0 0,-20 0 15,-1-21-15,1 21 0,-1-21 0,1 21 16,-1 0-16,1-21 0,-1 21 0,-20 0 16,20 0-16,-21-21 0,1 21 15,20 0-15,-20 0 0,-1-21 0,0 21 16,22 0-16,-22 0 0,0 0 0,22-22 15,-22 22-15,22 0 0,-22 0 16,0 0-16,1 0 0,-1 0 0,0-21 16,1 21-16,-22 0 0,21 0 15,-21 0-15,22 0 0,-22 0 0,0 0 16,0 0-16,0 0 0,1 0 16,-1 0-1,0 0-15,0 0 16,0 0-1,-42 0 32,0 0-47,0 0 0,0 0 0,-22 0 16,1 0-16</inkml:trace>
  <inkml:trace contextRef="#ctx0" brushRef="#br0" timeOffset="12924.54">2815 6519 0,'0'0'0,"-63"0"31,41 22-15,1-22-16,0 0 16,21 21-1,21-21 32,0 0-47,1 0 16,-1 0-16,0 0 0,0 0 0,0 0 15,22 0-15,-22 0 0,21 0 16,-21 0-16,22 0 0,-1 0 0,0 0 16,1 0-16,-1 0 0,0 0 15,22-21-15,-22 21 0,22 0 0,-1-22 16,1 22-16,-1 0 0,22-21 0,-1 21 15,-20-21-15,21 21 0,-1-21 16,1 21-16,0-21 0,-1 21 0,1 0 16,21-21-16,-22 21 0,22 0 15,-21-22-15,21 22 0,0 0 16,-22-21-16,22 21 0,-21-21 0,21 21 16,-1 0-16,22-21 0,-21 21 0,0 0 15,0-21-15,0 21 0,0 0 16,-1-21-16,1 21 0,0 0 0,0 0 15,0-22-15,0 22 0,-1 0 0,1-21 16,0 21-16,0 0 0,-21 0 16,20 0-16,1-21 0,0 21 0,0 0 15,0 0-15,0 0 0,-1 0 0,1 0 16,0-21-16,0 21 0,-21 0 0,20 0 16,-20 0-16,21 0 15,-21 0-15,-1 0 0,22-21 0,-21 21 16,-1 0-16,1 0 0,-21 0 0,20-21 15,1 21-15,-22 0 0,22 0 16,-21 0-16,20-22 0,1 22 0,0 0 16,-22 0-16,22 0 0,-22 0 0,22-21 15,-22 21-15,1 0 0,-1 0 0,1 0 16,-22 0-16,22 0 0,-22 0 16,22 0-16,-22-21 0,21 21 0,-20 0 15,20 0-15,-20 0 0,-1 0 0,21 0 16,-20-21-16,-1 21 0,22 0 15,-22 0-15,0 0 0,1 0 16,20-21-16,-21 21 0,1 0 0,-1 0 16,0 0-16,1 0 0,-1-21 15,0 21-15,1 0 0,-1 0 0,0 0 16,-20 0-16,20-22 0,-21 22 0,0 0 16,22 0-16,-22 0 0,0 0 15,0-21-15,0 21 0,0 0 16,1 0-16,-1 0 0,0 0 0,0 0 15,0 0-15,0 0 16,1 0 0,-1 0-16,0 0 0,0 0 31,0 0-15,-21-21-16,0 0 15,0 0-15</inkml:trace>
  <inkml:trace contextRef="#ctx0" brushRef="#br0" timeOffset="13844.93">5736 3662 0,'0'-42'16,"0"20"-1,0 1-15,0 0 16,-21 21 0,21-21-1,-21 21 1,21 21 0,0 0-16,-21 0 0,21 1 15,0-1-15,-22 21 0,22-21 0,0 22 16,0-1-16,0 21 0,0 1 0,0-1 15,0 1-15,0 21 16,-21-22-16,21 22 0,0-1 0,0 1 16,0 0-16,0-1 0,0 1 15,0 21-15,0-21 0,0-1 0,-21 1 16,21 0-16,0-1 0,-21 1 0,0-22 16,21 22-16,-21 0 0,21-22 15,-22 22-15,22 0 0,0-22 0,0 22 16,0-22-16,0 22 0,-21-22 0,21 22 15,0-21-15,0 20 0,-42-41 16</inkml:trace>
  <inkml:trace contextRef="#ctx0" brushRef="#br0" timeOffset="14044.81">5440 7176 0,'0'21'0,"0"21"16,0-21-16,0 0 15,0 1-15,0 20 0,0-21 0,0 0 16,0 0-16,0 1 0,0-1 0,0 0 15,0 0-15,0 0 0,0 0 0,0 1 16,0-1-16,0 0 0,0 0 16,0-63 15,0 21-31,-21-1 0,21 1 16,21-21-16,0 0 0,0-22 15,0 22-15</inkml:trace>
  <inkml:trace contextRef="#ctx0" brushRef="#br0" timeOffset="15135.86">5461 6308 0,'0'21'79,"0"0"-64,0 0-15,0 0 16,0 1-16,0-1 0,0 0 15,0 0-15,0 0 0,0 22 16,-21-22-16,21 21 0,-21-21 0,-1 22 16,22-1-16,0-21 0,0 21 0,-21 1 15,21-1-15,0-21 0,0 22 16,0-1-16,0-21 0,0 21 16,0-20-16,0 20 0,0-21 0,0 21 15,0 1-15,0-22 0,0 21 0,0-21 16,0 22-16,0-22 0,0 21 15,0-21-15,0 22 0,0-22 0,0 0 16,0 21-16,0-20 0,0 20 0,0-21 16,0 0-16,0 0 0,-42 22 0,42-22 15,0 0-15</inkml:trace>
  <inkml:trace contextRef="#ctx0" brushRef="#br0" timeOffset="15199.82">5376 7768 0,'0'0'0,"-21"0"0</inkml:trace>
  <inkml:trace contextRef="#ctx0" brushRef="#br0" timeOffset="15232.8">5419 10033 0,'21'-889'16,"-42"1778"-16,63-2222 0</inkml:trace>
  <inkml:trace contextRef="#ctx0" brushRef="#br0" timeOffset="16696.84">8805 3217 0,'0'0'0,"21"-21"15,-21 0 17,0 42 14,0 0-46,0 1 16,0-1-16,0 0 0,0 0 0,0 21 16,-21 1-16,21-22 0,-21 21 15,21 1-15,-21-1 0,21 0 0,0 1 16,-21-1-16,21 0 0,-21 1 0,21-1 16,-22 0-16,22 1 15,0 20-15,0-21 0,0 22 0,-21-1 16,21 1-16,-21-1 0,21 1 15,-21-1-15,21-20 0,-21 20 0,21 1 16,-21-1-16,-1 1 0,22-1 0,0 1 16,0-1-16,-21 22 0,21-22 15,0-20-15,0 20 0,0 1 0,0-22 16,0 22-16,0-22 0,0 21 0,0-20 16,0-1-16,0 22 0,0-22 15,0 0-15,0 22 0,0-22 0,0 0 16,0 22-16,0-22 0,0 1 0,-21-1 15,21 0-15,0 1 16,0-1-16,0 0 0,0 1 0,0-1 16,0 0-16,0 1 0,0-1 0,0 0 15,0 1-15,0-1 0,0 0 16,0 1-16,0-1 0,0 0 0,0-21 16,0 22-16,0-22 0,-21 21 0,21-21 15,0 22-15,0-22 0,0 21 16,0-21-16,0 1 0,0-1 0,0 0 15,0 0-15,0 0 0,0 0 0,0 1 16,0-1-16,0 0 0,0 0 0,0 0 16,0 0-16,0 1 0,0-1 15,0 0-15,0 0 16,0 0-16,0 0 0,-21 1 16,21-1-1,0 0 16,0 0-15,0 0 0,0 0-16,0 1 15,0-1 17,0 0-32,0 0 15,0 0 1,0 0-1,0-42 48,0 0-47,-21 21-1,21-21-15,-22 21 0,22-21 16,-21 21-16,-21-21 0</inkml:trace>
  <inkml:trace contextRef="#ctx0" brushRef="#br0" timeOffset="19031.86">3111 4170 0,'0'-21'15,"0"0"-15,0-22 16,0 22-1,0 0-15,0 0 16,0 0-16,0-1 31</inkml:trace>
  <inkml:trace contextRef="#ctx0" brushRef="#br0" timeOffset="19307.88">3387 4636 0,'63'-22'0,"-126"44"0,168-44 0,-83 1 16,-22 0-16,0 0 0,0 0 16,0 0-16,21-1 0,0 1 15,-21-21-15,21 21 0,0-22 0,-21 22 16,0 0-16,0-21 0,0 21 0,0-1 16,0 1-16,0 0 0,0 0 15,0 0-15,-21 0 0</inkml:trace>
  <inkml:trace contextRef="#ctx0" brushRef="#br0" timeOffset="19419.82">3556 4085 0,'0'0'0,"0"21"32,21-21-17,-21 22-15,0-1 16,0 0 0</inkml:trace>
  <inkml:trace contextRef="#ctx0" brushRef="#br0" timeOffset="20076.95">3175 4170 0,'0'0'16,"0"-21"-16,0 0 0,-21-1 16,0 1-16,-22 0 31,64 42 0,-21 0-31,0 1 0,0-1 16,0 0-16,0 0 0,0 21 15,0-20-15,0-1 0,0 21 0,43-21 16,-43 22-16,0-22 0,0 21 0,0-21 16,0 0-16,0 22 0,0-22 15,0 0-15,0 0 0,21-21 0,-21 21 16,0 1-16,42-22 15,1 84-15,-1-84 16,-42-21-16,21 0 16,0 0-16,0 0 0,1 21 15,-1-22-15,0 22 16,0-21-16,0 21 0,0-21 16,1 0-16,-1 0 0,-21 0 15,0-1-15,21 1 0,0 0 0,0-21 16,0 21-16,-21-22 0,0 22 0,0-21 15,0 21-15,0-1 0,0 1 16,0 0-16,0 0 0,0 0 0,0 0 16,0-22 62,-21 43-78,21 21 15</inkml:trace>
  <inkml:trace contextRef="#ctx0" brushRef="#br0" timeOffset="20460.63">3979 3979 0,'-21'-42'31,"21"63"-15,0 0-16,21-21 0,-21 22 15,0-1-15,0 0 0,0 21 0,0-21 16,0 1-16,0-1 0,0 21 0,-42 22 15,21-22-15,0 0 0,21-21 16,0 1-16,0 20 0,0-21 0,0 0 16,0 0-16,-22 1 0,1-22 15,21 21-15,0 0 0,0 0 16,0 0 0,-63-42-1,63 0 1,21 21-16,-21-21 15,21 21-15,-21-21 0,0-1 0</inkml:trace>
  <inkml:trace contextRef="#ctx0" brushRef="#br0" timeOffset="20773.03">3958 4106 0,'0'-21'32,"0"0"-32,0 0 0,0 0 0,21 21 15,22-43-15,-43 22 0,0 0 16,0 0-16,21 21 0,0 0 0,0 0 16,0 0-16,43 21 0,-22-21 0,-21 0 15,0 0-15,1-21 16,-1 21-16,21 0 0,-21 0 15,0 21-15,-21 0 0,0 22 16,0-1-16,0-21 0,0 0 0,0 22 16,-42-22-16,21-21 0,-21 21 15,-1 21-15,22-21 0,0 1 0,-21 20 16,20-21-16,-20-21 0</inkml:trace>
  <inkml:trace contextRef="#ctx0" brushRef="#br0" timeOffset="20908.95">3895 4318 0,'21'0'32,"0"0"-17,0 21-15,0 0 0,-21 1 16,21-22-16,22 21 0,-22-21 16</inkml:trace>
  <inkml:trace contextRef="#ctx0" brushRef="#br0" timeOffset="21216.95">4000 4297 0</inkml:trace>
  <inkml:trace contextRef="#ctx0" brushRef="#br0" timeOffset="22260.38">3979 4339 0,'0'21'31,"0"1"-15,0-1 0,21-21-16,1 21 0,-22 0 15,21 0-15,0 0 0,0 1 16,-21-1-16,21 0 0,0 0 16,-21 0-16,22 0 15,-1 1-15,-21-1 16,21-21 15,-21-21 0,21-1-31</inkml:trace>
  <inkml:trace contextRef="#ctx0" brushRef="#br0" timeOffset="22764.55">4657 4001 0,'0'0'0,"0"-22"16,21 22 15,-21 22-15,0-1-1,0 21-15,0-21 0,0 22 0,0-22 16,0 21-16,0 0 0,0-20 16,0 20-16,-21 0 0,-1-21 15,1 22-15,21-22 0,0 21 0,-21-21 16,21 1-16,0-1 0,-21 0 15,21 0-15,0 0 0,0 0 0,0 1 16,21-22 0,0 0-16,0 0 0,1 0 15,-1 0-15,0 0 0,0 0 0,21 0 16,-20 0-16,20 0 0,-21 0 16,21 0-16,-20 0 0,20-22 0,-21 22 15,0-21-15,0 21 0,1 0 0,-1 0 16,0-21-16,0 21 0,0 0 31,-21-21 0</inkml:trace>
  <inkml:trace contextRef="#ctx0" brushRef="#br0" timeOffset="23688.59">6054 3810 0,'0'-21'0</inkml:trace>
  <inkml:trace contextRef="#ctx0" brushRef="#br0" timeOffset="23791.53">6011 3704 0,'0'0'16,"0"21"15,0 1-31,0-1 0,0 0 16,0 0-16,-21 0 0,21 22 0,0-22 16,0 21-16,-42-21 0</inkml:trace>
  <inkml:trace contextRef="#ctx0" brushRef="#br0" timeOffset="23932.45">5927 4339 0,'0'0'0,"0"106"15,0-85-15,0 0 0,21-21 0,0 0 16,-21 22-16,21-22 16,-21 21-16,21-21 15,0 0-15,1 0 16,-22-21-16,0-1 0,21 1 16,21 21-16,-21-21 0,-42 42 15,85-42-15,-43-21 0,0 42 0</inkml:trace>
  <inkml:trace contextRef="#ctx0" brushRef="#br0" timeOffset="24116.35">6202 3937 0,'0'0'0,"21"0"0,21-21 16,1 21-16,-22-21 0,0 0 16,0-1-16,0 1 0,0 0 0,-21 0 15,0 0-15,0 0 16,22 21-16,-22-22 16,0 44 15,0-1-16,0 0-15,0 0 16,0 0-16,0 0 16</inkml:trace>
  <inkml:trace contextRef="#ctx0" brushRef="#br0" timeOffset="24911.81">6096 3852 0,'-21'-21'16,"21"42"-1,0 1-15,0-1 16,0 0-16,0 0 0,0 21 16,0-20-16,0 20 0,0-21 15,0 21-15,-21 1 0,-1-22 16,1 0-16,21 21 0,-21 22 15,21-43-15,0 0 0,0 22 0,0-22 16,21 0-16,-21 0 0,21-21 16,1 21-16,-1-21 15,0 21-15,0-21 16,0 0-16,0 0 16,1 0-16,-1 0 0,0-21 15,0 0-15,0 0 0,-21 0 16,0-22-16,0 22 0,-21-21 15,21 0-15,0-1 16,0 22-16,21 0 0,22 0 0,-1-22 16,0 22-16,-21-21 0,1 21 0,-1 0 15,-21-22-15,21 22 0,-21 0 16,0 0-16,0 0 0,0-1 0,0 1 16,0 0-16,0 0 31,0 42 16,0 0-32,0 0-15,0 1 16,0-1 0</inkml:trace>
  <inkml:trace contextRef="#ctx0" brushRef="#br0" timeOffset="25119.69">6731 4233 0,'0'0'0,"21"-21"15,0 21-15,-21-21 0,0 0 16,21 21-16,-21-21 16,-21 0-16</inkml:trace>
  <inkml:trace contextRef="#ctx0" brushRef="#br0" timeOffset="25176.67">6710 4128 0,'-21'0'16,"42"0"-16,-64 21 0,22 0 0,0-21 0,-21 0 0,-1 0 15,22 0-15</inkml:trace>
  <inkml:trace contextRef="#ctx0" brushRef="#br0" timeOffset="25451.85">6435 4318 0,'21'21'31,"-21"0"-31,21-21 16,0 0-16,-21 22 0,21-22 15,0 0-15,-21 21 0,22-21 0,-1 0 16,0 21-16,0-21 0,0 21 16,0-21-16,-21 21 15,0 0 1,0 1-1,-21-22-15,0 0 0,0 0 16,0 0-16,0 0 0,-1 0 0,1 0 16,0 0-16,0 0 15,0 0-15,0 0 16,21-22 31,21 22-47,-85 0 0,85 0 15</inkml:trace>
  <inkml:trace contextRef="#ctx0" brushRef="#br0" timeOffset="25635.74">6816 4360 0,'0'0'16,"21"0"-16,-21-21 15</inkml:trace>
  <inkml:trace contextRef="#ctx0" brushRef="#br0" timeOffset="25719.69">6921 4276 0,'0'0'0,"22"0"15,-22-21-15,0-1 0,21 22 16,-21-21-16</inkml:trace>
  <inkml:trace contextRef="#ctx0" brushRef="#br0" timeOffset="25761.67">6858 4276 0,'0'0'15,"-42"21"1</inkml:trace>
  <inkml:trace contextRef="#ctx0" brushRef="#br0" timeOffset="25848.62">6773 4445 0,'0'21'15,"0"43"-15,0-43 16,21-21-1,1-21-15,-1 21 16,-21-21-16</inkml:trace>
  <inkml:trace contextRef="#ctx0" brushRef="#br0" timeOffset="25903.59">6921 4466 0,'0'0'0,"22"-21"16,-1 0-16,-21 0 0,21 21 16</inkml:trace>
  <inkml:trace contextRef="#ctx0" brushRef="#br0" timeOffset="26044.51">7070 4191 0,'0'0'0,"0"-21"0</inkml:trace>
  <inkml:trace contextRef="#ctx0" brushRef="#br0" timeOffset="26158.45">7154 6710 0,'0'-381'0,"0"762"0,0-1185 15,0 444-15,21 42 0,-21 85 16,0 43-16,0 42 0,0 63 0,22 0 16,-22 43-16,0 0 0,0 21 15,21 42-15,-42-21 32</inkml:trace>
  <inkml:trace contextRef="#ctx0" brushRef="#br0" timeOffset="26312.35">7154 4424 0,'0'-21'31,"0"0"-31,0-1 0,0 1 16,0 0-16,0 0 15,0 0-15,21 0 16,1 21-16,-22-22 0,0 1 16,21 21-1,-21-21 1</inkml:trace>
  <inkml:trace contextRef="#ctx0" brushRef="#br0" timeOffset="26369.32">7197 4149 0,'0'-21'0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09T12:42:43.5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4572 2582 0,'-21'0'15,"0"0"-15,21 22 16,-22-22-16,22 21 15,-21-21-15,21 21 0,0 0 0,0 0 16,-21 0-16,21 1 0,-21 20 16,0-21-16,21 21 0,0-20 0,-21 20 15,21-21-15,0 21 0,0 1 16,0-1-16,-22 0 0,22 22 0,0-22 16,-21 22-16,21-1 0,0 1 15,0-1-15,-21 1 0,0-1 0,0 1 16,21-1-16,0-20 15,-21 20-15,21 22 0,0-1 0,0-20 16,0 21-16,0-22 0,0 1 0,-22 20 16,22 1-16,0-22 0,0 22 15,-21 0-15,21-1 0,-21 1 0,0-21 16,-21 20-16,42 1 0,42-22 0,-42 1 16,0-22-16,-21 22 0,21-1 0,0 22 15,-21 21-15,21-22 0,-22 1 16,22-21-16,0 20 0,-21 1 15,21 0-15,0-22 0,-21 22 0</inkml:trace>
  <inkml:trace contextRef="#ctx0" brushRef="#br0" timeOffset="112.93">4043 6773 0,'0'22'0,"0"-1"0,0 21 0,0 22 15,0 168 1,0-168-16,0-1 0,0 1 16,0-22-16,0 22 0,-21-1 0,21-20 15,0-1-15,0 0 0,0 1 0,0-22 16,0 0-16,0 0 0,-22-21 15</inkml:trace>
  <inkml:trace contextRef="#ctx0" brushRef="#br0" timeOffset="148.91">4000 7641 0,'22'-106'16,"-1"43"-16</inkml:trace>
  <inkml:trace contextRef="#ctx0" brushRef="#br0" timeOffset="2128.14">4127 6117 0,'0'21'63,"-21"-21"-47,21 22-16,0-1 15,0 0 1,0 0-16,0 0 0,0 0 15,0 1-15,0-1 0,0 21 0,0-21 16,0 22-16,0-1 16,0-21-16,0 21 0,0 1 0,0 20 15,21-20-15,-21-1 0,0-21 16,0 21-16,0 1 0,22-1 0,-22 0 16,0-20-16,0 20 0,0-21 0,0 0 15,0 22-15,0-22 0,0 0 16,0 0-16,-22-21 15</inkml:trace>
  <inkml:trace contextRef="#ctx0" brushRef="#br0" timeOffset="4571.91">4445 2688 0,'0'-21'0,"21"21"31,0 0-15,0 0-16,1 0 16,-1 0-16,0 0 0,0 0 0,0 21 15,22-21-15,-22 0 0,21 0 16,0 0-16,1 0 0,-1 0 15,-21 0-15,43 0 0,-22 0 16,0 0-16,1 0 0,-1 0 0,22 0 16,-1 0-16,1 0 0,-1 0 15,1 0-15,20 0 0,-20 0 0,20-21 16,1 21-16,0 0 0,-1 0 16,1-21-16,0 21 0,21 0 0,-1-21 15,1 21-15,21 0 0,-21-21 16,21 21-16,-21-22 0,21 22 0,-21-21 15,21 21-15,-21 0 0,21-21 0,21 0 16,-21 21-16,0-21 0,21 0 16,-21 21-16,21-22 0,0 22 15,0-21-15,-21 21 0,22-21 16,-1 0-16,-21 21 0,0-21 0,21 21 16,-21 0-16,21 0 0,-21-21 15,21 21-15,-21 0 0,21-22 0,-21 22 16,22 0-16,-1 0 0,0 0 0,0 0 15,-21-21-15,21 21 0,-21-21 16,0 21-16,21 0 0,-21 0 0,22 0 16,-22 0-16,21-21 0,-42 21 15,21 0-15,0 0 0,0 0 0,-22 0 16,22 0-16,0 0 0,0 0 0,0 0 16,-21 0-16,21-21 15,-42 21-15,42 0 0,-21 0 0,0 0 16,-1 0-16,-20 0 0,21 0 0,-21 0 15,-1-21-15,1 21 0,-22 0 16,1 0-16,-1 0 0,1 0 0,-22 0 16,22-22-16,-22 22 0,0 0 15,1 0-15,-1 0 0,0 0 0,1 0 16,-22 0-16,0-21 0,0 21 16,0 0-16,1 0 0,-22 21 46,0 1-30,-22-22 0,22 21-16,0 0 0,-21 0 15,0 0-15,21 0 16,0 1-16,0-1 0,-21 21 16,0-21-16,21 22 0,-21-22 0,21 21 15,-22 0-15,1 1 0,0-1 16,0 0-16,21 22 0,0-22 0,-42 1 15,20 20-15,22-21 0,-21 22 16,0-1-16,21 1 0,-21 21 0,0-22 16,0 1-16,21 20 0,-22-20 0,22-1 15,-21 22-15,21-22 16,0 1-16,0 21 0,-21-1 0,21-20 16,-21 20-16,21 1 0,0-21 0,0 20 15,-21 1-15,21-22 0,0 22 16,-21 0-16,21-1 0,-22-20 0,22 21 15,0-1-15,0 1 0,-21 0 16,21-22-16,-21 22 0,21-22 0,0 22 16,0-22-16,0 22 0,-21-21 0,21-1 15,0 22-15,-21-22 16,21 1-16,0-1 0,0 1 0,0-22 0,-21 22 16,21-1-16,-22-21 0,22 22 0,0-1 15,-21 1-15,21-1 16,-21 1-16,0-1 0,0-20 0,21-1 15,0 22-15,-21-22 0,21 0 0,-22-21 16,22 22-16,0-1 0,0-21 16,-21 0-16,21 22 0,-21-22 0,21 0 15,-21 0-15,0 0 16,0-21 0,-1 0-16,1 0 0,0 0 15,0 0-15,0 0 0,-22 0 16,22 0-16,0 0 0,-21 0 0,21 0 15,-22 0-15,22 0 0,-21 0 0,-1 0 16,1 0-16,0 0 0,-1 0 16,1 0-16,0 0 0,-1 0 15,-20 0-15,-1 0 0,1 0 0,-1 0 16,1 0-16,-22 0 0,22 0 0,-22 0 16,-21 0-16,22 0 0,-1 0 15,-21 0-15,0 0 0,0 22 0,1-22 16,-22 0-16,0 21 0,21-21 0,-21 0 15,0 21-15,-21-21 0,21 0 16,-22 0-16,1 21 0,21-21 16,-21 0-16,0 21 0,0-21 0,-22 0 0,22 21 15,-21-21-15,21 0 0,-22 22 0,22-22 16,-21 21-16,0-21 16,-1 21-16,22-21 0,-21 21 0,-1-21 15,1 0-15,0 21 0,21-21 0,-22 0 16,1 21-16,21-21 0,0 22 15,-22-22-15,22 21 0,0-21 0,0 21 16,0-21-16,-1 21 0,1-21 0,21 21 16,-21-21-16,21 21 0,0-21 0,0 22 15,0-22-15,0 21 0,21-21 16,0 0-16,1 21 0,20-21 16,-21 0-16,21 21 0,1-21 0,-1 0 15,0 21-15,1-21 0,20 0 16,-20 0-16,20 21 0,1-21 0,-1 22 15,1-22-15,-1 0 0,1 0 0,20 0 16,1 0-16,0 0 0,-1 0 16,1 0-16,21 0 0,0 0 0,-1 0 15,1 21-15,0-21 0,0 0 141,21-21-141,-21 21 0,21-22 0,0-20 16</inkml:trace>
  <inkml:trace contextRef="#ctx0" brushRef="#br0" timeOffset="5507.94">4254 4403 0,'22'0'16,"-1"0"-16,0 0 16,0 0-16,0 0 0,0 0 0,22 0 15,-22 0-15,21 0 0,1 0 16,20 0-16,-21 0 0,22 0 16,-22 0-16,22 0 0,-22 0 15,22-21-15,-1-1 0,1 22 0,-1 0 16,1 0-16,-22 0 0,43 0 0,-1 0 15,1-21-15,21 21 0,-22-21 16,22 0-16,-21 0 0,-22 42 0,64-42 16,0 21-16,22-43 0,-22 43 0,42-21 15,-63 0-15,63 21 0,-63 0 0,0 0 16,-43 0-16,64 0 0,-42 0 16,0-21-16,20 0 0,-41 21 0,42 0 15,0 0-15,21 0 0,-22 0 16,1 0-16,0 0 0,-21 0 0,42 0 15,-21 0-15,21 0 0,-22-21 0,22 21 16,0 0-16,-21-22 0,0 22 16,21-21-16,-21 21 0,21 0 0,0-21 15,0 21-15,-21 0 0,0 0 16,-1-21-16,1 21 0,0 0 0,0 0 16,-21-21-16,20 21 0,1 0 15,-21 0-15,21-21 0,-22 21 0,1 0 16,-21-22-16,20 22 0,-20-21 15,-1 21-15,1 0 0,20 0 16,-20-21-16,-1 21 0</inkml:trace>
  <inkml:trace contextRef="#ctx0" brushRef="#br0" timeOffset="5781.04">14287 3768 0,'0'0'16,"0"-21"-16,22 21 16,-44 0-16</inkml:trace>
  <inkml:trace contextRef="#ctx0" brushRef="#br0" timeOffset="5818.02">14182 3747 0,'-64'0'16</inkml:trace>
  <inkml:trace contextRef="#ctx0" brushRef="#br0" timeOffset="6559.96">11324 3979 0,'0'-21'16,"21"21"46,0-21-46,1 21-16,-1 0 16,0 0-16,0 0 0,0 0 0,22 0 15,-22 0-15,21 0 0,0 0 16,22 0-16,-43 21 0,43-21 15,-1-21-15,22 21 0,-22 0 0,22 0 16,-22 0-16,22 0 0,-21 0 16,-1 0-16,-21-21 0,22 21 0,-1 0 15,1 0-15,-1 0 0,1 0 0,-1 0 16,1-21-16,-1 21 0,1 0 16,-1 0-16,1 0 0,-1 0 0,1 0 15,-1 0-15,1 0 0,-1 0 0,-20 0 16,20 0-16,-20-21 15,-1 21-15,0 0 0,1 0 0,-1 0 16,-42 21-16,42-21 0,22 0 0,-22-21 16,22 21-16,-22 0 0,21-22 15,1 22-15,-1 0 0,1 0 0,42-21 16,-64 21-16,43 0 0</inkml:trace>
  <inkml:trace contextRef="#ctx0" brushRef="#br0" timeOffset="6735.85">15748 6498 0,'-21'0'16</inkml:trace>
  <inkml:trace contextRef="#ctx0" brushRef="#br0" timeOffset="6785.83">15515 3768 0,'-42'0'15</inkml:trace>
  <inkml:trace contextRef="#ctx0" brushRef="#br0" timeOffset="8175.93">4487 5906 0,'-21'0'15,"0"21"-15,0-21 0,0 21 16,-1-21-16,1 0 0,0 21 16,-21-21-16,21 0 0,-1 0 0,1 21 15,0-21-15,0 21 0,0-21 0,0 0 16,-1 0 15,22 22 32,22-22-48,-1 0-15,0 0 16,0 0 0,0 0-16,0 0 31,1 21 0,-1-21-15,0 0-1,0 0-15,0 0 0,0 0 0</inkml:trace>
  <inkml:trace contextRef="#ctx0" brushRef="#br0" timeOffset="8364.54">4635 6033 0,'22'0'0,"-44"0"0,86 0 15,-22 0-15,1-22 0,-1 22 0,21 0 16,1 0-16,-22-21 0,22 21 0,20-21 15,-20 21-15,-1 0 0,22 0 16,-21 0-16,20-21 0,1 21 0,0 0 16,-1 0-16,1 0 0,0-21 0,-1 21 15,1 0-15,21 0 0,-22-21 16,22 21-16,0 0 0,-21-22 0,21 22 16,21 0-16,-22-21 0,1 21 15,21-21-15,0 0 0,-21 0 16,0 21-16,-21 0 0,20 0 0,-20 0 15</inkml:trace>
  <inkml:trace contextRef="#ctx0" brushRef="#br0" timeOffset="8411.51">8678 5736 0,'43'-42'16,"-86"84"-16,149-84 0,-21 42 0,-22 21 0,22 0 15</inkml:trace>
  <inkml:trace contextRef="#ctx0" brushRef="#br0" timeOffset="8481.46">10816 5630 0,'0'0'16,"-63"0"-16,41 0 0</inkml:trace>
  <inkml:trace contextRef="#ctx0" brushRef="#br0" timeOffset="8580.41">11620 5482 0,'0'21'15,"64"-21"-15,-1 0 0,43 0 16,0 0-16,-42 0 0,-1 0 0,1 0 16,-1-21-16,1 0 0,41 21 0</inkml:trace>
  <inkml:trace contextRef="#ctx0" brushRef="#br0" timeOffset="8672.36">12785 5503 0,'0'0'0,"0"-21"0,0-21 15,63 21-15,-21 21 0,43 0 0,-43 0 16,22 0-16,42-21 0,-43 42 0,-20-21 16,-22-21-16,42 21 0,1-22 0,-22 1 15,-21 21-15,64 0 0</inkml:trace>
  <inkml:trace contextRef="#ctx0" brushRef="#br0" timeOffset="8832.27">13864 5398 0,'21'0'0,"-42"0"0,63 0 0,1 0 15,-22 0-15,21 0 0,-21 0 0,1 0 16,20 0-16,-21 0 0,0 0 15,0 0-15,1 0 0,-1 0 0,0 0 16,0 0-16,0 0 16,0 0-16,-42 0 47,-21-22-47</inkml:trace>
  <inkml:trace contextRef="#ctx0" brushRef="#br0" timeOffset="8874.24">13716 5355 0</inkml:trace>
  <inkml:trace contextRef="#ctx0" brushRef="#br0" timeOffset="11132.14">4212 6011 0,'0'0'0,"-21"0"0,42 0 62,0 0-62,0 0 16,1 0-16,-1 0 15,0 0-15,0 0 0,0 0 16,0-21-16,1 21 0,20 0 0,-21 0 16,21 0-16,1-21 0,-1 21 15,-21 0-15,22 0 0,-1 0 0,0 0 16,-21-21-16,22 21 0,-1 0 0,0 0 16,-20 0-16,20 0 0,0 0 15,1-21-15,-22 21 0,21 0 0,0 0 16,1-21-16,-22 21 0,21 0 15,22 0-15,-22 0 0,0-22 16,1 22-16,20 0 0,1-21 0,-22 21 16,22 0-16,-1 0 0,-21 0 15,22 0-15,-22-21 0,22 21 0,-22 0 16,0 0-16,22 0 0,-22 0 16,1 0-16,-1-21 0,0 21 0,1 0 15,20 0-15,-21 0 0,1 0 16,20 0-16,-20 0 0,20-21 0,-21 21 15,1 0-15,20 0 0,-20 0 0,-1 0 16,0 0-16,1 0 0,-1 0 16,0-21-16,1 21 0,-22 0 0,21 0 15,0 0-15,-20 0 0,20 0 16,-21 0-16,21 0 0,-20-22 16,-1 22-16,21 0 0,-42-21 0,42 21 15,-20 0-15,20 0 0,0 0 16,-21 0-16,22 0 0,-22 0 0,21 0 15,1 0-15,-22 0 0,0 0 0,21-21 16,1 21-16,-22 0 0,0 0 16,21 0-16,-21 0 0,22-21 0,-22 21 15,21 0-15,-21 0 0,22 0 16,-22 0-16,21 0 0,-21-21 16,22 21-16,-1 0 0,-21 0 0,22 0 0,-1 0 15,-21-21-15,43 21 16,-22 0-16,0 0 0,1 0 0,20-22 15,-21 22-15,22 0 0,-22 0 16,22-21-16,-1 21 0,-20 0 0,-1 0 16,21 0-16,-20 0 0,-1-21 0,0 21 15,1 0-15,-1 0 0,0 0 16,1 0-16,20-21 0,-20 21 0,-1 0 16,0 0-16,22 0 0,-22 0 15,0-21-15,1 21 0,20 0 0,-20 0 16,-1 0-16,0 0 0,1 0 0,-1 0 15,0-21-15,1 21 16,-1 0-16,0 0 0,1 0 0,-1 0 16,0 0-16,1 0 0,-22-22 0,21 22 15,0 0-15,1 0 0,-22 0 16,21 0-16,1-21 0,-22 21 0,21 0 16,0 0-16,1 0 0,-1 0 15,22 0-15,-22 0 0,0 0 0,22-21 16,-22 21-16,22 0 0,-1 0 0,-21 0 15,22-21-15,-1 21 0,-20 0 16,20 0-16,-20 0 0,-1 0 0,21 0 16,-20-21-16,20 21 0,1 0 0,-1 0 15,1 0-15,-22 0 16,22 0-16,-1 0 0,1 0 0,-1 0 16,1 0-16,-22 0 0,21 0 0,-20 0 15,-1 0-15,0-21 0,1 21 16,-1 0-16,0 0 0,1 0 0,-1 0 15,0 0-15,1 0 0,-1 0 16,0 0-16,1 0 0,-1 0 0,22 0 16,-22 0-16,0 0 0,1 0 0,-1 0 15,-21 0-15,21 0 0,1 0 16,-22-22-16,21 22 0,-21 0 0,22 0 16,-22 0-16,0 0 0,0 0 15,22 0-15,-22 0 0,0 0 16,0-21-16,0 21 0,0 0 0,1 0 15,20 0-15,-21 0 0,0 0 16,0 0-16,22 0 0,-22 0 0,0-21 16,21 21-16,-20 0 0,-1 0 0,0 0 15,21 0-15,-21 0 0,22 0 16,-22 0-16,0 0 0,21 0 0,-20 0 16,20 0-16,-21 0 0,21 0 15,-20 0-15,20-21 0,0 21 0,-21 0 16,22 0-16,-1 0 0,-21 0 0,22 0 15,-22 0-15,21 0 16,-21 0-16,0 0 0,22 0 0,-22 0 16,0 0-16,0 0 0,22 0 15,-22 0-15,0 0 0,0 0 0,0 0 16,0 0-16,1 0 16,-44 0 30,1 0-46,0 0 0,0 0 16,-21 0-16</inkml:trace>
  <inkml:trace contextRef="#ctx0" brushRef="#br0" timeOffset="13164.6">7599 2413 0,'0'21'0</inkml:trace>
  <inkml:trace contextRef="#ctx0" brushRef="#br0" timeOffset="13396.63">7578 2709 0,'-22'127'16,"1"-105"-1,21-1-15,0 21 0,0-21 0,0 22 16,0-1-16,0-21 0,0 21 16,0 1-16,0-1 0,0 149 15,0-149 1,0 21-16,0-20 0,0 20 0,0-20 16,0 20-16,0-21 0,0 1 15,-42 20-15,42-20 0,0 20 16,-21 1-16,42-22 0,-21 21 0,0-20 15,0 20-15,0-20 0,0 20 0,0 1 16,0-22-16,0 0 0,0 43 16</inkml:trace>
  <inkml:trace contextRef="#ctx0" brushRef="#br0" timeOffset="13571.53">7514 4911 0,'-42'106'0,"84"-212"0,-84 254 16,42-106-16,0 1 0,21-1 16,0 21-16,-21-20 0,0-1 0,0 0 15,0 22-15,21-22 0,-21 1 0,0 20 16,0-21-16,0 22 0,0-22 15,0 22-15,0-22 0,0 0 16,0 22-16,43-22 0,-43 1 0,0-1 16,0 0-16,-43 22 0,22-22 15,0 0-15,0 22 0,-22-1 0,22-20 16,21-1-16,-21 0 0,21 1 0,-42-22 16</inkml:trace>
  <inkml:trace contextRef="#ctx0" brushRef="#br0" timeOffset="13743.43">7345 6900 0,'42'0'16,"-84"0"-16,105 0 0,-63 64 0,0-22 0,0-21 15,0 1-15,0-1 16,0 21-16,0-21 0,0 0 0,0 1 16,0-1-1,0 0 1,0 0 15,0 0-15,0 0-16,-42-21 15</inkml:trace>
  <inkml:trace contextRef="#ctx0" brushRef="#br0" timeOffset="13920.59">7535 6477 0,'0'0'0,"0"-42"0,21 21 0</inkml:trace>
  <inkml:trace contextRef="#ctx0" brushRef="#br0" timeOffset="15060.56">11324 2350 0,'0'-22'31</inkml:trace>
  <inkml:trace contextRef="#ctx0" brushRef="#br0" timeOffset="15230.46">11345 2646 0,'0'0'0</inkml:trace>
  <inkml:trace contextRef="#ctx0" brushRef="#br0" timeOffset="15254.45">11366 2815 0,'-21'0'16</inkml:trace>
  <inkml:trace contextRef="#ctx0" brushRef="#br0" timeOffset="15513.36">11218 5186 0,'-21'85'31,"21"-43"-31,-42-21 0</inkml:trace>
  <inkml:trace contextRef="#ctx0" brushRef="#br0" timeOffset="15692.25">11134 5757 0,'0'22'15,"0"-1"-15,0 21 0,0 0 0,0-20 16,-22 20-16,44 1143 125,-44-1185-109</inkml:trace>
  <inkml:trace contextRef="#ctx0" brushRef="#br0" timeOffset="15773.21">11028 6795 0,'0'-22'0,"0"-20"16</inkml:trace>
  <inkml:trace contextRef="#ctx0" brushRef="#br0" timeOffset="16792.25">11218 2879 0,'0'0'0</inkml:trace>
  <inkml:trace contextRef="#ctx0" brushRef="#br0" timeOffset="16900.2">11388 6265 0,'0'0'0,"0"-63"0,42-22 0,-42 64 15,-21-169-15,21-191 0,-21-22 16,21 44-16,-22 62 0,22 86 0,0 41 16,-21 64-16</inkml:trace>
  <inkml:trace contextRef="#ctx0" brushRef="#br0" timeOffset="17049.12">11197 4360 0,'0'22'0,"0"-1"0,0 0 16,0 0-16,0 0 0,0 0 16,0 1-16,0-1 0,0 21 0,0-21 15,0 0-15,0 1 0,-21-22 16</inkml:trace>
  <inkml:trace contextRef="#ctx0" brushRef="#br0" timeOffset="17136.06">11197 4868 0,'0'64'31,"0"-43"-31,0 0 15,0 0-15,0 1 16,-21-22-16</inkml:trace>
  <inkml:trace contextRef="#ctx0" brushRef="#br0" timeOffset="17284">11197 7599 0,'0'-1397'16,"0"2794"-16,0-3027 0,0 1461 0,0 21 16,0 63-16,0 0 0,0 43 15,0 0-15,0 20 0,0 1 0,0 0 63,-21 0-63,-21 21 0</inkml:trace>
  <inkml:trace contextRef="#ctx0" brushRef="#br0" timeOffset="19464.2">11388 2413 0,'0'-21'47,"0"0"-16,0 42 47,0 0-78,0 0 16,0 0-16,0 1 15,0-1-15,0 0 0,0 21 0,0-21 16,0 1-16,0 20 0,0-21 0,0 21 16,0-20-16,0 20 0,0-21 15,-22 21-15,22-20 0,-21 20 0,21 0 16,0-21-16,0 1 0,0 20 15,-21 0-15,21-21 0,0 22 0,0-1 16,-21 0-16,21 1 0,0-1 0,0 0 16,0 1-16,0-1 0,0-21 15,0 22-15,-21-1 0,21 0 16,0-21-16,0 22 0,0-22 0,-21 21 16,21-21-16,0 22 0,0-22 15,0 0-15,0 21 0,0-20 0,0-1 16,0 21-16,0-21 0,0 0 0,0 22 15,0-22-15,-22 0 0,22 21 16,0-20-16,-21-1 0,21 21 0,0-21 16,0 0-16,0 1 0,0-1 0,0 21 15,0-21-15,0 0 0,0 1 16,0-1-16,0 0 0,0 0 0,0 21 16,0-20-16,0-1 0,0 0 0,0 0 15,0 0-15,0 0 16,0 1-16,0-1 0,0 21 0,0-21 15,0 22-15,0-22 0,0 21 0,0-21 16,0 22-16,0-1 0,0 0 0,0-21 16,0 22-16,0-1 0,0 0 15,0 1-15,0-1 0,0 0 0,0 1 16,0-1-16,0 0 0,0 1 0,0-1 16,-21 0-16,0 1 0,0-1 15,0 0-15,-1-20 0</inkml:trace>
  <inkml:trace contextRef="#ctx0" brushRef="#br0" timeOffset="20614.56">5059 3344 0,'0'0'0,"0"-21"16,0 0-16,0 0 16,0 0-16,0 0 15,0-1-15,0 1 0,0 0 16,0 0-1,0 42 17,0 0-32,0 0 15,0 1-15,0-1 0,0 0 16,0 21-16,0 1 0,0-1 0,0-21 16,0 21-16,0 1 0,0-1 15,0 0-15,0 1 0,0-22 16,0 21-16,0-21 0,0 22 0,0-22 15,0 0-15,0 0 0,21 0 0,0 1 16,0-1-16,0-21 16,1 0-16,-1 0 0,0 0 15,0 0-15,0 0 0,0-21 16,1-1-16,-1 1 0,0 0 0,0 0 16,21 0-16,-20 0 0,-1-22 0,0 1 15,0 21-15,0-22 0,0 1 16,-21 0-16,22-1 0,-22 1 0,21 0 15,-21-1-15,0 22 16,0 0-16,0 0 0,0 0 0,0 0 16,0-1-16,0 44 62,0-1-46</inkml:trace>
  <inkml:trace contextRef="#ctx0" brushRef="#br0" timeOffset="20908.39">5863 3217 0,'0'22'31,"-21"-1"-31,21 0 16,-21 21-16,21-21 0,-21 22 15,21-22-15,0 21 0,0-21 0,-22 22 16,22-1-16,-21-21 16,21 22-16,0-22 0,0 0 0,-21 0 0,21 21 15,-21-20-15,21-1 16,0 0-16,0 0 15,0-42 17,0 0-32,0 0 15</inkml:trace>
  <inkml:trace contextRef="#ctx0" brushRef="#br0" timeOffset="21356.14">5821 3344 0,'0'-21'0,"0"42"0,0-63 0,21 21 16,-21 0-16,21 0 16,-21-1-16,21 1 0,0 21 0,-21-21 15,22 0-15,-1 21 0,0 0 0,0-21 16,0 21-16,0 0 0,1 0 16,-1 0-16,0 0 0,0 0 0,0 21 15,0 0-15,-21 0 16,0 22-16,0-22 0,0 0 0,0 21 15,0-21-15,-21 1 0,0 20 16,-21-21-16,21 0 0,-22 22 0,1-22 16,0 0-16,20 0 0,-20-21 0,21 21 15,-21 0-15,20-21 0,1 0 16,0 22-16,0-22 0,21 21 31,21-21-15,0 21-16,0-21 15,1 21-15,-1-21 16,0 21-16,0-21 0,0 21 0,0 1 16,1-22-16,-22 21 15,21-21-15,-21 21 0,21-21 16,0 0-16,-21 21 16,21-21 15</inkml:trace>
  <inkml:trace contextRef="#ctx0" brushRef="#br0" timeOffset="21752.17">6625 3175 0,'0'-21'15,"21"21"-15,-21 21 32,0 0-17,0 22-15,0-22 0,-21 0 16,0 21-16,21-21 0,-21 22 16,0-1-16,-1-21 0,1 22 0,0-22 15,0 21-15,0-21 0,0 22 0,21-22 16,0 0-16,0 0 0,0 0 15,0 0-15,0 1 0,21-22 32,0 21-32,21-21 0,-21 0 15,1 0-15,20 0 0,0 0 0,1 0 16,-22 0-16,21 0 0,-21 0 16,22 0-16,-22 0 0,21 0 0,-21 0 15,0 0-15,1-21 0,-1 21 0,0 0 16,0 0-16,-21-22 0,0 1 15,0 0 1</inkml:trace>
  <inkml:trace contextRef="#ctx0" brushRef="#br0" timeOffset="22545.25">8361 3027 0,'0'-21'0,"0"42"0,0-63 16,0 20-16,0 1 16,-21 21-16,-1 0 31,22 21-16,0 1-15,0 20 0,-21-21 16,21 21-16,0 1 0,0 20 0,0-20 16,0-1-16,0 21 0,0-20 0,0 20 15,0-20-15,0-1 0,0-21 16,0 21-16,0-20 0,0-1 0,0 0 16,21 0-16,1 0 15,-1-21-15,0 0 0,0 0 16,21 0-16,-20 0 0,-1 0 15,0-21-15,0 0 0,0 0 16,22 0-16,-22-1 0,0-20 0,21 0 16,-21-1-16,1 1 0,20 0 15,-21-22-15,0 22 0,0-22 0,-21 22 16,0 0-16,22-1 0,-22 1 0,0 0 16,0 21-16,0-1 0,0 1 15,0 0-15,0 0 16,-22 21-1,1 21 1,21 0-16,0 0 16,0 1-16,0-1 15,0 0-15,0 0 0</inkml:trace>
  <inkml:trace contextRef="#ctx0" brushRef="#br0" timeOffset="22964.04">9123 3260 0,'0'0'0,"21"0"16,-42 0 15,0 0-15,-1 0-16,1 0 0,0 0 0,0 0 15,0 21-15,21 0 0,-21-21 16,21 21-16,0 0 0,0 1 15,0-1-15,21-21 0,0 21 16,0 0-16,0 0 16,0 0-16,1-21 0,-1 22 0,0-1 15,-21 0-15,21 0 0,-21 0 16,0 0 0,-21 1-16,0-22 0,0 21 15,-1-21-15,1 0 0,-21 21 0,21-21 16,0 0-16,-22 21 0,22-21 15,0 0-15,0 0 0,0 0 0,-1 0 16,1 0-16,42 0 47,1 0-31,-1-21-16,0 0 0,0 21 0,0-21 15,0-1-15,1 22 0</inkml:trace>
  <inkml:trace contextRef="#ctx0" brushRef="#br0" timeOffset="23287.86">9292 3450 0,'0'0'0,"21"-21"0,22-21 15,-43 21-15,0-1 0,21 1 16,-42 21 31,-1 0-47,1 21 15,0 1-15,0-1 0,21 0 0,0 0 16,-21 0-16,21 0 0,-21 1 16,21-1-16,0 0 0,0 0 0,0 0 15,0 0-15,0 1 16,21-22-16,0 0 15,0 0-15,0 0 16,0 0-16,1 0 0,-1 0 16,0-22-16,0 22 15,-21-21-15</inkml:trace>
  <inkml:trace contextRef="#ctx0" brushRef="#br0" timeOffset="23668.39">9504 3344 0,'0'0'0,"0"-21"16,21 21-1,0 0-15,0 0 16,0 0 0,1 0-16,-22 21 0,21 1 0,0-22 15,-21 21-15,0 0 0,0 0 0,21-21 16,-21 21-16,0 0 0,0 1 15,0-1-15,0 0 16,0 0-16,-21-21 0,21 21 0,-21 0 16,0-21-1,-1 0-15,22-21 32,0 0-32,0 0 15,0 0-15,0 0 0,0-1 16,0 1-16,0 0 0,0 0 15,22 21-15,-22-21 0,21 0 0,0 21 16,-21-22-16,21 22 0,0 0 16,0-21-16,1 21 15,-1 0-15</inkml:trace>
  <inkml:trace contextRef="#ctx0" brushRef="#br0" timeOffset="24180.01">10012 3302 0,'0'0'0,"0"21"15,-21-21-15,21 21 0,-22 1 16,1-1-16,21 0 16,0 0-16,0 0 15,0 0-15,0 1 0,0-1 16,0 0-16,0 0 0,0 0 15,0 0 1,-21-21 0,0 0-1,21-21 1,0 0-16,0 0 16,0 0-16,0 0 15,0-1-15,0 1 0,0 0 0,0 0 16,0 0-16,0 0 0,21-1 15,0 22-15,0-21 0,1 0 0,-1 0 16,0 21-16,0 0 0,0-21 16,0 21-16,1 0 0,-1 0 15,0 0-15,0 0 0,0 21 0,-21 0 16,21 0-16,-21 0 0,22-21 0,-22 22 16,0-1-16,0 0 0,0 0 15,0 0-15,0 0 0,0 1 0,0-1 16,0 0-16,0 0 15,-22 0 1,1-21 15,21-21-15</inkml:trace>
  <inkml:trace contextRef="#ctx0" brushRef="#br0" timeOffset="24664.74">10477 3260 0,'0'0'0,"0"-21"32,-21 21-32,0 0 15,0 0-15,0 0 0,21 21 16,-21 0-16,-1-21 0,1 21 0,0 0 15,21 0-15,-21 1 0,21-1 0,-21 21 16,21-21-16,0 0 0,0 1 16,0-1-16,0 0 0,0 0 15,0 0-15,21-21 0,0 0 16,0 0-16,0 0 16,1 0-16,-1 0 15,0-21-15,-21 0 0,21 0 16,0 0-16,-21-1 15,0 1-15,0 0 0,21 0 0,-21 0 16,0 0-16,0-1 0,22 1 16,-22 0-16,0 0 0,0 42 47,0 0-47,0 0 0,0 1 0,0-1 15,0 0-15,0 0 0,0 0 0,0 0 16,0 1-16,0-1 15,0 0-15,0 0 0,21-21 32,0 0-17,0-21-15</inkml:trace>
  <inkml:trace contextRef="#ctx0" brushRef="#br0" timeOffset="25332.35">10689 3323 0,'0'0'0,"-21"0"16,0 0 0,21 21-1,0 1-15,0-1 0,0 0 16,0 0-16,0 0 16,0 0-16,0 1 0,0-1 15,0 0-15,0 0 16,0 0-1,-21-21 17,21-21-17,0 0-15,0 0 0,0 0 16,0-1-16,0 1 0,0 0 16,0 0-16,21 0 0,-21 0 15,21-1-15,0 22 0,-21-21 0,21 21 16,0 0-16,1 0 15,-1 0 1,-21 21-16,0 1 16,0-1-16,0 0 0,0 0 15,0 0-15,0 0 0,0 1 16,0-1-16,0 0 16,0 0-1,0-42 16,0 0-15,0 0-16,21-1 0,-21 1 16,21 21-16,0-21 0,-21 0 15,21 0-15,1 0 0,-22-1 16,21 1-16,0 21 0,-21-21 0,21 21 16,0 0-1,-21 21-15,0 0 16,0 1-16,0-1 15,0 0-15,0 0 0,0 0 16,0 0-16,0 1 0,-21-1 16,0 0-1,21-42 32</inkml:trace>
  <inkml:trace contextRef="#ctx0" brushRef="#br0" timeOffset="25636.18">11070 3323 0,'21'0'16,"-21"-21"-1,21 21-15,-21-21 16,-21 42 31,21 0-32,0 0-15,0 1 16,0-1-16,0 0 0,0 0 16,0 0-1,21-21 16,-21-21-31,22 21 16,-22-21-16</inkml:trace>
  <inkml:trace contextRef="#ctx0" brushRef="#br0" timeOffset="26200.88">11663 2709 0,'21'0'0,"-42"0"0,63-21 0,-21 21 16,-21 21 15,0 1-31,0-1 0,0 0 0,-21 0 16,21 21-16,-21 1 0,0-1 15,21 0-15,-21 1 0,21-1 0,-22 0 16,1 1-16,21 20 0,-21-20 15,0-1-15,21 0 0,-21 1 0,21-1 16,0 0-16,0-21 0,0 22 0,0-22 16,0 0-1,0 0-15,21-21 16,0-21 0</inkml:trace>
  <inkml:trace contextRef="#ctx0" brushRef="#br0" timeOffset="26544.68">11620 2900 0,'-21'-42'0,"42"84"0,-42-106 0,0 43 16,21-21-16,0 21 0,0 0 0,0-1 16,0 1-16,0-21 0,0 21 15,21 0-15,0-1 0,1 1 16,20 0-16,-21 21 0,21-21 0,1 21 15,-1 0-15,0 0 0,1 0 16,-1 0-16,0 21 0,1 0 0,-1 22 16,-21-22-16,0 21 0,-21-21 0,0 22 15,0-1-15,-21 0 0,0 1 16,-21-1-16,-1-21 0,1 21 0,0-20 16,-22 20-16,22-21 0,0 0 15,-1 0-15,1 1 0,0-1 0,20 0 16,1-21-16,0 21 0,0 0 0,0-21 15,21 21 1,21-21 0,0 0-16,0 0 15,0 0-15,1 0 0</inkml:trace>
  <inkml:trace contextRef="#ctx0" brushRef="#br0" timeOffset="27056.39">12277 3302 0,'0'0'0,"21"0"0,-21-21 0,21 0 15,-21 0-15,0-1 16,0 1-16,0 0 16,0 0-16,-21 0 0,0 21 15,-1-21-15,1 21 16,0 0-16,0 0 0,0 0 0,0 0 15,-1 21-15,1 0 0,-21 0 0,21 0 16,0 0-16,-1 1 0,1 20 16,-21-21-16,42 21 0,-21-20 0,0-1 15,21 0-15,-22 0 0,22 0 0,0 0 16,0 1-16,0-1 0,22-21 16,-1 0-1,0 0-15,21 0 0,-21 0 16,1-21-16,-1 21 0,0-22 15,21 1-15,-21 0 0,22 0 0,-22 0 16,0 0-16,0-1 0,0 1 16,1 0-16,-1 0 0,0 0 0,-21 0 15,0-1-15,0 1 0,0 42 32,0 1-32,-21-22 0,21 21 15,0 0-15,0 0 0,-21 0 16,21 0-16,0 1 0,-22-1 0,22 0 15,0 0-15,0 0 0,0 0 16,0 1 0,22-22-1,-1 0-15,0 0 0,0 0 0,21-22 16</inkml:trace>
  <inkml:trace contextRef="#ctx0" brushRef="#br0" timeOffset="27424.25">12679 3175 0,'0'0'0,"-21"0"16,-1 0-1,1 0-15,0 0 16,0 0-16,0 21 0,0 0 16,-1-21-16,1 22 0,21-1 0,-21-21 15,21 21-15,0 0 16,0 0-16,0 0 15,21 1-15,0-22 0,1 0 16,-1 21-16,0-21 0,0 21 16,0-21-16,0 0 0,-21 21 15,0 0-15,0 0 32,-21-21-32,0 22 15,0-22-15,0 0 0,0 0 16,-1 0-16,1 0 0,0 0 15,0 0-15,0 0 0,0 0 16,42-22 15,0 22-31,0-21 0,0 21 16</inkml:trace>
  <inkml:trace contextRef="#ctx0" brushRef="#br0" timeOffset="27848.01">13144 3217 0,'0'0'0,"-42"-42"32,21 42-32,0-21 0,0 21 15,-1 0-15,1 0 16,0 0-16,0 21 0,0-21 0,0 21 15,21 0-15,-22 1 0,1-1 0,21 0 16,0 0-16,0 0 16,0 0-16,0 1 0,0-1 0,21 0 15,1-21-15,-1 0 16,0 0-16,0 21 0,0-21 16,0 0-16,1 0 0,-22 21 0,21-21 15,0 0-15,-21 21 16,0 1-1,-21-22-15,0 0 0,-22 0 0,22 0 16,0 0-16,-21 21 0,20-21 16,-20 0-16,21 0 0,-21 0 0,20 0 15,1 0-15,0 0 0,0 0 16,21-21 0,21-1-1,0 22-15,0-21 0,1 21 16</inkml:trace>
  <inkml:trace contextRef="#ctx0" brushRef="#br0" timeOffset="28399.69">13398 3196 0,'-21'0'31,"0"21"-31,0 1 15,21-1-15,-21-21 0,21 21 16,0 0-16,-21 0 0,21 0 0,-22 1 16,22-1-16,-21 0 0,21 0 15,0 0-15,0 0 16,21-21 15,1-21-15,-22 0-16,21 0 0,0 21 0,-21-21 15,21 0-15,0-1 0,0 1 16,-21 0-16,22 21 0,-1 0 16,-21 21 15,0 0-31,0 1 16,0-1-16,0 0 15,0 0-15,21 0 16,0-21-1,0 0-15,0 0 16,1 0-16,-1 0 0,0-21 16,0 0-16,-21 0 0,0 0 15,0-1-15,0 1 16,0 0-16,0 0 0,0 0 0,0 0 16,0-1-16,0 1 0,0 0 15,0 42 32,0 0-47,0 1 16</inkml:trace>
  <inkml:trace contextRef="#ctx0" brushRef="#br0" timeOffset="28800.46">13928 3175 0,'0'0'0,"-22"-21"32,1 21-32,0 0 15,0 0-15,0 0 0,0 21 16,21 0-16,-22 0 0,1 1 16,21-1-16,-21 0 0,21 0 0,0 0 15,0 0-15,0 1 0,0-1 0,0 0 16,0 0-16,0 0 15,0 0-15,21-21 16,0 0-16,1 0 16,-1 0-16,0-21 15,0 0-15,0 21 0,0-21 16,1 0-16,-22 0 0,0-1 0,21 1 16,-21 0-16,0-21 0,0 21 15,0-1-15,0 1 0,0 0 16,-21 0-16,-1 21 15,1 0-15,0 0 0,0 0 16,21 21-16,0 0 16,0 0-1,21-21-15,0 22 16</inkml:trace>
  <inkml:trace contextRef="#ctx0" brushRef="#br0" timeOffset="29200.23">14182 3217 0,'0'-42'15,"21"42"17,0 0-32,0 0 0,0 0 15,-21 21-15,21 0 16,-21 1-16,22-22 0,-22 21 0,0 0 15,0 0-15,0 0 0,0 0 0,0 1 16,0-1 0,0 0-16,-22 0 0,1-21 15,0 0 17,21-21-17,0 0-15,0 0 16,21-1-16,0 1 0,-21 0 15,22 0-15,-1 0 0,0 0 0,-21-1 16,21 1-16,0 0 0,-21 0 16,21 21-16,1 0 0,-1 0 15,0 0 1,0 0-16,0 0 16,0 0-16</inkml:trace>
  <inkml:trace contextRef="#ctx0" brushRef="#br0" timeOffset="29735.92">14859 3239 0,'0'-22'16,"-21"1"-16,0 21 0,21-21 15,-22 21-15,1 0 16,0 0-16,0 0 15,0 0-15,0 21 16,-1 0-16,1-21 0,21 22 0,-21-1 16,0 0-16,0 0 0,21 0 0,0 0 15,-21 1-15,21-1 0,0 0 16,0 0-16,0 0 16,21-21-1,0 0-15,0 0 16,0 0-16,0-21 0,1 21 15,-22-21-15,21 0 0,0 0 16,-21-1-16,0-20 0,21 0 16,0 21-16,-21-22 0,21 1 0,-21 0 15,22-1-15,-1-20 0,-21 20 16,21 1-16,0-21 0,-21 20 0,21-20 16,-21 20-16,21 1 0,-21 21 0,0-21 15,0 20-15,22 22 0,-22-21 16,0 42-16,0 1 15,0-1-15,-22 0 0,1 21 16,21 1-16,-21-1 0,0 21 0,21-20 16,0-1-16,-21 22 0,21-22 15,-21 21-15,21-20 0,0-1 16,0 0-16,0 1 0,0-1 0,21-21 16,0 22-16,21-22 0,-21 0 0,22 0 15,-22-21-15,21 0 0,22 0 16,-22 0-16,22 0 0,-1 0 0,-21 0 15</inkml:trace>
  <inkml:trace contextRef="#ctx0" brushRef="#br0" timeOffset="31036.26">4741 5249 0,'21'0'0,"1"0"0,-1 0 16,0 0-16,-21-21 0,21 21 16,-21-21-16,21 0 0,-21 0 15,0 0-15,0-1 0,0 1 16,-21 21-16,0-21 0,0 0 15,0 0-15,-22 21 0,22-21 0,-21 21 16,21 0-16,-22 0 0,22 0 16,-21 0-16,21 21 0,-1-21 0,1 21 15,-21 0-15,21 0 0,0 0 16,-1 22-16,1-22 0,0 0 16,0 21-16,21-20 0,-21-1 0,21 21 15,0-21-15,0 0 0,21 1 16,0-1-16,0-21 0,0 0 15,1 0-15,20 0 0,-21 0 0,21 0 16,-20 0-16,20-21 0,-21-1 16,21 22-16,1-21 0,-22 0 0,21 0 15,-21 0-15,22-22 0,-22 22 0,0-21 16,0 0-16,0-1 0,1-20 16,-1 20-16,-21-20 0,21 21 15,-21-22-15,0 22 0,0-1 0,0 1 16,0 0-16,0 21 0,0-1 15,0 1-15,-21 21 0,0 0 16,-1 21-16,1 1 16,21 20-16,-21 0 0,0 1 15,21-1-15,0 0 0,0 22 0,-21-22 16,21 0-16,0 22 0,0-22 16,0 1-16,0-1 0,0 0 0,0-21 15,0 22-15,0-22 0,0 0 16,21 0-16,-21 0 0,21 1 0,0-22 15,0 0-15,1 0 0,-1 0 0,0 0 16,0 0-16,0 0 16,0 0-16,1 0 0,-1-22 0,0 1 15,0 21-15</inkml:trace>
  <inkml:trace contextRef="#ctx0" brushRef="#br0" timeOffset="32260.91">5186 5249 0,'21'-21'16,"0"21"-1,-21-21-15,21 0 16,0 0 0,1 21-16,-22-21 0,0-1 15,21 1-15,-21 0 0,0 0 16,-21 21 15,-1 21-31,1 0 0,0-21 16,21 21-16,-21 1 0,0-1 0,0 0 15,-1 0-15,1 0 0,21 0 16,0 1-16,0-1 0,0 0 0,0 0 16,0 0-16,0 0 15,21-21-15,1 0 0,-1 0 16,0 0-16,0 0 0,0 0 16,0 0-16,1 0 0,20-21 0,-21 0 15,0 0-15,22 21 0,-22-21 16,0 0-16,0-1 0,0 22 0,0-21 15,1 0-15,-1 0 0,-21 0 0,0 0 16,-21 21 31,21 21-47,0 0 0,-22 0 0,1 0 16,21 0-16,0 1 0,0-1 15,-21 0-15,21 0 16,0 0-16,0 0 15,0-42 32,0 0-47,21 0 0,0 0 16,-21 0-16,22-1 16,-22 1-16,21 0 0,-21 0 0,21 0 15,0 0-15,0 21 16,-21 21-1,21 0-15,-21 0 16,0 0-16,0 0 16,0 1-16,0-1 15,0 0-15,22-21 0,-1 21 16,0-21 0,0 0-16,0 0 15,0 0-15,1 0 0,-1-21 16,0 0-16,0 21 0,0-21 15,-21-1-15,21 1 0,1 0 0,-1 0 16,-21 0-16,21 0 0,-21-1 0,21 22 16,-21-21-16,21 21 0,-21 21 31,0 1-15,0-1-16,0 0 15,0 0-15,0 0 0,0 0 16,0 1-16,0-1 0,0 0 15,21-21 1,1 0-16,-1 0 16,0 0-16,0 0 0,0 0 0,0 0 15,1-21-15,-1 0 16,0 21-16,-21-22 0,0 1 0,21 21 16,-21-21-16,21 21 0,-21-21 15,0 42 16,0 0-31,0 0 16,0 1 0,0-1-16,0 0 15,21-21-15,1 21 0,-1-21 16,0 0-16,0 0 16,0 0-16,0 0 0,1 0 15,-1 0-15,0-21 0,0 21 16,0-21-16,0 0 0,1-1 15,-22 1-15,0 0 0,0 0 0,0-21 16,0 20-16,0 1 0,-22 0 16,1 0-16,0 0 0,0 0 15,-21 21-15,20 0 0,-20 0 0,21 0 16,0 21-16,0-21 0,-1 21 16,1 21-16,0-21 0,0 1 0,21-1 15,-21 21-15,21-21 0,0 0 0,0 1 16,0-1-16,0 0 0,0 0 15,21-21 1</inkml:trace>
  <inkml:trace contextRef="#ctx0" brushRef="#br0" timeOffset="34919.76">8255 4974 0,'0'0'0,"21"0"16,-21-21-16,21 21 16,-21-21-16,21 21 15,-21-21-15,0 0 0,0-1 16,0 1-16,0 0 15,0 0-15,22 21 0,-22-21 16,0 0 0,0-1-16,-22 22 62,22 22-62,-21-22 0,0 21 0,21 0 16,-21 0-16,0 0 0,21 0 15,-21 1-15,-1 20 0,1-21 0,21 21 16,-21-20-16,0 20 0,0-21 16,21 0-16,0 22 0,0-22 0,0 0 15,0 0-15,0 0 0,21-21 32,0 0-32,0 0 0,0 0 15,1 0-15,-1 0 0,-21-21 16,21 21-16,0-21 0,0 0 15,0 0-15,-21-1 0,22 1 0,-22 0 16,21 0-16,-21-21 0,0 20 0,21 1 16,-21-21-16,21 21 0,-21-22 15,21 22-15,-21 0 0,0 0 0,0 0 16,21 21-16,-21-21 16,22 21-16,-22 21 15,0 0-15,0 0 0,0 0 0,0 22 16,0-22-16,0 21 0,0 0 15,0-20-15,0 20 0,0-21 16,21 21-16,-21-20 0,21-1 16,0 0-16,0 0 0,-21 0 0,43 0 15,-22-21-15,0 0 0,0 0 0,21 0 16,-20 0-16,20 0 0,0 0 16,1-21-16,-1 21 0,0-21 0,-21 0 15,22 0-15,-1 0 0,-21-1 0,22 1 16,-22 0-16,0-21 0,0 21 15,0-22-15,-21 22 0,0-21 0,0 21 16,0-22-16,0 22 0,0 0 0,-21 0 16,0 21-16,0 0 0,-22 0 15,22 0-15,-21 0 0,21 21 16,-22 0-16,1 0 0,21 0 16,-21 1-16,20 20 0,-20-21 0,21 21 15,0-20-15,21 20 0,0-21 0,0 21 16,0-20-16,0-1 0,0 0 15,0 0-15,21-21 0,0 21 0,0-21 16,0 21-16,1-21 0,20 0 0,-21 0 16,0 0-16,22 0 0,-22 0 15,21-21-15,-21 0 0,22 0 16,-22 0-16,0 0 0,0-1 0,0-20 0,0 0 16,1 21-16,-1-43 0,0 22 15,0-1-15,-21-20 0,0 21 16,21-1-16,-21-20 0,0 20 0,0 1 15,0 21-15,0-21 0,0 20 16,0-20-16,0 21 0,-21 21 16,0 0-16,0 0 15,0 21-15,-1 0 0,1 22 16,21-22-16,0 21 0,0-21 0,0 22 16,0-1-16,0 0 0,0 22 15,0-22-15,0 0 0,0 1 0,0-1 16,0 0-16,21-20 0,1 20 0,-22-21 15,21 0-15,0 0 0,0 1 16,-21-1-16,21-21 0,0 0 16,1 0-16,-1 0 0,0 0 0,0 0 15,0 0-15,0-21 0,1 21 16,-1-22-16,0 1 0,0 0 0,0 0 16,0 0-16,1-22 0,-1 22 15,0 0-15,0 0 0,-21 0 0,0 0 16,0 42 15,0 0-31,0 0 0,0 0 0,0 0 16,0 1-16,0-1 0,0 0 15,0 0-15,0 0 16,-21 0-16,21 1 0,0-1 16,21-21 15,-21-21-31,21 21 0,-21-22 15,21 1-15,1 21 0,-1-21 0,-21 0 16,21 0-16,0 0 0,-21-1 16,21 22-16,0-21 0,-21 0 0,22 21 15,-1 0-15,0 21 32,-21 0-32,0 1 0,21-22 15,-21 21-15,0 0 0,0 0 0,0 0 16,21 0-16,0-21 15,-21 22-15,22-22 0,-1 0 16,0 0-16,0 0 16,0 0-16,0 0 0,1 0 15,-1-22-15,-21 1 0,21 21 0,0-21 16,0 0-16,0 0 0,1 0 0,-22-1 16,0 1-16,21 0 0,0 0 15,-21 42 16,0 0-15,0 0-16,0 1 0,21-1 0,-21 0 16,0 0-1,21-21 1,0 21-16,1-21 16,-1 0-16,0 0 15,0-21-15,0 21 0,-21-21 0,21 0 16,1 21-16,-22-21 0,21-1 0,0 1 15,-21 0-15,21 0 16,0 21-16,-21-21 0,0 42 31,0 0-15,0 0-16,0 0 0,0 1 16,0-1-16,0 0 0,0 0 15,21 0-15,1-21 0,-1 21 16,0-21-16,0 0 15,0 0-15,0 0 0,1 0 16,-1-21-16,0 0 0,0 0 16,0 0-16,-21 0 15,21-1-15,-21 1 0,22 21 16,-22-21-16,21 21 31,-21 21-15,0 0-1,0 1-15,0-1 16,21-21-16,0 0 31,-21-21-31</inkml:trace>
  <inkml:trace contextRef="#ctx0" brushRef="#br0" timeOffset="35116.48">10477 4678 0,'0'0'15,"-21"0"-15,0 0 0,0 0 16,21-21 31,21 21-32,0-21-15</inkml:trace>
  <inkml:trace contextRef="#ctx0" brushRef="#br0" timeOffset="35560.3">11769 4487 0,'0'0'0,"0"-21"32,0 42-1,0 1-31</inkml:trace>
  <inkml:trace contextRef="#ctx0" brushRef="#br0" timeOffset="37616.69">11769 4509 0,'0'21'0,"0"0"15,0 0-15,0 0 16,0 0-16,0 1 0,0-1 0,0 0 15,0 21-15,0-21 0,0 1 16,0 20-16,0-21 0,0 0 0,0 22 16,0-22-16,0 0 0,0 0 15,-22-21-15,22-21 47,0 0-47,0 0 0,0-1 16,0 1-16,0 0 0,22 0 0,-22-21 15,21 20-15,-21-20 0,84-85 32,-62 106-32,-1 21 0,0-21 0,0 21 15,0 0-15,0 0 16,1 0-16,-1 21 0,-21 0 0,21 0 16,-21 0-16,21 1 0,-21 20 15,0-21-15,0 21 0,21-20 16,-21 20-16,0-21 0,21 0 0,-21 22 15,0-22-15,0 0 0,0 0 16,22-21-16,-1 0 16,0-21-1,0 0-15,0 0 16,-21-1-16,21-20 0,1 21 0,-22 0 16,21-22-16,0 22 0,0-21 0,0 21 15,0-22-15,1 22 0,-22 0 16,21 0-16,0 0 0,0 21 0,0 0 15,0 0-15,-21 21 16,22-21-16,-22 21 16,0 0-16,0 0 0,0 1 0,0-1 15,0 0-15,0 0 0,21 21 0,-21-20 16,0-1-16,0 0 0,0 0 16,21 0-16,0 0 0,-21 1 0,21-22 15,0 21-15,1-21 0,-1 0 16,0 0-16,0 0 0,0 0 15,0 0-15,22-21 0,-22-1 0,0 22 16,21-21-16,-20 0 0,-1 0 16,0 0-16,0 0 0,0-1 15,0-20-15,-21 21 0,0 0 0,22 0 16,-22-1-16,0 1 0,0 0 16,0 0-16,0 0 0,-22 21 15,1 0-15,0 0 0,0 0 0,-21 0 16,20 0-16,1 0 0,0 21 15,-21-21-15,21 21 0,-1 0 0,1 0 16,0 1-16,21-1 0,0 0 0,0 0 16,-21 0-16,21 0 0,0 1 15,0 20-15,0-21 0,0 0 16,21 0-16,0-21 0,0 0 0,1 0 16,-1 0-1,0 0-15,0 0 0,21 0 0,-20-21 16,-1 0-16,0 21 0,0-21 0,0-21 15,0 20-15,1 1 0,-22 0 16,0 0-16,21 0 0,-21 0 0,21 21 16,-21-22-16,0 1 15,0 42 1,-21-21-16,21 22 16,-21-1-16,21 0 0,0 0 15,0 0-15,0 0 0,0 1 16,0-1-16,0 0 0,21-21 15,0 21-15,0 0 0,0-21 16,0 0-16,1 0 0,-1 0 0,21 0 16,-21 0-16,22 0 0,-22 0 0,21-21 15,-21 21-15,0-21 0,22 0 16,-22 0-16,0-1 0,-21 1 0,21 21 16,-21-21-16,21 0 0,-21 0 0,-21 21 46,0 21-46,21 0 16,-21 0-16,0 0 16,21 1-1,0-1 1,21-42 15,0 21-31,-21-22 0,21 22 16,-21-21-16,21 0 0,1 21 0,-22-21 15,21 21-15,-21-21 0,21 21 16,0 0-16,-21 21 31,0 0-31,0 0 16,0 0 0,0 1-16,0-1 0,0 0 15,0 0-15,21-21 16,0 21-16,1-21 0,-1 0 15,21 0-15,-21 0 0,22 0 0,-22 0 16,21 0-16,-21-21 0,22 21 0,-1-21 16,-21 21-16,0-21 0,0 0 15,1 21-15,-1-22 0,0 1 0,-21 0 16,0 0-16,0 0 0,0 0 0,0-1 16,0 1-16,0 0 15,-21 21-15,0 0 0,-1 0 16,1 0-16,0 0 0,0 0 15,-21 0-15,20 0 0,1 21 16,0 0-16,0-21 0,0 22 0,21-1 16,0 0-16,0 0 0,0 0 15,0 0-15,0 1 16,21-22-16,0 0 0,0 0 16,0 0-16,22 0 0,-22 0 15,0 0-15,0 0 0,0-22 0,1 22 16,-1-21-16,0 0 0,0 21 0,0-21 15,-21 0-15,0 0 16,0-1-16,0 44 47,-21-22-47,21 21 16,0 0-16,-21 0 0,21 0 15,0 0-15,0 1 0,0-1 16,0 0-16,42 0 0,-21-21 15,1 0-15,20 21 0,0-21 0,-21 0 16,22 0-16,20 0 0,-20 0 16,-1 0-16,0-21 0,1 21 0,-1-21 15,0 0-15,-21 0 0,22-1 16,-22 1-16,0 0 0,-21 0 16,0-21-16,0 20 0,0 1 0,0 0 15,0 0-15,-21 0 16,0 21-16,-22 0 0,22 0 0,0 0 15,-21 0-15,21 0 0,-22 21 0,22-21 16,-21 21-16,21-21 0,-1 21 16,22 0-16,0 1 0,0-1 15,22 0-15,-1 0 0,0 0 16,0-21-16,0 21 0,0 1 16,1-1-16,-1 0 0,0 0 0,0 21 15,0-20-15,0-1 0,-21 21 0,22-21 16,-22 22-16,0-22 15,0 21-15,0 0 0,0-20 0,-22 20 16,1-21-16,0 21 0,0-20 0,0-1 16,-22 0-16,22 0 0,-21 0 15,21 0-15,-22-21 0,1 22 0,21-22 16,-21 0-16,20 0 0,1 0 0,0 0 16,21-22-1,21 1-15,22 0 16,-22 0-16,21-21 0,0 20 0,1-20 15,-1 0-15</inkml:trace>
  <inkml:trace contextRef="#ctx0" brushRef="#br0" timeOffset="37952.49">15049 4657 0,'0'21'15,"0"0"-15,0 0 16,22-21 15,-1 0-31,0 0 0,0-21 16,0 0-16,0 0 0,1 21 0,20-21 15,-21-1-15,0 1 0,-21 0 16,21 0-16,-21 0 0,0 0 0,0-1 16,0 1-16,-21 21 15,0 0-15,0 0 16,-21 0-16,20 21 0,-20 1 0,21-1 15,-21 21-15,20-21 0,1 0 0,0 22 16,0-1-16,21-21 0,0 22 16,0-22-16,0 0 0,0 21 0,21-21 15,0 1-15,0-22 0,22 21 0,-1-21 16,0 0-16,1 0 0,20 0 16,1-21-16,-1-1 0,1 1 0</inkml:trace>
  <inkml:trace contextRef="#ctx0" brushRef="#br0" timeOffset="39017.47">4995 8192 0,'0'0'0,"0"21"15,-42 63 1,42-62-16,21-22 31,0 0-31,0 0 0,1 0 16,-1 0-16,21-22 0,-21 22 15,22-21-15,-1 0 0,0 0 0,1 0 16,-22 0-16,21-1 0,0 1 0,-20 0 16,-1 0-16,0 0 15,-21 0-15,0-1 0,-21 1 0,0 21 16,-22 0-16,22-21 0,-21 21 0,-1 0 16,1 0-16,-21 21 0,20-21 15,1 21-15,0 1 0,-1-1 0,22-21 16,0 21-16,-21 0 0,42 21 15,0-20-15,0-1 0,0 0 0,0 0 16,0 0-16,21 22 0,0-22 0,0 0 16,21 0-16,-20 0 0,20 22 15,-21-22-15,0 0 0,22 0 0,-22 21 16,0-20-16,0-1 0,21 0 0,-42 21 16,22-21-16,-22 22 15,0-22-15,0 21 0,-22-21 0,1 22 16,0-22-16,-21 21 0,-1-21 0,1 1 15,-21-1-15,20 0 0,-20-21 16,-1 0-16,1 0 0,-1 0 0,22 0 16,-22 0-16,22 0 0,0-21 15,-1 0-15,1-22 0,21 22 0,0-21 16,0-1-16,-1 1 0,1 21 0,0-21 16,21-1-16,0 1 0,0 0 15,0 20-15,0-20 0,21 21 0,0-21 16,22 20-16,-1 1 0,0 0 15,22-21-15,-1 21 0,1 21 16,-1-22-16,1 1 0,-1 0 0,1 21 16</inkml:trace>
  <inkml:trace contextRef="#ctx0" brushRef="#br0" timeOffset="40125.83">5842 8043 0,'-42'0'31,"20"22"-31,1-1 0,0 0 16,0 0-16,21 21 0,0 1 0,-21-1 15,21 0-15,-21 1 0,21-1 16,-22 0-16,22 1 0,0 20 16,0-20-16,0-1 0,0 0 0,-21 1 15,21-1-15,0 0 0,0 1 0,-21-22 16,21 21-16,0-21 0,0 0 15,0 1-15,21-44 32,0 22-32,-21-21 0,22 0 15,-1 0-15,0-21 0,-21 20 0,21 1 16,0 0-16,-21 0 0,0 0 16,21 0-16,1-1 0,-22 1 15,21 21 1,-21 21-16,21 1 15,-21-1 1,0 0-16,0 0 0,0 0 0,21 0 16,-21 1-16,21-1 0,0 0 15,1 0-15,-1 0 0,0-21 16,0 0-16,0 0 0,0 21 0,1-21 16,-1 0-16,21 0 0,-21 0 15,0-21-15,1 0 0,-1 21 0,21-21 16,-21 0-16,0-22 0,1 22 15,20 0-15,-21 0 0,0 0 0,-21-22 16,21 22-16,-21 0 0,0 0 16,22 0-16,-22 0 0,0-1 0,-22 22 15,1 0-15,0 0 16,0 0-16,21 22 0,-21-22 16,0 21-16,-1 0 0,22 0 0,0 0 15,0 0-15,0 1 0,0-1 16,0 0-16,0 0 0,0 0 15,22 0-15,-1-21 0,0 0 16,0 0-16,0 0 0,22 0 16,-22 0-16,0 0 15,0-21-15,0 21 0,0-21 0,1 0 0,-1 0 16,0 21-16,21-21 0,-42-1 16,21 1-16,1 0 0,-22 0 15,0 0-15,0 0 0,0-1 16,-22 22-1,1 0 1,0 22-16,21-1 0,0 0 16,-21 0-16,21 0 0,-21 0 0,21 1 15,0-1-15,0 0 0,0 0 16,0 0-16,0 0 0,0 1 0,0-1 16,21 0-16,0 0 15,0-21-15,0 0 0,1 0 0,-1 0 0,21 0 16,-21 0-16,22 0 15,-22-21-15,21 21 0,-21-21 0,22 0 16,-22-1-16,0 1 0,0 0 0,0-21 16,0 21-16,1-22 0,-1 22 15,-21-21-15,0-1 0,0 1 0,0 0 16,0-22-16,0 22 0,0 0 0,0-1 16,0 1-16,0 0 0,0 20 15,0 1-15,0 42 31,0 1-31,0-1 0,0 21 16,0 0-16,0 1 0,0-1 0,0-21 16,0 22-16,-21-1 0,21 0 0,-22 1 15,22-1-15,0 0 0,0-21 16,0 22-16,0-1 0,0-21 0,0 0 16,0 1-16,0-1 0,0 0 0,0 0 15,22-21 1,-1 0-16,0 0 0,0-21 15,-21 0-15,21 0 16</inkml:trace>
  <inkml:trace contextRef="#ctx0" brushRef="#br0" timeOffset="40332.71">6985 8509 0,'0'0'15,"-21"0"-15,42 0 32,0 0-32,0 0 15,-21-21-15,21 21 0,1 0 0,-1 0 16,0-21-16,21 21 0,-21-21 16,1 21-16,-1-22 0,0 22 15,0 0-15</inkml:trace>
  <inkml:trace contextRef="#ctx0" brushRef="#br0" timeOffset="40835.49">7768 8382 0,'-21'0'0,"0"0"16,21-21-16,0 0 15,0 0-15,0-1 0,0 1 16,0 0-16,0 0 15,0 42 17,0 0-32,0 0 0,0 1 15,0-1-15,0 21 0,0-21 16,-21 22-16,21-22 0,0 21 0,0-21 16,-22 22-16,22-22 0,0 21 0,-21-21 15,21 0-15,0 1 0,0 20 0,0-21 16,0 0-16,0 0 15,0 1-15,0-1 0,0 0 16,-21-21 0,0 0-16,0 0 0,0 0 15,-1 0-15,-20 0 0,21 0 16,-21 0-16,20 0 0,1 0 0,0 0 16,0 0-16,0 0 0,42 0 46,0 0-46,0 0 0,22 0 16,-22 0-16,21-21 0,-21 21 0,0 0 16,22 0-16,-22-21 0,21 21 0,-21 0 15,1 0-15,20 0 0,-21 0 16,0 0-16,0 0 0,1 0 16</inkml:trace>
  <inkml:trace contextRef="#ctx0" brushRef="#br1" timeOffset="46384.22">3238 3239 0,'0'0'0,"0"-22"16,0 1 31,-21 21-32,0 21 16,21 1-31,-21-22 0,21 21 0,-21-21 16,21 21-16,0 0 0,0 0 16,0 0-16,0 1 0,-21-1 0,21 21 15,0-21-15,-22 0 0,22 1 0,0 20 16,0-21-16,0 0 0,0 22 16,0-22-16,0 0 0,0 0 0,0 21 15,0-20-15,0-1 0,0 0 16,0 0-16,0 21 0,0-20 15,22-1-15,-22 0 0,21 0 16,0-21-16,0 21 0,0 0 0,0 1 16,1-22-16,-1 0 0,0 0 15,0 0-15,0 0 0,0 0 0,22 0 16,-22 0-16,0-22 0,21 22 16,-20-21-16,-1 0 0,21 21 0,-21-21 15,0 0-15,1 0 0,-22-1 0,21 1 16,0 0-16,-21 0 0,21 0 15,-21 0-15,0-1 0,0 1 0,0-21 16,21 21-16,-21 0 16,0-22-16,0 22 0,0-21 0,0 21 0,0-1 15,0-20-15,-21 21 0,0-21 16,21 20-16,-21 1 0,0 0 16,-1 0-16,1 0 0,0 0 0,-21-1 15,21 1-15,-1 0 0,1 21 16,-21 0-16,21 0 0,0-21 0,-22 21 15,22 0-15,0 0 0,-21 0 16,20 21-16,1 0 0,0 0 16,0 1-16,0 20 0,0-21 0,21 21 15,-22 1-15,1-1 0,0 0 0,21 1 16,0-1-16,-21 0 0,21 1 16,-21-22-16,21 21 0,0-21 0,0 22 15,0-22-15,0 0 16,0 0-16,0 0 0,21 1 15,0-1-15,0-21 16,0 0-16,1 0 0</inkml:trace>
  <inkml:trace contextRef="#ctx0" brushRef="#br1" timeOffset="47315.72">5567 1503 0,'0'0'0,"0"-21"16,0 0-1,0 42 32,0 0-47,-21 0 0,-1 0 0,22 22 16,0-1-16,-21 0 0,0 1 0,0-1 16,21 0-16,-21 22 0,21-22 15,0 0-15,0 1 0,-21-22 0,21 21 16,0 1-16,0-22 15,0 0-15,0 0 0,0 21 0,21-20 16,0-1-16,-21 0 0,21-21 16,0 21-16,0 0 0,1-21 0,-1 0 15,0 21-15,0-21 0,0 0 0,22 0 16,-22 0-16,0 0 0,21 0 16,-21-21-16,22 21 0,-22-21 0,0 0 15,21 0-15,-20 0 0,-1-1 16,0 1-16,0 0 0,0 0 0,0-21 15,1-1-15,-1 22 0,-21-21 0,0-1 16,0 1-16,0 0 0,0-1 16,0 1-16,0-21 0,0 20 15,0 1-15,0 21 0,-21-22 16,21 1-16,-22 21 0,1 0 0,0 0 16,0-1-16,0 1 0,0 21 15,-1 0-15,1 0 0,0 0 0,0 0 16,-21 0-16,20 21 0,1-21 0,-21 22 15,21 20-15,0-21 0,-22 21 16,22-20-16,0 20 0,0 0 0,0 1 16,-1-1-16,22 0 0,0 1 15,0-1-15,0-21 0,0 21 0,0-20 16,22 20-16,-1-21 0,0 0 16</inkml:trace>
  <inkml:trace contextRef="#ctx0" brushRef="#br1" timeOffset="47864.52">8869 1376 0,'0'0'0,"21"0"15,0 0 1,0 0-1,-21 21-15,0 0 0,0 0 0,0 22 16,0-22-16,0 42 0,0-20 16,0-1-16,0 22 0,0-22 0,0 0 15,-21 22-15,0-22 0,21 0 0,0 1 16,0-22-16,-21 21 16,21-21-16,0 1 0,0-1 0,0 0 15,0 0-15,0 0 0,21-21 31</inkml:trace>
  <inkml:trace contextRef="#ctx0" brushRef="#br1" timeOffset="48792.59">12404 1376 0,'0'-21'15,"0"0"1,0-1 0,0 1-16,21 0 0,0 0 15,0 21 1,-21-21-16,21 0 0,0 21 0,22 0 15,-22-22-15,0 22 0,0 0 16,0 0-16,1 0 0,-1 0 0,0 22 16,0-1-16,0-21 0,-21 42 0,0-21 15,21 22-15,-21-22 0,0 21 16,0 0-16,0 1 0,-21 20 0,0-20 16,-21-1-16,21 21 0,-22-20 15,1-1-15,0 0 0,-1 1 0,1-1 16,0 0-16,-1-20 0,1-1 0,0 0 15,20 0-15,1 0 16,-21-21-16,21 21 0,0-21 16,21-21-1,0 0 1,21 0-16,0 0 0,0 21 16,0-21-16,0 21 0,1 0 15,-1 0-15,0 0 0,0 0 0,0 0 16,0 0-16,1 21 0,-1 0 0,0-21 15,0 21-15,0 0 0,0 0 16,1-21-16,-1 22 0,0-22 16,0 0-16,0 0 0,0 0 15,1 0-15,-1 0 0,21 0 16,-21 0-16,0 0 0,22-22 0,-22 1 16,21 21-16,-21-21 0,1 0 15,20 0-15,-21 21 0,0-21 0,-21-1 16,21 1-16,-21 0 0,22 0 0,-22 0 15,0 0-15,0-1 0,0 1 16,-22 21 0,1 0-16,-21 0 15,21 21-15,-22-21 0</inkml:trace>
  <inkml:trace contextRef="#ctx0" brushRef="#br1" timeOffset="49656.81">3344 5249 0,'0'0'0,"-21"-21"0,21 0 0,-21 0 15,21 0-15,0 0 0,0-1 16,-21 1-16,21 0 0,-21 0 15,21 0-15,0 0 0,0 42 32,0 0-32,0 21 15,0-21-15,0 22 0,0-1 0,0 22 16,0-22-16,0 0 0,0 22 0,0-22 16,0 0-16,0 22 0,0-22 15,0 1-15,0-1 0,0 0 0,0-21 16,0 22-16,0-22 0,0 0 15,0 0-15,0 0 0,0 1 0,21-22 47</inkml:trace>
  <inkml:trace contextRef="#ctx0" brushRef="#br1" timeOffset="54368.45">2286 10393 0,'0'0'0,"21"-21"0,0 21 16,-21-21-16,0-1 0,0 1 15,0 0 17,-21 21-17,0 0 1,0 0-16,0 0 0,-1 0 15,1 21-15,-21-21 0,21 21 0,0 1 16,-22 20-16,22-21 0,-21 0 16,-1 22-16,1-1 0,0 0 15,-1 1-15,1-1 0,0 0 0,-1 1 0,22 20 16,-21-21-16,21 1 16,-22 20-16,43 1 0,-21-1 15,21 1-15,0-1 0,-21 1 0,21-1 16,0 22-16,0-22 0,0 1 15,0-1-15,21-20 0,0 20 0,1 1 16,-1-22-16,0 0 0,0 1 0,21-1 16,-20 0-16,20-20 0,-21 20 15,21-21-15,1 0 0,-1 0 0,0-21 16,1 22-16,-1-22 0,22 0 16,-22 0-16,0 0 0,22 0 0,-22 0 15,0-22-15,1 22 16,-1-21-16,-21 0 0,22 21 0,-22-21 15,0 0-15,0 0 0</inkml:trace>
  <inkml:trace contextRef="#ctx0" brushRef="#br1" timeOffset="64056.98">2984 11091 0,'0'-21'15,"0"0"-15,0 0 16,0 0-16,0 0 0,0-1 16,0 1-16,0 0 15,0 0-15,-21 21 0,21-21 16,0 0-16,0-1 16,0 44 30,0-1-46,0 0 16,0 0-16,0 0 0,0 22 16,0-1-16,0 0 0,0 22 0,0-22 15,0 22-15,0-22 0,0 21 0,0-20 16,-21-1-16,21 0 0,0 1 16,0-22-16,0 0 0,0 0 0,-21 0 15,21 1-15,0-1 0,0 0 16,0-42 46,0 0-62,0-1 16,21 22-16</inkml:trace>
  <inkml:trace contextRef="#ctx0" brushRef="#br1" timeOffset="64736.42">3662 11536 0,'-21'0'31,"-1"0"-31,1 0 16,0 0-16,0 0 16,0 0-1,21-21-15,0 0 0,0-1 16,0 1-16,0 0 15,0 0 1,21 21 0,0 0-16,0 0 0,0 0 15,1 21 1,-1 0-16,-21 0 0,21 1 0,-21-1 16,0 0-16,0 0 15,0 0-15,0 0 0,0 1 0,0-1 16,-21 0-16,0-21 15,-1 21-15,1-21 16,0 0 0,0 0-16,0 0 15,21-21-15,-21 0 16,21 0-16,-22 21 0,22-22 0,0 1 16,0 0-16,0 0 0,0 0 15,0 0-15,0-1 0,0 1 16,0 0-16,22 21 15,-1 0-15,0 0 0,0 0 0,0 0 16,0 0-16,1 0 0,-1 0 16,0 0-16,0 21 0,0 0 0,-21 1 15,21-1-15,-21 0 0,22 0 16,-22 0-16,0 22 0,0-22 16,0 21-16,-22-21 0,1 22 0,0-22 15,0 21-15,-21 0 0,-1-20 0,22 20 16,-21-21-16,21 0 0,-1 0 15</inkml:trace>
  <inkml:trace contextRef="#ctx0" brushRef="#br1" timeOffset="65436.06">4868 10710 0,'0'0'0,"0"-63"31,-21 63 0,0 0-31,0 21 0,0 0 16,-1 0-16,1 22 0,0-22 15,0 0-15,0 21 0,0 1 0,-1-1 16,1-21-16,0 22 0,21-1 16,-21 21-16,21-20 0,-21-1 0,21 0 15,0-20-15,0 20 0,0 0 16,0-21-16,21 22 0,0-22 0,0 0 16,0 0-16,22 0 0,-22-21 15,0 22-15,21-22 0,-20 0 0,20 0 16,0 0-16,-21 0 0,22 0 0,-22-22 15,0 22-15,21-21 0,-20 0 16,-1 0-16,0 0 0,0-22 0,0 22 16,0-21-16,1 0 0,-22-1 0,0 1 15,0 0-15,0-1 0,0 1 16,0 0-16,0-1 0,0 1 16,0 0-16,0 20 0,0 1 0,-22 0 15,1-21-15,0 42 0,0-21 0,0-1 16,0 22-16,-1 0 0,1 0 15,0 0-15,0 0 0,0 0 16,0 0-16,-1 0 0,1 22 0,0-22 16,21 21-16,0 0 15,42-21 1</inkml:trace>
  <inkml:trace contextRef="#ctx0" brushRef="#br1" timeOffset="65967.98">5440 10118 0,'0'0'0,"-21"-21"0,21-1 16,0 1 0,21 21 15,0 0-15,0 0-16,0 0 0,22 21 0,-22-21 15,21 22-15,0-1 0,-20 0 16,20 0-16,0 0 0,1 22 0,-1-22 15,0 21-15,1 0 0,-22 22 0,0-22 16,0 1-16,0 20 0,0-21 16,-21 22-16,22-1 0,-22 1 0,0-22 15,0 22-15,0-1 0,0 1 0,0-1 16,0 1-16,0-1 0,-43 1 16,22-1-16,0-20 0,-21 20 0,-1-21 15,1 1-15,0-1 0,-1 0 16,1 1-16,0-1 0,-1-21 15,1 22-15,0-22 0,20 0 0,1 0 16,-21 0-16,21 0 0,0 1 16,-1-22-16,22 21 15,-21-21 1,0 0-16,21-21 16,0-1-1,-21 22-15,21-21 0</inkml:trace>
  <inkml:trace contextRef="#ctx0" brushRef="#br1" timeOffset="69656.81">8445 9885 0,'0'0'0,"0"-21"0,0 0 16,22 21-16,-1 0 16,-21-22-16,21 22 0,-21-21 15,21 21-15,0 0 16,-21-21-16,21 0 0,1 21 15,-22-21-15,21 21 0,-42 0 47,-1 0-47,1 0 16,0 21-16,-21 0 0,21 0 0,-1 0 16,1 1-16,0-1 0,0 21 0,0-21 15,0 22-15,-22-1 0,22 0 16,0 1-16,0 20 0,0 1 15,-22-1-15,22 1 0,0-1 0,0 1 16,0-1-16,-1 1 0,22-1 16,0 1-16,-21-1 0,21 1 0,0-1 15,0-21-15,0 22 0,0-1 0,0-20 16,0 20-16,21-20 0,1 20 16,-1-21-16,0 1 0,0-1 0,21 0 15,-20-20-15,20 20 0,-21-21 0,21 21 16,1-20-16,-22-1 0,21-21 15,1 21-15,-1 0 0,0-21 0,1 0 16,-1 0-16,0 0 0,1 0 0,-1-21 16,0 0-16,-21 0 0,22-1 15</inkml:trace>
  <inkml:trace contextRef="#ctx0" brushRef="#br1" timeOffset="75224.28">9144 10266 0,'0'0'0,"0"-21"15,21 0 1,-21 42 15,0 0-31,0 21 16,0 1-16,0 20 0,-21-21 0,21 22 15,-21-1-15,21 1 0,0-22 16,0 22-16,-21-22 0,21 0 0,0 1 16,0-22-16,0 21 0,0-21 15,0 1-15,0-1 0,0 0 0,0 0 16,0 0-16,21-21 31,-21-21-15</inkml:trace>
  <inkml:trace contextRef="#ctx0" brushRef="#br1" timeOffset="75783.92">9842 10943 0,'0'21'32,"-21"-21"-32,0 0 0,0 0 15,0 0-15,21-21 32,0 0-32,0 0 15,0 0-15,21 21 0,-21-21 0,21 21 16,0 0-16,-21-22 0,21 22 15,1 0-15,-22 22 16,0-1 0,0 0-16,0 0 15,0 0-15,0 0 0,0 1 0,-22-1 16,1 0-16,21 0 0,-21-21 16,21 21-16,-21-21 0,0 0 0,21 21 15,-21-21 1,-1 0-16,22-21 15,0 0 1,0 0 0,0 0-16,0 0 0,0-1 15,22 1-15,-1 21 0,0-21 16,0 21-16,0 0 0,0 0 16,1 0-16,-1 0 0,0 0 0,0 21 15,0 0-15,0 1 0,-21-1 0,0 21 16,0-21-16,0 22 0,0-22 0,0 21 15,-21 0-15,0 1 0,0-22 16,-21 21-16,-1-21 0,22 22 0,-21-22 16,-1 0-16,22 0 0,-21-21 0,21 21 15</inkml:trace>
  <inkml:trace contextRef="#ctx0" brushRef="#br1" timeOffset="76539.73">10816 10583 0,'0'-63'32,"0"42"-32,0 0 0,0-1 15,0-20-15,0 21 0,21 0 0,0-22 16,-21 22-16,22 0 0,-1-21 0,0 21 16,0 21-16,-21-22 0,21 1 15,0 21-15,1 0 0,-22 21 31,0 1-31,0-1 0,0 0 16,0 0-16,0 21 0,0 1 0,0-22 16,0 21-16,0 1 0,-22-1 15,22 0-15,0 1 0,-21-1 16,0 0-16,0 1 0,21-1 0,0-21 16,-21 21-16,0-20 0,21 20 0,0-21 15,0 0-15,0 0 0,0 1 0,0-1 16,0 0-16,0 0 15,0 0-15,0 0 16,-22 1 15,1-22-31,0 0 0,0 0 0,0 0 16,-22 0-16,22 0 0,-21 0 0,21 0 16,0 0-16,-22 0 15,22 0-15,0-22 0,0 22 16,42 0 15,21 0-15,-21 0-16,1 0 0,20 0 0,0 0 15,-21 0-15,22 0 0,-1 0 0,0 0 16,-20 0-16,20-21 0,0 21 16,1 0-16,-22 0 0,21 0 0,-21 0 15,0 0-15,22 0 0,-22 0 0,0 0 16,0-21-16,0 21 0,1 0 15,-22-21 1,0 0 0,0 0-16,21 21 15,-21-22-15,0 1 0</inkml:trace>
  <inkml:trace contextRef="#ctx0" brushRef="#br1" timeOffset="77011.78">11599 9546 0,'0'0'0,"0"-21"0,21 21 15,1 0 1,20 21-16,-21-21 0,21 21 16,-20 1-16,20 20 0,0-21 0,1 21 15,-1-20-15,0 20 0,1 0 0,-1 1 16,0-1-16,1 0 16,-22 1-16,21 20 0,-21-21 0,0 22 15,-21-1-15,0 1 0,0-1 0,0 1 16,0-1-16,0 1 0,0 21 15,0-22-15,-21 1 0,0-22 0,0 21 16,0-20-16,0 20 0,-1-20 0,-20 20 16,21-21-16,-21 1 0,-1 20 0,1-20 15,0-1-15,-22 0 0,22-21 16,-22 22-16,22-1 0,0-21 0,-1 0 16,1 1-16,21 20 0,-22-42 0,22 21 15,0 0-15,0 0 16,21-42-1,0 0 1,21 0-16,0 0 0</inkml:trace>
  <inkml:trace contextRef="#ctx0" brushRef="#br1" timeOffset="77692.55">14224 9610 0,'0'0'0,"21"-64"31,-21 43-31,0 0 0,-21 21 16,0 0-16,0 0 0,-1 0 15,-20 0-15,21 0 16,0 21-16,-22 21 0,1-20 0,21 20 16,-21 0-16,-1 22 0,1-1 15,0 1-15,-1-1 0,1 1 0,0 20 16,20-20-16,-20 21 0,0-1 0,21 1 16,-22 0-16,22-1 0,0 1 0,0-22 15,0 22-15,-1-21 0,22-1 16,0 1-16,0-1 0,0-21 0,22 22 15,-1-22-15,0 1 0,0-1 16,21 0-16,1-21 0,-22 22 0,21-22 16,1 0-16,20 0 0,-21-21 0,22 0 15,-22 21-15,22-21 0,-1 0 16,1 0-16,-1-21 0,1 0 0,-1 21 16,-20-42-16</inkml:trace>
  <inkml:trace contextRef="#ctx0" brushRef="#br1" timeOffset="82847.78">14563 10308 0,'0'-21'31,"0"0"-31,0 0 15,21 21-15,-21-21 0,21 21 16,-21-22-16,21 1 0,-21 0 0,0 0 16,21 0-16,-21 0 15,0-1-15,0 1 0,21 21 0,-21-21 16,0 0-16,0 0 16,0 42-1,0 21 1,0-21-16,0 22 0,0-1 15,0 0-15,0 22 0,0-22 16,0 22-16,0-1 0,0 1 0,0-22 0,0 22 16,0-22-16,0 0 15,0 1-15,0-1 0,0-21 0,0 0 16,0 22-16,0-22 0,0 0 0,-21 0 16,0 0-16,0 0 15,0-21-15,0 0 16,-1 0-16,1 0 0,0 0 0,0 0 15,0 0-15,0 0 0,-1 0 16,1 0-16,0-21 0,21 0 16,-21 0-1,42 21 17,0 0-32,0 0 0,1 0 0,20 0 15,-21 0-15,21 0 0,1 0 0,-22 0 16,21 0-16,1 0 0,-1 0 15,21 0-15,-20 0 0,-1 0 0,0 0 16,1 0-16,-1 0 0,0 0 0,-20 0 16,-1 0-16,0 0 0,0 0 15,-42 0 17,21 21-32,-21-21 15,0 0-15</inkml:trace>
  <inkml:trace contextRef="#ctx0" brushRef="#br1" timeOffset="83239.99">15579 10859 0,'-22'0'31,"1"0"-15,0 0 0,21-22 15,0 1-15,0 0-16,21 21 15,-21-21-15,21 21 0,-21-21 0,22 0 16,-1 21-16,-21 21 31,0 0-15,0 0-16,0 0 0,0 22 15,0-22-15,-21 0 0,-1 0 0,1 21 0,-21-20 16,21-1-16,-22 0 16,22 0-16,0 0 0,0 0 0,0-21 15,0 22-15,-1-22 0,1 21 16</inkml:trace>
  <inkml:trace contextRef="#ctx0" brushRef="#br1" timeOffset="83932.59">16404 10245 0,'0'0'0,"-21"0"0,21-21 0,-21 21 16,21-22-16,0 1 15,-21 21-15,21-21 0,0 0 16,0 0-16,0 0 15,21-1-15,0 1 0,0 0 16,-21 0-16,21 21 0,22-21 16,-22 0-16,0 21 0,21 0 0,-21-22 15,22 22-15,-22 0 0,21 0 0,-21 22 16,22-1-16,-22 0 0,0 21 16,0-21-16,-21 22 0,0-1 0,0 0 15,0 1-15,0 20 0,0-20 0,-21 20 16,0 1-16,0-1 0,0-21 15,-22 22-15,1-22 0,21 1 0,-22-1 16,1 0-16,0-21 0,-1 1 0,1 20 16,21-21-16,-21-21 15,20 21-15,-20 0 0,21-21 0,0 0 16,0 0-16,-1 0 0,1 0 16,21-21-16,-21 0 0,21 0 0,0 0 15,0 0-15,0-22 0,0 1 16,0 0-16,0 20 0,21-20 0,0 0 15,1-1-15,-1 22 0,0 0 0,21 0 16,-21 21-16,1 0 0,-1 0 16,21 0-16,-21 21 0,0 0 0,1 0 15,-22 22-15,21-22 0,0 0 0,0 21 16,0-20-16,0-1 0,1 0 16,20 0-16,-21 0 0,0-21 15,0 21-15,1-21 0,-1 0 0,0 22 16,0-22-16,0 0 0,0 0 15,1 0-15,-1 0 0,0 0 0,0 0 16,0 0-16,0 0 0,1-22 0,-1 1 16,0 0-16,0 0 0,0 0 15,-21 0-15,21-1 0,1-20 16,-1 0-16,0 21 0</inkml:trace>
  <inkml:trace contextRef="#ctx0" brushRef="#br1" timeOffset="84375.87">17103 9292 0,'0'0'15,"0"-21"-15,0 0 16,0 0-16,0 0 15,21 21-15,0 0 0,0 0 16,0 0-16,0 21 16,1 0-16,-1 0 0,21 21 0,-21-20 15,22 20-15,-1 0 0,0 1 0,-21 20 16,22-21-16,-1 22 0,0-1 16,1 1-16,-1-22 0,0 22 0,1-1 15,-22 1-15,21-1 0,-21 1 0,1-1 16,20 1-16,-21-1 0,0 1 15,-21-1-15,0 1 0,0-1 0,0 1 16,0-1-16,-21 1 0,0-22 0,-21 22 16,-1-22-16,-20 21 0,20-20 15,-20-1-15,-1 0 0,1 1 0,-22-1 16,22-21-16,20 22 0,-20-22 16,21 0-16,-1 0 0,22 0 0,0-21 15,0 0-15,0 21 0,21-42 31,0 0-31,0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5A05-F916-41CA-810E-FCA730A23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CF80D-7153-4BC0-B799-5F3D3DB49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BF04B-822D-4C3B-96E5-35708FDC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4231-7E54-40A4-9857-1314B28D7BB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2158-7AE3-44C4-8240-066DFF74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167DC-982C-490A-9E84-7C8CF806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CEB4-C887-400C-A4A6-F8686A11D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0547-ECF8-44AA-ACE4-235BB1EC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ACA07-F417-44B1-AD56-C96CA54E9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3FE90-678A-412D-B2EC-B2B714A8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4231-7E54-40A4-9857-1314B28D7BB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244BE-7054-40F8-83E7-E930135E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FC94E-C1A1-4AFA-B236-661095D1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CEB4-C887-400C-A4A6-F8686A11D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34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FD229-4E03-4990-959F-8B5CE832C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12C2-69A7-42DC-B0BA-CE20A2D25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48397-670F-4D97-A2DE-1887D678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4231-7E54-40A4-9857-1314B28D7BB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4416B-6EFA-4E83-9C97-DB80372D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3CBF5-C774-4077-8C23-2D006B36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CEB4-C887-400C-A4A6-F8686A11D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0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07B5-29A1-4CB8-A93A-BD5780AF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02E4-A333-4E7B-86B9-C648920E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32E0-C048-4943-B411-DC1FAA1A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4231-7E54-40A4-9857-1314B28D7BB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62EE-285D-4D25-B781-82DDEBA3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EABBF-136F-424C-B0AD-563A7AC3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CEB4-C887-400C-A4A6-F8686A11D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8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2DA1-6FB5-46E8-93D5-58FF22E7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2A710-602A-45A8-B8E8-4895B7B0C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72179-3042-43E8-AE8D-6952E47E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4231-7E54-40A4-9857-1314B28D7BB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55E70-A479-4EBB-8034-FABF13ED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E133-126D-4B45-8E6C-70F81DC0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CEB4-C887-400C-A4A6-F8686A11D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53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E198-D100-48EA-AFB6-C4360533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B635-8E16-40A3-9183-30317DED5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AC066-0674-400A-A619-D136900E8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341B5-B333-4959-B107-B413BC92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4231-7E54-40A4-9857-1314B28D7BB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CF9B5-3D66-49F1-AFDC-69F665A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ECECC-61BF-4C9B-9F28-66ACE5B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CEB4-C887-400C-A4A6-F8686A11D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68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24BA-A62A-4C0F-80B6-2A2FD49D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6FB29-69B0-4E25-8761-A4731FC6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4D285-3A78-48EE-AE99-FB3448682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8E9D3-CBD8-421D-9F20-AE5852B6B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6420B-A6E5-4160-8C02-621CAF5E6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96829-6585-4F58-BFE2-4DF9C4ED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4231-7E54-40A4-9857-1314B28D7BB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5B7F1-022E-4B82-A278-CC8BF88D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877EC-6069-4AB4-A225-097589EA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CEB4-C887-400C-A4A6-F8686A11D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67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1603-936B-455D-AD86-ED2CB893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94C5B-5883-4766-9967-F2A7564A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4231-7E54-40A4-9857-1314B28D7BB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5EA4B-ADBE-49F6-A6D3-B3610CAA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53A57-9D7C-4FC4-BE7F-66A890A1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CEB4-C887-400C-A4A6-F8686A11D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41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7F931-7FF6-48A7-97B3-2ACDF1D2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4231-7E54-40A4-9857-1314B28D7BB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AA64E-AE7A-4411-B879-55A75DAA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B7482-10FB-459B-B2AD-3CE22C3F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CEB4-C887-400C-A4A6-F8686A11D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4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D4F9-386E-40E5-BD62-9C9B9366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CED2-7A71-4361-AC4F-5B6C76469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ED85E-4653-41E1-BF87-5CF9C307F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683BD-BBE5-4306-986E-CFA0D159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4231-7E54-40A4-9857-1314B28D7BB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54E5-598F-482D-9318-E96E97DB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24009-DA0A-45EB-BFFD-2C5AE46A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CEB4-C887-400C-A4A6-F8686A11D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53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BB79-7517-4FDE-8401-7CCC807C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36419-6A76-4469-A2AB-512D4D9F6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848F2-60E7-4EA9-8C64-86C0A2173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CE38B-00A1-4834-BC81-0BE3F802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4231-7E54-40A4-9857-1314B28D7BB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B87CB-9A54-4794-85E8-7F846D5F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8CDDE-C7DC-44FC-AD31-1186FEE0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CEB4-C887-400C-A4A6-F8686A11D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06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DA426-850E-43FB-A8E1-F4B720B7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9A4FD-F418-4311-9B14-84774D950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3980-82C7-4B0C-94F2-5D9A04B03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4231-7E54-40A4-9857-1314B28D7BB4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C75D2-60CD-487D-94F6-F034D2D4E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51982-D935-4E6E-852F-7E7EB16E5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5CEB4-C887-400C-A4A6-F8686A11D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4F9F-FF52-44D9-84FE-8B25526E9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50937-4546-48B4-95EE-678757A80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C258C6-4984-4A70-A9F7-413E94FAD164}"/>
                  </a:ext>
                </a:extLst>
              </p14:cNvPr>
              <p14:cNvContentPartPr/>
              <p14:nvPr/>
            </p14:nvContentPartPr>
            <p14:xfrm>
              <a:off x="358200" y="137160"/>
              <a:ext cx="4823640" cy="510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C258C6-4984-4A70-A9F7-413E94FAD1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27800"/>
                <a:ext cx="4842360" cy="51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11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4F9F-FF52-44D9-84FE-8B25526E9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50937-4546-48B4-95EE-678757A80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BC7A77-58BD-4E9B-85DF-450BB0EBCC2F}"/>
                  </a:ext>
                </a:extLst>
              </p14:cNvPr>
              <p14:cNvContentPartPr/>
              <p14:nvPr/>
            </p14:nvContentPartPr>
            <p14:xfrm>
              <a:off x="464760" y="449640"/>
              <a:ext cx="3467520" cy="265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BC7A77-58BD-4E9B-85DF-450BB0EBCC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440280"/>
                <a:ext cx="3486240" cy="26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32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4F9F-FF52-44D9-84FE-8B25526E9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50937-4546-48B4-95EE-678757A80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B33602-ED19-4103-ACFD-1243D81EFED2}"/>
                  </a:ext>
                </a:extLst>
              </p14:cNvPr>
              <p14:cNvContentPartPr/>
              <p14:nvPr/>
            </p14:nvContentPartPr>
            <p14:xfrm>
              <a:off x="563760" y="122040"/>
              <a:ext cx="7041240" cy="301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B33602-ED19-4103-ACFD-1243D81EF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112680"/>
                <a:ext cx="7059960" cy="30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74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4F9F-FF52-44D9-84FE-8B25526E9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50937-4546-48B4-95EE-678757A80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4CF2C0-0831-4555-A9E7-429BE367DD66}"/>
                  </a:ext>
                </a:extLst>
              </p14:cNvPr>
              <p14:cNvContentPartPr/>
              <p14:nvPr/>
            </p14:nvContentPartPr>
            <p14:xfrm>
              <a:off x="388440" y="0"/>
              <a:ext cx="4389480" cy="240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4CF2C0-0831-4555-A9E7-429BE367DD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-9360"/>
                <a:ext cx="4408200" cy="241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63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4F9F-FF52-44D9-84FE-8B25526E9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50937-4546-48B4-95EE-678757A80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58526A-121D-443B-9246-DB2A1DD20571}"/>
                  </a:ext>
                </a:extLst>
              </p14:cNvPr>
              <p14:cNvContentPartPr/>
              <p14:nvPr/>
            </p14:nvContentPartPr>
            <p14:xfrm>
              <a:off x="274320" y="23040"/>
              <a:ext cx="4252320" cy="296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58526A-121D-443B-9246-DB2A1DD205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3680"/>
                <a:ext cx="4271040" cy="29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371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4F9F-FF52-44D9-84FE-8B25526E9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50937-4546-48B4-95EE-678757A80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07C3DF-38A7-4502-9BA5-E8718B28C20D}"/>
                  </a:ext>
                </a:extLst>
              </p14:cNvPr>
              <p14:cNvContentPartPr/>
              <p14:nvPr/>
            </p14:nvContentPartPr>
            <p14:xfrm>
              <a:off x="342720" y="91440"/>
              <a:ext cx="7224120" cy="259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07C3DF-38A7-4502-9BA5-E8718B28C2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82080"/>
                <a:ext cx="7242840" cy="26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665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4F9F-FF52-44D9-84FE-8B25526E9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50937-4546-48B4-95EE-678757A80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08A7F3-A236-470F-B97C-B77B1A3CC552}"/>
                  </a:ext>
                </a:extLst>
              </p14:cNvPr>
              <p14:cNvContentPartPr/>
              <p14:nvPr/>
            </p14:nvContentPartPr>
            <p14:xfrm>
              <a:off x="754200" y="175320"/>
              <a:ext cx="9136800" cy="412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08A7F3-A236-470F-B97C-B77B1A3CC5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165960"/>
                <a:ext cx="9155520" cy="41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584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4F9F-FF52-44D9-84FE-8B25526E9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50937-4546-48B4-95EE-678757A80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411CB2-C24C-4A41-95C5-56EFFA135EBC}"/>
                  </a:ext>
                </a:extLst>
              </p14:cNvPr>
              <p14:cNvContentPartPr/>
              <p14:nvPr/>
            </p14:nvContentPartPr>
            <p14:xfrm>
              <a:off x="0" y="0"/>
              <a:ext cx="7681320" cy="395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411CB2-C24C-4A41-95C5-56EFFA135E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700040" cy="39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742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4F9F-FF52-44D9-84FE-8B25526E9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50937-4546-48B4-95EE-678757A80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271289-B31A-451E-9D49-FDDD3869C57E}"/>
                  </a:ext>
                </a:extLst>
              </p14:cNvPr>
              <p14:cNvContentPartPr/>
              <p14:nvPr/>
            </p14:nvContentPartPr>
            <p14:xfrm>
              <a:off x="853560" y="1074600"/>
              <a:ext cx="3749400" cy="253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271289-B31A-451E-9D49-FDDD3869C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1065240"/>
                <a:ext cx="3768120" cy="255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69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4F9F-FF52-44D9-84FE-8B25526E9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50937-4546-48B4-95EE-678757A80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ECBAA6-2389-4DAD-BC11-27E021093B75}"/>
                  </a:ext>
                </a:extLst>
              </p14:cNvPr>
              <p14:cNvContentPartPr/>
              <p14:nvPr/>
            </p14:nvContentPartPr>
            <p14:xfrm>
              <a:off x="556200" y="426600"/>
              <a:ext cx="5905800" cy="394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ECBAA6-2389-4DAD-BC11-27E021093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417240"/>
                <a:ext cx="5924520" cy="39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0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2021-09-09T13:16:02Z</dcterms:created>
  <dcterms:modified xsi:type="dcterms:W3CDTF">2021-09-09T13:20:38Z</dcterms:modified>
</cp:coreProperties>
</file>