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29:47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9864 508 0,'0'-21'16,"0"0"-16,0 0 0,0-1 15,-22 22-15,22-21 16,-21 21-16,21-21 16,-21 42 15,21 0-31,0 1 0,-21 20 0,21-21 16,0 21-16,0 1 0,0-1 0,0 22 15,0-22-15,0 21 0,0 1 16,0-1-16,-21-20 0,21 20 0,0-20 15,-21-1-15,21 0 0,0 1 16,0-1-16,0-21 0,0 21 16,0-20-16,0-1 0,0 0 0,0 0 15,0-42 17,0-21-17,0 20-15,0 1 0</inkml:trace>
  <inkml:trace contextRef="#ctx0" brushRef="#br0" timeOffset="403.21">9758 508 0,'0'0'0,"42"-85"31,-21 85-31,0-21 0,22 21 16,-22-21-16,0 21 0,21-21 16,1 21-16,-22 0 0,21-21 0,1 21 15,-22 0-15,21 0 0,0 0 16,-20 21-16,-1 0 0,21 0 0,-21 22 16,0-1-16,-21 0 15,22 1-15,-22-1 0,0 21 0,21-20 16,-21 20-16,0-20 0,0 20 0,0-21 15,0 22-15,0-22 0,-21 1 16,21-1-16,-22 0 0,1 1 0,21-22 16,0 21-16,0-21 0,-21 0 15,21 1-15,-21-1 0,21 0 16,0 0-16,0-42 47,0 0-47,0 0 0,0-1 15</inkml:trace>
  <inkml:trace contextRef="#ctx0" brushRef="#br0" timeOffset="695.04">9821 1058 0,'0'0'0,"-21"0"0,0 22 16,0-22-16,42 0 31,0 0-31,21 0 0,-20 0 16,20-22-16,-21 22 0,21 0 0,1-21 16,-1 21-16,0 0 0,-20-21 15,20 0-15,-21 21 0,0 0 0,0 0 16,-21-21-16,22 21 15,-22-21 17,0-1-17</inkml:trace>
  <inkml:trace contextRef="#ctx0" brushRef="#br0" timeOffset="1078.63">10583 445 0,'0'0'31,"0"21"-15,0 0-16,0 0 0,0 0 0,0 22 16,0-22-16,0 21 0,0 0 15,0 1-15,0-1 0,0 22 0,0-22 16,0 0-16,0 22 0,0-22 16,0 0-16,0 1 0,0-22 0,0 21 15,0 1-15,0-22 0,0 0 16,0 0-16,0 0 0,0 0 0,0 1 15,0-44 17,0 1-17,0 0-15,0 0 0,0-21 16</inkml:trace>
  <inkml:trace contextRef="#ctx0" brushRef="#br0" timeOffset="1446.42">10520 487 0,'21'-64'31,"0"64"-15,0-21-16,0 21 0,1-21 0,20 21 15,0-21-15,-21 21 0,22 0 16,-1 0-16,0 0 0,1 0 0,-22 0 16,21 21-16,-21 0 0,1 0 15,-1 1-15,-21-1 0,0 21 0,0-21 16,0 22-16,-21-22 0,-22 21 0,22-21 16,-21 22-16,-1-22 0,1 21 15,0-21-15,21 22 0,-22-22 0,22 0 16,-21 0-16,21 0 0,-1-21 15,1 21-15,0-21 0,21 22 16,0-44 15,21 1-31,22 0 0</inkml:trace>
  <inkml:trace contextRef="#ctx0" brushRef="#br0" timeOffset="1871.17">11620 339 0,'0'0'15,"0"-21"-15,-21 21 0,21 21 16,0 0-16,0 0 16,0 0-16,0 0 0,0 22 15,-21-22-15,21 21 0,0 1 0,0-1 16,0-21-16,0 21 0,0 1 15,-21-1-15,21 0 0,0 1 0,0-1 16,0-21-16,0 22 0,0-22 16,0 0-16,-21 21 0,21-21 0,0 1 15,0-1-15,0-42 47</inkml:trace>
  <inkml:trace contextRef="#ctx0" brushRef="#br0" timeOffset="2186.76">11345 1037 0,'0'0'16,"-21"21"-16,21 1 0,0-1 0,0 0 0,0 0 15,0 0-15,0 0 0,0 1 16,0-1-16,0 0 0,0 0 0,21 0 16,0-21-16,-21 21 0,22-21 15,-1 0-15,0 22 0,0-22 0,0 0 16,22 0-16,-22 0 0,0 0 16,21 0-16,-21 0 0,1-22 0,20 22 15,-21-21-15,21 21 0,-20-21 16,-1 0-16,0 21 0,0-21 0,0 0 15,0-1-15,1 1 0,-22 0 0,0 0 16,0 0-16,0 0 0,21-1 16,-21 1-16,0-21 0,0 21 0</inkml:trace>
  <inkml:trace contextRef="#ctx0" brushRef="#br0" timeOffset="2514.57">11239 423 0,'0'-21'31,"22"0"-31,-1 21 0,0 0 16,0-21-16,21 21 15,-20 0-15,20-21 0,0 21 0,-21-21 16,22 21-16,-22 0 0,21-22 0,-21 22 16,22 0-16,-22 0 0,0 0 15,-21-21-15,21 21 16,-42 21 15</inkml:trace>
  <inkml:trace contextRef="#ctx0" brushRef="#br0" timeOffset="2935.33">12721 360 0,'0'0'0,"-21"0"0,0 0 31,21-21-15,21 21-16,21 0 0,-21 0 16,22 0-16,20-21 0,-20 21 15,20 0-15,1 0 0,-22-22 0,21 22 16,1 0-16,-1 0 0,1-21 0,-22 21 16,22 0-16,-22 0 0,0 0 15,-20 0-15,-1 0 0,0 0 0,0 0 16,-42 0 15,0 0-31,0 0 0,-1 0 0,1 0 16,-21 0-16,21 0 0</inkml:trace>
  <inkml:trace contextRef="#ctx0" brushRef="#br0" timeOffset="3236.15">13102 318 0,'-21'21'16,"21"0"-16,0 0 0,0 0 15,0 0-15,-21 1 0,21 20 16,-21-21-16,21 21 0,0 1 16,0-1-16,-22 0 0,22 1 0,-21 20 15,0-20-15,21-1 0,-21 0 0,21 22 16,0-22-16,0 0 0,-21-20 15,21 20-15,-21 0 0,21-21 0,0 1 16,0-1-16,0 0 0,0 0 16,0 0-16,0-42 31,21 0-15,0 0-16,0 0 0,0-1 15</inkml:trace>
  <inkml:trace contextRef="#ctx0" brushRef="#br0" timeOffset="3658.73">13293 910 0,'0'0'0,"21"21"16,0-21-16,0 0 15,0 0 1,0 0-16,1 0 0,-1-21 16,0 21-16,0-21 0,0 21 0,0-21 15,1 0-15,-1 21 0,-21-21 16,0-1-16,21 22 0,-21-21 0,0 0 16,0 0-16,0 0 15,0 0-15,-21 21 16,0 0-16,-1 0 0,1 0 15,-21 0-15,21 0 0,0 21 16,-1 0-16,-20 0 0,21 0 0,0 0 16,0 22-16,-1-22 0,1 21 15,0-21-15,21 22 0,0-1 16,-21-21-16,21 0 0,0 22 0,0-22 16,0 0-16,0 0 0,0 0 15,21-21-15,-21 22 0,21-22 0,0 0 16,1 0-16,-1 0 0,0 0 0,21 0 15,-21 0-15,1 0 0,-1 0 16</inkml:trace>
  <inkml:trace contextRef="#ctx0" brushRef="#br0" timeOffset="4162.43">14224 699 0,'0'-22'16,"-42"22"0,20 0-16,1 0 0,-21 0 0,21 0 15,0 22-15,-22-22 0,22 21 0,0 0 16,-21-21-16,20 21 0,1 0 16,21 0-16,-21 1 0,21-1 15,0 0-15,0 0 16,21-21-1,-21 21-15,21-21 0,1 0 0,-1 0 16,21 0-16,-21 0 0,0 0 16,22 0-16,-22 0 0,0 0 0,21 0 15,-20 0-15,-1 0 0,0 0 0,21 0 16,-21 21-16,1-21 16,-1 22-16,0-22 0,-21 21 0,0 0 15,0 0-15,0 0 16,0 0-16,-21 1 0,0-1 15,-1 0-15,-20 0 0,0 0 0,21-21 16,-22 21-16,1-21 0,0 22 16,-1-22-16,22 21 0,-21-21 15,21 0-15,-1 0 0,-20 0 0,21 0 16,0 0-16,0 0 16,-1-21-16,22-1 0,0 1 15,0 0-15,0 0 16,0 0-16,0 0 15,22-1-15,-1 22 0,0-21 0,0 0 16,0 0-16</inkml:trace>
  <inkml:trace contextRef="#ctx0" brushRef="#br0" timeOffset="4775.08">14626 169 0,'-21'0'0,"21"22"15,0-1-15,-21 0 0,21 21 16,0-21-16,0 22 0,-21-1 15,21 0-15,0 1 0,0-1 16,0 0-16,-22 1 0,22-1 0,0 0 16,-21 1-16,21 20 0,0-20 15,0-1-15,0 0 0,0 1 0,0-22 16,0 21-16,0-21 0,0 22 16,0-22-16,0 0 0,21 0 0,1 0 15,-22 0-15,21-21 0,0 0 0,0 22 16,0-22-16,0 0 15,1 0-15,-1 0 0,0-22 16,0 22-16,0-21 0,0 0 0,1 0 16,-1 0-16,0 0 0,0-22 15,0 22-15,-21 0 0,21-21 16,1 20-16,-1-20 0,0 21 16,-21 0-16,0 0 0,21-1 0,-21 1 15,0 42 1,-21-21-1,21 22-15,-21-1 0,21 0 0,0 0 16,0 0-16,0 0 0,0 1 16,0-1-16,0 0 0,0 0 0,0 0 15,0 0-15,0 1 0,0-1 0,21 0 16,-21 0-16,21-21 16,0 0-16,0 0 0,1 0 15,-1 0-15,0 0 16,0 0-16,0-21 0,0 0 15,1 0-15,-1-1 0</inkml:trace>
  <inkml:trace contextRef="#ctx0" brushRef="#br0" timeOffset="4966.89">15282 466 0,'0'0'0,"-21"0"31,0 0-15</inkml:trace>
  <inkml:trace contextRef="#ctx0" brushRef="#br0" timeOffset="5178.77">14478 656 0,'0'0'0,"-21"0"0,21 21 16,21-21 15,0 0-31,0 0 0,22 0 15,-22 0-15,21 0 0,-21-21 0,22 21 16,-1 0-16,0 0 0,1-21 16,-1 21-16</inkml:trace>
  <inkml:trace contextRef="#ctx0" brushRef="#br0" timeOffset="5762.55">15579 762 0,'-22'0'16,"1"0"-1,0 0-15,21 21 16,0 0-16,0 1 15,0-1-15,0 0 0,0 0 16,0 0-16,0 22 0,0-22 16,0 0-16,0 0 0,0 0 0,0 0 15,0 1-15,0-1 0,0 0 0,0 0 16,0 0 0,-21-21 15,21-21-16,0 0-15,0 0 0,0 0 0,0-1 16,0 1-16,0 0 0,0 0 16,21-21-16,0 20 0,0-20 15,1 0-15,-1 21 0,21-1 0,-21-20 16,0 21-16,22 0 0,-1 0 16,-21-1-16,22 1 0,-1 21 0,-21 0 15,21 0-15,1 0 0,-22 0 0,0 0 16,21 0-16,-20 21 0,-1 1 15,0-1-15,-21 0 0,0 0 0,21 21 16,-21-20-16,0-1 0,0 21 16,0-21-16,0 0 0,0 22 0,-21-22 15,0 0-15,21 0 0,-21 0 0,-1-21 16,22 22-16,-21-22 0,21 21 16</inkml:trace>
  <inkml:trace contextRef="#ctx0" brushRef="#br0" timeOffset="6594.95">16870 720 0,'0'0'0,"-64"-43"31,43 22-31,0 21 0,0 0 16,0 0-16,-22 0 0,22 0 0,0 0 15,-21 0-15,20 21 0,1-21 0,-21 22 16,21-1-16,0 0 0,-1 0 16,1 0-16,0 0 0,0 22 0,0-22 15,21 0-15,-21 21 0,21-20 16,0-1-16,0 21 0,0-21 0,0 0 15,0 1-15,0-1 0,21-21 0,0 21 16,0 0-16,0-21 0,22 0 16,-22 0-16,0 0 0,21 0 15,-21 0-15,1 0 0,20 0 0,-21 0 16,0-21-16,0 0 0,22 0 16,-22-1-16,0 1 0,0 0 0,0 0 15,-21 0-15,22-22 0,-22 22 16,21 0-16,-21 0 0,0 0 0,21 0 15,-21-1-15,0 1 0,21 21 16,-21-21-16,0 42 31,0 0-15,0 1-16,0-1 0,0 0 0,0 21 16,0-21-16,0 22 15,0-1-15,0-21 0,0 22 0,0-1 16,0 0-16,0 1 0,0-1 15,0 21-15,21-20 0,-21-1 0,0 0 16,21 22-16,-21-22 0,22 22 0,-22-1 16,0 1-16,0-1 0,0-20 15,0 20-15,0 1 0,0-1 0,0-21 16,0 22-16,0-22 0,0 1 0,0 20 16,0-21-16,0 1 0,0-1 15,0 0-15,0 1 0,0-1 0,0-21 16,0 22-16,0-22 0,0 0 15,-22-21-15,1 0 16,0 0-16,21-21 16,-21 21-16,0-21 0,21-22 0,-21 22 15,-1-21-15,22-1 0,-21 1 0,0 0 16,21-1-16,0 1 0,0-21 16,-21 20-16,21-20 0,-21 20 0,21-20 15,0-1-15,-21 1 0,21 21 0,0-22 16,0 22-16,0-1 0,0 1 15,0 0-15,0-1 0,0 1 0,21 0 16,0 21-16,0-1 0,0-20 16,-21 21-16,21 0 0,1 0 0,-1-1 15,0 1-15,0 0 0,0 21 0,-21-21 16,0 0-16</inkml:trace>
  <inkml:trace contextRef="#ctx0" brushRef="#br0" timeOffset="7586.38">10033 1545 0,'0'0'0,"-42"21"0,-1-21 16,1 0-16,0 0 0,-1 0 0,1 22 15,0-22-15,-1 0 0,1 0 0,21 0 16,-22 0-16,1 21 0,21-21 15,0 0-15,-22 0 0,22 0 0,0 0 16,0 0-16,21 21 0,-21-21 16,42 0 15,0 0-15,0 0-16,22 0 0,-1 0 15,0 0-15,22 0 0,-1 0 16,1 0-16,-1 0 0,22 0 0,0 0 15,-1 0-15,1 0 0,0 0 0,20 0 16,-20 0-16,42 0 0,-21 0 16,21 0-16,0-21 0,0 21 0,0 0 15,21-21-15,-21 21 0,21 0 16,0 0-16,1 0 0,-1 0 0,21-22 16,-21 22-16,0 0 0,22 0 0,-1 0 15,0-21-15,-20 21 0,20 0 16,0 0-16,1-21 0,-22 21 0,21 0 15,-21-21-15,0 21 0,1 0 16,-1 0-16,-21-21 0,21 21 16,-21 0-16,0-21 0,0 21 0,0-22 15,-21 22-15,0 0 0,-1 0 0,-20-21 16,0 21-16,-1 0 0,-20 0 16,21 0-16,-22-21 0,1 21 0,-1 0 15,1 0-15,-1 0 0,-21 0 0,22 0 16,-22 0-16,-21 0 0,22 0 15,-22 0-15,21 0 0,-21 0 0,-21-21 16,22 21-16,-22-21 16,-22 0-1,1 21 1,0-22-16</inkml:trace>
  <inkml:trace contextRef="#ctx0" brushRef="#br0" timeOffset="7723.3">16595 1312 0,'0'22'0,"0"-1"31,0 0-15,0 0 0</inkml:trace>
  <inkml:trace contextRef="#ctx0" brushRef="#br0" timeOffset="36559.79">1482 2180 0,'0'0'0,"0"-21"16,0 0-16,-22 0 16,1 21 15,21 21-16,0 0 1,0 0-16,0 0 0,0 22 16,0-22-16,0 21 0,0 1 15,0-1-15,0 0 0,0 1 0,0-1 16,0 0-16,0 1 0,21-1 16,-21 0-16,0-21 0,0 1 0,0 20 15,0-21-15,0 0 16,22 0-16,-22 1 15,0-44 17</inkml:trace>
  <inkml:trace contextRef="#ctx0" brushRef="#br0" timeOffset="36946.56">1799 2604 0,'0'0'15,"21"0"-15,0 0 16,1 0-16,-22-22 0,21 1 16,-21 0-16,0 0 15,0 0-15,0 0 32,-21 21-17,-1 21 1,22 0-1,0 0-15,0 0 32,22-21-17,-1 0-15</inkml:trace>
  <inkml:trace contextRef="#ctx0" brushRef="#br0" timeOffset="37574.53">2815 1990 0,'-21'0'0,"0"0"0,0 0 16,42 0 15,0 0-15,0 0-16,21 0 0,-20 0 15,20 0-15,0-21 0,1 21 0,20 0 16,-21 0-16,22-22 0,-1 22 16,1 0-16,-22-21 0,22 21 0,-1 0 15,-20 0-15,-1 0 0,-21 0 16,21 0-16,-20 0 0,-44 0 31,1 0-15,0 21-16,0-21 0,0 0 15,0 0-15,-1 0 0</inkml:trace>
  <inkml:trace contextRef="#ctx0" brushRef="#br0" timeOffset="38022.26">3323 2011 0,'0'0'0,"-21"0"15,21 21-15,0 0 16,0 0 0,0 1-16,0-1 0,0 0 15,0 0-15,0 0 0,0 0 0,0 22 16,0-1-16,0-21 0,0 22 15,0-1-15,0 0 0,0 22 0,0-22 16,0 0-16,0 1 0,0-1 16,0 0-16,0 1 0,0-1 0,0 0 15,0-20-15,0 20 0,0-21 0,0 21 16,0-20-16,0-1 0,-21 0 16,0 0-16,21 0 0,-22 0 0,1 1 15,0-22-15,0 21 0,0-21 16,-22 0-16,22 0 0,0 0 0,0 0 15,-21 0-15,20 0 0,1-21 16,-21-1-16,21 22 0,0-21 16,-22 0-16,22 0 0,0 0 0,0 0 15,21-1-15,0 1 0,-21 0 16,21 0-16,0 0 0,0 0 16,21-1-16,0 22 15,0-21-15,0 0 0,0 21 16,1 0-16,-1-21 0,0 21 0,0 0 15</inkml:trace>
  <inkml:trace contextRef="#ctx0" brushRef="#br0" timeOffset="38626.93">4043 2646 0,'0'0'16,"0"-21"-16,0 0 0,0-1 15,0 1-15,0 0 0,0 0 16,0 0-16,-21 21 0,-1-21 16,1-1-16,0 22 0,0-21 15,0 21-15,0 0 16,-1 0-16,1 0 0,0 0 0,0 21 15,0-21-15,0 22 0,-1-1 0,1 0 16,0 21-16,0-21 0,0 22 16,0-22-16,21 21 0,0 1 0,-22-22 15,22 21-15,0-21 0,0 22 16,0-22-16,0 0 0,0 0 0,0 0 16,0 0-16,22 1 0,-1-22 15,0 0-15,0 0 0,0 0 16,0 0-16,1 0 0,-1 0 0,0-22 15,21 22-15,-21-21 0,1 0 16,-1 0-16,0 0 0,-21 0 16,21-1-16,0 1 0,-21 0 0,21-21 15,-21 21-15,0-22 0,0 22 16,0 0-16,0 0 0,0 0 0,0-1 16,0 1-16,0 0 15,0 42 1,0 0-1,0 1-15,0-1 0,0 0 16,0 0-16,0 21 0,0-20 0,0-1 16,22 0-16,-1 0 0,-21 0 0,0 0 15,21 1-15,0-1 16,0-21-16,-21 21 0,21-21 0,1 0 16,-1 0-16,-21 21 0,21-21 0,0 0 15,0 0-15,0 0 0,1-21 16</inkml:trace>
  <inkml:trace contextRef="#ctx0" brushRef="#br0" timeOffset="38886.78">4403 2434 0,'0'21'16,"0"1"-1,0-1-15,0 0 0,21 0 0,-21 21 16,21-20-16,-21 20 0,0-21 16,0 21-16,21-20 0,-21-1 0,21 21 15,-21-21-15,0 0 0,0 1 0,0-1 16,21 0-16,-21 0 16,22-21-16,-22 21 0,21-21 31,-21-21-31</inkml:trace>
  <inkml:trace contextRef="#ctx0" brushRef="#br0" timeOffset="39154.62">4826 2392 0,'-21'0'0,"21"21"15,0 0-15,-21 0 16,-1 1-16,22 20 0,-21-21 16,0 21-16,0 1 0,0-22 0,0 21 15,-1-21-15,22 22 0,-21-22 16,0 21-16,21-21 0,0 1 0,-21-1 16,21 0-16,0 0 0,0 0 15,0 0-15,21-21 16,0-21-1,0 0-15</inkml:trace>
  <inkml:trace contextRef="#ctx0" brushRef="#br0" timeOffset="39742.28">5355 2540 0,'0'0'0,"21"-21"0,0 0 16,-21 0-16,0-1 0,0 1 15,0 0 1,-21 21-16,0 0 0,0 0 16,0 0-16,0 0 0,-1 0 15,-20 0-15,21 21 0,0 0 16,0 1-16,-1-1 0,1 0 0,0 21 15,0-21-15,0 22 0,0-22 16,-1 21-16,1-21 0,0 22 16,21-22-16,0 21 0,0-21 0,0 1 15,0-1-15,0 0 0,0 0 0,0 0 16,21-21-16,0 0 16,1 0-16,-1 0 0,0 0 15,21 0-15,-21 0 0,1 0 0,-1-21 16,0 0-16,0 0 0,0 0 15,0-1-15,1-20 0,-1 21 0,0-21 16,0 20-16,-21-20 0,21 0 0,-21 21 16,0-22-16,21 22 0,-21 0 15,0-21-15,0 20 16,0 1-16,0 42 31,0 1-31,0 20 0,0-21 16,0 0-16,0 22 0,0-22 15,0 21-15,0-21 0,0 22 0,0-22 16,22 0-16,-22 0 0,21 21 0,0-42 16,-21 22-16,21-1 0,0 0 15,0-21-15,1 0 0,-1 0 0,0 0 16,0 0-16,0 0 0,22 0 0,-22 0 16,0 0-16,0-21 0,21 0 15,-20-1-15</inkml:trace>
  <inkml:trace contextRef="#ctx0" brushRef="#br0" timeOffset="40427.33">6731 2096 0,'0'0'0</inkml:trace>
  <inkml:trace contextRef="#ctx0" brushRef="#br0" timeOffset="40714.16">6816 2011 0,'0'-21'0,"0"42"0,0-63 15,0 20 1,0 44 31,0-1-47,0 21 0,0-21 0,0 22 16,0-1-16,0 21 0,0-20 15,0 20-15,-22 1 0,22-22 0,0 22 16,0-1-16,0-21 0,0 22 0,0-22 15,0 1-15,0-1 0,0-21 16,0 21-16,0-20 0,-21-1 0,21 0 16,0 0-16,0-42 31</inkml:trace>
  <inkml:trace contextRef="#ctx0" brushRef="#br0" timeOffset="41283.62">6710 2053 0,'-21'-21'0,"42"42"0,-64-42 16,43 0-16,0 0 0,0 0 0,0-1 15,0 1-15,0 0 0,0 0 16,0 0-16,0 0 0,22-1 0,-1 1 15,21 0-15,0 0 16,1 21-16,-1-21 0,0 0 0,22-1 16,-22 22-16,22 0 0,-22 0 0,0 0 15,22 0-15,-22 22 0,1 20 16,-22-21-16,21 21 0,-21 1 0,-21-1 16,0 22-16,0-22 0,-21 0 15,-21 1-15,-1-1 0,1 0 0,0 1 16,-22-1-16,22 0 0,-22 1 0,1-22 15,21 21-15,-22-21 0,22 0 16,-1 1-16,1-1 0,0 0 0,21-21 16,-1 0-16,1 0 15,0 0-15,21-21 0,0 0 16,0-1-16,21 22 16,0-21-16,1 21 0,-1 0 15,0 0-15,0 0 0,21 0 0,-20 0 16,-1 0-16,21 0 0,-21 21 0,0 1 15,1-1-15,-1 0 0,0 21 16,0-21-16,0 22 0,0-22 0,1 21 16,-1-21-16,0 22 0,-21-22 15,21 0-15,0 0 0,-21 0 0,21 1 16,1-1-16,-1 0 0,0-21 16,-21 21-16,21-21 15,0 0-15,0 0 0,1 0 0,-1 0 16,0-21-16,0 0 0,0 21 15,0-21-15,1-1 0,-22 1 16</inkml:trace>
  <inkml:trace contextRef="#ctx0" brushRef="#br0" timeOffset="41708.37">7472 2561 0,'0'0'15,"21"0"17,0 0-32,0 0 0,0 0 15,1-21-15,-1 0 0,0 21 0,0-21 16,0 0-16,0 21 0,-21-22 16,22 1-16,-22 0 0,21 21 0,-21-21 15,0 0-15,0 0 0,-21 21 31,-1 0-31,1 0 0,0 0 0,0 0 16,0 0-16,0 0 0,-1 21 0,1 0 16,0 0-16,21 21 15,0-20-15,-21-1 0,21 21 0,0-21 16,0 22-16,0-22 0,0 21 16,0-21-16,0 0 0,0 22 0,0-22 15,0 0-15,0 0 0,21-21 0,0 21 16,0 1-16,1-22 0,-1 0 15,0 0-15,0 0 0,0 0 0,22 0 16,-22 0-16,21 0 0,0 0 0,-20-22 16,20 1-16,0 0 0,-21 0 15,22 0-15,-22 0 0,0-1 0,21 1 16</inkml:trace>
  <inkml:trace contextRef="#ctx0" brushRef="#br0" timeOffset="41939.25">8149 2350 0,'42'21'16,"-42"0"-16,0 0 15,22 0-15,-22 0 16,21 1-16,-21 20 0,0-21 0,0 0 16,21 0-16,-21 1 0,21 20 0,-21-21 15,0 0-15,0 0 0,21 1 16,-21-1-16,21-21 0,-21 21 0,22 0 15,-1-21 1,0-21 0,0 21-16,-21-21 15</inkml:trace>
  <inkml:trace contextRef="#ctx0" brushRef="#br0" timeOffset="42203.1">8615 2244 0,'-21'-21'16,"42"42"-16,-42 0 16,-1-21-1,1 21-15,21 0 16,-21 0-16,0 22 0,0-22 0,21 21 16,-21 1-16,-1-1 0,1 0 0,0 1 15,0-22-15,0 21 0,0 0 16,21-20-16,0-1 0,-22 21 0,22-21 15,0 0-15,0 1 0,22-22 32,-1 0-32,0 0 15,0-22-15,0 1 0,0 0 0</inkml:trace>
  <inkml:trace contextRef="#ctx0" brushRef="#br0" timeOffset="42454.5">8784 2392 0,'0'0'0,"0"-21"0,0 42 31,0 0-31,0 0 16,0 0-16,0 1 0,0 20 0,0-21 15,-21 0-15,21 22 0,0-22 16,0 0-16,0 0 0,-21 0 0,21 0 15,0 1-15,0-1 0,0 0 16,0-42 15,0 0-15</inkml:trace>
  <inkml:trace contextRef="#ctx0" brushRef="#br0" timeOffset="42627.41">8784 2223 0,'0'-22'0,"0"1"31,0 42-15,0 1 0,0-1-1,21 0-15</inkml:trace>
  <inkml:trace contextRef="#ctx0" brushRef="#br0" timeOffset="43134.84">9207 2455 0,'22'-21'0,"-1"-42"31,-21 42-31,-21 21 31,-1 0-31,1 0 16,0 0-16,0 21 0,0 0 16,0-21-16,-1 21 0,1 0 0,0 0 15,21 1-15,-21-1 0,21 0 16,0 0-16,0 0 15,21 0-15,0-21 16,0 22-16,1-22 0,-1 21 0,0-21 16,0 21-16,0-21 0,22 21 15,-22-21-15,0 21 0,0-21 0,0 21 16,0-21-16,1 22 0,-22-1 16,21-21-16,-21 21 0,0 0 15,0 0-15,-21 0 16,-1 1-16,1-22 0,0 21 0,-21-21 15,21 0-15,-22 21 0,1-21 16,21 0-16,-22 0 0,1 0 0,21 0 16,-21 0-16,20 0 0,1 0 0,0 0 15,0 0-15,0 0 16,21-21-16,0 0 0,0-1 16,0 1-16,0 0 15,21 0-15,0 21 0,0-21 16,0 0-16,1 21 0</inkml:trace>
  <inkml:trace contextRef="#ctx0" brushRef="#br0" timeOffset="43406.69">9546 2477 0,'0'21'31,"0"0"-15,0 0-16,0 0 0,0 0 16,0 1-16,0-1 0,0 0 0,0 0 15,0 0-15,0 0 0,0 1 0,0-1 16,0 0-16,0 0 0,0 0 16,0 0-1,0-42 16,0 0-15</inkml:trace>
  <inkml:trace contextRef="#ctx0" brushRef="#br0" timeOffset="43606.57">9610 2286 0,'0'0'0,"-43"-21"16,22 21-1,21 21 32,0 0-47,0 0 16,21-21 0,-21 22-16</inkml:trace>
  <inkml:trace contextRef="#ctx0" brushRef="#br0" timeOffset="44402.8">10202 2519 0,'-21'0'15,"0"0"-15,0 0 0,0 0 0,-1 21 16,1-21-16,21 21 0,-21 0 0,0 1 16,0-1-16,0 0 0,21 21 15,0-21-15,0 1 0,0-1 0,0 0 16,0 0-16,0 0 0,0 0 0,21 1 16,0-1-16,0-21 15,0 0-15,0 0 0,1 0 0,-1 0 16,0 0-16,0 0 0,0 0 0,0 0 15,1-21-15,-22-1 16,0 1-16,0 0 16,0 0-16,0 0 0,0 0 0,0-1 15,0-20-15,-22 21 0,22 0 16,-21-22-16,21 22 0,-21 0 0,21 0 16,0 0-16,0 0 0,0-1 0,0 1 15,21 0-15,0 0 0,1 0 16,20 21-16,-21-21 0,21 21 0,-20 0 15,20 0-15,0 0 0,-21 0 0,22 0 16,-1 0-16,0 21 0,1 0 16,-1 0-16,-21 0 0,0 0 0,22 1 15,-43 20-15,21-21 0,0 0 16,-21 22-16,0-22 0,0 0 16,0 21-16,0-21 0,0 1 0,0-1 15,0 0-15,0 0 0,0 0 0,0 0 16,-21-21-1,21-21 17,0 0-17,0 0-15,0 0 0,0 0 16,0-1-16,0 1 0,0-21 0,0 0 16,0 20-16,42-20 0,-21 0 0,1 21 15,-1-22-15,21 22 0,-21 0 16,22 0-16,-1 0 0,21-1 15,-20 1-15,-1 21 0,22 0 0,-22 0 16,0 0-16,1 21 0,-1 1 16,0-1-16,-21 0 0,1 21 0,-1 1 15,0-22-15,-21 21 0,21 0 0,-21 1 16,0-1-16,0-21 0,0 22 16,-21-22-16,0 0 0,0 0 0,-1 0 15,1 0-15,21 1 0,-21-22 0,0 0 16</inkml:trace>
  <inkml:trace contextRef="#ctx0" brushRef="#br0" timeOffset="46627.12">1312 4382 0,'-21'0'0,"0"0"31,21-22-31,0 1 16,0 0-1,0 0-15,0 0 16,0 0-16,0-1 15,0 1-15,21 0 16,0 21-16,0-21 0,1 21 16,-1 0-16,-21-21 0,21 21 15,0 0-15,0 0 0,0 0 0,1 0 16,-1 0-16,0 21 0,-21 0 16,21 0-16,0 0 0,-21 22 15,0-22-15,0 21 0,0 1 16,0-22-16,0 21 0,0 0 0,0 1 15,0-1-15,0 0 0,-21-20 16,0 20-16,0 0 0,0 1 0,-22-1 16,22 0-16,-21 1 0,-1-1 15,1-21-15,21 21 0,-21-20 0,-1-1 16,22 0-16,-21 0 0,21 0 16,-1-21-16,1 0 0,0 0 0,0 0 15,0 0-15,0-21 0,21 0 16,-22 0-16,1-22 0,21 22 15,0-21-15,0 21 16,0-22-16,0 1 0,0 0 0,0 21 16,0-22-16,0 1 0,0 21 15,21-22-15,1 22 0,-1 0 0,0 0 16,21 0-16,-21 0 0,1 21 16,-1 0-16,21 0 0,-21 0 0,0 0 15,1 21-15,20 0 0,-21 0 16,0 0-16,0 22 0,1-22 15,-22 21-15,21-21 0,-21 22 0,21-22 16,-21 21-16,0-21 0,0 22 0,0-22 16,21 0-16,-21 0 0,0 0 15,21 0-15,-21 1 16,0-44 15,21 1-15</inkml:trace>
  <inkml:trace contextRef="#ctx0" brushRef="#br0" timeOffset="46986.62">1905 4741 0,'0'0'0,"0"22"0,21-22 16,0 0-16,0 0 15,1 0-15,-1-22 16,0 1-16,-21 0 16,0 0-16,0 0 0,0 0 15,0-1 1,-21 22-16,0 0 15,-1 0-15,1 0 16,21 22 0,-21-1-16,21 0 15,0 0 1,0 0-16,21-21 16,0 0-1</inkml:trace>
  <inkml:trace contextRef="#ctx0" brushRef="#br0" timeOffset="48426.52">3133 3937 0,'0'0'0,"0"21"16,0 0-16,0 1 0,0-1 0,0 21 16,0-21-16,0 0 0,0 1 15,0-1-15,0 0 0,0 0 0,0 0 16,21-21-16,0 0 0,0 0 15,0 0-15,0 0 0,22 0 0,-22 0 16,21-21-16,1 21 0,-22-21 16,21 0-16,0 0 0,-20-1 15,20-20-15,-21 21 0,0 0 0,0 0 0,1-1 16,-22 1-16,0 0 16,0 0-16,0 0 0,0 0 0,-22-1 15,1 22-15,0 0 16,0 0-16,0 0 0,0 0 0,-1 0 15,1 22-15,0-1 0,0 0 0,21 0 16,0 21-16,0 1 0,0-1 16,0 0-16,0 1 0,0-1 0,0 22 15,0-22-15,0 0 0,0 1 16,0-1-16,0 0 0,0 1 0,0-1 16,0 0-16,0 1 0,0-22 0,0 21 15,0-21-15,0 22 0,0-22 16,0 0-16,0 0 0,0 0 15,0 0-15,-42-21 16,20 0-16,1 0 16,0 0-16,-21 0 0,21-21 0,-22 0 15,1 0-15,21 0 0,-22 0 16,22-1-16,-21 1 0,21 0 0,-43-21 16,43 21-16,0-1 15,21 1-15,0 0 0,21 21 31,0 0-31,0 0 16,22-21-16,-22 21 0,21 0 0,1 0 16,-1 0-16</inkml:trace>
  <inkml:trace contextRef="#ctx0" brushRef="#br0" timeOffset="48939.23">3831 4339 0,'0'0'16,"0"21"-16,0 1 15,0-1-15,0 0 16,0 0-16,0 21 0,0-20 16,0-1-16,0 0 0,0 0 15,0 0-15,0 0 0,0 1 0,0-1 16,0 0-16,0 21 0,0-21 0,0 1 15,0-1-15,0 0 16,-21-21 0,21-21-1,-21 0 1,21-1-16,0 1 0,0-21 0,0 21 16,0 0-16,0-22 15,0 1-15,0 0 0,0 20 0,0-20 16,21 0-16,0-1 0,21 1 0,-20 21 15,-1-21-15,21 20 0,0 1 16,-20 0-16,20 21 0,0 0 0,1 0 16,-22 0-16,21 0 0,-21 21 15,22 0-15,-22 1 0,-21-1 0,0 21 16,21-21-16,0 22 0,-21-1 0,0 0 16,0 1-16,0-1 0,0 0 15,-21-21-15,0 22 0,0-1 0,-1-21 16,22 0-16,0 1 0,0-1 0,-21 0 15,42-21 17,1-21-32,-22 0 0,21-1 15</inkml:trace>
  <inkml:trace contextRef="#ctx0" brushRef="#br0" timeOffset="49242.76">4741 3874 0,'0'0'0,"0"-22"0,0 1 16,0 0-16,0 42 31,0 0-15,0 22-16,0-22 0,0 21 15,0 1-15,0 20 0,0-21 0,-21 22 16,21-22-16,-21 22 0,21-22 0,0 0 15,0 22-15,-21-22 0,21 1 16,-21-22-16,21 21 0,0 0 0,0-20 16,0-1-16,0 0 0,0 0 0,0 0 15,21-21 1,0 0-16,-21-21 16,21 0-16,0 21 15,0-21-15</inkml:trace>
  <inkml:trace contextRef="#ctx0" brushRef="#br0" timeOffset="49458.64">4551 4297 0,'0'0'0,"21"0"46,0 0-46,0 0 0,0 0 0,1 0 16,-1 0-16,0 0 0,21 0 16,-21 0-16,22 0 0,-22-21 0,0 21 15,21 0-15,-20 0 0,-1-21 0,21 21 16,-21 0-16</inkml:trace>
  <inkml:trace contextRef="#ctx0" brushRef="#br0" timeOffset="49919.37">5165 4318 0,'0'0'0,"-22"0"0,22-21 15,0 0-15,0 0 16,0-1-1,22 22 1,-1 0 0,0 22-16,0-1 0,0 0 15,0 0-15,1 0 0,-1 0 0,-21 22 16,21-22-16,-21 0 0,21 21 16,-21-20-16,0-1 0,21 0 15,-21 0-15,0 0 0,0 0 0,0 1 16,0-1-16,-21 0 15,0-21-15,0 0 16,21-21 0,0 0-16,0-1 0,0 1 15,0 0-15,0 0 0,0 0 0,21-22 16,0 22-16,0-21 0,-21 21 16,21-22-16,1 22 0,-22 0 0,21-21 15,0 21-15,0-1 0,0 1 16,0 21-16,1 0 31</inkml:trace>
  <inkml:trace contextRef="#ctx0" brushRef="#br0" timeOffset="50399.1">6011 4212 0,'0'0'0,"0"-21"0,-21 21 16,0 0-1,0 0-15,0 0 0,-1 0 16,1 21-16,21 0 0,-21 1 0,21-1 15,-21 0-15,21 0 0,0 0 16,-21 22-16,21-22 0,0 21 0,-21-21 16,21 22-16,0-22 0,0 0 0,0 21 15,0-21-15,0 1 0,0-1 16,21 0-16,0-21 0,0 21 0,0-21 16,0 0-16,1 0 0,-1 0 0,21 0 15,-21 0-15,0 0 16,1 0-16,-1 0 0,0-21 0,0 0 15,0 0-15,0-1 0,-21 1 0,22 0 16,-22 0-16,21-21 0,-21 20 16,0-20-16,0 0 0,0-1 0,0 22 15,0-21-15,0 0 0,-21 20 0,-1 1 16,1 0-16,0 21 0,0 0 16,0-21-16,0 21 0,-1 0 0,1 0 15,0 0-15,0 0 16</inkml:trace>
  <inkml:trace contextRef="#ctx0" brushRef="#br0" timeOffset="51907.16">7091 4466 0,'0'-21'16,"0"42"-16,0-63 0,0 21 16,0 0-16,0-1 0,0 1 15,0 0-15,-21 0 0,21 0 16,-22 0-16,1-1 0,0 22 0,21-21 15,-21 21-15,0 0 16,0 0-16,-1 0 0,1 0 16,-21 0-16,21 0 0,0 0 0,-1 21 15,-20 1-15,21-1 0,0 0 16,-22 21-16,22-21 0,0 22 0,0-22 16,0 21-16,0-21 0,-1 22 15,22-22-15,0 21 0,0-21 0,0 1 16,0-1-16,0 21 0,0-21 0,22 0 15,-1 1-15,0-1 16,0-21-16,21 0 0,-20 0 0,-1 0 16,21 0-16,-21 0 0,22 0 15,-22-21-15,21 21 0,-21-22 0,0 1 16,22 0-16,-22 0 0,0 0 16,0 0-16,0-1 0,1 1 0,-1-21 15,0 21-15,0-22 0,0 1 0,-21 0 16,0-1-16,21-20 0,-21 21 15,22-22-15,-22 22 0,0-22 0,0 1 16,0 20-16,0 1 0,0-21 16,0 20-16,0 1 0,0 21 0,0-22 15,0 22-15,0 0 0,0 0 16,0 0-16,-22 21 16,1 0-16,21 21 0,0 0 15,0 0-15,-21 22 0,21-22 16,0 21-16,-21 0 0,21 22 15,0-22-15,0 22 0,0-22 0,0 22 16,0-1-16,0-21 0,0 22 0,0-22 16,0 22-16,0-22 0,0 0 15,0 1-15,0-22 0,21 21 0,-21-21 16,21 22-16,-21-22 0,21 0 0,1 0 16,-22 0-16,21-21 0,0 22 15,0-22-15,0 0 0,0 0 16,1 0-16,-1 0 0,0-22 0,0 22 15,0-21-15,0 0 0,1 0 16,-1 0-16,0 0 0,0-1 16,0 1-16,0 0 0,1 0 0,-1-21 15,-21 20-15,0 1 0,21-21 16,-21 21-16,21 0 0,-21-1 0,0 1 16,0 0-16,0 0 0,0 0 0,0 0 15,0 42 16,0 0-31,-21 0 16,21 0-16,0 0 0,0 1 16,-21-1-16,21 21 0,0-21 15,0 0-15,0 1 0,0 20 0,0-21 16,0 0-16,0 0 0,0 1 16,0-1-16,21-21 0,0 21 0,0-21 15,0 21-15,1-21 0,-1 0 16,0 0-16,0 0 15,0 0-15,22-21 0,-22 21 0,0-21 16,0 21-16,0-21 0,0-1 0,1 1 16,-22 0-16,21-21 0,21-1 15,-42 1-15,0 21 0,21-21 16,0 20-16,-21-20 0,0 21 0,0 0 16,0 0-16,0-1 0,0 1 15,0 42 16,0 1-31,0-1 0,-21 0 16,21 0-16,0 0 0,0 22 16,0-22-16,-21 21 0,21-21 0,0 0 15,0 1-15,0 20 0,0-21 0,0 0 16,0 0-16,21 1 16,0-1-16,1-21 0,-1 21 15,0-21-15,0 0 0,0 0 0,22 0 16,-22 0-16,0 0 0,0-21 15,0 0-15,0 21 0,22-22 0</inkml:trace>
  <inkml:trace contextRef="#ctx0" brushRef="#br0" timeOffset="52222.78">8678 4191 0,'0'0'0,"0"-21"0,-21 21 15,0-21 1,0 21-16,0 0 0,-1 0 16,1 21-16,0 0 0,0 0 15,21 0-15,-21 1 0,0-1 16,21 0-16,-22 21 0,22-21 0,0 1 16,0 20-16,0-21 0,0 0 15,0 22-15,0-22 0,0 0 0,0 0 16,0 0-16,0 0 0,0 1 15,22-1-15,-1-21 0,0 0 16,0 21-16,0-21 0,0 0 0,22 0 16,-22 0-16,21 0 0,-21 0 0,22 0 15,-22-21-15,21 0 0,1-1 16,-22 1-16,21 0 0,0 0 0,-20 0 16</inkml:trace>
  <inkml:trace contextRef="#ctx0" brushRef="#br0" timeOffset="52522.61">9250 3683 0,'0'0'0,"-21"0"0,21-21 0,-22 21 16,22-21-16,-21 21 0,0 0 16,0 0-16,0 0 15,21 21-15,0 0 0,0 0 0,-21 0 16,21 22-16,0-22 0,-22 21 0,22 1 15,0-1-15,0 0 16,0 1-16,0-1 0,0 21 0,0-20 16,0-1-16,0 0 0,0 22 0,0-22 15,0-21-15,0 22 0,0-1 0,0-21 16,22 0-16,-22 1 0,21-1 16,-21 0-16,0 0 0,21-21 0,0 0 15,0 21-15,0-21 0,1 0 16,-1 0-16,0-21 15,0 21-15</inkml:trace>
  <inkml:trace contextRef="#ctx0" brushRef="#br0" timeOffset="52803.44">9610 4149 0,'0'0'16,"-22"0"-1,1 0 1,21 21-16,0 0 0,-21 0 16,0 22-16,21-22 0,-21 0 15,21 0-15,0 21 0,0-20 0,0-1 16,0 21-16,-21-21 0,21 0 0,0 1 16,0-1-16,0 0 15,0 0-15,0 0 0,21-21 16,0 21-16,0-21 15,0 0-15,0 0 0,1 0 16,20 0-16,-21-21 0,21 0 0,-20 0 16,20 0-16</inkml:trace>
  <inkml:trace contextRef="#ctx0" brushRef="#br0" timeOffset="53634.97">10139 4128 0,'0'0'0,"-21"0"31,-1 21-31,22 0 0,-21 0 0,0 0 16,0 0-16,0 1 0,0-1 0,21 21 15,0-21-15,-22 0 0,22 1 16,-21 20-16,21-21 0,0 0 0,0 0 16,0 1-16,0-1 0,0 0 15,21-21-15,1 0 0,-1 21 16,0-21-16,0 0 0,0 0 15,0 0-15,1 0 0,-1 0 0,0 0 16,0-21-16,-21 0 0,21 0 16,-21-1-16,0 1 0,0 0 15,0 0-15,0 0 0,0-22 16,0 22-16,-21 0 0,21 0 0,-21 0 16,0 0-16,21-1 0,-21 1 15,21 0-15,0 0 0,0 0 16,0 0-16,21-1 15,0 22-15,0-21 0,21 21 16,-20-21-16,-1 21 0,21 0 0,-21 0 16,22 0-16,-1 0 0,-21 0 0,21 0 15,-20 0-15,20 0 0,-21 21 16,21-21-16,-20 21 0,-1 1 0,-21 20 16,21-21-16,-21 0 0,21 22 0,-21-22 15,0 0-15,0 21 16,0-21-16,0 1 0,0 20 0,0-21 15,0 0-15,0 0 0,0 1 0,0-1 16,-21 0-16,21 0 16,0 0-16,-21-21 31,0-21-15,21 0-1,0 0-15,0 0 0,0-1 16,0 1-16,0 0 0,0-21 0,0 21 15,0-22-15,0 22 0,0-21 16,21-1-16,0 22 0,-21-21 16,21 21-16,21-22 0,-20 22 0,20-21 15,-21 21-15,21 0 0,1-1 16,20 1-16,-20 0 0,-1 21 0,0 0 16,1 0-16,-1 0 0,0 0 0,-21 0 15,22 21-15,-22 0 0,-21 1 0,0 20 16,21 0-16,-21-21 0,0 22 15,0-1-15,0 0 0,-21 1 0,0-1 16,21-21-16,-21 22 0,-1-22 16,1 21-16,21-21 0,0 0 0,-21 1 15,21-1-15,-21-21 0,21 21 0,0-42 63,0 0-63,0-1 0</inkml:trace>
  <inkml:trace contextRef="#ctx0" brushRef="#br0" timeOffset="53907.28">10245 3704 0,'-22'0'0,"1"0"15,21-21 1,-21 21 46,0 0-46</inkml:trace>
  <inkml:trace contextRef="#ctx0" brushRef="#br0" timeOffset="54150.14">9144 4043 0,'0'0'0,"21"0"31,0 0-15,0 0-16,1 0 0,-1 0 0,0 0 16,0 0-16,0 0 0,0 0 15,1 0-15,-1 0 0,0 0 0,0 0 16,0 0-16,-21-21 15</inkml:trace>
  <inkml:trace contextRef="#ctx0" brushRef="#br0" timeOffset="61191.07">12890 3874 0,'0'-22'0,"0"1"0,0 0 16,0 0-16,0 0 16,0 0-16,0-1 0,0 1 15,0 0-15,0 0 0,0 0 16,0 0-16,0 42 31,-21 0-31,21 0 16,0 0-16,0 22 0,0-1 15,0-21-15,-21 21 0,21 22 16,0-22-16,0 1 0,0-1 0,0 0 16,0 1-16,0-1 0,0 0 15,0 1-15,0-22 0,0 0 0,0 21 16,0-21-16,0 1 0,0-1 15,0 0-15,0-42 32,0 0-32,21-1 0,0 1 15</inkml:trace>
  <inkml:trace contextRef="#ctx0" brushRef="#br0" timeOffset="61590.76">13271 3874 0,'0'21'32,"-21"0"-32,21 0 0,0 0 15,0 0-15,0 22 0,-21-22 16,21 21-16,0-21 0,0 22 0,0-1 16,0-21-16,0 22 0,0-22 0,0 21 15,0-21-15,0 0 0,0 1 16,0-1-16,21 0 0,0-21 0,1 0 15,-1 0-15,21 0 0,-21 0 16,0 0-16,1-21 16,-1 21-16,0-21 0,0-1 0,0 1 15,0-21-15,1 21 0,-22 0 0,0-22 16,0 22-16,0-21 0,0-1 16,0 22-16,-22-21 0,-20 21 0,21-22 15,0 22-15,0 0 0,-1 21 0,1-21 16,0 21-16,0 0 0,0 0 15,0 0-15,-1 0 0,1 0 0,0 0 16,0 0-16,21 21 16,0 0-1</inkml:trace>
  <inkml:trace contextRef="#ctx0" brushRef="#br0" timeOffset="61902.35">12658 3831 0,'-43'43'0,"86"-86"0,-107 86 0,43-43 0,21-22 16,0 1-1,21 0-15,0 21 0,0-21 16,22 21-16,-1 0 0,0-21 0,1 21 15,-1-21-15,22 21 0,-1 0 16,1-22-16,-22 22 0,21 0 0,-20 0 16,-1 0-16,0-21 0,-20 21 15,-1 0-15,0 0 0,0 0 16,-21 21 15,-21-21-31,21 22 16,21-22-1,0 0-15</inkml:trace>
  <inkml:trace contextRef="#ctx0" brushRef="#br0" timeOffset="62175.19">14372 3577 0,'0'0'0</inkml:trace>
  <inkml:trace contextRef="#ctx0" brushRef="#br0" timeOffset="62359.08">14393 3577 0,'21'0'16,"-42"0"-16,64 0 16,-22 0-16,21 0 0,-21-21 0,22 21 15,-1 0-15,0 0 0,1-21 16,-1 0-16,21 21 0,1 0 15,-1-21-15,-20 21 0,20 0 0,1 0 16,-1-22-16,-20 22 0,-1 0 0,-21 0 16,0 0-16,0 0 0,-42 0 31,-21 0-31,21 0 0,-22 0 16,1 0-16,0 22 0,-1-22 0</inkml:trace>
  <inkml:trace contextRef="#ctx0" brushRef="#br0" timeOffset="62651.91">14795 3514 0,'0'21'31,"0"0"-31,0 0 16,0 0-16,0 22 0,0-22 15,0 0-15,0 21 0,0 1 16,0-1-16,0 0 0,0 1 0,0-1 16,0 0-16,0 1 0,0-1 0,0 0 15,0 1-15,0-1 0,0 0 16,0-20-16,0-1 0,0 21 16,0-21-16,-21 0 0,21 1 15,0-44 16,21 1-31</inkml:trace>
  <inkml:trace contextRef="#ctx0" brushRef="#br0" timeOffset="63244.27">15261 3874 0,'0'0'0,"0"21"15,0 0 1,-21 0-16,21 0 0,-21 22 16,21-22-16,-21 21 0,21-21 0,0 22 15,0-22-15,0 0 0,0 21 0,0-21 16,0 1-16,0-1 0,0 0 16,0 0-16,21-21 0,0 0 15,0 0-15,0 0 0,22 0 0,-22 0 16,21-21-16,-21 0 0,0 21 15,22-21-15,-22-1 0,0 1 16,0 0-16,0 0 0,1-21 0,-1 20 16,-21 1-16,0-21 0,0 21 15,0 0-15,0-1 0,21 1 0,-21 0 16,0 0-16,0 0 16,0 42-1,0 0 1,0 0-16,0 0 0,0 22 0,0-22 15,0 21-15,0-21 0,0 22 0,-21-1 16,21 0-16,0 1 0,0-1 16,0 0-16,0 1 0,0-1 0,0 22 15,0-22-15,0 0 0,0 1 16,0-1-16,0-21 0,0 21 16,0 1-16,0-22 0,-21 21 0,-1-21 15,1 1-15,0-1 0,0 0 0,0-21 16,0 21-16,-22-21 0,22 0 15,-21 0-15,-1 0 0,1 0 0,0 0 16,-1-21-16,1 0 0,0 0 0,-1-1 16,1 1-16,21 0 0,0 0 0,0 0 15,-1 0-15,22-1 0,0 1 16,0 0-16,0 0 0,43 21 16,-22-21-16,0 0 0,21-1 0,-20 1 15,20 0-15</inkml:trace>
  <inkml:trace contextRef="#ctx0" brushRef="#br0" timeOffset="63591.07">16002 3852 0,'0'0'16,"0"-21"-16,-21 21 0,0 0 15,21 21 1,0 1-16,0-1 16,0 0-16,0 21 0,0-21 0,0 22 15,0 20-15,0-20 0,0-1 0,0 21 16,0-20-16,0 20 0,0-20 16,0-1-16,0 21 0,0-20 0,-22-1 15,22 0-15,0 1 0,0-1 0,-21 0 16,0 1-16,21-22 0,-21 21 15,21-21-15,0 1 0,0-1 0,0 0 16,0-42 0,0 0-1,0-1-15,0-20 16,0 21-16,21-21 0,-21 20 0</inkml:trace>
  <inkml:trace contextRef="#ctx0" brushRef="#br0" timeOffset="63886.65">15896 4128 0,'0'0'0,"-21"-43"0,21 22 16,-21-21-16,21 21 0,0-1 16,0-20-16,0 21 0,0 0 0,0 0 15,0-1-15,21 1 0,0 0 16,0 21-16,22-21 0,-1 21 16,0-21-16,1 21 0,-1 0 0,0 0 15,1 0-15,-1 0 0,0 21 16,1 0-16,-22 0 0,0 0 15,-21 1-15,0-1 0,0 0 0,0 21 16,0-21-16,-42 1 0,20-1 0,1 21 16,-21-21-16,21 0 0,-22-21 15,22 22-15,-21-1 0,21-21 0,0 0 16,-1 21-16,1-21 0,0 0 16,42 0-1,0 0 1,1-21-16,-1 21 0</inkml:trace>
  <inkml:trace contextRef="#ctx0" brushRef="#br0" timeOffset="64283.43">16510 4170 0,'0'0'0,"21"0"31,0 21-31,0-21 0,1 0 16,-1 0-16,21 0 0,-21 0 15,0-21-15,22 21 0,-22-21 16</inkml:trace>
  <inkml:trace contextRef="#ctx0" brushRef="#br0" timeOffset="64522.29">17399 3768 0,'0'-21'0,"0"42"15,0-64 1,-21 43-16,0 0 15,-22 0-15,22 0 0,0 0 16,-21 0-16,20 0 0,1 0 16,0 0-16,0 0 0,0 0 0,0 22 15,-1-22-15,22 21 16,22-21 15,-1 0-15</inkml:trace>
  <inkml:trace contextRef="#ctx0" brushRef="#br0" timeOffset="65015.01">16743 3874 0,'21'0'47,"0"0"-32,0 0-15,0 0 16,1 0-16,-1-22 0,0 22 0,0 0 16,-21-21-16,21 21 0,-21-21 15,0 0 1,-21 0 0,0 21-16,0 0 0,0 0 0,-1 0 15,1 0-15,0 0 0,0 0 16,-21 21-16,20-21 0,1 21 0,0 0 15,0 0-15,0-21 0,21 22 16,-21-1-16,-1 0 0,22 21 16,0-21-16,0 1 0,0-1 0,0 0 15,0 0-15,0 0 0,0 0 0,0 1 16,22-22 0,-1 0-16,0 0 0,0 0 0,0 0 15,22 0-15,-22 0 0,0 0 0,0 0 16,21-22-16,-20 1 0</inkml:trace>
  <inkml:trace contextRef="#ctx0" brushRef="#br0" timeOffset="65575.35">17378 3789 0,'0'0'0,"0"-21"15,-21 21 17,-1 0-32,1 0 15,0 0-15,0 0 16,0 0-16,-22 0 0,22 0 15,0 0-15,0 0 0,-21 0 0,20 21 16,1 0-16,0-21 0,0 21 16,0-21-16,0 21 0,-1-21 0,1 22 15,21-1 1,21-21 0,1 0-16,-1 21 0,0-21 15,0 0-15,0 0 0,22 0 0,-22 0 16,0 0-16,21 0 0,-21 21 15,22-21-15,-22 0 0,0 21 16,21-21-16,-20 0 0,-1 21 0,0-21 16,0 22-16,0-22 0,-21 21 15,0 0-15,0 0 0,-21 0 16,0-21-16,0 21 0,0-21 16,-22 22-16,22-22 0,-21 21 15,-1-21-15,22 0 0,-21 21 0,21-21 16,-22 0-16,22 0 0,0 0 15,0 0-15,0 0 0,0 0 0,-1 0 16,22-21 0,0 0-1,0-1-15</inkml:trace>
  <inkml:trace contextRef="#ctx0" brushRef="#br0" timeOffset="66238.61">18351 18690 0,'0'0'16,"0"21"-16,0 1 16,0-1-16,0 0 15,-21-21 1,0 0 0,0 0-16,0-21 0,0 0 15,-1-1-15,1 22 0,21-21 16,-21 21-16,0-21 0,0 0 15,0 21-15,-1-21 0,22 0 16,0-1 0,22 22-1,-1 0-15,0 0 16,0 0-16,21 0 0,-20 0 0,-1 0 16,21 0-16,-21 0 0,22 0 0,-1 0 15,-21 0-15,0 0 0,22 0 0,-22 0 16,0 0-16,0 0 15,-21 22 17,-21-22-17,42 0 32</inkml:trace>
  <inkml:trace contextRef="#ctx0" brushRef="#br0" timeOffset="68295.05">18881 3620 0,'0'-22'15,"0"1"1,0 0 0,-22 21 15,1 0-31,0 0 16,0 0-16,0 21 0,0 0 0,-1 1 15,1-1-15,0 0 0,0 0 16,0 0-16,0 0 0,-1 1 0,1 20 15,21-21-15,-21 0 0,21 0 0,0 1 16,0-1-16,0 0 0,0 0 16,0 0-16,21-21 0,0 21 0,22-21 15,-22 0-15,0 0 16,0 0-16,22 0 0,-22 0 0,21 0 16,-21 0-16,22-21 0,-22 21 15,21-21-15,0 0 0,-20 0 0,-1 0 16,21-1-16,-21 1 0,0 0 0,1 0 15,-22 0-15,0-22 0,0 22 16,0 0-16,0 0 0,0-21 0,-22 20 16,1 1-16,0 0 0,0 21 15,0-21-15,0 21 0,-1 0 0,1 0 16,0 0-16,0 0 0,0 0 16,0 0-16,-1 21 0,1-21 0,21 21 15,-21 0-15,0 1 16,21-1-16,0 0 15,21-21 1,0 0-16,0 0 0</inkml:trace>
  <inkml:trace contextRef="#ctx0" brushRef="#br0" timeOffset="68806.39">19304 3598 0,'0'0'0,"21"0"0,0-21 16,0 21-16,1 0 0,20-21 15,-21 0-15,21 21 0,1-21 16,-1 0-16,0 21 0,1-22 0,-1 1 16,0 0-16,1 0 0,-1 0 15,-21-22-15,0 22 0,-21 0 0,0 0 16,0-21-16,0 20 0,0 1 16,0 0-16,-21 0 0,0 0 0,0 0 15,0 21-15,-22 0 0,22-22 16,-21 22-16,0 0 0,20 0 0,-20 22 15,21-22-15,-21 21 0,20 21 16,-20-21-16,21 22 0,0-1 0,0 0 16,-1 22-16,1-22 0,21 22 15,-21-22-15,21 21 0,-21 1 16,0-22-16,21 22 0,-21 20 0,21-20 16,-22 21-16,1-22 0,21 22 15,0-1-15,0 1 0,-21 0 0,21-1 16,-21 1-16,21 0 0,0-22 0,0 22 15,0 0-15,-21-22 0,21 1 16,0-1-16,0-21 0,0 1 0,0-1 16,0 0-16,0-20 0,0-1 0,0 0 15,21-21 1,-21-21 0,0 0-16,0-1 15,-21 1-15,0-21 16,-1 21-16,1 0 0,-21-22 0,21 22 15,-22-21-15,22 21 0,0-22 16,-21 1-16,21 21 0,-1 0 0,1-22 16,0 1-16</inkml:trace>
  <inkml:trace contextRef="#ctx0" brushRef="#br0" timeOffset="68863.36">19135 4466 0,'21'0'0,"21"-21"15,22-21-15</inkml:trace>
  <inkml:trace contextRef="#ctx0" brushRef="#br0" timeOffset="69322.1">21040 3387 0,'0'0'16,"42"-64"-1,-21 43-15,0 0 0,0 21 0,-21-21 16,22 0-16,-1-1 0,0 1 16,0 0-16,0 0 0,-21 0 15,0 0 1,0-1-16,-21 22 16,-21 0-16,21 0 0,-22 0 0,1 22 15,0-22-15,-22 21 0,22 0 16,-1 21-16,-20-21 0,21 22 0,-1-22 15,1 21-15,21-21 0,0 22 16,-1-22-16,22 21 0,0-21 0,0 1 16,0-1-16,22 21 0,-22-21 15,42 0-15,-21 1 0,0-1 0,22 0 16,-1 0-16,-21-21 0,21 21 16,1 0-16,-22 1 0,21-1 0,-21 21 15,1-21-15,-1 0 0,0 1 16,-21-1-16,0 0 0,0 0 15,0 0-15,-21 0 0,0 1 0,-22-1 16,22-21-16,-21 0 0,-149 21 16,107 0-1,20-21-15</inkml:trace>
  <inkml:trace contextRef="#ctx0" brushRef="#br0" timeOffset="69418.33">20743 3768 0,'21'0'0,"1"0"0,-1 0 0</inkml:trace>
  <inkml:trace contextRef="#ctx0" brushRef="#br0" timeOffset="69758.14">21484 3450 0,'0'0'16,"-21"0"0,0 0-16,0 0 0,-1 0 0,1 0 15,0 21-15,0 1 0,0-1 16,0 0-16,-22 0 0,43 0 16,-21 0-16,0 22 0,21-22 0,-21 0 15,21 0-15,0 22 0,0-22 16,0 0-16,0 0 0,21 0 15,0-21-15,0 21 16,0-21-16,22 0 0,-22 0 0,0 0 16,0 0-16,22 0 0,-22 0 0,0 0 15,21-21-15,-21 21 0,1-21 16,-1 0-16,0 0 0,0 0 0,0-1 16,-21 1-16,0 0 0,0 0 15,0 0-15,0-22 16</inkml:trace>
  <inkml:trace contextRef="#ctx0" brushRef="#br0" timeOffset="69847.09">21463 3535 0,'0'0'16,"-21"0"0,0 0-16,-1 0 15,22 21-15,-21-21 16</inkml:trace>
  <inkml:trace contextRef="#ctx0" brushRef="#br0" timeOffset="70334.81">21632 3556 0,'0'21'0,"0"-42"0,21 42 0,1-21 16,-1 0-16,0 0 15,0 0-15,0 0 0,0 0 0,1 0 16,20 0-16,-21-21 0,0 0 16,0 21-16,1-21 0,-1 0 0,0-1 15,0 1-15,0 0 0,0 0 16,1 0-16,-22 0 0,0-22 16,0 22-16,0-21 0,0 21 0,0-22 15,0 22-15,0 0 0,0 0 16,0 0-16,-22-1 0,22 1 0,-21 0 15,0 21-15,0 0 16,0 0-16,0 0 0,-1 0 0,1 0 16,0 21-16,21 0 0,-21 1 15,21-1-15,-21 21 0,0-21 16,21 43-16,-22-22 0,22 0 0,0 1 16,-21 20-16,21-20 15,-21 20-15,21 1 0,0-22 0,0 21 0,0 1 16,0 21-16,-21-22 15,21 22-15,-21-22 0,21 22 0,0-22 16,-21 22-16,21-21 0,0 20 0,-43-41 16,22 62-16,21-41 0,0-1 0,0-20 15,-21-1-15,-21 0 0,-1 22 16</inkml:trace>
  <inkml:trace contextRef="#ctx0" brushRef="#br0" timeOffset="70534.5">21590 5355 0,'0'0'0,"21"0"15,0 0-15,22-21 0,-22 21 16,0-21-16,0 0 0,21 21 16,-20-21-16,20-1 0,-21-20 0,0 21 15,0-21-15,1-1 0,-1 1 0,0 0 16,0-22-16,-21 1 0,21 20 16,-21-20-16,0-1 0,0 1 0,0-1 15,0 1-15,0-1 0,-21 1 0,0 20 16,0-20-16,0 21 0,21-1 15,-22 1-15,-20 0 0,0-1 0</inkml:trace>
  <inkml:trace contextRef="#ctx0" brushRef="#br0" timeOffset="70878.31">22119 3789 0,'21'0'62,"0"0"-46,-21-21-16,22 21 16,-44 0 46</inkml:trace>
  <inkml:trace contextRef="#ctx0" brushRef="#br0" timeOffset="73166.36">21653 4276 0,'0'0'0,"-21"21"0,21 0 16,0 0-16,0 22 0,-21-22 0,0 0 16,21 21-16,-21-21 0,21 1 0,0-1 15,0 21-15,-21-21 0,21 0 16,0 22-16,0-22 0,0 21 0,0-21 16,0 22-16,0-22 0,0 0 15,0 0-15,0 22 0,0-22 0,0 0 16,0 0-16,0 0 0,21 0 15,-21 1-15,0-1 16,0 0-16,0 0 0,0 0 16,0 0-16,0 1 15,0-1 1,0 0-16,0 0 0,0 0 16,21-21-1,-21 21-15,21-21 16,0 0-1,0 0-15,-21-21 0,22 21 0,-22-21 16,21 0-16</inkml:trace>
  <inkml:trace contextRef="#ctx0" brushRef="#br0" timeOffset="73986.41">21865 4191 0,'21'0'31,"0"0"-31,1 0 16,-1 0-16,0 0 0,0 0 0,0 0 15,0-21-15,1 21 0,-1-21 16,0 21-16,21-21 0,-21-1 0,1 1 15,20 0-15,-21 0 0,0 0 16,0 0-16,1-1 0,-1-20 0,0 21 16,0 0-16,-21-22 0,0 22 0,0-21 15,0 21-15,0-22 0,0 22 16,0-21-16,0 0 0,0 20 0,0-20 16,0 21-16,0 0 0,0 0 15,0-22-15,-21 22 16,21 0-16,-21 21 15,21-21-15,-21 21 16,21 21 0,-22 0-16,22 0 15,-21 0-15,21 22 0,0-22 0,-21 21 16,21-21-16,-21 22 0,21-1 16,0 0-16,0 1 0,0-22 0,-21 21 15,21 1-15,0-1 0,0-21 16,0 21-16,0-20 0,0 20 15,0-21-15,0 0 0,0 0 0,0 1 16,0-1-16,0 0 0,0 0 16,21-21 15,-21-21-31,0 0 16,0 0-16,0-1 15</inkml:trace>
  <inkml:trace contextRef="#ctx0" brushRef="#br0" timeOffset="74310.25">22056 3810 0,'21'0'31,"0"0"-31,0 0 0,0 0 16,0-21-16,1 21 0,-1 0 0,0 0 16,21 0-16,-21 0 0,22-21 15,-1 21-15,-21 0 0,22 0 0,-1 0 16,-21 0-16,21-21 0,-20 21 16,20 0-16,-21 0 0,0 0 0,0 0 15,1 0 1</inkml:trace>
  <inkml:trace contextRef="#ctx0" brushRef="#br0" timeOffset="74986.67">22860 3704 0,'0'0'0,"-21"0"31,21 21-31,-21-21 0,21 22 16,-22-1-16,22 0 0,0 0 16,0 0-16,-21 22 0,21-22 0,0 0 15,-21 21-15,21-21 0,0 22 16,0-22-16,0 0 0,0 0 0,0 0 15,0 1-15,0-1 0,0 0 16,0 0-16,21-21 16,0 0-1,1 0-15,-22-21 16,21 21-16,0-21 0,0 0 0,-21-1 16,21 1-16,0 0 0,1 0 0,-22 0 15,21 0-15,0-22 0,0 22 16,-21 0-16,21 0 0,0 21 0,-21-21 15,22 21-15,-1-22 16,0 22-16,-21 22 16,21-22-1,-21 21-15,0 0 0,0 0 0,0 0 16,0 0-16,0 1 0,0-1 0,0 0 16,0 0-16,0 0 15,0 0-15,0 1 0,0-1 16,21-21-16,0 0 15,1 0-15,-1 0 16,0 0-16,0-21 0,21 21 16,-20-22-16,-1 1 0,0 0 15,0 0-15,0 0 0,22 0 0,-43-22 16,21 22-16,0-21 0,-21 21 16,21-22-16,-21 22 0,0-21 0,0 21 15,0-22-15,0 22 0,0 0 0,-21 0 16,21 0-16,-21-1 15,0 1-15,21 0 16,-22 21-16,1 0 16,21 21-1,-21-21-15,21 21 0,0 1 0,0-1 16,0 0 0,0 0-16,0 0 15</inkml:trace>
  <inkml:trace contextRef="#ctx0" brushRef="#br0" timeOffset="75562.39">24024 3598 0,'0'0'0,"0"-21"0,-21 21 15,0 0-15,0 0 16,-1 0-16,1 0 0,0 0 16,0 21-16,0 1 0,0-1 0,-1 21 15,-20-21-15,21 0 0,0 22 16,0-22-16,-1 21 0,1-21 0,0 22 16,0-1-16,21-21 0,0 22 15,0-22-15,0 0 0,0 0 16,0 0-16,0 0 0,0 1 0,21-22 15,0 0-15,0 21 0,1-21 16,-1 0-16,0 0 0,0 0 0,21-21 16,-20 21-16,-1-22 0,0 1 15,0 0-15,0 0 0,0 0 0,1 0 16,-1-22-16,-21 22 0,21 0 0,0-21 16,-21 20-16,0-20 0,21 21 15,-21 0-15,0 0 0,21-1 0,-21 1 16,0 0-16,0 42 47,-21 0-47,21 1 0,0-1 15,-21 0-15,21 21 0,0-21 0,0 1 16,0-1-16,0 0 0,0 0 0,0 0 16,0 0-16,0 1 0,0-1 15,0 0-15,0 0 0,21-21 16,0 0-16,1 0 15,-1 0-15,0 0 0,0 0 16,0-21-16,0 0 0,1 21 16,-22-21-16,21-1 0</inkml:trace>
  <inkml:trace contextRef="#ctx0" brushRef="#br0" timeOffset="76082.35">24299 3704 0,'0'0'0,"0"-21"16,0 0 0,0 0-16,21 21 15,1 0-15,-22-21 0,21 21 16,0 0-16,0 0 0,0 0 15,0 0-15,1 0 0,-1 0 16,0 21-16,0-21 0,0 21 16,0 0-16,1 0 0,-22 0 15,21 1-15,-21-1 0,21 0 0,0 0 16,-21 0-16,0 0 0,0 22 0,0-22 16,21 0-16,-21 0 0,0 0 15,0 1-15,0-1 0,0 0 0,0 0 16,-21-21-16,21 21 0,-21-21 15,0 0 1,0 0-16,21-21 16,0 0-16,0 0 15,0 0-15,0-1 0,0-20 16,0 21-16,21 0 0,0 0 0,-21-22 16,21 22-16,0 0 0,0 0 15,-21-22-15,22 22 0,-1 0 0,0 21 16,0-21-16,-21 0 0,21 21 15,0 0-15,1-21 0,-1 21 0,0 0 16,0 0-16,0 0 16,-21-22-16,21 22 0,1 0 15,-1 0 1</inkml:trace>
  <inkml:trace contextRef="#ctx0" brushRef="#br0" timeOffset="76602.05">25040 3810 0,'64'0'31,"-43"0"-31,0 0 0,0 0 16,0 0-16,0-21 0,1 21 16,-1-21-16,0 21 0,0-21 0,0 21 15,0-22-15,1 1 0,-22 0 16,21 21-16,0-21 0,-21 0 0,21 0 16,-21-1-16,0 1 0,0 0 15,0 0-15,0 0 0,0 0 16,0-1-16,-21 22 15,0 0-15,0 0 16,-1 0-16,1 22 16,0-1-16,21 0 0,-21 0 15,0 0-15,0 0 0,-1 22 0,1-22 16,0 0-16,0 21 0,21-20 0,-21-1 16,21 21-16,-21-21 0,21 0 15,0 1-15,0-1 0,0 0 0,0 0 16,0 0-16,0 0 0,21-21 15,0 22-15,0-22 0,0 0 16,0 0-16,1 0 0,20 0 0,-21 0 16,0 0-16,0 0 0,1 0 15,-1 0-15,0-22 0,0 1 0,0 21 16,-21-21-16,21 0 0,-21 0 16,22 0-16</inkml:trace>
  <inkml:trace contextRef="#ctx0" brushRef="#br0" timeOffset="78331.06">1143 6562 0,'0'-21'16,"0"-1"-1,0 1 1,0 0-16,0 0 16,21 0-1,0 21-15,0-21 0,1 21 0,-1-22 16,21 22-16,-21 0 0,22 0 16,-22 0-16,0 0 0,21 0 0,-21 0 15,1 22-15,-1-1 0,-21 21 16,0-21-16,0 22 0,0-22 0,0 21 15,-21 0-15,-22-20 16,22 20-16,-21 0 0,21-21 0,-22 22 16,1-22-16,21 0 0,-22 0 15,22 0-15,0-21 0,0 22 0,0-22 16,21-22 15,0 1-31,0 0 16,21 0-16,0 21 15,0-21-15,0 0 0,1 21 0,-1-22 16,0 22-16,21-21 0,-21 21 16,22 0-16,-1 0 0,0 0 0,-20 0 15,20 0-15,0 0 16,-21 0-16,22 21 0,-22 1 0,0-22 16,0 21-16,0 0 0,-21 0 15,0 0-15,0 22 0,0-22 0,0 0 16,0 0-16,0 21 0,-21-20 15,0-1-15,0 21 0,-21-21 0,20 0 16,-20 1-16,0-1 0,21 0 16,-22 0-16,1 0 0,0 0 0,-1-21 15,1 0-15,0 0 0,-1 0 16,1 0-16,21 0 0,-22 0 16,22-21-16,-21 21 0,21-21 0,0 0 15,-22 0-15,22 21 0,0-21 16,21-1-16,-21 1 0,21 0 15,-21 0-15,21 0 16,0 0-16,0-1 0,21 1 16,0 21-1,-21-42-15,21 42 0,0 0 0,0-21 16</inkml:trace>
  <inkml:trace contextRef="#ctx0" brushRef="#br0" timeOffset="78826.75">2053 6900 0,'0'0'0,"-21"22"15,21-1 1,21-42 31,-21-1-32,0 1-15,0 0 16,-21 21 0,0 0-1,0 0 1,-1 21-1,22 0 1,0 1 0</inkml:trace>
  <inkml:trace contextRef="#ctx0" brushRef="#br0" timeOffset="87055.36">3344 6117 0,'0'21'78,"0"1"-63,0-1-15,0 0 0,0 0 16,0 0-16,21 0 16,1-21-16,-22 22 0,21-1 0,0 0 15,0-21-15,-21 21 0,42-21 16,-20 0-16,-1 0 0,0 0 0,21 0 15,-21 0-15,22 0 0,-22 0 16,21 0-16,-21 0 0,22-21 0,-22 21 16,0-21-16,21 0 0,-20 21 0,-1-22 15,0 1-15,0 0 16,0 0-16,-21 0 0,0 0 0,21-1 16,-21 1-16,0 0 0,0 0 15,0 0-15,0 0 0,0-1 16,0 1-1,-21 21-15,0 0 16,21 21-16,0 1 16,0-1-16,0 0 0,0 0 15,-21 21-15,21-20 0,0 20 0,-21 0 16,21 1-16,0-1 0,0 0 16,0 22-16,0-22 0,0 0 0,0 22 15,0-22-15,0 1 0,0-1 16,0-21-16,0 21 0,-21 1 15,21-22-15,0 21 0,-22-21 0,22 1 16,0-1-16,0 0 0,-21-21 16,21 21-16,-21-21 0,0 0 15,0 0-15,0 0 16,-1 0-16,22-21 0,-21 0 16,0 0-16,0 21 0,0-22 0,0 1 15,-22 0-15,22 0 0,0 0 16,-21 0-16,20-1 0,-20 1 15,21 0-15,0 21 0,0 0 0,-1-21 16,1 21-16,21 21 16,0 0-1,0 0-15,0 1 16,21-1-16,1 0 0,-1 0 0,21 0 16,-21 0-16,0 1 0,1-1 15,-1 0-15,21 0 0,-21 0 0,0-21 16,22 21-16,-1-21 0,-21 0 15,22 0-15,-1 0 0,-21 0 0,21 0 16,1 0-16,-1-21 0,-21 21 0,22-21 16,-22 0-16,21 0 0,-21 0 15,0-1-15,22 1 0,-22 0 16,0-21-16,0 21 0,0-1 0,-21-20 16,22 0-16,-22 21 0,21-22 15,-21 22-15,21 0 0,-21 0 0,0 0 16,0-1-16,0 1 0,0 42 47,-21 1-47,21-1 0,0 21 0,-21-21 15,21 22-15,0-22 0,0 0 0,0 21 16,0-21-16,0 22 0,0-22 16,0 0-16,0 0 0,-22 0 0,22 1 15,0-1-15,0 0 16,0 0-16,0-42 47,0 0-47,0 0 15,0-1-15,0 1 0,0 0 16,0-21-16,0 21 0,0-22 0,22 1 16,-1 0-16,0 20 0,0-20 0,0 21 15,0-21-15,22 20 0,-22 1 16,0 0-16,21 21 0,-20 0 15,-1 0-15,21 0 0,-21 0 16,0 21-16,1-21 0,-1 21 0,0 22 16,-21-22-16,0 0 0,21 21 0,-21-20 15,0 20-15,0-21 0,0 21 16,0-20-16,0-1 0,0 21 0,0-21 16,0 0-16,0 1 0,0-1 15,0 0-15,0 0 0,21-21 16,0 0 15,1-21-31,-22 0 0,21 0 16,-21-1-16</inkml:trace>
  <inkml:trace contextRef="#ctx0" brushRef="#br0" timeOffset="87354.19">5122 5948 0,'0'21'0,"0"21"16,0-20-16,0 20 0,0 0 16,0-21-16,0 43 0,0-22 0,0 1 15,-21 20-15,21-21 0,0 22 16,0-22-16,-21 22 0,21-22 15,-21 0-15,21 1 0,0-1 0,0-21 16,0 22-16,0-22 0,0 0 16,0 0-16,0 0 0,0 0 0,21-21 15,0 0 1,0 0 0,-21-21-16,0 0 0</inkml:trace>
  <inkml:trace contextRef="#ctx0" brushRef="#br0" timeOffset="87567.06">4889 6541 0,'0'0'0,"22"0"31,-1 0-15,0 0-16,0 0 0,0 0 15,0 0-15,1 0 0,-1 0 0,0 0 16,21-22-16,-21 1 0,1 21 0,-1 0 16,0-21-16,0 0 0,0 21 15</inkml:trace>
  <inkml:trace contextRef="#ctx0" brushRef="#br0" timeOffset="88007.81">5440 6392 0,'0'0'0,"0"-21"0,0 0 16,0 0 0,21 21-16,0 0 15,0 0-15,0 0 0,1 0 16,-1 0-16,0 0 0,21 0 0,-21 21 15,1 0-15,-1 0 0,0 1 16,21-1-16,-21 21 0,1-21 0,-1 22 16,0-22-16,0 21 0,-21-21 15,0 22-15,0-22 0,0 0 0,0 21 16,0-21-16,0 1 0,-21-1 0,0 0 16,21 0-16,-21-21 15,-1 0-15,1 0 0,21-21 31,0 0-31,0 0 0,0-1 0,0 1 16,0 0-16,0-21 0,21 21 16,1-22-16,-1 1 0,0 0 0,-21 20 15,21-20-15,0 0 0,0 21 16,1-22-16,-1 22 0,0 0 0,0 0 16,0 0-16,0 21 15,1 0-15,-1 0 16</inkml:trace>
  <inkml:trace contextRef="#ctx0" brushRef="#br0" timeOffset="88495.31">6435 6371 0,'0'0'0,"0"-21"0,-22 0 0,1 21 16,0 0-16,0-21 0,0 21 15,0 0 1,21 21-16,-22 0 0,22 0 0,0 0 16,-21 22-16,0-22 0,21 21 15,-21 1-15,21-1 0,-21 0 16,21-21-16,0 22 0,0-1 0,0-21 15,0 22-15,0-22 0,0 0 0,0 0 16,21 0-16,0 0 0,0-21 16,0 0-16,1 0 0,20 0 0,0 0 15,-21 0-15,22 0 0,-1 0 0,0-21 16,1 0-16,-22 0 0,21 0 16,-21 0-16,1-1 0,-1 1 0,0-21 15,-21 21-15,0-22 0,0 1 16,0 0-16,0 21 0,-21-22 0,0 1 15,-1 21-15,1 0 0,-21-1 16,21 1-16,-22 0 0,22 21 16,-21 0-16,21 0 0,-22 0 0,22 0 15,0 0-15,-21 0 0,21 21 16,-1 0-16,22 1 16,0-1-16,22 0 0,-22 0 15</inkml:trace>
  <inkml:trace contextRef="#ctx0" brushRef="#br0" timeOffset="89210.44">7218 6435 0,'0'0'0,"0"-21"0,0-1 16,0 1-16,0 0 0,0 0 15,-21 21 1,-1 0-16,1 0 15,0 0-15,0 0 0,0 21 16,0 0-16,-1 22 0,1-22 16,-21 0-16,21 21 0,0 1 0,-1-22 15,1 21-15,0 0 0,0 1 16,21-22-16,0 21 0,0-21 0,0 1 16,0-1-16,0 0 0,0 0 0,0 0 15,0 0-15,21-21 0,0 0 16,0 0-16,1 0 0,20 0 0,-21 0 15,0 0-15,22 0 0,-22-21 0,21 21 16,-21-21-16,0 0 16,1 0-16,20 0 0,-21-22 0,0 22 15,0-21-15,-21-1 0,22 1 0,-1 0 16,0-22-16,-21 22 0,0 0 16,0-22-16,0 22 0,21-1 0,-21 1 15,0 0-15,0-1 0,0 1 16,0 21-16,0-21 0,0 20 0,0 1 15,-21 21-15,0 0 0,0 21 32,21 1-32,0-1 0,0 21 0,0-21 15,0 22-15,0-1 0,0 0 0,0 1 16,0-1-16,0 21 16,0-20-16,0-1 0,0 0 0,0 1 15,0-1-15,0 0 0,0 1 0,21-22 16,-21 21-16,21-21 0,0 1 15,-21-1-15,21 0 0,0-21 0,1 0 16,-1 0-16,0 0 0,0 0 16,0 0-16,22 0 0,-22-21 0,0 0 15,21-1-15,-21 1 0,1 0 0,-1-21 16,21 21-16</inkml:trace>
  <inkml:trace contextRef="#ctx0" brushRef="#br0" timeOffset="89646.19">7832 6371 0,'-22'21'0,"44"-42"0,-44 64 16,22-22-16,-21 21 0,0-21 15,21 22-15,-21-22 0,21 21 0,0-21 16,0 22-16,0-22 0,0 0 16,0 0-16,0 21 0,0-20 0,21-1 15,0 0-15,0-21 16,1 0-16,-1 21 0,0-21 0,0 0 15,0 0-15,0 0 0,22 0 16,-22 0-16,0-21 0,21 0 0,-20 0 16,-1-1-16,0 1 0,0 0 15,0 0-15,0-21 0,1 20 0,-22-20 16,0 0-16,21 21 0,-21-22 0,0 22 16,0 0-16,0 0 0,0 0 15,0-1-15,0 1 0,-21 42 31,21 1-31,-22-1 16,22 0-16,0 0 0,0 21 0,0-20 16,0-1-16,0 21 0,0-21 0,0 0 15,0 1-15,0-1 16,0 21-16,0-21 0,0 0 0,22 1 16,-1-1-16,-21 0 0,21-21 15,0 0-15,0 21 0,0-21 16,1 0-16,-1 0 0,0 0 15,0-21-15</inkml:trace>
  <inkml:trace contextRef="#ctx0" brushRef="#br0" timeOffset="89963">8763 6308 0,'0'0'0,"-21"0"0,0 0 16,-1 0-16,1 0 15,0 21-15,21 0 0,0 0 0,-21 0 16,0 1-16,21 20 0,-21-21 16,21 21-16,0-20 0,0 20 0,0-21 15,0 21-15,0-20 0,0 20 0,0-21 16,0 0-16,0 0 15,0 1-15,21-1 0,0-21 0,-21 21 0,42 0 16,-21-21-16,1 0 0,-1 0 16,21 0-16,-21 0 0,22 0 15,-1-21-15,-21 0 0,21 21 0,1-21 16,-22-1-16,21-20 0</inkml:trace>
  <inkml:trace contextRef="#ctx0" brushRef="#br0" timeOffset="90268.69">9334 5884 0,'0'0'0,"0"-21"0,-42-42 31,21 84-15,21 0-16,-21 0 0,21 22 15,0-22-15,0 21 0,0 0 16,0 1-16,-21 20 0,21-20 0,0-1 15,0 21-15,-22-20 0,22 20 0,0-20 16,0 20-16,0-21 0,0 1 16,0-1-16,0 0 0,0 1 0,0-22 15,0 0-15,22 21 0,-22-20 0,0-1 16,21 0-16,0-21 16,0 0-16,0 0 15,0 0-15,1-21 0,-1 0 16,0-1-16,0 1 0,-21 0 15</inkml:trace>
  <inkml:trace contextRef="#ctx0" brushRef="#br0" timeOffset="91302.45">9737 6308 0,'0'0'0,"0"-21"16,-22 84 15,1-63-31,21 21 0,-21 0 0,21 1 15,-21-1-15,21 21 0,-21-21 0,21 0 0,-21 22 16,21-22-16,0 21 16,0-21-16,0 1 0,0 20 0,0-21 15,0 0-15,0 0 0,21-21 0,0 22 16,0-22-16,0 0 0,0 0 16,22 0-16,-22 0 0,21 0 0,-21 0 15,22 0-15,-22 0 0,21-22 0,-21 1 16,1 21-16,-1-21 0,0-21 0,0 21 15,0-1-15,-21 1 16,21-21-16,-21 21 0,0-22 0,0 22 0,0 0 16,0 0-16,-21 21 31,0 0-31,21 21 0,-21 0 16,21 0-16,-21 1 0,21-1 0,0 0 15,0 0-15,0 0 0,0 0 16,0 1-16,0-1 0,0 0 15,21 0-15,0-21 0,0 0 16,0 0-16,1 0 16,-1 0-16,21 0 0,-21 0 0,0 0 15,1-21-15,-1 0 0,0 0 0,0-1 16,-21 1-16,0 0 0,0 0 16,0-21-16,0 20 0,0 1 15,0-21-15,0 21 0,-21 0 0,0-22 16,0 22-16,-1 21 0,-20-21 15,21 0-15,0 21 0,0 0 0,-1-21 16,22-1 0,22 22-1,-1-21-15,21 21 16,-21 0-16,22 0 0,-1-21 0,0 21 16,1 0-16,-1 0 0,-21 0 0,21 0 15,1 0-15,-1 0 0,0 0 16,-20 0-16,-1 0 0,21 21 0,-21-21 15,0 21-15,1 1 0,-22-1 16,0 0-16,21 0 0,-21 0 16,0 0-16,0 1 0,0-1 0,0 0 15,0 0-15,0 21 0,0-20 0,0-1 16,0 0-16,0 0 16,-21 0-16,21 0 0,0 1 0,-22-22 15,22 21-15,-21-21 16,0 0-1,21-21 1,0-1 0,0 1-16,0 0 0,0 0 15,0 0-15,0-22 0,0 1 16,21 21-16,0-21 0,1-1 0,-1 22 16,0-21-16,21 21 0,1-22 0,-22 22 15,21 0-15,0 0 0,1 0 16,-1-1-16,0 1 0,1 21 0,-1 0 15,-21 0-15,22 0 0,-22 0 0,21 0 16,-21 21-16,0 1 0,1-1 16,-22 0-16,0 21 0,0-21 0,0 22 15,0-1-15,0 0 0,0 1 0,0-1 16,0 0-16,0-20 0,-22 20 16,22 0-16,0-21 0,-21 1 0,0-1 15,21 0-15,-21 0 0,21 0 16,-21-21-1,0 0-15,21-21 16,0 0-16,0 0 16,-22 0-16</inkml:trace>
  <inkml:trace contextRef="#ctx0" brushRef="#br0" timeOffset="91534.32">10562 5842 0,'0'0'0,"-21"0"0,0 0 0,21-21 15,-21 21 1,21 21 15,0 0-15,0 0-1,21-21-15</inkml:trace>
  <inkml:trace contextRef="#ctx0" brushRef="#br0" timeOffset="91659.25">9292 6138 0,'-21'0'0,"42"0"0</inkml:trace>
  <inkml:trace contextRef="#ctx0" brushRef="#br0" timeOffset="91759.19">9292 6181 0,'21'0'15,"-42"0"-15,63 0 0,-20 0 0,-1 0 0,21 0 16,0-21-16,1 21 0,-1-22 0,22 22 16,-22 0-16,0-21 0,22 21 0,-22 0 15,0-21-15,1 21 16,-1 0-16,-21 0 0</inkml:trace>
  <inkml:trace contextRef="#ctx0" brushRef="#br0" timeOffset="92446.8">12615 5948 0,'0'0'0,"0"-21"0,0 0 0,21-1 16,-21 1-16,22 0 0,-22 0 0,0 0 15,0 0 1,0 42-1,0 0-15,0 0 16,0 0-16,0 22 0,0-22 16,0 21-16,0 0 0,0-20 0,0 20 15,-22 0-15,22 1 0,-21-1 0,21 0 16,-21 1-16,21-22 0,-21 21 16,21 0-16,0-20 0,0 20 0,0-21 15,0 21-15,-21-20 0,21-1 16,0 0-16,21-21 31,0 0-15,0-21-16,-21 0 0,21-1 15,1-20-15,-1 21 0</inkml:trace>
  <inkml:trace contextRef="#ctx0" brushRef="#br0" timeOffset="92834.57">12996 6117 0,'0'0'0,"0"21"16,0 1 0,-21-1-16,0 0 0,21 0 0,0 0 15,-21 22-15,0-22 0,21 0 16,0 21-16,0-21 0,0 22 16,0-22-16,0 0 0,0 21 0,0-20 15,21-1-15,0-21 0,0 21 16,0 0-16,22-21 0,-1 0 0,0 0 15,-21 0-15,22 0 0,-1 0 0,0-21 16,1 0-16,-1 0 0,-21-1 16,22 1-16,-22 0 0,0-21 0,0 21 15,-21-22-15,0 22 0,0-21 0,0 21 16,0-22-16,0 22 0,-42-21 16,21 21-16,-1-1 0,-20 22 0,0-21 15,-1 0-15,22 21 0,-21 0 16,0 0-16,-1 0 0,1 0 15,21 0-15,0 0 0,-22 0 0,22 0 16,21 21-16,-21-21 16,21 21-16</inkml:trace>
  <inkml:trace contextRef="#ctx0" brushRef="#br0" timeOffset="93042.45">12467 6117 0,'-21'0'0,"42"0"0,-63 43 16,42-65-1,0 1-15,21 21 0,-21-21 16,85 21-16,-43 0 0,-21 0 16,21-21-16,1 21 0,-1 0 0,0 0 15,1 0-15,20-21 0,1 21 16,-1 0-16,-20 0 0,20 0 0,-21 0 15,1-21-15,-1 21 0,-21 0 16,0 0-16,1 0 0</inkml:trace>
  <inkml:trace contextRef="#ctx0" brushRef="#br0" timeOffset="93950.65">14732 5906 0,'0'0'16,"0"-22"-16,0 44 47,0-1-47,0 21 0,0-21 0,0 22 15,0-22-15,0 21 0,0 0 16,0-20-16,0 20 0,-21 0 0,21 1 16,-21-22-16,21 21 0,0 0 0,0-20 15,-22 20-15,22-21 0,0 0 16,0 0-16,22-21 31,-1-21-31,-21 0 16,21 0-16,0 0 0,0-22 15,-21 22-15,21 0 0,1-21 0,-1 21 0,0-22 16,0 1-16,0 21 16,22-22-16,-22 1 0,0 21 0,-21-21 15,21 20-15,0 1 0,0 21 16,-21 21-1,0 1 1,0-1-16,0 21 0,0-21 16,0 0-16,0 22 0,0-22 0,0 0 15,0 21-15,0-20 0,0-1 0,0 0 16,0 0-16,0 0 0,22 0 16,-1 1-16,0-1 0,0-21 15,0 0-15,0 0 0,22 0 0,-22 0 16,21 0-16,1-21 0,-22-1 15,21 1-15,0 0 0,-20 0 0,20 0 16,-21 0-16,0-1 0,22-20 0,-22 0 16,-21 21-16,21-22 0,-21 1 15,0 0-15,0 20 0,0-20 0,0 0 16,0 21-16,0-1 0,-21 1 16,21 0-16,-21 21 0,-1 0 0,1 0 15,0 0-15,-21 0 0,21 0 16,-1 0-16,22 21 15,-21 0-15,21 1 0,0-1 16,0 0-16,0 0 0,0 0 0,21-21 16,1 21-16,-1 1 0,0-22 15,0 21-15,0 0 0</inkml:trace>
  <inkml:trace contextRef="#ctx0" brushRef="#br0" timeOffset="94306.39">15727 6244 0,'21'0'16,"0"0"-16,0 0 15,0 0-15,1 0 0,-1 0 16,0-21-16,0 0 0,0 21 16,0-21-16,1 21 0,-1-21 15,21-1-15,-21 1 0,0 21 0,-21-21 16,0 0-16,0 0 0,0 0 0,0-1 15,-21 22-15,21-21 16,-42 21-16,21 0 0,0 0 0,-1 0 16,-20 21-16,21 1 0,0-1 15,0 0-15,-1 0 0,1 0 0,0 0 16,21 1-16,0-1 0,0 0 16,0 0-16,0 21 0,0-20 0,0-1 15,0 0-15,0 0 0,21 0 0,0 0 16,1-21-16,-1 22 0,0-22 15,21 0-15,1 0 0,-1 0 16,0 0-16,1 0 0,-1-22 0,21 1 16,-20 21-16,-1-21 0</inkml:trace>
  <inkml:trace contextRef="#ctx0" brushRef="#br0" timeOffset="94822.08">16658 5567 0,'0'0'0,"0"-42"0,0 20 16,-21 22-16,0 22 16,21-1-16,-21 0 0,21 21 15,0 1-15,0-1 0,0 21 0,0-20 16,0 20-16,0-20 0,0-1 16,0 21-16,0-20 0,0-1 0,0 0 15,0 1-15,21-22 0,-21 21 0,0 1 16,0-22-16,0 21 0,0-21 15,0 0-15,0 1 0,0-1 16,0-42 0,0-1-1,0 1-15,0 0 0,0 0 16,0 0-16,0 0 0,0-22 0,0 22 16,21 0-16,-21-21 0,21 20 15,0 1-15,0-21 0,1 21 0,20 0 16,-21-1-16,21 1 0,-20 0 15,20 0-15,0 21 0,1 0 0,-1 0 16,0 0-16,1 0 0,-1 21 0,0 0 16,1 0-16,-1 1 0,0-1 15,-21 0-15,1 21 0,-22-21 16,0 1-16,0 20 0,-22-21 0,1 0 0,-21 0 16,0 1-16,-22 20 0,1-21 15,20 0-15,1 0 0,0 1 16,-1-22-16,1 0 0,21 21 0,-22-21 15,22 0-15,0 0 0,0 0 16,0 0-16,0 0 0,21-21 0,0-1 16,-22 22-16,22-21 0,0 0 15,0 0-15</inkml:trace>
  <inkml:trace contextRef="#ctx0" brushRef="#br0" timeOffset="95574.23">18521 6117 0,'21'0'0,"85"-63"31,-85 42-31,-21-1 0,21 1 16,-21 0-16,0 0 0,0 0 15,0 0-15,0-1 0,0 1 0,-21 0 16,0 0-16,-22 0 0,22 0 0,0-1 16,-21 22-16,21 0 0,-22 0 15,1 0-15,21 0 0,-22 0 0,1 22 16,21 20-16,-21-21 15,20 0-15,1 22 0,0-1 0,0-21 16,0 21-16,21 1 0,0-22 0,-21 21 16,21-21-16,0 22 0,0-22 15,0 0-15,0 0 0,21 0 16,0 1-16,0-22 0,0 0 0,0 0 16,1 0-16,20 0 0,-21 0 15,21 0-15,-20 0 0,20-22 0,-21 22 16,21-21-16,-20 0 0,20 0 0,-21 0 15,0 0-15,0-1 16,1-20-16,-1 21 0,0 0 0,0-22 0,-21 22 16,0 0-16,0 0 15,0 0-15,0 42 16,0 0 0,0 0-16,0 0 0,0 22 15,0-22-15,0 0 0,0 0 0,0 0 16,0 1-16,0 20 0,0-21 15,0 0-15,0 0 0,21-21 16,0 22-16,1-22 0,-1 0 16,21 0-16,-21 0 0,0 0 15,22-22-15</inkml:trace>
  <inkml:trace contextRef="#ctx0" brushRef="#br0" timeOffset="95919.03">19262 5863 0,'0'0'0,"0"-21"0,-22 21 16,1 0-16,0 0 15,21 21-15,0 0 16,-21 1-16,21-1 0,0 21 16,0-21-16,0 0 0,0 22 0,0-22 15,0 21-15,0 1 0,0-1 16,0 0-16,0 1 0,0-1 15,0 21-15,0 1 0,0-1 0,0-20 16,0 20-16,0 1 0,-21-22 0,0 22 16,21-43-16,0 21 0,-22 0 0,1 1 15,21-1-15,0-21 0,0 22 16,0-22-16,-21 0 0,21 0 16,0-42 15,0 0-31,0 0 0,21-1 0,-21 1 15,0-21-15,21 21 0,-21-22 0,0 1 16,0 0-16</inkml:trace>
  <inkml:trace contextRef="#ctx0" brushRef="#br0" timeOffset="96239.84">19240 6117 0,'0'0'0,"0"-21"0,0-21 15,0 21-15,0-1 0,0 1 16,0 0-16,0 0 0,0 0 15,0 0-15,0-1 0,22 1 0,20 0 16,0 21-16,1 0 0,-1-21 0,0 21 16,1 0-16,20 0 15,-21 0-15,1 0 0,-1 21 0,-21 0 0,0 0 16,1 1-16,-1-1 16,-21 0-16,0 21 0,0-21 0,0 1 15,-21-1-15,-1 0 0,-20 0 0,21 0 16,-21 0-16,-1-21 0,-20 22 15,20-22-15,1 0 0,21 21 0,-21-21 16,-1 0-16,22 0 0,0 21 0,0-21 16,0 0-16,42 0 31,21 0-31,-21 0 0,0 0 0,22-21 16,-1 0-16,-21 21 0,22-22 15</inkml:trace>
  <inkml:trace contextRef="#ctx0" brushRef="#br0" timeOffset="96570.75">20066 5884 0,'0'0'0,"0"-21"0,0-21 16,-21 63-1,21 0 1,0 0-16,0 1 0,0-1 0,0 21 15,0-21-15,0 22 0,-21-22 0,21 21 16,0 0-16,0 1 16,0 20-16,-22-20 0,22 20 0,0 1 15,0-22-15,0 0 0,0 22 0,-42 20 16,21-20-16,21-1 0,0-20 16,0-1-16,0 0 0,0 1 0,-21-22 15,21 21-15,0-21 0,0 1 0,0-1 16,0 0-16,0 0 15,0-42 1,0 0 0,0 0-16,0-22 0,42 43 15,-42-21-15,0-21 0</inkml:trace>
  <inkml:trace contextRef="#ctx0" brushRef="#br0" timeOffset="97308.05">20087 6033 0,'0'0'0,"0"-22"0,0 1 0,0 0 0,0 0 16,0 0-16,0 0 0,21-1 15,0 1-15,-21 0 0,22 21 16,20 0-16,-21-21 0,0 21 0,22 0 16,-1 0-16,-21 0 0,21 0 15,1 0-15,-1 21 0,-21-21 0,22 21 16,-22 0-16,21 22 0,-21-22 15,0 0-15,-21 0 0,0 22 16,0-22-16,0 0 0,0 0 0,-21 0 16,-21 0-16,21 1 0,0-1 0,-22 0 15,1-21-15,21 0 0,-22 21 16,22-21-16,-21 0 0,21 0 0,-22 0 16,22 0-16,0 0 0,0 0 0,0 0 15,0 0 1,21-21-16,21 21 47,0 0-47,0 0 15,0 0-15,0 0 0,1 0 16,20 0-16,-21 0 0,0 0 16,22 0-16,-1 0 0,-21 0 0,21 0 15,1 0-15,-1 0 0,0 0 16,1-21-16,-1 21 0,0-21 0,1-1 15,-1 1-15,0 0 0,1 0 0,-22 0 16,0-22-16,21 1 0,-20 0 16,-1-1-16,0 1 0,0 0 15,-21-1-15,0 1 0,21 21 0,-21-21 16,0-1-16,0 22 0,0 0 16,0 0-16,0 0 0,0-1 0,0 1 15,-21 21 1,21 21-1,0 1-15,-21-1 0,21 0 0,0 0 16,0 21-16,-21 1 0,21-1 16,0 0-16,0 1 0,0-1 0,0 0 15,0 1-15,0-1 0,0-21 0,0 22 16,0-22-16,0 0 0,0 0 16,0 0-16,21 0 0,0 1 0,0-22 15,22 0-15,-22 0 0,21 0 16,-21 0-16,22 0 0,-1 0 15,-21 0-15,21 0 0,1-22 0,-22 1 16,21 0-16,-21 0 0,1 0 16,-1-22-16,0 22 0</inkml:trace>
  <inkml:trace contextRef="#ctx0" brushRef="#br0" timeOffset="97814.57">21653 5525 0,'0'0'0,"0"21"0,0 0 0,0 21 15,0-21-15,0 1 0,0-1 0,0 0 16,0 0-16,0 0 0,0 0 15,0 1-15,0-1 0,0 0 16,0-42 31,0 0-31,0-1-16,0 1 0,0 0 15,0 0-15,0-21 0,0 20 0,22 1 16,-1 0-16,-21-21 0,42 21 15,-21-1-15,0 1 0,22 0 0,-22 21 16,21-21-16,-21 0 0,22 21 16,-1 0-16,0 0 0,1 0 0,-22 0 15,21 0-15,-21 0 0,22 21 0,-22 0 16,0 0-16,-21 0 0,0 22 16,0-1-16,0 0 0,0 1 0,-21-22 15,0 21-15,0 1 0,-1-22 16,1 21-16,0-21 0,0 22 15,21-22-15,-21-21 0,0 21 0,21 0 16,-22 0-16,1-21 16,64 0-16,-65 0 15</inkml:trace>
  <inkml:trace contextRef="#ctx0" brushRef="#br0" timeOffset="99098.68">4381 8255 0,'0'-21'31,"0"0"-15,22 21-1,-22-21-15,0-1 16,0 1 0,0 0-16,0 0 15,0 0 1,0 0-1,-22 21-15,1 0 16,21 21 0,0 0-16,-21 0 0,21 0 0,0 22 15,0-22-15,0 21 0,0 0 16,0 1-16,0-1 0,-21 0 0,21 1 16,0-1-16,0 0 0,0-20 0,0 20 15,0 0-15,0 1 0,0-1 16,0-21-16,0 21 0,0-20 0,-21 20 15,21-21-15,0 0 0,0 0 16,0 1-16,0-44 47,0 1-47,0 0 0,0 0 16,21 0-16</inkml:trace>
  <inkml:trace contextRef="#ctx0" brushRef="#br0" timeOffset="99466.47">4741 8615 0,'0'0'0,"21"42"31,1-42-31,-1 0 16,0 0-16,0 0 0,0 0 16,0-21-16,1 21 0,-22-21 15,21 0 1,-21 0-16,0-1 0,0 1 16,-21 21-1,-1 0 1,1 0-16,0 0 15,21 21 1,0 1 0,0-1-1,21-21 1</inkml:trace>
  <inkml:trace contextRef="#ctx0" brushRef="#br0" timeOffset="100342.96">6286 8128 0,'0'0'0,"0"-21"15,0 0-15,0 0 0,0-1 0,0 44 32,0-1-17,0 0-15,0 0 0,0 21 0,0 1 16,0-1-16,0 0 0,-21 1 16,21-1-16,0 0 0,0 1 0,-21-1 15,21-21-15,0 22 0,0-1 0,-21-21 16,21 21-16,0-20 0,0-1 15,0 0-15,0 0 0,0 0 16,0-42 15,21 0-31,-21 0 16,0 0-16,21-1 0,0 1 0,1-21 16,-1 21-16,-21-22 0,21 22 15,0-21-15,0 0 0,0-1 0,1 22 16,-1-21-16,-21 21 0,21-1 0,0 1 15,0 0-15,0 21 0,1 0 16,-1 0-16,-21 21 16,0 0-16,0 1 0,21-1 15,-21 0-15,0 21 0,0-21 16,0 1-16,21-1 0,-21 21 0,0-21 16,0 0-16,0 1 0,21-1 0,-21 0 15,21-21-15,1 21 0,-1 0 16,0-21-16,0 0 0,0 0 0,0 0 15,1 0-15,20 0 0,-21 0 0,0-21 16,0 0-16,22 21 0,-22-21 16,0 0-16,0-1 0,0-20 0,-21 21 15,0-21-15,22 20 0,-22-20 0,0 0 16,0-1-16,0 1 0,0 0 16,0-1-16,0 1 0,-22 21 0,22-21 15,0 20-15,-21 1 16,0 0-16,0 0 0,0 21 15,0 0-15,21 21 32,0 0-32,0 0 0,0 1 15,21-22-15,0 21 0,0 0 0,0-21 16,-21 21-16,21 0 0</inkml:trace>
  <inkml:trace contextRef="#ctx0" brushRef="#br0" timeOffset="100702.76">7324 8424 0,'21'0'0,"0"0"16,0 0-16,0-21 0,0 21 15,-21-21-15,22 0 0,-1 0 16,0 0-16,21 21 0,-21-43 0,1 22 15,-22 0-15,21 0 0,-21 0 0,21-1 16,-21 1-16,0 0 0,0 0 16,-21 0-16,0 21 0,-1 0 15,1 0-15,-21 0 0,21 0 16,0 0-16,-22 21 0,22 0 16,0 0-16,0 0 0,0 22 0,-1-22 15,1 21-15,21-21 0,0 22 16,0-1-16,0-21 0,0 22 0,0-22 15,0 0-15,0 0 0,21 21 0,1-20 16,-1-1-16,0 0 16,0-21-16,0 21 0,22-21 0,-22 0 15,0 0-15,0 0 0</inkml:trace>
  <inkml:trace contextRef="#ctx0" brushRef="#br0" timeOffset="100748.73">7874 8509 0,'42'-42'15</inkml:trace>
  <inkml:trace contextRef="#ctx0" brushRef="#br0" timeOffset="101284.21">8170 7684 0,'0'0'0,"-42"21"31,42 21-31,-21-21 0,21 0 0,0 22 16,0-1-16,0 0 0,0 1 0,0-1 15,0 22-15,0-22 0,0 21 16,0-20-16,0-1 0,0 0 16,0 1-16,0-1 0,0 0 0,0 1 15,0-22-15,0 0 0,0 21 0,0-20 16,0-1-16,0-42 47,0-1-47,0 1 0,0 0 15,0 0-15,0 0 0,0 0 0,0-22 16,0 22-16,0 0 0,0-21 16,21 20-16,0-20 0,0 21 0,0 0 15,1 0-15,-1-22 0,0 22 16,0 21-16,0-21 0,0 21 0,1 0 16,20 0-16,-21 0 0,0 0 15,22 0-15,-22 21 0,0 0 0,21 0 16,-21 1-16,1 20 0,-1-21 15,-21 0-15,0 22 0,0-22 0,0 0 16,0 21-16,0-21 0,-21 1 0,-1-1 16,-20 0-16,21 0 0,-21 0 15,20-21-15,-20 21 0,21 1 0,-21-22 16,20 0-16,-20 0 0,21 0 0,0 0 16,0 0-16,-1 0 0,1 0 15,0 0 1,21-22-16,0 1 15,-21 21-15,21-21 0</inkml:trace>
  <inkml:trace contextRef="#ctx0" brushRef="#br0" timeOffset="104374.7">9758 7832 0,'-21'21'0,"21"0"15,0 0-15,-22-21 16,22 21-16,0 1 16,22-22 15,-1-22-16,0 22-15,0-21 0,0 0 16,0 21-16,-21-21 0,22 21 16,-1-21-16,0 0 0,-21-1 15,0 1-15,0 0 16,-21 21 0,0 0-16,-1 0 0,-20 0 0,21 0 15,0 0-15,-22 0 0,1 21 16,21-21-16,-21 21 0,20 1 0,1-22 15,-21 21-15,21 0 0,0 0 0,-1-21 16,22 21-16,0 0 0,-21 1 16,21-1-16,0 0 0,0 0 15,0 0-15,21 0 0,1 1 16,-1-1 0,0 0-16,0-21 0,0 21 0,0 0 15,1 0-15,20 1 0,-21-22 0,0 21 16,22 0-16,-22 0 0,0 0 15,0 0-15,0 1 0,0-1 0,1 0 16,-22 0-16,0 0 0,0 0 16,0 1-16,0-1 0,-22 0 15,1-21-15,-21 21 0,21 0 0,-22-21 16,22 0-16,-21 21 0,0-21 0,20 0 16,-20 0-16,21 0 0,-21 0 0,20 0 15,1 0-15,0-21 0,-21 0 16,21 21-16,-1-21 0,1 0 15,21 0-15,-21-1 0,0 1 0,21 0 16,-21 0-16,21 0 0,0 0 16,0-1-16,0 1 0,0 0 15,0 0 1,21 21-16,0 0 0,0 0 16,0-21-16,1 21 0,-1 0 15,0 0-15,0 0 0</inkml:trace>
  <inkml:trace contextRef="#ctx0" brushRef="#br0" timeOffset="104806.93">9969 8297 0,'43'0'15,"-22"-21"1,0 21-16,0-21 0,0 21 16,-21-21-16,22 0 0,-1 0 15,0 21-15,0-22 0,0 1 16,-21 0-16,21 0 0,-21 0 16,22 0-16,-22-1 0,0 1 15,-22 21 1,1 0-16,0 0 0,0 0 0,0 0 15,0 21-15,-1 1 0,1-1 0,-21 0 16,21 0-16,0 0 0,-1 0 16,1 1-16,21 20 0,0-21 0,-21 0 15,21 22-15,0-22 0,0 0 0,0 0 16,0 0-16,0 0 0,0 1 16,21-22-16,-21 21 0,21 0 0,1-21 15,-1 21-15,0-21 16,0 0-16,0 0 0,0 0 0,1 0 15,20 0-15,-21 0 0,0 0 16,22-21-16,-22 0 0,0 21 0,0-21 16,21-1-16,-20 1 0</inkml:trace>
  <inkml:trace contextRef="#ctx0" brushRef="#br0" timeOffset="105238.68">10456 8128 0,'0'0'0,"0"-21"0,0 0 15,0 0 1,0-1 0,21 22-16,1 0 15,-1-21-15,0 21 0,0 0 16,0 0-16,0 0 0,1 0 16,-1 21-16,0 1 0,0-1 0,21 0 15,-20 0-15,-1 0 0,0 0 0,0 22 16,0-22-16,-21 0 0,0 21 15,0-20-15,0-1 0,0 0 0,0 21 16,0-21-16,-21 1 0,21-1 0,-21-21 16,0 21-16,21 0 0,-21-21 0,-1 0 31,22-21-15,0 0-16,0 0 15,0-1-15,0-20 16,0 21-16,22 0 0,-22-22 0,21 22 15,0-21-15,-21 21 0,21-22 0,0 22 16,-21 0-16,21 0 0,1-21 0,-1 42 16,0-22-16,-21 1 0,21 21 15,0 0-15,0-21 0,1 21 16,-1 0-16,0 0 0,0 0 16,0 0-1</inkml:trace>
  <inkml:trace contextRef="#ctx0" brushRef="#br0" timeOffset="105672.62">11282 7980 0,'0'21'46,"0"0"-46,0 0 0,21 1 0,-21-1 16,0 0-16,21 21 0,-21-21 16,0 1-16,21 20 0,-21-21 0,21 21 15,-21-20-15,22-1 0,-1 0 0,-21 0 16,21 0-16,-21 0 0,0 1 0,21-22 16,-21 21-16,21-21 0,0 0 15,1 0 1,-22-21-16,0-1 15,0 1-15,0 0 16,0-21-16,21 21 0,-21-1 0,21-20 16,-21 21-16,0-21 0,0-1 0,21 1 15,-21 21-15,21-22 0,0 22 16,-21 0-16,0 0 0,22 0 16,-22 0-16,21-1 0,0 22 0,-21-21 15,21 21-15,0 0 16,0 0-16,-21 21 15,22 1 1,-22-1-16</inkml:trace>
  <inkml:trace contextRef="#ctx0" brushRef="#br0" timeOffset="106058.39">11959 8192 0,'64'0'16,"-43"-22"-1,0 22-15,0-21 0,0 0 16,0 0-16,1 21 0,-1-21 16,-21 0-16,0-1 0,21 1 0,-21 0 15,0 0-15,0 0 16,0 0-16,0-1 15,-21 22-15,0 0 16,-1 0-16,1 22 0,0-1 16,0 0-16,0 0 0,0 0 15,-1 22-15,1-1 0,0-21 0,21 21 16,0 1-16,0-22 0,0 21 0,0-21 16,0 22-16,0-22 0,0 0 15,0 0-15,0 0 0,21-21 0,0 22 16,1-22-16,-1 21 0,0-21 15,0 0-15,0 0 0,0 0 0,1 0 16,-1 0-16,21 0 0,-21-21 16,0-1-16,1 22 0</inkml:trace>
  <inkml:trace contextRef="#ctx0" brushRef="#br0" timeOffset="106488.15">12573 7959 0,'0'0'16,"0"-21"-16,0-1 16,21 22-16,0 0 31,0 0-31,1 0 0,-1 22 16,0-1-16,0 0 15,-21 0-15,21 21 0,0-20 16,-21 20-16,22-21 0,-1 21 0,0-20 15,-21 20-15,0 0 0,0-21 16,0 22-16,0-22 0,0 0 0,0 0 16,0 22-16,0-22 0,-21 0 15,21 0-15,-21-21 0,-1 0 16,22-21 0,0 0-1,0 0-15,0-1 0,0 1 16,22-21-16,-1 21 0,-21-22 15,21 1-15,0 0 0,0-1 0,0 1 16,22 0-16,-22-1 0,0 1 16,0 0-16,0 21 0,22-22 15,-22 22-15,0 0 0,0 21 16,-21-21-16,21 21 0</inkml:trace>
  <inkml:trace contextRef="#ctx0" brushRef="#br0" timeOffset="107807.14">4381 9948 0,'-21'0'16,"0"0"-16,0 0 31,21-21-31,0 0 16,0 0 0,21 21-16,0-21 15,0 21-15,1-21 0,-1 21 0,0-22 16,0 22-16,0-21 15,0 21-15,1 0 0,-1 0 16,0 0-16,0 0 0,0 0 0,-21 21 16,21 1-16,1-1 0,-22 0 15,21 21-15,-21-21 0,0 22 0,0-1 16,0 0-16,0 1 0,-21-1 0,-1 0 16,1 1-16,-21-1 0,21 0 15,0 1-15,-22-1 0,22 0 0,-21-20 16,21 20-16,-22-21 0,1 0 0,21 0 15,-22 1-15,22-22 0,-21 0 16,21 0-16,-22 0 0,1 0 0,21 0 16,-21 0-16,20-22 0,1 22 0,-21-21 15,21 0-15,0 0 0,21-21 16,0 20-16,0 1 0,-22-21 16,22 21-16,0 0 0,0-22 0,0 22 15,22 0-15,-1-21 0,0 20 0,0 1 16,0 0-16,0 21 0,1-21 15,20 21-15,-21-21 0,21 21 0,-20 0 16,20 0-16,-21 0 0,21 21 0,-20 0 16,20-21-16,-21 21 0,0 0 15,22 1-15,-43-1 0,21 0 16,0 21-16,-21-21 0,21 1 0,-21-1 0,0 0 16,21 0-16,-21 0 0,0 0 15,21 1-15,-21-1 0,0 0 16,0 0-16,22-21 31,-22-21-15,21 21-16</inkml:trace>
  <inkml:trace contextRef="#ctx0" brushRef="#br0" timeOffset="108014.03">5038 10181 0,'0'0'16,"21"0"-16,0 0 47,0 0-31</inkml:trace>
  <inkml:trace contextRef="#ctx0" brushRef="#br0" timeOffset="108706.63">6604 9525 0,'0'0'16,"21"21"-16,-21 0 15,0 1-15,0-1 0,0 21 0,0 0 16,0 1-16,0-1 0,-21 0 0,0 22 16,0-22-16,-1 1 0,1-1 15,-21 0-15,21 1 0,0-1 0,-1 0 16,1-21-16,0 22 0,0-22 0,0 0 15,21 0-15,0 0 0,0 1 16,-21-1-16,21-42 16,0-1-1,0 1-15,21 0 0,0-21 16,0 21-16,0-22 0,0 22 16,1-21-16,-1-1 0,0 1 0,0-21 15,21 20-15,-20-20 0,-1-1 0,21 22 16,-21-22-16,0 1 0,1 21 15,-1-1-15,0 1 0,-21 21 0,21 0 16,-21-1-16,21 1 0,0 21 16,-21 21-16,0 1 15,0-1-15,0 21 0,0-21 0,22 22 16,-22 20-16,0-21 0,0 1 0,0 20 16,0-20-16,0 20 15,0-21-15,21 1 0,-21-1 0,0 0 16,0 1-16,21-1 0,-21-21 0,0 22 15,0-22-15,0 21 0,0-21 0,0 0 16,0 1-16,0-1 16,-21-42-1,0-1 1</inkml:trace>
  <inkml:trace contextRef="#ctx0" brushRef="#br0" timeOffset="108926.26">6350 10118 0,'0'0'16,"21"0"-1,0 0-15,0 0 16,22 0-16,-22 0 0,21 0 0,1 0 16,20 0-16,1 0 0,-22 0 0,21-21 15,1 21-15,-1-22 0,1 22 16,-1-21-16,1 0 0,-1 21 0,1-21 15,-1 0-15,-20 0 0,20-1 16,-20 1-16,-1 0 0,0 0 0,1 0 16</inkml:trace>
  <inkml:trace contextRef="#ctx0" brushRef="#br0" timeOffset="109171.12">7662 9716 0,'0'-22'0,"-21"22"16,42 22-16,-63-44 0,21 22 0,0 0 0,-1 0 15,1 0-15,0 0 0,0 22 0,0-22 16,0 21-16,-1 21 0,1-21 0,21 22 15,0-1-15,0 0 0,0 1 16,0-1-16,0 0 0,0 1 0,0 20 16,0-21-16,0 22 0,0-22 0,0 22 15,0-22-15,0 22 16,0-22-16,0 21 0,0-20 0,0-1 16,0 0-16,0-20 0,0 20 0,21-21 15,-21 0-15,0 0 0,22-21 16,-1-21-1,-21 0 1,0 0-16,0-21 0</inkml:trace>
  <inkml:trace contextRef="#ctx0" brushRef="#br0" timeOffset="109490.94">7451 10054 0,'0'-21'16,"0"42"-16,0-63 0,-22 21 0,22 0 15,0-1-15,0 1 0,22 21 16,-1-21-16,21 0 0,-21 21 0,22-21 16,-1 21-16,-21-21 0,43 21 15,-22 0-15,0 0 0,1 0 0,-1 0 16,0 0-16,-21 0 0,1 21 0,-1 0 16,-21 21-16,0-21 0,0 1 15,0 20-15,-21-21 0,-1 21 0,1-20 16,-21 20-16,0-21 0,-1 0 0,1 0 15,0 1-15,-1-1 0,1 0 0,0 0 16,20-21-16,-20 21 16,21-21-16,0 0 0,0 0 0,-1 0 15,44-21 1,-1 21 0,0-21-16,0 0 0,0 0 15,0 21-15</inkml:trace>
  <inkml:trace contextRef="#ctx0" brushRef="#br0" timeOffset="109795.76">8213 9821 0,'0'0'16,"0"-21"-16,-22 21 31,22 21-31,0 1 0,0-1 0,0 0 15,0 21-15,0-21 0,-21 22 16,21-1-16,0-21 0,0 22 0,0-1 16,0 0-16,0 1 0,0-1 0,0 21 15,0-20-15,0-1 0,0 0 0,0 1 16,0-1-16,0 0 0,0 1 16,0-1-16,0-21 0,0 22 0,0-22 15,0 0-15,21 0 0,-21 0 16,22-42 15,-22 0-31,0 0 0,21 0 0</inkml:trace>
  <inkml:trace contextRef="#ctx0" brushRef="#br0" timeOffset="110106.57">8213 9991 0,'0'0'16,"0"-21"-16,0-22 0,0 22 0,0 0 0,0 0 15,0 0-15,0-1 0,0 1 16,21 0-16,0 21 0,0-21 16,0 0-16,0 21 0,22 0 15,-22 0-15,21 0 0,1 0 0,-22 0 16,21 0-16,-21 0 0,22 21 16,-22 0-16,-21 0 0,0 0 0,0 22 15,0-22-15,0 0 0,-21 21 0,-1-20 16,1-1-16,-21 0 0,0 0 0,20 0 15,-20 0-15,0 1 0,21-1 16,-22-21-16,22 21 0,-21 0 0,21-21 16,-1 0-16,1 0 0,21-21 31,21 0-15,1 0-16,-1-1 0</inkml:trace>
  <inkml:trace contextRef="#ctx0" brushRef="#br0" timeOffset="110902.93">9610 9610 0,'21'0'31,"0"0"-15,0-21-16,0 21 15,0-22-15,1 1 0,20 21 0,-21-21 16,0 0-16,22 0 0,-22 0 0,0 21 15,0-22-15,0 1 0,0 0 16,1 0-16,-22 0 0,0 0 16,0-1-16,-22 22 0,1 0 0,0 0 15,-21 0-15,-1 0 0,-20 0 16,21 0-16,-22 0 0,1 22 16,20-1-16,1-21 0,-22 21 0,22 0 15,0 0-15,21-21 0,-1 21 0,1 1 16,0-1-16,21 0 0,0 0 15,0 0-15,21-21 0,0 21 0,1 1 16,-1-1-16,21 0 0,0 0 16,1 0-16,-1 0 0,22 22 0,-22-22 15,0 0-15,22 21 0,-22-20 0,0-1 16,1 21-16,-1-21 0,-21 0 16,0 1-16,-21-1 0,0 21 0,0-21 0,0 0 15,-21-21-15,-21 22 16,0-1-16,-1 0 0,1 0 0,-22-21 15,1 0-15,21 0 0,-22 0 0,22 0 16,-1 0-16,1 0 0,0 0 16,-1 0-16,1-21 0,21 0 0,0 21 15,0-21-15,-1-1 0,1 1 0,21 0 16,0 0-16,0 0 0,0 0 0,0-1 16,0 1-16,21 21 0,1-21 15,-1 0-15,0 21 0,0 0 0,0-21 16,22 21-16,-22 0 0,0-21 0,0 21 15,21 0-15,-20 0 0</inkml:trace>
  <inkml:trace contextRef="#ctx0" brushRef="#br0" timeOffset="111290.71">10223 9843 0,'0'0'0,"22"0"0,-1 0 0,-21-22 16,21 1-16,0 21 0,-21-21 15,21 0-15,0 0 0,-21 0 16,0-1-16,0 1 16,22 0-16,-22 0 15,0 0-15,0 0 16,-22 21-16,1 0 15,0 21-15,0 0 0,0 0 16,21 0-16,-21 0 0,21 1 16,-22 20-16,22-21 0,0 21 0,0-20 15,-21-1-15,21 21 0,0-21 0,0 0 16,0 1-16,0-1 16,0 0-16,21-21 0,1 0 15,-22 21-15,21-21 0,0 0 0,0 0 0,0 0 16,0 0-16,22 0 0,-22 0 15,0-21-15,0 0 0,0 21 16,1-21-16,20-1 0</inkml:trace>
  <inkml:trace contextRef="#ctx0" brushRef="#br0" timeOffset="111670.79">10731 9673 0,'0'0'0,"0"-21"0,0 0 16,0 0-1,22 0-15,-1 21 16,0 0-16,0 0 16,0 0-16,0 21 15,1-21-15,-1 21 0,0 0 0,0 0 16,0 22-16,0-22 0,1 0 0,-1 21 16,0-21-16,-21 1 0,0-1 0,0 21 15,0-21-15,0 0 0,0 1 16,0-1-16,0 0 15,-21-42 17,21 0-32,0-1 0,0 1 15,0 0-15,0 0 0,0 0 0,0-22 16,21 22-16,-21 0 0,21-21 16,-21 21-16,21-1 0,0 1 15,-21 0-15,22 0 0,-1 0 0,0 0 16,0 21-16,0-22 15,0 22-15,1 0 16</inkml:trace>
  <inkml:trace contextRef="#ctx0" brushRef="#br0" timeOffset="112086.2">11451 9504 0,'0'0'16,"0"-21"0,21 21-16,0 0 15,1 21 1,-22 0-16,21 0 16,-21 0-16,21 1 0,-21 20 15,0-21-15,21 0 0,0 22 0,-21-22 16,21 21-16,-21-21 0,0 0 0,0 22 15,0-22-15,22 0 16,-22 0-16,21-21 16,0-21-1,0 0 1,-21 0-16,0 0 0,0-1 16,0-20-16,21 21 0,-21-21 0,21 20 15,-21-20-15,0 21 0,22-21 0,-1 20 16,-21-20-16,0 21 0,21 0 0,0 0 15,-21-1-15,21 22 0,-21-21 16,21 21-16,1 0 0,-1 0 16,0 0-1</inkml:trace>
  <inkml:trace contextRef="#ctx0" brushRef="#br0" timeOffset="112490.97">12192 9694 0,'42'0'16,"-21"0"-1,-21-21-15,22 0 0,-1 21 16,0-21-16,0 0 0,0 0 15,0-1-15,1 22 0,-1-21 16,0 0-16,0 0 0,-21 0 0,21 0 16,-21-1-16,0 1 15,-21 21 1,0 0-16,0 0 16,0 0-16,-1 21 0,-20 1 0,21-1 15,0 0-15,0 0 0,21 0 0,-22 0 16,22 1-16,-21-1 0,21 0 0,0 0 15,0 0-15,0 0 0,0 1 16,0-1-16,0 0 0,21 0 16,1-21-16,-1 0 15,0 0-15,0 0 0,0 0 16,0 0-16,1 0 0,-1 0 16,0 0-16,0 0 0,0-21 0,0 0 15,22 0-15</inkml:trace>
  <inkml:trace contextRef="#ctx0" brushRef="#br0" timeOffset="112910.54">12742 9440 0,'0'0'0,"0"-21"16,0 0 0,21 21-1,1 0 1,-1 0-16,0 0 15,0 0-15,0 0 0,0 21 0,1-21 16,20 21-16,-21 1 0,0-1 0,0 0 16,1 0-16,-1 0 0,0 0 0,0 22 15,-21-22-15,0 0 0,0 0 16,0 22-16,0-22 0,0 0 0,0 0 16,-21 0-16,0 0 0,0-21 15,21 22-15,-22-22 0,1 0 16,0 0-1,21-22 1,0 1-16,0 0 16,0 0-16,21 0 0,0-22 15,1 22-15,-1-21 0,0 21 0,0-22 16,0 1-16,0 21 0,22-21 0,-22-1 16,0 22-16,21-21 0,-20 21 0,20-1 15,-21 1-15,0 0 0,0 0 16,1 21-16,-1 0 0,-42 0 31</inkml:trace>
  <inkml:trace contextRef="#ctx0" brushRef="#br0" timeOffset="114162.81">4191 11726 0,'0'0'0,"-21"0"16,21-21 30,0 0-46,0 0 16,21 0-16,0 21 0,0-21 16,0 21-16,1-22 0,-1 22 0,0 0 15,21-21-15,-21 21 0,1 0 16,20 0-16,-21 0 0,0 0 0,0 0 16,1 21-16,-22 1 0,0-1 0,0 0 15,0 0-15,0 21 16,-22-20-16,1 20 0,0-21 0,0 21 15,-21-20-15,20 20 0,-20-21 0,21 0 16,0 0-16,-22 1 0,43-1 16,-21-21-16,0 0 0,21 21 0,-21-21 15,21-21 1,0 0-16,0-1 16,0 1-16,21 21 0,0-21 15,0 0-15,1 21 0,-1-21 16,0 0-16,0 21 0,21 0 0,-20-22 15,20 22-15,-21 0 0,21 0 0,-20 0 16,20 0-16,0 0 16,-21 0-16,1 0 0,20 22 0,-21-1 15,0 0-15,-21 0 0,0 0 0,0 0 16,0 22-16,0-22 0,0 0 16,0 21-16,-21-20 0,0 20 0,-21-21 15,20 0-15,-20 0 0,21 1 0,-21-1 16,-1 0-16,1 0 0,0-21 15,20 0-15,-20 0 0,0 0 0,-1 0 16,22 0-16,0 0 0,0 0 0,0-21 16,0 21-16,-1-21 0,22 0 15,-21 21-15,21-22 0,0 1 0,0 0 16,0 0-16,0 0 0,0 0 16,0-1-16,0 1 15,0 0-15,21 21 16,1 0-16,-1 0 15,0 0-15,0 0 16,21 0-16</inkml:trace>
  <inkml:trace contextRef="#ctx0" brushRef="#br0" timeOffset="114382.7">5249 11938 0,'21'0'16,"-21"-21"-16,0 0 15,22 0 48</inkml:trace>
  <inkml:trace contextRef="#ctx0" brushRef="#br0" timeOffset="115251.4">6477 11599 0,'0'0'0,"0"-21"0,0 0 0,0 0 0,0 0 15,0 0-15,0-1 16,0 44 0,0-1-1,0 0-15,0 21 0,0-21 0,0 22 0,0-1 16,0 0-16,0 1 0,0-1 15,0 0-15,0 1 0,-21-1 16,21 0-16,-21 1 0,21-1 0,0-21 16,0 22-16,0-22 0,0 0 15,0 0-15,0 0 0,0-42 32,21 0-17,0 0-15,0 0 0,-21-22 0,21 22 16,0-21-16,1-1 0,-1 1 0,21 21 15,-21-21-15,0-1 0,1 1 16,-1 21-16,0-22 0,0 22 16,0 21-16,0-21 0,1 21 0,-1 0 15,-21 21-15,21-21 16,-21 21-16,21 22 0,-21-22 16,0 0-16,0 21 0,0-20 0,0 20 15,0-21-15,0 21 0,21-20 0,-21 20 16,21-21-16,-21 0 0,22 0 15,-1 1-15,0-22 0,-21 21 0,21-21 16,0 0-16,22 0 0,-22 0 0,0 0 16,21-21-16,-21 21 0,22-22 15,-22 1-15,0 0 0,21 0 16,-20-21-16,-1-1 0,21 22 0,-21-21 16,0-1-16,1 1 0,-1 0 0,-21-22 15,21 22-15,-21 0 0,0-1 16,0 1-16,0 0 0,-21-1 0,0 22 15,-1 0-15,22-21 0,-21 42 0,0-22 16,0 22-16,0 0 0,0 0 16,-1 22-16,22-1 15,0 0-15,0 0 0,0 0 0,0 0 16,0 22-16,0-22 0,0 0 16,0 0-16,22 0 0,-22 1 0,21-1 15,0-21-15,0 21 0,21 0 16</inkml:trace>
  <inkml:trace contextRef="#ctx0" brushRef="#br0" timeOffset="115620.18">7683 11896 0,'0'0'0,"22"0"16,-1 0-1,0 0-15,0 0 0,0-21 16,0 21-16,1-22 0,20 1 15,-21 21-15,0-21 0,0 0 16,1 0-16,-1 0 0,0-1 0,0 1 16,0 0-16,-21 0 0,0 0 0,0 0 15,0-1-15,0 1 16,-21 21-16,0 0 0,0 0 0,0 0 16,-1 0-16,1 21 0,-21 1 0,21-1 15,0 0-15,-1 0 0,1 0 16,0 0-16,0 22 0,21-22 0,-21 0 15,21 21-15,0-20 0,0-1 0,0 0 16,0 0-16,21 0 0,0 0 16,0-21-16,0 22 0,1-1 0,20-21 15,-21 0-15,21 0 0,-20 0 16,20 0-16,0 0 0,1 0 0,-22-21 16,21-1-16,0 1 0,1 0 15,-22 0-15,21 0 0</inkml:trace>
  <inkml:trace contextRef="#ctx0" brushRef="#br0" timeOffset="116107.04">8488 11282 0,'0'0'15,"0"-21"-15,0 0 0,-21-1 0,-1 22 16,1 0 0,21 22-16,0 20 0,0-21 15,0 0-15,0 22 0,0-1 16,0 0-16,0-21 0,0 22 15,0-1-15,0 0 0,0 1 0,0-22 16,0 21-16,0 1 0,0-22 0,0 0 16,0 21-16,0-21 0,0 1 15,0-1-15,0 0 0,0 0 16,0-42 0,0 0-1,0 0-15,0-1 0,0 1 16,0 0-16,0 0 0,0-21 0,0 20 15,21 1-15,1 0 0,-1-21 0,0 21 16,0-1-16,0 1 16,0 0-16,22 21 0,-22-21 0,21 21 15,1 0-15,-22 0 0,21 0 0,0 0 16,-20 21-16,20 0 0,-21-21 16,21 21-16,-20 1 0,-22-1 0,0 0 15,0 0-15,0 21 0,0-20 0,-22-1 16,1 0-16,-21-21 0,21 21 0,-22 0 15,1 0-15,0 1 0,-1-22 16,1 21-16,21-21 0,-21 0 0,-1 0 16,22 0-16,-21 0 0,21 0 0,-1 0 15,1 0-15,0 0 0,21-21 16,0-1-16,-21 1 16,21 0-16,0 0 0</inkml:trace>
  <inkml:trace contextRef="#ctx0" brushRef="#br0" timeOffset="116607.26">9885 10964 0,'21'-21'32,"0"21"-17,-21 21-15,0 1 16,21-1-16,-21 21 0,0-21 0,0 22 16,0 20-16,0-21 0,0 1 15,0-1-15,0 22 0,0-22 0,0 0 16,0 1-16,0-1 0,0 0 0,0 1 15,0-22-15,0 21 0,0-21 0,0 0 16,0 1-16,0-1 0,0 0 16,0-42 15,0 0-15,0-1-16,0 1 0,0 0 0</inkml:trace>
  <inkml:trace contextRef="#ctx0" brushRef="#br0" timeOffset="117190.26">9885 11176 0,'0'0'0,"-21"-21"0,21 0 0,-22 0 0,22-1 15,0 1-15,0 0 16,0 0-16,22 21 16,-1-21-16,0 21 15,0-21-15,0 21 0,22 0 0,-22 0 16,21 0-16,0 0 0,1 0 15,-22 0-15,21 0 0,1 21 0,-1-21 16,-21 21-16,0 0 0,0 0 0,1 22 16,-22-22-16,0 0 0,0 21 15,0 1-15,-22-22 0,-20 21 0,0-21 16,-1 22-16,1-22 0,-21 21 16,20-21-16,1 0 0,-22-21 0,43 22 15,-21-22-15,0 0 0,20 0 0,1 0 16,42-22-1,1 22 1,-1-21-16,0 21 0,21 0 16,1-21-16,-1 21 0,0 0 0,1 0 15,-1 0-15,0 0 0,1 0 0,-1 0 16,0 0-16,1 0 0,-1 21 16,0-21-16,-21 21 0,22 1 0,-22-1 15,0 0-15,0 0 0,0 0 0,-21 0 16,0 1-16,0-1 0,0 0 15,0 0-15,-21 0 0,0 0 0,-21 1 16,21-1-16,-22 0 0,1 0 0,0 0 16,-1-21-16,22 21 0,-21-21 0,-1 0 15,1 0-15,21 0 16,-21 0-16,20 0 0,1 0 0,-21 0 16,21 0-16,0-21 0,-1 21 0,22-21 15,-21 0-15,21 0 16,0 0-16,0-1 15,21 1-15,1 0 16,-1 21-16,0 0 0,0-21 0,0 21 16,0 0-16,1-21 0,-1 0 15</inkml:trace>
  <inkml:trace contextRef="#ctx0" brushRef="#br0" timeOffset="117602.49">10541 11367 0,'0'0'0,"0"-22"0,0 1 15,21 21-15,-21-21 0,21 0 16,0 21-16,1-21 16,-1 21-16,0 0 0,0 0 0,0 0 15,0 0-15,1 0 0,-1 0 0,0 21 16,0 0-16,0 0 0,0 0 15,1 22-15,-1-22 0,-21 0 16,21 21-16,-21-20 0,0 20 0,0-21 0,0 0 16,0 0-16,0 22 0,0-22 15,-21 0-15,0 0 16,-1-21-16,22 21 0,-21-21 16,21-21-1,0 0-15,0 0 16,0 0-16,0 0 15,0-1-15,21-20 0,-21 21 0,0-21 16,22 20-16,-1-20 0,-21 21 0,21 0 16,0-22-16,-21 22 0,21 0 15,0 0-15,1 21 0,-1-21 16,0 21-16,0 0 0,0 0 0,0 0 0,1 0 16,-1 0-16</inkml:trace>
  <inkml:trace contextRef="#ctx0" brushRef="#br0" timeOffset="118083.43">11536 11134 0,'0'-21'15,"-43"21"1,22 0-16,0 0 15,21 21-15,-21 0 0,0 0 16,0 21-16,21-20 0,-22 20 0,1 0 16,21 1-16,-21-22 0,21 21 15,0 0-15,0 1 0,0-1 0,0-21 16,0 22-16,0-22 0,0 0 0,0 0 16,21 0-16,0-21 0,-21 21 0,43 1 15,-1-22-15,-21 0 16,0 0-16,1 0 0,-1 0 0,21 0 15,-21-22-15,22 1 0,-22 21 16,0-21-16,0 0 0,0 0 0,0 0 16,1-22-16,-1 22 0,-21-21 15,0-1-15,0 1 0,0 0 0,0-1 16,0 1-16,0 0 0,-21 21 0,-1-22 16,1 22-16,-21 0 0,21 0 15,0 0-15,-1 21 0,-20 0 0,21 0 16,0 0-16,0 0 0,-1 0 0,1 21 15,0 0-15,0 0 16,21 0-16,0 0 0,0 1 0,0-1 16,0 0-16,0 0 0,0 0 0,21 0 15,0-21-15,-21 22 0,21-22 16,1 0-16</inkml:trace>
  <inkml:trace contextRef="#ctx0" brushRef="#br0" timeOffset="118682.74">12150 11134 0,'-22'21'32,"22"0"-32,-21 0 0,21 0 0,0 22 15,0-22-15,0 21 0,0-21 16,0 22-16,0-22 0,-21 21 15,21-21-15,0 1 0,0-1 0,0 0 16,0 0-16,0 0 0,0 0 0,0 1 16,21-22-1,0 0 1,1-22-16,-22 1 0,21 0 16,-21 0-16,21 0 0,-21 0 0,21-1 15,0 1-15,-21-21 0,21 21 16,-21-22-16,22 22 0,-1 0 0,-21-21 15,21 21-15,0-1 0,0 22 32,-21 22-32,21-1 15,-21 0-15,0 0 0,0 0 0,0 0 16,0 1-16,0-1 0,0 0 0,22 0 16,-22 0-16,21 0 0,-21 1 15,21-1-15,-21 0 0,21-21 0,0 0 16,-21 21-16,21-21 0,1 0 0,-1 0 15,0 0-15,0 0 0,0 0 16,0-21-16,-21 0 0,22 0 16,-22-1-16,21 1 0,-21 0 0,0 0 15,0-21-15,0 20 0,0-20 0,0 0 16,0 21-16,0-22 16,0 22-16,0 0 0,0 0 0,0 0 15,-21-1-15,21 1 16,-22 21-16,22 21 31,0 1-15</inkml:trace>
  <inkml:trace contextRef="#ctx0" brushRef="#br0" timeOffset="119102.16">13123 11134 0,'0'-21'32,"0"-1"-32,-21 22 0,0 0 15,0 0-15,0 0 0,-1 0 0,1 0 16,0 0-16,0 0 0,0 22 0,21-1 16,-21-21-16,-1 21 0,22 0 0,-21-21 15,21 21-15,0 0 0,0 1 16,0-1-16,21-21 15,1 21-15,-1-21 0,0 21 0,0-21 16,21 21-16,-20 0 0,-1-21 16,0 22-16,0-1 0,0-21 0,0 21 15,1 0-15,-22 0 0,21-21 0,-21 21 16,0 1-16,0-1 0,-21-21 16,-22 21-16,22-21 0,0 0 15,-21 21-15,-1-21 0,22 0 0,-21 0 16,-1 0-16,1 0 0,21 0 0,-21 0 15,20 0-15,1 0 0,0 0 16,0 0-16,0 0 0,21-21 16,21 0 15,0 21-31,21 0 0,-20-21 0,-1 21 16,0-22-16,21 22 0</inkml:trace>
  <inkml:trace contextRef="#ctx0" brushRef="#br0" timeOffset="119445.96">13398 11409 0,'0'-21'16,"85"-22"0,-64 22-1,0 0-15,1 0 16,-1 0-16,0-22 0,0 22 0,0 0 15,-21 0-15,0 0 0,21 0 0,-21-1 16,0 1 0,-21 21-1,0 0-15,0 21 0,0-21 0,0 22 16,-1-1-16,1 0 0,0 21 0,0-21 16,21 1-16,0 20 0,-21-21 15,21 0-15,0 0 0,0 22 0,0-22 16,0 0-16,0 0 0,21 0 0,0 1 15,0-1-15,0-21 0,1 21 0,-1-21 16,21 0-16,-21 0 16,22 0-16,-22 0 0,21 0 0,-21 0 15,22 0-15,-22 0 0</inkml:trace>
  <inkml:trace contextRef="#ctx0" brushRef="#br0" timeOffset="119822.6">14033 11113 0,'0'0'0,"0"-43"32,22 43-17,-1 0-15,0 0 16,0 0-16,0 21 16,0 1-16,1-1 0,-1 0 15,0 0-15,0 21 0,0-20 0,0 20 16,-21-21-16,0 21 0,22-20 0,-22-1 15,0 21-15,0-21 0,0 0 16,0 1-16,0-1 0,-22-21 0,1 21 16,0 0-16,0-21 0,0 0 15,0 0-15,-1 0 0,22-21 16,0 0 0,0 0-16,22-1 0,-1 1 15,0 0-15,0-21 0,21-1 16,-20 1-16,-1 0 0,21-1 15,0 1-15,-20 0 0,20-1 0,0 22 16,-21-21-16,1 21 0,20 0 0,-21-1 16,-21 1-16</inkml:trace>
  <inkml:trace contextRef="#ctx0" brushRef="#br0" timeOffset="120942.95">4614 13060 0,'0'0'0,"0"-42"15,0 20-15,0 1 16,0 0-16,0 0 16,0 42-1,0 0-15,0 0 0,-21 1 16,21 20-16,-21 0 0,21 1 0,-21-1 15,0 0-15,21 1 0,-22-1 16,1 0-16,0 1 0,0-1 0,0 0 16,21-21-16,-21 22 0,-1-22 0,22 0 15,-21 0-15,21 0 16,0-42 0,0 0-16,0 0 15,0 0-15,21 0 16,1-1-16,-1 22 0,21-21 0,-21 0 15,0 21-15,22 0 0,-22 0 0,21-21 16,1 21-16,-22 0 0,21 0 16,0 0-16,-20-21 0,20 21 0,-21 0 15,21 0-15,-20-21 0,20-1 0,-21 22 16,0-21-16,-21 0 16,21 0-16,-21 0 0,0 0 15,0-1-15,0 1 0,0 0 16,0 0-16,-21 0 0,0 0 15,21-1-15,-21 1 0,21 0 0,-21 21 16,21-21-16,-21 21 16,-1 21-16,22 0 0,-21 0 15,21 1-15,0-1 0,0 21 0,-21-21 16,21 22-16,-21-22 0,21 21 16,-21 0-16,21-20 0,0 20 0,0 0 15,-21-21-15,21 22 0,-22-22 0,22 21 16,0-21-16,0 1 0,0-1 15,0 0-15,0 0 0,22-21 32,-1 0-17,-21-21-15</inkml:trace>
  <inkml:trace contextRef="#ctx0" brushRef="#br0" timeOffset="121154.88">5503 13335 0,'0'0'0,"21"0"0,1 0 93</inkml:trace>
  <inkml:trace contextRef="#ctx0" brushRef="#br0" timeOffset="122075.2">7006 12975 0,'0'-42'32,"-21"63"-32,21 0 15,-21 0-15,0 22 0,21-22 16,-22 21-16,1 1 0,0-1 0,0 0 15,0 1-15,0-1 0,-1 0 0,1 1 16,0-1-16,0 0 0,0 1 16,0-1-16,21-21 0,-22 0 0,1 22 15,0-22-15,0 0 0,0-21 32,21-21-17,0 0-15,0-1 0,0-20 16,0 21-16,0 0 0,0-22 0,0 22 15,0-21-15,0 21 0,0-22 16,0 22-16,0-21 0,0 21 0,0 0 16,0-1-16,0 1 0,0 42 31,21 1-31,0-1 16,-21 0-16,21 21 0,0-21 15,1 22-15,-22-22 0,21 21 16,0-21-16,0 22 0,21-1 0,-20-21 15,20 0-15,-21 1 0,21-1 0,1 0 16,-1 0-16,0 0 0,1-21 16,-1 0-16,0 0 0,1 0 0,-1 0 15,-21 0-15,22-21 0,-1 0 0,0 0 16,1 0-16,-22-1 0,21-20 16,-21 21-16,0-21 0,1-1 0,-1 1 15,-21 0-15,0-1 0,0 1 0,0 0 16,0-1-16,-21-20 0,-1 20 15,1 1-15,-21-21 0,0 20 16,20 1-16,-20 21 0,0-22 0,-1 22 16,22 21-16,-21 0 0,0 0 0,-1 0 15,1 0-15,21 21 0,-22 1 16,22-1-16,0 21 0,0 0 0,21 1 16,0-1-16,0 0 0,0 1 0,0-1 15,0 0-15,21 1 0,0-22 16,22 21-16,-22-21 0,0 22 0,0-22 15,21 0-15,-20 0 0,20 0 0,0 1 16,-21-22-16,22 0 0,-1 0 16,0 0-16,1 0 0,-1 0 0,-21 0 15,22 0-15,20 0 0</inkml:trace>
  <inkml:trace contextRef="#ctx0" brushRef="#br0" timeOffset="122571.92">8128 13250 0,'0'0'0,"0"-21"0,0 0 16,0 0-16,-21 0 0,0 21 16,-1 0-16,1-21 0,-21 21 0,21 0 15,0 0-15,-22 0 0,22 0 16,0 0-16,-21 21 0,20 0 0,1 0 16,-21 0-16,21 0 0,0 1 0,21 20 15,-22-21-15,1 0 16,21 22-16,0-22 0,0 21 0,0-21 15,0 22-15,0-22 0,0 0 0,0 21 16,0-21-16,21-21 0,1 22 16,-1-1-16,0-21 0,0 0 0,21 0 15,-20 0-15,-1 0 0,21 0 0,-21-21 16,22-1-16,-22 1 0,0 0 0,0 0 16,0-21-16,0 20 0,1 1 15,-22-21-15,21 21 0,-21 0 0,0-22 16,0 22-16,0 0 0,0-21 0,0 20 15,0 1-15,0 0 16,-21 21 0,21 21-16,0 0 15,-22 1-15,22-1 0,0 21 16,0-21-16,0 0 0,0 1 0,0 20 16,0-21-16,0 0 0,0 0 0,0 22 15,22-22-15,-22 0 0,21-21 16,-21 21-16,21 0 0,0-21 0,0 0 15,0 0-15,1 0 16,-1 0-16,0 0 0,0-21 16,0 0-16,0 0 0,1 0 15,-22 0-15</inkml:trace>
  <inkml:trace contextRef="#ctx0" brushRef="#br0" timeOffset="122814.78">8572 13039 0,'0'0'0,"0"-43"0,0 22 0,22 0 15,-22 0-15,0 0 0,0 0 0,0-1 16,-22 22 0,22 22-16,-21-1 15,21 21-15,0-21 0,-21 22 16,21-1-16,-21 0 0,21 1 0,0-1 16,0 0-16,0 1 0,0-22 0,0 21 15,-21 0-15,21-20 0,0 20 16,0-21-16,0 0 0,0 0 15,0 1-15,0-1 0,42 0 16,-21-21 0,0 0-16,1-21 0,-1 21 15</inkml:trace>
  <inkml:trace contextRef="#ctx0" brushRef="#br0" timeOffset="123298.39">9059 13250 0,'0'0'0,"0"-21"15,0 0 1,-21 21 0,0 0-16,0 0 0,0 0 0,-22 0 15,1 0-15,42 21 16,-21 0-16,0 1 0,-1-1 16,1 21-16,21-21 0,0 0 0,0 22 15,-21-22-15,21 21 0,0-21 0,0 1 16,0 20-16,0-21 0,0 0 15,21-21-15,-21 21 0,21 1 0,1-22 16,-1 0-16,0 0 0,0 0 0,0 0 16,0 0-16,1-22 0,-1 1 15,0 21-15,0-21 0,0 0 0,0-21 16,1 20-16,-22 1 0,21-21 16,-21 21-16,21-22 0,-21 22 15,21-21-15,-21 0 0,0 20 0,0 1 16,0 0-16,0 0 0,0 0 0,0 42 31,0 0-31,0 0 0,0 0 16,0 1-16,-21-1 0,21 0 0,0 21 15,0-21-15,0 1 0,0 20 0,0-21 16,0 0-16,21 0 0,0 1 16,-21-1-16,21 0 0,1-21 0,-1 21 15,21-21-15,-21 0 0,0 0 16,1 0-16,-1 0 0,0 0 15,0-21-15,0 21 0,0-21 0,1 0 16,-1-1-16,0-20 0,0 21 0,0 0 16</inkml:trace>
  <inkml:trace contextRef="#ctx0" brushRef="#br0" timeOffset="123542.29">8572 12996 0,'-21'0'0,"42"0"0,-63 22 16,21-22-16,0 0 15,42 0 1,0 0-16,21 0 0,1 0 16,-1 0-16,0 0 0,1 0 15,20 0-15,-20 0 0,20-22 0,-21 22 16,22-21-16,-22 21 0,1 0 0,-22-21 15,21 21-15,-21 0 0,-21-21 16,21 21-16</inkml:trace>
  <inkml:trace contextRef="#ctx0" brushRef="#br0" timeOffset="124058.06">10202 12975 0,'0'-21'0,"0"42"0,0-63 0,0 63 31,0 0-15,-21 0-16,0 22 0,21-22 15,0 21-15,-21 1 0,0-1 0,-1 0 16,22 1-16,0-22 0,-21 21 0,0 0 16,21 1-16,-21-22 0,21 21 15,0-21-15,0 1 0,0 20 0,0-21 16,0 0-16,21-21 31,0-21-31,-21 0 16,0 0-16,0 0 0</inkml:trace>
  <inkml:trace contextRef="#ctx0" brushRef="#br0" timeOffset="124642.44">10054 12912 0,'0'0'0,"-21"-21"0,21-1 16,-21 22-16,21-21 0,0 0 0,0 0 16,21 21-1,0-21-15,0 21 0,0 0 0,22-21 16,-1 21-16,0 0 0,1 0 0,-1 0 16,0 0-16,1 0 0,-1 0 15,0 21-15,-20 0 0,20 0 16,-21 0-16,0 0 0,-21 1 0,0 20 15,0-21-15,0 21 0,-21-20 16,0-1-16,-21 21 0,-1-21 0,1 0 16,0 1-16,-1-1 0,1 0 0,0-21 15,-1 21-15,22-21 0,-21 0 16,21 0-16,-1 0 0,44-21 16,-1 21-1,21-21-15,-21 21 0,22 0 16,-22-21-16,21 21 0,-21 0 0,22 0 15,-1 0-15,0 0 0,1 0 0,-1 0 16,0 0-16,1 21 16,-1 0-16,0 0 0,1 0 0,-1 0 15,-21 1-15,0-1 0,0 21 0,-21-21 16,0 22-16,0-22 0,-21 21 16,0-21-16,-21 0 0,-1 22 0,1-22 15,0 0-15,-22 0 0,1 0 0,20 1 16,-20-1-16,-1-21 0,22 0 15,-21 0-15,-1 0 0,22 0 0,-1 0 16,-20 0-16,42 0 0,-22-21 0,1-1 16,21 1-16,0 0 0,0 0 15,-1 0-15,22 0 0,0-1 16,0-20-16,0 21 0,0 0 0,0 0 16,22-1-16,-1 1 0,0 0 0,0 21 15,21-21-15,-20 21 0,20 0 16,0-21-16,-21 21 0,22 0 0,-1 0 15</inkml:trace>
  <inkml:trace contextRef="#ctx0" brushRef="#br0" timeOffset="125215.01">11557 13250 0,'0'-21'0,"-85"-85"15,64 85 1,0 0-16,0 0 0,-22 21 0,22-21 16,-21 21-16,21 0 0,-22 0 0,1 0 15,21 21-15,-21 0 0,-1 0 16,22 0-16,-21 22 0,21-22 0,-1 21 15,1-21-15,0 22 0,0-1 16,21-21-16,0 22 0,0-22 0,0 0 16,0 21-16,0-21 0,0 1 15,21-1-15,0 0 0,0 0 0,1-21 16,-1 0-16,0 0 0,21 0 0,-21 0 16,1 0-16,20 0 0,-21 0 15,0-21-15,22 0 0,-22 0 0,21-1 16,-21 1-16,0 0 0,22-21 0,-22 21 15,0-22-15,0 22 16,-21-21-16,21-1 0,-21 1 0,22 21 0,-22-21 16,21 20-16,-21 1 0,0 0 0,0 0 15,0 42 17,0 0-32,0 0 0,-21 1 0,21-1 15,-22 21-15,22-21 0,-21 22 16,21-22-16,0 21 0,0 0 0,0-20 15,0-1-15,0 21 0,0-21 0,0 0 16,0 1-16,0-1 0,0 0 0,0 0 16,21-21-16,1 0 15,-1 0-15,0 0 0,0 0 16,0 0-16,22-21 0</inkml:trace>
  <inkml:trace contextRef="#ctx0" brushRef="#br0" timeOffset="125695.02">12382 13123 0,'0'0'15,"0"-21"-15,0 0 0,-21 0 16,0 21-16,0 0 16,-21 0-16,20 0 0,-20 0 15,21 0-15,-21 0 0,20 0 0,1 21 16,-21-21-16,21 21 0,0 0 0,21 1 15,-22-22-15,22 21 16,0 0-16,0 0 16,22-21-16,-1 21 15,0-21-15,21 0 0,-21 0 16,22 21-16,-22-21 0,21 0 0,-21 22 16,1-22-16,20 21 0,-21-21 0,0 21 15,0 0-15,1 0 0,-1-21 16,-21 21-16,0 1 0,0-1 0,0 0 15,0 0-15,0 0 0,0 0 0,-21-21 16,-1 22-16,-20-1 0,21-21 0,-21 0 16,20 21-16,-20-21 0,0 0 15,-1 0-15,22 0 0,-21 0 0,0 0 16,-1-21-16,22 21 0,0-21 0,-21 21 16,20-22-16,1 22 15,0-21-15,0 21 0,21-21 0,-21 0 16,21 0-1,21 0 1,0 21-16,0 0 0,0-22 16,1 22-16,-1-21 0,21 21 0,-21 0 15,22 0-15</inkml:trace>
  <inkml:trace contextRef="#ctx0" brushRef="#br0" timeOffset="126138.98">12615 13356 0,'0'0'0,"21"0"0,1 0 16,-1 0-16,0 0 16,0 0-16,0-21 0,0 21 15,1-21-15,20 0 0,-21 21 0,21-21 16,-20-1-16,20 22 0,-21-21 0,0 0 15,0 21-15,-21-21 0,0 0 16,0 0-16,0-1 16,0 1-16,-21 21 0,0-21 15,0 21-15,0 0 0,0-21 0,-22 21 16,22 0-16,0 0 0,0 0 16,0 0-16,-1 0 0,1 0 0,0 21 15,0 0-15,0 0 0,0 1 0,21-1 16,0 21-16,0-21 0,-22 0 15,22 22-15,0-22 0,0 0 0,0 21 16,0-20-16,0-1 0,22 0 0,-22 0 16,21 0-16,0 0 0,0 1 15,21-1-15,-20-21 0,20 21 16,-21-21-16,21 0 0,-20 0 0,20 0 16,-21 0-16,0 0 0,22 0 15,-22-21-15,0 21 0,0-21 0,0-1 16,0 1-16,-21 0 0</inkml:trace>
  <inkml:trace contextRef="#ctx0" brushRef="#br0" timeOffset="126330.87">13166 13462 0,'0'21'15,"-22"-21"1,1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44:52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1228 0,'22'0'47,"-1"0"-47,0 0 0,-21-21 16,21 21-16,0-22 0,0 22 0,1-21 15,-22 0-15,0 0 0,21 0 16,-21 0-16,0-1 0,0 1 15,0 0-15,0 0 0,-21 0 16,-1 21-16,1-21 0,0 21 16,-21 0-16,-1 0 0,22 0 15,-21 0-15,0 0 0,-1 0 16,1 21-16,0 0 0,-1 0 0,1 0 16,21 22-16,-22-22 0,22 21 15,-21-21-15,21 22 0,0-22 0,-1 21 16,22 0-16,0-20 0,0-1 15,0 21-15,0-21 0,0 0 0,0 1 16,22-1-16,-1-21 16,0 0-16,0 0 0,21 0 15,1 0-15,-22 0 0,42-21 0,-20-1 16,-1 1-16,0 0 0,1 0 16,-1 0-16,-21 0 0,22-1 15,-22 1-15,0 0 0,0 0 16,0 0-16,0-22 0,-21 22 0,0 0 15,0 0-15,0 0 16,0 42 15,0 0-31,0 0 0,0 0 16,0 1-16,0-1 0,0 21 16,0-21-16,0 22 0,0-1 0,0-21 15,0 21-15,0 22 0,0-22 16,0 1-16,0 20 0,0-21 15,0 1-15,0-1 0,0 0 16,0 1-16,0-1 0,0 0 0,0-20 16,0-1-16,0 21 0,0-21 15,-21-21-15,21 21 0,-21-21 0,0 0 16,0 0-16,0 0 16,-1 0-16,1 0 0,0-21 0,0 21 15,-21-21-15,20 0 0,1 0 16,0 0-16,0-1 0,0 1 15,0 0-15,21 0 0,-22 0 16,22 0-16,0-1 0,0 1 16,0 0-1,22 21-15,-22-21 0</inkml:trace>
  <inkml:trace contextRef="#ctx0" brushRef="#br0" timeOffset="351.4">3260 1630 0,'0'0'0,"0"21"15,21-21 16,0-21-31,0 21 0,-21-21 16,21 0-16,0-1 16,-21 1-1,-21 21 1,0 0-16,0 0 16,0 0-16,0 0 0,-1 21 15,1 1-15,21-1 16,-21-21-16,21 21 0,0 0 15,21-21 17,0 0-32</inkml:trace>
  <inkml:trace contextRef="#ctx0" brushRef="#br0" timeOffset="1000.03">5546 1122 0,'0'0'16,"21"-21"-16,-21 0 0,0-1 15,0 1-15,0 0 16,0 0 0,-21 21-16,-1 0 0,1 0 15,0 0-15,0 0 0,-21 0 16,20 0-16,1 0 0,-21 0 15,21 21-15,0 0 0,-22 0 16,22 1-16,-21 20 0,21-21 0,-1 21 16,1 1-16,-21-1 0,21 0 15,0 1-15,-1-22 0,22 21 0,0 1 16,0-1-16,0 0 0,0 1 0,0-1 16,0-21-16,22 21 0,-1-20 15,0-1-15,0 0 0,21 0 0,-20 0 16,20-21-16,0 0 0,-21 0 15,22 0-15,-1 0 0,0 0 0,1 0 16,-1 0-16,0-21 0,1 0 16,-22 0-16,21 0 0,1-1 15,-22-20-15,0 21 0,21 0 0</inkml:trace>
  <inkml:trace contextRef="#ctx0" brushRef="#br0" timeOffset="1427.79">6075 1122 0,'0'0'0,"0"-21"0,21 0 0,-21-1 16,0 1-16,0 42 31,0 1-31,0-1 0,-21 0 16,21 0-16,-21 21 0,21-20 15,-22 20-15,22 0 0,0-21 16,0 22-16,-21-22 0,21 21 0,0 1 15,0-22-15,0 0 0,0 21 16,0-21-16,0 1 0,0-1 0,21 0 16,-21 0-16,22 0 0,-1-21 15,0 0-15,0 0 0,0 0 0,0 0 16,22 0-16,-22 0 0,0-21 0,0 0 16,22 0-16,-22 0 0,0-1 15,0-20-15,0 21 0,0-21 0,1-1 16,-1 22-16,-21-21 0,0-1 15,0 1-15,0 0 0,0 21 16,0-22-16,0 22 0,0 0 16,0 0-16,0 0 0,-21 21 31,21 21-15,0 0-16,21 0 15,0-21-15,0 0 16</inkml:trace>
  <inkml:trace contextRef="#ctx0" brushRef="#br0" timeOffset="1707.6">7133 995 0,'-63'21'15,"63"0"-15,-22 22 16,1-22-16,21 21 0,-21-21 16,21 22-16,0-1 0,-21 0 0,21-21 15,-21 22-15,21-1 0,-21-21 16,21 22-16,0-22 0,0 0 16,0 21-16,0-21 0,0 1 0,0-1 0,0 0 15,0 0 1,21-21-1,0 0-15,-21-21 16</inkml:trace>
  <inkml:trace contextRef="#ctx0" brushRef="#br0" timeOffset="2147.09">7006 1143 0,'0'0'0,"0"-21"0,21 0 0,-21 0 0,21-1 16,1-20-16,-22 21 0,21 0 15,0 0-15,0-1 0,21 22 16,-20-21-16,-1 21 0,0 0 0,21 0 16,-21 0-16,22 0 0,-22 0 15,21 21-15,-21 1 0,1-1 0,-1 21 16,0-21-16,-21 0 0,0 22 16,0-22-16,0 21 0,0-21 0,-21 1 15,-22 20-15,22-21 0,-21 0 16,0 0-16,-1 1 0,1-1 0,0 0 15,-1-21-15,22 0 0,-21 21 16,-1-21-16,22 0 0,0 0 0,0 0 16,0 0-16,0 0 0,42 0 31,0 0-15,0 21-16,0 0 0,0-21 15,1 22-15,-1-22 0,0 21 0,0 0 16,21-21-16,-20 21 0,-1 0 0,0 0 15,0-21-15,0 22 0,0-1 16,1 0-16,-1-21 0,0 21 16,0-21-16,0 0 15,0 0-15,1 0 16,-1 0 0</inkml:trace>
  <inkml:trace contextRef="#ctx0" brushRef="#br0" timeOffset="2423.92">8064 953 0,'0'-43'16,"-21"43"-1,0 21-15,21 1 0,0-1 16,0 0-16,-21 0 0,21 21 0,-21 1 15,21-22-15,0 21 16,0 1-16,0-1 0,0 0 0,0-21 16,-21 22-16,21-22 0,0 0 15,0 21-15,0-20 0,0-1 0,0 0 16,0 0-16,21-21 16,0 0-1,-21-21-15</inkml:trace>
  <inkml:trace contextRef="#ctx0" brushRef="#br0" timeOffset="2752.36">7916 1058 0,'0'0'16,"0"-21"-16,0 0 0,0 0 0,0 0 15,0 0-15,0-1 0,0 1 0,21 0 16,22 0-16,-22 21 15,0 0-15,21-21 0,1 21 0,-1 0 16,0 0-16,-20 21 0,20 0 16,0 0-16,1 0 0,-22 1 0,21 20 15,-21-21-15,0 21 0,1 1 0,-22-22 16,0 21-16,0-21 16,0 22-16,0-22 0,-22 21 0,1-21 15,0 1-15,-21-1 0,21 0 16,-22 0-16,1 21 0,0-42 0,-1 22 15,1-1-15,0 0 0,-1 0 0,1-21 16,21 21-16,0-21 0,-22 21 16,22-21-16,0 0 15,21-21-15</inkml:trace>
  <inkml:trace contextRef="#ctx0" brushRef="#br0" timeOffset="3423.97">9779 974 0,'0'0'0,"21"-21"0,0-1 0,0-20 0,-21 21 15,0 0-15,0 0 0,0-1 16,0 1-16,-21 21 16,0 0-16,0 0 15,0 21-15,0 1 0,-1-1 0,1 21 16,0-21-16,-21 22 16,21-1-16,-1 0 0,1 1 0,21-1 15,-21 0-15,21 1 0,0-1 0,0 0 16,0-21-16,0 1 0,0 20 15,21-21-15,0 0 0,1-21 0,-1 21 16,21-21-16,0 0 0,1 0 16,-1 0-16,0 0 0,1 0 0,20-21 15,-20 0-15,20 0 0,-21 0 0,1 0 16,-1-1-16,0 1 0,1-21 16,-22 21-16,0-22 0,0 1 0,-21 0 15,0-1-15,0 22 0,0-21 16,-42 0-16,21 20 0,-22-20 15,1 21-15,0 21 0,-22-21 0,22 21 16,-22 0-16,1 0 0,21 0 16,-22 21-16,22-21 0,-1 21 0,22 0 15,0 0-15,0 1 0,0-1 16,21 0-16,0 0 0,0 0 0,21 0 16,0 1-16,0-1 0,22-21 15,-22 21-15,21-21 0,0 0 0</inkml:trace>
  <inkml:trace contextRef="#ctx0" brushRef="#br0" timeOffset="3692.11">10583 889 0,'0'0'0,"0"-21"0,0-21 16,-21 42 15,21 21-31,0 0 15,-21 21-15,21 1 0,0-1 0,0 0 16,0 1-16,0-1 0,0 21 0,0-20 16,0 20-16,0 1 0,0-1 15,0 1-15,0-1 0,-21 1 0,21 20 16,-21 1-16,21-21 0,-22 20 16,22 1-16,0-22 0,-21 1 15,21 21-15,-21-22 0,21 1 0,0-1 16,-21-21-16,21 1 0,0-1 0,0 0 15</inkml:trace>
  <inkml:trace contextRef="#ctx0" brushRef="#br0" timeOffset="4083.89">10647 1376 0,'0'0'0,"0"-42"0,0-22 16,0 22-16,0-1 0,0 1 16,0 21-16,0-21 0,0 20 0,0-20 15,0 21-15,0 0 0,21 0 16,0-1-16,0 22 0,22-21 0,-1 0 16,0 21-16,1 0 0,-1 0 15,21 0-15,-20 0 0,-1 0 0,0 21 16,1 0-16,-22 1 0,0 20 0,-21-21 15,0 21-15,0 1 0,-21-22 16,-21 21-16,-1 1 0,1-22 16,-22 21-16,1-21 0,21 0 15,-22 1-15,22-1 0,-22 0 0,22 0 16,21-21-16,-22 21 0,22-21 0,0 0 16,42 0 15,22 0-31,-22-21 15,21 21-15,-21-21 0,22 0 16</inkml:trace>
  <inkml:trace contextRef="#ctx0" brushRef="#br0" timeOffset="4443.68">11239 1249 0,'0'0'0,"43"-21"15,-22 0-15,0 21 16,0-22-16,0 1 0,1 21 16,-1-21-16,0 0 0,0 0 0,0 0 15,0-1-15,1 22 0,-1-21 16,-21 0-16,0 0 16,-21 21-1,-1 0-15,1 21 0,-21 0 0,21 0 16,-22 1-16,22-1 0,0 0 0,0 21 15,0-21-15,21 1 16,0-1-16,0 21 0,0-21 0,0 0 16,0 1-16,0-1 0,21 0 0,0-21 15,0 21-15,0 0 0,1-21 16,-1 0-16,21 0 0,-21 0 0,22 0 16,-22 0-16,21 0 0,0 0 15,1-21-15,-22 21 0,21-21 0,-21 21 16,1-21-16,-1 0 0,0-1 0,-21 1 15</inkml:trace>
  <inkml:trace contextRef="#ctx0" brushRef="#br0" timeOffset="4792.18">11832 1164 0,'0'-21'0,"0"42"0,0-63 0,0 0 16,0 20-16,0 1 0,0 0 15,0 0-15,0 0 0,21 21 16,0-21-16,1 21 0,-1 0 0,0-22 16,0 22-16,21 0 0,-20 0 15,20 0-15,0 22 0,1-1 0,-1 0 16,0 0-16,1 0 0,-22 22 15,21-1-15,-21-21 0,0 21 0,1-20 16,-22 20-16,0-21 0,0 0 0,0 22 16,0-22-16,-22 0 0,1 0 15,0-21-15,0 21 0,0-21 0,0 0 16,-1 0-16,1 0 0,0 0 16,0 0-16,0-21 15,21 0-15,0 0 16,0 0-16,0-22 0,21 22 0,0 0 15,-21-21-15,21 20 0,0-20 16,22 0-16,-22 21 0,0-22 0,0 22 16,0 0-16,22 0 0,-22 0 15,0-1-15,21 22 0,-20 0 0,-1 0 16,0 0-16,0 0 0,0 0 16,0 0-16,-21 22 0,22-22 0,-1 21 15,0 0-15</inkml:trace>
  <inkml:trace contextRef="#ctx0" brushRef="#br0" timeOffset="5311.49">13123 1228 0,'21'0'0,"-42"0"0,64 0 0,-22 0 0,0-21 16,0-1-16,-21 1 15,0 0-15,21 0 0,-21-21 0,0 20 16,0 1-16,0-21 0,-21 21 15,21 0-15,-21-1 0,-21 1 0,20 0 16,1 0-16,-21 21 0,0 0 16,20 0-16,-20 21 0,0 0 15,-1 0-15,1 1 0,21-1 0,-21 21 16,20 0-16,1 1 0,0-22 16,0 21-16,21 1 0,0-1 0,0-21 15,0 0-15,0 22 0,0-22 0,0 0 16,21 0-16,0 0 0,0-21 15,1 0-15,-1 21 0,21-21 0,-21 0 16,22 0-16,-22 0 0,0 0 0,21-21 16,-21 0-16,22 0 0,-22 21 15,21-42-15,-21 20 0,1 1 0,-1-21 16,0 21-16,-21-22 0,21 1 16,-21 0-16,21-1 0,-21 1 15,0 21-15,0-21 0,0 20 0,0 44 31,0-1-31,0 0 0,-21 21 16,21-21-16,-21 22 0,21-1 16,0-21-16,-21 22 0,21-22 0,0 21 15,0-21-15,0 0 0,0 1 0,0-1 16,0 0-16,21 0 0,0-21 16,0 0-16,0 21 0,1-21 15,-1 0-15,0 0 0,0 0 0,0-21 16,0 21-16,1-21 0</inkml:trace>
  <inkml:trace contextRef="#ctx0" brushRef="#br0" timeOffset="5584.34">13695 614 0,'0'-21'0,"0"42"0,0-63 0,0 20 15,-21 22-15,-1 0 16,1 22-16,21-1 0,-21 0 0,0 0 15,21 21-15,0 1 0,0-1 16,-21 0-16,21 1 0,0 20 16,-21-20-16,21 20 0,0-21 15,0 1-15,0-1 0,0 0 0,0 1 16,0-1-16,0-21 0,0 22 0,0-22 16,0 0-16,0 0 0,0 0 15,21-21-15,0 21 0,0-21 0,0 0 16,0 0-16,1 0 0,-1 0 15,0-21-15,0 0 0,0 0 16</inkml:trace>
  <inkml:trace contextRef="#ctx0" brushRef="#br0" timeOffset="6479.82">14160 953 0,'0'0'0,"-21"0"15,0 0 1,0 21-16,0 0 0,0 0 0,21 21 15,-22-20-15,1-1 0,21 21 16,0-21-16,-21 22 0,21-22 0,0 0 16,0 0-16,0 21 0,0-20 0,0-1 15,0 0-15,21 0 16,0 0-16,1-21 0,-1 0 0,0 0 16,21 0-16,-21 0 0,22 0 0,-22 0 15,21 0-15,1-21 0,-1 21 16,-21-21-16,21 0 0,-20 0 15,-1-1-15,21 1 0,-42 0 0,21 0 16,-21 0-16,21 0 0,-21-1 16,-21 22 15,0 0-31,0 22 0,21-1 0,0 0 16,0 0-16,-21 0 0,21 0 15,0 1-15,0-1 16,21 0-16,0-21 15,0 0-15,0 21 0,1-21 0,-1 0 16,0 0-16,0 0 0,0 0 16,0 0-16,1 0 0,-1-21 15,-21 0-15,21 0 0,-21-1 16,0 1-16,0 0 0,0-21 16,0 21-16,0-1 0,0-20 0,0 21 15,0 0-15,0-22 0,0 22 16,0 0-16,0 0 0,0 0 0,0 0 15,21 21-15,0 0 0,0 0 16,1 0-16,-1 0 0,21 0 16,-21 0-16,22 0 0,-1 21 0,0-21 15,-21 21-15,22 21 0,-22-21 16,21 1-16,-21 20 0,1-21 0,-22 0 16,0 22-16,0-22 0,0 0 15,0 0-15,0 21 0,0-20 16,-22-1-16,1 0 0,21 0 0,-21-21 15,0 21-15,0 0 0,0-21 0,-1 0 16,1 0 0,21-21-1,0 0 1,0 0-16,0 0 0,0 0 16,21-1-16,1-20 0,20 0 15,-21 21-15,21-43 0,1 22 0,-1-1 16,0 1-16,1 0 0,20 21 0,-20-1 15,-1 1-15,0 0 0,1 21 16,-22 0-16,21 21 0,-21 0 16,0 1-16,1-1 0,-22 21 0,0 0 15,0-20-15,0 20 0,0 0 16,0 1-16,0-22 0,0 21 0,-22-21 16,1 0-16,0 1 0,0-1 0,0 0 15,21 0-15,0 0 0,-21-21 16,-1 21-16,1-21 15,0-21 1,21 0-16,0 0 16,-21 0-16</inkml:trace>
  <inkml:trace contextRef="#ctx0" brushRef="#br0" timeOffset="6671.34">14944 572 0,'-43'0'16,"86"0"-16,-107 0 0,43 0 0,0 0 0,0 0 16,-1 0-1,1 0 32,0 0-47</inkml:trace>
  <inkml:trace contextRef="#ctx0" brushRef="#br0" timeOffset="6860.23">13441 804 0,'0'0'0,"-21"0"16,-1 22-1,22-1-15,22-21 0,20 0 0,-21 0 16,21 0-16,1 0 15,-22 0-15,42 0 0,-20 0 0,-1 0 16,22-21-16,-1 21 0,1-22 16,-22 1-16,21 21 0,1-21 0</inkml:trace>
  <inkml:trace contextRef="#ctx0" brushRef="#br0" timeOffset="7507.86">17505 593 0,'0'0'16,"0"-21"-16,0-1 0,0 1 15,21 21-15,-21 21 32,0 1-32,0-1 0,-21 21 0,21 0 15,-21 22-15,-1-22 0,1 22 16,0-1-16,0 1 0,-21-1 0,20 1 16,22-22-16,-21 0 0,21 22 0,0-43 15,0 21-15,0-20 0,0 20 16,21-21-16,1-21 0,-1 21 0,21-21 15,0 0-15,1 0 0,-1 0 16,0 0-16,1-21 0,-1 21 16,0-21-16,-20 0 0,20-22 0,-21 22 15,21-21-15,-20 0 0,-1-1 16,0 1-16,0-22 0,0 22 0,-21-21 16,0-1-16,21 1 0,-21 20 15,0-20-15,0 20 0,0 1 0,0 0 16,0 21-16,0-1 0,0 1 0,0 0 15,0 42 1,0 0 0,0 1-16,0-1 15,0 0-15,0 0 0,22 0 0,-22 0 16,21 1-16</inkml:trace>
  <inkml:trace contextRef="#ctx0" brushRef="#br0" timeOffset="7887.64">18500 910 0,'0'0'0,"21"0"0,85-42 32,-106 21-32,0 0 0,0-1 15,-22 22-15,-20 0 16,21 0-16,-21 0 0,-1 0 0,1 0 16,0 22-16,-22-1 0,22 0 15,-1 0-15,1 0 0,21 0 16,0 1-16,0-1 0,21 0 0,0 0 15,0 0-15,0 0 0,21 1 16,21-1-16,-21 0 0,43-21 0,-22 21 16,0 0-16,1-21 0,20 21 15,-20 1-15,-1-1 0,-21-21 0,21 21 16,-20 0-16,-1-21 0,-21 21 0,0 0 16,0 1-16,-21-22 15,-1 0-15,1 0 0,-21 21 0,21-21 16,-22 0-16,1 0 0,0 0 15,-1 0-15,1 0 0,21 0 16,-21 0-16,20 0 0,1 0 0,0-21 16,21-1-16,0 1 15,21 21-15,0-21 0,1 21 16,20-21-16,-21 21 0</inkml:trace>
  <inkml:trace contextRef="#ctx0" brushRef="#br0" timeOffset="8087.52">18902 1016 0,'0'0'0,"0"21"31,0 0-31,0 1 0,0-1 0,0 0 16,0 0-16,0 0 0,-21 0 16,21 1-16,0-1 0,0 0 15,0 0-15,0 0 16,0-42 15</inkml:trace>
  <inkml:trace contextRef="#ctx0" brushRef="#br0" timeOffset="8247">18923 762 0,'0'0'0,"0"-21"0,-21 0 16,21 42 15,0 0-15,0 0-1,21 0-15</inkml:trace>
  <inkml:trace contextRef="#ctx0" brushRef="#br0" timeOffset="8715.73">19304 1058 0,'0'0'0,"-42"85"16,42-64 0,0 22-16,0-22 0,0 0 0,0 0 15,0 0-15,0 0 0,0 1 0,0-1 16,0 0-16,0 0 15,0 0-15,-22-21 32,1 0-32,21-21 15,-21 21-15,21-21 0,0 0 16,0 0-16,0-1 0,21 1 16,0-21-16,1 0 0,-1 20 0,21-20 15,0 0-15,1-1 0,-1 1 0,22 0 16,-22 21-16,0-1 0,22 22 15,-22 0-15,0 0 0,1 0 0,-1 22 16,-21-1-16,22 21 0,-22 0 16,-21-20-16,0 20 0,0 0 0,0 1 15,0-1-15,-21-21 0,21 21 16,-22-20-16,1-1 0,0 0 0,0 0 16,0 0-16,0 0 0,-1-21 15,22 22-15,22-22 31,-1 0-31,0 0 0,0-22 16,21 1-16</inkml:trace>
  <inkml:trace contextRef="#ctx0" brushRef="#br0" timeOffset="9295.96">20659 1058 0,'0'0'0,"0"-127"31,-43 127-31,22 0 16,-21 0-16,21 0 0,-22 22 0,1-22 16,0 21-16,-1 0 0,1 21 15,21-21-15,-22 1 0,1 20 0,21-21 16,0 21-16,0-20 0,21-1 0,0 0 16,0 21-16,0-21 0,21 1 15,0-1-15,21 0 0,1-21 16,-22 0-16,42 0 0,-20 0 15,-1 0-15,0 0 0,1 0 0,-1 0 16,-21 0-16,21-21 0,-20 0 0,-1-1 16,0 22-16,0-21 0,0 0 15,-21 0-15,21 0 0,-21 0 16,0-1-16,0 1 0,0 0 16,0 42-1,0 0-15,-21 1 16,0-1-16,0 0 0,21 21 15,-21-21-15,0 22 0,21-1 0,-22 0 16,1 1-16,21-1 0,0 22 16,-21-22-16,21 21 0,0 1 0,-21-22 15,21 22-15,0-1 0,0-20 0,0 20 16,-21 1-16,21-1 0,0-21 16,0 22-16,0-1 0,0 1 15,0-22-15,0 22 0,-21-22 0,-1 22 16,1-43-16,0 21 0,0-21 15,-21 0-15,20-21 0,-20 0 0,21 0 16,-21 0-16,20 0 0,-20 0 0,0-21 16,-1-21-16,22 21 0,-21 0 15,21-22-15,-22 22 0,22-21 0,0 21 16,0-22-16,21 1 0,0 21 0,0 0 16,0-22-16,0 1 0,0 21 15,0-22-15,21 1 0</inkml:trace>
  <inkml:trace contextRef="#ctx0" brushRef="#br0" timeOffset="9643.19">21823 762 0,'0'0'0,"0"-21"0,0 0 0,0 0 0,0-1 16,0 1-16,0 0 16,0 42-1,0 22-15,-21-22 16,21 21-16,-22 0 0,22 1 15,-21-1-15,21 0 0,0 22 0,0-22 16,-21 1-16,21-1 0,0-21 16,-21 21-16,21-20 0,0-1 0,0 0 15,0 0-15</inkml:trace>
  <inkml:trace contextRef="#ctx0" brushRef="#br0" timeOffset="10175.35">21675 783 0,'0'-63'15,"0"126"-15,0-147 16,0 62-16,21 1 0,0 0 0,21 21 16,-21-21-16,22 21 0,-1 0 15,0 0-15,1-21 0,-1 21 16,0 0-16,1 0 0,-1 0 15,0 21-15,1-21 0,-22 21 0,0 0 16,0 0-16,-21 22 0,0-22 0,0 0 16,-42 21-16,21-20 0,0-1 15,-22 0-15,1 0 0,0 0 0,-1 0 16,1 1-16,0-22 0,20 0 16,-20 0-16,21 0 0,0 0 0,42 0 31,0 0-31,21-22 15,-20 1-15,20 21 0,0 0 16,1 0-16,-1 0 0,0 0 16,22 0-16,-22 0 0,0 0 0,1 21 15,-1 1-15,0-1 0,-20 0 16,20 0-16,-21 21 0,0-20 0,-21-1 16,0 21-16,0-21 0,0 0 15,-21 1-15,0-1 0,-21 0 0,-1 0 16,1 0-16,0 0 0,-1-21 0,-20 22 15,20-22-15,1 0 0,0 0 16,-1 0-16,1 0 0,0 0 0,-1 0 16,1 0-16,21 0 0,0 0 15,0 0-15,-1 0 0,22-22 0,-21 22 16,21-21-16,0 0 16,0 0-16,21 0 15,1 0-15,20 21 0,-21-22 0,21 1 16</inkml:trace>
  <inkml:trace contextRef="#ctx0" brushRef="#br0" timeOffset="10415.98">22818 741 0,'0'0'0,"21"0"0,-21-21 31,0 42-31,0 0 0,0 0 16,-21 0-16,21 1 0,0 20 0,0 0 15,-22 1-15,22-1 0,0 0 16,-21 1-16,21-22 0,0 21 0,0 0 16,0-20-16,0-1 0,0 0 15,0 0-15,0 0 0,0 0 0,0 1 16,21-22 0,1 0-1,-1-22-15</inkml:trace>
  <inkml:trace contextRef="#ctx0" brushRef="#br0" timeOffset="10747.79">22818 868 0,'0'-42'15,"0"84"-15,0-106 0,-22 22 0,1 21 0,21 0 16,0 0-16,0-1 16,21 22-16,1 0 15,-1 0-15,21 0 0,-21 0 16,22 0-16,-1 0 0,0 22 0,1-22 15,-1 21-15,0 0 0,1 0 0,-1 21 16,0 1-16,1-22 0,-22 21 16,21 1-16,-21-1 0,-21 0 0,0 1 15,0-1-15,0 0 0,0-21 16,-42 1-16,21 20 0,0-21 0,-22 0 16,1-21-16,0 21 15,-22-21-15,22 22 0,-1-22 0,-20 0 16,21 0-16,-1 0 0,22 0 0,-21 0 15,21 21-15,-1-21 0,1 0 16,42-21 0,22 21-1,-22-22-15,21 22 0</inkml:trace>
  <inkml:trace contextRef="#ctx0" brushRef="#br0" timeOffset="10991.65">23876 783 0,'0'0'0,"-21"0"31,21 21-31,-21-21 0,-1 22 16,22 20-16,-21-21 0,21 21 16,-21 1-16,21-1 0,0 0 0,0 1 15,-21-1-15,21-21 0,0 22 16,-21-1-16,21-21 0,0 0 0,0 0 15,0 1-15,0-1 0,0 0 16</inkml:trace>
  <inkml:trace contextRef="#ctx0" brushRef="#br0" timeOffset="11307.47">23664 741 0,'0'0'16,"0"-21"-16,0 0 0,0-1 0,0 1 16,21 21-16,22-21 0,-22 21 15,21 0-15,22 0 0,-22 0 16,22 0-16,-1 0 0,1 21 0,-1-21 16,1 21-16,-1 1 0,-21-1 15,1 0-15,20 21 0,-42 1 16,22-1-16,-43-21 0,0 21 0,0 1 15,0-1-15,0 0 0,-21-20 0,-1 20 16,-20-21-16,21 21 0,-21-20 16,-1-1-16,1 0 0,0 0 0,-1-21 15,1 21-15,0-21 0,-1 0 16,1 0-16,21 21 0,-22-21 0,22 0 16,0 0-16,0 0 0,0 0 0,0 0 15,-1 0 1,1 0-16</inkml:trace>
  <inkml:trace contextRef="#ctx0" brushRef="#br0" timeOffset="12303.9">1926 3408 0,'0'0'15,"21"-85"1,-21 64-16,0 42 31,0 0-31,0 1 16,0 20-16,0-21 0,0 21 15,0 1-15,0 20 0,0-20 0,0-1 16,0 0-16,0 1 0,0-1 16,0-21-16,0 21 0,0 1 0,0-22 15,0 0-15,0 0 0,0 0 16,0 1-16,0-1 0,21-21 0,1 0 16,-1 0-1,0-21-15,-21-1 0,21 1 16</inkml:trace>
  <inkml:trace contextRef="#ctx0" brushRef="#br0" timeOffset="12688.68">2455 3429 0,'0'0'0,"0"-21"0,0 0 0,21 21 16,-21 21-1,0 0-15,0 0 16,0 22-16,0-1 0,0-21 0,-21 21 15,21 1-15,0-1 0,0 0 16,-21 1-16,21-1 0,0-21 0,0 22 16,0-22-16,0 21 0,0-21 15,21 0-15,0-21 0,22 22 16,-22-22-16,0 0 0,21 0 0,-20 0 16,20-22-16,-21 22 0,21-21 15,1 0-15,-22 0 0,0-21 0,21 20 16,-20 1-16,-22-21 0,0 21 15,0-22-15,0 1 0,0 21 0,0-21 16,0-1-16,-22 1 0,-20 21 16,21-22-16,-21 22 0,20 0 0,-20 21 15,0 0-15,-1 0 0,22 0 16,-21 0-16,21 21 0,0 22 0,-1-22 16,1 0-16,21 0 0,0 21 15,0-20-15,0-1 0,0 0 16,21 0-16,1-21 0,20 21 0</inkml:trace>
  <inkml:trace contextRef="#ctx0" brushRef="#br0" timeOffset="12868.07">3450 3641 0,'0'0'15,"0"-21"63</inkml:trace>
  <inkml:trace contextRef="#ctx0" brushRef="#br0" timeOffset="13360.79">5884 2921 0,'0'-21'0,"0"42"0,0-63 16,0 63-1,-21 0 1,0 0-16,21 22 0,-21-1 0,0 21 16,-1 1-16,1-1 0,0 1 0,0-1 15,0 1-15,-22-1 16,22-20-16,0 20 0,0-20 0,0-1 0,0 0 16,-1 1-16,22-1 0,0-21 15,0 0-15,0 0 0,22-21 31,-1 0-31,0-21 16,0 0-16,0 0 0,0-21 0,1 20 16,-1-20-16,0-21 0,0 20 0</inkml:trace>
  <inkml:trace contextRef="#ctx0" brushRef="#br0" timeOffset="13587.43">5969 2900 0,'0'0'0,"0"-42"0,21 20 0,-21-20 0,0 84 31,0-20-31,0 20 16,0 0-16,0 1 0,0 20 0,0 1 16,0-1-16,0-21 0,0 22 15,0-1-15,0-20 0,0 20 16,0-20-16,0-1 0,0 0 0,0 1 16,0-22-16,21 21 0,-21-21 15,21 0-15,-21 1 0,0-1 0,22-21 16,-22-21 15</inkml:trace>
  <inkml:trace contextRef="#ctx0" brushRef="#br0" timeOffset="14184.09">5440 3577 0,'-21'0'0,"42"0"0,-64 21 16,22 1-16,21-1 0,-21-21 0,21 21 15,0 0-15,21 0 16,0-21-16,1 0 0,20 0 0,-21 0 16,21 0-16,22 0 0,-22 0 0,22 0 15,-1 0-15,1-21 0,-1 0 16,1 0-16,-1 0 0,1-1 0,-22-20 16,22 21-16,-22 0 0,21-22 15,-20 22-15,-22 0 0,21-21 0,-21 21 16,1-1-16,-1 1 0,-21 0 15,-21 21 1,21 21 0,-22-21-16,1 21 0,0 1 0,21 20 15,0-21-15,-21 0 0,0 0 16,21 22-16,-21-22 0,21 0 0,0 21 16,0-20-16,0-1 0,0 21 15,0-21-15,0 0 0,0 1 0,0-1 16,21-21-16,0 0 0,0 0 15,0 0-15,0 0 0,22 0 16,-1 0-16,-21 0 0,22 0 0,-1-21 16,0-1-16,-21 1 0,22 0 15,-1 0-15,-21-21 0,22 20 16,-22 1-16,0-21 0,0 0 0,0 20 16,-21-20-16,0 21 0,0-21 0,0 20 15,0 1-15,-21 21 16,0 21-1,0 1-15,0-1 16,21 21-16,-22-21 0,1 0 0,21 22 16,0-22-16,-21 21 0,21-21 0,-21 1 15,21-1-15,0 21 0,0-21 16,0 0-16,21 1 0,0-22 16,22 0-16,-22 0 15,0 0-15,21 0 0,1 0 16,-22-22-16,21 1 0</inkml:trace>
  <inkml:trace contextRef="#ctx0" brushRef="#br0" timeOffset="14455.67">7514 2879 0,'0'0'0,"0"-21"0,-42-1 31,21 44-31,21-1 0,-22 0 0,22 0 15,-21 21-15,0 1 0,21-1 16,-21 22-16,21-22 0,-21 21 0,0-20 16,21 20-16,-22-20 0,1-1 15,21 0-15,0 1 0,0-1 0,-21-21 16,21 21-16,0-20 0,0-1 0,0 0 16,0 0-1,21-21-15,0 0 0,1 0 16,-1-21-16,0 0 0,0 0 0,0-1 15,22 1-15,-22-21 0</inkml:trace>
  <inkml:trace contextRef="#ctx0" brushRef="#br0" timeOffset="14903.42">7874 2879 0,'0'-21'0,"0"42"0,0-64 0,0 22 0,0 0 15,-21 21 1,21 21-16,-21 0 0,-1 1 0,22 20 15,0-21-15,-21 21 0,21 1 16,-21-1-16,21 22 0,-21-22 0,21 0 16,0 22-16,0-22 0,0 0 0,0 22 15,-21-22-15,21-21 16,0 22-16,0-1 0,0-21 0,0 0 0,0 1 16,0-1-16,0-42 46,0-1-46,21-20 0,0 21 16,0-21-16,-21-1 0,43 1 16,-22 0-16,0-1 0,21 1 0,-21 21 15,22-22-15,-22 22 0,21 0 16,-21 0-16,22 0 0,-1 21 16,-21 0-16,0 21 0,1 0 0,-1 0 0,0 0 15,0 22-15,0-22 0,-21 21 16,0 1-16,0-1 0,0-21 15,0 21-15,0-20 0,0 20 0,0-21 16,-21 0-16,0 0 0,0 1 0,21-1 16,-21-21-16,-1 21 0,1-21 15,0 0 1,0 0-16,21-21 16,0 0-16,-21 21 0</inkml:trace>
  <inkml:trace contextRef="#ctx0" brushRef="#br0" timeOffset="15079.31">7408 3196 0,'0'0'0,"-106"0"31,106-21-31,22 21 16,-1 0-16,21 0 15,0 0-15,1-21 0,-1 21 0,22 0 16,-22-21-16,21 21 0,1 0 0,-1-21 15,-20 21-15,20-22 0</inkml:trace>
  <inkml:trace contextRef="#ctx0" brushRef="#br0" timeOffset="15545.05">8657 3048 0,'21'-21'0,"0"0"31,-42 42-15,0-21-16,0 21 15,0 0-15,0 0 0,-1 22 0,1-22 16,0 21-16,-21 1 0,21-22 15,-1 21-15,22 0 0,0 1 16,0-22-16,0 21 0,0-21 0,0 22 16,22-22-16,-1-21 0,0 21 0,21-21 15,-21 0-15,22 0 0,-1 0 16,0 0-16,-20 0 0,20-21 0,0 21 16,1-21-16,-22 0 0,21-1 0,-21-20 15,0 21-15,22 0 0,-43-22 16,21 1-16,-21 0 0,0 21 0,0-22 15,0 1-15,0 21 0,0-22 0,-21 22 16,0 0-16,-1 0 0,-20 21 16,21-21-16,-21 21 0,-1 0 15,22 0-15,-21 0 0,-1 0 0,22 0 16,0 21-16,-21 0 0,21-21 16,-1 21-16,22 0 0,0 1 15,0-1-15</inkml:trace>
  <inkml:trace contextRef="#ctx0" brushRef="#br0" timeOffset="16300.77">9229 3577 0,'21'0'16,"0"0"-1,0-21-15,0 21 16,0-21-16,1 0 0,-1 21 0,0-21 16,21-1-16,-21 1 0,22-21 0,-22 21 15,21 0-15,-21-22 0,1 22 16,-1-21-16,0-1 0,-21 22 0,0 0 16,0 0-16,0-21 0,-21 20 15,-22 1-15,22 21 0,0 0 16,-21 0-16,21 0 0,-22 0 0,22 0 15,0 0-15,0 21 0,0 1 16,-1-1-16,22 0 0,0 0 16,0 0-16,22 0 0,-1 22 15,0-22-15,0 0 0,0 0 16,0 0-16,1 22 0,-1-22 0,0 0 16,0 0-16,0 0 0,0 1 0,1-1 15,-1 0-15,-21 0 16,21-21-16,0 0 0,-21 21 0,21-21 15,0 0-15,1 0 0,-1 0 16,0 0-16,0-21 0,0 21 16,0-21-16,22 0 0,-22 21 0,0-21 15,21-1-15,-20 1 0,-1 0 0,0-21 16,0 21-16,0-1 0,0 1 16,1 0-16,-22 0 0,0 0 15,0 42 16,-22 0-31,1 0 0,0 0 16,21 1-16,0 20 0,-21-21 0,21 0 16,-21 0-16,21 1 0,-21-1 15,21 0-15,0 0 16,21-21 0,0 0-1,0 0-15,-21-21 16</inkml:trace>
  <inkml:trace contextRef="#ctx0" brushRef="#br0" timeOffset="16480.53">10118 3090 0,'0'0'16,"-22"-21"-16,22 0 0,-21 21 16,0 0-16,21-21 15,21 21 16,0 0-31,1 0 16,-1 21-16,0-21 0,0 0 16,0 0-16</inkml:trace>
  <inkml:trace contextRef="#ctx0" brushRef="#br0" timeOffset="17072.18">10499 3217 0,'0'-21'32,"21"21"-32,0 0 15,0-21-15,0 21 0,0-21 16,1 21-16,-1 0 0,0 0 16,0 0-16,0 21 0,0 0 15,1-21-15,-1 21 0,0 1 0,-21 20 16,21-21-16,-21 0 0,0 0 0,0 22 15,-21-22-15,0 0 0,0 21 16,-22-20-16,1-1 0,21 21 0,-22-21 16,1 0-16,0 1 0,21-1 0,-22-21 15,22 21-15,21-42 32,21 0-32,0 21 15,1-22-15,20 22 0,-21 0 16,0 0-16,22-21 0,-22 21 15,21 0-15,0 0 0,-20 0 0,20 0 16,0 21-16,22 1 0,-22-22 16,0 21-16,1 0 0,-1 0 0,0-21 15,1 21-15,-22 0 0,0 1 0,0-1 16,-21 21-16,0-21 0,0 0 16,0 22-16,-21-22 0,0 21 0,-21 1 15,-22-1-15,22-21 0,-22 21 0,1 1 16,-1-1-16,1-21 0,-1 0 15,1 22-15,-1-22 0,1-21 16,20 21-16,1-21 0,-21 0 0,20 0 16,1 0-16,0 0 0,-1-21 0,1 21 15,0-21-15,-1 0 0,22-1 16,-21 1-16,21 0 0,-1-21 0,1 21 16,21-1-16,0 1 0,0-21 0,0 21 15,0 0-15,21-1 0,1 1 16,20 0-16,-21-21 0,21 21 0,1-1 15,-1 1-15</inkml:trace>
  <inkml:trace contextRef="#ctx0" brushRef="#br0" timeOffset="17619.88">11536 3239 0,'0'0'0,"0"-85"16,0 64 0,0 0-16,0-1 15,0 1-15,0 0 0,-21 0 0,-1 0 16,1 21-16,0-21 0,-21 21 16,21 0-16,-1 0 15,-20 21-15,21 0 0,-21 0 0,20 21 0,1 1 16,-21-22-16,21 21 0,0 1 15,-1-1-15,22 0 0,0 1 16,0-1-16,0-21 0,0 0 0,0 0 16,0 1-16,22-1 0,-1-21 0,0 0 15,0 21-15,0-21 0,22 0 16,-22 0-16,0 0 0,21-21 0,-21 21 16,1-21-16,-1-1 0,0 1 0,0 0 15,0-21-15,0 21 0,1-22 16,-22 22-16,0-21 0,0-1 0,0 22 15,21-21-15,-21 21 0,0-22 16,0 22-16,0 0 0,-21 42 31,21 0-31,0 1 0,0-1 16,0 21-16,0-21 0,0 22 16,0-1-16,0-21 0,0 21 0,0-20 15,0 20-15,0-21 0,0 0 0,21 22 16,0-22-16,0 0 15,0 0-15,0-21 0,1 0 16,-1 0-16,0 0 0,0 0 0,0 0 16,0-21-16,1 0 0,-1 0 15,0-1-15</inkml:trace>
  <inkml:trace contextRef="#ctx0" brushRef="#br0" timeOffset="18859.78">12023 2667 0,'0'-42'0,"0"84"0,0-127 0,0 64 16,0 0-16,0 0 0,0 42 16,-22 0-1,22 0-15,0 22 0,-21-1 0,0 0 16,0 22-16,21-22 0,0 1 0,-21 20 16,21-21-16,-21 1 0,21 20 15,0-20-15,0-1 0,0 0 16,0 1-16,0-1 0,0-21 0,0 21 15,0-20-15,0-1 0,21 0 16,0 0-16,0 0 0,0-21 0,0 0 16,1 0-16,-1 0 0,0 0 0,21 0 15,-21-21-15,1 21 0,20-21 16,-21 0-16,0 0 0,0-22 0,1 22 16,-1-21-16,21-1 0,-21 22 0,0-21 15,1 0-15,-1 20 0,0-20 16,-21 21-16,21 0 0,-21 0 0,21 21 15,-21 21 17,0 0-32,0 0 0,-21 0 0,0 0 15,21 22-15,-21-22 0,21 21 0,0-21 16,-21 22-16,21-1 0,0-21 16,-22 22-16,22-22 0,0 0 0,0 0 15,0 0-15,0 0 0,22 1 0,-1-1 16,0-21-16,0 0 15,0 0-15,22 0 0,-22 0 0,0 0 16,0-21-16,21 21 0,-20-22 0,-1 1 16,21-21-16,-21 21 0,22 0 15,-22-22-15,0 1 0,0 21 0,0-22 16,0 22-16,-21 0 0,22 0 16,-22 0-16,0 0 0,-22 21 31,1 21-31,0 0 15,21 0-15,-21 0 0,21 0 16,0 1-16,0-1 0,0 0 0,0 0 16,0 0-16,0 0 0,0 1 0,0-1 15,21-21 1,0 0-16,0 0 16,1 0-16,-1 0 0,0 0 0,-21-21 15,21-1-15,-21 1 16,21 0-16,-21 0 0,0 0 0,0 0 15,0-22-15,0 22 0,0 0 0,0 0 16,-21 0-16,0-1 0,0 1 16,0 0-16,-1 21 0,1 0 0,21-21 15,-21 21-15,21-21 16,21 21 0,0-21-1,1 21-15,-1 0 0,21-22 0,-21 22 16,22 0-16,-22 0 0,21 0 15,0-21-15,1 21 0,-1 0 0,0 0 16,1 0-16,-1 21 0,-21-21 0,22 22 16,-22-1-16,0 0 15,0 0-15,-21 0 0,0 22 0,0-22 16,0 0-16,0 21 0,0-21 0,0 1 16,0-1-16,0 0 0,-21 0 15,21 0-15,0 0 0,-21 1 0,21-1 16,-21-21-16,21 21 0,-22-21 15,1 0 17,21-21-32,0 0 15,0-1-15,0 1 0,0 0 16,0 0-16,0-21 0,21-1 0,-21 22 16,22-21-16,-1-1 0,0 1 15,21 0-15,-21-1 0,1 1 16,20 21-16,-21-21 0,21 20 0,1 1 15,-22 0-15,21 0 0,-21 21 16,22 0-16,-22 0 0,21 21 0,-21 0 16,1 0-16,-1 22 0,0-22 0,0 21 15,-21 1-15,0-1 0,0 0 16,0-21-16,0 22 0,0-1 0,-21 0 16,0 1-16,21-22 0,-21 21 15,-1-21-15,22 1 0,-21-1 0,21 0 16,0 0-16,-21-21 0,0 0 15,21-21 1,0 0 0,0 0-16,-21 21 0</inkml:trace>
  <inkml:trace contextRef="#ctx0" brushRef="#br0" timeOffset="19091.64">13187 2413 0,'0'0'15,"-21"0"1,-1 0-16,1 0 16,21 21 30,-21-21-30,0 0-16</inkml:trace>
  <inkml:trace contextRef="#ctx0" brushRef="#br0" timeOffset="19303.52">11684 2858 0,'0'0'0,"-21"21"0,0 0 16,42-21 0,21 0-1,-21 0-15,22 0 0,-1-21 0,0 21 16,1-21-16,-1 21 0,21 0 0,-20-22 16,20 22-16,-20 0 0,-1-21 15,0 21-15,-21 0 0,22-21 16,-22 21-16</inkml:trace>
  <inkml:trace contextRef="#ctx0" brushRef="#br0" timeOffset="20495.65">2032 5588 0,'0'-21'0,"0"0"31,0 42-15,0 0-16,0 21 15,0-20-15,0 20 0,0 0 16,0 1-16,0-1 0,-21 0 0,21 1 16,-21-1-16,21 0 0,0 1 15,-22-1-15,22-21 0,0 21 0,0-20 16,0-1-16,0 0 0,0 0 15,0 0-15,0-42 32,22 21-17,-22-21-15</inkml:trace>
  <inkml:trace contextRef="#ctx0" brushRef="#br0" timeOffset="20779.57">2498 5419 0,'0'0'0,"0"21"16,0 0-16,0 0 16,0 0-16,0 22 0,0-1 0,0 0 15,0 1-15,0-1 16,0 0-16,0 1 0,0-1 0,0 0 15,0 1-15,0-1 0,0-21 16,-22 22-16,22-22 0,0 0 0,-21 0 16,21 0-16,0 0 0,0 1 0,21-22 31,1 0-15,-1-22-16</inkml:trace>
  <inkml:trace contextRef="#ctx0" brushRef="#br0" timeOffset="20975.33">2984 5757 0,'0'0'0,"22"0"0</inkml:trace>
  <inkml:trace contextRef="#ctx0" brushRef="#br0" timeOffset="21492.83">5524 4974 0,'0'0'0,"0"-21"0,0 0 0,0 0 16,0 42 0,0 0-1,0 0-15,0 22 0,0-1 0,0 0 16,0 1-16,0 20 0,0 1 16,0-1-16,0 1 0,0-1 0,0 1 15,-21-1-15,21 1 0,-21-1 0,21-21 16,-21 22-16,21-22 0,0 1 15,-21-1-15,21-21 0,-21 21 0,21-20 16,0-1-16,0 0 0,-22-21 0</inkml:trace>
  <inkml:trace contextRef="#ctx0" brushRef="#br0" timeOffset="21853.23">5059 5376 0,'0'0'16,"-21"-42"-16,-1 0 0,1-1 0,21 22 0,0-21 15,0 0-15,0 20 0,0-20 16,0 21-16,0-21 0,21 20 0,22-20 16,-22 21-16,21 0 0,1 0 15,20-22-15,-21 22 0,22 21 16,-1-21-16,1 21 0,-1 0 0,-20 21 15,20 0-15,-20 0 0,-1 22 16,-21-1-16,0 22 0,0-22 0,-21 21 16,0-20-16,0 20 0,-21-20 15,-21 20-15,21-21 0,-22 1 0,1-1 16,0 0-16,-1 1 0,1-22 0,0 21 16,-1-21-16,22 1 0,-21-1 15,21-21-15,0 21 0,21 0 16,21-21 15,0 0-31,21 0 0,-21 0 0,22-21 16,-22 21-16</inkml:trace>
  <inkml:trace contextRef="#ctx0" brushRef="#br0" timeOffset="24963.38">6286 5715 0,'0'0'0,"43"0"31,-43-21-31,0 0 16,0 0-16,0-1 0,0 1 16,0 0-16,0 0 0,0 0 0,-21-22 15,21 22-15,-22 0 0,1 0 0,0 0 16,0 0-16,0 21 0,0 0 15,-1-22-15,1 22 0,0 0 0,0 0 16,0 22-16,-22-1 0,22 0 16,0 0-16,0 0 0,0 0 0,0 22 15,21-1-15,0 0 0,-22-20 0,22 20 16,-21 0-16,21 1 0,0-22 16,0 21-16,0-21 0,0 0 15,0 1-15,21-1 0,1 0 0,-1-21 16,0 0-16,0 21 0,0-21 15,0 0-15,1 0 0,20 0 0,-21-21 16,0 0-16,22 0 0,-22-1 0,21 1 16,-21 0-16,0 0 0,22-21 15,-22-1-15,0 22 0,0-21 0,-21-1 16,21 1-16,-21 0 0,22 21 16,-22-22-16,0 22 0,0 0 0,0 0 15,0 0-15,-22 42 31,22 0-15,0 0-16,0 0 0,0 0 0,0 22 16,0-22-16,0 106 15,0-85-15,0-21 16,0 1-16,0-1 0,0 0 16,22 0-16,-1 0 0,0-21 15,0 0-15,21 0 0,-20 0 0,-1 0 16,21 0-16,-21 0 0,22-21 15,-1 0-15,-21 21 0,21-42 0,1 20 16,-1 1-16,-21-21 0,22 21 0,-22-22 16,0 1-16,0 21 0,-21-21 15,0 20-15,0 1 0,0 0 16,0 0-16,0 0 0,-21 21 16,0 0-16,0 0 15,-1 0-15,1 0 0,0 0 0,0 21 16,21 0-16,0 0 0,0 0 15,0 22-15,21-22 16,-21 0-16,21 0 0,0 0 0,-21 1 16,22 20-16,-1-21 0,0 0 15,-21 0-15,21 22 0,0-22 0,0 0 16,1 0-16,20-21 0,-21 21 0,0 1 16,0-22-16,22 21 0,-22-21 15,0 0-15,21 0 0,-20 0 16,20 0-16,-21 0 0,21 0 0,-20 0 15,20-21-15,-21 21 0,21-22 0,-20 1 16,-1 0-16,0 0 0,0 0 16,0-22-16,0 22 0,-21-21 0,0 21 15,0-22-15,0 1 0,0 21 0,0-21 16,0-1-16,0 22 0,0 0 16,-21 0-16,0 0 0,0-1 0,0 22 15,0 0-15,-1-21 0,1 21 0,-21 0 16,21 0-16,0 0 15,-1 21-15,1-21 0,0 22 0,0-1 16,0 0-16,0 21 0,-1-21 0,22 22 16,0-1-16,-21-21 0,21 22 15,0-22-15,0 21 0,0-21 0,0 22 16,0-22-16,0 0 0,21 0 0,-21 0 16,43-21-16,-22 0 0,0 21 15,0-21-15,22 0 0,-22 0 0,21 0 16,0-21-16,-20 0 0,20 21 0,-21-21 15,21 0-15,-20 0 0,-1-1 16,0 1-16,0-21 0,0 21 16,-21-22-16,0 22 0,0-21 0,0 21 15,0 0-15,0-22 0,0 22 16,0 0-16,0 0 0,-21 21 16,21 21-1,-21 0-15,21 0 0,-21 0 16,21 1-16,0 20 0,0-21 0,0 0 15,0 22-15,0-1 0,0-21 0,0 0 16,0 22-16,21-22 0,0 0 16,0-21-16,0 21 0,1 0 0,-1-21 15,21 0-15,0 0 0,-20 0 16,20 0-16,0 0 0,-21 0 16,22-21-16,-22 0 0,21 21 0,-21-21 15,1 0-15,-1-22 0,0 22 0,0 0 16,0-21-16,-21 20 0,0-20 15,21 21-15,-21-21 0,0 20 0,0-20 16,0 21-16,0 0 0,0 0 0,-21 21 31,0 0-31,21 21 0,0 0 16,-21 0-16,21 21 0,0-20 0,-21 20 16,21-21-16,0 0 0,0 22 15,0-22-15,0 21 0,0-21 16,0 0-16,0 1 0,0-1 0,0 0 15,0 0-15,0 0 0,21-21 47,-21-21-47,0 0 0,0 0 0,21 0 16,-21-1-16,0-20 0,0 0 16,21 21-16,0-22 0,1 1 0,-1 21 15,-21-22-15,21 1 0,0 21 0,0 0 16,0 0-16,1-1 0,-1 1 15,0 21-15,0 0 0,0 0 0,0 0 16,1 0-16,-1 0 0,0 21 16,-21 1-16,21 20 0,0-21 15,-21 0-15,21 22 0,-21-22 0,0 21 16,0-21-16,0 22 0,22-22 0,-22 0 16,21 21-16,-21-21 0,0 1 15,0-1-15,21-21 0,0 0 16,0 0-1,0-21-15,-21-1 16,22 1-16,-1-21 0,-21 21 16,21 0-16,0-22 0,0 1 0,0 21 15,1-22-15,-1 1 0,0 21 0,0-21 16,21 20-16,-20-20 16,-1 21-16,0 21 0,0-21 0,0 21 15,0 0-15,1 0 0,-1 0 0,-21 21 16,21 0-1,-21 0-15,0 22 0,0-22 0,0 0 16,0 21-16,0-21 0,0 22 0,0-22 16,0 0-16,0 21 0,21-20 15,-21-1-15,21 21 0,-21-21 0,21 0 16,1-21-16,-1 22 0,0-1 16,0-21-16,0 0 0,0 0 0,22 0 0,-22 0 15,21 0-15,-21-21 0,22 21 16,-1-22-16,-21 1 0,22 0 15,-22 0-15,21 0 0,-21 0 0,0-22 16,1 22-16,-1-21 0,-21-1 16,0 22-16,0-21 0,0 21 0,0 0 15,0-1-15,0 1 0,0 0 0,-21 21 16,-1 0-16,1 0 0,0 0 16,0 0-16,0 21 0,0 0 15,-1 1-15,22-1 0,0 21 0,-21-21 16,21 0-16,0 22 0,0-1 15,0-21-15,0 22 0,0-22 0,0 0 16,21 21-16,1-21 0,-22 1 0,21-1 16,21 0-16,-21-21 0,0 21 15,22-21-15,-22 0 0,21 0 16,1 0-16,-1 0 0,0 0 0,-21 0 16,22-21-16,-22 21 0,21-21 0,-21-22 15,1 22-15,-1 0 0,0-21 16,0-1-16,0 1 0,0 0 15,1-1-15,-22-20 0,21 21 0,-21-22 0,21 1 16,-21-1-16,0 1 0,0-1 16,0 22-16,0-22 0,0 1 0,0 20 15,0 22-15,0-21 0,0 21 0,0 0 16,0 42 0,0 0-1,0 21-15,0 1 0,0-1 0,0 0 16,0 1-16,0 20 0,0-21 15,0 1-15,0 20 0,0-20 0,0-1 16,0 0-16,0 22 0,0-22 0,0 0 16,0-20-16,0 20 0,0 0 0,0 1 15,0-22-15,21 0 0,0 21 16,-21-21-16,21-21 0,1 22 0,-1-1 16,0-21-16,0 0 0,0 0 0,0 0 15,1 0-15,20 0 0,-21-21 16,21-1-16,-20 1 0,20 0 15,0 0-15,-21-21 0,22 20 0,-22-20 16,0 21-16,0-21 0,0 20 16,1-20-16,-22 21 0,21 0 0,-21 0 15,0-1-15,-21 22 16,-1 0-16,1 0 0,0 22 16,0-1-16,0 0 15,0 0-15,21 0 0,0 0 16,0 1-16,-22-1 0,22 0 0,0 21 0,0-21 15,0 1-15,0-1 0,0 0 16,0 0-16,0 0 0,22 0 0,-22 1 16,21-22-16,0 21 0,0-21 15,0 0-15,0 0 0,1 0 0,-1 0 16,21 0-16,-21 0 0,0-21 16,22 21-16,-22-22 0,21 1 0,1-21 15,-22 21-15,21 0 0,-21-22 16,22 1-16,-22 0 0,0-1 15,0 22-15,-21-21 0,0 21 0,0-22 0,0 22 16,0 0-16,-21 21 16,0 0-1,0 0-15,21 21 0,0 0 16,0 0-16,0 1 0,0-1 16,0 0-16,0 0 0,0 0 15,0 0-15,0 22 0,21-22 0,-21 0 16,21 0-16,-21 0 0,0 1 0,0-1 15,21-21-15,0 21 0,-21 0 0,21-21 16,1 21-16,-1-21 16,0 0-16,0 0 0,0 0 15,0-21-15,1 0 0,-1 21 0,0-21 16,21-22-16,-21 22 0,1 0 16,20-42-16,-21 20 15,0 22-15,0-21 0,-21 21 0,0-22 16,22 22-16,-22 0 0,21 21 15,-21 21 1,0 0-16,0 0 16,0 1-16,-21-1 0,21 0 15,0 0-15,0 0 0,0 0 0,0 1 16,0-1-16,0 0 0,0 0 0,0 0 16,21 0-16,0-21 0,0 22 15,0-22-15,0 0 16,1 0-16,-1 0 0,0-22 0,0 22 15,0-21-15,0 0 0,1 0 0,-1 0 16,0 0-16</inkml:trace>
  <inkml:trace contextRef="#ctx0" brushRef="#br0" timeOffset="25148.28">12023 4974 0,'0'0'0,"-43"0"0,22 0 0,0 0 15,0 0-15,21 21 32,0 1-17,-21-22 17</inkml:trace>
  <inkml:trace contextRef="#ctx0" brushRef="#br0" timeOffset="25332.18">10160 5249 0,'0'0'0,"-42"22"0,20-1 0,1-21 16,21 21-16,21-21 15,22 0-15,-22 0 0,21 0 0,22 0 16,-22 0-16,0 0 15,22-21-15,-22 0 0,22 21 0,-22-22 16</inkml:trace>
  <inkml:trace contextRef="#ctx0" brushRef="#br0" timeOffset="26132.87">12509 5503 0,'0'-21'16,"0"0"-16,0 0 16,0 0-16,22 21 15,-1-21-15,0 21 0,0-22 0,0 22 16,0 0-16,1 0 0,-1 0 0,0 0 15,21 0-15,-21 0 0,1 0 16,-1 0-16,0 22 0,-21-1 0,0 0 16,0 0-16,0 0 0,-21 22 0,0-22 15,-1 0-15,-20 21 0,0-21 16,-1 1-16,1 20 0,0-21 0,-1 0 16,1 22-16,0-22 0,-1-21 15,1 21-15,0 0 0,21-21 0,-1 0 16,44-21 15,-1 21-31,0-21 0,0 21 0,21 0 16,-20-21-16,20 21 0,0 0 15,1 0-15,-1 0 0,0 0 0,1 0 16,-1 0-16,21 21 0,-20 0 0,20-21 16,-20 21-16,-1 0 0,21 0 15,-20 1-15,-1-1 0,22 0 0,-43 0 16,21 0-16,0 22 0,-20-22 0,-1 0 15,0 21-15,-21-21 16,0 22-16,0-22 0,0 21 0,-21 1 0,0-22 16,-22 21-16,1 0 0,0-20 15,-22 20-15,1 0 0,20-21 0,-20 1 16,-1-1-16,22 0 0,-22-21 16,22 0-16,-21 0 0,-1 0 0,22 0 15,-1 0-15,-20 0 0,21-21 0,-1 0 16,1-1-16,21 1 0,-22-21 0,22 21 15,0 0-15,0-22 0,21 22 16,0-21-16,0 21 0,0-1 0,0 1 16,21 0-16,0 0 0,0 0 0,22 0 15,-22-1-15,0 1 0,21 0 16</inkml:trace>
  <inkml:trace contextRef="#ctx0" brushRef="#br0" timeOffset="26635.31">13674 5186 0,'-22'-42'0,"44"84"0,-65-106 0,22 43 16,0 0-16,0 0 0,0 21 15,-1 0-15,-20 0 0,21 0 16,-21 0-16,-1 21 0,22 0 0,-21 0 15,21 22-15,-22-1 0,22 0 16,0 1-16,0-1 0,0 0 0,21 1 16,0-1-16,0-21 0,0 22 0,0-22 15,0 21-15,0-21 0,21 0 16,0 1-16,0-22 0,21 0 16,-20 0-16,20 0 0,0 0 0,-21-22 15,22 1-15,-1 0 0,0 0 16,-20 0-16,20 0 0,-21-22 0,0 22 15,0-21-15,1 21 0,-1-22 0,0 1 16,-21 0-16,21-1 16,-21 1-16,0 0 0,0 20 0,0 1 15,0 0-15,0 0 0,0 42 16,-21 0-16,21 0 16,-21 22-16,21-22 0,-21 21 0,21-21 15,0 22-15,0-1 0,0-21 16,0 22-16,0-22 0,0 0 0,0 0 15,21 0-15,0 0 0,-21 1 0,21-1 16,0-21-16,0 0 0,1 21 16,-1-21-16,0 0 0,0 0 0,0 0 15,0-21-15,1 21 0,-1-21 0,0-1 16,0 1-16</inkml:trace>
  <inkml:trace contextRef="#ctx0" brushRef="#br0" timeOffset="26911.15">14182 4636 0,'0'0'0,"0"-43"0,0-20 0,0 20 16,0 1-16,0 21 0,0-21 0,0 20 15,-22 22 1,22 43-16,0-22 0,0 21 16,-21 22-16,21-22 0,0 43 15,0-22-15,0 1 0,0 20 0,0-20 16,0 21-16,0-22 0,0 1 15,0-1-15,0-21 0,0 22 16,0-22-16,0 1 0,0-1 0,21-21 16,-21 0-16,22 0 0,-22 1 0,0-1 15,21-21-15,0 0 16,0 0-16,0 0 0,0 0 16,-21-21-16,22-1 0,-1 1 0,0 0 15</inkml:trace>
  <inkml:trace contextRef="#ctx0" brushRef="#br0" timeOffset="27839.62">14817 4932 0,'0'0'0,"-22"0"32,22 21-32,0 0 0,-21 0 0,0 1 15,21 20-15,-21-21 0,21 21 0,0-20 16,0 20-16,0-21 0,0 21 15,0-20-15,0 20 0,0-21 0,0 0 16,0 0-16,0 1 0,0-1 0,21 0 16,0-21-16,0 21 15,1-21-15,20 0 0,-21 0 0,0 0 16,22 0-16,-1-21 0,-21 0 0,21 21 16,1-21-16,-22-1 0,21 1 15,-21 0-15,22 0 0,-22-21 16,0 20-16,0 1 0,-21 0 0,0 0 15,21 21-15,-42 0 32,0 21-32,0 0 0,21 0 0,-21 1 15,0-1-15,21 0 0,0 0 0,0 0 16,0 0-16,0 1 0,0-1 16,0 0-16,0 0 15,21-21-15,0 0 16,0 0-1,0 0-15,0 0 0,1 0 16,-1-21-16,0 0 0,0 0 16,-21-22-16,21 22 0,-21 0 15,0-21-15,0-1 0,0 22 0,0-21 16,0-1-16,0 22 0,0-21 0,0 21 16,0 0-16,0-1 0,0 1 15,0 0-15,21 21 31,1 0-31,20 0 0,-21 0 0,0 0 16,22 0-16,-22 21 0,21-21 0,0 21 16,-20 1-16,20-1 0,0 21 15,-21-21-15,22 0 0,-22 22 16,0-1-16,0-21 0,-21 22 0,0-22 16,0 21-16,0-21 0,0 22 15,0-22-15,-21 0 0,21 0 0,-21 0 16,0-21-16,21 21 0,-21-21 0,-1 0 15,1 0-15,0 0 16,21-21 0,0 0-16,0 0 0,0 0 15,0-22-15,0 22 0,0-21 0,0 0 16,21-1-16,0 1 0,1 0 16,20-22-16,-21 22 0,21-22 15,1 22-15,-1 0 0,0-1 0,1 22 16,-1 0-16,0 0 0,1 21 15,-22 0-15,21 21 0,-21 0 0,22 21 16,-22 1-16,0-1 0,-21 0 16,0 1-16,0-1 0,0 0 0,0 1 15,0-1-15,0 0 0,0-20 0,-21 20 16,21-21-16,-21 21 0,0-20 16,21-1-16,-22 0 0,1 0 15,0-21-15,0 0 16,21-21-1,-21 0-15,21 0 16,0-1-16,0 1 0</inkml:trace>
  <inkml:trace contextRef="#ctx0" brushRef="#br0" timeOffset="28043.42">15790 4424 0,'0'0'15,"-21"0"-15,0 0 0,0-21 0,0 21 0,-1 0 32,22 21 15,-21-21-32,0 0-15</inkml:trace>
  <inkml:trace contextRef="#ctx0" brushRef="#br0" timeOffset="28263.3">14076 4805 0,'0'0'0,"-43"21"0,22 0 0,-21 0 15,63-21 1,0 0-16,22 0 0,-22 0 15,21 0-15,0-21 0,1 21 16,-1 0-16,0-21 0,22 21 0,-22 0 16,1-21-16,-1 21 0,0 0 15,-21-21-15,22 21 0</inkml:trace>
  <inkml:trace contextRef="#ctx0" brushRef="#br0" timeOffset="29075.27">1926 7641 0,'0'-42'16,"0"21"-16,0 42 46,0 0-46,0 0 0,0 22 16,0-22-16,21 21 0,-21 0 16,21 22-16,-21-22 0,22 1 15,-22 20-15,0-21 0,0 1 0,0-1 16,0 0-16,0 1 0,0-1 16,0-21-16,0 0 0,0 1 0,0-1 15,0-42 1,0-1-1,0 1-15</inkml:trace>
  <inkml:trace contextRef="#ctx0" brushRef="#br0" timeOffset="29471.94">2371 7684 0,'21'0'0,"-42"0"0,42-22 16,-21 1-16,21 0 15,0 0-15,0 21 0,-21-21 16,21 21-16,1-21 0,-1 21 16,0 0-16,21 0 0,-21 0 0,22 0 15,-22 0-15,21 0 0,1 21 0,-22 0 16,0 0-16,0 0 0,0 22 16,-21-1-16,0-21 0,0 21 0,0 1 15,-21-1-15,0 22 0,-21-22 16,-1 0-16,1 1 0,0-1 15,-1 0-15,1 1 0,0-22 0,-1 0 16,22 0-16,0 0 0,0-21 16,0 0-16,-1 0 0,44 0 31,-1-21-31,0 21 0,21-21 0,-21 21 16,22-21-16,-1 21 0,0-21 0,22-1 15,-22 22-15,1-21 0,20 0 16,-21 21-16,1-21 0,-1 21 0,0-21 15,-20 21-15,20-21 0,-21 21 16,0 0-16,-21-22 0,0 1 0</inkml:trace>
  <inkml:trace contextRef="#ctx0" brushRef="#br0" timeOffset="29645.51">3387 7916 0,'0'-21'15,"0"42"-15,0-63 16,21 42 31,0 0-47,-21-21 16</inkml:trace>
  <inkml:trace contextRef="#ctx0" brushRef="#br0" timeOffset="30335.12">5821 7260 0,'0'0'15,"0"-21"-15,0-21 0,0 21 0,0-1 16,0 1-16,0 42 31,0 1-31,-21 20 16,21 0-16,0 1 0,-22-1 0,22 0 15,0 1-15,0 20 0,-21-21 0,21 1 16,-21 20-16,21-20 0,0-1 16,0 0-16,-21-21 0,21 22 0,0-22 15,-21 21-15,21-21 0,0 1 0,0-1 16,0 0-16,0-42 31,-21 21-31,21-21 0,0-1 16,0 1-16,0 0 0,0-21 0,0 21 15,0-22-15,0 22 0,0-21 16,0-22-16,21 22 0,0-22 16,0 22-16,21-21 0,-20-1 0,20 1 15,0 20-15,1 1 0,-1 0 16,21-1-16,-20 22 0,-1 0 0,22 0 15,-22 21-15,21 0 0,-20 21 0,-1 0 16,22 21-16,-22 1 0,0-1 16,-21 22-16,1-1 0,-1-21 0,-21 22 15,0-1-15,0 1 0,0-22 0,0 22 16,0-22-16,-21 0 0,-1 1 16,1-1-16,0 0 0,21-20 0,0-1 15,-21 0-15,21 0 0,-21 0 0,0-21 31,-1 0-31,1-21 16</inkml:trace>
  <inkml:trace contextRef="#ctx0" brushRef="#br0" timeOffset="30520.01">5863 7747 0,'0'21'16,"21"-21"-1,0 0-15,1 0 0,20 0 16,-21 0-16,21 0 0,1 0 16,-1-21-16,0 21 0,1-21 15,20 21-15,-20-21 0,20 21 0,-21-21 16,22-1-16,-22 22 0,22-21 0,-22 0 16</inkml:trace>
  <inkml:trace contextRef="#ctx0" brushRef="#br0" timeOffset="30767.87">7091 7281 0,'0'0'0,"0"-63"31,-21 63-15,21 21-16,0 0 0,0 0 16,-22 22-16,22-22 0,0 21 15,-21 1-15,21-1 0,0 0 0,0 1 16,-21-1-16,21 0 0,0 1 0,0-1 15,0 0-15,0-21 0,0 22 16,0-22-16,0 0 0,0 0 0,0 0 16,0 1-16,21-22 15,0 0 1,1-22-16,-1 1 0</inkml:trace>
  <inkml:trace contextRef="#ctx0" brushRef="#br0" timeOffset="31068.7">7048 7324 0,'0'-43'16,"0"86"-16,0-128 0,0 64 0,0-21 0,0 20 15,0 1-15,22-21 0,-1 21 16,0 0-16,0-1 0,0 22 0,22-21 16,-22 21-16,21 0 0,0 0 0,-20 0 15,20 0-15,0 21 0,1 1 16,-1 20-16,-21 0 0,0 1 0,0-1 15,-21 0-15,0 22 0,0-22 0,-21 0 16,0 1-16,0-1 0,0 0 16,-22-20-16,22 20 0,-21-21 0,21 0 15,-22 0-15,22 1 0,-21-22 16,21 0-16,0 21 0,-1-21 0,1 0 16,0 0-16,21-21 15,21-1 1,0 22-16,1-21 0,-1 0 0,0 0 15</inkml:trace>
  <inkml:trace contextRef="#ctx0" brushRef="#br0" timeOffset="31339.54">8297 6964 0,'0'0'0,"-21"0"15,0 0-15,0 0 16,21 21-16,-21 0 0,21 0 16,-22 22-16,1-22 0,21 21 15,0 1-15,0 20 0,-21-21 0,0 1 16,21-1-16,-21 22 0,21-22 0,0-21 16,0 21-16,0 1 0,-21-22 0,21 0 15,0 0-15,0 0 0,0 1 16,0-1-1,21-21-15,0 0 16,-21-21-16</inkml:trace>
  <inkml:trace contextRef="#ctx0" brushRef="#br0" timeOffset="31571.25">7789 7662 0,'0'0'0,"-21"22"0,21-1 0,0 0 15,0 0-15,0 0 0,0 0 16,21 1-16,0-22 0,1 21 16,20-21-16,-21 0 0,21 0 15,1 0-15,-1 0 0,22 0 0,-22 0 16,0 0-16,22 0 0,-22 0 0,22-21 16,-22-1-16,21 22 0,-20-21 0,-1 0 15,0 0-15,1 0 0,-22 0 16,0-1-16,0 1 0,-21-21 0,0 21 15,0-22-15</inkml:trace>
  <inkml:trace contextRef="#ctx0" brushRef="#br0" timeOffset="31784.13">7937 7070 0,'0'0'0,"-42"0"0,21 0 0,0 0 16,0-21-16,21-1 15,21 22-15,0 0 0,0-21 16,21 21-16,1 0 0,-1-21 0,0 21 16,1 0-16,-1-21 0,0 21 15,1 0-15,-1-21 0,0 21 0,1-21 16,-1 21-16,-21 0 0,0 0 0,1 0 16,-1-22-16</inkml:trace>
  <inkml:trace contextRef="#ctx0" brushRef="#br0" timeOffset="32159.92">10012 6922 0,'0'0'0,"-43"0"0,1 0 0,21 0 15,0 0-15,42 0 16,21-22-16,-21 22 0,22 0 15,-1 0-15,22-21 0,-1 21 16,-21 0-16,22-21 0,-1 21 0,1-21 16,-1 21-16,22 0 0,-43 0 0,22 0 15,-1 0-15,-41-21 0,20 21 16,-21 0-16,0 0 0,-42 0 16,-21 0-1</inkml:trace>
  <inkml:trace contextRef="#ctx0" brushRef="#br0" timeOffset="32427.76">10372 6816 0,'21'21'0,"-21"0"16,21-21-1,-21 21-15,0 0 0,0 1 0,0-1 0,0 21 16,0-21-16,0 22 0,0-1 15,0 0-15,0 1 0,0 20 16,0-21-16,0 1 0,0-1 0,-21 22 16,21-22-16,0 0 0,-21 1 0,21-22 15,0 21-15,0-21 0,0 0 0,0 22 16,0-22-16,0 0 16,21-21-1,0 0-15,0-21 0,0 0 16</inkml:trace>
  <inkml:trace contextRef="#ctx0" brushRef="#br0" timeOffset="32819.94">10837 7387 0,'0'21'0,"0"1"15,0-1 1,0 0-1,21-21-15,1 0 0,-1 0 16,21 0-16,-21 0 0,0 0 0,22 0 16,-22-21-16,21 21 0,-21-21 15,22-1-15,-22 22 0,0-21 0,-21 0 16,0 0-16,0 0 0,0 0 16,0-1-16,-21 1 15,0 21-15,0-21 0,-1 21 16,-20 0-16,21 0 0,-21 0 0,20 0 15,-20 0-15,21 21 0,0-21 0,-22 21 16,22 22-16,0-22 0,21 0 16,-21 21-16,0-20 0,0 20 0,21 0 15,0-21-15,0 1 0,0 20 0,0-21 16,0 0-16,0 0 0,0 1 0,0-1 16,21 0-16,21-21 0,-21 0 15,0 0-15,22 0 0,-1 0 16,0 0-16,1 0 0,-1 0 0,0-21 0,22 21 15</inkml:trace>
  <inkml:trace contextRef="#ctx0" brushRef="#br0" timeOffset="33195.39">11874 7218 0,'0'-21'0,"0"42"0,0-63 0,-21 42 15,-21 0-15,21 0 0,0 0 0,-22 0 16,22 21-16,-21 0 0,-1 0 15,22 0-15,-21 0 0,21 1 0,0-1 16,-1 0-16,1 0 0,21 0 16,-21 0-16,21 1 0,0-1 0,0 0 15,21 0-15,0-21 0,1 21 16,-1-21-16,0 21 0,21-21 0,-21 22 16,22-22-16,-22 21 0,21-21 0,-21 21 15,22-21-15,-22 21 0,0-21 16,0 21-16,0-21 0,-21 21 0,0 1 15,-21-22 1,-21 21-16,21-21 0,-22 0 16,1 0-16,0 0 0,-1 0 15,1 0-15,0 0 0,-1 0 0,1 0 16,21 0-16,-21 0 0,20 0 16,-20 0-16,21 0 0,21-21 15,0-1 1,21 1-16,0 21 0,0-21 15,1 0-15</inkml:trace>
  <inkml:trace contextRef="#ctx0" brushRef="#br0" timeOffset="33527.19">12277 6922 0,'0'-22'0,"0"44"0,0-65 0,0 22 0,0 0 16,0 0 0,0 42-1,0 0-15,0 0 0,0 0 16,0 22-16,0-1 0,0-21 16,-22 22-16,22 20 0,-21-21 0,21 1 15,-21 20-15,21-20 0,-21-1 0,21 0 16,-21 1-16,21-1 0,0 0 0,0-21 15,0 22-15,0-22 0,0 0 16,0 0-16,0 0 0,21 1 0,0-22 16,0 0-16,0 0 0,1 0 15,-1 0-15,0 0 0,0 0 0,0 0 16,0 0-16,1-22 0,-1 1 16,-21 0-16,21 21 0</inkml:trace>
  <inkml:trace contextRef="#ctx0" brushRef="#br0" timeOffset="33711.1">12150 7260 0,'0'0'0,"0"-21"0,-22 21 0,44 0 32,-1 0-17,0 0-15,0 0 0,21 0 0,-20-21 16,20 21-16,-21 0 0,21 0 0,-20 0 15,-1 0-15,0-21 0,21 21 16,-21 0-16</inkml:trace>
  <inkml:trace contextRef="#ctx0" brushRef="#br0" timeOffset="34280.37">13441 6879 0,'0'0'15,"0"-21"-15,0 0 0,0 0 0,0 0 16,0-1-16,21 1 0,0 0 16,0 0-16,0 0 0,1 21 15,20 0-15,-21 0 0,21 0 16,1 0-16,-22 0 0,21 21 0,1 0 16,-1 21-16,0-20 0,-21 20 0,22 0 15,-22 22-15,0-22 0,-21 22 16,0-22-16,0 21 0,0-20 0,0 20 15,0-20-15,0-1 0,-21 0 0,0 1 16,21-1-16,-21-21 0,21 0 0,0 0 16,0 1-16,0-44 31,0 1-31,0 0 16,0 0-16,0 0 0,21-22 15,0 1-15,0 0 0,0-1 0,0 1 16,1-21-16,-1 20 0,0-20 0,0 20 15,21 1-15,-20-21 0,-1 20 16,0 22-16,0-21 0,0 21 0,0-1 16,1 22 15,-22 22-31,0-1 0,21 0 16,-21 0-16,0 0 0</inkml:trace>
  <inkml:trace contextRef="#ctx0" brushRef="#br0" timeOffset="35291.43">14944 7281 0,'0'0'15,"0"-42"-15,0 21 0,0 0 0,0-22 16,0 22-16,0-21 0,0 21 0,0-22 15,0 22-15,-22-21 0,1 21 0,0 0 16,0-1-16,0 1 0,-22 21 16,22 0-16,0 0 0,-21 0 15,21 0-15,-22 21 0,22 1 0,-21-1 16,21 21-16,-22-21 0,22 22 0,0-1 16,-21 0-16,20 22 0,1-22 15,21 0-15,0 1 0,0-1 0,0-21 16,0 22-16,0-22 0,21 0 0,-21 0 15,43 0-15,-22-21 0,0 0 16,21 0-16,-20 0 0,20 0 0,-21 0 16,21 0-16,-20 0 0,20-21 0,-21 0 15,0 0-15,22 0 0,-22-1 0,0 1 16,0-21-16,0 0 16,0-1-16,1 22 0,-1-21 0,0-1 15,-21 1-15,0 21 0,0-21 0,0 20 16,0 1-16,0 0 0,0 0 15,-21 21-15,0 0 16,-1 0-16,22 21 0,-21 0 0,21 0 16,-21 1-16,21-1 0,-21 21 15,21 0-15,0-20 0,0 20 0,0-21 16,0 21-16,0 1 0,0-22 0,0 0 16,0 0-16,21 22 0,0-22 15,0-21-15,1 21 0,-1 0 16,0-21-16,21 0 0,-21 0 0,22 0 15,-1 0-15,-21 0 0,22 0 0,-1-21 16,-21 0-16,21 0 0,-20-1 16,20 1-16,-21-21 0,0 0 0,0-1 15,1 1-15,-1 0 0,0-1 0,0-20 16,0 20-16,0-20 0,1 21 16,-1-22-16,-21 1 0,21 20 0,0-20 15,-21 20-15,21 1 0,-21 21 0,0-21 16,0 20-16,0 44 15,0-1 1,0 21-16,0-21 0,-21 22 0,21 20 16,-21-21-16,21 1 15,-21-1-15,21 22 0,0-22 0,0 0 16,-21 1-16,21 20 0,0-21 0,0 1 16,0-1-16,0-21 0,0 22 0,0-22 15,0 21-15,21-21 0,0 0 16,0 1-16,0-22 0,0 0 0,22 21 15,-22-21-15,0 0 0,0 0 0,43-21 16,-43-1-16,0 1 16,21 0-16,-20 0 0,-1 0 0,0-22 15,0 22-15,0-21 0,0 21 16,1 0-16,-22-22 0,21 22 0,-21 0 16,-21 21 15,21 21-31,-22 0 0,1 0 0,21 1 15,0-1-15,0 21 0,0-21 16,0 0-16,0 1 0,0-1 0,0 0 16,0 0-16,0 0 0,21-21 15,1 0-15,-1 21 0,0-21 16,0 0-16,0 0 0,22 0 16,-22 0-16,0 0 0,21-21 0,-21 0 0,1 0 15,-1 0-15</inkml:trace>
  <inkml:trace contextRef="#ctx0" brushRef="#br0" timeOffset="35479.32">16171 6879 0,'0'0'0,"-21"-21"0,0 21 16,0 0-16,0 0 0,-1 0 0,44 0 62,-1 0-46</inkml:trace>
  <inkml:trace contextRef="#ctx0" brushRef="#br0" timeOffset="36260.05">16933 7218 0,'0'0'0,"21"0"16,1-21-16,-22 0 16,21-1-16,0 22 0,-21-21 0,21 0 15,-21 0-15,0 0 0,0 0 0,0-1 16,0 1-16,0 0 15,-21 0-15,0 0 0,0 0 0,-1-1 16,1 1-16,0 0 0,0 21 0,-21 0 16,20 0-16,1 0 0,0 0 15,-21 0-15,21 21 0,-22 0 0,22 1 16,0 20-16,0-21 0,0 21 0,-1-20 16,1 20-16,0 0 0,21 1 0,0-1 15,0 0-15,0 1 0,0-22 16,0 21-16,0-21 0,21 0 0,0 1 15,1-1-15,-1 0 0,0-21 0,21 0 16,-21 0-16,22 0 0,-22 0 16,21 0-16,1 0 0,-22 0 15,21-21-15,0 0 0,1-22 0,-22 22 16,21-21-16,-21-1 0,22 1 16,-22 0-16,21-1 0,-21 1 0,1-21 15,-1 20-15,0-20 0,0-1 0,0 1 16,-21 20-16,0-20 0,21-1 15,-21 1-15,0 21 0,0-1 0,0 1 16,0 0-16,0 20 0,0 1 0,-21 21 16,0 0-16,0 0 0,0 0 15,0 43-15,21-1 0,-22 0 16,22 22-16,-21-1 0,21 1 0,-21-1 16,21 1-16,0-1 15,0-20-15,0 20 0,0 1 0,0-22 16,0 0-16,0 22 0,21-22 0,0-21 15,1 22-15,-1-22 0,0 21 16,21-42-16,-21 21 0,1 0 0,20-21 16,-21 0-16,0 0 0,22 0 0,-22 0 15,21 0-15,-21 0 0,22-21 16,-22 0-16</inkml:trace>
  <inkml:trace contextRef="#ctx0" brushRef="#br0" timeOffset="36744.28">18013 6922 0,'0'-22'0,"0"44"0,0-65 0,-21 22 15,-1 0-15,1 21 0,0 0 0,0 0 16,0 0-16,0 0 0,-1 21 0,1 0 16,0 0-16,0 1 0,0 20 15,0-21-15,-1 21 0,1-20 0,0 20 16,21-21-16,0 21 0,0-20 0,0-1 15,0 21-15,0-21 0,0 0 16,21 1-16,0-1 0,1-21 16,-1 0-16,0 0 15,0 0-15,0 0 0,0-21 16,1 21-16,-1-22 0,-21 1 16,0-21-16,21 21 0,0-22 0,-21 22 15,0-21-15,21 0 0,-21-1 16,21 22-16,-21-21 0,0-1 0,0 1 15,0 21-15,22-21 0,-22 20 0,0 1 16,0 42 0,0 1-16,0-1 15,0 21-15,0-21 0,0 22 0,0-22 16,0 21-16,0-21 0,0 22 16,0-1-16,0-21 0,0 21 15,0-20-15,0 20 0,21-21 0,-21 0 16,21 0-16,0 1 0,0-1 15,0-21-15,1 0 0,-1 0 16,0 0-16,0 0 0,0 0 0,22-21 16,-22-1-16,0 1 0,0 0 15,21 0-15</inkml:trace>
  <inkml:trace contextRef="#ctx0" brushRef="#br0" timeOffset="37999.26">18648 6329 0,'0'0'0,"21"-42"0,-21 20 16,0 1-16,0 0 0,0 42 31,0 22-31,0-1 0,0 21 16,-21 1-16,0-1 0,-1 1 0,22-1 16,-21 1-16,0-1 0,21-20 0,0 20 15,-21 1-15,21-22 0,0 0 16,0 1-16,0-1 0,0 0 0,0 1 15,0-22-15,21 0 0,0 0 0,0 0 16,1 1-16,-1-22 0,0 0 16,21 0-16,-21 0 0,1 0 15,-1 0-15,21 0 0,-21-22 0,0 1 16,22-21-16,-22 21 0,0 0 16,21-22-16,-20 22 0,-1-21 0,0-1 15,0 22-15,0 0 0,0 0 0,-21 0 16,0 0-16,22-1 0,-22 1 15,0 42 1,0 1-16,-22-22 16,22 21-16,-21 0 0,21 21 15,0-21-15,-21 1 0,21-1 0,-21 21 16,21-21-16,0 0 0,0 1 0,0 20 16,0-21-16,0 0 15,21 0-15,0 1 0,0-22 0,1 21 16,-1-21-16,21 0 0,-21 0 0,22 0 15,-22 0-15,21 0 0,0 0 16,-20 0-16,20 0 0,0-21 0,1-1 16,-22-20-16,21 21 0,0 0 0,-20-22 15,-1 22-15,0-21 0,0 21 16,0-22-16,-21 22 0,21 0 0,-21 0 16,0 0-16,-21 21 15,0 21 1,21 0-16,-21 0 0,21 0 15,-21 1-15,21-1 0,0 21 16,0-21-16,0 22 0,0-22 0,0 0 16,0 0-16,0 0 0,0 0 15,0 1-15,0-1 0,21 0 16,0-21-16,0 0 0,0 0 0,1 0 16,-1 0-16,0 0 0,21 0 15,-21 0-15,1-21 0,-1 0 0,-21-1 16,21 1-16,-21 0 0,21-21 0,-21 21 15,0-22-15,0 22 0,0 0 16,-21-21-16,0 20 0,0 1 0,-1 0 16,1 0-16,0 21 0,-21 0 0,21-21 15,-22 21-15,22 0 16,0 0-16,0 0 0,42 0 31,0 0-31,0 0 16,22 0-16,-22 0 0,21 0 0,-21-21 15,22 21-15,-22 0 0,21 0 0,0-22 16,1 22-16,-1 0 0,0 0 16,-20 0-16,20 0 0,0 0 0,-21 22 15,1-1-15,-1 0 0,0 0 0,-21 0 16,21 0-16,-21 1 0,0-1 16,0 21-16,0-21 0,0 0 15,0 1-15,0-1 0,0 21 0,0-21 16,-21 0-16,0 1 15,21-1-15,-21-21 0,21 21 0,-22-21 32,1-21-17,21 0 1,0-1-16,0 1 0,0 0 0,0 0 16,0-21-16,0 20 0,21-20 0,1 21 15,-1-21-15,0-1 0,0 1 16,21 21-16,1-22 0,-22 22 15,21-21-15,1 21 0,20 0 16,-21-1-16,1 22 0,-1 0 0,0 0 16,1 0-16,-1 22 0,0-1 0,-20 0 15,-1 0-15,0 21 0,0-20 16,0 20-16,-21 0 0,0-21 0,0 22 16,0-1-16,0-21 0,0 22 0,0-22 15,-21 21-15,21-21 0,-21 0 16,0 1-16,0-1 0,21 0 0,-22-21 15,1 0-15,21 21 0,-21-21 16,0 0 0,21-21-16,0 0 15,0 0-15,0-1 0,0-20 0</inkml:trace>
  <inkml:trace contextRef="#ctx0" brushRef="#br0" timeOffset="38239.12">20278 6371 0,'-22'-21'0,"44"42"0,-65-42 0,1 21 0,21-21 0,0 21 16,-1 0 0,22-21-16,-21 21 15,21 21 16,0 0-31,0 0 16,0 0-16,0 1 16,-21-1-1</inkml:trace>
  <inkml:trace contextRef="#ctx0" brushRef="#br0" timeOffset="38491.98">18394 6646 0,'-21'0'0,"42"0"0,-64 22 0,65-22 16,-1 0-16,21 21 16,0-21-16,1 0 0,-1 0 0,0 0 15,22 0-15,-22 0 0,22 0 16,-22 0-16,0 0 0,1 0 0,-1 0 15,0 0-15,1 0 0,-22 0 0,0 0 16,-63 0 15,21 0-31</inkml:trace>
  <inkml:trace contextRef="#ctx0" brushRef="#br0" timeOffset="39211.25">9080 9059 0,'0'0'0,"0"-21"0,0 0 16,0 0-16,0 0 0,0 0 15,0-1-15,0 1 16,0 42-1,0 1 1,0 20-16,0-21 0,0 21 16,0 1-16,0-1 0,0 0 0,0 1 15,0-1-15,0 0 0,0 1 0,0-1 16,0 0-16,0 1 16,0-1-16,0-21 0,0 22 0,0-22 15,0 0-15,0 0 0,22 0 0,-1-21 16,0 0-16,21 0 0,-21 0 15,1 0-15,-1 0 0,0-21 16,0 0-16</inkml:trace>
  <inkml:trace contextRef="#ctx0" brushRef="#br0" timeOffset="39491.08">9779 9313 0,'0'0'0,"-21"0"0,0 22 0,-1-22 0,22 21 16,22-21 15,-1 0-15,-21-21-16,21-1 0,0 1 16,-21 0-1,0 0-15,0 0 16,-21 21-16,0 0 15,21-21-15,-21 21 0</inkml:trace>
  <inkml:trace contextRef="#ctx0" brushRef="#br0" timeOffset="40175.79">11007 8911 0,'-22'-42'16,"44"84"-16,-65-105 0,22 42 0,0-22 16,0 22-16,21 0 0,-21 0 0,-1 0 15,22-1-15,0 44 31,0-1-31,0 0 0,0 21 16,0 1-16,22-1 0,-1 21 0,0-20 16,0 20-16,-21-20 0,21 20 0,-21-21 15,21 22-15,-21-22 0,0 1 16,0-1-16,0 0 0,0 1 0,0-22 16,0 21-16,0-21 0,0 0 0,0 1 15,0-1 1,0-42-1,0-1-15,0 1 0,0 0 16,0 0-16,0-21 0,0 20 16,0-20-16,0 0 0,22-1 15,-1 1-15,0 0 0,0-1 0,0 1 16,22 21-16,-22-21 0,21-1 0,-21 22 16,22 0-16,-1 21 0,0 0 15,-21 0-15,22 0 0,-1 0 0,-21 0 16,22 42-16,-22-21 0,0 22 0,0-22 15,0 21-15,-21 1 0,0-22 16,0 21-16,0 0 0,0-20 0,0 20 16,-21-21-16,0 0 0,21 0 0,-21 1 15,0-1-15,21 0 0,-22-21 16,22 21-16,0-42 31,0 0-31,22 0 16</inkml:trace>
  <inkml:trace contextRef="#ctx0" brushRef="#br0" timeOffset="40535.58">11769 9292 0,'0'21'16,"0"-42"-16,0 64 0,0-22 15,21-21-15,0 0 16,0 0-1,0 0-15,0 0 0,1 0 0,-1 0 16,21-21-16,-21-1 0,0 22 16,22-21-16,-22 0 0,0 0 0,0 21 15,0-21-15,-21 0 0,0-1 0,0 1 16,0 0-16,0 0 0,-21 0 16,0 21-16,0-21 0,0 21 15,0 0-15,-22 0 0,22 21 0,-21 0 16,21 0-16,-1 0 0,1 0 0,0 1 15,0-1-15,0 21 0,0-21 16,21 0-16,0 22 0,0-22 0,0 0 16,0 0-16,0 0 0,0 1 0,21-1 15,0 0-15,0-21 0,21 0 16,-20 21-16,20-21 0,-21 0 16,21 0-16,1 0 0,-1 0 0,0-21 15</inkml:trace>
  <inkml:trace contextRef="#ctx0" brushRef="#br0" timeOffset="40996.32">12785 9186 0,'0'0'0,"0"-21"0,0 0 16,0 0-16,-22 21 0,1 0 0,21-21 16,-21 21-16,0 0 0,0 0 15,0 0-15,-1 0 0,1 0 16,0 21-16,0 0 0,0 0 0,0 0 15,-1 22-15,22-22 0,-21 21 16,0-21-16,21 22 0,-21-22 0,21 21 16,0-21-16,0 22 0,0-22 0,0 0 15,0 0-15,0 0 0,21 1 0,0-22 16,0 0-16,1 0 0,-1 0 16,21 0-16,-21-22 15,0 1-15,1 0 0,-1 0 16,0 0-16,0 0 0,0-1 15,-21 1-15,21-21 0,1 21 0,-22-22 16,0 22-16,0-21 0,21 21 0,-21 0 16,0-1-16,0 1 0,0 42 31,0 1-31,0-1 16,0 0-16,0 0 0,0 21 0,0-20 15,0-1-15,0 21 0,0-21 16,0 0-16,21 1 0,0-1 0,0 0 15,0 0-15,1 0 0,20-21 0,-21 21 16,21-21-16,1 0 0,-1 0 16,-21 0-16,22 0 0,-1 0 15,21 0-15,-20-21 0</inkml:trace>
  <inkml:trace contextRef="#ctx0" brushRef="#br0" timeOffset="41501.03">13885 9144 0,'0'0'15,"0"-21"-15,0 0 0,-21 0 0,0-1 16,0 22-16,0 0 0,-22 0 16,22 0-16,-21 0 0,21 0 0,-1 0 15,-20 0-15,21 22 0,0-1 0,-22 0 16,22 0-16,0 0 0,0 22 16,0-22-16,21 0 0,0 21 15,-21-21-15,21 1 0,0-1 0,0 21 16,0-21-16,0 0 0,21 1 0,0-1 15,0-21-15,0 21 0,0-21 16,22 0-16,-22 0 0,0 0 0,21 0 16,-20 0-16,-1 0 0,0 0 0,21-21 15,-21 0-15,1-1 0,-22 1 0,21-21 16,-21 21-16,21-22 0,-21 1 16,0-21-16,0 20 0,0-20 0,0 20 15,0-20-15,0-1 0,0 1 0,0-1 16,0 22-16,0 0 15,0-1-15,0 22 0,0 0 0,0 0 16,0 0-16,-21 21 0,0 0 16,21 21-16,0 0 15,0 21-15,0 1 0,0 20 0,-22-20 16,22 20-16,0-21 0,0 22 0,0-1 16,0-20-16,0-1 0,0 22 15,0-22-15,22-21 0,-22 21 0,21 1 16,0-22-16,-21 0 0,21 0 0,0 0 15,0 1-15,1-22 0,-1 0 0,0 0 16,0 0-16,0 0 0,22 0 16,-22 0-16,0 0 0,0-22 15,21 1-15,-20 0 0,-1 0 0</inkml:trace>
  <inkml:trace contextRef="#ctx0" brushRef="#br0" timeOffset="41864.83">14351 9165 0,'-21'0'0,"42"0"0,-63 21 16,42 1-16,0-1 16,0 0-16,0 0 15,21-21-15,0 0 16,0 0-16,0 0 0,0 0 0,1 0 16,-1 0-16,0-21 15,0 0-15,0 21 0,0-21 0,1-1 16,-1 1-16,0 21 0,-21-21 0,0-21 15,0 21-15,0-1 16,0 1-16,0 0 0,-21 21 0,0 0 16,-1 0-16,1 0 0,0 21 0,0 0 15,-21 1-15,20-1 0,1 21 0,0-21 16,0 22-16,21-22 0,0 21 16,-21-21-16,21 0 0,0 1 0,0-1 15,0 0-15,21 0 0,-21 0 16,21 0-16,0-21 0,0 22 0,22-22 15,-22 0-15,21 0 0,-21 0 16,22 0-16,-22 0 0,21 0 0,-21 0 16,22 0-16,-22 0 0,0-22 0,0 22 15</inkml:trace>
  <inkml:trace contextRef="#ctx0" brushRef="#br0" timeOffset="42199.14">14838 9208 0,'0'0'15,"0"-22"-15,0-20 0,0 21 0,21 0 0,-21 0 16,21-22-16,0 22 0,0 0 15,22 0-15,-22 21 0,0 0 16,21 0-16,-20 0 0,20 0 0,-21 0 16,21 0-16,-20 0 0,-1 42 15,21-21-15,-21 0 0,0 1 16,1 20-16,-22-21 0,0 21 0,0-20 16,0 20-16,0-21 0,0 0 0,0 22 15,0-22-15,0 0 0,-22 0 16,1-21-16,0 21 0,0-21 15,0 0-15,0 0 16,21-21 0,0 0-16,0 0 0,0 0 15,21-1-15,0 1 0,0-21 0,0 21 16,0-22-16,22-20 0,-22 21 16,21-1-16,-21-20 0,22 20 0,-1 1 15,-21 0-15,22 21 0,-22-1 16,21 1-16,-21 0 0,0 21 0,1 0 15,-1 0-15</inkml:trace>
  <inkml:trace contextRef="#ctx0" brushRef="#br0" timeOffset="43151.6">9271 10837 0,'0'-21'15,"0"0"-15,0 0 16,0 0-16,0 0 0,0-1 16,0 1-16,21 0 15,-21 0-15,21 21 0,0-21 16,1 21-16,-1 0 0,0 0 0,0 0 0,0 0 15,0 21-15,22-21 16,-22 42-16,0-21 0,0 22 0,0-1 16,1 0-16,-22 1 0,0-1 0,0 22 15,0-22-15,-22 21 0,1-20 0,0-1 16,-21 22-16,-1-22 0,22 0 16,-21-21-16,0 22 0,-1-22 0,1 0 15,0 0-15,-1 0 0,1-21 0,21 0 16,-22 0-16,22 0 0,0 0 15,0-21-15,21 0 0,0 0 0,0 0 16,0-22-16,0 22 0,0-21 0,0 0 16,0-1-16,21 1 0,0 0 15,0-1-15,1 22 0,20 0 16,-21 0-16,0 0 0,22 21 0,-22 0 16,21 0-16,-21 0 0,0 21 0,22 0 15,-22 0-15,0 0 0,0 22 16,0-22-16,1 21 0,-1 0 0,0-20 15,-21 20-15,21-21 0,-21 0 0,21 22 16,-21-22-16,0 0 0,21 0 16,1 0-16,-1 0 0,0-21 15,0 0-15,0 0 0,0 0 16,1-21-16,-1 0 16,0 21-16</inkml:trace>
  <inkml:trace contextRef="#ctx0" brushRef="#br0" timeOffset="43327.49">10223 11113 0,'22'0'78</inkml:trace>
  <inkml:trace contextRef="#ctx0" brushRef="#br0" timeOffset="44451.6">11155 11197 0,'0'0'0,"0"21"15,21-21 1,0 0-16,0 0 15,22-21-15,-22 0 0,21 0 16,-21 21-16,22-21 0,-1-22 16,0 22-16,22 0 0,-22 0 0,0-21 0,1 20 15,-1 1-15,0-21 0,-20 0 16,-1 20-16,0-20 0,0 0 16,-21 21-16,0-22 0,0 1 0,0 21 15,0-22-15,0 22 0,-21 0 16,0 0-16,0 0 0,-1 21 0,1 0 15,0 0-15,0 0 0,0 0 16,0 21-16,21 21 0,0-21 16,-22 22-16,22-1 0,-21 0 0,21 1 15,-21 20-15,21 1 0,0-22 0,0 22 16,-21 20-16,21-20 0,-21-1 0,21 22 16,0 0-16,0-22 0,-21 22 15,21-22-15,0 1 0,-22 20 0,22 1 16,0-21-16,0-1 0,0 22 15,0-22-15,0-20 0,0 20 0,0-21 16,0 1-16,0-22 0,0 0 16,22 0-16,-1 0 0,0-21 0,0 0 15,0 0-15,0-21 0,22 0 0,-22 21 16,0-42-16,21 21 0,-20-22 0,-1 22 16,0-21-16,0-1 0,0-20 15,-21 21-15,21-1 0,-21-20 0,0 20 16,0-20-16,-21 21 0,0-22 0,0 22 15,-21-22-15,20 22 0,-20 0 16,0-1-16,21 22 0,-22-21 16,1 21-16,0-1 0,20 22 0,-20-21 15,21 21-15,0 0 0,0 0 0,-1 0 16,22-21-16,22 0 16,-1 21-16,0-21 15,21 0-15,-21 21 0,22-22 0,-1 1 16,0 0-16,1 0 0,-1 0 15,22 0-15,-22-1 0,21 1 0,1-21 16,-22 21-16,1 0 0,20-1 0,-21 1 16,1 0-16,-22 0 0,21 0 0,-21 0 15,1-1-15,-22 1 16,-22 21 0,22 21-1,-21-21-15,0 22 0,0-1 16,21 0-16,0 0 0,-21 0 0,0 0 15,21 1-15,0-1 0,0 0 0,0 0 16,0 21-16,0-20 0,0-1 0,0 0 16,0 0-16,0 0 0,0 0 15,21 1-15,0-22 0,0 0 0,0 0 16,0 0-16,22 0 0,-22 0 0,0 0 16,21 0-16,-20 0 0,20-22 15,-21 1-15,0 0 0,0 0 0,1 0 16,-1 0-16,0-1 0,-21 1 15,0 0-15,0-21 0,0 21 0,0-1 16,0 1-16,-21 0 0,0 0 16,-1 0-16,1 21 0,0 0 0,-21-21 15,-1 21-15,22 0 0,-21 0 0,21 0 16,0 0-16,-22 0 0,22 0 16,42 0-1,0 0-15,22 0 16,-22 0-16,21 0 0,1 0 0,-1 0 15,-21 0-15,21 0 0</inkml:trace>
  <inkml:trace contextRef="#ctx0" brushRef="#br0" timeOffset="44852.01">12975 10774 0,'-21'0'15,"0"21"1,0-21-16,-1 21 15,22 0-15,-21 1 0,0-1 0,0 0 16,21 21-16,-21-21 0,21 1 0,-21 20 16,21-21-16,0 0 0,0 22 0,0-22 15,0 0-15,0 0 16,21 0-16,0 0 0,-21 1 0,21-22 16,0 0-16,22 0 0,-22 0 0,0 0 15,0 0-15,0 0 0,0 0 16,22-22-16,-22 22 0,0-21 0,0 0 15,0 0-15,1 0 0,-22-22 0,0 22 16,0 0-16,0-21 0,0 21 0,0-22 16,0 22-16,-22-21 0,1 21 15,0-1-15,0 1 0,0 0 0,0 21 16,-22-21-16,22 21 0,-21 0 0,21 0 16,-22 0-16,22 0 0,0 21 15,0-21-15,0 21 0,21 0 0,0 1 16,0-1-16,0 0 15,0 0-15,0 0 0,21-21 16,0 0-16,0 0 0,0 21 16,0-21-16</inkml:trace>
  <inkml:trace contextRef="#ctx0" brushRef="#br0" timeOffset="45579.59">11451 11049 0,'0'0'16,"21"0"15,22 0-31,-22 0 16,21 0-16,22 0 0,-22 0 0,43-21 16,-22 21-16,22 0 0,21 0 0,-22-21 15,22 21-15,-21 0 0,-1 0 16,22-21-16,-21 21 0,0 0 0,-1 0 15,1 0-15,0 0 0,-22 0 0,1 0 16,-22-22-16,0 22 0,1 0 16,-22 0-16,0 0 0,0 0 15,-42 0 1,0 0 0,0 0-16,-1 0 31,1 0-31,0 0 15,0 0-15</inkml:trace>
  <inkml:trace contextRef="#ctx0" brushRef="#br0" timeOffset="45887.41">11790 11176 0,'0'0'0,"-43"21"0,22-21 16,0 21-16,21 1 0,21-22 16,0 0-1,22 0-15,20 0 0,1 0 0,-1 0 16,22 0-16,0 0 0,20 0 0,-20-22 16,21 22-16,0 0 0,0-21 15,-1 21-15,1-21 0,0 21 16,-21 0-16,-1-21 0,-20 21 0,-1 0 15,-20 0-15,-1-21 0,-21 21 0,0 0 16,-21-21 0,-21-1-1,21 1-15,0 0 16,-21 21-16</inkml:trace>
  <inkml:trace contextRef="#ctx0" brushRef="#br0" timeOffset="46308.26">14414 10583 0,'0'0'0,"22"-63"31,-22 84-15,0 0-1,0 0-15,0 22 0,-22-22 0,22 21 16,-21 1-16,21-1 0,-21 0 16,21 1-16,0-22 0,-21 21 0,0 0 15,21-20-15,-21 20 0,21-21 0,0 21 16,0-20-16,0-1 0,0 0 16,0 0-16,21-42 31</inkml:trace>
  <inkml:trace contextRef="#ctx0" brushRef="#br0" timeOffset="46847.95">14287 10774 0,'0'0'0,"0"-42"0,-21-1 0,21 22 16,0-21-16,0-1 0,0 22 0,0-21 15,21 0-15,1 20 0,-1-20 0,21 0 16,0 21-16,1-1 0,-1 1 15,22 0-15,-22 21 0,21 0 0,-20 0 16,20 0-16,1 0 0,-22 42 0,22-20 16,-43 20-16,21 0 0,-21-21 15,-21 22-15,0-1 0,0 0 16,-21 1-16,0-22 0,-21 21 0,-1-21 16,22 1-16,-21 20 0,-1-21 0,1 0 15,0-21-15,-1 21 0,1-21 16,21 0-16,-21 0 0,20 0 0,1 0 15,21-21 1,0 0-16,0 0 16,21 0-16,1 0 0,-1-1 0,0 22 15,21-21-15,-21 0 0,22 21 0,-1 0 16,0 0-16,1 0 0,20 0 16,-20 0-16,-1 21 0,21 0 15,-20 1-15,-1-1 0,0 0 0,-20 0 16,20 0-16,-21 0 0,0 1 15,-21 20-15,0-21 0,0 0 0,-21 0 16,0 1-16,-21-1 0,20 0 0,-20 0 16,0 0-16,-1 0 0,-20-21 0,21 22 15,-1-22-15,1 0 0,-22 0 16,22 0-16,0 0 0,-1 0 0,1 0 16,0 0-16,-1 0 0,22 0 0,0-22 15,0 1-15,0 0 16,21 0-16,42 0 15,-21 21-15,0-21 16,22 21-16,-22-22 0,21 1 0,1 21 16</inkml:trace>
  <inkml:trace contextRef="#ctx0" brushRef="#br0" timeOffset="47267.38">15621 10710 0,'0'0'0,"-21"-21"31,0 21-31,-1 0 0,1 0 16,0 0-16,21 21 0,-21 1 15,0-1-15,0 0 16,21 0-16,-22 0 0,22 22 0,-21-22 16,0 0-16,21 0 0,-21 21 0,21-20 15,0-1-15,0 0 16,0 0-16,21-21 0,0 21 15,0-21-15,1 0 0,20 0 0,-21 0 16,21 0-16,-20 0 0,-1-21 16,21 21-16,-21-21 0,22 21 0,-22-21 15,0 0-15,0-1 0,-21 1 0,0 0 16,0-21-16,0 21 0,0-1 16,0-20-16,0 21 0,0 0 15,-21 0-15,0-1 0,0 1 0,-22 0 16,22 21-16,-21 0 0,21 0 0,-22 0 15,22 0-15,0 0 0,0 21 16,0 0-16,-1-21 0,22 22 0,0-1 16,0 0-16,0 0 0,0 0 0,22 0 15,-1 1-15,21-1 0,-21-21 16,22 21-16,-22-21 0,21 0 0</inkml:trace>
  <inkml:trace contextRef="#ctx0" brushRef="#br0" timeOffset="48451.7">16595 10710 0,'0'0'0,"0"-21"0,-22 0 15,1 0-15,0 0 0,-21 0 0,21-1 16,-22 1-16,22 21 0,-21 0 16,-1 0-16,1 0 0,0 0 0,-1 0 15,1 21-15,0 1 0,-1 20 0,22-21 16,-21 21-16,0-20 0,20 20 15,1-21-15,0 21 0,21 1 0,-21-22 16,21 0-16,0 21 0,0-20 16,21-1-16,0 0 0,0 0 15,1-21-15,20 21 0,-21-21 0,21 0 16,1 0-16,-1 0 0,0 0 0,1 0 16,-1 0-16,0-21 0,1 0 0,-1 0 15,-21 0-15,22-1 0,-22 1 16,21-21-16,-21 0 0,0-1 0,1 1 15,-1 0-15,0-22 0,0 22 0,-21-22 16,0 1-16,0 20 0,0 1 16,0-21-16,0 41 0,0-20 0,0 21 15,0 0-15,0 0 0,-21 21 16,0 0 0,0 21-16,21 0 0,-22 0 0,1 21 15,21 1-15,-21-1 0,21 22 0,0-22 16,0 0-16,0 22 0,0-22 15,0 0-15,0 1 0,0-1 0,0-21 16,0 22-16,21-22 0,0 21 0,1-21 16,-1 0-16,0-21 0,0 22 15,21-1-15,-20-21 0,-1 0 0,21 0 16,-21 0-16,22 0 0,-22 0 0,21 0 16,-21-21-16,22-1 0,-22 1 0,0 0 15,21 0-15,-21 0 0,1 0 16,-1-1-16,0 1 0,0 0 15,-21 0-15,0 0 0,-21 42 32,21 0-17,-21 0-15,21 0 0,0 1 16,0-1-16,0 0 0,0 0 0,0 0 16,0 0-16,0 1 15,21-22-15,0 21 0,0-21 0,0 0 16,1 0-16,-1 0 0,21 0 0,0 0 15,-20 0-15,20 0 0,0 0 16,-21 0-16,22-21 0,-22-1 0,0 1 16,21 0-16,-20 0 0,-1 0 15,-21 0-15,21-1 0,-21 1 0,21 0 16,-21 0-16,0 0 0,0 0 16,0-1-16,0 1 0,0 42 31,0 1-16,0-1-15,0 0 0,0 0 16,0 21-16,0-20 0,0 20 0,0-21 16,0 21-16,0 1 0,0-1 15,-21 0-15,21 1 0,0 20 0,0-20 16,0 20-16,0-21 0,0 22 0,0-1 16,0-20-16,0 20 0,0 1 15,0-22-15,0 22 0,0-1 16,-21 1-16,21-1 0,0 1 0,-21-1 15,21-21-15,-22 22 0,22-1 0,0-20 16,0-1-16,-21 0 0,21 1 0,-21-22 16,21 21-16,-21-21 0,21 1 15,0-1-15,-21-21 0,0 0 16,-1 0-16,1 0 0,0-21 16,0-1-16,0 1 0,0 0 15,-1 0-15,1-21 0,0-1 0,0-20 16,-21 20-16,20-41 0,1 20 15,0 1-15,-21-22 0,42 22 0,0-1 16,0 1-16,0-1 0,0 1 0,21-1 16,0 1-16,0 20 0,22 1 15,-22 0-15,21-1 0,-21 1 0,22 0 16,-1 20-16,0-20 0,-21 21 0,22 0 16,-1-22-16,0 22 0,1 0 15,-1 21-15,0-21 0,1 0 0,-1 0 16,-21 21-16,22-22 0,-22 22 0,0 0 15,0 0-15</inkml:trace>
  <inkml:trace contextRef="#ctx0" brushRef="#br0" timeOffset="48620.11">18373 11049 0,'-22'0'0,"1"0"16,0 21-16,0-21 0,0 0 16,0 0-16,-1 0 15</inkml:trace>
  <inkml:trace contextRef="#ctx0" brushRef="#br0" timeOffset="53307.29">2222 12573 0,'0'0'0,"-21"-21"0,21 0 16,-21 21-16,21-21 15,-21 21-15,21-22 16,-21 22 0,21 22-16,0-1 15,0 0-15,0 0 0,0 0 0,0 22 16,0-1-16,-21 0 0,21 22 15,0-22-15,-22 0 0,22 1 0,0 20 16,0-20-16,0-22 0,0 21 16,0 0-16,0-20 0,0-1 0,0 0 15,0 0-15,0 0 0,0 0 16,0-42 31,0 0-47</inkml:trace>
  <inkml:trace contextRef="#ctx0" brushRef="#br0" timeOffset="53975.67">2709 12700 0,'0'-21'16,"0"0"-1,0 0-15,0-1 16,0 1-16,21 21 16,1-21-16,-1 21 0,0 0 15,0 0-15,0-21 0,0 21 0,1 0 16,-1 0-16,0 0 0,0 21 15,0 0-15,-21 0 0,21 1 16,-21-1-16,0 21 0,0-21 0,0 22 16,0-22-16,-21 21 0,0 0 15,-21-20-15,21 20 0,-1-21 16,-20 0-16,21 0 0,0 1 0,0-1 0,-1 0 16,1-21-16,0 0 15,0 0-15,21-21 31,21 0-31,0 21 0,0-22 16,1 1-16,-1 21 0,0-21 0,0 0 16,0 21-16,0-21 0,1 21 15,20 0-15,-21 0 0,0 0 0,22 0 16,-22 0-16,0 0 0,21 0 16,-21 21-16,1 0 0,-1 0 0,-21 0 15,0 22-15,0-22 0,0 0 0,0 21 16,-21-20-16,-1-1 0,1 21 15,0-21-15,-21 0 0,21 1 16,-22-1-16,22 0 0,-21 0 0,21 0 16,-22-21-16,22 0 0,0 0 15,-21 0-15,20 0 0,-20 0 0,21 0 16,0 0-16,-22-21 0,22 21 16,0-21-16,0 0 0,0 21 0,21-21 15,-21-1-15,-1 1 16,22 0-16,22 0 15,-1 21-15,0-21 16,0 21-16,0 0 16,22-21-16</inkml:trace>
  <inkml:trace contextRef="#ctx0" brushRef="#br0" timeOffset="54291.22">3619 13081 0,'0'0'0,"0"-21"32,22 0-17,-22 0 1,0-1-1,-22 22 1,1 0 0,0 0-16,21 22 15,0-1-15,0 0 16,21-21 15</inkml:trace>
  <inkml:trace contextRef="#ctx0" brushRef="#br0" timeOffset="61155.01">5355 12531 0,'-21'0'16,"0"0"0,0 0-16,-1 0 15,1 0-15,0 0 16,0 0-16,0 0 15,0 0-15,-1 0 16,44 0 15,-1 0-15,0 0-16,21 0 0,1 0 16,-1 0-16,21 0 0,1 0 0,21 0 15,-22 0-15,22 0 0,-1 0 0,1 0 16,-21 0-16,-1 0 0,1 0 15,-1 0-15,1 0 0,-22 0 0,0 0 16,1 0-16,-22 0 0,0 0 0,0 0 16,-42 0-1,-21 0 1,20 0-16,1 0 0,-21 0 16,21 0-16</inkml:trace>
  <inkml:trace contextRef="#ctx0" brushRef="#br0" timeOffset="61455.83">5800 12531 0,'-22'0'47,"22"21"-47,0 0 15,0 0-15,0 0 0,0 22 16,0-1-16,0 0 0,0 22 16,0-22-16,0 22 0,0-22 0,0 22 15,0-22-15,22 0 0,-22 1 0,0-1 16,0-21-16,0 21 0,0-20 16,0-1-16,0 0 0,0 0 0,21-21 15,-21 21-15,21-21 16,0 0-16,0 0 15,-21-21-15,21 0 0,1 0 0</inkml:trace>
  <inkml:trace contextRef="#ctx0" brushRef="#br0" timeOffset="61863.6">6286 13018 0,'0'0'0,"0"21"0,22-21 0,-22 21 16,21-21-16,-21 21 0,21-21 16,0 0-16,0 0 15,0 0-15,1 0 16,-1-21-16,0 21 0,0-21 0,0 21 0,0-21 16,22-1-16,-22 1 0,0 0 0,0 0 15,-21 0-15,0 0 16,21-1-16,-21-20 0,0 21 0,0 0 15,0 0-15,-21-1 0,0 22 16,0 0-16,0 0 16,-22 0-16,22 22 0,-21-1 0,21 0 15,0 0-15,-22 21 0,22-20 0,0 20 16,0-21-16,0 21 0,21-20 16,0 20-16,-22-21 0,22 21 0,0-20 15,0-1-15,0 21 0,0-21 0,0 0 16,0 1-16,22-1 15,-1-21-15,0 0 0,0 21 0,21-21 16,-20 0-16,20 0 0,0 0 16,-21 0-16,43-21 0,-22 21 15</inkml:trace>
  <inkml:trace contextRef="#ctx0" brushRef="#br0" timeOffset="62295.35">7302 12848 0,'0'0'0,"0"-21"0,-63 0 32,42 21-32,0 0 0,-1 0 0,1 0 15,0 0-15,-21 0 0,21 21 16,-1 0-16,1 0 0,0-21 0,21 22 16,0-1-16,-21 0 0,21 0 15,0 0-15,0 0 0,0 1 0,21-1 16,0 0-16,0-21 0,1 21 15,-1-21-15,21 21 0,-21-21 16,22 0-16,-22 21 0,21-21 0,-21 0 16,22 22-16,-22-1 0,0-21 0,0 21 15,0-21-15,0 21 0,-21 0 16,0 0 0,-21-21-16,0 22 0,0-22 0,0 0 15,-22 21-15,1-21 0,21 0 16,-21 0-16,-1 0 0,1 0 15,0 0-15,-1 0 0,1 0 0,0 0 16,20 0-16,-20 0 0,21 0 0,0 0 16,0 0-16,-1-21 0,22-1 15,22 22 1,-1-21-16,21 0 16,-21 21-16,0-21 0,22 21 15,-22-21-15,21 21 0</inkml:trace>
  <inkml:trace contextRef="#ctx0" brushRef="#br0" timeOffset="62632.16">7874 12510 0,'0'-22'0,"0"44"0,0-65 0,-21 43 16,21-21-16,-21 21 15,21 21 1,-22-21-16,22 21 0,-21 1 16,21 20-16,0-21 0,0 0 0,0 22 15,0-1-15,-21 0 0,21 1 0,0-1 16,0 0-16,-21 1 0,21-1 16,0 0-16,0 1 0,0-1 0,0-21 15,0 21-15,0-20 0,0 20 0,21-21 16,0 0-16,0 0 0,1-21 15,-1 22-15,0-1 0,0-21 0,0 0 16,0 0-16,1 0 0,-1 0 0,0 0 16,21 0-16,-21-21 0,1-1 15,-1 1-15,0 0 0,-21 0 0,21 0 16</inkml:trace>
  <inkml:trace contextRef="#ctx0" brushRef="#br0" timeOffset="62812.29">7683 12933 0,'0'0'0,"-42"0"0,21 0 16,0 0-16,42 0 31,0-21-31,21 21 0,-20 0 16,20 0-16,-21 0 0,21-21 15,1-1-15,-1 22 0,22 0 0,-22-21 16,0 0-16,1 21 0</inkml:trace>
  <inkml:trace contextRef="#ctx0" brushRef="#br0" timeOffset="63090.93">8805 12552 0,'0'-21'15,"0"42"-15,-21-63 16,0 42-16,0 0 0,0 0 15,-1 0-15,1 0 0,0 0 16,21 21-16,-21 0 0,21 0 16,0 0-16,-21 0 0,21 22 15,-21-1-15,21-21 0,0 22 0,0-1 16,0 0-16,0 1 0,0-1 16,0-21-16,0 21 0,-22-20 0,22 20 15,0-21-15,0 0 0,0 0 0,0 1 16,0-1-16,22-21 15,-1-21 1,0-1-16</inkml:trace>
  <inkml:trace contextRef="#ctx0" brushRef="#br0" timeOffset="63351.78">8699 12594 0,'0'-21'0,"0"42"0,0-63 0,0 21 16,0 0-16,22 42 31,-1 0-31,0 0 0,0 21 16,0-20-16,0 20 0,22 0 15,-22 1-15,21-22 0,1 21 0,-1 0 16,0 1-16,-21-22 0,22 21 0,-22-21 16,21 1-16,-21-1 15,1 0-15,-22 0 0,21 0 0,0 0 16,-21-42 15,0 0-15,0 0-16</inkml:trace>
  <inkml:trace contextRef="#ctx0" brushRef="#br0" timeOffset="63596.64">9377 12510 0,'0'0'0,"21"-22"0,-21 1 0,0 0 0,0 0 16,0 0-16,-21 21 15,0 0-15,-1 21 16,22 0-16,-21 0 0,21 0 16,-21 22-16,21-1 0,0 0 0,0 1 15,0-1-15,-21 0 16,21 1-16,0-1 0,0 0 0,-21 1 16,21-22-16,0 21 0,0 1 0,0-22 15,0 0-15,0 0 0,0 0 16,0 0-16,0 1 0,21-22 15,0 0-15,0 0 16,0 0-16,1 0 0,-1-22 0</inkml:trace>
  <inkml:trace contextRef="#ctx0" brushRef="#br0" timeOffset="64291.74">10393 12425 0,'0'0'0,"0"-21"0,0-22 16,0 22-16,-21 0 0,-1 0 15,1 21-15,0 0 0,-21 0 0,21 0 16,-1 0-16,-20 0 0,21 0 0,-21 21 16,20 0-16,-20 0 0,21 22 15,-21-22-15,20 21 0,1 1 16,0-1-16,0 0 0,0 1 0,0-1 15,21 21-15,0-20 0,0-1 16,0 0-16,0 1 0,0-1 0,21-21 16,0 22-16,21-22 0,-21 0 0,1 0 15,20 0-15,0 0 0,1 1 16,-22-22-16,21 0 0,0 0 0,1 0 16,-22 0-16,21 0 0,-21 0 0,1-22 15,-1 22-15,0-21 0,0 0 0,-21 0 16,0 0-16,0 0 0,0-22 15,0 22-15,-21 0 0,0-21 0,0 20 16,-1 1-16,-20 0 0,21 21 16,-21-21-16,20 21 0,-20 0 15,21 0-15,0 0 0,0 0 0,-1 0 16,1 0-16,21 21 16,21-21-1,1 0-15,-1 0 16,21 0-16,-21 0 0,0 0 0,22 0 15,-22 0-15,0 0 0,0 0 16,0 0-16,1 0 0,-1 0 0,0 0 16,0 0-16,-21 21 15,0 0-15,0 1 0,0-1 0,0 21 16,0-21-16,0 22 16,0-22-16,-21 21 0,21-21 0,-21 22 15,21-22-15,0 21 0,-21-21 0,21 0 16,-22 22-16,22-22 0,-21 21 15,21-21-15,0 22 0,0-22 0,0 0 16,0 0-16,0 0 0,0 22 0,0-22 16,0 0-16,0 0 0,0 0 15,0 1 1,-21-22-16,0 0 16,0-22-1,21 1-15</inkml:trace>
  <inkml:trace contextRef="#ctx0" brushRef="#br0" timeOffset="64492.62">10477 13483 0,'0'0'0,"0"43"31</inkml:trace>
  <inkml:trace contextRef="#ctx0" brushRef="#br0" timeOffset="65363.83">1926 14499 0,'0'0'0,"-21"0"0,21-21 16,0 0-16,-21 21 0,21-21 0,0 42 31,0 0-15,0 21-16,0 1 0,0-1 15,21 0-15,-21 1 0,0 20 0,0-20 16,0 20-16,0-21 0,0 1 16,0-1-16,0 0 0,0 1 0,0-1 15,0 0-15,0-20 0,0-1 16,0 0-16,0-42 31,21-22-15,0 22-16,0 0 0,-21-21 15</inkml:trace>
  <inkml:trace contextRef="#ctx0" brushRef="#br0" timeOffset="65907.52">2328 14563 0,'21'0'0,"-42"0"0,64 0 15,-22 0-15,0 0 0,0 21 16,0 0-16,-21 0 0,0 22 16,0-22-16,0 21 0,0-21 0,0 22 15,0-22-15,0 21 0,0-21 16,0 0-16,-21 1 0,21-1 16,-21 0-16,0 0 0,21 0 0,-21-21 15,-1 0-15,1 0 31,21-21-31,0 0 16,0 0-16,0 0 0,21 21 16,1 0-16,-1-22 0,0 22 15,0 0-15,0 0 0,22 0 16,-22 0-16,21 0 0,0 0 0,-20 0 16,20 0-16,0 0 0,-21 0 0,1 0 15,-1 0-15,21 0 0,-21-21 16,0 21-16,1-21 15,-22 0-15,0 0 16,0 0-16,0-1 16,-22 1-16,1 0 0,0 0 15,21 0-15,-21 0 0,0 21 16,21 21 0,-21 0-16,21 0 15,0 0-15,0 22 0,0-22 16,0 0-16,0 21 0,0-21 0,0 22 15,0-22-15,0 0 0,0 21 16,0-20-16,0-1 0,0 21 16,0-21-16,0 0 0,0 1 0,0-1 15,0 0-15,21-21 16,0 0 0,0 0-16</inkml:trace>
  <inkml:trace contextRef="#ctx0" brushRef="#br0" timeOffset="66095.42">3344 14838 0,'21'0'32</inkml:trace>
  <inkml:trace contextRef="#ctx0" brushRef="#br0" timeOffset="66515.17">5122 14372 0,'0'0'0,"0"-21"0,-21-21 0,21 21 16,-21-1-16,21 1 0,0 0 0,0 0 16,0 0-16,0 0 0,0 42 31,0 21-31,0-21 0,0 22 16,0-1-16,0 21 0,0-20 15,0 20-15,21-20 0,-21 20 0,0-21 16,0 22-16,0-22 0,0 1 0,0-1 15,0 0-15,0 1 0,0-22 16,0 21-16,0-21 0,0 0 0,0 1 16,0-1-16,0-42 31</inkml:trace>
  <inkml:trace contextRef="#ctx0" brushRef="#br0" timeOffset="67819.94">4911 14647 0,'0'0'0,"0"-21"16,-22-21-16,22 0 0,-21-1 0,21 1 16,0 0-16,0-1 0,0 1 0,0 0 15,21-1-15,1 1 0,20 21 16,-21-22-16,21 22 0,-20 0 0,20 0 16,0 0-16,1 21 0,20 0 15,-21 0-15,22 21 0,-22 0 16,22 0-16,-22 22 0,0-22 0,1 21 15,-22 22-15,0-22 0,-21 0 0,0 22 16,-42-22-16,-1 0 0,1 1 16,0 20-16,-1-42 0,1 22 0,0-1 15,-1-21-15,1 0 0,0 1 16,-1-1-16,22-21 0,-21 0 0,21 0 16,0 0-16,-1 0 0,1 0 0,21-21 15,0-1-15,-21 22 16,21-21-16,0 0 0,21 21 15,0 0 1,1 0-16,-1 0 0,0 21 16,0 0-16,0 1 0,-21-1 0,21 0 15,1 0-15,-1 0 0,0 22 0,0-22 16,0 0-16,0 0 0,1 0 16,-1 0-16,0 1 0,21-1 0,-21-21 15,22 0-15,-1 21 0,0-21 0,-20 0 16,20 0-16,0 0 0,1-21 15,-1 0-15,0-1 0,1 22 0,-1-21 16,-21 0-16,21-21 0,-20 21 0,20-1 16,-21-20-16,0 21 15,-21-21-15,0 20 0,21-20 0,-21 21 16,0-21-16,0 20 0,0 1 0,0 0 16,0 0-16,-21 21 15,21 21 1,0 0-16,-21 0 0,21 1 15,0-1-15,0 21 0,-21-21 16,21 0-16,0 1 0,0 20 0,0-21 16,0 0-16,0 0 0,21 1 0,0-1 15,-21 0-15,21 0 0,1-21 16,-1 0-16,0 21 0,0-21 16,0 0-16,0 0 0,1 0 0,-1 0 15,0-21-15,0 0 0,0 21 16,0-21-16,22 0 0,-22-1 0,0 1 15,0 0-15,-21-21 0,21 21 0,-21-1 16,22-20-16,-22 21 0,0 0 16,0-22-16,0 22 0,0 0 0,0 0 15,0 0-15,0 42 32,0 0-32,0 0 0,0 0 15,-22 22-15,22-22 0,0 0 0,0 21 16,0-20-16,0-1 15,0 21-15,0-21 0,22 0 0,-1 1 16,-21-1-16,21 0 0,0 0 0,0-21 16,22 0-16,-22 21 0,21-21 0,0 0 15,-20 0-15,20 0 0,0 0 16,-21-21-16,22 21 0,-1-21 0,-21 0 16,22 0-16,-22-1 0,0 1 0,0 0 15,0-21-15,-21 21 0,21-22 16,-21 22-16,0-21 0,0 21 0,0-22 15,0 22-15,0 0 0,0 0 0,0 0 16,-21 21-16,0 0 16,0 0-16,21 21 15,0 0-15,-21 21 0,21-21 16,0 1-16,0-1 0,0 21 16,0-21-16,0 22 0,0-22 0,0 0 15,0 0-15,0 0 0,0 0 0,0 1 16,0-1-16,0 0 0,0-42 47,0 0-47,0-1 15,0-20-15,0 21 0,21-21 16,-21 20-16,21-20 0,0 0 0,0-1 16,1 1-16,-1 0 0,0-1 15,21 1-15,1 21 0,-1 0 16,0 0-16,1-1 0,20 22 0,-21 0 15,1 0-15,20 22 0,-20-1 0,-1 21 16,-21-21-16,0 22 0,0-1 0,-21 0 16,0 1-16,0-1 0,0 0 15,-21 1-15,21-22 0,-21 21 0,0 0 16,0-20-16,0-1 0,-1 0 0,22 0 16,0 0-16,0 0 0,-21-21 15,42 0 1,1-21-1</inkml:trace>
  <inkml:trace contextRef="#ctx0" brushRef="#br0" timeOffset="69800.03">9652 14415 0,'21'-22'16,"0"22"-1,0-21-15,1 0 0,-1 0 0,0 0 16,0 0-16,0-1 16,22-20-16,-22 21 0,-21 0 0,0 0 15,21-1-15,-21 1 0,0 0 0,-21 0 16,0 21-16,-22 0 15,1 0-15,0 0 0,-1 0 0,1 0 16,0 0-16,-1 21 0,1 0 16,0 0-16,20 1 0,-20-22 0,21 42 15,0-21-15,0 0 0,21 0 0,0 1 16,0-1-16,0 0 0,0 0 16,21 0-16,0 0 0,0 22 0,21-22 15,1 0-15,-22 0 0,21 22 0,22-22 16,-22 21-16,0-21 0,1 0 15,-1 22-15,0-22 0,-20 21 16,-1-21-16,0 1 0,-21-1 0,0 0 16,0 0-16,0 0 0,-21 0 15,0 1-15,-22-1 0,1 0 0,0 0 16,-1-21-16,-20 21 0,20-21 0,1 0 16,-21 0-16,20 0 0,1 0 0,0-21 15,-1 0-15,1 0 0,0 0 16,20-1-16,-20-20 0,21 21 0,-21-21 15,20-1-15,1-20 0,21 20 16,0 1-16,-21 0 0,21-1 16,0 1-16,0 0 0,0 21 0,0-1 0,0 1 15,21 21-15,0 0 16,1 0-16,-1 21 0,-21 1 16,21 20-16,0-21 0,0 21 0,22 1 15,-22-1-15,0 0 0,0 1 16,0-22-16,0 21 0,1 1 0,-1-22 15,0 21-15,0-21 0,0 22 0,0-22 16,22 0-16,-22 0 0,21 0 16,-21-21-16,22 21 0,-1-21 0,0 0 15,1 0-15,-1 0 0,0 0 0,1 0 16,20-21-16,-20 21 0,-1-21 16,0 0-16,-21 0 0,22 0 15,-22-22-15,21 22 0,-21-21 0,1 21 16,-22-22-16,0 1 0,21 21 0,-21-22 15,0 22-15,0 0 0,0 0 16,0 0-16,0 0 0,-21 21 16,21 21-1,0 0-15,0 0 16,-22 0-16,22 0 0,0 1 0,0 20 16,0-21-16,0 0 0,0 22 0,0-22 15,0 0-15,22 0 0,-1 0 16,-21 0-16,21 1 0,0-1 15,0-21-15,0 21 0,1-21 16,-1 0-16,0 0 0,0 0 16,0 0-16,0-21 0,1 21 0,-1-21 15,0-1-15,0 1 0,0 0 0,0 0 16,1 0-16,-1-22 0,0 22 16,-21-21-16,21 21 0,-21-22 0,21 22 15,-21 0-15,0 0 0,0 0 0,0 0 16,0 42 15,0 0-31,0 0 16,0 0-16,-21 0 0,21 1 0,0-1 15,0 21-15,0-21 0,0 0 16,0 1-16,0-1 0,21 0 0,-21 0 16,21 0-16,1 0 0,-1-21 0,0 22 15,0-22-15,0 0 0,0 0 16,1 0-16,-1 0 0,21 0 0,-21 0 15,0 0-15,1-22 0,20 1 0,-21 21 16,0-21-16,0-21 0,1 21 16,-1-1-16,-21 1 0,21-21 0,-21 0 15,21 20-15,-21-20 0,0 21 0,0-21 16,0 20-16,0 1 0,0 0 16,0 42 15,0 0-31,0 1 0,0-1 15,0 0-15,0 21 0,0-21 0,0 22 16,0-22-16,0 0 0,0 0 0,0 22 16,0-22-16,0 0 0,0 0 15,21-21-15,-21 21 0,21 0 0,1-21 16,-1 0-16,21 0 0,-21 0 0,0 0 16,1 0-16,-1 0 0,0 0 0,0-21 15,21 0-15,-20 0 0,-1 0 16,-21 0-16,21-22 0,0 22 15,0-21-15,-21-22 0,21 22 0,1-22 16,-22 1-16,21 21 0,0-22 16,-21 1-16,21 20 0,0-20 0,0 20 15,-21 1-15,0 0 0,22 21 0,-22-1 16,0 1-16,0 0 0,0 0 16,0 42-1,-22 0-15,1 0 0,21 22 16,0-1-16,-21 0 0,21 1 15,-21-1-15,21 0 0,0 22 0,0-22 16,0 1-16,0 20 0,0-21 0,0 1 16,0-1-16,0 0 0,0 1 15,21-22-15,0 21 0,-21-21 16,21 1-16,1-1 0,20 0 0,-21 0 16,0-21-16,22 0 0,-22 21 15,21-21-15,-21 0 0,22 0 0,-1 0 16,-21-21-16,21 21 0,1-21 0,-22 0 15,21 0-15,-21-1 0,1 1 16,-1-21-16,0 21 0,0 0 0,-21-22 16,0 1-16,0 21 0,0-22 0,0 22 15,0 0-15,0 0 0,-21 21 16,0 0-16,0 0 16,-1 0-16,1 21 0,0 0 15,21 0-15,-21 22 0,21-22 0,0 0 16,0 21-16,0-20 0,0-1 15,0 21-15,0-21 0,21 0 0,0 1 16,0-1-16,1-21 0,-1 21 0,21-21 16,-21 0-16,0 0 0,22 0 15,-1 0-15,-21 0 0,22 0 0,-22 0 16,21 0-16,-21-21 0,0 0 0,22-1 16,-22 1-16,0 0 0,0 0 15,-21 0-15,21-22 0,-21 22 0</inkml:trace>
  <inkml:trace contextRef="#ctx0" brushRef="#br0" timeOffset="70035.39">11790 14245 0,'0'0'16,"63"0"15,-42 0-31,22 0 0,-1 0 16,0 0-16,1 0 0,-1 0 0,22 0 0,-22 0 15,0 0-15,1 0 0,-1 0 16,0 0-16,-21 0 0,1-21 16</inkml:trace>
  <inkml:trace contextRef="#ctx0" brushRef="#br0" timeOffset="70228.34">11218 14245 0,'0'0'0,"43"0"15,-22 0 1,0 0-1</inkml:trace>
  <inkml:trace contextRef="#ctx0" brushRef="#br0" timeOffset="70728.27">14499 14055 0,'0'-21'0,"0"42"0,0-64 16,0 22-16,0 0 0,0 0 15,0 0-15,0 0 0,0-1 0,0 1 16,0 0-16,-21 21 15,21 21-15,0 0 16,0 22-16,0-1 0,0 0 16,0 1-16,0-1 0,0 22 0,0-22 15,0 21-15,0 1 0,0-22 0,0 22 16,0-22-16,0 0 0,0 1 16,0-1-16,0 0 0,0-20 15,-21 20-15,21-21 0,0 0 0,0 0 16,0 1-16,0-1 0,0-42 31,0-1-15,0 1-16</inkml:trace>
  <inkml:trace contextRef="#ctx0" brushRef="#br0" timeOffset="73279.84">14372 14351 0,'0'-42'0,"0"84"0,-21-127 15,21 43-15,0 0 0,0-1 16,0 1-16,0 0 0,0-1 15,0 22-15,21-21 0,0 0 0,0 20 16,22-20-16,-1 21 0,0 0 16,1 0-16,-1-1 0,22 1 0,-22 21 15,21 0-15,1 0 0,-22 21 0,22 1 16,-1 20-16,-20-21 0,-1 21 16,-21 1-16,21-1 0,-42 0 0,0 1 15,0-1-15,-21 0 0,0 1 0,0-1 16,-21 0-16,-22 1 0,22-22 15,-1 21-15,-20-21 0,21 22 0,-1-22 16,1 0-16,0-21 0,20 21 0,-20-21 16,21 0-16,0 0 15,0 0-15,-1 0 0,22-21 0,0 0 16,0 0-16,0 42 31,22 0-15,-1 0-16,0 0 0,-21 1 0,21-1 15,0 21-15,0-21 0,1 0 16,-1 1-16,0 20 0,0-21 0,0 0 16,22 0-16,-22-21 0,21 22 0,0-1 15,1-21-15,-1 0 0,0 0 16,1 0-16,20 0 0,-20 0 0,20 0 16,-21 0-16,22-21 0,-22-1 15,22 22-15,-22-21 0,0 0 16,1 0-16,-1 0 0,-21-22 0,22 22 15,-22-21-15,0 21 0,0-22 0,-21 22 16,0-21-16,0 21 0,0-22 16,0 22-16,0 0 0,0 0 0,0 0 15,0 0-15,-21 21 0,0 0 16,0 0-16,-1 0 0,1 0 16,0 21-16,21 0 0,-21 0 0,0 0 15,0 22-15,21-22 0,-22 21 0,22 0 16,0-20-16,0 20 0,0-21 15,0 21-15,0-20 0,22-1 16,20 21-16,-21-21 0,0-21 0,0 21 16,22 1-16,-1-1 0,0-21 15,1 0-15,-1 0 0,22 0 0,-22 0 16,21 0-16,1 0 0,-1-21 0,1 21 16,-1-22-16,1 1 0,-1 0 15,-20 0-15,20 0 0,-20-22 0,-1 22 16,0-21-16,1 0 0,-22 20 0,0-20 15,-21 0-15,0 21 0,0-22 16,0 22-16,0 0 0,-21 0 0,-22 0 16,22-1-16,-21 22 0,21 0 0,-22 0 15,1 0-15,0 0 0,-1 0 16,1 22-16,0-1 0,-1 0 16,1 0-16,21 0 0,-21 22 0,20-22 15,1 21-15,21-21 0,0 22 0,0-22 16,0 0-16,0 21 0,0-21 15,0 1-15,21-1 0,-21 0 0,22 0 16,20 0-16,-21-21 0,0 0 0,22 0 16,-22 0-16,21 0 0,-21 0 15,22 0-15,-22 0 0,21-21 16,-21 21-16,22-21 0,-22 0 0,0 0 16,0-1-16,0-20 0,-21 21 15,21 0-15,1 0 0,-22-1 0,0 1 16,0 0-16,0 0 0,21 21 0,-21-21 15,0 42 1,0 0 0,0 0-16,0 0 0,-21 22 0,21-22 15,0 21-15,0-21 0,0 22 16,0-22-16,-22 21 0,22 1 0,-21-1 16,21 0-16,-21 1 0,21-1 0,0 21 15,-21-20-15,0 20 0,21-20 0,0 20 16,0-21-16,-21 22 0,21-22 15,-22 22-15,22-22 0,0 0 16,0 1-16,0-22 0,0 0 0,0 21 16,0-20-16,0-1 15,22-21 1,-1-21-16,-21-1 16,21 1-16,0-21 0,0 21 0,0-22 15,-21 1-15,22 0 0,-1-22 16,0 1-16,0-1 0,0 1 0,0-22 15,1 22-15,-1-22 0,0 21 0,0-20 16,-21 20-16,21-20 16,0 20-16,1 1 0,-1-1 0,-21 1 15,0 20-15,21 1 0,-21 21 0,21-22 16,-21 22-16,0 0 16,0 42-1,0 0-15,0 22 0,0-22 16,0 21-16,0 1 0,0-1 15,0 0-15,0 1 0,0-22 0,0 21 16,0 0-16,0-20 0,0 20 0,21-21 16,0 0-16,1 0 0,-1 1 15,0-22-15,0 0 0,21 21 0,-20-21 16,-1 0-16,21 0 0,0 0 16,-20-21-16,20-1 0,-21 1 0,21 0 15,-20 0-15,20 0 0,-21-22 16,0 22-16,0-21 0,1 0 0,-22-43 15,21 64-15,-21-22 0,0 22 16,0-21-16,0 21 0,0 0 16,0-1-16,-21 22 15,21 22 1,-22-1-16,22 0 0,0 21 16,0-21-16,0 22 0,0-22 0,0 21 15,0 1-15,0-22 0,22 21 0,-1-21 16,-21 22-16,21-22 15,0 0-15,0 0 0,0 0 0,1 0 16,-1 1-16,21-22 0,-21 0 0,0 0 16,22 0-16,-22 0 0,21 0 0,-21 0 15,22 0-15,-22-22 0,21 22 16,-21-21-16,1 0 0,-1-21 0,0 21 16,-21-1-16,0-20 0,21 0 0,-21-1 15,0 22-15,0-21 0,0 21 16,0-22-16,0 22 0,0 0 0,0 0 15,0 0-15,-21 21 0,0 0 16,21 21 0,-21 0-1,21 0-15,0 22 0,0-22 16,0 0-16,0 0 0,0 21 16,0-20-16,0-1 0,0 0 0,0 0 15,0 0-15,21 0 0,0 1 0,0-1 16,0-21-16,0 0 0,1 21 15,-1-21-15,0 0 0,0 0 0,21 0 16,-20 0-16,20-21 0,-21 21 0,21-21 16,-20-1-16,20-20 0,-21 21 0,21-21 15,1 20-15,-1-20 16,-21 0-16,0-1 0,22 1 0,-43 0 16,0 21-16,0-22 0,0 22 0,-21 21 31,-1 0-31,1 0 0,0 21 0,0 0 15,0 1-15,21 20 0,0-21 0,0 0 16,0 22-16,0-22 0,0 0 16,0 21-16,21-21 0,0 1 0,0-1 15,-21 0-15,21 21 0,-21-21 16,22 1-16,-22-1 0,-22-21 47,22-21-47,-21-1 15,0 1-15,0 0 16,21 0-16,-21 0 0,0 0 0,21-1 16,-22 1-16,1 21 15,21 21 1,0 1-16,0-1 0,0 0 16,0 0-16,0 0 0,0 0 0,21 22 15,1-22-15,-1-21 0,0 21 16,0 0-16,0 0 0,0-21 0,1 0 15,-1 22-15,0-22 0,0 0 0,21 0 16,-20 0-16,-1 0 0,0 0 16,0-22-16,21 1 0,-20 21 15,-1-21-15,0-21 0,0 21 0,0-22 16,22-41-16,-22 20 16,0 22-16,0-22 0,0 1 0,0-1 15,1 1-15,-1-1 0,0 1 0,0-1 16,-21 22-16,21-22 0,-21 22 15,0 0-15,0 21 0,0-1 0,0 1 16,-21 21 0,0 21-16,21 1 0,-42 20 15,42-21-15,-43 21 0,43 1 16,-21-1-16,0 0 0,21 22 0,-21-22 16,21 1-16,0 20 0,0-21 15,0 22-15,0-22 0,0 1 0,0-1 16,0 0-16,0 1 0,0-1 0,21 0 15,0-21-15,-21 1 0,21-1 0,0 0 16,1 0-16,-1 0 0,0-21 16,0 0-16,0 0 0,0 0 15,1 0-15,-1 0 0,0-21 0,0 0 16,0 21-16,0-21 0,1 0 16,-1-22-16,0 22 0</inkml:trace>
  <inkml:trace contextRef="#ctx0" brushRef="#br0" timeOffset="73559.67">19092 14161 0,'21'0'31,"1"0"-31,-1 0 0,21 0 15,-21 0-15,22 0 0,-1 0 0,0 0 16,1 0-16,-1 0 0,0 0 0,1 0 16,-22 0-16,21 0 0,-21 0 0,0 0 15,1 0-15,-1 0 16,-42 0 15,-1 0-15,-20 0-16,0 0 0</inkml:trace>
  <inkml:trace contextRef="#ctx0" brushRef="#br0" timeOffset="74419.92">2328 16214 0,'0'0'0,"-21"0"16,0 0 0,21 21-1,0 0-15,0 21 16,0-20-16,0 20 0,0 0 0,0 1 15,0-1-15,0 0 16,0 1-16,21-1 0,-21 0 0,0 1 16,21-1-16,-21 0 0,0 1 15,0-22-15,0 0 0,0 0 0,21 0 16,-21 0-16,22-21 0,-1 0 16,0 0-16,-21-21 15,21 21-15</inkml:trace>
  <inkml:trace contextRef="#ctx0" brushRef="#br0" timeOffset="74660.77">2879 16341 0,'21'0'0,"-42"0"0,63 0 15,-21-21-15,0 21 16,0 0-16,1 0 0,-1-22 0,0 22 15,0 0-15,21-21 0,-20 21 16,20 0-16,-21-21 0,21 21 0,-20 0 16,-1 0-16,0 0 0,0-21 15,0 21-15,-42 0 16,0 0 0,-21 0-16,20 0 15</inkml:trace>
  <inkml:trace contextRef="#ctx0" brushRef="#br0" timeOffset="75036.45">2921 16404 0,'-21'0'0,"42"0"0,-63 21 0,20 1 0,1-1 15,21 0-15,-21 0 16,42-21 15,0 0-31,1 0 0,-1 0 16,21 0-16,-21 0 0,0 0 15,22 0-15,-22 0 0,21 0 0,1 0 16,-22 0-16,21 0 0,0 0 16,-20 21-16,20-21 0,-21 21 15,21 1-15,-42-1 0,0 0 16,0 0-16,0 0 0,0 0 16,-21 1-16,0-1 0,-21 0 0,21 0 15,-22 0-15,22 0 0,-21-21 16,21 22-16,-22-22 0,22 0 0,0 0 15,-21 0-15,20 0 0,1 0 16,0 0-16,0 0 0,21-22 0,-21 1 16,21 0-1,0 0-15,21 21 16,-21-21-16,21 21 16,0-21-16,0 21 0,1-22 0,-1 22 15</inkml:trace>
  <inkml:trace contextRef="#ctx0" brushRef="#br0" timeOffset="75225.35">3725 16637 0,'0'0'0,"21"0"0,1 0 16,-1 0-16,-21-21 62</inkml:trace>
  <inkml:trace contextRef="#ctx0" brushRef="#br0" timeOffset="75723.05">6456 15917 0,'0'-21'0,"0"42"0,-21-63 0,21 21 0,-22 0 15,1 21 1,0 21 0,21 21-16,0-21 0,0 22 0,0 20 15,0-20-15,0-1 0,0 21 16,0-20-16,0 20 0,0-20 0,0-1 16,0 0-16,0 1 0,0-1 15,0-21-15,21 21 0,-21-20 16,0 20-16,21-21 0,-21 0 0,0 0 15,0 1-15</inkml:trace>
  <inkml:trace contextRef="#ctx0" brushRef="#br0" timeOffset="76227.75">6223 16256 0,'-21'-21'0,"42"42"0,-63-84 0,42 20 15,0 22-15,-22-21 0,22-1 0,0 1 16,0 0-16,0 21 0,0-22 16,22 1-16,-1 21 0,0-22 0,21 22 15,1 0-15,-1 0 0,21 0 16,-20 0-16,20-1 0,1 22 0,-1 0 16,1 0-16,-1 0 0,1 22 0,-1-1 15,-20 0-15,-1 0 0,0 21 16,-21 1-16,1-1 0,-22 0 0,0 1 15,0-1-15,-43 43 16,22-43-16,-21 0 0,-1 1 0,-20-1 16,21-21-16,-22 22 0,1-22 15,20 0-15,1 0 0,-22-21 16,43 21-16,-21-21 0,21 0 0,-22 0 16,43-21-1,0 0-15,0 0 16,22 21-16,-1 0 0,0 0 15,0 0-15,0 0 0,0 0 16,22 0-16,-22 21 0,0 0 0,21 0 16,-20 0-16,-1 1 0,0-1 15,21 0-15,-21 0 0,1 0 0,-1 0 16,0 1-16,0-1 0,0 0 16,0-21-16,1 21 0,-1 0 15,0-21-15,0 0 0,0 0 16,0 0-16,1 0 0,-1 0 0,0 0 15,0 0-15,0-21 16,0 21-16,-21-21 0,0 0 0,22 21 16,-22-21-16</inkml:trace>
  <inkml:trace contextRef="#ctx0" brushRef="#br0" timeOffset="76602.89">7239 16362 0,'0'21'0,"21"-21"32,0 0-32,0 0 15,1 0-15,-1 0 0,0 0 0,0 0 16,0 0-16,22-21 0,-22 21 16,0-21-16,21 0 0,-21 21 0,1-22 15,-1 1-15,0 21 0,-21-21 16,0 0-16,-42 0 15,20 21-15,-20 0 0,21 0 0,-21 0 16,20 21-16,-20 0 0,0 0 16,21 0-16,-22 1 0,22-1 15,0 0-15,0 21 0,0-21 0,21 106 32,21-105-32,0-1 0,0 0 15,0 0-15,22 0 0,-22-21 16,21 0-16,0 0 0,1 0 0,20 0 15,-20 0-15,-1 0 0,21 0 0,-20-21 16,20 21-16,-20-21 0,-1 0 16,0 0-16</inkml:trace>
  <inkml:trace contextRef="#ctx0" brushRef="#br0" timeOffset="76911.34">8107 16150 0,'0'0'0,"0"-21"0,0 42 31,0 0-31,0 1 16,0 20-16,0-21 0,0 21 15,0 1-15,0-1 0,0 0 0,0 1 16,0-1-16,0 22 0,0-1 0,0 1 16,0-1-16,0 1 0,0-1 15,0 22-15,0-22 0,0 1 0,0-1 16,0 1-16,0-1 0,-21 1 15,21-1-15,0 1 0,0-22 16,0 22-16,0-22 0,0 0 0,0-21 16,0 22-16,0-22 0,0 0 15,0 0-15,21-21 0,0-21 32,-21 0-32,21 0 0,-21-22 0,21 22 15</inkml:trace>
  <inkml:trace contextRef="#ctx0" brushRef="#br0" timeOffset="77227.17">8149 16743 0,'0'0'0,"-21"-42"15,21-22-15,-21-42 16,21 64-16,0 0 0,0-1 16,0 22-16,21-21 0,0 21 0,0-1 15,0 1-15,1 0 0,20 0 0,-21 21 16,21 0-16,-20 0 0,20 0 15,-21 21-15,21 0 0,1 0 0,-22 1 16,0-1-16,0 0 0,-21 21 0,0-21 16,0 1-16,0-1 0,-21 21 15,0-21-15,0 0 0,-22 1 0,22 20 16,-21-21-16,21 0 16,-22-21-16,22 21 0,-21 1 0,21-1 15,0-21-15,-1 0 0,1 21 0,42-21 31,1-21-31,-1 0 16,0 21-16,0-22 0,21 1 0,-20 0 16</inkml:trace>
  <inkml:trace contextRef="#ctx0" brushRef="#br0" timeOffset="77650.92">8975 16235 0,'0'0'15,"0"-21"-15,-22 21 16,1 0-16,0 0 0,0 0 16,0 21-16,0 0 0,-1 0 0,1-21 15,21 43-15,-21-22 0,0 0 16,21 0-16,0 21 0,0-20 0,0-1 16,0 21-16,0-21 0,0 0 0,0 22 15,0-22-15,21 0 0,0 0 16,0 0-16,22 1 0,-22-22 0,21 0 15,1 21-15,-1-21 0,0 0 16,1 0-16,-1 0 0,-21-21 0,21-1 16,1 1-16,-22 0 0,0 0 15,0 0-15,0 0 0,-21-22 16,0 22-16,0 0 0,0-21 0,0 20 16,0-20-16,-21 21 0,-21-21 0,21 20 15,-22 1-15,22 0 0,-21 21 16,0 0-16,-1 0 0,1 0 0,0 0 15,-1 0-15,1 0 0,21 21 0,-22 0 16,22 1-16,21-1 16,0 0-16,0 0 0,0 0 0,0 0 15,21-21-15,22 22 0,-22-1 16,21-21-16,1 0 0,-1 0 0,0 0 16,1 0-16</inkml:trace>
  <inkml:trace contextRef="#ctx0" brushRef="#br0" timeOffset="78039.69">9525 16404 0,'0'0'16,"0"-21"-16,0 0 0,0 0 15,-21 21-15,21-21 0,0-1 16,0 1-16,0 0 16,0 0-16,0 0 0,21 21 0,0 0 15,0-21-15,22 21 0,-22 0 0,21 0 16,-21 21-16,22-21 0,-1 21 15,-21 0-15,21 21 0,-20-20 16,-1-1-16,0 21 0,-21-21 0,0 22 16,0-22-16,0 21 0,0-21 15,-21 0-15,21 1 0,-21-1 0,-1 0 16,1 0-16,0 0 0,0-21 0,0 0 31,21-21-15,0 0-16,0 0 15,0 0-15,0-22 0,0 22 0,21 0 16,-21-21-16,21 20 0,0-20 16,0 21-16,-21-21 0,22 20 0,-1 1 15,0 0-15,0 0 0,0 0 16,0 0-16,1 21 0,-1-22 0,0 22 16,0 0-16,0-21 0,0 21 15,1 0-15</inkml:trace>
  <inkml:trace contextRef="#ctx0" brushRef="#br0" timeOffset="78351.5">10477 15812 0,'0'0'0,"22"-22"0,-22 1 16,0 0 0,-22 21-1,1 21-15,21 0 0,0 1 16,-21 20-16,21 0 0,-21 1 15,0-1-15,21 0 0,-21 22 0,21-22 16,-22 0-16,1 1 0,21 20 0,0-20 16,-21-1-16,21 0 0,-21-21 15,21 22-15,0-22 0,0 21 0,0-21 16,0 1-16,0-1 0,21 0 0,0-21 16,-21 21-16,21-21 0,1 0 15,-1 0-15,0 0 0,0 0 16,0 0-16,0 0 0,1-21 0,-1 21 15,0-21-15,0 0 0,0-1 16,-21 1-16,0 0 0,21 0 0,-21 0 16,22 0-16</inkml:trace>
  <inkml:trace contextRef="#ctx0" brushRef="#br0" timeOffset="78631.06">10350 16108 0,'-21'0'0,"42"0"0,-63 0 15,42 21-15,21-21 16,0 0 0,1 0-16,20 0 0,-21 0 0,21 0 15,1-21-15,-1 0 0,22 21 16,-22-21-16,21 21 0,1-22 16,-1 1-16,-20 21 0,20-21 0,-20 21 15,-1-21-15,-21 21 0,0 0 16,0 0-16,-21-21 0,0 0 31,-21 21-15,0 0 15</inkml:trace>
  <inkml:trace contextRef="#ctx0" brushRef="#br0" timeOffset="82243.55">2794 17992 0,'0'0'0,"-21"-21"16,21-22-16,-21 22 0,21-21 0,-22-1 16,22 22-16,0-21 0,0-22 15,0 22-15,0 0 0,0-1 0,0 1 16,0 21-16,0-21 0,0 20 15,0 1-15,0 0 0,0 42 32,0 0-32,0 1 0,0 20 0,0 0 15,22 1-15,-22-1 16,0 0-16,21 22 0,-21-22 0,0 22 16,0-22-16,0 0 0,0 1 15,0-1-15,0 0 0,0 1 16,0-1-16,0-21 0,0 0 0,0 0 15,0 1-15,0-1 0,21-42 32,-21-1-17,21 1-15</inkml:trace>
  <inkml:trace contextRef="#ctx0" brushRef="#br0" timeOffset="82691.64">3344 17611 0,'0'0'0,"106"-106"16,-106 85 0,0 0-16,-21 21 15,0 0-15,-22 21 16,22 21-16,-21-21 0,21 22 16,0-1-16,-22 0 0,22 1 0,0 20 15,0-21-15,0 22 0,-1-22 16,22 1-16,-21-1 0,21 0 15,0 1-15,0-1 0,0-21 0,21 21 16,1-20-16,-1-1 16,21-21-16,-21 21 0,22-21 0,-1 0 0,0 0 15,22 0-15,-22-21 16,0 0-16,22-1 0,-22 1 0,-21 0 16,22 0-16,-22 0 0,0 0 15,0-1-15,-21 1 0,0 0 0,0 0 16,-21 0-16,0 21 0,-21-21 15,-1 21-15,1 0 0,-22 0 0,22 0 16,0 0-16,-1 0 0,1 21 16,0-21-16,21 21 0,-1 0 15,1 0-15,0 0 0,21 1 0,0-1 16,0 0-16,0 0 0,21-21 16,0 21-16,1 0 0,-1-21 0,21 0 15,-21 0-15,22 0 16,-1 0-16,-21 0 0,21 0 0,1-21 15</inkml:trace>
  <inkml:trace contextRef="#ctx0" brushRef="#br0" timeOffset="82919.5">4127 17865 0,'0'0'0,"0"21"94,22-21-63,20 0-31,-21-21 0</inkml:trace>
  <inkml:trace contextRef="#ctx0" brushRef="#br0" timeOffset="83344.03">6075 17357 0,'0'0'0,"-43"0"16,-84-43-1,127 22 1,22 21-16,-1-21 16,21 21-16,0 0 0,1-21 0,-1 21 15,22 0-15,-1 0 0,1-21 16,-1 21-16,1 0 0,-1 0 0,22 0 16,-22 0-16,-20 0 0,20 0 15,-21 0-15,1 0 0,-22 0 0,-21 21 31,-21-21-31,-22 0 0,22 0 16,-21 0-16,21 0 0,-22 21 0</inkml:trace>
  <inkml:trace contextRef="#ctx0" brushRef="#br0" timeOffset="83704.84">6392 17272 0,'0'21'31,"0"0"-16,0 1-15,21-1 0,1 0 0,-22 0 16,21 0-16,-21 22 0,0-1 16,21 0-16,-21 1 0,21-1 15,-21 0-15,0 1 0,0 20 16,0-21-16,0 1 0,0-1 0,0-21 16,0 22-16,-21-1 0,0-21 15,0 0-15,-1 22 0,1-22 0,0-21 16,0 21-16,0-21 0,0 0 15,-1 0-15,-20 0 0,21 0 16,0 0-16,-22-21 0,22 21 0,-21-21 16,21-1-16,0 1 0,-22 0 15,22-21-15,0 21 0,0-1 0,0 1 16,-1 0-16,22 0 0,0 0 16,0 0-16,-21 21 0,21-22 15,21 22 1,1 0-16,-1 0 0,0 0 15,0 0-15,21 0 0,-20 0 0</inkml:trace>
  <inkml:trace contextRef="#ctx0" brushRef="#br0" timeOffset="85111.62">7324 17801 0,'0'-21'16,"0"0"-1,0 0-15,0 0 0,0-1 16,0 1-16,-22 0 16,22 0-16,-21 0 0,0 0 15,0 21-15,0 0 0,0 0 0,-1 0 16,1 0-16,-21 0 0,21 21 16,-22 0-16,22 21 0,-21-21 0,21 22 15,-22-1-15,22 0 0,0-20 16,0 20-16,0 0 0,21 1 0,-21-1 15,21-21-15,0 0 0,0 0 16,0 1-16,21-1 0,0 0 0,0-21 16,0 0-16,22 0 0,-22 0 15,21 0-15,-21 0 0,22-21 16,-22 0-16,21 21 0,0-43 16,-20 22-16,20 0 0,-21-21 0,0 20 15,0-20-15,1 21 0,-22-21 16,0 20-16,0-20 0,21 21 0,-21 0 15,0 0-15,0-1 16,0 44 0,0-1-16,0 0 15,21 0-15,-21 21 0,0-20 0,0-1 16,0 21-16,0-21 0,21 22 16,-21-22-16,21 0 0,-21 0 0,0 0 15,21 0-15,1 1 0,-1-1 16,0-21-16,0 0 0,0 0 15,0 0-15,1 0 0,20 0 16,-21 0-16,21-21 0,1-1 0,-22 1 16,21 0-16,-21 0 0,22 0 15,-22-22-15,0 22 0,0-21 0,0 21 16,1-22-16,-22 22 0,0-21 16,0 21-16,0 0 0,21-1 0,-21 44 31,0-1-16,0 0-15,0 0 0,0 21 16,0-20-16,21-1 0,-21 21 0,0-21 16,0 0-16,21 1 0,0-1 15,-21 0-15,21 0 0,1 0 16,62 0 0,-63-21-16,22 0 0,-22 0 15,0-21-15,21 21 0,-20-21 0,-1 0 16,0 0-16,0 0 0,-21-1 15,0 1-15,0 0 0,0 0 0,0-21 16,0 20-16,0 1 0,-21 0 16,0 0-16,21 0 0,0 0 0,-21-1 15,21 1-15,21 0 16,21 21 0,-21 0-16,0-21 15,22 21-15,-1 0 0,22 0 0,-22-21 16,21 21-16,1-21 0,-1 21 15,1 0-15,-1 0 0,-20 0 0,-1-22 16,0 22-16,1 0 0,-22 0 0,-42 0 31,0 0-31,-1 0 0,-20 0 16,21 0-16,-21 22 0,-1-22 16,22 21-16,-21 0 0,-1 0 0,22 0 15,-21 0-15,21 1 0,0-1 16,-1 21-16,1-21 0,0 22 15,0-22-15,21 21 0,0-21 16,0 0-16,0 1 0,0-1 0,0 0 16,0 0-16,21 0 0,0 0 15,0-21-15,1 0 0,20 0 0,-21 0 16,0 0-16,22 0 0,-1 0 16,-21-21-16,21 0 0,-20 0 0,20 0 15,-21 0-15,21-1 0,-20-20 0,-1 0 16,0 21-16,0-22 0,-21 1 15,0 0-15,0-1 0,0 22 0,0-21 16,0 21-16,0-1 0,0 44 31,0-1-15,0 21-16,0-21 0,0 22 0,0-22 16,0 21-16,0 0 0,0-20 0,0 20 15,0-21-15,0 21 0,0-20 16,21-1-16,-21 0 0,21 0 0,1 0 15,-1-21-15,0 0 0,0 0 16,0 0-16,0 0 0,1 0 0,-1 0 16,0-21-16,0 0 0</inkml:trace>
  <inkml:trace contextRef="#ctx0" brushRef="#br0" timeOffset="89095.85">10477 17378 0,'0'0'0,"22"0"0,-22-21 0,0 0 16,0-1-1,0 1 1,0 42 31,0 1-32,0-1-15,0 0 0,-22 21 0,22 1 0,-21 20 16,0-21-16,21 22 0,-21-22 16,0 22-16,0-1 0,-1-20 15,22-1-15,-21 0 0,0 1 16,0-1-16,0-21 0,21 21 0,0-20 16,-21-22-16,21 21 0,0-42 31,0-1-31,0-20 15,0 21-15,0 0 0,0-22 0,0 1 16,21 0-16,-21-1 0,0 1 16,21 0-16,0 21 0,-21-22 0,0 22 15,21-21-15,-21 21 0,21 21 16,1 0-16,-1 21 16,-21 0-1,21 0-15,0 21 0,-21-20 0,0 20 16,21 0-16,-21 1 0,21-1 15,1-21-15,-22 21 0,21 1 0,0-22 16,0 0-16,0 0 0,22 0 16,-22 1-16,0-22 0,21 0 0,-21 21 15,22-21-15,-22 0 0,21 0 16,1 0-16,-1-21 0,0-1 0,1 22 16,-22-21-16,21-21 0,0 21 15,-20-22-15,-1 22 0,0-21 0,-21 0 16,21-1-16,-21-20 0,0 20 15,0-20-15,-21 21 0,0-22 16,-22 22-16,22-1 0,-21 1 16,0 0-16,-22-1 0,22 22 0,-22 0 15,22-21-15,-22 42 0,22-21 0,-21 21 16,20 0-16,1 0 0,0 21 16,-1-21-16,22 42 0,-21-21 0,21 22 15,-1-1-15,1 21 0,21-20 16,0 20-16,0 1 0,0-22 0,21 22 15,22-22-15,-22 21 0,21-20 16,1-1-16,-1-21 0,0 22 16,22-22-16,-1 0 0,1 0 0,-1 0 15,1 0-15,-1-21 0,1 0 16,-1 0-16,22 0 0,-22-21 16,1 0-16,-1 0 0,1 0 0,-1 0 15,-20-1-15,-1-20 0,0 21 16,1-21-16,-22 20 0,0-20 0,0 0 15,-21-1-15,0 22 0,0-21 16,0 21-16,0 0 0,-21-1 0,-21 1 16,21 21-16,-1 0 0,-20 0 15,21 0-15,0 21 0,-22 1 0,22 20 16,0-21-16,0 21 16,0-20-16,0 20 0,-1-21 0,22 21 15,0-20-15,0 20 0,0-21 16,0 0-16,0 0 0,0 1 0,0-1 15,22-21-15,-1 0 16,0 0-16,0 0 0,21 0 0,-20 0 16,-1 0-16,21-21 0,-21-1 15,22 1-15,-22 0 0,0 0 0,21 0 16,-21-22-16,-21 22 0,22 0 16,-22-21-16,0 21 0,0-1 0,0 1 15,0 0 1,-22 42-1,1 0-15,21 1 16,0 20-16,-21-21 0,21 0 16,-21 0-16,21 22 0,0-22 15,0 0-15,0 0 0,0 0 0,0 1 16,21-1-16,0-21 0,0 21 16,1-21-16,-1 0 0,0 0 0,21 0 15,-21 0-15,22 0 0,-1 0 16,-21-21-16,22 0 0,-1-1 0,0 1 15,1 0-15,-22-21 0,21 21 0,-21-22 16,0-20-16,1 20 16,-1 1-16,-21-21 0,0 20 0,21-20 15,-21 20-15,21 1 0,-21 0 16,0-1-16,0 1 0,0 21 0,0 0 16,0 0-16,0-1 0,-21 22 15,0 0-15,21 22 0,-21-1 16,-1 0-16,22 0 0,-21 21 0,21 22 15,-21-22-15,21 22 0,-21-22 16,21 22-16,0-1 0,0-21 0,0 22 16,0-22-16,0 1 0,21-1 15,0 0-15,0-21 0,1 1 16,20-1-16,0 0 0,-21 0 16,22-21-16,20 0 0,-20 0 0,-1 0 15,21 0-15,1 0 0,-22 0 16,22-21-16,-22 21 0,22-21 0,-22 0 15,0-1-15,-21 1 0,22-21 16,-22 21-16,0 0 0,0-22 0,-21 22 16,0-21-16,0 21 0,0-1 15,0-20-15,0 21 0,-21 21 0,0-21 16,0 21-16,0-21 0,-22 21 16,22 0-16,0 0 0,-21 21 0,20 0 15,1 0-15,0 0 0,0 22 16,21-22-16,0 0 0,0 21 15,0-21-15,0 1 0,0-1 0,0 0 16,0 0-16,0 0 0,21-21 16,0 21-16,0-21 0,1 0 15,20 0-15,-21 0 0,0-21 16,22 21-16,-22-21 0,0 0 0,21 0 16,-21 0-16,-21-22 0,22 22 15,-1 0-15,-21-21 0,0 20 0,21 1 16,-21 0-16,0 0 0,-21 21 31,21 21-31,-21 0 0,21 0 16,0 1-16,0-1 0,0 21 15,0-21-15,0 0 0,0 1 0,0-1 16,0 0-16,21 0 0,0 0 16,0 0-16,0-21 0,0 0 0,1 0 15,-1 0-15,21 0 0,-21 0 16,0 0-16,22 0 0,-22 0 0,21-21 15,-21 0-15,1 0 0,-1 0 16,0 0-16,-21-22 0,0 22 0</inkml:trace>
  <inkml:trace contextRef="#ctx0" brushRef="#br0" timeOffset="89302.73">12340 17441 0,'0'0'0,"-21"22"0,0-22 0,42 0 31,0 0-31,0 0 0,0 0 16,22 0-16,-1 0 0,0 0 16,1-22-16,-1 22 0,22 0 0,-22-21 15,21 0-15,-20 21 0,20-21 0,-20 21 16</inkml:trace>
  <inkml:trace contextRef="#ctx0" brushRef="#br0" timeOffset="89681.52">14266 17272 0,'0'0'0,"0"-21"0,0 0 0,0-22 16,-21 22-16,21 0 0,0 0 0,-21 0 16,21 0-16,-21 21 15,21 21 1,0 0-16,0 0 0,-21 0 15,21 22-15,0-1 0,0 0 0,0 1 16,0-1-16,0 0 0,0 1 0,0 20 16,0-21-16,0-20 0,0 20 15,0 0-15,0-21 0,0 1 0,0-1 16,0 0-16,21-21 16,-21-21 15</inkml:trace>
  <inkml:trace contextRef="#ctx0" brushRef="#br0" timeOffset="90199.92">14076 17272 0,'0'0'0,"0"-42"0,0 21 16,0-22-16,0 22 0,0-21 0,0 21 16,0-22-16,0 22 0,21 0 0,21 0 15,-21 0-15,22-1 0,-22 1 16,42 0-16,-20 21 0,-1 0 15,22 0-15,-22 21 0,21 0 16,-20 1-16,-1-1 0,-21 21 0,0 0 16,1-20-16,-22 20 0,0 0 0,0-21 15,0 22-15,-22-1 0,-20-21 16,21 0-16,-21 22 0,-1-22 0,22 0 16,-21-21-16,-1 21 0,22-21 15,0 0-15,0 0 0,21-21 16,21 0-1,0 21-15,0-21 0,22 0 16,-22 21-16,21-22 0,1 22 16,-1 0-16,0 0 0,1 0 15,-1 0-15,21 0 0,-20 22 0,20-1 16,-20 0-16,-1 0 0,0 0 16,1 0-16,-22 1 0,0 20 0,0-21 15,-21 21-15,0 1 0,-21-22 16,0 21-16,-22-21 0,1 1 0,0 20 15,-1-21-15,-20 0 0,21 0 16,-22-21-16,22 22 0,-22-22 0,1 21 16,-1-21-16,22 0 0,0 0 0,-22 0 15,43 0-15,-21-21 0,20-1 16,1 1-16,0 0 0,21 0 16,0 0-16,0 0 15,0-1-15,21 1 0,0 21 0,1-21 16,20 0-16,0 21 0,1-21 15,-1 21-15,0 0 0</inkml:trace>
  <inkml:trace contextRef="#ctx0" brushRef="#br0" timeOffset="91262.65">15833 17484 0,'0'0'0,"0"-21"0,0-1 0,0 1 16,0 0-16,-22-21 0,1 21 16,0-1-16,0 1 0,0 0 0,-22 0 15,22 21-15,0 0 0,-21 0 0,-1 0 16,22 0-16,-21 0 0,0 21 16,20 0-16,-20 22 0,21-22 0,-21 21 15,20 0-15,1-20 0,0 20 16,0 0-16,0 1 0,21-1 0,0 0 15,0-21-15,0 22 0,0-22 16,21 0-16,0 0 0,0 0 0,22-21 16,-22 0-16,21 0 0,0 0 15,-20 0-15,20 0 0,0 0 16,1-21-16,-22 0 0,21 0 16,-21 0-16,0 0 0,1-22 0,-1 22 15,0-21-15,0-1 0,-21 1 0,0 21 16,0-21-16,0 20 0,0 1 15,0 0-15,0 0 0,-21 42 32,21 0-32,0 22 0,0-22 15,0 21-15,0 0 0,0-20 16,0 20-16,0 0 0,0-21 0,0 22 16,0-22-16,0 0 0,0 0 15,21 0-15,0 1 0,0-22 16,1 0-16,20 0 0,-21 0 15,21 0-15,1 0 0,-1-22 0,0 1 16,1 0-16,-1 0 0,22-21 0,-22 20 16,0-20-16,1 0 0,-1-1 15,0 1-15,-21 21 0,1-21 0,-1 20 16,-21 1-16,0 0 0,-21 42 31,21 0-31,-22 1 16,22 20-16,0-21 0,0 0 0,0 22 15,0-22-15,0 0 0,0 21 0,0-21 16,0 22-16,0-22 16,22 0-16,-22 0 0,21 0 0,-21 1 15,0-1-15,0 0 0,0 0 16,-21-21 0,-1 0-16,1 0 15,0-21-15,0 0 0,0 0 16,0-1-16,21 1 15,-22 0-15,22 0 0,0 0 0,0 42 47,22 0-47,-1 0 16,0 0-16,0-21 0,0 22 16,22-1-16,-22-21 0,0 0 0,21 21 15,-21-21-15,22 0 0,-1 0 16,0 0-16,1 0 0,-1 0 0,0-21 15,22 0-15,-22 21 0,1-22 16,-22 1-16,21-21 0,-21 21 0,22-22 16,-22 1-16,0 0 0,-21-1 15,0 22-15,0-21 0,0 0 0,0 20 16,0 1-16,-21 21 0,0 0 0,-1 0 16,1 0-1,0 0-15,0 43 0,0-22 0,0 0 16,-1 21-16,22-21 0,0 22 15,0-22-15,0 0 0,0 21 0,0-20 16,0-1-16,0 0 0,22 0 16,-1 0-16,0 0 0,21-21 0,-21 0 15,22 0-15,-22 0 0,21 0 16,22 0-16</inkml:trace>
  <inkml:trace contextRef="#ctx0" brushRef="#br0" timeOffset="95141.24">19177 16912 0,'0'0'15,"0"-21"-15,0 0 0,0-21 0,0 20 16,0 1-16,0-21 0,-21 21 0,0 0 16,-1-1-16,1 1 0,0 0 0,-21 21 15,21 0-15,-22 0 0,1 0 16,0 21-16,20 22 0,-20-22 0,0 21 16,-1 0-16,1 22 15,0-1-15,-1 1 0,1-1 0,21 1 16,-21-22-16,20 22 0,1-1 15,21 1-15,0-1 0,0 1 0,0-22 16,0 22-16,21-22 0,22-21 0,-22 21 16,21-20-16,1-1 0,-1 0 15,0 0-15,22-21 0,-22 0 0,0 0 16,1 0-16,-1-21 0,0 0 16,1 21-16,-1-43 0,0 22 0,1 0 15,-1 0-15,-21-21 0,0-1 16,1 22-16,-1 0 0,0-21 0,-21 20 15,21 22-15,-21-21 16,-21 42 0,0 1-16,0-1 15,21 0-15,-22 21 0,22-21 16,-21 22-16,21-22 0,0 21 0,0-21 16,0 22-16,0-22 0,0 21 15,0-21-15,0 1 0,21 20 0,1-21 16,20-21-16,-21 21 0,21 0 15,-20-21-15,20 0 0,0 0 0,1 0 16,-1 0-16,0 0 0,1-21 16,-1 0-16,-21 0 0,21 0 0,-20 0 15,-1-1-15,-21-20 16,0 0-16,0-1 0,0 1 0,0 0 16,0-1-16,0 1 0,0 0 15,-21-1-15,-22 1 0,22 21 0,0 0 16,-21 0-16,20-1 0,-20 22 0,0 0 15,-1 0-15,1 0 0,21 22 16,-21-1-16,-1 21 0,1-21 0,21 22 16,0-1-16,-1 0 0,1-21 15,21 22-15,0-1 0,0 0 0,0 1 16,21-22-16,1 21 16,-1-21-16,21 1 0,0-1 0,22 0 15,-1-21-15,1 0 0,-1 0 16,1 0-16,-1 0 0,1 0 0,-1 0 15,1 0-15,-22-21 0,22 0 16,-22-22-16,0 22 0,-20 0 0,20-21 16,-21 20-16,0-20 0,0 21 15,-21-21-15,0 20 0,0 1 0,0 0 16,0 0-16,0 0 0,-21 21 0,0 0 16,0 0-16,0 0 15,21 21-15,-21 0 0,-1 0 0,22 0 16,-21 22-16,21-22 15,0 21-15,0-21 0,0 1 0,-21 20 16,21-21-16,0 0 0,0 0 16,0 1-16,0-1 0,0 0 0,0 0 15,0-42 17,0 0-32,0 0 15,21-1-15,-21 1 0,21-21 0,-21 21 16,22-22-16,-22 22 0,21-21 15,0 21-15,-21 0 0,21-22 0,0 22 16,0 21 0,1 0-1,-22 21-15,0 0 0,0 1 0,0-1 16,0 0-16,0 21 0,0-21 16,21 1-16,-21 20 0,0-21 0,21 0 15,-21 0-15,21 1 0,-21-1 16,21 0-16,0 0 0,1 0 0,20-21 15,-21 0-15,21 0 0,-20 0 16,20 0-16,0 0 0,1 0 0,-1 0 16,0-21-16,-21 21 0,22-21 15,-1 0-15,0-22 0,-20 22 0,20 0 16,-21-21-16,0-1 16,-21 22-16,0-21 0,21 21 0,-21 0 15,0-1-15,0 1 0,0 0 16,-21 21-1,0 0-15,0 0 0,0 21 0,21 0 16,-21 1-16,-1-1 0,1 0 16,0 21-16,21-21 0,-21 1 0,21 20 15,-21-21-15,21 0 0,-21 0 16,21 1-16,0-1 0,0 0 0,0 0 16,0 0-1,0-42 16,0 0-31,21 21 0,0-21 0,0-22 16,-21 22-16,21 0 0,0-21 16,-21 21-16,22-1 0,-1-20 0,0 21 15,0 0-15,-21 0 0,21-1 16,0 22-16,1 0 0,-1 0 16,-21 22-1,0-1-15,21 0 0,-21 0 0,0 0 16,0 0-16,0 1 0,0 20 0,0-21 15,0 0-15,21 0 0,0 1 16,-21-1-16,21 0 0,1-21 0,20 21 16,-21 0-16,0-21 15,22 0-15,-1 0 0,0 0 0,1 0 16,20 0-16,-21 0 0,1 0 16,20 0-16,-20-21 0,-22 0 0,21 0 15,0 0-15,-20-1 0,-1-20 16,0 21-16,0-21 0,-21-1 0,0 1 15,21 21-15,-21-22 0,0 22 16,0 0-16,0 0 0,-21 21 16,0 0-16,0 21 15,0-21-15,-1 21 0,1 0 16,0 22-16,21-22 0,0 0 0,0 21 0,0-20 16,0 20-16,0-21 15,0 21-15,21-20 0,0-1 0,1 0 16,-1 0-16,0 0 0,0-21 15,21 21-15,-20-21 0,20 0 0,-21 0 16,21 0-16,-20 0 0,-1 0 16,21-21-16,-21 21 0,0-21 0,1 0 15,-1 0-15,0-22 0,0 22 16,0-21-16,0 21 0,1-22 0,-1 1 16,0 21-16,0-21 0,0 20 15,-21 1-15,21 0 0,1 21 0,-1 0 16,0 0-1,0 0-15,-21 21 16,0 0-16,0 1 16,0-1-16,0 0 15,0 0-15,0-42 32,0 0-17,0 0 1,0-1-16,0 1 0,0 0 15,0 0-15,-21 0 16,0 21-16,0 0 0,-1 0 0,1 0 16,0 0-16,0 0 15,21 21-15,-21 0 0,0 0 16,-1 0-16,22 1 0,0-1 0,0 21 16,-21-21-16,21 22 0,0-22 15,0 21-15,0-21 0,0 22 0,0-22 16,0 0-16,21 0 0,1 0 15,-22 0-15,21 1 0,0-1 0,21-21 16,-21 0-16,1 0 0,20 0 16,0 0-16,-21 0 0,22 0 0,-1-21 15,-21-1-15,22 1 0,-1 0 16,-21-21-16,21 21 0,-20-22 16,-1-20-16,21 20 0,-21-20 15,0-1-15,-21 1 0,22-1 0,-22 22 16,21-21-16,-21-1 0,0 22 15,0-1-15,0 22 0,0-21 0,0 21 16,0 0-16,-21 21 16,-1 21-16,22 0 15,0 0-15,0 21 0,0 1 0,0-1 16,0 0-16,0 1 0,0-1 16,0 0-16,0 1 0,0 20 0,0-20 15,0-1-15,0 0 0,0 1 16,0-1-16,0 0 0,22-21 15,-1 22-15,-21-22 0,21 0 16,0-21-16,0 21 0,0-21 16,1 0-16,-1 0 0,0 0 15,0-21-15,0 0 0,0 0 0,1 0 16,-1-22-16,0 22 0,0-21 16,0-1-16,0 22 0,1-21 0,-22 21 15,21 0-15,-21-1 0,21 22 16,-21 22-1,0-1-15,0 0 16,0 0-16,-21 0 0,21 0 0,-21 22 16,21-22-16,0 0 0,0 21 15,0-20-15,0-1 0,0 0 16,0 0-16,0 0 0,21-21 0,0 21 16,0 1-16,0-22 0,0 0 15,1 0-15,-1 0 0,21 0 0,-21 0 16,22 0-16,-22-22 0,0 1 15,21 0-15,-21 0 0,1 0 16,20 0-16,-21-22 0,0 22 0,0-21 16,-21 21-16,22-1 0,-22 1 15,0 0-15,0 0 0,0 42 16,-22 0 0,1 0-1,21 22-15,-21-22 0,21 0 0,0 0 16,0 0-16,0 1 0,0-1 15,0 0-15,0 0 0,0 0 0,0 0 16,21 1-16,0-22 16,1 0-16,-1 0 0,0 0 0,0 0 15,0 0-15,0 0 0,1 0 16,-1-22-16,0 1 0,0 0 0,-21 0 16,0-21-16,0 20 0,0-20 15,0 21-15,0-21 0,0-1 0,0 1 16,0 21-16,-21 0 0,0-1 15,0 1-15,-1 0 0,-20 21 16,21 0-16,-21 0 0,20 0 0,1 0 16,0 0-16,0 0 0,21 21 15,0 0-15,0 1 0,21-22 16,0 21-16,0-21 16,22 0-16,-22 0 0,21 0 0,-21 0 15,22 0-15,-1 0 0,-21 0 16,22 0-16,-1 0 0,0 0 0,-21 0 15,22 0-15,-1 0 16,-21 0-16,0 0 0,1 0 0,-1 0 0,-21 21 16,21-21-16,-21 21 0,0 0 15,0 0-15,0 1 16,0-1-16,0 0 16,-21 0-16,21 0 0,-21 0 0,-1 1 15,22-1-15,-21 0 16,0 0-16,21 0 31,-21-21-31,21-21 16,0 0-1,0 0-15,0 0 0,21-1 16,0-20-16,0 21 16,1 0-16,-1-22 0,21 1 0,-21 0 15,22 21-15,-1-22 0,0 22 16,1 0-16,-1 0 0,-21 21 0,21 0 15,-20 0-15,-1 0 0,0 0 16,0 21-16,-21 0 0,0 0 0,0 0 16,0 1-16,0 20 0,0-21 15,-21 21-15,21-20 0,0-1 0,-21 21 16,21-21-16,0 0 0,0 1 16,0-1-16,0 0 0,0 0 0,21-21 15,0 21-15,0-21 0,0 0 16,1 0-16,-1 0 0,21 0 0,-21 0 15,22 0-15,-1 0 16,-21-21-16,21 0 0,1 0 0,-1 0 16,-21-1-16,22-20 0,-22 0 15,0 21-15,21-22 0,-42 1 0,21 0 16,1-1-16,-22 22 0,0 0 16,0 0-16,0 0 0,-22 21 15,1 0-15,-21 0 16,21 21-16,0 0 0,-1 0 0,22 21 15,0-20-15,0-1 0,0 21 16,0-21-16,0 0 0,0 22 16,0-22-16,0 0 0,22 0 0,-1 0 15,-21 1-15,21-22 0,0 21 0,-21 0 16,21 0 0,0 0-16,-21 0 15,-21-21 1,0 0-1,0 0-15,0 0 0,0 0 16,-1 0-16,1 0 0,0 0 0,21-21 16,-21 0-16,0 21 0,0-21 15,-1 21-15,1-21 0,21 0 16,-21 21-16,0-22 0,0 1 0</inkml:trace>
  <inkml:trace contextRef="#ctx0" brushRef="#br0" timeOffset="95429.08">24511 16976 0,'0'0'0,"-21"0"0,0-21 0,-1 21 31,44 0 16</inkml:trace>
  <inkml:trace contextRef="#ctx0" brushRef="#br0" timeOffset="95714.91">22712 17209 0,'21'0'16,"21"0"0,-21 0-16,22 0 0,-22 0 15,21 0-15,1 0 0,-1 0 0,0 0 16,1 0-16,-22 0 0,21 0 16,0 0-16,-20 0 0,20 0 15,-21 0-15,0 0 0,0 0 16,-42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46:34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804 0,'0'0'0,"0"-21"0,0 0 16,0 0 0,-21 42-1,21 0-15,0 0 16,0 22-16,0-1 0,0 22 16,0-1-16,0 1 0,0-1 0,0 22 15,0-22-15,0 1 0,-22 20 16,22-20-16,-21-1 0,21 22 0,0-21 15,0-1-15,0-21 16,0 1-16,0 20 0,0-42 0,0 22 16,0-22-16,0 0 0,0 0 15,0 0-15,0 1 0,0-44 32,0 1-32</inkml:trace>
  <inkml:trace contextRef="#ctx0" brushRef="#br0" timeOffset="550.37">3048 1207 0,'0'0'0,"0"-22"0,-21 1 0,21 0 16,0 0-16,0 0 0,0 0 15,0-22-15,21 22 0,0-21 0,0 21 16,0-22-16,1 1 0,20 21 16,0-22-16,1 22 0,-1 0 0,21 0 15,1 0-15,-1 0 0,-20-1 16,20 22-16,1 0 0,-22 0 16,22 43-16,-22-22 0,-21 21 0,0 1 15,0-1-15,-21 21 0,0 1 16,0-22-16,-21 22 0,0-1 15,0 1-15,-21-1 0,-1-20 0,1 20 16,0-21-16,-22 1 0,22 20 16,-1-42-16,-20 22 0,21-1 0,-1-21 15,1 0-15,21-21 0,-22 22 16,22-22-16,-21 0 0,21 0 0,0 0 16,-1 0-16,1-22 0,21 1 15,0 0-15,0 0 16,0 0-1,21 21-15,1 0 0,-1 21 16,21-21-16,-21 21 16,0 0-16,1 22 0,20-22 0,-21 21 15,0-21-15,0 22 0,1-1 0,-1-21 16,0 21-16,0 1 0,0-22 16,22 21-16,-22-21 0,0 1 0,21-1 15,-21 21-15,1-42 0,20 21 16,0 0-16,-21-21 0,1 0 0,20 0 15,-21 0-15,21 0 0</inkml:trace>
  <inkml:trace contextRef="#ctx0" brushRef="#br0" timeOffset="948.14">4170 1736 0,'0'0'0,"-43"21"16,65-21 15,-1 0-31,0 0 0,0-21 16,0 0-16,22 21 0,-1-22 16,-21 1-16,21 0 0,1 0 15,-22 0-15,21 0 0,-21-1 0,1 1 16,-22 0-16,0 0 15,-22 21 1,1 0-16,-21 0 0,21 0 16,-22 21-16,1-21 0,21 21 0,-21 22 15,-1-22-15,22 21 0,-21-21 16,21 22-16,-1-1 0,1-21 0,0 21 16,21-20-16,-21 20 0,21-21 15,0 0-15,0 0 0,0 1 0,21-1 16,0-21-16,0 0 15,22 0-15,-22 0 0,21 0 16,1-21-16,-1-1 0,0 22 0,22-21 16,-22 0-16</inkml:trace>
  <inkml:trace contextRef="#ctx0" brushRef="#br0" timeOffset="1347.91">5186 1503 0,'0'0'0,"0"-21"0,-21 21 16,-1 0-16,1 0 0,0 0 0,-21 0 0,21 0 16,-22 0-16,22 0 0,0 21 15,-21 0-15,20 0 0,1-21 16,21 21-16,0 1 0,0-1 16,0 0-16,0 0 0,0 0 15,0 0-15,21-21 0,1 22 0,20-22 16,-21 21-16,21 0 0,-20-21 15,20 21-15,-21-21 0,21 21 0,-20-21 16,-1 21-16,0 1 0,0-1 16,-21 0-16,0 0 0,0 0 15,0 0-15,-21 1 0,0-22 16,-22 21-16,22 0 0,-21-21 0,0 21 16,-1-21-16,1 0 0,0 0 15,-1 0-15,1 0 0,0 0 16,-1 0-16,1 0 0,21-21 0,0 21 15,-1-21-15,22 0 0,0-1 16,0 1-16,0 0 16,22 0-16,-1 0 0,21 0 0,-21-1 15,22 1-15,-1 0 0</inkml:trace>
  <inkml:trace contextRef="#ctx0" brushRef="#br0" timeOffset="1668.34">5842 783 0,'0'-21'0,"0"42"0,-21-63 16,0 42-16,-1 0 0,1 0 0,0 0 16,0 21-16,0 21 15,0-20-15,21 41 0,0-21 0,-22 22 16,1-1-16,21-20 0,0 20 15,-21 1-15,21-1 0,-21 1 0,0-1 16,21 1-16,-21-1 0,21-20 16,0 20-16,0-21 0,0 1 15,0-22-15,0 21 0,21-21 0,-21 1 16,21-1-16,0 0 0,0-21 16,22 0-16,-22 0 0,0 0 0,21 0 15,-21 0-15,22-21 0,-22 0 0,0 21 16,0-22-16,0 1 0,1 0 15,-22-21-15</inkml:trace>
  <inkml:trace contextRef="#ctx0" brushRef="#br0" timeOffset="1844.24">5313 1482 0,'0'0'0,"-21"0"15,-1 0-15,1-21 0,42-1 16,1 22-16,-1 0 15,21-21-15,0 21 0,22-21 16,-22 21-16,22-21 0,20 21 0,-20-21 16,-1 21-16,1-21 0,-1-1 15,1 1-15,-22 21 0</inkml:trace>
  <inkml:trace contextRef="#ctx0" brushRef="#br0" timeOffset="2315.96">7324 741 0,'21'-42'16,"-42"84"-16,42-106 0,-21 43 0,0 0 0,0 0 15,0 42 1,0 21-1,0 1-15,-21-1 0,-1 22 16,22-1-16,0 1 0,0-1 0,-21 22 16,0-22-16,0 1 0,21 20 15,-21-20-15,0-1 0,-1-20 0,1 20 16,21 1-16,-21-22 0,21 0 0,-21 1 16,21-22-16,0 0 0,0 0 15,0 0-15,21-42 31,-21 0-31,0 0 0,21 0 0,0-22 16,-21 1-16,22 0 0,-22-1 0</inkml:trace>
  <inkml:trace contextRef="#ctx0" brushRef="#br0" timeOffset="2553.83">7387 699 0,'0'-43'0,"0"86"0,21-107 0,0 64 16,1 0-16,-22 42 15,0-20-15,21 41 0,0-21 16,-21 43-16,21-21 0,0-1 16,-21 1-16,0-1 0,21 1 0,-21-1 15,22 1-15,-22-22 0,0 21 16,0-20-16,0-1 0,0 0 0,0 1 16,0-1-16,0 0 0,0-20 0,0-1 15,0 0-15,21 0 0,-21 0 16,0-42-1</inkml:trace>
  <inkml:trace contextRef="#ctx0" brushRef="#br0" timeOffset="2743.51">7091 1482 0,'-21'0'0,"21"-21"16,21 21-1,0 0-15,0 0 0,0 0 16,22-22-16,-1 22 0,0 0 0,1 0 16,-1-21-16,21 21 0,1 0 15,-1 0-15,1-21 0,-22 21 0,22-21 16,-22 21-16,22 0 0,-22 0 16</inkml:trace>
  <inkml:trace contextRef="#ctx0" brushRef="#br0" timeOffset="3192.25">8213 1334 0,'42'-64'31,"-42"43"-31,0 0 0,0 0 16,0-1-16,-21 22 31,0 0-31,-1 0 0,-20 22 16,21-22-16,-21 21 15,20 0-15,-20 0 0,21 0 0,-21 0 16,20 1-16,1-1 0,0-21 16,21 21-16,0 0 0,21-21 15,0 0-15,22 0 0,-22 0 16,21 0-16,1 0 0,-1 0 16,0 0-16,1 0 0,-1 21 0,0-21 15,1 21-15,-22-21 0,21 22 16,0-1-16,-20-21 0,20 21 0,-21 0 15,-21 0-15,0 0 0,0 1 16,-21-1-16,0 0 0,0 0 16,-22 0-16,22-21 0,-21 21 15,-1-21-15,1 0 0,0 22 0,-1-22 16,1 0-16,0 0 0,-1 0 16,1 0-16,0 0 0,21 0 0,-1 0 15,1-22-15,0 22 0,21-21 16,0 0-16,0 0 15,21 0-15,0 21 0,22-21 16,-22-1-16,21 22 0</inkml:trace>
  <inkml:trace contextRef="#ctx0" brushRef="#br0" timeOffset="3639.31">9186 1270 0,'0'0'0,"0"-21"0,0 0 16,0 0-16,0-1 16,-21 22-16,0-21 0,0 21 15,-22 0-15,22 0 0,-21 0 0,0 0 16,-1 0-16,1 0 0,0 21 0,-1-21 16,1 22-16,21-1 0,-22-21 15,22 21-15,0 0 0,21 0 0,0 0 16,21 1-1,0-22-15,1 21 0,20-21 16,-21 21-16,21-21 0,1 0 0,-1 21 16,0-21-16,1 21 0,-1-21 15,0 0-15,1 21 0,-22-21 0,0 22 16,0-1-16,0-21 0,-21 21 0,0 0 16,0 0-16,-42 0 15,21 1-15,-21-22 0,-1 21 16,1 0-16,0-21 0,-1 0 15,1 0-15,0 0 0,-1 0 0,1 0 16,0 0-16,20 0 0,-20 0 0,21 0 16,0 0-16,21-21 15,0 0 1,21 21 0,21-22-16,-21 1 0,1 21 0,20-21 15,0 0-15</inkml:trace>
  <inkml:trace contextRef="#ctx0" brushRef="#br0" timeOffset="4132.03">9398 1228 0,'-21'0'31,"21"21"-31,-21 0 16,21 0-16,0 0 0,0 1 15,0 20-15,0-21 0,0 0 0,-22 22 16,22-22-16,0 0 0,0 21 0,0-21 16,0 1-16,0-1 0,0 0 15,0 0-15,0 0 0,22 0 0,-1-21 16,0 0-16,0 0 16,0 0-16,0 0 0,22 0 0,-22-21 15,0 0-15,21 21 0,-20-21 0,20 0 16,-21 0-16,0-22 0,0 22 15,1 0-15,-1 0 0,-21-22 16,0 22-16,0 0 0,0 0 0,0-21 16,0 20-16,0 1 15,-21 21 17,21 21-32,0 1 0,0-1 0,0 0 15,0 0-15,0 0 0,0 0 0,0 22 16,0-22-16,0 0 0,0 0 15,0 0-15,0 22 0,21-22 0,0 0 16,0 0-16,0-21 0,0 0 16,1 0-16,-1 0 0,0 0 15,21 0-15,-21 0 16,1 0-16,-1-21 0,0 0 16,-21 0-16,0 0 0,0-1 0,21 1 15</inkml:trace>
  <inkml:trace contextRef="#ctx0" brushRef="#br0" timeOffset="4459.84">10075 1397 0,'0'-21'15,"0"42"-15,21-63 0,-21 21 0,0-1 0,22 22 16,-1-21-16,0 0 16,0 21-16,0-21 0,0 21 0,22 0 15,-22 0-15,0 0 0,0 0 0,0 21 16,22 0-16,-22 0 0,0 1 16,0-1-16,0 0 0,1 0 0,-22 0 15,21 0-15,-21 1 0,0-1 16,0 0-16,0 0 0,-21 0 15,-1 0-15,1 1 0,21-1 0,-21 0 16,0-21-16,21 21 16,-21-21-16,0 0 15,21-21-15,0 0 0,0 0 16,0-1-16,21 1 16,0-21-16,0 21 0,0 0 0,0-22 15,-21 22-15,22 0 0,-1-21 0,0 20 16,21 1-16,-21-21 0,1 21 15,-1 21-15,0-21 0,0-1 0,0 22 16,0 0-16,1 0 16,-1 0-16,0 0 0,0 0 15</inkml:trace>
  <inkml:trace contextRef="#ctx0" brushRef="#br0" timeOffset="4816.49">10922 1503 0,'0'0'16,"21"0"-16,-21 21 0,21-21 0,0 0 16,1 0-16,-1 0 15,0-21-15,21 0 0,-21 21 16,1-21-16,20-1 0,-21 22 0,21-21 16,-20 0-16,-1 0 0,0 0 15,0 0-15,-21-1 0,21 22 0,-21-21 16,0 0-16,-21 0 15,0 21-15,0 0 0,0 0 16,-1 0-16,1 21 0,-21-21 0,21 21 16,0 0-16,-1 1 0,1-1 0,0 0 15,0 0-15,0 0 0,21 0 16,0 1-16,0-1 0,0 0 16,0 0-16,0 0 0,0 0 0,21 1 15,0-1-15,0-21 0,0 21 16,22-21-16,-22 0 0,21 0 0,1 0 15,-1 0-15,0 0 0,1 0 16,-1-21-16,0 21 0,1-21 0</inkml:trace>
  <inkml:trace contextRef="#ctx0" brushRef="#br0" timeOffset="5316.2">12001 1228 0,'-21'-21'0,"42"42"0,-42-64 0,0 22 15,0 21-15,0-21 0,0 21 0,-1 0 16,1 0-16,0 0 0,0 0 16,-21 0-16,20 21 0,1 0 0,-21 1 15,21-1-15,0 0 0,-1 21 16,1-21-16,0 1 0,0 20 0,0-21 16,21 21-16,-21-20 0,21-1 0,0 21 15,0-21-15,0 0 0,0 1 16,21-1-16,0 0 0,0-21 0,-21 21 15,21-21-15,0 0 0,1 0 0,-1 0 16,0 0-16,0 0 0,21-21 16,-20 0-16,-1 0 0,0-1 15,0 1-15,0-21 0,0 21 0,1-22 16,-1 1-16,0 0 0,0-22 16,0 1-16,0 20 0,-21-20 0,22-22 15,-1 22-15,0-1 0,0 1 16,0 20-16,-21 1 0,0 0 0,0 21 15,0-1-15,0 1 0,-21 42 16,0 1 0,0 20-16,0 0 0,-1 1 0,1-1 15,21 21-15,-21 1 0,21-22 16,-21 22-16,21-22 0,0 22 0,0-22 16,0 0-16,0 1 0,0-1 15,0 0-15,21-21 0,0 1 16,0 20-16,1-42 0,-1 21 0,0 0 15,0-21-15,0 0 0,0 0 0,22 0 16,-22-21-16,21 0 0</inkml:trace>
  <inkml:trace contextRef="#ctx0" brushRef="#br0" timeOffset="5839.41">14266 402 0,'0'-21'15,"0"42"-15,0-63 0,0 63 16,0 0 0,0 22-16,0-1 0,-21 21 0,21 1 15,0-1-15,0 1 0,0 21 16,-21-1-16,0 1 0,0-22 0,-1 22 16,1-21-16,0-1 0,0 1 15,0-1-15,0-21 0,21 1 16,0-1-16,0 0 0,-22 1 0,22-22 15,0 0-15,0 0 0,22-21 16,-1 0 0,-21-21-16,21 0 0,0 0 15,-21 0-15</inkml:trace>
  <inkml:trace contextRef="#ctx0" brushRef="#br0" timeOffset="6179.22">13949 910 0,'-21'-42'15,"42"84"-15,-64-148 0,22 64 0,0 0 16,0 21-16,21-22 0,0 1 16,0 0-16,0 20 0,0-20 0,21 0 15,0-1-15,0 22 0,22-21 0,-1 21 16,22 0-16,-22-1 0,21 1 16,1 21-16,-1 0 0,1 0 0,-1 0 15,1 21-15,-22 22 0,1-22 16,-1 21-16,-21 22 0,0-22 0,0 22 15,-21-22-15,0 21 0,0 1 16,-21-1-16,-21 1 0,21-1 0,-22-20 16,-20 20-16,21-20 0,-1-1 15,-20-21-15,20 21 0,1-20 16,0-1-16,-1 0 0,22-21 0,0 21 16,0-21-16,42 0 31,21-21-31,-20 21 0,-1-21 15,0 0-15,21 21 0,-21-22 16</inkml:trace>
  <inkml:trace contextRef="#ctx0" brushRef="#br0" timeOffset="6605.48">14647 1207 0,'0'0'0,"0"-22"31,0 1-31,0 0 0,21 0 16,1 21-16,-1-21 0,0 0 0,0-1 15,21 1-15,1 21 0,-1 0 16,0 0-16,1 0 0,-1 0 0,0 0 16,-20 0-16,20 21 0,-21 1 15,0 20-15,0-21 0,-21 0 0,0 22 16,0-1-16,0-21 0,-21 21 15,0-20-15,0 20 0,0-21 16,0 0-16,-1 0 0,1 1 0,21-1 16,-21-21-16,21 21 0,-21-21 0,0 0 15,21-21 1,0 0 0,0-1-16,21 1 0,0 0 0,0 0 15,0 0-15,1-22 0,-1 1 16,0 21-16,0-21 0,0-1 0,0 1 15,1 21-15,-1-22 0,0 22 16,21 0-16,-21 0 0,1 21 0,-1 0 16,0-21-16,0 21 15,0 0-15,0 21 16</inkml:trace>
  <inkml:trace contextRef="#ctx0" brushRef="#br0" timeOffset="7039.23">15960 995 0,'0'0'0,"0"-21"16,-22 21 0,1 0-16,0 21 15,0-21-15,0 21 0,0 21 16,-1-20-16,-20 20 0,21 0 0,-21-21 15,20 22-15,1-1 0,0-21 16,0 22-16,21-22 0,0 0 0,0 21 16,0-21-16,0 1 0,21-1 15,0-21-15,0 0 0,22 21 16,-22-21-16,21 0 0,1 0 0,-22 0 16,21 0-16,0-21 0,1 0 0,-1 21 15,-21-22-15,22 1 0,-22-21 16,21 21-16,-21-22 0,0 1 0,1 0 15,-22-1-15,0-20 16,0 21-16,0-1 0,0 1 0,-22 21 16,1-22-16,0 43 0,0-21 15,-21 21-15,-1 0 0,22 0 0,-21 0 16,21 21-16,-22 1 0,22 20 0,0-21 16,0 21-16,0-20 0,21 20 15,-22 0-15,22-21 0,0 1 0,0 20 16,0-21-16,22 0 0,-1 0 15</inkml:trace>
  <inkml:trace contextRef="#ctx0" brushRef="#br0" timeOffset="7560.46">16468 1503 0,'0'0'0,"21"-21"0,0 21 16,0-21-16,-21-1 0,21 1 0,0 0 15,1 0-15,-1 0 0,-21-22 16,21 22-16,0-21 0,0 21 0,0-22 16,-21 22-16,0 0 0,22 0 0,-22 0 15,21 0-15,-21-1 0,0 44 32,0-1-32,0 0 15,0 0-15,0 21 0,0-20 16,0 20-16,0 0 0,0 1 15,0-1-15,-21 0 0,-1 1 0,22-1 16,-21 21-16,0-20 0,21 20 0,0 1 16,-21-1-16,21 1 0,-21-1 15,21 1-15,0-1 0,0 1 0,0-1 16,0 1-16,0-1 0,0 22 0,21-22 16,0 22-16,-21-21 0,21-1 15,0 1-15,-21-1 0,22-21 0,-1 22 16,-21-22-16,0 1 0,0-22 15,0 0-15,0 0 0,0 0 0,-21 0 16,-1-21-16,1 0 0,0 0 16,0 0-16,-21 0 0,-1 0 0,1 0 15,0 0-15,-1-21 0,1 0 0,-22 0 16,22 0-16,0 0 0,-1-1 16,1 1-16,21 0 0,-21 0 0,-1 0 15,22 0-15,0-1 0,21-20 0,0 21 16,0-21-16,0 20 0,0-20 15,21 0-15,0-1 0,0 1 0,1-21 16,20 20-16</inkml:trace>
  <inkml:trace contextRef="#ctx0" brushRef="#br0" timeOffset="7796.33">16637 910 0,'-42'-63'31,"42"42"-31,21 21 47,0 21-47,0-21 16,-21 21-16,21 0 0,0-21 15,1 21-15,-1 0 0</inkml:trace>
  <inkml:trace contextRef="#ctx0" brushRef="#br0" timeOffset="8128.13">17124 1312 0,'106'-21'31,"-85"21"-31,0-21 0,0 0 0,-21 0 16,21 21-16,0-21 0,-21-22 0,22 22 16,-22 0-16,0 0 0,0 0 15,0-1-15,0 1 0,-22 21 16,1 0-16,-21 0 0,21 0 16,-22 21-16,22 1 0,-21-1 0,21 21 15,-22-21-15,22 22 0,-21-1 16,21-21-16,21 21 0,0-20 0,-21 20 15,21-21-15,0 0 0,0 0 0,0 1 16,21-1-16,0 0 0,0 0 16,21-21-16,-20 21 0,20-21 0,0 0 15,1 0-15,-1 0 16,0 0-16,1 0 0,-1 0 0,0 0 16,1 0-16,-1-21 0,0 0 0</inkml:trace>
  <inkml:trace contextRef="#ctx0" brushRef="#br0" timeOffset="8688.33">17949 1207 0,'0'0'0,"0"-22"0,0 1 0,0 0 16,0 0-16,-21 21 15,0 0 1,0 21-16,0 0 0,-1 0 16,1 1-16,21-1 0,-21 21 15,0-21-15,0 0 0,21 22 16,0-22-16,0 0 0,0 21 15,0-20-15,0-1 0,0 0 0,0 0 16,21 21-16,0-20 0,0-22 0,0 21 16,1 0-16,-1-21 0,21 0 15,-21 0-15,22 0 0,-1 0 0,-21 0 16,21 0-16,1-21 0,-22 0 16,21-1-16,-21 1 0,22 0 0,-22-21 15,21-1-15,-21 1 0,22 0 0,-22-22 16,0 1-16,21-1 15,-20 1-15,-1-1 0,0 1 0,0-1 16,0 22-16,-21 0 0,0-1 16,0 1-16,0 21 0,0 0 0,0-1 15,-21 22 1,0 0-16,0 22 0,21-1 16,-21 21-16,-1-21 0,22 22 15,0 20-15,-21-21 0,21 1 0,-21 20 16,0-20-16,21 20 0,0-21 0,0 1 15,0-1-15,0 0 0,0 1 16,0-1-16,0 0 0,0-20 0,0 20 16,0-21-16,21 0 15,0 22-15,0-22 0,1-21 0,-1 21 16,21 0-16,-21-21 0,22 0 0,-22 0 16,21 0-16,-21 0 0,22 0 15,-1 0-15,-21 0 0,21-21 0,-20 0 16,20 21-16,-21-21 0,0-1 15,0 1-15,-21 0 0,0 0 0,0 0 16,0-22-16,0 22 0</inkml:trace>
  <inkml:trace contextRef="#ctx0" brushRef="#br0" timeOffset="8952.12">18267 1058 0,'0'0'0,"-21"0"0,-1 0 16,1 0-16,21 22 15,21-22-15,1 0 16,-1 21-16,21-21 0,22 0 0,-22 0 16,21 0-16,1 0 0,-1 0 15,1 0-15,-1 0 0,1 0 0,-22 0 16,22 0-16,-22 0 0,0 0 16,1-21-16,-1 21 0,-21 0 0,0-22 15,1 22-15,-1-21 0,-42 21 31,-1 0-15,1 0-16,-21 0 0,0 0 16,-1 21-16,-20 1 0</inkml:trace>
  <inkml:trace contextRef="#ctx0" brushRef="#br0" timeOffset="10220.39">3450 2582 0,'-21'0'16,"42"0"-16,-63 0 0,42-21 31,21 21-31,0 0 16,0 0-16,0 0 15,1 0-15,20 0 0,-21 0 0,21 0 16,1 0-16,-1 0 0,0 0 15,22 0-15,-22 0 0,22 0 0,-1 0 16,22 0-16,-22 0 0,22 0 0,0 0 16,21 0-16,-22-21 0,43 21 15,-21 0-15,0 0 0,21 0 0,0-21 16,0 21-16,0 0 0,0 0 16,0 0-16,21 0 0,-21 0 15,0-21-15,21 21 0,-21 0 0,21 0 16,1 0-16,-1 0 0,0-21 15,0 21-15,0 0 0,0 0 0,1 0 16,20 0-16,0 0 0,-21 0 0,22-22 16,-1 22-16,0 0 0,1 0 15,-1 0-15,22 0 0,-22 0 0,21-21 16,1 21-16,-1-21 0,1 21 16,-1 0-16,1 0 0,-1 0 0,22-21 15,-21 21-15,-1 0 0,1 0 0,-1 0 16,1 0-16,-1 0 15,-21 0-15,22 0 0,-1 0 0,-20-21 16,20 21-16,1 0 0,-1 0 0,-20 0 16,-1 0-16,21 0 0,-20 0 15,-1-21-15,0 21 0,1 0 0,-1 0 16,-21 0-16,22 0 0,-22 0 0,21 0 16,-21-22-16,0 22 0,1 0 15,-22 0-15,21 0 0,-21 0 0,21 0 16,-21 0-16,0 0 0,0 0 15,0-21-15,-21 21 0,21 0 0,-21 0 16,-1 0-16,1 0 0,0 0 0,0 0 16,-21-21-16,-1 21 15,1 0-15,-22 0 0,1 0 0,-22 0 16,1 0-16,-22 0 0,21 0 0,-42-21 16,21 21-16,0 0 15,-42 0 16,0 0-15,0 0 0,21-21-16,-21 21 15,0 0-15</inkml:trace>
  <inkml:trace contextRef="#ctx0" brushRef="#br0" timeOffset="10391.29">17843 2307 0,'0'0'0,"0"21"16</inkml:trace>
  <inkml:trace contextRef="#ctx0" brushRef="#br0" timeOffset="29432.29">995 4784 0,'0'0'0,"0"-21"16,-21 21 30,-1 0-46,1 0 16,0 0-16,0 0 16,0 21-16,0 0 0,-1-21 15,1 21-15,21 0 16,-21 0-16,0 1 0,0-1 16,21 0-16,0 0 0,0 21 15,0-20-15,0-1 0,0 0 16,0 21-16,0-21 0,0 22 0,0-1 15,0-21-15,0 22 0,0-1 16,0 0-16,0 1 0,0-1 0,0 21 16,21 1-16,0-1 0,-21 1 15,21-1-15,0 1 0,-21-1 16,22 22-16,-1-21 0,-21-1 0,21 22 16,-21-22-16,21 22 0,-21 0 15,21-22-15,-21 22 0,0-1 16,21-20-16,-21 21 0,22-22 15,-22 22-15,0-1 0,21 1 0,-21 0 16,21-1-16,-21 1 0,21 0 16,-21-22-16,0 22 0,0 0 0,0-22 15,21 22-15,-21-22 0,0 1 16,21-1-16,-21 1 0,0-22 0,0 0 16,0-20-16,22-1 0,-22 0 15,0 0-15,21-21 0,-21-21 16,0 0-16,0 0 0,0-1 15,0-20-15,0 0 0,0-1 16,-21-20-16</inkml:trace>
  <inkml:trace contextRef="#ctx0" brushRef="#br0" timeOffset="31035.66">1037 4741 0,'21'0'15,"0"0"-15,1 0 0,-1 0 16,0 0-16,21 0 0,1 0 16,-1-21-16,0 21 0,1 0 15,20 0-15,1 0 0,-1 0 0,22-21 16,-1 21-16,1 0 0,0 0 15,-1-21-15,22 21 0,0 0 0,21-21 16,-21 21-16,21-21 16,-21 21-16,21 0 0,-21 0 0,21-22 0,-22 22 15,22 0-15,0 0 0,0 0 16,0 0-16,-21-21 0,0 21 16,0 0-16,0 0 0,-22 0 0,22 0 15,-21 0-15,0-21 0,-1 21 16,1 0-16,-22 0 0,1 0 0,-1 0 15,1-21-15,-22 21 0,1 0 16,-1 0-16,-21 0 0,0 0 0,0 0 16,1 0-1,-44 0 17,22 21-32,0 0 15,0 0-15,0 1 16,0-1-16,0 0 0,0 21 15,0 1-15,0-1 0,-21 0 0,21 1 16,0 20-16,0 1 0,0-22 16,0 21-16,0 1 0,0-22 0,0 22 15,0-22-15,0 22 0,0-1 16,0 1-16,0-1 0,0 22 0,0-22 16,0 1-16,0-1 0,21 1 0,-21-1 15,0 1-15,0-22 0,0 22 16,0-1-16,0-21 0,0 22 0,0-1 15,0 1-15,0-22 0,0 22 0,0-1 16,0-20-16,0 20 16,0-21-16,0 22 0,0-22 0,0 22 15,0-22-15,-21 22 0,21-22 0,-21 21 16,21 1-16,0-22 0,0 22 16,0-22-16,-21 22 0,21-22 0,-21 0 15,21 22-15,-21-22 0,21 0 0,0 1 16,0-22-16,-22 21 0,22 1 15,-21-22-15,21 21 0,0-21 0,0 22 16,-21-22-16,21 0 0,-21 21 0,0-21 16,21 1-16,-21-1 15,-1 0-15,1-21 16,0 21-16,0-21 0,0 0 16,0 0-16,-1 0 0,1 0 0,0 0 15,-21 0-15,21 0 0,-22 0 16,22 0-16,-21 0 0,-1 0 0,1 0 15,0 0-15,-1 0 0,1 0 16,0 0-16,-1 21 0,-20-21 0,21 0 16,-22 0-16,1 0 0,-22 0 0,21 0 15,-20 21-15,-1-21 0,22 0 16,-22 0-16,0 0 0,22 0 0,-22 0 16,22 0-16,-1 22 0,1-22 0,-1 0 15,-21 0-15,22 0 16,-1 0-16,-20 0 0,20 21 0,-20-21 15,-1 0-15,0 0 0,22 21 16,-22-21-16,22 0 0,-22 0 0,21 0 16,-20 21-16,20-21 0,1 0 15,-1 0-15,1 0 0,-1 0 0,22 0 16,-22 0-16,22-21 0,0 0 16,21 21-16,-22 0 0,1-21 0,21 21 15,-22 0-15,22 0 0,0-22 16,0 22-16,0 0 0,0 0 0,-1 0 15,1 0-15,0 0 16,0 0-16,21-21 63,0 0-32,0 0-31</inkml:trace>
  <inkml:trace contextRef="#ctx0" brushRef="#br0" timeOffset="31735.26">1418 5038 0,'0'0'15,"-21"0"-15,0 0 0,0 0 16,-1 0-16,44 0 47,-1 0-47,21 0 0,0 0 15,22 0-15,-1 0 0,22 0 16,-21 0-16,20 0 0,22 0 0,0 0 16,0-21-16,21 21 15,0 0-15,0 0 0,21-22 0,-21 22 16,0 0-16,0 0 0,0 0 0,-21 0 16,21-21-16,-21 21 0,-22 0 15,22 0-15,-42 0 0,20 0 0,-20 0 16,-22 0-16,0 0 0,1 0 15,-22 0-15,0 0 0,0 0 0,-42 0 32,0 0-32,0 0 0,-22 21 15,1-21-15,0 0 0,-1 22 16,-20-22-16,-1 21 0</inkml:trace>
  <inkml:trace contextRef="#ctx0" brushRef="#br0" timeOffset="32140.02">1482 5736 0,'42'0'31,"0"0"-31,1 0 0,20 0 0,1-21 16,-1 0-16,22 21 0,-1-21 15,22 21-15,0-21 0,0 21 0,21-22 16,0 22-16,-21-21 0,21 21 16,0 0-16,-21 0 0,-1 0 0,22 0 15,-21 0-15,0 0 0,0 0 16,-21 0-16,-1 0 0,1 0 0,-22 0 15,1 0-15,-1 0 0,1 0 16,-22 0-16,1 0 0,-1 0 0,0 0 16,-21 0-16,1 0 0,-1 0 15,-21 21-15,-21-21 16,-1 22-16,-20-22 16,0 21-16,-1-21 0,-20 21 15,-1-21-15,1 21 0</inkml:trace>
  <inkml:trace contextRef="#ctx0" brushRef="#br0" timeOffset="32483.83">1884 6350 0,'0'0'0,"-21"21"0,-1 0 0,22 1 16,43-22-16,-22 21 15,42-21-15,-20 0 0,41 0 16,1 0-16,0 0 0,21 0 0,-1-21 16,22 21-16,-21 0 0,0-22 15,0 22-15,0 0 0,0 0 0,-1-21 16,1 21-16,0 0 0,0 0 16,-21 0-16,20 0 0,-41 0 0,21 0 15,-22 0-15,1 0 0,-1 0 0,1 0 16,-22 0-16,0 0 0,1 0 15,-22 0-15,0 0 0,-21 21 16,0 1 0,-21-22-16,0 21 0,-1-21 0,-20 21 15,21 0-15,-21-21 0,-1 0 0,1 21 16,0 0-16</inkml:trace>
  <inkml:trace contextRef="#ctx0" brushRef="#br0" timeOffset="32859.46">2095 7260 0,'0'21'0,"0"-42"0,0 64 0,0-22 15,0 0-15,22-21 0,20 0 0,0 21 16,22-21-16,-1 0 0,1 0 15,20 0-15,1 0 0,0 0 0,-1 0 16,22-21-16,-21 21 0,0-21 0,-1 0 16,22 21-16,-21-22 0,-1 22 15,1 0-15,0-21 0,-1 21 0,-20 0 16,21 0-16,-22 0 0,1-21 16,-22 21-16,21 0 0,-20 0 15,-1 0-15,-21 0 0,0 0 0,1 0 16,-1 0-16,-21 21 15,-21-21 1,-1 21-16,1-21 0,-21 22 0,21-22 16,-22 21-16,1 0 0,0-21 0,-1 21 15,22-21-15,-21 21 0,-22-21 16,22 0-16,0 21 0</inkml:trace>
  <inkml:trace contextRef="#ctx0" brushRef="#br0" timeOffset="33147.29">2413 7980 0,'21'0'0,"-42"0"0,63 21 0,-21-21 15,22 0-15,-1 0 0,22 0 0,-1 0 16,-21 0-16,43-21 0,-21 0 15,-1 21-15,1-21 0,-1 21 0,22-22 16,-22 1-16,1 21 0,-1-21 16,1 21-16,-1-21 0,1 21 15,-22 0-15,22-21 0,-22 21 0,-21 0 16,21-21-16,-20 21 0,-1-22 0,0 22 16,0-21-16,0 0 0,-21 0 15,0 0-15,0 0 0,0-1 16</inkml:trace>
  <inkml:trace contextRef="#ctx0" brushRef="#br0" timeOffset="33839.74">1820 3641 0,'0'0'0,"-21"-21"0,21-1 16,-21 1-1,0 21-15,21 21 16,0 1-16,-21-1 16,21 0-16,0 21 0,-22 1 0,22-22 15,0 42-15,0-20 0,0-1 16,0 0-16,0 22 0,0-22 0,0 0 16,0 1-16,0-22 0,-21 21 15,21-21-15,0 1 0,0-1 16,0 0-16,0-42 47,-21 0-47,0-1 15</inkml:trace>
  <inkml:trace contextRef="#ctx0" brushRef="#br0" timeOffset="34467.37">1206 3831 0,'0'0'0,"0"-21"0,0 0 16,0 0-16,0 0 0,0-1 15,22 1-15,-1 0 16,0 0-16,0 0 0,21 0 16,-20-1-16,20 1 0,0 0 0,1 0 15,-1 0-15,0 21 0,1-21 16,-22 21-16,21 0 0,0 0 0,-20 0 15,20 21-15,-21 0 0,0 0 16,0 0-16,1 22 0,-1-22 0,0 21 16,0-21-16,-21 22 15,0-1-15,21-21 0,-21 21 0,21-20 16,-21 20-16,0-21 0,0 0 16,0 0-16,0 1 0,0-1 0,0 0 15,0 0 1,0-42-1,0 0 1,0 0-16,0-1 0,0 1 16,0 0-16,0 0 0,0-21 15,0 20-15,0-20 0,0 21 0,0-21 16,0-1-16,0 22 0,0-21 16,0-1-16,22 22 0,-1-21 15,21 21-15,-21 0 0,0-1 16,22 1-16,-1 0 0,0 0 0,1 21 15,20 0-15,-20 0 0,-1 0 16,21 21-16,-20 0 0,-1 22 16,-21-22-16,0 21 0,22 0 0,-43 1 15,0-1-15,0 0 0,0 1 16,0 20-16,0-20 0,0-1 0,-21 0 16,-1 1-16,22-1 0,-21 0 0,0 1 15,0-22-15,0 0 0,21 0 16,-21 0-16,21 0 0,-22 1 15,1-22-15,21-22 32,0 1-17,21 0-15</inkml:trace>
  <inkml:trace contextRef="#ctx0" brushRef="#br0" timeOffset="35055.04">3365 3852 0,'0'0'0,"0"-63"31,0 42-31,0 0 0,-21-1 0,0 1 16,0 21-16,0 0 15,0 0-15,-1 0 0,1 0 16,-21 0-16,21 0 0,0 21 0,-1 1 16,1-1-16,-21 0 0,21 0 0,0 0 15,-1 22-15,1-1 0,21-21 16,0 21-16,-21 1 0,21-1 0,0-21 16,0 22-16,0-22 15,0 0-15,0 0 0,0 0 0,0 0 16,0 1-16,21-22 0,0 0 15,1 0-15,-1 0 0,0 0 16,0-22-16,0 1 0,0 21 16,1-21-16,-1 0 0,0 0 0,0-22 15,-21 22-15,21-21 0,0 21 16,1-22-16,-22 22 0,21-21 0,-21 21 16,0 0-16,0-1 0,21 1 0,-21 0 15,21 21 1,0 21 15,-21 0-31,21 1 0,-21-1 0,22 21 16,-22-21-16,0 0 0,0 1 15,21-1-15,-21 0 0,21 0 0,-21 0 16,0 0-16,0 1 0,21-1 16,-21 0-16,21-21 15,0 0 1,1-21-1,-22 0-15,0-1 16</inkml:trace>
  <inkml:trace contextRef="#ctx0" brushRef="#br0" timeOffset="35476.8">3619 3789 0,'0'0'16,"22"0"-16,-1 0 0,0 0 15,0 21-15,0 0 16,-21 0-16,21-21 0,-21 22 0,0-1 16,0 0-16,0 21 0,0-21 15,0 1-15,0-1 0,0 0 0,0 21 16,0-21-16,0 1 0,0-1 16,0 0-16,0 0 15,0-42 16,22 0-31,-22 0 0,21-1 16,-21 1-16,0 0 0,21-21 16,0 21-16,-21-22 0,0 22 0,21-21 15,0 21-15,1-1 0,-22-20 0,21 21 16,0 0-16,0 21 0,-21-21 16,0-1-16,21 22 0,0 0 0,1 0 31,-22 22 16</inkml:trace>
  <inkml:trace contextRef="#ctx0" brushRef="#br0" timeOffset="35895.42">4106 3979 0,'0'0'0,"21"0"0,1 0 16,-1-21-1,0 0-15,0 0 0,0 21 16,0-21-16,1 0 0,-1-1 15,0 1-15,0 0 16,-21 0-16,0 0 16,-21 21-1,0 0-15,0 0 16,-1 0-16,22 21 0,0 0 16,-21-21-16,21 21 0,-21 0 15,21 1-15,0-1 0,0 0 16,0 0-16,0 0 0,0 0 0,0 1 15,0-1-15,0 0 0,0 0 16,0 0-16,0 0 16,21-21-16,0 0 15,1 0-15,-1 0 0,0 0 16,0 0-16,0 0 0,0-21 0,22 21 16,-22-21-16,0 0 0,0 21 15,0-21-15,1 0 0,-1-1 0</inkml:trace>
  <inkml:trace contextRef="#ctx0" brushRef="#br0" timeOffset="36407.12">4678 3725 0,'0'0'16,"0"22"15,0-1-31,0 0 0,0 0 16,0 0-16,0 0 15,0 1-15,0-1 0,0 0 0,0 0 16,0 0-16,0 0 0,0 1 16,0-1-16,0 0 15,0 0 1,0-42 15,-21 0-15,21 0-16,0-1 15,0 1-15,0 0 0,0 0 0,0 0 16,0 0-16,0-1 0,0 1 16,0 0-16,21 0 0,0 0 0,0 0 15,0-1-15,22 22 0,-22-21 16,21 21-16,-21 0 0,22-21 0,-22 21 16,21 0-16,-21 0 0,22 0 15,-22 21-15,0-21 0,0 21 16,0 1-16,0-1 0,-21 0 0,0 0 15,0 0-15,0 0 0,0 22 0,0-22 16,0 0-16,0 0 0,-21 22 16,21-22-16,0 0 0,0 0 0,-21 0 15,21 0-15,-21-21 0,21 22 0,0-1 16,-21-21 31</inkml:trace>
  <inkml:trace contextRef="#ctx0" brushRef="#br0" timeOffset="87971.29">5461 6054 0,'0'0'0,"-21"0"15,0-21-15,-1 21 16,22-22-16,-21 22 0,0 0 0,0 0 15,21-21-15,-21 21 0,0 0 16,-1 0 0,1 0-16,42 0 47,22 0-47,-1 0 15,0 0-15,22 0 0,-1 0 16,22 0-16,21 0 0,0 0 0,0 0 15,21 0-15,0-21 0,0 21 0,42 0 16,-21 0-16,0 0 0,0-21 16,1 21-16,-1 0 0,0 0 0,0 0 15,-21 0-15,21 0 0,-21 0 0,-21-21 16,21 21-16,-42 0 0,21 0 16,-22 0-16,1 0 0,-22 0 0,1 0 15,-22 0-15,1 0 0,-1 0 16,-21 0-16,0 0 0,-21-21 15,-21 21 1,0 0-16,0 0 16,0 0-16,-22 0 0,1 0 15,21-22-15,-22 22 0,1 0 0</inkml:trace>
  <inkml:trace contextRef="#ctx0" brushRef="#br0" timeOffset="88459.2">5948 6054 0,'0'0'0,"-21"0"16,42 0 15,0 0-31,0 0 16,0 0-16,0-21 0,22 21 0,-22 0 16,21 0-16,1 0 0,-1 0 15,21-22-15,22 22 0,0 0 0,21 0 16,-1 0-16,1-21 15,21 21-15,-21 0 0,21 0 0,-21 0 16,21 0-16,0-21 0,0 21 0,-21 0 16,21 0-16,-21 0 0,-1-21 15,-20 21-15,0 0 0,-1 0 0,-20-21 16,-1 21-16,1 0 0,-1 0 0,-20-21 16,-22 21-16,21 0 0,-21 0 15,1-22-15,-22 1 16,-22 21-1,22-21-15,-21 21 16,0-21-16,0 21 0,0-21 0,0 21 16,-1-21-16,1 21 0,0-22 0,0 1 15</inkml:trace>
  <inkml:trace contextRef="#ctx0" brushRef="#br0" timeOffset="88887.95">8403 5419 0,'-21'0'0,"0"0"31,21 21-31,0 0 16,0 0-16,21-21 0,0 21 16,0 1-16,22-22 0,-22 21 0,21 0 15,0 0-15,1 0 0,-1-21 16,22 21-16,-22 1 0,21-1 0,-20-21 15,-1 21-15,22-21 0,-22 0 0,0 0 16,1 0-16,-22 0 0,21 21 16,-21-21-16,0 0 0,1 0 0,-22 21 31,-22-21-31,1 21 16,0 1-16,-21-22 0,-1 21 0,1 21 15,0-21-15,-22 22 0,1-1 16,20-21-16,-20 21 0,-1 1 15,22-1-15,0 0 0,-1-20 0,1 20 16,0 0-16,21-21 0,-22 22 0,22-22 16,21 0-16,-21 0 0,21 0 0,0 1 15,-21-1-15,21 0 0,0 0 16,21-42 0,0 21-1,-21-21-15</inkml:trace>
  <inkml:trace contextRef="#ctx0" brushRef="#br0" timeOffset="91372.31">9969 4445 0,'-21'-21'16,"0"21"-16,0 0 16,0-21-16,0 0 15,-1 21-15,22-22 0,0 1 0,-21 21 16,0-21-16,21-21 0,0 21 16,0-1-16,0-20 0,0 0 0,0 21 15,0-22-15,0 1 0,0 0 16,21-1-16,0 1 0,1 0 15,20 20-15,0-20 0,1 0 0,-1-1 16,21 22-16,-20-21 0,20 21 16,1 0-16,-1-22 0,22 43 0,-22-21 15,22 21-15,0 0 0,-22 0 16,22 0-16,-22 21 0,22 0 0,-21 1 16,-22-1-16,0 0 0,1 0 0,-1 21 15,-21-20-15,0-1 0,0 0 16,-21 0-16,0 0 0,0-42 31,0 0-15,-21 0-16,21 0 15,-21-1-15,21 1 0,0-21 0,0 21 16,0-22-16,0 22 0,0-21 16,0 0-16,0-1 0,0 1 0,21 0 15,22-1-15,-22 1 0,21 21 16,0-22-16,1 1 0,-1 0 0,0 21 15,22-1-15,-1-20 0,1 21 0,21 21 16,-1-21-16,1 21 0,21 0 16,-22 0-16,1 0 0,0 0 0,-22 21 15,1-21-15,-1 21 0,1 0 16,-22 0-16,0 1 0,1-1 0,-1 0 16,-21 0-16,0 0 0,1 0 15,-1-21-15,-21 22 0,21-22 16,-21-22-1,21 1 1,-21 0-16,21 0 0,0 0 16,-21 0-16,22-1 0,-1 1 0,0 0 15,0 0-15,21 0 0,1 0 16,-1-1-16,0 1 0,22 0 0,-1 0 16,1 0-16,21 21 0,-22-21 15,22 21-15,-22 0 0,22 0 0,-22 0 16,22 0-16,0 0 0,-1 21 0,-20 0 15,21-21-15,-22 21 16,1 0-16,-22 0 0,21 1 0,-20-1 16,-22 21-16,0-21 0,0 0 0,0 1 15,-21-1-15,0 0 0,0 0 16,0 0-16,0-42 31,22 0-15,-22 0-16,21 0 0,21-1 0,-21 22 15,22-21-15,-22 0 0,21 0 16,22 0-16,-22 21 0,21-21 0,-20 21 16,20 0-16,1 0 0,-1 0 15,1 0-15,-1 0 0,1 0 16,-22 21-16,22 0 0,-22 0 0,0 21 16,1-20-16,-22 20 0,21 0 15,-21 1-15,0-1 0,-21 0 0,0 1 16,0-1-16,0 0 0,0 1 0,0-1 15,-21 0-15,0-21 0,0 22 16,0-22-16,0 0 0,-1 0 0,1 0 16,-21-21-16,21 22 0,0-22 15,-1 0-15,1 0 0,0 0 0,0 0 16,0 0-16,0 0 0,42 0 31,0 0-15,0 0-16,0 0 0,22 0 0,-22 0 15,21 21-15,-21-21 0,0 21 16,1-21-16,-1 21 0,0 0 0,0 0 16,0 1-16,0-1 0,-21 21 0,0-21 15,0 22-15,0-1 0,0-21 16,0 21-16,-42 1 0,21-1 0,-21 0 16,-1 1-16,1-1 0,0 0 0,-22-20 15,22 20-15,-22-21 16,22 21-16,0-20 0,-22-1 0,22 0 15,-1-21-15,1 21 0,0-21 16,-1 0-16,22 0 0,0 0 16,0-21-16,0 0 15,21 0-15,0-1 0,0 1 16,0 0 0,0 42 15,0 0-31,0 1 15,-21-1-15,-1 0 0,22 0 0,-21 0 16,0 0-16,0 1 0,0 20 16,-22-21-16,1 0 0,0 22 0,-22-22 15,22 0-15,-22 21 0,-20-21 16,20 1-16,1 20 0,-22-21 0,22 0 16,-1-21-16,-21 21 0,43 1 15,-21-22-15,-1 0 0,22 0 0,-1 0 16,1 0-16,0-22 0,-1 1 0,1 21 15,21-21-15,-21 0 0,-1 0 16,22 0-16,-21-1 0,21 1 0,-1 0 16,1 0-16,0 21 0,0 0 0,21-21 15,-21 21-15,0 0 16,21 21-16,-22 0 16,22 0-16,-21 0 0,21 1 0,-21-1 15,21 0-15,-21 0 0,-21 0 16,20 0-16,1 22 0,-21-22 15,21 0-15,-22 0 0,1 0 0,0 1 16,21-1-16,-22 0 0,1-21 16,0 21-16,-1-21 0,22 0 0,-21 0 15,-1 0-15,1 0 0,0 0 0,-1 0 16,-20-21-16,21 21 0,-22-21 16,1 0-16,-1-1 0,1 1 0,20 0 15,-20 0-15,-1 0 0,22 0 0,-22-1 16,22 1-16,21 0 0,-21 21 15,20-21-15,1 0 0,0 21 16,0 0-16,21 21 31,0 0-31,0 0 0,0 0 16,0 1-16,0-1 0,0 0 0,-21 21 16,21-21-16,-21 1 0,-1-1 0,22 0 15,-21 0-15,0 0 0,0 0 16,0 1-16,0-22 0,-1 0 15,-20 21-15,21-21 0,0 0 0,0 0 16,-22 0-16,1 0 0,21 0 16,-22 0-16,-20 0 0,21-21 0,-1 21 15,-20 0-15,20-22 0,1 22 0,-21 0 16,20-21-16,1 21 16,0-21-16,20 21 0,-20 0 0,21-21 15,-21 0-15,20 21 0,1 0 0,0 0 16,0 0-16,0-21 0,0 21 15,-1 0-15,1 0 0,0 0 0,0 0 16,-21 0-16,20 0 0,1 0 0,-21 0 16,0 0-16,20 0 0,-20 0 15,0-22-15,21 22 0,-22-21 0,1 0 16,0 0-16,20 0 0,-41-43 16,42 43-16,0-21 15,-1-1-15,22 1 0,-21 0 0,21-1 16,0 1-16,0 0 0,0 21 0,0-22 15,0 22-15,0 0 0,0 0 16,0 0-16,0-1 0,0 1 0,0 0 16,21 21 15,1 21-31,-1 0 16,0 1-16</inkml:trace>
  <inkml:trace contextRef="#ctx0" brushRef="#br0" timeOffset="92224.03">10583 5461 0,'0'0'15,"0"-21"-15,0 0 0,0 0 0,0 42 31,0 0-15,0 0-16,0 21 0,21 1 0,-21-1 16,0 0-16,0 22 0,0-1 15,0 1-15,0-1 0,0 1 0,0-1 16,0 1-16,0 21 0,0-22 0,0 22 16,0-1-16,0-20 15,0 21-15,0-1 0,-21 1 0,21 0 16,-21-1-16,21 22 0,0-21 0,0-1 15,0 1-15,0 21 0,0-21 0,0-1 16,0 1-16,0-22 0,0 22 16,0-21-16,0-1 0,0-21 0,0 22 15,0-22-15,0 1 0,0-1 0,0-21 16,0 0-16,0 0 0,0 1 0,0-1 16,0-42 46,0-1-62,0 1 16,21 0-1,0 21-15,1-21 0,-1 21 16,21 0-16,0-21 0,1 21 0,20 0 16,22-21-16,-22 21 0,43 0 15,-21 0-15,21-22 0,0 22 0,21 0 16,0 0-16,0 0 0,0 0 0,21 0 15,-21 0-15,21 0 0,0-21 0,0 21 16,0 0-16,22 0 0,-22 0 16,0 0-16,0 0 0,0 0 0,1-21 15,-1 21-15,-21 0 0,0 0 16,0-21-16,-21 21 0,-1 0 0,1 0 16,-21-21-16,-22 21 0,22 0 15,-21-21-15,-22 21 0,21 0 0,-41 0 16,20-22-16,-21 22 0,0-21 0,-21 0 15,0 0 1,-21 0-16,0 0 16,0 21-16,-22-22 0,22 1 0,0 0 15,0 0-15,0 0 0,0-22 16</inkml:trace>
  <inkml:trace contextRef="#ctx0" brushRef="#br0" timeOffset="92792.71">15176 4382 0,'0'0'0,"-21"0"0,21-22 0,0 1 16,0 0-16,-21 21 16,21 21-1,0 22-15,0-22 16,0 21-16,0 0 0,0 1 15,0 20-15,0 1 0,0-1 0,0 22 16,0 0-16,21-1 0,-21 22 0,0-21 16,21 21-16,-21-1 0,0 1 15,0 0-15,0 0 0,0 0 0,0 0 16,0-1-16,22 22 0,-22 0 16,0-21-16,0 21 0,0-21 15,0 21-15,0-21 0,0 0 0,0 0 16,0-1-16,0-20 0,0 21 0,0-21 15,21-1-15,-21-20 0,0-1 0,0 1 16,21-22-16,-21 0 0,0 1 16,0-1-16,0-21 0,0 22 0,0-22 15,0 0-15,-21-21 16,0 0 0,-1 0-16,1 0 0,21-21 15,-21 0-15,0 21 0,0-22 0,0 1 16,21 0-16,-43 0 0,22 21 15,0-21-15</inkml:trace>
  <inkml:trace contextRef="#ctx0" brushRef="#br0" timeOffset="93668.03">11832 5948 0,'0'0'0,"-21"0"0,0 0 16,0-21-16,-22 21 0,22 0 15,-21 0-15,-1 21 0,1 0 0,0 0 16,-1 0-16,22 1 0,-21 20 15,0 0-15,20 1 0,-20 20 0,21 1 16,0-1-16,0 1 0,-1 20 0,22-20 16,-21-1-16,21 22 0,0-22 15,0-20-15,21 20 0,1-20 0,20 20 16,-21-21-16,21-20 0,1 20 0,-1-21 16,0 0-16,1 0 15,20 1-15,-20-22 0,20 0 0,1 0 16,-22-22-16,21 1 0,-20 21 0,20-21 15,-20-21-15,-22 21 0,21-1 0,-21-20 16,-21 21-16,0-21 0,0 20 16,0-20-16,-21 0 0,-21 21 0,21-1 15,-22 1-15,1 0 0,0 0 16,-1 21-16,1 0 0,0 0 0,-1 0 16,22 0-16,-21 0 0,21 21 0,-22-21 15,22 21-15,42-21 31,0 0-15,1 0-16,-1 0 0,0 0 16,21 0-16,-21 0 0,22 0 0,-22 0 15,21 0-15,-21 0 0,1 21 0,-1-21 16,0 22-16,0 20 0,0-21 16,-21 0-16,0 22 0,0-1 0,0 21 15,0 1-15,0-1 0,-21 1 0,21-1 16,-21 22-16,-21 0 0,20-22 0,1 22 15,0-22-15,0 1 0,0 21 16,0-22-16,21 1 0,-22-1 0,1 1 16,21-22-16,0 0 0,0 22 0,0-43 15,0 21-15,-21-21 0,21 22 16,0-22-16,0 0 16,21-21-16,0-21 15,1 0-15,-1-22 16,0 22-16,-21-21 0,21 0 0,0-1 15,0 1-15</inkml:trace>
  <inkml:trace contextRef="#ctx0" brushRef="#br0" timeOffset="93924.89">12382 6562 0,'0'-21'0,"0"42"0,0-21 31,0 21-31,0 0 0,0 0 0,0 22 16,0-1-16,0 0 0,0 1 0,0-1 15,0 0-15,-21-21 0,21 22 16,0-22-16,0 21 0,0-21 0,0 1 16,0-1-16,0 0 0,21-42 31,1 0-31,-1-1 15,-21 1-15,0 0 0</inkml:trace>
  <inkml:trace contextRef="#ctx0" brushRef="#br0" timeOffset="94291.68">12467 6117 0,'0'0'0,"-21"0"0,0 0 16,0 0-16,-1 0 15,1 21-15,21 1 0,-21-1 0,21 0 16,-21 0-16,21 0 0,0 0 0,0 1 16,0-1-16,21 0 15,0 0-15,0-21 0,1 0 0,-1 0 16,0 0-16,0 0 0,0 0 16,0 0-16,1-21 0,-1 0 15,0 0-15,0 21 0,-21-22 0,0 1 16,0 0-16,0 0 0,0-21 0,0 20 15,0 1-15,-42 0 0,21 21 16,-1-21-16,1 21 0,0 0 0,0 0 16,-21 0-16,20 21 0,1 0 0,0-21 15,0 43-15,0-22 0,21 0 16,0 0-16,-21 21 0,21-20 0,0-1 16,0 21-16,0-21 0,21 0 0,-21 1 15,21-1-15,21 0 0,-21 0 16,1-21-16,20 0 0,-21 0 15,21 0-15</inkml:trace>
  <inkml:trace contextRef="#ctx0" brushRef="#br0" timeOffset="94592.81">13060 6033 0,'0'0'0,"0"-22"16,0 44-1,0-1-15,-21 0 16,-1 21-16,22-21 16,-21 1-16,21 20 0,-21 0 0,21 1 15,-21 20-15,0-21 0,21 22 0,0-1 16,-21 1-16,21-1 0,-22-20 16,22 20-16,-21-20 0,21-1 0,0 0 15,0 1-15,0-1 0,0-21 0,0 0 16,0 0-16,0 1 0,21-1 15,1-21-15,-1 0 0,0 0 0,0 0 16,0 0-16,0-21 0,-21-1 16,22 1-16,-22 0 0,21 0 0,-21 0 15</inkml:trace>
  <inkml:trace contextRef="#ctx0" brushRef="#br0" timeOffset="94783.7">12573 6646 0,'0'0'0,"-21"22"0,0-22 0,-1 0 16,22 21-16,22-21 16,-1 0-1,0 0-15,0 0 0,21 0 16,1 0-16,20 0 0,-20 0 16,20-21-16,1-1 0,-1 1 0,1 21 0,-1-21 15,1-21-15,-1 21 0,-21-1 16,1 1-16,-1-21 0</inkml:trace>
  <inkml:trace contextRef="#ctx0" brushRef="#br0" timeOffset="95724.17">13568 6011 0,'0'0'0,"0"-21"16,-21 21-16,-1 21 15,22 1-15,-21-1 0,21 0 0,0 0 16,0 0-16,0 22 0,0-22 15,-21 21-15,21 0 0,0 1 16,0 20-16,0-20 0,-21-1 0,21 21 0,0-20 16,0 20-16,0-20 15,0-1-15,0-21 0,0 21 0,-21 1 16,21-22-16,0 0 0,0 0 0,0 0 16,0 1-16,-21-1 15,21-42 1,0-1-1,0 1-15,0 0 0,0 0 16,0-21-16,0 20 0,0 1 16,21 0-16,0-21 0,0 21 0,-21-1 15,21 1-15,0 0 0,1 21 0,-1-21 16,0 21 0,0 0-16,0 0 0,-21 21 0,21 0 15,-21 0-15,22 1 0,-22-1 16,0 21-16,0-21 0,0 0 15,0 1-15,0-1 0,0 0 0,0 0 16,0 0-16,0 0 0,0 1 0,21-1 16,-21 0-16,21-21 15,0 0-15,0 0 0,0 0 16,1 0-16,-1 0 0,0 0 0,0-21 16,0 21-16,0-21 15,1-1-15,-22 1 0,21 0 0,0 0 16,0-21-16,0 20 0,-21-20 0,21 21 15,1-21-15,-22 20 0,0-20 16,21 0-16,-21 21 0,0-22 0,21 22 16,-21 0-16,0 0 0,0 0 15,0 42 1,0 0-16,0 0 16,0 21-16,-21-20 0,21 20 0,0-21 15,-21 21-15,21-20 0,0 20 16,0-21-16,0 21 0,0-20 0,0-1 15,0 0-15,0 0 0,0 0 16,21 0-16,0-21 0,0 0 16,0 0-16,0 0 0,1 0 15,20 0-15,-21 0 0,0 0 0,22-21 16,-22 0-16,0 0 0,0 0 0,0 0 16,0-22-16,-21 1 0,22 21 15,-22-22-15,21 1 0,-21 0 0,0 21 16,0-22-16,0 22 0,0 0 0,0 0 15,0 42 1,0 0 0,0 0-16,-21 22 0,21-22 0,-22 21 15,22-21-15,0 22 16,0-22-16,0 21 0,0-21 0,0 0 16,0 22-16,0-22 0,0 0 0,0 0 15,22-21-15,-1 21 0,0-21 16,0 0-16,0 0 0,0 0 0,1 0 15,-1 0-15,0 0 0,0 0 0,0-21 16,0 0-16,-21 0 0,22 0 0,-22-22 16,21 22-16,-21-21 0,21-22 15,-21 22-15,0-21 0,0-1 0</inkml:trace>
  <inkml:trace contextRef="#ctx0" brushRef="#br0" timeOffset="96175.87">14753 6202 0,'0'0'0,"21"-42"0,-21-1 15,0 1-15,21 21 0,-21-22 0,22 22 16,-22 42-1,0 1 1,0-1-16,0 21 0,0-21 0,0 22 16,-22-1-16,22-21 0,0 43 15,0-22-15,-21 0 0,21 22 0,0-22 16,-21 22-16,21-22 0,0 0 0,0 1 16,0-1-16,0-21 0,0 21 15,-21-20-15,21 20 0,0-21 0,-21 0 16,21 0-16,0-42 47,0 0-47,0 0 0,0-21 15,0 20-15,0 1 0,21 0 0,-21-21 16,21 21-16,0-22 0,0 22 16,1 0-16,-1 0 0,0 0 0,0-1 15,0 1-15,0 0 0,1 21 0,20 0 16,-21 0-16,0 0 0,0 0 15,1 21-15,-1 0 0,0 1 0,0 20 16,0-21-16,-21 21 0,0-20 0,0 20 16,0-21-16,0 0 0,-42 22 15,21-22-15,0 0 0,-1 21 16,1-21-16,-21 1 0,21-22 0,-22 21 16,22 0-16,0 0 0,0-21 0,0 0 15,0 21-15,-1-21 0,1 0 16,0 0-16,21-21 15,0 0-15,0 0 0</inkml:trace>
  <inkml:trace contextRef="#ctx0" brushRef="#br0" timeOffset="96823.9">15494 5567 0,'0'0'0,"-42"0"0,20 0 0,1 0 16,0 0-16,0 0 0,42 21 31,0-21-31,22 0 16,-1 0-16,21 21 0,1-21 15,21 0-15,-1 0 0,22 0 0,0 0 16,21 0-16,0 0 0,0 0 15,0 0-15,21 0 0,-21 0 0,21 0 16,0 0-16,1 0 0,-1 0 0,-21 0 16,0 0-16,-21 0 0,-1 0 15,-20-21-15,0 21 0,-22 0 0,-20 0 16,20 0-16,-42 0 0,0-21 0,1 21 16,-22-21-1,0 0 1,-22 21-16,22-22 15,-21 1-15,0 0 16,0 21-16,21-21 0,-21 0 16,0 21-16</inkml:trace>
  <inkml:trace contextRef="#ctx0" brushRef="#br0" timeOffset="97167.7">17822 5249 0,'0'0'16,"0"22"15,21-22-15,-21 21-16,22-21 0,20 0 0,-21 21 15,0-21-15,22 0 0,-1 21 0,0-21 16,1 0-16,-1 0 0,0 0 16,1 0-16,-1 21 0,0-21 0,1 0 15,-1 0-15,-21 0 0,0 21 16,-21 1-16,0-1 0,0 0 15,-21 21-15,0-21 0,0 22 0,-22-22 16,1 42-16,0-20 0,-22-1 16,1 22-16,20-22 0,-20 0 0,-1 1 15,22-1-15,0 0 0,-1-21 0,1 22 16,21-22-16,-21 0 16,42 0-16,-22 0 0,44-21 31,-1-21-31,0 0 0,0 21 15</inkml:trace>
  <inkml:trace contextRef="#ctx0" brushRef="#br0" timeOffset="98272.06">19770 3852 0,'0'-21'47,"-22"21"-16,1-21-31,0 21 31,21-21-31,-21 21 0,0-21 16,0 21-1,-1 0-15,1 0 16,0 0-16,0 0 16,0 0-16,0 21 0,21 0 15,0 0-15,-22 22 0,22-1 0,-21 0 16,21 1-16,0 20 0,0 1 0,0-1 15,-21 1-15,21 20 0,0-20 16,-21-1-16,21 22 0,0-22 0,0 22 16,0 0-16,0-1 0,-21 22 15,21-21-15,0 0 0,0 20 16,0-20-16,0 0 0,0 21 0,0-22 16,0 22-16,0-21 0,0-1 0,21 1 15,-21 21-15,0-21 0,0-1 16,0 1-16,0 0 0,0-1 0,0 1 15,0 0-15,0-22 0,0 1 0,0-1 16,0 1-16,0-22 0,0 0 16,0 1-16,0-1 0,0-21 0,0 0 15,0 0-15,0-42 16,0 0-16,0 0 16,0-21-16,21 20 0,0-20 15,0-21-15,1-1 0,-1 1 16</inkml:trace>
  <inkml:trace contextRef="#ctx0" brushRef="#br0" timeOffset="99349">19770 4043 0,'0'0'0,"-22"-21"16,1 0-16,0-1 0,21 1 15,-21 0-15,0 0 0,21 0 16,0 0 0,21 21-1,0 0-15,21 0 0,1 0 16,-1 0-16,0 0 0,22 0 15,-1 0-15,1 0 0,21 0 0,20 0 16,1 0-16,0 0 0,21 0 16,0 0-16,0 0 0,0 0 0,21 0 15,-21 0-15,43 0 0,-22 0 16,0 0-16,0 0 0,21 0 16,-20 21-16,20-21 0,0 0 0,-21 0 15,1 21-15,-1-21 0,0 0 16,-21 21-16,21-21 0,-21 0 0,21 0 15,-21 0-15,-21 0 0,0 0 16,0 0-16,-22 0 0,1 0 0,0 0 16,-22 0-16,22 0 0,-43 0 15,22 0-15,-22-21 0,0 21 0,1 0 16,-1 0-16,-21 0 0,22 0 0,-22 0 16,0 0-16,0 0 15,0 0-15,0 0 0,1 0 16,-22 21-16,21 0 0,-21 0 15,0 1-15,0-1 0,0 21 0,0 0 16,0-20-16,0 41 0,0-21 16,-21 1-16,-1-1 0,1 22 0,0-1 15,0-21-15,0 22 0,0-1 0,21 22 16,-22 0-16,22-22 0,0 22 16,0 0-16,0-1 0,0 1 0,0 0 15,0-1-15,0 1 0,0 0 16,22-1-16,-22 1 0,0 0 0,0-1 15,0 1-15,0 0 0,0-1 16,0-20-16,0 20 0,-22-20 0,1-1 16,0 1-16,21-1 0,-21 1 15,21-22-15,-21 1 0,21 20 0,-21-21 16,21-20-16,0 20 0,0-21 0,-22 21 16,22-20-16,-21-1 0,21 0 15,-21 0-15,0-21 0,0 0 16,0 21-16,-1-21 0,-20 0 0,21 0 15,-21 0-15,-1 0 0,1 0 16,0 0-16,-1 0 0,1 0 0,-22 0 16,1 0-16,-1 0 0,-20 0 0,-1 0 15,0 0-15,1 0 0,-1 0 16,-21 0-16,0 0 0,-21 0 16,0-21-16,0 21 0,-21 0 0,0 0 15,0 0-15,0 0 0,0 0 0,-1 0 16,1 0-16,-21 0 0,21 0 15,0 0-15,-1 0 0,1 0 0,-21 0 16,21 0-16,0 21 0,-1-21 0,1 0 16,0 0-16,21 0 0,0 0 0,21 0 15,0 21-15,1-21 0,20 0 16,0 0-16,22 0 0,-1 0 0,22 0 16,0 0-16,-1 0 0,1 0 0,0 0 15,20 0-15,1 0 16,-21 0-16,21 0 0,0 0 15,-1 0-15,44-21 32,-1 0-32,0 0 0,0 0 15,0 0-15,0-22 0,1 1 0</inkml:trace>
  <inkml:trace contextRef="#ctx0" brushRef="#br0" timeOffset="99703.9">20024 5186 0,'21'0'47,"0"0"-47,21 0 0,1-21 16,-1 21-16,21 0 0,1 0 0,-1 0 16,22 0-16,-21 0 0,20-21 15,-20 21-15,20 0 0,-41 0 0,20 0 16,-20 0-16,-1 0 0,-21 0 15,0 0-15,-42 0 16,-21 0-16,-1 0 16,1 0-16,0 0 0</inkml:trace>
  <inkml:trace contextRef="#ctx0" brushRef="#br0" timeOffset="100087.25">20362 5186 0,'0'0'15,"0"21"-15,0 0 0,0 0 16,0 1 0,0-1-16,0 0 0,0 0 0,0 0 15,0 22-15,0-22 0,0 21 0,0-21 16,0 22-16,0-1 0,0 0 16,0 1-16,0-1 0,0 0 0,0 1 15,0-1-15,0 0 0,0 1 0,-21-1 16,21 0-16,-21-21 0,21 22 15,-21-22-15,0 0 0,-1 0 0,1 0 16,-21-21-16,21 22 0,0-22 16,-22 0-16,22 0 0,-21 0 15,21 0-15,-22 0 0,22 0 0,-21-22 16,21 22-16,-1-21 0,1 0 0,0 0 16,0 0-16,0-22 0,21 22 15,0-21-15,0 21 0,0 0 0,0-1 16,0 1-16,0 0 0,0 0 15,21 21-15,-21-21 0,21 21 16,0 0-16,0 0 0,1 0 0,-1 0 16,21 0-16,-21 0 0,0 0 15</inkml:trace>
  <inkml:trace contextRef="#ctx0" brushRef="#br0" timeOffset="100441.05">20595 5884 0,'0'0'0,"21"0"0,0 0 16,1 0-16,-1 0 0,21 0 0,-21-21 15,0 21-15,1-21 0,-1 0 0,21 21 16,-21-21-16,-21 0 0,21-1 16,1 1-16,-22 0 15,0 0-15,0 0 0,-22 21 16,1 0-16,0 0 15,0 0-15,0 0 0,0 0 0,-1 21 16,-20 0-16,21 0 0,0 22 0,0-22 16,-1 21-16,1 0 0,0-20 15,21 20-15,0-21 0,-21 21 0,21-20 16,0 20-16,0-21 0,0 0 16,0 0-16,0 1 0,21-1 15,0-21-15,22 0 0,-22 0 0,21 0 16,0 0-16,-20-21 0,20 21 15,0-22-15,1 1 0,-22 0 16,21-21-16,-21 21 0,22-1 0</inkml:trace>
  <inkml:trace contextRef="#ctx0" brushRef="#br0" timeOffset="100883.79">21167 5715 0,'-22'21'47,"22"0"-47,0 22 0,-21-22 15,21 0-15,0 0 0,0 22 16,0-22-16,0 0 0,-21 21 0,21-21 16,0 1-16,-21-1 0,21 0 0,0 0 15,0 0-15,0 0 16,-21-21 0,21-21 15,0 0-31,0 0 15,0-21-15,0 20 0,21-20 0,0 21 16,0-21-16,0-1 0,1 1 16,-1 0-16,0 20 0,21-20 0,1 21 15,-1 0-15,0 0 0,1-1 0,20 22 16,-21 0-16,1 0 0,20 22 16,-20-22-16,-22 21 0,21 21 0,-21-21 15,0 22-15,1-22 0,-22 21 16,0-21-16,0 22 0,-22-1 15,1-21-15,0 21 0,0-20 0,0-1 16,0 0-16,-1 0 0,1 0 0,0 0 16,0-21-16,21 22 0,-21-22 15,21-22 17,21 1-32,0 0 0,-21 0 15</inkml:trace>
  <inkml:trace contextRef="#ctx0" brushRef="#br0" timeOffset="101715.06">22077 5122 0,'0'0'16,"0"22"-16,0-1 15,0 0-15,-21 0 0,21 21 0,0-20 16,-22 20-16,22 0 0,0 1 0,0-1 15,0 21-15,0 1 0,0-22 16,0 22-16,-21-22 0,21 22 0,-21-22 16,21 0-16,-21 1 0,21-1 0,0-21 15,0 21-15,0-20 0,-21-1 16,21 0-16,-21 0 16,21-42 15,0 0-31,0 0 15,0-1-15,0 1 0,21-21 0,0 21 16,0 0-16,-21-22 0,21 22 16,0-21-16,1 21 0,-1-22 0,0 22 15,0-21-15,21 21 0,-20-1 0,-1 1 16,21 21-16,-21-21 0,0 21 16,1 0-16,-1 0 0,0 0 15,-21 21-15,0 0 0,0 1 16,0-1-16,0 0 0,-21 0 15,0 0-15,-22 0 0,22 1 0,0-1 16,-21 0-16,20-21 0,-20 21 0,21 0 16,0-21-16,0 0 0,-1 0 15,1 21-15,0-21 0,0 0 16,42 0 31,-21 22-47,21-1 0,0-21 15,-21 21-15,22 0 0,-22 0 16,21 0-16,0-21 0,-21 22 0,21-22 16,0 21-16,0-21 0,1 0 0,20 0 15,0 0-15,-21 0 0,22 0 16,-1 0-16,0 0 0,1 0 0,-1 0 16,0-21-16,-20 21 0,20-22 15,-21 1-15,21 0 0,-20 0 0,-1-21 16,0 20-16,0-20 0,-21 21 0,0-21 15,21 20-15,-21 1 0,0-21 16,0 21-16,0 0 0,-21 21 16,0 21-1,21 0-15,-21 21 16,0-21-16,-1 22 0,1-22 0,21 0 16,0 21-16,-21-20 0,21-1 0,0 21 15,0-21-15,0 0 16,0 1-16,21-1 15,0-21-15,1 0 0,-1 0 0,0 0 16,0 0-16,0 0 0,0-21 16,1-1-16,-1 1 0,0 0 0,0 0 15,0 0-15</inkml:trace>
  <inkml:trace contextRef="#ctx0" brushRef="#br0" timeOffset="102063.86">22902 5271 0,'0'0'15,"-21"21"-15,0 0 0,0-21 0,21 21 16,0 0-16,0 0 0,21 1 31,0-22-31,0 0 0,0 0 0,1 0 16,-1 0-16,0 0 0,0 0 0,0 0 15,0-22-15,1 1 16,-22 0-16,21 0 0,-21 0 16,0 0-16,0-1 0,0 1 15,-21 0-15,-1 0 0,1 21 16,0 0-16,0 0 0,0 0 0,0 0 16,-22 21-16,22-21 0,0 21 0,0 0 15,0 22-15,-1-22 0,22 0 16,0 21-16,0-20 0,0-1 0,0 21 15,0-21-15,0 0 0,0 1 0,0-1 16,22 0-16</inkml:trace>
  <inkml:trace contextRef="#ctx0" brushRef="#br0" timeOffset="102567.29">23304 5630 0,'0'0'0,"-21"22"0,21-1 16,-21-21-16,0 21 0,21 0 15,0 0-15,0 0 0,-21 1 0,21-1 16,0 21-16,-21-21 0,21 0 0,0 1 16,0-1-16,0 0 0,0 0 15,0 0-15,0 0 0,0 1 16,0-1-1,-22-21 1,22-21 0,0-1-16,0 1 0,0 0 15,0-21-15,0 21 0,0-22 16,22 1-16,-1 0 0,0-1 0,0 22 16,0-21-16,0-1 0,22 22 0,-22-21 15,21 21-15,1 21 0,-22-21 16,21 21-16,0 0 0,1 0 0,-22 0 15,21 0-15,1 21 0,-22 0 16,0 0-16,0 21 0,0-20 16,-21-1-16,0 21 0,0-21 0,0 22 15,0-22-15,-21 0 0,0 21 0,0-21 16,0 1-16,-1-1 0,1 0 16,0 0-16,0 0 0,0 0 0,0-21 15,-1 22-15,1-22 16,42-22 15,1 1-31,-1 21 0</inkml:trace>
  <inkml:trace contextRef="#ctx0" brushRef="#br0" timeOffset="103067">24278 5546 0,'0'-21'0,"0"-1"0,0 1 0,0 0 16,-21 21-16,0 0 15,0 0-15,-1 0 0,1 0 16,0 0-16,-21 21 0,21 0 0,-1-21 16,-20 22-16,21-1 0,0 0 15,21 0-15,-21 0 0,21 0 16,0 1-16,0-1 0,0 0 15,0 0-15,21-21 0,0 21 16,0-21-16,0 0 0,0 21 16,1-21-16,-1 22 0,21-22 0,-21 21 15,22 0-15,-22 0 0,21-21 0,0 21 16,-20 0-16,-1 1 0,0-1 16,0-21-16,0 21 0,-21 0 0,0 0 15,0 0-15,0 1 0,-21-22 16,0 21-16,0-21 0,-22 0 15,22 21-15,-21-21 0,21 0 16,-22 0-16,1 0 0,0 0 0,-1 0 16,22 0-16,-21 0 0,21 0 15,0 0-15,-1 0 0,1 0 0,0 0 16,0 0-16</inkml:trace>
  <inkml:trace contextRef="#ctx0" brushRef="#br0" timeOffset="105306.87">4106 9567 0,'-21'-21'0,"42"42"0,-63-63 0,21 42 0,0-21 16,-1 0-16,22 0 0,-21-1 16,0 1-16,21 0 0,-21 0 0,21 0 15,-21 0-15,21-1 0,0 44 32,0-1-32,0 0 15,0 21-15,0-21 0,0 22 0,0 20 16,21-20-16,0 20 0,0-21 15,0 22-15,1-1 0,-1 1 0,21-1 16,-21 1-16,22-1 0,-1-20 16,0 20-16,1 1 0,20-1 15,1 1-15,-1-22 0,22 22 0,-1-22 16,-20 0-16,42 1 0,-22-22 0,22 21 16,0-21-16,0 0 0,21 1 0,0-1 15,0 0-15,21-21 0,0 0 16,-21 0-16,43 0 0,-22 0 0,21-21 15,0 0-15,-20-1 0,41 1 0,-21 0 16,22 0-16,-1-21 0,1 20 0,-1-20 16,1 0-16,-1-1 0,22 1 15,-21 0-15,20-1 0,-20 1 0,20 0 16,1-1-16,-21 1 0,20 0 16,1-1-16,0 1 0,-1 21 0,1-21 15,-22 20-15,1 1 0,-1 0 16,1 0-16,-1 0 0,-20 21 0,-1 0 15,0 0-15,1 0 0,-22 0 0,21 21 16,-21 0-16,1 0 0,-1 0 0,-21 1 16,0 20-16,0-21 0,-21 21 15,-1 1-15,1-22 0,0 21 0,-21 1 16,-1-1-16,-20-21 0,21 21 0,-22 1 16,-21-22-16,22 21 0,-22-21 15,1 22-15,-22-22 0,21 0 16,-21 0-16,0-21 0,-21 21 0,0-42 47,0 0-32,0 0-15,0 0 0,0 0 0,0-22 16,0 22-16,0-21 0,0 21 0,0-22 16,22 1-16,-1 0 0,21-1 0,-21 1 15,22 0-15,20-1 0,1 1 16,-1 0-16,22-1 0,-1 1 0,22-22 15,-21 22-15,21 0 0,0-1 16,21 1-16,-22 0 0,44 21 0,-22-22 16,21 1-16,0 21 0,0 0 15,21-1-15,1 1 0,-1 0 0,22 0 16,-22 0-16,21 0 0,1-1 0,-1 22 16,1 0-16,-1-21 0,1 21 15,-1 0-15,1 0 0,-22 0 0,22 21 16,-22-21-16,0 22 0,-20-1 0,-1 0 15,0 0-15,0 0 0,0 0 0,0 22 16,-21-1-16,0-21 16,0 22-16,0-1 0,0 0 0,0 1 0,0-22 15,0 21-15,0 0 0,0 1 16,0-22-16,0 21 0,0-21 16,22 1-16,-22-1 0,0 0 0,0 0 15,0 0-15,0-21 0,-22 0 0,22 0 16,-42 0-16,21 0 0,-21 0 0,-1-21 15,1 0-15,-22 0 0,-20-22 16,20 1-16,-42-21 0,22 20 0,-22-20 16,0-1-16,0 1 0,0-1 0,1 1 15,-22-1-15,0 22 0,0-22 16,21 22-16,-21 21 0,0-21 0,0 20 16,0 1-16,0 0 0,0 0 0,0 0 15,0 0-15,-21-1 16,-1 22-16,1 0 15,0 0-15,0 0 0,0 0 16,0 0-16</inkml:trace>
  <inkml:trace contextRef="#ctx0" brushRef="#br0" timeOffset="106783.48">12234 11472 0,'0'0'0,"0"-21"15,0 0-15,0 0 16,-21 21-16,21-21 16,-21 21-16,21-21 15,-21 21-15,21-22 16,0 1 0,-21 21 30,21-21-30,-22 21 15,1 0 1,0 21-32,21 22 0,-21-22 15,21 42-15,0-20 0,0 20 0,-21 22 16,21-22-16,0 22 0,0 21 15,0-22-15,0 22 0,0-21 0,0 0 16,-21-1-16,21 1 0,0-22 0,-22 1 16,1-1-16,0 1 0,21-22 15,0 1-15,-21-1 0,21 0 0,-21-21 16,21 1-16,0-1 0,0-42 31,0-1-31,0 1 0,0 0 16,21 0-16,-21-21 0</inkml:trace>
  <inkml:trace contextRef="#ctx0" brushRef="#br0" timeOffset="107499.07">11790 11726 0,'-21'-21'16,"42"42"-16,-64-63 0,22 42 0,21-21 0,-21 0 16,0 0-16,21-22 0,-21 22 15,21 0-15,0 0 0,0 0 0,0-1 16,0 1-16,0 0 0,0 0 0,42 0 16,-21 0-16,22-1 0,-1 1 15,0 21-15,22-21 0,-1 0 0,1 21 16,20-21-16,-20 21 0,-1 0 15,22 0-15,-21 0 0,-1 0 0,-21 21 16,22-21-16,-22 21 0,1 21 0,-1-20 16,0 20-16,-21 0 15,-21 22-15,0-22 0,0 0 0,0 22 16,-21-1-16,0-20 0,0 20 0,-21 1 16,20-22-16,-20 22 0,0-22 15,21 0-15,-22 1 0,1-1 0,21-21 16,-22 21-16,1-20 0,21-1 0,-21-21 15,20 21-15,1-21 0,-21 21 16,21-21-16,0 0 0,-1 0 0,-20 0 16,21 0-16,0 0 0,0 0 0,-1 0 15,1 0-15,0 0 0,0 0 16,0 0-16,0 0 0,21-21 16,0 0-16,0 0 15,0-1 1,21 1-16,0 21 15,0 0-15,0 0 0,0 0 16,1 0 0,-1 21-16,-21 1 0,21-22 15,-21 21-15,21 0 0,0 0 0,-21 21 16,21-20-16,1-1 0,-1 0 16,-21 0-16,21 21 0,0-20 0,0-1 15,-21 21-15,21-21 0,1 22 16,-1-22-16,0 21 0,0-21 0,0 0 15,0 1-15,1 20 0,-1-42 16,21 21-16,-21 0 0,0-21 0,22 0 16,-22 0-16,0 0 0,0 0 15,0 0-15,1-21 0,-1 0 0,0 0 16,0 21-16,0-21 0,0-22 0,1 22 16,-1 0-16,-21 0 0</inkml:trace>
  <inkml:trace contextRef="#ctx0" brushRef="#br0" timeOffset="107879.85">12742 12404 0,'0'0'0,"0"21"0,0 0 0,-21 0 15,21 0-15,0 1 16,21-22 0,0 0-1,1 0-15,-1 0 0,0 0 0,0 0 16,21-22-16,-20 22 0,-1-21 15,0 0-15,21 21 0,-21-21 0,1 0 16,-1 0-16,-21-1 0,0 1 16,0 0-16,-21 21 15,-1-21-15,1 21 16,0 0-16,-21 0 0,21 0 0,-22 21 0,22 0 16,0 0-16,-21 1 0,20-1 15,1 21-15,0-21 0,0 22 16,0-22-16,21 21 0,-21-21 0,21 22 15,0-22-15,0 0 0,0 0 16,21 0-16,0 0 0,0 1 0,21-1 16,-20-21-16,20 0 0,-21 0 0,43 0 15,-22 0-15,0 0 0,1 0 16,20 0-16,1 0 0,-22-21 0,0-1 16,22 1-16,-22 0 0,0 0 0</inkml:trace>
  <inkml:trace contextRef="#ctx0" brushRef="#br0" timeOffset="108224.65">13631 12234 0,'0'0'16,"0"-21"-16,0 0 0,0 0 15,-21 21 1,0 21-16,21 0 0,-21 0 16,21 1-16,0-1 0,0 21 0,-21 0 15,21 1-15,0-1 0,0 0 16,-22 1-16,22 20 0,0 1 0,0-1 15,0 1-15,0-1 0,0 22 0,0-22 16,0 22-16,0 0 0,0-22 16,0 22-16,-21 0 0,21-1 0,-21 1 15,21 0-15,0-1 0,0 1 0,-21-22 16,0 22-16,21-21 16,0-1-16,-21-21 0,21 1 0,0-1 15,0-21-15,0 22 0,0-22 16,21-21-16,-21-21 15,21-1-15,-21 1 0,0 0 16,21 0-16,0-21 0,0-1 0,-21 1 16,22-22-16,-1 1 0,0-1 0,-21-20 15,0-1-15,21 0 0,0 1 0</inkml:trace>
  <inkml:trace contextRef="#ctx0" brushRef="#br0" timeOffset="108499.49">13631 12785 0,'0'0'0,"0"-64"0,-21 1 0,21-1 16,0 1-16,0-1 0,0 22 15,0 0-15,0-1 0,0 1 0,0 0 16,21 20-16,0-20 0,1 21 0,-1 0 16,21 21-16,0 0 0,1 0 15,-1 0-15,0 0 0,1 0 0,-1 21 16,0 21-16,-20-21 0,20 22 0,-42-22 16,0 21-16,0 1 0,0-22 15,0 21-15,-21-21 0,0 0 0,-22 22 16,22-22-16,-21 0 0,-1-21 15,22 21-15,-21 0 0,0-21 0,20 0 16,1 0-16,0 0 0,0 0 0,0 0 16,21-21-1,21 0 1,0 21-16,0-21 0,0 0 16,1 0-16,20 21 0</inkml:trace>
  <inkml:trace contextRef="#ctx0" brushRef="#br0" timeOffset="109258.96">14393 12277 0,'0'21'0,"-63"42"16,42-63-16,21 22 16,-22-1-16,1 0 0,0 21 15,21-21-15,0 1 0,0-1 0,0 0 16,0 0-16,0 0 0,0 0 15,21 1-15,0-22 0,1 0 0,-1 21 16,0-21-16,21 0 0,-21 0 16,22 0-16,-22 0 0,21-21 0,-21-1 15,22 1-15,-22 21 0,21-21 0,-21 0 16,1 0-16,-1-22 0,0 22 16,-21-21-16,0 21 0,0-22 15,0 1-15,0 0 0,0 21 0,-21-22 16,0 22-16,-1 0 0,1 0 15,-21 21-15,21 0 0,-22 0 0,22 21 16,-21 0-16,21 0 0,-22 0 0,22 1 16,0-1-16,0 21 0,0-21 15,21 0-15,0 22 0,0-22 0,0 0 16,0 0-16,21 0 0,0-21 0,21 22 16,-20-22-16,-1 0 0,21 0 15,-21 0-15,22 0 0,-1 0 0,-21 0 16,21 0-16,-20 0 0,20 0 0,-21 0 15,0-22-15,0 1 0,1 21 16,-22-21-16,0 0 0,21 0 16,-21 0-16,21-1 0,-21 1 0,21 0 15,-21 0-15,21 0 0,-21 0 0,21 21 16,1-22-16,-1 1 0,0 0 16,0 21-16,21-21 0,-20 21 0,20 0 15,0 0-15,1 0 0,-1 0 0,0 21 16,-21-21-16,22 21 0,-1 0 15,-21 22-15,0-22 0,22 0 0,-43 21 16,21-20-16,-21 20 0,0-21 0,0 21 16,0-20-16,0-1 0,0 21 15,-21-21-15,21 0 0,-21-21 16,-1 22-16,22-1 0,-21-21 16,0 0-16,21-21 15,0-1-15,0 1 16,0 0-16,0 0 0,0 0 0,0-22 15,0 22-15,0-21 0,21 0 0,0-1 16,-21 22-16,22-21 0,-1-1 16,0 22-16,-21-21 0,21 21 0,0 0 15,0 21-15,1-22 0,-1 22 0,0 0 16,0 0-16,-21-21 0,21 21 16,0 0-16,1 0 0,-1 0 0,-21-21 15</inkml:trace>
  <inkml:trace contextRef="#ctx0" brushRef="#br0" timeOffset="109627.26">16298 11578 0,'0'-21'0,"0"42"0,0-63 15,-21 42-15,0 0 16,21 21-16,0 0 15,-21 0-15,21 22 0,0-22 16,-21 0-16,21 21 0,0 1 16,0-1-16,-22 0 0,22 1 0,-21 20 15,21-20-15,0 20 0,0 1 16,-21-22-16,21 0 0,0 1 0,0 20 16,0-42-16,0 22 0,0-1 0,0-21 15,0 0-15,0 0 0,0 1 0,0-1 16,21 0-16,-21 0 0,21-21 15,1 0-15,-1 0 0,0 0 0,0 0 16,0 0-16,0 0 0,1 0 0,-1-21 16,0 21-16,21-21 0,-21 0 15,1 21-15,-1-22 0,0 1 0,0 0 16,-21-21-16,21 21 0,-21-1 16,21-20-16,-21 21 0,0-21 0</inkml:trace>
  <inkml:trace contextRef="#ctx0" brushRef="#br0" timeOffset="109940.22">16150 11875 0,'-21'0'0,"42"0"0,-63 0 15,21 0-15,21 21 16,21-21-16,21 0 0,-21 0 16,22 0-16,-1 0 15,21 0-15,-20 0 0,20 0 0,1 0 16,-1 0-16,1 0 0,-1-21 0,1 21 15,-1 0-15,-20-22 0,20 22 16,-21 0-16,-20-21 0,20 0 0,-21 21 16,0 0-16,0-21 0,-21 0 31,-21 21-31,0 0 16,0 0-16,0 0 15,21 21 1,0 0-1,21-21-15,0 21 16,0-21-16,0 21 0</inkml:trace>
  <inkml:trace contextRef="#ctx0" brushRef="#br0" timeOffset="110163.09">17865 12361 0,'21'22'0,"-42"-44"0,63 44 0,-21-1 16,0-21-16,0 0 31,1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47:15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1397 0,'0'0'15,"0"-21"-15,0 0 16,0 42 0,0 21-1,0-21-15,0 22 16,0-1-16,0 0 0,0 22 15,0-1-15,0 1 0,0-1 0,0 1 16,0-22-16,0 1 0,0 20 16,0-21-16,0 1 0,0-22 15,0 21-15,0-21 0,0 1 0,0-1 16,0 0-16,21-21 16,0 0-1,-21-21-15,0 0 0,0-22 16,21 22-16,1 0 0</inkml:trace>
  <inkml:trace contextRef="#ctx0" brushRef="#br0" timeOffset="333.52">1693 1842 0,'0'0'0,"0"105"31,0-83-31,21-1 15,-21 0-15,22 0 16,-1-21-16,0 0 0,0 0 16,0 0-1,0 0-15,1-21 0,-1 0 0,0 21 16,-21-21-16,0-1 0,21 1 16,-21 0-16,0 0 0,0 0 15,-21 0-15,0 21 16,0 0-16,-1 0 0,1 0 15,0 0-15,0 0 0,21 21 16,-21-21-16,21 21 0,-21-21 0,-1 21 16,22 0-16,22-21 47</inkml:trace>
  <inkml:trace contextRef="#ctx0" brushRef="#br0" timeOffset="816.24">3344 974 0,'0'0'0,"0"-21"0,0-1 16,0 1-16,0 42 16,0 1-16,0-1 15,0 21-15,0 0 0,0 22 16,0-22-16,0 22 0,0-1 16,0 1-16,0-1 0,-21 22 0,21-22 15,-21 1-15,21-1 0,0 1 16,0-1-16,0 1 0,0-22 0,0 1 15,0-1-15,0-21 0,0 21 16,0-20-16,0-1 0,0 0 16,21-42-1,-21 0 1</inkml:trace>
  <inkml:trace contextRef="#ctx0" brushRef="#br0" timeOffset="1155.76">3196 1312 0,'0'0'0,"-21"-21"0,0-21 15,21 0-15,0 20 0,0-20 0,0 0 16,0-1-16,0 1 0,21 0 16,21-1-16,-21 1 0,22 0 0,20 21 15,-20-1-15,20 1 0,-21 0 16,22 21-16,-1 0 0,-20 0 0,20 0 15,-20 21-15,-1 22 16,0-22-16,-21 21 0,1 22 0,-22-22 16,0 21-16,0-20 0,-22 20 15,1-20-15,0 20 0,-21-21 0,-1 1 16,1-1-16,0-21 0,-1 22 16,1-22-16,21 21 0,-21-21 0,20 0 15,1 1-15,0-22 0,21 21 16,21-21-1,0 0-15,1 0 16,-1-21-16,0 21 0,21 0 16</inkml:trace>
  <inkml:trace contextRef="#ctx0" brushRef="#br0" timeOffset="1567.52">4106 1461 0,'0'21'0,"0"0"16,-21 0-16,0 0 0,21 0 15,-21 1-15,21-1 0,0 21 0,0-21 16,0 22-16,-21-22 0,21 21 16,0-21-16,0 22 0,0-22 15,0 0-15,0 0 0,21 0 0,0 0 16,0-21-16,0 0 0,0 0 15,1 0-15,-1 0 0,21 0 0,-21-21 16,22 0-16,-22 0 0,21 0 16,-21 0-16,0-1 0,22-20 0,-22 21 15,0-21-15,-21 20 0,0-20 16,21 0-16,-21 21 0,0-22 0,0 22 16,0-21-16,-21 21 0,0-1 0,0 22 15,0-21-15,-22 21 0,22 0 16,0 0-16,-21 0 0,20 0 15,1 0-15,-21 21 0,21 1 16,0-1-16,21 0 0,-22 21 16,22-21-16,0 1 0,0-1 15,0 0-15,0 0 0,0 0 0,22-21 16,-1 21-16</inkml:trace>
  <inkml:trace contextRef="#ctx0" brushRef="#br0" timeOffset="2065.23">4826 1842 0,'0'-22'0,"0"44"0,21-44 16,-21 1-16,0 0 0,21 0 0,0 0 16,1 0-16,-22-1 0,21 1 15,-21-21-15,0 21 0,21 0 0,0-1 16,-21 1-16,0 0 0,0 0 15,0 0-15,21 21 0,-21 21 32,0 0-17,0 21-15,0-20 0,0 20 0,0 0 16,0 1-16,0-1 0,0 0 16,0 1-16,0 20 0,-21-21 15,21 1-15,0 20 0,0-20 0,0 20 16,0 1-16,0-22 0,21 21 15,-21 1-15,21-22 0,1 22 0,-22-22 16,0 0-16,0 22 0,21-22 16,-21-21-16,0 22 0,0-22 0,0 21 15,0-21-15,0 1 0,0-1 0,-21-21 16,-1 21-16,1-21 0,0 0 16,0 0-16,0 0 0,-22 0 0,1 0 15,21-21-15,-21 0 0,-1 21 0,22-22 16,-21 1-16,-1 0 0,22 0 15,0 0-15,0 0 0,0 21 16,0-22-16,21 1 0,-22 0 0,22 0 16,0 0-16,0 0 0,0-1 15,0-20-15,0 21 0,22-21 0,-1 20 16</inkml:trace>
  <inkml:trace contextRef="#ctx0" brushRef="#br0" timeOffset="2280.11">4995 1270 0,'0'0'0,"0"-21"0,0 0 16,0 0-16,0-1 16,0 1-16,21 21 46,-21 21-46,22 1 0,-22-1 16,0 0-16,21 0 0</inkml:trace>
  <inkml:trace contextRef="#ctx0" brushRef="#br0" timeOffset="2689.64">5609 1397 0,'-21'0'16,"0"0"-16,0 0 0,-1 21 15,1 0-15,0 1 0,21-1 16,-21 0-16,0 21 0,0 1 0,21-1 16,0 0-16,0 1 0,-22-1 0,22 0 15,0 1-15,0-22 0,0 21 16,0-21-16,22 0 0,-1 1 15,21-1-15,-21-21 0,22 0 0,-1 0 16,0 0-16,1 0 0,-1 0 16,0 0-16,1-21 0,-1-1 0,0 1 15,1 0-15,-1-21 0,-21 21 16,0-22-16,0 1 0,1 0 0,-22-1 16,0 1-16,0-22 0,0 22 15,0 0-15,-22-22 0,1 22 0,-21 0 16,21 20-16,-22 1 0,22-21 15,-21 42-15,0 0 0,-1 0 0,1 0 16,-22 0-16,22 0 0,-21 21 0,20 0 16,-20 22-16,20-22 15,-20 21-15,21 0 0,-22 1 0,22-1 16</inkml:trace>
  <inkml:trace contextRef="#ctx0" brushRef="#br0" timeOffset="3566.14">995 3641 0,'0'0'0,"21"-21"0,0-1 16,0 1-16,0 0 0,22 0 15,-22 0-15,21 21 0,1 0 0,-1 0 16,0 0-16,1 21 0,-22 0 15,21 21-15,0 1 0,-20-1 0,-1 0 16,0 22-16,-21-1 0,0 1 16,-21 21-16,0-22 0,-1 1 0,-20-1 15,0 1-15,-1-1 0,1 1 16,0-22-16,-1 0 0,1-21 0,0 22 16,-1-22-16,22-21 15,-21 21-15,21-21 0,0 0 0,-1 0 16,1 0-16,0-21 0,21 0 15,0 0-15,0-1 0,0-20 0,0 21 16,0-21-16,0-1 0,0 22 16,0-21-16,21-1 0,0 22 15,1 0-15,-1 0 0,0 21 0,0 0 16,0 0-16,0 0 0,1 21 16,20 0-16,-21 0 0,0 1 0,0 20 15,1 0-15,-22-21 0,21 22 16,-21-22-16,21 0 0,-21 21 0,0-20 15,21-1-15,-21 0 16,21 0-16,0-21 0,-21 21 0,22-21 16,-1 0-16,0 0 15,0 0-15,0 0 0,0 0 0,1-21 16</inkml:trace>
  <inkml:trace contextRef="#ctx0" brushRef="#br0" timeOffset="3740.04">1905 4212 0,'21'0'31,"0"0"0,-21-21-31</inkml:trace>
  <inkml:trace contextRef="#ctx0" brushRef="#br0" timeOffset="5531.69">3683 3471 0,'-21'0'16,"42"0"-16,-63 0 0,20 22 0,1 20 0,21-21 0,-21 43 15,0-22-15,0 0 16,0 22-16,-22-1 0,22 1 0,0-1 16,-21 22-16,20-22 0,-20 1 0,21-1 15,-21-20-15,20 20 0,-20-20 16,21-22-16,0 21 0,0-21 0,-1 0 15,22 1-15,-21-22 16,21-22 0,0 1-16,0 0 0,0 0 15,0-21-15,0-1 0,0 1 0,0 0 16,21-1-16,-21-20 0,22-1 0,-1 22 16,-21-22-16,0 22 0,21 0 15,0 21-15,-21-22 0,0 64 31,0 1-31,0 20 16,21 0-16,-21 1 0,0-1 16,21 0-16,-21 22 0,0-22 0,22 0 15,-1 1-15,-21-1 0,21 0 16,0 1-16,0-22 0,22 21 0,-22-21 16,21 1-16,0-22 0,1 21 15,-1-21-15,0 0 0,1 0 16,20 0-16,-20-21 0,20 21 0,-21-22 0,22 1 15,-22-21-15,1 21 0,-1-22 16,21 1-16,-41 0 0,20-22 16,0 22-16,-21-22 0,1 22 0,-1-21 15,-21-1-15,0 1 0,0 20 16,0-20-16,0-1 0,-21 22 0,-22-22 16,22 22-16,0-21 0,0 20 15,-22 1-15,22 0 0,-21-1 0,0 22 16,-1 0-16,1 0 0,0 21 15,-1 0-15,1 0 0,0 21 0,-1 21 16,1 1-16,0-1 0,-1 21 16,22-20-16,0 20 0,0 1 15,21-1-15,-21 1 0,21-1 0,0 1 16,0-1-16,0 1 0,21-1 16,21-20-16,-21 20 0,0-21 0,22-20 15,-1 20-15,0-21 0,1 0 16,-1 0-16,0 1 0,22-22 0,-22 0 15,1 0-15,-1 0 0,21 0 0,-20 0 16,-1-22-16,22 1 0,-22 0 16,0 0-16,-21 0 0,22 0 0,-22-1 15,21 1-15,-21 0 0,-21 0 16,0 0-16,22 0 0,-22-1 16,0 1-16,-22 21 15,1 0 1,0 0-16,0 0 15,21 21-15,-21-21 0,21 22 16,0-1 0,21-21-1,0 0 1,0 0-16,0 0 16,1-21-16,-22-1 15,0 1 1,21 21-16,-21-21 15,0 0 1,-21 21 31,-1 0-47,22 21 31</inkml:trace>
  <inkml:trace contextRef="#ctx0" brushRef="#br0" timeOffset="5947.45">4508 4128 0,'0'0'0,"22"0"47,-1-22-31,-21 1-16,21 21 15,-21-21-15,21 0 0,0 0 16,-21 0-16,0-1 0,0 1 15,0 0-15,0 0 16,-21 21 0,0 0-1,0 0-15,0 0 0,-1 21 16,1-21-16,0 21 0,0 0 0,21 22 16,-21-22-16,21 21 15,-21-21-15,21 22 0,-22-1 0,22-21 16,0 22-16,0-22 0,0 0 0,0 0 15,0 21-15,0-20 16,22-1-16,-1 0 0,0-21 0,0 0 16,0 0-16,0 0 0,1 0 15,20 0-15,-21 0 0,0 0 0,0 0 16,1-21-16,-1 0 0</inkml:trace>
  <inkml:trace contextRef="#ctx0" brushRef="#br0" timeOffset="6240.28">5101 4085 0,'-21'21'31,"21"-42"1,21 21-32,0 0 31,-42 0 0</inkml:trace>
  <inkml:trace contextRef="#ctx0" brushRef="#br0" timeOffset="8167.88">5524 4022 0,'22'0'0,"-44"0"0,65-21 0,-22 21 16,21-22-16,-21 22 0,1-21 0,-1 0 15,0 21-15,0-21 0,0 0 16,0 0-16,-21-1 0,0 1 16,0 0-16,0 0 15,-21 21 1,-21 0-16,21 0 0,0 0 16,-22 21-16,1 0 0,21-21 15,-22 21-15,22 1 0,-21-1 0,21 21 16,0-21-16,-1 0 0,22 1 15,0-1-15,0 0 0,0 0 0,0 0 16,0 0-16,0 1 0,22-1 16,-1-21-16,0 21 0,0 0 0,0-21 15,22 21-15,-22 0 0,0-21 16,0 22-16,21-22 0,-20 21 0,-1 0 16,0 0-16,-21 0 15,0 0-15,-21-21 16,0 22-16,-1-22 15,1 0-15,0 0 0,0 0 16,0 0-16,-22 0 0,22 0 16,0 0-16,0 0 0,0-22 0,0 22 0,-1-21 15,1 0-15,21 0 16,0 0-16,0 0 0,0-1 16,0 44 15,0-1-31,21 0 15,1 0-15,-1 0 16,-21 0-16,21-21 0,0 22 0,0-1 16,0 0-16,1-21 0,-1 0 15,21 0-15,-21 0 0,0 0 16,1 0-16,20 0 0,0 0 0,1 0 16,-1-21-16,0 21 0,1-21 15,-1-1-15,0 1 0,-21-21 16,22 21-16,-22 0 0,21-22 0,-21 1 15,1 21-15,-22-22 0,0 1 0,0 21 16,0-21-16,0 20 0,0 1 16,0 0-16,0 0 0,-22 21 31,1 0-31,0 21 0,0 0 16,21 0-16,0 22 0,0-22 15,0 0-15,0 21 0,-21-20 16,21 20-16,0-21 0,0 0 15,0 22-15,0-22 0,0 0 0,0 0 16,21 0-16,0 0 16,0 1-16,0-22 0,1 0 15,-1 0-15,0 0 0,21 0 0,-21 0 16,1-22-16,20 1 0,-21 0 16,21 0-16,-20 0 0,20 0 0,-21-22 15,0 22-15,22 0 0,-43-21 0,21 20 16,-21-20-16,0 21 0,0-21 15,0 20-15,0 1 0,-21 21 16,-1 0-16,1 0 0,0 0 16,0 0-16,0 0 15,21 21-15,0 1 16,0-1-16,0 0 0,0 0 0,21 0 16,0 0-16,-21 1 0,0-1 15,21 0-15,0 0 0,-21 0 0,22 22 16,-22-22-16,21 0 0,0 0 0,0-21 15,0 21-15,0 0 0,1-21 16,-1 22-16,0-22 0,21 0 0,-21 0 16,22 0-16,-22 0 0,21 0 15,1 0-15,-22 0 0,21 0 0,0-22 16,-20 1-16,20 0 0,-21 0 0,21 0 16,-20 0-16,-1-1 0,0-20 15,0 0-15,0 21 0,-21-22 16,0 1-16,21 0 0,-21 20 0,0 1 15,0-21-15,0 21 0,-21 0 0,0 21 16,0-22-16,0 22 0,0 0 16,-1 0-16,1 0 0,0 0 0,0 22 15,0-1-15,-22 0 0,22 0 16,0 0-16,0 22 0,0-22 0,0 21 16,-1 0-16,22-20 0,-21 20 15,21-21-15,0 21 0,0-20 0,0-1 16,0 0-16,21 0 0,1 0 0,-1-21 15,0 0-15,0 21 0,0-21 16,0 0-16,1 0 0,20 0 16,-21-21-16,0 21 0,0-21 0,1 0 15,-1 0-15,-21 0 0,21-1 0,0 1 16,0-21-16,-21 0 0,0 20 16,21-20-16,1 0 0,-22 21 0,0-1 15,0-20-15,0 21 0,0 0 0,0 42 31,0 0-15,-22 0-16,22 22 0,0-22 0,-21 21 16,21-21-16,0 22 0,0-22 15,0 21-15,0-21 0,0 0 16,0 1-16,0-1 0,21 0 0,1 0 16,-1 0-16,0-21 0,0 0 15,0 0-15,0 0 0,1 0 0,-1 0 16,21 0-16,-21-21 0,22 21 0,-22-21 15,21 0-15,0 0 0,-20-22 16,20 22-16,-21-21 0,0-1 0,0 1 16,1-21-16,-1 20 0,0 1 0,0-22 15,-21 22-15,21-21 0,0-1 16,-21 22-16,0-22 0,0 22 0,0 0 16,0-1-16,0 22 0,0 0 0,-21 21 15,0 0 1,0 21-16,21 0 0,-21 22 0,0-22 15,-1 42-15,1-20 0,21-1 0,-21 21 16,21-20-16,-21 20 0,21-20 16,0 20-16,0-21 0,0 1 0,0 20 15,0-42-15,0 22 0,21-1 16,0-21-16,0 0 0,1 1 0,20-1 16,-21 0-16,0-21 0,22 0 0,-22 0 15,21 0-15,-21 0 0,22 0 16,-22-21-16,21 0 0,-21 21 0,0-43 15,1 22-15,-1 0 0,0-21 0,0 20 16,0-20-16,-21 21 0,0-21 16,0 20-16,0 1 0,0 42 31,0 1-31,-21 20 16,21-21-16,-21 0 0,21 0 15,0 1-15,0-1 0,0 0 0,0 0 16,0 0-16,0 0 0,0 1 15,21-22 1,0 0-16,0 0 16,1-22-16,-22 1 0</inkml:trace>
  <inkml:trace contextRef="#ctx0" brushRef="#br0" timeOffset="8339.42">8403 3810 0,'0'0'0,"-21"0"0,0 0 16,0 0 0,-1 0-16,44 0 47,-1 0-47,0 0 0</inkml:trace>
  <inkml:trace contextRef="#ctx0" brushRef="#br0" timeOffset="8952.07">8657 3895 0,'64'-21'31,"-43"21"-31,0 0 0,21 0 15,-21 0-15,22 0 16,-22 0-16,21 0 0,-21 0 0,1 0 16,-1 0-16,0 21 0,-21 0 0,0 0 15,0 0-15,0 0 0,0 1 16,-21-1-16,0 21 0,-22-21 0,1 22 16,0-22-16,-1 21 0,1-21 0,0 0 15,-1 1-15,1-1 0,0 0 16,20 0-16,1 0 0,0-21 0,42 0 31,0-21-15,1 0-16,-1 21 0,0 0 0,0-21 15,21 21-15,-20 0 0,20 0 16,-21 0-16,21 0 0,1 0 16,-22 0-16,21 0 0,-21 0 0,22 21 15,-22-21-15,0 21 0,21 0 0,-20 0 16,-1 1-16,-21-1 0,21 0 15,0 0-15,-21 0 0,0 22 0,21-22 16,-21 0-16,0 21 0,0-21 0,0 22 16,0-22-16,0 21 0,0-21 0,-21 22 15,0-1-15,0-21 0,0 22 16,-22-22-16,22 21 0,-21-21 0,-1 0 16,-20 1-16,21-1 0,-1 0 15,1 0-15,-22-21 0,22 0 0,0 0 16,-1 0-16,1 0 0,0 0 15,-1 0-15,1-21 0,0 0 0,-1 21 16,22-21-16,0-1 0,0 1 0,0 0 16,0 0-16,21 0 0,0-22 15,0 22-15,0 0 0,0 0 0,0-21 16,0 20-16,0 1 0,21-21 0</inkml:trace>
  <inkml:trace contextRef="#ctx0" brushRef="#br0" timeOffset="9600.35">9991 3979 0,'0'0'0,"21"-21"0,0 0 0,0 0 16,-21 0-16,0 0 0,0-1 0,0 1 15,0 0-15,0 0 0,0 0 16,-21 0-16,0-1 0,0-20 0,-1 21 15,-20 21-15,0-21 0,21 21 16,-22 0-16,1 0 0,0 0 0,-1 21 16,1 0-16,0 0 0,-1 0 0,22 22 15,-21-1-15,21-21 0,-1 22 16,1 20-16,0-21 0,0 1 0,21-22 16,0 21-16,0-21 0,0 22 0,0-22 15,0 0-15,21-21 16,0 21-16,22-21 0,-22 0 0,21 0 15,-21 0-15,22 0 0,-1-21 0,0 0 16,1 0-16,-1 0 0,-21-1 16,21 1-16,-20 0 0,20-21 0,-21 21 15,0-22-15,-21 1 0,0 21 0,21-22 16,-21 1-16,0 21 0,0-21 16,0 20-16,0 1 0,0 0 0,-21 42 31,21 0-31,-21 22 0,0-22 15,21 0-15,-21 21 0,21 1 16,0-1-16,0-21 0,0 22 0,0-1 16,0-21-16,0 21 0,0-20 15,0-1-15,21 0 0,0 0 0,0-21 16,0 0-16,22 0 0,-22 0 0,0 0 16,21 0-16,-20-21 0,20 0 15,-21 0-15</inkml:trace>
  <inkml:trace contextRef="#ctx0" brushRef="#br0" timeOffset="9863.2">10541 3090 0,'0'0'0,"0"-42"0,0 21 0,0 0 0,-21 21 16,0 0-16,-1 0 15,1 21-15,0 21 0,0 1 0,21-1 16,-21 0-16,21 22 0,-21-1 0,21 22 15,-22-22-15,22 1 0,0-22 16,0 22-16,0-1 0,-21-20 0,21-1 16,0 21-16,0-20 0,0-22 0,0 21 15,0-21-15,0 22 0,0-22 16,0 0-16,0 0 0,21-21 16,1 0-16,-1 0 0,0 0 15,0-21-15,0 21 16,0-21-16</inkml:trace>
  <inkml:trace contextRef="#ctx0" brushRef="#br0" timeOffset="10740.41">10922 3662 0,'0'0'0,"0"21"16,-21 0-16,0 0 15,21 1-15,-22-1 0,1 0 0,21 0 16,-21 21-16,21-20 0,-21 20 15,21-21-15,-21 21 0,21-20 0,0 20 16,0-21-16,0 0 0,0 0 16,0 1-16,0-1 0,21 0 0,0 0 15,0-21-15,0 0 0,1 0 0,20 0 16,-21 0-16,21 0 0,1 0 16,-22-21-16,21 0 0,1 0 0,-1-1 15,-21 1-15,21 0 0,-20-21 0,-1 21 16,0-1-16,0 1 0,0 0 15,-21 0-15,0 0 0,0 42 32,0 0-32,-21-21 15,21 21-15,0 0 0,-21 1 0,21-1 16,-21 0-16,21 21 0,0-21 0,0 1 16,0-1-16,0 0 0,0 0 15,21-21-15,0 0 16,0 0-16,0 0 0,1 0 15,-1 0-15,0 0 0,0 0 0,-21-21 16,0 0-16,21 0 0,-21-1 16,0 1-16,0 0 0,0 0 0,0-21 15,0 20-15,0 1 0,0-21 0,-21 21 16,21 0-16,0-22 16,0 22-16,0 0 0,0 0 0,0 0 15,0-1-15,21 22 0,0-21 16,1 21-16,-1 0 0,0 0 15,0 0-15,21 0 0,-20 0 0,-1 21 16,21 1-16,-21-1 0,22 0 0,-22 0 16,21 0-16,-21 22 0,0-22 15,1 21-15,-22-21 0,0 0 0,0 22 16,0-22-16,0 21 0,0-21 0,0 1 16,0-1-16,-22-21 0,1 21 0,21 0 15,-21-21-15,0 0 16,0 0-1,0-21-15,21 0 0,0 0 16,0-1-16,0 1 0,0 0 16,0-21-16,0-1 0,21 1 0,0 0 15,0-1-15,0 1 0,0 0 0,22-1 16,-1 1-16,0 0 0,1-1 16,-1 22-16,22 0 0,-1 21 0,-21 0 15,1 0-15,20 0 0,-42 21 0,22 0 16,-1 22-16,-21-22 0,0 21 15,-21-21-15,0 22 0,0-1 0,0-21 16,0 22-16,0-1 0,0-21 0,0 21 16,-21-20-16,21-1 15,-21 0-15,0 0 0,0 0 0,0 0 16,-1-21-16,1 22 0,0-22 16,0 0-1,0-22-15,21 1 0,-21 0 16,-1 0-16</inkml:trace>
  <inkml:trace contextRef="#ctx0" brushRef="#br0" timeOffset="10925.29">11790 3217 0,'0'0'16,"0"-21"-16,-21 21 0,-1 0 15,1 0-15,0 0 16,0 0-1,21 21 1,-21 1 0,0-22-16,-1 0 15</inkml:trace>
  <inkml:trace contextRef="#ctx0" brushRef="#br0" timeOffset="11120.18">10435 3556 0,'-21'0'0,"42"0"0,-63 21 0,63-21 31,0 0-31,0 0 0,22 0 16,-22 0-16,21 0 0,0 0 0,1 0 16,-1 0-16,0 0 0,22-21 15,-22 21-15,1 0 0,-1-21 0,0 0 16,-21 21-16,22-21 0</inkml:trace>
  <inkml:trace contextRef="#ctx0" brushRef="#br0" timeOffset="11951.43">14055 3598 0,'21'0'0,"-42"0"0,63-21 0,-21 21 0,0-21 16,22 21-16,-22-21 0,0 0 15,0 0-15,-21-1 0,0 1 16,0 0-16,0 0 0,0 0 0,-21 21 16,-21-21-16,20-1 0,-20 22 15,-21 0-15,20 0 0,1 0 0,-22 0 16,22 0-16,-21 22 0,20-1 0,1 21 15,-22-21-15,43 22 0,-21-22 16,21 21-16,0-21 0,-1 22 16,22-22-16,0 21 0,0-21 0,22 0 15,-1 1-15,0-22 0,0 21 16,21 0-16,1-21 0,-1 0 0,0 0 16,22 0-16,-22 0 0,22 0 0,-22 0 15,22 0-15,-22 0 0,0 0 16,-21 0-16,1-21 0,-1 21 0,-21-21 15,-21-1 1,-1 22-16,-20 0 0,0 0 16,-1 0-16,1 22 0,0-1 15,-1-21-15,1 21 0,0 0 0,-1 0 16,22 0-16,-21 1 0,21-1 0,0 0 16,-1-21-16,22 21 0,0 0 15,0 0-15,22-21 16,-1 0-16,0 0 0,21 0 15,-21 0-15,22 0 0,-22-21 16,21 21-16,1-21 0,-1 21 0,-21 0 16,21-21-16,1 0 0,-22 21 0,0 0 15,0 0-15,0 0 0,1 0 16,-22 21 0,0 0-16,0 0 0,0 0 15,-22 22-15,1-22 0,21 21 16,-21 1-16,0-22 0,0 21 0,0 0 15,-22 1-15,22-1 0,0 0 0,0 1 16,0-1-16,-1-21 0,1 0 16,0 22-16,21-22 0,0 0 15,0-42 1</inkml:trace>
  <inkml:trace contextRef="#ctx0" brushRef="#br0" timeOffset="13260.04">16023 3175 0,'-21'0'16,"21"-21"-1,0 0 1,0 0-16,21 21 16,0-22-16,22 1 0,-22 0 0,21 0 15,0 0-15,1 0 0,-1-1 0,-21 1 16,22-21-16,-22 21 0,21 0 15,-42-22-15,0 22 0,0 0 0,0 0 16,-21 0-16,0-1 0,-22 22 16,1 0-16,0 0 0,-22 0 0,22 0 15,-22 0-15,1 22 0,21-1 0,-22 0 16,22 21-16,-1-21 0,22 1 16,0 20-16,0-21 0,21 21 0,0-20 15,0 20-15,0-21 0,0 21 16,21 1-16,0-22 0,0 21 15,22 1-15,-22-1 0,21-21 0,1 21 16,-1 1-16,-21-1 0,21 0 16,1 1-16,-22-22 0,0 21 0,0-21 15,-21 22-15,0-22 0,0 0 0,0 0 16,-21 0-16,0 1 0,-21-1 16,-1-21-16,1 21 0,-22-21 0,22 0 15,-21 0-15,-1 0 0,22 0 0,-22 0 16,1 0-16,20-21 0,1 0 15,0-1-15,-1 1 0,22 0 16,0-21-16,0 21 0,21-22 0,0-20 16,0 20-16,0-20 0,42-1 15,-21 22-15,1-21 0,-1 20 0,21 1 16,-21 0-16,0 20 0,22 1 0,-22 0 16,0 21-16,0 0 0,0 0 15,1 0-15,-22 21 0,0 0 0,21 22 16,0-22-16,-21 21 0,0 1 0,0-1 15,0 21-15,0-20 0,0-1 16,0 0-16,0 1 0,0-1 0,0 0 16,21-20-16,-21 20 0,21-21 15,0 21-15,-21-20 0,22-1 16,-1 0-16,0-21 0,21 21 0,-21-21 16,1 0-16,20 0 0,-21 0 0,21 0 15,1 0-15,-1 0 0,-21 0 16,22-21-16,20 0 0,-21 0 0,1-1 15,-1 1-15,0-21 0,1 21 0,-1-22 16,-21 22-16,22-21 0,-22 0 16,0-1-16,0 22 0,-21 0 0,21-21 15,-21 20-15,0 1 16,-21 21-16,0 0 0,0 0 16,0 21-16,-1 1 0,-20 20 15,42-21-15,-42 0 16,42 0-16,-21 22 0,-1-22 0,22 0 15,-21 21-15,21-20 0,0-1 0,0 0 16,0 21-16,0-21 0,0 1 16,0-1-16,21-21 0,1 21 15,-1 0-15,0-21 0,0 0 0,0 0 0,0 0 16,22 0-16,-22 0 0,21 0 16,-21 0-16,22-21 0,-1 21 0,0-21 15,22 0-15,-22-1 0,1-20 0,-1 21 16,0-21-16,-21-1 15,22 22-15,-22-21 0,0-1 0,-21 22 0,0 0 16,0 0-16,0 0 0,0 0 16,-21 21-16,0 0 0,0 0 15,-1 0-15,1 0 0,-21 21 0,21-21 16,0 21-16,21 0 0,-22 0 16,22 0-16,0 1 0,0-1 15,0 0-15,0 0 0,22 0 0,-1 0 16,0 1-16,-21-1 0,21 0 15,-21 0-15,21 0 0,-21 0 16,0 1-16,21-1 0,-21 0 16,0 0-16,22-21 15,-22 21 1,21-21-16,0 0 0,0 0 16,0 0-16,0 0 0,1 0 0,-1 0 15,21 0-15,-21 0 0,0 0 16,22-21-16,-22 21 0,21-21 0,-21 0 15,22 0-15,-1-1 0</inkml:trace>
  <inkml:trace contextRef="#ctx0" brushRef="#br0" timeOffset="14108.09">17865 3366 0,'0'0'0,"0"-22"16,-106 1-1,85 21-15,-1 0 0,1 0 16,0 0-16,-21 21 0,21 1 15,-1-1-15,-20 0 0,21 0 0,0 21 16,-22-20-16,22 20 0,0-21 16,0 21-16,21-20 0,0-1 0,0 0 15,0 0-15,0 0 0,0 0 0,0 1 16,0-1-16,21-21 0,0 0 16,0 0-16,22 0 0,-22 0 0,0 0 15,0 0-15,22 0 0,-22 0 0,0 0 16,0-21-16,21-1 0,-20 1 15,-1 0-15,0 0 0,-21-21 16,21 20-16,0-20 0,-21 21 0,0-21 16,21-1-16,-21 22 0,0 0 15,0 0-15,0 0 0,0 42 16,-21 0 0,0 0-16,21 0 0,0 22 15,-21-22-15,0 0 0,21 21 0,0-21 16,0 1-16,0-1 0,0 0 0,0 0 15,0 0-15,0 0 0,0 1 16,21-1-16,21-21 0,-21 21 0,1-21 16,20 0-16,-21 0 0,21 0 0,-20 0 15,20 0-15,-21 0 16,21-21-16,-20 21 0,20-21 0,-21-1 16,0-20-16,0 21 0,1-21 0,20 20 15,-21-20-15,0-21 0,0 20 16,1-20-16,-1-1 0,0 22 0,0-22 15,0 1-15,0 21 0,1-1 16,-22 1-16,0 21 0,0 0 0,0-1 16,-22 22-16,1 22 15,0 20-15,0-21 0,-21 21 16,20 22-16,1-22 0,-21 22 0,21-22 16,0 22-16,21-1 0,0-21 15,0 1-15,0-1 0,0 0 16,0 1-16,0-22 0,21 21 0,0-21 15,0 1-15,21-1 0,-20-21 0,-1 0 16,21 21-16,-21-21 0,22 0 16,-22 0-16,21 0 0,-21-21 0,22 21 15,-22-21-15,0-1 0,0 1 0,21 0 16,-20 0-16,-1-21 0,-21 20 16,21 1-16,-21-21 0,21 21 0,-21 0 15,0 42 1,-21 0-1,0 0-15,21 0 0,-21 0 16,-1 22-16,22-22 0,-21 0 16,21 0-16,0 0 0,0 1 0,0-1 15,0 0 1,21-21-16,1 0 16,-1 0-16,0 0 0,0-21 15,0 21-15,0-21 0,1-1 0</inkml:trace>
  <inkml:trace contextRef="#ctx0" brushRef="#br0" timeOffset="14271.94">18944 3302 0,'0'0'16,"-42"0"0,42-21-16,-21 21 0,21 21 62,21-21-62</inkml:trace>
  <inkml:trace contextRef="#ctx0" brushRef="#br0" timeOffset="14843.7">19135 3493 0,'-22'0'16,"22"-22"15,22 22-15,20 0-16,-21-21 0,0 21 15,0 0-15,1 0 0,-1 21 16,-21 1-16,21-22 0,-21 21 0,0 0 16,0 0-16,0 0 0,-21 0 15,0 22-15,-1-22 0,-20 0 0,21 0 16,-21 22-16,-1-22 0,1 0 0,0 0 15,-1 0-15,1 0 0,-22 1 16,22-1-16,0 0 0,-1-21 16,22 21-16,-21-21 0,21 0 0,42 0 31,0-21-31,0 21 16,0-21-16,22 21 0,-22-21 0,21 21 15,-21 0-15,22 0 0,-22 0 16,0 0-16,21 0 0,-20 0 0,-1 21 15,21 0-15,-21 0 0,0 21 0,1-20 16,-1 20-16,0 0 0,0 1 16,-21-1-16,21-21 0,-21 43 15,0-22-15,0 0 0,-21 1 0,0-1 16,0 0-16,-22 1 0,1-1 16,0 0-16,-1 1 0,-20-22 0,-1 21 15,22-21-15,-21 0 0,-1 1 0,1-22 16,-1 0-16,22 21 0,-22-21 15,1 0-15,20 0 0,1 0 0,0 0 16,-1-21-16,22-1 0,0 22 0,0-21 16,0 0-16,21 0 0,0 0 0,0 0 15,0-22-15,0 22 0,0-21 16,21-1-16,21 1 0,-21 0 0,22-22 16,-1 22-16,22-22 0,-22 1 15</inkml:trace>
  <inkml:trace contextRef="#ctx0" brushRef="#br0" timeOffset="15335.42">19643 3535 0,'0'0'16,"21"-21"-16,0 0 0,0-1 0,-21 1 0,21 0 15,0 0-15,-21 0 0,0-22 0,0 22 16,0 0-16,0 0 15,0 0-15,-21 21 16,0 0-16,-21 0 0,21 21 16,-1 0-16,1 0 0,-21 0 0,21 1 15,-22 20-15,22-21 0,0 21 0,0 1 16,0-22-16,0 0 0,-1 21 16,22-20-16,0-1 0,0 0 0,0 0 15,22 0-15,-1-21 0,0 0 16,0 0-16,0 0 0,0 0 15,1 0-15,20 0 0,-21 0 0,21-21 16,-20 0-16,-1 0 0,0 0 16,0-1-16,0 1 0,0-21 15,1 21-15,-1-22 0,-21 1 0,0 21 16,21 0-16,-21 0 0,0-1 16,0 44-1,0-1-15,-21 21 16,0-21-16,21 0 0,-22 22 15,22-22-15,0 21 0,0-21 0,-21 1 16,21 20-16,0-21 0,0 0 16,0 0-16,21 1 0,1-22 15,-1 21-15,0-21 0,0 0 16,0 0-16,22 0 0,-22 0 16,0-21-16</inkml:trace>
  <inkml:trace contextRef="#ctx0" brushRef="#br0" timeOffset="16788.32">20256 2942 0,'0'43'0,"0"-86"15,0 1-15,22 0 0,-22 20 0,0 1 16,0 0-16,0 0 0,0 42 16,0 0-1,-22 22-15,22-1 0,0 0 0,-21 1 16,0-1-16,21 21 0,-21 1 15,21-1-15,0 1 0,0-22 16,-21 22-16,21-22 0,-21 22 0,21-22 16,0 0-16,0-21 0,0 22 15,0-22-15,0 0 0,0 0 0,0 0 16,21 1-16,0-22 0,0 0 16,0 0-16,0 0 15,1 0-15,-1-22 0,0 22 0,0-21 16,0 0-16,0 0 0,1 0 0,20 0 15,-21-1-15,21-20 0,-20 21 16,20 0-16,-21 0 0,0-1 0,0 1 16,1 21-16,-44 21 31,1 1-31,0-1 0,0 0 16,0 0-16,0 0 0,21 0 0,-22 1 15,1-1-15,0 21 0,21-21 16,0 0-16,0 1 0,0-1 15,0 0-15,0 0 16,21-21-16,0 0 0,1 0 16,-1 0-16,21 0 0,-21 0 0,0 0 15,22-21-15,-22 0 0,0 21 16,21-21-16,-20-22 0,-1 22 0,21 0 16,-21-21-16,0 20 0,1 1 0,-1-21 15,0 21-15,-21 0 16,0-1-16,-21 22 15,21 22 1,-21-1-16,-1 0 0,22 0 16,-21 0-16,0 22 0,21-22 0,0 0 15,0 0-15,-21 0 0,21 0 0,0 1 16,0-1-16,0 0 16,21-21-16,0 0 0,0 0 15,1 0-15,-1 0 16,0 0-16,0 0 0,0-21 15,-21 0-15,21 21 0,-21-22 0,0-20 16,0 21-16,0 0 16,0 0-16,0-22 0,0 22 0,0 0 15,0-21-15,0 20 0,0 1 0,0 0 16,0 0-16,0 0 16,22 21-1,-1 0 1,0 0-16,0 0 0,0 0 15,22 0-15,-22 0 0,21 0 0,0 0 16,1 0-16,-1 0 0,0 0 16,1 0-16,-22 0 0,21 0 0,-21 21 15,-21 0-15,0 0 0,0 0 16,0 1-16,0-1 16,0 0-16,-21 21 0,0-21 0,0 1 15,0-1-15,0 0 0,21 0 0,0 0 16,-22-21-16,22 21 0,-21 1 15,21-1-15,-21-21 16,21-21 0,0-1-1,0 1-15,21 0 0,0 0 16,1 0-16,-1 0 0,0-22 0,21 22 16,1-21-16,-1 21 0,0-22 15,1 22-15,-1-21 0,0 21 16,1-1-16,-1-20 0,0 42 0,-21-21 15,22 0-15,-22 21 0,0 0 16,0 0-16,-21 21 0,0 0 0,0 0 16,0 0-16,0 1 0,0 20 15,-21-21-15,0 21 0,0-20 0,0 20 16,-1-21-16,22 0 0,0 0 0,0 22 16,0-22-16,0 0 0,0 0 15,0 0-15,22 1 0,-1-22 16,21 0-16,-21 0 0,0 0 15,1 0-15,-1 0 0,0 0 0,0 0 16,0 0-16,22-22 0,-22 1 16,0 0-16,21 0 0,-21-21 0,22-1 15,-22 1-15,0 21 0,21-43 16,-20 43-16,-22-21 0,21-1 0,-21 22 16,0 0-16,0 0 0,-21 21 15,-1 0-15,1 21 16,0 0-16,0 0 0,0 1 0,0-1 15,-1 21-15,1-21 0,21 0 16,0 1-16,0-1 0,0 0 0,0 0 16,0 0-16,0 0 0,0 1 15,0-1 1,-21-21 15,0 0-31,0 0 16,0 0-16,-1 0 0,1 0 0,0 0 15,0 0-15,0 0 16,21-21-16,-21 21 0,-1-22 16,1 1-16</inkml:trace>
  <inkml:trace contextRef="#ctx0" brushRef="#br0" timeOffset="17003.2">21590 2858 0,'0'0'0,"-42"-22"0,20 22 16,-20-21-16,21 0 0,-21 21 0,20 0 16,1-21-16,0 21 15,0 0 1,21 21 0,0 0-1,-21 0 1,0-21-1</inkml:trace>
  <inkml:trace contextRef="#ctx0" brushRef="#br0" timeOffset="17223.07">20002 3133 0,'0'0'0,"-21"21"0,0-21 16,21 21-16,0 0 0,21-21 15,0 0 1,22 0-16,-1 0 0,-21 0 0,22 0 16,-1 0-16,0 0 0,22 0 15,-22 0-15,0 0 0,1 0 16,-1 0-16,0 0 0,1 0 0,-22 0 16,0 0-16</inkml:trace>
  <inkml:trace contextRef="#ctx0" brushRef="#br0" timeOffset="18384.09">1185 6202 0,'0'0'16,"-21"-21"-16,0 0 0,21-1 15,0 1-15,0 0 16,0 0-16,21 21 16,0-21-16,0 21 0,1 0 15,-1 0-15,0 0 0,21 0 0,-21 0 16,1 0-16,-1 21 0,0 0 15,0 0-15,-21 0 0,0 1 16,0-1-16,0 21 0,0-21 0,-21 22 16,-21-22-16,20 21 0,-20-21 15,21 22-15,-21-22 0,-1 0 0,22 0 16,0 0-16,0-21 0,0 0 16,-1 0-16,22-21 15,0 0 1,22 0-16,20 0 0,-21-1 15,0 1-15,22 0 0,-22 21 16,21-21-16,0 21 0,1-21 16,-1 21-16,0 0 0,1 0 0,-1 21 15,0 0-15,-20 0 0,20 0 16,0 1-16,-21 20 0,1-21 16,-1 21-16,-21 1 0,0-22 0,0 21 15,0 1-15,0-22 0,-21 21 16,-22-21-16,22 22 0,-21-22 0,21 0 15,-22 0-15,1 0 0,0 0 16,-1 1-16,1-22 0,0 0 0,-1 0 16,1 0-16,0 0 0,20 0 15,-20 0-15,21 0 0,-21-22 0,20 1 16,1 21-16,0-21 0,0 0 16,0 21-16,21-21 0,0 0 0,0-1 15,0 1 1,0 0-16,21 0 15,0 21-15</inkml:trace>
  <inkml:trace contextRef="#ctx0" brushRef="#br0" timeOffset="18575.98">2095 6435 0,'0'0'0,"22"0"16,-22-21 0,0-1 15</inkml:trace>
  <inkml:trace contextRef="#ctx0" brushRef="#br0" timeOffset="19663.04">3789 5821 0,'0'0'0,"0"-21"0,0 0 16,0-1-16,0 1 15,-21 21-15,-1 0 16,22 21-16,0 1 16,0 20-16,-21 0 0,21 1 0,-21-1 15,21 0-15,0 1 0,0-1 0,0 0 16,0-21-16,0 22 0,0-22 15,0 21-15,0-21 0,0 1 16,0-1-16,0 0 0,0 0 16,0-42 46,-21 21-46,21-21-1,-21 21 1,0 0 62,21 21-62,0 0 62,0 0-78,0 0 16,0 1-16,0-1 15,0 0-15,0 0 0,0 0 0,0 0 16,0 1-16,0-1 0,0 0 15,0 0-15,0 0 0,0-42 47,0 0-47,21 0 0,-21-22 16,0 22-16,0-21 0,0 21 16,21-22-16,-21 1 0,0 0 0,0-1 15,21 1-15,0 0 0,0-1 16,-21-20-16,22 21 0,-1-1 0,0 1 15,0 21-15,0-22 0,22 22 16,-22 21-16,21 0 0,-21 0 16,22 0-16,-22 21 0,21 1 0,-21 20 15,0-21-15,1 21 0,-1 1 0,0 20 16,-21-20-16,0-1 0,0 21 16,0-20-16,0-1 0,0 0 0,0 1 15,0-1-15,-21 0 0,21-20 0,0 20 16,0-21-16,0 0 0,0 0 15,-21-21 1,-1 0-16,1-21 16</inkml:trace>
  <inkml:trace contextRef="#ctx0" brushRef="#br0" timeOffset="19855.95">3598 6371 0,'64'0'31,"-22"0"-31,0-21 16,1 21-16,-1 0 0,0-21 0,1 0 15,20 21-15,1-21 0,-22 21 0,22-22 16,-1 1-16,1 21 0,-1-21 16,1 0-16,-1 0 0,1 0 0,-22-1 15,0 1-15,1 0 0</inkml:trace>
  <inkml:trace contextRef="#ctx0" brushRef="#br0" timeOffset="20071.48">4762 5906 0,'0'0'0,"0"-22"0,-21 22 31,21 22-31,-21-1 0,21 0 0,0 21 16,0-21-16,0 22 0,0-22 16,0 21-16,0 1 0,0-1 0,0 0 15,0-21-15,0 22 0,0-1 0,-21 0 16,21-20-16,0 20 0,0-21 15,0 0-15,0 22 0,0-22 16,0 0-16,21-21 16,0 0-1,-21-21-15,0 0 16,0-1-16,0 1 0</inkml:trace>
  <inkml:trace contextRef="#ctx0" brushRef="#br0" timeOffset="20316.34">4699 6202 0,'0'-42'0,"0"84"0,0-127 0,0 43 0,0 21 15,0-22-15,0 1 0,21 21 16,0-21-16,22 20 0,-22 1 16,21 0-16,-21 0 0,22 0 0,-1 21 15,0 0-15,-21 0 0,22 0 16,-22 21-16,0 0 0,0 0 0,0 22 16,-21-22-16,0 21 0,0-21 0,0 22 15,-21-22-15,0 21 0,0-21 16,-21 0-16,-1 22 0,22-22 0,-21 0 15,-1 0-15,22 0 0,-21 1 0,21-22 16,0 21-16,42-21 31,-21-21-31,42-1 0,-21 1 0,22 0 16</inkml:trace>
  <inkml:trace contextRef="#ctx0" brushRef="#br0" timeOffset="20575.18">5778 5779 0,'0'0'0,"-21"21"0,-63 63 32,84-62-32,-22-1 0,1 21 0,21-21 15,0 22-15,-21-1 0,0-21 0,21 21 16,-21-20-16,21 20 0,0-21 15,-21 21-15,21-20 0,0-1 16,0 0-16,0 0 0,0 0 0,0 0 16,21-21-16,0 0 15,0 0 1,-21-21-16</inkml:trace>
  <inkml:trace contextRef="#ctx0" brushRef="#br0" timeOffset="20787.83">5292 6371 0,'-22'21'16,"44"-42"-16,-44 64 0,22-22 0,0 0 15,0 0-15,0 0 0,22 0 16,-1 1-16,21-22 0,-21 0 16,22 21-16,-1-21 0,0 0 0,1 0 15,20 0-15,-21 0 0,1-21 16,20 21-16,-20-22 0,-1 1 0,0 21 15,1-21-15,-1 0 0,-21 0 0,0 0 16,0-1-16,1-20 0,-22 21 16,0 0-16</inkml:trace>
  <inkml:trace contextRef="#ctx0" brushRef="#br0" timeOffset="20991.72">5461 5863 0,'-42'0'0,"84"0"0,-106 0 15,22-21-15,21 21 0,21-21 16,0 0-16,21 21 16,0-21-16,22 21 0,-1-22 0,0 1 15,1 21-15,20 0 0,-21-21 0,22 21 16,-1 0-16,1-21 0,-22 21 16,1 0-16,20 0 0,-42 0 0,22 0 15,-22 0-15,0 0 0,-21-21 16</inkml:trace>
  <inkml:trace contextRef="#ctx0" brushRef="#br0" timeOffset="21355.51">7260 5694 0,'0'0'16,"-21"0"-16,21-21 15,21 21-15,0-21 0,22 21 16,-1-22-16,0 22 0,1-21 16,20 0-16,1 21 0,-1-21 0,1 21 15,-1 0-15,1-21 0,-22 21 0,0 0 16,1 0-16,-1 0 0,-21 0 16,-42 0-1,0 0-15,-22 0 0</inkml:trace>
  <inkml:trace contextRef="#ctx0" brushRef="#br0" timeOffset="21604.36">7493 5567 0,'0'21'16,"0"0"-16,0 0 0,0 1 0,0-1 15,21 21-15,0-21 0,0 22 0,-21-1 16,0 0-16,22 1 0,-22-1 15,21 0-15,-21 1 0,0-1 16,0 0-16,0-21 0,0 22 0,0-22 16,0 0-16,0 21 0,0-20 0,0-1 15,0 0-15,0 0 16,0-42 15,21 0-31</inkml:trace>
  <inkml:trace contextRef="#ctx0" brushRef="#br0" timeOffset="22240">7895 6160 0,'21'0'16,"0"0"-16,1 0 0,-1 0 15,0 0-15,0 0 16,0-22-16,22 1 0,-22 21 0,0-21 15,0 21-15,0-21 0,22 0 0,-22 0 16,0-1-16,0 1 0,-21 0 16,0 0-16,21 0 0,-21 0 0,0-1 15,0 1-15,0 0 0,-21 21 16,0 0-16,0 0 0,0 0 16,-1 0-16,1 0 0,0 21 0,0 0 15,0 1-15,0 20 0,-1-21 16,1 21-16,0-20 0,21 20 15,0-21-15,-21 21 0,21-20 0,0 20 16,0-21-16,0 0 0,0 0 0,0 1 16,21-1-16,0-21 0,22 21 0,-22-21 15,0 0-15,21 0 0,1 0 16,-1 0-16,0-21 0,1 21 0,20-21 16,-21-1-16,22 1 0,-1 0 0,-20 0 15,20 0-15,-20-22 0,20 22 16,-21 0-16,-20-21 0,-1 21 0,0-22 15,-21 22-15,0 0 0,0 0 16,0 0-16,0-1 0,-21 22 16,0 0-16,-22 0 0,22 22 15,0-1-15,0 0 0,0 0 0,21 0 16,0 0-16,0 1 0,0-1 0,0 0 16,0 21-16,21-21 0,-21 1 15,21-1-15,0 0 0,0 0 0,22-21 16,-22 21-16,0 0 0,0 1 0,0-1 15,-21 0-15,0 0 16,0 0-16,-21-21 16,0 0-16,0 0 0,-22 21 0,22-21 15,-21 0-15,0 0 0,20 0 16,-20 0-16,0 0 0,21-21 16,-1 21-16,1-21 0,0 0 0,21 0 15,0 0-15,0-1 16,0 1-16</inkml:trace>
  <inkml:trace contextRef="#ctx0" brushRef="#br0" timeOffset="22520.83">9546 5503 0,'-85'85'31,"64"-64"-31,21 22 0,0-1 0,-21 0 16,21 1-16,-21-1 0,21 0 16,0 1-16,0 20 0,0-21 0,0 1 15,0-22-15,0 21 0,0 1 0,0-22 16,0 21-16,0-21 0,0 0 16,0 1-16,0-1 0,0 0 15,21-21-15,0 0 16,0 0-16,1 0 0,-1-21 0,-21 0 15,0-1-15,0 1 0,21 0 16</inkml:trace>
  <inkml:trace contextRef="#ctx0" brushRef="#br0" timeOffset="22684.63">9165 5948 0,'0'0'15,"-21"0"-15,21-21 0,-21 21 0,21-21 16,21 21-1,0 0-15,0 0 0,0-22 0,22 22 16,-22 0-16,21-21 0,1 21 16,-1-21-16,0 21 0,22-21 15,-22 0-15,22 0 0,-1 21 0</inkml:trace>
  <inkml:trace contextRef="#ctx0" brushRef="#br0" timeOffset="23111.38">11536 5503 0,'0'-21'0,"0"42"0,21-63 0,-21 0 0,0 21 16,0-22-16,0 22 0,0 0 0,0-21 15,0 20-15,0 1 0,-21-21 16,0 21-16,-1 21 0,1-21 0,0 21 16,0 0-16,0 0 0,0 0 15,-22 21-15,22 21 0,-21-21 0,21 22 16,-22-1-16,22 21 0,0 1 0,-21-1 15,20 1-15,22-22 0,-21 22 16,21-1-16,-21-20 0,21 20 16,0-21-16,0 1 0,0-1 0,0-21 15,21 22-15,22-22 0,-22 0 0,0 0 16,21-21-16,-21 21 0,22-21 16,-1 21-16,0-21 0,1 0 0,20 0 15,-20 0-15,-1-21 0,0 0 0,1 0 16</inkml:trace>
  <inkml:trace contextRef="#ctx0" brushRef="#br0" timeOffset="24364.21">12128 5609 0,'0'-42'0,"0"84"0,0-105 16,0 42-16,-21-1 0,0 1 0,0 21 16,0 0-16,0 0 0,-1 0 0,-20 0 15,21 21-15,0 1 0,0 20 16,-22-21-16,22 21 0,0 1 0,0-1 15,21-21-15,-21 22 0,21-1 0,-22 0 16,22 1-16,0-22 0,0 21 16,0-21-16,0 0 0,22 1 0,-1-1 15,0-21-15,0 21 0,0-21 0,0 0 16,22 0-16,-22 0 0,0 0 16,21 0-16,-20-21 0,20 21 15,-21-21-15,0-1 0,0 1 0,1 0 16,-1-21-16,0 21 0,-21-22 0,0 22 15,0-21-15,0-1 0,0 1 16,0 21-16,0-21 0,0 20 0,0 1 16,0 42-1,0 1 1,-21 20-16,21-21 0,-21 0 0,21 22 16,0-22-16,0 0 0,0 0 0,0 21 15,0-20-15,21-1 16,0 0-16,0 0 0,0-21 0,0 0 15,1 0-15,-1 0 0,0 0 16,21 0-16,-21 0 0,22 0 16,-1-21-16,-21 21 0,22-21 0,-22 0 15,0-1-15,21 1 0,-21 0 0,1-21 16,-1 21-16,0-1 0,0-20 16,-21 21-16,0 0 0,21 0 0,-21 42 31,0 0-31,0 0 15,0 0-15,0 22 0,0-22 0,0 0 16,0 21-16,0-21 0,21 1 0,-21 20 16,0-21-16,0 0 0,0 0 0,22-21 15,-22 22-15,0-1 16,-22-21 15,1-21-15,21-1-16,-21 1 0,21 0 15,-21 0-15,0 0 0,21 0 16,0-1-16,-21 22 16,21 22-1,0-1-15,-22 0 16,22 0-16,0 0 0,0 0 16,0 1-16,0-1 15,22 0-15,-1-21 0,0 21 16,0-21-16,0 0 0,22 0 0,-1 0 15,-21 0-15,21 0 0,1 0 0,20 0 16,-20 0-16,-1-21 0,0 0 16,22 21-16,-22-21 0,-21-22 0,22 22 15,-1 0-15,-21-21 0,0-1 0,0 22 16,1-21-16,-1-1 0,0 1 16,-21 0-16,21-1 0,-21 22 0,0 0 15,0 0-15,0 0 0,-21 42 16,0 0-1,0 0-15,-1 0 0,22 22 16,-21-22-16,0 21 0,21-21 0,-21 22 16,21-1-16,-21-21 0,21 22 15,0-22-15,0 21 0,0-21 0,0 0 16,21 1-16,0-22 0,0 21 0,0 0 16,1-21-16,20 0 0,0 0 15,-21 0-15,22 0 0,-1 0 0,0 0 16,-20-21-16,20 21 0,0-21 0,-21-1 15,22 1-15,-22 0 0,0-21 0,21 21 16,-20-22-16,-1 1 16,0 0-16,0-1 0,0 1 0,0 0 15,-21-1-15,0 1 0,22 21 0,-22-22 16,0 22-16,0 0 0,0 42 31,0 22-31,0-22 0,0 0 16,0 21-16,0 1 0,21-22 15,-21 21-15,0-21 0,0 0 0,0 22 16,0-22-16,0 0 0,0 0 0,0 0 16,0 1-16,0-1 0,0 0 15,-21-21-15,-1 21 0,1 0 0,0-21 16,-21 0-16,21 21 0,-1-21 0,1 0 16,0 0-16,0 0 0,-21 0 15,20 0-15,1 0 0,-21 0 16,0 0-16</inkml:trace>
  <inkml:trace contextRef="#ctx0" brushRef="#br0" timeOffset="25324.12">1863 8022 0,'0'0'0,"0"-21"0,0 0 15,-22 21 1,1 21-16,21 0 0,-21 0 16,0 1-16,0 20 0,0-21 0,-1 21 15,1 1-15,0-1 0,0-21 16,-21 22-16,20-22 0,1 21 0,0-21 15,0 0-15,0 1 0,0-1 16,21 0-16,21-21 31,0 0-31,0 0 16,21 0-16,1 0 0,-1 0 0,0 0 16,1 0-16,20 0 0,-20-21 15,-1 21-15,21 0 0,-20-21 0,20 21 16,-20-22-16,-1 1 0,0 21 0,1-21 15,-22 0-15,21 0 0,-21 0 16,0-1-16,1 1 0,-1 0 0,-21 0 16,0-21-16,0 20 0,0 1 15,0 0-15,0 0 0,-21 0 16,-1 21-16,1 0 0,0 0 16,0 0-16,0 21 0,0 21 15,21-21-15,0 22 0,-22-1 0,22 0 16,-21 1-16,21-1 0,0 0 15,0-20-15,0 20 0,0 0 0,0-21 16,0 22-16,0-22 0,0 0 16,0 0-16,0 0 0,21-21 15,1 0-15,-1 0 0,0 0 16,0 0-16,0 0 0</inkml:trace>
  <inkml:trace contextRef="#ctx0" brushRef="#br0" timeOffset="25508.02">3006 8213 0,'0'-21'78</inkml:trace>
  <inkml:trace contextRef="#ctx0" brushRef="#br0" timeOffset="27239.74">4762 8001 0,'0'-21'15,"0"0"-15,0 0 0,0-1 16,22 1-16,-1 21 0,0-21 0,21 0 16,-21 0-16,1 0 0,-1-1 15,0 1-15,0-21 0,0 21 16,-21 0-16,0-1 0,0 1 0,0 0 15,0 0-15,0 0 0,0 0 0,-42 21 16,21 0-16,-22 0 16,1 0-16,0 21 0,-22-21 0,22 21 15,-22 0-15,1 0 0,21 0 0,-1 22 16,1-22-16,0 21 0,20-21 16,1 1-16,21 20 0,0-21 15,0 0-15,0 22 0,21-22 0,22 0 16,-22 21-16,21-21 0,1 22 0,20-22 15,-21 0-15,1 0 0,20 22 16,-20-22-16,-1 0 0,0 0 0,1 0 16,-1 0-16,-21 1 0,0-1 15,0 0-15,-21 0 0,0 0 0,0 0 16,-21-21-16,0 22 0,0-1 0,-21-21 16,-1 0-16,1 0 0,-22 0 15,22 0-15,-21 0 0,-1 0 0,22 0 16,-22-21-16,1 21 0,20-22 0,1 1 15,0-21-15,21 21 0,-22-22 16,22 1-16,0 21 0,0-21 0,0-1 16,21 1-16,0 21 0,0-22 15,0 22-15,21 21 16,0 21 0,0 1-16,0-1 0,0 21 0,1 0 15,-1 1-15,21-1 0,-21-21 16,0 22-16,1-1 0,20 0 0,-21 1 15,21-22-15,-20 0 0,20 21 0,0-21 16,1-21-16,-1 22 0,0-22 16,1 21-16,-1-21 0,0 0 0,22 0 15,-22-21-15,0-1 0,1 1 0,20 0 16,-20 0-16,-1 0 0,21-22 16,-20 1-16,-1 0 0,-21-1 15,22-20-15,-22 21 0,21-22 0,-21 1 16,0-1-16,1 1 0,-22-1 0,21 1 15,-21-22-15,21 21 0,-21 1 16,0-1-16,21 22 0,-21-21 0,0 20 16,0 1-16,0 21 0,0 0 15,0-1-15,0 44 16,0-1-16,-21 21 0,21 0 16,0 1-16,-21-1 0,0 22 15,-1-1-15,22 1 0,-21-1 0,0 1 16,0-1-16,0 1 0,0-22 0,21 21 15,0 1-15,0-22 0,0 22 16,0-22-16,0-21 0,21 22 16,0-22-16,0 0 0,0 0 0,22 0 15,-1 0-15,0-21 0,-21 0 0,22 0 16,20 0-16,-20-21 0,-1 0 16,0 0-16,1 0 0,-1 0 0,0-22 15,1 22-15,-1-21 0,-21-1 0,0 1 16,0 21-16,-21-21 0,0-1 15,0 1-15,0 21 0,0 0 0,0-1 16,-21 22-16,0 0 0,0 0 0,0 0 16,-22 0-16,22 0 0,0 0 0,0 22 15,0-1-15,0 0 0,21 0 16,0 0-16,0 0 0,0 1 16,0-1-16,0 0 0,0 0 0,0 21 15,21-20-15,0-1 0,0 0 16,0 0-16,0 0 0,1 0 0,-1-21 15,0 22-15,0-1 0,0-21 0,0 21 16,1-21-16,-1 0 0,0 0 16,0 0-16,0 0 0,0 0 15,22 0-15,-22-21 0,0 21 0,0-21 16,0-1-16,1 1 0,-1 0 0,0 0 16,0-21-16,0 20 0,0-20 15,-21 21-15,22-21 0,-22-1 16,21 22-16,-21-21 0,0 21 0,0-1 15,0 1-15,0 0 0,0 42 32,0 22-17,0-22-15,0 21 0,-21-21 0,21 22 16,-22-1-16,22-21 0,0 21 16,-21 1-16,21-22 0,0 0 0,0 21 15,0-20-15,21-1 0,1 0 16,20-21-16,-21 0 0,0 0 0,22 0 15,-22 0-15,21 0 16,-21 0-16,22 0 0,-1-21 0,-21 0 16,21-1-16,-20 1 0,-1 0 0,21-21 15,-21 21-15,0-22 0,-21 1 0,0 0 16,22-1-16,-22 22 0,0-21 16,0-1-16,0 22 0,0 0 0,0 0 15,-22 21 1,1 0-16,21 21 15,0 0-15,-21 0 0,21 22 0,0-22 16,0 21-16,0 1 0,0-22 0,0 21 16,0-21-16,0 0 0,0 22 0,0-22 15,0 0-15,0 0 0,0 0 16,21-21-16,0 22 0,1-22 16,-1 21-16,0-21 0,21 0 0,-21 0 15,1 0-15,20 0 0,-21-21 16,21-1-16</inkml:trace>
  <inkml:trace contextRef="#ctx0" brushRef="#br0" timeOffset="28468.72">7768 7768 0,'0'0'0,"0"-21"0,-63-42 31,41 63-31,1 0 0,0 0 16,0 21-16,-21-21 0,20 21 0,1 21 15,0-21-15,0 22 0,-21-22 0,20 21 16,1 1-16,21-1 0,0 0 0,-21 1 16,21-1-16,0-21 0,0 21 15,0-20-15,0 20 0,21-21 0,0 0 16,1 0-16,20-21 0,-21 22 0,21-22 16,-20 0-16,20 0 0,0 0 15,1 0-15,-1 0 0,0-22 0,1 1 16,-1 0-16,0 0 0,1 0 0,-1 0 15,-21-22-15,21 1 0,-20 0 16,20-1-16,-21 1 0,0-22 16,22 22-16,-22-21 0,0-1 0,0 1 15,0-1-15,-21 1 0,0-1 0,0 1 16,0-1-16,0 22 0,0-1 16,0 1-16,0 21 0,0 0 0,0 0 15,-21 21-15,0 0 0,0 21 16,0 0-16,-1 21 0,22 1 15,0-1-15,-21 21 0,0-20 0,21 20 16,0 1-16,0-22 0,0 22 0,0-22 16,0 21-16,0 1 0,0-22 0,0 1 15,0 20-15,0-21 16,21-20-16,0 20 0,1 0 0,-1-21 16,0 1-16,21-1 0,-21-21 0,22 0 15,-22 21-15,21-21 0,-21 0 16,22 0-16,-1-21 0,-21 0 0,22-1 15,-22 1-15,21 0 0,-21 0 0,0-21 16,1 20-16,-1-20 0,0 21 0,0-21 16,-21-1-16,0 22 0,0 0 15,0-21-15,0 20 0,0 1 16,0 42 0,0 1-1,0-1-15,0 0 0,0 0 16,0 21-16,0-20 0,0-1 0,0 21 15,0-21-15,0 22 0,0-22 0,0 0 16,0 0-16,0 0 0,21 0 16,0-21-16,1 22 0,-1-22 15,0 0-15,0 0 0,0 0 0,0 0 16,1-22-16,-1 1 0,-21 0 0,21 0 16,0 0-16,0 0 0,-21-22 15,0 22-15,21-21 0,1 21 16,-22-22-16,0 22 0,0-21 0,21 21 15,0-1-15,-21 1 0,21 0 0,-21 42 32,0 0-17,0 1-15,0-1 0,0 21 0,0-21 16,0 0-16,0 1 0,0-1 16,0 0-16,0 21 0,21-42 0,0 21 15,-21 1-15,22-1 0,-1-21 0,0 21 16,0-21-16,0 0 0,0 0 0,22 0 15,-22 0-15,0 0 0,0 0 16,-21-21-16,21 0 0,1 21 0,-1-43 16,-21 22-16,0 0 0,21 0 0,0-22 15,0 22-15,-21-21 0,21 21 16,1-22-16,-1 22 0,0 0 16,0 0-16,21 0 0,-20 0 0,-1 21 15,0 0-15,0 0 0,0 0 0,0 0 16,1 21-16,-1-21 0,0 21 15,-21 0-15,0 0 0,0 22 0,0-22 16,0 0-16,0 0 0,0 21 0,0-20 16,0 20-16,0-21 0,0 0 0,0 0 15,0 22-15,0-22 16,0 0-16,0-42 31,0 0-31,0 0 16,0-1-16,0 1 15,0 0-15,0-21 0,21 21 0,0-22 16,0 22-16,1-21 0,-1-1 0,0 22 16,0-21-16,0 21 0,22 0 0,-22-1 15,0 1-15,0 21 0,0 0 16,0 0-16,1 0 16,-1 0-16</inkml:trace>
  <inkml:trace contextRef="#ctx0" brushRef="#br0" timeOffset="28827.52">10456 7916 0,'21'0'0,"1"0"0,20-21 16,-21 0-16,0 0 15,0 0-15,-21 0 0,22-1 0,-1 1 16,0 0-16,0-21 0,-21 21 0,0-1 15,0 1-15,0 0 0,0 0 16,0 0-16,-42 21 16,21 0-16,-1 0 0,1 0 15,0 21-15,0 0 0,0 0 0,0 0 0,-1 22 16,1-22-16,0 21 16,0-21-16,21 22 0,-21-22 0,21 21 15,0-21-15,0 22 0,0-22 0,0 0 16,21 0-16,0 0 0,0 1 0,0-22 15,1 0-15,-1 21 0,21-21 16,-21 0-16,0 0 0,22 0 0,-1 0 16,-21-21-16,22-1 0,-22 22 0,21-21 15,-21 0-15,22 0 0,-1-21 0,-21 20 16,0 1-16,22 0 0</inkml:trace>
  <inkml:trace contextRef="#ctx0" brushRef="#br0" timeOffset="29139.55">8234 7345 0,'-43'0'15,"86"0"-15,-43-21 16,21 21-16,21-21 16,22 21-16,-22 0 0,22-22 15,-1 22-15,22 0 0,-22-21 0,22 21 16,0 0-16,-1 0 0,1 0 0,-22-21 16,1 21-16,-22 0 0,1 0 15,-1 0-15,-21 0 0,0-21 0,-42 21 16,0-21-1,-21 21-15,-1 0 0</inkml:trace>
  <inkml:trace contextRef="#ctx0" brushRef="#br0" timeOffset="29403.41">6032 7620 0,'-21'0'0,"42"0"0,-63 0 16,21 0-16,42 0 15,21 0-15,-20 0 0,20 0 16,0-21-16,1 21 0,-1-21 16,21 21-16,-20-21 0,20 21 15,-20-22-15,-1 22 0,0-21 0,1 21 16,-1-21-16,-21 21 0,0 0 15,0 0-15,-21-21 0,-21 21 16,0 0-16</inkml:trace>
  <inkml:trace contextRef="#ctx0" brushRef="#br0" timeOffset="29924.22">1439 10351 0,'0'0'0,"-21"0"0,0 0 0,0 0 16,0 0-16,21-22 15,21 22-15,21-21 16,0 21-16,1 0 0,-1-21 0,0 0 16,22 21-16,-22-21 15,22 21-15,-22-21 0,0 21 0,22 0 16,-22-22-16,-21 22 0,22 0 0,-22 0 15,-42 0 1,0 0 0,-1 0-16,-20 0 0,0 0 15</inkml:trace>
  <inkml:trace contextRef="#ctx0" brushRef="#br0" timeOffset="30358.97">1376 10372 0,'0'21'15,"0"-42"-15,-21 42 0,-1 0 0,1 21 0,0-20 16,21-1-16,-21 0 0,0 0 16,0 0-16,-1 0 0,1 1 0,0-1 15,0 0-15,21 0 16,21-42 15,0 21-31,0-21 0,1 0 0,-1 21 16,21-22-16,-21 22 0,22-21 15,-1 21-15,0 0 0,1 0 0,-1 0 16,0 0-16,22 0 0,-22 0 16,0 0-16,1 21 0,-1 1 0,-21-1 15,0 0-15,1 21 0,-1-21 16,-21 1-16,0 20 0,0-21 16,-21 21-16,-1-20 0,1 20 0,-21-21 15,21 21-15,-22-20 0,1-1 0,0 0 16,-22-21-16,22 21 0,0-21 15,-1 0-15,1 0 0,21 0 0,-22 0 16,22 0-16,0 0 0,0 0 16,0 0-16,0-21 0,-1 21 0,22-21 15,0 0-15,0-1 16,0 1-16,22 0 16,20 21-16,-21-21 0,0 0 15,22 21-15,-22-21 0,21 21 16</inkml:trace>
  <inkml:trace contextRef="#ctx0" brushRef="#br0" timeOffset="30551.44">2434 10668 0,'0'0'0,"21"0"0,0 0 0,-42 0 46,0 0-30,42 0 15,0-21-31</inkml:trace>
  <inkml:trace contextRef="#ctx0" brushRef="#br0" timeOffset="30934.22">4191 9779 0,'0'0'0,"-21"0"0,-22-63 16,22 63-1,0 0-15,0 0 0,21 21 16,-21 0-16,21 0 0,0 21 0,0 1 16,0-1-16,0 22 0,0-22 15,0 0-15,0 22 0,0-22 16,0 22-16,0-22 0,0 21 0,0-20 15,0-1-15,0 0 0,0-20 0,0 20 16,0-21-16,21 0 0,0 0 16,0-21-1</inkml:trace>
  <inkml:trace contextRef="#ctx0" brushRef="#br0" timeOffset="31331.91">3641 10012 0,'0'-42'0,"0"84"0,-22-127 0,22 43 0,-21 0 15,21 20-15,0-20 0,0 0 16,21-1-16,1 22 0,-1-21 0,21 0 16,-21 20-16,22 1 0,20 0 0,-21 0 15,22 0-15,-1 0 0,1 21 16,-1 0-16,22 0 0,0 0 0,-1 21 15,1 0-15,21 21 0,-21 1 0,-22-1 16,22 21-16,-22-20 0,-20 20 16,-1 1-16,-21-22 0,0 22 0,-21-1 15,0-21-15,-21 22 0,0-22 16,-21 22-16,-1-22 0,-20 22 16,20-22-16,-20 0 0,-1 1 0,1-1 15,-22 0-15,22-21 0,-1 22 0,1-22 16,-1 0-16,22 0 0,0-21 15,-1 0-15,1 0 0,21 0 0,0 0 16,-1 0-16,22-21 0,-21 21 0,21-21 16,0 0-16,0 0 0,0-1 0,21 1 15,1 0-15,20 0 0,-21-21 16,0 20-16,22 1 0,-22-21 0,21 21 16</inkml:trace>
  <inkml:trace contextRef="#ctx0" brushRef="#br0" timeOffset="31703.74">5292 10245 0,'0'0'16,"21"0"-16,0 0 15,0 0 1,0-21-16,0-1 0,1 1 15,-1 0-15,21 0 0,-21 0 0,0 0 16,1-22-16,-1 22 0,-21 0 16,0 0-16,21 0 0,-21-1 0,0 1 15,0 0-15,-21 21 16,0 0-16,-1 0 0,1 0 0,-21 0 16,21 21-16,-22 0 0,22 1 0,0-1 15,0 21-15,-21-21 0,20 22 16,1-22-16,21 21 0,0-21 0,-21 22 15,21-22-15,0 0 0,0 21 0,0-21 16,0 1-16,0-1 0,21 0 0,0-21 16,1 21-16,-1-21 15,0 0-15,21 0 0,-21 0 0,22 0 0,-22 0 16,21 0-16,1-21 0,-22 0 16</inkml:trace>
  <inkml:trace contextRef="#ctx0" brushRef="#br0" timeOffset="32117.52">6265 9927 0,'0'0'0,"-21"0"15,-21 0 1,21 0-16,-1 0 0,-20 21 0,0-21 16,21 22-16,-22-22 0,22 21 0,-21 0 15,21 0-15,-22-21 0,22 21 16,21 0-16,0 1 15,0-1-15,21 0 16,0-21-16,1 0 0,20 21 0,-21-21 16,21 0-16,1 0 0,-1 21 15,0-21-15,1 21 0,-22-21 0,21 22 16,1-22-16,-22 21 0,0 0 0,0-21 16,0 21-16,-21 0 0,0 0 15,0 1-15,0-1 0,-21-21 16,0 21-16,0-21 0,-22 21 15,22-21-15,-21 21 0,21-21 0,-22 0 16,1 0-16,21 0 0,-21 0 0,20 0 16,-20 0-16,21-21 0,0 0 15,0 21-15,-1-21 0,1 21 0,21-21 16,0-1-16,0 1 16,21 21-1,1-21-15,-1 0 0,0 21 0,0-21 16,21 0-16</inkml:trace>
  <inkml:trace contextRef="#ctx0" brushRef="#br0" timeOffset="32375.25">6858 9843 0,'0'0'0,"-21"0"0,0 21 16,21 0-16,-22-21 0,1 21 0,21 0 15,-21 22-15,21-22 0,0 0 0,0 0 16,0 0-16,0 22 0,0-22 16,0 0-16,0 0 0,0 0 0,0 0 15,0 1-15,0-1 16,0-42 15,21-1-15,-21 1-16,0 0 0,21 0 15</inkml:trace>
  <inkml:trace contextRef="#ctx0" brushRef="#br0" timeOffset="32540.16">6794 9652 0,'0'-21'0,"0"42"0,-21-42 0,21 0 16,-21 21-16,0 0 0,0 0 15,0 0 1,21 21-16,0 0 15,0 0-15,0 0 16,0 1-16,21-22 16,0 21-16,-21 0 0</inkml:trace>
  <inkml:trace contextRef="#ctx0" brushRef="#br0" timeOffset="33607.54">7747 9906 0,'0'-21'15,"0"42"-15,0-63 0,0 21 0,0-1 0,0 1 16,0-21-16,-21 21 0,0 21 16,-1-21-16,1 21 0,0 0 0,0 0 15,-21 0-15,20 21 0,-20-21 0,21 42 16,-21-21-16,20 0 0,1 22 0,-21-22 15,21 21-15,0 1 0,-1-22 16,1 21-16,21-21 0,0 0 0,0 22 16,0-22-16,0 0 0,21-21 15,22 0-15,-22 0 0,21 0 16,1 0-16,-1 0 0,0 0 0,1-21 16,-1 21-16,0-21 0,1 0 0,-22-1 15,21 1-15,-21 21 0,22-21 16,-43 0-16,21 0 0,-21 0 15,0-1-15,0 1 0,0 0 16,-21 21 15,21 21-31,0 0 0,0 1 0,0-1 16,-22 0-16,22 0 0,0 21 0,0-20 16,0 20-16,0 0 0,0 1 0,0-1 15,0 21-15,0-20 0,0 20 16,0 1-16,0-1 0,0-20 15,0 41-15,0-20 0,0-1 0,22 1 0,-22-1 16,0 1-16,0 20 0,0-20 16,0 21-16,0-22 0,0 1 15,0-1-15,0 1 0,0-1 0,0-21 16,0 22-16,0-22 0,0 1 0,0-22 16,-22 21-16,1-21 0,0 0 0,0-21 15,0 0-15,0 0 0,-1 0 0,1 0 16,0 0-16,-21-21 0,21 0 15,-22 0-15,22-21 0,-21 20 0,21-20 16,-1 0-16,1-22 0,0 1 0,0-1 16,21 1-16,-21-22 0,21 0 0,0 22 15,0-22-15,0 1 16,21-22-16,0 21 0,0-21 0,22 22 16,-22-1-16,21 0 0,0 1 0,22-1 15,-22 21-15,22-20 0,-22 20 16,22 22-16,-1-22 0,-21 22 0,22 21 15,-22-21-15,1 20 0,-1 1 0,-21 21 16,0 0-16,0 0 0,1 0 0,-1 21 16,-21 1-16,21 20 15,-21-21-15,0 0 0,0 22 0,0-22 16,0 0-16,0 21 0,-21-21 0,21 1 16,-21-1-16,21 0 0,0 0 15,-22 0-15,22 0 0,-21-21 31,21-21-15,0 0-16,0 0 16,0 0-16,0 0 0,0-1 0,0-20 15,0 0-15,21 21 0,1-22 0,-1 1 16,0 0-16,0-1 0,0 1 16,0 0-16,22-1 0,-1 22 0,0 0 15,1 0-15,-1 21 0,0 0 0,1 0 16,-22 21-16,21 0 15,1 0-15,-22 22 0,0-1 0,0-21 16,0 21-16,-21 1 0,0-1 0,0 0 16,0 1-16,0-22 0,0 21 0,-21-21 15,0 22-15,0-22 0,0 0 16,-1 0-16,1-21 0,21 21 0,-21 1 16,0-22-16,0 21 15,0-21-15,-1 0 0</inkml:trace>
  <inkml:trace contextRef="#ctx0" brushRef="#br0" timeOffset="34419.44">2244 12277 0,'21'0'15,"-42"0"-15,42-21 0,-21-1 0,21 1 16,-21 0-16,0 0 0,0 0 16,-21 21-1,-22 0-15,22 0 0,-21 0 0,21 0 16,-22 42-16,1-21 0,0 22 15,21-22-15,-22 42 0,1-20 0,21 20 16,0 1-16,-1-22 0,1 21 16,21 1-16,0-1 0,0 1 0,0-22 15,0 22-15,21-22 0,22-21 0,-22 22 16,21-22-16,1 0 16,-1-21-16,0 0 0,22 0 0,-22 0 15,22 0-15,-1 0 0,1-21 16,-22 0-16,21-1 0,-20 1 0,-1 0 15,-21 0-15,22 0 0,-43-22 0,0 22 16,0 0-16,0-21 0,-22 21 16,1-1-16,-21 1 0,0 0 0,-1 0 15,1 21-15,0 0 0,-22 0 16,22 0-16,-1 21 0,1-21 0,0 21 16,21 0-16,-1 1 0,1 20 15,0-21-15,21 0 0,0 0 0,0 1 16,0-1-16,0 0 0,0 0 15,0 0-15,21-21 16,22 0-16,-22 0 0,0 0 0,0 0 16,21 0-16,1-21 0</inkml:trace>
  <inkml:trace contextRef="#ctx0" brushRef="#br0" timeOffset="34612.33">3069 12615 0,'0'-21'94,"0"0"-78</inkml:trace>
  <inkml:trace contextRef="#ctx0" brushRef="#br0" timeOffset="34964.14">3662 11917 0,'0'0'0,"-21"0"0,21-21 15,21 21-15,21 0 16,0-21-16,1-1 0,-1 22 15,22 0-15,-1-21 0,-21 21 0,22-21 16,-1 21-16,22 0 0,-21-21 0,-1 21 16,1 0-16,-22 0 0,21 0 15,-20 0-15,-22 0 0,21 0 0,-63 0 32,0 0-32,0 0 0</inkml:trace>
  <inkml:trace contextRef="#ctx0" brushRef="#br0" timeOffset="35239.98">4149 11832 0,'0'0'15,"-22"0"-15,22-21 0,-21 21 16,21 21-16,0 0 16,0 1-16,0-1 0,0 21 15,0 0-15,0 1 0,0-1 0,0 22 16,0-22-16,0 0 0,0 22 15,0-22-15,0 22 0,0-22 0,0 0 16,0 1-16,0-1 0,0 0 0,0 1 16,0-22-16,0 21 0,0-21 15,0 0-15,0 1 0,0-1 16,21-21-16,1 0 16,-1 0-16,0-21 15,0-1-15,0 1 0,0 0 16,1 0-16</inkml:trace>
  <inkml:trace contextRef="#ctx0" brushRef="#br0" timeOffset="35607.64">4572 12425 0,'0'0'0,"21"0"16,-21 21 0,0 0-16,21-21 15,0 0 1,1 0-16,-1 0 15,0 0-15,0-21 0,0 21 16,22-21-16,-22 0 0,0 0 0,0-1 16,0 22-16,0-21 0,1 0 15,-22 0-15,21 0 0,-21 0 0,0-1 16,0 1-16,-21 0 0,-1 21 16,1 0-16,0 0 0,0 0 0,0 0 15,0 21-15,-1 0 0,1 1 16,0-1-16,0 0 0,0 21 15,0 1-15,21-22 0,0 21 0,0-21 16,0 22-16,-22-1 0,22-21 16,0 21-16,0-20 0,0-1 0,0 0 15,22 0-15,-1 0 0,0 0 0,0-21 16,0 0-16,0 0 0,22 0 16,-1 0-16,-21 0 0,22-21 0,-1 0 15,0 0-15,1 0 0,-1 0 0</inkml:trace>
  <inkml:trace contextRef="#ctx0" brushRef="#br0" timeOffset="35969.43">5546 12213 0,'0'-21'15,"0"42"-15,0-63 0,-22 21 16,1 21-16,0 0 0,0 0 16,-21 21-16,20-21 0,1 21 0,0 0 15,-21 0-15,21 1 0,-1 20 16,22-21-16,0 0 0,0 0 0,0 1 15,0-1-15,0 0 0,22 0 16,-1-21-16,0 0 0,0 21 16,0-21-16,22 0 0,-22 21 0,21-21 15,-21 22-15,0-22 0,22 21 0,-22-21 16,-21 21-16,21-21 0,-21 21 0,0 0 16,0 0-1,-21 1-15,0-22 16,-22 21-16,22-21 0,-21 0 0,21 0 15,-22 0-15,22 0 0,-21 0 0,21 0 16,0 0-16,-1 0 0,1 0 16,0 0-16,21-21 0,-21-1 0,21 1 15,0 0-15,0 0 16,21 21-16,0-21 16,0 21-16,1-21 0,20 21 0</inkml:trace>
  <inkml:trace contextRef="#ctx0" brushRef="#br0" timeOffset="36259.26">6223 11684 0,'0'0'16,"21"-21"-16,-21-21 0,0 20 0,0 1 0,0 42 31,0 22-31,-21-22 15,0 21-15,0 1 0,-1-1 0,22 21 16,-21-20-16,0 20 0,0 1 0,0-1 16,21-20-16,-21 20 0,21 1 15,-22-22-15,22 0 0,-21 1 16,21-1-16,0-21 0,0 21 0,0-20 16,0-1-16,21 0 0,1-21 15,-1 0-15,0 0 0,0 0 0,0 0 16,0 0-16,22 0 0,-22 0 0,0-21 15,0 0-15,0-1 0</inkml:trace>
  <inkml:trace contextRef="#ctx0" brushRef="#br0" timeOffset="36447.17">6032 12129 0,'0'0'0,"-21"0"0,0 0 16,42 0 15,0 0-31,1 0 16,-1-22-16,21 22 0,-21-21 0,22 21 15,-1-21-15,-21 0 0,21 21 16,-20-21-16,20 0 0</inkml:trace>
  <inkml:trace contextRef="#ctx0" brushRef="#br0" timeOffset="38148.23">7662 11875 0,'0'-22'16,"0"1"-16,21 0 16,1 0-16,-1 0 0,0 0 15,0-1-15,0 1 0,0 0 0,1-21 16,-1 21-16,0-1 0,-21 1 0,0-21 15,0 21-15,0 0 0,0-1 16,-21 1-16,-22 21 0,22 0 0,-21 0 16,21 0-16,-22 0 0,1 0 0,0 0 15,-1 21-15,1 1 0,0-1 16,21 0-16,-1 0 0,1 0 0,0 22 16,21-22-16,0 0 0,0 21 0,0-21 15,0 1-15,21 20 0,0-21 16,22 0-16,-22 0 0,0 22 15,21-22-15,1 21 0,-1-21 0,0 22 16,-20-22-16,20 0 0,0 21 0,-21-20 16,1-1-16,20 21 0,-42-21 15,0 0-15,0 1 0,0-1 0,0 0 16,0 0-16,-21-21 0,0 21 0,-22 0 16,22-21-16,-21 0 0,-1 0 0,1 0 15,0 0-15,-1 0 0,1 0 16,21 0-16,-21-21 0,-1 0 0,22 0 15,-21 0-15,21 0 0,-1-22 16,1 22-16,0-21 0,21 21 16,0-22-16,-21 22 0,21-21 0,0 21 15,0-1-15,21 22 32,-21 22-32,21-1 0,0 0 0,1 21 15,-22-21-15,21 22 0,0-22 0,0 21 16,0-21-16,0 22 0,1-22 0,-1 0 15,21 0-15,-21 0 0,22 1 16,-22-1-16,21-21 0,0 0 16,-20 0-16,20 0 0,0 0 0,1 0 0,-22 0 15,21-21-15,0 21 16,-20-22-16,20 1 0,-21 0 0,21 0 16,-20-21-16,20 20 0,-21-20 0,0 0 15,22-1-15,-22 1 0,0 0 16,0 21-16,0-22 0,0 1 0,1 21 15,-1 0-15,-21-1 0,0 1 16,21 21-16,0 0 0,-21 21 31,0 1-31,0-1 16,0 0-16,0 0 16,21-21-1,0 0 1,-21-21-1,0 0-15,0 0 0,0-1 16,0 1-16,0 0 16,0 0-16,0 0 0,0 0 15,0-1-15,0 1 16,-21 21 0,0 0-16,21 21 0,-21 1 15,21-1-15,-21 0 0,21 0 0,-21 21 16,21 1-16,-22-22 0,1 21 15,21 1-15,0-1 0,-21 0 0,21 1 16,0-22-16,0 21 0,0 0 16,0-20-16,0-1 0,0 0 0,0 0 15,21 0-15,0 0 0,1 1 16,-1-22-16,0 0 0,0 0 0,21 0 16,1 0-16,-1 0 0,-21 0 0,22 0 15,-1-22-15,0 1 0,1 0 16,-1 0-16,0-21 0,1 20 0,-22 1 15,21-21-15,-21 0 0,22 20 0,-43-20 16,21 0-16,-21-1 0,0 22 0,0-21 16,0 21-16,0 0 0,-21 21 15,-1 0-15,1 0 16,0 0-16,0 0 0,0 0 0,0 21 16,-1 0-16,1 21 0,0-21 0,21 1 15,-21-1-15,21 0 16,0 0-16,0 0 0,21-21 0,0 0 15,0 0-15,1 0 0,-1 0 0,0 0 16,0 0-16,21 0 0,-20 0 16,-1 0-16,0 21 0,0-21 0,-21 22 15,21-22-15,-21 21 0,0 0 0,0 0 16,0 0-16,0 0 16,0 1-16,0-1 0,0 0 15,21-21 1,1 21-16,-1-21 0,0 0 15,0 0-15,0 0 0,0 0 16,1 0-16,-1-21 0,0 21 0,0-21 16,0 0-16,0-1 0,1 1 0,-1 0 15,0 0-15,0 0 0,-21 0 0,21-22 16,-21 22-16,21-21 0,-21 21 16,0-1-16,0-20 0,0 21 15,0 0-15,0 42 31,0 0-31,0 0 0,0 0 0,-21 1 16,21 20-16,-21-21 0,21 0 16,0 22-16,0-22 0,0 0 0,0 0 15,0 0-15,0 0 0,0 1 16,21-1-16,0-21 16,1 0-16,-1 0 0,0 0 0,21 0 15,-21-21-15,22-1 0,-22 1 0,0 21 16,21-21-16,-20 0 0,-1 0 15,-21 0-15,0-22 0,0 22 0,0 0 16,0-21-16</inkml:trace>
  <inkml:trace contextRef="#ctx0" brushRef="#br0" timeOffset="38324.12">9483 11578 0,'0'0'0,"-22"0"0,1 0 16,0 0-1,21 21 1,0 1-16,21-22 16,0 0-16,1 0 0,-1 0 15,0 0-15,0 21 16,0-21-16</inkml:trace>
  <inkml:trace contextRef="#ctx0" brushRef="#br0" timeOffset="38851.83">10118 11980 0,'0'0'0,"0"-21"0,0 0 15,0 0-15,0 0 0,0 0 0,-22-1 16,1 22 0,21-21-16,0 42 15,0 1 1,0-1-16,0 21 0,0-21 0,0 22 15,0-1-15,0 21 0,0-20 16,0-1-16,0 22 0,0-1 0,0-21 16,0 22-16,0-1 0,0 1 0,0-1 15,-21 1-15,0-1 0,0 22 16,21-21-16,-21-1 0,-1 22 16,22-22-16,0 22 0,-21-22 0,21 22 15,-21-21-15,0 20 0,21-20 0,0-1 16,0 22-16,-21-43 0,21 22 0,-21-22 15,21 0-15,-22-20 0,22-1 16,0 0-16,0 0 0,0-42 16,22 0-1,-1 0-15,0-1 0,-21 1 0,21 0 16,0-21-16,0-1 0,1 1 16,-1 0-16,0-1 0,0 1 0,0-21 15,-21-1-15</inkml:trace>
  <inkml:trace contextRef="#ctx0" brushRef="#br0" timeOffset="39196.15">10096 12277 0,'-21'-64'0,"42"128"0,-63-170 0,21 42 16,0 22-16,0 0 0,-1-1 0,22 22 16,0-21-16,0 0 0,0 20 15,0 1-15,43-21 0,-22 21 0,21 0 16,22-1-16,-22 1 0,0 0 0,22 0 15,-22 21-15,22 0 0,-22 0 16,0 0-16,1 21 0,-22 0 16,21 0-16,-21 1 0,-21-1 0,0 21 15,0-21-15,0 22 0,0-1 0,-21-21 16,0 21-16,-21 1 0,21-22 16,-22 21-16,1-21 0,0 1 0,-1-1 15,1 0-15,21 0 0,-22 0 0,1-21 16,21 21-16,-21-21 0,20 0 15,1 0-15,0 0 0,42-21 47,0 21-47,1-21 0,-1 0 16,0 0-16,21 0 0</inkml:trace>
  <inkml:trace contextRef="#ctx0" brushRef="#br0" timeOffset="39470.99">10901 11388 0,'0'0'0,"21"-64"0,0 22 16,-21 21-16,0-22 0,0 22 0,0 0 15,0 0-15,0 0 0,0 42 32,0 0-32,0 21 0,0 1 0,0-1 15,0 0-15,0 22 16,-21-22-16,21 22 0,0-22 0,0 0 15,0 22-15,-21-22 0,21 1 0,0-1 16,0 21-16,0-20 0,-21-22 16,21 21-16,-22 1 0,22-22 0,0 0 15,0 21-15,0-21 0,0 1 16,0-1-16,22-21 16,-1 0-16</inkml:trace>
  <inkml:trace contextRef="#ctx0" brushRef="#br0" timeOffset="39912.43">11515 11853 0,'0'0'0,"21"-21"0,-21 0 16,21 21-16,-21-21 0,21 21 16,-21-21-16,0 0 0,0-1 15,0 1-15,0 0 16,-21 21-16,0 0 0,0 0 15,-1 0-15,1 21 0,0 0 16,0-21-16,-21 22 0,20-1 16,1 0-16,0 0 0,0 0 0,21 0 15,0 1-15,0-1 16,21-21-16,21 0 0,-20 0 16,-1 0-16,21 0 0,-21 0 15,0 0-15,22 0 0,-22 0 0,21 0 16,-21 0-16,1 0 0,20 0 0,-21 0 15,-21 21-15,21 0 16,-21 0-16,0 0 0,0 1 0,-21-22 16,21 21-16,-21 0 0,0 0 0,0 0 15,-22 0-15,22 1 0,0-22 0,-21 21 16,20 0-16,-20-21 0,0 0 16,-1 21-16,22-21 0,-21 0 15,21 0-15,0 0 0,-22 0 0,22 0 16,0-21-1,21 0-15,0 0 0,0-1 16,0 1-16,0-21 0,0 21 16,0 0-16</inkml:trace>
  <inkml:trace contextRef="#ctx0" brushRef="#br0" timeOffset="40259.55">10583 11345 0,'0'0'0,"0"-21"0,0 0 16,21 0-16,22 21 0,-22-21 16,21 21-16,1-21 0,20-1 0,-21 22 15,22 0-15,-1-21 0,1 21 16,-1 0-16,1 0 0,-1 0 0,-20 0 15,20 0-15,-20 0 0,-1 0 0,0 0 16,-21 0-16,22 0 0,-22 0 16,0 0-16,0 0 0,0 0 15,-21 21 32,-21-21-31,0 0-1,21 22-15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50:5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2582 0,'0'-21'16,"0"0"78,-21 21-79,0 0-15,0 0 0</inkml:trace>
  <inkml:trace contextRef="#ctx0" brushRef="#br0" timeOffset="1764.87">2349 1143 0,'0'0'16,"22"-21"-16,-22 0 15,0 0-15,0-1 0,0 1 16,0 0-16,0 0 15,0 0-15,0 0 16,0-1-16,0 1 16,-22 21 15,22 21-31,0 1 16,0-1-16,-21 21 0,21 0 15,0 1-15,0-1 0,0 0 0,0 22 16,0-1-16,0-20 0,0 20 15,0 1-15,0-1 0,0-20 0,-21 20 16,0 1-16,0-22 0,21 0 16,-21 1-16,-1-1 0,22 0 15,0-21-15,0 1 0,-21-1 16,0-21-16,0 0 31,21-21-31,-21-1 0,0 1 0,21 0 16,0-21-16,0 21 0,-22-22 15,22 1-15,0 0 0,-21 20 16,21-20-16,0 0 0,0 21 0,0-22 16,0 22-16,0 0 0,0 0 15,0 0-15,21 21 16,1 0 0,-1 21-16,0 0 15,0 0-15,0 21 0,-21-20 16,21-1-16,1 21 0,-1 0 0,0-20 15,0 20-15,0-21 0,0 21 16,1-20-16,-1-1 0,0 0 0,21 0 16,-21-21-16,22 0 0,-22 21 15,21-21-15,-21 0 0,22 0 0,-1 0 16,-21-21-16,22 0 0,-22 21 16,0-21-16,21-22 0,-21 22 0,1-21 15,-1 21-15,-21-22 16,21 1-16,-21 0 0,0-1 0,21 1 0,-21 0 15,0-22-15,0 22 16,0 0-16,0-22 0,0 22 0,0-22 16,-21 1-16,0 20 0,0-20 15,-1 21-15,1-1 0,-21 1 0,0 0 16,20-1-16,-20 22 0,0-21 16,-1 21-16,22-1 0,-21 22 15,0-21-15,20 21 0,-20 0 0,21 0 16,-21 0-16,20 21 0,1 1 15,0-1-15,0 0 0,0 21 0,0 1 16,-1-1-16,22 21 0,0-20 16,0 20-16,0 1 0,0-22 15,0 22-15,43-22 0,-43 21 16,0-20-16,21-1 0,0 22 0,0-22 16,-21 0-16,21 1 0,22-1 15,-22-21-15,0 21 0,21-20 16,-20-1-16,20 0 0,0 0 0,1 0 15,-1-21-15,0 0 0,1 0 16,-1 0-16,0 0 0,1 0 0,-22 0 16,21-21-16,0 0 0,-20 0 15,20-22-15,-21 22 0,0 0 16,22-21-16,-22 21 0,0-1 0,0-20 16,-21 21-16,21-21 0,-21 20 15,21 1-15,-21 0 0,0 0 16,0 0-16,0 0 0,0-1 15,0 44 17,0-1-32,0 0 15,0 0-15,0 21 0,0-20 0,0-1 16,0 0-16,0 21 0,0-21 16,0 1-16,0 20 0,0-21 0,0 0 15,0 0-15,0 1 16</inkml:trace>
  <inkml:trace contextRef="#ctx0" brushRef="#br0" timeOffset="2469.16">3365 1715 0,'0'0'0,"43"-43"16,-22 22-16,0 0 15,-21 0-15,21 0 0,0-22 16,1 22-16,-22 0 0,21 0 0,0 0 16,-21-1-16,21 1 0,0 0 15,-21 0-15,0 0 0,21 21 16,-21-21-16,0 42 31,0 0-31,0 0 16,0 0-16,0 0 0,0 1 15,0 20-15,0-21 0,0 0 16,0 22-16,0-22 0,0 0 16,0 0-16,0 21 0,0-20 0,22-1 15,-1-21-15,-21 21 0,21-21 16,0 0-16,0 0 0,0 0 0,1 0 15,20 0-15,-21 0 0,0-21 16,22 0-16,-22-1 0,0 1 0,21-21 16,-21 21-16,1 0 0,20-22 15,-42 1-15,21 21 0,0-22 0,-21 22 16,0 0-16,0-21 16,0 21-16,0-1 0,0 1 15,-21 21-15,0 0 16,0 0-16,0 0 0,-1 0 0,1 0 15,21 21-15,-21 1 0,0-1 16,21 0-16,21-21 31,0 0-15,0 0-16,1 0 0,-1 0 0,0 0 16,0-21-16,0 21 0,-21-21 15,21 21-15,1 0 0,-1-22 0,-21 1 16,21 21-16,0 0 15,-21 21 17,0 1-32,0-1 15,0 0-15,0 0 0,0 0 16,0 0-16,0 1 0,0-1 0,0 0 16,0 21-16,0-21 0,0 1 15,0-1-15,0 0 0,0 0 0,0 0 16,0 0-16,0 1 0,21-22 15,0 0-15,1 21 0,-1-21 16,0 0-16,0 0 0,0 0 16,0 0-16,-21-21 0,22 21 15,-22-22-15,21 1 0,-21 0 16,0 0-16,0 0 0,0 0 16</inkml:trace>
  <inkml:trace contextRef="#ctx0" brushRef="#br0" timeOffset="3020.54">3175 1693 0,'0'0'0,"0"22"0,21-22 0,-21 21 0,21 0 16,-21 0-16,0 0 15,21-21-15,1 0 0,-1 0 16,0 0-16,0 0 15</inkml:trace>
  <inkml:trace contextRef="#ctx0" brushRef="#br0" timeOffset="3885.04">4762 1439 0,'22'0'0,"-44"0"0,65 0 0,-22-21 15,0 21-15,0-21 0,0 0 16,1 0-16,-22 0 15,0-1-15,0 1 16,0 0-16,0 0 16,0 0-16,-22 0 0,1 21 15,0 0-15,0 0 16,0 0-16,0 0 0,-1 0 0,1 0 16,-21 0-16,21 21 0,0 0 15,-1 0-15,1 0 0,0 0 0,0 1 16,0-1-16,21 21 0,0-21 15,-21 0-15,21 22 0,-22-22 0,22 0 16,0 0-16,0 22 0,0-22 16,0 0-16,0 0 0,22 0 15,-1-21-15,0 0 16,0 0-16,0 0 16,0 0-16,1 0 0,-1-21 0,0 21 15,0-21-15,0 0 0,0 0 16,-21-1-16,22 1 0,-1 0 0,0 0 15,0 0-15,-21 0 0,0-22 16,21 22-16,-21 0 0,21 0 0,-21-22 16,0 22-16,0 0 0,0 0 15,0 0-15,0 0 0,0 42 47,0 0-31,0 0-16,0 0 0,0 0 15,0 1-15,0 20 0,0-21 0,0 0 16,0 0-16,0 1 0,0-1 16,0 0-16,0 0 0,0 0 0,22 0 15,-22 1-15,21-22 0,-21 21 16,21-21-16,0 0 0,0 0 16,0 0-16,1-21 15,-1-1-15,-21 1 16,21 0-16,-21 0 0</inkml:trace>
  <inkml:trace contextRef="#ctx0" brushRef="#br0" timeOffset="4181.51">5292 508 0,'0'-21'15,"-22"0"1,1 21-16,21 21 16,0 0-16,0 0 0,0 22 15,0-1-15,0-21 0,0 43 0,0-22 16,0 21-16,0-20 16,0 20-16,0 1 0,0-1 0,0 1 15,0-22-15,0 22 0,0-22 0,0 0 16,0 1-16,0-1 0,0 0 15,0-21-15,0 1 0,0 20 0,64-42 16,-43 21-16,-21 0 0,-21-21 0</inkml:trace>
  <inkml:trace contextRef="#ctx0" brushRef="#br0" timeOffset="4268.46">5503 1334 0,'43'-22'15</inkml:trace>
  <inkml:trace contextRef="#ctx0" brushRef="#br0" timeOffset="5056.01">5715 1101 0,'0'21'47,"0"0"-47,-21 0 15,21 0-15,-21 22 0,21-22 0,0 0 16,0 21-16,0-20 0,-22-1 16,22 21-16,0-21 0,0 0 15,0 1-15,0-1 0,0 0 0,0 0 16,0 0-16,0 0 0,0 1 16,22-22-16,-1 0 0,0 0 15,0 0-15,0 0 16,0 0-16,1-22 0,-1 1 0,21 0 15,-21 21-15,0-42 0,1 21 0,20-1 16,-21 1-16,0 0 0,0-21 16,1 21-16,-22-1 0,21-20 0,0 21 15,-21 0-15,21 0 0,-21-1 16,0 1-16,0 42 31,0 1-15,0-1-16,-21 0 0,21 0 15,-21 21-15,21-20 0,-21-1 16,21 0-16,0 0 0,0 0 0,0 0 16,0 1-16,0-1 0,0 0 15,0 0-15,21 0 16,0-21-16,0 0 0,0 0 16,0 0-16,-21-21 15,22 0-15,-1 0 0,-21 0 16,0-1-16,0 1 15,0 0-15,0 0 0,0 0 0,0 0 16,0-22-16,0 22 0,-21 0 0,21 0 16,0 0-16,-22-1 0,1 1 15,0 0-15,21 0 0,0 0 16,0 0 0,0-1-1,21 22-15,0 0 0,1-21 16,-1 0-16,0 21 0,0 0 0,21 0 15,-20-21-15,-1 21 0,21 0 16,-21 0-16,22 0 0,-22 21 0,0 0 16,21 0-16,-21 1 15,1-1-15,-1 0 0,0 0 0,-21 0 16,21 0-16,-21 22 0,21-22 0,-21 21 16,0-21-16,0 22 0,0-22 15,0 0-15,0 0 0,0 0 0,0 1 16,0-1-16,0 0 0,0 0 15,0 0-15,-21-21 16</inkml:trace>
  <inkml:trace contextRef="#ctx0" brushRef="#br0" timeOffset="5356.48">6604 1291 0,'63'-84'15,"-41"41"1,-1 1-16,21 21 0,-21-22 0,22 1 15,-1 21-15,-21-21 0,21 20 16,1 1-16,-1 0 0,0 0 0,1 21 16,-22 0-16,21 0 0,1 21 15,-22 0-15,0 0 0,0 22 0,0-1 16,-21 0-16,0-20 0,0 20 16,0 0-16,0 1 0,0-1 0,0 0 15,0 1-15,0-22 0,0 21 0,0-21 16,0 0-16,0 1 15,0-1-15,0 0 0,0 0 0,0 0 16,0-42 31,0 0-47,0 0 0,0 0 16,21-1-16,1 22 0</inkml:trace>
  <inkml:trace contextRef="#ctx0" brushRef="#br0" timeOffset="5856.19">8191 995 0,'0'-21'15,"-21"21"1,0 0-16,0 0 0,0 0 15,0 0-15,-1 0 0,1 0 16,-21 0-16,21 21 0,-22 0 0,22 0 16,-21 0-16,21 1 0,-22-1 15,22 0-15,0 0 0,0 0 0,0-21 16,21 21-16,0 1 0,0-1 16,-21 0-16,21 0 15,42-21-15,-21 0 16,0 21-16,-21 0 0,21-21 0,1 0 15,20 0-15,0 0 0,1 0 16,-1 0-16,0 0 0,1 0 0,-22 0 16,21 22-16,-21-22 0,0 21 15,1-21-15,-1 0 0,-21 21 0,0 0 16,0 0-16,0 0 16,-21-21-16,-1 0 15,1 22-15,-21-1 0,0 0 0,20-21 16,-20 21-16,-21 21 0,20-20 15,22-22-15,-64 21 16,43-21-16,21 0 16,0 0-16,-22 0 0,65 0 0,-44-21 15,1 21-15,-21 0 16,21-22-16,0 22 0,-1-21 0,1 21 16,0 0-16,21-21 0</inkml:trace>
  <inkml:trace contextRef="#ctx0" brushRef="#br0" timeOffset="5889.17">7472 1397 0,'0'0'0,"0"-21"0,0 0 0</inkml:trace>
  <inkml:trace contextRef="#ctx0" brushRef="#br0" timeOffset="6719.89">5101 868 0,'0'0'0,"-21"0"0,0 0 0</inkml:trace>
  <inkml:trace contextRef="#ctx0" brushRef="#br0" timeOffset="6868.8">5122 889 0,'21'0'16,"-42"0"-16,64 0 0,-1-21 0,-21 21 15,0 0-15,22-21 0,-1 21 16,-21 0-16,21 0 0,-20-21 0,20 21 16,-21 0-16,0 0 0,0 0 15,1 0-15,-1 0 0</inkml:trace>
  <inkml:trace contextRef="#ctx0" brushRef="#br0" timeOffset="7268.34">5863 635 0,'21'0'62,"0"0"-62,1 0 16,-1 0-16,-21-21 16,21 21-16,-21-21 0,0 0 15,0-1 1,0 1-1,-21 21-15,0 0 16,-1 0-16,1 0 16,0 0-16,0 0 15,0 0-15,21 21 16,-21-21-16,-1 22 16,1-1-1,21 0 1,0 0-16,-21-21 15,21 21-15</inkml:trace>
  <inkml:trace contextRef="#ctx0" brushRef="#br0" timeOffset="7774.05">2159 2201 0,'-21'0'15,"42"0"48,0 0-63,0 0 0,0 0 15</inkml:trace>
  <inkml:trace contextRef="#ctx0" brushRef="#br0" timeOffset="8200.43">3027 2159 0,'21'0'0,"191"-21"16,-128 21 0,-20 0-16,20 0 0,1 0 15,0-21-15,-1 21 0,1 0 0,0 0 16,-1 0-16,22-21 0,-21 21 15,0 0-15,20 0 0,1-22 0,-21 22 16,21 0-16,0-21 0,-1 21 16,1-21-16,0 21 0,0 0 15,-21-21-15,20 21 0,1 0 0,-21-21 16,0 21-16,20 0 0,-20-21 16,0-1-16,-22 22 0,22 0 0,0-21 15,-22 21-15,22 0 0,-22 0 16,22-21-16,0 21 0,-22 0 0,22 0 15,-1-21-15,-20 21 0,21 0 0,-1 0 16,-20-21-16,-1 21 0,1 0 16,20 0-16,-20-21 0,-1 21 0,1-22 15,-1 22-15,1 0 0,-1-21 16,1 21-16,-22 0 0,1-21 0,20 21 16,-21 0-16,-20 0 0,20-21 15,0 21-15,-21-21 0,1 21 16,20 0-16,-21 0 0,0 0 15,0-21-15,1 21 0,-1 0 32</inkml:trace>
  <inkml:trace contextRef="#ctx0" brushRef="#br0" timeOffset="8358.34">8043 1736 0,'-42'0'0</inkml:trace>
  <inkml:trace contextRef="#ctx0" brushRef="#br0" timeOffset="18231.84">2117 2709 0,'0'-21'16,"0"42"-1,0 1 1,0-1-16,0 0 0,0 21 0,0-21 16,0 22-16,0-1 15,-22 0-15,22-20 0,-21 20 0,21 21 16,0-20-16,0-1 0,-21 0 15,21 1-15,-21-1 0,0 0 16,21 1-16,0-22 0,-21 21 0,21-21 16,-22 1-16,22-1 15,-21-21-15,21 21 0,0-42 16,0 0 0,0-1-16,0 1 0,0 0 0</inkml:trace>
  <inkml:trace contextRef="#ctx0" brushRef="#br0" timeOffset="18564.27">2201 2836 0,'0'22'0,"0"-44"0,0 65 16,21-22-16,-21 21 0,0-21 15,0 22-15,0-22 0,22 21 0,-22 1 16,0-1-16,21 0 0,-21-21 16,0 22-16,0-1 0,0 0 0,0-20 15,0 20-15,0-21 0,0 0 16,0 0-16,0 1 0,0-1 0,0 0 15,0-42 17,0 0-32,0-1 15</inkml:trace>
  <inkml:trace contextRef="#ctx0" brushRef="#br0" timeOffset="19168.91">2011 3302 0,'0'0'0,"0"21"0,-21-21 16,21 21-1,21-21 1,0 0-16,21 0 16,-21-21-16,1 21 0,20-21 0,0 0 15,1 0-15,-1 0 0,0-1 16,-21 1-16,22 0 0,-1 21 15,-21-21-15,22 0 0,-22 21 16,0 0-16,0-21 0,0 21 31,-21 21-15,0 0-16,0 0 0,0 0 16,0 0-16,0 1 0,21-1 0,-21 0 15,0 21-15,0-21 0,0 1 16,0-1-16,0 0 0,0 0 0,22 0 15,-1 0-15,0-21 16,0 0-16,0 0 0,0 0 16,1 0-1,-1 0-15,0-21 0,0 0 0,0 0 16,-21 0-16,21 0 0,1-1 16,-22 1-16,0 0 0,21-21 0,-21 21 15,21-22-15,-21 22 0,0 0 16,21 0-16,-21 0 0,0-1 15,0 1-15,0 42 32,0 1-17,0-1-15,0 0 0,0 0 0,0 0 16,0 0-16,0 22 0,0-22 16,0 0-16,0 0 0,0 22 15,0-22-15,21 0 0,-21 0 16,21 0-16,1-21 15,-1 0-15,0 0 0,0 0 16,0 0-16</inkml:trace>
  <inkml:trace contextRef="#ctx0" brushRef="#br0" timeOffset="19925.48">3556 3112 0,'0'0'0,"0"-22"0,0 1 0,0 0 15,0 0-15,0 0 16,0 0-16,-21 21 16,0 0-16,-1 0 0,1 0 0,0 0 15,0 0-15,0 21 16,0 0-16,-1 0 0,22 0 0,-21 0 16,0 1-16,21-1 0,0 21 15,0-21-15,-21 0 0,21 22 0,0-22 16,0 0-16,0 0 0,0 0 15,0 1-15,0-1 0,21-21 0,0 21 16,0-21-16,1 0 16,-1 0-16,0 0 0,0-21 0,0 21 15,0-21-15,1-1 16,-1 1-16,0 0 0,0 0 0,0 0 16,0 0-16,-21-22 0,22 22 15,-22 0-15,0 0 0,0 0 0,0-1 16,0 1-16,0 0 15,0 42 17,0 0-17,0 1-15,0-1 0,0 0 0,0 21 16,0-21-16,0 22 0,0-1 16,0 0-16,0 1 0,0-1 0,21 0 15,0 1-15,-21-1 16,0 22-16,21-22 0,0 0 0,0 1 15,-21 20-15,0-21 0,22 22 0,-1-22 16,-21 1-16,0 20 0,0-21 16,21 22-16,-21-22 0,0 1 0,21-1 15,-21 0-15,0 1 0,0-1 16,0 0-16,0-21 0,0 22 0,0-22 16,0 0-16,-21 0 0,0 0 0,0 1 15,-1-22-15,1 0 16,0 0-16,0 0 0,0 0 0,0 0 15,-22 0-15,22-22 0,0 1 16,0 0-16,0 0 0,-1-21 16,1 20-16,0-20 0,21 0 0,0-1 15,-21 1-15,21-21 0,0 20 16,0-20-16,0 20 0,0 1 0,0-21 16,0 20-16,0 1 0,0 0 15,0 20-15,21-20 0,0 0 0,0 21 16,1-22-16,-1 22 0,0-21 0,-21 21 15,21-1-15,0-20 0,0 21 16,1-21-16,-22 20 0,21 1 16,0 0-16</inkml:trace>
  <inkml:trace contextRef="#ctx0" brushRef="#br0" timeOffset="20112.68">4022 2879 0,'0'0'0,"-43"0"16,22 0-16</inkml:trace>
  <inkml:trace contextRef="#ctx0" brushRef="#br0" timeOffset="20484.46">3979 2942 0,'0'0'0,"21"21"15,1-21 1,-1 0-16,0 0 0,0 0 16,0 0-16,22 0 0,-22 0 15,0 0-15,21 0 0,-21 0 0,22 0 16,-22-21-16,21 21 0,-21-21 16,1 0-16,20 21 0,-21-21 0,-21 0 15,21-1-15,-21 1 16,0 0-1,-21 21 1,0 0 0,21 21-16,0 0 0,-21 1 15,0-1-15,21 0 0,-22 21 16,22-21-16,0 22 0,0-22 0,-21 21 16,21 1-16,-21-1 0,21 0 15,0 1-15,0-1 0,0 0 0,0 1 16,0-1-16,0-21 0,0 21 15,0-20-15,0-1 0,0 0 0,0 0 16,0 0-16,0 0 16,0-42 31,0 0-47,-21 0 0,21 0 15</inkml:trace>
  <inkml:trace contextRef="#ctx0" brushRef="#br0" timeOffset="20764.88">4085 3260 0,'0'0'0,"21"-21"0,-21-1 16,21 22-16,22 0 0,-22 0 15,0 0-15,21 0 0,-20 0 16,-1 0-16,21 0 0,-21 0 0,0 0 16,1 0-16,-1 0 0,0 0 15,0 0-15,0 0 0</inkml:trace>
  <inkml:trace contextRef="#ctx0" brushRef="#br0" timeOffset="20945.68">5122 3260 0,'43'0'31</inkml:trace>
  <inkml:trace contextRef="#ctx0" brushRef="#br0" timeOffset="21002.66">5143 3260 0</inkml:trace>
  <inkml:trace contextRef="#ctx0" brushRef="#br0" timeOffset="29068.81">6096 2985 0,'21'0'15,"-21"-22"-15,0 1 16,21 0-16,0 0 15,1 0 1,-22 0-16,0-1 0,0 1 16,21 0-16,-21 0 0,0 0 15,0 0-15,0-1 16,0 1 0,0 42 15,0 1-31,0-1 0,0 21 15,0-21-15,-21 22 0,21-1 0,-22 0 16,22-21-16,0 22 0,0-1 0,-21 22 16,21-22-16,-21 0 15,21 1-15,-21-1 0,21-21 0,0 21 16,0-20-16,0 20 0,0-21 16,0 0-16,0 0 0,0 1 15,0-1-15,0-42 31,0-1-31,0 1 16,21 21-16,-21-21 0,21 0 16,0 0-16,1 0 0,-22-1 0,21-20 15,0 21-15</inkml:trace>
  <inkml:trace contextRef="#ctx0" brushRef="#br0" timeOffset="29496.57">6519 2985 0,'21'0'15,"-42"0"-15,64 0 0,-22-22 16,-21 44 0,0-1-1,0 0-15,0 0 0,0 0 16,-21 0-16,21 1 0,-22 20 0,22 0 16,0-21-16,0 22 0,0-22 15,0 21-15,0-21 0,0 22 0,0-22 16,0 0-16,0 0 0,22 0 15,-22 1-15,21-22 16,0 0-16,0 0 0,0 0 0,0 0 16,1 0-16,-1 0 0,0-22 15,0 1-15,21 0 0,-20 0 0,-1 0 16,-21 0-16,21-1 0,-21 1 16,21-21-16,-21 21 0,0-22 0,0 22 15,0-21-15,0 21 0,0-22 16,-21 22-16,0 0 0,0 0 0,-1 0 15,1 21-15,0 0 0,0-21 0,0 21 16,0 0-16,-1 0 0,1 0 16,0 0-16,0 0 0,0 0 0,0 21 15,-1 0 1,1-21-16,21 21 16,-21-21-16,0 0 15,0 0-15</inkml:trace>
  <inkml:trace contextRef="#ctx0" brushRef="#br0" timeOffset="29784.85">6138 2942 0,'0'0'0,"21"-21"46,1 21-30,-1 0-16,0 0 0,21-21 0,-21 21 16,1-21-16,20 21 0,-21 0 15,21 0-15,-20 0 0,-1 0 0,0 0 16,0 0-16,0 0 0,0 0 47,1 0-32,-1 0-15,0 0 0,0 0 16,21 0-16</inkml:trace>
  <inkml:trace contextRef="#ctx0" brushRef="#br0" timeOffset="30551.89">7895 2879 0,'0'-21'0,"0"-1"16,0 1-1,0 42 48,0 1-48,-21-22 1,21 21-16,0 0 16,0 0-1,-21-21-15,0 0 16,21-21 15,0 0-15,0 0-1,0-1-15,0 1 16,0 0 0,0 0-1,0 0 17,0 42 14,0 0-30,0 0 0</inkml:trace>
  <inkml:trace contextRef="#ctx0" brushRef="#br0" timeOffset="31080.14">8149 2794 0,'0'0'0,"21"-21"0,-21 0 0,21 0 0,-21-1 16,22 1-16,-22 0 15,0 0-15,0 0 0,0 0 16,-22-1-16,1 22 15,0 0-15,-21 0 0,21 0 0,-22 22 16,1-1-16,0 0 0,-1 0 0,1 0 16,0 0-16,-1 1 0,1-1 15,21 0-15,0 0 0,-1 0 0,22 0 16,0 1-16,0-1 0,0 0 16,0 0-16,22 0 0,-1 0 0,0-21 15,0 22-15,21-1 0,-20 0 16,20-21-16,-21 21 0,21 0 0,-20-21 15,20 21-15,-21 1 0,0-1 0,0-21 16,1 21-16,-22 0 16,0 0-16,0 0 0,0 1 0,-22-1 15,-20 0-15,21-21 0,0 21 16,-22-21-16,1 0 0,21 0 16,-21 0-16,-1 0 0,22 0 0,0 0 15,-21 0-15,20 0 0,1 0 16,0-21-16,0 21 0,21-21 15,0 0-15,0-1 16,0 1 0,21 21-16,0-21 0,0 21 0,1-21 15,-1 21-15,0 0 0,0 0 16</inkml:trace>
  <inkml:trace contextRef="#ctx0" brushRef="#br0" timeOffset="31444.93">8382 3069 0,'0'0'0,"21"0"0,-21-21 16,21 0-16,-21 0 15,21 0-15,-21-1 0,0 1 16,0 0-1,0 0-15,-21 21 16,0 0 0,0 0-16,0 21 15,0 0-15,-1 0 0,1 1 16,21 20-16,-21-21 0,21 0 0,0 0 16,0 22-16,0-22 0,0 0 15,0 0-15,0 0 0,0 22 0,0-22 16,0 0-16,21-21 0,0 0 15,1 21-15,-1-21 0,0 0 16,0 0-16,21 0 0,-20-21 0,20 21 16,0-21-16,1 0 15,-22 0-15,21-1 0</inkml:trace>
  <inkml:trace contextRef="#ctx0" brushRef="#br0" timeOffset="31764.74">8869 2963 0,'0'0'0,"0"-21"0,0 0 15,0 0 1,-21 21 0,21 21-1,0 0-15,0 0 0,0 1 0,0 20 16,-22-21-16,22 21 0,0 1 0,0-1 16,0 22-16,-21-22 15,21 21-15,0-20 0,0 20 0,0 1 16,-21-22-16,21 22 0,0-22 0,-21 21 15,21 1-15,0-22 0,0 22 16,-21-1-16,0-20 0,21 20 0,-22-21 16,22 1-16,0-1 0,-21 0 15,21 1-15,-21-22 0,21 0 0,0 0 16,0-42 15,0 0-31,0 0 0,21-22 0,0 22 16,1-42-16,-22 20 0,21 1 0</inkml:trace>
  <inkml:trace contextRef="#ctx0" brushRef="#br0" timeOffset="32081.32">8890 3239 0,'0'0'0,"0"-43"0,0 1 0,0 21 16,0 0-16,0-22 0,-21 22 0,21 0 15,0 0-15,0 0 0,0-1 16,0 1-16,21 21 0,-21-21 15,21 21-15,0 0 0,0 0 0,1 0 16,-1 0-16,0 0 0,0 0 16,0 0-16,0 0 0,1 0 0,-1 21 15,0 0-15,-21 1 0,21-1 16,-21 0-16,0 0 0,0 0 16,0 0-16,-21 22 0,0-22 0,0 0 15,-1 0-15,-20 0 0,21 1 0,0-1 16,-22 0-16,22-21 0,0 21 15,0-21-15,0 0 0,21-21 32,0 0-32,21 21 15,0-21-15,0-22 0,0 22 0,1 0 16</inkml:trace>
  <inkml:trace contextRef="#ctx0" brushRef="#br0" timeOffset="32368.15">9525 2434 0,'0'0'0,"0"-21"31,-21 21-31,21 21 0,-21 22 16,21-22-16,0 21 0,-22 0 15,1 1-15,21 20 0,-21-20 0,0-1 16,21 21-16,0-20 15,-21 20-15,0-20 0,21-1 0,-22 0 16,22 1-16,0-1 0,0-21 0,0 0 16,0 22-16,0-22 0,0 0 15,22-21-15,-1 0 0,0 0 16,0 0-16,0 0 0,0-21 0,-21 0 16,22-1-16,-1 1 0,0 0 15,0-21-15,0 21 0</inkml:trace>
  <inkml:trace contextRef="#ctx0" brushRef="#br0" timeOffset="32556.05">9292 2858 0,'0'0'0,"-21"0"31,42 0-15,0 0-1,0-22-15,1 22 0,-1 0 16,0 0-16,0-21 0,0 21 0,0 0 16,1-21-16,20 0 0</inkml:trace>
  <inkml:trace contextRef="#ctx0" brushRef="#br0" timeOffset="34256.81">10562 2752 0,'0'0'0,"0"-21"16,-21 21-1,0 0 1,21 21-16,0 0 16,0 0-16,0 0 0,0 0 15,0 1-15,0 20 0,0-21 16,0 0-16,0 0 0,0 22 0,0-22 15,0 0-15,0 0 0,0 0 16,0 1-16,0-1 0,0 0 16,0 0-16,-21 0 0,-1-21 31,22-21-15,0 0-1,0 0-15,0 0 16,0-1-16,0 1 0,0 0 0,0 0 15,0-21-15,0 20 0,0 1 16,0-21-16,0 21 0,0 0 0,22-1 16,-1-20-16,0 42 0,-21-21 0,21 0 15,0 21-15,0 0 0,1 0 16,-1 0-16,0 0 0,0 0 16,0 0-16,0 21 0,1 0 15,-1 0-15,0 0 0,-21 22 0,21-22 16,0 0-16,-21 21 0,0-20 0,0-1 15,21 0-15,-21 0 0,0 21 16,0-20-16,0-1 0,0 0 16,0 0-16,0 0 15,0-42 17,0 0-32,0 0 15,0 0-15,0-1 0,0 1 0,22 0 16,-22-21-16,21 21 0,0-1 15,0 1-15,-21-21 0,21 21 16,0 0-16,22-1 0,-22 1 0,0 0 16,21 0-16,-20 0 0,-1 0 0,21 21 15,-21 0-15,0 0 0,1 0 16,-1 0-16,0 21 0,-21 0 0,0 0 16,21 0-16,-21 22 0,21-22 15,-21 0-15,0 21 0,0-21 0,0 1 16,0-1-16,0 0 0,0 0 0,0 0 15,0 0-15,0 1 0,21-1 16,-21 0-16,22-21 16,-1 0-16,0 0 15,0 0-15,0-21 16,0 0-16,1 21 0,-1-22 0,-21 1 16,21 0-16,0 0 0,0 0 0,0 0 15,-21-1-15,22 1 0,-22-21 16,21 21-16,-21 0 0,0-1 0,0 1 15,21 0-15,-21 0 16,0 42 0,0 0-1,0 22-15,0-22 16,0 0-16,0 0 0,0 0 0,0 22 16,0-22-16,0 0 0,0 0 15,0 0-15,0 0 0,21 1 16,0-1-16,0-21 0,1 0 15,-1 21-15,0-21 0,0 0 0,0 0 16,22 0-16,-22 0 0,0 0 16,0-21-16,21 21 0,-20-21 0,-1-1 15,0 1-15,21 0 0,-21 0 16,22-21-16,-22 20 0,21-20 0,-21 21 16,22-21-16,-22-1 0,21 22 0,-21-21 15,22-1-15,-22 22 0,0 0 16,21 0-16</inkml:trace>
  <inkml:trace contextRef="#ctx0" brushRef="#br0" timeOffset="35005.15">12721 2858 0,'0'0'0,"0"-22"31,0 1-15,0 0-16,0 0 0,0 0 16,0 0-16,0-1 0,-21 1 15,0 0-15,21 0 16,-21 21-16,-1 0 0,22-21 0,-21 21 16,0 0-16,0 0 0,0 0 0,0 0 15,-1 21-15,1 0 0,0-21 16,-21 21-16,21 0 0,-1 22 0,1-22 15,0 0-15,0 0 0,21 22 16,-21-22-16,21 0 0,-21 21 0,21-21 16,0 1-16,0-1 0,0 0 0,0 0 15,0 0-15,0 0 16,21-21-16,0 0 0,-21 22 16,21-22-16,0 0 0,0 0 0,1 0 15,-1 0-15,0 0 16,0 0-16,0 0 0,0 0 0,1-22 15,-1 1-15,0 21 0,0-21 16,-21 0-16,21 0 0,0 0 16,-21-1-16,22-20 0,-1 21 0,-21-21 15,21-1-15,0 1 0,-21 0 16,21-22-16,-21 22 0,21-22 0,-21 22 16,0 0-16,0-22 0,22 22 0,-22 21 15,0-22-15,0 1 0,0 21 16,0 0-16,0-1 0,21 1 15,-21 0-15,0 0 16,0 42 0,0 0-16,0 0 0,0 1 15,0 20-15,0-21 0,-21 43 16,21-22-16,-22 21 0,1-20 0,21 20 16,0 1-16,-21-1 0,0-20 0,21 20 15,0-21-15,-21 1 0,21 20 16,0-42-16,0 22 0,0-1 0,0-21 15,0 22-15,0-22 0,0 0 16,21 0-16,0 0 0,0 0 16,0-21-16,22 0 0,-22 0 0,21 0 15,1 0-15,-22 0 0,21 0 16,0-21-16,1 21 0,-1-21 0,0 0 16,-20 0-16,20-22 0,0 22 0,-21-21 15,1 21-15,-1-22 0,0 1 16,0 0-16</inkml:trace>
  <inkml:trace contextRef="#ctx0" brushRef="#br0" timeOffset="35503.86">11684 2307 0,'21'0'15,"0"0"1,0 0-16,1 0 0,-1 0 16,-21-21-16,21 21 0,-21-21 15,-21 21 1,0 0-1,-1 0-15,1 0 0,0 0 32,21 21-32,-21-21 15,21 21-15,0 0 16,0 1 0,0-1-16,0 0 15,0 0 1</inkml:trace>
  <inkml:trace contextRef="#ctx0" brushRef="#br0" timeOffset="61148.15">635 2985 0,'0'0'0,"0"-22"16,-21 22-16,21-21 16,0 0-16,-21 21 0,21-21 15,-22 0-15,1 0 16,21-1-1,-21 22 1,0 0 15,21 22-31,0-1 16,0 0-16,0 21 16,0-21-16,0 22 0,0-1 0,0 0 15,0 1-15,0-1 0,0 0 16,0 1-16,0 20 0,0-20 15,0-1-15,0 0 0,0 1 0,0-22 16,0 21-16,0-21 0,0 22 16,0-22-16,0 0 0,0 0 0,0 0 15,0 0-15,21-21 47,0-21-31,-21 0-16,0 0 15,0 0-15,21 0 0</inkml:trace>
  <inkml:trace contextRef="#ctx0" brushRef="#br0" timeOffset="61560.91">1016 3260 0,'0'0'0,"0"21"0,0 0 15,0 0-15,0 0 0,0 1 16,0-1 0,21 0-16,0-21 15,0 0 1,1 0-16,-1 0 0,-21-21 15,21 0-15,-21-1 16,21 22-16,-21-21 16,0 0-16,0 0 15,0 0-15,-21 21 16,0 0-16,0 0 0,-1 0 16,1 0-1,0 21-15,21 0 16,0 0-1,0 0-15,21-21 32,0 0-32</inkml:trace>
  <inkml:trace contextRef="#ctx0" brushRef="#br0" timeOffset="62428.92">487 4593 0,'0'-21'16,"0"0"-16,0 0 16,0 0-16,0-1 15,21 22-15,-21-21 0,21 0 16,0 21-16,0-21 0,1 21 0,-1-21 15,0 21-15,0 0 16,0 0-16,0 0 0,1 0 16,-1 21-16,0 0 0,0 0 15,-21 0-15,0 1 0,21 20 0,-21 0 16,0 1-16,0-1 0,0 0 16,0 1-16,0-1 0,0 0 15,-21 22-15,0-22 0,0 0 16,0 1-16,-1-1 0,1-21 0,0 22 15,0-22-15,0 0 0,0 0 16,-1 0-16,1-21 0,0 21 0,0-21 16,-21 0-16,20 0 0,1 0 15,0 0-15,0 0 0,0-21 16,0 0-16,-1 0 0,1 0 16,21-22-16,-21 22 0,21-21 15,-21 21-15,21-22 0,0 22 0,0-21 16,0 21-16,0 0 0,0-1 15,0 1-15,21 0 0,0 21 16,0 0-16,1 0 0,-1 0 16,0 0-16,21 0 0,-21 21 0,1 0 15,-1 1-15,21-1 0,-21 21 16,0-21-16,1 0 0,-1 22 0,0-22 16,0 0-16,-21 0 0,21 0 15,-21 1-15,21-1 0,-21 0 0,0 0 16,22 0-16,-1-21 15,-21 21-15,21-21 0,0 0 16,0-21 0</inkml:trace>
  <inkml:trace contextRef="#ctx0" brushRef="#br0" timeOffset="62749.13">1143 4953 0,'21'0'16,"0"0"-16,0 0 16,-21-21-16,22 21 15,-22-21-15,0 0 0,0-1 16,0 1-16,-22 0 31,1 21-31,0 0 16,0 0-1,21 21-15,0 0 16,0 1-16,0-1 16,21-21-1</inkml:trace>
  <inkml:trace contextRef="#ctx0" brushRef="#br0" timeOffset="63112.92">2095 4339 0,'0'0'0,"0"-21"16,0 42 15,0 22-31,0-22 0,0 0 16,0 21-16,0-21 0,0 22 15,0-1-15,0 0 0,0-20 0,0 20 16,0 0-16,0 1 0,0-1 15,0-21-15,0 21 0,0-20 0,0 20 16,0-21-16,0 0 0,22 0 16,-22 1-16,0-1 0,21-21 15,-21-21 17,0-1-32,0 1 15,0 0-15</inkml:trace>
  <inkml:trace contextRef="#ctx0" brushRef="#br0" timeOffset="63528.69">1820 4487 0,'0'0'16,"-21"-21"-16,21 0 0,-21 0 16,21 0-16,0 0 15,21-1-15,0 1 16,0 21-16,22-21 0,-22 0 0,21 0 15,1 21-15,-1-21 16,0-1-16,1 22 0,-1 0 0,21 0 16,-20 0-16,-1 0 0,0 22 15,1-1-15,-1 21 0,0-21 0,-20 22 16,20-1-16,-21 0 0,0-21 16,-21 43-16,0-22 0,0 1 0,0-1 15,0 0-15,0 1 0,-21-1 16,0 0-16,0 1 0,-22-1 0,1 0 15,0 1-15,-1-22 0,22 0 0,-21 0 16,0 0-16,-1 0 0,22 1 16,-21-1-16,21-21 0,-22 0 0,22 0 15,0 0-15,0 0 16,0 0-16,-1 0 16,22-21-16,0-1 15,0 1-15,0 0 16,22 0-16,-1 21 15,0-21-15,0 21 0,0-21 0</inkml:trace>
  <inkml:trace contextRef="#ctx0" brushRef="#br0" timeOffset="64119.93">3196 4763 0,'21'-22'0,"-21"1"16,0 0-16,0 0 0,0 0 16,0 0-16,0-1 0,0 1 0,-21 0 15,0 21-15,21-21 0,-21 0 16,0 21-16,-1 0 0,1-21 0,0 21 16,0 0-16,0 0 15,0 0-15,-1 21 0,1 0 0,0 0 16,0 0-16,0 0 0,0 1 15,21 20-15,0 0 0,-22-21 16,22 22-16,-21-1 0,21 0 0,0-20 16,0 20-16,0 0 0,0-21 15,0 1-15,0-1 0,21 0 0,1 0 16,-1-21-16,0 0 0,0 0 16,0 0-16,0 0 0,1 0 15,-1 0-15,0-21 0,-21-21 0,21 20 16,0 1-16,-21-21 0,21 21 15,-21-22-15,0 1 0,0 21 0,0-21 16,0 20-16,0-20 0,0 21 16,0 0-16,0 0 0,0-1 15,0 1-15,0 42 32,0 1-32,0-1 0,0 0 15,0 0-15,0 0 0,0 0 16,22 22-16,-22-22 0,21 21 0,-21-21 15,0 1-15,21-1 0,0 0 16,-21 0-16,21 0 0,0 0 0,1-21 16,-1 0-16,0 0 0,0 0 15,21 0-15,-20 0 0,-1-21 16,0 21-16,0-21 0,0 0 16,22 0-16,-22 0 0,0-22 0,0 22 15,0 0-15,0 0 0</inkml:trace>
  <inkml:trace contextRef="#ctx0" brushRef="#br0" timeOffset="64800.37">3683 4699 0,'0'-21'15,"-21"42"-15,42-21 0,0-63 16,-21 84 15,0 0-15,-21 0-16,21 0 0,0 0 0,-21 1 16,21-1-16,0 0 0,0 0 15,0 21-15,0-20 0,0-1 0,0 0 16,0 0-16,21-21 0,0 21 15,-21 0-15,21-21 0,0 0 16,1 0-16,-1 0 0,0 0 0,21 0 16,-21 0-16,1-21 0,20 21 0,-21-21 15,0 0-15,0 0 0,1 0 16,-1-22-16,0 22 0,0 0 0,-21 0 16,0-22-16,21 22 0,-21 0 15,21 0-15,-21 0 0,0 0 0,0-1 16,0 1-16,0 42 47,0 1-47,0-1 15,0 0-15,0 0 0,0 0 16,0 22-16,0-22 0,0 21 0,0-21 16,0 22-16,-21-1 0,21 0 0,0 22 15,0-22-15,0 0 0,0 22 16,0-22-16,0 22 0,0-22 0,0 22 15,0-22-15,0 0 0,0 22 16,0-22-16,0 22 0,0-22 0,21 21 16,-21-20-16,0-1 0,0 0 0,0 1 15,0-1-15,0 0 0,0-20 16,0 20-16,0-21 0,0 0 16,0 0-16,-21 1 0,0-22 0,0 0 15,0 0-15,0 0 16,-1 0-16,1 0 0,0-22 15,0 1-15,0 0 0,21 0 0,0-21 16,-21 20-16,21-20 0,0 0 0,0-1 16,0 1-16,0 0 0,21-1 15,-21-20-15,21 21 0,0-22 0,21 1 16,-20 20-16,-1-20 0,0-1 0,21 1 16,-21-1-16,22 1 0,-1-1 15,0 22-15,1-22 0,-1 1 0,0 21 16,1-22-16,-1 22 15,0-1-15,1 1 0,-22 21 0,21-21 0,-21 20 16,22-20-16,-22 21 0,-21 0 16</inkml:trace>
  <inkml:trace contextRef="#ctx0" brushRef="#br0" timeOffset="65084.21">4593 4530 0,'0'21'31,"-21"0"-31,0 0 0,21 0 0,0 1 16,0-1-16,0 0 0,0 0 15,21 0-15,0 0 16,0-21-16,0 22 0,1-1 16,-1 0-16,0 0 0,0-21 15,0 21-15,0 0 0,1 1 0,-22-1 16,21 0-16,-21 0 16,0 0-16,0 0 15,-21-21 1,-1 22-16,1-22 0,0 0 0,0 0 15,0 0-15,21 21 0,-21-21 16,-1 0-16,1 0 0,21-21 31,0-1-15</inkml:trace>
  <inkml:trace contextRef="#ctx0" brushRef="#br0" timeOffset="66799.94">5927 4741 0,'-22'-21'16,"1"21"-1,0 0-15,0 0 16,0-21-16,0 21 0,-1 0 16,1 0-16,0 0 0,0 0 15,0 0-15,0 0 16</inkml:trace>
  <inkml:trace contextRef="#ctx0" brushRef="#br0" timeOffset="67044.8">7281 4572 0,'0'-21'16,"0"0"-16</inkml:trace>
  <inkml:trace contextRef="#ctx0" brushRef="#br0" timeOffset="67972.92">6032 4657 0,'0'0'0,"-21"0"0,0 0 15,0 0-15,0 0 0,0 0 0,-1 0 16,1 21-16,0-21 0,0 0 16,0 21-16,0 0 0,-1-21 0,1 0 15,0 0-15,21 21 0,-21-21 16,42 22 15,0-22-31,22 0 0,-22 0 16,21 0-16,0 0 0,1 0 15,-1 0-15,0 0 0,22 0 16,-22 0-16,22 0 0,20 0 0,-20 0 16,-1-22-16,22 22 0,-21-21 0,20 21 15,-20 0-15,20 0 0,-20-21 16,-1 21-16,1 0 0,-22-21 0,22 21 16,-22 0-16,0 0 0,1-21 0,-22 21 15,0 0-15,0 0 0,0 0 16,1 0-16,-44-21 31,1 21-15,0 0-16,0 0 31,21-22-31,-21 22 0,21-21 16</inkml:trace>
  <inkml:trace contextRef="#ctx0" brushRef="#br0" timeOffset="68420.67">7027 4297 0,'0'0'0,"-21"0"0,0 0 16,0 0-16,0 0 16,21 21-1,0 0-15,0 0 0,0 1 16,0-1-16,0 0 15,21 0-15,-21 0 0,21 0 0,0 1 16,21-1-16,-20 0 0,-1 0 16,0-21-16,21 21 0,-21 0 0,22-21 15,-22 22-15,0-22 0,21 0 0,-20 0 16,20 0-16,-21 0 0,21 0 16,-20 0-16,-1 0 0,0 0 0,0 0 15,0 0-15,-42 0 31,0 0-31,-21 0 16,20 0-16,1 21 0,-21-21 16,21 21-16,-22 0 0,1 0 0,0 0 15,21 1-15,-22-1 0,1 21 0,0-21 16,-1 22-16,1-22 0,21 21 16,0 0-16,-22-20 0,22 20 0,0-21 15,21 0-15,0 22 0,0-22 0,0 0 16,0 0-16,0 0 15,0 0-15,21-21 16,0 0-16</inkml:trace>
  <inkml:trace contextRef="#ctx0" brushRef="#br0" timeOffset="69432.75">9186 4424 0,'21'0'0,"1"0"15,-1 0-15,0 0 16,-21-21-16,21 21 16,-21-21-16,0-1 31,21 22-31,-21-21 0,0 0 16,0 0-16,0 0 15,0 0-15,0-1 16,0 1-16,0 0 15,-21 0 1,0 21-16,0 0 0,0 0 16,-1 0-16,1 0 0,0 0 15,0 0-15,0 0 0,0 21 16,-1-21-16,1 21 0,0 0 0,0 1 16,0 20-16,0-21 15,-1 0-15,1 22 0,21-22 0,0 21 16,0-21-16,0 0 0,0 1 0,0 20 15,0-21-15,0 0 0,21 0 16,-21 1-16,22-1 0,20-21 0,-21 21 16,0 0-16,0 0 0,1 0 0,20 1 15,-21-1-15,0-21 0,0 21 16,1 0-16,-1 0 0,0 0 0,0 1 16,-21-1-16,0 0 0,0 0 0,0 0 15,0 0-15,-21 1 0,0-1 16,-22-21-16,1 21 0,21 0 0,-43 0 15,22-21-15,0 0 0,-22 0 16,22 0-16,0 0 0,-1 0 16,1 0-16,0 0 0,-1-21 0,1 0 15,0 21-15,20-21 0,1-22 16,-21 22-16,21 0 0,0 0 0,-1 0 16,22 0-16,0-22 0,-21 43 0,21-21 15,0 0-15,0 0 0,21 0 16,1 21-16,-1 0 15,0 0-15,0 0 0,21 0 16,1 0-16,-1 0 0,-21 0 0,22 0 16,-1 0-16,0 0 0</inkml:trace>
  <inkml:trace contextRef="#ctx0" brushRef="#br0" timeOffset="69978.73">9673 4720 0,'0'0'0,"42"-21"0,-20 21 0,-1-21 0,63-21 31,-84 20-31,22 22 0,-22-21 0,0 0 16,0 0-16,-22 0 0,1 21 16,-21-21-16,21 21 0,0 0 15,-1 0-15,-20 0 0,21 0 16,-21 0-16,20 0 0,1 0 0,0 21 15,0-21-15,0 21 0,0 0 16,21 21-16,0-20 0,-22-1 0,22 21 16,-21-21-16,21 22 0,0-1 0,0-21 15,0 21-15,0-20 0,0-1 16,0 0-16,0 0 0,0 0 0,21 0 16,1-21-16,-1 0 0,0 0 15,0 0-15,0 0 0,0 0 16,1-21-16,-1 21 0,0-21 0,0 0 15,0 0-15,0 0 0,1-1 16,-1-20-16,0 21 0,-21-21 16,21 20-16,0-20 0,-21 21 0,0 0 15,0-22-15,21 22 0,-21 0 16,22 0-16,-22 0 0,21 21 31,-21 21-31,0 0 0,0 0 16,21 0-16,-21 1 0,0-1 0,0 21 15,0-21-15,0 0 0,0 1 0,0 20 16,0-21-16,0 0 0,0 0 16,0 1-16,0-1 0,0 0 15,21-21-15,0 0 0,0 0 16,1 0-16,-1 0 16,-21-21-16,21 21 0</inkml:trace>
  <inkml:trace contextRef="#ctx0" brushRef="#br0" timeOffset="70713.82">10329 4106 0,'0'0'0,"0"-42"0,0-21 16,0 41-16,0 1 0,0 42 31,0 1-31,0 20 16,0-21-16,0 21 0,0 1 0,0 20 15,0-20-15,0 20 0,0-21 0,0 22 16,0-22-16,0 1 0,0 20 16,0-21-16,0 1 0,0-1 0,0 0 15,0 1-15,0-1 0,0-21 16,0 22-16,0-22 0,0 0 0,21 0 16,1-21-16,-1 0 0,0 0 15,0 0-15,0 0 16,0-21-16,1 0 0,-1 0 0,-21-1 15,21 1-15,0-21 0,0 0 16,-21 20-16,0-20 0,21 21 16,-21-21-16,22-1 0,-22 22 0,0-21 15,0 21-15,0-1 0,0 1 0,0 0 16,0 42 15,0 0-31,0 1 0,0-1 16,0 0-16,0 0 0,0 21 0,0-20 15,0-1-15,0 0 0,0 0 0,0 0 16,0 22-16,0-22 16,0 0-16,21 0 0,-21 0 15,21-21-15,0 21 0,0-21 16,0 0-16,1 0 16,-1 0-16,0-21 0,0 0 0,0 0 15,0 0-15,1 0 0,-1-1 16,-21 1-16,21 0 0,0 0 0,-21 0 15,21-22-15,-21 22 0,0 0 0,0 0 16,0 0-16,0 0 16,0 42-1,0 0 1,0 0-16,0 0 16,0 0-16,0 1 0,0-1 15,0 0-15,0 21 0,0-21 0,0 1 16,21-1-16,-21 0 0,22 0 15,-22 0-15,21 0 0,0-21 0,-21 22 16,21-22-16,0 0 0,0 0 0,1 0 16,-1 0-16,0 0 0,0 0 15,0 0-15,0 0 0,1-22 0,-22 1 16,0 0-16,21 21 0</inkml:trace>
  <inkml:trace contextRef="#ctx0" brushRef="#br0" timeOffset="71091.92">11282 4593 0,'0'0'0,"0"-21"0,0 0 15,21 21 1,-21-21-16,21 0 0,0 21 16,-21-22-16,21 22 0,1 0 0,-1-21 15,21 21-15,-21 0 0,0 0 16,1 0-16,20 0 0,-21 21 0,21-21 16,-20 22-16,20-1 0,-21 0 0,21 0 15,-20 0-15,-1 0 0,0 1 16,-21-1-16,0 0 0,0 0 0,0 0 15,0 0-15,0 1 0,-21-1 0,0 0 16,-1 0-16,1-21 16,0 0-16,21-21 31,0 0-31,0 0 0,0-1 16,0 1-16,0 0 0,0 0 0,0-21 15,21 20-15,0-20 0,-21 21 16,22 0-16,-1-22 0,-21 22 0,21 0 15,0 0-15,0 21 0,-21-21 0,21 21 16,1 0-16,-1 0 0,0 0 16,0 0-16,-21 21 15,21-21-15,-21 21 0,21 0 16,-21 0-16,0 1 0</inkml:trace>
  <inkml:trace contextRef="#ctx0" brushRef="#br0" timeOffset="71688.31">12700 4593 0,'0'0'16,"0"-21"-16,0 0 0,0 0 0,-21-22 15,21 22-15,-21 0 0,-1 0 0,1 0 16,0 0-16,0 21 0,0-22 15,0 22-15,-1 0 0,1 0 16,0 0-16,0 0 0,0 0 16,0 22-16,-1-1 0,1 0 0,0 21 15,0-21-15,0 22 0,21-22 16,-21 21-16,21 1 0,-22-22 0,22 21 16,0 0-16,0-20 0,0 20 15,0-21-15,0 0 0,0 22 0,22-22 16,-1 0-16,0-21 15,0 0-15,0 0 0,0 0 16,1 0-16,20-21 0,-21 0 0,0-1 16,0 1-16,1-21 0,-1 21 15,21-22-15,-21 1 0,0 0 16,1-1-16,20 1 0,-21-21 0,0 20 16,0-20-16,-21-1 0,0 22 0,22-22 15,-22 22-15,0 0 0,0-1 16,0 1-16,0 21 0,0-21 0,-22 20 15,1 22-15,0 0 16,21 22-16,-21-1 0,0 21 16,21 0-16,0 1 0,-21-1 0,-1 0 15,22 22-15,0-22 0,0 22 16,0-22-16,0 0 0,0 1 16,0-1-16,0 0 0,0 1 0,0-1 15,0-21-15,0 0 0,22 22 16,-1-22-16,0 0 0,0-21 0,21 21 15,-20-21-15,-1 0 0,21 0 0,0 0 16,-20 0-16,20 0 0,0-21 16,1 21-16,-1-21 0,0 0 0,1-22 15</inkml:trace>
  <inkml:trace contextRef="#ctx0" brushRef="#br0" timeOffset="72724.86">13525 4487 0,'0'0'15,"0"-21"-15,0 0 0,0 0 0,0 0 16,0 0-16,0-1 0,0 1 15,-21 21-15,0-21 0,0 21 16,0 0 0,0 0-16,-1 21 0,1-21 0,0 21 15,0 1-15,0 20 0,0-21 0,-1 0 16,1 22-16,0-22 0,0 21 16,0-21-16,21 0 0,-21 22 0,21-22 15,0 0-15,0 0 0,0 0 0,0 1 16,0-1-16,0 0 0,21-21 15,0 0-15,0 21 0,0-21 0,0 0 16,1 0-16,-1 0 0,0-21 0,0 0 16,0 21-16,0-21 15,1-1-15,-22-20 0,21 21 0,0 0 0,0 0 16,-21-22-16,0 22 0,0-21 16,21 21-16,-21-1 0,0-20 15,0 21-15,0 0 0,0 42 31,-21 0-31,21 0 16,0 0-16,0 1 0,0-1 0,0 0 16,0 0-16,0 0 0,0 22 15,0-22-15,0 0 0,0 0 0,0 0 16,0 0-16,21 1 0,0-1 0,-21 0 16,22 0-16,-1-21 0,0 0 15,0 0-15,0 0 16,0 0-16,1 0 0,-1 0 0,21-21 15,-21 0-15,0 0 0,22-1 16,-22 1-16,0 0 0,0-21 0,22 21 16,-22-22-16,0 22 0,-21-21 0,21 21 15,0-1-15,-21 1 0,0 0 16,0 0-16,21 0 0,-21 42 31,0 0-31,0 21 16,0-20-16,0-1 0,0 0 15,0 0-15,0 0 0,0 0 16,0 1-16,0-1 0,0 0 16,0 0-16,22-21 0,-22 21 0,21 0 15,0-21-15,0 0 0,0 0 0,22 0 16,-22 0-16,0 0 0,21 0 16,-21 0-16,22-21 0,-22 21 0,0-21 15,0 0-15,0 0 0,1 21 0,-1-43 16,-21 22-16,21 0 0,-21 0 15,0 0-15,0-22 0,0 22 0,0 0 16,0 0-16,0 0 0,0 0 16,0-1-16,-21 22 31,21 22-31,0-1 0,0 0 16,-21 0-16,21 21 0,-22-20 0,22 20 15,0-21-15,0 21 0,-21 1 0,21-1 16,0 0-16,0 1 0,0-1 15,0 22-15,0-1 0,0-21 0,0 22 16,0-1-16,0 1 0,0-22 0,0 22 16,21-1-16,-21-20 0,0 20 15,0 1-15,0-22 0,0 21 0,0-20 16,0-1-16,0 0 0,0 22 0,0-22 16,0 1-16,0-22 0,0 21 15,0 0-15,0-20 0,0-1 16,0 0-16,-21 0 0,0 0 0,0 0 15,0-21-15,0 0 0,-1 0 16,1 0 0,0 0-16,0 0 0,0-21 15,0 0-15,-1 0 0,1 0 16,21 0-16,-21-1 0,-21 1 0,21-21 16,-22 0-16</inkml:trace>
  <inkml:trace contextRef="#ctx0" brushRef="#br0" timeOffset="73236.96">10308 4085 0,'21'0'0,"43"0"15,-22 0-15,0 0 16,22 0-16,-1 0 0,1-21 0,-1 21 16,22-21-16,0 21 15,-22-21-15,22 21 0,-22 0 0,22-21 16,-21-1-16,-22 22 0,21 0 0,-20 0 15,-1-21-15,0 21 0,1 0 16,-22 0-16,0 0 0,0 0 0,0 0 16,-21-21-1,22 21 1,-1 0-16,0 0 16,0 0-1</inkml:trace>
  <inkml:trace contextRef="#ctx0" brushRef="#br0" timeOffset="74324.33">16425 4001 0,'0'0'0,"21"-22"0,1 22 0,-22-21 16,21 0-16,-21 0 16,21 21-16,-21-21 0,0 0 15,0-1-15,-21 1 16,0 0-16,-1 21 0,-20-21 15,21 21-15,-21 0 0,-1-21 16,1 21-16,21 0 0,-22 0 16,1 0-16,0 0 0,21 0 0,-22 21 15,1-21-15,21 21 0,-22 0 16,22 0-16,0 1 0,0 20 0,21-21 16,0 21-16,0 1 0,0-1 0,0-21 15,0 22-15,21-22 0,0 21 16,0-21-16,22 0 0,-1 1 0,0-22 15,1 0-15,20 21 0,-20-21 16,-1 0-16,21 0 0,-20 0 0,-1 0 16,-21 0-16,22 0 0,-22-21 0,-42 21 47,-22 0-47,22 0 15,-21 0-15,21 0 0,-22 21 0,22-21 16,-21 21-16,-1 0 0,1 0 0,21 0 15,-21 1-15,-1-1 0,22 0 16,0 0-16,0 0 0,0 0 0,-1 1 16,22-1-16,0 0 15,0 0-15,22-21 0,-1 21 16,0-21-16,0 0 0,0 0 16,22 0-16,-22 0 0,21 0 0,0-21 15,1 0-15,-1 21 0,0-21 16,1 0-16,-1-1 0,0 1 0,-20 0 15,-1 0-15,0 21 0,0-21 16,0 21-16,0 0 0,-21 21 31,0 0-31,0 0 0,-21 22 16,0-22-16,0 21 0,21 0 0,-21 1 16,0-1-16,21 0 0,-22 1 15,1-1-15,0 0 0,21 1 0,-21-1 16,0 0-16,0 1 0,21-1 15,0-21-15,0 22 0,-22-22 16,22 0-16,0 0 0,22-21 16,-1-21-1,0 0-15</inkml:trace>
  <inkml:trace contextRef="#ctx0" brushRef="#br0" timeOffset="75992.62">18034 3979 0,'21'0'0,"0"0"15,-21-21-15,21 21 0,1 0 0,-1-21 16,0 0-16,0 21 0,21-21 16,-20 0-16,20-1 0,0 1 0,-21 0 15,22 0-15,-1 0 0,-21 0 16,22-1-16,-22 1 0,-21 0 0,0 0 16,0 0-16,0 0 0,-43 21 0,22-22 15,-21 22-15,0 0 16,-1 0-16,1 0 0,-22 0 0,1 0 15,21 0-15,-22 0 0,22 22 16,-1-1-16,1 0 0,0-21 0,21 21 16,-1 0-16,1 0 0,21 1 0,0-1 15,0 0-15,0 0 0,0 0 16,0 0-16,21 1 0,1-1 0,-22 0 16,21-21-16,0 21 0,0 0 15,21 0-15,-20 1 0,20-1 0,-21 0 16,21 0-16,1 21 0,-22-20 15,21-1-15,1 21 0,-22-21 16,0 0-16,21 22 0,-42-22 0,0 21 16,0-21-16,0 1 0,0-1 15,0 21-15,-21-21 0,0-21 0,-21 21 16,-1 1-16,1-1 0,0-21 0,-1 21 16,1-21-16,0 0 0,-1 0 15,1 0-15,21 0 0,-22 0 0,1 0 16,21 0-16,-21 0 0,20 0 0,1-21 15,0 0-15,0-1 0,0 1 16,0 0-16,-1 0 0,22-21 0,0 20 16,0-20-16,0 21 0,0-21 15,0-1-15,0 22 0,0-21 16,0 21-16,0-22 0,0 22 0,0 0 16,22 21-1,-1 0-15,-21 21 0,0 0 0,21 0 16,0 22-16,-21-22 0,21 21 0,0 1 15,1-22-15,-22 21 0,21 0 16,0-20-16,0 20 0,0-21 0,0 0 16,1 22-16,-1-43 0,0 21 15,0 0-15,0 0 0,0-21 0,1 0 16,20 21-16,-21-21 0,0 0 0,22 0 16,-1 0-16,-21 0 15,21 0-15,1-21 0,-22 0 0,21 21 16,-21-21-16,22 0 0,-22-1 0,0-20 15,0 21-15,0 0 0,-21-22 16,22 22-16,-22-21 0,21 21 0,-21 0 16,0-1-16,0 1 0,0 42 31,0 1-15,-21-1-16,21 0 0,-22 21 15,22-21-15,0 1 0,0 20 0,0-21 16,0 0-16,0 0 0,0 1 15,0-1-15,0 0 0,22 0 16,-1-21-16,0 0 0,0 21 16,0-21-16,0 0 0,1 0 15,20 0-15,-21 0 0,0 0 0,0-21 16,1 21-16,20-21 0,-21 0 0,0 0 16,0-1-16,1-20 0,-1 21 15,0-21-15,-21 20 0,0-20 0,21 21 16,-21-21-16,21 20 0,-21 1 15,0 0-15,0 42 16,0 0 0,0 1-16,0-1 15,0 0-15,0 0 0,0 21 0,0-20 16,0-1-16,0 0 0,0 0 0,0 0 16,0 0-16,0 1 15,0-1-15,21-21 0,1 0 0,-1 0 16,0 0-16,0 0 0,0 0 15,22 0-15,-22 0 0,21 0 0,-21 0 16,22-21-16,-1-1 0,-21 1 0,21 0 16,-20 0-16,-1 0 0,0 0 15,0-22-15,-21 22 0,0 0 0,0 0 16,0-22-16,0 22 0,0 0 16,-21 42-1,21 0 1,-21 1-16,21-1 0,-21 0 15,21 0-15,0 0 0,0 0 0,0 22 16,0-22-16,0 0 0,0 0 0,0 0 16,-22 1-16,22-1 15,0 0-15,0 0 0,-21-21 32,0 0-17,21-21-15,0 0 16,0 0-16,0-1 0,0 1 0,0 0 15,0-21-15,0 21 16,21-22-16,0 1 0,1 0 0,-1 20 16,21-20-16,-21 0 0,22 21 15,-1-1-15,0 1 0,1 0 0,-1 21 16,0 0-16,1 0 0,-1 0 0,-21 21 16,21 0-16,-20 22 0,20-22 15,-21 21-15,0-21 0,0 22 0,-21-1 16,0-21-16,0 22 0,0-22 15,0 21-15,0-21 0,-21 0 16,0 1-16,0-1 0,0 0 0,0-21 0,21 21 16,-22-21-16,1 0 0,0 0 15,21 21-15,0-42 32,0 0-17,21 0-15,0 0 0</inkml:trace>
  <inkml:trace contextRef="#ctx0" brushRef="#br0" timeOffset="76632.25">20870 4106 0,'0'-42'16,"0"84"-16,0-126 0,0 63 15,-21-1-15,0 1 0,-21 21 16,20 0-16,-20 0 0,0 0 16,-1 0-16,-20 0 0,-1 0 0,22 0 15,-21 21-15,-1 22 0,22-22 0,-1 21 16,-62 128 0,105-128-16,0-21 15,0 21-15,0-20 0,0-1 16,21 0-16,0 0 0,0 0 0,21 0 15,-20-21-15,20 22 0,-21-22 16,21 0-16,1 0 0,-1 0 16,0 0-16,-20 0 0,20 0 0,0 0 15,-21-22-15,22 1 0,-22 0 0,0 0 16,21 0-16,-20-22 0,-1 22 16,0-21-16,0 0 0,-21-22 0,21 22 15,0-22-15,1 22 0,-1-22 0,-21 22 16,21 0-16,-21-22 0,21 22 15,-21 0-15,0-1 0,0 22 0,0-21 16,0 21-16,0-1 16,0 1-16,0 0 0,-21 42 31,21 0-31,-21 22 0,21-1 16,0-21-16,-21 22 0,21 20 0,-22-21 15,22 22-15,-21-22 0,21 22 16,0-1-16,0-20 0,0-1 0,0 0 15,0 1-15,0-1 0,0 0 16,0-21-16,0 1 0,0 20 0,0-21 16,21-21-16,1 21 0,-1 0 0,0-21 15,0 0-15,0 0 16,0 0-16,22 0 0,-22 0 16,0 0-16,21 0 0,-20 0 0,20-21 15,0 0-15,1 21 0,-22-21 16,21 0-16,0 0 0</inkml:trace>
  <inkml:trace contextRef="#ctx0" brushRef="#br0" timeOffset="77948.22">21738 4085 0,'0'0'0,"0"-21"0,0 0 0,0 0 0,0 0 16,0-1-16,-21 22 15,0 0-15,0 0 0,-1 0 16,1 0-16,0 0 15,0 22-15,0-22 0,0 21 16,-1 21-16,1-21 0,0 0 0,0 1 16,0 20-16,0-21 0,-1 21 15,22-20-15,0-1 0,-21 0 0,21 21 16,0-21-16,0 1 0,0-1 16,0 0-16,0 0 15,21-21-15,1 0 16,-1 0-16,0 0 0,0 0 0,0 0 15,0 0-15,1-21 0,-22 0 16,21 0-16,0-1 0,0 1 0,0 0 16,0-21-16,1 21 0,-1-22 15,0 1-15,-21 21 0,21-22 16,-21 22-16,21 0 0,-21 0 0,0 0 16,0 42-1,0 0 1,0 0-16,0 0 0,-21 1 15,21-1-15,0 21 0,-21-21 0,21 0 16,0 22-16,0-22 0,0 0 0,0 0 16,0 0-16,0 1 0,0-1 15,21 0-15,0 0 0,0 0 16,1-21-16,-1 0 0,0 21 16,0-21-16,0 0 0,0 0 15,1 0-15,-1 0 0,0 0 0,0 0 16,0-21-16,0 0 0,1 0 15,-1 0-15,0 0 0,0-1 0,0 1 16,-21-21-16,0 21 0,21-22 0,-21 22 16,22-21-16,-22 21 0,0 0 15,0-1-15,0 44 32,0-1-32,0 0 0,0 0 15,0 0-15,0 0 0,0 1 16,0-1-16,0 0 0,-22 0 0,22 0 15,0 0-15,0 1 16,22-22 0,-1 0-16,0 0 15,0 0-15,0 0 0,0 0 0,1 0 16,-1 0-16,0-22 0,0 1 16,0 21-16,0-21 0,1 0 0,-1 0 15,0-22-15,-21 22 0,21 0 16,-21-21-16,21 21 0,-21-1 0,0 1 15,0 0-15,0 0 0,0 42 32,-21 0-17,21 22 1,-21-22-16,21 0 0,-21 21 0,21-21 16,0 22-16,0-1 0,-21-21 0,21 22 15,0-1-15,-22-21 0,22 21 16,0 1-16,0-1 0,0 0 0,0 1 15,0-1-15,0 22 0,0-22 0,0 21 16,0 1-16,0-22 0,0 22 16,0-22-16,0 22 0,0-22 0,0 21 15,0-20-15,0 20 0,0-20 0,0-1 16,0 0-16,0 22 0,0-22 16,0 0-16,0 1 0,0-1 0,-21 0 15,21 1-15,0-1 0,0-21 16,-21 22-16,21-22 0,-21 0 15,21 0-15,-21 0 0,0 0 16,-1-21-16,1 0 0,0 0 16,0-21-16,0 0 0,21 0 15,-21 0-15,-1-22 0,22 22 16,0-21-16,-21 0 0,0-22 0,21 22 16,0-22-16,-21 22 0,21-22 0,0 1 15,0-1-15,0 1 0,21-1 16,0 1-16,0-1 0,1-20 0,20 20 15,-21 1-15,21-22 16,1 43-16,-1-22 0,0 22 0,22-22 16,-22 22-16,1 21 0,20-21 0,-21 20 15,-20 1-15,20 0 0,-21 0 16,21 21-16,-20 0 0,-22-21 0,21 21 16,0 0-1,-21 21 16,-21-21-31,0 0 16,-1 0-16,1 21 16,0-21-16,0 0 0,0 0 15,0 0-15,-1 0 0,1 0 0</inkml:trace>
  <inkml:trace contextRef="#ctx0" brushRef="#br0" timeOffset="98724.49">466 6541 0,'0'-22'15,"0"1"-15,0 0 16,0 0 0,0 0-1,21 21-15,0-21 0,0 21 0,21 0 16,-20-22-16,-1 22 0,21 0 15,-21 0-15,0 0 16,22 0-16,-22 0 0,0 0 0,0 22 16,0-1-16,-21 0 0,0 21 15,0-21-15,0 22 0,0-1 0,-21 0 16,-21 1-16,21-1 0,-22 0 16,1-20-16,0 20 0,-1 0 15,22-21-15,-21 1 0,0-1 0,-1 0 16,22 0-16,0-21 0,0 0 15,0 0-15,-1 0 0,1 0 16,21-21 0,0 0-16,0 0 15,21 21-15,1-22 0,20 1 16,-21 21-16,21-21 0,-20 21 16,20 0-16,0 0 0,1-21 0,-1 21 15,0 0-15,-21 0 0,22 0 16,-22 0-16,21 21 0,-21 0 0,1-21 15,-1 21-15,0 1 0,-21-1 16,0 21-16,0-21 0,0 0 16,0 22-16,-21-1 0,-22 0 0,22 1 15,-21-22-15,0 21 0,20 1 16,-20-22-16,0 0 0,-1 0 0,1 0 16,21-21-16,-21 0 0,-1 0 15,22 0-15,-21 0 0,21 0 16,-1 0-16,1-21 0,0 0 15,0 0-15,0 21 0,21-21 16,0-1-16,0 1 0,-21 0 0,21 0 16,0 0-1,0 0-15,21 21 16,-21-22-16,21 22 0,0 0 16,-21-21-16</inkml:trace>
  <inkml:trace contextRef="#ctx0" brushRef="#br0" timeOffset="98931.97">1079 6922 0,'0'0'0,"22"0"0,-22-22 15,0 1 16,0 0 1,0 0-32</inkml:trace>
  <inkml:trace contextRef="#ctx0" brushRef="#br0" timeOffset="99412.69">1693 6371 0,'0'0'0,"0"-21"16,-21 21-16,21-21 15,21 21 1,0 0-16,1 0 0,-1-21 0,21 0 16,-21 21-16,22 0 0,-1-22 15,0 22-15,1 0 0,20-21 0,-21 21 16,22 0-16,-22-21 0,22 21 16,-22-21-16,0 21 0,1 0 0,-1 0 15,-21 0-15,0 0 0,1 0 16,-44 0-1,1 21-15,-21-21 16,21 21-16,-22-21 0</inkml:trace>
  <inkml:trace contextRef="#ctx0" brushRef="#br0" timeOffset="99696.53">2032 6265 0,'0'22'31,"0"-1"-31,0 0 16,0 0-16,0 21 0,0 1 15,0 20-15,0-20 0,0 20 0,0 1 16,0-1-16,0-21 0,0 22 16,0-1-16,0-20 0,0 20 0,0-20 15,0 20-15,0-21 16,0 1-16,0-1 0,0 0 0,0-20 15,0-1-15,21 0 0,-21 0 16,21-21-16,-21-21 16,0 0-1,0 0-15,0-1 0</inkml:trace>
  <inkml:trace contextRef="#ctx0" brushRef="#br0" timeOffset="99952.38">2498 6837 0,'0'0'0,"0"21"0,0 0 0,0 0 16,0 1-16,0-1 0,0 0 0,0 0 16,0 21-16,0-20 0,0-1 15,0 0-15,0 21 0,0-21 0,0 1 16,0-1-16,0 0 15,0 0-15,0-42 32,0 0-32,0 0 0,0-1 15,0 1-15,0 0 16</inkml:trace>
  <inkml:trace contextRef="#ctx0" brushRef="#br0" timeOffset="100133.28">2498 6689 0,'0'0'0,"0"-43"32,-22 43-32,1 0 15,21 22 17,21-22-17,1 0-15,-1 21 16,0 0-16</inkml:trace>
  <inkml:trace contextRef="#ctx0" brushRef="#br0" timeOffset="101584.28">3027 6816 0,'0'0'0,"-21"0"0,21 21 15,0 0-15,0 0 0,-22 0 16,22 1-16,0-1 0,0 0 16,0 0-16,0 21 0,0-20 15,0-1-15,0 0 0,0 0 16,0 21-16,0-20 0,22-1 0,-22 0 16,0 0-16,0 0 0,0 0 15,0 1-15,0-44 47,0 1-47,0 0 0,0-21 16,0 21-16,0-1 15,0 1-15,0-21 0,0 21 0,0 0 16,0-22-16,0 22 0,0 0 16,0-21-16,0 20 0,21 1 0,0 0 15,0 0-15,0 0 0,0 21 16,1 0-16,-1-21 0,0 21 0,21 0 15,-21 0-15,1 21 0,20-21 16,-21 21-16,0 0 0,0 0 0,1 0 16,-1 22-16,0-22 0,-21 0 0,21 0 15,-21 0-15,0 22 0,0-22 16,0 0-16,0 0 0,0 0 0,0 1 16,0-1-16,0 0 15,0 0-15,0-42 31,0 0-31,0 0 16,0-1-16,0-20 0,0 21 0,0 0 16,0-22-16,0 22 0,21-21 15,0 21-15,1-22 0,-1 22 0,0 0 16,0 0-16,21-21 0,-20 42 16,-1-22-16,21 1 0,-21 21 0,0 0 15,1 0-15,-1 0 0,0 0 16,-21 21-16,21 1 0,-21-1 0,21 0 15,-21 0-15,0 21 0,0-20 16,0-1-16,0 21 0,0-21 16,0 0-16,0 1 0,0 20 0,0-21 15,21 0-15,-21 0 0,0 1 16,0-1-16,22 0 0,-1-21 0,0 0 16,0 21-16,0-21 0,0 0 0,1 0 15,-1-21-15,0 21 16,0-21-16,0 0 0,0-1 0,1 1 15,-1 0-15,0 0 0,0 0 16,-21-22-16,21 22 0,-21 0 16,0 0-16,0-21 0,0 20 0,0 1 0,0 0 15,0 0-15,0 0 16,0 0-16,0-1 16,0 44-1,0-1 1,0 0-16,0 0 15,0 0-15,0 22 0,0-22 0,0 0 16,0 0-16,0 0 0,0 0 0,21 1 16,1-1-16,-22 0 0,21-21 15,0 21-15,0-21 0,0 0 0,0 21 16,22-21-16,-22 0 0,21 0 16,-21 0-16,22 0 0,-22-21 0,21 21 15,-21-21-15,22 0 0,-22 21 16,0-21-16,0-1 0,0 1 15,1-21-15,-1 21 0,-21 0 0,0-1 16,0 1-16,21-21 0,-21 21 16,0 0-16,0-1 0,-21 22 31,21 22-15,-21-1-16,21 0 0,0 21 15,0-21-15,0 1 0,0-1 16,0 0-16,0 21 0,0-21 0,0 1 15,0-1-15,0 0 0,0 0 0,0 0 16,0 0 0,0-42 15,0 0-15,21 0-16,-21 0 0,0 0 0,21-1 15,-21-20-15,21 21 0,0-21 16,-21 20-16,21-20 0,1 21 0,-1 0 15,-21-22-15,21 22 0,0 0 16,21 0-16,-20 0 0,-1 0 16,0 21-16,0 0 0,0 0 15,0 0-15,-21 21 0,22 0 16,-22 0-16,0 0 0,0 0 16,0 1-16,0 20 0,0-21 0,0 0 15,0 22-15,0-22 0,0 0 16,0 0-16,0 21 0,0-20 0,0-1 15,0 0-15,0 0 16,21-21-16,0 21 0,0-21 0,0 0 16,0 0-16,1 0 0,-1 0 0,0 0 15,21 0-15,-21 0 0,1-21 16,20 21-16</inkml:trace>
  <inkml:trace contextRef="#ctx0" brushRef="#br0" timeOffset="102656.47">5990 6604 0,'0'0'0,"-21"0"16,-64 0 0,64 0-16,0 0 0,-21 21 15,20-21-15,1 21 0,-21 1 0,21-1 16,0 0-16,-22 21 15,22-21-15,0 1 0,0 20 0,0-21 16,-1 0-16,22 22 0,0-22 0,0 0 16,0 0-16,0 0 0,0 0 15,0 1-15,0-1 0,22 0 0,-1-21 16,0 0-16,0 21 0,0-21 16,0 0-16,1 0 0,20 0 0,-21 0 15,0-21-15,22 21 0,-22-21 0,0 0 16,0-1-16,0 1 0,0 0 15,1-21-15,-1 21 0,-21-1 0,0-20 16,0 21-16,0 0 0,21-22 0,-21 22 16,0 0-16,0 0 15,0 0-15,0 42 47,0 0-47,0 0 0,0 0 0,0 1 16,21 20-16,-21-21 0,0 21 15,21-20-15,-21 20 0,0 0 0,21 1 16,1 20-16,-22-21 0,21 22 0,-21-1 16,21-20-16,0 20 0,-21 1 15,21-1-15,0 1 0,-21-1 0,22-20 16,-1 20-16,-21 1 0,0-1 0,21 22 16,0-22-16,-21 1 15,0-1-15,0 1 0,21-1 0,-21 1 16,0-1-16,21-20 0,-21-1 0,0 21 15,0-20-15,0-1 0,0 0 0,0-20 16,0 20-16,0-21 0,0 0 16,0 0-16,-21 1 0,0-22 0,0 0 15,0 0-15,0 0 0,-1 0 16,1-22-16,0 1 16,0 0-16,0 0 0,0 0 0,-1-22 15,1 1-15,0 21 0,21-21 0,-21-1 16,21-20-16,0 20 0,0-20 15,0-1-15,0 1 0,0-1 16,0 1-16,21-1 0,0 1 0,0-1 16,1 1-16,-1-1 0,0-20 15,0 20-15,21-20 0,-20 20 0,20-21 16,0 1-16,-21 20 0,22-20 0,-1 20 16,-21 22-16,22-22 0,-22 22 15,0 0-15,21-1 0,-42 1 0,21 0 16,-21 20-16,0 1 0,0 0 15,0 0-15,-21 21 16,0 0-16,-21 0 0,21 21 16,-1 0-16,1-21 0,-21 21 15,42 1-15,-21-1 0,0 0 16,21 0-16,0 0 0,0 0 16,0 1-16,0-1 15,21-21-15,0 21 0,0 0 16,0-21-16,0 21 0,22-21 15,-22 21-15,0-21 0,0 22 0,0-22 16,1 21-16,-1 0 0,0-21 16,-21 21-16,0 0 15,-21-21 1,0 21-16,-1-21 0,1 0 16,-21 0-16,21 0 0,0 0 0,-1 0 15,1 0-15,0 0 0,0 0 16,0 0-16,0-21 15,21 0-15,-22 21 0,1-21 0,21 0 16</inkml:trace>
  <inkml:trace contextRef="#ctx0" brushRef="#br0" timeOffset="102896.55">4826 6519 0,'0'-21'0,"21"21"62,0 0-62,0 0 16,1 0-16,-1 0 15,0 0-15</inkml:trace>
  <inkml:trace contextRef="#ctx0" brushRef="#br0" timeOffset="103821.09">7683 6773 0,'0'0'0,"-42"0"0,21 0 0,0 0 16,0 0-16,42 0 31,21 0-31,0 0 16,1 0-16,-1 0 0,22 0 0,-1 0 15,1 0-15,-1 0 0,1 0 0,-1 0 16,1-21-16,-1 21 0,1 0 15,-1 0-15,1-21 0,-22 21 0,21-21 16,-20 21-16,-1 0 16,0 0-16,1-21 0,-1 21 0,-21 0 15,0 0-15,1 0 0,-1-21 0,-21-1 32,-21 22-32,-1 0 15,1-21-15,0 21 0,0 0 0,-21-21 16,20 0-16,-20 21 0,21-21 15,0 21-15,-22-21 0,22 21 0,0-22 16,0 1-16,0 21 0,0 0 16,-1 0-16,22-21 0,22 42 47,-1-21-32,0 0-15,0 21 0,0-21 16,0 0-16,22 22 0,-22-22 0,21 0 15,1 0-15,-22 21 0,21-21 0,-21 0 16,22 0-16,-22 21 0,0 0 16,0-21-16,-21 21 0,0 0 0,0 1 15,0-1-15,0 0 0,0 0 16,-42 0-16,21 0 0,-1 1 0,-20-1 16,21 21-16,-21-21 0,-1 0 0,1 1 15,21 20-15,-22-21 0,22 0 16,0 0-16,0-21 0,0 22 15,0-1-15,-1-21 0,22 21 0,0 0 16</inkml:trace>
  <inkml:trace contextRef="#ctx0" brushRef="#br0" timeOffset="104612.38">9927 6435 0,'0'0'16,"-21"0"-16,0 0 16,0 0-16,-1 0 0,1-21 15,0-1 1,0 22-16,0-21 0,0 0 0,21 0 15,-22 21-15,22-21 0,-21 0 0,21-1 16,0 1-16,0 0 0,0 0 16,0 0-16,21 0 0,1 21 0,-1-22 15,0 1-15,21 0 0,1 0 16,-1 21-16,0-21 0,1 0 0,20 21 16,-21 0-16,1 0 0,-1 0 0,0 0 15,-20 0-15,-1 21 0,0-21 16,-21 21-16,0 0 0,0 21 0,0-20 15,-21 20-15,0-21 0,-22 21 0,1 1 16,0-1-16,-22 22 16,22-22-16,-22 0 0,22 1 0,0-1 15,-1 0-15,1 1 0,0-1 0,20-21 16,1 21-16,21-20 0,0-1 16,0 0-16,0 0 0,0 0 0,21-21 15,1 21-15,-1-21 0,0 0 0,21 0 16,1 0-16,-1 0 0,0 0 15,1 0-15,-1 0 0,21-21 0,-20 21 16,-1-21-16,0 0 0,-20 0 16,20 0-16,-21-1 0,0 1 15,-21 0-15,0 0 0,0 0 0,0-22 16,0 22-16,0 0 0,-21-21 0,0 21 16,0-22-16,-22 22 0,22 0 15,-21 0-15,21 21 0,-22-21 0,1 21 16,21 0-16,-21 0 0,-1 0 15,22 0-15,-21 21 0,21 0 0,-22-21 16,22 21-16,0 0 0,0 0 0,21 1 16,0 20-16,0-21 0,0 0 15,0 0-15,0 1 0,21-1 16,0-21-16,0 0 0,0 0 0,1 0 16,20 0-16,-21 0 0,21 0 15</inkml:trace>
  <inkml:trace contextRef="#ctx0" brushRef="#br0" timeOffset="104993.16">10774 6223 0,'0'21'0,"21"-21"31,0 0-15,0 0-16,0 0 0,-21-21 15,22 0-15,-22 0 16,0 0-16,0-1 16,-22 1-16,1 21 15,0 0-15,0 0 0,0 0 16,0 0-16,-1 0 0,1 0 15,21 21-15,0 1 0,-21-22 0,21 21 16,-21 0 0,21 0-16,0 0 0,0 0 15,0 1 1,21-22-16,0 0 16,0 0-16,1 0 15</inkml:trace>
  <inkml:trace contextRef="#ctx0" brushRef="#br0" timeOffset="105322.39">10837 6646 0,'0'0'15,"0"22"1,21-22-1,1 0-15,-1 0 0,0 0 0,0-22 16,0 22-16,-21-21 16,0 0-16,0 0 0,0 0 15,0 0-15,0-1 16,-21 22-16,0 0 16,0 0-16,0 0 0,-1 0 15,1 0-15,21 22 0,-21-22 0,21 21 16,-21-21-16,21 21 0,-21-21 15,21 21-15,21-21 32,0 0-32,0 0 15,0 0-15,1-21 0</inkml:trace>
  <inkml:trace contextRef="#ctx0" brushRef="#br0" timeOffset="106008.99">11642 6117 0,'-22'-21'15,"22"0"-15,0 0 16,22 21-1,-1-21-15,0 21 0,-21-22 0,42 22 16,-21 0-16,1-21 0,-1 21 16,0 0-16,21 0 0,-21 0 0,1 0 15,-1 0-15,0 21 0,0 1 0,-21-1 16,0 0-16,0 0 16,0 0-16,0 0 0,-21 1 0,0-1 15,-22 0-15,22 21 0,-21-21 16,21 1-16,-22-1 0,22 0 15,-21-21-15,21 21 0,0 0 0,-1-21 16,1 0 0,21-21-1,0 0-15,21 21 16,1-21-16,-1 0 0,0 21 16,-21-22-16,21 22 0,21 0 0,-20-21 15,-1 21-15,0 0 0,0 0 0,21 0 16,-20 0-16,-1 0 0,21 0 15,-21 0-15,0 0 0,1 0 16,-1 21-16,0-21 0,0 22 0,0-1 16,-21 0-16,0 0 15,0 0-15,0 22 0,0-22 0,0 0 16,0 0-16,0 0 0,-21 0 0,0 22 16,0-22-16,-22 0 0,22 0 15,0 0-15,-21 1 0,21-22 0,-22 21 16,22 0-16,-21-21 0,-1 21 15,1-21-15,0 0 0,-1 0 0,1 0 16,0 0-16,21 0 0,-22 0 0,22 0 16,0 0-16,-21 0 0,20 0 15,1-21-15,0 0 16,21 0 0,0-1-16,21 22 15,0-21-15,1 0 0,-1 0 16,0 21-16,0-21 0</inkml:trace>
  <inkml:trace contextRef="#ctx0" brushRef="#br0" timeOffset="106873.49">12658 5906 0,'0'0'16,"-43"0"-1,22 0-15,21 21 0,0 0 16,-21 0-16,21 0 0,-21 0 0,21 1 15,-21-1-15,21 0 0,-22 21 16,22-21-16,0 1 0,0 20 16,-21-21-16,21 21 0,0-20 0,0 20 15,-21-21-15,21 21 0,0-20 0,0 20 16,0-21-16,0 0 0,0 0 16,21 1-16,0-1 0,-21 0 0,22 0 15,-1-21-15,0 0 0,-21 21 0,21-21 16,0 0-16,0 0 0,1 0 15,-1 0-15,0 0 0,21-21 0,-21 0 16,1 0-16,-1 0 0,0 21 0,0-43 16,0 22-16,0 0 0,1-21 15,-22 20-15,0-20 0,0 21 16,0-21-16,0 20 0,0-20 0,0 21 16,0-21-16,0 20 0,0-20 15,0 21-15,0 0 0,-22 0 0,1-1 16,0 1-16,21 0 0,-21 21 15,0-21-15,0 21 0,-1 0 0,1 0 16,0 0-16,0 0 0,0 0 0,0 0 16,-1 21-16,1-21 0,0 21 15,0 0-15,0 1 0,21-1 0,-21 0 16,-1 0-16,1 21 0,21-20 0,0-1 16,-21 0-16,21 21 0,-21-21 15,21 1-15,0 20 0,0-21 16,0 21-16,0-20 0,0 20 0,0-21 15,0 0-15,0 0 0,21 1 16,0-1-16,-21 0 0,21-21 0,1 21 16,-1-21-16,0 0 0,0 0 15,0 0-15,0 0 0,1 0 0,-1 0 16,21 0-16,-21-21 0,22 0 0,-22 0 16,0-1-16,21 1 0,-21-21 15,22 21-15,-22-22 0,0 1 0,0 21 16,-21-21-16,0-1 0,0 1 0,0 21 15,0-22-15,-21 1 0,0 21 16,0-21-16,0 20 0,-1 1 16,1 0-16,0 0 0,0 0 0,-21 21 15,20 0-15,1 0 0,0 0 16,0 0-16,0 21 0,0 0 16,-1 0-16,1 0 15,0 1-15,0-1 0</inkml:trace>
  <inkml:trace contextRef="#ctx0" brushRef="#br0" timeOffset="131768.22">10075 6308 0,'-21'0'0,"42"0"0,-63-21 0,21-1 0,0 22 15,-1-21-15,1 21 0,0 0 16,21-21-16,21 21 47,0 0-47,22 0 15,-1 0-15,22 0 0,-1 0 0,1 0 16,-1 0-16,22 0 0,-1 0 16,1 0-16,21 0 0,21 0 0,-21 0 15,0 0-15,21 0 0,-22 0 16,1 0-16,0 0 0,0 0 0,0 0 16,0 0-16,-1 0 0,-20 0 0,0 0 15,21 0-15,-43 0 0,22 0 16,-22 0-16,1 0 0,-1 0 15,-20 0-15,-1 0 0,0 0 0,1 0 16,-1 0-16,-21 0 0,0 0 16,0 0-16,1 0 0,-44 0 47,1-21-32,0 21-15,0 0 0,0 0 0,-22 0 16,1 0-16,21 0 15,-21 0-15</inkml:trace>
  <inkml:trace contextRef="#ctx0" brushRef="#br0" timeOffset="132248.95">10245 6541 0,'0'0'16,"0"21"-16,-22-21 16,44 0 15,-1 0-31,21 0 15,-21 0-15,0 0 0,22 0 0,-1 0 16,0-21-16,22 21 0,-1 0 16,1 0-16,21 0 0,-1 0 0,22 0 15,-21-22-15,21 22 0,-1 0 16,-20 0-16,21 0 0,0-21 0,-22 21 16,22-21-16,0 21 0,0 0 15,-21 0-15,-1 0 0,1 0 16,-22 0-16,1 0 0,-1 0 0,-20-21 15,-1 21-15,-21 0 0,0 0 0,22 0 16,-22 0-16,-42 0 47,0 0-47,-1 0 16,-20 0-16,21 0 0,0 0 0,-22 0 15,1 0-15,0 0 0</inkml:trace>
  <inkml:trace contextRef="#ctx0" brushRef="#br0" timeOffset="132651.71">10499 6816 0,'0'0'0,"-22"0"0,-20 21 31,63 0-15,22-21-16,-22 0 15,42 0-15,-20 0 0,41 0 16,-20 0-16,42 0 0,-22 0 0,22 0 16,0 0-16,0 0 0,0 0 15,-1-21-15,22 21 0,-21 0 0,0 0 16,0 0-16,0-21 0,-22 21 0,1 0 15,-21 0-15,-1 0 0,1 0 16,-22-21-16,0 21 0,-21 0 0,22-22 16,-22 22-16,0 0 0,0 0 15,0 0 32,1 0-31,-22-21-16,0 0 15,21 21-15</inkml:trace>
  <inkml:trace contextRef="#ctx0" brushRef="#br0" timeOffset="133516.22">14817 6054 0,'-43'-21'16,"22"21"15,0 0-15,21 21-16,0 0 16,0 0-16,0 0 15,21 0 1,0-21-16,0 22 0,1-22 0,-1 0 15,21 0-15,-21 21 0,22-21 0,-1 0 16,0 0-16,-21 0 0,22 0 16,-1 0-16,0 0 0,-20 0 0,20 0 15,0 0-15,-21 0 0,1-21 16,-1 21-16,0-22 0,0 22 0,0-21 16,0 0-16,-21 0 0,0 0 15,0 0-15,0-1 0,0 1 16,0 0-16,0 0 15,-21 21 17,21 21-32,-21 0 15,0 0-15,21 1 0,0-1 16,-21 21-16,0-21 0,-1 22 0,1-1 16,21 0-16,-21 22 0,0-22 15,21 22-15,0-22 0,-21 21 0,21-20 16,-21 20-16,-1-20 0,22-1 0,0 0 15,0-21-15,0 22 0,-21-22 16,21 21-16,0-21 0,0 1 16,0-1-16,0 0 15,0-42 17,21 0-32,1-1 15,-22 1-15,21 0 0,-21 0 16,0 0-16,0 0 0,0-1 0,0 1 15</inkml:trace>
  <inkml:trace contextRef="#ctx0" brushRef="#br0" timeOffset="133843.67">14690 6583 0,'63'0'32,"-42"0"-32,22 0 0,-1 0 15,0 0-15,1 0 0,20 0 0,-21 0 16,22 0-16,-1 0 0,1 0 16,-22 0-16,22 0 0,-22 0 0,0-21 15,1 21-15,-22 0 0,0 0 0,0 0 16,0 0-16,1 0 15,-1 0-15,-21-21 32,0-1-1</inkml:trace>
  <inkml:trace contextRef="#ctx0" brushRef="#br0" timeOffset="134271.43">16171 6202 0,'-21'0'15,"21"21"32,21-21-47,0 0 16,1 0-16,-1 0 16,0 0-1,-21-21-15,-21 0 47,0 21-47,-1 0 16,1 0-1,0 0-15,0 0 16,21 21 0,0 0 15</inkml:trace>
  <inkml:trace contextRef="#ctx0" brushRef="#br0" timeOffset="134696.72">16150 6668 0,'0'0'15,"0"21"-15,0 0 16,21-21 0,0 0-16,1 0 15,-1 0-15,0 0 16,0-21-16,-21 0 0,21-1 15,-21 1 1,0 0-16,0 0 16,-21 21-16,0 0 0,0 0 15,0 0-15,-1 0 16,1 0-16,0 21 16,21 0-16,0 0 15,-21-21-15,21 22 16,0-1-1,21-42 17,0-1-32,0 22 15,-21-21-15</inkml:trace>
  <inkml:trace contextRef="#ctx0" brushRef="#br0" timeOffset="135579.9">16870 6138 0,'0'-21'31,"0"0"-15,21 21-1,0-21-15,0 21 16,0 0-16,1-21 0,-1 21 15,0 0-15,21 0 0,-21 0 16,1 0-16,-1 0 0,0 0 0,0 0 16,0 0-16,0 0 0,1 0 15,-22 21-15,0 0 0,0 0 16,0 0-16,0 1 0,0-1 16,-22-21-16,1 21 0,-21 0 15,21 0-15,0 0 0,-22 1 16,22-22-16,-21 21 0,21 0 0,-1-21 15,1 21-15,0-21 0,21 21 16,-21-21-16,42 0 47,0-21-47,0 21 16,1 0-16,-1-21 0,0 21 15,0 0-15,0 0 0,22-21 0,-22 21 16,0 0-16,0 0 15,0 0-15,0 0 0,1 0 0,20 0 16,-21 0-16,0 0 0,0 0 16,1 21-16,-22 0 15,21 0-15,0 0 0,-21 1 16,0-1-16,21 0 0,-21 0 16,0 0-16,0 0 0,0 1 15,0-1-15,0 0 0,-21 0 0,0-21 16,0 21-16,-1 0 0,1-21 15,-21 22-15,21-22 0,0 21 0,-22-21 16,22 21-16,-21-21 0,21 0 0,-1 0 16,-20 21-16,21-21 15,0 0-15,0 0 0,-1 0 0,1 0 16,0 0-16,0 0 16,21-21-1,-21 21-15,21-21 31,21 0 1,0-1-17,0 22-15,0-21 16</inkml:trace>
  <inkml:trace contextRef="#ctx0" brushRef="#br0" timeOffset="136307.48">17970 6033 0,'0'0'0,"-21"0"16,0 0-16,0 21 15,21 0-15,-21 0 0,0 0 16,21 0-16,-22 1 16,22-1-16,0 0 0,-21 0 15,21 0-15,-21 0 0,21 1 0,0 20 16,0-21-16,0 0 0,0 22 15,0-22-15,0 0 0,0 0 0,0 0 16,0 0-16,0 1 0,0-1 16,0 0-16,0 0 0,21-21 0,0 21 15,1-21-15,-1 0 0,-21 21 16,21-21-16,0 0 0,0 0 16,0 0-16,1 0 0,-1 0 0,0 0 15,0 0-15,0 0 0,0 0 16,1-21-16,-1 21 0,0-21 0,21 21 15,-21-21-15,1 0 0,-1 0 0,0-1 16,0 1-16,0-21 0,0 21 16,1 0-16,-22-22 0,0 22 0,21-21 15,-21 21-15,0-1 0,0-20 0,0 21 16,0 0-16,0 0 0,0-1 16,0 1-16,-21 0 0,21 0 0,0 0 15,-22 21-15,1-21 16,0-1-16,0 22 0,21-21 0,-21 21 15,0 0-15,-1-21 0,1 21 0,0 0 16,0 0-16,0 0 16,0 0-16,-1 0 0,1 0 0,0 21 15,0-21-15,0 21 0,0 1 16,-1-1-16,1 0 0,0 0 0,0-21 16,0 21-16,0 0 0,21 1 0,-22-1 15,22 0-15,0 0 16,0 0-16,0 0 0,0 1 0,0-1 15,0 0-15,22-21 32</inkml:trace>
  <inkml:trace contextRef="#ctx0" brushRef="#br0" timeOffset="137467.32">16171 6202 0,'-21'0'0,"0"0"15,21 21-15,0 0 32,0 0-17,21-21 1,0 0-1,0 0-15,1 0 16,-1 0-16,0 0 0,0 0 16,0 0-16,-21-21 0,21 0 15,-21 0 1,0 0-16,-21 0 31,0 21-31,0 0 16,0 0-16,0 0 15,-1 0-15,22 21 16,0 0 0,0 0-16,22 0 31,-1-21-15,0 0-16,0 0 15,0 0 1,-21-21-1,0 0 1,-21 21 0,0 0 15,0 0-15,0 0 62,-1 0-63,1 0-15,21 21 0,0 0 16</inkml:trace>
  <inkml:trace contextRef="#ctx0" brushRef="#br0" timeOffset="145694.24">19346 5800 0,'0'-21'15,"0"-1"1,0 1 0,0 0-16,0 0 15,0 0-15,0 0 16,21 21-16,-21-22 15,22 22-15,-22 22 47,0-1-31,0 0-16,0 0 16,0 21-16,0-20 0,-22 20 15,22-21-15,0 21 0,0 1 0,-21-22 16,21 21-16,0 1 0,0-1 0,0-21 15,-21 21-15,0 1 0,21-1 16,-21 0-16,21-20 0,0 20 0,-21 0 16,21 1-16,-22-1 0,22-21 15,-21 21-15,21-20 0,0-1 0,0 0 16,0 0-16,0 0 0,0 0 0,0 1 16,0-44 46,0 1-62,0 0 16,21 0-16,1 0 15,-1 21-15</inkml:trace>
  <inkml:trace contextRef="#ctx0" brushRef="#br0" timeOffset="146247.56">19812 6075 0,'0'21'31,"0"0"-15,-21 0-16,21 1 16,-21-1-16,21 0 15,-22 21-15,1-21 0,21 1 0,-21-1 16,21 21-16,0-21 0,0 22 16,-21-22-16,21 0 0,0 0 0,0 21 15,0-20-15,0-1 0,0 0 16,0 0-16,21-21 0,-21 21 0,21-21 15,0 0-15,1 21 0,-1-21 0,21 0 16,-21 0-16,0 0 16,1 0-16,-1-21 0,0 21 0,0-21 15,0 0-15,0 0 0,1 0 16,-1-22-16,0 22 0,0-21 0,-21-1 16,0 22-16,21-21 0,-21 21 15,0-22-15,0 22 0,0 0 16,0 0-16,0 0 0,0 0 0,-21-1 15,0 22-15,0-21 0,0 21 16,-1 0 0,1 0-16,0 0 0,0 0 15,0 0 1</inkml:trace>
  <inkml:trace contextRef="#ctx0" brushRef="#br0" timeOffset="146616.35">19283 5906 0,'21'0'16,"0"0"-16,0 0 0,22 0 15,-22 0-15,21 0 0,0 0 16,1 0-16,20 0 0,-20 0 16,-1 0-16,21-22 0,-20 22 0,-1 0 15,0 0-15,1-21 0,-22 21 16,21 0-16,-21 0 0,1 0 0,20 0 15,-21 0-15,0 0 16</inkml:trace>
  <inkml:trace contextRef="#ctx0" brushRef="#br0" timeOffset="147068.78">21103 5969 0,'0'-21'15,"0"42"-15,0-21 31,0 21-31,0 0 16,0 1-16,0-1 0,0 0 0,0 21 16,0-21-16,0 22 0,0-22 15,-21 21-15,21 1 0,0-22 16,0 21-16,0 0 0,0-20 0,-21 20 16,21-21-16,0 21 0,0-20 0,0-1 15,0 0-15,0 0 16,0-42 15,21 21-31,-21-21 16,0 0-16,0-1 0,21 1 0,0 0 15</inkml:trace>
  <inkml:trace contextRef="#ctx0" brushRef="#br0" timeOffset="147587.49">21569 6033 0,'0'0'0,"-21"0"16,-1 0-16,1 21 15,0 0-15,21 0 0,-21 0 16,0 0-16,21 1 0,-21-1 0,21 0 15,0 0-15,-22 0 16,1 22-16,21-22 0,0 0 0,0 21 16,0-21-16,0 1 0,0-1 0,0 0 15,0 0-15,0 0 0,0 0 16,0 1-16,0-1 0,21-21 16,1 21-16,-1-21 0,0 0 0,0 0 15,0 0-15,0 0 0,1 0 16,20 0-16,-21 0 0,0 0 0,0-21 15,22 21-15,-22-21 0,0-1 16,0 1-16,0-21 0,1 21 0,-1-22 16,0 1-16,0 21 0,-21-21 0,0-1 15,21 22-15,-21-21 16,0-1-16,0 22 0,0 0 0,0-21 16,0 21-16,0-1 0,-21 1 0,21 0 15,-21 21-15,0 0 0,0 0 16,-1 0-16,1 0 0,0 0 0,0 0 15,0 0-15,0 21 0,-1-21 16,1 21-16,0 1 0,0-1 0,0-21 16,0 21-16,21 0 0,-22-21 0,22 21 15,0 0 1</inkml:trace>
  <inkml:trace contextRef="#ctx0" brushRef="#br0" timeOffset="147984.26">22225 6096 0,'0'21'0,"0"0"15,21-21 1,0 0-16,0 22 0,1-22 16,-1 0-16,0 0 15,0 0 1,-21-22-16,0 1 16,0 0-1,-21 21-15,0 0 16,0 0-16,-1 0 15,1 0 1,21 21-16,-21-21 16,21 21-16,0 1 15,-21-22-15,21 21 32</inkml:trace>
  <inkml:trace contextRef="#ctx0" brushRef="#br0" timeOffset="148388.7">22288 6456 0,'-21'0'0,"42"0"0,-42 21 15,21 0 1,21-21 47,-21-21-48,0 0-15,-21 21 47,21 21-47,-21-21 0,21 21 16,0 0-1,-21-21-15,21 22 0,21-22 47,-21-22-31,21 22-16,0-21 0,1 21 0</inkml:trace>
  <inkml:trace contextRef="#ctx0" brushRef="#br0" timeOffset="149108.29">22881 6075 0,'0'-21'16,"0"42"-16,0-63 15,0 20 1,21 22-16,0 0 16,1 0-16,-1-21 0,21 21 15,-42-21-15,42 21 0,-20 0 16,-1 0-16,0 0 15,0 0-15,0 0 0,-21 21 16,0 0-16,0 1 0,0-1 16,0 0-16,0 0 15,-21-21-15,21 21 0,-21 0 0,0-21 16,0 22-16,-1-22 0,1 21 16,0 0-16,0-21 0,0 0 0,0 21 15,-1-21-15,1 0 0,0 0 16,21 21-16,21-21 47,0 0-32,1 0-15,-1 0 0,0 0 16,0 0-16,0 0 0,0 0 16,1 0-16,-1 0 0,0 0 0,0 0 15,-21 21-15,21-21 16,-21 22-16,0-1 15,0 0-15,0 0 0,0 0 16,0 0-16,0 1 0,0-1 16,0 0-16,0 0 0,0 0 15,-21-21-15,0 21 0,0-21 0,0 0 16,21 22-16,-22-22 16,1 0-16,0 0 0,0 0 0,0 0 15,0 0-15,-1 0 0,1 0 0,0 0 16,0 0-16,0 0 0,0 0 15,-1 0-15,1 0 0,0 0 16,0 0 0,21-22 15,21 1-15</inkml:trace>
  <inkml:trace contextRef="#ctx0" brushRef="#br0" timeOffset="149743.6">23834 6011 0,'0'0'0,"-22"0"31,1 0-15,0 0-16,0 22 0,0-1 16,0 0-16,21 0 0,-22 0 15,1 0-15,21 1 0,0-1 16,-21 21-16,21-21 0,-21 0 0,0 1 15,21-1-15,0 21 0,0-21 0,0 0 16,0 1-16,0 20 0,0-21 16,0 0-16,0 0 0,21 1 0,0-1 15,0 0 1,22 0-16,-22-21 0,0 21 0,0-21 16,21 0-16,-20 0 0,-1 0 0,0 0 15,0 0-15,0 0 0,0 0 16,1 0-16,-1-21 0,0 21 0,0-21 15,0 0-15,0 0 0,1-1 0,-22 1 16,21 0-16,0-21 0,-21 21 16,0-22-16,21 1 0,-21 21 0,21-22 15,-21 1-15,0 21 0,0-21 16,0-1-16,0 22 0,0-21 0,0 21 16,0-1-16,-21 1 0,21 0 0,-21 0 15,0 21-15,0-21 16,-1 21-16,1-21 0,0 21 0,-21 0 15,21 0-15,-1 0 0,-20 0 16,21 0-16,-21 0 0,20 0 0,-20 21 16,21 0-16,0 0 0,-22-21 0,22 21 15,0 0-15,0 22 0,0-22 16,21 0-16,0 0 0,-21 0 0,21 1 16,0-1-16,0 0 0,0 0 15</inkml:trace>
  <inkml:trace contextRef="#ctx0" brushRef="#br0" timeOffset="150572.13">22288 6202 0,'22'0'47,"-22"-21"-47,21 21 16,-21-21-16,0-1 15,-21 22 17,-1 0-17,22 22-15,0-1 16,0 0-16,0 0 15,0 0 1,22-21 31,-22-21-31,0 0-1,0 42 48,0 0-48</inkml:trace>
  <inkml:trace contextRef="#ctx0" brushRef="#br0" timeOffset="151213.76">22204 6583 0,'0'0'0,"0"21"16,0 0 0,21-21 15,0 0-15,-21-21-1,0 0-15,0 0 16,0 0-1,-21 21 1,0 0 0,21 21-16,-21-21 15,21 21-15,0 0 0,-22-21 16,22 21-16,0 0 0,0 1 16,0-1-16,0 0 15,22-21 1,-1 0-16,0 0 15,0 0 1,-21-21-16,21 0 0,-21-1 16,0 1-16,0 0 0,0 0 15,0 0-15,0 0 16,0-1-16,-21 22 16,0 0-1,0 22 1,21-1-16,0 0 15,0 0 1,21-21 15,0 0-15,0 0-16</inkml:trace>
  <inkml:trace contextRef="#ctx0" brushRef="#br0" timeOffset="191780">15176 7197 0,'0'0'0,"-21"0"0,21-21 47,21 21-32,-21-22 1,22 22-16,-1 0 16,0 0-16,0-21 15,0 21-15,0 0 0,1 0 0,20 0 16,-21 0-16,21 0 0,1 0 15,-1-21-15,0 21 0,22 0 0,-22 0 16,22 0-16,-1 0 0,1 0 0,-1 0 16,22 0-16,-22 0 0,43-21 15,-21 21-15,0 0 0,20 0 16,-20 0-16,21 0 0,0 0 0,-22 0 16,22 0-16,21 0 0,-21 0 15,21 0-15,-21 0 0,21 0 0,0 0 16,0-21-16,0 21 0,0 0 0,0 0 15,21 0-15,-21 0 0,0-21 16,21 21-16,0 0 0,1-22 0,-1 22 16,0 0-16,21 0 0,-21-21 0,22 21 15,-1-21-15,-21 21 0,22 0 16,-1 0-16,0 0 0,-21 0 0,22 0 16,-43 0-16,21 0 0,0 0 15,-21-21-15,0 21 0,0 0 16,0 0-16,-21 0 0,-21 0 0,20-21 15,-20 21-15,0 0 0,-1 0 16,-20 0-16,21-21 0,-22 21 0,1 0 16,-22 0-16,0 0 0,22-22 0,-43 22 15,21 0-15,-21 0 0,1 0 16,-1 0-16,-21-21 16,-21 21-1,-1 0-15,1 0 16,0 0-16,-21 0 0,-1 0 15,-20 0-15,-1 0 0,1 0 16</inkml:trace>
  <inkml:trace contextRef="#ctx0" brushRef="#br0" timeOffset="192055.84">16129 7239 0,'-42'0'0,"-1"0"15,1 0-15,0 0 0,20 21 16,1-21-16,0 0 0,0 0 0</inkml:trace>
  <inkml:trace contextRef="#ctx0" brushRef="#br0" timeOffset="193048.27">15367 7366 0,'-64'0'15,"43"0"-15,0 0 16,0 0-16,0 0 15,21-21 17,-21 21-17,21-21 1,0 0 0,21-1 15,0 22-31,0 0 15,0 0-15,0-21 0,1 21 16,20 0-16,-21 0 0,21 0 16,1-21-16,-1 21 0,0 0 0,1 0 15,20-21-15,-20 21 0,20 0 16,1-21-16,-1 21 0,1 0 16,-1 0-16,22 0 0,-22 0 0,22-21 15,0 21-15,-22 0 0,22 0 16,-1 0-16,1 0 0,0-22 0,-1 22 15,1 0-15,0 0 0,-1 0 0,1 0 16,21 0-16,-21 0 0,-1-21 16,22 21-16,-21 0 0,-1 0 0,1 0 15,0 0-15,-1 0 0,1 0 16,21-21-16,-21 21 0,-1 0 0,22 0 16,-21-21-16,21 21 0,-22 0 0,1 0 15,0-21-15,-1 21 16,22 0-16,-21 0 0,-1 0 0,22 0 15,-21-21-15,21 21 0,-22 0 0,1 0 16,0 0-16,-1 0 0,1 0 16,0 0-16,-22 0 0,22 0 0,0 0 15,-1 0-15,-20-22 0,20 22 0,1 0 16,0 0-16,-22 0 0,22 0 16,-22 0-16,1 0 0,-1-21 0,1 21 15,-1 0-15,1 0 0,-22 0 16,22 0-16,-22 0 0,22 0 0,-22-21 15,21 21-15,-20 0 0,-1 0 0,0 0 16,1 0-16,-1 0 16,0 0-16,1 0 0,-1 0 0,-21 0 15,22 0-15,-22-21 0,21 21 0,-21 0 16,22 0-16,-22 0 0,0 0 16,0 0-16,0 0 0,22 0 0,-22 0 15,0-21-15,0 21 0,0 0 0,0 0 16,1 0-16,-1 0 0,0 0 15,0 0-15,0 0 0,0 0 0,1 0 16,-1 0-16,0 0 16,0 0-16,0 0 0,0 0 15,1 0-15,-1 0 47,0 0-47,0 0 16,-21-21-1,21 21-15,-21-22 16,21 22-16,-21-21 16</inkml:trace>
  <inkml:trace contextRef="#ctx0" brushRef="#br0" timeOffset="193204.18">22606 6943 0,'0'0'0,"-21"21"31,0-21-31,-1 0 16,1 0-16,21 21 0,-21-21 15,0 0-15,0 0 16</inkml:trace>
  <inkml:trace contextRef="#ctx0" brushRef="#br0" timeOffset="194803.26">15303 7366 0,'-21'0'47,"42"0"15,1 0-62,-1 0 0,0 0 16,0 0-16,21-21 0,-20 21 0,20 0 16,0 0-16,1 0 0,-1 0 15,0-21-15,1 21 0,20 0 0,-21 0 16,1 0-16,20 0 0,-20 0 16,20 0-16,1 0 0,-22 0 0,21 0 15,1 0-15,-1 0 0,1 0 16,-1 0-16,1 0 0,-1-21 15,-20 21-15,20 0 0,1 0 0,-1 0 16,-20 0-16,20 0 0,1 0 0,-1 0 16,1 0-16,-1 0 0,22 0 15,-22-22-15,1 22 0,-1 0 0,1 0 16,-1 0-16,1 0 0,-1 0 0,1 0 16,-22 0-16,22-21 0,-1 21 15,-21 0-15,22 0 0,-1 0 0,1 0 16,-1 0-16,1 0 0,-1 0 15,22 0-15,-21 0 0,-1 0 0,22 0 16,-22 0-16,1 0 0,-1 0 16,1 0-16,-1 0 0,1 0 15,-1 0-15,1 0 0,-1 0 0,1 0 16,-1 0-16,22 0 0,-22 0 0,1 0 16,-1 0-16,1 0 0,-1 0 15,1 0-15,-1 0 0,1 0 0,-1 0 16,1 0-16,-1 0 0,-20 0 0,20 0 15,1 0-15,-1 0 0,-20 0 16,20 0-16,1 0 0,-1 0 0,1 0 16,-1 0-16,1-21 0,-1 21 15,-21 0-15,1 0 0,-1-21 16,22 21-16,-43 0 0,21 0 0,0 0 16,1 0-16,-1 0 0,0-21 15,1 21-15,-22 0 0,21 0 0,1 0 16,-1 0-16,0 0 0,1-21 0,-1 21 15,-21 0-15,21 0 0,1 0 16,-1 0-16,-21 0 0,22 0 0,-1-22 16,0 22-16,-21 0 0,22 0 15,-1 0-15,-21 0 0,22 0 0,-22-21 16,21 21-16,-21 0 0,22 0 0,-22 0 16,21 0-16,-21 0 0,0 0 15,22 0-15,-22 0 0,21-21 16,-21 21-16,1 0 0,20 0 0,-21 0 15,0 0-15,22 0 0,-22 0 16,0 0-16,0 0 0,0 0 0,0 0 16,1 0-16,-1 0 0,0 0 0,0 0 15,0 0-15,0 0 16,1 0-16,-1 0 0,0 0 16,0 0-1,-42 0 48</inkml:trace>
  <inkml:trace contextRef="#ctx0" brushRef="#br0" timeOffset="-209684.36">13483 7832 0,'21'0'62,"0"0"-46,1 0-16,-1 0 0,0 0 15,0 0-15,0 0 16,0-21-16,1-1 16,-1 22-16,0 0 0,0-21 0,-21 0 15,21 21-15,-21-21 0,21 21 16,-21-21-16,0 0 16,0-1-16,-21 1 15,0 21-15,0 0 0,0 0 0,0 0 16,-1 0-16,-20 0 0,21 0 15,0 0-15,-22 0 0,22 0 0,0 0 16,0 21-16,-21 1 0,20-22 16,1 21-16,0-21 0,0 21 0,21 0 15,-21 0-15,21 0 16,0 1-16,0-1 16,0 0-1,0 0-15,21-21 16,0 21-16,0 0 15,0-21-15,1 22 0,-1-1 0,0-21 16,0 21-16,0 0 0,0-21 0,1 21 16,-1 0-16,0 1 0,0-22 15,0 21-15,-21 0 0,0 0 0,21 0 16,-21 0-16,0 1 0,0-1 0,0 0 16,0 0-16,-21 0 0,0 0 15,0 1-15,-21-1 0,20 0 16,-20-21-16,0 21 0,21 0 0,-22-21 15,1 0-15,0 0 0,-1 0 16,1 0-16,-22 0 0,22 0 0,0 0 16,-1-21-16,1 0 0,0 21 0,-1-21 15,22 0-15,-21-1 0,21 1 16,0 0-16,-1 0 0,22 0 0,0 0 16,-21-1-16,21 1 0,0 0 15,0 0 1,21 21-1,1 0-15,-1 0 16,0 0-16,0 21 16,0-21-16,0 0 0,1 0 0,-1 21 15</inkml:trace>
  <inkml:trace contextRef="#ctx0" brushRef="#br0" timeOffset="-207976.57">14182 8213 0,'0'0'0,"0"-21"0,21 21 15,0-22-15,0 1 0,-21 0 0,0 0 16,0 0-16,21 0 0,-21-1 0,0 1 15,0 0-15,0 0 0,0 0 16,-21 0-16,0-1 0,0 1 16,0 21-16,-1 0 0,1 0 15,0 0-15,0 0 0,0 0 16,0 0-16,-1 21 0,1-21 0,0 43 16,0-22-16,0 0 0,0 21 15,-22 1-15,22-1 0,0 0 16,0 1-16,0-22 0,-1 21 0,1 1 15,21-1-15,0-21 0,0 0 16,0 22-16,0-22 0,0 0 0,0 0 16,21-21-16,1 0 15,-1 0-15,0 0 0,0 0 16,0 0-16,0 0 0,1 0 0,20-21 16,-21 0-16,0 0 0,22-1 0,-22 1 15,0 0-15,0 0 0,0-21 16,0 20-16,-21-20 0,22 21 0,-22-21 15,21 20-15,-21-20 0,0 21 0,0 0 16,0 0-16,0-1 0,0 1 16,0 0-1,0 42 17,0 0-32,0 1 0,0-1 0,0 0 15,0 0-15,0 21 0,0-20 0,0-1 16,0 0-16,0 0 0,0 0 15,0 22-15,0-22 0,0 0 16,0 0-16,21 0 0,0-21 0,0 21 16,0-21-1,1 0-15,-1 0 0,0 0 16,0 0-16,0 0 0,0-21 16,1 0-16,-22 0 15,21 0-15,0-22 0,-21 22 0,21-21 16,0 21-16,-21-22 0,0-20 0,21 21 15,1-1-15,-22 1 0,21 0 16,-21-1-16,0 22 0,0-21 0,0 21 16,0-22-16,21 22 0,-21 0 0,0 0 15,0 42 17,0 0-32,0 0 15,0 0-15,0 1 0,-21 20 16,21-21-16,-21 21 0,21 1 0,0-1 15,0 0-15,0 1 0,-22-1 0,22 0 16,0-20-16,0 20 0,0-21 16,0 21-16,0-20 0,0-1 0,0 0 15,0 0-15,22 0 0,-1-21 16,-21 21-16,21-21 0,0 0 16,0 0-16,0 0 0,1-21 15,-1 0-15,-21 0 0,21 0 16,0 21-16,-21-43 0,21 22 15,0 0-15,-21 0 0,22 0 16,-22-22-16,21 22 0,-21 0 0,0 0 0,21 0 16,-21 0-16,0-1 15,21 22-15,-21-21 0,0 42 47,0 1-47,0-1 0,0 0 0,-21 0 16,21 0-16,-21 0 0,21 1 0,0-1 15,0 0-15,0 0 0,0 0 16,0 0-16,0 1 0,0-1 0,0 0 16,0 0-16,21-21 15,0 21-15,0-21 16,0 0-16,1 0 0,20 0 16,0-21-16,-21 21 0,1-42 15,-1 21-15,0-1 16,0 1-16,0 0 0,-21 0 0,0 0 15,21-22-15,1 22 0,-22 0 0,0 0 16,0 0-16,0 0 0,21-1 16,-21 1-16,0 42 47,-21 1-47,21-1 15,0 0-15,0 0 0,-22 0 16,22 0-16,-21 1 0,21-1 15,0 0-15,-21 0 0,21 0 0,0 0 16,0 1-16,0-1 0,0 0 16,21-21-16,0 0 0,-21 21 15,22-21-15,-1 0 0,0 0 0,0 0 16,0 0-16,0 0 0,1 0 0,20 0 16,-21-21-16,0 21 0,0-21 15,1 0-15,-1-1 0,-21 1 0,21 21 16,-21-42-16,21 21 0,-21 0 0,0-1 15,0 1-15,0 0 0,0 0 16,0 0-16,0 0 0,0-1 16,0 1-1,0 42 17,0 1-32,0-1 0,0 0 15,21 0-15,-21 0 0,0 0 16,0 1-16,0-1 0,0 0 0,0 0 15,0 0-15,0 0 0,0 1 0,0-1 16,0 0-16,0 0 16,0 0-1,21-21-15,1 0 32,-1 0-32,-21-21 15,21 0-15,-21 0 16,21 0-16,-21-1 0,0 1 0,0 0 15</inkml:trace>
  <inkml:trace contextRef="#ctx0" brushRef="#br0" timeOffset="-207712.32">14457 7895 0,'-21'21'0,"42"-42"0,-21 42 15,21-21 1,0 0-16,0 0 0,0 0 16,1 0-16,20 0 0,-21-21 0,21 21 15,-20 0-15,-1 0 0,21 0 0,-21 0 16,0 0-16,1-21 0,-1 21 15,0 0-15,0 0 0,0 0 16</inkml:trace>
  <inkml:trace contextRef="#ctx0" brushRef="#br0" timeOffset="-206952.76">16129 8234 0,'85'-42'15,"-85"20"1,21 22-16,-21-21 0,21 21 15,-21-21-15,0 0 0,21 0 0,-21 0 16,0-1-16,0 1 0,0 0 0,-21 0 16,0 0-16,0 0 15,-1 21-15,1 0 0,-21 0 16,21 0-16,0 0 0,-1 0 0,1 0 16,-21 0-16,21 21 0,0 0 15,-22 0-15,22 0 0,0 0 0,0 1 16,0 20-16,21-21 0,-22 21 15,22-20-15,-21 20 0,21-21 16,0 0-16,0 22 0,0-22 0,0 0 16,0 0-16,21 0 0,1-21 15,-1 0-15,0 0 16,21 0-16,-21 0 0,1 0 0,-1 0 16,0 0-16,0 0 0,0-21 0,22 21 15,-22-21-15,0 0 0,0 0 16,0-1-16,0 1 0,-21-21 15,22 21-15,-1-22 0,0 1 0,-21 0 0,21-1 16,-21 22-16,21-21 0,-21 0 16,0-1-16,0 1 0,0 21 15,0-22-15,0 22 0,0-21 0,0 21 16,0 0-16,0-1 0,0 1 16,0 42 15,-21 1-31,21-1 15,0 21-15,0-21 0,0 22 0,0-1 16,-21 0-16,21 1 0,0-1 16,0 0-16,0 1 0,0-1 0,0-21 15,0 21-15,0-20 0,0-1 0,0 0 16,0 0-16,0 0 16,0 0-16,0 1 0,21-22 0,0 21 15,0-21-15,1 0 16,-1 0-16,0 0 15,0 0-15,0 0 0,0-21 16,1-1-16,-1 22 0,0-21 0</inkml:trace>
  <inkml:trace contextRef="#ctx0" brushRef="#br0" timeOffset="-205681.1">17039 7938 0,'0'-22'0,"0"44"0,0-65 15,-21 43-15,0-21 16,0 21-16,-1 0 0,1 0 16,0 0-16,0 0 15,0 0-15,-22 0 0,43 21 16,-21-21-16,0 21 0,0 1 0,21-1 15,-21 0-15,21 21 0,-21-21 16,21 1-16,-22 20 0,22-21 16,0 0-16,0 0 0,0 22 0,0-22 15,0 0-15,0 0 0,0 0 16,0 1-16,22-22 16,-1 21-16,0-21 0,0 0 0,0 0 15,0 0-15,1 0 0,-1 0 16,0-21-16,0-1 0,0 22 0,0-21 15,1 0-15,-1 0 0,0 0 16,0-22-16,0 22 0,0 0 0,1-21 16,-22 21-16,21-22 0,-21 22 0,21 0 15,-21 0-15,0 0 0,0-1 16,0 44 31,-21-1-47,21 0 0,-21 0 15,21 0-15,0 22 0,0-22 0,0 0 16,0 0-16,0 21 0,0-20 0,0-1 16,0 0-16,0 0 0,0 0 15,21 0-15,0-21 0,0 22 16,0-22-16,22 0 0,-22 0 16,0 0-16,0 0 0,0 0 15,22-22-15,-22 22 0,0-21 0,0 0 16,0 0-16,0 0 0,1 0 15,-1-1-15,0 1 0,0-21 16,0 21-16,0 0 0,-21-1 0,0 1 16,22 0-16,-44 21 47,22 21-47,0 0 0,-21 1 0,21-1 15,-21 0-15,21 0 0,0 0 16,0 0-16,0 1 0,0-1 15,0 0-15,21-21 0,0 0 0,1 21 16,-1-21-16,0 0 16,0 0-16,21 0 0,-20 0 15,-1 0-15,0 0 0,0 0 0,0-21 16,0 0-16,1 0 0,-1-1 16,0-20-16,0 21 0,0 0 15,-21 0-15,21-1 0,1 1 0,-22-21 16,21 21-16,0 21 0,0-21 15,-21-1-15,0 1 0,21 21 0,-21-21 16,21 21-16,-21 21 47,0 0-47,0 1 16,0-1-16,-21 0 0,21 21 15,-21-21-15,21 22 0,-21-22 0,21 21 16,-21-21-16,21 22 0,0-1 0,-21-21 15,-1 22-15,22-1 0,0-21 16,-21 21-16,0 1 0,21-1 0,-21 0 16,0 1-16,21-1 0,0 22 0,-21-22 15,-1 21-15,22-20 0,0 20 16,0 1-16,0-22 0,-21 22 0,21-22 16,0 0-16,0 1 0,0-1 15,0 0-15,0 1 0,0-22 0,0 21 16,0-21-16,0 0 0,0 1 15,-21-1-15,0 0 0,21 0 0,-21-21 16,0 0-16,-1 0 0,1 0 16,0-21-16,0 21 15,0-21-15,21 0 0,0-22 0,-21 22 16,21-21-16,0-1 0,0 1 0,0 0 16,0-1-16,0-20 0,0-1 0,0 22 15,21-21-15,0-1 0,-21 22 16,21-1-16,0-20 0,0 21 0,1-1 15,-1 1-15,0 21 0,0-22 16,-21 1-16,21 21 0,0 0 16,1-22-16,-1 22 0,0-21 0,0 21 15,0 0-15</inkml:trace>
  <inkml:trace contextRef="#ctx0" brushRef="#br0" timeOffset="-204728.4">18902 8128 0,'0'0'0,"-21"0"0,-1 0 16,1 0-16,42 0 15,22 0 1,-22 0-16,21 0 0,1 0 16,-1 0-16,21 0 0,1 0 0,-1 0 15,22 0-15,-21 0 0,20 0 16,1 0-16,-22 0 0,22 0 0,-21 0 16,-1 0-16,1 0 0,-1 0 0,-21 0 15,1 0-15,-1 0 0,0-21 16,-20 21-16,-1 0 0,0 0 0,-21-21 31,-21 21-15,0 0-16,-1 0 0,1 0 15,21-21-15,-21 21 0,0 0 0,0 0 16,0 0-16,-1 0 16,1 0-16,0 0 0,0 0 15,21-22-15,-21 22 0,0-21 16,-1 21-1,22-21-15,-21 0 16,21 0-16,-21 21 16,21-21-16,0-1 0,-21 22 15,0 0-15,21 22 63,21-22-48,0 21-15,0-21 0,0 0 16,1 0-16,-1 21 0,0-21 16,0 0-16,21 0 0,-20 0 0,-1 0 15,0 0-15,0 0 0,0 21 16,-21 0 0,0 0-1,0 1-15,-21-22 0,21 21 16,-21 0-16,0 21 0,0-21 15,-1 1-15,-20 20 0,21-21 0,0 21 16,0-20-16,-22 20 0,22-21 0,0 21 16,-21-20-16,20-1 0,1 0 15,0 0-15,21 0 0,0 0 0,-21-21 16,21 22-16,21-22 47,0 0-47,-21-22 0,21 1 0,1 21 15</inkml:trace>
  <inkml:trace contextRef="#ctx0" brushRef="#br0" timeOffset="-204369.01">20828 7768 0,'0'0'0,"0"21"32,0 1-32,0-1 0,0 0 0,-21 0 15,21 0-15,-21 22 0,21-22 0,0 21 16,0 0-16,-22-20 0,22 20 15,-21 0-15,0 1 0,21-22 0,0 21 16,-21-21-16,21 0 0,-21 1 16,0-1-16,21 0 0,0 0 0,0 0 15,0-42 32,21 0-31,0 0-16</inkml:trace>
  <inkml:trace contextRef="#ctx0" brushRef="#br0" timeOffset="-203704.39">21251 7789 0,'0'22'15,"-21"-1"-15,0 0 16,21 0-16,-21 21 0,0-20 0,21 20 16,-22-21-16,1 21 0,0 1 15,21-22-15,-21 21 0,0-21 0,0 22 16,21-22-16,-22 0 0,22 0 0,-21 0 16,21 1-16,0-44 46,21 1-46,1 0 16,-1 0-16,0 21 16,-21-21-16,21 21 0,0 0 15,0 0-15,1 0 16,-1 0-16,0 0 0,0 0 16,0 0-16,0 0 0,1 0 15,-1 0-15,0 0 0,0 0 0,-21-21 16,21 21-16,0 0 0,-21-22 0,22 1 15,-22 0-15,21 0 16,-21 0-16,0 0 0,21-1 0,-21 1 16,0 0-16,0 0 0,0 0 0,0 0 15,0-1-15,0 1 16,0 0-16,-21 42 31,21 0-15,-21 1-16,21-1 0,-22 21 0,22-21 15,0 22-15,-21-22 0,21 21 0,-21-21 16,21 22-16,-21-22 0,21 0 16,0 0-16,-21 21 0,21-20 0,-21-1 15,21 0-15,0 0 0,0 0 16,0 0-16,0-42 62,0 0-62,21 21 0,0-21 0,-21-21 16,21 20-16,0 1 0</inkml:trace>
  <inkml:trace contextRef="#ctx0" brushRef="#br0" timeOffset="-203369.38">21992 7472 0,'0'21'32,"0"0"-32,0 0 15,0 22-15,0-22 0,0 0 0,0 0 16,-21 22-16,21-22 0,-21 0 0,21 21 15,-21-21-15,21 1 0,-22-1 16,22 0-16,0 0 0,0 0 0,0 0 16,-21 1-16,21-1 0,0 0 15,0-42 17,21 21-17,-21-21-15,22-1 0,-1 1 16,-21 0-16</inkml:trace>
  <inkml:trace contextRef="#ctx0" brushRef="#br0" timeOffset="-202856.76">22267 7387 0,'0'43'16,"0"-22"-16,0 0 0,0 0 15,0 0-15,-21 0 0,21 22 16,-21-22-16,21 0 0,0 21 16,-21-20-16,21-1 0,-21 21 0,21-21 15,-22 0-15,22 1 0,0-1 0,0 0 16,0 0-16,0 0 16,0 0-16,0-42 46,0 0-46,0 0 0,0 0 16,0 0-16,0-1 0,0 1 16,22 0-16,-1 0 0,0 0 15,-21 0-15,21-1 0,0 1 0,0 21 16,1-21-16,-1 0 0,0 21 0,0 0 16,0-21-16,0 21 0,1 0 15,-1 0-15,0 21 16,0 0-16,-21 0 0,0 0 15,0 1-15,0-1 0,0 0 0,0 0 16,0 0-16,-21 0 0,0 1 16,0-1-16,21 0 0,-22 0 0,1 0 15,21 0-15,-21-21 0,21 22 0,0-1 16,-21-21-16,0 0 31,21-21-15,0-1-16,0 1 15</inkml:trace>
  <inkml:trace contextRef="#ctx0" brushRef="#br0" timeOffset="-202594.91">21844 7641 0,'21'0'0,"0"0"0,0 0 0,1 0 16,-1 0-16,0 0 15,0 0-15,0 0 0,0 0 0,1 0 16,-1 0-16,0 0 0,0 0 16,0 0-16,-21-21 15</inkml:trace>
  <inkml:trace contextRef="#ctx0" brushRef="#br0" timeOffset="-201957.28">23368 7959 0,'21'0'0,"0"-21"16,-21-1 0,21 22-16,-21-21 0,22 0 0,-1 0 15,-21 0-15,0 0 16,0-1-16,0 1 15,0 0-15,-21 21 0,-1 0 0,1 0 16,0 0-16,0 0 0,0 0 16,0 0-16,-22 0 0,22 0 0,0 0 15,0 21-15,-22-21 0,22 21 0,0 1 16,0-22-16,0 21 0,21 0 16,0 0-16,-21-21 0,21 21 15,0 0-15,0 1 16,21-22-16,0 21 0,0 0 0,0-21 15,0 21-15,1-21 0,-1 21 16,0 0-16,0-21 0,0 22 16,0-22-16,1 21 0,-22 0 0,21-21 15,-21 21-15,21-21 0,-21 21 0,0 0 16,0 1 0,0-1-16,0 0 15,0 0-15,-21-21 0,0 21 16,-1-21-16,1 0 15,0 0-15,0 0 0,0 0 0,-22 21 16,22-21-16,0 0 0,0 0 16,0 0-16,-22 0 0,22 0 0,0 0 15,0 0-15,0 0 16,0 0-16,-1-21 0,1 21 16,21-21-1,-21 21-15,21-21 16,0 0-1,21 0 1</inkml:trace>
  <inkml:trace contextRef="#ctx0" brushRef="#br0" timeOffset="-200732.92">23939 7916 0,'0'-21'0,"0"42"0,-21-63 16,21 21-16,-21 21 15,0-21-15,0 21 0,0 0 16,-1 0-16,1 0 0,0 0 0,0 0 15,0 0-15,0 0 0,-1 0 16,1 21-16,0 0 0,0-21 16,0 42-16,0-20 0,-1-1 0,1 0 15,0 21-15,0-21 0,21 1 16,0 20-16,-21-21 0,21 0 0,0 0 16,0 1-16,0-1 0,0 0 0,0 0 15,21-21-15,0 0 16,0 0-16,0 0 0,1 0 15,-1 0-15,0 0 0,0-21 16,0 21-16,0-21 0,1 0 16,-1-1-16,0-20 0,0 21 0,0-21 0,0 20 15,1-20-15,-1 21 0,0-21 16,0 20-16,-21 1 0,0 0 16,0 0-16,-21 42 31,21 0-31,0 0 15,-21 1-15,0-1 0,21 0 0,0 0 16,0 0-16,0 22 0,0-22 16,0 0-16,0 0 0,0 0 0,0 0 15,0 1-15,21-22 16,0 21-16,0-21 0,0 0 16,0 0-16,1 0 0,-1 0 0,0 0 15,0-21-15,0-1 0,0 22 16,1-42-16,-1 21 0,-21 0 15,21-22-15,0 1 0,0 0 0,-21 21 16,21-22-16,1 1 0,-22 0 16,21-1-16,-21 1 0,0 21 0,0-22 15,0 22-15,0 0 0,0 0 0,0 0 16,0 42 0,0 0-1,-21 0-15,-1 22 16,22-22-16,-21 21 0,0 0 0,21-20 15,0 20-15,-21 0 0,21 1 0,-21-1 16,21 0-16,0 1 0,0-1 16,0-21-16,0 21 0,0-20 15,0-1-15,21 0 0,-21 0 0,21 0 16,0-21-16,0 0 0,1 0 16,-1 0-16,0 0 0,0 0 15,0 0-15,-21-21 0,21 0 0,1 0 16,-1 0-16,0-1 0,-21 1 15,21 0-15,-21 0 0,21 0 0,-21 0 16,0-1-16,0 1 0,21 0 16,-21 0-16,0 42 31,-21-21-31,21 21 16,0 0-16,0 1 0,-21-1 0,21 0 15,0 0-15,0 0 0,0 0 0,0 1 16,0-1-16,0 0 15,0 0-15,21-21 0,-21 21 16,21-21-16,1 0 0,-1 0 16,0 0-16,0-21 15,0 0-15,0 0 0,-21 0 16,0-1-16,22-20 0,-1 21 0,0 0 16,-21 0-16,0-1 0,0 1 15,21 21-15,-21 21 31,-21 1-15,21-1-16,0 0 0,0 0 0,-21 0 16,21 0-16,-21 1 0,21-1 15,0 0-15,0 0 0,0 0 16,0 0-16,0 1 0,21-22 16,0 0-1,0 0-15,0 0 0,0 0 16,1 0-16,-1 0 0</inkml:trace>
  <inkml:trace contextRef="#ctx0" brushRef="#br0" timeOffset="-200300.99">24828 8001 0,'0'0'0,"-21"0"0,21-21 0,0 0 0,0 0 16,0-1-1,21 22-15,1 0 16,20 0-16,-21 0 0,0 0 0,0 0 16,22 0-16,-22 0 15,0 0-15,0 22 0,0-1 0,1 0 0,-22 0 16,0 0-16,0 0 16,0 1-16,0-1 0,0 0 0,0 0 15,-22 21-15,22-20 0,-21-1 0,0-21 16,21 21-16,-21 0 0,0 0 15,0-21-15,21-21 47,0 0-47,0 0 0,21 0 0,0-1 16,0 1-16,-21-21 0,21 21 16,0 0-16,-21-22 0,0 22 15,22 0-15,-1 0 0,-21 0 0,21 21 16,-21-22-16,0 1 15,21 21 1,-21 21 0,0 1-1,0-1-15</inkml:trace>
  <inkml:trace contextRef="#ctx0" brushRef="#br0" timeOffset="-198665.47">25675 8107 0,'0'0'0,"42"-42"31,-42 20-31,0 1 16,0 0-16,0 0 0,0 0 0,0 0 16,0-1-16,-21 22 0,0-21 15,0 21-15,0 0 0,0 0 16,-1 0-16,1 0 0,0 0 15,0 0-15,0 21 0,0 1 16,-22-1-16,22-21 0,0 21 0,0 21 16,21-21-16,-21 1 0,21-1 0,-22 0 15,22 0-15,0 21 16,0-20-16,0-1 0,0 0 0,0 0 16,22-21-16,-22 21 0,21 0 0,0-21 15,0 0-15,0 0 0,0 22 16,1-22-16,-1 0 0,0 0 0,0 0 15,0-22-15,0 1 0,1 21 0,-1-21 16,0 0-16,0-21 0,0 20 16,0-20-16,1 0 0,-1-1 0,0 1 15,-21 0-15,21-22 0,-21 22 16,21 0-16,-21-1 0,0 22 0,0-21 16,0-1-16,0 22 0,0 0 0,0 0 15,0 0 1,0 42-1,-21 0 1,0 0-16,21 0 0,0 1 0,0-1 16,0 0-16,-21 21 0,21-21 0,0 22 15,0-22-15,0 21 0,0-21 16,0 22-16,0-1 0,0-21 0,0 22 16,0-22-16,0 0 0,0 21 0,21-21 15,-21 1-15,21-1 0,0 0 16,0 0-16,1-21 0,-1 21 0,0-21 15,0 0-15,0 0 0,0 0 16,1 0-16,-1 0 0,21 0 16,-21 0-16,0-21 0,1 0 0,-1 21 15,0-21-15,0 0 0,0-1 16,0 1-16,1 0 0,-22-21 0,21 21 16,-21-1-16,21 1 0,-21-21 0,0 21 15,0 0-15,0-1 16,0 1-16,-21 21 0,0 0 0,-1 0 15,1 0-15,0 0 0,0 0 16,0 0-16,0 0 0,-1 21 16,1 1-16,0-1 0,0 0 15,21 0-15,-21 0 0,21 0 16,0 1-16,0-1 0,0 0 16,0 0-16,0 0 0,0 0 15,21-21 1,0 0-16,0 0 15,0 0-15,1 0 16,-1-21-16,0 0 0,0 0 16,-21 0-16,21 0 0,0-1 15,-21 1-15,0 0 0,0 0 16,0 0-16,22 21 16,-22 21 15,0 0-31,0 0 0,-22 0 15,22 1-15,0-1 16,0 0-16,0 0 0,0 0 0,0 0 16,0 1-16,0-1 0,22 0 15,-1-21-15,-21 21 0,21-21 16,0 0-16,0 0 0,0 0 16,1 0-16,-1 0 0,0 0 15,0-21-15,-21 0 0,21 0 0,0-1 16,-21 1-16,0 0 0,0 0 0,22-21 15,-22 20-15,21 1 0,-21 0 16,0 0-16,0 42 47,0 0-47,0 0 16,0 1-16,0-1 0,0 0 15,0 0-15,0 0 16,0 0-16,0 1 0,0-1 15,21-21-15,0 0 0,0 21 16,0-21-16,1 0 0,-1 0 16,0 0-16,0 0 0,0 0 15,0-21-15,1 0 16,-22-1-16,21 1 0,-21 0 16,0 0-16,0 0 0,0 0 15,0-1-15,0 1 16,-21 21 15,-1 21-15,22 1-1,-21-22-15,21 21 0,0 0 16,0 21-16,-21-21 0,21 1 0,-21-1 16,21 21-16,0-21 0,-21 22 0,21-22 15,0 21-15,0 0 16,0 1-16,0-22 0,0 21 0,0 1 15,0-1-15,0 0 0,-21 1 0,21-1 16,0 21-16,0-20 0,0-1 16,0 0-16,-22 1 0,22-22 0,-21 21 15,0-21-15,21 22 0,-21-22 0,21 0 16,-21-21-16,0 21 0,21 0 16,-22-21-16,1 0 0,0 0 15,0 0-15,0 0 0,0 0 16,-1 0-16,1 0 15,21-21-15,-21 21 16,21-21-16,-21 21 16,21-21-16,0 0 0,0 0 15,0-1-15,0 1 0,0 0 16,0-21-16</inkml:trace>
  <inkml:trace contextRef="#ctx0" brushRef="#br0" timeOffset="-198136.1">23622 7493 0,'21'0'16,"0"21"-16,0-21 0,22 0 0,-22 0 15,21 0-15,22 0 0,-22 0 16,22 0-16,-1 21 0,1-21 0,-1 0 16,-21 0-16,22 0 0,-1 0 15,-20 22-15,20-22 0,-20 0 0,-1 0 16,0 0-16,1 21 0,-22-21 0,0 0 15,0 0-15,0 0 16,-42 0 47,0 0-63</inkml:trace>
  <inkml:trace contextRef="#ctx0" brushRef="#br0" timeOffset="-141849.18">4318 10245 0,'0'0'0,"0"-21"16,0-1-16,0 1 0,0 0 16,0 42 31,0 0-47,0 1 15,0 20-15,0 0 0,0 1 16,0 20-16,0 1 0,0-1 0,0-21 15,0 22-15,-21-1 0,21-20 0,-21 20 16,21-20-16,0-1 0,0 0 16,-22 1-16,22-1 0,0 0 0,-21 1 15,21-22-15,0 21 0,0-21 0,0 0 16,0 1-16,0-1 0,0 0 16,0-42-1,0 0 1,0-22-16,0 22 15,0-21-15,0 21 0</inkml:trace>
  <inkml:trace contextRef="#ctx0" brushRef="#br0" timeOffset="-141428.42">4170 10224 0,'42'-43'31,"-21"43"-31,22 741 0,-149-1439 0,190 655 16,-62 43-16,20 0 0,-21 0 15,0 0-15,22 0 0,-22 21 0,21 1 16,0 20-16,1-21 0,-22 21 15,21 1-15,1-1 0,-22 22 0,0-22 16,21 0-16,-21 1 0,1-1 0,-1 0 16,0 1-16,0-1 0,0 0 15,-21-21-15,21 22 0,-21-22 0,22 0 16,-22 21-16,0-20 0,21-22 16,-21 21-16,21 0 0,-21 0 15,21-21-15,-21 21 0,0-42 47,0 0-31,0 0-16,0 0 0,0-22 0,0 22 15,0-21-15</inkml:trace>
  <inkml:trace contextRef="#ctx0" brushRef="#br0" timeOffset="-141100.61">5122 10054 0,'0'0'0,"0"21"32,-21 1-32,21-1 15,0 21-15,0-21 0,-21 22 0,21-1 16,-21 0-16,21 1 0,0 20 0,-21-21 15,21 22-15,-22-22 0,22 1 16,-21-1-16,21 0 0,0 1 0,-21-1 16,21-21-16,0 21 0,0-20 15,-21-1-15,21 0 0,0 0 16,0 0-16,0 0 0,0 1 16,21-22-1,0 0 1,0 0-16,-21-22 15,22 1-15</inkml:trace>
  <inkml:trace contextRef="#ctx0" brushRef="#br0" timeOffset="-140519.92">5524 10351 0,'0'0'0,"0"21"31,0 0-31,-21-21 0,0 21 0,21 0 16,-21 0-16,0 1 0,21 20 16,-21-21-16,-1 21 0,22-20 0,-21 20 15,0-21-15,21 21 0,0 1 16,-21-22-16,21 0 0,-21 21 15,21-20-15,0-1 0,0 0 0,0 0 16,0 0-16,0 0 0,0 1 0,0-1 16,21-21-16,0 21 0,0-21 15,0 21-15,1-21 0,-1 0 16,21 0-16,-21 0 0,0 0 0,1 0 16,-1 0-16,21-21 0,-21 21 15,0-21-15,1 0 0,-1 21 0,0-22 16,0 1-16,0 0 0,0 0 0,-21-21 15,0 20-15,22-20 0,-22 21 16,0-21-16,0-1 0,0 22 16,0-21-16,0-1 0,0 22 0,-22-21 15,22 21-15,-21 0 0,0-1 16,0 1-16,0 0 0,21 0 0,-21 21 16,-1 0-16,1 0 0,0 0 0,0 0 15,0 0-15,0 0 0,-1 0 16,22 21-16,-21-21 0,0 21 15,0-21-15,21 21 0,0 1 16,0-1 0,0 0-1,21-21-15,0 0 0,0 0 16,1 0-16,-1 0 16,0-21-16,0 21 0</inkml:trace>
  <inkml:trace contextRef="#ctx0" brushRef="#br0" timeOffset="-140132.27">6244 10118 0,'0'-21'31,"0"42"16,-21 0-47,21 0 0,0 0 0,-21 0 16,21 1-16,0-1 0,0 21 0,0 0 15,-21-20-15,21 20 0,-22 0 16,22 1-16,0-1 0,0 0 0,0 1 16,0-1-16,-21 0 0,21-21 0,0 22 15,0-22-15,0 21 0,0-21 16,0 1-16,0-1 0,0 0 0,0 0 15,0 0-15,0 0 16,21-21 0,1 0-1,-1 0-15,0 0 0,0 0 16,-21-21-16,0 0 0,21 21 16,0-21-16,-21 0 0,22 0 0,-22-1 15,0 1-15</inkml:trace>
  <inkml:trace contextRef="#ctx0" brushRef="#br0" timeOffset="-139855.42">6096 10541 0,'0'0'0,"0"21"0,21-21 31,0 0-15,0 0-16,1 0 0,-1 0 16,0 0-16,0 0 0,0 0 0,0 0 15,1 0-15,-1 0 0,0-21 16,0 21-16,0 0 16,-21-21 15</inkml:trace>
  <inkml:trace contextRef="#ctx0" brushRef="#br0" timeOffset="-139369.34">6837 10710 0,'0'0'0,"21"0"16,0 0-1,0 0-15,0 0 16,1 0-16,-1-21 0,0 0 16,0 21-16,0-21 0,0 0 15,1 21-15,-22-21 0,0-1 16,21 22-16,-21-21 0,0 0 0,21 21 15,-21-21-15,0 0 0,0 0 16,0-1 0,-21 22-16,0 0 0,-1 0 0,1 0 15,0 0-15,0 22 16,0-22-16,0 21 0,-1-21 16,1 21-16,0 0 0,0 0 0,21 0 15,-21 1-15,0-1 0,21 0 16,0 0-16,-22 0 0,22 22 0,-21-22 15,21 0-15,0 0 0,0 0 0,0 0 16,0 1-16,0-1 16,0 0-16,0 0 0,21 0 15,1-21 1,-1 0-16,0 0 0,0 0 16,0 0-16,0 0 15,1-21-15,-1 21 0,0-21 16</inkml:trace>
  <inkml:trace contextRef="#ctx0" brushRef="#br0" timeOffset="-138808.75">7916 10499 0,'0'0'16,"0"-21"-16,0-1 16,-21 22-1,0-21-15,0 21 0,0 0 0,-1 0 16,1 0-16,0 0 16,0 0-16,-21 0 0,20 21 0,1-21 15,0 22-15,0-1 0,0 0 0,0 0 16,-1 0-16,1 0 0,0 1 15,21-1-15,-21 0 0,21 0 0,0 0 16,0 0-16,0 1 0,21-1 16,0-21-16,0 0 15,1 0-15,-1 0 0,0 21 0,21-21 16,-21 0-16,1 0 0,20 0 16,-21 0-16,21 0 0,-20 0 15,-1 0-15,21 0 0,-21 0 0,0 0 16,1 0-16,-1 0 0,0 0 15,-21 21-15,21-21 0,-21 21 16,0 0 0,-21-21-1,0 22-15,0-22 0,-1 0 16,1 21-16,-21-21 0,21 0 0,0 21 16,-1 0-16,-20-21 0,21 0 0,0 0 15,0 21-15,-1-21 0,-20 0 0,21 0 16,0 0-16,0 21 15,-1-21-15,1 0 16,0 0-16,0 0 16</inkml:trace>
  <inkml:trace contextRef="#ctx0" brushRef="#br0" timeOffset="-137876.59">4043 11451 0,'0'0'0,"-21"0"0,-1 0 0,1 0 16,0 0-16,0 0 16,0 0-16,0 0 15,42 0 32,0 0-47,0 0 0,0 0 16,0 0-16,1 0 0,20 0 15,-21 0-15,21 0 0,-20 0 0,20 0 16,0 0-16,22 0 0,-22 0 16,22 0-16,20 0 0,-20 0 0,20 0 15,1 0-15,0 0 0,-1 0 0,1 0 16,21 0-16,-21-21 0,20 21 15,1 0-15,0-21 0,0 21 0,0 0 16,21-21-16,-21 21 0,-1-21 0,1 21 16,0 0-16,0-22 0,21 22 15,-21 0-15,0-21 0,-1 21 0,1 0 16,0 0-16,-21-21 0,-1 21 16,1 0-16,0 0 0,-1 0 0,1-21 15,0 21-15,-22 0 0,1 0 16,-1 0-16,-20 0 0,-1 0 0,0 0 15,1 0-15,-22 0 0,0 0 0,0 0 16,-21 21 31,-21-21-31,0 0-16,0 0 0,-22 0 15,22 0-15,0 0 0</inkml:trace>
  <inkml:trace contextRef="#ctx0" brushRef="#br0" timeOffset="-137101.47">4233 11557 0,'0'0'0,"-21"0"0,0 0 0,0 0 16,0 0-16,-22-21 15,64 21 17,1 0-17,-1-21-15,0 21 0,21 0 16,1 0-16,-1 0 0,0-21 0,22 21 16,-1 0-16,1 0 0,20-22 0,-20 22 15,21 0-15,-1-21 16,1 21-16,0 0 0,-1 0 0,22 0 0,0 0 15,0 0-15,0-21 0,-1 21 16,1 0-16,0 0 0,0 0 16,-21 0-16,20 0 0,1 0 0,0-21 15,-21 21-15,21 0 0,-1 0 0,-20 0 16,21 0-16,-21 0 0,-1 0 16,-20 0-16,20 0 0,-20 0 0,-1 0 15,-20 0-15,20 0 0,-20 0 0,-1-21 16,0 21-16,1 0 0,-22 0 0,0 0 15,0 0-15,0 0 0,0 0 16,1 0-16</inkml:trace>
  <inkml:trace contextRef="#ctx0" brushRef="#br0" timeOffset="-136944.56">7747 11430 0,'-42'21'31,"20"-21"-31,1 0 16,0 0-16</inkml:trace>
  <inkml:trace contextRef="#ctx0" brushRef="#br0" timeOffset="-135765.52">2984 12658 0,'0'0'0,"0"-21"16,0-1-16,0 1 0,0 0 15,0 0-15,0 0 16,0 42 31,0 0-47,0 0 15,-21 0-15,21 1 0,0 20 16,0-21-16,0 21 0,0-20 0,-21 20 16,21 0-16,0-21 0,0 22 15,0-1-15,0-21 0,0 0 0,0 22 16,0-22-16,0 0 0,0 0 15,0 0-15,0 1 0,0-1 16,0 0-16,0-42 63,0 0-63</inkml:trace>
  <inkml:trace contextRef="#ctx0" brushRef="#br0" timeOffset="-135144.14">3492 12912 0,'0'0'0,"0"42"31,22-42 0,-1 0-15,-21-21-16,21 0 15,-21 0-15,0-1 16,0 1-16,0 0 16,0 0-16,0 0 15,-21 21-15,0 0 16,-1 0-16,1 0 16,21 21-16,0 0 15,-21 0-15,21 0 0,0 1 16,0-1-1,0 0-15,21 0 16,0-21 0,1 0-16,-1 0 15,0 0 1,-21-21 0,0 0-16,0 0 15,0-1-15,-21 22 16,21-21-1,-21 21 17</inkml:trace>
  <inkml:trace contextRef="#ctx0" brushRef="#br0" timeOffset="-128772.68">5969 12488 0,'0'0'0,"0"-21"0,21 21 0,0-21 16,-21 0 0,0 0-16,0 0 0,0-1 15,0 1 1,0 0-16,0 0 0,0 0 16,0 0-16,0-1 0,0 1 15,21 21-15,-21-21 0,0 0 16,0 0-16,0 42 31,0 0-31,0 0 0,0 0 16,-21 22-16,0-22 0,21 21 0,-21 1 15,0 20-15,0-21 0,-1 22 16,1-22-16,0 22 0,0-1 0,-21 1 16,-1-1-16,22 1 0,-21-22 15,-1 22-15,22-22 0,-21 0 0,21 1 16,0-22-16,-1 0 0,1 0 15,21 0-15,0 0 0,-21-21 16,21-21 0,0 0-16,0 0 0,0 0 0,0-22 15,0 1-15,0 0 0,0-1 16,0 1-16,0 0 0,21-1 0,-21 1 16,0 0-16,21 21 0,1-22 15,-22 22-15,21 0 0,-21 0 16,0 0-16,21 21 15,0 0-15,0 21 16,-21 0-16,21 0 16,1 0-16,-1 0 0,0 1 0,0-1 15,0 21-15,0-21 0,1 22 16,-1-22-16,0 0 0,21 21 0,-21-21 16,1 1-16,-1-1 0,21 0 0,-21 0 15,0 0-15,1 0 0,20-21 16,-21 22-16,0-22 0,22 0 0,-22 21 15,0-21-15,0 0 0,0 0 16,22 0-16,-22 0 0,0 0 0,21 0 16,-21-21-16,22-1 0,-22 1 0,0 0 15,21 0-15,-20-21 0,20 20 16,-21-20-16,0 0 0,0-1 0,1 1 16,-22 0-16,0-1 0,0 1 15,0 21-15,0-21 0,0-1 16,0 1-16,0 0 0,-22-1 0,1 1 15,0 0-15,-21 20 0,21-20 0,-22 0 16,22 21-16,-21-1 0,-1 1 16,22 0-16,-21 0 0,0 0 0,20 21 15,-20 0-15,21 0 0,-21 0 0,20 0 16,-20 21-16,21 0 0,0 0 16,-22 0-16,22 1 0,0 20 0,0 0 15,21-21-15,0 22 0,0-1 16,0 0-16,0 1 0,0 20 0,0-20 15,0-1-15,0 0 0,21 1 16,0-1-16,0 0 0,1-21 16,-1 22-16,21-22 0,-21 21 0,22-21 15,-22 1-15,21-1 0,0-21 0,1 21 16,-1-21-16,22 0 0,-22 0 16,0 0-16,1 0 0,-1 0 0,0 0 15,1-21-15,-1 0 0,0-1 0,-21 1 16,1 0-16,20 0 0,-21-21 15,0 20-15,-21-20 0,0 21 16,21-21-16,-21 20 0,22 1 0,-22 0 16,0 0-16,0 0 0,21 0 15,0 21-15,0 0 16,-21 21 0,21-21-16,-21 21 15,0 0-15,0 0 0,0 0 0,0 1 16,0 20-16,0-21 0,0 0 15,0 0-15,0 1 0,0-1 0,0 0 16,21 0-16,-21 0 0,22 0 0,-22 1 16,0-1-16,21-21 0,0 21 15,-21 0-15,21-21 0,0 0 0,0 0 16,1 0-16,-1 0 16,0 0-16,0 0 0,0-21 15,0 21-15,1-21 0,-1 0 0,0-1 16,0-20-16,-21 21 0,21-21 0,0 20 15,-21-20-15,22 0 0,-22 21 16,0-22-16,0 1 0,0 21 0,0-22 16,0 22-16,0 0 0,-22-21 0,1 21 15,0-1-15,0 1 0,0 21 16,-22-21-16,22 21 0,0 0 0,-21 0 16,21 0-16,-1 0 0,1 0 0,-21 21 15,21 0-15,0 1 0,-1-22 16,1 42-16,21-21 0,0 0 15,0 0-15,-21 22 0,21-22 0,0 21 16,0-21-16,0 22 0,0-22 16,0 0-16,0 21 0,21-20 0,-21-1 15,21 0-15,1-21 0,-1 21 0,0-21 16,0 0-16,0 0 0,0 0 16,1 0-16</inkml:trace>
  <inkml:trace contextRef="#ctx0" brushRef="#br0" timeOffset="-127153.25">8086 12467 0,'0'0'0,"-22"0"15,1-21-15,0 21 0,0-21 16,0 21-16,0 0 15,-1 0-15,1 0 16,0 21-16,21 0 0,-21-21 0,0 21 16,21 1-16,0 20 0,-21-21 15,21 0-15,-22 0 0,22 22 0,0-22 16,0 21-16,0 1 0,0-22 0,0 0 16,0 21-16,0-21 15,0 1-15,0-1 0,22 0 0,-1 0 16,0 0-16,0 0 0,0-21 0,0 22 15,1-22-15,-1 0 0,0 0 16,0 0-16,21 0 0,-20 0 0,-1 0 16,0 0-16,21 0 0,-21-22 15,1 1-15,20 0 0,-21 0 0,0 0 16,22-22-16,-22 22 0,0-21 0,21 21 16,-21-22-16,1 22 0,-1 0 15,0 0-15,-21 0 0,0 0 16,21-1-16,-21 1 0,0 0 15,-21 42 17,21 0-32,-21 1 15,21-1-15,0 0 0,0 0 16,0 0-16,0 0 0,-21 22 0,21-22 16,0 0-16,0 0 0,0 0 0,0 1 15,0-1-15,21 0 0,0 0 16,0-21-16,0 21 0,0-21 15,1 0-15,-1 0 0,0 0 0,0 0 16,0 0-16,22-21 16,-22 0-16,21 0 0,-21 0 0,0-1 15,22 1-15,-22 0 0,0 0 0,0-21 16,0 20-16,1 1 0,-22-21 16,0 21-16,21 0 0,-21-1 0,0 1 15,21 0-15,-21 0 0,-21 42 47,21 0-31,-21 0-16,21 1 0,0 20 15,0-21-15,0 0 0,0 0 0,0 22 16,0-22-16,0 0 0,0 0 16,0 0-16,0 1 0,0-1 15,0 0-15,21-21 0,0 0 16,0 0-16,0 21 0,0-21 0,1 0 15,-1 0-15,21 0 0,-21-21 16,0 21-16,22-21 0,-22 0 0,0-1 16,0 1-16,22 0 0,-22 0 0,0-21 15,-21 20-15,21-20 0,0 21 16,-21 0-16,21-22 0,-21 22 0,0 0 16,0 0-16,0 0 0,-21 42 62,21 0-62,-21 0 0,21 0 16,-21 1-16,21-1 0,0 0 0,0 0 15,0 0-15,-21 0 0,21 1 0,0-1 16,0 0-16,0 0 0,0 0 16,0 0-16,0 1 15,21-22 16,-21-22-15,0 1 0,0 0-16,21 0 15,-21-21-15,0 20 0,21 1 0,-21 0 16,21 0-16,-21-21 0,22 20 0,-1 1 16,0 0-16,0 0 0,-21 0 15,21 0-15,0 21 0,1-22 0,-1 1 16,0 21-16,0 0 0,0 0 15,0 0-15,1 0 16,-22 21-16,21 1 0,-21-1 16,21-21-16,-21 21 0,0 0 0,0 0 15,0 0-15,21 1 0,-21 20 16,0-21-16,0 0 0,21 0 0,-21 1 16,0-1-16,0 0 0,21 0 15,-21 0 1,22-42 15,-22 0-15,21 0-16,-21 0 0,21-1 0,-21 1 15,21 0-15,0 0 0,-21-21 0,21 20 16,1 1-16,-1 0 0,21 0 16,-21 0-16,0 0 0,1-1 15,20 22-15,-21-21 0,21 0 0,-20 21 16,-1 0-16,21 0 0,-21 0 0,0 0 15,1 0-15,-1 0 16,0 21-16,-21 0 16,0 1-16,0-1 0,0 0 15,0 0-15,0 0 0,0 0 16,0 1-16,-21-1 0,21 0 0,-21 0 16,21 0-16,-22-21 0,22 21 15,0 1-15,0-1 0,0 0 16,-21-21-16,21 21 0,0 0 15,0 0 1,21-42 31,1 0-31</inkml:trace>
  <inkml:trace contextRef="#ctx0" brushRef="#br0" timeOffset="-126192.8">10541 12679 0,'0'21'16,"21"-21"15,0 0-31,0 0 16,1 0-16,-1 0 0,0-21 15,0 21-15,21-21 0,-20 0 0,-1 21 16,0-22-16,0 1 0,0 0 16,0 0-16,-21 0 0,0 0 15,22 21-15,-22-22 0,0 1 0,-22 21 16,1 0 0,0 0-16,0 0 0,0 0 0,-22 0 15,22 0-15,0 0 0,0 21 16,-21 1-16,20-1 0,1 0 0,0 0 15,0 21-15,21-20 16,-21-1-16,21 0 0,0 0 0,0 21 16,0-20-16,0-1 0,0 0 0,0 0 15,0 0-15,21 0 0,0 1 16,0-22-16,22 21 0,-22-21 0,21 0 16,0 0-16,1 0 0,-1 0 0,0 0 15,1 0-15,-1 0 0,0 0 16,1-21-16,-1-1 0,-21 1 0,22 21 15,-22-21-15,21-21 0,-21 21 0,0-1 16,1-20-16,-1 21 16,-21 0-16,0-22 0,21 22 0,-21 0 15,21 0-15,-21 0 0,0 0 16,0-1 0,0 44-1,0-1 1,0 0-16,-21 0 15,21 0-15,-21 0 0,21 1 0,0-1 16,0 0-16,0 0 0,0 0 0,0 22 16,0-22-16,-21 0 0,21 0 15,0 0-15,0 0 0,0 1 16,0-1-16,0 0 31,-22-21-15,22-21-16,0 0 0,0-1 15,0 1-15,0-21 0,0 21 16,0 0-16,0-22 0,22 22 16,-1 0-16,-21-21 0,21 20 0,0 1 15,0 0-15,0 0 0,1-21 0,-1 20 16,0 22-16,0-21 0,21 0 16,-20 0-16,20 21 0,-21 0 0,21-21 15,1 21-15,-22 0 0,21 0 0,-21 0 16,1 0-16,20 21 15,-21 0-15,-21 0 0,21 0 0,-21 1 16,0 20-16,0-21 0,0 21 0,0 1 16,0-22-16,0 21 0,0 1 0,-21-22 15,21 21-15,0-21 0,0 22 16,0-22-16,0 0 0,0 0 0,0 0 16,0 0-16,0 1 15,0-44 16,0 1-31,0 0 0,0 0 16,0 0-16,21 0 0,0-1 16,1-20-16</inkml:trace>
  <inkml:trace contextRef="#ctx0" brushRef="#br0" timeOffset="-125828.89">12382 11980 0,'0'-21'16,"0"42"-1,0 1 1,0-1-16,0 0 0,0 21 0,0-21 15,0 22-15,0-1 0,0 0 16,0 1-16,0-1 0,0 0 0,-21 1 16,21-1-16,0 0 0,-21 1 0,21-1 15,-21-21-15,21 22 0,-21-1 16,21-21-16,0 0 0,0 0 0,0 1 16,0-1-16,-21 0 0,21 0 0,0 0 15,0 0-15,21-21 31,0 0-31,0-21 16,0 0-16,0 0 0</inkml:trace>
  <inkml:trace contextRef="#ctx0" brushRef="#br0" timeOffset="-125265.21">13144 12361 0,'0'0'0,"0"-21"16,0 0-1,-21 21-15,0 0 16,0 0-16,0 0 0,0 0 0,-22 21 16,22-21-16,0 21 0,-21 1 0,20-22 15,-20 21-15,21 0 0,0-21 0,0 21 16,21 0-16,0 0 15,0 1-15,21-22 16,21 0 0,-21 0-16,0 0 0,1 0 15,20 0-15,-21 0 0,21 0 16,-20 0-16,20 0 0,-21 0 0,0 21 16,22-21-16,-22 0 0,0 0 0,0 0 0,0 21 15,0-21 1,-21 21-16,22-21 0,-22 21 15,0 0-15,0 1 16,-22-22 0,1 21-16,0-21 0,0 21 15,0-21-15,0 0 0,21 21 0,-43-21 16,22 0-16,0 21 0,0-21 16,0 0-16,-1 0 0,1 21 0,0-21 15,0 0-15,0 0 0,0 0 16,-22 0-16,22 0 0,0 0 0,0 0 15,0 0-15,-1 0 16,22 22-16,-21-22 16,21-22 31,0 1-47,21 0 0</inkml:trace>
  <inkml:trace contextRef="#ctx0" brushRef="#br0" timeOffset="-124775.64">11874 12065 0,'0'0'0,"-21"0"31,42 0-15,1-21-16,-1 21 0,0 0 15,0 0-15,21 0 0,1-21 0,-1 21 16,0 0-16,1 0 0,20 0 16,-20 0-16,20-21 0,1 21 0,-22 0 15,21 0-15,1 0 0,-22 0 0,22 0 16,-22 0-16,0-22 0,1 22 16,-1 0-16,0 0 0,-20 0 0,-1 0 15,0 0-15,0 0 0,0 0 0,-42 0 78,0 0-62</inkml:trace>
  <inkml:trace contextRef="#ctx0" brushRef="#br0" timeOffset="-121093.72">3429 14288 0,'-21'0'16,"0"0"0,-1 0-1,1 0-15,0 0 0,0 0 16,0 0 0,21-22-16,-21 22 0,21-21 15,0 0 1,0 0-16,0 0 0,0 0 15,0-1-15,21 1 0,0 21 16,0-21-16,0 0 16,0 21-16,1 0 0,-1 0 15,0 0-15,0 0 0,0 0 16,0 0-16,1 0 16,-1 21-16,-21 0 0,21 0 15,-21 22-15,21-22 0,-21 21 0,0-21 16,0 22-16,0-1 0,0 0 0,0 1 15,0-1-15,-21 0 0,0 1 16,0-1-16,-1-21 0,1 22 0,-21-1 16,21 0-16,-22-21 0,22 22 15,-21-22-15,0 21 0,20-21 0,-20 1 16,21-1-16,-21-21 0,20 21 16,1-21-16,0 0 0,0 0 0,0 0 15,0 0-15,-1-21 0,1 21 0,21-21 16,-21-1-16,21 1 15,-21 0-15,21 0 0,0-21 0,0 20 16,0 1-16,0-21 0,0 21 16,0 0-16,21-1 0,0 1 0,-21 0 15,21 0-15,1 0 0,-1 0 0,0 21 16,0 0-16,0 0 16,0 0-16,1 0 0,-1 0 0,0 21 15,0-21-15,-21 21 0,21 0 16,0 0-16,1 0 0,-22 1 0,21-1 15,-21 21-15,21-42 0,-21 21 16,0 0-16,21 1 0,-21-1 0,21 0 16,0-21-16,-21 21 0,0 0 15,22-21-15,-1 21 16,0-21-16,0 0 16,0 0-16,0 0 15,1 0 1,-22-21-16,21 0 0,0 21 15,0-21-15,0 0 0</inkml:trace>
  <inkml:trace contextRef="#ctx0" brushRef="#br0" timeOffset="-120708.73">4064 14626 0,'0'0'16,"21"21"-1,0-21 1,-21-21 0,0 0-1,0 0-15,0 0 16,0 0-1,-21 21-15,0 0 16,0 0 0,21 21-16,-21-21 0,21 21 15,-22 0-15,22 0 0,0 0 16,0 1-16,0-1 31,0-42 0,22 21-31,-22-22 16,21 1-16</inkml:trace>
  <inkml:trace contextRef="#ctx0" brushRef="#br0" timeOffset="-119465.43">5884 14161 0,'0'-22'0,"0"1"47,0 0-16,0 0-15</inkml:trace>
  <inkml:trace contextRef="#ctx0" brushRef="#br0" timeOffset="-118877.27">5948 14118 0,'0'0'0,"0"-21"32,0 0-32,0 0 15,-21 21 1,21-21-16,-22 21 15,22-22-15,-21 22 16,0 0 0,21 22-1,0-1-15,0 0 0,0 0 0,0 0 16,0 22-16,0-1 16,0 0-16,-21 1 0,21-1 0,0 21 15,0-20-15,-21-1 0,21 22 16,0-22-16,-21 0 0,21 1 0,0-22 15,0 21-15,0-21 0,0 22 0,0-22 16,0 0-16,0 0 16,0 0-16,0-42 47,0 0-47,0 0 0,0 0 15,0-1-15,0-20 0</inkml:trace>
  <inkml:trace contextRef="#ctx0" brushRef="#br0" timeOffset="-118313.24">5546 14161 0,'0'0'0,"0"-22"0,0 1 16,0 0-16,21 21 0,0 0 15,0 0-15,0-21 0,0 21 16,1 0-16,-1 0 0,21 0 16,-21 0-16,22 0 0,-1 0 0,0 0 15,-21 21-15,22 0 0,-1 0 16,0 1-16,1-1 0,-22 21 0,21 0 16,1 1-16,-22-1 0,0 0 15,0 1-15,0-1 0,0 0 0,1 1 16,-22-1-16,21 0 0,-21 1 0,0-22 15,0 21-15,0-21 0,21 1 16,-21 20-16,0-21 0,0 0 16,0 0-16,0 1 15,0-44 17,0 1-32,0 0 0,0 0 15,0 0-15,0 0 0,0-22 16,0 22-16,0-21 0,0-1 0,0-20 15,0 21-15,0-22 0,0 1 0,0 20 16,21-20-16,-21 20 0,21 1 16,0 0-16,1-1 0,-22 1 0,21 0 15,0 21-15,0-1 0,-21 1 16,0 0-16,21 0 0,0 21 16,-21-21-16,22 21 31,-22 21-31,21-21 15,-21 21-15,0 0 0,0 0 16,0 1-16,0-1 16,0 0-16,21-21 0,-21 21 0</inkml:trace>
  <inkml:trace contextRef="#ctx0" brushRef="#br0" timeOffset="-117807.84">6943 14520 0,'0'0'0,"-22"22"0,22-1 16,0 0-16,-21-21 0,0 21 16,0 0-16,21 0 0,-21 1 0,21-1 15,-21 0-15,21 0 0,0 0 16,0 0-16,0 1 0,0-1 15,21-21-15,0 21 16,0-21-16,21 0 16,-20 0-16,-1 0 0,0 0 0,21 0 15,-21 0-15,1 0 0,20-21 0,-21 0 16,0 21-16,22-22 0,-22 1 16,0 0-16,0-21 0,0 21 15,0-1-15,-21-20 0,0 21 0,0-21 16,0 20-16,0-20 0,0 21 0,-21 0 15,-21-22-15,21 22 0,0 0 16,-22 0-16,1 0 0,21 21 0,-22 0 16,1-21-16,21 21 0,-21 0 0,20 0 15,1 0-15,-21 0 0,21 21 16,0 0-16,21 0 0,0 0 0,0 0 16,0 1-16,0-1 0,0 0 15,0 21-15,0-21 0,0 1 0,21-1 16,-21 0-16,21 0 0,0 0 15,0 0-15,0 1 0,1-1 16,-1-21-16,0 0 0,0 21 0,0-21 16,0 0-16,1 0 0,-1 0 0,0-21 15</inkml:trace>
  <inkml:trace contextRef="#ctx0" brushRef="#br0" timeOffset="-117457.68">7535 13970 0,'0'0'0,"-21"-21"31,0 21-31,21 21 31,0 0-31,0 0 0,0 22 16,0-22-16,0 0 0,0 21 15,0-20-15,0 20 0,0 0 0,0-21 16,0 22-16,0-1 0,0-21 16,0 22-16,0-1 0,0-21 0,0 21 15,0-20-15,0-1 0,0 0 0,0 21 16,0-21-16,0 1 16,0-1-16,0 0 15,21-21 1,0 0-16,0-21 15,1 0-15,-22-1 0,21 1 16,0 0-16,0 0 0</inkml:trace>
  <inkml:trace contextRef="#ctx0" brushRef="#br0" timeOffset="-117193.64">7429 14330 0,'-21'0'16,"42"0"15,1 0-31,-1 0 0,0 0 16,0 0-16,0 0 0,0 0 0,1 0 16,-1 0-16,0-21 0,21 21 15,-21 0-15,1 0 0,20-21 0,-21 21 16,0 0-16,0 0 0,1 0 0,-1 0 31,-21-22-31</inkml:trace>
  <inkml:trace contextRef="#ctx0" brushRef="#br0" timeOffset="-116692.9">8086 14436 0,'21'0'47,"0"0"-47,0 0 16,0-21-16,-21-1 0,21 22 15,1-21-15,-22 0 0,21 21 0,0-21 16,-21 0-16,21 0 0,-21-1 16,0 1-16,0 0 15,-21 21 1,0 0 0,0 0-1,-1 21-15,1 0 0,0 1 16,0-1-16,21 0 0,-21 0 15,21 0-15,-21 22 0,-1-22 16,22 0-16,0 0 0,0 21 0,0-20 16,-21-1-16,21 0 0,0 0 0,0 0 15,0 0-15,0 1 16,0-1-16,0 0 0,0 0 16,21-21-16,-21 21 15,22-21-15,-1 0 16,0 0-16,0 0 0,0 0 15,0 0-15,1 0 0,-1-21 16,21 21-16,-21-21 0,0 0 16,1 0-16</inkml:trace>
  <inkml:trace contextRef="#ctx0" brushRef="#br0" timeOffset="-115851.39">9059 14245 0,'0'0'16,"0"-21"-16,0 0 31,-21 21-31,0 0 16,0 0-16,0 0 15,-1 0-15,1 0 16,0 0-16,0 21 0,0-21 0,0 21 15,21 0-15,-22-21 0,1 22 0,0-1 16,21 0-16,0 0 16,0 0-16,0 0 0,0 1 15,21-1 1,0-21 0,1 0-16,-1 0 0,0 0 15,0 0-15,0 0 0,0 0 16,1 0-16,-1 0 15,0 0-15,0 0 0,0 0 0,0 0 16,1 0-16,-1 0 0,0 21 16,0-21-1,0 0-15,-21 21 0,21-21 0,-21 21 16,0 0-16,22-21 16,-22 22-16,0-1 15,0 0-15,0 0 16,0 0-16,0 0 15,-22-21 1,22 22-16,-21-22 16,0 21-16,0-21 0,0 0 15,0 21-15,-1-21 0,1 0 0,0 0 16,0 0-16,0 0 0,-22 0 16,22 0-16,0 0 0,0 0 0,0 0 15,0 0-15,-1 0 0,1 0 16,0 0-16,0 0 15,0 0-15,0 0 32,-1 0-17,22 21 79</inkml:trace>
  <inkml:trace contextRef="#ctx0" brushRef="#br0" timeOffset="-88945.61">3408 15875 0,'-21'0'16,"-1"0"15,1 0-16,21-21 1,0 0-16,0 0 16,0-1-1,21 1 1,1 21-16,-1 0 16,-21-21-16,21 21 0,0 0 15,0 0-15,0 0 0,1 0 0,-1 0 16,0 0-16,0 0 15,0 0-15,-21 21 0,0 0 16,0 1-16,0-1 16,0 0-16,0 0 0,0 0 0,-21 0 15,0 1-15,0-1 0,0 0 16,-22 21-16,22-21 0,0 1 0,0-1 16,0 0-16,-1 0 0,1-21 15,21 21-15,-21-21 16,0 21-16,21-42 47,21 0-47,0 21 0,-21-21 15,21 21-15,1-21 0,-1 0 16,0 21-16,0-22 0,0 22 0,22-21 16,-22 0-16,0 21 0,0 0 15,0-21-15,22 21 0,-22 0 0,0 0 16,0 0-16,21 0 0,-20 0 15,-1 0-15,0 0 0,0 21 0,0 0 16,0 0-16,-21 1 16,22-1-16,-22 0 0,0 0 15,0 0-15,0 0 0,0 1 0,0-1 16,0 21-16,0-21 0,-22 0 16,1 1-16,0-1 0,-21 0 0,21 0 15,-1 0-15,-20 0 0,21-21 16,-21 22-16,20-22 0,-20 0 0,0 21 15,21-21-15,-22 0 0,1 0 16,21 0-16,0 0 0,-22 0 0,22 0 16,0-21-16,0 21 0,0-22 0,21 1 15,-22 21-15,1-21 0,0 0 16,21 0 0,0 0-1,0-1 1,21 22-1,-21-21 1,21 21-16,1 0 0,-1 0 16,0-21-16</inkml:trace>
  <inkml:trace contextRef="#ctx0" brushRef="#br0" timeOffset="-88548.64">4445 16108 0,'0'21'0,"0"-42"63,21 21-63,-21-21 15,0 0 1,0-1-16,-21 22 16,0 0-1,0 0 1,-1 0-16,22 22 0,0-1 15,0 0-15,0 0 16,22-21 15,-1 0-31</inkml:trace>
  <inkml:trace contextRef="#ctx0" brushRef="#br0" timeOffset="-87872.75">6075 15917 0,'0'0'0,"0"-42"16,0 21 0,0 0-16,0 0 0,0-1 15,0 1-15,0 0 0,0 0 16,0 0-16,0 0 0,21-1 15,-21 1-15,21 0 0,-21 0 0,0-21 16,0 20-16,0 1 0,0 0 16,21 0-16,-21 42 47,0 0-47,0 22 0,0-22 15,0 0-15,0 21 0,0-21 0,0 22 16,21-22-16,-21 21 0,22 1 15,-22-22-15,0 21 0,21 0 0,0 1 16,-21-1-16,0 0 0,0-20 16,21 20-16,-21-21 0,0 21 0,0-20 15,0-1-15,0 0 0,0 0 16,0 0-16,0 0 16,-21-21-16,0 0 0,0 0 0,-1 0 15,1 0-15,0 0 0,0 0 16,-21 0-16,-1 0 0,22-21 0,-21 21 15,-1-21-15,1 0 0,0 21 0,21-21 16,-22 0-16,1-1 0,21 1 16,0 21-16,-1-21 0,1 21 0,64 0 31,-22 0-31,0 0 16,21 0-16,1 0 15,-22 0-15,21-21 0,0 21 0,1 0 0</inkml:trace>
  <inkml:trace contextRef="#ctx0" brushRef="#br0" timeOffset="-87349.34">6794 15812 0,'-63'0'16,"63"21"-16,0 0 15,-21-21-15,0 21 0,21 0 16,-22 0-16,22 1 0,0-1 16,0 21-16,0-21 0,0 0 15,0 1-15,0-1 0,-21 21 0,21-21 16,0 0-16,0 1 0,0-1 16,0 0-16,0 0 0,0 0 15,0-42 16,0 0-15,0 0-16,0 0 0,21-22 16,1 22-16,-22 0 0,0-21 15,21-1-15,0 22 0,21-21 16,-21-1-16,1 22 0,20-21 16,0 21-16,-21 0 0,22-1 0,-1 22 0,0 0 15,1 0-15,-1 0 0,0 0 16,-20 0-16,20 22 0,-21-1 15,0 21-15,0-21 0,-21 22 0,0-1 16,0 0-16,0-21 0,0 22 16,0-1-16,0 0 0,0-20 0,0 20 15,-21-21-15,21 0 0,0 0 0,0 1 16,0-1-16,0 0 0,21-21 31,1-21-15,-1 0-16,-21-1 0,21 1 15,0-21-15,0 0 0</inkml:trace>
  <inkml:trace contextRef="#ctx0" brushRef="#br0" timeOffset="-87073.49">7726 15515 0,'0'21'15,"0"1"-15,0-1 0,-21 0 0,21 0 16,0 0-16,-22 22 0,22-22 16,0 21-16,0 0 0,0 1 15,0-22-15,0 21 0,0 1 0,-21-1 16,21-21-16,0 21 0,0-20 16,0-1-16,0 21 0,0-21 15,0 0-15,0 1 0,21-22 16,1 0-1,-1 0-15,-21-22 0,21 1 16,-21 0-16,0 0 0,21 0 16</inkml:trace>
  <inkml:trace contextRef="#ctx0" brushRef="#br0" timeOffset="-86884.6">7556 15896 0,'-21'0'0,"42"0"0,-42 21 0,0-21 15,42 0 1,0 0-16,1 0 16,-1 0-16,0-21 0,21 21 15,-21-21-15,1 21 0,-1 0 0,21-21 16,-21 21-16,0-21 0,1 21 16,20 0-16,-21-21 0,0 21 0,0-22 15</inkml:trace>
  <inkml:trace contextRef="#ctx0" brushRef="#br0" timeOffset="-86403.88">8361 16044 0,'-43'0'31,"43"-21"-15,0 0-16,22 0 16,-22 0-16,21 0 0,0 21 15,-21-22-15,0 1 0,0 0 16,21 0-16,-21 0 0,0 0 0,0-1 15,0 1-15,-21 21 16,0 0-16,0 0 16,-1 0-16,1 0 0,0 0 0,0 21 15,0 1-15,0-1 0,-1 0 16,22 0-16,-21 0 0,0 22 0,21-22 16,0 0-16,0 21 0,0-21 15,0 1-15,0 20 0,0-21 16,0 0-16,21 0 0,0 1 0,1-22 15,-1 21-15,0-21 0,0 0 0,21 0 16,-20 0-16,20 0 0,-21 0 16,21 0-16,1 0 0,-1 0 0,0-21 15,-20 21-15,20-22 0,-21 1 16,21 0-16,-20 0 0</inkml:trace>
  <inkml:trace contextRef="#ctx0" brushRef="#br0" timeOffset="-86021.09">8784 15875 0,'0'-21'0,"0"42"0,0-63 16,0 21-16,0-1 16,21 1-16,0 21 0,1-21 0,-1 21 15,0 0-15,0-21 0,0 21 0,22 0 16,-22 0-16,0 0 0,0 0 16,0 0-16,22 0 0,-22 21 0,0 0 15,0 0-15,21 1 0,-20-1 16,-1 0-16,-21 21 0,21-21 0,-21 1 15,21 20-15,-21-21 0,0 21 16,0-20-16,0-1 0,0 0 0,0 0 16,-21 0-16,21 0 0,-21-21 0,21 22 15,-21-22 1,-1 0 0,22-22-16,0 1 0,0 0 15,0 0-15,0 0 0,0 0 0,0-22 16,0 22-16,0-21 0,0 21 15,0-22-15,0 22 0,0-21 0,0 21 16,22-1-16,-1 1 0,-21 0 0,21 21 16,0-21-16,-21 0 0,21 21 15,0 0-15,1 0 0,-1 0 16,0-21-16,0 21 16,0 0-16</inkml:trace>
  <inkml:trace contextRef="#ctx0" brushRef="#br0" timeOffset="-85601.06">9631 15642 0,'21'0'16,"0"0"15,-21 21-31,0 1 0,0-1 15,21 0-15,-21 0 0,21 0 16,-21 0-16,22 22 0,-22-22 16,0 0-16,0 0 0,0 22 0,21-22 15,-21 0-15,21 0 0,-21 0 0,0 0 16,0 1-16,21-22 16,0 0-16,0 0 15,1 0-15,-1-22 16,0 1-16,0 0 15,0-21-15,-21 21 0,21-1 0,1-20 16,-1 0-16,0 21 0,0-22 16,0 22-16,-21-21 0,21 21 15,1-22-15,-1 22 0,0 0 0,-21 0 16,21 21-16,0 0 16,-21 21-1,0 0 1,0 0-1</inkml:trace>
  <inkml:trace contextRef="#ctx0" brushRef="#br0" timeOffset="-85336.21">10393 15621 0,'0'21'31,"0"0"-31,0 1 0,0-1 16,0 0-16,0 0 0,0 0 0,0 0 15,0 1-15,0-1 0,0 0 0,-21 0 16,21 0-16,0 0 0,0 1 16,-22-1-16,22 0 0,0 0 15,22-42 16,-22 0-31,21 21 16,-21-21-16</inkml:trace>
  <inkml:trace contextRef="#ctx0" brushRef="#br0" timeOffset="-85161.31">10414 15473 0,'0'21'16,"0"0"-1,0 0-15,0 1 16</inkml:trace>
  <inkml:trace contextRef="#ctx0" brushRef="#br0" timeOffset="-84133.48">10710 15769 0,'21'0'15,"1"0"1,-1-21-16,0 21 0,-21-21 0,21 0 15,0 0-15,0-1 0,1 1 0,-1 0 16,-21 0-16,0 0 0,0 0 16,0-1-16,0 1 0,-21 21 15,-1 0-15,1 0 16,0 0-16,0 0 0,0 21 16,-22-21-16,22 22 0,0-1 0,0 0 15,0 0-15,0 0 0,-1 0 16,22 1-16,0 20 0,0-21 15,-21 0-15,21 22 0,0-22 0,0 21 16,0-21-16,0 22 0,0-22 16,0 0-16,21 0 0,1 0 0,-1 0 15,0 1-15,0-1 0,0-21 0,0 0 16,22 0-16,-22 0 0,21 0 16,-21 0-16,22 0 0,-1-21 0,-21-1 15,22 1-15,-22 0 0,21 0 0,-21-21 16,22 20-16,-22-20 0,0 21 15,0-21-15,0 20 0,0-20 16,1 21-16,-22 0 0,21 0 0,-21-1 0,0 1 16,0 0-16,0 0 15,0 42 1,0 0 0,0 0-16,0 1 15,0-1-15,0 0 0,0 0 0,0 0 16,0 0-16,0 1 0,0-1 0,0 0 15,0 0-15,0 0 0,0 0 16,0 1-16,21-22 16,0 0-16,0 0 15,0 0-15,1 0 16,-1-22-16,-21 1 0,21 21 0,0-21 16,0 0-16,0 0 0,-21 0 0,22-1 15,-22 1-15,21 0 0,0 0 16,-21 0-16,0 0 15,0 42 1,0 0 0,0 0-16,0 0 0,0 0 15,0 1-15,0-1 0,0 0 16,0 0-16,0 0 0,0 0 16,21-21-16,0 22 0,0-22 15,1 0-15,-1 0 0,0 0 16,21 0-16,-21 0 0,1 0 15,-1 0-15,21-22 0,-21 22 0,0-21 16,1 0-16,-1 0 0,0 21 0,-21-21 16,0-22-16,21 22 0,-21 0 15,0 0-15,0 0 0,0-22 0,0 22 16,-21 0-16,0 0 0,0 0 0,-1 0 16,-20 21-16,21 0 0,0-22 15,0 22-15,-1 0 0,1 0 0,0 0 16,21 22-16,0-1 15,0 0 1,21-21-16,0 0 0,1 0 16,-1 0-16,21 0 0,-21 0 0,22 0 15,-22 0-15,21 0 0,-21 0 16,22 0-16,-22 0 0,0 0 0,0 0 16,0 0-16,0-21 0,1 0 15</inkml:trace>
  <inkml:trace contextRef="#ctx0" brushRef="#br0" timeOffset="-83153.02">13928 15388 0,'0'-21'0,"0"42"0,0-63 0,0 21 16,0 0-16,-22-1 0,1 1 0,0 0 15,0 0-15,-21 0 0,20 21 16,1 0-16,-21-21 0,21 21 0,-22 0 16,22 0-16,0 21 0,-21 0 15,-1 0-15,22 21 0,-21 1 16,0-1-16,20 0 0,-20 1 0,21 20 16,-21-20-16,20 20 0,22-21 0,0 22 15,0-1-15,0-20 0,0 20 16,0-20-16,22-1 0,-1 21 0,0-41 15,0 20-15,21-21 0,-20 0 16,20 0-16,0 1 0,-21-1 0,22-21 16,-1 0-16,22 0 0,-22 0 0,21 0 15,-20-21-15,20-1 0,-20 1 16,20 0-16,1 0 0,-22-21 0,21-1 16,-20 1-16,-1 0 15,0-1-15,1 1 0,-22 0 0,0-1 16,0 1-16,-21 0 0,0-1 0,0 1 15,-21 0-15,0-1 0,-21 1 16,20 0-16,-41-1 0,21 22 0,-22 0 16,1-21-16,20 20 0,-20 22 15,-1-21-15,1 21 0,20 0 0,-20 0 16,21 0-16,-1 21 0,1 1 0,0-1 16,-1 0-16,22 21 15,0-21-15,21 22 0,0-1 0,0 0 16,0 1-16,21-1 0,21 0 0,-20 1 0,20-1 15,0 22-15,22-22 16,-22 0-16,22 22 0,-1-22 0,1 22 16,-1-22-16,1 0 0,-22 22 15,21-22-15,-20 22 0,-1-22 0,-21 0 16,0 22-16,1-22 0,-22 0 0,0 1 16,0-1-16,0-21 0,-22 22 15,1-22-15,0 21 0,-21-21 0,21 0 16,-1-21-16,1 22 0,0-22 0,-21 0 15,21 0-15,-1 0 0,1 0 16,0 0-16,0-22 0,0 1 16,21 0-16,-21-21 0,21 21 15,0-22-15,0 22 0,0-21 16,0-1-16,0 1 0,21 0 0,0-1 16</inkml:trace>
  <inkml:trace contextRef="#ctx0" brushRef="#br0" timeOffset="-80320.9">14605 15706 0,'0'0'0,"21"-21"0,0-1 0,0 1 0,1 0 15,-22 0-15,21 21 16,0 0-16,-21 21 16,0 0-16,0 0 0,0 1 0,0 20 15,0-21-15,0 21 16,0 1-16,0-22 0,0 21 0,0 1 15,0-22-15,0 21 0,0-21 16,21 22-16,-21-22 0,0 0 0,21 0 16,-21 0-16,21-21 15,1 0-15,-1 0 16,0 0-16,0-21 0,0 21 0,-21-21 16,21 0-16,1-22 0,-1 22 0,0 0 15,0-21-15,0-1 0,0 22 16,1-21-16,-22 0 0,0 20 15,21-20-15,-21 21 0,21 0 0,-21 0 16,0-1-16,0 1 16,0 42 15,0 1-31,0-1 0,0 0 16,0 21-16,0-21 0,0 1 0,0-1 15,0 21-15,0-21 0,21 0 16,-21 1-16,21 20 0,-21-21 0,21 0 15,1 0-15,-1 1 0,0-1 16,0-21-16,0 0 16,0 21-16,22-21 0,-22 0 0,0 0 15,0 0-15,22 0 0,-22-21 16,0 0-16,21-1 0,-21 1 0,1 0 16,20 0-16,-21-21 0,0 20 0,0-20 15,-21 21-15,0-21 0,22 20 16,-22 1-16,0 0 0,0 0 0,0 0 15,0 0-15,0-1 0,-22 22 16,1 0-16,0 0 16,0 0-16,21 22 0,-21-22 15,21 21-15,0 0 0,0 0 0,0 0 16,0 0-16,0 1 16,0-1-16,0 0 0,0 0 0,0 21 15,0-20-15,0-1 0,0 0 16,21 0-16,-21 0 0,21-21 0,0 21 15,-21 1-15,21-22 0,1 0 0,-1 0 16,0 0-16,0 0 0,0 0 16,0 0-16,1 0 0,-1-22 0,0 22 15,21-21-15,-21 0 0,1 0 0,20 0 16,-21 0-16,0-1 0,22-20 16,-22 21-16,0 0 0,0 0 0,21-22 15,-20 22-15,-1 0 0,-21 0 16,0 0-16,21 21 0,-21-22 15,-21 22 1,0 0-16,-1 0 16,1 22-16,21-1 15,0 0-15,0 0 0,0 0 16,21 0-16,1 22 0,-22-22 16,21 0-16,0 0 0,0 0 0,0 1 15,-21-1-15,21 0 0,-21 0 0,22 0 16,-22 0-16,0 1 15,-22-22 1,1 0 0,0 0-16,0 0 0,0-22 0,0 1 15,-1 21-15,1-21 0,0 0 16,0 0-16,21 0 0,-21-1 16,0 1-16,-1 0 0,1 0 15,21 42 16,0 0-31,0 0 0,21-21 0,1 22 16,-22-1-16,21 0 0,0 0 0,0-21 16,0 21-16,0 0 0,1-21 15,20 22-15,-21-22 0,0 0 16,22 0-16,-22 0 0,21 0 16,-21 0-16,22 0 0,-22 0 0,21 0 0,-21-22 15,0 1-15,1 21 0,-1-21 16,21 0-16,-21-21 0,0 20 15,-21-20-15,22 21 0,-1-21 0,0 20 16,0-20-16,0 0 0,-21-1 0,21 1 16,1 0-16,-22-1 0,21 1 15,-21 0-15,0-1 0,21 1 0,-21 21 16,0-21-16,0 20 0,0 1 16,0 0-16,0 0 0,0 42 31,-21 0-16,21 22-15,-21-22 0,21 21 0,0 0 16,0 1-16,0-1 0,0 0 0,0-20 16,0 20-16,0 0 0,0 1 15,0-1-15,0 0 0,0 1 0,0-1 16,0 0-16,0-21 0,0 22 16,0-22-16,0 0 0,0 0 0,0 0 15,0 1-15,21-1 0,0-21 0,0 0 16,0 0-16,0 0 15,1 0-15,20 0 0,-21 0 0,0-21 16,0-1-16,1 1 0,-1 0 16,21 0-16,-21-21 0,0 20 15,1-20-15,-1 21 0,0 0 0,-21-22 16,21 22-16,0 0 0,-21 0 0,0 0 16,0 0-16,0-1 0,21 22 15,-21 22 1,-21-1-16,21 0 15,0 0-15,0 0 0,0 0 16,-21 22-16,21-22 0,0 0 0,0 0 16,0 22-16,0-22 0,0 0 15,0 0-15,0 0 0,0 0 16,21-21-16,0 22 0,-21-1 0,22-21 16,-1 0-16,0 0 0,0 0 0,0 0 15,0 0-15,22 0 0,-22 0 16,0-21-16,0-1 0,0 22 0,1-21 15,-1 0-15,0-21 0,-21 21 16,21-1-16,0 1 0,-21 0 0,0 0 16,21 0-16,-21 0 0,0-1 0,22 1 15,-22 42 17,0 1-17,-22-1-15,22 0 16,0 0-16,-21 0 0,21 0 0,0 1 15,0-1-15,0 0 0,0 0 0,0 0 16,0 0-16,21-21 0,1 22 16,-22-1-16,21-21 0,0 0 0,0 0 15,0 0-15,0 0 16,1 0-16,-1 0 0,-21-21 16,21-1-16,0 22 0,-21-21 0,0 0 15,21 0-15,-21-21 0,0 20 16,0 1-16,0 0 0,0 0 0,0-21 15,0 20-15,0 1 0,-21 0 0,0 0 16,21 0-16,-21 21 0,0-21 16,-1 21-16,1-22 0,0 22 15,0 0-15,0 0 16,21 22 0,21-22-1,0 0-15,0 0 16,0 0-16,1 0 0,-1 0 15,0 0-15,21 0 0,-21 0 0,1 0 16,-1 0-16,0 0 0,0 0 0,0 0 16,0 0-16,22 0 0,-22 0 15,0 0-15,21 0 0,-20 0 0,-1 21 16,0 0-16,0 0 16,0 0-1,-21 0-15,0 1 0,0-1 16,0 0-16,0 0 0,0 0 15,0 0-15,0 1 0,0-1 16,0 0-16,0 0 0,0 0 16,0 0-16,-21-21 0,21 22 0,0-1 15,-21-21 1,21-21 15,21-1-31,-21 1 16,21 0-16,0 0 0,1-21 15,-22 20-15,21-20 0,0 21 0,21-21 16,-21 20-16,1-20 0,20 21 16,-21-21-16,21 20 0,1 1 0,-1 0 15,0 21-15,1-21 0,-22 21 0,0 0 16,0 0-16,0 0 0,1 21 16,-22 0-16,0 0 0,0 1 0,0-1 15,0 0-15,0 0 0,0 21 0,0-20 16,0 20-16,-22-21 0,22 0 15,-21 22-15,21-22 0,0 0 0,0 0 16,0 0-16,0 0 0,0 1 16,21-1-16,1-21 15,-1 0-15,0 0 0,0 0 0,0 0 16,0 0-16,1 0 0,-1 0 0,0-21 16,21-1-16,-21 1 0,1 0 15,20 0-15,-21-21 0,21 20 0,-20 1 16,-1-21-16,0 21 0,21-22 15,-21 22-15,1 0 0,-22-21 16,21 21-16,0-1 0,-21 1 0,0 0 0,0 0 16,-21 21-1,0 21 1,-1-21-16,1 21 0,21 0 0,0 1 16,0-1-16,0 0 0,0 0 15,0 0-15,0 0 0,0 22 0,0-22 16,21 0-16,1 0 0,-22 0 0,21 1 15,0-1-15,0-21 0,0 21 16,0 0-16,1 0 0,-1-21 16,0 0-16,-21 21 0,-21-21 31,0 0-15,-1 0-16,1 0 0,0 0 0,0 0 15,0 0-15,0 0 0,-1 0 16,1 0-16,0 0 0,0 0 0,0 0 15,0 0-15,-1-21 0,1 0 16,0 21-16,0-21 16,21 0-16</inkml:trace>
  <inkml:trace contextRef="#ctx0" brushRef="#br0" timeOffset="-80037.06">18394 15028 0,'-21'0'0,"-22"-21"16,22 21 15,21 21 0,-21 1-15</inkml:trace>
  <inkml:trace contextRef="#ctx0" brushRef="#br0" timeOffset="-79741.24">16595 15473 0,'0'0'16,"21"0"-1,0 0-15,0 0 0,21-21 0,-20 21 16,20 0-16,-21-21 0,21 21 16,-20 0-16,-1 0 0,21-22 0,-21 22 15,0 0-15,1 0 0,-1 0 16,0 0-16,0 0 0,-21-21 0,21 21 16,-42 0-1,0 0 1,0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57:03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2117 0,'0'-21'16,"0"-1"-1,0 1 1,0 0 0,0 0-16,0 0 15,0 0-15,0-1 16,0 1-16,0 0 16,0 0-16,0 0 0,0 0 15,0 42 32,0 0-47,0 0 0,0 21 16,0-20-16,0 20 0,0 0 15,0 22-15,0-22 0,0 0 0,0 22 16,0-1-16,0-20 0,0 20 16,0 1-16,0-22 0,-21 22 15,21-22-15,-21 0 0,21 1 16,0-22-16,0 21 0,-21-21 0,21 0 15,-21 1-15,21-1 0,0 0 16,0 0 0,0-42 15,0 0-31,0 0 16,0-1-16</inkml:trace>
  <inkml:trace contextRef="#ctx0" brushRef="#br0" timeOffset="1199.5">1947 2434 0,'0'21'47,"0"1"-32,0-1 1,0 0-16,0 0 0,0 0 16,0 0-1,0 1 1,21-22 31,1 0-47,-1-22 15,-21 1-15,0 0 0,21 0 16,-21 0-16,0 0 16,0-1-16,0 1 0,0 0 15,0 0 1,-21 21-16,0 0 15,21 21 1,-22 0 0,22 0-16,0 1 15,0-1 1,22-21 15,-1 0 0,-21-21-15,0-1 0,0 1-1,0 42 63</inkml:trace>
  <inkml:trace contextRef="#ctx0" brushRef="#br0" timeOffset="3311.49">4403 2032 0,'0'-21'32</inkml:trace>
  <inkml:trace contextRef="#ctx0" brushRef="#br0" timeOffset="5459.6">4445 1757 0,'0'0'0,"0"-21"0,21 21 0,-21-21 0,0-1 15,0 1-15,21 0 0,-21 0 16,0 0-16,0 0 16,0 42 30,0 21-46,0-21 0,0 22 0,0-1 16,-21 21-16,0-20 0,21 20 16,-21-20-16,21 20 0,-21-21 0,21 22 15,-22-22-15,1 1 0,21-1 16,0 0-16,0-21 0,-21 22 0,21-22 16,-21 21-16,21-21 0,0 1 15,0-1-15,0 0 0,0 0 0,0 0 31,0-42-15,0 0-16,0 0 16,0 0-16,0-1 0,0 1 0,0-21 15</inkml:trace>
  <inkml:trace contextRef="#ctx0" brushRef="#br0" timeOffset="5787.42">4741 1545 0,'0'0'0,"0"21"0,0 22 16,0-22-16,0 21 0,0 1 0,0 20 15,0-21-15,0 22 0,0-22 16,0 22-16,0-22 0,-21 22 0,21-22 15,0 0-15,0 1 0,-21-1 16,21 0-16,0-21 0,-21 22 0,21-1 16,0-21-16,0 0 0,0 1 0,0-1 15,0 0 1,-21-21 15,21-21-31,0 0 16,-22-1-16,22 1 0,-21 0 15</inkml:trace>
  <inkml:trace contextRef="#ctx0" brushRef="#br0" timeOffset="6012.29">4276 2244 0,'0'0'0,"42"0"0,-21 0 16,0 0-16,22 0 0,-22 0 16,21-21-16,-21 21 0,22 0 0,-22 0 15,21 0-15,-21-22 0,0 22 16,1 0-16,-1 0 0,0 0 0,0 0 16,-21-21-1</inkml:trace>
  <inkml:trace contextRef="#ctx0" brushRef="#br0" timeOffset="7231.12">5419 2265 0,'0'0'0,"0"-21"0,21 0 16,0-1-1,-21 1-15,21 21 0,-21-21 16,0 0-16,0 0 0,0 0 16,0-1-16,0 1 15,-21 0-15,0 0 0,0 21 16,-1 0-16,1-21 0,0 21 15,0 0-15,0 0 0,0 0 0,-22 0 16,22 0-16,0 21 0,0 0 16,0-21-16,-22 21 0,22 0 0,0 1 15,0-1-15,21 0 0,-21 21 16,21-21-16,-22 1 0,22 20 0,0-21 16,0 21-16,0-20 0,0-1 15,0 0-15,0 0 0,22 0 0,-1 0 16,-21 1-16,21-1 15,0-21-15,0 0 0,0 0 0,1 0 16,-1 0-16,0 0 0,0 0 16,0-21-16,0 21 0,1-22 15,-1 1-15,0 0 0,0 0 16,0 0-16,0 0 0,1-1 0,-1 1 16,-21 0-16,0-21 0,21 21 0,0-1 15,-21 1-15,21 0 0,-21 0 16,0 0-16,0 0 0,0-1 15,0 44 17,0-1-32,0 0 15,0 0-15,-21 0 0,21 0 0,0 1 16,-21 20-16,21-21 0,0 0 16,0 0-16,0 1 0,0-1 0,0 0 15,0 0-15,0 0 0,0 0 16,21 1-16,0-22 0,0 0 15,1 0-15,-1 0 16,0 0-16,0 0 0,0-22 0,22 22 16,-22-21-16,0 0 0,0 0 15,0 0-15,0 0 0,1-1 0,-1 1 16,0 0-16,-21 0 0,0 0 0,21 0 16,-21-1-16,0 1 15,21 0-15,-21 0 0,0 0 16,0 42 31,0 0-47,-21 0 0,21 0 15,0 1-15,0-1 0,-21 0 0,21 21 16,0-21-16,0 1 0,0-1 16,0 0-16,0 0 0,0 0 0,-21 0 15,21 1-15,0-1 0,0 0 16,0 0-16,0-42 62,0 0-62,0 0 16,0-1-16,0 1 0,0-21 0,0 21 16,0 0-16,0-1 0,0 1 15,0 0-15,0-21 0,21 21 0,0-1 16,0 1-16,0 0 0,1 0 15,20 0-15,-21 0 0,21-1 0,1 1 16,-1 21-16,0 0 0,-20 0 16,20 0-16,0 0 0,1 21 0,-22 1 15,21-1-15,-21 0 0,0 0 16,1 0-16,-22 0 0,21 22 16,-21-22-16,0 21 0,0-21 0,0 22 15,-21-22-15,-1 0 0,1 21 16,0-20-16,0-1 0,0 0 0,21 0 15,-21 0-15,-1-21 16,22-21 15,0 0-31,22 0 0,-1 0 16,0-1-16</inkml:trace>
  <inkml:trace contextRef="#ctx0" brushRef="#br0" timeOffset="7954.7">7133 1990 0,'-21'-21'0,"42"42"0,-63-64 15,42 22-15,-21 21 0,-1-21 16,1 21-16,0 0 0,0 0 0,0 0 16,0 0-16,-22 0 0,22 0 0,0 21 15,-21 0-15,20 1 0,1-1 16,0 0-16,0 0 0,0 0 0,0 22 16,21-22-16,0 0 0,0 21 15,0-21-15,0 1 0,0 20 0,0-21 16,0 0-16,0 0 0,0 1 15,0-1-15,21 0 0,0 0 0,-21 0 16,21-21-16,0 21 16,0-21-16,1 0 0,-1 0 0,0 0 15,0 0-15,0 0 0,0 0 0,1-21 16,-1 21-16,0-21 0,0 0 16,0 0-16,0 0 0,1-1 0,-22 1 15,21 0-15,0-21 0,-21 21 16,0-22-16,21 1 0,0 0 0,-21-1 15,21 1-15,-21 0 0,0-1 16,0-20-16,22-1 0,-22 22 0,0 0 16,21-22-16,-21 22 0,0-1 15,0 22-15,0-21 0,0 21 0,0 0 16,0-1 0,0 44-1,0-1 1,0 21-16,0-21 0,0 22 0,0-1 15,0 21-15,0-20 0,0 20 0,-21-20 16,21 20-16,-22-21 0,22 22 16,-21-22-16,21 1 0,0-1 0,0-21 15,0 21-15,0-20 0,0 20 16,0-21-16,0 0 0,0 0 0,0 1 16,0-1-16,0 0 0,0 0 15,0 0-15,0 0 16,21-21-16,1 0 15,-1 0-15,0 0 16,0-21-16,-21 0 16,21 21-16,0-21 0</inkml:trace>
  <inkml:trace contextRef="#ctx0" brushRef="#br0" timeOffset="8543.36">7810 2053 0,'0'0'0,"22"-42"31,-22 21-31,-22 21 32,1 0-32,0 0 0,0 0 0,0 0 15,0 0-15,-1 21 0,1-21 16,0 21-16,0 0 0,0-21 0,0 21 15,-1-21-15,1 22 0,21-1 16,0 0-16,0 0 16,21 0-1,1-21-15,-1 0 16,0 0-16,0 0 0,0 0 16,0 21-16,1-21 0,20 0 15,-21 0-15,0 0 0,0 0 0,1 0 16,-1 0-16,0 0 0,0 22 15,0-22-15,0 0 0,1 0 0,-1 0 16,0 21-16,0 0 16,-21 0-16,0 0 15,0 0-15,0 1 16,-21-22-16,0 21 0,0-21 16,-1 21-16,-20 0 0,21-21 0,-21 21 15,20-21-15,-20 0 0,21 21 16,-21-21-16,20 0 0,-20 22 0,21-22 15,0 0-15,-22 0 0,22 0 16,0 0-16,0 0 0,0 0 16,0 0-1,21-22 32,0 1-31,21 0-16,0 0 15</inkml:trace>
  <inkml:trace contextRef="#ctx0" brushRef="#br0" timeOffset="9735.2">10012 1905 0,'0'0'0,"-21"-21"0,21 0 16,0 0-16,0-1 16,-22 22-16,1 0 15,0 0 1,0 0-16,21 22 0,-21-1 15,0 0-15,-1 0 0,-20 21 16,21-20-16,0 20 0,0 0 16,-1-21-16,1 22 0,0-1 0,0-21 15,21 22-15,-21-22 0,21 21 0,0-21 16,0 0-16,0 1 0,21-1 16,0-21-16,0 21 0,0 0 15,1-21-15,20 0 0,-21 0 0,0 0 16,22 0-16,-1 0 0,-21 0 15,0 0-15,22-21 0,-22 0 0,0 21 16,-21-21-16,0-1 0,0 1 16,0 0-16,0 0 0,0 0 15,0 0-15,-21-1 0,0 1 0,-1 0 16,-20 0-16,21 0 16,0 0-16,0-22 0,21 22 0,-22 0 15,22 0-15,0 0 0,0-1 16,0 1-16,0 0 0,22 0 0,-1 0 15,0 0-15,0 21 0,21-22 16,-20 1-16,20 21 0,0 0 0,1 0 16,-1-21-16,0 21 0,1 0 0,-1 0 15,0 21-15,-21 0 0,22 1 16,-22 20-16,21-21 0,-21 21 0,-21-20 16,22 20-16,-22 0 0,0-21 15,0 22-15,0-22 0,0 21 0,0-21 16,0 1-16,0-1 15,0 0-15,0 0 0,0 0 0,0 0 16,-22-21 15,22-21-15,0 0-16,0 0 16,0 0-16,0 0 0,0-1 0,0 1 15,0 0-15,0-21 0,22 21 0,-1-22 16,-21 22-16,21-21 0,21 21 15,-21-22-15,1 22 0,20-21 0,0 21 16,-21-1-16,22 22 0,-1-21 16,0 21-16,1 0 0,-1 0 15,0 0-15,-20 21 0,20 1 16,0-1-16,-21 0 0,1 21 0,-1-21 16,-21 22-16,0-22 0,0 21 15,0-21-15,0 22 0,0-22 0,0 0 16,0 21-16,0-20 0,-21-1 0,-1 0 15,1 0-15,0 0 16,0-21-16,0 21 0,0-21 16,-1 0 15,22-21-31,0 0 0</inkml:trace>
  <inkml:trace contextRef="#ctx0" brushRef="#br0" timeOffset="10703.28">12658 1799 0,'21'0'31,"0"0"-31,0 0 15,0 0-15,0 0 0,22 0 0,-22 0 16,21 0-16,1-21 0,-1 0 16,0 21-16,1-21 0,20 0 0,-21-1 15,1 1-15,-1 0 0,0 0 16,-20 0-16,20 0 0,-21-1 0,-21 1 16,0 0-1,0 0-15,0 0 0,0 0 0,-21-1 16,0 22-16,0-21 0,-22 21 0,1 0 15,0 0-15,-1 0 0,-20 0 16,20 0-16,1 0 0,0 21 0,-1-21 16,22 22-16,-21-1 0,21 0 15,0 0-15,-1 21 0,1-20 0,21 20 16,0 0-16,0-21 0,0 22 16,0-22-16,0 0 0,0 0 0,21 22 15,1-22-15,-1-21 0,21 21 16,-21 0-16,22-21 0,-1 21 0,0-21 15,1 0-15,-1 0 16,0 0-16,-21 0 0,22 0 0,-1 0 16,-21 0-16,0 0 0,-63 0 31,21 0-31,-21 0 16,-1 21-16,1-21 0,0 22 15,-22-22-15,1 21 0,20 0 0,1 0 16,-22-21-16,22 21 0,21 0 15,-21 22-15,20-22 0,1 0 0,21 0 16,0 0-16,0 1 0,0-1 0,0 0 16,0 0-16,21 0 0,1 0 15,20-21-15,-21 22 0,21-22 16,1 0-16,-1 21 0,0-21 16,1 0-16,20 0 0,-20 0 0,20 0 15,-21 0-15,1-21 0,-1 21 0,0-22 16,1 22-16,-1-21 0,-21 0 15,22 0-15,-22 21 0,0-21 0,0 0 16,0-1-16,-21-20 0,0 21 16,21 0-16,-21 0 0</inkml:trace>
  <inkml:trace contextRef="#ctx0" brushRef="#br0" timeOffset="10930.15">13547 1969 0,'0'0'0,"0"-22"0,0 1 16,0 42 15,21 1-31,0-1 0,0 0 15,-21 0-15,21 0 0,-21 0 16,21 1-16,-21-1 0,22 0 0,-22 0 16,21 0-16,-21 0 0,0 1 0,21-22 15,-21 21-15,21-21 0,-21 21 16,21-21-16,0 0 31,1 0-15,-22-21-16,0 0 0,21-1 15,-21 1-15,21 0 16</inkml:trace>
  <inkml:trace contextRef="#ctx0" brushRef="#br0" timeOffset="11151.78">13864 1905 0,'0'0'0,"-42"0"31,21 0-31,-1 21 0,1 0 0,0 1 16,0-1-16,0 0 0,0 0 15,-1 0-15,1 22 0,0-22 0,0 0 16,21 0-16,-21 21 0,0-20 16,-1-1-16,22 0 0,0 0 15,0 0-15,0 0 0,0 1 16,22-22 0,-1 0-16,0 0 15,0-22-15,0 22 0,0-21 16,22 0-16</inkml:trace>
  <inkml:trace contextRef="#ctx0" brushRef="#br0" timeOffset="11538.56">14203 1863 0,'0'21'15,"0"0"-15,0 0 0,0 0 16,0 1-16,0-1 0,0 0 0,0 21 16,0-21-16,0 22 0,0-22 0,0 21 15,0 1-15,0-22 0,0 21 16,0 0-16,0 22 0,0-22 0,0 22 16,0-1-16,0-20 0,0 20 15,0 1-15,0-1 0,0-21 0,-21 22 16,21-1-16,-22-20 0,22 20 15,0-20-15,-21 20 0,0-21 16,21 22-16,0-22 0,-21 1 0,0-22 16,21 21-16,-21-21 0,21 0 0,-22 1 15,22-1-15,0-42 32,0-1-17,0 1-15,0 0 0,22-21 16,-22 21-16,21-22 0,0 1 0,-21 0 15</inkml:trace>
  <inkml:trace contextRef="#ctx0" brushRef="#br0" timeOffset="11871.3">14203 2096 0,'0'0'0,"0"-22"0,0 1 0,-21 0 0,21 0 15,0 0-15,0 0 0,0-1 16,0 1-16,0 0 0,21 0 0,0 0 16,0 21-16,0-21 0,22-1 15,-22 22-15,21-21 0,0 21 16,1 0-16,-1 0 0,0 0 0,-20 0 16,20 0-16,0 0 0,-21 21 15,22 1-15,-22-1 0,0 21 0,-21-21 16,0 22-16,0-22 0,0 0 15,0 21-15,-21-21 0,0 22 0,0-22 16,-1 0-16,-20 0 0,21 0 16,-21 1-16,20-1 0,-20 0 0,0-21 15,21 21-15,-22 0 0,22-21 0,-21 21 16,21-21-16,-22 0 0,22 22 16,-21-22-16</inkml:trace>
  <inkml:trace contextRef="#ctx0" brushRef="#br0" timeOffset="12551.61">7260 3768 0,'0'0'0,"0"-21"0,0-1 0,0 1 15,0 0-15,0 0 0,0 0 16,0 0-16,0-1 0,0 1 16,0 42 15,0 1-16,0 20-15,0-21 0,0 21 16,0 1-16,0-1 0,0 22 0,0-1 16,0-21-16,0 22 0,-21-1 15,21-20-15,-21 20 0,21-20 0,0-1 16,0 0-16,0 1 0,-21-22 16,21 0-16,0 0 0,0 0 0,0 0 15,21-21 16,-21-21-31,21 0 0</inkml:trace>
  <inkml:trace contextRef="#ctx0" brushRef="#br0" timeOffset="12899.07">7641 4106 0,'0'22'0,"0"-1"0,0 0 16,0 0-16,0 0 16,21-21-1,0 0 1,1 0-16,-1-21 0,0 21 16,0-21-16,0 0 0,-21 0 15,21-1-15,-21 1 16,0 0-16,0 0 15,0 0-15,-21 21 16,0 0-16,0 0 16,0 0-16,0 0 0,21 21 15,-22 0-15,22 0 16,-21-21-16,21 21 0,0 1 16,21-22-1,1 0-15,-1 0 16,0 0-16</inkml:trace>
  <inkml:trace contextRef="#ctx0" brushRef="#br0" timeOffset="13251.86">8848 3239 0,'0'42'16,"0"-21"0,0 21-16,0 1 0,0-1 0,0 0 15,0 1-15,0-1 0,0 22 16,0-22-16,0 0 0,0 22 0,-22-22 15,22 22-15,-21-22 0,21 21 0,0-20 16,0 20-16,0-20 0,0-1 16,0 0-16,0-21 0,0 22 0,0-22 15,0 0-15,0 0 0,0 0 16,21-21 0,1 0-16</inkml:trace>
  <inkml:trace contextRef="#ctx0" brushRef="#br0" timeOffset="13607.66">8742 3577 0,'-21'-21'16,"42"42"-16,-64-63 0,22 0 0,21 20 15,0 1-15,0 0 0,0 0 0,0-21 16,0 20-16,21 1 0,1 0 15,-1 0-15,0 0 0,21 0 16,1-1-16,-1 1 0,0 21 0,1 0 16,20 0-16,-21 0 0,1 0 15,-22 0-15,21 21 0,-21 1 0,22-1 16,-22 21-16,-21 0 0,0-20 16,0 20-16,0 0 0,-21 1 0,0-1 15,-1 0-15,-20 1 0,0-1 0,-1 0 16,1 1-16,0-22 0,-1 0 15,1 21-15,0-21 0,-1 1 0,22-1 16,-21-21-16,21 21 0,42-21 47,0 0-47,21-21 0</inkml:trace>
  <inkml:trace contextRef="#ctx0" brushRef="#br0" timeOffset="14095.27">9461 3662 0,'-21'0'31,"21"21"-31,-21-21 16,21 21-16,-21 0 0,0 1 0,21-1 15,-21 0-15,-1 0 0,22 21 0,-21-20 16,0-1-16,21 21 0,0-21 16,-21 22-16,21-22 0,0 0 0,0 0 15,0 0-15,0 0 0,0 1 16,0-1-16,21-21 0,0 0 16,0 0-16,1 0 0,20 0 0,-21 0 15,0-21-15,22-1 0,-22 22 16,21-21-16,-21-21 0,22 21 0,-22 0 15,21-1-15,-21-20 0,-21 21 16,0 0-16,0-22 0,0 22 16,0 0-16,0-21 0,0 21 0,-21-1 15,0 1-15,0 21 0,0-21 16,-22 21-16,22 0 0,0 0 0,0 0 16,0 0-16,-1 0 0,-20 0 0,21 0 15,0 21-15,0 0 16,-1-21-16,22 22 0,0-1 0,0 0 15,0 0-15,0 0 16,0 0-16,0 1 16,22-22-16,-1 0 0,0 0 15,21 0-15</inkml:trace>
  <inkml:trace contextRef="#ctx0" brushRef="#br0" timeOffset="14523.59">10287 3662 0,'0'0'16,"-21"0"-1,0 0-15,-22 0 16,22 0-16,0 0 0,-21 21 16,20-21-16,1 21 0,-21 0 0,21-21 15,0 22-15,21-1 0,0 0 16,0 0-16,0 0 15,21-21-15,0 0 16,0 21-16,21-21 0,-20 0 0,20 0 16,-21 0-16,21 0 0,-20 22 0,20-22 15,-21 0-15,0 0 0,0 21 16,1-21-16,-1 21 0,0 0 16,-21 0-16,0 0 15,-21 1-15,0-22 0,-1 21 16,1-21-16,-21 21 0,21 0 15,-22-21-15,1 21 0,21-21 16,-21 0-16,-1 0 0,1 0 0,21 0 16,-22 0-16,22 0 0,0 0 0,0 0 15,0 0-15,0 0 16,21-21-16,0 0 16,0 0-16,21 0 15,0-1-15,0 22 0,0-21 16</inkml:trace>
  <inkml:trace contextRef="#ctx0" brushRef="#br0" timeOffset="14904.98">10837 3069 0,'0'0'0,"-21"0"16,0 0 0,0 0-16,21 21 0,-21 1 0,21-1 15,0 0-15,-22 21 0,22 1 16,-21-1-16,21 21 0,-21-20 16,0-1-16,21 22 0,-21-22 15,21 21-15,-21-20 0,-1 20 0,1-20 16,21-1-16,0 0 0,-21 1 0,21-1 15,0 0-15,-21-21 0,21 22 16,0-22-16,0 0 0,0 0 0,0 0 16,0 1-16,21-22 0,0 0 15,0 0-15,1 0 0,-1 0 0,0 0 16,0-22-16,0 1 0,0 21 0,22-21 16,-22 0-16,0-21 0,0 20 15,0 1-15,1 0 0,-1 0 16,0 0-16,-21 0 0</inkml:trace>
  <inkml:trace contextRef="#ctx0" brushRef="#br0" timeOffset="15082.87">10583 3725 0,'-21'0'0,"42"0"0,-63 0 0,21 0 0,42 0 47,0 0-47,0 0 0,22 0 15,-22 0-15,21 0 0,-21 0 0,22 0 16,-1-21-16,0 21 0,1 0 16,-1-21-16,-21 21 0,21 0 15</inkml:trace>
  <inkml:trace contextRef="#ctx0" brushRef="#br0" timeOffset="15959.37">11430 3662 0,'0'0'0,"-21"-21"0,21 0 15,0 42 32,0 0-47,0 0 0,0 0 0,0 0 16,0 1-16,0-1 0,0 0 16,0 0-16,0 0 0,0 0 0,0 22 15,0-22-15,0 0 0,0 0 0,0 0 16,0 1-1,0-1-15,0 0 16,0-42 15,0 0-31,0-1 0,0 1 16,0 0-16,0 0 0,0 0 16,0 0-16,21-1 0,0-20 0,-21 21 15,21 0-15,-21 0 0,21-1 0,1-20 16,-1 21-16,0 0 0,0 0 15,0-1-15,0 22 0,1-21 0,20 0 16,-21 21-16,0 0 0,0 0 16,22 0-16,-22 0 0,0 21 15,0 0-15,0-21 0,1 22 0,-1 20 16,0-21-16,0 0 0,-21 0 16,0 1-16,0 20 0,0-21 0,0 0 15,0 0-15,0 1 0,0 20 0,0-21 16,-21 0-16,0 0 0,0-21 15,21 22-15,-22-1 0,1-21 0,0 0 32,0 0-32,21-21 15,0-1-15,0 1 0,0 0 16,0 0-16,0 0 0,0 0 16,21-1-16,0-20 0,0 21 15,1 0-15,-1-22 0,0 22 0,21 0 16,-21-21-16,22 21 0,-22-1 15,21 1-15,1 21 0,-1-21 0,-21 21 16,21 0-16,1 0 0,-1 0 16,-21 0-16,22 0 0,-22 21 0,21 0 15,-21 1-15,0-1 0,-21 0 16,22 21-16,-22-21 0,0 1 0,0 20 16,0-21-16,0 0 0,0 0 0,0 1 15,-22-1-15,1 0 0,0 0 16,0 0-16,0-21 0,0 21 0,-1-21 15,22 22-15,-21-22 16,21-22 0,21 22-1</inkml:trace>
  <inkml:trace contextRef="#ctx0" brushRef="#br0" timeOffset="16983.08">13102 3598 0,'0'0'0,"0"-127"16,0 106 0,-21 0-16,0 0 0,0 21 15,-1 0-15,1 0 0,0 0 0,0 0 16,0 0-16,-22 21 0,22 0 0,0 0 15,-21 1-15,21 20 0,-22-21 16,22 21-16,0-20 0,0 20 0,0-21 16,-1 0-16,22 22 0,0-22 15,0 0-15,0 0 0,0 0 0,22 0 16,-1 1-16,0-22 16,0 0-16,0 0 0,0 0 0,22 0 15,-22 0-15,0 0 0,21 0 16,-20 0-16,20-22 0,-21 1 0,0 0 15,22 0-15,-22 0 0,0 0 16,-21-1-16,21 1 0,-21-21 0,21 21 16,-21 0-16,0-1 0,0 1 15,0 0-15,0 0 16,-21 21-16,0 21 16,21 0-16,0 0 15,0 1-15,-21-1 0,21 0 16,0 0-16,0 0 0,0 0 0,0 1 15,0-1-15,0 0 0,0 0 0,21-21 16,0 21-16,0 0 0,0-21 16,1 0-16,20 0 15,-21 0-15,0 0 0,0 0 0,22 0 16,-22 0-16,0-21 0,0 21 0,0-21 16,1 0-16,-1 0 0,0 0 15,0-1-15,-21 1 0,0 0 0,21-21 16,-21 21-16,21-1 0,-21 1 15,0 0-15,0 0 0,0 0 0,0 0 16,0 42 15,0 0-31,0 0 16,0 0-16,0 0 0,0 22 16,0-22-16,0 0 0,0 0 0,0 0 15,0 1-15,0-1 0,0 0 0,0 0 16,0 0-16,0 0 15,0 1 1,-21-22 15,21-22-31,-21 1 16,21 0-16,0 0 16,0 0-16,0-22 15,0 22-15,0 0 0,0 0 0,21 0 16,0 0-16,1-22 0,-1 22 15,0 0-15,0 0 0,21 0 0,-20-1 16,20 1-16,0 0 0,22 21 0,-22 0 16,0 0-16,1 0 0,-1 0 15,0 0-15,1 21 0,-22-21 0,21 21 16,-21 22-16,1-22 0,-22 0 16,0 0-16,0 22 0,0-22 0,0 0 15,0 21-15,-22-21 0,1 1 0,0-1 16,0 21-16,0-21 15,0 0-15,-1 1 0,1-1 16,0-21-16,21 21 0,0 0 0,-21-21 16,21 21-1,-21-21-15</inkml:trace>
  <inkml:trace contextRef="#ctx0" brushRef="#br0" timeOffset="17971.3">7239 5228 0,'0'-21'0,"0"0"16,0 0-16,0 0 15,0-1 1,0 1-16,0 0 0,0 0 15,21 0-15,0 0 16,0-1-16,-21 1 0,22 21 0,-1 0 16,0-21-16,0 21 0,0 0 15,0 0-15,22 21 0,-22 0 16,0 1-16,0-1 0,0 21 0,1 0 16,-1-20-16,0 20 0,-21 0 15,0 22-15,0-22 0,0 0 0,-21 1 16,0-1-16,-1 0 0,-20 22 0,21-22 15,-21 1-15,20-22 0,-20 21 16,0 0-16,21-20 0,-22-1 0,22 0 16,-21 0-16,21-21 0,-1 0 15,1 21-15,-21-21 0,21 0 16,0 0-16,-1-21 0,22 0 0,-21 21 16,21-21-16,0-22 15,0 22-15,0-21 0,0 21 0,21-22 16,-21 22-16,22-21 0,-1 21 0,0-22 15,0 22-15,0 0 0,0 0 16,1 0-16,-1 21 0,0 0 0,0 0 16,0 0-16,0 0 0,1 0 15,-1 21-15,0 0 0,0 0 0,0 0 16,0 1-16,1 20 0,-22-21 0,0 21 16,21 1-16,-21-22 0,21 21 15,-21-21-15,0 22 0,0-22 0,0 0 16,0 0-16,0 0 0,21 1 15,-21-1-15,21-21 16,-21 21-16,21-21 0,1 0 16,-1 0-16,0 0 15,0-21-15,0 0 0</inkml:trace>
  <inkml:trace contextRef="#ctx0" brushRef="#br0" timeOffset="18158.81">8022 5525 0,'0'0'0,"42"-22"31,-42 1 32</inkml:trace>
  <inkml:trace contextRef="#ctx0" brushRef="#br0" timeOffset="18667.52">9419 4826 0,'0'0'0,"0"-21"0,0 42 31,-21 0-31,21 22 16,0-1-16,0 0 0,-21 1 15,21-1-15,0 21 0,-21-20 0,21 20 16,0 1-16,0-22 0,-22 22 0,1-22 16,21 0-16,-21 22 15,21-22-15,0 0 0,-21-20 0,21 20 16,-21-21-16,21 21 0,0-20 0,-21-1 16,21 0-16,0-42 46</inkml:trace>
  <inkml:trace contextRef="#ctx0" brushRef="#br0" timeOffset="19216.13">9229 5207 0,'0'0'0,"0"-42"0,0-64 31,0 85-31,0 0 0,0-22 0,0 22 16,21-21-16,0 21 0,0-1 16,0-20-16,0 21 0,1 0 0,-1 0 15,21-1-15,-21 1 0,22 21 16,-1-21-16,0 21 0,1 0 0,-1 0 16,0 0-16,1 0 0,-1 0 0,0 0 15,-21 21-15,1 0 0,-1 22 16,-21-22-16,0 21 0,0 1 0,0-1 15,-21 0-15,-22 1 0,1-1 16,0 0-16,-1 1 0,1-1 16,0 0-16,-1-21 0,1 1 0,0-1 15,20 0-15,-20 0 0,21-21 16,0 0-16,21 21 0,-21-21 16,-1 0-16,44 0 46,-1 0-30,0 0-16,0 21 16,-21 1-16,21-1 0,0 0 0,1 0 15,-1 0-15,21 0 0,-21 1 16,0-1-16,1 0 0,-1 0 16,0 0-16,0 0 0,21 1 0,-20-1 15,-1 0-15,0 0 16,0-21-16,0 21 0,0-21 15,1 0-15,-1 0 16,0 0-16,0 0 16,0-21-16,-21 0 0,21 0 15,1 21-15</inkml:trace>
  <inkml:trace contextRef="#ctx0" brushRef="#br0" timeOffset="19603.29">10223 5503 0,'22'0'16,"-1"-21"-1,0 21 1,0-21-16,0 21 0,0-21 0,1 0 16,-1 21-16,0-21 0,0-1 15,0 1-15,0 0 0,1 0 16,-22 0-16,21 21 0,-21-21 0,0-1 15,0 1 1,-21 21-16,-1 0 16,1 0-16,-21 0 0,21 21 0,0 1 15,-1-1-15,1 0 0,0 0 16,0 0-16,0 0 0,0 22 0,-1-22 16,1 21-16,21-21 0,0 1 15,-21 20-15,21-21 0,0 0 0,0 0 16,0 1-16,0-1 0,0 0 15,21-21-15,0 0 0,1 0 16,-1 0-16,0 0 0,0 0 0,0 0 16,22 0-16,-22 0 0,0 0 0,21-21 15,-21 0-15,22 21 16,-22-22-16</inkml:trace>
  <inkml:trace contextRef="#ctx0" brushRef="#br0" timeOffset="20027.74">11028 5334 0,'0'0'16,"0"-21"-16,-21 21 16,-1 0-1,1 0-15,0 0 0,0 0 16,0 0-16,-22 0 0,22 21 0,0-21 16,-21 21-16,21 0 0,-1 1 15,1-22-15,0 21 0,21 0 16,0 0-16,0 0 0,0 0 15,0 1-15,21-22 0,0 21 16,1-21-16,-1 21 0,0-21 16,21 21-16,-21-21 0,22 21 0,-22-21 15,21 21-15,1-21 0,-22 22 16,21-1-16,-21-21 0,0 21 0,-21 0 16,0 0-16,0 0 0,-21 1 15,0-22-15,0 0 16,-21 21-16,-1-21 0,1 0 15,21 0-15,-22 0 0,1 0 0,0 0 16,-1 0-16,1 0 0,0 0 16,21 0-16,-22 0 0,22 0 0,0 0 15,0 0-15,0 0 0,21-21 0,0-1 16,0 1 0,0 0-16,21 21 0,0-21 15,0 0-15,21 0 0,-20-1 16,20 1-16</inkml:trace>
  <inkml:trace contextRef="#ctx0" brushRef="#br0" timeOffset="20347.56">11557 4826 0,'0'0'0,"0"-21"31,0 42-31,0 0 16,0 0-16,0 22 0,-21-22 0,21 21 16,-21 1-16,-1-1 0,22 0 0,0 1 15,-21-1-15,0 0 0,21 1 16,-21-1-16,0 0 0,21 1 0,-21-1 16,21 0-16,-22 1 15,22-22-15,0 21 0,0-21 0,0 22 16,0-22-16,0 0 0,0 0 0,0 0 15,22-21 1,-1 0-16,0 0 0,0 0 0,0 0 16,0 0-16,1-21 0,-1 21 0,0-21 15,0 0-15,-21 0 0</inkml:trace>
  <inkml:trace contextRef="#ctx0" brushRef="#br0" timeOffset="20527.45">11282 5355 0,'0'0'0,"-21"-21"31,42 21-15,0 0-16,0 0 0,0 0 0,22-21 16,-22 21-16,21 0 0,0 0 15,1-21-15,-1 21 0,0-21 0,-20 21 16,20-22-16</inkml:trace>
  <inkml:trace contextRef="#ctx0" brushRef="#br0" timeOffset="21301.47">12615 5440 0,'-42'0'15,"42"-21"17,21 0-32,0-1 15,-21 1-15,21 21 0,1-21 16,-22 0-16,0 0 0,21 0 16,-21-1-16,21 1 0,-21 0 0,0-21 15,0 21-15,0-1 0,0-20 16,-21 21-16,0 0 0,-1 0 0,1 21 15,0-22-15,0 22 0,0 0 16,-22 0-16,22 0 0,-21 0 16,21 22-16,-22-22 0,22 42 0,-21-21 15,21 0-15,-22 22 0,22-22 16,0 21-16,0-21 0,0 22 0,0-1 16,21-21-16,-22 21 0,22-20 0,0-1 15,0 0-15,0 0 0,22 0 16,-1-21-16,0 21 0,0-21 0,0 0 15,22 0-15,-22 0 0,0 0 0,21 0 16,-21-21-16,22 21 0,-1-21 16,-21 21-16,0-21 0,22 0 15,-22 0-15,0-1 0,0 1 0,0 0 16,1 0-16,-1 0 0,0 0 16,0-22-16,-21 22 0,0 0 0,0 0 15,0 0-15,0 42 31,0 0-31,0 0 0,-21 0 16,21 0-16,-21 22 0,21-22 16,-21 21-16,21-21 0,0 22 0,0-1 15,0-21-15,-22 0 0,22 22 16,0-22-16,0 0 0,0 0 0,0 0 16,22 1-16,-1-22 15,0 0-15,0 0 16,0 0-16,22 0 0,-22 0 0,21-22 15,-21 1-15,22 21 0,-22-21 0</inkml:trace>
  <inkml:trace contextRef="#ctx0" brushRef="#br0" timeOffset="21723.23">13483 5059 0,'0'0'0,"0"-21"0,-21 21 16,0 0-16,0 0 15,-1 0-15,-20 0 0,21 0 16,0 21-16,0-21 0,-22 21 16,22 0-16,0 0 0,0 1 0,0-22 15,-1 21-15,1 0 0,21 0 0,0 0 16,0 0-16,0 1 16,0-1-16,21-21 0,1 21 15,-1-21-15,21 0 0,-21 0 16,22 21-16,-22-21 0,21 0 0,0 21 15,-20 0-15,-1-21 0,21 22 0,-21-22 16,0 21-16,1 0 0,-22 0 16,0 0-16,0 0 0,0 1 15,0-1-15,-22 0 0,1 0 16,0-21-16,-21 21 0,21-21 16,-1 0-16,-20 21 0,0-21 0,21 0 15,-22 0-15,22 0 0,0 0 0,-21 0 16,20 0-16,1 0 0,0 0 15,21-21-15,-21 21 0,21-21 16,0 0-16,0 0 16,0 0-16,0-1 0,21 1 15,0 21-15,0-21 0,1 0 16</inkml:trace>
  <inkml:trace contextRef="#ctx0" brushRef="#br0" timeOffset="22203.63">14245 5080 0,'0'0'0,"0"-21"0,0 0 0,0 0 0,0-1 16,-21 22-1,0 0-15,0 0 0,-1 0 0,-20 0 16,21 0-16,-21 22 0,-1-1 15,22 0-15,-21-21 0,-1 21 16,22 0-16,0 22 0,0-22 0,0 0 16,0 0-16,21 0 15,0 0-15,0 1 0,21-1 16,0 0-16,0-21 0,21 21 0,-20-21 16,20 0-16,0 21 0,1-21 15,-1 21-15,0-21 0,-21 22 0,22-22 16,-1 21-16,-21-21 0,0 21 0,1-21 15,-1 21-15,-21 0 16,0 0-16,-21-21 16,-1 22-16,1-22 0,-21 0 15,0 21-15,-1-21 0,22 0 16,-21 0-16,-1 0 0,1 0 0,0 0 16,-1 0-16,22 0 0,-21 0 15,21 0-15,0 0 0,-1 0 0,1 0 16,0 0-16,42-21 31,0 21-31,1-22 0,-1 22 16,21-21-16</inkml:trace>
  <inkml:trace contextRef="#ctx0" brushRef="#br0" timeOffset="23111.11">14541 5059 0,'0'-21'15,"0"42"1,0 0-16,0 0 0,0 22 16,0-22-16,0 0 0,0 0 0,0 21 15,0-20-15,0-1 0,0 0 16,-21 0-16,21 0 0,0 0 0,0 1 15,0-1-15,0 0 0,0 0 16,21-21 0,1 0-1,-1 0-15,0 0 0,0-21 16,0 0-16,0 21 0,-21-21 16,22-1-16,-1 1 0,0 0 0,0 0 15,0-21-15,0 20 0,1-20 16,-1 21-16,0-21 0,0 20 0,-21 1 15,0 0-15,0 0 0,0 0 0,0 42 32,-21 0-17,21 21-15,0-20 16,0-1-16,-21 21 0,21-21 0,0 22 16,0-22-16,0 0 0,0 21 0,0-21 15,0 1-15,0-1 0,21 0 16,-21 0-16,21 0 0,0-21 0,0 21 15,1-21-15,-1 0 0,21 0 0,-21 0 16,0 0-16,1 0 0,20 0 16,-21 0-16,0 0 0,0-21 0,1 0 15,-22 0-15,21 0 16,-21 0-16,0-1 0,0 1 0,0 0 16,0 0-16,0 0 0,21 0 0,-21-1 15,0 1-15,0 0 16,21 0-16,-21 0 0,21 0 15,0-1-15,1 1 0,-1 0 16,0 21-16,0-21 0,0 21 16,22 0-16,-22 0 0,0 0 0,21 0 15,-21 0-15,22 0 0,-22 21 16,0 0-16,0 0 0,0 1 0,1 20 16,-1-21-16,-21 21 0,0-20 0,0 20 15,0-21-15,0 21 0,0-20 16,0-1-16,-21 0 0,-1 0 15,22 0-15,-21 0 0,0-21 0,21 22 16,-21-22-16,0 0 16,21-22-1,0 1 1,0 0-16,0 0 0,0 0 0,0 0 16,21-1-16,0-20 0,0 0 0,0 21 15,1-22-15,-1 1 16,0 21-16,0-22 0,0 22 0,0-21 0,1 21 15,-1 0-15,0-1 0,0 1 16,0 21-16,0 0 0,1 0 0,-1 0 16,0 0-16,0 21 31,-21 1-31,0-1 0</inkml:trace>
  <inkml:trace contextRef="#ctx0" brushRef="#br0" timeOffset="23486.89">16192 5271 0,'0'0'0,"22"0"0,-1 0 16,-21-22-16,21 22 0,0-21 0,0 21 15,0-21-15,1 0 0,-1 0 16,0 0-16,0-1 0,0 22 15,0-21-15,-21 0 0,0 0 16,0 0-16,0 0 16,-21 21-16,0 0 15,-21 0-15,21 21 0,-1-21 16,1 21-16,-21 0 0,21 0 0,0 0 16,-1 1-16,1 20 0,21-21 15,-21 0-15,21 0 0,-21 1 0,21 20 16,0-21-16,0 0 0,0 0 15,0 1-15,0-1 16,21-21-16,0 21 0,0-21 0,1 0 16,20 0-16,0 0 0,1 0 0,-1 0 15,21 0-15,-20 0 0,-1 0 16,0 0-16,1 0 0,20-21 0</inkml:trace>
  <inkml:trace contextRef="#ctx0" brushRef="#br0" timeOffset="24123.36">17103 5080 0,'0'0'0,"0"-21"15,-22-21 1,1 42-16,0-22 0,0 22 16,0 0-16,0 0 0,-1 0 15,1 0-15,0 0 0,0 22 16,0-1-16,21 0 0,-21 0 0,-1 0 15,1 0-15,0 1 0,21-1 16,-21 0-16,21 21 0,-21-21 0,21 1 16,0 20-16,-21-21 0,21 0 15,0 0-15,0 1 0,0-1 0,0 0 16,0 0-16,21 0 0,0-21 16,0 21-1,0-21-15,0 0 0,1 0 16,-1 0-16,0 0 0,0-21 15,0 0-15,0 0 0,1 0 16,-1 0-16,0-1 0,-21 1 0,21-21 16,0 0-16,0-1 0,1 1 15,-1-22-15,0 22 0,0-21 0,0-1 16,-21 22-16,21-22 0,1 1 0,-22 20 16,21 1-16,-21 0 0,0-1 15,0 1-15,0 21 0,0 0 0,0 0 16,0-1-16,-21 22 31,21 22-15,-22-1-16,1 0 0,21 0 0,0 21 15,-21-20-15,21 20 0,-21 0 0,21 1 16,0 20-16,0-21 0,0 1 16,0 20-16,0-20 0,0-1 0,0 0 15,0 1-15,21-22 0,0 21 16,0-21-16,1 22 0,-1-22 0,21 0 15,-21-21-15,0 21 0,1 0 0,-1-21 16,21 0-16,-21 0 0,0 0 16,1 0-16,-1 0 0,0 0 0,0 0 15,0 0-15,0 0 16,22 0-16,-43-21 0,21 0 0,0 0 16,0 0-16</inkml:trace>
  <inkml:trace contextRef="#ctx0" brushRef="#br0" timeOffset="24315.25">17695 5313 0,'-21'42'16,"0"-21"-16,0-21 31,0 0-15,-1 0-1,1 0 1,0 0-16,0 0 0,0 0 0</inkml:trace>
  <inkml:trace contextRef="#ctx0" brushRef="#br0" timeOffset="28655.43">1164 7472 0,'0'-21'0,"0"0"0,-21 21 15,21-22-15,0 1 0,0 0 16,0 0-16,0 0 0,0 0 15,0-1-15,0 1 16,21 0-16,0 21 0,0-21 16,1 0-16,-1 21 0,0 0 0,21-21 15,-21 21-15,1 0 0,-1 0 16,21 0-16,-21 0 0,0 21 0,1 0 16,-1 21-16,0-21 15,0 22-15,0-1 0,-21 0 0,0 1 16,0-1-16,0 0 0,0 1 15,0-1-15,-21 0 0,0 1 0,0-1 16,-22 0-16,22-20 0,-21 20 16,0 0-16,20-21 0,-20 22 0,0-22 15,21 0-15,-22 0 0,1 0 16,21 1-16,0-22 0,-22 0 0,22 0 16,0 0-16,0 0 0,0 0 15,21-22-15,-22 22 0,1-21 16,21 0-16,0 0 0,-21 0 0,21 0 15,-21-22-15,21 22 0,0 0 16,0-21-16,0 20 0,0 1 16,0 0-16,0-21 0,0 21 15,21-1-15,0 22 0,-21-21 0,21 0 16,1 21-16,-1 0 0,21 0 16,-21 0-16,0 0 0,22 21 0,-22 0 15,0 1-15,21-1 0,-20 0 16,-1 0-16,0 0 0,0 0 0,0 22 15,-21-22-15,0 21 0,0-21 16,21 22-16,-21-22 0,22 0 0,-22 0 16,0 0-16,0 1 0,0-1 15,21 0-15,0-21 16,-21 21-16,21-21 16,0 0-16,0 0 0,1-21 15,-1 21-15,-21-21 16,21 0-16,0-1 0</inkml:trace>
  <inkml:trace contextRef="#ctx0" brushRef="#br0" timeOffset="29050.88">1926 7832 0,'0'21'16,"21"-21"15,0 0-31,1-21 16,-1 21-16,-21-21 15,21 21-15,-21-22 0,0 1 16,0 0-16,0 0 15,-21 21 17,0 0-32,-1 0 15,22 21-15,-21-21 16,21 21-16,0 0 0,0 1 16,0-1-16,0 0 15,21-21 16</inkml:trace>
  <inkml:trace contextRef="#ctx0" brushRef="#br0" timeOffset="29996.34">4043 7366 0,'0'0'0,"21"0"16,-21-21-16,21 21 0,-21-21 15,0 0-15,0-1 0,0 1 16,0 0-16,0 0 0,0 0 0,0 0 16,0-1-1,0 1-15,0 0 0,-21 21 0,0-21 16,0 21-16,-1 0 0,1 0 15,0 0-15,-21 0 0,21 0 0,-22 0 16,22 0-16,-21 0 0,-1 21 0,1 21 16,0 1-16,-1-1 0,1 0 15,0 1-15,-1 20 0,22-20 0,-21 20 16,21-21-16,0 1 0,-1 20 16,1-20-16,21-1 0,0 0 15,0-21-15,0 22 0,21-1 0,1-21 16,-1 22-16,21-22 0,-21 0 15,22 0-15,-1 0 0,0 0 0,1-21 16,-1 22-16,0-22 0,1 0 16,-1 0-16,0 0 0,-21 0 0,22 0 15,-1 0-15,-21 0 0,22-22 16,-22 1-16,21 0 0,-21 0 0,0 0 16,22 0-16</inkml:trace>
  <inkml:trace contextRef="#ctx0" brushRef="#br0" timeOffset="30499.05">4784 7281 0,'0'0'0,"21"-84"16,-21 105 15,0 0-31,0 0 15,-21 0-15,21 22 0,-22-22 0,22 21 16,-21 1-16,21-1 0,0 0 16,-21 1-16,0-1 0,21 0 0,-21 1 15,21-22-15,0 21 0,0 0 16,0-20-16,0 20 0,0-21 0,0 21 16,0-20-16,21-1 0,-21 0 15,21-21-15,0 21 0,22-21 16,-22 0-16,0 0 0,0 0 0,21 0 15,-20 0-15,20-21 0,-21 0 0,0 0 16,22-1-16,-22 1 0,21 0 16,-21 0-16,0 0 0,1-22 0,-1 1 15,0 21-15,0-21 0,0-1 16,0 1-16,1 0 0,-22-1 0,0 1 16,0 0-16,0-1 0,0 22 0,0-21 15,0 21-15,0-1 0,-22 1 16,1 0-16,0 0 15,0 21-15,0 0 16,0 21 0,21 0-16,-22-21 0,22 21 15,0 1-15,0-1 16,0 0-16,0 0 0,22-21 16,-1 21-16</inkml:trace>
  <inkml:trace contextRef="#ctx0" brushRef="#br0" timeOffset="31063.36">5863 7176 0,'0'0'0,"-21"0"31,0 21-31,21 0 16,-21 0-16,21 0 0,0 0 0,0 1 16,-22 20-16,22-21 0,-21 21 15,21 1-15,-21-1 0,21-21 16,-21 22-16,21-1 0,0-21 0,-21 21 16,21 1-16,-21-22 0,21 0 15,-22 21-15,22-20 0,0-1 0,0 0 16,0 0-16,0 0 0,0 0 15,0 1-15,0-44 47,0 1-47,22 0 0,-22 0 16,0 0-16,0 0 0,0-1 0,21 1 16,-21 0-16,21-21 0,-21-1 15,21 22-15,-21-21 0,0 0 0,21-1 16,0 1-16,1 0 0,-1-1 15,-21 1-15,21 0 0,0-1 16,0 22-16,0-21 0,22 21 0,-22-1 16,0 22-16,0-21 0,0 21 15,22 0-15,-22 0 0,0 0 0,0 21 16,0-21-16,1 22 0,-22 20 0,0-21 16,21 21-16,-21-20 0,0 20 15,0-21-15,0 0 0,0 22 0,-21-22 16,-1 21-16,1-21 0,-21 0 0,21 1 15,0-1-15,-22 0 0,1 0 16,21-21-16,-22 21 0</inkml:trace>
  <inkml:trace contextRef="#ctx0" brushRef="#br0" timeOffset="31296.22">5821 7641 0,'-21'0'0,"84"0"0,-105 0 0,-1 0 15,22 0-15,21-21 16,21 21 31,1 0-47,-1 21 0,0 0 15,0-21-15,-21 22 0,21-1 16,0-21-16,1 21 0,-1 0 0,0 0 16,0 0-16,0-21 0,0 22 15,1-1-15,-1-21 0,0 0 16,-21 21-16,21-21 0,0 0 0,0 0 16,1 0-16,-1 0 0,-21 21 0,21-21 15,0 0-15,0 0 16,0-21-1,1 21-15,-1-21 0</inkml:trace>
  <inkml:trace contextRef="#ctx0" brushRef="#br0" timeOffset="31603.05">6858 7027 0,'0'0'0,"0"22"16,-21-22-1,21 21-15,-21 21 0,21-21 0,0 22 16,0-1-16,0 0 0,0 1 16,0-1-16,-22 21 0,22-20 0,0-22 15,0 21-15,-21 1 0,21-22 0,0 21 16,0-21-16,0 0 0,0 1 15,0-1-15,0 0 0,21 0 16,1-21-16,-1 0 16,0 0-1,0 0-15,-21-21 0,0 0 0</inkml:trace>
  <inkml:trace contextRef="#ctx0" brushRef="#br0" timeOffset="31956.56">6625 7091 0,'0'0'0,"0"-21"0,0 0 16,-21 21-16,21-22 0,0 1 0,21 0 15,0 0-15,22 21 16,-22 0-16,21 0 0,0-21 0,22 21 16,-1 0-16,-20 0 15,20 0-15,1 0 0,-1 0 0,1 21 16,-22 0-16,22 0 0,-22 0 0,0 1 15,1 20-15,-1 0 0,-21 1 16,0-1-16,0 0 0,1 1 0,-22-1 16,0 0-16,0 1 0,0-1 0,-22 0 15,-20-21-15,0 22 0,-1-22 16,1 21-16,0-21 0,-1 22 0,1-22 16,-21 0-16,20 0 0,-20 0 0,20 1 15,1-1-15,0-21 0,-1 21 16,1-21-16,21 0 0,0 21 0,0-21 15,-1 0-15,1 0 0,0 0 16,21-21 0,0 0-16</inkml:trace>
  <inkml:trace contextRef="#ctx0" brushRef="#br0" timeOffset="32747.1">9504 7197 0,'0'-21'15,"0"42"-15,0-85 0,0 43 0,0 0 16,0 0-16,0 0 0,0-1 16,-21 22-16,-1 0 15,1 0-15,0 0 0,0 0 16,0 0-16,0 22 0,-1-1 15,1 0-15,0 21 0,0 1 16,0-22-16,0 21 0,-1 0 0,1 1 16,0-1-16,0 0 0,21 1 15,0-1-15,0 0 0,0-20 0,0 20 16,0-21-16,0 0 0,21 0 16,0 1-16,22-22 0,-22 21 0,0-21 15,21 0-15,-21 0 0,22 0 0,-22 0 16,21 0-16,-21 0 0,22 0 15,-1-21-15,-21 21 0,22-22 0,-1 1 16,-21 0-16,21 0 0,-20 0 0,20 0 16,-21-22-16,-21 22 15,21-21-15,-21 21 0,0-22 0,0 1 16,0 21-16,0-22 0,-21 1 0,0 0 16,0 21-16,0-22 0,-22 22 15,1 0-15,21 0 0,-22 0 0,22-1 16,-21 22-16,21 0 0,-22-21 0,22 21 15,0 0-15,0 0 0,0 0 16,0 0-16,21 21 0,0 1 16,0-1-16,0 0 15,0 0-15,21 0 16,0-21-16,0 21 0,21-21 16,-20 0-16,20 0 0</inkml:trace>
  <inkml:trace contextRef="#ctx0" brushRef="#br0" timeOffset="33139.51">10181 6964 0,'0'0'16,"-21"0"-1,21 21 1,-21 0-16,21 0 0,0 1 0,0 20 15,0-21-15,0 21 0,0 1 16,0 20-16,0-20 0,0 20 0,0-21 16,0 22-16,0-1 0,0-20 0,0 20 15,0 1-15,0-1 0,0 1 16,0-1-16,0 1 0,0-1 0,-21 22 16,21-22-16,-22 22 0,1-21 0,21-1 15,-21 1-15,0-1 0,0 1 16,0-1-16,-1-21 0,1 22 0,0-22 15,0 1-15,0-1 0,0-21 0,21 0 16,-22 0-16,1-21 16,21-21-1,0 0-15,0 0 0,0-21 16,0 20-16,0-20 0,0 0 0,0-1 16,21 1-16,-21-21 0,22-1 15,-1 1-15,0-1 0</inkml:trace>
  <inkml:trace contextRef="#ctx0" brushRef="#br0" timeOffset="33459.33">10012 7366 0,'0'0'0,"0"-42"15,0-1-15,-21 1 0,21 21 0,0-21 16,0 20-16,0 1 0,0 0 0,0 0 16,0 0-16,21 21 0,0-21 15,21 21-15,1 0 0,-22-22 16,21 22-16,0 0 0,22 0 0,-22 0 15,1 0-15,-22 22 0,21-22 0,0 21 16,-20 21-16,-1-21 0,-21 0 16,0 22-16,0-22 0,0 21 0,0-21 15,0 22-15,-21-22 0,-22 0 0,22 0 16,0 0-16,0 1 0,-22-1 16,22 0-16,0-21 0,-21 21 0,21-21 15,-1 0-15,1 0 16,42 0 15,1 0-31,-1 0 0,0-21 0,0 0 16,0 21-16,0-21 0,1 21 15</inkml:trace>
  <inkml:trace contextRef="#ctx0" brushRef="#br0" timeOffset="33799.15">10647 7387 0,'63'-42'16,"-42"42"-16,1-21 0,-1 21 0,0-21 15,0 21-15,0-22 16,0 1-16,1 0 0,20 0 0,-21 0 16,0 0-16,-21-1 0,21 1 15,-21 0-15,-21 0 16,0 21-16,0 0 15,0 0-15,0 0 0,-1 21 0,1 0 16,-21 0-16,21 1 16,0-1-16,-1 0 0,1 0 0,21 21 0,0-20 15,0-1-15,0 21 0,0-21 0,0 0 16,0 1-16,0-1 0,21-21 16,-21 21-16,22 0 0,20-21 15,-21 0-15,0 21 0,0-21 0,22 0 16,-22 0-16,21 0 0,-21 0 15,1 0-15,20 0 0,-21 0 0</inkml:trace>
  <inkml:trace contextRef="#ctx0" brushRef="#br0" timeOffset="34158.94">11239 7176 0,'0'0'15,"0"-22"-15,43-41 16,-22 63-16,0-21 0,0 21 15,0-21-15,22 21 0,-22 0 16,0 0-16,0 0 0,22 0 0,-22 0 16,0 21-16,0 0 0,21 0 15,-20 21-15,-1-20 0,-21 20 0,21-21 16,-21 21-16,0-20 0,0 20 0,0-21 16,0 21-16,0-20 0,-21-1 15,0 0-15,-1 0 0,22 0 0,-21-21 16,0 21-16,0-21 0,0 0 31,21-21-31,0 0 16,0 0-16,0 0 15,21-22-15,-21 22 0,21 0 0,0-21 16,0 21-16,1-22 0,-22 22 16,21 0-16,0-21 0,0 20 0,0 1 15,0 0-15,1 0 0,-1 0 16,0 21-16,0-21 0,0 21 0</inkml:trace>
  <inkml:trace contextRef="#ctx0" brushRef="#br0" timeOffset="34767.44">12615 7345 0,'0'0'16,"0"-21"-16,0 0 0,0-1 0,0 1 0,0 0 15,0-21-15,0 21 0,0-1 16,0-20-16,0 21 0,-21 0 0,0-22 16,0 22-16,0 0 0,-1 0 0,1 21 15,0-21-15,0 21 0,0-21 16,0 21-16,-1 0 0,-20 0 15,21 21-15,0 0 0,0 0 0,-1 0 16,1 0-16,21 1 0,-21 20 16,0-21-16,0 21 0,0 1 0,21-1 15,0-21-15,0 22 0,0-22 0,0 21 16,0-21-16,0 0 0,0 1 16,0-1-16,21-21 0,0 21 0,0-21 15,0 0-15,0 0 0,1 0 0,-1 0 16,0 0-16,0 0 0,21-21 15,-20 21-15,-1-21 0,0-1 0,0 1 16,0 0-16,0-21 0,1 21 0,-1-1 16,0-20-16,-21 0 15,0 21-15,21-22 0,-21 22 0,21 0 16,-21 0-16,0 0 0,0-1 0,0 1 16,0 42-1,-21 1 1,21-1-16,0 0 0,0 0 15,-21 21-15,21 1 0,0-22 0,0 21 16,0 1-16,0-22 0,0 0 0,0 21 16,0-21-16,21 1 0,0-1 15,0 0-15,1-21 16,-1 0-16,0 0 0,0 0 0,0 0 16,0 0-16,1-21 15,-1 21-15,0-21 0,0-1 0</inkml:trace>
  <inkml:trace contextRef="#ctx0" brushRef="#br0" timeOffset="36083.25">13166 6519 0,'0'0'16,"0"-21"-16,-22 21 15,1 0-15,0 21 0,21 1 16,-21 20-16,0-21 0,21 21 15,-21 1-15,21-1 0,-22 0 16,22 22-16,-21-22 0,0 1 0,21 20 16,0-21-16,-21 1 0,21-1 15,-21 22-15,21-22 0,0-21 0,0 21 16,0 1-16,0-22 0,0 0 0,0 0 16,0 0-16,21 1 0,0-22 15,0 0-15,22 0 0,-22 0 16,0 0-16,0 0 0,21 0 0,-20-22 15,-1 1-15,21 21 0,-21-21 16,0 0-16,1-21 0,20 20 0,-21-20 16,0 21-16,22-21 0,-22 20 15,0-20-15,0 21 0,21 0 16,-42-22-16,22 43 0,-22-21 0,21 0 16,-42 21 15,21 21-31,0 0 0,-22 1 0,1-1 15,21 21-15,-21-21 0,21 22 16,0-22-16,0 21 0,0-21 0,0 0 16,0 1-16,0 20 0,0-21 0,0 0 15,0 0-15,21 1 16,0-22-16,1 0 0,-1 0 0,0 0 16,0 0-16,0 0 15,0 0-15,1 0 0,-1-22 16,0 1-16,0 0 0,0 0 0,0 0 15,1 0-15,-1-1 0,0-20 16,0 21-16,0 0 0,-21 0 0,0-1 16,0 1-16,0 0 0,-21 21 31,21 21-31,-21 0 16,21 1-16,0-1 0,0 0 15,0 0-15,0 0 0,0 0 0,0 1 16,0-1-16,0 0 0,0 0 0,0 0 15,0 0 1,21 1-16,0-22 16,0 0-16,1 0 0,-1 0 15,0 0-15,0-22 16,0 1-16,-21 0 0,0 0 16,21 0-16,-21 0 0,0-1 0,0 1 15,0-21-15,0 21 0,0 0 16,0-22-16,-21 22 0,21 0 0,-21 0 15,0 0-15,0 21 0,0-22 16,-1 22-16,22-21 0,-21 21 16,21-21-16,0 0 15,21 21 1,1-21-16,-1 21 16,0 0-16,0 0 0,21-21 0,-20 21 15,20 0-15,-21 0 0,21 0 16,-20 0-16,20 0 0,0 0 0,-21 0 15,1 21-15,20-21 0,-21 21 0,0 0 16,0 0-16,-21 0 0,22 1 16,-22-1-16,21 0 0,-21 0 0,0 0 15,0 0-15,0 1 0,0-1 16,0 0-16,0 0 0,0 0 0,0 0 16,0 1-16,0-1 0,0 0 15,-21-21-15,-1 21 16,1-21-1,0 0 1,21-21-16,0 0 16,0 0-16,0-1 0,0 1 15,0 0-15,21-21 0,0 21 0,1-22 16,-1 22-16,0-21 0,21-1 16,-21 1-16,22 21 0,-1-21 0,-21 20 15,22-20-15,-1 21 0,0 0 16,1 0-16,-1 21 0,-21 0 0,0 0 15,22 0-15,-22 0 0,0 21 16,0 0-16,-21 0 0,0 0 16,21 22-16,-21-22 0,0 21 0,0 0 15,0 1-15,0-22 0,0 21 0,-21 1 16,0-22-16,21 21 0,-21-21 16,0 22-16,21-22 0,0 0 0,-22 0 15,1 0-15,0-21 16,21-21 15,-21 0-31,21 0 16,0-22-16,0 22 0</inkml:trace>
  <inkml:trace contextRef="#ctx0" brushRef="#br0" timeOffset="36304.12">14414 6519 0,'0'0'16,"-21"0"-16,0 0 0,0 0 0,0 0 0,0 0 15,-1 0 1,22 22 15,0-1-31,0 0 16,-21-21-1,0 0-15,0 21 0,0-21 16</inkml:trace>
  <inkml:trace contextRef="#ctx0" brushRef="#br0" timeOffset="36519">12806 6943 0,'-43'21'0,"86"-42"0,-107 42 0,43 0 15,0-21-15,42 0 32,0 0-32,22 0 0,-1 0 0,0 0 15,1 0-15,20 0 0,-21 0 16,22 0-16,-1 0 0,-20 0 0,20 0 16,-20 0-16,-1 0 0,-21 0 15,21-21-15,-20 21 0</inkml:trace>
  <inkml:trace contextRef="#ctx0" brushRef="#br0" timeOffset="37686.99">1143 9356 0,'-21'0'0,"42"0"0,-63 0 16,42-21-1,0-1 1,0 1-16,0 0 16,21 21-16,0-21 0,21 21 15,-21-21-15,22 0 0,-1 21 16,0 0-16,1 0 0,-1 0 15,0 0-15,-20 0 0,20 0 0,-21 21 16,0 0-16,-21 0 0,0 0 16,0 22-16,0-22 0,-21 0 0,0 21 15,-21-21-15,-1 22 0,1-22 16,0 0-16,-1 21 0,1-20 0,0-1 16,-1 0-16,1-21 0,21 21 15,0-21-15,-1 0 0,1 0 0,21-21 31,0 0-15,21 0-16,1-1 0,-1 22 16,21-21-16,0 0 0,1 21 15,-1-21-15,0 0 0,1 21 0,20 0 16,1 0-16,-22 0 0,22 0 16,-22 0-16,21 21 0,-41 0 0,20 0 15,-21 22-15,0-22 0,-21 21 0,0-21 16,0 22-16,0-1 0,-21-21 15,0 21-15,-21 1 0,-1-22 0,1 0 16,-22 21-16,22-20 16,0-1-16,-22 0 0,1-21 0,20 21 0,-20-21 15,21 0-15,-1 0 0,1 0 16,0 0-16,-1 0 0,22 0 16,0 0-16,0 0 0,0-21 15,21 0-15,0 0 0,0-1 16,0 1-16,0 0 0,0 0 15,21 0-15,0 0 0,0-1 0,0 22 16,22-21-16</inkml:trace>
  <inkml:trace contextRef="#ctx0" brushRef="#br0" timeOffset="37870.75">1968 9546 0,'0'0'0,"22"0"0,-1 0 0,0 0 15,0 0 64</inkml:trace>
  <inkml:trace contextRef="#ctx0" brushRef="#br0" timeOffset="40406.94">3408 9250 0,'0'0'0,"0"-42"0,0 20 16,0 1-16,0 0 0,0 0 15,-21 21 1,-1 0-16,22 21 0,0 0 16,0 22-16,-21-22 0,21 21 15,0-21-15,-21 22 0,21-1 16,0 0-16,0 1 0,0-1 0,0 0 15,0 1-15,-21-1 0,21 0 16,0 1-16,0-22 0,0 0 0,0 0 16,0 0-16,0 0 0,21-21 15,0 0 1,0 0-16,1-21 0,-1 0 16,0 0-16,21 0 0,-21 0 15,1-22-15,-1 22 0,21-21 0,-21-1 16,0 1-16,1 21 0,20-21 15,-21-1-15,0 22 0,0 0 16,-21 0-16,22 0 0,-22-1 0,21 22 16,-21 22-1,0-1 1,0 0-16,0 0 0,0 0 0,0 0 16,0 22-16,0-22 0,0 0 15,0 21-15,0-20 0,0-1 0,0 21 16,0-21-16,0 0 15,21 1-15,0-22 0,0 0 16,0 0-16,1 0 0,-1 0 0,0 0 16,0 0-16,0 0 0,22-22 15,-22 1-15,0 0 0,0 0 16,0 0-16,0 0 0,1-22 0,-1 22 16,0-21-16,0 21 0,-21-22 15,21 1-15,0 21 0,-21-22 0,0 22 16,0-21-16,22 21 0,-22 0 15,0-1-15,0 1 0,0 0 0,-22 42 47,22 0-47,0 1 16,0 20-16,0-21 0,0 0 16,0 22-16,0-22 0,0 21 0,0-21 15,0 22-15,0-22 0,0 0 16,0 21-16,0-21 0,0 1 0,0-1 15,0 0-15,0 0 0,22-21 16,-1 21-16,0-21 0,0 0 0,0 0 16,0 0-16,22 0 0,-22 0 0,21-21 15,-21 21-15,22-21 0,-22 0 16,21 0-16,-21-1 0,22-20 0,-22 21 16,21 0-16,-21-22 0,1 22 0,-22 0 15,0 0-15,21-21 0,-21 20 16,0 1-16,0 0 15,-21 21-15,-1 0 16,1 0-16,0 0 16,0 0-16,21 21 15,0 0 1,0 1-16,21-1 0,0-21 16,0 21-16,1 0 0,-1 0 0,-21 0 15,21 1-15,0-1 0,-21 0 16,0 0-16,21 0 0,0 0 0,1 1 15,-22-1-15,21 0 0,0 0 16,0-21-16,-21 21 0,21-21 0,0 0 16,1 0-16,-1 0 0,0 0 0,0 0 15,0 0-15,0 0 0,1 0 16,-1-21-16,0 0 0,0 21 16,0-21-16,0 0 0,1-1 0,-1 1 15,0 0-15,-21 0 0,21 0 16,-21-22-16,21 22 0,-21 0 0,0 0 15,0 0-15,21-22 0,-21 22 0,0 0 16,22 21-16,-22-21 0,0 0 16,-22 42 15,1 0-15,21 0-16,-21 0 0,21 1 15,0-1-15,0 21 0,-21-21 0,21 0 16,0 1-16,0-1 0,0 0 15,0 0-15,0 0 0,0 0 0,0 1 16,21-1-16,-21 0 0,21-21 16,0 21-16,1-21 0,20 0 0,-21 0 15,21 0-15,-20 0 0,20 0 0,0 0 16,-21-21-16,22 0 0,-1 21 16,0-21-16,-20-1 0,20 1 0,-21 0 15,21 0-15,-20-21 0,-1 20 16,0-20-16,0 21 0,-21-21 0,0-1 15,21 1-15,-21 21 0,21-22 16,-21 1-16,0 0 0,0-1 0,0 1 16,0 21-16,0 0 0,0-22 15,0 22-15,0 0 0,-21 42 32,21 0-32,-21 1 15,21-1-15,-21 0 0,21 21 0,0-21 16,0 22-16,0-22 0,0 21 0,0 1 15,0-22-15,0 21 0,0 0 16,0-20-16,0-1 0,0 21 0,0-21 16,0 0-16,0 1 0,0-1 15,21 0-15,-21 0 0,21-21 16,0 21-16,1-21 0,-1 21 0,0-21 16,0 0-16,0 0 0,0 0 0,1 0 15,20-21-15,-21 0 0,0 21 16,0-21-16,22 0 0,-22 0 0,0-1 15,0 1-15,0 0 0,1-21 16,-1 21-16,0-22 0,-21 1 0,0 0 16,21 20-16,-21-20 0,0 0 0,0-1 15,21 22-15,-21-21 0,0 21 16,0 0-16,0-1 0,0 1 16,0 0-16,0 0 0,0 42 31,0 0-16,0 0-15,0 1 0,0-1 0,0 21 16,0 0-16,0-20 0,0 20 16,-21 0-16,21 1 0,0-22 0,0 21 15,0 0-15,0-20 0,0-1 16,0 21-16,0-21 0,0 0 0,0 1 16,21-1-16,0 0 0,1-21 0,-1 21 15,0-21-15,0 0 0,21 0 16,-20 0-16,20 0 0,-21 0 0,0 0 15,22 0-15,-22-21 0,21 21 0,-21-21 16,0 0-16,22-1 16,-22 1-16,-21 0 0,21 0 0,0 0 15,0 0-15,-21-22 0,0 22 0,0 0 16,0 0-16,0 0 16,0 42 15,0 0-31,0 0 15,0 0-15,0 0 0,0 1 0,-21-1 16,21 0-16,0 0 0,-21 0 0,21 0 16,0 1-16,0-1 15,0 0-15,0 0 0,0 0 16,0 0-16,0-42 47,0 0-47,0 0 0,0 0 15,0 0-15,0-1 0,0 1 16,0 0-16,21 0 0,0-21 0,-21 20 16,22 1-16,-1 0 0,0 0 0,0 0 15,21 0-15,-20-1 0,-1 1 16,0 21-16,0 0 0,0 0 16,0 0-16,1 0 0,-1 0 0,0 21 15,0 1-15,-21-1 0,0 0 16,21 0-16,-21 0 0,0 0 0,0 1 15,0-1-15,0 0 0,0 0 16,0 0-16,0 0 0,0 1 16,0-1-16,0 0 0,0 0 0,0 0 15,0 0-15,21-21 16,1 0-16,-1 0 0,0 0 0,21 0 16,-21 0-16,22 0 0,-1 0 0,0 0 15,1-21-15,-1 21 0,0-21 16,1 0-16,-1 21 0</inkml:trace>
  <inkml:trace contextRef="#ctx0" brushRef="#br0" timeOffset="41047.58">8213 9059 0,'0'0'16,"-22"-21"-16,1 21 0,0 0 15,0 0-15,0 0 0,0 0 0,-22 0 16,22 21-16,0 1 0,-21-22 0,20 21 15,-20 21-15,21-21 0,-21 0 16,20 22-16,1-22 0,0 0 16,0 21-16,21-20 0,0-1 0,0 0 15,0 0-15,0 0 0,0 0 16,21 1-16,0-1 0,0-21 16,1 0-16,-1 0 0,21 0 0,-21 0 15,0 0-15,22 0 0,-22-21 16,21 21-16,-21-22 0,1 1 0,-1 0 15,0 21-15,0-21 0,0 0 0,0 0 16,-21-22-16,0 22 0,0 0 16,0 0-16,22 0 0,-22-1 0,0 1 15,0 0-15,0 0 0,-22 42 47,22 0-31,0 0-16,0 1 0,-21-1 15,21 21-15,0-21 0,0 22 0,0-1 16,0 0-16,0 1 0,0 20 0,0-21 16,0 22-16,0-1 0,0-20 0,21 20 15,-21 1-15,22-1 0,-22 1 16,21-22-16,0 22 0,-21 20 0,21-20 16,0-1-16,-21 1 0,0-1 0,21 22 15,-21-22-15,0 1 0,0-1 16,0 1-16,0-22 0,0 22 15,0-1-15,0-20 0,-21-1 0,0 0 16,0 1-16,0-22 0,-22 21 0,22-21 16,0 0-16,-21-21 0,-1 0 15,22 0-15,-21 0 0,21 0 0,-22 0 16,22-21-16,-21 0 0,21 0 0,0 0 16,-1-22-16,1 22 0,0-21 0,21 21 15,0-22-15,-21 1 0,21 0 16,-21-1-16,21-20 0,-21 21 0,21-22 15,-22 1-15,22-22 0</inkml:trace>
  <inkml:trace contextRef="#ctx0" brushRef="#br0" timeOffset="41302.44">6964 8869 0,'0'0'15</inkml:trace>
  <inkml:trace contextRef="#ctx0" brushRef="#br0" timeOffset="41543.3">5863 9144 0,'0'0'0,"21"21"16,0-21-16,1 0 0,-1 0 16,21 0-16,0 0 0,1 0 15,-1 0-15,0-21 0,22 21 0,-22-21 16,22 21-16,-22 0 0,22-21 16,-1 21-16,-21-21 0,1-1 0,-1 22 15,-21-21-15,22 21 0,-43-21 0,0 0 16,0 0-16,-22 0 15</inkml:trace>
  <inkml:trace contextRef="#ctx0" brushRef="#br0" timeOffset="41714.51">5673 8742 0,'21'0'15,"0"0"1,0 0-16,0 0 16,0 0-16,1 0 15</inkml:trace>
  <inkml:trace contextRef="#ctx0" brushRef="#br0" timeOffset="42254.72">9610 8678 0,'0'0'0,"-43"-21"15,64 21 17,1-21-32,-1 21 0,21 0 15,0 0-15,22 0 0,-22-21 0,43 21 16,-22 0-16,1 0 0,-1 0 0,22-21 15,-21 21-15,-1 0 0,1 0 16,-1 0-16,-21 0 0,22 0 0,-22 0 16,-21 0-16,22 0 0,-64 0 31,-1 0-31,1 0 0,-21 0 16,21 0-16,-22 0 15</inkml:trace>
  <inkml:trace contextRef="#ctx0" brushRef="#br0" timeOffset="42523.67">10139 8573 0,'0'0'0,"-21"0"16,21 21-16,-22-21 16,22 21-16,0 0 0,-21 0 0,21 22 15,0-1-15,0-21 0,-21 21 16,21 22-16,-21-22 0,0 1 15,21-1-15,-21 21 0,-1-20 0,22-1 16,-21 0-16,0 1 0,21-22 16,-21 21-16,21-21 0,0 22 0,-21-22 15,21 0-15,0 0 0,0 0 16,0 1-16,21-22 31,0-22-31,0 1 0,0 0 16</inkml:trace>
  <inkml:trace contextRef="#ctx0" brushRef="#br0" timeOffset="42926.68">10329 9102 0,'0'21'0,"21"-21"16,1 0-1,-1 0-15,0 0 16,0 0-16,0 0 0,0 0 16,1 0-16,-1-21 0,0 21 0,21-21 15,-21 21-15,1-22 0,-1 1 16,0 21-16,0-21 0,0 0 0,-21 0 16,0 0-16,0-1 15,0 1-15,-21 21 16,0 0-16,0 0 0,0 0 0,-1 0 15,1 0-15,0 21 0,0 1 0,0-22 16,0 42-16,-1-21 0,1 0 16,0 22-16,0-22 0,0 0 0,21 0 15,0 21-15,-21-20 0,21-1 0,0 0 16,0 0-16,0 0 0,0 0 16,21 1-1,0-22-15,0 0 0,0 0 0,0 0 16,1 0-16,-1 0 15,21 0-15,-21-22 0,22 22 0,-22-21 16</inkml:trace>
  <inkml:trace contextRef="#ctx0" brushRef="#br0" timeOffset="43319.45">11366 8869 0,'0'0'0,"0"-21"31,-21 21-31,-21 0 0,21 21 0,0-21 16,-22 21-16,22 0 0,-21-21 0,21 21 16,-1 1-16,1-1 0,0 0 15,0-21-15,21 21 0,0 0 16,0 0-16,21-21 16,0 0-16,0 22 0,1-22 0,-1 0 15,21 21-15,-21-21 0,22 0 16,-22 21-16,21-21 0,-21 21 0,0 0 15,1-21-15,-1 21 0,0 1 0,0-1 16,-21 0-16,0 0 16,0 0-16,-21-21 0,0 21 0,0 1 15,-1-22-15,-20 21 0,21-21 0,-21 0 16,-1 21-16,22-21 0,-21 0 16,-1 0-16,1 0 0,21 0 15,-21 0-15,20 0 0,-20 0 0,21 0 16,0-21-16,21 0 15,-21 21-15,21-22 0,0 1 0,21 0 16,0 0-16,0 21 0,0-21 16</inkml:trace>
  <inkml:trace contextRef="#ctx0" brushRef="#br0" timeOffset="43627.79">11769 8551 0,'0'0'16,"0"-21"-16,0 42 31,-22-21-31,22 22 0,-21-1 16,21 21-16,-21-21 0,21 22 0,0-1 15,-21 0-15,0 1 0,0-1 16,21 0-16,0 1 0,-22-1 0,1 0 15,21 1-15,0-1 0,0-21 0,0 21 16,0-20-16,0-1 0,0 0 16,0 0-16,0 0 15,21-21-15,1 0 16,-1 0-16,0 0 0,0 0 0,0 0 16,0-21-16,-21 0 0</inkml:trace>
  <inkml:trace contextRef="#ctx0" brushRef="#br0" timeOffset="43810.68">11578 8975 0,'-21'-21'32,"42"-1"-32,0 22 15,0 0-15,22 0 16,-22-21-16,0 0 0,21 21 0,-20 0 15,20-21-15,0 21 0,1-21 0,-22 0 16,21 21-16</inkml:trace>
  <inkml:trace contextRef="#ctx0" brushRef="#br0" timeOffset="44347.49">13314 8488 0,'-64'-85'31,"22"64"-31,21 0 0,0 0 0,-22 0 15,1 21-15,0 0 0,20 0 0,-20 0 16,-21 0-16,20 21 0,1-21 16,0 42-16,-1-21 0,1 0 0,0 1 15,20 20-15,-20 0 0,21-21 16,-21 22-16,20-1 0,1 0 0,21 1 16,0-1-16,0 22 0,0-22 15,0 0-15,0-21 0,0 22 16,0-1-16,21-21 0,1 0 0,20 1 15,-21-1-15,21 0 0,1 0 0,-1-21 16,22 0-16,-22 0 0,21 0 16,1 0-16,-1 0 0,-20 0 0,20 0 15,1 0-15,-22 0 0,22-21 0</inkml:trace>
  <inkml:trace contextRef="#ctx0" brushRef="#br0" timeOffset="44851.8">13864 8700 0,'0'0'0,"0"-22"0,0 1 0,0 0 0,0 0 16,-21 0-16,0 21 15,0 0-15,-1 0 0,1 0 0,0 0 16,0 0-16,0 0 0,0 21 0,-22 0 16,22 0-16,0 0 0,0 22 15,0-22-15,-1 21 0,1 1 0,0-1 16,0-21-16,0 21 0,21 1 15,0-22-15,0 0 0,0 21 16,0-20-16,0-1 0,0 0 0,21 0 16,0-21-16,0 0 0,0 0 15,1 0-15,-1 0 0,21 0 16,-21 0-16,0 0 0,22 0 0,-22-21 16,21 0-16,-21 0 0,1-1 15,20 1-15,-21 0 0,0 0 0,0-21 16,1 20-16,-1-20 0,-21 0 0,0 21 15,21-22-15,-21 22 0,0 0 16,0 0-16,0 0 0,0-1 16,-21 22-16,0 0 15,-1 0-15,22 22 0,-21-1 16,0 0-16,21 0 0,-21 0 0,21 0 16,0 22-16,0-22 0,0 21 15,0-21-15,0 1 0,0 20 16,0-21-16,0 0 0,0 0 0,21 1 15,0-1-15,0-21 16,1 0-16,20 0 0,-21 0 16,0 0-16,22 0 0,-22 0 0,21 0 15,0-21-15,-20 21 0,20-22 16</inkml:trace>
  <inkml:trace contextRef="#ctx0" brushRef="#br0" timeOffset="45262.56">14647 8636 0,'0'0'0,"0"-21"0,0 0 0,-21 21 31,0 0-31,0 0 0,0 0 0,-1 0 16,-20 21-16,21-21 0,0 21 16,0 0-16,-1 0 0,1 1 0,0-1 15,21 0-15,0 0 0,0 0 16,0 0-16,0 1 0,21-22 15,0 21-15,22 0 0,-22-21 16,0 21-16,0-21 0,0 21 0,1-21 16,-1 21-16,0-21 15,0 22-15,0-1 0,0-21 0,-21 21 16,22 0-16,-22 0 16,0 0-16,0 1 15,-22-22-15,1 0 16,0 21-16,-21-21 0,21 0 15,-1 0-15,-20 0 0,21 0 16,-21 0-16,20 0 0,-20 0 0,21 0 16,0 0-16,0 0 0,21-21 31,21-1-31,0 1 16,0 21-16,0-21 0,22 21 15,-22-21-15</inkml:trace>
  <inkml:trace contextRef="#ctx0" brushRef="#br0" timeOffset="45631.35">15155 8911 0,'0'0'0,"21"0"0,1-21 15,-1 0-15,0 21 16,-21-21-16,21 21 0,0-21 0,0-1 15,1 22-15,-1-21 16,-21 0-16,21 0 0,0 21 0,-21-21 16,21 0-16,-21-1 0,-21 1 15,0 21 1,0 0-16,0 0 0,-22 0 0,22 0 16,-21 21-16,21-21 0,-22 22 0,22-1 15,-21 0-15,21 0 0,-1 21 16,1-20-16,0-1 0,21 21 0,-21-21 15,21 0-15,0 1 0,0-1 16,0 21-16,0-21 0,21 0 16,0 1-16,0-1 0,1-21 15,20 0-15,-21 21 0,0-21 16,22 0-16,-1 0 0,-21 0 0,21 0 16,1 0-16,-1-21 0,-21 0 0,22-1 15</inkml:trace>
  <inkml:trace contextRef="#ctx0" brushRef="#br0" timeOffset="46000.14">16087 8721 0,'0'0'0,"21"-21"0,0-22 31,-42 43-31,0 0 16,-1 0-16,-20 0 0,21 0 0,0 0 15,0 0-15,-22 0 0,22 0 16,0 21-16,0-21 0,0 22 15,21-1-15,-22-21 0,22 21 16,0 0-16,0 0 16,0 0-16,22-21 0,-1 22 15,0-22-15,0 0 0,0 21 0,22-21 16,-22 21-16,21-21 0,-21 21 16,22-21-16,-22 21 0,21-21 0,-21 21 15,0-21-15,-21 22 0,0-1 16,0 0-16,-21-21 15,0 21-15,-21-21 0,21 21 16,-22-21-16,1 0 0,0 21 16,20-21-16,-20 0 0,21 0 0,-21 0 15,20 22-15,1-22 0,0 0 0,0 0 16,0 0-16,0 0 0,-1 0 16,1 0-16,0-22 0</inkml:trace>
  <inkml:trace contextRef="#ctx0" brushRef="#br0" timeOffset="47274.87">1482 11070 0,'0'0'0,"0"21"31,0 1-31,0-1 0,0 21 0,0 0 16,0 1-16,0 20 0,0-20 16,-22 20-16,1-21 0,21 1 0,-21 20 15,0-20-15,0-22 0,0 21 16,-1 0-16,1-20 0,21-1 0,-21 0 16,21-42 15,21 0-31,-21-1 15,21 1-15,1 21 0,-1-21 16,0 21-16,0-21 0,21 21 16,-20-21-16,-1 21 0,21 0 0,-21-21 15,22 21-15,-22 0 0,0 0 16,21-22-16,-21 22 0,1-21 0,-1 21 16,21-21-16,-21 0 0,0 21 15,1-21-15,-1 0 0,-21-1 0,21 22 16,-21-21-16,21 0 0,-21 0 15,0 0-15,0 0 0,0-1 0,0 1 16,0 0-16,0 0 0,0 0 16,0 0-16,0-1 0,0 1 15,-21 0-15,0 21 16,0 0-16,21 21 16,-22 0-16,22 1 0,0 20 15,0 0-15,-21 1 0,21 20 0,0-21 16,0 1-16,0-1 0,0 0 15,0 1-15,0-1 0,0 0 0,0 1 16,0-22-16,0 0 0,0 21 16,0-20-16,0-1 0,0 0 0,0 0 15,0 0 1,21-42 15,1 0-15</inkml:trace>
  <inkml:trace contextRef="#ctx0" brushRef="#br0" timeOffset="47583.69">2392 11599 0,'21'0'0,"-42"0"0,63 0 0,-21 0 0,0 0 0,-21 22 15,22-22 1,-1 0 15,0-22-15,0 1-16,-21 0 15,0 0-15,0 0 16,-21 21-16,0 0 16,0 0-16,-1 0 15,1 0-15,0 0 0,21 21 0,0 0 16,-21-21-16,21 21 0,0 0 15,0 1-15,0-1 16,21-21-16,0 0 16,0 0-16,22 0 15</inkml:trace>
  <inkml:trace contextRef="#ctx0" brushRef="#br0" timeOffset="48956.42">4149 11007 0,'0'-21'0,"0"-1"16,0 1-16,-22 42 47,22 1-47,0 20 15,-21 0-15,21 1 0,0 20 16,0-21-16,0 22 0,0-1 0,0 1 16,-21-1-16,21-20 0,-21 20 15,21-20-15,0-1 0,0 0 16,0-21-16,0 22 0,0-22 0,0 0 0,0 0 15,21-21 1,0 0 0,-21-21-16,21 0 0</inkml:trace>
  <inkml:trace contextRef="#ctx0" brushRef="#br0" timeOffset="49191.28">4170 11049 0,'0'0'16,"0"-21"-16,-21 0 0,-1 0 0,22-1 16,0 1-16,0 0 15,22 0-15,-1 21 16,0 0-16,21-21 0,-21 0 0,22 21 16,-1 0-16,0 0 0,-20-22 15,20 22-15,0 0 0,1 0 0,-22 0 16,21 0-16,-21 0 0,0 0 15,-21 22-15,0-1 0,0 0 16,-21-21-16,0 21 0,0 0 0</inkml:trace>
  <inkml:trace contextRef="#ctx0" brushRef="#br0" timeOffset="49367.85">4085 11345 0,'0'22'0,"0"-44"0,0 65 16,0-22-16,0 0 0,21-21 15,0 0 1,1 0-16,-1 0 0,0 0 0,0 0 16,21 0-16,-20 0 0,20 0 15,0 0-15,-21 0 0,22-21 0,-22 0 16,21 21-16,-21-21 0,22 21 0,-22 0 16</inkml:trace>
  <inkml:trace contextRef="#ctx0" brushRef="#br0" timeOffset="49810.6">4805 11409 0,'-21'-42'15,"21"20"1,21 1-1,0 0-15,0 21 0,0 0 16,22 0-16,-22 21 0,0 0 16,0 1-16,21-1 0,-20 0 15,-1 0-15,0 21 0,0-20 0,0 20 16,-21-21-16,21 21 0,-21-20 16,0 20-16,0-21 0,0 21 0,0-20 15,-21-1-15,0 0 0,21 0 0,-21 0 16,21 0-16,-21-21 15,0 0-15,21-21 16,0 0 0,0 0-16,0 0 0,0 0 15,0-1-15,0-20 0,21 21 0,-21-21 16,21 20-16,0-20 0,0 0 0,-21-1 16,21 22-16,1-21 15,-1 21-15,0 0 0,21-1 0,-21 1 16,1 0-16,20 21 0,-21 0 0,21 0 15,-20 0-15,-1 0 0,21 0 16,-21 0-16,0 0 0</inkml:trace>
  <inkml:trace contextRef="#ctx0" brushRef="#br0" timeOffset="50387.27">6202 11684 0,'0'0'0,"21"-21"0,0 0 16,0 0-16,-21-1 15,21 22-15,-21-21 0,0 0 0,0 0 16,0 0-16,0 0 0,0-22 0,0 22 16,0 0-16,0 0 0,-21-22 15,0 22-15,0 0 0,0 0 0,-22 21 16,22 0-16,-21-21 0,21 21 0,-22 0 15,1 0-15,0 21 0,21 0 16,-22 0-16,1 22 0,21-22 16,0 21-16,-1 0 0,1-20 0,0 20 0,0 0 15,21 1-15,0-22 16,0 21-16,0-21 0,0 22 0,0-22 16,0 0-16,0 0 0,21-21 0,0 21 15,22-21-15,-22 0 0,0 0 16,21 0-16,-21 0 0,22 0 0,-1 0 15,-21 0-15,22-21 0,-22 0 0,21 21 16,-21-21-16,22 0 0,-22-22 16,21 22-16,-21 0 0,0 0 0,1-22 15,-1 22-15,0-21 0,-21 21 0,0 0 16,0-1-16,0 1 0,0 0 16,-21 21-1,0 0-15,-1 0 0,22 21 16,-21 0-16,0 1 0,21-1 15,0 0-15,0 21 0,0-21 0,0 1 16,0-1-16,0 0 0,0 0 0,0 0 16,0 0-16,21 1 0,0-1 15,1-21-15,-1 0 0,0 21 0,21-21 16,-21 0-16,22 0 0,-1 0 0,-21 0 16,22 0-16,-22-21 0,21 21 15,0-21-15</inkml:trace>
  <inkml:trace contextRef="#ctx0" brushRef="#br0" timeOffset="51086.85">6943 11324 0,'0'0'0,"-22"0"0,-20 43 16,21-22-16,21 0 0,-21 0 15,0 0-15,21 0 0,-22 22 0,22-22 16,0 0-16,0 0 0,0 22 0,0-22 15,0 0-15,0 0 0,0 0 16,0 0-16,0 1 0,0-1 16,0 0-1,0-42 17,0 0-32,0-1 0,0 1 15,0 0-15,0-21 0,0 21 16,0-22-16,0 22 0,0-21 0,0 21 15,22-22-15,-1 1 0,0 21 0,0 0 16,0-22-16,0 22 0,1 0 16,-1 0-16,0 21 0,0 0 0,21 0 15,-20 0-15,-1 0 0,0 0 0,0 21 16,21 0-16,-20 0 16,-1 22-16,-21-22 0,21 0 0,0 21 0,-21-21 15,0 1-15,0 20 0,0-21 16,0 0-16,0 0 0,0 1 15,0-1-15,0 0 0,-21-21 0,21 21 16,-21-21-16,0 21 16,21-42-1,0 0 1,0 0-16,0 0 0,0-1 0,0 1 16,21-21-16,0 21 0,0-22 15,-21 1-15,21 0 0,0 21 0,22-22 16,-22 22-16,0-21 0,0 21 15,0-1-15,22 22 0,-22 0 16,0 0-16,0 0 0,22 0 0,-22 0 16,0 22-16,0-1 0,0 21 0,-21-21 15,21 0-15,-21 22 0,22-1 16,-22-21-16,0 22 0,0-22 0,0 21 16,0-21-16,0 0 0,0 22 0,0-22 15,0 0-15,-22 0 0,1 0 16,0 1-16,0-1 15,42-42 17,0-1-17,0 22-15</inkml:trace>
  <inkml:trace contextRef="#ctx0" brushRef="#br0" timeOffset="51459.63">7937 11472 0,'0'22'16,"0"-1"0,22-21-1,-1 0 1,0 0-16,0 0 0,0-21 16,0 21-16,1-22 0,-1 1 15,0 21-15,0-21 0,0 0 0,0 21 16,1-21-16,-22 0 0,0-1 15,0 1-15,0 0 16,-22 21-16,1 0 16,0 0-16,0 0 0,0 0 0,-22 21 15,22 0-15,0 1 0,0-1 16,0 0-16,0 0 0,-1 21 0,1-20 16,21-1-16,0 0 0,0 0 15,0 21-15,0-20 0,0-1 0,0 0 16,0 0-16,21 0 15,1-21-15,-1 0 0,0 0 16,0 0-16,21 0 0,-20 0 16,-1 0-16,0 0 0,0-21 0,0 21 15</inkml:trace>
  <inkml:trace contextRef="#ctx0" brushRef="#br0" timeOffset="52351.66">8890 10964 0,'0'-21'16,"0"42"-16,0-63 0,21 21 0,-21 0 15,0 0-15,0 42 16,0 0 0,0 0-16,-21 0 0,21 22 15,-21-1-15,0 0 0,21 1 0,0-1 16,-22 21-16,1-20 0,0-1 0,21 0 16,-21 1-16,21-1 0,-21 0 15,21-20-15,0-1 0,0 0 0,0 0 16,0 0-16,21-21 15,0 0 1,0 0-16,0 0 0,1 0 0,-1-21 16,0 0-16,0 0 0,21 0 0,-20-22 15,-1 22-15,21-21 0,-21 21 16,22-22-16,-22 1 0,0 0 0,0 20 16,0-20-16,0 21 0,1 0 0,-22 0 15,0 42 1,0 0-1,0 0-15,0 0 0,0 0 0,0 22 16,-22-22-16,22 21 0,-21-21 16,21 22-16,0-22 0,0 0 0,0 0 15,0 0-15,0 1 0,0-1 16,21 0-16,1-21 0,-1 0 16,0 0-16,21 0 0,-21 0 0,1 0 15,20 0-15,-21 0 0,21 0 0,1-21 16,-22 0-16,21 21 0,1-22 15,-22-20-15,21 21 0,-21-21 0,0 20 16,22-20-16,-22 0 0,-21-1 0,0 1 16,0-21-16,0 20 0,0 1 15,0 0-15,-21-1 0,21 22 0,-43-21 16,22 21-16,0-22 0,0 22 16,-21 0-16,20 21 0,1 0 0,-21 0 15,21 0-15,0 0 0,-1 0 16,1 21-16,0-21 0,21 21 15,0 0-15,-21 1 0,21-1 0,0 0 16,0 21-16,0-21 0,0 1 0,0-1 16,21 21-16,0-21 0,0 0 15,1 1-15,20-22 0,-21 21 0,21 0 16</inkml:trace>
  <inkml:trace contextRef="#ctx0" brushRef="#br0" timeOffset="52795.77">10350 10986 0,'0'0'0,"0"-22"0,-21 22 15,0 0-15,0 0 16,0 0-16,0 0 0,-1 22 0,1-1 16,0 0-16,0 0 0,0 0 0,0 22 15,-1-22-15,1 21 0,0 0 16,0-20-16,0 20 0,21 0 0,-21-21 15,21 22-15,0-22 0,0 21 0,0-21 16,21 1-16,0-1 0,0-21 16,0 21-16,22-21 0,-22 0 15,21 0-15,-21 0 0,22 0 0,-1 0 0,-21 0 16,21 0-16,-20-21 16,20 0-16,-21-1 0,0 1 0,0 0 15,1 0-15,-1 0 0,-21 0 0,21-22 16,-21 22-16,0-21 0,0-1 15,0 22-15,0-21 0,-21 21 0,0 0 16,-1-1-16,1 1 0,0 21 0,-21 0 16,21-21-16,-1 21 0,1 0 15,0 0-15,0 0 0,0 0 0,0 21 16,-1-21-16,22 21 0,0 1 16,0-1-16,0 0 15,0 0-15,0 0 0,0 0 0,22-21 16,-1 22-16,0-1 0,0-21 0,21 0 15,-20 21-15,-1-21 0</inkml:trace>
  <inkml:trace contextRef="#ctx0" brushRef="#br0" timeOffset="53218.56">10731 11176 0,'0'0'0,"0"-21"0,0-43 31,0 43-31,22 0 0,-1 21 16,-21-21-16,21 21 0,0 0 0,0 0 16,0 0-16,1 0 15,-1 0-15,0 21 0,0-21 0,0 42 16,22-20-16,-22-1 0,0 21 0,-21 0 16,21-20-16,0 20 0,-21 0 15,0-21-15,0 22 0,0-22 0,0 21 16,0-21-16,0 1 0,0-1 0,0 0 15,-21 0-15,0-21 16,0 0-16,0 0 16,21-21 15,0 0-31,0 0 0,0-1 0,0-20 16,0 21-16,21-21 0,-21-1 0,21 22 15,0-21-15,0-1 0,0 1 16,1 0-16,-1-1 0,0 22 0,-21 0 15,21 0-15,0 0 0,0 0 0,1 21 16,-22-22-16,21 22 16,0 0-16,0 0 15</inkml:trace>
  <inkml:trace contextRef="#ctx0" brushRef="#br0" timeOffset="54078.6">11853 10605 0,'0'0'0,"0"-22"0,-21 22 31,0 0-31,21 22 0,-21-1 16,21 0-16,-21 0 0,-1 0 15,22 22-15,-21-22 0,21 21 16,0 0-16,0-20 0,-21 20 0,21 0 16,0 1-16,-21-1 0,21 0 15,0 1-15,0-1 0,0-21 0,0 21 16,0 1-16,-21-22 0,21 21 16,0-21-16,0 1 0,-21-1 0,21 0 15,0 0-15,0 0 0,0 0 16,0-42 15,0 0-31,0 0 0,0 0 0,0 0 16,0-1-16,0-20 15,0 21-15,0-21 0,21 20 0,0-20 16,0 0-16,0 21 0,0-22 0,1 22 16,-1 0-16,21 0 0,-21 0 15,0-1-15,1 22 0,20-21 0,-21 0 16,0 21-16,22 0 0,-22 0 0,0 0 15,0 0-15,0 0 0,0 21 16,-21 0-16,0 1 0,0-1 16,0 0-16,0 21 0,0-21 0,0 1 15,-21-1-15,0-21 0,0 21 16,0 0-16,0 0 0,-1-21 0,1 0 16,-21 0-16,21 0 0,0 0 15,-1 0-15,1 0 16,0-21-16,0 21 0,0-21 15,21 0-15,-21 21 0,-1 0 16,22-21-16,-21 21 0,0 0 16,0 0-1,21 21-15,0 0 16,0 0-16,0 0 0,0 0 16,0 1-16,0-1 0,0 0 0,0 0 15,0 21-15,0-20 0,21-1 16,0 0-16,0 0 0,-21 0 0,22 0 15,-1-21-15,0 22 0,21-22 16,-21 0-16,22 21 0,-22-21 16,21 0-16,1 0 0,-1 0 0,-21 0 15,21 0-15,1-21 0,-22 21 0,21-22 16,-21 1-16,1 0 0,-1 21 0,0-21 16,0 0-16,-21 0 0,0-1 15,0 1 1,-21 21-1,0 0-15,0 0 16,-1 0-16,1 0 0,-21 21 16,21-21-16,0 22 0</inkml:trace>
  <inkml:trace contextRef="#ctx0" brushRef="#br0" timeOffset="55014.66">1566 12891 0,'0'0'0,"21"0"47,1 0-47,20 0 15,-21 0-15,21-22 0,1 22 0,-1 0 16,0-21-16,-20 21 0,20 0 16,-21 0-16,21 0 0,-20 0 0,-1 0 15,-42 0 17,-22 0-17,22 0-15,-21 21 0</inkml:trace>
  <inkml:trace contextRef="#ctx0" brushRef="#br0" timeOffset="55583.34">1524 12975 0,'0'0'16,"-21"21"-16,21 22 0,0-22 0,0 0 0,-21 0 15,21 22-15,-22-22 0,22 0 16,0 0-16,-21 0 0,21 0 16,0 1-16,-21-22 15,21-22 32,21 1-47,0 0 16,1 0-16,-1 21 15,0-21-15,0 0 0,0 21 0,22-22 16,-22 1-16,21 21 0,-21 0 16,22-21-16,-22 21 0,21 0 0,-21 0 15,0 0-15,22 0 0,-22 0 16,0 21-16,0 0 0,0 1 0,1-1 16,-1 0-16,0 0 0,-21 0 15,0 0-15,0 1 0,0 20 0,0-21 16,0 0-16,-21 0 0,0 1 15,-22-1-15,22 0 0,0 0 16,-21 0-16,20-21 0,1 21 16,-21-21-16,21 0 0,-22 0 0,22 0 15,0 0-15,-21 0 0,21 0 16,-1 0-16,1 0 0,0-21 0,0 21 16,0 0-16,0 0 0,21-21 15,-22 21 1,44 0 15,-1 0-31,0 0 0,0 0 16,0 0-16,0 0 0</inkml:trace>
  <inkml:trace contextRef="#ctx0" brushRef="#br0" timeOffset="55891.79">2498 13377 0,'0'0'0,"21"0"31,0 0-31,0 0 31,-21-21-15,0 0-1,-21 21 1,0 0 0,0 0-1,21 21 1,21-21 15</inkml:trace>
  <inkml:trace contextRef="#ctx0" brushRef="#br0" timeOffset="56615.37">4212 12679 0,'0'0'0,"0"-21"15,21 21 1,22-21-16,-22 21 16,21 0-16,22 0 0,-22 0 0,21-22 15,-20 22-15,20 0 0,1 0 16,-1-21-16,1 21 0,-1 0 0,-20 0 15,20-21-15,-21 21 16,1-21-16,-1 21 0,-21 0 0,0 0 16,1 0-16,-1 0 0,-42 0 31,-1 0-31,1 0 0,0 0 16</inkml:trace>
  <inkml:trace contextRef="#ctx0" brushRef="#br0" timeOffset="56891.21">4847 12573 0,'0'0'0,"-21"0"0,21 21 0,0 0 16,0 1-16,0-1 0,0 0 15,0 21-15,0-21 0,0 22 16,0-1-16,0 0 0,0 1 0,-21-1 15,21 0-15,0 22 0,0-22 16,-21 1-16,21-1 0,0-21 0,0 21 16,0 1-16,0-22 0,0 21 15,0-21-15,0 1 0,0-1 0,0 0 16,0 0-16,21 0 16,0-21-16,0 0 15,0-21-15</inkml:trace>
  <inkml:trace contextRef="#ctx0" brushRef="#br0" timeOffset="57726.8">5588 12848 0,'0'0'15,"-21"0"1,0 21-16,-1 1 15,1-1-15,0 0 0,0 0 16,0 0-16,0 22 0,-1-22 0,1 21 16,0-21-16,21 22 15,0-22-15,-21 21 0,21-21 0,0 0 0,0 1 16,0-1-16,0 0 0,0 0 16,0 0-16,21-21 0,0 21 15,0-21-15,1 0 0,-1 0 0,0 0 16,0 0-16,21 0 0,-20 0 15,-1 0-15,0-21 0,21 21 0,-21-21 16,1 21-16,-1-21 0,-21 0 0,0 0 16,21-1-16,-21 1 15,0 0-15,0 0 0,-21 0 0,0 0 16,-1-1-16,1 1 0,0 0 16,0 0-16,0 0 0,0 21 0,-1-21 15,1 21-15,0 0 0,21-22 16,21 1 15,0 21-31,1 0 16,20 0-16,-21-21 0,21 0 0,1 21 15,-1 0-15,0 0 0,-20-21 0,20 21 16,0 0-16,1 0 0,-1 0 16,0 0-16,-21 0 0,22 0 0,-22 0 15,21 0-15,-21 21 0,1-21 0,-1 21 16,-21 0-16,0 0 15,0 1-15,0 20 0,0-21 0,0 0 16,0 0-16,-21 1 0,21 20 16,-22-21-16,1 0 0,21 0 0,0 1 15,-21-1-15,21 0 0,0 0 16,0 0-16,21-21 16,0 21-16,1-21 15,-1 0-15,0 0 0,0 0 0,0 0 16,22 0-16,-22-21 0,21 21 15,-21-21-15,22 0 0,-22 21 0,0-21 16,21 0-16,-21-1 0,1 22 0,-1-42 16,0 21-16,-21 0 15,0 0-15,0-1 0,0-20 0,0 21 16,0-21-16,-21 20 0,0-20 16,-22 21-16,22 0 0,0 0 0,-21-1 15,20 22-15,1 0 0,-21 0 0,21 0 16,0 0-16,-1 0 0,1 22 15,0-1-15,21 0 16,0 0-16,-21-21 0,21 21 16,0 0-16,0 1 0,21-22 15,0 0-15,0 0 0,1 0 16</inkml:trace>
  <inkml:trace contextRef="#ctx0" brushRef="#br0" timeOffset="58035.12">7070 12425 0,'0'0'0,"0"-21"0,0 42 31,-22 21-31,22-21 16,-21 1-16,21 20 0,-21 0 0,21 1 15,0-1-15,0 0 0,-21 22 16,21-22-16,-21 0 0,21 22 16,-21-22-16,21 1 0,0-1 0,0-21 15,0 21-15,0-20 0,0 20 16,0-21-16,0 0 0,0 0 0,0 1 16,21-22 15,0 0-31</inkml:trace>
  <inkml:trace contextRef="#ctx0" brushRef="#br0" timeOffset="58542.72">7705 12806 0,'0'0'0,"0"-21"0,0 0 16,0-1-16,-22 22 16,1 0-16,0 0 0,0 0 15,0 0-15,0 0 0,-1 22 16,-20-22-16,21 21 0,0 0 16,-22 0-16,22 0 0,0 0 0,21 1 15,-21-1-15,21 0 0,-21 0 16,21 0-16,0 0 15,21-21-15,0 0 16,0 0-16,0 0 0,22 0 0,-22 0 16,21 0-16,-21 22 0,22-22 0,-1 0 15,-21 0-15,0 21 0,22-21 16,-22 21-16,0-21 0,0 21 0,0 0 16,1-21-16,-1 21 0,-21 1 15,0-1-15,0 0 0,0 0 16,-21 0-16,-1-21 15,1 21-15,-21-21 0,21 0 16,0 22-16,-22-22 0,1 0 0,21 0 16,-22 0-16,22 0 0,-21 0 0,21 0 15,-22 0-15,22 0 0,0 0 16,0 0-16,0 0 0,21-22 0,-21 22 16,-1 0-16,22-21 15,0 0 16,22 21-31</inkml:trace>
  <inkml:trace contextRef="#ctx0" brushRef="#br0" timeOffset="59234.83">6202 13885 0,'0'0'0,"0"22"31,0-1-31,0 0 0,0 21 16,21-21-16,-21 22 0,0-22 15,0 21-15,0 1 0,0-1 0,0 0 16,0 1-16,0-22 0,0 21 0,0 0 15,0-20-15,0 20 0,0-21 16,0 0-16,0 0 0,0 1 16,0-44 15</inkml:trace>
  <inkml:trace contextRef="#ctx0" brushRef="#br0" timeOffset="59626.62">6646 14309 0,'0'0'0,"0"21"16,0 0-16,21-21 15,1 0-15,-1 0 16,0 0-16,0 0 16,-21-21-16,21 0 0,0 0 15,-21-1 1,0 1-16,0 0 15,-21 21-15,0 0 16,0 0-16,0 0 16,0 21-16,-1-21 15,22 21-15,0 1 0,0-1 16,0 0-16,0 0 16</inkml:trace>
  <inkml:trace contextRef="#ctx0" brushRef="#br0" timeOffset="60567.08">7789 13822 0,'0'0'0,"21"0"0,1 0 0,-1 0 16</inkml:trace>
  <inkml:trace contextRef="#ctx0" brushRef="#br0" timeOffset="61354.63">7747 13822 0,'-21'0'16,"0"0"218</inkml:trace>
  <inkml:trace contextRef="#ctx0" brushRef="#br0" timeOffset="61815.36">7747 13843 0,'21'0'32,"0"0"-32,0 0 0,1 0 15,-1 0-15,21 0 0,-21-21 0,22 21 16,-22 0-16,21 0 0,-21 0 16,22-21-16,-22 21 0,21 0 15,-21 0-15,0 0 0,1 0 16,-1 0-16,-21-21 15,-21 21 1,-1 0-16</inkml:trace>
  <inkml:trace contextRef="#ctx0" brushRef="#br0" timeOffset="62195.14">8086 13758 0,'0'22'16,"0"-1"-16,0 0 0,0 0 0,0 0 15,0 22-15,0-1 0,0-21 16,0 21-16,0 1 0,0-1 0,0 0 16,0 1-16,0-1 0,0 0 0,0 1 15,0-22-15,0 21 0,0-21 16,0 22-16,0-22 0,0 0 0,0 0 15,0 0-15,-22 1 16,1-22-16,0 0 16,0 0-16,0 0 0,0 0 0,-22 0 15,22-22-15,-21 1 16,21 21-16,-22-21 0,22 0 0,0 0 16,0 0-16,0 21 0,-1-22 15,1 1-15,21 0 0,0 0 16,0 0-16,21 0 15,1 21-15,-1 0 0,0-22 16,0 22-16,21 0 0,-20-21 0,20 21 16</inkml:trace>
  <inkml:trace contextRef="#ctx0" brushRef="#br0" timeOffset="62483.82">8763 13822 0,'0'0'0,"-21"0"15,0 0 1,21 21-16,0 0 0,-22 22 0,22-22 16,-21 21-16,21-21 0,-21 22 0,21-1 15,0 0-15,0 1 0,-21-1 16,0-21-16,21 21 0,-21 1 15,21-1-15,-22-21 0,22 0 16,0 22-16,0-22 0,0 0 0,0 0 16,22-21-16,-1 0 15,0 0-15,-21-21 16,0 0-16</inkml:trace>
  <inkml:trace contextRef="#ctx0" brushRef="#br0" timeOffset="62835.62">8530 13970 0,'0'0'0,"-21"-21"0,21 0 16,0 0-16,0-1 0,0 1 15,0 0-15,0 0 0,21 21 16,0-21-16,0 21 0,22 0 0,-22-21 16,21 21-16,1 0 0,-1 0 15,21 0-15,-20 21 0,20-21 0,-20 21 16,20 0-16,-21 21 0,1-20 0,-1 20 15,-21-21-15,22 21 0,-22 1 16,-21-22-16,0 21 0,0 1 0,0-22 16,-43 21-16,22 0 0,-21-20 15,0 20-15,-1-21 0,1 21 0,0-20 16,-22-1-16,22 0 0,-1 0 0,1-21 16,21 21-16,-21-21 15,20 0-15,1 21 0,0-21 0,0 0 16,42 0-1,0 0-15,0 0 16,22 0-16,-22-21 0,21 0 0,-21 21 16,22-21-16,-1 0 0,0 0 15</inkml:trace>
  <inkml:trace contextRef="#ctx0" brushRef="#br0" timeOffset="63095.47">9758 13801 0,'0'21'0,"0"0"15,0 0-15,-21 22 16,-1-22-16,1 0 0,21 21 0,0-21 16,-21 22-16,0-22 0,0 0 15,21 21-15,0-20 0,-21-1 0,21 21 16,-22-21-16,22 0 0,0 1 0,0-1 15,0 0-15,22-21 47,-1 0-47,-21-21 0</inkml:trace>
  <inkml:trace contextRef="#ctx0" brushRef="#br0" timeOffset="63627.16">9694 13864 0,'0'0'0,"0"-21"0,0 0 16,0 0-16,0 0 0,21-1 16,1 22-16,-1-21 0,0 21 15,0-21-15,0 21 0,22 0 0,-22 0 16,21 0-16,0 0 0,-20 0 16,20 21-16,-21-21 0,21 21 15,-20 22-15,-1-22 0,0 0 0,0 0 16,-21 22-16,0-22 0,0 0 15,0 0-15,-21 0 0,0 0 0,-22 22 16,1-22-16,21-21 0,-21 21 16,-1 0-16,1 0 0,21-21 0,-22 0 15,22 0-15,0 0 0,42-21 32,0 21-32,1-21 0,20 0 15,-21 21-15,21 0 0,1-21 16,-1 21-16,0 0 0,1 0 0,-1 0 15,-21 0-15,22 0 0,-1 0 16,-21 0-16,21 21 0,-20 0 16,-1-21-16,0 21 0,0-21 0,-21 21 15,0 1-15,0-1 0,0 0 16,-21 0-16,0 0 0,-22 0 16,22-21-16,-21 22 0,-22-1 0,22 0 15,-21 0-15,-1 0 0,1-21 16,-1 21-16,1 1 0,-1-22 0,22 0 15,-22 21-15,22-21 0,0 0 0,-1 0 16,22 0-16,0 0 0,0 0 16,0 0-16,21-21 15,21-1 1,0 22-16,0-21 0,21 0 16,1 21-16,-1-21 0,0 0 0</inkml:trace>
  <inkml:trace contextRef="#ctx0" brushRef="#br0" timeOffset="63988.96">11091 13758 0,'0'-21'0,"0"42"0,0-63 16,-21 21-16,0 21 15,0 0-15,0 0 0,-22 21 16,22 0-16,-21-21 0,21 43 0,-22-22 16,1 0-16,21 21 0,0 1 15,-22-22-15,22 21 0,0 0 0,0 1 16,0-22-16,21 21 0,0-21 0,0 1 16,0 20-16,21-21 0,0 0 15,0-21-15,21 21 0,-20-21 0,20 0 16,0 0-16,1 0 0,-1 0 15,21 0-15,-20 0 0,-1 0 0,0 0 16,1 0-16,-1-21 0,-21 21 16,22-21-16,-22 21 0,0 0 15,-21-21-15</inkml:trace>
  <inkml:trace contextRef="#ctx0" brushRef="#br0" timeOffset="64883.17">6435 15219 0,'-22'-64'16,"22"43"-16,0 0 15,0 0-15,0 0 16,0 0-16,0-1 0,0 1 15,22 21-15,-1 0 0,0 0 16,0 0-16,0 0 0,22 0 16,-22 21-16,0 1 0,0 20 0,0 0 15,0 1-15,1-1 16,-22 0-16,0 1 0,0-1 0,0 21 16,-22-20-16,1-1 0,-21-21 0,21 22 15,-22-1-15,1-21 0,0 0 16,-1 22-16,22-22 0,-21-21 0,0 21 15,20 0-15,1-21 0,-21 0 16,21 0-16,0 0 0,-1 0 0,1 0 16,21-21-16,0 0 15,0 0-15,0-1 0,0 1 16,0-21-16,0 21 0,21 0 0,1-1 16,-22-20-16,21 21 0,0 21 15,0-21-15,21 21 0,-20 0 16,-1 0-16,0 0 0,21 0 0,-21 21 15,1 0-15,-1 0 0,0 0 16,0 1-16,0-1 0,-21 0 0,0 0 16,0 0-16,0 0 0,0 1 15,0-1-15,21 0 0,1-21 16,-22 21-16,21-21 16,0 0-16</inkml:trace>
  <inkml:trace contextRef="#ctx0" brushRef="#br0" timeOffset="65046.69">7133 15431 0,'0'0'0,"21"0"78,0 0-78,1 0 0</inkml:trace>
  <inkml:trace contextRef="#ctx0" brushRef="#br0" timeOffset="65466.45">8170 14986 0,'0'-21'15,"0"42"-15,21-63 0,-21 21 16,22 21-16,-1 0 16,0 21-16,-21 0 15,0 21-15,0-21 0,0 22 0,0-1 16,21 0-16,-21 1 0,0-1 0,0 22 16,0-22-16,0 0 0,0 1 15,0-22-15,-21 21 0,21 0 0,-21-20 16,21-1-16,0 21 0,0-21 15,-21 0-15,21-42 47</inkml:trace>
  <inkml:trace contextRef="#ctx0" brushRef="#br0" timeOffset="65751.28">8213 15113 0,'0'-21'0,"0"42"15,0-84-15,0 41 0,0-20 0,0 21 16,0 0-16,0 0 0,0-1 0,21 1 16,0 0-16,0 0 0,0 21 15,0-21-15,22 21 0,-22 0 16,21 0-16,1 0 0,-1 0 0,0 21 16,1 0-16,-22 0 0,0 0 15,0 22-15,-21-22 0,0 21 0,0-21 16,0 22-16,-42-22 0,21 21 15,-22-21-15,1 22 0,0-22 0,20 0 16,-20 0-16,0 22 0,21-43 16,-1 21-16,1 0 0,21 0 15,21-21 1,22 0 0,-22-21-16</inkml:trace>
  <inkml:trace contextRef="#ctx0" brushRef="#br0" timeOffset="66135.32">9059 15155 0,'0'22'16,"-21"-1"-16,0 0 0,0 0 0,0 0 16,-1 22-16,1-22 0,0 0 0,0 0 15,0 21-15,21-20 0,-21-1 16,21 0-16,0 0 0,0 0 0,0 0 15,0 1-15,21-1 16,0-21-16,0 0 16,21 0-16,-20 0 0,-1 0 0,21 0 15,-21 0-15,22-21 0,-22-1 16,0 1-16,0 21 0,0-42 0,0 21 16,1 0-16,-22-1 0,0-20 15,0 0-15,0 21 0,0-22 0,0 22 16,-22 0-16,1-21 0,-21 20 0,21 22 15,0-21-15,-22 21 0,22 0 16,-21 0-16,21 0 0,-22 21 16,22-21-16,0 22 0,21-1 0,0 0 15,0 0-15,0 0 16,0 0-16,21-21 0,21 22 16,-20-22-16,20 0 0,0 0 15,1 0-15</inkml:trace>
  <inkml:trace contextRef="#ctx0" brushRef="#br0" timeOffset="66495.11">9673 15071 0,'0'0'0,"-42"0"0,21 21 15,-22-21-15,22 21 0,0 0 0,-21 0 16,20-21-16,22 22 0,0-1 15,0 0-15,0 0 0,22-21 16,-1 21-16,21-21 0,0 0 16,-20 0-16,20 0 0,0 21 15,1-21-15,-1 22 0,-21-22 0,21 21 16,-20 0-16,-1 0 0,0-21 16,-21 21-16,0 0 0,0 1 0,0-1 15,-21 0-15,0 0 0,-1-21 0,-20 21 16,21 0-16,-21 1 0,-1-22 15,1 21-15,0-21 0,20 0 0,-20 21 16,21-21-16,-21 0 16,20 0-16,1 0 15,21-21 1,21 21-16,-21-21 0,22-1 16,20 1-16</inkml:trace>
  <inkml:trace contextRef="#ctx0" brushRef="#br0" timeOffset="66767.96">10202 14796 0,'0'0'0,"21"21"16,-21 0-16,0 21 15,0-21-15,0 22 0,0-22 0,-21 21 16,0 1-16,21-1 0,-21 0 0,0 1 15,0-1-15,-1 0 0,22 1 16,0-1-16,-21 0 0,21-21 0,0 22 16,0-22-16,0 0 0,0 0 15,0 0-15,21-21 0,1 22 0,-1-22 16,0 0-16,0 0 0,0 0 16,0 0-16,1 0 0,-1-22 0,0 22 15,-21-21-15,0 0 0</inkml:trace>
  <inkml:trace contextRef="#ctx0" brushRef="#br0" timeOffset="66926.87">10033 15325 0,'-21'0'0,"42"0"0,-42-21 16,21-1 0,21 22-1,0-21-15,0 21 0,0-21 0,22 21 16,-1-21-16,0 21 0,1-21 15,-1 21-15,0-21 0,1-1 16</inkml:trace>
  <inkml:trace contextRef="#ctx0" brushRef="#br0" timeOffset="67587.17">10816 15092 0,'-21'42'31,"0"-21"-31,21 1 0,0-1 15,-21 0-15,21 0 0,-22 21 0,22-20 16,0-1-16,0 0 0,0 21 0,-21-21 16,21 1-16,0-1 15,-21-21-15,21 21 0,0 0 0,-21-21 32,0-21-17,21 0-15,0 0 16,0-1-16,0 1 0,0 0 15,0 0-15,0-21 0,0-1 0,21 22 16,0-21-16,0 21 0,0-22 16,1 22-16,-1-21 0,21 21 0,-21-1 15,22 22-15,-1-21 0,-21 21 0,21 0 16,1 0-16,-22 0 0,21 0 16,1 21-16,-22 1 0,21-1 15,-21 0-15,0 0 0,1 21 16,-1-20-16,-21-1 0,0 0 0,0 21 15,0-21-15,0 1 0,0-1 0,0 0 16,0 0-16,-21-21 0,-1 21 16,1-21-16,0 0 0,0 0 15,0 0-15,0 0 16,21-21-16,0 0 16,0 0-16,0-22 0,21 22 15,0 0-15,21-21 0,-21 21 16,1-22-16,20 22 0,-21 0 15,21 0-15,-20 0 0,-1-1 16,21 1-16,-21 21 0,22 0 0,-22 0 16,21 0-16,-21 0 0,0 21 0,22 1 15,-43-1-15,21 0 0,-21 0 16,0 0-16,0 22 0,0-22 0,0 0 16,-21 0-16,21 21 0,-21-20 15,-1-1-15,1 0 0,0 0 0,0-21 16,0 21-16,21 0 0,21-21 31,0 0-31,0 0 16,22-21-16,-22 21 0,21-21 15</inkml:trace>
  <inkml:trace contextRef="#ctx0" brushRef="#br0" timeOffset="68015.92">12234 15028 0,'0'-21'15,"0"42"-15,0-63 0,0 21 16,-21 21-16,0 0 0,0 0 16,0 0-16,-1 0 0,1 0 15,-21 0-15,21 21 0,-22 0 0,22 0 16,0 1-16,0 20 0,0-21 0,0 21 16,-1-20-16,22 20 15,-21-21-15,21 0 0,0 22 0,0-22 16,0 0-16,21-21 0,1 21 0,-1-21 15,0 0-15,0 0 0,0 0 16,22 0-16,-22 0 0,21 0 0,-21 0 16,22-21-16,-22 0 0,0 0 15,0-1-15,0 1 0,0 0 0,1-21 16,-22 21-16,0-1 0,0 1 0,0 0 16,0 0-16,0 0 0,0 0 15,-22 21 1,22 21-1,-21 0-15,21 0 0,-21 0 0,21 0 0,-21 1 16,21-1-16,0 0 0,0 0 16,0 0-16,0 0 0,0 1 15,42-1-15,-21-21 0,1 0 16,-1 0-16,21 0 0,-21 0 0,22 0 16,-22 0-16,0-21 0,0 21 15,21-22-15,-20 1 0</inkml:trace>
  <inkml:trace contextRef="#ctx0" brushRef="#br0" timeOffset="68434.67">12636 15007 0,'0'-21'15,"0"42"-15,0-21 0,-21 0 16,21 21-16,0 1 16,0-1-16,0 0 0,-21 0 0,21 21 15,0-20-15,0-1 0,0 0 0,0 0 16,0 0-16,0 0 0,0 1 15,0-1-15,0 0 16,-21-21-16,0 0 31,21-21-31,0 0 0,0-1 16,0 1-16,0-21 16,0 21-16,0-22 0,0 1 0,0 21 15,0-21-15,0-1 0,21 22 0,0-21 16,21 21-16,-20-22 0,20 22 15,0 0-15,1 21 0,-1 0 0,0 0 16,1 0-16,20 0 0,-21 0 16,1 21-16,-1 0 0,0 0 0,1 1 15,-22 20-15,0-21 0,-21 21 0,0 1 16,0-22-16,0 21 0,0-21 16,-21 22-16,0-22 0,-22 0 0,22 21 15,0-20-15,-21-22 0,21 21 0,-22 0 16,22-21-16,0 21 15,-21-21-15,20 21 0,-20-21 0,0 0 16,-1 21-16,1-21 0</inkml:trace>
  <inkml:trace contextRef="#ctx0" brushRef="#br0" timeOffset="69250.89">6392 16510 0,'0'-21'15,"0"0"-15,21 21 16,-21-21-16,22 21 0,-1 0 16,-21-22-16,21 22 0,0 0 15,0 0-15,0 0 0,1 22 16,-22-1-1,21-21-15,-21 21 0,0 0 0,0 0 16,0 0-16,0 1 0,-21-1 0,-1 0 16,-20 21-16,21-21 0,0 1 15,0-22-15,-22 21 0,22 0 0,0 0 16,0-21-16,0 0 16,21-21-1,21 0 1,0 0-16,0 21 0,21-22 15,-20 22-15,20 0 0,-21 0 16,21 0-16,1 0 0,-1 0 0,0 0 16,-20 0-16,20 0 15,0 22-15,-21-1 0,1 0 0,-1 0 16,0 0-16,-21 0 0,0 1 0,0-1 16,-21 0-16,0 21 0,-1-21 15,1 1-15,-21-1 0,0-21 0,20 21 16,-20 0-16,0-21 0,-1 0 15,1 21-15,21-21 0,-21 0 0,20 0 16,1 0-16,0 0 0,0-21 16,0 21-16,21-21 0,-21 21 0,21-21 15,0 0-15,0-1 0,0 1 16,0 0-16,21 0 16,0 0-16,0 21 0</inkml:trace>
  <inkml:trace contextRef="#ctx0" brushRef="#br0" timeOffset="69416.8">7006 16658 0,'21'0'0,"-42"0"0,85 0 15,-43 0 63,0 0-78</inkml:trace>
  <inkml:trace contextRef="#ctx0" brushRef="#br0" timeOffset="69814.57">8213 16171 0,'0'64'32,"0"-43"-32,0 21 0,0 1 0,0-22 15,0 21-15,0 1 0,0-1 0,0 0 16,0-21-16,0 22 0,0-1 16,-22-21-16,22 22 0,0-22 15,-21 0-15,21 21 0,0-21 16,0 1-16,-21-22 31</inkml:trace>
  <inkml:trace contextRef="#ctx0" brushRef="#br0" timeOffset="70231.34">8064 16489 0,'0'0'0,"0"-42"0,22-107 15,-1 107-15,0 0 16,0-1-16,0 22 0,22-21 0,-22 21 15,21 0-15,-21-1 16,22 22-16,-1 0 0,0 0 0,1 0 16,-1 22-16,0-1 0,1 0 15,-22 21-15,0-21 0,0 22 0,-21-1 16,0-21-16,-21 22 0,0-1 0,0-21 16,-22 21-16,1-20 0,0-1 15,-1 0-15,1 0 0,0 0 0,-1 0 16,22-21-16,-21 0 0,21 0 15,-1 0-15,1 0 0,21-21 16,0 0 0,21 21-16,1-21 15,-1 21-15,0 0 16,0 0-16,21 0 0,-20 0 16,-1 21-16,21 0 0,-21-21 0,22 21 15,-22 1-15,0-1 0,0 0 0,0 0 16,0 0-16,1 0 0,-1 1 15,0-1-15,-21 0 0,21-21 0,0 21 16,0 0-16,1-21 16,-1 0-16,0 0 0,0 0 15,0 0-15,-21-21 0,21 0 16,1 21-16</inkml:trace>
  <inkml:trace contextRef="#ctx0" brushRef="#br0" timeOffset="70566.66">8911 16637 0,'0'0'0,"64"-21"32,-43 0-32,0 21 0,0 0 15,0-21-15,0-1 0,1 22 16,-1-21-16,-21 0 0,21 21 0,0-21 16,0 0-16,-21 0 0,0-1 15,0 1 1,-21 21-16,0 0 15,0 0-15,0 0 0,-1 0 16,-20 21-16,21 1 0,0-1 0,-22 0 16,22 0-16,0 0 0,0 0 0,21 1 15,0-1-15,0 0 0,0 0 16,0 0-16,0 0 0,0 1 16,21-1-16,0-21 0,0 0 15,22 0-15,-22 0 0,21 0 0,-21 0 16,22 0-16,-1 0 0,0-21 15,1-1-15,-1 1 0,-21 21 0,22-21 16,-1 0-16,0 0 0,-21 0 0</inkml:trace>
  <inkml:trace contextRef="#ctx0" brushRef="#br0" timeOffset="70871.48">9588 16383 0,'0'0'0,"-42"0"31,21 21-31,0 0 16,0-21-16,21 22 0,0-1 15,0 0-15,0 0 0,0 0 16,0 0-16,0 1 16,0-1-16,21-21 0,0 0 15,0 21-15,0-21 0,-21 21 0,21-21 16,1 21-16,-22 0 16,0 1-16,0-1 15,-22-21 1,1 21-16,0 0 0,0-21 15,-21 0-15,20 0 0,1 0 0,0 0 16,0 0-16,0 0 0,0 0 16,-1 0-16,1 0 0,21-21 15,0 0 1,0 0-16,21-1 0,1 1 16,-1 0-16</inkml:trace>
  <inkml:trace contextRef="#ctx0" brushRef="#br0" timeOffset="71143.33">10245 16044 0,'0'64'16,"0"-43"-16,0 21 15,0-20-15,-22 20 0,1-21 16,21 21-16,-21 1 0,21-1 0,-21-21 15,0 22-15,21-22 0,-21 21 0,21-21 16,0 22-16,0-22 0,0 0 16,0 0-16,0 0 0,0 0 15,21-21-15,0 0 16,0 0-16,0 0 0,0-21 16,1 21-16,-1-21 15,-21 0-15,0 0 0</inkml:trace>
  <inkml:trace contextRef="#ctx0" brushRef="#br0" timeOffset="71295.24">10012 16447 0,'0'0'0,"-21"0"0,-1 0 0,1 0 15,42 0 17,1 0-32,20 0 0,0 0 15,1-22-15,-1 1 0,0 21 16,1-21-16,20 21 0,-21-21 0,22 0 15,-1 21-15</inkml:trace>
  <inkml:trace contextRef="#ctx0" brushRef="#br0" timeOffset="71899.39">11261 16468 0,'-22'21'0,"44"-42"0,-65 42 0,43 0 16,-21 0-16,0-21 0,21 21 16,0-42 15,21 0-15,0 21-16,0-21 0,-21 0 15,0 0-15,0-1 0,22 1 0,-22-21 16,0 21-16,0 0 0,0-22 0,0 22 15,0-21-15,-22 21 0,1-1 16,21-20-16,-21 21 0,-21 21 0,21 0 16,-1 0-16,1 0 15,-21 0-15,21 0 0,0 21 0,-1 0 16,1 0-16,0 22 0,0-22 0,0 21 16,0-21-16,-1 22 0,1-22 15,21 21-15,0-21 0,0 22 0,0-22 16,0 0-16,0 0 0,0 0 15,0 1-15,21-1 0,1 0 0,-1-21 16,0 0-16,0 0 0,21 0 16,-20 0-16,20 0 0,-21 0 0,21-21 15,-20 21-15,20-21 0,-21-1 0,21 1 16,-20 0-16,-1 0 0,0 0 16,0 0-16,-21-22 0,0 22 15,21-21-15,-21 21 0,0-1 0,21 1 16,-21 0-16,0 42 31,0 0-31,0 1 16,0-1-16,0 0 0,0 21 0,0-21 15,0 1-15,0 20 0,0-21 0,0 0 16,22 0-16,-1 1 16,-21-1-16,21-21 0,0 0 0,0 0 15,22 0-15,-22 0 16</inkml:trace>
  <inkml:trace contextRef="#ctx0" brushRef="#br0" timeOffset="72283.36">12065 16171 0,'0'0'0,"0"-21"0,0 0 0,0 0 16,0 0-16,-21 21 0,0 0 15,-1 0-15,1 0 0,-21 0 16,21 0-16,-22 21 0,22-21 0,-21 21 15,21 0-15,-22 0 0,22 1 16,0-1-16,21 0 0,0 0 0,0 0 16,0 0-16,21 1 15,0-1-15,22-21 0,-1 21 16,-21-21-16,22 21 0,-1-21 0,0 21 16,1-21-16,-1 21 0,-21-21 15,21 0-15,-20 22 0,-1-22 0,0 21 16,-21 0-16,0 0 15,-21 0-15,0-21 16,-22 21-16,22-21 0,-21 0 0,-1 22 16,1-22-16,0 21 0,-1-21 15,1 0-15,0 0 0,21 0 0,-22 0 16,22 0-16,-21 0 0,21 0 16,21-21-1,0-1-15,21 22 16,0-21-16,0 21 0,0-21 0</inkml:trace>
  <inkml:trace contextRef="#ctx0" brushRef="#br0" timeOffset="72666.99">12361 16298 0,'0'0'0,"43"-21"0,-22 21 0,21-21 16,-21 0-16,0 0 0,1 0 15,-1-1-15,-21 1 0,-21 21 31,-1 0-31,1 0 0,0 0 16,-21 0-16,21 21 0,-22 1 0,22-22 16,-21 21-16,21 0 0,-1 0 15,1 0-15,21 0 0,0 1 16,0-1-16,21 0 16,1 0-16,-1-21 0,0 21 0,0-21 15,21 0-15,-20 21 0,-1-21 0,0 22 16,0-22-16,21 21 0,-20 0 15,-1-21-15,-21 21 16,0 0-16,-21-21 16,-1 21-16,1-21 15,0 0-15,-21 0 0,21 0 0,-22 0 16,22 0-16,0 0 0,-21 0 16,20 0-16,1 0 0,0 0 0,21-21 15,0 0 1,21 0-16,0 0 15,22 0-15</inkml:trace>
  <inkml:trace contextRef="#ctx0" brushRef="#br0" timeOffset="73380.72">12742 16171 0,'0'0'0,"21"0"0,-21 22 31,0-1-15,-21-21-16,0 21 15,21 0-15,-21 0 0,21 0 0,0 22 16,0-22-16,0 0 0,0 0 16,0 0-16,0 1 0,0-1 15,21-21-15,0 0 0,0 0 0,1 0 16,-1 0-16,0 0 0,0 0 16,0 0-16,0 0 0,1 0 0,20-21 15,-21 21-15,0-22 0,-21 1 16,21 0-16,1 0 0,-22-21 0,21 20 15,-21 1-15,0-21 0,0 21 0,0 0 16,0-1 0,0 44-1,0-1-15,0 0 0,0 0 16,0 0-16,0 22 0,0-22 16,0 0-16,0 0 0,0 0 0,0 0 15,0 1-15,21-22 0,0 21 16,0-21-16,0 0 0,1 21 0,-1-21 15,0 0-15,0 0 0,0 0 0,0 0 16,1 0 0,-22-21-16,0 0 0,0-1 15,0 1-15,0 0 0,0 0 16,21-21-16,-21 20 0,0 1 16,21-21-16,0 0 0,0 20 0,0 1 15,1-21-15,-1 21 0,0 0 16,0 21-16,21 0 0,-20 0 0,-1 0 15,0 0-15,0 21 0,0 0 16,0 21-16,1-21 0,-22 1 16,0-1-16,0 0 0,0 0 0,0 0 15,0 22-15,0-22 0,-22 0 16,1 0-16,21 0 16,-21-21-16,0 0 0,0 0 15,21-21 1,0 0-1,0 0-15,0 0 16,21-1-16,-21 1 0,21 0 0,0 0 16,0-21-16,-21 20 0,22 1 0,-1 0 15,0 21-15,-21-21 0,21 21 16,-21-21-16,21 21 0,0 0 16</inkml:trace>
  <inkml:trace contextRef="#ctx0" brushRef="#br0" timeOffset="73695.53">13801 16256 0,'0'0'0,"42"0"16,-42 21-1,21-21-15,0 0 0,0 0 0,1 0 16,-1 0-16,0 0 0,0-21 0,21 21 16,-20-21-16,20 0 0,-21 21 15,0-21-15,0-1 0,1 1 0,-1 0 16,-21 0-16,0 0 0,0 0 0,0-1 15,-21 22-15,-1 0 16,1 0-16,0 0 0,0 0 0,0 22 16,-22-1-16,22-21 15,0 42-15,0-21 0,0 0 0,21 1 16,0-1-16,0 0 0,0 21 0,0-21 16,0 1-16,0-1 0,0 0 15,21 0-15,0 0 16,0-21-16,22 0 0,-22 0 0,21 0 15,0 0-15,1 0 0,-1 0 16,0 0-16,1 0 0,20 0 0,-20-21 16</inkml:trace>
  <inkml:trace contextRef="#ctx0" brushRef="#br0" timeOffset="74190.25">14774 16108 0,'0'0'0,"0"-21"15,0 0-15,0-1 0,-21 1 16,0 21-16,0 0 0,0 0 15,-1 0-15,1 0 0,0 21 16,0 1-16,0-22 0,0 21 0,-1 0 16,1 0-16,0 0 0,21 22 15,0-22-15,-21 0 0,21 0 0,-21 0 16,21 0-16,0 22 0,0-22 0,0 0 16,0 0-16,21 0 15,0-21-15,0 0 0,0 0 16,1 0-16,-1 0 0,0 0 15,0 0-15,0-21 0,0 21 16,-21-21-16,22 0 0,-22 0 0,21-22 16,-21 22-16,21-21 0,-21-22 15,0 22-15,0-21 0,0 20 0,21-20 16,-21-1-16,0 22 0,0-22 0,0 22 16,0 0-16,0-1 0,0 22 15,0 0-15,0 0 0,-21 21 16,0 0-1,0 21-15,21 0 0,-22 0 16,22 22-16,0-22 0,0 21 0,0 1 16,0-1-16,0 0 15,0 1-15,0-1 0,0 0 0,0 1 16,22-1-16,-1-21 0,0 21 16,-21-20-16,21-1 0,0 0 0,0 0 15,1-21-15,20 21 0,-21-21 0,0 0 16,22 0-16,-22 0 0,21 0 15,-21 0-15,22 0 0,-22 0 0,0-21 16,-21 0-16,21 0 0</inkml:trace>
  <inkml:trace contextRef="#ctx0" brushRef="#br0" timeOffset="75003.46">6286 17695 0,'0'0'0,"0"22"16,0-1 0,0 0-16,0 0 0,0 21 15,0-20-15,0 20 0,0 0 16,0 1-16,0-22 0,-21 21 0,21 0 16,0-20-16,0-1 15,0 0-15,0 0 0,0 0 0,21-21 31,1 0-31,-1 0 0,0 0 0,0-21 16,0 21-16,0-21 0,22-21 16,-22 20-16,21 1 0,-21 0 15,1 0-15,20-21 0,-21 20 0,0 1 16,0 0-16,1 21 16,-22 21-16,0 0 15,0 1-15,0 20 16,0-21-16,0 0 0,0 22 0,0-22 15,0 0-15,0 21 16,0-21-16,0 1 0,0 20 0,0-21 16,0 0-16,0 0 15,0 1-15,21-22 16,0-22 0,-21 1-16,21 0 0,0 0 0</inkml:trace>
  <inkml:trace contextRef="#ctx0" brushRef="#br0" timeOffset="75151.37">7091 17949 0,'0'0'16,"21"0"-16,-21-21 0,21 21 0,0 0 78,0 0-78</inkml:trace>
  <inkml:trace contextRef="#ctx0" brushRef="#br0" timeOffset="75440.21">8361 17568 0,'0'0'0,"21"0"16,-21 22 0,0-1-16,0 0 0,0 0 15,0 21-15,0-20 0,0 20 0,0-21 16,0 21-16,0 1 0,0-1 16,0-21-16,0 22 0,0-22 0,-21 0 15,21 21-15,0-21 0,0 1 16</inkml:trace>
  <inkml:trace contextRef="#ctx0" brushRef="#br0" timeOffset="75910.34">8276 17738 0,'0'0'15,"0"-21"-15,0-22 0,0 22 0,0-21 16,0 21-16,0-1 0,21 1 0,0 0 15,1 0-15,20 0 0,-21 21 16,21 0-16,-20 0 0,20 0 0,0 0 16,1 0-16,-22 0 0,21 42 15,-21-21-15,0 0 0,1 22 16,-22-22-16,0 21 0,0-21 16,0 22-16,-22-22 0,1 21 0,0-21 15,-21 1-15,-1-1 0,22 0 16,-21-21-16,21 0 0,0 21 0,-1-21 15,22-21 1,0 0 0,22 0-16,-1-1 0,0 22 0,21-21 15,-21 0-15,22 21 0,-1 0 16,0 0-16,1 0 0,-1 0 0,0 0 16,1 0-16,-1 21 15,0 0-15,1 1 0,-22-1 0,0 0 16,0 0-16,-21 0 0,0 0 15,0 1-15,-21-1 0,-21 0 0,-1 0 16,1 0-16,0 0 0,-1 1 16,-20-22-16,21 21 0,-1 0 0,-20-21 15,20 0-15,1 0 0,21 0 16,-21 0-16,20 0 0,1 0 0,0-21 16,0 21-16,21-21 0,0-1 15,0 1-15,0 0 0,0 0 16,21 0-16,0 0 0</inkml:trace>
  <inkml:trace contextRef="#ctx0" brushRef="#br0" timeOffset="76159.2">9229 17611 0,'42'42'31,"-42"-21"-31,0 0 0,0 1 16,0 20-16,0-21 0,0 0 0,0 0 16,0 22-16,0-22 15,0 0-15,0 0 0,0 0 0,-21 1 16,21-1-16,0 0 0,0 0 16,21-21 15,-21-21-31</inkml:trace>
  <inkml:trace contextRef="#ctx0" brushRef="#br0" timeOffset="76458.96">9186 17695 0,'-21'-21'0,"42"42"0,-42-63 0,21 21 16,0 0-16,0 0 0,21 21 15,0-22-15,1 1 0,-1 21 16,0 0-16,0 0 0,21 0 15,1 0-15,-22 0 0,21 0 0,22 0 16,-22 21-16,22 1 0,-22-1 16,21 21-16,-20-21 0,-1 0 0,-21 22 15,0-1-15,1-21 0,-22 22 16,0-22-16,-22 0 0,1 21 0,-21-21 16,0 1-16,-1-1 0,1 0 15,0 0-15,20 0 0,-20 0 16,0-21-16,21 0 0,-1 0 0,1 0 15,21-21 1,21 0 0,22 0-16,-22 0 15</inkml:trace>
  <inkml:trace contextRef="#ctx0" brushRef="#br0" timeOffset="76690.38">10181 17463 0,'0'0'16,"0"21"-16,0 21 16,0-21-16,0 0 0,0 22 15,-21-1-15,21-21 0,-21 22 16,21-22-16,0 21 0,0 0 16,0-20-16,0-1 0,0 0 0,0 0 15,0 0-15,0 0 0,21 1 16,0-22-16,0 0 15,0 0-15,1 0 16,-22-22-16</inkml:trace>
  <inkml:trace contextRef="#ctx0" brushRef="#br0" timeOffset="76995.2">10181 17568 0,'0'-21'15,"0"42"-15,0-63 0,0 21 16,0 0-16,0 0 0,21 21 15,0 0-15,1 0 0,-1-22 0,0 22 16,0 0-16,21 0 0,1 0 16,-1 0-16,0 0 0,1 0 0,-1 0 15,22 22-15,-22-1 0,0 0 16,22 0-16,-22 21 0,0-20 0,-20 20 16,-1-21-16,-21 21 0,0-20 15,0 20-15,0-21 0,-21 21 0,-22 1 16,1-22-16,0 21 0,-22-21 15,1 1-15,-1-1 0,22 21 16,-43-21-16,43-21 0,-22 21 16,1 1-16,20-22 0,1 0 0,0 0 15,21 0-15,-1 0 0,1 0 16,21-22-16,0-20 16</inkml:trace>
  <inkml:trace contextRef="#ctx0" brushRef="#br0" timeOffset="77711.38">16827 12785 0,'22'0'16,"41"-21"0,-42 21-16,0 0 0,1-22 15,20 22-15,-21-21 0,21 21 0,-20 0 16,20 0-16,-21 0 0,0 0 15,22 0-15,-22 0 0,-42 0 32,-1 0-32,1 0 15</inkml:trace>
  <inkml:trace contextRef="#ctx0" brushRef="#br0" timeOffset="78135.13">16891 12827 0,'-21'0'0,"42"0"0,-42 21 16,21 0-16,-21 1 0,-1-1 16,1-21-16,21 21 0,-21 0 0,0-21 15,21 21-15,-21-21 0,21 21 16,-21-21-16,42 0 47,0 0-47,0 0 15,0 0 1,0 0-16,22 0 0,-22 0 0,0 0 16,21 0-16,-20 0 0,20 0 0,0 0 15,-21 0-15,22 22 0,-22-1 16,21-21-16,-21 21 0,1 0 0,-1 0 16,-21 0-16,0 1 0,0-1 15,0 0-15,-21 0 0,-1 0 16,-20-21-16,0 21 0,-1-21 0,1 0 15,0 22-15,-1-22 0,1 0 16,21 0-16,-21 0 0,-1 0 0,22 0 16,0 0-16,0 0 0,0 0 15,-1 0-15,22-22 16,22 22 0,-1 0-16,0-21 0,0 21 15,21 0-15</inkml:trace>
  <inkml:trace contextRef="#ctx0" brushRef="#br0" timeOffset="78315.72">17759 13039 0,'0'0'0,"0"-21"62</inkml:trace>
  <inkml:trace contextRef="#ctx0" brushRef="#br0" timeOffset="78683.5">18775 12594 0,'0'0'15,"0"-21"-15,-21 0 0,21 42 32,0 0-32,0 0 15,0 1-15,0 20 0,0 0 0,0 1 16,0-1-16,0 21 0,0-20 16,-22-1-16,22 0 0,-21 1 0,21-1 15,-21 0-15,21-20 0,0 20 0,-21-21 16,21 0-16,-21 0 0,21 1 15,-21-22-15,-1 0 16</inkml:trace>
  <inkml:trace contextRef="#ctx0" brushRef="#br0" timeOffset="79255.3">18330 12764 0,'0'0'0,"0"-43"0,0 1 0,0 0 15,0 20-15,0-20 0,0 21 16,21-21-16,1 20 0,20 1 0,0 0 16,1 0-16,-1 0 0,0 21 15,22 0-15,-1 0 0,-20 0 0,20 0 16,1 0-16,-22 21 0,21 0 0,1 0 16,-22 22-16,1-1 0,-1 0 15,-21 1-15,21 20 0,-20-21 0,-22 1 16,0 20-16,0-20 0,0-1 15,0-21-15,0 21 0,0-20 16,0 20-16,0-21 0,-22 0 16,1-21-16,0 0 15,0 0-15,0 0 0,0 0 0,-1-21 16,22 0-16,-21 0 16,21 0-16,0-1 0,0-20 0,0 21 15,0-43-15,21 22 0,1 0 16,20-1-16,-21 1 0,21-21 0,1 20 15,-1 1-15,0 0 0,22 20 0,-22-20 16,1 21-16,20 0 16,-21 0-16,1 21 0,-1 0 0,22 0 0,-43 21 15,21 0-15,0 0 16,-20 0-16,-1 22 0,21-1 0,-42 0 16,0 1-16,0-1 0,0 0 0,0 22 15,0-22-15,0 0 0,0 1 16,0-1-16,-21 0 0,0-20 0,0-1 15,21 21-15,-22-21 0,1-21 16,0 21-16,21 1 0,-21-22 16,21 21-16,-21-21 0,42 0 31,0 0-31,0-21 16,0 21-16,1-22 0,20 22 0</inkml:trace>
  <inkml:trace contextRef="#ctx0" brushRef="#br0" timeOffset="79710.47">20574 12806 0,'0'0'0,"0"-21"0,0 0 0,-42-1 16,20 22-16,1-21 0,-21 21 15,0 0-15,-1 0 0,1 0 0,0 0 16,20 0-16,-20 21 0,0 22 0,21-22 15,-22 21-15,22 1 0,0-1 16,21 0-16,0 1 0,0-1 16,0-21-16,0 21 0,0-20 15,0 20-15,0-21 0,21 0 0,0 0 16,22-21-16,-22 0 0,0 22 0,21-22 16,1 0-16,-22 0 0,21 0 15,0-22-15,1 1 0,-22 21 0,21-21 16,1 0-16,-22-21 0,21 20 0,-21-20 15,0 21-15,1-21 0,-1-1 16,-21 22-16,0-21 0,21 21 0,-21-1 16,0 1-16,0 42 31,0 1-31,0-1 0,0 0 0,0 0 16,0 21-16,0-20 0,0-1 15,0 21-15,0-21 0,21 0 0,0 1 16,0-1-16,1 0 0,-1 0 15,0 0-15,0-21 0,0 21 0,0-21 16,1 0-16,-1 0 0,0 0 0,0 0 16,0 0-16,0 0 15</inkml:trace>
  <inkml:trace contextRef="#ctx0" brushRef="#br0" timeOffset="80042.28">21124 12912 0,'0'0'0,"0"-21"16,0-1-16,0 1 0,0 0 15,21 21 1,-21 21-16,22 0 0,-22 1 16,0-1-16,21 0 0,0 0 15,-21 21-15,21-20 0,0 20 0,-21-21 16,21 0-16,1 0 0,-22 1 16,0-1-16,21 0 0,-21 0 0,0 0 15,21-21-15,-21-21 31,0 0-15,0 0-16,0 0 16,0-1-16,21-20 0,0 21 0,-21-21 15,21-1-15,1 22 0,-22-21 0,21-1 16,0 22-16,0 0 0,0-21 16,0 21-16,1 21 0,-22-22 0,21 22 15,21 0-15,-21 0 0,0 0 16,1 0-16,-1 0 0,0 0 0,0 0 15,0 22-15</inkml:trace>
  <inkml:trace contextRef="#ctx0" brushRef="#br0" timeOffset="80368.09">21907 13060 0,'22'0'46,"-1"0"-46,0-21 0,0 0 0,-21-1 16,21 1-16,0 0 0,1 0 16,-1 0-16,-21 0 0,0-1 0,21-20 15,-21 21-15,0 0 0,0 0 16,0-1-16,-21 22 0,0 0 16,-1 0-16,1 0 0,0 22 0,0-1 15,-21 21-15,20-21 16,1 22-16,0-1 0,0-21 0,0 21 15,21-20-15,0 20 0,0-21 16,0 21-16,0-20 0,0-1 0,21 0 16,0 0-16,0 0 0,22-21 0,-22 21 15,21-21-15,0 0 0,1 0 16,-1 0-16,0 0 0,1 0 0,-1 0 16</inkml:trace>
  <inkml:trace contextRef="#ctx0" brushRef="#br0" timeOffset="80811.83">22627 12785 0,'-42'0'15,"84"0"-15,-105 0 0,63 21 16,-22 0-16,22 0 0,-21 0 0,21 1 16,0-1-16,0 21 0,0-21 0,0 0 15,0 1-15,0 20 0,0-21 16,0 0-16,0 0 0,0 1 0,0-1 15,0 0-15,-21-21 47,21-21-31,-21 0-16,21-1 0,0 1 0,0-21 16,0 21-16,0-22 0,0 1 15,21 0-15,0-1 0,0 1 0,22 0 16,-1-1-16,0 1 0,1 21 0,-1 0 15,22 0-15,-22-1 0,21 1 16,-20 21-16,-1 0 0,0 0 0,1 21 16,-22 1-16,0-1 0,21 21 15,-42 0-15,22 1 0,-22 20 0,0-20 16,0-1-16,0 0 0,0 22 16,-22-22-16,1-21 0,0 22 0,0-1 15,0-21-15,0 0 0,-1 0 0,1 1 16,0-1-16,0 0 15,0-21-15,0 21 0,-1-21 0,1 0 16,0 0-16,0 0 0</inkml:trace>
  <inkml:trace contextRef="#ctx0" brushRef="#br0" timeOffset="81615.14">17314 14097 0,'0'0'0,"0"-21"0,0 0 16,0 0-16,-21 21 16,0 0-16,0 0 0,-22 0 0,22 0 15,0 21-15,-21 0 0,21 0 16,-22 21-16,22-20 0,-21 20 0,21 0 16,-1 1-16,1 20 0,0-21 15,0 1-15,21 20 0,0-20 0,0-22 16,0 21-16,21 0 0,0-20 0,22-1 15,-22 0-15,21-21 16,0 21-16,22-21 0,-22 0 0,1 0 16,-1 0-16,0 0 0,1 0 0,-22 0 15,21-21-15,-21 0 0,0 21 16,1-21-16,-22-1 0,0 1 0,0 0 16,0 0-16,0 0 0,-22 21 15,1-21-15,-21-1 0,21 22 0,0 0 16,-22 0-16,22 0 0,-21 0 15,21 0-15,-1 0 0,1 0 0,0 22 16,0-1-16,21 0 0,0 0 16,0 0-16,0 0 15,21 1-15,0-22 0,0 0 16,1 0-16,-1 0 0,21 0 16</inkml:trace>
  <inkml:trace contextRef="#ctx0" brushRef="#br0" timeOffset="81783.05">17949 14415 0,'0'-22'16</inkml:trace>
  <inkml:trace contextRef="#ctx0" brushRef="#br0" timeOffset="82034.91">18648 14055 0,'0'0'0,"21"0"32,0 0-32,21 0 0,-20 0 15,20-21-15,-21 21 0,21 0 16,1 0-16,-1 0 0,0-22 0,22 22 16,-22 0-16,1 0 0,-1 0 15,-21 0-15,0 0 0,0 0 0,-42 0 16</inkml:trace>
  <inkml:trace contextRef="#ctx0" brushRef="#br0" timeOffset="82263.78">18923 14012 0,'0'0'16,"0"22"-1,0-1-15,0 0 16,0 0-16,0 0 0,0 0 15,0 22-15,0-1 0,0 0 0,0 1 16,0-1-16,0 0 0,0 22 0,0-22 16,0-21-16,0 22 0,0-1 15,0-21-15,0 0 0,0 1 0,0-1 16,0 0-16,21-21 16,0 0-1,0 0-15</inkml:trace>
  <inkml:trace contextRef="#ctx0" brushRef="#br0" timeOffset="82622.71">19304 14436 0,'0'-21'16,"21"21"-1,0 0-15,-21-22 0,21 22 0,1 0 16,-1-21-16,0 21 0,0-21 15,0 0-15,0 21 0,1-21 16,-1 21-16,0-21 0,-21-1 0,0 1 16,0 0-16,0 0 15,-21 21-15,0 0 16,-1 0-16,1 0 0,0 0 0,0 0 16,-21 0-16,20 21 0,1 0 15,0 0-15,0 22 0,0-22 0,0 21 16,21 1-16,-22-22 0,22 21 15,0-21-15,0 22 0,0-22 0,0 0 16,22 0-16,-1 0 0,0 0 0,0 1 16,0-22-16,22 0 15,-22 0-15,21 0 0,0 0 0,1 0 16,20 0-16,-20-22 0,20 22 16,1-21-16,-22 0 0</inkml:trace>
  <inkml:trace contextRef="#ctx0" brushRef="#br0" timeOffset="82946.52">20129 14203 0,'0'0'0,"-21"0"0,21-21 16,-127 42-1,106 0-15,21 0 16,-21 0-16,21 1 0,-21-1 0,21 0 16,0 0-16,0 0 0,0 0 15,0 1-15,21-1 0,0 0 16,0 0-16,0 0 0,1 0 0,20 1 15,-21-22-15,0 21 0,0 0 16,1 0-16,20-21 0,-42 21 0,21 0 16,-21 1-16,0-1 15,-21-21-15,0 0 16,0 21-16,-1-21 0,1 0 0,-21 0 16,21 0-16,-22 0 0,22 0 15,-21 0-15,21 0 0,0 0 0,-1 0 16,1-21-16,0 21 0,21-21 15,0-1 1,0 1-16,21 21 0,0-21 16,1 21-16</inkml:trace>
  <inkml:trace contextRef="#ctx0" brushRef="#br0" timeOffset="83233.57">20574 13970 0,'-21'21'31,"0"0"-31,21 1 0,-22-1 16,22 0-16,-21 21 0,0 1 0,21-1 16,0 0-16,-21 1 0,21-1 0,-21 0 15,21 1-15,-21-1 0,21 0 16,0 1-16,0-22 0,0 21 0,0-21 15,0 0-15,0 1 0,21-1 16,0-21-16,0 21 0,0-21 16,0 0-16,1 0 0,-1 0 15,0-21-15,0 0 0,0 21 0,0-22 16,-21 1-16</inkml:trace>
  <inkml:trace contextRef="#ctx0" brushRef="#br0" timeOffset="83370.49">20299 14309 0,'21'0'31,"0"0"-31,21 0 16,-20 0-16,20 0 0,-21 0 0,21-21 16,1 21-16</inkml:trace>
  <inkml:trace contextRef="#ctx0" brushRef="#br0" timeOffset="83606.67">21251 14076 0,'0'0'0,"-21"0"16,0 21-16,0 0 0,0-21 16,-1 43-16,1-22 0,21 0 0,-21 21 15,0 1-15,21-1 0,-21 0 16,21 1-16,0-22 0,0 21 0,0 0 15,0-20-15,0 20 0,0-21 16,0 0-16,0 0 0,0 1 16,21-1-16,-21-42 31</inkml:trace>
  <inkml:trace contextRef="#ctx0" brushRef="#br0" timeOffset="83839.82">21061 14224 0,'0'0'0,"0"-21"0,21-21 16,0 20-16,-21 1 0,21 0 0,0 21 16,1 0-1,-22 21-15,0 0 0,21 1 0,0-1 16,0 0-16,0 21 0,0 1 0,-21-22 16,22 21-16,20 0 15,-21-20-15,21 20 0,-20-21 0,20 21 16,-21-20-16,21-1 0,-20-21 0,-1 21 15,0-21 1,0 0-16,-21-21 16,0 0-1,0-1-15</inkml:trace>
  <inkml:trace contextRef="#ctx0" brushRef="#br0" timeOffset="84047.7">21759 13949 0,'0'0'0,"0"21"16,-21 0 0,0 0-16,0 22 0,0-22 0,21 21 15,-22-21-15,1 22 0,0-1 0,21 0 16,-21 1-16,21-1 0,-21-21 16,21 22-16,0-1 0,0-21 0,0 0 15,0 0-15,0 1 0,0-1 16,21-21-16,0 0 0,0 0 0,22 0 15,-22 0-15,21 0 0</inkml:trace>
  <inkml:trace contextRef="#ctx0" brushRef="#br0" timeOffset="84619.26">22521 13885 0,'0'0'0,"-21"0"0,0 0 0,0 0 0,0 0 16,-1 22-16,1-1 0,-21 0 16,21 0-16,0 0 0,-1 0 0,1 22 15,0-1-15,0-21 0,0 22 0,0-1 16,21 0-16,0 1 0,0-1 16,0 0-16,0 1 0,0-22 15,0 21-15,21-21 0,21 0 16,-21 1-16,22-1 0,-22 0 0,21-21 15,0 0-15,-20 0 0,20 0 0,-21 0 16,0 0-16,0 0 0,1-21 16,-1 0-16,-21-1 0,0 1 0,0 0 15,0 0-15,0-21 0,-21 20 16,-1-20-16,1 21 0,-21 0 0,21 0 16,-22-1-16,22 22 0,0 0 15,-21 0-15,21-21 0,-1 21 0,44 0 47,-1 0-47,0 0 0,21 0 0,-21 0 16,22 0-16,-1 0 0,0 0 15,1-21-15,-22 21 0,21 0 0,-21 0 16,1 0-16,-1 0 0,0 0 0,-21 21 16,0 0-1,0 22-15,-21-22 0,0 21 0,21-21 16,-22 22-16,1-1 0,0-21 15,0 22-15,0-1 0,21 0 0,-21-21 16,21 22-16,-22-1 0,22-21 0,0 22 16,0-22-16,0 0 0,0 21 15,0-21-15,0 1 0,0-1 16,0 0-16,0 0 0,0 0 16</inkml:trace>
  <inkml:trace contextRef="#ctx0" brushRef="#br0" timeOffset="85422.81">17335 15558 0,'-21'0'16,"21"21"-16,21-21 15,1 0 1,20 0-16,-21 0 0,21 0 16,-20 0-16,20 0 0,0 0 0,1-21 15,-1 21-15,0-22 0,1 22 0,-22-21 16,0 0-16,0 21 0,0-21 16,0 0-16,-21 0 0,-21 21 31,0 0-16,0 0-15,21 21 0,-21 0 16,21 0-16,-21 21 0,21 1 0,0-1 16,0 0-16,0 1 0,0 20 0,0-20 15,0-1-15,-22 21 0,22-20 16,0-1-16,-21 0 0,21 1 0,0-22 16,0 21-16,0-21 0,0 1 15,0-1-15,0 0 0,-21-21 31,0 0-31</inkml:trace>
  <inkml:trace contextRef="#ctx0" brushRef="#br0" timeOffset="85602.7">17272 16002 0,'0'0'0,"21"0"31,0 0-31,22 0 0,-22 0 15,0 0-15,21-21 0,1 21 16,-22 0-16,21 0 0,0-21 0,1 21 16,-22 0-16,21-21 15,-21 21-15,1-22 0,20 1 0,-21 21 16,0-21-16</inkml:trace>
  <inkml:trace contextRef="#ctx0" brushRef="#br0" timeOffset="85763.23">18351 15833 0,'22'0'0,"-1"-21"31,0 21-15,0 0-16,-21-22 15,21 22-15</inkml:trace>
  <inkml:trace contextRef="#ctx0" brushRef="#br0" timeOffset="86374.53">19516 15346 0,'0'0'0,"-22"0"0,-168 148 31,148-127-31,-1 22 0,1-1 16,0 0-16,20 1 0,1-1 15,-21 0-15,21 1 0,0-1 0,21 0 16,0 1-16,0-1 0,0-21 0,0 21 16,42-20-16,-21-1 0,21 0 15,1 0-15,-1-21 0,0 0 0,22 0 16,-22 0-16,22 0 0,-22 0 15,0 0-15,1 0 0,-1-21 0,-21 0 16,0 21-16,1-21 0,-22-1 16,0 1-16,0 0 0,-22 0 15,1 0-15,0 0 0,0-1 0,-21 1 16,-1 21-16,22-21 0,-21 21 16,21-21-16,-1 21 0,1 0 0,0 0 15,21-21-15,21 0 31,0 21-31,1 0 0,20 0 0,-21 0 16,21-22-16,-20 22 0,-1 0 16,21 0-16,-21 0 0,0 0 0,1 0 15,-1 22-15,-21-1 0,0 0 16,21 21-16,-21-21 0,0 22 0,0-1 16,0 0-16,0 1 0,0-1 15,-21 0-15,21 1 0,-21-1 16,-1-21-16,1 22 0,21-1 0,0 0 15,-21-21-15,21 1 0,-21 20 16,21-21-16,0 0 0,0 0 16,21-21 15,-21-21-31,21 0 0,-21 0 16,21 0-16,1 0 0</inkml:trace>
  <inkml:trace contextRef="#ctx0" brushRef="#br0" timeOffset="86575.42">19897 15854 0,'0'0'0,"0"-21"16,21 0-16,-21 42 31,0 0-31,0 0 0,0 0 16,0 0-16,-21 1 0,21-1 15,0 0-15,0 0 16,0-42 15,0 0-15,0 0-16</inkml:trace>
  <inkml:trace contextRef="#ctx0" brushRef="#br0" timeOffset="86723.33">19918 15600 0,'0'0'0,"-21"0"15,42 0 32,0 0-47</inkml:trace>
  <inkml:trace contextRef="#ctx0" brushRef="#br0" timeOffset="86992.18">20489 15409 0,'0'22'31,"-21"-1"-31,0 0 0,21 21 0,-21-21 16,0 22-16,21-1 0,-22-21 15,1 22-15,0-1 0,21 0 0,0 1 16,-21-1-16,21-21 0,0 21 15,0-20-15,0-1 0,0 0 0,0 0 16,21 0-16,-21 0 0,21-21 16,22 0-16,-22 0 0,0 0 15,0 0-15,21 0 0,-20 0 0,-1-21 16,-21 0-16,0 0 0,21 0 16</inkml:trace>
  <inkml:trace contextRef="#ctx0" brushRef="#br0" timeOffset="87140.09">20193 15727 0,'0'0'0,"-21"0"0,0 0 0,42 0 31,21 0-15,-21 0-16,22 0 0,-1 0 16,0-21-16,1 21 0,-1-21 0,21 21 15,-20-22-15,-1 22 0</inkml:trace>
  <inkml:trace contextRef="#ctx0" brushRef="#br0" timeOffset="87604.29">21018 15346 0,'0'-21'0,"0"42"0,-21-21 31,0 21-31,21 0 0,-21 0 16,21 1-16,0 20 0,0 0 15,0-21-15,0 22 0,0-1 16,-21-21-16,21 22 0,0-22 0,0 21 15,0-21-15,0 22 0,0-22 16,0 0-16,0 0 0,-21 0 0,21 0 16,0 1-16,0-1 15,0-42 1,0-1 0,0 1-1,0 0-15,0 0 0,0 0 0,0-22 0,0 22 16,21 0-16,0 0 0,0 0 0,0 0 15,0-1-15,1 1 16,-1 21-16,0-21 0,0 21 0,0 0 16,0 0-16,22 0 0,-1 0 15,-21 21-15,22 0 0,-22 1 0,21-1 16,-21 0-16,0 0 0,1 0 0,-22 0 16,0 22-16,0-22 0,0 0 15,0 0-15,0 0 0,0 1 0,-22-1 16,1 0-16,0 0 0,0 0 15,42-42 17,0 21-17,0-21-15,1 0 0,-1 0 16,0-22-16</inkml:trace>
  <inkml:trace contextRef="#ctx0" brushRef="#br0" timeOffset="88011.06">21759 15558 0,'0'0'0,"21"0"0,-21 21 32,0 0-32,-21 0 0,0 0 0,21 0 15,-21 1-15,21-1 0,-21 21 0,21-21 16,0 0-16,-21 1 0,21-1 16,0 0-16,0 0 0,0 0 0,0 0 15,21 1-15,0-1 16,21-21-16,-21 0 0,1 0 15,20 0-15,0 0 0,-21 0 0,22 0 16,-22-21-16,0-1 0,21 1 16,-20 0-16,-1 0 0,-21 0 0,21-22 15,-21 22-15,21 0 0,-21-21 16,0 21-16,0-1 0,0 1 0,0 0 16,-21 42 15,21 0-31,-21 1 0,21 20 15,0-21-15,0 0 0,0 0 16,0 22-16,0-22 0,0 0 16,0 0-16,0 0 0,0 1 0,21-1 15,0 0-15,0-21 0,0 0 16,1 0-16,20 0 0,0 0 0,-21 0 16,22 0-16,-22-21 0,21 0 15,-21-1-15</inkml:trace>
  <inkml:trace contextRef="#ctx0" brushRef="#br0" timeOffset="88431.81">22542 15325 0,'0'0'0,"0"-21"0,0-1 15,-21 44 1,21-1-16,0 0 16,0 21-16,0-21 0,-21 22 15,21-1-15,0 0 0,0-20 0,0 20 16,0 0-16,0-21 0,21 22 15,-21-22-15,0 0 0,21 0 0,-21 0 16,0 1-16,0-1 0,0 0 0,-21-21 47,0-42-47,21 20 16,0 1-16,0-21 0,0 21 15,0 0-15,21-1 0,22-20 16,-22 21-16,21 0 0,0 0 15,1-22-15,20 43 0,-20-21 0,20 0 16,-21 21-16,1 0 0,20 0 16,-20 21-16,-1 0 0,0 0 0,-21 1 15,1 20-15,-1-21 0,-21 21 0,0-20 16,0-1-16,-21 21 0,-1-21 16,-20 22-16,21-22 0,-21 0 0,-22 21 15,22-21-15,-22 1 0,22-22 16,-22 21-16,22 0 0,0 0 15,-22-21-15,22 0 0,0 21 0,-1-21 16,1 0-16</inkml:trace>
  <inkml:trace contextRef="#ctx0" brushRef="#br0" timeOffset="89215.39">17462 17378 0,'0'-21'31,"0"0"-31,0-1 0,0 1 16,0 0-16,0 0 0,0 0 16,0 0-16,22-1 0,-1 1 0,0 0 15,21 21-15,-21-21 0,22 0 16,-1 21-16,-21 0 0,22 0 0,-22 0 15,21 0-15,-21 0 0,0 21 16,-21 0-16,0 0 0,0 0 16,0 1-16,0-1 0,0 21 0,-21-21 15,0 22-15,-21-1 0,21-21 16,-22 21-16,22 1 0,-21-1 0,21-21 16,-1 22-16,22-22 0,0 0 15,0 0-15,0 0 0,0 0 0,22-21 16,-1 0-16,0 0 0,21 0 15,1 0-15,-22 0 0,21 0 0,0-21 16,1 21-16,-1-21 0,-21 0 16,22 0-16,-22 0 0,21-22 0,-42 22 15,0 0-15,0 0 16,0 0-16,0-1 0,0 1 0,-21 0 16,0 21-16,0 0 0,-22 0 15,22 0-15,-21 0 0,-1 0 0,22 0 16,-21 21-16,21-21 0,0 21 15,-22 1-15,43-1 0,0 0 16,0 0-16,0 0 0,21-21 16,1 0-16,20 0 0,-21 0 15,21 0-15</inkml:trace>
  <inkml:trace contextRef="#ctx0" brushRef="#br0" timeOffset="89391.29">18500 17463 0,'0'0'0,"0"-22"0,-22 22 16,1 0-16,0 0 15,0 0-15,42 0 32,0 0-17,0 0-15,1 0 0</inkml:trace>
  <inkml:trace contextRef="#ctx0" brushRef="#br0" timeOffset="89719.1">19494 17082 0,'0'0'0,"0"-43"16,22 43-16,-1-21 16,21 21-16,0 0 0,1 0 15,-1-21-15,0 21 0,22 0 0,-22-21 16,1 21-16,20 0 0,-21 0 15,1 0-15,-1 0 0,0 0 0,-20 0 16,-1 0-16,0 0 0,-63 0 16,20 0-1,1 0-15</inkml:trace>
  <inkml:trace contextRef="#ctx0" brushRef="#br0" timeOffset="90027.41">19833 17039 0,'0'0'0,"0"21"15,0 1-15,0-1 16,0 0-16,0 0 0,21 0 0,0 22 16,-21-22-16,22 0 0,-1 21 15,-21-21-15,0 22 0,21-22 0,-21 21 16,21 1-16,-21-22 0,0 21 16,0-21-16,0 22 0,-21-22 15,0 0-15,0 21 0,-22-42 0,22 21 16,-21 1-16,21-22 0,-22 0 15,1 0-15,0 0 0,20 0 16,-20 0-16,0 0 0,21-22 0,-1 1 16,1 0-16,0 0 0,0 0 15,21 0-15,0-22 0,0 22 0,0 0 16,0 0-16,0 0 0,21-1 16,0 1-16,22 0 0,-22 21 0,21-21 15,0 0-15,1 21 0,-1 0 16,0-21-16</inkml:trace>
  <inkml:trace contextRef="#ctx0" brushRef="#br0" timeOffset="90364.22">20193 17463 0,'0'0'0,"21"21"0,0-21 0,0 0 16,1 0-16,-1 0 0,0 0 15,0 0-15,0 0 0,22 0 16,-22 0-16,21-21 0,0-1 0,-20 22 15,-1-21-15,21 0 0,-21 0 0,-21 0 16,0 0-16,0-1 16,0 1-16,-21 0 0,0 21 15,0 0-15,0 0 0,-22 0 16,1 0-16,21 0 0,-22 21 0,22 0 16,-21 1-16,21-1 0,0 0 15,21 21-15,0-21 0,0 22 16,0-22-16,0 0 0,0 21 15,21-20-15,0-1 0,0 0 0,0 0 16,22 0-16,-22-21 0,21 0 16,0 0-16,1 0 0,-1 0 0,0 0 15,22 0-15,-22 0 0,-21-21 16,22 0-16,-1 0 0,-21 0 0</inkml:trace>
  <inkml:trace contextRef="#ctx0" brushRef="#br0" timeOffset="90798.83">20976 17336 0,'0'0'0,"0"-22"0,0 1 0,0 42 32,0 1-32,0-1 15,0 0-15,0 0 0,0 0 16,0 0-16,0 1 0,0-1 0,0 21 16,0-21-16,0 0 0,0 1 15,0-1-15,0 0 0,0-42 47,-21 0-31,21-1-16,0 1 0,0 0 0,0 0 15,0-21-15,0 20 0,0 1 16,0-21-16,21 21 0,0 0 16,0-1-16,1-20 0,-1 21 0,0 21 15,0-21-15,21 0 0,1 21 16,-1 0-16,0 0 0,1 0 0,-1 21 15,0 0-15,1 0 0,-1 0 16,-21 0-16,0 1 0,1 20 0,-22-21 16,0 0-16,0 0 0,0 1 15,-22 20-15,1-21 0,0-21 0,-21 21 16,21 0-16,-1-21 16,1 22-16,0-22 0,0 0 0,21-22 31,0 1-16,21 0-15,0 21 0</inkml:trace>
  <inkml:trace contextRef="#ctx0" brushRef="#br0" timeOffset="91563.38">21717 16891 0,'0'-21'15,"0"42"-15,0-63 0,0 21 0,0 42 31,0 0-31,0 0 0,0 21 16,0-20-16,0 20 0,0 0 0,0 1 16,0-1-16,0 0 0,0 1 15,0-1-15,0 0 0,0 1 0,0-22 16,0 21-16,0 0 0,0-20 16,0-1-16,0 21 0,0-21 0,0 0 15,0-42 32,0 0-47,0 0 0,0 0 0,21 0 16,0-22-16,0 22 15,1 0-15,-1 0 0,0 0 0,0-1 16,0 1-16,22 0 0,-22 0 16,0 21-16,0 0 0,21-21 0,-20 21 15,-1 0-15,0 0 0,0 0 16,0 0-16,-21 21 0,0 0 0,0 0 15,-21-21 1,0 21-16,0-21 0,0 22 16,-22-22-16,22 0 0,-21 0 15,21 0-15,-1 0 0,-20 0 0,21 0 16,0 0-16,0 0 16,21 21-1,0 0 1,21-21-16,0 21 0,-21 0 15,21 0-15,0 1 0,0-1 0,1 0 16,-1-21-16,0 21 0,0 0 16,0-21-16,22 0 0,-22 21 0,0-21 15,21 0-15,-21 0 0,22 0 16,-1 0-16,-21-21 0,0 21 0,1-21 16,-1 0-16,0 0 15,0 21-15,0-21 0,-21-1 0,0 1 0,21 0 16,-21 0-16,22 0 0,-22 0 15,0 42 17,0 0-17,0 0-15,0 0 0,0 0 16,0 1-16,0-1 0,0 0 0,0 0 16,0 0-16,0 0 15,0 1-15,0-44 31,0 1-15,0 0-16,0 0 0</inkml:trace>
  <inkml:trace contextRef="#ctx0" brushRef="#br0" timeOffset="91723.3">22437 17082 0,'0'-22'0,"0"44"0,0-65 0,0 22 0,0 0 16,0 0-16,21 21 47,-21 21-47,21 0 0,0 0 15,0 0-15,0 1 16</inkml:trace>
  <inkml:trace contextRef="#ctx0" brushRef="#br0" timeOffset="92178.71">22923 17166 0,'-21'21'16,"21"1"-1,-21-22-15,21 21 0,-21 0 0,21 0 16,0 0-16,0 0 0,0 1 16,0-1-16,0 0 0,0 0 0,0 0 15,0 0-15,0 1 16,0-1-16,-21-21 31,0 0-15,21-21-16,0-1 15,0 1-15,0 0 0,0 0 0,0 0 16,0 0-16,21-1 0,0-20 16,0 21-16,0 0 0,0-22 0,22 22 15,-22 0-15,21 0 0,1 0 16,-1 0-16,-21-1 0,21 22 0,1 0 15,-1 0-15,-21 0 0,0 22 16,22-1-16,-43 0 0,21 21 16,-21-21-16,0 1 15,0-1-15,0 0 0,-21 0 0,0 0 0,21 0 16,-22 1-16,1-22 16,0 21-16,21 0 0,-21-21 0,0 21 15</inkml:trace>
  <inkml:trace contextRef="#ctx0" brushRef="#br0" timeOffset="92610.46">23855 17272 0,'42'0'0,"0"-21"0,1 0 16,-22 0-16,0-1 0,0 1 15,-21 0-15,0 0 0,0 0 0,0 0 16,-21-1-16,0 22 16,-21 0-16,-1 0 0,1 0 0,0 0 15,-1 22-15,-20-1 0,20-21 0,22 21 16,-21 0-16,21 0 0,-22-21 16,43 21-16,0 1 0,0-1 0,0 0 15,0 0-15,22 0 16,20-21-16,-21 21 0,21-21 15,-20 0-15,20 22 16,0-22-16,-21 21 0,22-21 0,-22 21 16,0-21-16,21 0 0,-20 0 15,-22 21-15,0 0 0,21-21 0,-21 21 16,-21-21 0,-1 0-16,1 0 0,0 22 0,0-22 15,-21 0-15,20 0 0,-20 0 16,21 21-16,-21-21 0,20 0 0,1 0 15,0 0-15,0 0 0,0 0 16,42 0 31</inkml:trace>
  <inkml:trace contextRef="#ctx0" brushRef="#br0" timeOffset="92838.33">24193 17547 0,'0'-21'46,"0"0"-30,0 0 0</inkml:trace>
  <inkml:trace contextRef="#ctx0" brushRef="#br0" timeOffset="145978.07">8234 318 0,'0'0'0,"0"-22"0,0 1 0,0 0 0</inkml:trace>
  <inkml:trace contextRef="#ctx0" brushRef="#br0" timeOffset="146079.01">7916 783 0,'0'0'0</inkml:trace>
  <inkml:trace contextRef="#ctx0" brushRef="#br0" timeOffset="146242.82">7874 1080 0,'0'-22'0,"0"1"16,0 0-16,0-64 0,0 64 15,21 0-15,0 0 0,0 21 16,1-42-16,-1 20 0,0-20 0,0 21 16,21-21-16,-20-1 0,-1 1 0,-21 21 15,21-22-15,0 1 0,0 0 16,0-1-16,-21 1 0,0 0 16</inkml:trace>
  <inkml:trace contextRef="#ctx0" brushRef="#br0" timeOffset="146299.01">8276 127 0</inkml:trace>
  <inkml:trace contextRef="#ctx0" brushRef="#br0" timeOffset="146327.01">8255 148 0</inkml:trace>
  <inkml:trace contextRef="#ctx0" brushRef="#br0" timeOffset="146446.94">8276 148 0,'0'-21'32,"-21"42"-17,42-21-15,-21-21 63</inkml:trace>
  <inkml:trace contextRef="#ctx0" brushRef="#br0" timeOffset="147631.04">8255 254 0,'0'-21'0,"0"0"15,0 0-15,0-1 16,0 1-16,0 0 16,21 0-16,-21 0 15,0 0 1,0 42 15,0 21-31,0-21 16,0 0-16,0 22 0,0-1 0,0 0 15,0 1-15,0 20 0,0-20 16,0-1-16,0 21 0,0-20 16,0 20-16,0-20 0,-21-22 0</inkml:trace>
  <inkml:trace contextRef="#ctx0" brushRef="#br0" timeOffset="147750.98">8255 1080 0,'0'0'16,"0"-22"-16,0 1 0,0 0 15,0 0-15,0 0 16,0 0-16,0-1 0,0 1 16,0 0-16,0 0 0</inkml:trace>
  <inkml:trace contextRef="#ctx0" brushRef="#br0" timeOffset="147934.29">7959 741 0,'21'0'16,"0"0"-1,0 0-15,0 0 0,0 0 0,22 0 16,-22 0-16,21 0 0,-21-21 15,22 21-15,-22-21 0,0 21 16,0-22-16</inkml:trace>
  <inkml:trace contextRef="#ctx0" brushRef="#br0" timeOffset="148060.22">8424 656 0</inkml:trace>
  <inkml:trace contextRef="#ctx0" brushRef="#br0" timeOffset="148498.96">8213 466 0,'0'21'16,"0"0"-16,0 0 15,0 0-15,0 1 0,0 20 0,0-21 16,0 21-16,0 1 0,0-1 15,0 0-15,0 1 0,0-1 0,0 0 16,0-20-16,0 20 0,0-21 16,0 0-16,-22 22 0,22-22 15,0 0-15</inkml:trace>
  <inkml:trace contextRef="#ctx0" brushRef="#br0" timeOffset="148955.35">8869 656 0,'0'-21'16,"0"0"-16,0 0 0,0 0 16,-21 21-1,-1 0-15,1 0 0,0 0 16,0 0-16,0 0 15,0 0-15,-1 21 0,1-21 0,0 21 16,0 0-16,21 0 0,-21 0 0,0 22 16,21-22-16,0 0 0,-22 21 15,22-20-15,-21 20 0,21-21 0,0 0 16,0 0-16,0 1 0,0-1 16,0 0-16,0 0 0,21-21 0,1 21 15,-1-21-15,0 0 0,0 0 16,0 0-16,22 0 0,-22 0 0,0 0 15,21 0-15,-21 0 16,22-21-16,-22 0 0,21 0 0,-21 0 16,22-1-16,-22 1 0</inkml:trace>
  <inkml:trace contextRef="#ctx0" brushRef="#br0" timeOffset="149351.14">9271 169 0,'0'0'16,"-21"-21"-16,21 0 0,-21 21 16,-1 21-16,22 0 0,0 1 15,0-1-15,-21 21 16,-21-21-16,21 0 0,21 22 0,0-1 16,0 0-16,0 1 0,0-1 15,0 22-15,0-22 0,0 0 0,0 1 16,0-1-16,0-21 0,-21 21 0,21 1 15,0-1-15,-22-21 0,22 0 16,0 1-16,0-1 0,0 0 0,0 0 16,0-42 15,0 0-15,0 0-16,0-1 0,0 1 15,0 0-15,0-21 16,0 21-16,22-1 0,-22-20 0,21 21 15,0 0-15,0 0 0,0-1 16,0 1-16,1 0 0,-1 21 0,21-21 16,-21 21-16,0 0 0,1 0 0</inkml:trace>
  <inkml:trace contextRef="#ctx0" brushRef="#br0" timeOffset="149731.06">9419 974 0,'21'0'31,"0"0"-15,1 0-16,-1 0 0,0 0 15,0 0-15,21 0 0,-20 0 0,20-21 16,-21 21-16,21-22 0,-20 1 16,-1 21-16,0-21 0,21 0 0,-21 0 15,-21 0-15,22-22 0,-1 22 16,-21 0-16,21 0 0,-21 0 0,0-1 15,0 1-15,0 0 0,0 0 0,0 0 16,0 42 15,0 0-31,0 0 16,-21 0-16,21 1 0,-21-1 16,21 0-16,-22 0 0,22 0 15,0 0-15,0 1 0,0-1 0,0 0 16,0 0-16,0 0 15,0-42 32,0 0-47,0 0 16</inkml:trace>
  <inkml:trace contextRef="#ctx0" brushRef="#br0" timeOffset="149986.53">9842 339 0,'0'-21'16,"-21"21"-16,0 0 15,0 0 1,21 21 31</inkml:trace>
  <inkml:trace contextRef="#ctx0" brushRef="#br0" timeOffset="150367.31">9229 635 0,'0'0'0,"21"0"16,0 0-16,0 0 0,0-21 15,0 21-15,1 0 0,-1 0 0,0 0 16,0 0-16,0 0 0,0 0 16,1 0-16,-1 0 0,0 0 15,0 0-15,-21 21 0,0 0 16,21 0-16,0 1 0,-21-1 15,0 0-15,0 0 0,0 0 16,0 0-16,0 1 0,0-1 0,0 0 16,0 0-16,0 0 0,0 0 15</inkml:trace>
  <inkml:trace contextRef="#ctx0" brushRef="#br0" timeOffset="150884.01">10181 699 0,'21'0'47,"0"0"-47,1 0 0,-1 0 0,0 0 16,0-22-16,0 1 0,0 21 15,1-21-15,-1 21 0,0-21 0,0 0 16,-21 0-16,21-1 15,-21 1-15,0 0 16,-21 21 0,0 0-16,0 0 15,0 0-15,-1 0 0,1 21 16,0-21-16,0 21 0,0 1 0,21-1 16,-21 0-16,21 0 0,-22 0 15,22 0-15,-21 1 0,21-1 16,0 0-16,0 0 0,0 0 15,0 0-15,0 1 16,21-22-16,1 0 0,-1 0 0,0 21 16,0-21-16,0 0 15,0 0-15,1 0 0,-1 0 0,0 0 16,0 0-16,0 0 0,0 0 16,1-21-16,-1-1 0,0 1 15</inkml:trace>
  <inkml:trace contextRef="#ctx0" brushRef="#br0" timeOffset="151287.78">10731 487 0,'0'0'0,"22"0"0,-22 21 16,0 0-16,21-21 15,0 21-15,-21 1 0,21-1 0,-21 0 16,0 21-16,21-21 0,0 1 15,1 20-15,-22-21 0,0 0 0,21 22 16,-21-22-16,0 0 0,21 0 16,-21 0-16,0 0 0,0 1 15,21-44 17,-21 1-32,0 0 0,21 0 0,-21 0 15,0 0-15,21-1 0,1-20 16,-1 21-16,0 0 0,-21-22 0,21 22 15,0-21-15,0 21 0,1 0 16,-22-1-16,21 1 0,0 0 0,0 0 16,-21 0-16,21 21 0,0-21 15,-21-1-15,22 22 0,-1 0 16,-21 22 15,0-1-31,0 0 0,0 0 16,0 0-16</inkml:trace>
  <inkml:trace contextRef="#ctx0" brushRef="#br0" timeOffset="151362.73">11261 677 0,'21'22'16,"-21"-107"-16</inkml:trace>
  <inkml:trace contextRef="#ctx0" brushRef="#br0" timeOffset="151630.57">11642 550 0,'0'-21'16,"0"0"-16,0 0 0,0 0 15,-22 0-15,1 21 0,0 0 16,0 0-16,0 0 0,0 0 16,-1 0-16,1 0 0,0 0 0,0 21 15,0 0-15,0 0 0,-1 0 16,22 22-16,-21-22 0,21 0 0,-21 0 15,21 21-15,0-20 0,0-1 16,0 0-16,0 0 0,0 0 0,0 0 16,21-21-16,-21 22 0,21-22 15,1 21-15,-1-21 0,0 0 16,0 0-16,0 0 0,0 0 0,1 0 16,-1-21-16,0-1 0,0 1 15</inkml:trace>
  <inkml:trace contextRef="#ctx0" brushRef="#br0" timeOffset="152414.26">11493 529 0,'22'0'15,"-1"0"-15,0 0 0,0 0 16,0 0-16,0 0 0,1 0 16,-1 0-16,0 0 0,0 0 0,0 0 15,0 0-15,1-21 16,-1 21-16,0 0 0</inkml:trace>
  <inkml:trace contextRef="#ctx0" brushRef="#br0" timeOffset="153574.26">13039 360 0,'21'0'31,"0"0"-31,-21-21 0,21 21 15,0 0-15,0-21 0,22 21 0,-22-22 16,0 1-16,21 21 0,-20-21 16,-1 0-16,0 21 0,0-21 0,0 0 15,-21-1-15,21 1 0,-21 0 16,0 0-16,-21 0 0,0 0 16,0 21-16,-21 0 0,-1-22 0,1 22 15,0 0-15,-22 0 16,22 0-16,-22 0 0,22 22 0,0-1 15,-1 0-15,1 0 0,0 0 16,20 22-16,-20-22 0,21 21 0,21-21 16,0 0-16,0 22 0,0-22 15,0 0-15,0 0 0,0 0 0,21 1 16,0-1-16,0-21 0,22 21 16,-22-21-16,21 0 0,1 0 0,-1 0 15,0 0-15,1 0 0,-1 0 16,0 0-16,-21 0 0,22 0 0,-22 0 15,0 0-15,0-21 0,-42 21 32,0 0-32,-21 0 0,-1 0 15,1 0-15,0 0 0,-1 0 16,1 21-16,0 0 0,-1 0 0,1 0 16,0 1-16,-1-1 0,22 0 15,0 0-15,0 0 0,21 0 0,0 1 16,0-1-16,0 0 0,0 0 15,21 0-15,0 0 0,21-21 16,-20 0-16,20 0 0,0 0 16,1 0-16,-1 0 0,0 0 0,22-21 15,-22 0-15,22 21 0,-22-21 0,0 0 16,1 0-16,-1 21 16,0-22-16,1 1 0,-22 0 0,0 0 15,0 0-15,0-22 0,0 22 16,-21 0-16,22 0 0,-22 0 0,0 0 15,0-1-15,0 44 32,0-1-32,-22 0 15,22 0-15,-21 0 0,21 0 16,-21 1-16,21-1 0,0 0 0,0 0 16,0 0-16,0 0 15,-21 1-15,21-1 0,0 0 16,0 0-16,-21-21 0,21 21 15,0-42 32,0 0-47,0 0 0,0 0 16,0-1-16,0 1 0,0 0 16,21 0-16,0 0 0,-21-22 0,21 22 15,22-21-15,-22 21 0,0 0 16,21-22-16,1 22 0,-1 0 0,0 21 15,1 0-15,20 0 0,-21 0 16,22 0-16,-22 0 0,22 21 16,-22 21-16,-21-20 0,22-1 0,-22 21 15,-21-21-15,0 0 0,0 22 16,0-22-16,-21 0 0,-1 0 0,-20 0 16,21 1-16,0-1 0,0-21 0,-1 21 15,1-21-15,0 0 0,0 21 16,0-21-16,42 0 31,0 0-31,0-21 0,22 0 16,-22 21-16</inkml:trace>
  <inkml:trace contextRef="#ctx0" brushRef="#br0" timeOffset="153979.03">14753 445 0,'0'-22'0,"0"44"0,0-65 0,-21 22 15,0 21-15,21-21 0,-21 21 16,-1 0-16,1 0 0,0 0 16,0 0-16,0 0 0,0 0 15,-1 21-15,1 0 0,0 0 16,-21 22-16,21-22 0,-1 0 15,-20 21-15,21-20 0,0-1 0,0 0 16,21 0-16,0 0 0,0 0 0,0 1 16,0-1-16,21 0 15,0-21-15,0 0 0,21 0 16,-20 0-16,-1 0 0,0 0 16,21-21-16,-21 0 0,22 21 0,-22-22 15,0 1-15,0 0 0,0-21 0,1 21 16,-1-22-16,-21 22 0,0-21 15,21-1-15,0-20 0,0 21 0,0-22 16,1 1-16,-22 20 16,0-20-16,21-1 0,-21 43 0,21 21 15</inkml:trace>
  <inkml:trace contextRef="#ctx0" brushRef="#br0" timeOffset="154102.96">14774 360 0,'0'127'16,"0"-254"-16,0 296 0,0-148 15,0 1-15,0 20 0,0-21 16,21 0-16,-21 0 0,22 1 0,-1-1 16,0 0-16,0-21 0,0 0 15,22 21-15,-22-21 0,21 0 0,0 0 16</inkml:trace>
  <inkml:trace contextRef="#ctx0" brushRef="#br0" timeOffset="154771.59">16108 423 0,'-21'0'16,"-1"0"0,1 22-16,0-22 0,0 21 15,0-21-15,0 21 0,-1 0 0,-20 0 0,21-21 16,0 21-16,0 1 15,21-1-15,0 0 0,-22-21 0,22 21 16,0 0-16,0 0 16,22-21-1,-1 0-15,0 0 0,0 0 0,0 0 16,0 0-16,1-21 16,-22 0-16,21 0 0,-21 0 15,0 0-15,0-22 0,0 22 16,0 0-16,0-21 0,0 20 0,0-20 15,0 21-15,21-21 0,0 20 16,0-20-16,0 21 0,1-21 0,-1 20 16,0 1-16,21 21 15,-21-21-15,1 21 0,20 0 0,-21 0 16,0 21-16,0 0 0,1 1 0,-22 20 16,0 0-16,21 1 0,-21-1 15,0 0-15,0 1 0,0-1 0,0 21 16,0-20-16,0-1 0,0 22 15,0-1-15,0-21 0,0 22 0,0-1 16,0 1-16,0-22 0,0 22 16,0-22-16,0 22 0,0-22 0,21 0 15,-21 1-15,0-1 0,0 0 16,0-21-16,0 1 0,-21-1 0,0 0 16,-1 0-16,1-21 15,0 0-15,0 0 0,0 0 16,0-21-16,21 0 15,0 0-15,0-1 0,0 1 0,0-21 16,0 0-16,0-1 0,0 1 16,0 0-16,0-1 0,0-20 0,21 20 15,0 1-15,-21 0 0,21-1 16,0 1-16,0 0 0,1 21 0,-1-22 16,0 22-16,0 0 0,21 0 15,-20 0-15,-1-1 0,21 1 16</inkml:trace>
  <inkml:trace contextRef="#ctx0" brushRef="#br0" timeOffset="155366.59">17928 360 0,'0'0'0,"-42"-64"32,21 64-32,-1 0 0,1 0 15,-21 0-15,21 22 0,0-1 16,-1 0-16,1 0 0,-21 21 0,21-20 16,0 20-16,-1-21 0,1 21 15,21 1-15,0-1 0,-21-21 0,21 22 16,0-1-16,0-21 0,0 21 15,0-20-15,21 20 0,0-21 0,1 0 16,-1 0-16,0 1 0,0-22 0,21 0 16,-20 0-16,20 0 0,-21 0 15,21 0-15,-20-22 0,-1 1 0,21 0 16,-21 0-16,0-21 16,1 20-16,20-20 0,-21 0 0,0-1 15,0 1-15,1 0 0,-1-22 16,0 1-16,21 20 0,-21-20 0,1 21 15,-22-22-15,21 22 0,-21-1 16,0 22-16,0 0 0,0 0 0,0 0 16,0 42-1,-21 0-15,21 21 0,0-20 0,-22 20 16,22 21-16,-21-20 0,21-1 0,0 0 16,0 22-16,0-22 15,-21 1-15,21-1 0,0 21 0,-21-20 16,21-1-16,0 0 0,0-20 15,0 20-15,0 0 0,0-21 0,0 1 16,0-1-16,0 0 0,21 0 16,0-21-16,0 0 15,1 0-15,-1 0 0,21-21 16,-21 21-16,22-21 0,-1 0 0,0-1 16</inkml:trace>
  <inkml:trace contextRef="#ctx0" brushRef="#br0" timeOffset="155803.34">18817 656 0,'21'-21'0,"-42"42"0,42-63 0,-21 21 16,0 0-16,0-1 15,0 1-15,-21 21 16,0 0-16,0 0 0,0 0 16,-1 0-16,-20 0 0,21 21 15,0 1-15,0-1 0,-1 0 0,-20 0 16,21 0-16,0 0 0,21 1 15,0-1-15,-21 0 0,21 0 0,0 0 16,0 0-16,0 1 0,0-1 16,21 0-16,0-21 0,0 0 0,-21 21 15,21-21-15,0 0 16,1 0-16,-1 0 0,0-21 16,0 0-16,0 0 0,0 21 15,-21-22-15,22 1 0,-1-21 0,0 21 16,-21 0-16,0-1 0,21 1 0,-21 0 15,0 0-15,0 42 32,0 0-32,0 0 0,-21 1 15,21-1-15,0 0 0,0 0 0,-21 0 16,21 22-16,0-22 0,0 0 16,0 0-16,0 0 0,0 0 15,0 1 1,21-22-16,0 0 0,0 0 15,0 0-15,1 0 0,-1 0 0,0-22 16</inkml:trace>
  <inkml:trace contextRef="#ctx0" brushRef="#br0" timeOffset="156207.1">19473 593 0,'0'0'15,"0"-21"-15,0-1 0,-21 1 16,0 21-16,0 0 15,0 0-15,-1 0 16,1 21-16,-21-21 0,21 22 0,0-1 16,-22 0-16,22-21 0,0 21 15,21 0-15,0 0 0,-21 1 0,21-1 16,0 0-16,0 0 16,21 0-16,0-21 0,0 0 15,0 21-15,1-21 0,20 0 0,-21 0 16,0 0-16,0 22 0,1-22 15,-1 0-15,0 0 0,0 0 0,0 0 16,-21 21 0,-21-21 15,0 21-31,0-21 0,0 0 0,-1 0 16,-20 21-16,21-21 0,-21 0 15,20 0-15,-20 0 0,21 0 0,-21 0 16,20 0-16,1 0 0,-21 0 15,21 0-15,42 0 32,21-21-32</inkml:trace>
  <inkml:trace contextRef="#ctx0" brushRef="#br0" timeOffset="156646.85">20151 550 0,'-22'0'0,"1"0"16,0 0-16,0 0 0,0 22 16,0-22-16,-1 21 0,1-21 0,-21 21 15,21 0-15,-22 0 0,22-21 16,0 21-16,0 1 0,0-22 0,0 21 15,21 0-15,0 0 16,0 0-16,21-21 16,0 0-16,0 21 0,21-21 0,-20 22 15,-1-22-15,21 0 0,-21 0 16,0 21-16,1-21 0,-1 0 0,0 0 16,0 21-16,0 0 15,-21 0 1,0 0-1,0 1 1,-21-22-16,0 0 0,0 21 16,0-21-16,-1 0 0,-20 21 0,21-21 15,-21 0-15,-1 21 0,22-21 16,-21 0-16,21 21 0,-1-21 16,1 0-16,0 0 0</inkml:trace>
  <inkml:trace contextRef="#ctx0" brushRef="#br0" timeOffset="157843.03">20574 1439 0,'0'0'0,"-21"22"0,0-22 16,-1 0-16,1 0 0,0 0 16,0 0-16,0 21 0,0-21 0,-22 0 15,22 0-15,-21 0 0,21 0 0,-22 0 16,1 0-16,0 0 0,20 0 15,-20 0-15,0 0 0,-1 0 0,1 0 16,0 0-16,-22 0 0,22 0 16,-22 0-16,22 0 0,-21 0 15,-1 0-15,1 0 0,-1 0 0,1 0 16,-1 0-16,1 0 0,-1 0 16,1 0-16,-22 0 0,21 0 0,-20 0 15,-1 0-15,0 0 0,1 0 0,-1 0 16,0 0-16,22-21 0,-22 21 15,1-22-15,-1 22 0,21 0 0,-20 0 16,20-21-16,1 21 0,-1 0 16,1 0-16,-22-21 0,22 21 0,-1 0 15,-21 0-15,22 0 0,-22 0 0,1-21 16,20 21-16,-21 0 16,22 0-16,-22 0 0,22 0 0,-22 0 15,0 0-15,1 0 0,20 0 0,-20 0 16,-1 0-16,0 0 0,1 0 15,-1 0-15,21 0 0,-20 0 0,-1 0 16,0 0-16,22 0 0,-22 0 0,-21-21 16,22 21-16,-1 0 0,22 0 15,-22 0-15,0 0 0,1 0 0,-1 0 16,21 0-16,1 0 0,-22 0 0,22 0 16,-1 0-16,1 0 15,-22 0-15,22 0 0,-1 0 0,1 0 0,-22 0 16,21 0-16,1 0 0,-1 0 15,1 0-15,-1 0 0,22 0 16,-21 0-16,-1 0 0,22 0 0,-22 0 16,22 0-16,-22 0 0,22 0 0,-21 0 15,-1 0-15,22 0 0,-22 0 16,1 0-16,-1 0 0,22 0 0,-22 0 16,1 21-16,21-21 0,-22 0 15,22 0-15,-22 0 0,1 0 0,20 0 16,-20 0-16,-1 0 0,22 0 0,-21 0 15,-22 0-15,21 0 16,1 0-16,-22 0 0,22 0 0,-22 0 16,0 0-16,22 0 0,-1 0 0,-20 0 15,20 0-15,1 0 0,-1 0 16,1 0-16,-1 0 0,1 0 0,-1 0 16,1 0-16,-1 0 0,1 0 0,-1 0 15,1 0-15,-1 0 0,-20 0 16,20 0-16,1 0 0,-1 0 0,1 0 15,-1 0-15,-21 0 0,22 0 0,-1 0 16,1 0-16,-1 0 0,1 0 16,-1 0-16,1 0 0,-1-21 0,1 21 15,-1 0-15,1 0 0,21 0 16,-22 0-16,1 0 0,-1 0 16,1 0-16,-1 0 0,1 0 0,-22 0 15,21 0-15,1 0 0,-22 0 16,22 0-16,-1 0 0,1 0 0,20 0 15,-20 0-15,-1 0 0,1 0 0,-1 0 16,1 0-16,-1 0 0,1 0 16,-1 0-16,-20 0 0,20 0 0,-20 0 15,20 0-15,-21 0 0,22 0 16,-22 0-16,22 0 0,-22 0 0,22 0 16,-1 0-16,-21-21 0,43 21 15,-21 0-15,-1 0 0,22 0 16,-1-22-16,22 22 0,-21 0 0,21 0 15,0 0-15,-1 0 0,1 0 16,0 0-16,0 0 16,21-21-16,21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58:40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1185 0,'0'-21'16,"21"0"-16,-21 0 15,0 0-15,0 0 0,-21-1 16,0 1-16,-1 21 16,1-21-16,-21 21 0,21 0 0,-22 0 15,1 0-15,0 0 16,-1 0-16,1 21 0,0 22 0,-1-22 16,1 21-16,0 0 0,-1 1 15,1-1-15,0 0 0,-1 22 0,22-22 16,0 22-16,21-22 0,0 22 15,0-22-15,0 21 0,0-20 0,21-1 16,0 0-16,1 1 0,20-22 16,-21 0-16,21 0 0,1 0 0,-1 1 15,0-22-15,22 0 0,-22 0 16,1 0-16,20 0 0,-21-22 0,22 1 16,-22 0-16,1 0 0,-1 0 15,-21 0-15,0-1 0,0-20 16,-21 21-16,0 0 0,0 0 15,0-22-15,0 22 0,-21 0 0,-21 0 16,21 21-16,-22 0 0,1 0 16,0 0-16,-1 0 0,1 0 0,0 0 15,-1 21-15,1 0 0,21 21 16,0-20-16,0-1 0,-1 21 0,22-21 16,-21 0-16,21 1 0,0 20 15,0-21-15,0 0 0,21 0 16,1-21-16,-1 0 0,0 22 15,0-22-15,21 0 0,-20 0 16,20 0-16,-21-22 0,21 1 16</inkml:trace>
  <inkml:trace contextRef="#ctx0" brushRef="#br0" timeOffset="207.88">3154 1566 0,'0'0'0,"-21"0"32,-1 0-1,22-21 16</inkml:trace>
  <inkml:trace contextRef="#ctx0" brushRef="#br0" timeOffset="968.44">4889 1207 0,'0'21'16,"22"-21"0,-1 0-1,0 0-15,0-21 0,0 21 16,0-22-16,22 1 0,-22 21 0,0-21 15,0 0-15,0 0 0,22 21 16,-43-21-16,21-1 0,0 22 0,-21-21 16,21 0-16,-21 0 15,-42 21 1,21 0-16,-22 0 0,1 0 16,0 0-16,-22 0 0,22 21 0,-22 0 15,1 0-15,-1 1 0,1-1 16,21 21-16,-22-21 0,43 0 0,-21 1 15,42-1-15,0 0 0,0 0 16,0 0-16,42 0 0,-21 1 0,43-1 16,-22 0-16,21 0 0,1 0 0,-1 0 15,1 1-15,-1-1 0,1 0 16,-1 0-16,-20 0 0,20 0 0,-20 1 16,-22-1-16,21 21 0,-21-21 15,-21 0-15,0 22 0,0-22 16,-21 0-16,-21 0 0,-1 0 0,1 1 15,0-1-15,-22 0 0,1-21 16,-1 0-16,1 21 0,-1-21 0,22 0 16,-22 0-16,22 0 0,0-21 15,-1 21-15,22-21 0,0 0 0,0-1 16,21 1-16,0 0 0,0 0 16,0-21-16,0 20 0,21-20 0,-21 21 15,21 0-15,22 0 0,-22-22 0,0 22 16,21 0-16,-21 0 0</inkml:trace>
  <inkml:trace contextRef="#ctx0" brushRef="#br0" timeOffset="1521.12">5927 1545 0,'42'0'0,"-84"0"0,105 0 0,-21 0 0,-20 0 16,-1 0-16,0 0 0,0-21 15,0 21-15,-21-21 0,0 0 16,0 0-16,0-1 16,0 1-16,-21 0 0,-21 0 15,21 21-15,-22-21 0,22 0 16,-21 21-16,-1 0 0,1 0 16,0 0-16,21 0 0,-22 0 0,1 0 15,21 21-15,0 0 0,-1 0 16,1 21-16,0 1 0,0-22 0,21 21 15,-21 1-15,21-1 0,0 0 16,0 1-16,0-22 0,0 21 0,0-21 16,21 0-16,0 1 0,0-1 0,0-21 15,22 0-15,-22 0 0,21 0 16,-21 0-16,22 0 0,-22 0 0,21-21 16,-21-1-16,22 1 15,-22 0-15,0 0 0,0 0 0,0-22 16,1 22-16,-1-21 0,0 21 0,-21-22 15,21 22-15,-21-21 0,0 21 16,0 0-16,0-22 0,0 22 0,0 0 16,-21 21-1,21 21 1,-21 0-16,21 22 0,0-22 0,-21 21 16,21-21-16,0 22 0,0-1 15,0-21-15,0 21 0,0 1 0,0-22 16,21 0-16,0 0 0,0 0 15,0 1-15,0-22 0,1 0 0,-1 0 16,0 0-16,21 0 0,-21 0 16,128-43-1</inkml:trace>
  <inkml:trace contextRef="#ctx0" brushRef="#br0" timeOffset="2196.32">6604 1355 0,'0'0'0,"-21"0"16,21 21-16,0 0 16,0 0-16,0 0 0,0 22 15,0-22-15,0 0 0,0 21 16,0-20-16,21 20 0,-21-21 16,0 21-16,0-20 0,0-1 0,0 0 15,0 0-15,0 0 0,0 0 0,0 1 16,-21-22 15,21-22-31,0 1 16,-21 0-16,21 0 0,-22 0 15,22-22-15,0 22 0,0-21 0,0 0 16,0 20-16,0-20 0,22 0 16,-1 21-16,0-22 0,0 22 0,21 0 15,-20 0-15,20 0 16,0-1-16,1 22 0,-1 0 0,0 0 15,1 0-15,-1 22 0,0-1 0,1 0 16,-22 0-16,21 0 0,-21 0 16,0 22-16,1-22 0,-22 0 0,0 21 15,0-20-15,0 20 0,0-21 16,0 0-16,-22 0 0,1 1 0,21-1 16,-21 0-16,0-21 0,21 21 15,-21-21-15,0 0 0,-1 0 16,1-21-1,21 0-15,0 0 0,0-1 16,0 1-16,21 0 0,1-21 0,-1 21 16,0-22-16,0 22 0,0-21 0,0 21 15,22-22-15,-22 22 0,21 0 16,1-21-16,-1 42 0,0-22 0,1 22 16,-1 0-16,0 0 0,1 22 15,-1-22-15,0 21 0,-21 0 0,22 21 16,-22-21-16,0 1 0,-21 20 0,0-21 15,0 21-15,0-20 0,0-1 16,0 21-16,-21-21 0,0 0 0,21 1 16,-21-1-16,-1 0 0,1 0 15,0 0-15,21 0 16,0-42 15,21 21-31,0-21 0</inkml:trace>
  <inkml:trace contextRef="#ctx0" brushRef="#br0" timeOffset="2532.12">8149 1312 0,'0'0'16,"0"22"15,0-1-31,0 0 16,0 0-16,0 0 0,0 0 15,0 22-15,0-1 0,0 0 0,0 1 16,0 20-16,0-20 0,0 20 16,0 1-16,-21-22 0,21 21 0,-21 1 15,21-1-15,0 1 0,0-22 0,-21 22 16,21-1-16,-22 22 0,22-22 16,0 1-16,0 21 0,-21-22 0,21 1 15,-21-1-15,21 1 0,0-1 0,-21 1 16,0-22-16,21 21 0,-21-41 15,21 20-15,0-21 0,0 0 0,0-42 32,0 0-32,0-21 0,0 20 15,21-20-15,0 0 0,0-22 16</inkml:trace>
  <inkml:trace contextRef="#ctx0" brushRef="#br0" timeOffset="2831.95">7980 1715 0,'0'0'0,"-21"-43"16,-1 1-16,22 0 0,-21 20 0,21-20 15,0 0-15,21 21 0,1-1 0,-1-20 16,21 21-16,0 0 0,1 0 16,-1-1-16,22 22 0,-22 0 15,0 0-15,1 0 0,-1 0 0,0 22 16,1-1-16,-1 0 0,-21 0 0,-21 0 15,0 22-15,0-1 0,0-21 16,-42 21-16,21-20 0,-22 20 0,1-21 16,0 21-16,-1-20 0,1-1 15,0 0-15,-1 0 0,1 0 0,0-21 16,20 0-16,1 0 0,21-21 31,21 21-31,1-21 0,-1-21 16,21 20-16</inkml:trace>
  <inkml:trace contextRef="#ctx0" brushRef="#br0" timeOffset="3079.71">9017 868 0,'-64'148'31,"64"-106"-31,-21 22 0,0-22 15,21 22-15,-21-22 0,21 22 16,0-22-16,0 21 0,-21-20 16,21-1-16,0 0 0,-21 1 0,21-1 15,0-21-15,0 22 0,0-22 16,0 0-16,0 0 0,21-21 16,0 0-16,0 0 0,0 0 15,0-21-15,1 0 0,20 0 16</inkml:trace>
  <inkml:trace contextRef="#ctx0" brushRef="#br0" timeOffset="3384.53">9165 1545 0,'21'0'47,"0"0"-47,1 0 0,-1 0 16,0 0-16,21-21 0,-21 21 15,1-21-15,20 21 0,-21-21 0,0 0 16,0 21-16,1-22 0,-22 1 16,0 0-16,0 0 15,-22 21-15,1 0 16,0 0-16,-21 21 0,21 0 16,-1 0-16,1 1 0,0-1 15,-21 21-15,21-21 0,21 22 16,-22-22-16,22 21 0,0-21 0,0 0 15,0 1-15,0-1 0,0 0 0,22-21 16,-1 0-16,0 0 16,0 0-16,0 0 0</inkml:trace>
  <inkml:trace contextRef="#ctx0" brushRef="#br0" timeOffset="3860.2">11218 868 0,'0'0'0,"0"-21"15,0-22-15,0 22 0,0 0 16,-21 21-16,0 21 15,21 0-15,-21 1 0,21 20 0,0 21 16,0-20-16,0 20 0,0 1 0,0-1 16,0 1-16,0-1 0,-21 1 15,21-22-15,-22 22 0,1-1 0,21-21 16,-21 1-16,0-1 16,21 0-16,0-20 0,-21 20 0,21-21 0,0 0 15,0 0-15,0-42 31</inkml:trace>
  <inkml:trace contextRef="#ctx0" brushRef="#br0" timeOffset="4328.74">11007 1122 0,'0'0'15,"0"-42"-15,0-22 0,-22 22 0,22-1 0,0 1 16,0 0-16,0-1 0,22 1 15,-1 21-15,21-21 0,-21 20 0,22-20 16,20 21-16,-21 0 0,22 0 16,-22-1-16,22 22 0,-22 0 15,22 0-15,-22 0 0,21 22 0,-20-1 16,-1 0-16,0 21 0,1 1 16,-22-1-16,-21 21 0,0 1 0,0-22 15,-21 22-15,0-22 0,-1 0 16,-20 1-16,0-1 0,-1 0 0,1-20 15,-21 20-15,20-21 0,1 0 16,-22-21-16,22 21 0,-21-21 0,20 0 16,1 0-16,0 0 0,20 0 15,1 0-15,0 0 0,21-21 16,0 0-16,0 0 0,21 0 16,0 0-16,1 21 0,20-22 15,-21 22-15,0 0 0,22 0 0,-1 0 16,-21 22-16,21-1 0,-20 0 0,-1 21 15,0-21-15,0 22 0,0-1 16,-21-21-16,0 22 0,0-1 0,21-21 16,-21 21-16,22-20 0,-22 20 15,21-21-15,-21 0 0,21 0 0,0-21 16,-21 22-16,21-22 0,0 0 16,1 0-16,20 0 0,-21 0 15,21 0-15,-20 0 0,20-22 0,-21 22 16</inkml:trace>
  <inkml:trace contextRef="#ctx0" brushRef="#br0" timeOffset="4687.53">12150 1439 0,'21'0'31,"0"0"-15,0 0-16,0 0 0,0 0 0,1 0 15,-1 0-15,0-21 0,0 21 16,0-21-16,0 21 0,1-21 16,-1 21-16,-21-21 0,0 0 0,0-1 15,0 1-15,0 0 16,-21 0-16,-1 21 0,-20 0 16,21 0-16,0 0 0,0 0 15,-1 0-15,-20 21 0,21 0 16,0 22-16,0-22 0,-1 0 0,1 21 15,21-21-15,0 22 0,-21-22 0,21 21 16,0-21-16,0 1 0,0-1 16,0 0-16,0 0 0,21-21 0,0 21 15,1-21-15,-1 0 16,0 0-16,21 0 0,-21 0 0,22 0 16,-1-21-16,0 21 0,1-21 0,-1 0 15</inkml:trace>
  <inkml:trace contextRef="#ctx0" brushRef="#br0" timeOffset="5056.32">13017 1334 0,'0'0'0,"0"-22"0,-21 22 15,0 0-15,-21 0 16,21 0-16,-22 0 0,22 0 0,0 22 16,-21-22-16,20 21 0,1-21 15,0 21-15,21 0 16,21 0-1,22-21-15,-22 21 16,0-21-16,21 0 0,-21 22 0,22-22 16,-1 21-16,-21-21 0,22 21 0,-22-21 15,21 21-15,-21 0 0,0 0 16,1 1-16,-22-1 0,0 0 0,0 0 16,0 0-16,-22 0 15,1-21-15,-21 22 0,21-22 16,-22 0-16,1 21 0,0-21 0,-1 0 0,1 0 15,0 0-15,-1 0 16,1 0-16,21 0 0,0 0 0,0 0 16,-1-21-16,22-1 0,0 1 15,0 0 1,22 0-16,-1 0 0,0 21 0,0-21 16,21-1-16,-20 1 0</inkml:trace>
  <inkml:trace contextRef="#ctx0" brushRef="#br0" timeOffset="5503.65">13398 1291 0,'0'0'0,"22"0"0,-22 21 15,0 1 1,0-1-16,0 0 0,0 0 16,-22 0-16,22 22 0,-21-22 0,21 0 15,0 21-15,0-21 0,0 22 16,0-22-16,0 0 0,0 0 0,0 0 15,0 1-15,0-1 0,21-21 0,1 21 16,-1-21-16,0 0 16,0 0-16,0 0 0,0 0 0,1-21 15,-1 0-15,0-1 0,0 1 16,0 0-16,0 0 0,-21 0 0,22-22 16,-1 22-16,-21 0 0,21-21 15,-21 21-15,0-22 0,0 22 16,21 0-16,-21 0 0,0 42 31,0 0-31,0 0 0,0 0 16,0 1-16,0-1 0,-21 0 0,21 21 15,0-21-15,0 1 0,0-1 16,0 0-16,0 0 0,0 0 0,0 0 16,0 1-16,0-1 0,21-21 0,0 0 15,0 0-15,22 0 0,-22 0 16,21 0-16,1 0 0,-1 0 0,0-21 15,1 21-15,-1-22 0,0 1 16,1 0-16,-1-21 0,-21 21 16,21-1-16</inkml:trace>
  <inkml:trace contextRef="#ctx0" brushRef="#br0" timeOffset="6136.28">14330 1355 0,'0'0'0,"0"-21"0,0-1 0,0 44 31,-21-1-31,21 0 16,-22 0-16,22 21 0,0-20 15,0-1-15,0 0 0,0 0 0,-21 0 16,21 0-16,0 1 0,0-1 16,0 0-16,0 0 0,-21 0 0,21 0 15,-21-21-15,0 0 32,21-21-17,0 0-15,0 0 16,0 0-16,0 0 0,0-22 0,0 22 15,0-21-15,21 21 0,-21-22 0,21 22 16,0-21-16,0-1 0,1 22 16,-1-21-16,21 21 0,-21 0 0,22-1 15,-22 22-15,0 0 0,21 0 16,-21 0-16,1 22 0,-1-1 0,0 0 16,0 0-16,0 21 0,0-20 0,1 20 15,-22-21-15,0 0 16,21 22-16,-21-22 0,0 0 0,0 21 15,0-21-15,0 1 0,0-1 0,0 0 16,0 0-16,-21-21 31,21-21-15,0 0-16,0 0 0,0-1 16,0 1-16,0 0 0,0-21 0,21 21 15,0-22-15,0 1 16,21 21-16,1-22 0,-1 1 0,0 21 0,22 0 15,-22 0-15,22 21 16,-22 0-16,0 0 0,1 0 0,-1 0 16,-21 0-16,22 21 0,-22 0 0,0 21 15,-21-21-15,0 1 0,0 20 16,0-21-16,0 0 0,0 22 0,-21-22 16,21 0-16,-21 21 0,-1-21 0,1 1 15,0-1-15,21 0 16,-21-21-16,21 21 15,21-42 1,0 21-16,0-21 16,1 0-16,-1 21 0</inkml:trace>
  <inkml:trace contextRef="#ctx0" brushRef="#br0" timeOffset="6503.76">15684 1439 0,'0'0'0,"0"22"16,22-22-16,-1 0 15,0 0-15,0 0 0,0 0 16,0 0-16,22 0 0,-22 0 16,0-22-16,0 1 0,0 21 0,1-21 15,-22 0-15,21 0 0,0 0 16,-21-1-16,0 1 0,0 0 15,-21 21 1,0 0-16,-1 0 16,1 0-16,0 21 0,0 0 0,-21 1 15,20-1-15,1 21 0,0-21 0,0 0 16,0 1-16,0 20 0,21-21 16,0 0-16,0 0 0,0 1 0,0-1 15,0 0-15,0 0 0,21 0 16,0-21-16,0 0 0,0 0 15,0 0-15,1 0 0,20 0 16,0 0-16,-21-21 0,22 21 0,-1-21 16</inkml:trace>
  <inkml:trace contextRef="#ctx0" brushRef="#br0" timeOffset="6875.55">16637 1207 0,'0'0'0,"-21"-22"31,0 22-31,-1 0 0,1 0 0,0 22 16,0-22-16,-21 21 0,20 0 16,1 0-16,-21 0 0,21 0 15,0 1-15,21-1 0,0 0 16,0 0-16,0 0 16,0 0-16,21-21 0,0 0 0,21 22 15,-21-22-15,22 0 0,-22 0 0,21 0 16,1 0-16,-1 0 0,0 0 15,-21 0-15,22 0 0,-22 0 0,21 0 16,-21-22-16,1 22 16,-22 22-1,-22-22-15,22 21 0,-21-21 16,0 21-16,0 0 0,0-21 16,0 21-16,-1 0 0,-20-21 15,21 22-15,0-1 0,-22-21 16,22 21-16,-21 0 0,21-21 0,-22 21 15,22-21-15,-21 0 0,0 0 0,-1 0 16,22 0-16,-21 0 0,-1 0 16</inkml:trace>
  <inkml:trace contextRef="#ctx0" brushRef="#br0" timeOffset="7820.76">2286 3112 0,'0'0'0,"0"-22"0,-21 22 0,0 0 16,21 22-1,0-1-15,0 0 16,21 0-16,-21 0 0,21 0 16,0 1-16,0-1 0,0-21 0,1 21 15,20-21-15,-21 0 0,21 0 16,1 0-16,-1 0 0,-21 0 15,43 0-15,-22 0 0,0 0 0,1-21 16,-22 0-16,21 21 0,1-22 16,-22 1-16,21 21 0,-21-21 15,-21 0-15,21 0 0,-42 21 32,0 21-17,0 21-15,0-21 0,21 22 16,0-1-16,-21 22 0,-1-22 0,22 21 15,-21-20-15,0 20 0,21-20 16,-21-1-16,0 0 0,21 1 0,0-1 16,-21 0-16,21-21 0,-22 1 15,22 20-15,0-21 0,0 0 16,0 0-16,0-42 31</inkml:trace>
  <inkml:trace contextRef="#ctx0" brushRef="#br0" timeOffset="8012.65">2434 3768 0,'21'0'32,"0"0"-32,1-21 15,-1 21-15,21 0 0,-21 0 0,22-22 16,-1 1-16,0 21 0,1 0 15,-1-21-15,0 21 0,1-21 16,-1 21-16,0-21 0,1 21 0,-1-21 16,0-1-16,-21 22 0</inkml:trace>
  <inkml:trace contextRef="#ctx0" brushRef="#br0" timeOffset="8169.56">3535 3556 0,'0'21'31,"21"-21"-15,0 0-16,0 0 15,0 0 1,1 0-16,-1 0 0,21-21 0</inkml:trace>
  <inkml:trace contextRef="#ctx0" brushRef="#br0" timeOffset="8676.27">4974 3281 0,'42'-21'16,"-20"0"-16,-22-1 0,21 22 0,0-21 15,0 0-15,0 0 0,0 0 16,1 0-16,-22-1 0,21-20 0,0 21 16,-21 0-16,0-22 0,0 22 0,0-21 15,0 21-15,0-22 0,0 22 16,0 0-16,0 0 0,-21 0 0,0 0 16,-1-1-16,1 22 0,0 0 15,0 22-15,0-1 0,21 0 16,-21 0-16,21 21 0,0 1 15,0 20-15,0-20 0,0 20 0,21 1 16,0-22-16,-21 21 0,0 1 16,0-1-16,0 1 0,0-1 15,0-20-15,0 20 0,0-20 0,0-1 16,0 0-16,0 1 0,0-22 16,0 21-16,-21-21 0,21 0 0,-21 1 15,-1-1-15,1 0 0,0-21 0,0 0 16,0 0-16,0 0 0,-1 0 15,-20 0-15,21 0 0,-21 0 0,20-21 16,-20 21-16,0-21 0,21-1 0,-1 22 16,-20-21-16,42 0 0,0 0 15,0 0-15,0 0 0,0-1 0,0 1 16,21 0-16,22 0 16,-22-21-16</inkml:trace>
  <inkml:trace contextRef="#ctx0" brushRef="#br0" timeOffset="9127.83">5397 3387 0,'0'21'15,"0"0"1,0 0-16,0 0 0,0 22 16,0-22-16,0 21 0,0-21 0,0 22 15,0-22-15,0 21 0,0-21 16,-21 1-16,21 20 0,0-21 15,0 0-15,0 0 0,0 1 16,-21-22-16,21-22 31,0 1-15,0 0-16,0 0 0,0 0 16,0 0-16,0-22 0,21 22 0,0-21 15,1-1-15,-1 1 0,0-21 0,21 20 16,-21 22-16,22-21 15,-1 21-15,0-1 0,1 22 0,-1 0 16,0 0-16,-20 0 0,20 22 16,-21-1-16,21 21 0,-20-21 0,-1 22 15,-21-1-15,0-21 0,0 21 0,0 1 16,0-22-16,0 21 0,0-21 16,0 22-16,-21-22 0,-1 0 0,1 21 15,0-20-15,0-22 0,21 21 0,0 0 16,21-42 15,0 0-31,0-1 0,1 1 16</inkml:trace>
  <inkml:trace contextRef="#ctx0" brushRef="#br0" timeOffset="9379.68">6519 3027 0,'0'0'0,"-42"106"31,21-64-31,21 0 16,0 1-16,-21 20 0,-1-20 15,1 20-15,21-21 0,-21 22 0,21-22 16,-21 1-16,0-1 0,21 0 0,0-21 16,0 22-16,0-22 15,0 0-15,0 0 0,0 0 0,0 1 16,0-1-16,21-21 15,0 0-15,21 0 0,-20 0 16,-1-21-16,21-1 0,-21 1 0,0 0 16,1 0-16</inkml:trace>
  <inkml:trace contextRef="#ctx0" brushRef="#br0" timeOffset="9559.58">6308 3535 0,'0'0'0,"-22"0"0,1 0 0,0 0 15,21 21-15,-21-21 0,21 21 16,21-21 0,0 0-16,0 0 0,1 0 15,-1 0-15,21 0 0,-21 0 16,22 0-16,-1 0 0,0 0 0,-21-21 16,22 21-16,-1 0 0,-21-21 0</inkml:trace>
  <inkml:trace contextRef="#ctx0" brushRef="#br0" timeOffset="9918.37">6858 3620 0,'0'0'0,"0"21"0,0 0 15,21-21 17,0 0-32,0 0 15,1 0-15,-1 0 0,0-21 0,21 0 16,-21 21-16,1-22 0,-1 1 15,0 0-15,-21 0 0,21 0 16,-21 0-16,0-1 0,0 1 0,0 0 16,0 0-16,-21 0 0,0 21 15,0 0-15,-1 0 0,1 21 16,0 0-16,-21 0 0,21 0 16,-1 22-16,1-22 0,0 21 0,0-21 15,0 22-15,21-22 0,0 21 16,0-21-16,0 1 0,0-1 15,21 0-15,0 0 0,0 0 0,0-21 16,22 21-16,-22-21 0,21 0 0,1 0 16,-1 0-16,0 0 0,1 0 15,-1 0-15,-21 0 0,21-21 0,-20 21 16,20-21-16,-21 0 0</inkml:trace>
  <inkml:trace contextRef="#ctx0" brushRef="#br0" timeOffset="10248.51">7429 3556 0,'0'0'0,"0"-21"0,0-64 31,0 64-31,0 0 0,0 0 0,22 0 16,-1 21-1,0 0-15,0 0 0,0 0 0,22 21 16,-22 0-16,0 0 0,21 0 0,-21 0 16,22 22-16,-22-22 0,0 21 15,0 1-15,0-22 0,1 21 0,-22-21 16,0 22-16,0-22 0,0 0 0,0 0 15,0 0-15,0 0 0,-22 1 16,1-22-16,21 21 0,-21-21 16,0 0-16,21-21 15,0-1 1,0 1-16,0 0 0,0 0 16,0-21-16,21 20 0,0-20 0,-21 21 15,21-21-15,1-1 0,-1 22 16,0-21-16,0 21 0,0-1 0,0 1 15,1 21-15,20-21 0,-21 0 16,0 21-16,0 0 0,1 0 0</inkml:trace>
  <inkml:trace contextRef="#ctx0" brushRef="#br0" timeOffset="10580.26">8361 3387 0,'0'21'31,"0"0"-31,0 0 15,0 22-15,0-22 0,0 0 0,0 0 16,0 21-16,0-20 0,0 20 16,0-21-16,0 0 0,0 0 0,21 1 15,-21-1-15,21 0 0,-21 0 0,0 0 16,21-21-16,0 0 16,1 0-1,-22-21-15,21 21 0,-21-21 16,0 0-16,21 0 0,0-1 15,0 1-15,-21 0 0,21-21 0,1 21 16,-1-22-16,-21 1 0,21 21 16,0-22-16,0 22 0,-21-21 15,21 21-15,1 0 0,-22-1 16,0 44 15,0-1-31,21-21 0,-21 21 16</inkml:trace>
  <inkml:trace contextRef="#ctx0" brushRef="#br0" timeOffset="10800.98">8996 3429 0,'0'21'0,"0"0"16,0 1-16,0-1 0,-21 0 15,21 0-15,0 0 0,-22 0 16,22 1-16,0-1 0,0 21 0,0-21 15,0 0-15,0 1 16,0-1-16,0 0 0,0 0 16,0-42 15,0 0-15</inkml:trace>
  <inkml:trace contextRef="#ctx0" brushRef="#br0" timeOffset="10955.89">9017 3344 0,'0'0'16,"0"-21"-16,-21-21 0,21 21 0,-21 0 0,21-1 16,-22 22-16,1 0 15,21 22 1,0-1 0,0 0-16,0 0 15,21 0-15,1-21 0</inkml:trace>
  <inkml:trace contextRef="#ctx0" brushRef="#br0" timeOffset="11316.68">9271 3598 0,'63'22'31,"-41"-22"-31,-1 0 0,0-22 16,-21 1-16,21 21 0,0-21 0,0 0 15,1 0-15,-22 0 0,21-1 0,-21 1 16,21 0-16,-21-21 0,0 21 16,0-1-16,-21 44 31,0-1-31,-1 0 16,22 0-16,-21 21 0,21-20 0,0 20 15,-21-21-15,0 0 0,21 22 16,0-22-16,-21 0 0,21 0 0,0 0 15,0 0-15,0 1 0,21-1 16,0-21-16,0 0 0,0 0 16,1 0-16,-1 0 0,21 0 0,-21 0 15,22 0-15,-1-21 0,0 21 0,1-22 16,-22 1-16,21 0 0,0 0 16,1 0-16,-1-22 0,-21 22 15,22 0-15</inkml:trace>
  <inkml:trace contextRef="#ctx0" brushRef="#br0" timeOffset="11801.41">10033 3493 0,'21'-43'16,"0"22"-16,-84 106 0,84-106 0,21-64 0,-42 64 15,21 21-15,-21-21 0,0 42 16,-21 0 0,21 0-16,0 0 15,-21 22-15,0-22 0,21 0 0,0 21 16,0-21-16,0 1 0,0-1 0,0 21 16,0-21-16,0 0 0,0 1 15,0-1-15,0 0 0,21-21 16,0 0-16,0 21 0,1-21 0,-1 0 15,21 0-15,-21 0 16,0 0-16,22 0 0,-22-21 0,0 0 16,21 21-16,-20-21 0,-1-1 0,0 1 15,0 0-15,0 0 0,0 0 16,1 0-16,-22-1 0,0 1 0,21 0 16,-21 0-16,21 21 0,-21 21 31,0 0-31,0 0 0,0 1 15,0-1-15,0 0 0,0 0 0,0 0 16,0 0-16,21 1 16,0-22-16,0 0 0,1 21 15,-1-21-15,0 0 16,0 0-16,0 0 0,-21-21 16,21-1-16,1 22 0,-1-21 0,0 0 15,0 0-15,0 0 0,0 0 0,-21-1 16,22-20-16,-22 21 0,21-21 15,-21-1-15,0 22 0,0-21 0,0 21 16,0-1-16,0 1 0,-21 21 16,-1-21-16,1 21 0,0 0 15,0 0-15,0 0 0,0 21 0,-1-21 16,1 0-16,0 21 0,0-21 0,0 22 16</inkml:trace>
  <inkml:trace contextRef="#ctx0" brushRef="#br0" timeOffset="12716.54">12890 2879 0,'0'-21'0,"0"42"0,0-64 15,0 22-15,-21 0 0,0 0 16,0 21-16,0 0 0,-22 0 16,22 0-16,-21 0 0,21 0 0,-22 21 15,22 0-15,-21 22 0,21-22 0,-22 21 16,22 0-16,-21 1 0,21-1 15,0 22-15,-1-1 0,1 1 0,0-1 16,21 1-16,0-1 0,0 1 16,0-22-16,21 21 0,0-20 0,1-1 15,-1 0-15,0-20 0,21 20 0,-21-21 16,22 0-16,-1-21 0,-21 21 16,22-21-16,20 0 0,-21 0 15,1 0-15,20-21 0,-20 21 0,20-21 16,1 0-16,-1 0 0,-21 0 15,22-22-15,-22 22 0,1-21 0,-1-1 16,0 1-16,-21-21 0,1-1 0,-22 1 16,0-1-16,0 1 0,0-1 15,-22 1-15,-20-1 0,0 1 0,-1-1 16,-20 1-16,-1 20 0,1 1 0,-1 0 16,1 20-16,-1 1 0,1 0 15,-1 21-15,1 0 0,21 21 0,-1 0 16,1 22-16,21-1 15,0 0-15,-1 1 0,22-1 0,0 22 16,0-22-16,0 21 0,22 1 0,-1-1 16,0 1-16,21-1 0,-21 1 15,22-1-15,-22 1 0,21-1 0,1-20 16,-1 20-16,0 1 0,1-1 0,-1-20 16,0 20-16,1 1 0,-22-22 15,0 21-15,0-20 0,-21-1 0,0 0 16,0 1-16,-21-1 0,0-21 0,0 0 15,-22 22-15,1-22 0,21-21 16,-22 21-16,1-21 0,21 0 0,-21 0 16,20 0-16,1 0 0,0 0 0,0 0 15,0-21-15,21 0 16,0 0-16,0-1 0,0-20 0,0 0 16,0 21-16,21-43 0,0 22 0,0-22 15,0 1-15,22-1 0,-1 1 16,0-1-16,1 1 0,20-22 0</inkml:trace>
  <inkml:trace contextRef="#ctx0" brushRef="#br0" timeOffset="13108.31">13441 3217 0,'0'0'0,"21"-21"0,0 21 0,0-21 15,0 21-15,-21 21 16,0 22-16,0-22 0,0 21 16,0-21-16,0 22 0,0-1 0,0 0 15,0 1-15,0-1 16,0 0-16,0-21 0,0 22 0,0-22 15,0 0-15,0 21 0,22-20 16,-22-1-16,21-21 16,0 0-16,0 0 0,0 0 0,0 0 15,1-21-15,-1 21 0,0-22 0,0 1 16,0 0-16,0-21 0,1 21 16,-1-22-16,0 1 0,0 0 0,-21 20 15,21-20-15,-21 0 0,21 21 0,-21-22 16,0 22-16,0 0 15,0 42 1,0 0-16,0 22 16,0-22-16,0 0 0,0 0 15,0 21-15,0-20 0,-21-1 0,21 0 16,0 0-16,0 0 0,0 0 16,0 1-16,0-1 0,0 0 15,21-21-15,-21 21 0,22-21 16,-1 0-16,0 0 0,0 0 15,0 0-15,0 0 0,1-21 0</inkml:trace>
  <inkml:trace contextRef="#ctx0" brushRef="#br0" timeOffset="13771.76">14436 3408 0,'0'0'0,"0"-21"0,0 0 31,21 21-31,0-22 0,0 22 16,0-21-16,0 0 0,1 21 16,-1-21-16,0 21 0,0-21 15,0 0-15,-21-1 0,21 1 0,1 0 16,-1 0-16,-21 0 0,0 0 16,0-1-16,-21 22 15,-1 0-15,-20 22 0,21-1 16,-21 0-16,-1 21 15,1 1-15,0-22 0,-1 21 0,22 0 16,-21 1-16,21-1 0,-1 0 0,22 1 16,0-22-16,0 0 0,0 21 15,0-20-15,43-22 0,-22 21 0,21 0 16,-21-21-16,22 0 0,-1 0 0,0 0 16,1 0-16,-1 0 0,0-21 15,1 0-15,20 21 0,-20-22 0,-1 1 16,0 0-16,1 0 0,-1-21 15,0 20-15,1-20 0,-22 21 16,21-21-16,-21-1 0,0 22 0,-21 0 16,0 0-16,0 0 0,0-1 15,0 1-15,-21 21 0,0 0 0,0 0 16,0 0-16,0 0 0,-1 21 0,1 1 16,0-1-16,0 0 0,0 0 15,21 0-15,0 0 0,0 1 0,0-1 16,0 0-16,0 0 0,21-21 0,0 21 15,0 0-15,22 1 0,-22-22 16,0 21-16,0 0 0,21 0 0,-20-21 16,-1 21-16,21 0 0,-21-21 15,0 22-15,1-1 0,-1-21 16,-21 21-16,0 0 0,-21 0 16,-1-21-16,1 0 0,-21 0 15,21 0-15,0 21 0,-22-21 16,1 0-16,21 0 0,-22 0 0,22 0 15,-21 0-15,21 0 0,0 0 0,-1-21 16,22 0-16,0 0 16,0 0-16,0 0 0,22-22 0,-1 22 15</inkml:trace>
  <inkml:trace contextRef="#ctx0" brushRef="#br0" timeOffset="15020.08">15727 2625 0,'0'0'0,"0"-64"32,0 85-32,0 1 15,0-1-15,-21 21 0,21 0 16,0 1-16,-22-1 0,22 0 0,0 22 16,0-22-16,0 22 0,-21-22 15,21 22-15,-21-1 0,21-21 16,0 22-16,0-22 0,0 1 0,0-1 0,0 0 15,0 1-15,0-22 16,21 0-16,0 21 0,1-21 0,-1-21 16,0 22-16,0-22 0,21 0 0,-20 0 15,-1 0-15,21 0 0,-21 0 16,22-22-16,-22 1 0,21 0 0,-21 0 16,0 0-16,1 0 0,-1-22 0,0 1 15,0 0-15,0 20 0,-21-20 16,0 0-16,21-1 0,-21 22 0,0 0 15,22 21-15,-22 21 32,0 0-32,0 1 0,0 20 0,0-21 15,0 21-15,0-20 16,0 20-16,0-21 0,0 21 0,0-20 16,0-1-16,21 0 0,0 0 0,0 0 15,0 0-15,0 1 0,1-22 16,-1 0-16,21 0 0,-21 0 0,0 0 15,22 0-15,-22 0 0,21 0 0,-21 0 16,1-22-16,20 1 0,-21 0 16,0 0-16,22-21 0,-22 20 0,0-20 15,-21 0-15,21 21 0,0-22 16,-21 22-16,21-21 0,-21 21 0,0-1 16,0 44-1,0-1 1,0 0-16,0 0 0,0 21 0,-21-20 15,21-1-15,-21 21 0,21-21 0,0 22 16,0-22-16,0 0 0,0 0 16,0 0-16,21 0 0,0 1 0,1-22 15,-1 21-15,21-21 0,-21 0 0,0 0 16,1 0-16,-1 0 0,0 0 16,0 0-16,0-21 0,0 21 0,-21-22 15,0 1-15,22 0 0,-22 0 16,0-21-16,0-1 0,0 22 0,0-21 15,0-1-15,-22 1 0,22 21 16,-21-21-16,0 20 0,0 1 16,0 0-16,0 21 0,-1 0 0,1 0 15,0 0-15,0 0 0,0 0 0,21 21 16,0 0-16,21 1 16,0-22-1,0 0-15,0 0 0,22 0 16,-22 0-16,21 0 0,-21 0 0,22 0 15,-22 0-15,21 0 0,1 0 0,-1-22 16,0 22-16,1 0 0,-1 0 16,-21 0-16,0 0 0,0 0 0,1 0 15,-22 22-15,21-1 0,-21 0 16,0 0-16,0 21 0,0-20 16,0-1-16,0 21 0,0-21 0,0 0 15,0 22-15,0-22 0,0 0 16,0 0-16,0 0 0,-21 1 0,21-1 15,0 0-15,0 0 16,-22-21-16,22-21 31,0 0-31,0 0 0,0-22 16,0 22-16,0 0 16,0-21-16,0-1 0,22 22 0,-1-42 15,0 20-15,21 1 0,1 0 16,-1-1-16,0 1 0,1 21 15,-1 0-15,21-1 0,-20 1 0,-1 21 16,0 0-16,1 0 0,-1 21 16,-21 1-16,0-1 0,1 0 0,-1 21 15,-21 1-15,0-22 0,0 21 0,0 0 16,0-20-16,0 20 0,-21-21 16,21 0-16,-22 22 0,1-22 0,0 0 15,0 0-15,21 0 0,-21-21 16,21 21-16,0-42 47,0 0-47,21 21 0,0-21 15,0 0-15</inkml:trace>
  <inkml:trace contextRef="#ctx0" brushRef="#br0" timeOffset="15423.83">18775 3006 0,'21'0'0,"-42"0"0,63 0 0,-63 0 32,0 0-32,0 0 0,-22 21 15,22 0-15,-21-21 0,21 21 16,-22 0-16,22 1 0,0-1 16,0 0-16,21 0 0,0 0 0,0 0 15,0 1-15,0-1 0,21-21 16,0 21-16,21-21 0,-20 0 15,-1 0-15,21 0 0,-21 21 0,22-21 16,-1 0-16,-21 0 0,21 0 16,1 0-16,-1 0 0,0 0 0,-20 0 15,20 0-15,-21 0 0,0 21 0,0-21 16,-21 21-16,0 1 16,0-1-16,-21 0 15,0 0-15,0-21 16,0 21-16,-22 0 0,22 1 0,-21-22 15,21 21-15,-22-21 0,1 0 0,21 21 16,-21-21-16,-1 0 0,22 0 16,-21 0-16,21 0 0,-22 0 0,22 0 15,-21 0-15,21 0 0,-1-21 0,1 0 16,0-1-16,21 1 16</inkml:trace>
  <inkml:trace contextRef="#ctx0" brushRef="#br0" timeOffset="15692">17653 2477 0,'0'0'0,"-21"0"0,0 0 0,-1 0 15,22 21 17,22-21-17,-22 21-15,21-21 0,-21 21 16,21-21-16,0 0 16</inkml:trace>
  <inkml:trace contextRef="#ctx0" brushRef="#br0" timeOffset="15976.63">15727 2963 0,'0'0'0,"21"0"16,0 0-16,21 0 16,1 0-16,-1-21 0,0 21 0,22-21 15,-22 21-15,22 0 0,-1-21 0,1 21 16,-22 0-16,22 0 0,-22-21 16,0 21-16,-21 0 0,22 0 0,-22-21 15,-21-1 1,0 1-16,-21 21 15</inkml:trace>
  <inkml:trace contextRef="#ctx0" brushRef="#br0" timeOffset="19076.39">2752 5673 0,'0'0'0,"-22"0"0,1 0 15,0 0-15,0 0 0,0 0 0,0 0 16,-1 0-16,1-21 0,0 21 0,0-22 16,0 1-16,0 0 0,21 0 15,-22 0-15,22-22 0,-21 22 16,21 0-16,0-21 0,0 21 16,0-22-16,0 22 0,21-21 0,1 21 15,20-22-15,0 22 0,1 0 16,-1 0-16,0 0 0,1 21 0,-1 0 15,0 0-15,-21 0 0,22 0 16,-22 21-16,0 21 0,-21-21 0,0 22 16,0-22-16,0 21 0,-21 22 0,0-22 15,-22 21-15,1-20 0,0 20 16,-1 1-16,1-1 0,0-20 0,-1 20 16,1 1-16,21-22 0,-21 0 15,20 1-15,22-1 0,0-21 16,0 21-16,0-20 0,0-1 15,22 0-15,-1 0 0,21-21 0,-21 0 16,22 0-16,20 0 0,-21 0 0,1 0 16,20 0-16,-20-21 0,-1 21 15,21-21-15,-20 0 0,-1-1 0,0 1 16,-20 0-16,-1 0 0,0 0 16,-21-22-16,0 22 0,0-21 0,0 21 15,-21-22-15,0 22 0,-1-21 0,-20 0 16,0 20-16,-1 1 0,1 0 15,-21 21-15,20 0 0,-20 0 16,20 0-16,-20 0 0,21 0 16,-1 21-16,1 22 0,0-22 0,20 0 15,-20 21-15,42 1 0,0-22 16,0 21-16,0-21 0,0 22 0,0-22 16,21 0-16,0 0 0,22 0 0,-22-21 15,21 21-15,-21-21 0</inkml:trace>
  <inkml:trace contextRef="#ctx0" brushRef="#br0" timeOffset="19452.2">3768 5842 0,'0'21'16,"0"-42"-16,0 63 0,0-20 0,0-1 0,21-21 15,0 0 1,0 0-16,0 0 0,0 0 16,1-21-16,-1-1 0,0 22 0,0-21 15,0 0-15,-21 0 16,0 0-16,0 0 0,0-1 15,0 1-15,-21 21 0,0-21 0,0 21 16,-22 0-16,22 0 0,0 0 16,0 0-16,-21 0 0,20 0 0,1 21 15,0-21-15,0 21 0,21 1 16,0-1-16,0 0 0,0 0 16,0 0-16,21-21 15,0 0-15,0 0 0</inkml:trace>
  <inkml:trace contextRef="#ctx0" brushRef="#br0" timeOffset="22268.47">5927 5271 0,'0'0'0,"21"0"16,0-22-16,0 22 16,0 0-16,-21-21 0,21 21 0,1-21 15,-22 0-15,21 0 0,0 0 16,-21-1-16,0 1 15,0 0-15,0 0 0,0 0 0,-21 0 16,0-1-16,-1 1 0,1 21 16,0 0-16,-21-21 0,21 21 15,-1 0-15,1 0 0,-21 21 0,21 0 16,0 1-16,-1 20 16,1 0-16,0 1 0,0 20 0,0 1 15,21-1-15,0 1 0,-21-1 0,21 1 16,0-1-16,0 1 0,0-1 15,0 1-15,0-22 0,0 0 0,0 1 16,21-1-16,0 0 0,0-21 16,21 1-16,-20-1 0,20 0 0,0-21 15,1 0-15,-1 0 0,21 0 0,-20 0 16,-1 0-16,22 0 0,-22-21 16,0 0-16,1-1 0,-1 1 15,0-21-15,1 21 0,-1-22 0,0 1 0,-21 0 16,22-1-16,-22 1 15,0 0-15,-21-1 0,0 1 0,0 0 16,0-1-16,0 22 0,0-21 0,0 21 16,-21 0-16,0 21 0,0 0 15,-1 0-15,1 0 0,0 21 16,0 0-16,0 21 0,0-21 16,-1 22-16,22-1 0,0 0 0,-21 1 15,21-1-15,-21 0 0,21 1 0,0-1 16,0-21-16,0 22 0,0-22 15,21 0-15,0 0 0,1 0 0,-1-21 16,0 21-16,21-21 0,-21 0 16,22 0-16,-1 0 0,0 0 15,1 0-15,20-21 0,-20 21 0,-1-21 16,0 0-16,1 0 0,-1 0 16,0-22-16,1 22 0,-22-21 0,0-1 15,0 1-15,0 0 0,0-1 0,-21 22 16,0-21-16,0 21 0,0-22 15,0 22-15,0 0 0,-21 21 16,0 0-16,21 21 16,0 0-1,0 1-15,0-1 0,0 0 0,21 21 16,-21-21-16,21 1 0,1-1 16,-1 0-16,-21 0 0,21 0 15,0 0-15,0 1 0,-21 20 0,21-21 16,-21 0-16,22 0 0,-1 1 15,0-1-15,-21 0 0,0 0 16,21-21-16,0 21 0,0-21 16,1 0-16,-1 0 0,0 0 15,0 0-15,0 0 0,0 0 16,1 0-16,-1-21 0,0 0 0,21 21 16,-21-21-16,1 0 0,-1-22 15,0 22-15,0-21 0,21 21 16,-20-22-16,-1 1 0,0-22 0,0 22 15,0 0-15,-21-22 0,21 22 0,1 0 16,-1-22-16,-21 22 0,0-1 16,0 22-16,21-21 0,-21 21 0,0 0 15,-21 21 1,21 21 0,-21 0-16,-1 0 0,22 21 0,-21-20 15,21 20-15,-21 0 0,21 1 16,0-1-16,0 0 0,0 22 0,0-22 15,-21 0-15,21 1 0,0-1 16,0 0-16,0 1 0,0-1 0,0-21 16,21 0-16,0 1 0,0-1 15,1 0-15,-1 0 0,0-21 0,0 0 16,21 0-16,-20 0 0,20 0 0,0 0 16,-21 0-16,22 0 0,-22-21 15,21 0-15,-21 0 0,1-1 0,-1 1 16,0-21-16,0 21 0,0-22 0,-21 22 15,0-21-15,0 21 0,21 0 16,-21-1-16,0 1 0,0 42 31,0 1-31,0-1 16,-21 0-16,21 0 0,0 0 0,0 0 16,0 1-16,0-1 0,0 0 0,0 0 15,0 0-15,0 0 0,0 1 16,21-22-16,1 0 15,-1 0-15,0 0 0,0 0 16,0 0-16,0 0 0,1-22 16,-1 1-16,0 0 0,-21 0 0,21 0 15</inkml:trace>
  <inkml:trace contextRef="#ctx0" brushRef="#br0" timeOffset="22446.37">8657 5313 0,'0'0'0,"-21"0"0,0 0 16,0 0-16,-1 0 16,1 0-16,0 0 15,0 0 17,21-21-17,-21 21-15</inkml:trace>
  <inkml:trace contextRef="#ctx0" brushRef="#br0" timeOffset="22607.73">7641 5461 0,'0'0'0,"21"0"15,22 0-15,-22 0 0,0 0 16,21 0-16,1 0 0,-1 0 15,-21 0-15,21 0 0,1 0 0</inkml:trace>
  <inkml:trace contextRef="#ctx0" brushRef="#br0" timeOffset="23511.57">8805 5779 0,'0'0'0,"0"21"0,21 0 16,1-21-1,-1 0-15,0 0 0,0-21 16,0 21-16,22-21 0,-22-1 0,21 1 16,-21 0-16,22 0 0,-1 0 15,-21-22-15,21 22 0,-20 0 16,-1-21-16,0-1 0,0 22 0,0-21 15,-21 0-15,0-1 0,0 1 16,0 0-16,0-1 0,0 22 0,0-21 16,0-1-16,0 22 0,-21 0 0,0 0 15,21 0-15,-21 21 0,0 0 16,-1 0-16,22 21 0,0 0 16,-21 0-16,0 0 0,21 22 15,-21-1-15,0 0 0,21 22 0,0-1 16,0 1-16,-21-1 0,-1 1 15,22-1-15,-21 22 0,21-21 0,0 20 16,0-20-16,-21 20 0,21-20 16,-21-1-16,21 1 0,-21-1 0,21 22 15,0-21-15,-21-1 0,-1 1 0,1-1 16,21 1-16,-21-1 0,21 1 16,-21-1-16,21 1 0,-21-1 0,21-21 15,-21 22-15,21-22 0,0 22 0,0-22 16,21 0-16,0-20 0,0-1 0,21 0 15,-20-21-15,20 0 0,0 0 0,1-21 16,-1 0-16,21-1 0,-20 1 16,-1-21-16,0 21 0,1-22 15,20 1-15,-20 0 0,-22-1 0,21 1 16,0-21-16,-20 20 0,-1-20 0,0-1 16,-21 1-16,0-1 0,0-20 15,-42 20-15,20 1 0,-20 20 0,0-20 16,-1 20-16,-20 1 0,21 0 0,-1 21 15,-20-1-15,20-20 0,-20 21 16,21 0-16,-1 21 0,1-21 0,21 21 16,0-22-16,-1 22 0,22-21 0,0 0 15,22 0 1,-1 21-16,0-21 0,21 0 0,1-1 16,-22 1-16,42 0 0,-20 0 15,-1-21-15,0 20 0,1-20 0,20 21 16,-21-21-16,1 20 0,-1-20 15,0 21-15,1 0 0,-22 0 0,0-1 16,0 1-16,-21 0 0,-21 21 31,0 0-31,21 21 16,-21 0-16,0-21 0,21 22 16,-22-1-16,22 0 0,0 0 15,-21 0-15,21 0 16,0 1-16,-21-1 0,21 0 31</inkml:trace>
  <inkml:trace contextRef="#ctx0" brushRef="#br0" timeOffset="23717.45">9694 5313 0,'0'0'0,"0"-21"16,-21 21-16,0 0 31,42 21 16,0-21-47,0 21 0,22-21 0,-22 0 16,0 21-16,21-21 0,1 21 0</inkml:trace>
  <inkml:trace contextRef="#ctx0" brushRef="#br0" timeOffset="23992.29">10562 5398 0,'0'0'0,"-21"-64"31,0 64-31,0-21 16,-1 21-16,1 0 0,0 0 15,0 0-15,0 0 0,0 0 0,-1 21 16,1 0-16,0 0 0,0 1 0,0-1 16,0 21-16,21 0 0,-22 1 15,1-22-15,0 21 0,0 1 0,21-1 16,0-21-16,0 21 0,0-20 0,0-1 16,21 0-16,0 0 0,22 0 15,-22-21-15,21 0 0,0 0 0,1 0 16,-22 0-16,21 0 0,1 0 0,-1 0 15,21-21-15,-20 21 0,20-21 16,-20 0-16</inkml:trace>
  <inkml:trace contextRef="#ctx0" brushRef="#br0" timeOffset="24935.6">11261 5419 0,'0'-21'15,"0"42"-15,0-64 0,0 22 16,-22 21-16,1 0 0,0 0 15,0 0-15,0 0 0,0 0 0,-1 21 16,1-21-16,0 22 16,0-1-16,0 0 0,0 0 0,-1 0 0,1 22 15,0-22-15,21 0 0,0 0 0,0 21 16,-21-20-16,21-1 16,0 21-16,0-21 0,0 0 0,0 1 15,21-1-15,0 0 0,0-21 16,1 0-16,-1 0 0,0 0 15,0 0-15,0 0 0,22 0 0,-22 0 16,0-21-16,0 0 0,21-1 0,-20 1 16,-1 0-16,0-21 0,-21 21 15,21-22-15,-21 1 0,21 21 0,-21-22 16,0 22-16,0 0 0,0 0 16,0 0-16,0 0 0,-21 21 31,0 21-31,21 0 0,-21 0 15,21 0-15,0 22 0,0-22 0,0 0 16,0 21-16,0-21 0,0 1 16,0 20-16,0-21 0,0 0 0,21 0 15,0 1-15,-21-1 0,21-21 0,0 21 16,1-21-16,-1 0 0,0 0 16,21 0-16,-21 0 0,1 0 0,-1 0 15,21 0-15,-21-21 0,0 0 0,1-1 16,-1-20-16,0 21 15,0-21-15,0-1 0,0 1 0,1 0 16,-1-1-16,0-20 0,-21 20 0,21 1 16,0-21-16,-21 20 0,0 1 15,0 0-15,0-1 0,0 22 0,0 0 16,0 0-16,0 0 0,-21 21 16,0 0-16,21 21 15,-21 0-15,0 0 0,21 0 0,0 22 16,0-22-16,-22 21 0,22 0 15,-21 1-15,21-22 0,0 21 0,0 1 16,0-1-16,0 0 0,0-21 0,0 22 16,0-1-16,21-21 0,1 22 15,-1-22-15,0 0 0,0 0 16,0 0-16,0-21 0,22 21 0,-22-21 16,21 0-16,1 0 0,-22 0 0,21 0 15,0 0-15,1-21 0,-1 21 16,0-21-16,1 0 0,-22 0 0,21 0 15,-21-22-15,1 22 0,-1-21 0,0 21 16,0-22-16,-21 22 0,0 0 16,0 0-16,0 0 0,-21 21 15,0 0 1,0 21-16,-1-21 0,1 21 16,21 0-16,0 0 0,0 0 15,0 1-15,0-1 0,0 21 0,0-21 16,0 0-16,0 1 0,0-1 0,21 0 15,1 0-15,20-21 0,-21 21 16,21 0-16,-20-21 0,-1 0 0,21 0 16,0 0-16,-20 0 0,20 0 0,-21 0 15,21 0-15,-20-21 0,20 21 16,-21-21-16,21 0 0,-20 0 0,-1-22 16,0 22-16,0 0 0,0 0 0</inkml:trace>
  <inkml:trace contextRef="#ctx0" brushRef="#br0" timeOffset="25268.41">11536 5038 0,'0'0'0,"-21"21"0,-1-21 0,44 0 32,-1 0-32,21 0 0,0 0 0,22 0 15,-22 0-15,22 0 16,-1 0-16,22 0 0,-22 0 0,22 0 16,-21-21-16,20 21 0,-20-21 0,-1 21 15,1-22-15,-22 22 0,0 0 16,1-21-16,-22 21 0,21 0 0,-21 0 15,-42 0 17,0 0-32,-21 0 0,-1 0 15</inkml:trace>
  <inkml:trace contextRef="#ctx0" brushRef="#br0" timeOffset="26476.35">3196 7916 0,'0'0'0,"-21"0"0,21-21 15,0 0 16,0 0-31,21 21 16,0-21-16,0 21 0,-21-21 0,22 21 16,-22-22-16,21 22 0,-21-21 15,0 0-15,0 0 0,0 0 16,-21 0 0,-1-1-16,1 22 0,0-21 0,-21 21 15,21-21-15,-1 0 0,-20 21 16,21 0-16,-21-21 0,20 21 0,-20 0 15,21 0-15,0 0 0,0 0 16,-1 0-16,1 21 0,0 0 16,0-21-16,21 21 0,0 0 0,0 1 15,0-1-15,0 0 0,0 0 16,0 0-16,0 0 0,0 1 0,21-1 16,0 0-16,0-21 0,1 21 0,-1-21 15,0 0-15,0 0 0,0 0 16,0 0-16,1 0 0,-1 0 0,0 0 15,0 0-15,0 0 0,0 0 16,22-21-16,-22 0 0,0 21 0,0-21 16,0-1-16,-21 1 15,0 0-15,0 0 16,0 0-16,0 42 47,0 0-47,0 21 15,0-20-15,0 20 0,0 0 0,0 1 16,0 20-16,22-21 0,-1 22 0,-21-22 16,21 22-16,-21-22 0,21 0 15,-21 22-15,0-22 0,0 1 0,21-1 16,-21-21-16,0 21 0,0-20 0,0 20 16,0-21-16,0 0 0,-21 0 15,0 1-15,0-22 0,21 21 16,-21 0-16,-1-21 0,1 0 15,-21 0-15,21 0 0,0 0 0,-1 0 16,1 0-16,-21-21 0,21 21 0,-22-21 16,22-1-16,0 1 0,0 0 15,-21 0-15,20 0 0,1-22 0,0 22 16,0 0-16,21-21 0,0 21 16,0-1-16,0 1 0,0 0 15,0 0-15,21 21 0,0 0 0,0 0 16,1-21-16,-1 21 0,0 0 15,0 0-15</inkml:trace>
  <inkml:trace contextRef="#ctx0" brushRef="#br0" timeOffset="26740.2">4106 8213 0,'0'21'15,"0"-42"63</inkml:trace>
  <inkml:trace contextRef="#ctx0" brushRef="#br0" timeOffset="30039.8">6519 7176 0,'0'0'0,"0"-22"0,0 1 0,0 42 47,0 1-47,0-1 0,0 21 0,0 0 16,0 22-16,0-1 0,0 1 15,-21-1-15,21 1 0,0-1 0,0 1 16,-21-1-16,21 1 0,0-1 0,0 1 16,-21-1-16,21 1 0,-21-22 15,21 1-15,0-1 0,0 0 0,0-21 16,0 22-16,0-22 0,0 0 15,0-42 17,0 0-17,0 0-15,0-1 16,0 1-16,-22 0 0</inkml:trace>
  <inkml:trace contextRef="#ctx0" brushRef="#br0" timeOffset="31220.12">6181 7535 0,'0'-21'47,"0"0"0,0 0-32,-22 21-15,22-21 16,-21 21-16,21-21 0,0-1 15,0 1 1,0 0-16,0 0 16,0 0-16,0 0 0,0-1 15,0 1-15,21-21 0,1 21 16,20 0-16,0-22 0,1 22 0,20 0 16,1 0-16,-1-22 0,22 43 15,-1-21-15,1 21 0,0 0 0,-22 0 16,1 21-16,-1 22 0,-20-1 0,-1 22 15,-21-22-15,0 21 0,-21 22 16,0-21-16,-21-1 0,-21 1 0,-1-22 16,1 21-16,-21-20 0,-1 20 0,1-20 15,-1-1-15,1-21 0,-1 0 16,22 0-16,-22 1 0,22-1 0,0-21 16,-1 0-16,22 0 0,0 0 0,0 0 15,21-21-15,0-1 16,0 1-16,0 0 0,0 0 15,21 0-15,0 0 0,0-1 0,0 22 16,1-21-16,20 21 0,-21 0 16,0 0-16,0 0 0,1 21 0,-1 1 15,0-1-15,0 0 0,-21 21 0,21-21 16,0 22-16,-21-1 0,22 0 16,-22-20-16,21 20 0,-21 0 0,21-21 15,0 22-15,0-22 0,0 0 0,1 0 16,-1 0-16,21 1 0,-21-1 15,22-21-15,-1 0 0,0 0 0,1 0 16,-1 0-16,0 0 0,22-21 16,-22-1-16,0 1 0,1 0 15,-1 0-15,22 0 0,-22-22 0,0 22 16,1-21-16,-1 0 0,-21-1 0,0 22 16,0-21-16,1-1 0,-22 22 15,0-21-15,0 21 0,0 0 0,0-1 16,-22 22-16,1 0 0,0 0 15,0 0-15,0 22 0,0-1 16,-1 0-16,-20 0 0,21 21 0,0 1 16,21-1-16,-21-21 0,21 22 0,-22-1 15,22 0-15,0-21 0,0 1 16,0 20-16,0-21 0,22 0 16,-1 0-16,0 1 0,0-22 0,0 0 15,22 21-15,-1-21 0,0 0 16,1 0-16,-1 0 0,21-21 0,1 21 15</inkml:trace>
  <inkml:trace contextRef="#ctx0" brushRef="#br0" timeOffset="32412.25">8763 7895 0,'0'0'0,"0"-21"0,0 0 16,-21 0-1,0 0-15,-1-1 0,-20 1 0,0 21 16,21-21-16,-22 21 0,1-21 0,0 21 15,-1 0-15,1 0 0,0 21 16,-1 0-16,1 0 0,21 1 0,-22-1 16,1 21-16,21-21 0,-21 22 0,20-1 15,1 0-15,0 1 0,21-1 16,0 0-16,0 1 0,0-22 0,0 21 16,21-21-16,0 0 0,1-21 0,20 22 15,0-22-15,1 0 0,-1 0 16,0 0-16,1 0 0,20-22 0,-21 22 15,1-21-15,20 0 0,-20 0 16,-1 0-16,0-22 0,-21 22 0,22-21 16,-22 21-16,0-22 0,0 1 15,-21 21-15,0 0 0,21 0 0,-21-1 16,0 1-16,0 0 0,0 42 31,0 0-31,0 22 0,0-22 16,-21 21-16,21 1 0,0-1 0,-21 0 15,21 1-15,-21 20 0,21 1 16,0-22-16,-21 21 0,21 1 0,-21 21 16,-1-22-16,22 22 0,-21-22 15,21 22-15,-21 0 0,0-1 16,0-20-16,21 20 0,-21-20 0,-1-1 16,22 1-16,-21 21 0,21-22 0,0 1 15,0-22-15,0 0 0,0 1 0,0-1 16,0-21-16,0 0 0,0 0 15,21-21-15,1-21 16,-1 0-16,0 0 0,21 0 0,-21-22 16,1 1-16,20 0 0,-21-1 0,21-20 15,-20-1-15,20 1 0,-21-22 16,21 1-16,-20-1 0,20-21 0,-21 21 16,0-20-16,0-1 0,1 0 15,-1 0-15,0 0 0,-21 0 0,0 1 16,0-1-16,21 21 0,-21 22 15,0-22-15,0 43 0,0-1 0,0 1 16,0 0-16,0 20 0,0 44 31,0-1-31,0 21 0,0-21 16,0 22-16,0-1 0,0-21 0,0 21 16,21 1-16,-21-1 0,0 0 15,0 1-15,21-22 0,1 21 0,-1-21 16,0 1-16,-21-1 0,21 0 0,21 0 15,-20-21-15,-1 0 16,0 0-16,21 0 0,-21 0 0,22 0 16,-22 0-16,21-21 0,1 0 0,-22-22 15,21 22-15,-21-21 0,0 21 16,22-22-16,-22 1 0,-21 0 0,21 21 16,0-22-16,-21 22 0,21-21 0,-21 21 15,0-1-15,0 1 0,0 0 16,0 42-1,0 0-15,0 1 16,-21-1-16,21 0 0,0 0 0,0 21 16,0-20-16,0 20 0,0 0 15,0-21-15,0 1 0,0 20 16,21-21-16,-21 0 0,22 0 0,-1-21 16,0 22-16,0-22 0,0 0 15,22 0-15,-22 0 0,21 0 0,-21 0 16,22 0-16,-22-22 0,21 1 0,-21 0 15,0 0-15,22 0 0,-22-22 16,0 22-16,-21-21 0,21 0 0,-21 20 16,21-20-16,-21 0 0,0 21 0,0-1 15,0 1-15,0 0 0,0 42 32,0 0-32,0 1 0,-21-1 0,21 0 15,-21 21-15,21-21 0,0 1 16,0 20-16,0-21 0,0 0 0,0 0 15,0 1-15,0-1 0,0 0 16,0 0-16,21-21 0,0 0 16,1 0-16,-1 0 0,0 0 15,0-21-15,-21 0 16,21 0-16</inkml:trace>
  <inkml:trace contextRef="#ctx0" brushRef="#br0" timeOffset="32583.9">10393 7557 0,'0'0'0,"-21"0"0,-1-22 16,1 1-16,0 21 0,0 0 0,0-21 15,0 21 1,21-21-16,21 21 16,0 0-16,0 0 15,0 0-15,0 0 0,1 0 0,20 21 16,-21-21-16</inkml:trace>
  <inkml:trace contextRef="#ctx0" brushRef="#br0" timeOffset="32972.68">10626 7789 0,'0'0'0,"-22"-63"31,22 42-31,0 0 0,22-22 15,-1 22-15,0 21 0,0-21 0,0 0 16,22 0-16,-22-1 0,21 22 16,0 0-16,1 0 0,-1 0 0,-21 0 15,22 22-15,-1-1 0,-21 0 0,0 21 16,22-21-16,-43 1 0,21 20 16,-21 0-16,0-21 0,0 22 15,0-22-15,0 21 0,0-21 0,0 1 16,0-1-16,0 0 0,0 0 0,0 0 15,-21-21-15,-1 0 16,1-21 0,21 0-16,0 0 0,0 0 0,0-1 15,0 1-15,0 0 0,0-21 16,21-1-16,1 22 0,-1-21 0,21 0 16,-21 20-16,22-20 0,-22 21 0,21-21 15,-21 20-15,22 1 0,-1 0 16,0 0-16,1 0 0,-22 21 0,21-21 15</inkml:trace>
  <inkml:trace contextRef="#ctx0" brushRef="#br0" timeOffset="33560.33">11663 7789 0,'-21'0'0,"-22"0"31,64-21-15,1 21-16,-1 0 15,21 0-15,0-21 0,-20 21 16,20-21-16,0 0 0,22 21 0,-22-21 15,0-1-15,1 22 0,-1-21 0,-21 0 16,0 0-16,1 0 0,-22 0 16,0-1-16,0 1 0,0 0 0,-22 21 15,-20-21-15,21 21 0,-21 0 16,-1 0-16,1 0 0,0 0 0,-1 21 16,22-21-16,-21 21 0,21 0 0,-22 22 15,22-22-15,21 21 0,0-21 16,0 22-16,0-22 0,0 21 0,0-21 15,0 1-15,21-1 0,-21 0 0,43 0 16,-22 0-16,0 0 16,21 1-16,1-22 0,-1 0 0,0 0 15,1 0-15,-1 0 0,21 0 0,-20 0 16,20-22-16,-20 22 0,-1-21 0,21 0 16,-20 0-16,-1-21 0</inkml:trace>
  <inkml:trace contextRef="#ctx0" brushRef="#br0" timeOffset="34236.61">12679 7408 0,'0'0'0,"-64"0"31,43 22-15,21-1-16,-21 21 0,21-21 16,0 0-16,0 22 0,0-22 0,0 21 15,0-21-15,0 22 0,0-22 16,-21 0-16,21 21 0,0-20 0,0-1 15,0 0-15,0 0 0,0 0 16,0 0-16,0-42 31,0 0-15,0 0-16,0 0 0,0 0 0,0-22 16,0 22-16,0-21 15,0 21-15,0-22 0,0 1 0,0 0 16,21-1-16,0 1 0,0 0 0,0 20 15,1-20-15,20 21 0,0 0 16,1 0-16,-1 21 0,0 0 0,1 0 16,-1 0-16,0 21 0,1 0 0,-1 0 15,0 21-15,1-20 0,-1 20 16,-21 0-16,0-21 0,0 22 0,-21-1 16,0-21-16,0 22 0,0-22 0,0 0 15,0 21-15,0-21 0,0 1 16,-21-1-16,0-21 0,21 21 0,-21 0 15,0-21-15,0 0 16,-1 0-16,1 0 0,21-21 16,0 0-1,0 0-15,0-1 0,0 1 0,0 0 16,21 0-16,1-21 0,-1-1 0,0 22 16,21-21-16,-21-1 0,22 1 15,-1 0-15,-21-1 0,22 1 0,-1 21 16,0 0-16,1 21 0,-1 0 0,0 0 15,1 0-15,-1 0 0,0 21 16,-21 0-16,22 21 0,-22-20 0,0 20 16,0 0-16,-21-21 0,0 22 0,0-22 15,0 21-15,-21-21 16,0 22-16,0-22 0,0 0 0,-1 0 16,1 0-16,0 1 0,0-1 15,0-21-15,42-21 31,0 21-15</inkml:trace>
  <inkml:trace contextRef="#ctx0" brushRef="#br0" timeOffset="34636.37">14033 7599 0,'0'0'0,"22"0"16,-1 0-16,0 0 15,0 0-15,0 0 0,0 0 16,1 0-16,-1 0 0,0-21 0,0 21 16,21-21-16,-20 21 0,20-22 0,0 1 15,-21 0-15,22 21 0,-1-21 16,-21 0-16,0 0 0,1-1 0,-1-20 16,-21 21-16,0 0 0,0 0 0,0-1 15,-21 22 1,-22 0-16,22 0 0,-21 0 0,-1 22 15,22-1-15,-21 0 0,0 0 16,20 0-16,-20 22 0,21-1 0,0-21 16,0 21-16,21-20 0,0 20 15,0-21-15,0 0 0,0 22 0,21-22 16,0-21-16,0 21 0,0 0 0,22 0 16,-22-21-16,21 0 0,0 21 15,1-21-15,-1 0 0,22 0 0,-22 0 16,0 0-16,1 0 0,-1-21 0,0 0 15,-21 0-15,22 0 0,-1 0 16,-21-1-16,0 1 0,1-21 0,-1 21 16,0-22-16,-21 1 0</inkml:trace>
  <inkml:trace contextRef="#ctx0" brushRef="#br0" timeOffset="35067.82">14986 7345 0,'0'21'16,"0"-42"-16,0 0 0,0 0 0,0-1 0,0 44 16,0-1-1,-21 21-15,0-21 0,21 22 0,0-22 16,0 21-16,-22 0 0,22-20 15,0 20-15,0-21 0,0 21 0,0-20 16,0-1-16,0 21 0,0-21 0,22 0 16,-22 1-16,0-1 15,21-21-15,-21 21 16,0-42 0,0 0-16,0-1 15,0 1-15,0 0 16,0-21-16,0-1 0,0 1 0,0 0 15,0-1-15,21-20 0,0 21 0,21-22 16,-20 1-16,20 20 0,0 1 16,1 0-16,-1-1 0,0 22 0,1-21 15,20 42-15,-21-21 0,1 21 0,-1 0 16,0 0-16,1 21 0,-1 0 16,-21 0-16,22 0 0,-22 22 0,0-1 15,-21 0-15,0 1 0,0 20 0,0-21 16,0 1-16,0-1 0,0 0 15,0 1-15,0-22 0,0 21 16,-21-21-16,0 1 0,21-1 0,-22 0 16,22 0-16,0 0 0,-21-21 0,0 21 15,21-42 17,21 0-32,-21 0 15,21 0-15</inkml:trace>
  <inkml:trace contextRef="#ctx0" brushRef="#br0" timeOffset="35351.66">16298 6731 0,'0'0'0,"-42"0"31,42 21-31,-21 0 0,0 1 16,21-1-16,0 21 0,-22 0 0,1 1 15,0-1-15,21 0 0,0 22 0,-21-22 16,21 22-16,-21-1 0,0-20 0,21 20 16,0-21-16,-22 1 0,22-1 15,-21 0-15,21 1 0,0-1 0,0-21 16,0 0-16,0 22 0,0-22 0,0 0 16,0 0-16,0 0 15,0 1-15,21-22 16,1 0-16,-1 0 0,0 0 15,0 0-15,21 0 0</inkml:trace>
  <inkml:trace contextRef="#ctx0" brushRef="#br0" timeOffset="35796.4">16912 7387 0,'0'0'0,"0"-21"0,0-21 0,21 21 16,-21-1-16,0 1 0,0 0 15,0 0-15,-21 21 16,0 0-16,0 0 0,0 0 16,-22 0-16,22 0 0,0 21 15,0 0-15,0 0 0,-1 1 0,1-1 16,0 0-16,21 0 0,0 0 0,0 0 16,0 1-16,0-1 15,0 0-15,21 0 0,0-21 0,1 21 16,-1-21-16,0 21 0,0-21 0,0 0 15,22 22-15,-22-22 0,0 0 16,0 21-16,0-21 0,22 21 0,-22-21 16,0 21-16,0-21 0,-21 21 0,21 0 15,-21 1-15,0-1 16,-21 0 0,0-21-16,21 21 0,-21-21 0,-22 0 15,22 21-15,0-21 0,0 0 0,0 21 16,-22-21-16,22 0 0,0 0 15,-21 0-15,21 0 0,-1 22 0,1-22 16,0 0-16,0 0 0,0 0 0,0 0 16,-1-22-1,22 1-15,0 0 16,0 0-16,0 0 0</inkml:trace>
  <inkml:trace contextRef="#ctx0" brushRef="#br0" timeOffset="36212.17">15875 6964 0,'0'0'0,"-21"0"0,21-21 15,21 21 1,0 0-16,0 0 0,22 0 16,-1 0-16,21 0 0,1 0 0,-22 0 15,43 0-15,-22 0 0,1 0 16,-1 0-16,1 0 0,-1 0 0,-20 0 16,20 0-16,-20 0 0,-1 0 0,-21 0 15,21 21-15,-20-21 0,-1 0 16,0 0-16,0 0 0,0 0 15,0 0-15,1 0 0,-1 0 16,0 0 0,0 0-16,-21-21 47,21 21-47</inkml:trace>
  <inkml:trace contextRef="#ctx0" brushRef="#br0" timeOffset="39481.82">3281 10033 0,'0'-21'31,"0"0"-31,0 0 16,0-1-16,-21 22 0,21-21 0,0 0 16,0 0-1,-22 21-15,22 21 16,0 0-1,0 22-15,0-22 0,0 21 16,0 0-16,0 1 0,0-1 0,0 22 16,0-22-16,0 21 0,-21-20 15,21-1-15,0 0 0,0-20 0,0 20 16,0-21-16,0 0 0,0 0 0,0 1 16,0-1-1,21-21-15,1 0 16,-22-21-1,21 21-15,0-22 0,0 1 0</inkml:trace>
  <inkml:trace contextRef="#ctx0" brushRef="#br0" timeOffset="39891.58">3916 9948 0,'0'0'0,"0"22"16,0-1-1,0 21-15,-21-21 0,-1 0 0,22 22 16,0-22-16,-21 21 0,0-21 16,21 22-16,0-22 0,0 21 15,0 1-15,0-22 0,0 0 0,0 21 16,0-21-16,21 1 0,0-22 16,1 21-16,20-21 0,-21 0 0,21 0 15,-20 0-15,20 0 0,-21 0 0,21-21 16,-20-1-16,20 1 0,-21 0 15,21 0-15,-20 0 0,20-22 0,-21 22 16,0-21-16,0 21 0,1-22 0,-22 22 16,0-21-16,0 0 0,0-1 15,-22 22-15,1 0 0,0 0 0,0 0 16,0 21-16,-22 0 0,22 0 16,0 0-16,0 0 0,0 21 15,0 0-15,-1 0 0,1-21 0,0 42 16,21 1-16,0-22 15,0 0-15,0 0 0,0 0 16,21 1-16,0-22 16,22 0-16,-22 0 0,0 0 15</inkml:trace>
  <inkml:trace contextRef="#ctx0" brushRef="#br0" timeOffset="40053.49">4932 10181 0,'0'0'15,"21"0"-15,-21-21 16,0 0 31,0 0-31</inkml:trace>
  <inkml:trace contextRef="#ctx0" brushRef="#br0" timeOffset="40475.25">6413 9758 0,'0'0'16,"0"-21"-16,0-22 0,0 22 0,0 0 0,22 0 15,-1 21-15,0 0 16,-21 21-16,0 0 15,21 0-15,-21 22 0,21-1 0,-21 0 16,0 1-16,0-1 0,0 22 0,0-22 16,0 0-16,0 1 0,-21 20 15,0-21-15,21 1 0,-21-1 0,0 0 16,-1 1-16,22-22 0,-21 21 0,21-21 16,-21 1-16,21-1 0,0 0 0,0 0 15,-21-21 1,21-21-16,0 0 15,0 0-15</inkml:trace>
  <inkml:trace contextRef="#ctx0" brushRef="#br0" timeOffset="40881.01">6350 9800 0,'0'-42'16,"0"84"-16,0-126 0,0 41 0,21 22 15,0 0-15,0 0 0,1 21 0,-1 0 16,21 0-16,0 0 0,1 0 0,20 42 15,-20-21-15,20 22 0,1-22 16,-22 21-16,21 22 0,-20-22 0,-1 0 16,0 22-16,1-22 0,-22 0 0,0 22 15,0-22-15,0 22 0,1-22 16,-22 0-16,0 1 0,0-1 16,0 0-16,0-20 0,0-1 0,0 0 15,0 0-15,0-42 31,0 0-31,0-22 0,0 22 16,0-21-16,0 0 0,0-22 0,0 22 16,21-22-16,-21 1 0,21-1 15,0 1-15,-21-22 0,21 22 0,0-1 16,-21 1-16,22 20 0,-1 1 0,0 21 16,-21 0-16,21-1 15,0 22-15,0 0 0,1 0 16,-1 22-16,-21-1 0,0 0 0,21 0 15,0 0-15,-21 0 0,0 22 16,0-22-16,21 0 0,0 21 0,-21-20 16,22-1-16</inkml:trace>
  <inkml:trace contextRef="#ctx0" brushRef="#br0" timeOffset="41303.72">7937 10118 0,'0'0'0,"0"21"16,-21-21-16,21 21 16,-21 0-16,0-21 0,21 21 0,-21 1 15,0-1-15,-1 0 0,1 0 0,21 0 16,0 0-16,-21 1 0,21 20 16,0-21-16,0 0 0,0 0 15,0 1-15,21-22 0,0 0 16,1 0-16,20 0 0,0 0 0,1-22 15,-22 1-15,21 21 0,0-42 16,1 21-16,-1 0 0,0-1 0,-20 1 16,-1-21-16,0 21 0,0-22 15,-21 1-15,0 21 0,0-21 16,0 20-16,0-20 0,-21 21 0,0 0 16,0 0-16,-22 21 0,22 0 0,-21 0 15,21 0-15,-22 0 0,1 21 16,0 0-16,20 0 0,-20 0 0,21 22 15,-21-22-15,20 0 0,22 0 0,0 21 16,0-20-16,0-1 0,0 0 16,0 0-16,22 0 0,-1 0 0,0-21 15,21 22-15,1-22 0,-22 0 0,21 0 16,0 0-16,1 0 0,-1 0 0,0-22 16</inkml:trace>
  <inkml:trace contextRef="#ctx0" brushRef="#br0" timeOffset="41581.32">8953 9652 0,'0'-21'0,"0"42"0,0-63 15,0 21-15,0-1 0,-21 22 16,21 22-16,-21-1 16,0 21-16,21 0 0,-21-20 0,0 20 15,-1 21-15,22-20 0,-21-1 0,0 22 16,0-22-16,0 21 0,0-20 15,21-1-15,0 0 0,-22 1 0,22-22 16,0 21-16,0-21 0,0 22 16,0-22-16,0 0 0,22 0 15,-1-21-15,0 0 16,64 0 0,-64-21-16,0 0 0,-21 0 15,0 0-15,21-1 0,-21 1 16</inkml:trace>
  <inkml:trace contextRef="#ctx0" brushRef="#br0" timeOffset="41756.22">8699 10118 0,'-21'0'0,"42"0"0,-63 0 0,21 0 0,21 21 16,21-21 15,0 0-31,0 0 0,22 0 16,-1 0-16,0 0 0,1-21 0,20 21 15,-20-21-15,-1 21 0,21-22 0,-20 22 16,20-21-16,-20 0 0,-1 21 0,0-21 16</inkml:trace>
  <inkml:trace contextRef="#ctx0" brushRef="#br0" timeOffset="42136">9440 10075 0,'0'22'0,"0"-44"0,0 65 0,0-22 15,21-21 17,1 0-32,-1 0 0,21 0 15,-21 0-15,22-21 0,-22 21 0,21-21 16,0-1-16,1 22 0,-1-21 0,0 0 16,-20 0-16,20 0 0,-21 0 15,0-1-15,-21 1 0,0 0 0,0 0 16,0 0-16,-21 21 0,0 0 15,0 0-15,0 0 0,-22 0 0,22 0 16,0 21-16,-21 0 16,20 0-16,1 0 0,-21 1 0,21-1 15,0 21-15,21-21 0,-22 0 0,22 22 16,0-22-16,0 0 0,0 21 16,0-20-16,0-1 0,0 0 0,22 0 15,-1 0-15,0 0 0,0 1 0,21-22 16,1 21-16,-1-21 0,0 0 0,1 0 15,20 0-15,-20 0 0,20 0 16,1 0-16,-22-21 0,21-1 0,-20 22 16,20-21-16</inkml:trace>
  <inkml:trace contextRef="#ctx0" brushRef="#br0" timeOffset="42525.78">10795 9821 0,'0'0'0,"-21"0"0,0 0 15,-1 0-15,-20 22 0,21-22 16,0 21-16,-22 0 0,22-21 0,0 21 16,-21 0-16,21-21 0,-1 21 0,1 1 15,21-1 1,21-21 0,1 0-16,-1 21 15,0-21-15,21 0 0,-21 0 16,1 21-16,20-21 0,-21 0 0,0 21 15,0 0-15,22-21 0,-22 22 0,21-1 16,-21-21-16,1 21 0,-1 0 0,-21 0 16,0 0-16,0 1 15,-21-1-15,-1 0 0,1-21 16,0 0-16,-21 21 0,21-21 0,-1 0 16,-20 0-16,21 0 0,-21 0 0,20 0 15,-20 0-15,21 0 0,0 0 16,0 0-16,-1 0 0,1 0 15,0 0-15,0 0 0,21-21 16,21 21 15,0 0-31</inkml:trace>
  <inkml:trace contextRef="#ctx0" brushRef="#br0" timeOffset="42688.32">11726 10287 0,'0'21'16</inkml:trace>
  <inkml:trace contextRef="#ctx0" brushRef="#br0" timeOffset="42783.27">11557 10414 0,'-21'0'0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32:12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762 0,'0'0'0,"0"-21"16,0 0-16,0 0 0,0-1 15,0 1-15,0 0 16,0 0-16,0 0 16,0 0-16,-21 21 0,21-22 15,0 44 1,0-1 0,0 21-16,0-21 0,-21 22 0,21-1 15,0 21-15,-21-20 0,21 20 16,0 1-16,0-22 0,-21 22 0,0-22 15,-1 21-15,22-20 0,-21-1 16,0-21-16,0 22 0,0-22 0,21 0 16,0 0-16,-21 0 0,-1-21 15,22-21 17,0 0-32,0 0 0,22 0 15,-1-1-15,0 22 16,0-21-16,0 0 0,0 21 0,1-21 15,-1 21-15,21-21 0,-21 21 16,22-21-16,-1-1 0,-21 22 0,21-21 16,1 21-16,-22-21 0,21 21 15,-21-21-15,22 21 0,-22-21 0,0 0 16,0 21-16,-21-22 0,0 1 16,21 0-16,-21 0 0,0 0 0,0 0 15,0-1-15,0 1 0,0 0 16,-21 0-16,0 0 0,21 0 15,-21-1-15,21 1 16,-21 21-16,21 21 16,-21 1-1,21-1-15,0 0 0,0 0 0,0 21 16,0 1-16,0-1 0,-22 0 16,22-20-16,0 20 0,-21 0 0,21 1 15,0-1-15,0 0 0,0-21 16,0 22-16,-21-22 0,21 21 0,0-21 15,0 1-15,-21-1 0,21 0 16,0 0-16,0-42 63,0 0-63,0 0 0,21 21 15</inkml:trace>
  <inkml:trace contextRef="#ctx0" brushRef="#br0" timeOffset="267.83">2879 1143 0,'0'-21'47,"21"21"0,-21-21-47,21 21 16</inkml:trace>
  <inkml:trace contextRef="#ctx0" brushRef="#br0" timeOffset="1044.1">4085 550 0,'0'-21'0,"0"0"15,0 0 1,-21 21-16,0 0 16,21 21-16,0 0 15,-21 0-15,21 22 16,0-22-16,-22 21 0,22 1 0,0-1 15,0 21-15,0-20 0,-21-1 0,21 0 16,-21 22-16,21-22 0,-21 1 16,21-1-16,0-21 0,0 21 15,0-20-15,0-1 0,0 0 0,0 0 16,0-42 15,0 0-15,0 0-16,21-1 0,0-20 0,0 21 15,-21-21-15,22 20 0,-22-20 16,21 0-16,0-1 0,-21 1 0,21 21 16,0-21-16,-21 20 0,21-20 15,1 21-15,-22 0 0,21 21 16,0 21 0,-21 0-16,0 0 15,21 0-15,-21 1 16,0 20-16,0-21 0,0 21 0,0-20 15,0 20-15,0-21 0,0 21 16,21-20-16,-21 20 0,0-21 0,0 0 16,21 0-16,1 1 0,-1-22 0,0 0 15,-21 21-15,21-21 0,0 0 16,22 0-16,-22 0 0,0-21 0,21-1 16,-21 1-16,1-21 0,20 21 15,-21-22-15,0 1 0,0 0 0,22-22 16,-22 22-16,0-22 0,0 22 15,-21-21-15,0 20 0,21 1 0,-21-22 16,0 22-16,0 21 0,0-21 16,0 20-16,-21-20 0,21 21 15,-21 0-15,0 21 16,21 21 0,0 0-16,0 0 15,0 0-15,0 1 0,0-1 16,0 0-16,0 0 0,21 0 0,0-21 15,-21 21-15,21 1 0</inkml:trace>
  <inkml:trace contextRef="#ctx0" brushRef="#br0" timeOffset="1443.88">5038 931 0,'0'0'0,"21"0"16,0 0-16,0 0 16,0 0-16,0-21 15,1 21-15,-22-21 0,21 0 0,0 21 16,0-21-16,0 0 0,-21-1 16,21 1-16,-21 0 0,22 21 15,-22-21-15,0 0 0,0 0 0,0-1 16,0 1-16,-22 21 15,1 0-15,0 0 0,0 0 16,0 0-16,0 0 0,-1 21 16,1 1-16,0-1 0,0 0 0,0 0 15,0 21-15,-1 1 0,22-1 16,-21-21-16,21 22 0,0-1 0,0-21 16,0 21-16,0-20 0,21-1 0,1 0 15,-1 0-15,0 0 0,0 0 16,0-21-16,0 0 0,1 0 0,20 0 15,-21 0-15,0 0 0,22 0 16,-22 0-16,21 0 0,-21-21 0,22 0 16,-22 0-16</inkml:trace>
  <inkml:trace contextRef="#ctx0" brushRef="#br0" timeOffset="1988.11">5842 296 0,'0'-21'16,"0"42"-16,0-63 0,-21 63 31,21 0-31,0 1 0,-21-1 0,21 21 16,0-21-16,0 22 0,0-1 16,0 0-16,-22 1 0,22-1 15,0 0-15,0 22 0,-21-22 16,21 0-16,0 1 0,0-1 0,0-21 15,0 22-15,0-1 0,0-21 0,0 0 16,0 0-16,0 1 0,0-1 16,0-42 15,0-1-31,0 1 16,0 0-16,0-21 0,0 21 15,0-1-15,0-20 0,21 21 16,-21-21-16,22 20 0,-1-20 0,-21 21 15,21 0-15,0 0 0,0-1 16,0 1-16,1 0 0,-1 0 0,21 21 16,-21 0-16,22 0 0,-22 0 15,0 0-15,21 21 0,-21-21 0,1 21 16,-1 0-16,0 1 0,0 20 0,-21-21 16,21 0-16,-21 0 0,0 22 15,0-22-15,0 0 0,-21 0 0,0 22 16,0-22-16,0 0 0,-1 0 15,-20 0-15,21-21 0,-21 21 0,20 1 16,-20-22-16,21 21 0,0-21 16,-22 21-16,22-21 0,0 0 15,0 0-15,0 0 0,0 0 0,-1-21 16,22 0 0,0-1-16</inkml:trace>
  <inkml:trace contextRef="#ctx0" brushRef="#br0" timeOffset="2739.64">7345 318 0,'0'-22'16,"0"44"-16,0-65 0,0 22 16,21 21-1,-21 21 1,0 0-16,0 1 15,0 20-15,0 0 0,0-21 0,0 22 16,0-1-16,-21 0 0,21 1 16,0 20-16,0-20 0,0-1 15,-21 0-15,21 1 0,0-1 16,0 0-16,0-21 0,0 22 0,0-22 16,0 0-16,0 0 0,21 0 0,0-21 15,0 0-15,0 22 0,0-22 16,22 0-16,-22 0 0,21 0 0,-21-22 15,22 1-15,-1 0 0,-21 0 16,22 0-16,-22-22 0,21 22 0,-21-21 16,0 0-16,1-1 0,-1 1 0,0 0 15,0-1-15,-21 1 0,0 0 16,0-1-16,0 1 0,21 21 0,-21-22 16,0 22-16,0 0 15,0 0-15,0 0 0,0 0 0,-21 21 31,21 21-15,0 0 0,0 0-1,0 0-15,0 0 0,21 1 16,0-22 0,1 0-16</inkml:trace>
  <inkml:trace contextRef="#ctx0" brushRef="#br0" timeOffset="3044.18">8361 339 0,'0'0'0,"0"-21"15,-21 21-15,-1 0 16,1 21-1,21 0-15,-21 0 0,21 21 16,0-20-16,0 20 0,0-21 16,-21 21-16,21 1 0,-21-22 15,21 21-15,0 1 0,0-1 0,-21 0 16,21-21-16,-22 22 0,22-1 0,0-21 16,0 22-16,0-22 0,0 0 15,0 0-15,0 0 0,0-42 31</inkml:trace>
  <inkml:trace contextRef="#ctx0" brushRef="#br0" timeOffset="3571.87">8318 423 0,'0'0'0,"0"-21"0,0 0 0,0 0 15,0 0-15,0 0 16,22-1-16,-22 1 0,21 21 16,0-21-16,0 0 0,21 21 15,-20 0-15,20-21 0,-21 21 0,21 0 16,1 0-16,-22 0 0,21 21 16,-21 0-16,22 0 0,-22 0 0,-21 1 15,0-1-15,0 21 0,0-21 0,0 22 16,-21-22-16,0 0 15,-1 21-15,-20-21 0,0 1 0,-1-1 16,1 0-16,0 0 0,-1 0 0,1-21 16,0 21-16,-1-21 0,22 0 15,0 0-15,-21 0 0,21 0 16,-1 0-16,1 0 0,42 0 62,1 22-62,-22-1 0,21-21 0,0 21 16,-21 0-16,21 0 0,0 0 16,0 1-16,1-22 0,-1 21 15,0 0-15,0 0 0,0 0 0,0 0 16,1 1-16,-1-22 0,0 21 16,21 0-16,-21-21 0,1 0 0,-1 21 15,0-21-15,0 0 0,0 0 16,-21-21 15,0 0-31,0 0 16,0-1-16,0 1 0</inkml:trace>
  <inkml:trace contextRef="#ctx0" brushRef="#br0" timeOffset="4268.09">9546 254 0,'0'0'0,"0"-21"0,0 0 31,-21 21-16,21 21 1,-21-21-16,21 42 0,0-21 16,0 1-16,-21 20 0,-1 0 0,22 1 15,-21-22-15,0 21 0,21 0 16,-21 1-16,0-1 0,0-21 0,-1 22 16,1-22-16,0 21 0,21-21 0,-21 22 15,0-22-15,0 0 0,21 0 16,0 0-16,-22-21 0,1 0 15,0 0 1,21-21 0,0 0-1,0 0-15,0 0 0,0-1 16,0 1-16,0 0 0,21 0 0,-21-21 16,21 20-16,-21 1 0,22 0 15,-1 0-15,-21 0 0,21 21 16,0 0-16,0 0 15,0 0-15,-21 21 16,0 0-16,22 0 0,-22 0 16,21 1-16,-21-1 0,0 0 15,21 0-15,0 0 0,-21 0 0,21 1 16,0-1-16,-21 0 0,22-21 16,-1 0-16,0 21 0,0-21 15,0 0-15,0 0 0,1 0 0,-1 0 16,0-21-16,0 21 0,0-21 15,0 0-15,-21-1 0,22 1 0,-22 0 16,21 0-16,-21 0 0,21 0 0,-21-1 16,0 1-16,21 0 15,-21 0-15,0 0 16,-21 21 15,0 0-31,0 21 0,-1-21 16</inkml:trace>
  <inkml:trace contextRef="#ctx0" brushRef="#br0" timeOffset="5115.22">3154 2477 0,'0'-85'15,"0"64"1,0 0 0,0 42 31,0 21-47,0 0 0,0 1 0,0-1 15,0 0-15,0 22 0,0-22 0,0 22 16,0-22-16,0 0 0,0 1 15,0-1-15,-21 0 0,21 1 0,0-22 16,0 21-16,0-21 0,0 1 16,0-1-16,0 0 0,21-21 47,-21-21-47,21 0 0</inkml:trace>
  <inkml:trace contextRef="#ctx0" brushRef="#br0" timeOffset="5431.6">3492 2794 0,'22'21'16,"-22"0"0,0 1-16,0-1 0,21-21 15,-21 21-15,21-21 16,0 0-16,0 0 0,0 0 15,1 0 1,-1 0-16,0 0 0,0-21 16,0 0-16,-21-1 15,0 1 1,-21 0-16,0 21 16,21-21-16,-21 21 0,0 0 15,-1 0-15,1 0 16,21 21-1</inkml:trace>
  <inkml:trace contextRef="#ctx0" brushRef="#br0" timeOffset="5947.31">4932 2223 0,'0'21'32,"0"0"-17,0 0-15,0 21 0,0 1 16,0-1-16,-21 0 0,21 1 15,-22 20-15,22 1 0,-21-1 0,21 1 16,0-1-16,-21 1 0,0-1 0,0 1 16,21-1-16,42 1 0,-42 20 15,-21-20-15,-21-1 0,20 22 0,-20-43 16,21 22-16,21-22 0,0 1 0,-21-1 16,21 0-16,0-21 0,0 1 15,0-1-15,0 0 0,0 0 0,0-42 31,0 0-15,0 0-16,0-22 0,0 22 16,0-21-16,0-1 0,0-20 0</inkml:trace>
  <inkml:trace contextRef="#ctx0" brushRef="#br0" timeOffset="6297.1">4699 2731 0,'-42'-64'16,"84"128"-16,-106-170 0,64 85 0,-21-22 0,0 22 15,21 0-15,-21 0 0,21-22 16,0 22-16,0 0 0,0 0 0,0 0 16,0 0-16,0-1 0,21 22 0,0-21 15,0 0-15,22 0 0,-22 21 16,21-21-16,1 21 0,-1 0 16,0 0-16,1 0 0,-1 0 15,21 21-15,-20 0 0,-22 0 0,21 0 16,-21 22-16,1-1 0,-1 0 0,-21 1 15,0-1-15,0 0 0,-21 1 16,-1-1-16,-20 0 0,0-20 0,21 20 16,-22-21-16,1 0 0,21 0 15,-22 1-15,22-22 0,0 21 0,-21-21 16,21 0-16,-1 0 0,1 0 16,21-21-1,21-1 1,1 1-16,20 0 15,-21 21-15,0-21 0,22 0 16</inkml:trace>
  <inkml:trace contextRef="#ctx0" brushRef="#br0" timeOffset="6731.86">5313 2519 0,'0'-85'31,"0"64"-31,0 0 16,0 0-16,21 21 0,0-21 15,0 21-15,0 0 0,1 0 0,-1 0 16,0 0-16,21 0 0,-21 0 16,22 0-16,-1 21 0,-21 0 0,22 0 15,-1 0-15,-21 0 0,0 1 16,0 20-16,1-21 0,-22 21 0,0-20 15,0 20-15,0-21 0,0 0 0,-22 0 16,1 1-16,0-1 0,0 0 16,21 0-16,-21-21 0,0 0 0,-1 0 15,1 0 1,21-21 0,0 0-16,0 0 0,0-1 0,0 1 15,0 0-15,0 0 0,21-21 16,-21 20-16,22-20 0,-1 21 0,-21-21 15,21 20-15,0-20 0,-21 21 0,21 0 16,0 0-16,1 21 0,-1-22 16,0 22-16,0 0 0,0-21 15,0 21-15,1 0 16,-1 0-16</inkml:trace>
  <inkml:trace contextRef="#ctx0" brushRef="#br0" timeOffset="7203.33">6392 2265 0,'0'0'0,"-21"-21"16,0 21-1,0 0-15,0 0 0,-1 0 16,1 21-16,0 0 0,21 0 15,-21 0-15,0 1 0,0-1 16,-1 21-16,1-21 0,0 22 0,0-1 16,21-21-16,0 21 0,-21-20 15,21 20-15,0-21 0,0 21 0,0-20 16,0-1-16,0 0 0,0 0 0,21 0 16,0-21-16,0 0 15,0 0-15,1 0 0,-1 0 0,21 0 16,-21 0-16,0-21 0,22 0 15,-22 0-15,0 0 0,21-1 0,-20 1 16,-1-21-16,-21 21 0,0-22 0,0 1 16,0 0-16,0 21 0,0-22 15,0 1-15,-21 21 0,-1-22 16,1 22-16,0 0 0,0 0 0,-21 21 16,20 0-16,1-21 0,-21 21 15,21 0-15,0 0 0,-1 0 0,-20 0 16,21 21-16,21 0 0,-21-21 15,21 21-15,-21-21 0,21 21 0,0 1 16,0-1-16,0 0 0,21-21 16,0 0-16,0 0 15</inkml:trace>
  <inkml:trace contextRef="#ctx0" brushRef="#br0" timeOffset="7515.16">7027 1884 0,'0'0'0,"-21"-21"0,0 21 15,0 0-15,0 0 0,-1 0 16,1 0-16,0 0 0,0 21 16,21 21-16,0-21 0,0 22 15,-21-22-15,21 21 0,0 1 0,0-1 16,-21 0-16,21 1 0,0-1 0,0 0 15,-22 22-15,22-22 0,-21 0 16,21 1-16,-21-1 0,21 0 16,0-20-16,0 20 0,0-21 0,0 0 15,0 0-15,0 1 16,21-22 0,0 0-16,-21-22 0,22 22 15,-1-21-15,-21 0 0,21 0 0</inkml:trace>
  <inkml:trace contextRef="#ctx0" brushRef="#br0" timeOffset="7905.46">7133 2286 0,'0'21'16,"0"0"-1,0 1-15,0-1 0,0 0 16,0 0-16,-21 21 0,21-20 0,0-1 15,0 21-15,0-21 0,0 0 0,0 1 16,0-1-16,0 0 0,0 0 16,0 0-16,21 0 15,0-21-15,0 0 0,1 0 16,-1 0-16,0-21 0,0 21 16,0-21-16,0 0 0,1 0 15,-1 0-15,0-1 0,-21-20 16,0 21-16,0-21 0,0 20 0,0-20 15,0 21-15,0 0 0,0 0 0,0-1 16,-21 1-16,0 0 0,-1 0 16,-20 21-16,21 0 0,0 0 15,0 0-15,-1 0 0,1 0 0,0 0 16,0 0-16,0 0 16,0 0-16</inkml:trace>
  <inkml:trace contextRef="#ctx0" brushRef="#br0" timeOffset="8167.31">6646 2117 0,'0'0'0,"21"0"0,1 0 0,20 0 15,-21 0-15,21 0 0,1 0 16,-1 0-16,0 0 0,1 0 0,-1-21 16,0 21-16,1 0 0,-1 0 15,0 0-15,-20-22 0,-1 22 16,0 0-16,0 0 0,0 0 16,-42 0 15,0 0-16</inkml:trace>
  <inkml:trace contextRef="#ctx0" brushRef="#br0" timeOffset="8213.28">7345 2159 0,'42'21'15</inkml:trace>
  <inkml:trace contextRef="#ctx0" brushRef="#br0" timeOffset="8528.1">7959 2180 0,'0'0'16,"0"-21"-16,0 0 0,0 0 15,0 0-15,0-1 16,-22 22 0,1 0-16,0 0 0,0 0 15,0 0-15,0 22 0,-22-22 16,22 21-16,0 0 0,0 21 0,-22-21 15,22 1-15,0 20 0,0-21 0,0 21 16,0 1-16,-1-22 16,22 21-16,0-21 0,0 22 0,0-22 15,0 0-15,0 0 0,0 0 0,22 1 16,-1-1-16,0-21 0,0 21 16,0-21-16,22 0 0,-1 0 0,0 0 15,1 0-15,-1 0 0,0 0 16,22-21-16,-22 21 0,22-21 0</inkml:trace>
  <inkml:trace contextRef="#ctx0" brushRef="#br0" timeOffset="9349.16">8615 2138 0,'-43'-42'31,"22"42"-31,0 0 0,0 0 15,0 0-15,0 0 0,-1 0 16,1 0-16,0 21 0,21 0 16,-21 0-16,0 0 0,0 0 0,-1 1 15,22-1-15,-21 21 0,21-21 0,-21 22 16,0-22-16,21 21 0,0-21 16,0 0-16,0 22 0,0-22 0,0 0 15,0 0-15,0 0 0,21 1 16,0-22-16,0 0 15,1 0-15,-1 0 0,0 0 16,0 0-16,0-22 0,0 1 16,1 0-16,-1 0 0,0 0 0,0 0 15,0-1-15,0-20 0,1 21 0,-1-21 16,-21 20-16,0 1 0,21-21 16,-21 21-16,0 0 0,21-1 0,-21 1 15,0 0-15,-21 21 31,0 0-31,0 21 0,21 0 16,0 1-16,0-1 0,-22 0 16,22 0-16,0 0 0,-21 0 15,21 1-15,0-1 0,0 21 0,0-21 16,0 0-16,0 1 0,0-1 16,21 0-16,1 0 0,-1 0 15,0-21-15,0 0 0,0 0 0,0 0 16,1 0-16,-1 0 0,21 0 15,-21 0-15,0 0 0,22-21 0,-22 0 16,21 0-16,-21 0 0,1-1 0,-1-20 16,0 21-16,0-21 0,0-1 15,0 1-15,1 0 0,-1-1 16,0 1-16,0 0 0,-21-22 0,0 22 16,21-22-16,-21 22 0,21 0 15,-21-1-15,0 1 0,0 21 0,0-22 16,0 22-16,0 0 0,-21 21 15,0 0-15,0 0 16,0 21-16,0 0 0,21 22 16,0-1-16,0-21 0,-22 43 15,22-22-15,-21 0 0,21 1 0,0 20 16,-21-20-16,21-1 0,0 0 16,0 1-16,0-1 0,0 0 0,21 1 15,0-1-15,1-21 0,-1 21 16,0-20-16,0-1 0,21-21 15,-20 21-15,20-21 0,-21 0 0,21 0 16,1 0-16,-22 0 0,21-21 0,1 0 16,-1-1-16,0 1 0,-21 0 15,22 0-15,-22 0 0,0 0 0,21-22 16,-20 22-16</inkml:trace>
  <inkml:trace contextRef="#ctx0" brushRef="#br0" timeOffset="10671.17">2984 4255 0,'0'21'15,"0"-42"32,0-1-31,0 1-1,0 0-15,0 0 0,0 0 16,22 0-16,-22-1 16,21 1-16,0 21 0,-21-21 0,21 21 15,0 0-15,0-21 16,1 21-16,-1 0 0,0 0 0,0 0 15,0 21-15,0 0 0,1 0 0,-1 1 16,0-1-16,-21 21 0,0 0 16,0 1-16,0-1 0,0 22 0,0-22 15,0 0-15,-21 1 0,0-1 16,-1 0-16,-20 1 0,0-22 0,21 21 16,-22 0-16,22-20 0,-21-1 15,21 0-15,-22 0 0,22 0 0,0 0 16,0-21-16,0 0 0,-22 0 0,22 0 15,0 0-15,0 0 0,21-21 16,-21 0-16,-1 0 0,22 0 16,-21 0-16,21-22 0,0 22 15,0 0-15,0-21 0,0 20 0,0-20 16,0 21-16,0-21 0,0 20 16,21 1-16,-21-21 0,43 21 0,-22 0 15,0-1-15,0 22 0,0 0 0,22 0 16,-22 0-16,0 0 0,21 0 15,-20 22-15,-1-1 0,0 0 0,0 0 16,0 0-16,0 22 0,-21-22 16,0 0-16,22 0 0,-22 21 0,21-20 15,-21-1-15,21 0 0,-21 0 16,0 0-16,0 0 0,0 1 16,21-1-16,0-21 31,0-21-16,1-1-15,-1 1 16</inkml:trace>
  <inkml:trace contextRef="#ctx0" brushRef="#br0" timeOffset="10872.06">3746 4466 0,'0'0'0,"22"0"31,-22-21 0,0 0 1</inkml:trace>
  <inkml:trace contextRef="#ctx0" brushRef="#br0" timeOffset="12158.5">5228 3895 0,'21'0'0,"0"-21"15,1-1-15,-22 1 16,21 0 0,0 0-16,-21 0 15,0 0-15,0-1 16,0 1-16,-21 42 31,0 1-15,21 20-16,-22-21 0,1 21 15,0 22-15,0-22 0,21 1 0,0 20 16,-21-21-16,0 22 0,-1-22 0,1 22 16,0-22-16,-21 0 0,21 1 15,-1-1-15,1-21 0,0 0 0,21 1 16,-21-1-16,21 0 0,-21 0 16,21-42 15,0 0-31,0 0 0,0-1 15,0 1-15,0 0 0,21-21 16,-21 21-16,21-22 0,-21 1 0,0 0 16,21-1-16,0 22 0,-21-21 0,22-1 15,-22 22-15,0 0 0,0 0 16,21 0-16,-21 0 0,21 21 16,-21 21-1,0 0-15,21 0 0,-21 21 0,21-20 16,-21 20-16,0-21 0,0 21 15,21 1-15,-21-1 0,22-21 16,-22 22-16,21-22 0,-21 21 0,21-21 16,0 0-16,-21 1 0,21-1 0,0 0 15,1 0-15,20-21 0,-21 0 16,21 0-16,-20 0 0,20 0 0,0 0 16,-21 0-16,22 0 0,-1-21 0,0 21 15,1-42-15,-1 20 0,-21 1 16,22 0-16,-22-21 0,0-1 0,0 1 15,0 0-15,0-1 0,-21-20 16,0 21-16,0-22 0,0 22 0,0-1 16,0-20-16,0 21 0,-21-1 15,-21 1-15,21 0 0,-22-1 0,22 1 16,-21 0-16,0 20 0,-1 1 16,1-21-16,0 42 0,-1-21 0,1 21 15,0 0-15,-1 0 0,1 21 16,21 0-16,-22 0 0,22 0 0,0 22 15,21-1-15,0 0 0,0 1 0,0-1 16,0 22-16,0-22 0,42 0 16,-20 1-16,-1-1 0,0 0 15,0 1-15,0-22 0,0 0 16,1 21-16,-1-21 0,21-21 0,-21 22 16,22-1-16,-22-21 0,0 0 0,21 0 15,-21 0-15,22 0 0,-1 0 16,-21-21-16,22 21 0,-1-22 0,0 1 15</inkml:trace>
  <inkml:trace contextRef="#ctx0" brushRef="#br0" timeOffset="13223.72">6413 3916 0,'0'0'0,"0"-21"0,-21 21 31,0 0-31,0 0 0,0 0 15,0 21-15,-1 0 0,1 0 16,0 22-16,21-22 0,-21 0 0,0 21 16,21 1-16,0-22 0,0 21 15,-21 0-15,21-20 0,0 20 0,0-21 16,0 0-16,0 0 0,0 1 0,0-1 16,0 0-16,21 0 0,0-21 15,0 0-15,-21 21 0,21-21 0,0 0 16,1 0-16,20 0 0,-21 0 0,0-21 15,22 21-15,-22-21 0,0 0 16,0 0-16,0-1 0,0 1 16,1 0-16,-22 0 0,0 0 0,0-22 15,0 22-15,0 0 0,-22 0 16,1-21-16,-21 20 0,21 1 0,0 0 16,-22 0-16,22 21 0,0-21 0,-21 21 15,20 0-15,1 0 0,21-21 16,0-1-1,0 1-15,21 0 16,22 21-16,-22 0 0,21-21 16,1 21-16,-1 0 0,0 0 0,1-21 15,-1 21-15,0 0 0,1 0 16,-1 0-16,0 0 0,1 0 16,-1 21-16,0 0 0,1 0 0,-22 0 15,0 1-15,0-1 0,0 0 16,0 21-16,-21-21 0,0 1 0,0 20 15,0-21-15,0 0 0,0 0 0,0 22 16,0-22-16,0 0 0,0 0 16,0 0-16,-21 1 0,21-1 0,-21-21 15,21 21-15,0 0 16,-21-21 0,21-21-1,0 0-15,0 0 0,0-1 16,0 1-16,0 0 15,0 0-15,0-21 0,0-1 0,0 22 16,21-21-16,0-1 0,-21 22 0,21-21 16,1 21-16,-22 0 0,21-1 15,0 1-15,0 0 0,0 21 16,0 0-16,1 0 0,-1 0 16,0 0-16,0 21 0,-21 0 15,21 22-15,0-22 0,1 0 0,-22 21 16,21-20-16,-21-1 0,21 21 0,-21-21 15,0 0-15,0 1 0,0-1 16,0 0-16,0 0 0,0 0 16,0 0-16,0 1 15,-21-22 1,0 0-16,21-22 16,0 1-16,0 0 0,0 0 15,0 0-15,0 0 0,0-1 16,0-20-16,0 21 0,0-21 0,0-1 15,21 1-15,0 21 0,21-22 0,-21 22 16,1-21-16,20 21 0,0 0 16,-21-1-16,22 22 0,-1 0 0,0 0 15,1 0-15,-22 0 0,21 0 0,-21 22 16,1-22-16,20 42 0,-21-21 16,0 0-16,0 0 0,-21 22 15,0-22-15,0 21 0,0-21 0,0 22 16,0-22-16,-21 0 0,0 0 15,0 22-15,21-22 0,-21 0 0,0-21 16,-1 21-16,22 0 0,-21-21 0,21 21 16,43-21-1,-22-21 1,0 0-16</inkml:trace>
  <inkml:trace contextRef="#ctx0" brushRef="#br0" timeOffset="13936.32">8572 3979 0,'0'-21'0,"0"42"0,0-63 0,0 21 16,-21 21-16,0-21 0,21 0 15,-21-1-15,0 22 0,21-21 0,-21 21 16,-1 0-16,1 0 0,0 0 0,0 0 15,0 0-15,0 21 16,-22-21-16,22 22 0,0 20 0,0-21 16,0 0-16,-22 22 0,22-1 0,21-21 0,-21 21 15,0 1-15,21-22 16,0 21-16,0-21 0,0 1 0,0-1 16,0 0-16,0 0 0,21 0 0,0-21 15,0 0-15,0 0 16,1 0-16,-1 0 0,0 0 0,0-21 15,0 21-15,0-21 0,22 0 0,-22 0 16,0-1-16,-21-20 0,21 21 16,0-21-16,1 20 0,-1-20 0,-21 21 15,0-21-15,0 20 0,21 1 16,-21 0-16,0 42 31,-21 22-31,21-22 16,0 0-16,0 21 0,0-21 15,0 1-15,0 20 0,0-21 0,0 21 16,0-20-16,0-1 0,21 0 0,0 0 16,0 0-16,0-21 0,1 0 15,-1 21-15,0-21 0,21 0 0,-21 0 16,1 0-16,20-21 0,-21 21 0,21-21 16,-20 0-16,-1 0 0,0 0 15,0-1-15,0-20 0,0 21 16,-21 0-16,0-22 0,22 22 0,-22-21 15,0 21-15,0 0 0,0-1 0,0 44 32,-22-1-17,22 21-15,0-21 0,0 0 16,0 1-16,0-1 0,0 0 16,0 0-16,0 0 0,0 0 15,22-21-15,-1 0 16,0 0-16,0 0 15,0 0-15,-21-21 0,21 21 16,1-21-16,-22 0 0,0 0 16</inkml:trace>
  <inkml:trace contextRef="#ctx0" brushRef="#br0" timeOffset="14103.22">9102 3683 0,'0'0'0,"-22"0"0,1 0 15,0 0-15,21 21 47</inkml:trace>
  <inkml:trace contextRef="#ctx0" brushRef="#br0" timeOffset="14592.94">9461 3831 0,'0'0'0,"-21"21"0,0-21 16,21 22-16,-21-1 16,21 0-16,-21 0 0,21 0 0,0 0 15,0 1-15,0-1 0,0 0 0,0 21 16,0-21-16,0 1 0,0-1 15,0 0-15,0 0 16,0 0-16,0 0 16,0-42 15,0 0-31,0 0 16,0 0-16,0 0 0,0-1 0,0-20 15,0 21-15,0 0 0,0-22 16,0 1-16,21 21 0,0-21 0,0 20 15,0-20-15,22 21 0,-22 0 0,21 0 16,1-1-16,-22 1 0,21 21 16,0 0-16,1 0 0,-22 0 15,21 0-15,-21 21 0,1 1 0,20-1 16,-42 0-16,21 0 0,0 0 16,-21 0-16,21 1 0,-21 20 0,0-21 15,0 0-15,0 22 0,0-22 0,0 0 16,-21 0-16,0 0 0,21 22 15,-21-43-15,0 21 0,0 0 0,21 0 16,-22-21-16,22 21 0,-21-21 16,21-21 15</inkml:trace>
  <inkml:trace contextRef="#ctx0" brushRef="#br0" timeOffset="15071.56">10901 3323 0,'0'21'0,"0"1"16,0-1-16,0 21 0,0 0 0,-21-20 15,-1 20-15,22 0 16,-21 1-16,21-1 0,-21 0 0,0 1 16,0-1-16,0 0 0,21 1 0,-22-22 15,1 21-15,21-21 0,0 0 16,0 1-16,0-1 0,0 0 0,0-42 47,21 0-47</inkml:trace>
  <inkml:trace contextRef="#ctx0" brushRef="#br0" timeOffset="15531.37">10647 3535 0,'0'0'0,"0"-21"0,0-22 0,0 22 15,0 0-15,0 0 0,0 0 0,0 0 16,0-1-16,21 1 0,-21 0 16,21 0-16,0 21 0,22-21 0,-22 21 15,21 0-15,-21 0 0,22 0 16,-1 21-16,0 0 0,1 21 0,20-20 16,-21 20-16,1 0 0,-22 22 0,21-22 15,-21 0-15,22 1 0,-22-1 16,0 22-16,-21-22 0,21 0 15,-21 1-15,0-22 0,21 21 0,-21 0 16,0-20-16,0-1 0,0 0 0,0 0 16,0 0-16,-21-21 15,21-21 1,0 0-16,0 0 0,0 0 16,0-22-16,0 1 0,0 21 15,0-22-15,21 1 0,-21-21 0,22 20 16,-1-20-16,0-1 0,0 1 0,0-1 15,0 1-15,22-1 16,-22 1-16,0 20 0,0 1 0,0 21 16,-21-21-16,22 20 0,-1 22 15,-21 22 1,0-1 0,0 0-16,0 0 0,0 0 0,0 0 15,0 22-15,0-22 0,0 0 16,0 0-16,0 0 0,0 1 0,0 20 15</inkml:trace>
  <inkml:trace contextRef="#ctx0" brushRef="#br0" timeOffset="16090.05">12128 3852 0,'64'-42'31,"-64"21"-31,21 0 16,-21 0-16,0-1 0,0 1 0,0 0 15,-21-21-15,0 21 0,21-1 0,-21 1 16,-22 21-16,22-21 0,0 21 16,0 0-16,-22 0 0,22 0 0,-21 21 15,0 0-15,20 1 0,-20-1 16,0 21-16,21-21 0,-22 0 15,22 22-15,0-22 0,0 21 0,21-21 16,0 1-16,0 20 0,0-21 0,0 0 16,0 0-16,0 1 0,0-1 15,21 0-15,0-21 0,0 0 0,22 0 16,-22 0-16,0 0 0,21 0 0,-21 0 16,22 0-16,-1-21 0,-21 21 15,22-21-15,-22-1 0,21 1 0,-21 0 16,0 0-16,22 0 0,-22 0 0,0-1 15,0-20-15,-21 21 0,21 0 16,-21-22-16,0 22 0,0 0 16,0 0-16,-21 21 31,21 21-31,-21 0 0,21 0 16,0 1-16,-21-1 0,21 0 0,0 0 15,0 0-15,0 0 0,0 1 16,0-1-16,0 0 0,0 0 0,21 0 15,0 0-15,0-21 0,-21 22 0,22-22 16,-1 0-16,0 0 0,0 0 16,0 0-16,0 0 0,22 0 0,-22-22 15,0 22-15,21-21 0</inkml:trace>
  <inkml:trace contextRef="#ctx0" brushRef="#br0" timeOffset="16767.49">12806 3620 0,'0'0'0,"-64"21"32,64 0-32,-21 0 0,21 0 0,-21 0 15,21 1-15,0-1 16,0 0-16,0 0 0,0 0 0,0 0 16,0 1-16,0-1 0,0 0 15,0 0-15,0 0 16,0-42 31,0 0-47,0 0 0,0 0 15,0-1-15,0 1 0,0 0 0,21-21 16,0 21-16,-21-1 0,21-20 16,1 21-16,-1 0 0,-21 0 0,21-1 15,0 1-15,0 0 0,0 21 0,1 0 16,-1-21-16,0 21 0,0 0 15,0 0-15,0 0 0,1 21 0,-1 0 16,0 0-16,-21 1 0,21-1 0,-21 0 16,0 21-16,0-21 15,0 1-15,0-1 0,0 0 0,0 0 16,0 0-16,0 0 0,0 1 0,0-1 16,-21 0-16,0-21 15,0 0 1,21-21-1,0 0 1,0-1-16,0 1 16,0 0-16,0 0 0,21 0 0,0-22 15,-21 22-15,42-21 0,-21 21 16,22-22-16,-22 22 0,21-21 16,1 21-16,-1 0 0,-21 21 0,21 0 15,-20 0-15,-1 0 0,21 0 0,-21 21 16,0 0-16,-21 0 15,22 0-15,-22 0 0,0 22 0,0-22 16,0 0-16,0 0 0,0 0 0,0 1 16,0-1-16,-22 0 0,1-21 15,21 21-15,-21-21 0,21 21 16,21-21 15,-21-21-15,21 0-16</inkml:trace>
  <inkml:trace contextRef="#ctx0" brushRef="#br0" timeOffset="17135.28">13758 3662 0,'21'0'15,"1"0"1,-1 0-16,0 0 15,0 0-15,0 0 0,22 0 16,-22 0-16,21 0 0,0-21 0,-20 21 16,20-21-16,-21-1 0,0 22 0,0-21 15,1 0-15,-1 0 0,-21 0 16,21-22-16,-21 22 0,0 0 0,0 0 16,-21 21-16,0 0 0,-1 0 15,1 0-15,-21 0 0,21 0 16,0 21-16,-22 21 0,22-20 0,0 20 15,0-21-15,0 0 0,21 22 0,0-22 16,0 21-16,0-21 0,0 0 16,0 1-16,21-1 0,0 0 0,0-21 15,21 21-15,-20-21 0,20 0 16,0 0-16,1 0 0,-1 0 16,0 0-16,1 0 0,-1 0 0,0 0 15,-21-21-15,22 21 0,-22-21 0</inkml:trace>
  <inkml:trace contextRef="#ctx0" brushRef="#br0" timeOffset="18428.16">2963 5736 0,'0'-21'31,"-21"21"-16,21-21 1,0 0-16,0 0 16,21-1-16,0 22 15,-21-21-15,22 21 0,-1 0 0,-21-21 16,21 21-16,0 0 0,0 0 0,0 0 16,1 0-16,-1 21 0,-21 0 15,0 1-15,21-1 0,-21 21 0,0-21 16,0 22-16,0-1 0,-21-21 15,0 21-15,-1 1 0,1-22 0,0 21 16,0-21-16,0 1 0,0-1 16,-1-21-16,22 21 0,-21-21 15,21-21 17,0 0-32,0-1 15,21 1-15,1 0 16,-1 0-16,0 0 0,0 0 15,0 21-15,0-22 0,22 22 0,-22 0 16,0 0-16,21 0 0,-20 0 16,20 0-16,-21 0 0,0 22 0,22-1 15,-22 0-15,0 0 0,-21 21 16,0-20-16,0-1 0,0 21 0,0-21 16,0 22-16,-42-22 0,20 21 0,-20-21 15,21 0-15,-21 22 16,-1-22-16,1 0 0,0 0 0,-1 0 15,22-21-15,-21 0 0,-1 0 16,22 0-16,-21 0 0,21 0 0,0 0 16,-1-21-16,-20 0 0,21 0 0,0 21 15,0-21-15,-1 0 0,22-1 16,-21 1-16,0 0 0,0 0 0,0 0 16,21 0-16,0-1 0,-21 1 15,21 0-15,0 0 16,21 21-1,0-21-15,0 21 0,21 0 0,-20 0 16,20 0-16</inkml:trace>
  <inkml:trace contextRef="#ctx0" brushRef="#br0" timeOffset="18632.04">3852 6054 0,'0'0'0,"21"0"0,1 0 16,-22-21 0,0-1 15,0 1 0</inkml:trace>
  <inkml:trace contextRef="#ctx0" brushRef="#br0" timeOffset="19087.16">5165 5313 0,'0'-21'0,"0"42"0,21-63 0,-21 20 16,0 44 15,0-1-31,0 21 0,0 0 16,0 1-16,0-1 0,-21 0 0,21 22 16,-22-1-16,22-20 0,-21 20 15,21 1-15,0-1 0,-21-20 0,0 20 16,0-21-16,21 1 0,-21-1 0,-1 0 15,1 1-15,21-22 0,0 0 16,-21 0-16,21 0 0,0 1 0</inkml:trace>
  <inkml:trace contextRef="#ctx0" brushRef="#br0" timeOffset="19595.88">4889 5694 0,'0'0'16,"0"-42"-16,-21 20 0,0-20 0,21 21 16,0-21-16,0 20 0,0-20 0,0 21 15,0 0-15,0-22 0,0 22 0,21 0 16,0 0-16,1 0 0,20 0 16,-21-1-16,21 1 0,1 21 0,20 0 15,-20 0-15,20 0 0,1 0 16,-1 21-16,1 1 0,-1-1 15,1 21-15,-1 0 0,-42 1 0,22-1 16,-22 22-16,-21-1 0,0-21 0,-43 22 16,22-22-16,-42 22 0,20-22 15,-20 0-15,21 1 0,-22-1 0,22-21 16,-22 0-16,22 1 0,0-1 16,-1 0-16,1-21 0,21 0 0,-22 0 15,22 0-15,0 0 0,0 0 0,0 0 16,21-21-16,0 0 15,0-1-15,0 1 0,0 0 0,0 0 16,21 0-16,0 0 0,0 21 0,0 0 16,1 0-1,-1 0-15,0 0 0,0 0 0,-21 21 16,21 0-16,0 0 0,1 21 0,-1-20 16,-21-1-16,21 0 0,0 21 15,-21-21-15,21 1 0,0-1 0,1 0 16,-22 0-16,21 0 0,0 0 0,0-21 15,0 22-15,22-22 16,-22 0-16,0 0 0,0 0 0,21 0 16,-20 0-16,20 0 0,0 0 15,-21-22-15,22 1 0,-22 0 0,21 21 16</inkml:trace>
  <inkml:trace contextRef="#ctx0" brushRef="#br0" timeOffset="19983.45">5905 5990 0,'0'0'0,"-21"0"0,21 21 0,-21 1 0,0-1 15,21 0 1,21-21 0,0 0-1,0 0-15,1 0 0,20 0 0,-21 0 0,0-21 16,0 0-16,22-1 0,-22 22 15,0-21-15,0 0 0,0 0 16,-21 0-16,0 0 0,22-1 0,-22 1 16,0 0-16,0 0 0,0 0 15,0 0-15,-22-1 0,1 22 0,0 0 16,0 0-16,0 0 0,0 22 0,-22-1 16,22 0-16,-21 0 0,21 21 15,-1-20-15,1 20 0,0-21 0,0 21 16,0-20-16,0 20 0,21-21 0,0 21 15,0-20-15,0-1 0,0 0 16,0 0-16,0 0 0,21-21 0,0 21 16,0-21-16,21 0 0,-20 0 15,20 0-15,0 0 0,-21 0 0,22 0 16,20-21-16,-20 0 0,-1 21 16</inkml:trace>
  <inkml:trace contextRef="#ctx0" brushRef="#br0" timeOffset="20387.21">6964 5800 0,'0'0'16,"-21"0"-1,21-21-15,-43 21 0,22 0 16,-21 0-16,21 0 0,-22 0 0,1 21 16,0-21-16,-1 21 0,1 0 15,0-21-15,20 21 0,1 0 0,0-21 16,21 22-16,-21-22 0,21 21 0,0 0 15,21-21-15,0 21 16,0-21-16,22 21 0,-22-21 0,21 21 16,-21 1-16,22-22 0,-1 21 0,-21 0 15,22-21-15,-22 21 0,0 0 16,0 0-16,0-21 0,-21 22 16,0-1-16,0 0 0,-21 0 15,0-21-15,-21 0 16,20 21-16,-20-21 0,0 0 0,-1 0 15,1 0-15,0 0 0,-1 0 0,1 0 16,0 0-16,21 0 0,-22-21 16,22 21-16,0 0 0,0-21 0,21 0 15,0 0-15,-21 21 0,21-22 16,21 22 0,0-21-16,0 21 0,0 0 0,22-21 15,-1 21-15,0 0 0,1 0 0</inkml:trace>
  <inkml:trace contextRef="#ctx0" brushRef="#br0" timeOffset="22324.13">7366 5715 0,'0'0'15,"0"-21"-15,0 0 0,-21 21 31,0 21-31,-1 0 0,1 0 16,0 0-16,0 1 0,21 20 16,-21-21-16,0 21 0,-1-20 0,1 20 15,21-21-15,0 21 0,-21-20 0,21-1 16,0 21-16,0-21 0,0 0 16,0 1-16,21-22 15,0 0-15,1 21 0,-1-21 0,0 0 16,0 0-16,0 0 0,0 0 0,1 0 15,20 0-15,-21-21 0,0 21 16,0-22-16,22 1 0,-22 0 0,0 0 16,0 0-16,0-22 0,1 22 0,-1 0 15,-21-21-15,0-1 0,0 22 16,0-21-16,0 21 0,0 0 0,0-1 16,-21 1-16,-1 0 0,1 0 0,0 21 15,0 0-15,-21 0 0,20 0 16,1 0-16,0 0 0,0 0 15,-21 0-15,20 21 0,1 0 0,0 0 16,0 1-16,0 20 0,21-21 16,0 21-16,-21-20 0,21 20 0,0-21 15,0 21-15,0-20 0,0-1 0,0 0 16,0 0-16,21 0 0,-21 0 16,21 1-16,0-22 0,21 21 0,-20-21 15,-1 0-15,21 0 0,-21 0 0,22 0 16,-1 0-16,-21 0 0,21-21 15,1 21-15,-1-22 0,0 1 0,-20 0 16,20 0-16,-21 0 0,21-22 0,-20 22 16,-1 0-16,0-21 0,0 21 15,-21-22-15,0 22 0,0 0 16,0 0-16,0 0 0,0-1 0,0 1 16,-21 21-16,0 0 15,0 0-15,21 21 16,-22 1-16,22-1 0,-21 21 15,21-21-15,0 0 0,0 1 0,0-1 16,0 21-16,0-21 0,0 0 16,0 1-16,0-1 0,21 0 0,1 0 15,-1-21-15,-21 21 0,21 0 16,0-21-16,0 0 0,0 22 16,1-22-16,-1 0 0,0 0 0,0 0 15,0 0-15,22 0 0,-22-22 0,0 1 16,0 21-16,0-21 0,0 0 0,-21 0 15,22 0-15,-1-1 0,-21 1 16,0 0-16,21-21 0,0 21 0,-21-1 16,21-20-16,-21 21 0,0 0 0,0 0 15,0-1-15,21 1 0,-21 0 16,0 0-16,0 42 31,0 0-31,0 0 16,0 1-16,-21 20 0,21-21 15,0 0-15,0 22 0,0-22 0,0 0 16,0 0-16,0 0 0,0 22 16,0-22-16,0 0 0,0 0 15,21-21-15,1 21 0,-1-21 16,0 0-16,0 0 0,0 0 0,0 0 16,1 0-16,-1-21 0,21 21 15,-21-21-15,0 0 0,22 0 0,-22-1 16,0 1-16,0 0 0,0 0 0,-21-21 15,0 20-15,22 1 0,-22 0 16,0-21-16,0 21 0,0-1 16,0 1-16,-22 21 0,1 0 0,0 0 31,42-21 0,0 21-15,1 0-16,-1 0 0,0 0 0,0 0 15,0 0-15,0 0 0,1 0 16,-22 21 0,0 0-16,0 1 15,0-1-15,0 0 0,0 0 16,0 0-16,0 0 0,0 1 0,0-1 16,0 0-16,0 0 0,0 0 15,0 0-15,0 1 0,0-1 16,21-21-1,0 0-15,0 0 16,0 0-16,0 0 0,1 0 0,-1 0 16,0 0-16,0-21 0,0-1 0,0 1 15,1 0-15,-1 0 0,0 0 0,0 0 16,21-22-16,-20 22 0,-22 0 16,21-21-16,0 20 0,-21 1 15,21 0-15,-21 0 0,0 0 0,0 0 16,0 42 15,0 0 0,21-21 1,0 0-17,-21-21 1,0 0-16,0-1 15,0 1 1,0 0 0,-21 21-1,0 21 1,21 0 0,-21 1-16,21-1 0,-21 0 0,21 0 15,0 0-15,0 22 0,0-22 0,-21 0 16,21 0-16,0 0 0,0 0 15,0 22-15,0-22 0,0 0 0,0 0 16,0 0-16,21 1 0,0-22 16,0 0-16,0 21 0,0-21 15,1 0-15,-1 0 0,21 0 16,-21 0-16,0 0 0,1-21 16,-1-1-16,21 22 0,-21-21 0,22 0 15,-22 0-15,21-21 0,-21 20 16,22 1-16,-22-21 0,0 0 0,0 20 15,-21 1-15,0-21 0,0 21 0,0 0 16,0-1-16,-21 22 16,0 0-16,0 0 15,-1 0-15,1 22 0,0-1 0,21 0 16,0 21-16,-21-21 0,21 1 16,0-1-16,0 0 0,0 21 0,0-21 15,0 1-15,0-1 0,21 0 16,0 0-16,0-21 15,1 21-15,-1-21 0,0 0 16,0 0-16,0 0 0,22 0 0,-22-21 16,0 21-16,0-21 0,0 0 0</inkml:trace>
  <inkml:trace contextRef="#ctx0" brushRef="#br0" timeOffset="22968.03">11091 5376 0,'0'-21'31,"-21"21"-15,0 0-16,21 21 15,-21-21-15,21 22 0,-21-1 16,21 21-16,-22-21 0,22 22 15,0-1-15,0 0 0,0 22 0,0-22 16,0 0-16,0 22 0,-21-22 0,21 22 16,0-22-16,0 22 0,-21-1 15,21-21-15,0 22 0,0-22 0,-21 22 16,0-22-16,21 22 0,-21-22 0,21 0 16,-22 1-16,1-1 0,21 0 0,-21 1 15,21-22-15,0 0 0,0 0 16,0 0-16,0 0 0,0-42 31,0 0-31,0 0 16,0 0-16,0-22 0,0 22 15,0-21-15,0 0 0,0-1 0,0-20 16</inkml:trace>
  <inkml:trace contextRef="#ctx0" brushRef="#br0" timeOffset="23283.84">10880 5673 0,'0'-64'0,"0"128"0,-22-170 15,1 64-15,0-1 0,21 1 0,-21 21 16,21 0-16,-21-22 0,21 22 16,0 0-16,0 0 0,0 0 0,21-1 15,0 22-15,0-21 0,0 0 16,22 0-16,-1 21 0,22 0 0,-22-21 16,0 21-16,1 0 0,20 0 15,-21 0-15,1 21 0,-22 0 0,21 0 16,-21 22-16,1-22 0,-22 21 0,0-21 15,0 22-15,0-22 0,-22 21 16,1 0-16,-21-20 0,21-1 0,-22 21 16,1-21-16,0 0 0,-1 1 0,1-22 15,0 21-15,-1-21 0,22 0 16,0 0-16,0 21 0,0-21 0,0 0 16,21-21-1,21 21-15,0-21 16,21-1-16,-21 22 0,1-21 15,20 0-15</inkml:trace>
  <inkml:trace contextRef="#ctx0" brushRef="#br0" timeOffset="23779.32">11853 5292 0,'0'0'16,"0"-21"-16,0-1 0,-84-62 31,62 84-31,1 0 0,0 0 0,0 0 16,0 0-16,0 21 0,-22-21 15,22 21-15,0 21 0,0-20 0,0 20 16,-1-21-16,1 21 0,0 1 16,21-22-16,0 21 0,-21 1 0,21-1 15,0-21-15,0 21 0,0-20 0,0-1 16,0 0-16,0 0 0,21-21 15,0 21-15,0-21 0,1 0 0,-1 0 16,0 0-16,0 0 0,0-21 0,22 21 16,-22-21-16,0 0 15,0 0-15,21-1 0,-20 1 0,-1-21 16,0 21-16,0-22 0,0 22 0,-21-21 16,21 0-16,-21 20 0,22-20 15,-22 21-15,0 0 0,0 0 0,0-1 16,0 44-1,-22-22 1,22 42-16,-21-21 0,21 0 0,0 0 16,-21 1-16,21-1 0,0 21 0,0-21 15,0 0-15,0 1 0,21-1 16,0 21-16,1-21 0,-1 0 16,0 1-16,0-22 0,0 0 15,0 0-15,1 0 16,20 0-16,-21 0 0,0-22 0,22 22 15</inkml:trace>
  <inkml:trace contextRef="#ctx0" brushRef="#br0" timeOffset="24043.17">12467 4911 0,'0'-43'0,"0"86"0,0-107 0,0 43 15,0 0-15,-21 21 0,0 0 16,0 0-16,-1 21 0,22 0 15,0 22-15,-21-22 0,21 21 16,-21 0-16,21 1 0,0-1 16,0 22-16,0-22 0,0 0 0,0 1 15,0-1-15,0 0 0,0 1 16,0-1-16,0 0 0,0 1 0,0-22 16,0 0-16,0 0 0,0 0 0,0 0 15,0 1-15,21-22 31,0-22-31,1-20 0</inkml:trace>
  <inkml:trace contextRef="#ctx0" brushRef="#br0" timeOffset="24539.88">12848 4826 0,'0'0'0,"0"-21"16,0 0-16,0 42 15,0 0 1,0 0-16,0 0 0,0 22 16,0-1-16,0 0 0,0 1 0,0-1 15,0 0-15,0 1 0,0-1 0,-21 0 16,21 1-16,-21-1 0,21-21 16,0 22-16,0-22 0,-21 21 0,21-21 15,0 0-15,-22 1 0,22-1 0,0 0 16,-21-21 15,21-21-31,0 0 16,0-1-16,0 1 0,0 0 15,0 0-15,0 0 0,21-22 0,1 22 16,-1-21-16,0 21 0,0-22 0,0 22 16,22-21-16,-22 21 0,21 0 15,0-1-15,-20 1 0,20 21 0,-21 0 16,0 0-16,0 0 0,1 21 0,-1 22 15,0-22-15,-21 0 0,0 21 16,0-20-16,0 20 0,0-21 0,0 21 16,0-20-16,0-1 0,0 21 15,0-21-15,0 0 0,0 1 0,0-1 16,-21 0-16,0 0 0,-1 0 16,22 0-16,-21-21 15,0 0-15,21-21 16,0 0-1,0 0-15,-21 0 0</inkml:trace>
  <inkml:trace contextRef="#ctx0" brushRef="#br0" timeOffset="24807.38">12171 5038 0,'0'0'0,"-21"0"0,-1 0 0,1 0 0,42 0 32,1 21-17,20-21-15,-21 0 0,21 0 0,-20 0 16,20 0-16,0 0 0,1 0 0,-1 0 16,0 0-16,1 0 0,-22 0 15,21 0-15,0 0 0,1 0 0,-22 0 16,0 0-16,21 0 0,-20 0 15</inkml:trace>
  <inkml:trace contextRef="#ctx0" brushRef="#br0" timeOffset="25927.91">2794 7408 0,'0'0'0,"0"22"31,0-1-31,0 0 0,0 21 15,-21 1-15,21-1 0,-21 0 0,-1 1 16,1-1-16,0 0 0,0 1 16,0-1-16,0 0 0,-1 1 0,1-1 15,0-21-15,21 0 0,0 0 0,-21 1 16,21-1-16,21-42 31,0-1-15,0 22-16,22-21 0,-22 0 15,21 0-15,1 21 0,-22-21 0,21 0 16,0 21-16,-20-22 0,20 1 0,0 0 16,-21 21-16,1-21 0,-1 0 15,0 21-15,0-21 0,0-1 0,-21 1 16,21 0-16,-21 0 0,0 0 16,0 0-16,0-1 0,0 1 0,0 0 15,0 0-15,0 0 0,-21 0 0,0-1 16,21 1-16,0 0 15,-21 21-15,0 0 0,0 21 16,21 0-16,0 1 0,0 20 16,0 0-16,0-21 0,0 22 15,0-1-15,-22 22 0,22-22 0,0 0 16,0 1-16,0-1 0,0 0 0,0 1 16,0-22-16,0 21 0,0-21 15,0 0-15,0 1 0,0-1 0,0 0 16,22-21-16,-1 0 15,-21-21 1,21 0-16</inkml:trace>
  <inkml:trace contextRef="#ctx0" brushRef="#br0" timeOffset="26115.43">3725 7641 0,'0'21'32,"21"-21"-1,1 0-15</inkml:trace>
  <inkml:trace contextRef="#ctx0" brushRef="#br0" timeOffset="27048.9">5651 7176 0,'0'0'0,"22"-43"0,-1 22 0,0 0 16,-21-21-16,0 20 0,0-20 0,0 21 15,0 0-15,0-22 0,0 22 16,0 0-16,-21 0 0,0 0 0,-1 0 16,-20 21-16,21 0 0,0 0 0,-22 0 15,1 0-15,21 0 0,-21 21 16,-1 21-16,1-21 0,21 22 0,-22-1 15,1 21-15,21 1 0,-21-1 0,20 1 16,1-1-16,0 22 0,0-21 16,21-1-16,-21 1 0,21-22 15,0 21-15,0-20 0,0-1 0,21 0 0,0 1 16,0-22-16,0 0 16,1 0-16,20 0 0,0-21 0,1 0 15,-1 0-15,0 0 0,22 0 0,-22 0 16,22-21-16,-22 0 0,21 21 15,1-42-15,-22 21 0,1-1 0,20-20 16,-21 21-16,1-21 0,-22-1 0,21 1 16,-21 0-16,1-22 0,-1 22 0,-21-22 15,0 1-15,0 20 0,0-20 16,0-1-16,-21 22 0,-1 0 0,1-1 16,-21 1-16,0 0 0,-1-1 0,-20 22 15,-1 0-15,22 0 0,-22 0 16,1 21-16,21 0 0,-22 0 15,1 0-15,20 21 0,1 0 0,0 0 16,20 22-16,1-1 0,0 0 16,21 1-16,0 20 0,0 1 0,0-1 15,21 1-15,0-1 0,1 1 0,20-1 16,0-21-16,1 22 0,20-22 16,-21 22-16,22-22 0,-22 0 0,22 1 15,-22 20-15,0-20 0,22-1 0,-43 0 16,21 1-16,1-1 0,-22-21 15,-21 21-15,0 1 0,0-22 0,0 21 16,0-21-16,-21 1 0,-22-1 0,22 0 16,-21-21-16,0 21 0,-1 0 15,-20-21-15,20 0 0,1 0 16,0 0-16,-1 0 0,1 0 0,21 0 16,0-21-16,-22 0 0,43 0 0,-21 0 15,21-1-15,0 1 0,0 0 0,0 0 16,21-21-16,-21 20 0,43-20 15,-22 0-15,0-1 0,21 1 0,1 0 16</inkml:trace>
  <inkml:trace contextRef="#ctx0" brushRef="#br0" timeOffset="28692.78">6202 7303 0,'0'0'0,"21"-22"0,-21 1 16,21 0-16,-21 0 15,0 42 1,0 0-16,0 22 16,0-22-16,0 21 0,0 0 0,0-20 15,0 20-15,0 0 0,0 1 0,0-22 16,0 21-16,0-21 0,0 22 0,0-22 16,0 0-16,0 0 0,21 0 15,0-21-15,1 0 16,-1 0-16,0 0 0,0 0 0,0 0 15,0 0-15,1-21 16,-1 0-16,0 0 0,0 0 0,0-1 16,0 1-16,1-21 0,-1 21 0,0-22 15,0 1-15,0 0 0,0-1 0,-21 1 16,22 21-16,-1-21 0,-21 20 16,0 1-16,21 0 0,-21 0 0,0 42 31,0 0-16,0 0-15,0 1 0,0 20 0,0-21 16,0 21-16,0-20 0,0-1 0,0 21 16,0-21-16,0 22 15,0-22-15,0 21 0,0-21 0,21 0 16,-21 1-16,21-1 0,0 0 0,1-21 16,-22 21-16,21-21 0,0 0 0,0 0 15,0 0-15,22 0 0,-22 0 16,0 0-16,0 0 0,21 0 0,-20-21 15,-1 21-15,21-21 0,-21 0 16,0-1-16,22 1 0,-22-21 0,0 21 16,0 0-16,-21-22 0,21 1 15,-21 21-15,0-22 0,0 22 0,0-21 0,0 21 16,0 0-16,0-1 0,-21 1 16,0 21-16,0 0 15,0 0-15,0 0 0,21 21 0,-22 1 16,1-1-16,0 0 0,21 0 0,0 21 15,0-20-15,0 20 0,0-21 16,0 21-16,0-20 0,0 20 0,0-21 16,0 0-16,0 0 0,21 1 0,0-1 15,1 0-15,-1 0 16,0-21-16,0 0 0,21 0 0,-20 0 16,20 0-16,-21 0 0,21 0 0,1 0 15,-1-21-15,0 0 0,1 0 16,20-1-16,-20 1 0,-1 0 15,0 0-15,1-21 0,-22-1 0,0 22 16,0-21-16,0-1 0,-21 22 0,0 0 16,0-21-16,0 21 0,-21 21 15,0 0-15,-21-22 0,20 22 0,1 0 16,0 0-16,0 0 0,0 0 0,0 22 16,21-1-16,0 0 15,0 0-15,0 0 16,21-21-16,0 21 0,0 1 0,0-1 15,0-21-15,1 21 0,-1 0 0,0 0 16,0 0-16,0 1 16,0-1-16,1 0 0,-1 0 0,0-21 15,-21 21-15,21 0 0,0 1 0,-21-1 16,21-21-16,1 0 0,-1 21 16,0-21-16,0 0 15,0 0-15,0 0 0,1 0 16,-1 0-16,0-21 0,21 0 0,-21 21 15,1-22-15,-1 1 0,21 0 16,-21 0-16,22-21 0,-22 20 16,0-20-16,0 21 0,0-21 0,0 20 15,1-20-15,-22 21 0,21 0 0,-21-22 16,0 22-16,0 0 16,0 42-1,-21 0 1,21 1-16,0-1 15,0 21-15,0-21 0,-22 0 0,22 1 16,0-1-16,0 0 0,0 0 0,0 0 16,0 0-16,22-21 15,-1 0-15,0 22 0,0-22 0,0 0 16,0 0-16,22 0 0,-22 0 0,21 0 16,-21 0-16,1 0 0,20-22 15,-21 22-15,0-21 0,22 0 0,-22 0 16,0 0-16,-21 0 15,21-1-15,-21 1 0,0 0 0,0 0 16,0 0-16,0 0 16,0-1-16,0 44 31,0-1-15,0 0-16,0 0 0,0 0 0,0 22 15,-21-1-15,21-21 0,-21 21 0,21 1 16,0-1-16,0 0 0,0 1 15,0-1-15,0 0 0,0 22 0,0-22 16,0 22-16,0-1 0,0-20 0,0 20 16,21 1-16,-21-1 0,21 1 15,0-1-15,-21 1 0,21-1 0,1 1 16,-22-1-16,0-21 0,21 22 16,-21-1-16,21 1 0,-21-22 0,0 22 15,0-22-15,0 0 0,0 1 0,0-22 16,0 21-16,0-21 0,0 1 0,-21-22 15,0 0-15,-1 0 0,1 0 16,0 0-16,0 0 0,0-22 0,0 1 16,-22-21-16,1 0 0,21 20 15,-22-41-15,1 21 0,21-22 0,-21 1 16,20-1-16,1 1 0,21-1 0,0 1 16,0-1-16,0-21 0,0 22 15,0-1-15,0-20 0,0 20 0,21 1 16,1-1-16,-1 1 0,0 20 0,21 1 15,1-21-15,-1 20 0,0 1 16,1 0-16,-1-1 0,0 1 0,1 0 16,-1-1-16</inkml:trace>
  <inkml:trace contextRef="#ctx0" brushRef="#br0" timeOffset="30336.55">10372 7112 0,'21'0'0,"0"-21"0,0 0 15,0 21-15,-21-21 0,21-1 0,1 1 16,-22 0-16,21 0 0,-21 0 16,0 0-16,0-1 0,0 1 15,0 0-15,-21 0 16,-1 21-16,-20 0 0,21 0 0,-21 0 16,-1 0-16,1 0 0,0 21 15,-1 0-15,1-21 0,0 21 0,-1 1 16,1-1-16,21 0 0,0 0 0,-1 0 15,22 0-15,0 1 0,0-1 0,0 0 16,0 0-16,22 0 0,-1 0 16,21-21-16,-21 22 0,22-1 0,-22 0 15,21 0-15,0 0 0,-20 0 0,20 1 16,-21-1-16,21 0 0,-20 0 16,-1 0-16,0 22 0,0-22 0,-21 0 15,0 21-15,0-21 0,0 1 16,0-1-16,-21 0 0,0 0 0,0 0 15,-1-21-15,-20 21 0,0 1 16,21-22-16,-22 0 0,1 0 0,0 0 16,-1 0-16,22 0 0,-21 0 0,-1-22 15,22 1-15,-21 0 0,21 0 0,0 0 16,21 0-16,-22-22 0,22 22 16,-21-21-16,21-1 0,0 1 0,0 21 15,0-21-15,0-1 0,0 22 0,0-21 16,21 21-16,-21-1 0,22 1 15,-1 21-15,0 0 0,0 0 16,0 0-16,-21 21 0,21 1 16,1-1-16,-1 0 0,0 0 15,-21 21-15,21-20 0,0 20 16,0-21-16,-21 21 0,22-20 0,-1 20 16,0-21-16,0 0 0,-21 22 0,21-22 15,0 0-15,1 0 0,-1-21 16,0 21-16,0-21 0,21 0 0,-20 0 15,-1 0-15,21 0 0,-21 0 0,22 0 16,-22 0-16,21 0 0,0-21 0,1 0 16,-1 0-16,0 0 15,1-22-15,-1 22 0,0-21 0,1-1 0,-22 1 16,21 0-16,-21-1 0,22 1 16,-22-21-16,0 20 0,0 1 0,-21 0 15,21-1-15,-21 22 0,0-21 16,22-1-16,-22 22 0,0 0 0,0 0 15,0 0-15,-22 21 16,1 21 0,21 0-16,0 0 0,0 22 15,0-22-15,-21 21 0,21-21 0,0 22 16,0-1-16,0 0 0,-21 1 16,21-22-16,0 21 0,0 0 0,0 1 15,0-1-15,0-21 0,0 22 0,21-22 16,-21 21-16,21-21 0,0 0 15,1-21-15,-1 22 0,0-1 16,0-21-16,0 0 0,22 0 0,-22 0 16,21 0-16,-21 0 0,0 0 0,22-21 15,-22 21-15,21-22 0,-21 1 0,22 0 16,-22 0-16,0 0 0,21 0 16,-20-1-16,-1-20 0,-21 21 0,0 0 15,21-22-15,-21 22 0,0 0 0,0 0 16,0 0-16,0 0 0,-21 21 15,0-22-15,-1 22 0,1 0 16,0 0-16,0 22 0,21-1 16,0 0-1,0 0-15,0 0 0,0 0 0,0 1 16,0-1-16,0 0 0,0 0 0,0 0 16,21 0-16,0 1 0,0-22 0,1 21 15,-22 0-15,21-21 0,0 21 16,0-21-16,0 0 0,22 0 0,-22 0 15,0 0-15,21 0 0,-21 0 0,1 0 16,20 0-16,-21 0 0,21 0 16,-20 0-16,-1-21 0,0 0 0,21 21 15,-21-21-15,1-1 0,-1-20 16,0 21-16,0 0 0,0-22 0,0 22 0,-21 0 16,0-21-16,22 21 15,-22-1-15,21 22 0,-21-21 0,0 0 16,-21 21-1,-1 21-15,22 0 16,-21 1-16,21-1 0,0 0 16,-21 0-16,21 0 0,0 0 0,0 22 15,0-22-15,0 0 0,0 0 0,0 0 16,0 1-16,0-1 0,0 0 16,21-21-16,0 21 0,1-21 0,-1 0 15,0 21-15,0-21 0,0 0 0,22 0 16,-22 0-16,0 0 0,21 0 15,-21 0-15,22-21 0,-22 21 16,0-21-16,21 0 0,-20 21 0,-1-21 16,0-22-16,0 22 0,0 0 0,0-21 15,-21 20-15,0 1 0</inkml:trace>
  <inkml:trace contextRef="#ctx0" brushRef="#br0" timeOffset="30755.29">12763 7197 0,'0'-43'16,"0"22"-16,0 85 0,0-149 0,-21 85 15,0 0-15,21 21 16,-21-21-16,21 21 0,-21 1 15,21-1-15,-21 21 0,21-21 16,0 0-16,0 1 0,0-1 0,0 21 16,0-21-16,0 0 0,0 1 15,0-1-15,-22 0 0,22 0 16,0-42 15,0 0-15,0 0-16,22-22 0,-22 22 15,21 0-15,0-21 0,0 20 0,0-20 16,0 0-16,1-1 0,20 22 16,-21-21-16,21 21 0,1-22 0,-22 22 15,21 21-15,1-21 0,-22 21 16,21 0-16,-21 0 0,0 0 0,1 0 16,-22 21-16,21 0 0,-21 1 15,21-1-15,-21 0 0,0 21 0,0-21 16,0 1-16,0 20 0,0-21 0,0 0 15,-21 0-15,0 1 0,-1-1 16,22 0-16,-21 0 0,0 0 0,0 0 16,0-21-16,0 0 15,21-21 17,21 0-17</inkml:trace>
  <inkml:trace contextRef="#ctx0" brushRef="#br0" timeOffset="31451.43">13779 6964 0,'0'-21'0,"0"42"0,0-63 16,0 20-16,-21 22 0,0 0 15,0 0-15,0 0 0,0 0 16,-1 0-16,-20 0 0,21 22 16,0-22-16,0 21 0,-1 0 15,-20 0-15,21 21 0,0-20 16,0-1-16,-1 0 0,1 21 0,21-21 16,0 1-16,0 20 0,0-21 0,0 0 15,0 0-15,0 1 0,21-1 0,1 0 16,-1-21-16,0 21 0,0-21 15,0 0-15,22 0 0,-22 0 0,0 0 16,0 0-16,21 0 0,-20-21 0,-1 0 16,0 0-16,0-1 0,0 1 15,0 0-15,-21 0 0,0 0 0,22 0 16,-22-1-16,0 1 0,0 0 16,0 0-16,0 0 0,0 0 0,0-1 15,0 44 16,0-1-31,0 0 16,0 0-16,0 0 0,0 0 16,0 22-16,0-22 0,0 0 0,0 21 15,-22-20-15,22 20 0,0 0 0,0 1 16,0-1-16,0 0 0,-21 1 16,21-1-16,-21 0 0,21 22 15,0-22-15,-21 22 0,21-1 0,0 1 0,0-1 16,0 1-16,-21-1 0,21 1 15,-21-1-15,21 22 0,0-43 16,0 22-16,-22-1 0,22 1 0,-21-22 16,21 21-16,-21-20 0,21-1 0,0 0 15,-21 1-15,0-22 0,21 0 0,-21 0 16,-1 0-16,22 1 0,-21-22 0,0 0 16,0 0-16,0 0 15,0 0-15,21-22 16,-22 22-16,1-21 0,21 0 0,-21 21 15,21-21-15,0 0 0,0 0 16,0-22-16,-21 22 0,21 0 16,0-21-16,0-1 0,0 22 0,-21-42 15</inkml:trace>
  <inkml:trace contextRef="#ctx0" brushRef="#br0" timeOffset="31711.29">12742 6541 0,'0'0'16,"-21"0"-16,21-22 0,-21 22 15,0 0-15,0 0 78,-1 0-78</inkml:trace>
  <inkml:trace contextRef="#ctx0" brushRef="#br0" timeOffset="31959.14">11155 6985 0,'0'21'0,"0"-42"0,21 42 32,0-21-17,0 0-15,22 0 0,-22 0 0,21 0 16,-21 0-16,22 0 0,-22 0 0,21-21 15,0 21-15,-20-21 0,20 21 16,-21 0-16,21 0 0,-20 0 16,-1-21-16,0 21 0</inkml:trace>
  <inkml:trace contextRef="#ctx0" brushRef="#br0" timeOffset="32663.33">3154 9271 0,'21'0'32,"21"0"-17,-21 0-15,22 0 0,-1 0 16,0 0-16,1 0 0,-1 0 16,0 0-16,1 0 0,-1 0 0,0 0 15,-20 0-15,20-21 0,-21 21 16</inkml:trace>
  <inkml:trace contextRef="#ctx0" brushRef="#br0" timeOffset="33138.06">3217 9250 0,'0'0'0,"-21"21"0,-64 43 31,64-43-31,0 0 15,21 0-15,-21 0 0,0-21 16,21 21-16,-21 1 0,21-1 0,-22 0 16,1-21-16,21 21 0,21-42 47,1 0-32,-1 21-15,0-21 0,0 21 16,0 0-16,0-22 0,1 22 0,20 0 15,-21 0-15,21 0 0,1 0 16,-1 0-16,0 0 0,22 0 16,-22 0-16,1 22 0,-1-1 0,-21 0 15,21 0-15,-20 0 0,-1 22 16,-21-22-16,0 21 0,0-21 0,0 0 16,-21 22-16,-1-22 0,1 0 0,-21 21 15,0-20-15,-1-22 0,1 21 16,0 0-16,20-21 0,-20 0 0,0 0 15,-1 0-15,22 0 0,-21 0 0,21 0 16,0 0-16,-1 0 16,1-21-16,0 21 0,21-21 0,0-1 15,0 1-15,0 0 16,21 0 0,0 0-16,1 21 15,-1 0-15,0-21 0,0 21 0</inkml:trace>
  <inkml:trace contextRef="#ctx0" brushRef="#br0" timeOffset="33323.94">3937 9652 0,'0'0'0,"21"0"0,0 0 16,0 0-16,1 0 0,-22-21 78,21 21-78</inkml:trace>
  <inkml:trace contextRef="#ctx0" brushRef="#br0" timeOffset="34396.33">5736 9567 0,'21'-21'16,"-42"42"-16,63-63 0,-20 21 0,-1 0 0,0 0 15,0-1-15,-21 1 0,21 0 0,0-21 16,1 21-16,-1-22 0,0 22 15,0-21-15,-21-1 0,0 1 0,21 0 16,-21 21-16,0-22 0,0 1 0,0 0 16,0-1-16,-21 22 0,0-21 15,21 21-15,-21-1 0,0 1 0,-1 0 16,1 0-16,0 21 0,0 0 0,0 0 16,0 0-16,-1 0 0,1 21 15,0 0-15,0 22 0,0-22 0,0 21 16,21 22-16,-22-1 0,1-21 0,21 43 15,-21-21-15,21-1 16,0 1-16,0 20 0,0 1 0,0 0 16,0-1-16,0 1 0,0-22 0,0 22 15,0 0-15,0-1 0,0 1 0,0 21 16,0-21-16,0-1 0,0 22 16,0-21-16,0-1 0,0 1 0,-21-21 15,21 20-15,0 1 0,-21-22 0,21 1 16,0-1-16,0-20 0,0-1 0,0 0 15,0-20-15,0-1 0,21 0 16,0-21-16,0 0 0,0 0 0,1-21 16,-1 0-16,0-1 0,21-20 0,-21 21 15,22-21-15,-1-1 0,-21-20 16,22 20-16,-1-20 0,0-1 0,-21 1 16,22-1-16,-22-20 0,0 20 15,0-20-15,0 20 0,-21-21 0,0 22 16,0-22-16,0 22 0,-21-1 0,0 1 15,-21-1-15,21 1 0,-22 20 0,1-20 16,-22 21-16,22-1 0,0 1 16,-22 21-16,22-22 0,0 22 0,-22 21 15,43-21-15,-21 21 0,20 0 16,1 0-16,0 0 0,0 0 16,42 0-1,0 0-15,22 0 0,-22 0 16,21-21-16,0 21 0,1-21 15,20 21-15,-20-21 0,20-1 0,1 1 16,-22 0-16,21 0 0,1-21 0,-22 20 16,22 1-16,-22 0 0,0-21 0,1 21 15,-22-1-15,0 1 0,0 0 16,-21 0-16,0 0 0,-21 0 16,0 21-16,0 0 0,0 0 0,-1 0 15,1 0-15,0 0 16,0 0-16,0 21 0,0-21 0,21 21 15,0 0-15,0 0 0,0 0 0,0 1 16,0 20-16,21-21 0,0 0 0,0 0 16,-21 22-16,21-22 0,0 0 15,1 21-15,-22-20 0,21-1 0,0 0 16,-21 0-16,21-21 0,0 21 0,-21 0 16,21-21-16,1 0 0,-1 0 15,0 0-15,0 0 0,0 0 16,0-21-16</inkml:trace>
  <inkml:trace contextRef="#ctx0" brushRef="#br0" timeOffset="34883.06">7154 9250 0,'0'0'0,"0"-21"0,0 0 15,-21 21 1,0 0-16,0 0 0,0 0 0,-1 0 15,-20 0-15,21 0 0,0 21 16,-22 0-16,22 0 0,0 0 0,-21 0 16,21 1-16,-1 20 0,22-21 0,0 21 15,-21-20-15,21 20 0,0-21 16,0 21-16,0-20 0,0-1 16,21 0-16,1 0 0,-1-21 0,0 21 15,0-21-15,0 0 0,22 0 0,-22 0 16,21 0-16,-21-21 0,22 0 15,-22 21-15,21-21 0,-21 0 0,0-1 16,22-20-16,-22 21 0,0 0 0,0 0 16,-21-22-16,0 22 0,21 0 0,-21-21 15,0 20-15,0 1 0,0 0 16,0 0-16,0 0 0,-21 21 16,21 21-1,-21 0-15,21 0 16,-21 0-16,21 1 0,-21-1 15,21 21-15,0-21 0,0 22 0,0-22 16,0 21-16,0-21 0,0 22 0,0-22 16,21 0-16,0 0 0,0 0 15,0-21-15,1 21 0,-1-21 0,0 0 16,21 0-16,1 0 0,-1 0 0,0 0 16,22-21-16,-22 0 0,22 0 0,-22 0 15,21 0-15</inkml:trace>
  <inkml:trace contextRef="#ctx0" brushRef="#br0" timeOffset="35879.75">8340 9165 0,'0'0'0,"0"-21"15,-85-21 1,64 42-16,0 0 0,-22 0 0,1 0 16,0 21-16,20 0 0,-20-21 15,0 21-15,-1 0 0,1 1 0,0 20 16,21-21-16,-22 0 0,22 0 0,0 22 15,21-22-15,0 0 0,0 0 0,0 0 16,0 1-16,0-1 0,21 0 16,21 0-16,-20-21 0,20 21 0,-21-21 15,21 0-15,1 0 0,-1 0 16,0 0-16,1 0 0,-22-21 16,21 0-16,1 21 0,-22-21 0,21 21 15,-21-21-15,0-1 0,1 1 0,-1 0 16,0 0-16,-21 0 0,21 0 15,-21-1-15,0 1 16,0 0-16,0 0 0,21 21 16,-21-21-16,0 0 47,0 42 124,0 0-155,0 0-16,0 0 16,0 0-16,0 1 15,0-1-15,0 0 0,0 21 16,0-21-16,0 1 0,0 20 0,0 0 16,0-21-16,0 22 0,0-1 0,0 22 15,0-22-15,0 0 0,21 1 16,-21 20-16,0-21 0,0 1 0,22 20 15,-22-20-15,0 20 0,0-21 0,0 22 16,0-22-16,0 22 0,0-1 0,0 1 16,0-1-16,0-20 0,0 20 15,0-21-15,0 22 0,0-22 0,0 1 16,0-1-16,0-21 0,0 21 16,0-20-16,0 20 0,-22-21 0,22 0 15,0 0-15,0 1 0,-21-1 16,0-21-16,0 0 15,0 0-15,0 0 0,-1 0 16,1-21-16,0-1 0,0 1 0,0 0 16,0 0-16,-1-21 0,1 20 0,0-41 15,-21 21-15,21-22 0,-1 1 16,1-1-16,0-21 0,0 22 16,21-22-16,0 1 0,-21-1 0,21 0 0,0 1 15,0-1-15,0 21 0,0-20 16,21 20-16,0 1 0,0-1 15,0 22-15,1 0 0,-1-1 0,0 1 16,0 21-16,0 0 0,22-1 0,-22 1 16,0 0-16,0 0 0,0 0 0,0 21 15,-21-21-15,22 21 0,-1-22 16,0 22-16,0-21 0,-21 0 16,21 21-16,-21-21 0,0 0 15</inkml:trace>
  <inkml:trace contextRef="#ctx0" brushRef="#br0" timeOffset="37623.35">8975 8996 0,'0'0'0,"0"-21"0,21 21 0,-21-21 15,0-1-15,0 44 31,0-1-15,0 0-16,0 0 0,0 0 0,0 0 16,0 1-16,0-1 0,-21 21 15,21-21-15,-22 0 0,22 1 0,-21-1 16,21 0-16,0 0 0,-21 0 16,0-21-16,21-21 46,0 0-46,0 0 16,21 0-16,-21-1 0,21 1 16,-21 0-16,0-21 0,21 21 0,1-1 15,-22 1-15,21 0 0,0 0 0,-21 0 16,0 0-16,21 21 0,0 0 0,0 0 16,1 0-16,-1 21 15,-21 0-15,21 0 0,-21 0 16,21 22-16,-21-22 0,0 0 0,0 21 15,0-21-15,21 1 16,-21-1-16,0 0 0,21 0 0,-21 0 0,0 0 16,0 1-16,22-1 15,-1-21 1,0 0 0,0-21-16,0-1 0,-21 1 0,21 0 15,1 0-15,-22 0 0,21 0 0,0-1 16,0-20-16,0 21 0,0-21 0,-21 20 15,22-20-15,-1 21 0,0 0 16,-21 0-16,21-1 0,0 1 16,0 21-16,1 21 15,-22 1 1,0-1-16,0 0 0,0 0 16,21 21-16,-21-20 0,0-1 0,0 0 15,0 21-15,21-21 0,-21 1 0,0-1 16,21 0-16,0 0 0,-21 0 15,21 0-15,1-21 0,-1 22 0,0-22 16,21 0-16,-21 0 0,22 0 0,-22 0 16,21 0-16,1 0 0,-1 0 0,0-22 15,1 1-15,-1 21 0,0-21 16,1 0-16,-1 0 0,0 0 0,-21-1 16,22-20-16,-22 21 0,0 0 15,0-22-15,-21 22 0,0 0 0,0 0 16,0 0-16,0 0 0,0-1 0,0 1 15,-21 21-15,0 0 16,0 0-16,0 0 0,-1 0 16,1 21-16,0 1 15,21-1-15,-21 0 0,21 0 0,0 0 16,0 22-16,0-22 0,0 0 0,0 0 16,0 0-16,0 0 0,21 1 0,0-1 15,0 0-15,1 0 0,-1-21 16,0 0-16,0 21 0,0-21 0,22 0 15,-22 0-15,21 0 0,0 0 0,1 0 16,20 0-16,-20-21 0,-1 0 0,21 0 16,-20 0-16,-1-1 0,0 1 15,1 0-15,-22 0 0,21 0 16,-21-22-16,1 22 0,-1 0 0,0 0 16,-21 0-16,0 0 0,0-1 0,0 44 31,-21-1-16,21 0-15,-21 0 0,-1 0 0,22 0 16,0 1-16,0-1 0,-21 0 16,21 0-16,0 0 0,-21 0 0,21 1 15,0-1-15,0 0 16,21-42 15,-21 0-15,21 21-16,-21-22 0,0 1 0,22 0 15,-1 0-15,0-21 0,-21 20 0,21 1 16,0-21-16,0 21 0,1 0 16,-1-1-16,0 1 0,0 21 0,0 0 15,0 21 1,-21 1-16,0-1 0,22 21 16,-22-21-16,0 0 0,0 1 15,0-1-15,0 0 0,21 0 16,-21 0-16,21 0 0,0 1 0,0-1 15,0-21-15,1 0 0,-1 0 16,0 0-16,0 0 0,0 0 16,0 0-16,22 0 0,-22 0 0,0 0 15,0-21-15,22-1 0,-22 1 0,0 0 16,0-21-16,0 21 0,0-22 0,1 1 16,20 0-16,-21-22 0,0 22 15,0-1-15,22-20 0,-22 21 16,0-22-16,21 22 0,-20-22 0,-1 22 0,-21 0 15,21 20-15,-21-20 0,21 21 0,-21 0 16,-21 42 15,0 0-31,21 21 0,-21 1 0,-1-22 16,1 21-16,0 22 0,0-22 16,21 0-16,-21 22 0,0-22 0,-1 1 15,22-1-15,-21 0 0,21 1 0,0-1 16,0 0-16,0-21 0,0 1 0,0 20 15,0-21-15,21 0 16,1-21-16,-1 0 0,0 0 0,0 0 16,0 0-16,0 0 0,1 0 15,-1 0-15,0-21 0,0 0 16,0 0-16,0 0 0,-21-1 16,22 1-16,-22 0 0,21 0 0,-21-21 15</inkml:trace>
  <inkml:trace contextRef="#ctx0" brushRef="#br0" timeOffset="37809.31">11790 8763 0,'0'0'0,"-21"21"32,42-21-32,0 0 15,0 0-15,0 0 16,22 0-16,-1 0 0,-21 0 0,21 0 15,1-21-15,-1 21 0,0-21 0,1 21 16,-22-21-16,0 21 0,21 0 0</inkml:trace>
  <inkml:trace contextRef="#ctx0" brushRef="#br0" timeOffset="38331.8">14118 8488 0,'0'-21'0,"0"42"31,-21 0-31,0 0 16,21 0-16,0 1 0,-21-1 0,-1 21 15,22 0-15,-21 1 0,21-22 0,0 21 16,-21 1-16,21-1 0,-21 0 0,21-21 16,-21 22-16,21-22 0,0 0 15,0 21-15,0-20 0,0-1 16,0 0-16,21-21 31,-21-21-15,0 0-16,0-1 15,0 1-15</inkml:trace>
  <inkml:trace contextRef="#ctx0" brushRef="#br0" timeOffset="38567.31">13758 8996 0,'0'0'0,"-21"21"15,21 0-15,0 0 16,0 1-16,0-1 16,0 0-16,42 0 15,-20-21-15,-1 0 0,0 0 0,21 21 16,-21-21-16,22 0 0,-22 0 16,21 0-16,1 0 0,-1 0 0,0 0 15,1-21-15,-1 0 0,-21 21 0,21-21 16,-20 21-16,20-21 0,-21-1 0,0 1 15,-21 0-15,0 0 16,0 0-16,0 0 0,0-22 0,0 22 16,0 0-16</inkml:trace>
  <inkml:trace contextRef="#ctx0" brushRef="#br0" timeOffset="38783.19">13970 8530 0,'-21'0'0,"42"0"0,-63 0 0,42-21 15,0 0 17,21 21-32,0 0 0,0-21 15,0 21-15,22 0 0,-22 0 0,21-21 16,-21 21-16,22 0 0,-22 0 16,21 0-16,-21 0 0,0 0 0,1 0 15,-1 0-15,0 0 0,0 0 31</inkml:trace>
  <inkml:trace contextRef="#ctx0" brushRef="#br0" timeOffset="39459.8">15176 8975 0,'22'0'16,"20"-21"0,-21-1-1,-21 1-15,21 0 0,-21 0 16,0 0-16,0-22 0,0 22 0,0 0 16,0 0-16,-21 0 0,0 0 15,0-1-15,0 22 0,-1-21 0,-20 21 16,21 0-16,-21 0 0,20 0 0,-20 0 15,0 21-15,-1-21 0,1 22 16,21 20-16,-21-21 0,20 0 0,-20 22 16,21-1-16,0-21 0,0 21 15,21-20-15,0 20 0,0-21 0,0 21 16,0-20-16,0-1 0,0 0 16,21 0-16,0-21 0,0 21 0,0-21 15,0 0-15,1 0 0,20 0 0,-21 0 16,21 0-16,1 0 0,-22-21 15,21 0-15,1 0 0,-1 0 0,-21-1 16,21 1-16,-20-21 0,20 21 0,-21-22 16,0 1-16,0 0 0,1-22 0,-1 22 15,0 0-15,0-1 0,0-20 16,-21 20-16,0 1 0,21 0 0,-21-22 16,0 22-16,0 0 0,0-1 0,0 22 15,0-21-15,0 21 0,0-1 16,0 1-16,-21 21 15,0 0-15,0 21 0,21 1 16,-21-1-16,21 21 0,-21 0 16,21 1-16,0-1 0,0 22 0,0-22 15,0 0-15,0 22 0,0-22 0,0 0 16,0 22-16,0-22 0,0 1 16,0-1-16,21 0 0,-21 1 0,21-22 15,0 21-15,0-21 0,0 0 0,22 1 16,-22-22-16,0 0 0,21 21 0,-20-21 15,-1 0-15,0 0 0,0 0 16,21-21-16,-20-1 0,-1 1 0,0 21 16,0-42-16,-21 21 0,21 0 15,-21-1-15,21 1 0</inkml:trace>
  <inkml:trace contextRef="#ctx0" brushRef="#br0" timeOffset="43500.02">1926 11599 0,'-21'0'0,"0"0"0,21 22 32,21-22-1,21 0-31,-21 0 16,1 0-16,-1 0 0,21-22 0,-21 22 15,22 0-15,-22 0 0,21 0 16,0-21-16,-20 21 0,20 0 0,-21 0 15,0 0-15,0 0 0,1 0 16,-1 0-16,-21 21 16,0 1-1,-21-22 1,-1 0-16,1 0 0,0 0 16,-21 0-16,21 0 0,-1 0 15</inkml:trace>
  <inkml:trace contextRef="#ctx0" brushRef="#br0" timeOffset="44099.73">1968 11578 0,'-21'0'15,"0"0"-15,0 0 0,0 21 16,0-21-16,-1 0 16,22 22-16,0-1 15,-21-21-15,21 21 0,-21-21 0,21 21 16,0 0-16,0 0 15,0 1-15,-21-1 0,21 0 16,-21 0-16,21 0 0,-21-21 16,21 21-16,0 1 15,0-44 32,21 22-47,-21-21 16,21 21-16,0-21 0,0 0 15,0 21-15,1-21 16,-1 21-16,0-21 0,0 21 0,0 0 16,0-22-16,22 22 0,-22-21 15,0 21-15,21 0 0,-20 0 0,20 0 16,-21 0-16,21 0 0,-20 0 16,-1 21-16,0 1 0,0-1 0,0 0 15,-21 0-15,0 0 0,21 22 16,-21-22-16,0 21 0,0-21 0,0 22 15,-21-22-15,0 21 0,0-21 0,0 0 16,0 22-16,-22-22 0,22 0 16,0 0-16,-21 0 0,20-21 15,1 22-15,-21-22 0,21 0 16,0 0-16,-22 0 0,22 0 0,0 0 16,0 0-16,0 0 0,-1 0 0,1-22 15,0 1-15,0 21 0,0-21 16,0 0-16,-1 21 0,1-21 0,0 21 15,21-21-15,0-1 16,0 1 15,0 0-31,21 21 0,0 0 16,1 0-16</inkml:trace>
  <inkml:trace contextRef="#ctx0" brushRef="#br0" timeOffset="44528.06">2730 12065 0,'0'21'0,"0"-42"0,0 63 16,0-63 31,0 0-31,0 0-16,0 0 15,0 0-15,0-1 16,0 1-16,-21 21 15,0 0 1,21 21 0,0 1-16,0-1 15,0 0-15,0 0 16,0 0-16,0 0 16,0 1-1</inkml:trace>
  <inkml:trace contextRef="#ctx0" brushRef="#br0" timeOffset="48299.45">6752 11091 0,'0'0'0,"-21"0"0,21-21 0,-21 0 0,0 21 16,21-21-16,0 0 15,-22 21-15,22 21 47,22 0-47,-1 21 16,0-20-16,21 20 0,-21 0 0,22 22 15,-22-22-15,21 22 0,1-22 16,-22 21-16,21-20 0,0 20 0,-20-20 16,-1-1-16,21 0 0,-21 1 0,0-1 15,1 0-15,-1-21 0,0 22 16,0-22-16,-21 0 0,0 21 0,0-20 16,21-22-16,-21 21 0,0-42 46,0-1-46,0 1 16,0 0-16</inkml:trace>
  <inkml:trace contextRef="#ctx0" brushRef="#br0" timeOffset="48651.5">7429 11028 0,'0'0'0,"0"-21"0,-21 21 16,0 0-16,0 21 15,0 0-15,-22-21 16,22 21-16,0 22 0,-21-22 0,21 0 16,-22 21-16,1 1 0,0-1 0,-1 0 15,1 1-15,0-1 0,-1 0 16,1 1-16,0-1 0,-1 0 0,1 1 15,0-1-15,-1-21 0,1 21 0,21 1 16,-22-22-16,22 0 0,0 21 16,0-20-16,21-1 0,0 0 0,-21-21 15,21 21-15,21-21 32,0 0-32,0 0 0,0-21 15,1 0-15,-1 0 0,0 21 16,21-22-16,-21 1 0,1 0 0</inkml:trace>
  <inkml:trace contextRef="#ctx0" brushRef="#br0" timeOffset="49235.6">7980 11113 0,'0'0'0,"0"-22"0,0 1 16,0 42 15,0 1-31,-21-1 0,21 21 16,0-21-16,0 22 0,0-1 0,0 21 16,-22-20-16,22-1 0,0 0 15,0 1-15,-21 20 0,21-42 0,0 22 16,0-1-16,0 0 0,0-20 0,0-1 15,0 0-15,0 0 0,0 0 16,0 0-16,0 1 16,0-44-1,0 1 1,0 0-16,0 0 0,21 0 16,-21 0-16,22-22 0,-22 22 0,0-21 15,21-1-15,-21 1 0,0 0 0,0-22 16,0 22-16,0 0 0,0-22 15,0 22-15,0-1 0,0-20 0,21 42 16,-21-22-16,0 22 0,0-21 0,0 21 16,0 0-16,21 21 15,0 0-15,0 0 16,-21 21-16,22 0 0,-1 21 0,-21-21 0,21 22 16,0-1-16,-21 0 0,21 1 15,0-1-15,-21 0 0,0 1 16,22-1-16,-1-21 0,-21 22 0,0-22 15,0 0-15,21 0 0,-21 0 0,0 0 16,21-21-16,-21 22 0,21-22 31,-21-22-15,21 1-16,-21 0 0,0 0 16</inkml:trace>
  <inkml:trace contextRef="#ctx0" brushRef="#br0" timeOffset="49515.69">8826 10964 0,'0'0'0,"-21"0"16,0 22-16,0-1 0,0 0 16,-22-21-16,22 42 0,-21-21 0,21 1 15,-22 20-15,1-21 0,21 21 0,-21 1 16,-1-1-16,22-21 0,-21 22 15,21-22-15,-1 21 0,1-21 0,0 0 16,0 1-16,21-1 0,0 0 16,21-42 15,0 0-31,0 21 16,1-22-16,-1 1 0,0 0 0,21-21 15,-21 21-15,1-22 0,20 1 16</inkml:trace>
  <inkml:trace contextRef="#ctx0" brushRef="#br0" timeOffset="49757.07">8699 11070 0,'22'-42'0,"-107"148"16,148-170-16,1 1 0,-43 42 0,0-1 0,0 22 16,1-21-16,-22 42 31,0 1-31,0-1 0,0 0 16,0 0-16,0 21 0,0 1 15,0-1-15,0 0 0,0 1 0,-22-1 16,22 0-16,-21 1 0,21-1 0,-21 0 15,21 1-15,0-22 0,0 21 16,0-21-16,0 22 0,-21-22 0,21 0 16,0 0-16,0 0 0,0 1 0,0-1 15,21-42 17,0-1-32,0 1 15,1 0-15</inkml:trace>
  <inkml:trace contextRef="#ctx0" brushRef="#br0" timeOffset="50267.21">9567 10859 0,'-42'63'31,"42"-42"-16,-21 22-15,0-22 0,-1 21 0,22 0 16,-21 22-16,0-22 0,0 1 16,0-1-16,21 21 0,-21-20 0,-1-1 15,1 0-15,0-20 0,0 20 16,0-21-16,21 21 0,0-20 0,-21-1 16,21 0-16,-22-21 0,22-21 46,0 0-46,22-1 0,-22 1 16,21-21-16,-21 21 0,21-22 0,0 22 16,-21-21-16,21 21 0,0-22 15,-21 22-15,22 0 0,-1 21 16,0 0 0,0 21-16,0 0 0,-21 1 15,0 20-15,21-21 0,-21 0 16,22 0-16,-22 22 0,21-22 0,0 0 15,-21 0-15,21 0 0,0 1 0,0-1 16,1 0-16,-1-21 0,0 21 16,21-21-16,-21 0 0,1 0 0,-1 0 15,21 0-15,-21 0 0,0 0 0,1 0 16,-1 0-16,0-21 0,0 0 0,-21 0 16,21 21-16,-21-22 15,0 1-15,0 0 0,0 0 16,0 0-16</inkml:trace>
  <inkml:trace contextRef="#ctx0" brushRef="#br0" timeOffset="51047.76">12086 10880 0,'0'0'15,"0"-21"-15,21-1 0,0 1 0,1 0 16,-22 0-16,0 0 0,21 0 0,-21-22 16,0 22-16,21 0 0,-21 0 0,0 0 15,0-1-15,0 1 0,0 0 16,0 0-16,-21 21 15,0 21-15,-1 0 16,1 22-16,21-22 0,-21 42 16,0-20-16,21-1 0,-21 21 0,0 1 15,21-1-15,-22-20 0,1 20 0,0 1 16,0-1-16,0 1 0,0-1 16,-1-20-16,-20-1 0,21 21 0,0-41 15,0 20-15,-22 0 0,22-21 0,0 1 16,0-1-16,0 0 15,-1-21-15,1 0 16,21-21-16,-21 0 16,21-1-16,-21 1 0,21 0 0,-21-21 15,21-1-15,0 1 0,0 0 16,0-1-16,0-20 0,0 21 0,0-1 16,0-20-16,0 20 0,0 22 0,0-21 15,0 21-15,0 0 0,0-1 0,0 1 16,0 42-1,0 1-15,0-1 0,21 0 0,0 21 16,0 1-16,0-22 0,-21 21 0,22 0 16,-1 1-16,0-1 15,0 0-15,0 1 0,0-22 0,1 21 16,-1-21-16,0 1 0,0-1 0,0 0 16,0 0-16,1 0 0,-1-21 0,21 21 15,-21-21-15,0 0 0,22 0 16,-22 0-16,21 0 0,-21 0 0,22 0 15,-1 0-15,-21-21 0,22 0 0,-22 21 16</inkml:trace>
  <inkml:trace contextRef="#ctx0" brushRef="#br0" timeOffset="52000.89">12785 11113 0,'0'0'0,"0"-22"0,0-41 31,-22 42-31,22 0 0,-21 21 0,0 0 0,0 0 16,0 0-16,0 0 16,-1 0-16,1 0 0,0 21 0,0 0 15,0 0-15,0 0 0,-1 22 0,1-1 16,0-21-16,0 21 0,21 1 16,-21-1-16,21-21 0,-21 22 0,21-22 15,0 21-15,0-21 0,0 0 0,0 1 16,0-1-16,0 0 0,21-21 15,0 21-15,0-21 0,0 0 16,0 0-16,1 0 0,-1 0 0,21 0 16,-21-21-16,0 0 0,22 0 0,-22-1 15,21 1-15,-21 0 0,22-21 0,-22 21 16,0-22-16,0 1 0,0 0 16,-21 20-16,22-20 0,-22 0 0,0 21 15,0-1-15,0 1 0,0 0 0,0 0 16,-22 21-16,1 0 15,0 0-15,21 21 16,-21 0-16,0 0 0,21 22 16,0-22-16,0 21 0,0-21 15,0 22-15,0-22 0,0 21 0,0-21 16,0 22-16,0-22 0,0 0 0,0 0 16,21 0-16,0 1 0,0-1 15,0 0-15,1-21 0,-1 0 0,0 0 16,21 0-16,-21 0 0,22 0 0,-1 0 15,0 0-15,1-21 0,-1 21 0,0-21 16,-20-1-16,20-20 0,-21 21 16,0-21-16,0 20 0,1-20 0,-1 21 15,-21-21-15,21 20 0,-21-20 0,0 21 16,0 0-16,0 0 0,0-1 16,-21 22-1,0 0 1,-1 22-16,22-1 0,0 21 15,0-21-15,0 0 0,0 1 16,0 20-16,0-21 0,0 0 0,0 22 16,0-22-16,0 0 0,0 0 0,-21 0 15,21 0-15,0 1 0,0-1 0,0 0 16,-21-21 0,21-21-1,0 0 1,0-1-16,0 1 15,0 0-15,0-21 0,0 21 16,0-22-16,0 1 0,21 0 0,0 20 16,-21-20-16,22 0 0,-1-1 0,21 22 15,-21 0-15,0 0 0,1 0 16,20 0-16,-21 21 0,21 0 0,1 0 16,-22 0-16,21 0 0,-21 21 0,22 0 15,-22 0-15,0 0 0,0 0 0,0 22 16,1-22-16,-22 21 0,0-21 15,0 22-15,0-22 0,0 21 0,0-21 16,0 1-16,-22-1 0,22 0 0,-21 0 16,21 0-16,-21 0 0,21 1 15,-21-22-15,21-22 32,21 22-17</inkml:trace>
  <inkml:trace contextRef="#ctx0" brushRef="#br0" timeOffset="52747.82">14668 11028 0,'0'0'0,"0"-21"0,0 0 16,0-1-16,-21 1 0,0 0 15,0 21-15,0 0 0,0 0 16,-1 0-16,-20 0 0,21 0 0,0 0 16,-22 0-16,22 21 0,-21 0 0,21 1 15,-22-1-15,22 0 0,0 0 16,0 21-16,0-20 0,21 20 0,0-21 16,0 21-16,0-20 0,0-1 0,0 21 15,0-21-15,21 0 0,0-21 0,0 22 16,0-22-16,1 0 0,-1 0 15,0 0-15,0 0 0,21 0 16,-20 0-16,-1 0 0,21-22 0,-21 1 16,0 0-16,1 0 0,-1 0 15,0 0-15,0-1 0,0 1 0,-21 0 16,0-21-16,0 21 0,0-1 0,0 1 16,0 0-16,0 0 0,0 0 15,0 42 16,0 0-31,0 0 0,0 0 0,0 22 16,0-22-16,-21 21 0,21 1 16,-21-1-16,21 0 0,0 1 15,0-1-15,0 0 0,-21 22 0,21-22 16,0 22-16,0-1 0,0-21 0,0 22 16,0-1-16,0 22 0,0-21 15,0-1-15,0 22 0,21-22 0,-21 1 16,0 20-16,0-20 0,0 21 0,0-22 15,0 1-15,0 20 0,0-20 0,0-1 16,0-20-16,0 20 0,0-21 16,-21-20-16,0 20 0,-1-21 0,22 0 15,-21 0-15,0-21 0,0 0 0,0 0 16,0 0-16,-1-21 0,-20 21 16,21-42-16,0 21 0,-22 0 15,1-22-15,21 1 0,-21 0 0,-1-22 16,22 1-16,0 20 0,-21-20 0,42-1 15,0-20-15,-22 20 0,22-21 16,0 1-16,0-1 0,0 22 0,22-22 16,-22 21-16,21 1 0,0 21 0,0-22 15,21 22-15,-20-1 0,20 1 0,-21 0 16,21 21-16,1-22 0,-1 1 16,0 21-16,1-22 0,-1 22 0</inkml:trace>
  <inkml:trace contextRef="#ctx0" brushRef="#br0" timeOffset="54431.32">15028 10964 0,'0'0'0,"0"-21"16,-21 21-1,0 0-15,0 0 16,21 21-16,0 1 0,-21-22 15,21 42-15,-22-21 16,22 0-16,-21 22 0,21-1 0,0-21 0,0 21 16,0 1-16,0-22 0,0 21 15,0-21-15,0 1 0,0-1 16,0 21-16,21-21 0,1 0 16,-1-21-16,0 0 0,0 22 0,0-22 15,0 0-15,1 0 0,20 0 16,-21 0-16,0-22 0,22 1 0,-1 21 15,-21-21-15,21-21 0,-20 21 0,20-1 16,0-20-16,-21 21 0,1-21 16,-1-1-16,0 22 0,0-21 0,0 21 15,-21-1-15,0 1 0,0 0 16,0 0-16,0 0 0,-21 42 47,21 0-47,-21 0 0,21 0 0,-21 1 15,21 20-15,0-21 0,0 21 16,0 1-16,0-22 0,0 21 0,0-21 16,0 22-16,21-22 0,0 0 0,0 21 15,22-20-15,-22-22 0,21 21 0,22 0 16,-22-21-16,0 0 0,22 0 16,-1 0-16,-20 0 0,20 0 0,1 0 15,-22 0-15,21 0 16,-20-21-16,-1 0 0,0-1 0,-20 1 15,20 0-15,-21-21 0,0 21 0,-21-22 16,0 1-16,0 0 0,0 20 0,0-20 16,0 0-16,0 21 0,-21-22 15,21 22-15,-21 0 0,0 0 0,0 0 16,-1-1-16,1 22 0,0 0 0,0 0 16,-21 0-16,20 0 0,1 0 15,0 22-15,0-22 0,0 21 0,-22 21 16,22-21-16,0 0 0,0 22 0,21-22 15,-21 21-15,0 1 0,21-22 16,-22 0-16,22 21 0,0-21 16,0 1-16,0-1 0,0 0 0,0 0 15,22 0-15,-1-21 0,0 0 16,0 0-16,0 0 0,0 0 16,1 0-16,-1 0 0,21-21 0,-21 21 15,0-21-15,22 0 0,-22 0 0,0-1 16,0 1-16,22 0 0,-22-21 15,-21 21-15,21-22 0,0 22 0,-21-21 16,21 21-16,-21-1 0,0 1 0,0 0 16,0 0-16,-21 21 31,0 0-31,21 21 0,-21 0 16,21 0-16,0 1 0,0-1 0,0 0 15,0 21-15,0-21 0,0 1 16,0-1-16,0 0 0,0 21 0,0-21 15,21-21-15,0 22 0,0-1 0,0 0 16,22-21-16,-22 21 0,21-21 16,1 0-16,-1 0 0,0 0 0,1 0 15,-1 0-15,0 0 0,22 0 0,-22-21 16,0 0-16,1 0 0,20 21 0,-20-43 16,-1 22-16,0 0 0,-21 0 15,1-22-15,20 1 0,-42 21 0,0-21 16,21 20-16,-21 1 0,0-21 15,0 21-15,-21 0 0,0-1 16,0 1-16,-1 21 0,1 0 0,-21-21 16,21 21-16,-22 0 0,1 0 0,21 0 15,-21 21-15,-1 0 0,22-21 0,-21 22 16,21-1-16,-1 0 0,1 0 16,21 21-16,-21-20 0,21-1 0,0 0 15,0 21-15,0-21 0,21 1 0,0-1 16,1-21-16,-1 21 0,0 0 15,21-21-15,-21 0 0,22 0 0,-22 0 16,21 0-16,-21 0 0,22 0 0,-22 0 16,21-21-16,-21 21 15,1-21-15,-1 0 0,-21-1 16,21 1-16,-21 0 0,0 0 16,0 0-1,0 42 1,0 0-16,0 0 15,-21 0-15,21 1 0,-21-1 0,-1 21 16,1 0-16,21 1 0,-21-1 16,0 0-16,0 22 0,0-22 0,-1 22 15,1-22-15,21 43 0,0-22 16,-21 1-16,21 20 0,0-20 16,0 21-16,0-1 0,0-20 0,0 20 15,0-20-15,0 21 0,0-22 0,0 22 16,0-22-16,0 22 0,0-22 0,0 1 15,0-1-15,0 1 0,0-1 16,0-20-16,0-1 0,0 0 0,0 1 16,0-22-16,-21 21 0,0-42 0,0 21 15,-1 1-15,1-22 0,0 0 0,0 0 16,0-22-16,0 1 16,-1 0-16,1-21 0,0 21 15,0-22-15,21 1 0,0 0 0,0-22 0,0 1 16,0-1-16,0 1 0,0-22 15,0 21-15,0-20 0,21-1 16,0 0-16,0 1 0,22-1 0,-22 22 16,0-22-16,0 0 0,22 22 0,-22-1 15,0 1-15,0-1 0,0 22 16,22 0-16,-22-1 0,0 1 0,21 0 16,-21-1-16,1 22 0,20-21 0,-21 21 15,0-22-15,0 22 0,22 0 16,-22 0-16,0 0 0,0-1 15,0 1-15,1 0 0,-1 0 0,0 0 16,0 0-16,0 21 0</inkml:trace>
  <inkml:trace contextRef="#ctx0" brushRef="#br0" timeOffset="54844.08">17716 11134 0,'0'0'0,"22"0"0,-1 0 16,0 0-16,-21-21 0,21 21 16,0-22-16,0 22 0,1-21 15,-1 21-15,0-21 0,0 0 16,0 21-16,0-21 0,1 0 16,-22-1-16,21 22 0,-21-21 15,0 0-15,0 0 0,0 0 16,-21 21-1,-1 0-15,1 0 0,0 0 0,0 0 16,0 0-16,0 21 0,-1 0 16,1 21-16,0-20 0,0-1 15,0 21-15,21-21 0,0 22 0,0-22 16,0 21-16,0-21 0,0 0 0,0 22 16,0-22-16,0 0 0,21 0 15,0 0-15,0-21 0,22 22 0,-22-22 16,21 0-16,-21 0 0,22 0 15,-22 0-15,21 0 0,0 0 0,1-22 16,-22 1-16,21 21 0,-21-21 16,1 21-16,-1-21 0,0 0 0,-21 0 15,0-1 1</inkml:trace>
  <inkml:trace contextRef="#ctx0" brushRef="#br0" timeOffset="55983.13">6540 12319 0,'0'0'0,"-21"0"0,0 0 16,0 0-16,0 0 0,0 0 0,-1 0 15,44 0 16,-1 0-31,0 0 16,21 0-16,-21 0 0,22 0 16,-22 0-16,21 0 0,1 0 0,-1 0 15,21 0-15,-20 0 0,-1 0 16,22 0-16,-1-21 0,-21 21 16,22 0-16,21 0 0,-22 0 0,22-21 15,-1 21-15,1 0 0,21 0 0,0-21 16,0 21-16,-1-22 0,22 22 0,0 0 15,0-21-15,0 21 0,22 0 16,20-21-16,-21 21 0,0 0 0,22-21 16,-1 21-16,0-21 0,1 21 0,-1 0 15,21-21-15,-20 21 0,20 0 16,1 0-16,-1-22 0,1 22 0,-1 0 16,22-21-16,-22 21 0,22 0 0,0 0 15,-1-21-15,1 21 16,0 0-16,-1 0 0,1-21 0,0 0 15,-1 21-15,1 0 0,21-21 0,-43 21 16,22 0-16,0-22 0,21 22 16,-43 0-16,22-21 0,-1 0 0,-20 21 15,21-21-15,-22 21 0,22-21 0,-22 21 16,-20 0-16,20-21 0,-21 21 16,22 0-16,-43 0 0,21-22 0,-20 22 15,-22 0-15,21-21 0,-21 21 0,-21-21 16,-1 21-16,1 0 0,-21 0 0,0 0 15,-1-21-15,-41 21 0,20 0 16,-42 0-16,22 0 0,-22 0 16,-42 0 15,-1-21-31,1 21 0,0 0 0,0 0 16</inkml:trace>
  <inkml:trace contextRef="#ctx0" brushRef="#br0" timeOffset="57443.91">3937 1524 0,'-85'-21'31,"64"21"-31,0 0 16,0 0-1,42 0 16,0-21-31,0 21 16,22 0-16,-1 0 0,0 0 16,1 0-16,-1 0 0,21 0 0,1 0 15,21 0-15,-1 0 0,1 0 0,21 0 16,0-21-16,21 21 0,0 0 16,0 0-16,0-22 0,21 22 0,0 0 15,21 0-15,-21 0 0,1-21 16,20 21-16,0-21 0,1 21 15,20 0-15,-21 0 0,1-21 0,20 21 16,-20 0-16,20 0 0,-21-21 16,1 21-16,-1-21 0,-21 21 0,0-22 15,1 1-15,-1 21 0,0-21 16,-21 21-16,0-21 0,-21 21 0,0-21 16,-1 0-16,-20 21 0,0-22 15,-1 22-15,-20 0 0,-22-21 0,1 21 16,-1 0-16,0 0 0,-21-21 0,1 21 15,-1 0-15,0 0 16</inkml:trace>
  <inkml:trace contextRef="#ctx0" brushRef="#br0" timeOffset="57523.86">9440 1249 0,'0'42'16</inkml:trace>
  <inkml:trace contextRef="#ctx0" brushRef="#br0" timeOffset="59240.13">4424 13123 0,'21'0'0,"-21"-21"62,0 0-46,0 0 0,0 0-16,0 0 0,0-1 15,0 1-15,0 0 16,21 21-16,-21-21 0,0 0 0,0 0 16,21-1-16,-21 1 0,0 0 15,0 42 32,0 0-47,0 1 0,0 20 16,0-21-16,0 0 0,0 22 0,0-1 15,0 0-15,0 1 0,0-22 16,0 21-16,0 0 0,0 1 16,0-1-16,0 0 0,0-20 0,0 20 15,-21 0-15,21 1 0,0-22 16,0 0-16,-21 21 0,21-21 0,0 1 15,0-1-15,0-42 47,0-1-47,0 1 16,0 0-16,0 0 0,0 0 16,21 21-16</inkml:trace>
  <inkml:trace contextRef="#ctx0" brushRef="#br0" timeOffset="59582.93">4889 13356 0,'0'21'0,"22"1"31,-1-22-31,0 0 15,0 0-15,-21-22 16,21 22 0,-21-21-16,0 0 0,0 0 15,0 0-15,0 0 16,-21 21 0,0 0-1,0 0-15,0 0 16,-1 0-1,22 21-15,0 0 16</inkml:trace>
  <inkml:trace contextRef="#ctx0" brushRef="#br0" timeOffset="61699.71">6202 13039 0,'0'0'0,"0"-21"0,0-1 16,-21 22 0,21-21-16,-22 21 15,22 21 1,0 1-16,0-1 0,0 0 16,0 0-16,0 21 0,0-20 0,-21 20 15,21-21-15,0 21 0,0-20 0,-21 20 16,21-21-16,0 21 0,0-20 15,0-1-15,0 0 0,0 21 0,0-21 16,0 1-16,0-1 0,21-42 47,0-1-47,-21 1 0,22 0 16,-22 0-16,21 0 15,0 0-15,-21-1 0,21 1 0,0-21 16,0 21-16,-21-22 0,22 22 0,-1 0 15,0 0-15,0-21 0,0 42 16,-21-22-16,0 1 0,21 21 0,1 0 16,-22 21-1,0 1 1,21-22-16,-21 21 0,0 0 0,0 21 16,0-21-16,0 1 0,0-1 0,21 0 15,-21 0-15,0 0 0,0 22 16,21-22-16,0 0 0,0 0 15,1 0-15,-1-21 16,0 0-16,0 0 0,0 0 16,0 0-16,1 0 0,-1-21 0,21 21 15,-21-21-15,22 0 0,-22 0 0,21-1 16,-21 1-16,0 0 0,22 0 16,-22 0-16,0-22 0,0 22 0,-21 0 15,0-21-15,0 21 0,0-22 0,0 22 16,0-21-16,0 21 0,0-1 15,0 1-15,-21 0 0,-21 0 0,21 0 16,-1 21-16,1 0 0,-21 0 16,21 0-16,0 0 0,-1 0 0,1 21 15,-21 0-15,42 0 0,-21 0 16,21 1-16,0-1 0,0 0 16,0 0-16,63 64 15,-42-85-15,1 21 16,20-21-16,0 0 0,1 0 0,-1 0 15,0 0-15,1 0 0,-1 0 16,0 0-16,1-21 0,-1 0 0,0 21 16,1-22-16,-1-20 0,21 21 0,-20 0 15,-1-22-15,-21 1 0,22 21 16,-22-21-16,0-1 0,0 1 16,0 21-16,-21-22 0,21 1 0,-21 21 15,0 0-15,0 0 0,0-1 0,0 1 16,-21 21-16,0 0 0,0 0 15,0 0-15,0 0 0,-1 21 16,1 1-16,21 20 0,-21-21 16,21 21-16,-21 1 0,21-22 15,-21 21-15,21 1 0,-21-1 0,21 0 16,0 1-16,0-1 0,0 0 0,0 1 16,-22-22-16,22 21 0,0-21 15,0 22-15,0-22 0,-21 0 0,21 0 16,0 0-16,0 0 15,0 1-15,0-44 32,0 1-32,0 0 15,0 0-15,0 0 16,21-22-16,1 22 0,-1 0 0,-21-21 16,21 21-16,0-1 0,-21-20 0,21 21 15,0 0-15,1 0 0,-1 21 16,0-22-16,0 22 15,0 0-15,0 0 0,1 22 0,-22-1 16,21 0-16,-21 0 16,0 0-16,0 0 0,0 1 15,0-1-15,0 0 0,0 0 0,0 0 16,21 0-16,-21 1 0,21-1 0,0 0 16,0 0-16,1-21 15,20 0-15,-21 0 0,0 0 16,0 0-16,22 0 0,-22 0 0,21 0 15,-21 0-15,1 0 0,20-21 16,-21 21-16,0-21 0,0 0 0,1-1 16,-1 1-16,0 0 0,0 0 0,0 0 15,0 0-15,-21-1 0,0 1 16,22 0-16,-22 0 0,21 0 0,-21 0 16,0-1-16,0 44 46,0-1-46,0 0 16,0 0-16,-21 21 0,21-20 0,0-1 16,0 0-16,0 0 0,0 0 15,0 0-15,0 1 0,21-1 16,0-21-16,0 0 0,0 21 0,0-21 16,1 0-16,-1 0 0,21 0 15,-21 0-15,22 0 0,-22-21 0,21 21 16,0-21-16,-20-1 0,20 1 15,-21 0-15,0 0 0,0 0 0,1 0 16,-1-1-16,0 1 0,-21 0 16,0 0-16,21-21 0,-21 20 15,21 1-15,-21 0 0,0 0 0,0 42 47,-21 0-47,21 0 16,0 22-16,0-22 0,-21 21 15,21-21-15,0 22 0,0-1 0,0-21 16,0 22-16,-21-1 0,21 0 0,0 22 16,0-22-16,-21 0 15,21 22-15,0-22 0,0 22 0,0-1 16,0 1-16,0-1 0,0-20 0,0 20 16,0 1-16,0-1 0,0 1 0,0-22 15,0 21-15,21 1 0,-21-22 16,21 22-16,-21-22 0,0 0 0,0-20 15,0 20-15,0-21 0,0 0 0,-21-42 47,0 0-47,-1 0 0,1-22 16,21 22-16,-21-21 0,0 0 0,21-1 16,-21-20-16,21 20 0,0-20 15,0 21-15,0-22 0,0 22 0,0-22 16,0 1-16,21 20 0,0 1 0,0-21 15,0 20-15,1 1 0,20 0 16,-21-1-16,21 1 0,-20 0 0,20-1 16,-21 1-16,21 0 0,1 20 0</inkml:trace>
  <inkml:trace contextRef="#ctx0" brushRef="#br0" timeOffset="62063.2">9631 12827 0,'0'0'15,"-21"-21"-15,21 0 0,0 0 0,-22 21 16,22-22-16,0 1 15,0 42 1,22 1-16,-1-1 16,0 0-16,0 0 0,0 21 15,22-20-15,-22 20 0,0 0 0,21-21 16,-21 22-16,1-22 0,-1 21 0,0-21 16,0 1-16,0-1 0,0 21 0,-21-21 15,22 0-15,-22 1 16,21-22-16,-21-22 31,21 22-31,-21-21 16</inkml:trace>
  <inkml:trace contextRef="#ctx0" brushRef="#br0" timeOffset="62305.07">10096 12785 0,'0'-21'0,"0"42"0,0-64 0,0 22 16,-21 21-16,0 0 15,0 0-15,0 21 0,0 1 0,-1-22 16,1 42-16,-21-21 0,21 0 0,0 22 16,-22-1-16,22-21 0,-21 21 15,21 1-15,-1-1 0,-20 0 0,21-20 16,0 20-16,0-21 0,-1 0 0,1 22 16,21-22-16,-21-21 0,21 21 15,0 0-15,21-21 16,0 0-1,22 0-15,-22 0 0,0-21 16,21 21-16,1-21 0</inkml:trace>
  <inkml:trace contextRef="#ctx0" brushRef="#br0" timeOffset="63031.5">10477 12806 0,'0'0'0,"0"21"31,0 0-15,-21 0-16,21 1 0,0 20 15,0-21-15,-21 0 0,21 22 0,0-22 16,0 21-16,0-21 0,0 22 16,0-22-16,0 0 0,0 21 0,0-21 15,0 1-15,0-1 0,0 0 16,0 0-1,0-42 1,0 0 0,0 0-16,0-1 0,0 1 0,0 0 15,0 0-15,0 0 0,0-22 16,0 1-16,0 21 0,0-21 0,0-1 16,0 22-16,21-21 0,-21-1 15,21 22-15,-21-21 0,0 21 16,22 0-16,-1-1 0,0 1 15,0 21-15,0 0 0,-21 21 16,21-21-16,1 22 0,-22 20 16,21-21-16,0 21 0,-21 1 0,21-22 15,-21 21-15,21 1 0,-21-1 0,0-21 16,21 21-16,1-20 0,-22 20 16,0-21-16,0 0 0,0 0 0,21-21 15,-21 22-15,0-44 47,0 1-47,21 0 0,-21 0 0,0 0 16,21-22-16,-21 22 0,21-21 0,0 0 15,-21-1-15,22 1 0,-1 0 16,0 20-16,21-20 0,-21 0 0,1 21 16,-1-1-16,0 1 0,0 0 0,0 21 15,0 0-15,1 0 0,-1 0 16,0 21-16,0 0 0,-21 22 15,0-22-15,0 21 0,21-21 0,-21 22 16,0-22-16,0 21 0,0 1 16,0-22-16,0 21 0,0-21 15,0 0-15,0 1 0,0-1 0,0 0 16,0 0-16,0 0 0,0 0 0,0 1 16,21-22 30</inkml:trace>
  <inkml:trace contextRef="#ctx0" brushRef="#br0" timeOffset="63567.19">11726 12679 0,'0'0'0,"-21"0"15,0 0 1,0 0-16,21 21 0,0 0 16,0 22-16,0-22 0,-21 21 0,21-21 15,0 22-15,-22-1 0,22 0 0,0 1 16,0-1-16,-21 0 0,21-21 16,-21 22-16,21-1 0,-21-21 0,21 0 15,0 22-15,0-22 0,-21 0 16,21 0-16,0-42 47,0 0-47,0 0 0,0 0 15,0-1-15,0 1 0,21 0 16,-21 0-16,0 0 0,0 0 0,21 21 16,0 0-16,-21 21 31,21-21-31,1 21 0,-1 0 0,0 0 15,0 0-15,0 1 0,0-22 16,1 21-16,20-21 0,-21 21 16,0-21-16,22 0 0,-1 0 15,-21 0-15,21 0 0,-20 0 0,20 0 16,-21 0-16,0 0 0,0-21 0,1 21 16,-1-21-16,0-1 0,-21 1 15,0 0-15,0 0 0,0 0 16,0 0-16,0-1 0,0 1 0,0 0 15,-21 0-15,0 21 16,-1 0-16,1 0 16,0 21-16</inkml:trace>
  <inkml:trace contextRef="#ctx0" brushRef="#br0" timeOffset="64595.19">4487 14393 0,'-21'0'16,"0"0"-16,21 22 0,-21-22 31,21-22-15,0 1-16,0 0 15,21 21-15,-21-21 16,21 0-16,0 21 0,0 0 16,1 0-16,-1 0 0,0 0 15,0 0-15,0 21 16,0 21-16,-21-21 0,22 22 0,-1-1 15,-21 0-15,21 1 0,-21-1 16,0 0-16,0 22 0,0-22 0,0 1 16,-21-1-16,0 0 0,-1 1 0,1-22 15,-21 21-15,21-21 0,0 22 16,-22-22-16,22 0 0,0 0 0,0-21 16,0 0-16,-1 0 0,1 0 0,0 0 15,0 0-15,21-21 0,-21 0 16,21 0-16,-21-1 0,21 1 0,0 0 15,0-21-15,0-1 0,0 22 16,0-21-16,0 0 0,21 20 16,-21-20-16,21 21 0,0-21 0,0 20 15,0 22-15,1-21 0,-1 21 16,0 0-16,0 0 0,0 21 0,0 1 16,1-22-16,-1 21 0,0 21 15,0-21-15,0 0 0,0 1 0,-21-1 16,22 0-16,-1 0 0,0 0 0,-21 0 15,21 1-15,0-1 0,-21 0 16,0 0-16,21-21 0,-21 21 0,22-21 16,-1 0-16,0 0 15,0 0-15</inkml:trace>
  <inkml:trace contextRef="#ctx0" brushRef="#br0" timeOffset="64768.09">5207 14690 0,'0'21'78,"21"-21"-78,0 0 16</inkml:trace>
  <inkml:trace contextRef="#ctx0" brushRef="#br0" timeOffset="66119.52">6604 14288 0,'0'0'0,"-21"0"31,0 0-31,21 21 0,0 0 0,0 21 16,0-21-16,-22 22 0,22-1 15,-21 0-15,21 1 0,-21-1 16,21 0-16,0 1 0,-21-22 0,21 21 15,-21 1-15,21-22 0,0 0 0,0 21 16,0-21-16,0 1 16,0-1-16,21-21 15,0-21 1,-21-1-16,21 22 0,0-21 16,1 0-16,-1-21 0,21 21 0,-21-1 15,0-20-15,1 21 0,-22 0 0,21-22 16,0 22-16,0 0 15,-21 0-15,0 0 0,21 21 0,0-21 16,-21 42 0,0 0-1,0 0-15,0 0 0,0 0 0,0 1 16,0-1-16,0 0 0,0 21 0,0-21 16,0 1-16,22-1 0,-22 0 15,21-21-15,0 21 0,-21 0 0,21-21 16,0 0-16,0 21 0,1-21 0,-1 0 15,0 0-15,0 0 0,0 0 16,22 0-16,-22-21 0,0 21 0,21-21 16,-21 0-16,1 0 0,20 0 15,-21-1-15,0 1 0,0 0 0,1-21 16,-1 21-16,0-22 0,-21 22 16,0-21-16,0 21 0,0-22 0,21 22 15,-21 0-15,0 0 0,0 0 16,0-1-16,0 1 0,-21 21 15,0 21 1,21 1-16,-21-1 16,-1 0-16,22 0 0,0 21 0,0-20 15,0 20-15,0-21 0,0 21 0,0-20 16,0 20-16,0-21 0,0 0 0,0 0 16,22 1-16,-22-1 15,21 0-15,0-21 0,0 21 0,0-21 16,0 0-16,1 0 0,20 0 0,-21 0 15,0 0-15,22-21 0,-22 21 16,21-21-16,-21 0 0,22-1 0,-22 1 16,0-21-16,0 21 0,0-22 0,0 22 15,1-21-15,-1 0 0,0-1 16,-21 1-16,0 0 0,0-1 0,0 1 16,0 0-16,0 20 0,0 1 0,0 0 15,-21 21 1,21 21-1,-21 0-15,21 1 0,-22 20 16,22-21-16,0 21 0,0 1 16,0-22-16,0 21 0,-21 1 0,21-22 15,0 21-15,0-21 0,-21 22 0,21-22 16,0 0-16,0 21 0,0-21 16,0 1-16,0-1 0,0 0 15,0-42 16,0 0-15,0-1-16,21 1 0,0 0 0,1-21 0,-1 21 16,0-22-16,-21 22 0,42-21 15,-21 21-15,1-1 0,-1 1 16,0 0-16,0 0 0,21 21 0,-20 0 16,-1 0-16,0 0 0,0 21 15,0 0-15,0 0 16,-21 1-16,22-1 0,-22 0 0,0 21 15,0-21-15,0 1 0,0-1 0,0 0 16,0 0-16,0 0 0,0 0 16,-22 1-16,1-1 0,21 0 0,0 0 15,-21-21-15,42 0 32</inkml:trace>
  <inkml:trace contextRef="#ctx0" brushRef="#br0" timeOffset="66927.66">8996 14478 0,'0'0'0,"0"-21"0,-21 0 16,-1 0-16,22-1 0,-21 22 15,0-21-15,0 21 0,-21 0 0,20 0 16,1 0-16,-21 0 0,21 0 16,0 21-16,-22-21 0,1 22 0,21-1 15,-22 21-15,22-21 0,-21 22 0,21-22 16,0 21-16,21-21 0,0 22 16,0-22-16,0 0 0,0 21 0,0-21 15,0 1-15,0-1 0,0 0 0,21 0 16,0-21-16,0 0 15,0 0-15,0 0 0,1 0 16,-1 0-16,0 0 0,0 0 0,0 0 0,0-21 16,22 0-16,-22 21 15,0-21-15,0-1 0,-21 1 0,21-21 16,1 21-16,-1-22 0,-21 22 0,0-21 16,21 21-16,-21 0 0,21-22 15,-21 22-15,0 0 0,0 42 31,0 0-15,-21 0-16,21 22 0,0-22 0,0 0 16,0 0-16,0 0 0,0 22 0,0-22 15,0 0-15,0 0 0,21 0 16,-21 1-16,21-1 0,0-21 0,1 21 16,-1-21-16,0 0 0,0 0 15,0 0-15,22 0 0,-22 0 0,0 0 16,0 0-16,21 0 0,-20-21 15,-1 0-15,0 21 0,0-43 0,0 22 16,-21 0-16,21-21 0,1 20 0,-1-20 16,0-64-16,0 64 15,-21 0-15,21-1 0,0-20 0,-21 20 16,22 1-16,-22 21 0,21-21 0,-21 20 16,0 1-16,0 0 0,0 42 31,0 0-31,0 1 15,-21 20-15,-1-21 16,22 21-16,0 1 0,0-1 0,0-21 16,-21 22-16,21-1 0,0 0 0,0 1 15,0-22-15,0 21 0,0-21 16,0 0-16,0 22 0,0-22 0,21 0 16,-21 0-16,22 0 0,-1 1 15,0-22-15,0 0 0,0 0 16,0 0-16,1 0 15,-1-22-15,0 1 0,-21 0 16,21 0-16</inkml:trace>
  <inkml:trace contextRef="#ctx0" brushRef="#br0" timeOffset="67147.46">9334 14309 0,'22'0'16,"-1"0"-1,0 0-15,0 0 0,0 0 0,0 0 16,1 0-16,-1 0 0,0 0 0,21 0 16,-21 0-16,1 0 15,20 0-15,-21 0 0,0 0 0,0 0 16,1-21-16</inkml:trace>
  <inkml:trace contextRef="#ctx0" brushRef="#br0" timeOffset="67615.67">10393 14161 0,'0'-22'0,"0"44"0,21-44 15,0 22-15,0 0 16,0 0-16,1 0 16,-1 22-16,0-1 0,-21 0 0,21 0 15,0 0-15,0 22 0,1-22 16,-1 21-16,0-21 0,-21 22 0,21-22 15,0 21-15,-21-21 0,0 0 0,0 1 16,21-1-16,-21 0 0,22 0 16,-22 0-16,21-21 0,-21 21 15,0-42 17,0 0-32,0 0 0</inkml:trace>
  <inkml:trace contextRef="#ctx0" brushRef="#br0" timeOffset="67844.17">10901 14139 0,'0'0'0,"0"-21"0,-21 21 15,-1 0 1,1 0-16,0 21 0,0 1 0,-21-1 16,20 0-16,-20 0 0,21 0 0,-21 22 15,20-22-15,-20 21 16,21-21-16,0 22 0,0-22 0,-1 21 15,1-21-15,21 22 0,0-22 0,0 0 16,0 0-16,0 0 16,21-21-1,1-21 1</inkml:trace>
  <inkml:trace contextRef="#ctx0" brushRef="#br0" timeOffset="68587.75">11239 14161 0,'0'0'0,"-21"0"32,21 21-32,-21 0 0,21 0 15,0 0-15,0 0 0,-21 1 0,21-1 16,-21 0-16,21 21 0,0-21 0,0 22 15,-21-22-15,21 0 0,-22 0 16,22 0-16,0 1 0,0-1 0,0 0 16,0 0-16,0-42 47,0 0-47,22 0 0,-22-1 15,0 1-15,0 0 0,0-21 0,0 21 16,0-22-16,21 22 0,-21-21 15,21 21-15,-21-22 0,21 22 0,-21 0 16,21 0-16,0 0 0,-21-1 0,22 1 16,-1 21-16,0 0 0,0 0 15,0 0-15,0 0 16,1 21-16,-22 1 0,21-1 0,0 0 16,-21 0-16,0 21 0,21-20 15,0 20-15,-21 0 0,21-21 0,-21 22 16,0-22-16,0 21 0,0-21 15,0 1-15,0-1 0,0 0 16,22-21-16,-22 21 0,0-42 31,21 0-15,-21 0-16,21-22 0,-21 22 16,21 0-16,-21-21 0,21 20 0,0-20 15,1 0-15,-1-1 0,0 22 16,0-21-16,0 0 0,0-1 15,22 22-15,-1 0 0,-21 0 0,22 0 16,-1-1-16,-21 22 0,21 0 0,-20 0 16,-1 0-16,0 0 0,0 22 15,0-1-15,-21 21 0,0-21 0,0 0 16,21 22-16,-21-1 0,0-21 16,0 22-16,0-1 0,0-21 0,-21 21 15,21-20-15,0 20 0,0-21 0,-21 0 16,21 22-16,-21-43 0,21 21 0,0 0 15,0 0 1,0-42 0,0 0-1,0 0-15</inkml:trace>
  <inkml:trace contextRef="#ctx0" brushRef="#br0" timeOffset="69099.38">12636 13970 0,'0'0'0,"0"21"31,0 0-31,0 1 0,0-1 16,-21 21-16,21-21 0,-21 22 0,0-22 15,21 21-15,-21 0 0,21-20 16,-21 20-16,-1 0 0,1 1 0,21-22 15,-21 21-15,0-21 0,21 0 16,0 1-16,-21-1 0,21 0 16,-21-21-16,21 21 0,0-42 31,0 0-31,0 0 16,0-1-16,21 1 0,-21-21 0,21 21 15,0 0-15,-21-1 0,0 1 0,21 0 16,-21 0-16,21 21 0,1 21 31,-22 0-31,21 0 16,-21 1-16,21-1 0,-21 0 0,0 0 15,21 0-15,0 0 0,0 1 16,1-1-16,-1-21 0,0 21 0,21 0 16,-21-21-16,1 0 0,-1 0 0,0 0 15,21 0-15,-21 0 0,1 0 16,-1 0-16,0 0 0,0-21 0,-21 0 15,21 0-15,0-1 0,-21 1 0,0 0 16,0 0-16,0 0 0,0 0 16,0-1-16,0 1 0,0 0 0,0 0 15,0 0 1,-21 21-16,0 0 0</inkml:trace>
  <inkml:trace contextRef="#ctx0" brushRef="#br0" timeOffset="70223.05">4699 15812 0,'-21'0'16,"21"-22"-16,0 1 15,0 0-15,21 0 16,0 0-16,0 0 0,0 21 15,1-22-15,-1 1 0,0 0 16,0 21-16,0 0 0,0-21 0,22 21 16,-22 0-16,0 0 0,0 21 0,0 0 15,-21 22-15,22-22 16,-22 0-16,0 21 0,0-21 0,0 22 16,-22-1-16,1-21 0,0 22 15,0-1-15,0 0 0,0-21 0,-22 22 16,22-22-16,0 0 0,0 0 0,0-21 15,-1 21-15,1-21 16,0 0 0,21-21-16,0 0 0,0 0 15,0 0-15,21 0 16,0-1-16,1 1 0,-1 21 0,0-21 16,21 0-16,-21 21 0,22 0 0,-22-21 15,21 21-15,1 0 0,-22 0 16,21 0-16,-21 0 0,22 21 0,-22 0 15,0 0-15,0 0 0,0 1 16,0-1-16,-21 0 0,0 21 0,0-21 16,0 1-16,-21 20 0,0-21 0,0 0 15,0 0-15,-22 1 0,22-1 16,-21 0-16,0 0 0,-1 0 16,1 0-16,0-21 0,-1 0 0,1 22 15,21-22-15,-22 0 0,1 0 16,21 0-16,0 0 0,0-22 0,-1 22 15,1-21-15,21 0 0,-21 21 16,21-21-16,0 0 0,0 0 0,0-1 16,21 1-16,0 21 15,1-21-15,-1 0 0,0 21 16,21-21-16</inkml:trace>
  <inkml:trace contextRef="#ctx0" brushRef="#br0" timeOffset="70439.92">5800 16087 0,'0'-21'31,"0"-1"16,21 22-47</inkml:trace>
  <inkml:trace contextRef="#ctx0" brushRef="#br0" timeOffset="70827.71">7112 15706 0,'0'0'0,"-21"0"32,42 21-17,0 0-15,0 0 16,-21 22-16,21-22 0,1 21 16,-1-21-16,0 22 0,-21-1 0,21-21 15,0 21-15,0-20 0,-21 20 0,0-21 16,0 0-16,22 0 0,-22 1 15,0-1-15,0 0 16</inkml:trace>
  <inkml:trace contextRef="#ctx0" brushRef="#br0" timeOffset="71083.56">7535 15600 0,'0'0'16,"-21"0"-1,0 21-15,0 0 0,0 0 0,-22 1 16,22 20-16,0-21 0,-21 21 0,20 1 16,-20-22-16,21 21 0,-21 1 15,20-1-15,-20 0 0,21-21 0,0 22 16,0-1-16,-1-21 0,1 0 0,0 1 15,21-1-15,-21-21 0,21 21 16,21-42 0,0 21-16,22-21 15</inkml:trace>
  <inkml:trace contextRef="#ctx0" brushRef="#br0" timeOffset="71833.14">7895 15642 0,'0'21'16,"0"1"-16,0-1 0,0 0 0,0 0 16,0 21-16,0-20 0,-21 20 15,21-21-15,-21 21 0,21-20 16,-21 20-16,21-21 0,0 21 0,0-20 15,0-1-15,0 21 0,0-21 16,-22-21-16,22 21 0,0 1 0,0-44 47,0 1-47,0 0 16,0 0-16,0-21 0,0 20 0,0-20 15,0 0-15,0-1 0,0 1 16,22 21-16,-22-21 0,21-1 0,-21 22 15,21 0-15,-21-21 0,21 20 0,0 1 16,0 0-16,1 21 16,-1-21-16,0 21 0,0 0 15,0 0-15,0 0 0,1 0 0,-1 21 16,0-21-16,0 21 0,0 22 16,0-22-16,-21 0 0,22 0 0,-1 21 15,-21-20-15,0-1 0,0 21 0,21-21 16,-21 0-16,0 22 0,0-22 15,0 0-15,0 0 0,0 0 0,0 1 16,0-1-16,0-42 31,21 21-15,-21-22-16,0 1 0,0 0 16,0-21-16,21 21 0,0-1 15,1-20-15,-22 0 0,21 21 0,0-22 16,0 1-16,0 21 0,0-22 0,22 22 15,-22 0-15,21 0 0,-21 0 16,22 21-16,-22 0 0,0 0 0,0 0 16,0 0-16,1 0 0,-1 21 0,-21 0 15,0 0-15,21 0 0,-21 1 16,0-1-16,0 21 0,0-21 0,0 22 16,0-22-16,0 21 0,0 0 0,0 1 15,-21-22-15,0 21 0,21 1 16,-22-22-16,22 21 0,0-21 15,0 22-15,0-22 0,0 0 0,0 0 16,0 0 0,22-21-1,-22-21-15</inkml:trace>
  <inkml:trace contextRef="#ctx0" brushRef="#br0" timeOffset="72299.28">9483 15558 0,'-22'0'16,"22"21"-16,-21 0 16,0 0-16,21 21 0,0-20 0,-21-1 15,0 21-15,0 0 0,21-20 16,-22 20-16,1 0 0,0-21 0,0 22 15,0-1-15,0-21 0,21 0 0,-22 22 16,1-22-16,21 0 0,-21 0 16,21-42 15,0 0-15,21 0-16,-21-22 0,21 22 15,1-21-15,-22 21 0,21 0 0,0-22 16,0 22-16,-21 0 0,21 0 15,0 21-15,1 0 16,-1 0-16,0 21 16,-21 0-16,21 0 0,-21 0 0,21 1 15,-21-1-15,0 0 0,21 0 16,1 0-16,-1 0 0,-21 1 0,21-1 16,0-21-16,-21 21 0,21-21 0,0 0 15,1 21-15,-1-21 16,0 0-16,0 0 0,0-21 15,0 0-15,-21 0 0,22-1 16,-22 1-16</inkml:trace>
  <inkml:trace contextRef="#ctx0" brushRef="#br0" timeOffset="73899.28">11536 15642 0,'21'0'47,"0"0"-47,0-21 0,0 0 16,1 21-16,-1-21 0,0 0 16,0-1-16,0 1 0,0 0 0,1 0 15,-22 0-15,0 0 0,0-1 16,0 1-16,0 0 0,-22 21 15,1-21-15,-21 21 0,21 0 16,0 0-16,-22 0 0,22 0 0,-21 0 16,21 0-16,-22 0 0,22 21 15,-21 0-15,21 0 0,-1-21 0,1 22 16,21-1-16,0 0 0,0 0 0,0 0 16,0 0-16,0 1 15,0-1-15,21 0 0,1-21 16,-1 21-16,21 0 0,-21-21 0,0 21 15,22 1-15,-22-22 16,21 21-16,-21 0 0,22-21 0,-1 21 16,-21 0-16,0 0 0,1 1 0,-1-1 15,0 0-15,-21 0 0,0 0 16,0 0-16,0 1 0,-21-1 0,-22 0 16,22 0-16,-21 0 0,0 0 0,20-21 15,-20 22-15,0-22 0,-1 0 16,1 21-16,0-21 0,-1 0 0,1 0 15,0 0-15,-1-21 0,1 21 0,0-22 16,21 1-16,-1 0 0,-20 0 16,21-21-16,21 20 0,-21-20 0,21 21 15,-21-21-15,21 20 0,0-20 16,0 21-16,0 0 0,0-22 16,0 22-16,0 0 0,21 21 0,-21-21 15,21 21-15,0 0 0,0 0 16,0 0-16,1 21 15,-22 0-15,21-21 0,0 21 0,-21 22 16,21-22-16,0 0 0,-21 0 0,21 22 16,1-22-16,-22 21 0,21-21 15,0 22-15,-21-22 0,21 21 0,0-21 16,0 0-16,1 1 0,-1-1 0,0 0 16,0-21-16,0 0 0,22 0 15,-22 0-15,21 0 0,0 0 16,-20 0-16,20-21 0,0 21 0,1-21 15,-1-1-15,0 1 0,1-21 16,-1 21-16,0 0 0,1-22 0,-22 22 16,21 0-16,-21-21 0,0 20 0,1 1 15,-1 0-15,-21 0 0,0 0 16,0 0-16,0 42 31,-21-21-15,21 21-16,-22 0 0,1 0 15,21 0-15,0 1 0,0-1 0,0 0 16,0 0-16,0 0 16,0 0-16,0 1 0,0-1 0,21 0 15,1-21-15,-1 0 0,0 0 16,0 0-16,0 0 0,0 0 16,1 0-16,20-21 0,-21 0 0,0-1 15,0 1-15,1 0 0,-1 0 0,0 0 16,0 0-16,0-1 0,0 1 15,-21 0-15,22 21 0,-22-21 0,0 0 16,0 0-16,0-1 0,0 44 47,0-1-31,0 0-16,0 21 15,0-21-15,0 1 0,0 20 0,0-21 16,0 21-16,0 1 0,0-1 0,0 0 15,0 1-15,0-1 0,0 22 16,0-22-16,0 21 0,0-20 0,0 20 16,0-20-16,0 20 0,0 1 0,0-22 15,0 21-15,0-20 0,0 20 16,-22-20-16,1-1 0,0 0 0,0 1 16,0-1-16,21-21 0,-21 21 0,-1-20 15,1-1-15,0-21 16,0 21-16,0-21 0,-22 0 0,22 0 15,-21 0-15,21 0 0,-43 0 0,22 0 16,0 0-16,-22-21 0,22 0 16,-22 21-16,1-22 0,20 1 0,1 0 15,-21-21-15,41 21 0,-20-1 0,21-20 16,0 21-16,0-21 0,21-1 16,0 1-16,0 0 0,0 20 0,0-20 15,0 0-15,21-1 0,0 22 0,0-21 16,0 21-16</inkml:trace>
  <inkml:trace contextRef="#ctx0" brushRef="#br0" timeOffset="74456.24">12848 15663 0,'0'0'0,"-21"0"31,21 22-15,0-1-16,-21 0 16,21 21-16,0-21 0,-21 1 0,21-1 15,0 21-15,0-21 0,0 0 16,-22 22-16,22-22 0,-21 0 0,21 0 15,-21 0-15,21 1 0,0-1 16,-21-21-16,0 0 16,21-21-1,0-1-15,0 1 16,0 0-16,0 0 0,0 0 0,0-22 16,0 22-16,21 0 0,0-21 0,0-1 15,0 22-15,1-21 0,20 21 16,-21 0-16,21-1 0,1 1 15,-22 0-15,21 0 0,1 0 0,-1 21 16,0 0-16,1 0 0,-1 0 16,-21 21-16,21 0 0,-20-21 0,-22 21 15,21 0-15,-21 22 0,0-22 0,0 0 16,0 0-16,0 22 0,0-22 16,0 0-16,0 21 0,-21-21 0,21 1 15,0-1-15,0 0 0,-22-21 0,22 21 16,0 0-16,0-42 47,22 0-47,-22 0 0,21 0 15,0-1-15</inkml:trace>
  <inkml:trace contextRef="#ctx0" brushRef="#br0" timeOffset="74756.07">13822 15050 0,'0'0'0,"-21"0"31,-1 0-31,22 21 16,0 21-16,-21-21 0,21 22 0,-21-1 16,21 0-16,-21 1 0,21-1 15,0 0-15,-21 22 0,0-22 0,21 0 16,-22 1-16,22-1 0,0 0 0,0-20 15,0 20-15,0 0 0,0-21 16,0 1-16,0-1 0,0 0 0,0 0 16,0 0-16,22-21 0,-1 0 15,0 0-15,0 0 16,0 0-16,0-21 0,1 21 16,-1-21-16,-21 0 0,21 0 0,0-1 15</inkml:trace>
  <inkml:trace contextRef="#ctx0" brushRef="#br0" timeOffset="74999.06">13589 15558 0,'0'0'16,"-21"0"-16,0 0 0,21-22 31,21 22-31,0 0 0,0 0 15,0-21-15,0 21 0,22-21 0,-22 21 16,21 0-16,-21 0 16,22 0-16,-1 0 0,-21-21 0,22 21 15,-22 0-15,0 0 0,0 0 0,0 0 16,0 0 0</inkml:trace>
  <inkml:trace contextRef="#ctx0" brushRef="#br0" timeOffset="75611.59">14626 15685 0,'21'0'0,"0"-22"31,1 1-31,-22 0 16,0 0-16,0 0 0,0 0 15,0-1-15,0 1 0,0 0 0,0 0 16,0 0-16,-22 0 16,1-1-16,0 22 0,0 0 0,0 0 15,0 0-15,-1 0 0,1 0 16,-21 0-16,21 0 0,-22 22 15,22-1-15,0 0 0,-21 21 0,21-21 16,-1 1-16,1 20 0,0-21 0,21 0 16,0 22-16,0-22 0,0 0 15,0 0-15,0 0 0,0 0 0,0 1 16,0-1-16,21 0 0,0 0 0,1-21 16,-1 0-16,0 21 0,0-21 15,0 0-15,0 0 0,1 0 0,-1 0 16,0-21-16,0 0 0,0 21 0,0-21 15,1 0-15,-1-1 16,0-20-16,0 21 0,0 0 0,0-22 0,-21 22 16,0 0-16,22-21 0,-22 21 15,21-1-15,-21 1 0,0 0 16,0 0-16,0 42 31,0 0-31,0 0 16,0 1-16,0-1 0,0 0 0,0 0 15,0 0-15,0 0 0,0 1 0,0-1 16,0 0-16,0 0 0,0 0 16,0 0-16,0 1 0,21-22 15,0 0-15,0 0 0,0 0 16,1 0-16,-1 0 0,0 0 16</inkml:trace>
  <inkml:trace contextRef="#ctx0" brushRef="#br0" timeOffset="76223.24">15155 15452 0,'0'-64'32,"0"43"-32,21 21 0,1-21 0,-1 21 15,0 0-15,0 0 0,21 0 0,-20 0 16,-1 0-16,0 0 0,0 0 15,0 0-15,0 21 0,1 0 16,-1 0-16,-21 22 0,21-22 0,-21 0 16,0 21-16,0-20 0,0-1 15,0 0-15,-21 21 0,0-21 0,-1 1 16,1-1-16,0 0 0,0-21 0,0 21 16,0 0-16,-1-21 0,1 21 15,21-42 32,21 0-47,1 0 16,-1 0-16,0 0 0,0-1 0,21 1 15,-20-21-15,-1 21 0,21-22 0,0 1 16,-20 21-16,20-21 0,0-1 16,1 22-16,-22 0 0,0-21 0,0 20 15,0 1-15,0 0 0,-42 42 31,0 0-31,0 1 0,0-1 16,21 0-16,-21 0 0,-1 21 0,1-20 16,0-1-16,21 21 0,0-21 15,-21 22-15,21-22 0,-21 0 16,21 0-16,0 0 0,0 0 0,0 1 16,0-1-16,0 0 15,21-21 1,0 0-16,0 0 0,0 0 15,1 0-15,-1 0 0,0 0 16,-21-21 0,21 21-16,-21-21 0,0-1 15,0 1-15</inkml:trace>
  <inkml:trace contextRef="#ctx0" brushRef="#br0" timeOffset="76432.12">15833 15685 0,'0'21'16,"-22"-21"62</inkml:trace>
  <inkml:trace contextRef="#ctx0" brushRef="#br0" timeOffset="77575.39">4720 17272 0,'0'-21'16,"0"42"15,0 0-16,0 22-15,0-22 16,-21 0-16,21 21 0,-21 1 0,21-1 16,-21 0-16,-1-21 0,22 22 15,-21-1-15,0-21 0,0 22 0,21-22 16,0 0-16,0 0 0,-21-21 16,42-21-1,0 21 1,-21-21-16,21 0 0,0-1 0,1 22 15,20-21-15,-21 0 16,21 0-16,-20 21 0,-1-21 0,21 21 16,0-21-16,-20 21 0,20-22 0,-21 22 15,0 0-15,0-21 0,22 21 16,-22 0-16,-21-21 0,21 0 0,0 21 16,-21-21-16,0 0 15,0-1-15,0 1 0,0 0 16,0 0-1,-21 21 17,0 0-32,21 21 0,0 0 0,-21 0 15,21 1-15,0 20 16,0-21-16,0 0 0,0 22 0,0-22 16,-21 21-16,21 0 0,-22-20 15,22-1-15,0 21 0,0-21 0,0 0 16,0 1-16,0-1 0,0 0 15,0 0-15,22-21 32,-22-21-32,21 21 0</inkml:trace>
  <inkml:trace contextRef="#ctx0" brushRef="#br0" timeOffset="77771.27">5736 17526 0,'0'0'0,"21"21"47,0-21-32,1 0 1,-1 0-16,0 0 0</inkml:trace>
  <inkml:trace contextRef="#ctx0" brushRef="#br0" timeOffset="78172.03">7027 17230 0,'0'-43'31,"21"43"-31,1 22 16,-1-1-16,0 0 16,0 0-16,-21 0 0,21 22 0,0-22 15,1 0-15,-1 21 0,0-21 16,0 22-16,-21-1 0,0-21 16,21 0-16,0 22 0,-21-22 15,0 0-15,0 0 0,0 0 0,0 1 16,0-1-16</inkml:trace>
  <inkml:trace contextRef="#ctx0" brushRef="#br0" timeOffset="78426.89">7514 17187 0,'0'0'0,"-106"43"31,85-22-31,0 0 0,0 0 16,-22 22-16,22-22 0,0 21 0,0-21 15,0 22-15,-22-1 0,22 0 16,0-21-16,0 22 0,0-1 0,21-21 16,0 0-16,-21 1 0,21-1 15,0 0-15,21-21 31,0 0-31,0 0 0,0-21 0,0 0 16,22-1-16</inkml:trace>
  <inkml:trace contextRef="#ctx0" brushRef="#br0" timeOffset="79160.05">7959 17209 0,'0'21'16,"0"0"-16,0 0 16,0 0-16,0 0 0,0 1 15,-22-1-15,22 0 0,-21 21 16,21-21-16,0 1 0,0-1 0,0 21 16,-21-21-16,21 0 0,0 1 15,-21-1-15,21 0 0,0 0 0,0 0 16,0 0-1,0-42 1,0 0 0,0 0-16,0 0 0,0 0 0,0-1 15,0 1-15,0-21 0,0 21 0,0-22 16,0 22-16,0-21 0,21 21 16,0-22-16,0 22 0,-21 0 0,22 0 15,-1 0-15,0 0 16,0-1-16,21 1 0,-20 21 0,-1 0 15,0 0-15,21 0 0,-21 0 0,1 0 16,-1 0-16,21 21 0,-21 1 16,0-1-16,1 0 0,-22 0 0,21 21 15,-21-20-15,21-1 0,-21 0 16,0 21-16,0-21 0,0 1 0,0-1 16,0 21-16,0-21 0,0 0 15,0 1-15,-21-22 0,0 21 16,21-42-1,0-1 1,0 1-16,0 0 16,0 0-16,0 0 0,0-22 15,0 22-15,21-21 0,-21 0 0,21 20 16,0-20-16,21 0 0,1 21 16,-22-1-16,21-20 0,22 42 0,-22-21 15,0 0-15,22 21 0,-22 0 0,1 0 16,-1 21-16,0 0 0,1 0 15,-22 0-15,0 1 0,0-1 0,-21 0 16,21 21-16,-21-21 0,0 22 16,0-22-16,-21 21 0,0-21 0,0 22 15,0-22-15,-1 21 0,1-21 0,0 1 16,0-1-16,21 0 16,-21 0-16,21 0 0,-21-21 0,21-21 31,21 0-16,0 0-15</inkml:trace>
  <inkml:trace contextRef="#ctx0" brushRef="#br0" timeOffset="79614.78">9652 17039 0,'0'0'0,"-21"0"32,21 21-32,-21 1 0,-1-1 15,22 0-15,0 0 0,-21 0 16,21 22-16,-21-22 0,0 21 0,21 0 16,-21-20-16,0 20 0,-1-21 15,22 21-15,-21-20 0,0 20 0,21-21 16,0 0-16,-21 0 0,0 1 0,21-1 31,-21-21-31,21-21 16,0-1-16,0 1 15,0 0-15,0 0 0,21 0 16,0 0-16,0-1 0,-21 1 16,21 0-16,-21 0 0,21 21 0,1 0 15,-1 0-15,0 0 16,0 0-16,-21 21 0,21 0 15,0 0-15,1 1 0,-22-1 0,21 0 16,0-21-16,0 21 0,0 0 16,0 0-16,1 1 0,-1-22 15,0 21-15,0-21 0,0 0 0,0 0 16,1 0-16,-1 0 16</inkml:trace>
  <inkml:trace contextRef="#ctx0" brushRef="#br0" timeOffset="80743.78">11324 17251 0,'64'0'32,"-64"-21"-32,21 0 0,0 21 15,0-22-15,0 1 0,0 21 0,1-21 16,-1 0-16,0 0 0,0 0 0,0-22 16,-21 22-16,0 0 0,0 0 15,0-22-15,0 22 0,0 0 0,0 0 16,-21 0-16,-21 21 0,21-21 15,-1 21-15,-20 0 0,0 0 0,21 0 16,-22 0-16,1 21 0,0 0 0,20 0 16,-20 0-16,21-21 0,0 21 15,0 22-15,21-22 0,0 0 0,0 0 16,0 0-16,0 1 16,21-1-16,0 0 0,0 0 0,0 0 15,22 0-15,-22 1 0,21 20 0,0-21 16,-20 0-16,20 0 0,-21 1 15,21-1-15,-20 0 0,-1 0 0,0 0 16,0 0-16,-21 1 0,21-1 16,-21 0-16,0 0 0,0 0 0,-21 0 15,21 1-15,-21-1 0,-21 0 16,20-21-16,1 21 0,-21-21 0,21 0 16,-22 0-16,1 0 0,21 0 15,-21 0-15,20 0 0,-20-21 0,21 0 16,0 0-16,0-1 0,-22-20 15,22 21-15,21-21 0,-21 20 16,21-20-16,-21 21 0,21 0 0,0-22 16,0 22-16,0 0 15,0 0-15,21 21 0,0 0 16,-21 21-16,0 0 0,21-21 16,0 21-16,-21 1 0,0-1 15,22 0-15,-1 21 0,0-21 0,-21 1 16,21 20-16,0-21 15,0 0-15,1 22 0,-1-22 0,0 0 0,21 0 16,-21 0-16,22-21 0,-1 21 16,-21-21-16,22 0 0,-22 0 15,21 0-15,0 0 0,1 0 0,-1-21 16,0 0-16,22 0 0,-22 0 16,1 0-16,-1-1 0,0-20 0,1 0 15,-22-1-15,21 22 0,-21-21 16,22 0-16,-22-22 0,0 22 0,0-1 15,0-20-15,0 21 0,-21-1 16,0 1-16,0 0 0,0-1 0,0 22 16,0 0-16,0 0 0,0 63 31,0-21-31,0 22 0,0-22 16,-21 21-16,21 0 0,-21 1 15,21-1-15,0 0 0,0 1 16,-21-1-16,21 0 0,-21 1 0,21-1 15,0 0-15,0-20 0,0 20 16,0-21-16,0 0 0,0 0 0,0 1 16,0-1-16,21 0 0,0-21 15,0 0-15,0 0 0,1 0 0,-1 0 16,0-21-16,-21 0 0,21-1 16,0 22-16,0-21 0</inkml:trace>
  <inkml:trace contextRef="#ctx0" brushRef="#br0" timeOffset="80947.66">11980 17336 0,'-21'0'0,"42"0"0,-21 0 31,21 0-31,1 0 16,-1 0-16,0-22 0,21 22 0,1-21 15,-1 21-15,0 0 0,1 0 0,-1-21 16,0 21-16,-21 0 0,22-21 16,-1 21-16,0 0 0</inkml:trace>
  <inkml:trace contextRef="#ctx0" brushRef="#br0" timeOffset="81383.85">12636 17314 0,'-21'-21'15,"21"0"1,0 0 0,21 0-16,1 21 0,-1-21 15,0 21-15,0 0 0,0 0 16,0 0-16,1 0 0,-1 0 0,0 0 15,0 0-15,0 21 0,22 0 16,-22 0-16,21 0 0,-21 0 0,0 1 16,1-1-16,-1 0 0,-21 21 0,21-21 15,-21 1-15,0 20 0,0-21 16,0 0-16,-21 0 0,0 1 0,-1-1 16,1 0-16,0-21 0,0 21 15,0-21-15,0 0 16,-1 0-16,22-21 15,0 0-15,0 0 16,0-1-16,0-20 0,0 21 0,0 0 16,0-22-16,22 22 0,-1-21 15,0 21-15,0 0 0,0-22 0,0 22 16,1 0-16,-1 0 0,21 21 16,-21-21-16,0-1 0,1 22 0,20 0 15,-21-21-15</inkml:trace>
  <inkml:trace contextRef="#ctx0" brushRef="#br0" timeOffset="81923.14">13462 17145 0,'0'0'15,"0"-21"1,-21 42 0,21 0-1,0 0-15,0 1 0,-21-1 0,21 0 16,-22 0-16,22 0 0,-21 0 0,21 22 16,0-22-16,0 0 15,0 0-15,0 22 0,0-22 0,0 0 16,0 0-16,21 0 0,1-21 15,-22 21-15,21 1 0,0-22 0,0 0 16,0 0-16,0 0 0,1 0 0,-1 0 16,0-22-16,0 1 0,0 21 15,0-21-15,1 0 0,-1 0 0,0-22 16,0 22-16,0 0 0,-21-21 16,21 21-16,1-22 0,-1 1 15,0 21-15,-21-22 0,0 22 0,0 0 16,0 0-16,21 21 0,-21-21 15,0 42 1,0 0-16,0 0 16,-21 0-16,21 22 0,0-22 15,0 0-15,0 0 0,0 0 0,0 1 16,0-1-16,0 0 0,0 0 16,0 0-16,0 0 0,0 1 0,21-22 15,-21 21-15,21-21 0,0 0 16,1 0-16,-1 0 0,0 0 0,0 0 15,0 0-15,0 0 0,22-21 16</inkml:trace>
  <inkml:trace contextRef="#ctx0" brushRef="#br0" timeOffset="83163.44">14393 17060 0,'0'0'0,"0"-42"16,-21 42-16,0 0 15,0 0-15,0 0 0,-1 0 16,1 21-16,0 0 0,0 22 16,0-22-16,21 0 0,0 0 0,-21 0 15,21 22-15,-22-22 0,22 0 16,0 21-16,0-20 0,0-1 16,0 0-16,0 21 0,0-21 0,0 1 15,22-1-15,-1-21 0,0 21 16,0 0-16,0-21 0,0 0 0,22 0 15,-22 0-15,21 0 0,-21 0 16,22-21-16,-1 0 0,-21 21 0,0-21 16,22-22-16,-22 22 0,0-21 0,0 21 15,0-22-15,1 1 0,20-22 16,-21 22-16,0 0 0,0-22 0,1 1 16,-22 20-16,0-20 0,0 21 15,0-1-15,0 1 0,0 21 0,0 0 16,0-1-16,0 1 0,-22 21 15,1 21 1,21 22-16,-21-22 16,21 21-16,0 1 0,0-1 15,0 0-15,-21 22 0,21-22 0,0 0 16,-21 1-16,21-1 0,0 0 0,0 1 16,0-1-16,0-21 0,0 22 15,0-22-15,21 0 0,0 21 0,-21-21 16,21 1-16,0-22 0,1 21 15,-1-21-15,0 0 0,0 0 0,0 0 16,0-21-16,1-1 0,-1 1 16,0 0-16,0 0 15,0 0-15,0 0 0,1-1 0,-1-20 16,-21 21-16,21 0 0,-21 0 0,21-1 16,-21 1-16,21 21 0,-21-21 15,0 0-15,0 42 16,0 0-1,0 0-15,0 22 0,0-22 16,0 0-16,0 0 0,0 0 0,-21 1 16,21-1-16,0 21 0,0-21 15,0 0-15,0 1 0,0-1 16,0 0-16,21-21 0,0 0 16,1 0-16,-1 0 15,0 0-15,0 0 0,0 0 0,0-21 16,1 0-16,-1-1 0,0 1 15,0 0-15,0 0 0,0-21 0,-21 20 16,22-20-16,-1 21 0,-21 0 0,0 0 16,21-1-16,-21 1 0,21 0 15,-21 42 1,0 0 0,0 1-16,0-1 0,0 0 15,0 0-15,0 0 0,0 0 0,0 1 16,0-1-16,0 0 0,0 0 15,0 0-15,21 0 0,0-21 16,-21 22-16,22-1 0,-1-21 0,0 0 16,0 0-16,0 0 0,0 0 15,1 0-15,-1 0 0,0-21 16,-21-1-16,0 1 0,21 0 16,0 0-16,0 0 0,-21-22 0,22 22 15,-1 0-15,0-21 0,0 21 0,0-1 16,0 1-16,1 0 0,20 0 15,-21 21-15,21-21 0,-20 21 0,20 0 16,-21 0-16,21 0 0,-20 0 16,-1 21-16,0-21 0,0 21 15,0 0-15,-21 0 0,0 1 0,0 20 16,0-21-16,0 0 0,0 0 16,0 22-16,0-22 0,0 0 0,-21 0 15,0 0-15,0 1 0,0-1 0,21 0 16,-22-21-16,1 0 0,0 0 15,21-21 1,0 0-16,0-1 16,0 1-16,0 0 0,0 0 15,21-21-15,0 20 0,1-20 16,-1 21-16,0-21 0,21-1 0,-21 22 16,1-21-16,-1 21 0,21-1 0,-21-20 15,0 42-15,22-21 0,-22 0 16,0 21-16,0 0 0,0 0 15,1 0-15</inkml:trace>
  <inkml:trace contextRef="#ctx0" brushRef="#br0" timeOffset="83563.75">16700 17230 0,'0'0'0,"22"0"31,-1 0-15,21 0-16,-21-21 16,0 21-16,1-22 0,-1 22 0,21-21 15,-21 21-15,22-21 0,-22 0 0,0 0 16,0 21-16,0-21 0,-21-1 16,0-20-16,0 21 0,0 0 15,0 0-15,0-1 0,-21 22 16,0 0-16,-21 0 0,20 0 15,1 0-15,-21 0 0,0 22 0,20-1 16,-20 0-16,21 0 0,0 0 16,0 22-16,-1-22 0,22 21 15,0-21-15,0 22 0,0-22 0,0 0 16,0 21-16,0-21 0,22 1 16,-1-1-16,21 0 0,-21-21 0,0 21 15,22 0-15,-22-21 0,21 0 16,-21 0-16,22 0 0,-1 0 0,-21 0 15,22 0-15,-1 0 0,0 0 0,-21-21 16,22 0-16,-22 0 0,21 0 16</inkml:trace>
  <inkml:trace contextRef="#ctx0" brushRef="#br0" timeOffset="83911.56">14309 16595 0,'0'0'0,"-43"0"0,22 0 0,0 0 15,42 0 1,0 0-16,22-21 0,-22 21 16,21 0-16,22 0 0,-22-22 15,0 22-15,22-21 0,-22 21 0,22 0 16,-22 0-16,21 0 0,-20 0 0,-1 0 16,0 0-16,1 0 0,-22 0 15,21 0-15,-63-21 31,0 21-31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33:3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783 0,'-22'0'31,"44"0"47,-1 0-78,0 0 0,0 0 0,0 0 16,22 0-16,-1 0 0,-21-21 15,21 21-15,-20 0 0,20 0 0,-21 0 16,21 0-16,-20 0 0,-1 0 16,-42 0 15,-1 0-31,1 0 0,0 0 15,0 0-15,0 0 0,0 0 0,-1 0 16,1 0-16,0 0 0</inkml:trace>
  <inkml:trace contextRef="#ctx0" brushRef="#br0" timeOffset="595.91">1587 783 0,'0'0'0,"0"21"0,0 1 0,-21-22 16,21 21-16,0 0 0,-21 0 16,21 0-16,0 0 0,0 22 0,-21-22 15,0 0-15,0 21 0,21-20 16,0-1-16,-22 0 0,22 0 16,-21 0-16,21 0 0,-21 1 15,21-1-15,0-42 63,0-1-63,0 1 15,21 0-15,0 21 0,1-21 16,-22 0-16,21 21 0,0-21 16,21-1-16,-21 22 0,1-21 0,20 0 15,-21 21-15,21 0 16,-20 0-16,20 0 0,-21 0 0,21 0 15,-20 0-15,20 0 0,-21 21 16,0 0-16,0 1 0,1-22 0,-1 21 16,0 21-16,-21-21 0,0 0 15,0 1-15,0-1 0,0 21 16,-21-21-16,0 0 0,-1 1 0,-20-1 16,21 0-16,0 0 0,-22 0 15,22-21-15,-21 21 0,21-21 0,-22 0 16,22 0-16,0 0 0,-21 0 15,21 0-15,-1 0 0,1 0 0,0 0 16,0 0-16,0 0 0,0-21 16,-1 0-16,1 21 15,21-21-15,0 0 16,0 0 0,21 21-1,1 0-15,-1-22 16,0 22-16,0 0 0</inkml:trace>
  <inkml:trace contextRef="#ctx0" brushRef="#br0" timeOffset="908.68">2434 1249 0,'42'0'32,"-42"-21"-17,22 0 1,-22-1 0,-22 22 15,1 0-31,0 22 15,0-22-15,21 21 0,0 0 32,21-21-17,0 0-15</inkml:trace>
  <inkml:trace contextRef="#ctx0" brushRef="#br0" timeOffset="1436.79">3662 889 0,'0'-21'0,"0"0"31,0 42-15,21 0-16,0 0 0,0 22 16,0-1-16,1 0 0,-1 1 15,0-1-15,0-21 0,0 21 0,0 1 16,1-1-16,-22 0 15,21-20-15,0 20 0,0-21 0,-21 0 16,21 0-16,-21 1 0,0-1 0,0 0 16,0 0-16,0-42 47,21 21-47,-21-21 0</inkml:trace>
  <inkml:trace contextRef="#ctx0" brushRef="#br0" timeOffset="1711.62">4170 826 0,'-127'148'31,"84"-106"-31,22 0 0,0 1 15,-21 20-15,21-20 0,-22-1 0,22 0 16,-21 1-16,21-1 0,-22 0 16,22 1-16,0-22 0,0 0 15,0 21-15,-1-21 0,22 1 16,0-1-16,22-21 16,-1 0-1,0-21-15,0-1 0,0 1 16,22 0-16</inkml:trace>
  <inkml:trace contextRef="#ctx0" brushRef="#br0" timeOffset="2456.19">4572 953 0,'-21'105'31,"0"-83"-31,21 20 0,-22-21 16,22 21-16,0-20 0,0 20 0,-42 64 31,21-85-31,21 0 0,0 0 0,0 0 16,0 1-16,-21-22 0,21 21 0,0-42 46,0-1-30,0 1-16,0 0 0,0 0 16,0-21-16,0 20 0,0-20 0,21 0 15,-21-1-15,0 1 0,21 0 16,0-1-16,0 22 0,-21-21 0,22 0 16,-1 20-16,0 1 0,0 0 15,21 0-15,-20 21 0,-1 0 0,0 0 16,0 0-16,0 21 0,0 0 15,1 0-15,-1 22 0,0-1 0,0-21 16,-21 22-16,21-1 0,-21 0 16,0 1-16,0-1 0,0 0 0,0 1 15,0-22-15,0 21 0,0-21 0,0 0 16,0 1-16,0-1 16,0 0-16,0-42 31,0 0-31,0-1 15,0 1-15,21 0 0,1 0 0,-22-21 16,21 20-16,0-20 0,0 0 16,0-22-16,0 22 0,1 0 0,-1-1 15,0 1-15,0 0 0,0-1 16,0 22-16,22 0 0,-22 0 0,0 21 16,0 0-16,0 0 0,1 21 15,-1 0-15,-21 21 0,21-20 0,0 20 16,-21-21-16,21 21 15,-21 1-15,0-1 0,0-21 0,0 22 16,0-1-16,0-21 0,0 0 0,0 22 16,0-22-16,0 0 0,0 0 15,0 0-15,0 0 0,-21 1 0,21-44 47,21 1-47</inkml:trace>
  <inkml:trace contextRef="#ctx0" brushRef="#br0" timeOffset="2939.92">6032 847 0,'0'21'16,"0"0"-16,0 0 0,-21 22 15,21-22-15,-21 21 0,0 0 0,21 1 16,-21-1-16,0-21 0,-1 22 0,1-1 16,0-21-16,0 21 0,0-20 15,21 20-15,-21-21 0,-1 0 0,22 0 16,-21-21-16,21 22 0,0-44 47,0 1-47,21 0 15,1 0-15,-1-21 0,0 20 0,-21 1 16,21 0-16,0-21 0,-21 21 16,21 21-16,1-22 0,-1 22 15,0 22-15,-21-1 16,21 0-16,0 0 16,-21 0-16,21 0 0,-21 1 0,22-1 15,-1 0-15,0 0 0,-21 0 16,21 0-16,0-21 0,0 22 0,1-22 15,-1 0-15,21 0 0,-21 0 16,0 0-16,1 0 0,-1 0 16,0 0-16,0 0 0,0 0 0,0-22 15,1 22-15,-22-21 0,0 0 0,0 0 16,0 0-16,0 0 16,0-1-16,0 1 0,0 0 0</inkml:trace>
  <inkml:trace contextRef="#ctx0" brushRef="#br0" timeOffset="4305.2">7810 868 0,'0'21'32,"22"-21"-17,20 0-15,-21 0 16,0 0-16,22-21 0,-1 0 0,-21 21 15,21-21-15,1-1 16,-1 1-16,-21 0 0,22 0 0,-22 0 16,0 0-16,0-1 0,0 1 15,-21 0-15,0 0 0,0 0 16,0 0-16,0-1 0,-21 22 0,-21-21 16,21 0-16,-22 21 0,1 0 15,0 0-15,-1 0 0,-20 0 0,20 0 16,-20 21-16,21 0 0,-1 1 15,-20-1-15,20 0 0,22 0 0,-21 0 16,21 22-16,0-22 16,21 0-16,0 21 0,0-21 0,0 1 15,0 20-15,21-21 0,0 0 0,0 0 16,21 1-16,-20-1 0,20-21 16,0 21-16,1-21 0,-22 0 0,21 0 15,0 21-15,1-21 0,-22 0 16,0 0-16,0 0 0,0 0 0,1 0 15,-22-21 1,-22 21 0,1 0-16,0 0 0,0 0 0,-21 0 15,20 21-15,-20 0 16,0-21-16,-1 21 0,1 1 0,0 20 16,21-21-16,-22 0 0,22 22 15,0-22-15,0 0 0,21 0 0,-21 21 16,21-20-16,0-1 0,0 0 0,0 0 15,0 0-15,21-21 0,21 21 16,-21 1-16,0-22 0,22 0 0,-1 0 16,-21 0-16,43 0 0,-22 0 0,0 0 15,22 0-15,-22-22 0,1 22 16,20-21-16,-21 0 0,1 0 0,-1 21 16,0-42-16,1 20 0,-1 1 15,-21 0-15,0 0 0,1-21 16,-1 20-16,0-20 0,-21 21 0,0-21 15,0 20-15,0 1 0,0-21 16,0 21-16,0 0 0,0-1 0,0 1 16,-21 21-1,0 21-15,21 1 16,0-1-16,0 21 0,0-21 16,-22 22-16,22-22 0,0 21 0,-21-21 15,21 22-15,0-22 0,0 0 0,0 21 16,0-21-16,0 1 0,0-1 15,-21 0-15,21 0 0,0 0 16,0-42 31,0 0-47,0 0 0,0 0 16,0-22-16,0 22 0,0 0 15,0 0-15,0-22 0,21 22 0,-21-21 16,21 21-16,1-22 0,20 22 15,-21-21-15,21 21 0,-20 0 0,20-1 16,21 1-16,-20 21 0,-1 0 16,22 0-16,-22 0 0,0 0 0,1 21 15,-1-21-15,-21 43 0,0-22 16,0 0-16,-21 21 0,0-20 16,0 20-16,0-21 0,0 21 0,-21-20 15,0 20-15,21-21 0,-21 0 16,0 22-16,0-22 0,-1 0 0,1-21 15,21 21-15,0 0 0,-21-21 16,42 0 15,-21-21-31,21 0 16,-21 0-16,22 0 0,-1-1 16</inkml:trace>
  <inkml:trace contextRef="#ctx0" brushRef="#br0" timeOffset="4843.89">9631 466 0,'0'0'0,"-21"0"16,-1 21-16,1 0 15,21 0-15,-21 0 0,21 22 0,-21-22 16,0 21-16,21 1 0,0-1 16,-21 0-16,-1 1 0,1-1 15,21 0-15,0 22 0,-21-22 0,21 0 16,-21-20-16,21 20 0,0 0 16,0-21-16,0 22 0,0-22 0,0 0 15,0 0-15,0 0 0,0 1 16,21-22-16,0 0 0,0 0 0,1 0 15,-1 0-15,0 0 0,0 0 0,21 0 16,-20-22-16,-1 22 0,0-21 16,0 0-16,21 0 0,-20 0 15,-1 0-15,0-22 0,0 22 0,-21 0 0,0-21 16,21 20-16,-21 1 0,0 0 16,0 0-16,-21 21 31,21 21-31,-21 0 0,21 0 15,0 1-15,0-1 0,0 0 0,-21 0 16,21 0-16,0 0 0,0 1 16,0-1-16,0 0 0,0 0 0,0 0 15,21-21-15,0 21 16,0-21-16,0 0 0,1 0 16,-1 0-16,0 0 0,0 0 0,0-21 15,0 0-15,1 21 0,-1-21 16,-21 0-16,21-22 0</inkml:trace>
  <inkml:trace contextRef="#ctx0" brushRef="#br0" timeOffset="5051.62">10012 677 0,'-21'0'16,"-1"0"-1,1 0 48</inkml:trace>
  <inkml:trace contextRef="#ctx0" brushRef="#br0" timeOffset="5269.5">9271 826 0,'0'0'0,"21"0"47,0 0-47,0 0 0,22 0 15,-22 0-15,21 0 0,1-22 16,-1 22-16,0 0 0,1-21 0,20 0 16,-21 21-16,22-21 0,-22 21 0</inkml:trace>
  <inkml:trace contextRef="#ctx0" brushRef="#br0" timeOffset="6388.04">10520 466 0,'0'-21'0,"-21"42"47,-1 0-47,22 0 0,-21 21 0,0-20 16,0 20-16,0 0 0,21 22 15,-21-22-15,-1 0 0,1 22 0,0-22 16,21 1-16,-21 20 0,0-21 16,21 1-16,0-1 0,0 0 0,0-20 15,0 20-15,0-21 0,0 0 0,0 0 16,21 1-16,0-22 0,0 0 16,0 21-16,22-21 0,-22 0 0,0 0 15,21 0-15,-20-21 0,-1 21 0,21-22 16,-21 1-16,0 0 15,22 0-15,-22 0 0,0 0 0,21-22 16,-20 22-16,-1-21 0,0 21 16,0-1-16,-21 1 0,21 0 0,-21 0 15,21 21-15,-21-21 0,0 42 32,-21 0-17,21 0-15,-21 0 0,0 1 0,21-1 16,-21 21-16,21-21 0,0 0 15,0 1-15,0-1 0,0 0 0,0 0 16,0 0-16,21-21 16,-21 21-16,21-21 0,0 0 15,0 0-15,1 0 0,-1 0 0,21 0 16,-21 0-16,22 0 0,-22 0 16,21-21-16,-21 0 0,22 21 0,-22-21 15,0 0-15,0-22 0,0 22 0,0 0 16,1 0-16,-1-21 0,-21 20 15,0 1-15,21-21 0,-21 21 0,21 0 16,0-1-16,-21 1 16,0 42-1,0 1 1,0-1-16,-21 21 0,21-21 16,-21 22-16,0-22 0,21 21 15,-21 0-15,21 1 0,-22-22 0,1 21 16,21 1-16,0-1 0,0 0 15,0 22-15,0-22 0,0 0 0,-21 22 16,21-22-16,0 22 0,0-22 0,0 22 16,0-22-16,0 21 0,-21-20 15,21-1-15,0 0 0,0 1 0,0-1 16,0-21-16,0 22 0,-21-22 0,0 0 16,21 0-16,-22-21 15,1 0 1,0 0-16,0-21 15,21 0-15,-21 0 0,0-1 16,21 1-16,-22 0 0,22 0 16,0 0-16,0-22 0</inkml:trace>
  <inkml:trace contextRef="#ctx0" brushRef="#br0" timeOffset="6639.31">10456 826 0,'0'0'0,"0"-22"0,21 1 16,1 21-16,-1-21 0,0 21 16,0 0-16,21 0 0,1-21 0,-22 21 15,21 0-15,1 0 0,-1 0 16,0-21-16,1 21 0,-22 0 0,21 0 15,-21 0-15,22 0 0,-22 0 0,0 0 16,0 0-16</inkml:trace>
  <inkml:trace contextRef="#ctx0" brushRef="#br0" timeOffset="7151.93">12594 656 0,'0'0'0,"0"-21"0,0 42 47,0 22-47,-21-22 0,21 21 16,-21 0-16,21 1 0,0-1 0,0 0 15,-21 22-15,21-22 0,-22 1 16,22-22-16,0 21 0,0-21 0,-21 22 15,21-22-15,-21 0 0,21 0 0,0 0 16,0 0 0</inkml:trace>
  <inkml:trace contextRef="#ctx0" brushRef="#br0" timeOffset="7623.44">12467 847 0,'0'0'0,"-21"-21"0,21-22 0,0 22 16,0-21-16,0 21 0,0-1 0,0-20 15,0 21-15,0 0 0,21-22 0,0 22 16,0 0-16,22 0 0,-22 0 16,21 0-16,-21 21 0,22 0 0,-1 0 15,22 0-15,-22 0 0,0 0 16,1 0-16,20 21 0,-21 0 15,1 0-15,-22 0 0,0 0 0,0 1 0,-21 20 16,0-21-16,0 0 16,-21 0-16,0 1 0,-21-1 0,-1 21 15,1-21-15,-22 0 0,1 1 0,21-1 16,-22-21-16,22 21 0,-1 0 16,1-21-16,0 0 0,21 0 0,-22 0 15,22 0-15,21-21 16,0 0-1,21 21 1,0 0 0,1 21-16,-1 0 0,-21 0 0,21 0 15,0 1-15,0 20 0,0-21 16,-21 0-16,22 0 0,-1 22 0,0-22 16,0 0-16,-21 0 0,21 0 15,0-21-15,1 22 0,-1-1 0,0-21 16,0 0-16,0 0 0,0 0 0,1 0 15,-1 0-15,0 0 0,0 0 16,0-21-16</inkml:trace>
  <inkml:trace contextRef="#ctx0" brushRef="#br0" timeOffset="7979.23">13187 953 0,'-21'0'0,"21"21"16,21-21 0,0 0-1,0 0-15,21 0 0,-20-21 0,-1 21 16,21-22-16,-21 1 0,0 21 0,22-21 16,-22 0-16,0 21 0,0-21 15,0 0-15,-21-1 0,0 1 16,0 0-1,-21 21-15,0 0 16,0 0-16,0 0 0,-22 0 0,22 21 16,0 0-16,0 1 0,-21-1 15,20 0-15,1 0 0,0 21 0,0-20 16,21 20-16,0-21 0,0 0 0,0 0 16,0 1-16,0-1 0,21 0 15,-21 0-15,21-21 0,0 0 0,22 0 16,-22 0-16,0 0 0,21 0 15,1 0-15</inkml:trace>
  <inkml:trace contextRef="#ctx0" brushRef="#br0" timeOffset="10260.01">14160 423 0,'0'-21'0,"0"42"0,0-63 15,-21 42 1,0 0-16,0 21 0,0 0 16,21 22-16,-21-22 0,-1 21 0,1 1 15,21-1-15,-21 21 0,0-20 16,0 20-16,0 1 0,-1 20 0,1-20 16,0-1-16,-21 1 0,21-1 15,-1 22-15,1-21 0,0-1 16,0 22-16,0-22 0,0 22 0,-1 0 15,1-1-15,0-20 0,0 20 0,0-20 16,0 21-16,-1-22 0,1 22 16,0-22-16,21 1 0,0-1 0,-21-20 15,21 20-15,0-21 0,0-20 0,0 20 16,0-21-16,21 0 0,0-21 0,0 0 16,1 0-16,-1 0 0,0-21 15,0 0-15,21 0 0,1 0 0,-1-1 16,0-20-16,1 21 0,-1-21 0,22-1 15,-22 1-15,0 0 16,1-1-16,-1-20 0,-21 20 0,0 1 16,0-21-16,-21-1 0,0 22 0,0-22 15,0 1-15,-21-1 0,0 1 0,0-1 16,-21 22-16,-1-22 0,1 22 16,21 0-16,-22-1 0,1 22 0,0-21 15,-1 21-15,22 0 0,0-1 16,-21 22-16,42-21 0,-21 21 0,21-21 15,0 0 1,21 21-16,0 0 16,21 0-16,-21-21 0,22 21 15,-22-21-15,21-1 0,1 22 0,-22-21 16,21 0-16,0 0 0,1 0 16,-1 0-16,0-1 0,-20-20 0,20 21 15,0 0-15,-21-22 0,1 22 16,-1 0-16,21 0 0,-21 0 0,-21 0 15,21-1-15,1 22 0,-1 0 0,-21-21 16,0 42 0,0 1-16,0-1 15,0 0-15,0 0 0,0 0 16,0 0-16,0 1 0,0-1 0,-21 21 16,21-21-16,0 0 0,0 1 15,0-1-15,0 0 0,0 0 0,21 0 16,-21 0-16,21-21 15,0 0-15,0 0 0,0 0 0,1 0 16,-1 0-16,0 0 0,0 0 16,0 0-16,0 0 0,22-21 0,-22 0 15,0 0-15,21 21 0,-20-21 0,-1-22 16,21 22-16,-21 0 0,0-21 16,1 21-16,-22-1 0,0 1 15,21 0-15,-21 0 0,0 0 0,0 0 16,-21-1-1,-1 22-15,1 0 0,0 22 16,0-22-16,0 21 0,21 0 16,0 0-16,-21 0 0,21 0 0,-22 22 15,22-22-15,0 0 0,0 21 16,0-20-16,0-1 0,0 0 0,0 0 16,22 0-16,-1 0 0,0 1 0,21-22 15,-21 21-15,1-21 16,20 0-16,0 0 0,1 0 0,-1 0 15,0-21-15,1-1 0,20 1 0,-21 0 16,1 0-16,-1 0 16,0 0-16,1-22 0,-22 22 0,0-21 15,0-1-15,0 22 0,-21-21 16,22 21-16,-22 0 0,0-1 16,-22 22-1,1 22-15,21-1 0,0 0 16,-21 0-16,0 0 0,21 22 0,-21-22 15,21 0-15,0 21 0,-21-21 0,21 1 16,0-1-16,-22 0 0,22 0 16,0 0-16,0 0 0,0-42 47,0 0-32,0 0-15,22-21 16,-1 20-16,-21 1 0,21-21 0,0 21 15,0-22-15,22 1 0,-22 21 0,0-21 16,21 20-16,-21 1 0,22 0 16,-22 21-16,0 0 0,0 0 0,0 0 15,-21 21-15,22 0 16,-22 1-16,21-1 0,-21 0 0,0 0 16,0 21-16,0-20 0,21-1 0,-21 0 15,21 0-15,-21 0 16,0 0-16,0 1 0,21-1 0,0-21 15,1 0-15,-22 21 0,21-21 0,0 0 16,0 0-16,0-21 16,0 0-16,-21-1 0,22 22 15,-22-42-15,21 21 0,0 0 16,0-22-16,0 22 0,0-21 0,1 0 16,-22 20-16,21-20 0,0 21 0,0 0 15,0 0-15,0-1 0,1 22 16,-1 0-16,-21 22 31,0-1-15,0 0-16,0-42 62,0 0-46,0-1-16,-21 22 15,21-21-15,-22 21 0,1 0 16,0 0-16,0 0 16,0 0-16,0 0 0,-1 21 15,1 1-15,21-1 0,0 0 0,-21 0 16,21 0-16,-21 0 16,21 22-16,0-22 0,0 0 0,0 21 15,0-20-15,0-1 0,0 0 0,21 21 16,0-21-16,-21 1 0,21-1 15,1-21-15,20 21 0,-21 0 0,0-21 16,22 0-16,-22 0 0,21 0 16,0 0-16,-20 0 0,20 0 0,-21 0 15,21-21-15,-20 21 0,20-21 0,-21-22 16,0 22-16,0 0 0,1-21 16,-1-1-16,0 1 0,-21 21 15,0-21-15,21 20 0,-21-20 0,0 21 16,0 0-16,0 0 15,-21 21 1,0 21-16,0 0 16,21 0-16,-22 0 0,1 0 0,21 22 15,0-22-15,-21 0 0,21 21 16,0-20-16,0 20 0,0-21 0,0 0 16,0 0-16,0 1 0,0-1 0,0 0 15,21 0-15,0-21 0,1 21 16,-1-21-16,0 0 0,21 0 0,-21 0 15,22 0-15,-1 0 0,-21 0 16,22-21-16,-1 0 0,0 0 0,1 0 16,-1-22-16,0 22 0,-21-21 15,22-1-15,-1 1 0,-21 0 16,0-1-16,1 1 0,-1 21 0,0-21 16,-21 20-16,0 1 0,-21 21 31,0 0-31,-22 21 0,22 1 0,0-1 15,0 0-15,0 21 0,21-21 16,0 22-16,0-22 0,0 0 0,0 21 16,0-20-16,0-1 0,0 0 15,0 0-15,21 0 0,0 0 16,-21 1-16,21-1 0,-21 0 0,21-21 0,-21 21 16,0 0-1,0 0 1,-21-21-16,0 0 15,0 0-15,0 0 0,-1 0 16,1 0-16,0 0 0,0 0 0,0 0 16,0 0-16</inkml:trace>
  <inkml:trace contextRef="#ctx0" brushRef="#br0" timeOffset="11327.22">1841 2773 0,'0'0'0,"0"-21"32,-21 21-32,0 21 0,0 0 15,0 0-15,-22 0 0,22 22 0,-21-1 16,21 0-16,0 22 0,-22-1 16,22-20-16,0 20 0,-21 1 0,42-1 15,0-20-15,0 20 0,0-21 16,0 1-16,0-22 0,21 21 0,0-21 15,0 1-15,21-1 0,1-21 16,-1 0-16,0 0 0,1 0 0,-1 0 16,-21 0-16,22 0 0,-1 0 15,-21-21-15,21-1 0,-20 22 0,-1-21 16,0 0-16,0 0 16,-21-21-16,0 20 0,0 1 0,0-21 15,0 21-15,0 0 0,-42-1 16,21-20-16,-1 42 0,-20-21 0,21 21 15,-21 0-15,-1 0 0,1 0 16,0 21-16,-1 0 0,1 0 0,21 1 16,0-1-16,-1 0 0,1 0 15,21 21-15,0-20 0,0-1 0,0 0 16,0 0-16,0 0 0,21-21 16,1 21-16,-1-21 0,21 0 0,-21 0 15,22 0-15</inkml:trace>
  <inkml:trace contextRef="#ctx0" brushRef="#br0" timeOffset="11469.14">2773 3217 0,'0'0'0,"-21"0"31,21-21-31</inkml:trace>
  <inkml:trace contextRef="#ctx0" brushRef="#br0" timeOffset="11521.11">2773 4530 0,'0'0'0,"0"-233"0,0 0 0,21 21 15</inkml:trace>
  <inkml:trace contextRef="#ctx0" brushRef="#br0" timeOffset="12027.82">4805 2540 0,'0'-21'0,"0"42"0,0-21 31,0 21-31,0 0 0,0 22 16,0-1-16,0 22 0,0-22 15,0 21-15,0-20 0,0 20 0,0-20 16,0 20-16,0 1 0,0-22 0,-21 0 16,21 1-16,0-1 0,-22 0 15,22-21-15,0 22 0,0-22 0,0 0 16,0 0-16,22-21 31,-22-21-31,0 0 0,0 0 16,21 0-16,-21-22 15,0 22-15</inkml:trace>
  <inkml:trace contextRef="#ctx0" brushRef="#br0" timeOffset="12384.63">4551 2731 0,'-21'0'0,"42"0"0,-64 0 0,22-22 16,21 1-16,0 0 0,0 0 15,0 0-15,0 0 16,43-1-16,-22 1 0,21 0 0,0 0 16,1 0-16,20 0 0,1-1 15,-22 22-15,22 0 0,-1-21 16,1 21-16,-1 0 0,1 21 0,-22 1 15,0-1-15,1 0 0,-1 21 16,-21 1-16,-21-1 0,0 0 0,0 1 16,-21-1-16,-21 0 0,20-21 0,-20 22 15,0-1-15,-1-21 0,1 0 16,0 1-16,-22 20 0,22-42 16,0 21-16,-1 0 0,22-21 0,-21 0 0,21 21 15,-1-21-15,44-21 31,-1 21-15,0-21-16,0 0 0,0 21 16,22-21-16</inkml:trace>
  <inkml:trace contextRef="#ctx0" brushRef="#br0" timeOffset="12736.08">6159 2646 0,'0'0'0,"0"-64"31,0 43-31,-21 21 16,21-21-16,-21 21 0,0 0 0,0 0 15,-22 0-15,22 0 0,0 21 16,-21 0-16,21 22 0,-22-22 0,1 21 15,21-21-15,-22 22 0,1-1 16,21 22-16,0-22 0,0 0 0,-1-21 16,22 22-16,0-1 0,0 0 0,0-20 15,0 20-15,0-21 0,22 0 16,-1 0-16,0 1 0,0-1 0,21-21 16,-20 0-16,20 0 0,0 0 15,1 0-15,-22 0 0,21 0 16,0 0-16,1-21 0,-1-1 0,0 1 15,1 0-15,-1 0 0,0 0 0</inkml:trace>
  <inkml:trace contextRef="#ctx0" brushRef="#br0" timeOffset="13027.91">7048 2540 0,'0'0'0,"0"-21"0,0 42 31,0 0-31,0 0 16,0 22-16,-21-22 0,21 21 16,-21 1-16,21-1 0,-21 0 0,21 1 15,-21-1-15,0 0 0,21-21 16,-22 22-16,22-1 0,-21-21 0,0 0 15,21 22-15,0-22 0,0 0 0,-21 0 16,21-42 15,21 21-31</inkml:trace>
  <inkml:trace contextRef="#ctx0" brushRef="#br0" timeOffset="13412.04">6900 2519 0,'-21'-21'16,"42"42"-16,-63-63 0,42 20 0,-21 22 15,21-21-15,0 0 16,0 0-16,21 21 0,0 0 16,21-21-16,-20 21 0,20 0 15,0 0-15,1 0 0,-1 0 16,0 0-16,22 0 0,-22 21 0,0 21 15,1-21-15,-1 22 0,0-22 16,1 21-16,-1 1 0,0-1 0,-20 0 16,-1 1-16,0 20 0,-21-42 0,0 22 15,0-1-15,-85 85 16,43-85-16,21-21 16,-22 1-16,1-1 0,0 0 0,-22 0 15,22 0-15,0 0 0,-1-21 16,-20 22-16,20-22 0,1 0 15,0 0-15,21 0 0,-1 0 0,1 0 16,0 0-16,21-22 16,21 1-1,22 0-15,-22 0 0,0 21 0,21-21 16</inkml:trace>
  <inkml:trace contextRef="#ctx0" brushRef="#br0" timeOffset="13975.86">8149 2836 0,'0'0'0,"21"-42"15,-21 21 1,0 0-16,0 0 0,0-1 0,0 1 15,0 0-15,-21 0 0,0 0 16,0 21-16,0 0 0,-1 0 16,1 0-16,0 0 0,-21 0 0,21 0 15,-22 42-15,1-21 0,21 0 16,-22 22-16,1-1 0,21-21 0,-21 22 16,20-1-16,1 0 0,0 1 15,0-22-15,21 21 0,0-21 16,0 22-16,0-22 0,0 0 0,0 0 15,0 0-15,21-21 0,0 21 0,0-21 16,1 0-16,20 0 0,-21 0 16,0-21-16,22 21 0,-1-21 0,-21 0 15,21 0-15,-20 0 0,20-1 0,-21 1 16,0-21-16,0 21 0,1-22 16,-1 22-16,0-21 0,0 0 0,-21 20 15,0 1-15,0 0 0,21 0 0,-21 0 16,0 0-16,0 42 31,0 0-31,0 0 0,0 0 0,0 0 16,0 1-16,0-1 0,0 0 15,0 0-15,0 0 0,0 0 0,0 1 16,0-1-16,21-21 0,1 21 0,-1-21 16,0 21-16,0-21 15,0 0-15,0 0 0,1 0 0,-1 0 16,0-21-16,0 21 0,0-21 0,0 0 15</inkml:trace>
  <inkml:trace contextRef="#ctx0" brushRef="#br0" timeOffset="14248.47">8742 2201 0,'0'0'0,"-21"0"0,-1 22 15,22-1-15,-21 0 16,21 21-16,-21-21 0,21 22 0,0 20 16,0-20-16,-21-1 0,21 21 15,-21-20-15,21 20 0,0-20 0,0-1 16,0 0-16,-21 1 0,21-1 16,0 0-16,0-21 0,0 22 15,0-22-15,0 0 0,0 0 0,0 0 16,0 1-16,21-22 15,0 0 1,0-22-16,0 1 0</inkml:trace>
  <inkml:trace contextRef="#ctx0" brushRef="#br0" timeOffset="14775.17">9483 2709 0,'0'0'0,"0"-42"16,0 21-16,0 0 0,-64-127 31,43 126-31,0 1 0,0 21 16,-1 0-16,1 0 0,0 0 0,0 21 16,0 1-16,0 20 0,-22-21 15,22 21-15,-21 1 0,21-22 0,-22 21 16,22 1-16,0-1 0,0 0 0,0 1 15,21-1-15,0-21 0,0 0 16,0 22-16,0-22 0,0 0 16,21 0-16,0 0 0,0-21 0,21 0 15,-20 0-15,-1 0 0,21 0 16,-21 0-16,22 0 0,-22 0 0,21-21 16,-21 0-16,0 0 0,22 0 0,-22-1 15,0-20-15,0 21 0,-21-21 16,21-1-16,1 22 0,-22-21 0,21-1 15,-21 1-15,0 21 0,0 0 0,0 0 16,0-1-16,0 44 16,0-1-1,-21 21-15,21-21 0,0 0 0,0 22 16,0-22-16,0 21 16,0-21-16,0 1 0,0-1 0,0 21 15,21-21-15,0 0 0,0 1 0,21-22 16,-20 21-16,-1 0 0,21-21 15,0 0-15,-20 0 0,20 0 0,0 0 16,1 0-16,-22 0 0,21-21 0,-21 0 16,22-1-16,-22 1 0,0 0 15,0-21-15</inkml:trace>
  <inkml:trace contextRef="#ctx0" brushRef="#br0" timeOffset="15139.96">8340 2307 0,'21'0'31,"21"-21"-31,-21 0 16,22 21-16,-1-21 0,21 21 15,-20-21-15,20 21 0,1-22 0,-1 1 16,1 21-16,-1-21 0,1 21 16,-1-21-16,1 21 0,-22 0 0,0-21 15,1 21-15,-1 0 0,-21 0 0,0 0 16,1 0-16,-1 0 0,0 0 15,-21 21 1,-21 0 0,0-21-16</inkml:trace>
  <inkml:trace contextRef="#ctx0" brushRef="#br0" timeOffset="16231.52">1609 5101 0,'0'0'0,"0"-21"0,0 0 0,0 0 16,-22 42 30,22 0-46,-21 0 16,21 0-16,0 1 0,0-1 16,0 0-16,0 0 0,0 0 0,0 0 15,0 1-15,21-22 0,1 21 16,-1-21-16,0 0 0,0 21 0,21-21 16,-20 0-16,20 0 0,0 0 15,-21 0-15,22 0 0,-1-21 0,0 21 16,1-21-16,-22-1 0,21 1 15,-21 21-15,1-21 0,-1 0 0,0 0 16,-21 0-16,0-1 0,0 1 16,0 0-16,0 0 0,0 0 15,-21 0-15,0 21 16,-1 0-16,1 0 16,21 21-16,-21 0 15,21 0-15,-21 0 0,21 22 0,-21-22 16,21 21-16,0 0 0,0 1 15,0-1-15,-21 0 0,21 22 0,0-22 16,-22 1-16,22-1 0,0 0 16,0 1-16,0-1 0,0-21 0,0 21 15,0-20-15,0-1 0,0 0 0,0 0 16,0 0-16,0 0 0,0-42 47,0 0-32,0 0-15,0 0 0</inkml:trace>
  <inkml:trace contextRef="#ctx0" brushRef="#br0" timeOffset="16539.34">1566 5609 0,'0'0'0,"21"0"31,1 0-31,-1 0 0,0 0 16,0 0-16,0 0 0,22 0 15,-22 0-15,21 0 0,0-21 0,-20 21 16,20 0-16,-21-21 0,21 21 16,-20-21-16,20 21 0,-21 0 0,0 0 15,0-21-15,1 21 0,-1 0 16,-21-22-16,21 22 0,-21-21 15,0 0 17</inkml:trace>
  <inkml:trace contextRef="#ctx0" brushRef="#br0" timeOffset="16840.16">2667 5398 0,'21'0'16,"0"0"0,0 0-16,1-22 15,-22 1-15,21 21 16,-21-21-16,0 0 15,-21 21 17,-1 0-17,1 21-15,0-21 16,21 21-16,0 0 16</inkml:trace>
  <inkml:trace contextRef="#ctx0" brushRef="#br0" timeOffset="17385.65">4127 4995 0,'0'0'0,"0"-21"0,0 0 16,0 0-16,-21 21 15,21-21-15,0 0 0,0 42 31,21 0-31,-21 0 16,22 0-16,-1 22 0,21-1 0,-21 0 16,0 1-16,22-1 0,-22 0 15,21 1-15,-21-1 0,22-21 0,-22 21 16,0-20-16,0 20 0,0-21 0,1 0 16,-22 22-16,21-22 0,-21 0 15,0 0-15,0-42 47,0 0-47,0 0 16,21-1-16</inkml:trace>
  <inkml:trace contextRef="#ctx0" brushRef="#br0" timeOffset="17632.5">4784 4932 0,'0'0'0,"0"-42"0,0 20 16,-22 22-1,1 22-15,-21-1 16,21 0-16,-22 0 0,22 21 16,-21 1-16,0-1 0,-1 0 15,1 1-15,0-1 0,-1 0 0,1 1 16,0-1-16,-1 0 0,22 1 0,-21-1 16,21 0-16,-1 1 0,-20-22 15,42 21-15,-21-21 0,21 1 0,-21-22 16,21 21-16,21-42 15,0 21 1,0-22-16,0 1 0,1-21 0,20 21 16</inkml:trace>
  <inkml:trace contextRef="#ctx0" brushRef="#br0" timeOffset="18352.09">4995 5038 0,'21'0'0,"-42"0"0,42-21 16,-21 42 0,-21 0-1,21 0-15,0 21 16,0-20-16,0-1 0,0 21 16,0-21-16,0 22 0,0-22 0,0 0 0,0 21 15,0-21-15,0 1 0,0-1 16,0 0-16,0 0 0,0 0 15,0 0-15,0-42 47,0 0-47,0 0 0,0 0 16,0 0-16,0-1 0,0-20 16,0 21-16,0-21 0,0 20 0,0-20 15,0 0-15,21-1 0,-21 1 0,22 0 16,-1-1-16,0 1 0,0 21 15,0 0-15,0 0 0,1-1 0,-1 22 16,0 0-16,0 22 16,0-1-16,0 0 0,1 0 15,-22 21-15,21 1 0,0-22 0,-21 21 16,21 1-16,-21-1 0,0-21 16,0 21-16,0 1 0,0-22 0,0 0 15,0 0-15,0 0 0,0 1 0,0-1 16,0 0-1,21-21 1,-21-21-16,21 0 0,22-43 16,-43 43-1,21-21-15,0 20 0,0-20 0,22 0 16,-22-1-16,21 1 0,-21 0 16,22-1-16,-1 1 0,0 21 15,-21 0-15,22 0 0,-22-1 0,21 22 16,-21 0-16,1 0 0,-1 0 0,0 22 15,-21-1-15,0 21 0,0-21 16,0 22-16,0-1 0,0 0 0,0 1 16,0-22-16,-21 21 0,0 0 0,-1 1 15,22-22-15,-21 21 0,0-21 16,0 1-16,21 20 0,-21-21 0,21 0 16,0 0-16,21-42 46</inkml:trace>
  <inkml:trace contextRef="#ctx0" brushRef="#br0" timeOffset="18819.4">6583 4868 0,'0'22'16,"0"-1"-16,0 0 0,-21 0 15,-1 21-15,1-20 0,0 20 0,21 0 16,-21 1-16,0-22 16,0 21-16,-1 0 0,1 1 0,0-1 15,0 0-15,0-20 0,0 20 0,-1-21 16,1 0-16,0 22 0,0-22 16,0 0-16,21-42 31,0 0-31,0-1 15,21 1-15,0 0 0,-21-21 0,21 21 16,0-22-16,-21 22 0,22-21 0,-1 21 16,-21-22-16,0 22 0,21 0 15,0 21-15,0 0 16,-21 21-16,21 0 16,1 0-16,-22 1 0,0-1 15,21 0-15,0 0 0,0 0 0,-21 0 16,21 1-16,0-1 0,1 0 0,20-21 15,-21 21-15,0-21 0,0 21 0,22-21 16,-22 0-16,21 0 0,-21 0 16,1 0-16,20 0 0,-21 0 0,0-21 15,0 0-15,1 21 0,-22-21 0,0 0 16,21 21-16,-21-22 0,0 1 16,0 0-16,0 0 0,0 0 15</inkml:trace>
  <inkml:trace contextRef="#ctx0" brushRef="#br0" timeOffset="19636.18">8488 4614 0,'0'22'32,"21"-22"-17,0 0 1,0 0-16,0 0 16,1 0-16,20 0 0,-21 0 0,21-22 15,-20 1-15,20 21 0,0-21 0,1 0 16,-1 21-16,-21-21 0,21 0 15,1 21-15,-22-22 0,0 1 0,0 0 16,-21 0-16,0 0 0,0 0 16,-21 21-16,-21 0 15,-1 0-15,22 0 0,-21 0 0,0 0 16,-1 0-16,1 0 0,0 0 16,-1 21-16,1 0 0,21 0 0,0 0 15,-1 0-15,22 1 0,0-1 16,0 0-16,0 0 0,0 0 0,22 0 15,-1 1-15,0-1 16,0-21-16,0 21 0,22-21 0,-22 0 16,21 0-16,0 0 0,1 0 0,-1 0 15,-21 0-15,22 0 0,-1 0 16,-21 0-16,21 0 0,-20-21 0,-1 0 16,-21-1-1,-21 22-15,-1 0 16,1 0-16,0 0 0,-21 0 0,-1 0 15,1 22-15,0-1 0,-1 0 0,1 0 16,0 0-16,-1 0 0,1 22 16,0-1-16,-1 0 0,22-20 15,0 20-15,0 0 0,0-21 0,21 22 16,0-22-16,0 21 0,0-21 16,0 1-16,21-1 0,0-21 0,21 21 15,-20-21-15,20 0 0,0 0 0,1 0 16,-1 0-16,0 0 0,1 0 15,20 0-15,-21-21 0,22 0 0,-22-1 16,1 1-16,-1-21 0,0 21 0,1-22 16,-1 1-16</inkml:trace>
  <inkml:trace contextRef="#ctx0" brushRef="#br0" timeOffset="19920.02">9673 4233 0,'0'0'0,"0"-21"0,0-21 0,0 0 0,0 20 15,0 1-15,0 0 0,0 0 0,-21 21 16,0 0 0,21 21-16,0 0 0,0 22 15,0-1-15,-21 0 0,21 1 0,0 20 16,-22-21-16,22 22 0,0-22 16,0 22-16,-21-22 0,0 22 15,21-22-15,-21 21 0,21-20 0,-21-1 0,21 0 16,0 1-16,0-22 15,0 0-15,0 21 0,0-20 0,0-1 16,21-21 0,0 0-16,0-21 15,0-1-15,1 1 0,-1 0 16,21 0-16,-21 0 0</inkml:trace>
  <inkml:trace contextRef="#ctx0" brushRef="#br0" timeOffset="20311.5">9948 4678 0,'0'21'16,"0"0"-1,0 0 1,21-21-16,1 0 16,20 0-16,-21 0 0,0 0 15,22 0-15,-22-21 0,21 0 0,-21 21 16,22-21-16,-22 21 0,21-21 0,-21 0 15,0-1-15,1 1 0,-1 0 0,-21 0 16,21 0-16,-21 0 0,0-1 16,-21 1-16,0 21 0,-1 0 15,1 0-15,0 0 0,-21 0 16,21 0-16,-22 0 0,22 21 16,0 1-16,-21-1 0,20 0 0,1 0 0,0 0 15,21 22-15,0-22 0,-21 21 16,21-21-16,0 22 0,0-22 15,0 21-15,0-21 0,21 0 0,0 1 16,0-1-16,1 0 0,-1 0 0,21-21 16,-21 0-16,22 21 0,-22-21 15,21 0-15,0 0 0,1 0 0,-1-21 16,0 0-16,1 21 0,-1-21 0,0 0 16,1-22-16,-22 22 0</inkml:trace>
  <inkml:trace contextRef="#ctx0" brushRef="#br0" timeOffset="20987.12">10901 4466 0,'0'0'0,"0"-21"16,0 0 0,-21 21-1,-1 21-15,22 0 0,-21 0 16,0 1-16,21 20 0,-21-21 16,21 0-16,0 0 0,0 22 0,0-22 15,-21 21-15,21-21 0,0 1 0,-21 20 16,21-21-16,0 0 0,0 0 15,0 1-15,0-1 0,0-42 47,0-1-31,0 1-16,0 0 0,21 0 0,0-21 16,-21 20-16,21-20 0,-21 0 0,21 21 15,0-22-15,1 22 0,-1-21 16,0 21-16,0-1 0,0 1 0,0 0 15,1 21-15,-1 0 0,0 0 0,0 0 16,0 21-16,0 0 16,-21 1-16,0-1 0,22 0 0,-22 0 15,0 0-15,21 22 0,-21-22 0,0 21 16,0-21-16,0 22 0,0-22 16,0 0-16,0 21 0,0-21 15,0 1-15,0-1 0,0 0 0,0 0 16,0-42 15,0 0-31,0 0 16,0-1-16,0-20 0,0 21 15,0 0-15,21-22 0,0 22 16,-21-21-16,21 0 0,0 20 16,22-20-16,-22 21 0,0-21 0,0 20 15,22 1-15,-22 0 0,0 0 0,21 21 16,-21 0-16,1 0 0,-1 0 15,0 0-15,0 0 0,-21 21 0,21 0 16,-21 0-16,21 22 0,-21-22 16,0 0-16,0 21 0,0-20 0,0 20 15,0-21-15,0 21 0,0-20 0,-21 20 16,0-21-16,21 0 0,0 0 0,-21 1 16,0-1-16,21 0 15,0 0-15,21-42 31,-21 0-31,21 21 0</inkml:trace>
  <inkml:trace contextRef="#ctx0" brushRef="#br0" timeOffset="21848.14">11874 4678 0,'0'21'15,"22"-21"1,-1 0-16,0 0 16,0 0-16,0 0 0,0 0 15,22 0-15,-22-21 0,21 21 0,-21-21 16,1 21-16,-1-21 0,0-1 0,0 22 16,0-21-16,-21 0 0,21 0 15,-21 0-15,0 0 0,0-1 16,0 1-16,0 0 0,-21 21 15,0 0-15,0 0 0,0 0 0,0 0 16,-1 0-16,-20 0 0,21 21 16,0 0-16,0 1 0,21-1 15,-22 21-15,1-21 0,21 0 0,-21 1 0,21 20 16,0-21-16,0 0 0,0 0 16,0 22-16,0-22 0,21 0 15,0 0-15,1 0 0,-1-21 16,0 0-16,21 0 0,-21 0 0,1 0 15,20 0-15,-21 0 0,21 0 16,1 0-16,-22-21 0,21 0 0,-21 0 16,22 0-16,-22 0 0,0-1 15,21 1-15,-20-21 0,-22 21 0,0 0 16,21-22-16,-21 22 0,0 0 0,0 0 16,0 0-16,0-1 0,0 44 31,0-1-16,0 0-15,0 0 0,0 0 16,0 0-16,0 1 0,0 20 16,0-21-16,-21 0 0,21 0 15,0 1-15,0-1 0,-22 0 0,22 0 16,0 0-16,0 0 16,0 1-16,-21-22 15,21-22 16,0 1-31,0 0 0,0 0 16,0 0-16,0 0 0,21-1 0,-21-20 16,22 21-16,-1-21 0,21-1 0,-21 22 15,22-21-15,-1-1 0,21 1 16,-20 0-16,20 21 0,-20-22 0,-1 22 16,0 21-16,1 0 0,-1 0 0,-21 0 15,0 21-15,0 0 16,-21 1-16,0 20 0,0-21 0,0 21 15,0 1-15,0-22 0,-21 21 0,0 1 16,0-22-16,21 21 0,0 0 16,0-20-16,0-1 0,0 0 0,0 21 15,0-21-15,0 1 0,0-44 47,21 1-47,0 0 16,-21 0-16,21 0 0,1 0 15</inkml:trace>
  <inkml:trace contextRef="#ctx0" brushRef="#br0" timeOffset="22115.5">13674 3831 0,'0'21'0,"-22"43"15,22-22-15,-21 1 16,21-1-16,-21 0 0,21 1 16,0 20-16,0-21 0,-21 1 0,21 20 15,0-20-15,-21-1 0,21 0 16,0 1-16,0-1 0,0 0 0,0-21 16,0 22-16,0-22 0,0 0 0,0 0 15,0 0-15,21-21 31,0 0-31,0-21 0,0 21 16</inkml:trace>
  <inkml:trace contextRef="#ctx0" brushRef="#br0" timeOffset="22524.27">14330 4403 0,'0'0'0,"0"-21"31,-21 21-31,-1 0 15,-20 0-15,21 0 0,-21 0 0,-1 21 16,1-21-16,21 21 0,-22-21 16,1 21-16,21 0 0,0-21 0,0 21 15,-1-21-15,22 22 0,0-1 0,0 0 16,22 0 0,-1-21-16,21 0 0,-21 0 15,22 21-15,-1-21 0,0 0 0,1 0 16,-1 21-16,0-21 15,-21 0-15,1 0 0,-1 22 0,0-22 16,0 21-16,0-21 0,-21 21 16,0 0-16,-21-21 15,0 21-15,0-21 0,0 21 16,-1-21-16,-20 22 0,0-22 0,21 21 16,-22-21-16,1 0 0,0 21 0,20-21 15,-20 0-15,21 0 0,0 0 16,0 21-16,-1-21 0,1 0 0,0 0 15,0 0-15,21-21 16,0 0 0,0 0-16,0-1 0,0 1 15</inkml:trace>
  <inkml:trace contextRef="#ctx0" brushRef="#br0" timeOffset="22829.54">13250 4001 0,'0'0'0,"-63"-22"0,-1 22 15,43 0-15,21-21 16,21 21-16,22 0 0,-22-21 16,21 21-16,22 0 0,-22-21 0,21 0 15,1 21-15,-1 0 0,-20-21 16,41 21-16,-20 0 0,-1 0 0,1-22 15,-1 22-15,1 0 0,-1 0 0,-20 0 16,20 0-16,-20 0 0,-1 0 16,-21 0-16,21 0 0,-20 0 0,-1 0 15,-42 0 17,-1 0-32,1 0 15,-21 0-15,21 0 0</inkml:trace>
  <inkml:trace contextRef="#ctx0" brushRef="#br0" timeOffset="23863.94">2117 7345 0,'-22'0'16,"1"0"-16,0 0 0,0 0 0,0 0 16,0 0-16,-1 0 0,1 0 15,0-21-15,0 21 0,21-21 16,0-1-16,0 1 0,-21 0 0,21 0 15,0 0-15,0-22 0,0 22 16,21 0-16,0-21 0,0 21 0,0-1 16,1-20-16,20 21 15,-21 0-15,21 0 0,1-1 0,-1 22 16,0 0-16,1 0 0,-22 0 0,0 0 16,0 0-16,-21 22 0,0-1 15,0 21-15,0 0 0,-21 1 0,0-1 16,0 0-16,-22 22 0,1-1 15,21 1-15,-21-1 0,20-20 0,-20 20 16,21-20-16,0-1 0,21 0 16,0 1-16,0-1 0,0-21 0,0 0 15,0 0-15,21 1 0,0-22 0,21 0 16,1 0-16,-1 0 0,0 0 16,1-22-16,20 1 0,1 0 15,-1 0-15,-20 0 0,20 0 16,-21-22-16,1 22 0,-1 0 0,-21-21 15,0 20-15,-21 1 0,0-21 0,0 21 16,-21 0-16,-21-1 0,0 1 16,-1 0-16,1 0 0,-22 21 0,22 0 15,-21 0-15,20 0 0,1 0 16,0 21-16,-1 0 0,22-21 0,-21 21 16,21 1-16,21-1 0,0 0 15,0 0-15,0 0 0,21-21 16,0 0-16,0 0 0,0 0 15,22 0-15,-1 0 16</inkml:trace>
  <inkml:trace contextRef="#ctx0" brushRef="#br0" timeOffset="24063.82">3196 7176 0,'0'21'31,"-21"-21"-15,42 0 31,0 0-47</inkml:trace>
  <inkml:trace contextRef="#ctx0" brushRef="#br0" timeOffset="24499.6">5080 6689 0,'0'0'0,"0"21"31,21 0-15,0 21-16,0-20 0,-21 20 0,22 0 15,-1 1-15,21-1 0,-21 0 0,0 1 16,1-1-16,-22 0 0,21 1 0,0-1 16,-21 0-16,21-21 0,-21 22 15,0-22-15,0 21 0,0-21 0,0 1 16,0-1-16,21-42 31,-21-1-31</inkml:trace>
  <inkml:trace contextRef="#ctx0" brushRef="#br0" timeOffset="24727.47">5609 6773 0,'0'0'0,"0"-21"0,0 0 16,0 0-16,-21 21 15,0 0-15,0 0 0,-1 0 0,-20 21 16,21 0-16,0 0 0,-22 22 0,22-22 16,-21 0-16,0 21 0,20 1 15,-20-22-15,21 21 0,-21 1 0,20-1 16,-20 0-16,21 1 0,0-1 16,0 0-16,-1-21 0,22 1 15,0-1-15,0 0 0,22-21 16,-1 0-16,21-21 15,-21 0-15</inkml:trace>
  <inkml:trace contextRef="#ctx0" brushRef="#br0" timeOffset="25435.24">6011 6646 0,'0'0'16,"-21"22"15,0-1-31,21 0 16,-21 21-16,21-21 0,0 22 15,-21-22-15,21 21 0,-22 1 0,22-1 16,-21-21-16,21 21 0,0 1 0,0-1 16,0-21-16,0 22 0,0-22 15,0 0-15,0 0 0,0 0 0,0 0 16,0-42-1,0 0 1,0-21 0,0 21-16,0-1 0,0-20 0,21 21 15,-21-21-15,22-1 0,-1 1 0,-21 0 16,21-1-16,0 1 0,0 0 16,0-1-16,1 1 0,-1 21 0,0 0 15,0-1-15,0 22 0,0 0 16,1 0-16,-1 22 0,0-1 15,-21 0-15,21 21 0,0-21 0,-21 1 16,0 20-16,0 0 0,0-21 0,0 22 16,0-22-16,0 0 0,0 21 0,0-20 15,0-1-15,0 0 0,0 0 16,0 0-16,0 0 16,0-42-1,0 0 1,0 0-16,0 0 0,0-22 15,21 22-15,1-21 0,-1 0 0,0-1 16,0 1-16,0 0 0,0-22 0,1 22 16,-1-1-16,21 1 0,-21 0 15,0 21-15,22-1 0,-22 22 0,21 0 16,-21 0-16,1 22 0,20-1 0,-42 0 16,21 21-16,-21 1 0,21-1 15,-21 0-15,0 1 0,0-1 0,0 0 16,0 1-16,0-22 0,0 21 15,0 0-15,0-20 0,0 20 16,0-21-16,0 0 0,0 0 0,-21 1 16,21-1-16,0 0 0,0 0 15,0-42 1,0 0 0,0 0-16,21-1 0</inkml:trace>
  <inkml:trace contextRef="#ctx0" brushRef="#br0" timeOffset="25883.98">7472 6477 0,'-21'85'16,"-1"-64"-1,22 21-15,0-21 0,-21 22 16,0-1-16,0 0 0,0 1 0,0-1 15,-1 0-15,1 1 0,0-1 0,0 0 16,0 1-16,0-1 0,-1-21 16,1 22-16,0-22 0,0 0 0,21 0 15,-21 0-15,21-42 16,0 0 0,21 0-16,0 0 15,0-1-15,0-20 0,-21 21 0,22-21 16,-1 20-16,0-20 0,0 21 0,-21-21 15,21 20-15,0 1 0,1 21 16,-1 0-16,0 0 16,0 21-16,-21 1 0,0-1 0,21 0 15,0 0-15,-21 21 0,22-20 0,-1-1 16,-21 0-16,21 0 0,0 0 16,0 0-16,127 22 15,-105-43-15,-22 0 16,21 0-16,-21 0 0,1 0 15,20-21-15,-21-1 0,0 1 16,0 21-16,1-21 0,-22 0 0,0 0 16,0 0-16</inkml:trace>
  <inkml:trace contextRef="#ctx0" brushRef="#br0" timeOffset="26623.52">9440 6858 0,'21'0'15,"-21"-21"-15,22 0 16,-22 0-16,21-1 0,-21 1 16,0 0-16,21 0 0,-21 0 15,0 0-15,0-1 0,0-20 16,0 21-16,0-21 0,0-1 0,-21 22 15,0-21-15,-1-1 0,1 22 0,0 0 16,-21 0-16,21 0 0,-22 0 16,22 21-16,-21 0 0,21 0 0,-22 21 15,22 0-15,-21 0 0,21 21 0,-22 1 16,22 20-16,0-20 0,0 20 16,0-21-16,-1 22 0,22-22 0,-21 1 15,21-1-15,0 0 0,0 1 16,0-22-16,0 21 0,21-21 0,1 0 15,-1 1-15,0-22 0,21 0 16,-21 0-16,22 0 0,-22 0 0,21 0 16,-21 0-16,22-22 0,-22 22 0,21-21 15,-21 0-15,22 0 0,-22 0 0,0-22 16,21 22-16,-20-21 0,-1 0 16,0-1-16,0 1 0,-21 0 0,0-22 15,21 22-15,-21-1 0,0 1 0,0 0 16,0 21-16,0-22 0,0 22 15,-21 21-15,0 21 16,21 0-16,-21 1 16,21 20-16,0 0 0,0 1 0,0-1 15,0 0-15,0 1 0,0-1 16,0 0-16,0-21 0,0 22 0,0-22 16,21 21-16,0-21 0,0 1 0,-21-1 15,21-21-15,1 21 0,-1-21 16,21 0-16,-21 0 0,0 0 0,1 0 15,20 0-15,-21-21 0,0 21 0,0-21 16,22-1-16,-22-20 0</inkml:trace>
  <inkml:trace contextRef="#ctx0" brushRef="#br0" timeOffset="26883.37">10160 6117 0,'0'0'0,"0"-21"0,0 0 16,0 0-16,0 0 0,0 42 15,0 0 1,0 0-16,0 21 0,0 1 16,-21-22-16,21 21 0,0 22 0,0-22 15,0 0-15,-21 22 0,21-22 0,-22 1 16,22 20-16,-21-21 0,21 1 0,0-22 16,0 21-16,0 1 0,0-22 15,0 0-15,0 0 0,0 0 0,21-21 31,1 0-31,-1 0 0,0 0 0,0-21 16,0 0-16,0 0 0,1-22 16,-1 22-16</inkml:trace>
  <inkml:trace contextRef="#ctx0" brushRef="#br0" timeOffset="27603.95">10520 6054 0,'0'0'0,"0"-21"0,21-1 0,-21 1 16,0 42 15,0 22-31,0-22 0,-21 21 0,21-21 16,-21 22-16,21 20 0,-22-20 15,22-1-15,0 21 0,-21 1 16,0-22-16,21 22 0,-21-22 0,21 0 16,0 1-16,0-1 0,0 0 0,0-20 15,0-1-15,0 21 0,21-21 0,-21 0 16,21-21-16,0 22 0,1-22 15,20 0-15,-21 0 0,0 0 0,22 0 16,-1 0-16,-21-22 0,21 22 0,-20-21 16,20 0-16,0 0 0,-21 0 15,22-22-15,-22 22 0,21-21 0,-21 21 16,1-22-16,-1 1 0,-21 0 16,0 21-16,0-22 0,0 22 0,0 0 15,0 0-15,0 0 0,0-1 16,-21 22-16,-1 0 0,1 0 15,0 0-15,0 22 0,21-1 16,-21 0-16,21 0 0,0 0 16,0 0-16,0 1 0,0-1 0,0 0 15,0 21-15,0-21 0,21 1 0,0-1 16,-21 0-16,21 0 0,0 0 0,-21 0 16,22 1-16,-1-22 0,-21 21 15,21-21-15,0 0 0,-21 21 16,21-21-16,0 0 0,1 0 0,-1 0 15,0 0-15,0 0 0,0 0 0,0-21 16,22 21-16,-22-21 0,0-1 16,0 1-16,0 0 0,1 0 0,-1-21 15,0-1-15,0 22 0,0-21 0,0-1 16,1 1-16,-1 0 0,0 21 16,-21-1-16,0 1 0,21 0 0,-21 0 15,0 42 1,0 0-16,0 0 0,0 1 15,-21-1-15,21 21 0,-21 0 0,21-20 16,0 20-16,0-21 0,-21 21 0,21-20 16,0 20-16,0-21 0,0 0 15,0 0-15,0 1 0,0-1 16,21 0-16,0-21 0,0 0 16,0 0-16,0 0 0,1 0 15,-1-21-15,0 0 0,0-1 16,0 1-16,-21 0 0,21 0 15,1-21-15</inkml:trace>
  <inkml:trace contextRef="#ctx0" brushRef="#br0" timeOffset="27803.84">11620 5969 0,'0'0'16,"-21"0"-16,0 0 0,0 0 0,0 0 0,42 0 62,0 0-46</inkml:trace>
  <inkml:trace contextRef="#ctx0" brushRef="#br0" timeOffset="27930.77">9864 6265 0,'-43'0'16</inkml:trace>
  <inkml:trace contextRef="#ctx0" brushRef="#br0" timeOffset="28039.7">10943 6181 0,'21'0'0,"22"0"16,20 0-16</inkml:trace>
  <inkml:trace contextRef="#ctx0" brushRef="#br0" timeOffset="28640.05">12340 6075 0,'0'0'0,"0"-21"0,0 0 0,-21 21 16,0 0-1,0 0 1,-1 21-16,22 0 15,0 0-15,0 21 0,0-20 16,-21 20-16,21-21 0,0 21 0,0 1 16,-21 20-16,21-20 0,0-1 0,0 0 15,0 22-15,-21-22 0,21 0 16,-21 1-16,21-22 0,0 21 0,-21-21 16,21 22-16,0-22 0,0 0 0,0 0 15,0 0 1,-22-21-1,22-21-15,0 0 16,-21 21-16,21-21 0,0 0 0,0 0 16,0-1-16,0-20 0,0 21 15,0-21-15,21 20 0,1-20 0,-1 0 16,0 21-16,0-22 0,0 22 0,22-21 16,-22 21-16,21-1 0,-21 1 0,22 21 15,-22-21-15,0 21 0,21 0 16,-21 0-16,22 0 0,-22 21 0,0 0 15,0 1-15,0-1 0,1 21 0,-1-21 16,0 0-16,-21 22 0,0-22 16,0 21-16,0-21 0,0 1 15,0 20-15,-21-21 0,0 0 0,-1 0 16,1 1-16,0-1 0,-21 0 0,21-21 16,-22 21-16,22 0 0,-21-21 15,-1 0-15,22 0 0,-21 21 0,21-21 16,0 0-16,-22 0 0,22 0 0,0 0 15,0 0-15,0 0 16,21-21-16,-22 0 0,1 21 0,21-21 16,0 0-16,-21 21 0</inkml:trace>
  <inkml:trace contextRef="#ctx0" brushRef="#br0" timeOffset="29135.73">9927 6287 0,'0'0'0,"-21"0"0,42 0 31,0 0-15,22 0-16,-1 0 0,0 0 16,22 0-16,-1 0 0,-20-22 0,20 22 15,22-21-15,-22 21 0,1-21 16,20 21-16,-20-21 0,21 21 0,-22 0 16,-21-21-16,22 21 0,-22-21 0,-21 21 15,1 0-15,-1 0 0,0 0 16,-42 0-1,0 0 1</inkml:trace>
  <inkml:trace contextRef="#ctx0" brushRef="#br0" timeOffset="30269.92">12890 6371 0,'22'0'15,"-44"0"-15,44-21 0,-22 0 0,21 21 0,0 0 16,-21-21-16,0 42 31,0 0-15,0 21-16,0-20 16,0 20-16,-21-21 0,21 21 15,-21 1-15,21-22 0,0 21 0,0-21 16,0 22-16,0-22 0,0 0 0,0 21 15,0-20-15,21-1 16,0 0-16,0-21 0,0 0 0,0 0 16,1 0-16,-1 0 0,0 0 0,0 0 15,21 0-15,-20 0 0,-1-21 0,0 21 16,0-21-16,0-1 0,0 1 16,1-21-16,-1 21 0,0-22 15,0 1-15,-21 21 0,21-21 0,-21-1 0,21 1 16,-21 0-16,0-1 15,0 22-15,0 0 0,0 0 0,22 0 16,-22 42 15,-22 21-31,22-21 0,-21 22 0,21-22 16,0 21-16,0 0 0,0 1 0,0-1 16,0-21-16,0 22 0,0-22 0,0 0 15,0 21-15,0-21 0,21 1 16,1-1-16,-1-21 0,0 0 15,0 0-15,21 0 0,-20 0 0,-1 0 16,0 0-16,21 0 0,-21-21 16,1-1-16,-1 1 0,0 0 15,0-21-15,0 21 0,0-22 0,1 1 16,-1 0-16,0-22 0,0 22 16,-21-1-16,21 1 0,-21-21 0,0 20 15,21 1-15,-21 0 0,22-1 0,-22 22 16,0-21-16,0 21 0,0-1 15,0 1-15,0 42 16,0 1 0,-22-1-16,22 0 0,0 21 0,0 1 15,-21-22-15,0 21 0,21 0 16,-21 1-16,21-1 0,0-21 0,0 22 16,0-1-16,0 0 0,0-21 15,0 1-15,0 20 0,0-21 16,0 0-16,0 0 0,0 1 15,21-22-15,0 0 16,0-22 0,-21 1-16,22 21 0,-1-21 0</inkml:trace>
  <inkml:trace contextRef="#ctx0" brushRef="#br0" timeOffset="30668.18">14372 6414 0,'0'0'0,"21"0"47,0 0-47,1 0 0,-1-22 16,0 22-16,0-21 0,0 0 0,0 21 15,-21-21-15,22 21 0,-1-21 16,0 0-16,-21-1 0,21 22 0,-21-21 15,0 0-15,0 0 0,0 0 0,0 0 16,-21 21 0,0 0-16,0 0 0,-1 0 15,1 0-15,0 0 0,0 21 16,0 0-16,0 0 0,-1 0 0,1 0 16,0 1-16,21 20 0,0-21 15,-21 0-15,21 22 0,0-22 0,0 21 16,0-21-16,0 0 0,0 1 0,0-1 15,0 0-15,21 0 0,-21 0 16,21-21-16,0 21 0,1-21 0,-1 0 16,0 0-16,21 0 0,-21 0 0,22 0 15,-22-21-15,21 21 0,1-21 0,-1 0 16</inkml:trace>
  <inkml:trace contextRef="#ctx0" brushRef="#br0" timeOffset="31015.98">15219 6244 0,'0'0'0,"0"-21"0,0 0 0,0-21 16,-21 42-16,-1 0 0,1 0 16,-21 0-16,21 0 0,0 0 0,-22 21 15,22-21-15,0 21 0,0 0 16,0 0-16,-1 0 0,1 1 0,21-1 16,0 0-16,0 0 0,0 0 0,0 0 15,21 1-15,1-22 16,-1 21-16,0-21 0,21 21 15,-21-21-15,22 0 0,-22 0 0,0 21 16,21-21-16,-20 0 0,-1 0 16,0 21-16,-21 0 0,0 1 15,0-1-15,0 0 16,-21 0-16,0-21 0,-1 21 0,1 0 16,0-21-16,0 0 0,0 0 15,-22 22-15,22-22 0,0 21 0,0-21 16,0 0-16,0 0 15,-1-21 1,22-1-16,-21 1 16,21 0-16</inkml:trace>
  <inkml:trace contextRef="#ctx0" brushRef="#br0" timeOffset="31307.81">13695 5969 0,'0'0'15,"0"-21"-15,21 21 16,0-21-16,21 21 16,1 0-16,-1-21 0,0 21 15,1-22-15,-1 22 0,22 0 16,-22 0-16,21-21 0,1 21 0,-22 0 15,22 0-15,-22 0 0,0 0 0,1 0 16,-1 0-16,-21 0 0,22 0 16,-22 0-16,0 0 0,0 0 15,-42 0 17,0 0-32</inkml:trace>
  <inkml:trace contextRef="#ctx0" brushRef="#br0" timeOffset="32559.15">2159 8869 0,'21'21'15,"0"-21"1,0 0-16,1 0 0,-1 0 0,0-21 15,0 0-15,0 21 16,0-21-16,-21-1 0,0 1 0,0 0 16,0 0-16,0 0 15,0 0-15,-21-1 0,-21 1 16,21 0-16,0 0 0,-22 21 0,1-21 16,21 21-16,-22 0 0,1 0 15,21 0-15,-21 21 0,-1-21 0,22 21 16,-21 0-16,21 22 0,-22-22 0,22 21 15,0 0-15,21-20 0,0 20 16,0 0-16,0-21 0,0 22 0,0-22 16,0 0-16,0 0 0,21 0 15,0-21-15,0 0 0,1 0 0,20 0 16,-21 0-16,21 0 0,-20 0 16,20-21-16,0 0 0,-21 0 15,22 0-15,-1 0 0,-21-1 0,22 1 16,-22 0-16,0 0 0,0-21 15,0 20-15,0 1 0,-21 0 0,0 0 16,0 0-16,0 0 0,0-1 16,0 44 15,0-1-31,0 0 16,0 0-16,-21 21 0,21-20 0,0 20 15,0 0-15,0-21 0,0 22 16,0-1-16,0 0 0,0 1 15,0-1-15,0-21 0,0 22 0,0-1 16,0-21-16,0 21 0,0-20 16,0 20-16,0-21 0,0 0 0,0 0 15,0 1-15,-21-1 0,0 0 16,0-21-16,0 0 16,-1 0-16,-20 0 0,21 0 0,0 0 15,0 0-15,-22 0 0,22 0 16,-21-21-16,21 0 0,-1 21 0,-20-22 15,21 22-15,0-21 0,0 21 0,21-21 16,-22 0-16,22 0 31,22 21-31,-1 0 0,-21-21 16,21 21-16,21 0 0,-21-22 16,1 1-16,-1 21 0</inkml:trace>
  <inkml:trace contextRef="#ctx0" brushRef="#br0" timeOffset="32724.05">3027 9081 0,'0'0'0,"0"-22"31</inkml:trace>
  <inkml:trace contextRef="#ctx0" brushRef="#br0" timeOffset="32780.01">2984 9059 0,'0'0'16,"22"0"-16,-1 0 15</inkml:trace>
  <inkml:trace contextRef="#ctx0" brushRef="#br0" timeOffset="33223.35">4487 8700 0,'0'-22'15,"0"44"-15,0-65 0,0 22 0,0 0 0,0 0 16,0 0-16,21 21 31,1 0-31,-1 21 0,21 0 16,-21 0-16,0 0 0,22 22 0,-22-1 15,0 0-15,21 1 0,-20-1 16,-1 0-16,0 1 0,0-1 0,-21-21 16,0 21-16,21 1 0,-21-22 0,0 21 15,0-21-15,0 1 0,0-1 16,0 0-16,0-42 47,0 0-47,21-1 15</inkml:trace>
  <inkml:trace contextRef="#ctx0" brushRef="#br0" timeOffset="33463.21">4995 8678 0,'0'0'16,"-21"0"-16,0 0 15,0 0-15,0 22 16,-22-1-16,22 0 0,0 0 15,-21 21-15,-1-20 0,22 20 0,-21 0 16,-1 1-16,22-1 0,-21-21 16,21 21-16,-22 1 0,22-1 0,0-21 15,0 0-15,0 1 0,21-1 0,0 0 16,0 0-16,21-21 16,21 0-1,-21 0-15,1 0 0,-1-21 0,21 21 16,-21-21-16</inkml:trace>
  <inkml:trace contextRef="#ctx0" brushRef="#br0" timeOffset="34199.79">5397 8657 0,'0'-21'16,"0"42"-1,0 0-15,0 1 0,0-1 16,0 0-16,0 21 0,0-21 16,0 22-16,0-22 0,0 21 0,-21-21 15,21 22-15,0-1 0,0-21 0,0 0 16,-21 22-16,21-22 0,0 0 16,0 0-16,0 0 0,0 1 15,0-44 16,0 1-15,0 0-16,0 0 0,0-21 0,0 20 16,0-20-16,0 21 0,21-21 0,-21-1 15,21 1-15,-21 0 0,22-1 16,-1 1-16,0 0 0,0 20 0,0-20 16,0 21-16,22 0 0,-22 0 0,0 21 15,21 0-15,-20 0 0,-1 0 0,0 0 16,0 0-16,0 21 0,0 0 15,1 21-15,-1-21 0,0 22 16,-21-22-16,0 21 0,0 1 0,0-1 16,21-21-16,-21 21 0,0-20 15,0 20-15,0-21 0,0 0 0,0 22 16,0-22-16,0 0 0,21-21 47,-21-21-47,0 0 0,0-1 15,0 1-15,21-21 0,1 21 0,-22-22 16,21 1-16,0 0 0,0-1 16,0 1-16,0 0 0,1-1 0,20 1 15,-21 21-15,21-21 0,-20 20 16,20 1-16,-21 0 0,0 21 0,0 0 16,1 0-16,-1 0 0,-21 21 15,21 0-15,-21 1 0,0 20 0,0-21 16,0 21-16,0 1 0,0-22 0,0 21 15,0 1-15,0-1 0,0 0 0,0-21 16,0 22-16,0-22 0,0 0 16,0 0-16,0 0 0,-21 1 0,21-1 15,0 0-15,0-42 32,0 0-17</inkml:trace>
  <inkml:trace contextRef="#ctx0" brushRef="#br0" timeOffset="34663.26">6985 8509 0,'0'21'15,"-21"0"1,0 22-16,21-22 15,0 0-15,-22 21 0,1 1 0,0-1 16,0-21-16,0 22 0,0-1 0,-1 0 16,1-21-16,21 22 0,-21-22 0,0 0 15,0 0-15,0 0 0,21 1 16,0-44 15,0 1-31,21 0 0,0 0 16,-21 0-16,21-22 0,0 22 15,0 0-15,1-21 0,-22 21 0,21-1 16,0 1-16,0 21 0,0 0 16,0 0-16,1 21 15,-1 1-15,0-1 16,-21 21-16,21-21 0,0 22 0,-21-22 16,21 0-16,1 0 0,-1 21 0,0-20 15,0-22-15,0 21 0,0 0 16,1-21-16,-1 0 0,0 0 0,0 21 15,64-42 1,-64 0-16,-21 0 16,21 21-16,-21-22 0,0 1 15,0 0-15,0 0 0,0 0 0,0 0 16</inkml:trace>
  <inkml:trace contextRef="#ctx0" brushRef="#br0" timeOffset="35463.69">9313 8488 0,'0'0'15,"21"0"1,1 0-16,-1 0 16,0 0-16,0-21 0,-21 0 15,21-1-15,0 22 0,1-21 16,-1 0-16,0 0 0,0 21 0,-21-21 16,0 0-16,21-1 0,-21 1 0,0 0 15,0 0-15,0 0 0,0 0 16,0-1-16,-21 22 0,0-21 15,0 21-15,0 0 0,-22 0 0,1 0 16,21 21-16,-22 1 0,1-22 0,21 21 16,-21 0-16,20 0 0,1 0 15,0 0-15,0 1 0,0-22 0,21 21 16,0 0-16,0 0 0,0 0 0,0 0 16,21 1-1,0-1-15,0-21 0,0 21 0,1 0 16,-1 0-16,21 0 0,-21 1 0,22-1 15,-22-21-15,21 21 0,-21 0 0,22 0 16,-22 0-16,0 1 0,0-1 16,0 0-16,-21 0 0,21 0 0,-21 0 15,0 1-15,0-1 0,-21 0 0,-21-21 16,21 21-16,-22 0 0,22-21 16,-21 0-16,0 21 0,-1-21 15,22 0-15,-21 0 0,-1 0 0,1 0 0,21-21 16,-21 21-16,20-21 0,1 0 15,0 0-15,0 0 0,0-1 16,0-20-16,21 21 0,0 0 0,-22 0 16,22-1-16,0-20 0,0 21 0,0 0 15,22 0-15,-22-1 16,21 22-16,0 0 0,0 0 0,0 0 16,0 0-16,1 0 0,20 0 0,-21 0 15,0 0-15,22 0 0,-22 0 0,21 0 16</inkml:trace>
  <inkml:trace contextRef="#ctx0" brushRef="#br0" timeOffset="36211.05">10118 8509 0,'0'-42'15,"0"21"-15,0-1 16,-22 1-16,1 0 0,0 21 15,0-21-15,0 21 0,0 0 16,-1 0-16,1 0 0,0 21 16,0 0-16,0 0 0,0 1 0,-1-1 15,22 0-15,-21 0 0,21 21 0,-21-20 16,21 20-16,0 0 16,0-21-16,0 22 0,0-22 0,0 21 15,0-21-15,21 1 0,0-1 0,22 0 16,-22 0-16,21 0 0,-21-21 0,22 0 15,-1 0-15,0 0 0,1 0 16,-1 0-16,0-21 0,1 0 0,-1 0 16,0 0-16,1-1 0,-22 1 0,0-21 15,21 21-15,-20-22 0,-1 22 16,0-21-16,-21 0 0,21-1 0,-21 1 16,21 0-16,-21-22 0,0 22 0,0-1 15,0 1-15,0 21 0,0-21 0,0 20 16,0 1-16,0 0 15,0 42 1,0 0-16,0 1 0,0 20 0,0-21 16,0 21-16,0 1 0,-21-1 15,21-21-15,-21 22 0,21-1 0,0 0 16,0 1-16,-21-22 0,21 21 0,-21-21 16,21 22-16,0-22 0,-22 0 0,22 21 15,0-21-15,0 1 16,0-44 15,0 1-31,22 21 0,-22-21 0,21-21 16,0 21-16,0-1 15,-21 1-15,21 0 0,0 0 0,1 0 16,-1 0-16,21-1 0,-21 1 0,0 21 16,1 0-16,-1 0 0,0 0 0,0 0 15,0 0-15,-21 21 16,0 1-16,0-1 0,0 0 15,0 0-15,0 0 0,0 0 16,0 1-16,0-1 0,0 0 16,0 0-16,0 0 15,21-21 32,1-21-47,-1 0 0,0 0 16</inkml:trace>
  <inkml:trace contextRef="#ctx0" brushRef="#br0" timeOffset="36611.33">11282 8509 0,'0'0'0,"-21"0"15,21 21 1,21-21-1,0 0 1,0 0-16,0 0 0,0 0 0,1-21 16,-1 0-16,0 21 0,0-21 0,0 21 15,0-21-15,1-1 0,-1 1 16,-21 0-16,21 21 0,-21-21 16,0 0-16,0 0 15,-21 21-15,0 0 0,-1 0 0,1 0 16,0 21-16,0-21 0,0 21 0,0 0 15,-1 0-15,-20 0 16,42 1-16,-21-1 0,0 0 0,21 0 0,-21 0 16,21 0-16,0 1 0,0-1 0,0 0 15,0 0-15,21 0 16,0 0-16,0-21 0,0 0 16,0 22-16,1-22 0,-1 0 0,21 0 15,-21 0-15,22 0 0,-1 0 0,-21 0 16,21 0-16,1-22 0,-1 1 0,0 0 15,1 0-15,-1 0 0</inkml:trace>
  <inkml:trace contextRef="#ctx0" brushRef="#br0" timeOffset="37284.61">12086 8319 0,'-21'-22'31,"0"22"-31,0 0 0,21 22 16,-22-1-16,22 0 0,0 0 15,0 0-15,-21 0 0,21 22 0,0-22 16,-21 0-16,21 0 0,0 0 0,0 1 16,0-1-16,0 0 0,0 0 0,0 0 15,0 0-15,0-42 47,0 0-31,0 0-16,0 0 15,0-22-15,21 22 0,0-21 0,1 21 16,-1-22-16,0 1 0,0 21 0,0-21 16,0 20-16,1 1 0,20 0 0,-21 0 15,0 0-15,0 21 0,1 0 16,-1 0-16,0 0 0,-21 21 0,0 0 16,21 0-16,-21 0 0,0 1 0,0 20 15,0-21-15,0 0 0,0 22 16,0-22-16,0 21 0,0-21 0,0 0 15,0 22-15,0-22 0,0 0 0,0 0 16,-21 0-16,21-42 47,0 0-31,0 0-16,21 0 0,0 0 0,-21-1 15,21 1-15,1 0 0,20-21 16,-21 21-16,0-22 0,22 1 0,-1 21 15,-21-22-15,21 22 0,1 0 0,-22 0 16,21 0-16,1 0 0,-22 21 16,21 0-16,-21 0 0,0 0 0,1 21 15,-1 0-15,0 0 0,-21 21 0,0-20 16,0-1-16,0 21 0,0-21 0,0 0 16,0 1-16,0 20 15,0-21-15,-21 0 0,21 0 0,-21 1 16,21-1-16,0 0 0,0 0 15,21-21 1,0 0-16,0 0 0,0 0 16,0 0-16,1 0 0,20 0 0,-21-21 15,21 21-15,-20-21 0,20 21 0</inkml:trace>
  <inkml:trace contextRef="#ctx0" brushRef="#br0" timeOffset="37779.33">13631 8340 0,'0'-21'0,"0"42"0,0-64 0,0 22 16,0 0-16,0 0 0,0 0 16,0 0-16,-21-1 0,21 1 0,-21 0 15,0 21-15,0-21 0,-1 21 0,1 0 16,0 0-16,0 0 0,-21 21 16,20-21-16,-20 21 0,21 22 0,-21-22 15,20 21-15,-20-21 0,21 22 0,-21-22 16,20 21-16,1-21 0,0 0 0,21 22 15,0-22-15,0 0 0,0 0 16,0 0-16,21 1 16,0-22-16,1 0 0,20 21 0,-21-21 15,0 0-15,0 0 0,22 0 0,-22 0 16,0 0-16,21-21 0,-20-1 16,-1 22-16,0-21 0,0 0 0,21-21 15,-20 21-15,-1-22 0,0 22 0,0-21 16,-21-1-16,21 1 0,-21 21 15,21-21-15,-21 20 0,0 1 16,0 42 0,-21 1-16,21-1 0,-21 21 15,21-21-15,-21 22 0,21-1 0,0-21 16,0 21-16,0-20 0,0-1 16,21 21-16,0-21 0,0 0 0,1-21 15,-1 22-15,21-1 0,-21-21 0,22 0 16,-22 0-16,21 0 0,0 0 15,-20 0-15,20 0 0,0 0 0,1 0 16,-22-21-16,21-1 0,0 22 0,-20-21 16,20 0-16,-21-21 0,0 21 15,0-1-15,1 1 0</inkml:trace>
  <inkml:trace contextRef="#ctx0" brushRef="#br0" timeOffset="38635.83">2053 10774 0,'-21'0'15,"0"0"1,21 21-16,0 0 16,0 0-16,0 22 0,0-22 0,0 21 15,0 1-15,0-1 0,0 0 16,0 1-16,0-1 0,0 0 16,0 1-16,0-1 0,0 0 0,0 1 15,0-22-15,0 0 0,0 0 16,0 0-16,21 0 0,0-21 15,0 0-15,0 0 16,-21-21-16,22 0 0,-1 0 16,-21 0-16</inkml:trace>
  <inkml:trace contextRef="#ctx0" brushRef="#br0" timeOffset="39051.6">2709 10774 0,'0'0'0,"0"21"16,0 0 0,0 0-16,-21 1 0,21 20 15,0-21-15,-21 21 0,21-20 0,-21 20 16,0 0-16,21 1 0,0-22 16,0 21-16,0 0 0,0-20 0,0-1 15,0 21-15,21-42 0,0 21 0,0 0 16,0-21-16,0 0 15,22 0-15,-22 0 0,21 0 0,-21-21 16,1 0-16,20 0 0,-21 0 0,21 0 16,-20-1-16,-1 1 0,0-21 15,21 21-15,-42-22 0,21 22 0,-21-21 16,0 21-16,0-22 0,0 22 0,0 0 16,0-21-16,-21 21 0,0-22 15,0 22-15,-21 0 0,20 0 0,-20 0 16,21 21-16,-21 0 0,20 0 0,1 0 15,-21 0-15,21 0 0,0 21 16,-1 0-16,1 0 0,21 0 0,0 0 16,0 1-16,0-1 0,0 0 15,0 0-15,0 0 0,21 0 16,1-21-16,-1 22 0,0-22 0,21 0 16</inkml:trace>
  <inkml:trace contextRef="#ctx0" brushRef="#br0" timeOffset="39236.46">3641 10880 0,'0'0'0,"0"-21"31,-22 21 0,44 0 0,-1-22-31</inkml:trace>
  <inkml:trace contextRef="#ctx0" brushRef="#br0" timeOffset="39547.91">4762 10456 0,'0'0'15,"0"22"1,22-1 0,-1 0-16,0 0 0,0 21 15,0-20-15,-21-1 0,21 21 0,1-21 16,-1 22-16,0-22 0,-21 0 0,21 21 15,-21-21-15,21 1 0,-21-1 16,0 0-16,0 0 0,0 0 16,0-42 15</inkml:trace>
  <inkml:trace contextRef="#ctx0" brushRef="#br0" timeOffset="39793.76">5186 10351 0,'0'0'0,"0"-22"16,0 1-1,-21 42-15,-1-21 0,1 22 0,0-1 16,0 21-16,0-21 0,0 22 16,-1-1-16,-20 0 0,21-21 15,-21 22-15,-1-1 0,22 0 0,-21 1 16,-1-1-16,22 0 0,-21-20 15,21 20-15,0-21 0,-1 0 0,1 0 16,21 1-16,21-22 31,1 0-31,20-22 0,-21 1 16,0 0-16</inkml:trace>
  <inkml:trace contextRef="#ctx0" brushRef="#br0" timeOffset="40515.97">5630 10287 0,'-63'0'16,"42"0"-16,-1 21 15,22 0-15,0 1 0,-21-1 0,21 0 16,0 21-16,0 1 0,0-22 15,0 21-15,0 0 0,0-20 0,0 20 16,0-21-16,0 21 0,0-20 0,0-1 16,0 0-16,0 0 0,0 0 15,0-42 17,0 0-17,0 0-15,0 0 0,0-1 0,0 1 16,0-21-16,0 21 0,0-22 15,0 1-15,0 0 0,0-22 0,0 22 16,21 0-16,1-1 0,-22 22 0,42-21 16,-21 21-16,0-1 0,0 1 15,22 0-15,-22 21 0,21 0 0,-21 0 16,1 0-16,20 0 0,-21 21 0,0 0 16,0 1-16,1-1 0,-1 21 15,0-21-15,0 22 0,-21-1 16,0-21-16,0 21 0,0 1 0,0-22 15,0 21-15,0-21 0,0 1 0,0-1 16,0 0-16,0 0 0,0-42 47,0 0-47,0 0 0,0-1 0,0-20 16,0 21-16,21-21 0,-21 20 15,21-20-15,1 0 0,-1-1 0,21 1 16,-21 0-16,22-1 0,-22 1 15,21 21-15,0 0 0,1 0 0,-22-1 16,21 22-16,-21 0 0,1 0 16,-22 22-16,21-1 0,-21 0 0,21 0 15,-21 21-15,0 1 0,0-22 0,0 21 16,0 1-16,0-1 0,0 0 0,0 1 16,0-22-16,-21 21 0,0-21 15,21 0-15,0 1 0,0-1 0,-22 0 16,22 0-16,-21 0 15,21-42 1,21 0 0,1 0-16,-1 0 0</inkml:trace>
  <inkml:trace contextRef="#ctx0" brushRef="#br0" timeOffset="40964.11">7218 10075 0,'0'0'0,"-21"0"16,-1 22-16,1-1 16,0 0-16,0 0 0,21 0 0,-21 0 15,0 22-15,-1-1 0,1 0 16,0 1-16,0-1 0,0 0 16,0-20-16,-1 20 0,1 0 0,0-21 15,0 22-15,0-22 0,21 0 16,0 0-16,-21-21 0,21 21 0,-22-21 15,22-21 1,22 21-16,-1-21 16,-21 0-16,21-21 0,0 20 15,0-20-15,-21 21 0,21-21 0,1-1 16,-1 22-16,-21-21 0,21 21 0,0-1 16,-21 1-16,21 21 0,0 0 15,1 0-15,-22 21 0,0 1 16,21-1-16,-21 0 0,21 21 15,-21-21-15,21 22 0,0-22 0,-21 0 16,21 0-16,1 0 0,-1-21 0,0 22 16,0-1-16,0-21 0,0 0 15,1 0-15,-1 0 0,0 0 0,0 0 16,0 0-16,0 0 0,1-21 0,-1-1 16,0 22-16,-21-21 0,0 0 0,0 0 15,0 0-15,0 0 16,0-1-16</inkml:trace>
  <inkml:trace contextRef="#ctx0" brushRef="#br0" timeOffset="41459.82">8678 10097 0,'-21'0'0,"42"0"0,-84 0 0,42-22 15,21 1-15,0 0 16,0 0-16,0-21 0,0 20 0,0 1 16,0 0-16,0 0 0,0-21 0,21 20 15,-21 1-15,0 0 0,21 42 32,-21 22-32,0-22 15,21 21-15,-21 0 16,0 22-16,0-22 0,0 22 0,0-1 0,0-20 15,0 20-15,0 1 0,0-1 16,-21-21-16,0 1 0,21 20 0,-21-42 16,21 22-16,0-1 0,0-21 15,-22 0-15,22 1 0,0-44 32,22 1-17,-22 0-15,21 0 0,-21 0 0,0-22 16</inkml:trace>
  <inkml:trace contextRef="#ctx0" brushRef="#br0" timeOffset="41767.73">8509 10075 0,'-21'-42'15,"42"84"-15,-42-105 0,0 21 0,21 20 0,-22 1 16,22 0-16,0 0 0,0 0 16,0 0-16,0-1 0,22-20 0,-1 21 15,0 0-15,0 0 0,21-1 0,1 22 16,-1-21-16,22 0 0,-22 0 0,21 21 15,1 0-15,-1 0 0,-20 21 16,20 0-16,-20 22 0,-22-22 0,21 21 16,-21 0-16,-21 1 0,0-1 0,0 0 15,-21-20-15,0 20 0,-21 0 16,-1 1-16,1-22 0,-22 21 16,22-21-16,-21 0 0,20 1 0,1-1 0,0 0 15,-1 0-15,22-21 0,0 0 16,0 0-16,0 0 0,42 0 31,0 0-31,0 0 0,0-21 0,22 21 16,-22-21-16,21 21 0,0-21 0</inkml:trace>
  <inkml:trace contextRef="#ctx0" brushRef="#br0" timeOffset="43087.31">9673 10308 0,'0'0'0,"21"0"0,0 0 15,-21-21-15,0 0 16,0 0-16,0 0 0,0-1 16,0 1-16,0 0 0,0 0 0,-21 0 15,21-22-15,-21 22 0,0 0 16,0 0-16,0 0 0,-1 21 0,1 0 15,0 0-15,0 0 0,0 0 0,0 0 16,-1 21-16,1 0 16,0 0-16,-21 0 0,21 22 0,-1-1 15,1-21-15,0 22 0,21-1 0,-21-21 16,0 21-16,21 1 0,0-22 0,0 21 16,0-21-16,0 22 0,0-22 15,0 0-15,0 0 0,21-21 0,0 21 16,0-21-16,0 0 0,1 0 0,-1 0 15,0 0-15,0-21 0,21 21 16,-20-21-16,-1 0 0,0 0 0,21 0 16,-21-1-16,1-20 0,-1 21 15,0-21-15,0 20 0,-21-20 0,0 0 0,21 21 16,-21-22-16,0 22 0,21 0 16,-21-21-16,0 20 0,0 1 15,0 0-15,0 0 16,0 42-1,0 0 1,0 0-16,0 1 0,0-1 0,0 0 16,0 21-16,0-21 0,0 1 0,0 20 15,0-21-15,0 21 0,0-20 0,0 20 16,0-21-16,22 21 0,-22-20 16,21-1-16,-21 0 0,21 0 15,0 0-15,0-21 0,0 0 16,1 0-16,20 0 0,-21 0 0,0 0 15,22 0-15,-22-21 0,21 0 16,0 0-16,-20 0 0,20-1 0,-21-20 16,0 21-16,22-21 0,-22-1 0,0 22 15,0-21-15,-21-1 0,0 22 16,0-21-16,0 21 0,0 0 0,0-1 16,0 1-16,-21 21 15,0 0-15,0 21 16,-1-21-16,22 22 0,0-1 15,0 0 1,22-21 0,-1 0-16,0 0 15,0 0-15,0-21 0,0 0 16,1 21-16,-1-22 0,0 1 16,0 21-16,-21-21 0,21 21 15,0 0 1,-21 21-1,0 0-15,0 1 0,0-1 16,0 0-16,-21 0 0,21 0 16,-21 22-16,21-22 0,0 0 15,0 0-15,-21 0 0,21 0 0,0 1 16,0 20-16,0-21 0,0 0 16,0 0-16,0 1 0,21-22 15,0 21-15,0-21 16,1 0-16,-1 0 0,21 0 0,-21 0 15,0 0-15,1 0 0,20 0 0,-21-21 16,21-1-16,-20 1 0,20 0 0,0 0 16,-21 0-16,22 0 0,-1-1 15,0-20-15,-20 21 0,20-21 0,-21 20 16,0-20-16,0 21 0,-21-21 0,0 20 16,0 1-16,0 0 0,0 0 0,-21 21 31,0 0-31,0 0 0,0 21 15,0 0-15,-1 0 0,1 1 0,21-1 16,0 0-16,0 0 0,0 0 16,21 0-16,1 1 15,-1-22-15,0 21 0,0 0 0,0 0 16,0-21-16,1 21 0,-1 0 0,0 1 16,0-22-16,-21 21 0,21 0 15,-21 0-15,0 0 0,0 0 16,-21-21-16,0 0 0,0 0 15,-22 22-15,22-22 0,0 0 0,0 0 16,-21 0-16,20 0 0,-20 0 16,21 0-16,-21 0 0,20 0 15,1 0-15,0 0 0,0-22 0,0 22 16,21-21 0,0 0-1,21 21-15,0-21 0,0 21 16,0-21-16</inkml:trace>
  <inkml:trace contextRef="#ctx0" brushRef="#br0" timeOffset="43687.96">11980 10266 0,'0'-106'31,"0"85"-31,0 0 16,0 0-16,0-1 0,0 1 0,0-21 15,-21 21-15,21 0 0,-21-1 16,0 1-16,0 0 0,21 0 16,-22 0-16,1 21 0,0 0 0,0 0 0,0 0 15,0 0-15,-22 0 0,22 21 16,0 0-16,-21 0 0,20 22 15,-20-22-15,21 0 0,0 21 0,0 1 16,-22-22-16,22 21 0,0 0 0,21-20 16,-21 20-16,21-21 0,0 21 15,0-20-15,0-1 0,0 0 0,0 0 16,0 0-16,21-21 0,0 0 0,0 0 16,0 0-16,1 0 0,20 0 0,-21 0 15,0 0-15,22-21 0,-22 21 16,21-21-16,-21 0 0,22 0 0,-22-1 15,0-20-15,21 21 0,-21 0 0,1-22 16,-1 22-16,0-21 0,-21 21 0,0-22 16,21 22-16,-21 0 15,0 0-15,0 0 0,0 42 32,-21 0-32,21 0 0,0 0 15,0 1-15,0-1 0,0 0 16,0 21-16,0-21 0,0 1 0,0-1 15,0 0-15,0 21 0,0-21 0,21-21 16,-21 22-16,21-1 0,0 0 16,1-21-16,-1 0 0,0 0 0,0 0 15,0 0-15,0 0 0,1 0 0,-1 0 16,0 0-16,21-21 0,-21 21 0,1-21 16,-1-1-16,0 1 0</inkml:trace>
  <inkml:trace contextRef="#ctx0" brushRef="#br0" timeOffset="44123.55">12531 10012 0,'0'0'15,"0"-21"-15,0 0 16,0-1 0,21 22-16,0 0 15,0-21-15,0 21 0,0 0 16,1 0-16,20 0 0,-21 0 15,0 0-15,0 0 0,1 0 16,-1 21-16,0 1 0,0-1 0,0 0 16,0 21-16,1-21 0,-22 1 0,0-1 15,0 21-15,0-21 0,0 0 16,0 1-16,0-1 0,0 0 0,0 0 16,-22 0-16,1 0 0,0-21 0,21 22 15,-21-22-15,21-22 31,0 1-31,0 0 16,0 0-16,0 0 0,0 0 16,21-22-16,0 22 0,-21-21 0,21-1 0,1 1 15,-1 0-15,21-1 0,-21 1 16,0 0-16,22-1 0,-22 22 16,21 0-16,-21 0 0,1 0 0,20 0 15,-21 21-15,0 0 0,0 0 0,1 0 16,-22 21-16,21 0 0,-21 0 15,0 0-15,0 0 0,0 1 16,0-1-16,0 0 0</inkml:trace>
  <inkml:trace contextRef="#ctx0" brushRef="#br0" timeOffset="44330.43">14160 10414 0,'-21'0'0,"0"0"0</inkml:trace>
  <inkml:trace contextRef="#ctx0" brushRef="#br0" timeOffset="44375.4">14097 10435 0,'0'0'15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34:3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1080 0,'0'0'0,"0"-22"47,21 22-31,0 0-16,1 0 0,-1-21 15,0 21-15,0 0 0,0 0 16,0 0-16,1 0 0,-1 0 0,0 0 16,0 0-16,0 0 15,0 0 1,-42 0-1,0 0 1,0 0-16,0 0 0,-22 0 16,22 0-16,0 0 0</inkml:trace>
  <inkml:trace contextRef="#ctx0" brushRef="#br0" timeOffset="517.46">1757 1037 0,'0'0'16,"-21"0"-16,21 21 0,-22-21 0,1 0 0,0 0 15,0 22-15,0-1 16,0 0-16,-1 0 15,1 0-15,21 0 0,-21 1 16,21-1-16,-21-21 0,0 21 16,21 0-16,0 0 0,-21 0 15,-1 1-15,1-1 0,21 0 16,0 0 0,-21-21-16,42 0 46,-21-21-30,21 21-16,1-21 0,-1 21 16,0-21-16,21 21 0,-21 0 0,1-22 15,20 22-15,-21 0 0,21 0 16,1 0-16,-1 0 0,-21 0 0,22 0 16,-1 0-16,-21 22 15,21-1-15,-20 0 0,-1 0 0,0 21 16,-21-20-16,0 20 0,0 0 15,0-21-15,0 43 0,-21-22 0,-22 1 16,22-22-16,-21 21 0,21 0 16,-22-20-16,1-1 0,21 0 0,-21 0 15,-1-21-15,22 0 0,-21 0 16,21 0-16,-1 0 0,-20 0 0,21 0 16,0-21-16,0 21 0,-1-21 15,1 0-15,0 21 0,21-22 16,0 1-16,-21 21 0,21-21 15,0 0-15,0 0 16,21 21 0,0 0-16,0 0 0,1-21 15,-1 21-15</inkml:trace>
  <inkml:trace contextRef="#ctx0" brushRef="#br0" timeOffset="712.34">2667 1588 0,'0'0'0,"21"0"0</inkml:trace>
  <inkml:trace contextRef="#ctx0" brushRef="#br0" timeOffset="1201.06">4424 1164 0,'0'0'0,"0"-21"15,-21 21-15,42 0 16,0 0-16,21-21 15,-21 21-15,43 0 0,-22 0 0,22-21 16,-22 21-16,22 0 0,-1 0 0,1-21 16,-1 21-16,-21-22 15,22 22-15,-22 0 0,1 0 0,-1 0 16,0 0-16,-21 0 0,1 0 16,-44 22-1,1-22-15,0 21 16,0-21-16</inkml:trace>
  <inkml:trace contextRef="#ctx0" brushRef="#br0" timeOffset="1596.84">4868 1164 0,'0'0'0,"-21"0"0,21 21 47,0 1-31,0-1-16,0 0 0,0 0 15,0 0-15,0 0 0,0 22 16,0-22-16,0 21 0,0-21 0,0 22 16,0-1-16,0 0 0,0 1 0,0-1 15,0 0-15,0 1 0,0-1 16,0 0-16,0-20 0,0 20 0,0 0 16,0-21-16,-21 1 0,0 20 15,0-21-15,-1 0 0,1 0 0,0 1 16,0-22-16,-21 21 0,20 0 15,-20-21-15,21 0 0,-21 0 16,20 0-16,-20 0 0,0 0 0,21-21 16,-22 0-16,1-1 0,21 1 15,-22 0-15,22 0 0,-21 0 0,21 0 16,0-1-16,-1-20 0,22 21 0,0 0 16,0 0-16,0-1 0,0 1 15,0 0-15,22 21 0,-1-21 0,0 0 16,21 21-16,-21-21 0,22-1 15,20 22-15,-20-21 0</inkml:trace>
  <inkml:trace contextRef="#ctx0" brushRef="#br0" timeOffset="2120.54">5863 1376 0,'0'0'16,"0"-21"-16,0 0 0,0-1 0,0 1 16,0 0-16,0 0 0,-21 0 15,0 21-15,-22 0 0,22 0 16,-21 0-16,0 0 0,-1 0 0,1 0 16,0 21-16,-1-21 0,1 21 15,0 0-15,-1 0 0,22 1 16,0-1-16,0 0 0,0 0 0,21 0 15,-22-21-15,22 21 0,0 1 16,0-1-16,22 0 0,-1 0 16,0-21-16,0 21 0,21 0 15,-20-21-15,20 22 0,0-22 0,1 21 16,-1 0-16,21-21 0,-20 21 0,-1 0 16,-21 0-16,22 1 0,-1-1 15,-21 0-15,0 0 0,-21 0 0,0 0 16,0 1-16,0-1 0,0 0 15,-21 0-15,-21 0 0,21 0 16,-22 1-16,1-1 0,0 0 0,-1 0 16,1-21-16,0 21 0,-1-21 15,1 0-15,0 0 0,-1 0 0,1 0 16,21 0-16,-22 0 0,22 0 0,0-21 16,0 21-16,0-21 0,0 0 15,-1 21-15,22-21 0,-21-1 0,21 1 16,0 0-1,21 21-15,1-21 0,-1 21 16,0-21-16,21 21 0,-21 0 16</inkml:trace>
  <inkml:trace contextRef="#ctx0" brushRef="#br0" timeOffset="2624.6">6456 1312 0,'0'-21'0,"0"42"0,-21-63 16,-1 42-16,1 0 16,0 0-1,0 21-15,21 0 0,-21 1 16,0 20-16,-1-21 0,22 21 0,-21-20 15,0 20-15,21 0 0,-21 1 0,21 20 16,-21-21-16,21 1 0,0-1 16,0 0-16,0-20 0,0 20 0,0 0 15,0-21-15,21 1 0,0-1 16,-21 0-16,42 0 0,-20 0 0,-1-21 16,21 0-16,-21 0 0,22 0 0,-1 0 15,-21 0-15,21-21 0,1 0 16,-1 0-16,0 0 0,1-1 0,-22 1 15,21-21-15,-21 21 0,1-22 16,-1 1-16,-21 0 0,0-1 16,0-20-16,0 21 0,0-1 0,-21 1 15,-1 21-15,1-22 0,0 1 16,-21 21-16,21 0 0,-22 0 0,1 21 16,0 0-16,-1 0 0,22 0 0,-21 0 15,-1 0-15,1 0 0,21 21 16,-21 0-16,20-21 0,1 21 0,0 0 15,21 0-15,0 1 0,0-1 16,0 0-16,21 0 16,0-21-16,1 0 0</inkml:trace>
  <inkml:trace contextRef="#ctx0" brushRef="#br0" timeOffset="2901.74">7281 1291 0,'-42'43'15,"21"-22"1,0 0-16,-1 0 0,22 0 0,0 22 16,-21-22-16,0 21 0,21 0 0,0 1 15,0-1-15,-21 0 0,21 1 16,-21-22-16,21 21 0,-21 1 0,21-22 15,0 21-15,-22-21 0,22 0 0,0 1 16,0-1-16,0 0 16,0-42-1</inkml:trace>
  <inkml:trace contextRef="#ctx0" brushRef="#br0" timeOffset="3156.59">7175 1355 0,'0'-21'0,"0"42"0,0-64 0,0 22 16,22 21-1,-1 0-15,0 21 0,0 1 16,0-1-16,0 0 0,1 0 16,-1 21-16,0-20 0,21 20 0,-21 0 15,22-21-15,-22 22 0,21-1 0,-21-21 16,22 22-16,-22-22 0,0 21 15,0-21-15,0 0 0,1 1 0,-22-1 16,0 0-16,0-42 31,0 0-15,0-1-16,0 1 0</inkml:trace>
  <inkml:trace contextRef="#ctx0" brushRef="#br0" timeOffset="3388.89">7937 1058 0,'0'0'16,"0"22"-1,0-1-15,0 0 0,-21 0 16,21 21-16,0 1 0,-21-1 0,0 0 0,0 1 16,0-1-16,-1 0 15,22 1-15,-21 20 0,0-20 0,0-1 16,21 0-16,0-21 0,0 22 0,0-22 15,0 21-15,0-21 0,0 1 16,0-1-16,21-21 31,0-21-31</inkml:trace>
  <inkml:trace contextRef="#ctx0" brushRef="#br0" timeOffset="4167.79">9885 868 0,'0'-21'16,"0"42"-16,0-85 0,0 43 0,0 0 15,-21 0-15,21 0 0,0 0 16,0-1-16,-22 1 0,1 21 16,21 43-1,0-1-15,-21 0 16,21 22-16,-21-1 0,21 22 15,0-22-15,-21 22 0,0-21 0,-1 20 16,22-20-16,-21-1 0,-21 1 0,21-1 16,0 1-16,-1-22 0,-20 22 15,21-22-15,0-21 0,-22 21 0,22-20 16,0-1-16,0-21 0,0 0 16,0 0-16,-1 0 0,1-21 15,21-1-15,0 1 0,0-21 16,0 0-16,0-1 0,0 1 15,0 0-15,0-1 0,0 1 16,0 0-16,0-1 0,0 1 0,0 0 16,0-1-16,0 1 0,0 21 15,21 0-15,-21-1 0,22 22 0,-1 0 16,-21 22 0,21-1-16,0 21 0,-21-21 0,21 22 15,0-1-15,1 0 0,-1-21 0,-21 22 16,21-1-16,0 0 0,0-20 15,0 20-15,1-21 0,-1 21 0,0-20 16,0-1-16,0 0 0,22 0 0,-22 0 16,0-21-16,0 0 0,0 21 15,0-21-15,1 0 0,20 0 16,-21 0-16,0-21 0,22 21 0,-22-21 16</inkml:trace>
  <inkml:trace contextRef="#ctx0" brushRef="#br0" timeOffset="4644.52">10583 1355 0,'0'0'0,"0"-21"0,0-1 16,0 1-16,-21 0 15,0 0-15,0 0 0,0 21 0,-1-21 16,1 21-16,0 0 0,-21-22 0,21 22 16,-1 0-16,-20 0 0,21 22 15,-21-22-15,20 21 0,1 0 16,-21 21-16,21-21 0,0 22 0,-1-22 15,22 21-15,0-21 0,-21 22 16,21-22-16,0 21 0,0 1 0,0-22 16,0 0-16,21 0 0,1 21 0,-1-42 15,0 22-15,21-1 0,-21-21 16,22 0-16,-22 0 0,21 0 0,1 0 16,-22-21-16,21-1 0,-21 1 15,0 0-15,22 0 0,-22 0 0,0 0 16,0-22-16,-21 22 0,0-21 15,0-1-15,0 22 0,0-21 0,0 21 16,0-22-16,0 22 0,0 0 16,0 0-16,-21 21 0,0 0 15,0 0-15,21 21 16,-21 0-16,-1 0 0,22 22 0,-21-22 16,21 21-16,0-21 0,0 22 15,0-1-15,0 0 0,0-20 0,0 20 16,0-21-16,0 0 0,0 22 0,0-22 15,21-21-15,-21 21 0,22 0 16,-1-21-16,21 0 0,-21 0 0,0 0 16,1 0-16,20 0 0,-21-21 15,21 0-15,1 0 0</inkml:trace>
  <inkml:trace contextRef="#ctx0" brushRef="#br0" timeOffset="5092.42">11049 1270 0,'0'0'15,"0"-21"-15,-21 21 16,0 0-16,-1 21 16,22 0-16,-21 0 0,21 1 0,0-1 15,0 0-15,0 0 0,0 21 0,0-20 16,0 20-16,0-21 16,0 0-16,0 22 0,0-22 0,0 0 0,0 0 15,0 0-15,0 0 0,0 1 16,0-1-16,0 0 15,0-42 17,0 0-32,0-1 0,0 1 0,0 0 15,0 0-15,0-21 0,0 20 0,0-20 16,0 0-16,0 21 0,21-22 16,1 1-16,-1 0 0,21 20 0,-21-20 15,22 21-15,-1 0 0,0 0 0,1-1 16,-1 22-16,0 0 15,1 0-15,-1 0 0,-21 22 0,21 20 16,-20-21-16,-1 21 0,0-20 0,0 20 16,-21-21-16,0 21 0,0 1 15,0-22-15,0 21 0,0-21 0,-21 22 16,0-22-16,21 0 0,0 0 16,-21 0-16,-1-21 0,22 22 15,0-44 16,22 1-31</inkml:trace>
  <inkml:trace contextRef="#ctx0" brushRef="#br0" timeOffset="5752.31">12382 1291 0,'0'0'0,"0"-21"0,0 0 0,0 0 15,0 0-15,-21-1 0,-21 1 16,21 0-16,0 21 0,-1 0 16,-20 0-16,0 0 0,21 0 0,-22 0 15,1 0-15,0 21 0,-1 22 0,22-22 16,-21 0-16,21 21 16,-22-21-16,22 22 0,0-22 0,21 0 15,0 21-15,0-20 0,0-1 0,0 0 16,0 0-16,0 0 0,21-21 15,0 21-15,0-21 0,1 0 0,20 0 16,-21 0-16,21 0 0,-20 0 0,20 0 16,0 0-16,-21-21 0,22 21 15,-1-21-15,-21 0 0,0 0 0,1 0 16,-1-1-16,0 1 0,0 0 0,0 0 16,-21 0-16,0 0 0,0-1 15,0 1-15,-21 42 31,0 1-15,21-1-16,-21 21 0,21-21 16,0 22-16,-21-1 0,21 0 15,-22 1-15,22-1 0,0 0 0,0 1 16,0 20-16,0-21 0,22 1 0,-1-1 16,-21 0-16,21 22 0,-21-22 15,0 1-15,21-1 0,0 0 0,-21 1 16,0-1-16,0 0 0,0-21 0,0 22 15,0-1-15,0 0 0,0 1 0,0-22 16,-21 21-16,0-21 16,0 1-16,0-22 0,-1 21 0,1-21 15,-21 0-15,21 0 0,-22 0 0,22 0 16,-21-21-16,0-1 0,-1 1 16,1 0-16,21 0 0,-22-21 0,1-1 15,21 22-15,-21-21 0,20-1 0,1 1 16,0 21-16,21-21 0,0-1 15,0 22-15,0-21 0,0 21 0,21-1 16,0-20-16,1 21 0,-1-21 16,21 20-16,0-20 0,1 21 0</inkml:trace>
  <inkml:trace contextRef="#ctx0" brushRef="#br0" timeOffset="6273.01">12912 1143 0,'0'-21'0,"0"42"31,-22 0-31,22 0 16,0 1-16,0-1 0,-21 21 0,21-21 15,0 0-15,0 22 0,0-22 16,0 0-16,0 21 0,0-20 15,0-1-15,0 0 0,0 0 0,0 0 16,21-21-16,1 21 0,-1-21 0,0 0 16,0 0-16,0 0 0,0 0 15,1 0-15,20 0 0,-21 0 0,0 0 16,22-21-16,-22 0 0,21 21 16,-21-21-16,0 0 0,22-22 0,-22 22 15,0 0-15,0-21 0,0 21 0,1-22 16,-1 22-16,-21 0 0,21 0 15,-21 0-15,0-1 0,0 1 0,-21 21 32,0 21-32,21 1 15,-22-22-15,22 21 0,0 21 0,-21-21 16,21 0-16,0 1 0,0 20 0,0-21 16,0 0-16,0 0 0,0 1 15,21-1-15,-21 0 0,22 0 0,20 0 16,-21 0-16,0 1 0,22-1 0,-22-21 15,21 0-15,0 0 0,-20 0 16,20 0-16,0 0 0,1 0 0,20 0 16,-21-21-16,22-1 0,-22 1 15,1 0-15,20 0 0,-21 0 0</inkml:trace>
  <inkml:trace contextRef="#ctx0" brushRef="#br0" timeOffset="7300.72">14351 1080 0,'0'0'0,"0"-22"0,-21 22 0,0-21 15,-1 21-15,1 0 0,-21 0 16,21 0-16,-22 0 0,22 0 0,-21 21 16,0-21-16,20 22 0,-20-1 0,0 21 15,21-21-15,-1 0 0,1 22 16,0-22-16,0 0 0,21 21 0,-21-20 16,21-1-16,0 0 0,0 0 0,0 0 15,0 0-15,21 1 0,0-1 16,0-21-16,0 21 0,1-21 0,-1 0 15,21 0-15,-21 0 0,22 0 16,-22 0-16,0 0 0,21-21 16,-21 21-16,22-21 0,-22-1 0,0 1 15,0 0-15,0 0 0,1-21 0,-1 20 16,-21 1-16,0-21 0,21 21 16,-21 0-16,0-1 0,0 1 0,0 0 15,-21 21 16,21 21-31,-21 0 0,21 1 0,-22-1 16,22 0-16,-21 0 0,21 0 16,0 22-16,0-22 0,0 0 15,0 0-15,0 21 0,21-20 0,1-1 16,20 0-16,-21 0 0,21 0 16,1-21-16,-1 21 0,-21-21 0,22 0 15,-1 0-15,0 0 0,1 0 0,-1 0 16,21 0-16,-20 0 0,-1-21 15,0 0-15,1 0 0,-1 0 0,-21 0 16,22-1-16,-22 1 0,0-21 0,0 21 16,0-22-16,-21 1 0,0 0 15,0 21-15,0-22 0,0 1 0,-21 21 16,0 0-16,-21-1 0,20 22 16,1 0-16,-21 0 0,0 0 15,20 0-15,-20 22 0,0-1 0,21 0 16,-22 0-16,22 21 0,-21-20 15,21-1-15,-1 21 0,22-21 0,0 0 16,0 1-16,0-1 0,0 0 0,0 0 16,22 0-16,-1-21 15,0 0-15,0 0 0,21 0 0,-20 0 16,-1 0-16,21 0 0,-21 0 0,22 0 16,-22-21-16,21 21 0,-21-21 15,0 0-15,1 0 0,-1-1 0,-21 1 16,0 0-16,0 0 0,0 0 15,0 42 17,0 0-32,-21 0 15,21 0-15,-22 1 0,22-1 16,-21 21-16,21-21 0,-21 22 0,21-22 16,0 21-16,0 0 0,-21 1 0,21-1 15,-21 0-15,21 1 0,0-1 16,0 22-16,0-22 0,0 0 0,0 22 15,0-22-15,0 22 0,0-22 0,0 21 16,0-20-16,0 20 0,0-20 16,0 20-16,0-21 0,21 22 0,0-22 15,-21 22-15,0-22 0,0-21 16,21 22-16,-21-1 0,0-21 0,0 0 16,0 0-16,-21-21 15,0 0-15,0 0 0,0 0 0,-22 0 16,22-21-16,0 21 0,-21-21 0,20 0 15,1 0-15,0 0 0,0-22 16,0 22-16,0 0 0,-1-21 0,22 20 16,0-20-16,0 21 0,0-21 0,0-1 15,0 22-15,0-21 0,0-1 16,22 22-16,-1-21 0,0 0 0,0-1 16,21 1-16,-20 0 0</inkml:trace>
  <inkml:trace contextRef="#ctx0" brushRef="#br0" timeOffset="7716.52">15600 1312 0,'21'-21'15,"0"21"1,0 0-16,0-21 15,1 21-15,-1 0 0,-21-21 16,21 21-16,0-21 0,0 21 16,0-21-16,-21-1 0,22 1 15,-22 0-15,0 0 16,0 0-16,0 0 16,-22 21-16,1 0 0,0 0 15,0 0-15,-21 21 0,20 0 0,-20 0 16,21 0-16,0 22 0,0-22 0,-1 0 15,1 21-15,21-21 0,-21 1 16,21-1-16,0 21 0,0-21 0,0 0 16,21 1-16,0-1 0,1 0 0,-1-21 15,0 21-15,0-21 16,21 0-16,-20 0 0,20 0 0,-21 0 16,21 0-16,-20 0 0,20 0 0,-21 0 15,0 0-15,0-21 0,22 0 16,-22 21-16,0-21 0,-21-1 0,0 1 15</inkml:trace>
  <inkml:trace contextRef="#ctx0" brushRef="#br0" timeOffset="8707.98">4551 2582 0,'0'0'0,"-43"0"0,22 0 0,-21 0 0,0 0 16,20 0-16,1 0 0,0 0 16,0 0-16,0 0 0,42 0 31,21 0-31,-21 0 15,22 0-15,-1 0 0,0 0 0,1 0 16,20 0-16,-20 0 0,41 0 0,-20 0 16,-1 0-16,22-21 0,0 0 15,20 21-15,-20 0 0,21-21 0,21 21 16,-21-21-16,21 21 0,21-21 16,-21-1-16,21 22 0,0-21 0,22 21 15,-1-21-15,21 21 0,-20-21 0,20 0 16,1 21-16,-1-21 0,22 21 15,-22-22-15,22 22 0,0 0 16,-1-21-16,1 21 0,0-21 0,-1 21 16,1 0-16,21-21 0,-21 21 15,-1 0-15,1-21 0,21 21 0,-22-21 16,1 21-16,0-22 0,-1 22 0,1-21 16,-21 21-16,20-21 0,-20 21 15,-1-21-15,1 21 0,-1-21 0,-20 21 16,-1-21-16,-21 21 0,0 0 0,0-22 15,-21 22-15,0 0 0,0 0 16,-21-21-16,0 21 0,0 0 0,-21 0 16,-1 0-16,1 0 0,-22 0 15,1 0-15,-1 0 0,-20 0 16,-1 0-16,0 0 0,-20 0 0,-1 0 16,-21-21-1,-21 21 1,-1 0-16,1 0 0</inkml:trace>
  <inkml:trace contextRef="#ctx0" brushRef="#br0" timeOffset="8828.92">14690 2138 0,'0'0'0,"42"0"16,-42 21-16,0 0 15,-21-21-15,21 21 16,-21 1-16</inkml:trace>
  <inkml:trace contextRef="#ctx0" brushRef="#br0" timeOffset="9617.03">3196 3916 0,'0'0'0,"0"-21"0,0 0 0,0-1 16,0 1 0,0 64 30,0-22-46,0 21 0,0 0 0,0 1 16,0 20-16,-21 1 0,0-22 16,21 22-16,-21-1 0,21-21 0,-22 22 15,22-22-15,-21 1 0,21-1 0,0 0 16,0-21-16,0 1 0,0-1 16,0 0-16,0 0 0,0 0 15,0-42 16,0 0-31,0 0 0,21 0 16,1-1-16,-1 1 0</inkml:trace>
  <inkml:trace contextRef="#ctx0" brushRef="#br0" timeOffset="9896.86">3598 4149 0,'0'21'0,"0"0"15,0 0-15,0 0 0,0 1 16,0-1-16,0 0 16,0 0-16,21-21 15,1 0 1,-1 0-16,0-21 16,0 0-16,-21 0 15,21-1-15,-21 1 0,0 0 16,0 0-16,0 0 15,-21 0-15,0 21 16,21 21 0,-21-21-16,21 21 15</inkml:trace>
  <inkml:trace contextRef="#ctx0" brushRef="#br0" timeOffset="10740.58">5143 3704 0,'0'-21'15,"-21"42"1,21 0-16,0 1 0,0-1 16,0 0-16,0 21 0,0-21 15,-21 22-15,21-1 0,0 0 0,0 1 16,0-1-16,-21 0 0,21 1 16,-21-1-16,21 0 0,0-20 15,-21 20-15,21-21 0,-22 0 0,22 0 16,0 1-16,0-1 0,22-42 31,-1-1-31,0 1 0,-21 0 16,21 0-16,0 0 0,0 0 0,1-22 15,-1 1-15,0 21 0,0-22 16,0 1-16,-21 0 0,21 21 0,1-22 16,-1 22-16,-21 0 0,21 21 15,0 0 1,-21 21-16,0 21 15,0-20-15,0-1 16,0 21-16,0 0 0,0-20 0,0 20 16,0-21-16,0 21 0,0 1 0,0-22 15,0 0-15,0 21 0,0-20 16,0-1-16,21-21 0,0 21 0,1-21 16,-1 0-16,0 0 0,0 0 0,0 0 15,22 0-15,-22-21 0,21 0 16,-21-1-16,22 1 0,-22 0 0,21-21 15,-21 21-15,0-22 0,-21 22 16,22-21-16,-22-1 0,0 1 0,0 0 16,0-1-16,0 1 0,0 21 0,-22-21 15,1 20-15,0 1 0,0 0 16,0 0-16,0 21 0,-1 0 16,1 0-16,0 0 0,0 0 0,0 0 15,21 21 16,21-21-31,0 0 16,0 0-16,0 0 0,22 0 0</inkml:trace>
  <inkml:trace contextRef="#ctx0" brushRef="#br0" timeOffset="11241.06">6138 3556 0,'-21'21'31,"21"0"-31,-21 22 16,21-22-16,0 21 0,-21-21 0,21 22 15,0-1-15,0 0 0,0 22 16,0-22-16,0 1 0,-21-1 0,21 0 16,0 1-16,-22-1 0,22 0 0,0 1 15,0-1-15,0-21 0,0 21 16,0-20-16,0-1 0,0 0 15,0 0-15,0-42 32,0 0-32,-21 0 15,21-1-15,0 1 0,0 0 0,0-21 16,0-1-16,0 22 0,0-21 0,0 0 16,21-1-16,-21 1 0,22 0 15,20 20-15,-21-20 0,0 21 0,22 0 16,-22 0-16,21 21 0,0 0 15,1 0-15,-1 0 0,-21 0 0,22 0 16,-1 21-16,0 0 0,-21 0 0,1 0 16,-1 22-16,0-22 0,-21 21 15,0-21-15,0 22 0,0-22 16,0 21-16,-21-21 0,0 0 0,-1 22 16,1-22-16,0 0 0,0 0 0,0-21 15,0 21-15,21 1 0,-22-22 16,22-22 15,22 1-31,-1 0 0</inkml:trace>
  <inkml:trace contextRef="#ctx0" brushRef="#br0" timeOffset="11764.21">7324 3874 0,'0'0'16,"-22"-22"-16,22 1 0,-21 0 15,0 21-15,0-21 0,0 21 0,0 0 16,-1 0-16,1 0 0,0 0 0,0 21 16,-21-21-16,20 21 0,1 22 15,-21-22-15,21 21 0,-22-21 0,22 22 16,-21-1-16,21 0 0,0 1 15,-22-1-15,43 0 0,0-21 16,0 22-16,0-22 0,0 0 0,0 0 16,21 0-16,1 1 0,-1-22 0,0 0 15,21 0-15,1 0 0,-1 0 16,0 0-16,-21 0 0,22-22 0,-1 1 16,0 0-16,-20 0 0,-1 0 0,21 0 15,-21-22-15,0 22 0,1-21 16,-22 21-16,0-22 0,21 1 0,-21 21 15,0-22-15,0 22 0,0 0 0,0 0 16,-21 21 0,-1 0-1,1 21-15,21 0 0,-21 0 16,21 22-16,0-22 0,-21 21 0,21-21 16,0 22-16,0-22 0,0 0 15,0 21-15,0-20 0,21-1 0,0 0 16,0-21-16,1 21 0,-1 0 0,0-21 15,21 0-15,1 0 0,-22 0 16,21 0-16,0 0 0,1-21 0,-1 0 16,-21 0-16,22 0 0,-22-1 0,21-20 15,-21 0-15</inkml:trace>
  <inkml:trace contextRef="#ctx0" brushRef="#br0" timeOffset="12025.06">8043 3450 0,'0'0'0,"0"21"16,0 22-16,-21-22 16,21 0-16,0 21 0,-21 1 0,0-22 15,0 21-15,21 1 0,-22-1 0,22 0 16,0 1-16,-21-1 0,0 0 16,21 1-16,0-1 0,0 0 0,0 1 15,0-22-15,0 0 0,0 21 0,21-21 16,0 1-16,1-22 15,-1 0-15,0 0 0,0 0 16,0 0-16,0 0 0,1 0 0,-1 0 16,0-22-16,0 1 0,0 0 0,0 0 15,-21 0-15,22 0 0,-22-1 16</inkml:trace>
  <inkml:trace contextRef="#ctx0" brushRef="#br0" timeOffset="12208.95">7747 3810 0,'0'0'0,"0"21"0,21-21 31,0 0-31,0 0 0,1 0 16,20 0-16,-21 0 0,21 0 0,1 0 15,-22-21-15,21 21 0,-21 0 0,22-21 16,-22 0-16,21 21 0</inkml:trace>
  <inkml:trace contextRef="#ctx0" brushRef="#br0" timeOffset="12644.61">9440 3620 0,'0'0'0,"21"0"0,-21 21 16,0 0-16,0 0 16,0 21-16,0-20 0,0-1 15,0 21-15,-21 0 0,21-20 0,-21 20 16,21-21-16,0 21 0,0-20 0,-21-1 15,21 21-15,0-21 0,0 0 16,0 1-16,0-1 0,21-21 16,0 0-1,0 0-15,22-21 0</inkml:trace>
  <inkml:trace contextRef="#ctx0" brushRef="#br0" timeOffset="13044.32">10245 3683 0,'0'0'0,"21"-42"32,-42 42-32,-22 0 15,22 0-15,0 0 0,-21 0 16,-1 0-16,1 21 0,21-21 0,-22 21 16,1 0-16,21 0 0,-21-21 0,20 22 15,1-1-15,0-21 0,21 21 16,0 0-1,21-21-15,22 21 0,-22-21 0,21 0 16,0 0-16,1 21 0,-1-21 0,0 0 16,22 22-16,-22-22 0,-21 21 15,22-21-15,-1 21 0,-21 0 0,22 0 16,-22-21-16,-21 21 0,0 1 0,0-1 16,0 0-16,0 0 0,-21 0 15,-1 0-15,1-21 0,-21 22 16,21-22-16,-22 0 0,1 0 15,0 0-15,-1 0 0,1 0 0,0 0 16,-1 0-16,1 0 0,21 0 16,0 0-16,0-22 0,-1 22 0,1-21 15,21 0-15,0 0 0,0 0 16,0 0-16,0-1 0,0 1 16</inkml:trace>
  <inkml:trace contextRef="#ctx0" brushRef="#br0" timeOffset="13236.21">9631 3366 0,'-21'0'0,"42"0"46,0 0-30,0 0-16</inkml:trace>
  <inkml:trace contextRef="#ctx0" brushRef="#br0" timeOffset="13647.99">11726 3260 0,'21'0'16,"-42"0"-16,85 0 0,-43 0 0,21 0 0,1 0 15,20 0-15,-21 0 0,22 0 16,-22 0-16,22 0 0,-22 0 0,0 0 15,22 0-15,-22 0 0,-21 0 0,22 0 16,-22 0-16,0 0 0,0 0 16,-42 0-1,0 0 1</inkml:trace>
  <inkml:trace contextRef="#ctx0" brushRef="#br0" timeOffset="14004.78">12171 3260 0,'-21'0'0,"21"21"32,0 0-32,0 0 15,0 0-15,0 1 0,0-1 0,0 21 16,-22-21-16,22 22 0,0-22 0,0 21 16,0 0-16,0-20 15,-21 20-15,21-21 0,0 21 0,0 1 16,0-22-16,-21 0 0,21 0 0,0 22 15,-21-22-15,0 0 16,0 0-16,-1 0 0,1-21 16,0 0-16,0 0 0,0 0 0,0 0 15,-22 0-15,22 0 0,-21 0 16,-1 0-16,22-21 0,-21 21 0,21-21 16,-22 0-16,22 21 0,0-21 0,21-1 15,-21 1-15,21 0 0,-21 21 0,21-21 16,0 0-16,0 0 15,21-1 1,0 22-16,0 0 0,0-21 0,1 0 16,-1 21-16,21 0 0</inkml:trace>
  <inkml:trace contextRef="#ctx0" brushRef="#br0" timeOffset="14464.93">12975 3450 0,'0'0'0,"21"-21"0,0 0 0,1 0 0,-22 0 16,0-1-16,0 1 0,0 0 16,0 0-16,-22 21 0,1 0 15,-21 0-15,21 0 0,-22 0 0,1 0 16,0 0-16,-1 21 0,1 0 0,0 0 15,21 1-15,-22-1 0,22 0 16,0 21-16,0-21 0,21 1 0,0-1 16,0 0-16,0 0 0,0 0 0,0 0 15,21 1-15,0-22 0,0 21 16,0 0-16,22-21 0,-22 21 0,21-21 16,1 21-16,-22-21 0,21 21 15,0-21-15,1 22 0,-1-22 16,-21 21-16,0-21 0,1 21 0,-1-21 15,-21 21-15,0 0 0,-21-21 16,-1 0-16,1 21 0,-21-21 0,21 0 16,-22 22-16,1-22 0,0 0 15,-1 0-15,1 0 0,21 0 0,-21 0 16,20 0-16,1 0 0,0 0 0,0 0 16,0 0-16,21-22 31,21 22-31,0 0 0,0-21 15</inkml:trace>
  <inkml:trace contextRef="#ctx0" brushRef="#br0" timeOffset="14928.17">13631 3323 0,'-42'-42'32,"21"42"-32,0 21 0,-1 0 0,22 0 15,-42 1-15,42 20 0,-42-21 16,21 21-16,-1 1 0,1-22 0,0 21 16,0 1-16,0-1 0,0 0 15,21-21-15,0 22 0,0-22 0,0 0 16,0 21-16,0-20 0,21-1 0,0 0 15,0-21-15,21 21 0,-20-21 16,20 0-16,-21 0 0,21 0 0,1 0 16,-1 0-16,-21 0 0,22-21 0,-1 0 15,0 21-15,1-21 0,-22-1 16,0-20-16,21 21 0,-21 0 16,1-22-16,-22 1 0,0 21 0,0-21 15,0-22-15,0 22 0,0-1 16,0 1-16,-22 0 0,1 21 0,0-22 15,-21 22-15,21 0 0,-22 21 0,22 0 16,-21 0-16,21 21 0,-22 0 16,22 0-16,-21 1 0,21-1 0,-1 21 15,22-21-15,0 0 0,0 22 0,0-22 16,0 0-16,0 0 0,0 0 16,22 1-16,-1-22 0</inkml:trace>
  <inkml:trace contextRef="#ctx0" brushRef="#br0" timeOffset="15192.42">14457 3323 0,'0'0'0,"0"-21"16,0 42-1,-21 0-15,-1 1 0,1-1 16,21 21-16,-21-21 0,0 22 15,0-1-15,0-21 0,21 21 0,-22 1 16,22-22-16,-21 21 0,21-21 16,0 1-16,0-1 0,0 21 15,0-21-15,0 0 0,21-21 32,1 0-32,-1 0 15,-21-21-15,21 0 0</inkml:trace>
  <inkml:trace contextRef="#ctx0" brushRef="#br0" timeOffset="15412.03">14541 3323 0,'0'0'15,"22"-21"-15,-22 0 0,21 21 0,0 0 16,-21 21-16,0 0 16,0 0-16,21 22 0,-21-22 15,21 21-15,-21-21 0,0 22 0,0-22 16,21 21-16,1-21 0,-1 22 15,0-22-15,-21 0 0,21 0 0,0 0 16,-21 1-16,21-1 0,1-21 16,-1 0-1,0 0-15,0-21 16,0-1-16,0 1 0</inkml:trace>
  <inkml:trace contextRef="#ctx0" brushRef="#br0" timeOffset="15604.68">15325 3112 0,'0'0'0,"0"-22"0,0 1 16,-22 21-16,1 21 15,0 1-15,0-1 0,0 21 0,0-21 16,-1 22-16,1 20 0,0-21 16,0 1-16,21-1 0,-21 22 0,0-22 15,-1 0-15,22 1 0,0-1 0,-21-21 16,0 21-16,21-20 0,0-1 15,0 0-15,-21 0 0,21 0 0,-21 0 16</inkml:trace>
  <inkml:trace contextRef="#ctx0" brushRef="#br0" timeOffset="16677.07">3090 5863 0,'0'-63'32,"0"42"-17,0-1-15,21 1 16,-21 0-16,22 0 0,20 21 0,-21-21 15,0 0-15,0 21 0,22 0 16,-22 0-16,21 0 0,1 0 0,-1 21 16,-21 21-16,21-21 0,-20 22 15,-1-1-15,-21 21 0,0-20 0,0-1 16,0 22-16,-21-22 0,-22 0 0,1 1 16,0-1-16,-1 0 15,1 1-15,0-1 0,-1-21 0,1 0 0,0 0 16,-1 1-16,1-1 15,21-21-15,0 0 0,-22 0 0,22 0 16,0 0-16,0 0 0,21-21 16,-21-1-16,21 1 0,0 0 15,0 0-15,0 0 0,0 0 0,0-22 16,0 22-16,21 0 0,0 0 16,0 0-16,0-1 0,22 1 0,-22 21 15,21 0-15,-21 0 0,22 0 0,-1 21 16,0 1-16,1-22 0,-22 21 15,0 21-15,21-21 0,-21 0 0,1 1 16,-22-1-16,0 21 0,21-21 16,-21 0-16,0 1 0,0-1 15,0 0-15,0 0 0,21-21 16,0 0 0</inkml:trace>
  <inkml:trace contextRef="#ctx0" brushRef="#br0" timeOffset="16864.96">3979 6117 0,'0'0'0,"21"0"0,-21-21 0,0 0 46,22 21-30</inkml:trace>
  <inkml:trace contextRef="#ctx0" brushRef="#br0" timeOffset="17145.8">6075 5906 0,'0'0'15,"0"-64"-15,-21 1 0</inkml:trace>
  <inkml:trace contextRef="#ctx0" brushRef="#br0" timeOffset="17680.08">6096 5736 0,'0'21'0,"0"1"0,0-1 0,0 0 16,0 21-16,0-21 0,0 22 0,0-1 15,-21 0-15,21 1 0,-21-22 16,-1 21-16,22-21 0,0 22 0,-21-22 16,21 0-16,-21 0 0,21 0 0,0 1 15,21-22 1,0 0-16,1-22 16,-1 22-16,0-21 0,0 0 0,21 0 15,-20 0-15,-1 0 16,21-22-16,-21 22 0,0 0 0,22-21 15,-22 20-15,0-20 0,0 21 0,0 0 16,1 0-16,-22-1 0,21 22 16,-21 22-1,0-1-15,0 0 16,-21 21-16,21-21 16,0 1-16,-22-1 0,22 0 0,0 0 15,0 21-15,0-20 0,0-1 0,0 0 16,22 0-1,-1 0-15,0-21 0,0 0 0,0 21 16,0-21-16,22 0 0,-1 0 0,-21 0 16,22 0-16,-1 0 0,-21-21 15,21 0-15,1 21 0,-1-21 0,-21 0 16,22 0-16,-22-1 0,0-20 0,0 21 16,-21 0-16,0-22 0,0 22 15,0-21-15,0 0 0,0-1 0,-21 1 16,-21 21-16,20-22 0,-20 22 0,21 0 15,-21 0-15,-1 0 0,22 21 16,-21 0-16,21 0 0,-22 0 0,22 0 16,0 0-16,21 21 0,0 0 15,0 0-15,0 0 16,21 1-16,0-1 0,0 0 0,1-21 16,-1 21-16,21-21 0,-21 0 0,22 0 15</inkml:trace>
  <inkml:trace contextRef="#ctx0" brushRef="#br0" timeOffset="18186.4">7578 5355 0,'0'-21'16,"0"42"-16,-22-63 0,1 42 0,0 0 15,0 0-15,0 0 0,0 42 16,21-21-16,-22 22 15,22-1-15,0 0 0,0 1 0,0 20 16,0-20-16,0 20 0,0-21 0,0 22 16,0-22-16,0 1 0,0-1 15,0 0-15,0 1 0,0-1 0,0-21 16,0 0-16,0 0 0,0 1 0,0-1 16,0 0-16,0-42 46,0 0-46,0-1 0,0 1 16,0 0-16,0-21 0,0 21 0,0-22 16,22 1-16,-22 21 0,21-22 15,0 22-15,0-21 0,0 21 0,22 0 16,-22-1-16,21 1 0,-21 21 0,22 0 16,-1 0-16,0 0 0,-21 21 0,22 1 15,-1-1-15,-21 0 0,22 0 16,-22 21-16,0-20 0,-21-1 0,0 0 15,0 21-15,0-21 0,0 1 0,0-1 16,0 0-16,0 0 0,0 0 16,0 0-16,-21-21 0,0 22 0,21-1 31,0-42-15,21-1-1,-21 1-15</inkml:trace>
  <inkml:trace contextRef="#ctx0" brushRef="#br0" timeOffset="18821.03">8424 5652 0,'0'0'0,"0"21"32,0 0-32,-21 0 15,21 0-15,-21 0 0,21 1 0,-21-1 16,21 21-16,0-21 0,0 0 0,0 22 15,0-22-15,0 0 0,0 0 16,0 0-16,0 1 0,0-1 0,0 0 16,21 0-16,0-21 0,0 0 0,0 0 15,22 0-15,-22 0 0,0 0 16,21 0-16,1 0 0,-22-21 0,21 21 16,-21-21-16,22 0 0,-1-1 0,-21 1 15,0-21-15,1 21 0,-1 0 0,0-22 16,0 22-16,-21-21 15,0 21-15,0-1 0,0 1 0,0 0 16,0 0-16,0 0 0,0 42 31,-21 0-31,0 0 0,0 0 0,21 22 16,-22-22-16,22 21 0,-21 1 0,21-1 16,0 0-16,0 1 0,0-1 0,0 0 15,0 22-15,0-22 0,0 22 16,0-22-16,0 21 0,0 1 0,21-22 15,22 191 1,-22-169-16,-21-1 0,0-21 16,0 22-16,0-1 0,0-20 15,0 20-15,0 1 0,0-22 0,0 0 16,0 1-16,0-1 0,0-21 0,-21 22 16,0-22-16,-1-21 0,1 0 0,0 0 15,0 0-15,0-21 16,0-1-16,21 1 0,-22-21 0,1 0 15,0-1-15,21 1 0,0-22 0,-21 1 16,0 21-16,21-22 0,0-21 16,-21 22-16,21-1 0,0 1 0,0-22 15,0 22-15,0-1 0,21 22 0,0 0 16,0-22-16,0 43 0,22-21 16,-22-1-16,21 22 0,0-21 15,1 21-15,-1-1 0,0-20 0,1 21 16</inkml:trace>
  <inkml:trace contextRef="#ctx0" brushRef="#br0" timeOffset="19232.49">10372 5228 0,'0'0'0,"-22"0"15,44 0 1,-1 0 0,0 0-16,21 0 0,1-21 15,-1 21-15,0 0 0,1 0 16,20 0-16,1 0 0,-1 0 0,1-21 16,-1 21-16,-21 0 0,22 0 0,-22 0 15,1 0-15,-22 0 0,0 0 16,-21 21-16,-21-21 15,0 0-15,-1 0 0,-20 21 16</inkml:trace>
  <inkml:trace contextRef="#ctx0" brushRef="#br0" timeOffset="19577.29">10774 5228 0,'0'0'0,"-43"0"16,43 21-1,0 1 1,0-1-16,0 0 0,0 0 15,0 0-15,0 0 0,0 22 0,0-22 16,0 21-16,0 1 0,0-22 0,0 21 16,0 0-16,0 1 0,0-22 15,0 21-15,0 1 0,0-22 0,0 0 16,0 21-16,0-21 0,0 1 0,0-1 16,0 0-16,-21-21 0,0 21 15,0 0-15,0-21 0,0 0 16,-1 0-16,1 0 0,0 21 15,-21-21-15,21 0 0,-1 0 0,-20 0 16,21 0-16,-21-21 0,20 21 16,-20-21-16,21 21 0,0-21 0,0 0 15,21 0-15,-22-1 0,22 1 16,0 0 0,22 21-16,-1 0 0,0-21 15,0 21-15,0-21 0,0 21 0,1-21 16,20 21-16</inkml:trace>
  <inkml:trace contextRef="#ctx0" brushRef="#br0" timeOffset="20068">11684 5440 0,'0'0'15,"0"-21"-15,0 0 0,0-1 16,21 22-16,-21-21 0,0 0 0,-21 21 16,0 0-1,0 0-15,-1 0 0,-20 0 16,21 21-16,-21-21 0,-1 21 16,1 1-16,21-1 0,-22 0 0,22 0 15,0 0-15,0 0 0,0 1 0,21-1 16,0 0-16,0 0 15,21 0-15,0-21 0,0 0 16,0 0-16,22 21 0,-22-21 0,21 22 16,-21-22-16,22 21 0,-1-21 15,0 21-15,-20-21 0,20 21 0,-21 0 16,21 0-16,-20-21 0,-1 22 0,-21-1 16,0 0-16,0 0 15,0 0-15,-43-21 0,22 21 0,-21 1 16,21-22-16,-22 0 0,1 21 15,-21-21-15,20 0 0,1 0 16,21 0-16,-22 0 0,1 0 0,21 0 16,0 0-16,0 0 0,-1 0 0,1 0 15,21-21-15,-21 21 0,21-22 16,21 22 0,0-21-16,1 21 0,-1-21 15,0 21-15,21 0 0,-21-21 0</inkml:trace>
  <inkml:trace contextRef="#ctx0" brushRef="#br0" timeOffset="20552.72">12467 5334 0,'0'0'0,"42"-63"16,-42 84 0,0 0-16,-21-21 15,0 21-15,0 21 0,0-20 16,21-1-16,-21 0 0,-1 21 16,1-21-16,0 22 0,0-22 0,21 21 15,-21-21-15,21 22 0,-21-22 16,21 21-16,0-21 0,0 1 0,0-1 15,21 0-15,0 0 0,21-21 0,-21 0 16,22 0-16,-1 0 0,-21 0 0,22 0 16,-1 0-16,0-21 0,1 0 15,-22 21-15,21-21 0,-21-22 0,22 22 16,-22 0-16,0 0 0,0-22 0,-21 1 16,0 21-16,0-21 0,0-1 15,0 22-15,0-21 0,-21 21 0,0-22 16,0 22-16,-22 0 0,22 21 0,-21-21 15,21 21-15,-22 0 16,1 0-16,0 0 0,20 0 0,-20 0 16,0 0-16,21 0 0,-1 21 0,1 0 15,0-21-15,21 21 0,0 0 16,21 1 0,0-22-16,1 0 0</inkml:trace>
  <inkml:trace contextRef="#ctx0" brushRef="#br0" timeOffset="20824.18">13398 5249 0,'-21'0'0,"0"0"0,0 0 15,0 0-15,0 22 0,-1-1 16,1 0-16,21 0 0,-21 21 0,21-20 15,-21 20-15,21 0 0,0-21 0,-21 22 16,21-1-16,-21 0 0,21-20 16,0 20-16,-22-21 0,22 0 0,0 0 15,0 1-15,0-1 0,0 0 16,22-21 0,-1 0-16,0 0 0,0-21 15,0 0-15,0-1 0,-21 1 16,22 0-16</inkml:trace>
  <inkml:trace contextRef="#ctx0" brushRef="#br0" timeOffset="21058.05">13356 5376 0,'0'-42'0,"0"84"0,0-105 0,0 42 15,21 0-15,0 21 16,1 0 0,-1 21-16,-21 0 0,21 21 0,0-21 15,0 1-15,0 20 0,1 0 16,-1-21-16,0 22 0,0-1 15,-21-21-15,21 22 0,0-22 0,1 0 16,-1 0-16,0 0 0,0 0 16,0 1-16,0-1 15,1-21-15,-22-21 16,21 21-16,-21-22 16,21 1-16,-21 0 0,21-21 15</inkml:trace>
  <inkml:trace contextRef="#ctx0" brushRef="#br0" timeOffset="21248.93">14097 5080 0,'21'-21'0,"-42"42"0,42-63 0,-42 63 31,0 0-31,0 21 0,-1-20 0,1 20 16,0 0-16,-21 1 0,21-1 0,-1 0 15,1 1-15,0-1 0,21 0 16,-21 1-16,21-22 0,-21 21 0,21-21 15,0 0-15,0 1 0,0-1 0,0 0 16,0 0-16,-21 0 0,-1 0 16</inkml:trace>
  <inkml:trace contextRef="#ctx0" brushRef="#br0" timeOffset="22316.93">2688 7916 0,'-21'-42'16,"21"21"0,21 0-1,0 21 1,0-21-16,1 21 0,-1 0 0,0 0 16,0 0-16,0 0 0,0 0 15,22 21-15,-22 0 0,-21 0 0,21 0 16,-21 22-16,0-22 0,0 0 15,0 21-15,0-21 0,-21 22 16,21-1-16,-21-21 0,-22 22 0,22-22 16,0 0-16,-21 0 0,21 0 0,-1 0 15,1 1-15,0-22 0,0 0 16,0 0-16,0 0 0,21-22 16,0 1-1,21 0-15,0 0 0,0 0 16,0 21-16,0-21 0,22 21 0,-22 0 15,21-22-15,-21 22 0,22 0 16,-22 0-16,21 0 0,-21 22 0,22-1 16,-22 0-16,0 0 0,0 0 15,0 22-15,-21-22 0,0 21 16,0 0-16,0-20 0,0 20 0,-21-21 16,-21 0-16,21 22 0,-22-22 0,1 0 15,0 0-15,-1 0 0,1 0 16,0 1-16,-1-22 0,1 0 0,0 0 15,21 0-15,-22 0 0,22 0 0,-21 0 16,21 0-16,-1-22 0,1 1 16,0 21-16,0-21 0,21 0 0,0 0 15,0 0-15,0-1 0,0 1 16,0 0-16,0 0 16,0 0-16,21 21 0,0-21 15,0 21-15,1 0 0</inkml:trace>
  <inkml:trace contextRef="#ctx0" brushRef="#br0" timeOffset="22539.81">3789 8276 0,'0'0'16,"21"-21"-16,0 21 0,-21-21 15,0 0 1,-21 21 15,0 0-31,0 0 0,-1 0 16</inkml:trace>
  <inkml:trace contextRef="#ctx0" brushRef="#br0" timeOffset="23229.17">5630 7895 0,'0'0'0,"-21"21"0,0-21 0,0 0 16,42-21 15,0 0-31,0 0 0,0 21 15,22-21-15,-1 0 0,0-1 0,-20 1 16,20 0-16,0 0 0,1 0 0,-22-22 16,0 22-16,0 0 0,0 0 15,-21 0-15,0 0 0,-21-1 16,0 22-16,-21 0 0,-1 0 0,1 0 16,-22 0-16,1 22 0,-1-1 15,1-21-15,-1 21 0,1 0 0,21 0 16,-22 0-16,43 1 0,-21-1 15,20 0-15,1 0 0,21 0 16,0 0-16,0 1 0,0-1 0,21 0 16,22-21-16,-22 21 0,21 0 0,1 0 15,20 1-15,-21-1 0,22 21 0,-22-21 16,22 0-16,-22 1 0,0-1 16,1 0-16,-1 21 0,0-21 0,-20 1 15,-1-1-15,-21 21 0,0-21 0,0 0 16,-21 1-16,-1-1 0,-20 0 15,21-21-15,-43 21 0,22-21 0,-21 0 16,20 21-16,-20-21 0,20 0 0,-20 0 16,21 0-16,-1-21 0,1 21 15,0-21-15,20 0 0,1 0 16,0-1-16,0 1 0,0-21 0,21 21 16,-21 0-16,21-22 0,0 22 0,0 0 15,0 0-15,0-22 0,21 22 16,0 21-16,21-21 0,-21 0 0,1 21 15,20-21-15,0 21 0,1 0 0,-1 0 16</inkml:trace>
  <inkml:trace contextRef="#ctx0" brushRef="#br0" timeOffset="23876.8">6371 7916 0,'-21'0'16,"0"0"0,21 22-16,0-1 0,0 0 0,-21 0 15,21 0-15,-22 22 0,22-22 0,-21 0 16,21 21-16,0-21 0,0 1 16,0-1-16,0 21 0,0-21 0,0 0 15,0 1-15,21-22 0,1 0 16,-1 21-16,0-21 0,21 0 15,-21 0-15,22 0 0,-1 0 16,0 0-16,1-21 0,-1-1 0,0 22 16,1-21-16,-1-21 0,0 21 0,1 0 15,-22-1-15,21-20 0,-21 21 16,1-21-16,-1 20 0,-21-20 0,0 21 16,0 0-16,21 0 0,-21-1 0,0 1 15,0 0-15,-21 21 31,21 21-31,-21 0 0,21 1 16,0 20-16,0 0 0,0 1 0,0-1 16,-22 21-16,22-20 15,0 20-15,0 1 0,0-1 0,0 1 16,0-1-16,0 1 0,0-1 0,0 22 16,0-22-16,0 22 0,0-21 0,0-1 15,0 1-15,0-1 0,0 1 16,0-1-16,0 1 0,-21-22 0,21 21 15,-21-20-15,21 20 0,-21-20 0,0-1 16,-22-21-16,22 21 0,-21-20 0,21-1 16,-22 0-16,1 0 0,0-21 0,-1 0 15,1 0-15,-21-21 0,20 0 16,-20 0-16,20-1 0,-20 1 16,-1 0-16,22-21 0,-21-1 0,20 22 15,-20-21-15,20 0 0,1-1 0,21 1 16,-21 0-16,20-1 0,22 1 15,0-22-15,0 22 0,0 0 0,0-1 16,22-20-16,-1 21 0,0-1 0,21-20 16,-21 20-16,22 1 0</inkml:trace>
  <inkml:trace contextRef="#ctx0" brushRef="#br0" timeOffset="24536.39">7620 7684 0,'106'0'16,"-64"0"-1,-21 0-15,22 0 0,-1 21 0,0 0 16,-21 0-16,1 21 0,-1-20 0,0-1 16,-21 21-16,0 0 0,0-20 15,0 20-15,0 0 0,0-21 16,-21 22-16,0-22 0,-1 21 0,1-21 0,0 1 15,0-1-15,0 0 0,0-21 16,21-21 15,0 0-15,0-1-16</inkml:trace>
  <inkml:trace contextRef="#ctx0" brushRef="#br0" timeOffset="24977.14">7429 7768 0,'0'0'0,"0"-21"0,0 42 47,0 0-47,0 1 0,0-1 16,0 21-16,0-21 0,0 22 0,22-1 15,-22 0-15,0 1 0,0-1 16,0 0-16,0-21 0,0 22 0,0-22 16,0 21-16,0-21 0,0 1 0,0-1 15,0 0-15,21-21 31,0 0-31,0 0 0,0-21 0,0 0 16</inkml:trace>
  <inkml:trace contextRef="#ctx0" brushRef="#br0" timeOffset="25516.83">8488 7514 0,'-21'-21'15,"42"42"-15,-42-63 0,-1 42 0,22-21 16,0 0-16,-21 21 0,21-22 15,0 44 1,0-1-16,0 21 0,0-21 16,0 22-16,0-1 0,0 0 15,0 1-15,0-1 0,0 21 0,-21-20 16,21-1-16,-21 0 0,21 1 0,0-1 16,0 0-16,0 1 0,0-1 15,0-21-15,0 0 0,0 1 0,0-1 16,0 0-16,21-21 15,0 0-15,0 0 0,1 0 16,-1-21-16,0 0 16,0-1-16,0 1 0,0 0 0,-21 0 15,22 0-15,-1 0 0</inkml:trace>
  <inkml:trace contextRef="#ctx0" brushRef="#br0" timeOffset="25604.78">8255 7811 0</inkml:trace>
  <inkml:trace contextRef="#ctx0" brushRef="#br0" timeOffset="25703.72">8721 7726 0,'84'-21'16</inkml:trace>
  <inkml:trace contextRef="#ctx0" brushRef="#br0" timeOffset="26286.54">9313 7895 0,'0'-21'31,"21"21"-15,1-21-16,-22 0 0,0 0 16,0-1-16,21 1 0,-21 0 0,0 0 15,0 0-15,0 0 16,-21-1-16,21 1 0,-22 0 0,-20 21 16,21 0-16,0 0 0,-22 0 0,1 0 15,21 0-15,-21 0 0,-1 21 0,1-21 16,21 21-16,-22 22 0,22-22 15,0 0-15,0 21 0,0-20 16,0 20-16,21 0 0,0-21 0,0 22 16,0-22-16,0 21 0,0-21 0,21 1 15,0-1-15,0 0 0,0 0 16,0-21-16,22 0 0,-22 0 0,0 0 16,21 0-16,-20 0 0,20 0 0,-21 0 15,21-21-15,-20 21 0,-1-21 16,0 0-16,0-22 0,0 22 0,0 0 15,1-21-15,-1 20 0,-21-20 0,0 21 16,0-21-16,0 20 0,0 1 16,0-21-16,0 21 0,0 0 15,0-1-15,-21 44 16,21-1 0,-22 0-16,22 0 0,0 0 0,-21 0 15,21 1-15,0 20 0,0-21 16,0 0-16,0 22 0,0-22 0,0 0 15,21 21-15,-21-21 0,22 1 0,-1-22 16,-21 21-16,21 0 0,0-21 0,0 0 16,0 0-16,1 0 0,-1 0 15,21 0-15,-21 0 0,0-21 16,1 21-16,-1-21 0,0-1 0</inkml:trace>
  <inkml:trace contextRef="#ctx0" brushRef="#br0" timeOffset="26812.01">9758 7747 0,'-21'0'0,"42"0"0,-42-21 16,21 0-16,0 0 16,0-1-1,21 22-15,0 0 0,0-21 0,0 21 16,22 0-16,-22 0 0,0 0 0,21 0 16,-21 0-16,22 0 0,-22 21 0,21 1 15,-21-22-15,1 42 16,-1-21-16,0 0 0,-21 0 0,0 22 0,0-22 15,0 0-15,0 21 0,-21-20 16,0-1-16,-1 21 0,1-21 0,0 0 16,0 1-16,0-1 0,0-21 15,-1 21-15,1-21 0,0 0 0,21 21 16,0-42 0,21 0-1,0 0-15,1-1 0,-1 1 16,0-21-16,0 21 0,21-22 0,-20 22 15,-1-21-15,21 0 0,-21-1 0,0 22 16,22-21-16,-22-1 0,0 22 16,0 0-16,-21-21 0,21 21 15,-42 42 1,0 0 0,21 0-16,-21 0 0,0 0 15,0 22-15,-1-22 0,22 21 0,-21-21 16,0 22-16,21-22 0,0 21 0,0-21 15,0 1-15,0-1 0,0 0 0,0 0 16,0 0-16,21 0 0,0-21 16,1 22-16,-1-22 0,0 0 0,21 0 15,-21 0-15,22 0 0,-1 0 0,-21 0 16,22-22-16,-1 22 0,0-21 0,1 0 16,-22 0-16,21 0 15,-21 0-15,0 21 0</inkml:trace>
  <inkml:trace contextRef="#ctx0" brushRef="#br0" timeOffset="27328.3">8255 7726 0,'-21'21'0,"0"0"16,-1-21 0,22 21-16,22-21 31,20 0-31,-21 0 0,21 0 0,1 0 15,-1 0-15,0-21 0,22 0 0,21 21 16,-22 0-16,1-21 0,20 21 0,-20 0 16,-1 0-16,1-21 0,-22 21 15,0 0-15,1 0 0,-22 0 0,0 0 16,0 0-16,-21-21 16,0-1 15</inkml:trace>
  <inkml:trace contextRef="#ctx0" brushRef="#br0" timeOffset="27840.01">11747 7345 0,'0'0'0,"-42"-21"16,63 21-1,0-21-15,1 21 16,20 0-16,0 0 0,1 0 0,-1 0 16,0-22-16,1 22 0,-1 0 0,21 0 15,-20 0-15,20 0 0,-20 0 16,-1 0-16,-21 0 0,21 0 0,-20 0 16,-1 0-16,-42 0 31,-1 0-31,1 0 0,0 0 15,-21 0-15</inkml:trace>
  <inkml:trace contextRef="#ctx0" brushRef="#br0" timeOffset="28192.8">12065 7260 0,'0'21'32,"0"1"-32,0-1 15,0 0-15,0 0 0,0 0 16,0 0-16,0 1 0,0 20 0,0-21 15,0 0-15,21 22 0,-21-22 16,0 0-16,0 21 0,0-21 16,0 1-16,0 20 0,0-21 0,0 0 15,0 22-15,0-22 0,0 0 0,-21 0 16,21 0-16,-21 0 0,0 1 0,-22-1 16,22-21-16,0 21 15,0-21-15,0 0 0,-1 0 0,-20 0 16,21 0-16,0 0 0,0 0 0,-1 0 15,-20-21-15,21 21 0,0-21 16,0-1-16,-1 22 0,22-21 0,-21 0 16,0 0-16,21 0 0,0 0 15,21-1 17,0 22-32,1 0 0,-1 0 0,0-21 15,0 21-15,21 0 0,-20-21 0</inkml:trace>
  <inkml:trace contextRef="#ctx0" brushRef="#br0" timeOffset="28692.52">13081 7472 0,'0'0'15,"21"-21"-15,21 0 0,-20-1 0,20 1 16,-21 0-16,-21 0 0,0 0 0,0 0 15,0-1-15,-21 1 16,21 0-16,-42 21 0,20 0 0,1 0 16,-21 0-16,0 0 0,-1 0 0,22 0 15,-21 21-15,-1 0 0,1 1 0,21-1 16,0 0-16,0 0 0,-1 0 16,22 0-16,0 1 0,0-1 15,0 0-15,22 0 0,-1-21 0,0 21 16,0-21-16,21 21 0,1-21 15,-22 0-15,21 22 0,1-22 0,-1 0 16,0 21-16,1 0 0,-22-21 16,21 21-16,-21-21 0,0 21 0,1-21 15,-22 21-15,0 1 16,0-1-16,-22-21 0,-20 21 16,21-21-16,-21 21 0,-1-21 0,1 0 15,0 0-15,-1 0 0,1 0 16,21 0-16,-22 0 0,22 0 0,-21 0 15,21 0-15,0 0 0,-1 0 0,1 0 16,0 0-16,21-21 0,-21 21 0,21-21 16,0 0 15,21 21-15,0-22-16,0 22 0,1-21 0,-1 21 15,0 0-15,21-21 0</inkml:trace>
  <inkml:trace contextRef="#ctx0" brushRef="#br0" timeOffset="29136.38">13674 7197 0,'0'0'0,"0"-21"0,0-1 15,0 1 1,-22 21-16,1 21 15,0 1-15,21-1 0,-21 0 16,0 0-16,0 21 0,-1-20 0,22 20 16,-21 0-16,0-21 0,21 22 0,-21-1 15,21-21-15,0 0 0,0 22 16,0-22-16,0 0 0,0 0 0,21 0 16,0 1-16,0-22 0,1 21 0,-1-21 15,0 0-15,0 0 0,0 0 0,22 0 16,-22 0-16,0 0 15,21 0-15,-21 0 0,22-21 0,-22-1 16,0 1-16,0 0 0,0 0 0,1 0 16,-1 0-16,-21-22 0,21 22 15,-21-21-15,0-1 0,0 1 0,0 21 16,0-21-16,-21-1 0,0 22 0,-22 0 16,22 0-16,0 0 0,-21-1 0,20 22 15,-20 0-15,21 0 0,0 0 16,-22 0-16,22 22 0,0-22 0,21 21 15,-21 0-15,21 0 0,0 0 16,0 0-16,0 1 16,0-1-16,21-21 0,0 0 15,0 0-15</inkml:trace>
  <inkml:trace contextRef="#ctx0" brushRef="#br0" timeOffset="29412.46">14309 7154 0,'0'0'16,"0"-21"-16,0 0 0,-22 21 16,1 0-1,21 21-15,0 0 0,-21 1 16,0-1-16,21 21 0,0 0 16,0 1-16,-21-1 0,21 0 15,0 1-15,-21-1 0,21-21 0,0 22 16,0-1-16,0-21 0,0 0 0,0 0 15,0 1-15,0-1 0,0 0 0,21-21 32,0 0-32,0-21 15,0 0-15,-21-1 16,0 1-16,0 0 0</inkml:trace>
  <inkml:trace contextRef="#ctx0" brushRef="#br0" timeOffset="29632.53">14351 7239 0,'0'-42'0,"0"84"0,21-105 15,0 41-15,0 1 0,-21 0 0,22 21 16,-1 0 0,0 21-16,-21 0 0,0 1 0,21 20 15,0-21-15,-21 21 0,21 1 16,1-1-16,-22-21 0,21 22 0,0-1 16,0-21-16,0 21 0,0-20 0,1-1 15,-1 0-15,0 0 0,0 0 16,0 0-16,0-21 0,1 0 15,-1 0-15,0 0 0,0 0 0,0 0 16,0 0-16,-21-21 0,0 0 16,0 0-16,0 0 0</inkml:trace>
  <inkml:trace contextRef="#ctx0" brushRef="#br0" timeOffset="29828.57">15049 6964 0,'0'-21'0,"0"42"0,0-21 15,-21 21-15,0 0 16,0 22-16,0-1 0,21 0 16,-21 1-16,-1-1 0,1 0 0,21 22 15,0-22-15,-21-21 0,21 22 0,-21-1 16,21-21-16,0 21 0,0-20 16,0-1-16,0 0 0,0 0 0,0 0 15,0 0-15,-21-21 16,0 22-16</inkml:trace>
  <inkml:trace contextRef="#ctx0" brushRef="#br0" timeOffset="30953.58">2836 9821 0,'0'0'0,"0"-21"0,-21 21 0,21-21 16,-21 21-16,21-21 15,-21 21-15,0 21 16,21 0-16,-22 0 0,22 22 16,0-1-16,0 0 0,-21-20 15,0 20-15,0 0 0,21 1 0,-21-1 16,0 0-16,-1 1 0,1-1 15,0 0-15,0-21 0,0 22 16,0-22-16,21 0 0,-22-21 0,22-21 31,0 0-15,22 21-16,-22-21 0,21-1 0,0 1 16,21 0-16,-21 21 0,22-21 15,-1 0-15,0 21 0,1-21 0,-1 21 16,0-22-16,1 1 0,-1 21 0,0 0 15,-20 0-15,20-21 0,-21 0 16,21 21-16,-20-21 0,-1 21 0,0-21 16,0-1-16,-21 1 15,0 0-15,0 0 0,0 0 16,0 0-16,-21-1 16,0 1-16,21 0 0,-21 21 0,-1 0 15,1 0-15,0 0 16,21 21-16,0 0 0,-21 1 15,21-1-15,0 21 0,0-21 16,-21 22-16,21-1 0,0 0 0,0 1 16,0-1-16,0 0 0,0 1 0,-21-1 15,21-21-15,0 21 0,0-20 16,0 20-16,0-21 0,0 0 0,0 0 16,0 1-16,21-22 31</inkml:trace>
  <inkml:trace contextRef="#ctx0" brushRef="#br0" timeOffset="31049.52">3662 10160 0,'0'0'0</inkml:trace>
  <inkml:trace contextRef="#ctx0" brushRef="#br0" timeOffset="31132.47">3704 10118 0,'0'0'16</inkml:trace>
  <inkml:trace contextRef="#ctx0" brushRef="#br0" timeOffset="31848.48">6011 10160 0,'21'-21'15,"-21"0"-15,0 0 16,0-1-16,0 1 0,0 0 15,0 0-15,-21 0 0,0 21 16,0-21-16,-21 21 0,20 0 16,-20 0-16,0 0 0,-1 0 0,1 0 15,0 0-15,-1 0 0,1 21 0,0 0 16,-1 0-16,1 0 0,0 22 0,-1-22 16,22 21-16,-21 0 0,21 1 15,0-1-15,-1 0 0,22 1 0,0-1 16,0-21-16,0 22 0,0-22 0,0 21 15,22-21-15,-1 0 0,0-21 16,21 22-16,1-22 0,-22 0 0,21 0 16,0 0-16,1-22 0,-1 22 0,0-21 15,1 0-15,-1 0 0,0-21 16,1 20-16,-1 1 0,0-21 16,-20 21-16,-1-22 0,21 22 0,-21-21 15,0 21-15,-21-22 0,0 22 0,22-21 16,-22 21-16,0 0 0,21 21 15,-21-22-15,0 44 16,0-1 0,0 0-16,-21 0 0,21 0 15,0 22-15,0-22 0,0 0 16,0 0-16,0 0 0,0 0 16,0 1-16,0-1 0,21 0 0,-21 0 15,21 0-15,0-21 0,0 0 0,22 21 16,-22-21-16,21 0 0,-21 0 15,22 0-15,-1-21 0,0 21 0</inkml:trace>
  <inkml:trace contextRef="#ctx0" brushRef="#br0" timeOffset="32817.23">7070 10033 0,'0'0'0,"0"-21"0,0 0 16,0 0-16,-43 21 0,22-22 0,0 22 15,0-21-15,0 21 0,-22-21 0,22 21 16,-21 0-16,21 0 0,-22 0 16,22 0-16,-21 0 0,21 21 0,-22 0 15,22 1-15,0-1 0,-21 21 16,20-21-16,1 22 0,0-22 0,0 21 16,0 0-16,21-20 0,0 20 0,0 0 15,0-21-15,0 22 0,0-22 0,0 21 16,0-21-16,21 1 0,0-1 15,0-21-15,0 0 0,22 0 0,-22 0 16,21 0-16,-21 0 0,22 0 16,-1-21-16,-21-1 0,22 1 0,-1 0 15,0 0-15,-21-21 0,22 20 16,-22-20-16,21 0 0,-21-1 0,1 1 16,-1 0-16,0-1 0,-21 1 0,21-21 15,0-1-15,-21 1 0,21 20 16,-21-20-16,0-1 0,0 22 0,0-22 15,0 22-15,0 0 0,0 21 0,0-22 16,0 22-16,-21 21 0,0 0 16,0 0-16,0 21 15,21 0-15,-21 22 0,-1-1 0,22 22 16,0-22-16,0 21 0,0 1 16,0-1-16,0 1 0,0-22 15,0 22-15,0-22 0,0 22 0,0-22 16,22 0-16,-22 1 0,21-1 0,0 0 15,0-21-15,21 22 0,-20-22 0,-1 0 16,0-21-16,21 21 0,-21-21 16,22 0-16,-1 0 0,-21 0 0,22-21 15,-1 21-15,-21-21 0,21 0 0,-20 0 16,20-1-16,-21-20 0,0 21 0,0 0 16,1-22-16,-1 22 0,0-21 15,-21 21-15,0 0 0,0-1 0,0 1 16,21 0-16,-21 0 0,0 42 31,-21 0-31,21 0 16,0 1-16,0-1 0,-21 0 0,21 0 15,0 0-15,-21 0 0,21 22 0,0-22 16,0 0-16,0 0 0,0 0 16,0 1-16,0-1 0,21-21 15,0 0-15,0 0 0,0 0 0,0 0 16,1 0-16,-1 0 0,0-21 0,0-1 15,21 22-15,-20-21 0,-1-21 16,0 21-16,0 0 0,0-22 0,0 22 16,22-21-16,-43-1 0,21 22 15,0 0-15,0-21 0,0 21 0,-21-1 16,0 1-16,22 21 16,-22-21-16,0 42 15,0 0-15,0 1 0,0-1 16,0 21-16,0-21 0,0 0 15,0 1-15,0 20 0,0-21 0,0 0 16,0 22-16,0-22 0,0 0 0,0 0 16,0 0-16,21 0 0,-21 1 0,21-1 15,0-21-15,0 0 0,22 21 16,-22-21-16,0 0 0,21 0 16,1 0-16,-1-21 0,-21 21 0,21-21 15,1-1-15,-1 1 0,0 0 0</inkml:trace>
  <inkml:trace contextRef="#ctx0" brushRef="#br0" timeOffset="33948.82">8932 9991 0,'0'-21'0,"0"42"0,0-64 0,0 22 0,0 0 15,-21 0-15,0 21 0,0-21 16,0 21-16,-1 0 0,-20-21 0,21 21 16,0 0-16,0 0 0,-22 0 0,22 21 15,0-21-15,0 21 0,0 0 16,-1 21-16,1-20 0,0-1 0,0 21 15,21-21-15,-21 22 0,21-22 16,-21 21-16,21-21 0,0 22 0,0-22 16,0 0-16,0 21 0,0-21 15,0 1-15,21-1 0,0-21 0,0 21 16,0-21-16,0 0 0,1 0 0,20 0 16,-21 0-16,0 0 0,0 0 0,22-21 15,-22 0-15,0-1 0,0 1 16,0 0-16,1-21 0,-1 21 0,0-22 15,-21 1-15,0 21 0,21-22 0,-21 22 16,0-21-16,0 21 0,0 0 16,0-1-16,0 1 0,-21 21 31,21 21-31,0 1 0,0-1 0,-21 21 16,21-21-16,0 0 0,0 1 15,0 20-15,0-21 0,0 0 0,0 0 16,0 1-16,0 20 0,21-42 0,0 21 15,0 0-15,0 0 0,1-21 0,-1 0 16,21 0-16,0 0 0,-20 0 16,20 0-16,0 0 0,-21 0 0,22-21 15,-22 0-15,21 21 0,-21-21 0,1 0 16,-1-22-16,21 22 0,-42 0 16,21-21-16,0 21 0,-21-22 15,0 22-15,0-21 0,0 21 0,0-1 16,0 1-16,0 0 0,0 0 0,0 42 31,-21 0-31,21 0 0,-21 22 16,21-22-16,0 0 0,0 0 0,-21 22 15,21-22-15,0 0 0,0 0 0,-21 0 16,21 0-16,0 1 0,0-1 0,0 0 16,0 0-16,21-21 15,0 0 1,0 0-1,-21-21-15,21 0 0,-21 0 16,0-1-16,0 1 0,22 0 16,-1-21-16,-21 21 0,21-22 0,0 22 15,-21-21-15,21 21 0,0-1 0,1 1 16,-1 0-16,0 21 16,0 0-16,0 0 0,0 21 15,-21 22-15,0-22 0,0 0 16,22 0-16,-22 0 0,0 0 0,0 1 15,21 20-15,-21-21 0,21 0 16,0 0-16,0 1 0,0-22 16,-21 21-16,22-21 0,-1 0 15,0 0-15,0 0 0,21 0 0,-20 0 16,-1 0-16,0 0 0,0-21 0,0-1 16,0 1-16,22 0 0,-22 0 15,-21-21-15,21 20 0,0-20 0,22 0 16,-22-1-16,0-20 0,0 21 0,0-22 15,-21 1-15,21-1 0,-21 22 16,22-22-16,-22 22 0,0 21 0,0-22 16,0 22-16,0 0 0,0 0 0,-22 21 31,1 21-31,0 0 0,0 0 0,0 1 16,0 20-16,21 0 0,-22 1 15,22 20-15,-21-21 0,21 1 0,0 20 16,0-20-16,0-1 0,0 0 0,0 1 15,0-1-15,0-21 0,0 21 16,0-20-16,0 20 0,0-21 0,21 0 16,1 0-16,-22 1 0,21-1 15,0-21-15,0 0 0,0 0 16,0 0-16,1 0 16,-1-21-16,0-1 0,0 22 0,-21-21 15,21 0-15,0 0 0,1 0 0,-1 0 16</inkml:trace>
  <inkml:trace contextRef="#ctx0" brushRef="#br0" timeOffset="34212.19">9991 9779 0,'0'0'0,"-22"0"0,44 0 16,-1-21-1,21 21-15,-21 0 0,22-21 0,-1 21 16,0 0-16,1 0 0,-1-21 0,-21 21 16,21 0-16,1 0 0,-1 0 15,0 0-15,-20 0 0,20 0 16,-21 0-16,0 0 0,0 0 0,1 0 16,-22-22 15</inkml:trace>
  <inkml:trace contextRef="#ctx0" brushRef="#br0" timeOffset="35693.69">11409 10075 0,'0'0'16,"21"0"-16,0-21 0,0 0 15,-21 0-15,0 0 16,21 0-16,-21-1 0,0 1 15,0 0-15,0 0 0,0-21 16,0 20-16,0 1 0,0 0 16,0 0-16,0 0 0,-21 21 0,0-21 15,0 21-15,0 0 0,0 0 0,-1 0 16,-20 0-16,21 21 0,-21 0 16,-1 0-16,22 0 0,-21 22 0,-1-22 15,22 21-15,-21-21 0,21 22 0,-22-22 16,22 21-16,0-21 0,21 0 15,0 22-15,0-22 0,0 0 0,0 0 16,0 0-16,21 1 0,22-22 16,-22 0-16,21 0 0,-21 0 0,22 0 15,-1 0-15,0 0 0,1 0 16,-22-22-16,21 1 0,0 21 16,-20-21-16,20 0 0,-21 0 0,0 0 15,0-1-15,22 1 0,-43 0 0,21-21 16,0 21-16,-21-1 0,0 1 0,0 0 15,0 0-15,0 0 0,0 0 16,0-1-16,0 44 31,0-1-15,-21 0-16,21 0 0,0 21 0,-21-20 16,21-1-16,0 21 0,0-21 0,0 0 15,0 1-15,0-1 0,0 0 0,21 0 16,0 0-16,0 0 0,0-21 15,1 22-15,20-22 0,-21 0 16,21 0-16,-20 0 0,20 0 0,0 0 16,1 0-16,-1-22 0,21 1 0,-20 0 15,-1 21-15,0-21 0,1 0 0,20-22 16,-42 22-16,22-21 0,-22 21 16,21-22-16,-21 1 0,-21 21 0,0-21 15,0-1-15,0 1 0,0 21 0,0 0 16,0-22-16,-21 43 0,0-21 0,0 21 15,0 0-15,-22 0 0,22 0 16,-21 0-16,0 21 0,-1-21 0,22 43 16,-21-22-16,21 0 0,-22 21 15,22-21-15,0 22 0,0-22 16,21 0-16,0 21 0,0-20 0,0-1 16,0 0-16,21-21 0,0 21 0,21-21 15,-20 0-15,20 0 0,0 0 0,1 0 16,-1 0-16,0 0 0,-21 0 15,22 0-15,-1-21 0,-21 21 0,22-21 16,-22 0-16,0-1 0,0 22 0,-21-21 16,0 0-16,21 0 0,-21 0 15,0 0-15,0-1 0,0 1 0,0 0 16,0 42 15,0 0-31,0 1 0,0-1 0,-21 0 16,21 21-16,0-21 0,0 22 15,0-22-15,0 21 0,-21-21 0,21 22 16,0-1-16,0 0 0,0 1 0,0-1 16,0 0-16,0 22 0,0-22 0,0 22 15,0-22-15,0 22 0,0-1 0,0-21 16,0 22-16,0-1 0,0 1 16,0-1-16,0 1 0,0-1 0,21 1 15,-21-1-15,0 1 0,0-1 16,0 1-16,0-1 0,0 1 0,0-22 0,0 22 15,0-22-15,0 0 0,0-20 16,0 20-16,0-21 0,0 0 16,-21-21-16,0 0 15,21-21-15,-21 0 0,-1 0 16,1 0-16,0-22 0,0 22 0,0-21 16,0-22-16,-1 22 0,1-22 15,0-20-15,0 20 0,21-20 0,0 20 16,0-21-16,0 22 0,0-22 0,0 22 15,0-1-15,0 1 0,0-1 0,21 1 16,-21 20-16,21-20 0,0 21 16,1-22-16,-22 22 0,21-1 0,0 1 15,0 0-15,0 21 0,0-22 16,1 22-16,-1-21 0,0 21 0,0-1 16,0-20-16,0 21 0,1 0 15,-1 0-15,0-1 0,0 1 0</inkml:trace>
  <inkml:trace contextRef="#ctx0" brushRef="#br0" timeOffset="36279.98">12827 9779 0,'0'-21'0,"21"-21"15,-21 20 1,0 1-16,21 21 0,0-21 0,1 0 15,-1 0-15,0 0 0,-21-1 0,21 1 16,0 0-16,0 0 0,-21 0 16,-21 21-1,-21 0-15,21 21 16,0 0-16,-1 0 0,1 0 0,-21 1 16,21 20-16,0-21 0,21 21 15,-22 1-15,22-22 0,-21 21 0,21-21 16,0 22-16,0-22 0,0 0 15,0 0-15,0 0 0,21 1 0,1-1 16,-1-21-16,0 21 0,21-21 16,-21 0-16,22 0 0,-1 0 0,0 0 15,1 0-15,-1-21 0,0 21 0,1-21 16,20-1-16,-20 1 0,-1 0 16,21-21-16,-20-1 0,-1 22 0,0-21 15,-20 0-15,20-1 0,-21 1 0,-21 21 16,0-22-16,0 22 0,0 0 0,0 0 15,0 0-15,-21 0 0,0 21 16,0 0-16,-1 0 0,1 0 0,0 0 16,-21 0-16,21 21 0,21 0 15,0 0-15,-22 0 0,22 0 16,0 1-16,0-1 0,22 21 0,-1-21 16,0 0-16,0 1 0,0 20 0,0-21 15,1 0-15,-1 0 0,0 1 0,0-1 16,-21 0-16,0 0 0,21 0 15,-21 0-15,0 1 0,-21-22 16,0 0 0,0 0-16,0 0 0,-1 0 0,1 0 15,0 0-15,0 0 0,0 0 16,0-22-16</inkml:trace>
  <inkml:trace contextRef="#ctx0" brushRef="#br0" timeOffset="37273.01">14859 9419 0,'0'0'16,"0"-21"-16,-21 21 31,0 0-31,-1 21 0,1-21 15,0 21-15,21 1 0,-21-1 0,0 21 16,0-21-16,-1 0 0,1 22 0,21-1 16,0-21-16,-21 0 15,21 22-15,0-22 0,0 0 0,0 0 16,0 0-16,21 1 0,0-22 16,1 0-16,-1 0 0,0 0 0,21 0 15,-21 0-15,22 0 0,-22-22 16,21 1-16,1 0 0,-1 0 0,0 0 15,-21 0-15,22-1 0,-22-20 0,0 21 16,-21-21-16,0 20 0,0-20 16,0 21-16,-21 0 0,0-22 0,-22 22 15,22 0-15,-21 0 0,0 0 0,20 21 16,-20 0-16,21-21 0,0 21 16,0 0-16,42 0 31,21-22-31,-21 22 0,22 0 0,-1 0 15,0 0-15,1 0 0,-1-21 16,21 21-16,-20 0 0,20-21 0,-20 21 16,-1-21-16,21 21 0,-20-21 0,-22 21 15,21-21-15,-21 21 0,1 0 16,-1-22-16,-21 1 0,21 21 16,-21 21 15,0 1-16,0-1-15,-21 0 0,21 21 0,-21-21 16,21 22-16,-22-1 0,22 0 0,0 1 16,-21-1-16,0 22 0,21-22 15,0 21-15,0 1 0,-21-1 0,21-20 16,-21 20-16,21 1 0,0-1 0,0 1 16,-21 20-16,21-20 0,0-1 15,0 1-15,0 21 0,0-22 0,0 1 16,0-1-16,0 1 0,0-22 0,0 21 15,0-20-15,0-1 0,0 0 0,0 1 16,0-22-16,0 0 0,-22 0 0,22 0 16,-21 1-16,0-22 15,0 0-15,0 0 16,0-22-16,-1 1 0,1 0 16,0 0-16,0 0 0,0-22 0,0 22 15,-1-21-15,-20 0 0,21-1 16,-21-20-16,20 20 0,1 1 0,0-21 15,0 20-15,0 1 0,21 21 0,-21-22 16,21 22-16,0 0 0,0-21 0,0 21 16,21-1-16,0 1 0,0 0 15,0 0-15,22 0 0,-1 0 0</inkml:trace>
  <inkml:trace contextRef="#ctx0" brushRef="#br0" timeOffset="37499.89">16700 8996 0,'0'0'0,"-21"-21"32</inkml:trace>
  <inkml:trace contextRef="#ctx0" brushRef="#br0" timeOffset="37972.4">17081 8996 0,'22'0'0,"20"0"16,-21 0-16,21 0 0,1 0 15,20 0-15,-20 0 0,-1 0 0,-21 0 16,21 0-16,-20 0 0,-1 0 0,-21 21 15,-21-21 1,-22 0-16,22 0 0,0 0 16,-21 0-16,20 0 0,-20 0 0,21 0 15,-21 0-15,20 0 16,1 0-16,0 0 0,0 0 0,0 0 16,0 0-16,-1 0 15,1 0-15,21 21 16,0 0-16,0 1 15,0-1-15,0 0 0,0 0 16,0 0-16,0 22 0,0-22 0,0 0 16,0 21-16,0-21 0,0 22 15,0-22-15,0 0 0,0 21 0,0-20 16,0 20-16,0-21 0,0 0 16,0 0-16,0 1 0,0 20 0,0-21 15,0 0-15,0 0 16,-21 1-16,0-22 0,0 0 15,0 0-15,-1 0 0,1 0 16,0 0-16,0 0 0,0 0 0,-22 0 16,22 0-16,0 0 0,0-22 0,0 22 15,0-21-15,21 0 0,-22 21 16,1-21-16,21 0 16,0 0-1,0-1-15,21 22 16,-21-21-16,22 21 15,-22-21-15,21 21 0,-21-21 0</inkml:trace>
  <inkml:trace contextRef="#ctx0" brushRef="#br0" timeOffset="38308.21">16679 9059 0,'0'0'0,"-21"0"0,0 0 16,0 0-16,42 0 31,0 0-31,0 0 16,0 0-16,22-21 0,-1 21 15,0 0-15,1 0 0,-1 0 0,22-21 16,-22 21-16,0 0 0,1 0 0,20-21 15,-42 21-15,22 0 0,-22 0 16,0 0-16,0 0 0,-42 0 31</inkml:trace>
  <inkml:trace contextRef="#ctx0" brushRef="#br0" timeOffset="38828.91">17822 9186 0,'21'0'0,"1"0"15,-1 0-15,0 0 0,0 0 0,21 0 16,-20-21-16,-1 21 15,0-21-15,0 21 0,-21-21 16,21 0-16,-21 0 0,0-1 16,-21 1-1,0 21-15,-21 0 0,20 0 16,1 0-16,-21 0 0,21 0 0,-22 0 16,22 0-16,-21 21 0,21 1 0,-22-22 15,22 21-15,0-21 0,0 21 16,0 0-16,21 0 0,0 0 15,0 1-15,0-1 0,21-21 16,0 21-16,0 0 0,0-21 16,22 21-16,-22 0 0,21-21 15,-21 22-15,22-1 0,-22-21 0,21 21 16,-21 0-16,1 0 0,-1-21 0,0 21 16,0 1-16,-21-1 15,0 0-15,0 0 0,-21 0 16,0-21-16,0 21 0,-1-21 0,-20 22 15,21-22-15,-21 0 0,20 0 16,-20 0-16,21 0 0,0 0 0,-22 0 16,22 0-16,0 0 0,0 0 0,0 0 15,0-22-15,21 1 16,0 0 0,21 21-1,0 0-15,0-21 0,0 21 16,0 0-16,1-21 0</inkml:trace>
  <inkml:trace contextRef="#ctx0" brushRef="#br0" timeOffset="39284.65">18690 8954 0,'0'0'0,"0"-22"0,-21 22 16,0 0-1,0 0-15,-1 0 0,1 0 16,0 22-16,0-1 0,-21 0 16,20 0-16,1 21 0,0 1 0,0-22 15,0 21-15,0-21 0,-1 22 0,22-22 16,0 21-16,0-21 0,0 1 16,0-1-16,0 21 0,0-21 0,22-21 15,-1 21-15,0 1 0,0-1 0,0-21 16,22 0-16,-22 0 0,21 0 15,-21 0-15,0 0 0,22 0 0,-22 0 16,21-21-16,-21 21 0,22-22 0,-22 1 16,0 21-16,0-21 0,0-21 0,1 21 15,-1-1-15,-21-20 16,0 21-16,0-21 0,0-1 0,0 22 16,0-21-16,0-1 0,0 22 0,-21-21 15,-1 21-15,1 0 0,-21 21 16,21 0-16,-22 0 0,1 0 0,0 0 15,-1 0-15,1 0 0,21 21 0,-21 0 16,20 0-16,22 0 16,0 0-16,0 1 0,0-1 0,22 0 15,-1 0-15,0-21 0,21 0 16,-21 0-16,22 21 0</inkml:trace>
  <inkml:trace contextRef="#ctx0" brushRef="#br0" timeOffset="39394.58">19516 8954 0,'0'-22'0</inkml:trace>
  <inkml:trace contextRef="#ctx0" brushRef="#br0" timeOffset="39568.48">19431 8932 0,'0'22'16,"-42"83"15,42-62-31,-22-1 0,22-21 0,0 22 15,-21-1-15,21-21 0,0 21 0,-21-20 0,21 20 16,0-21-16,0 0 16,0 0-16,0 1 0,-21-1 0,21 0 15,0 0-15,21-21 32,0 0-32,-21-21 0,21 0 15,1 21-15,-22-21 0,21-1 0</inkml:trace>
  <inkml:trace contextRef="#ctx0" brushRef="#br0" timeOffset="39816.8">19516 9038 0,'21'-21'0,"-42"42"0,42-84 0,-21 42 0,21 21 0,-21-22 15,21 22-15,0 0 16,0 22-16,1-22 16,-22 21-16,21 0 0,0 21 0,0-21 15,-21 1-15,21 20 0,0-21 16,1 21-16,20-20 0,-21 20 0,0-21 15,22 21-15,-22-20 0,0-1 0,0 0 16,0 0-16,0 0 0,-21 0 0,22 1 16,-1-22-1,-21-22 1,0 1 0,0 0-16,0 0 0,0 0 15,0-22-15,0 22 0</inkml:trace>
  <inkml:trace contextRef="#ctx0" brushRef="#br0" timeOffset="40025.68">20341 8742 0,'0'0'0,"0"-21"0,0 0 15,-21 42 1,0 0-16,0 0 0,-1 0 16,1 22-16,0-22 0,21 21 15,-21 0-15,0 1 0,0-1 0,21 0 16,0 1-16,-22-22 0,22 21 0,-21-21 15,21 22-15,-21-22 16,21 0-16,0 0 0,0 0 0,0 1 16,0-1-16,-21 0 0,0-21 15</inkml:trace>
  <inkml:trace contextRef="#ctx0" brushRef="#br0" timeOffset="40792.93">3217 12256 0,'0'0'0,"0"21"31,21-21-31,1 0 0,-1 0 16,21 0-16,0 0 0,1 0 0,-1 0 15,22-21-15,-22 21 0,21 0 0,-20-22 16,-1 22-16,0 0 0,-20 0 16,20 0-16,-21-21 0,-42 21 31,0 0-31,-22 0 0,22 0 16</inkml:trace>
  <inkml:trace contextRef="#ctx0" brushRef="#br0" timeOffset="41308.64">3154 12213 0,'0'0'16,"-21"0"-16,21 21 15,0 1-15,0-1 0,0 0 16,0 0-16,0 0 0,0 0 0,0 1 16,0-1-16,0 21 0,-22-21 15,22 0-15,-21 1 0,0-1 0,21 0 16,-21 0-16,21 0 0,0 0 15,-21-21-15,21-21 47,0 0-47,0 0 16,0 0-16,21 21 0,0-21 0,-21-1 16,21 22-16,0-21 0,22 0 15,-22 21-15,21 0 0,1-21 0,-1 21 16,21 0-16,-20 0 0,-1 0 0,22 0 15,-22 21-15,0-21 0,1 21 16,-1 0-16,-21 1 0,0 20 0,-21-21 16,0 0-16,0 22 0,0-1 0,0-21 15,-42 21-15,21-20 16,-22 20-16,1 0 0,0-21 0,-1 1 16,-20 20-16,21-42 0,-22 21 0,22 0 15,-1 0-15,1-21 0,0 0 16,21 0-16,-22 0 0,22 0 0,0 0 15,0 0-15,0-21 0,-1 0 16,1 0-16,21 0 0,0 0 16,0-1-16,0 1 0,0 0 15,0 0 1,21 21-16,1 0 16,-1-21-16,0 21 15,0 0-15</inkml:trace>
  <inkml:trace contextRef="#ctx0" brushRef="#br0" timeOffset="41537.91">4233 12573 0,'0'0'0,"21"0"0,1 0 0,-22-21 15,-22 21 16,22-21 16,22 21-31,-1 0-16,0 0 0,0-21 0</inkml:trace>
  <inkml:trace contextRef="#ctx0" brushRef="#br0" timeOffset="41944.73">5821 12023 0,'0'0'0,"21"0"16,0 0 0,21 0-16,-20 0 0,20 0 0,0 0 0,1-21 15,-1 21-15,21 0 0,-20 0 16,20 0-16,1-22 0,-22 22 15,22-21-15,-1 21 0,-21 0 0,22 0 16,-22 0-16,1-21 0,-22 21 0,0 0 16,0 0-16,-42 0 31,0 0-31,-22 0 0,22 0 0,-21 0 16,21 0-16,-22 0 0,22 0 0,-21 0 15,21 0-15,-22 0 0</inkml:trace>
  <inkml:trace contextRef="#ctx0" brushRef="#br0" timeOffset="42276.79">6350 11938 0,'-21'0'15,"-22"0"-15,107 0 16,-128 21 15,64 0-31,0 1 16,0-1-16,22 0 0,-1 0 16,-21 0-16,21 22 0,-21-22 15,0 0-15,21 21 0,0 1 0,0-22 16,-21 21-16,0-21 0,0 22 0,22-22 15,-22 21-15,0-21 0,0 0 16,0 22-16,0-22 0,0 0 0,0 0 16,-22 0-16,22 1 0,-21-1 0,-21 0 15,21 0-15,0 0 0,-22-21 16,22 21-16,0-21 0,-21 0 16,20 0-16,1 0 0,-21 0 0,21 0 15,0-21-15,-1 21 0,-20-21 0,21 21 16,0-21-16,0 0 0,-1 21 15,22-21-15,-21-1 0,21 1 0,-21 21 16,21-21-16,0 0 0,0 0 16,0 0-16,21 21 0,0-22 15,1 22-15,-1-21 16,21 21-16</inkml:trace>
  <inkml:trace contextRef="#ctx0" brushRef="#br0" timeOffset="42781.12">7578 11980 0,'0'0'16,"21"-21"-16,0 21 0,-21-21 0,0 0 16,-42 21-16,20 0 15,1 0-15,-21 0 0,0 0 0,-1 0 16,1 0-16,0 0 0,-1 21 15,-20 0-15,20 0 0,1 1 0,0-1 16,21 0-16,-22 0 0,22 0 16,0 22-16,0-22 0,21 0 0,0 0 15,0 0-15,0 0 0,21 1 16,0-22-16,0 21 0,0-21 16,22 21-16,-22-21 0,21 0 0,1 21 15,-1 0-15,-21-21 0,21 21 0,1-21 16,-1 22-16,0-22 0,-20 21 15,20-21-15,-21 21 0,0 0 0,-21 0 16,0 0-16,-21 1 16,0-1-16,-21-21 0,20 21 15,-20-21-15,0 21 0,-1-21 16,1 0-16,0 21 0,-1-21 0,1 0 16,0 0-16,-1 0 0,1 0 0,21 0 15,-21 0-15,20 0 0,1 0 0,0 0 16,0 0-16,0-21 0,0 21 15,21-21-15,21 21 16,0-21-16,0 21 16,0 0-16,0 0 0,1-21 0,20 21 15,-21-22-15,21 1 0,1 21 16,-1-21-16</inkml:trace>
  <inkml:trace contextRef="#ctx0" brushRef="#br0" timeOffset="43256.84">8107 12002 0,'0'0'0,"0"-22"0,0 1 0,0 0 15,-21 21 17,-1 0-32,1 0 0,21 21 15,-21 0-15,0 1 0,0 20 16,0-21-16,-1 21 0,1 1 0,0-1 15,0 0-15,0 1 0,0-1 16,-1 0-16,1-20 0,21 20 0,0 0 16,-21-21-16,21 1 0,0 20 15,0-21-15,21 0 0,0 0 16,1-21-16,20 0 0,0 0 0,-21 0 16,22 0-16,-1 0 0,0-21 0,1 0 15,-1 21-15,0-21 0,1 0 16,-1 0-16,-21-22 0,0 22 0,22 0 15,-43-21-15,0 20 0,21-20 0,-21 0 16,0-1-16,0 1 0,-21 0 16,0-1-16,-1 1 0,1 0 15,0-1-15,-21 22 0,21-21 0,-22 21 16,1 21-16,21 0 0,-22 0 0,1 0 16,21 0-16,-21 0 0,20 21 15,-20 0-15,21 0 0,0 22 0,0-22 16,21 21-16,0-21 0,0 22 0,0-22 15,0 21-15,21-21 0,0 0 16,0 1-16,21-1 0,-20-21 0,20 21 16,0-21-16,1 0 0,-1 0 0</inkml:trace>
  <inkml:trace contextRef="#ctx0" brushRef="#br0" timeOffset="43527.93">8911 11938 0,'-21'-21'16,"42"42"-16,-63-63 0,21 42 0,-1 0 0,1 0 16,0 0-16,0 0 0,0 21 15,0 0-15,21 0 0,0 22 0,-22-22 16,1 21-16,21 0 0,-21 1 0,21-1 16,0 0-16,0 1 0,0-1 0,-21-21 15,21 22-15,0-22 0,0 0 16,0 0-16,0 0 0,0 0 0,0 1 15,0-1 1,21-21 0,-21-21-16,21-1 15,0 1-15,-21 0 0,22 0 0,-22 0 16,21-22-16</inkml:trace>
  <inkml:trace contextRef="#ctx0" brushRef="#br0" timeOffset="43760.8">8869 11917 0,'0'0'0,"21"-21"0,-21 0 0,0-1 15,21 22-15,0 0 0,-21 22 16,21 20 0,1-21-16,-1 21 0,-21 1 0,21-22 15,-21 21-15,21 1 0,0-1 16,0 0-16,1 1 0,-1-22 0,0 21 16,-21-21-16,21 0 0,0 1 15,0-1-15,1-21 0,-1 21 0,0-21 16,0 21-16,0-21 0,0 0 15,1 0-15,-22-21 0,0 0 16,21 0-16,0 21 0,-21-43 16,0 22-16,0 0 0,21-21 0,0 20 15</inkml:trace>
  <inkml:trace contextRef="#ctx0" brushRef="#br0" timeOffset="43953.09">9504 11875 0,'0'0'0,"0"-43"0,0 22 0,0-21 15,0 21-15,-21 21 31,21 42-31,-22-21 0,1 0 0,21 22 16,-21-1-16,0 0 0,0 1 16,21-1-16,-21 0 0,-1 1 0,22-1 15,0 0-15,-21 1 0,21-22 0,-21 21 16,21-21-16,0 0 0,0 1 16,0-1-16,0 0 0,21-21 15,0 0 1</inkml:trace>
  <inkml:trace contextRef="#ctx0" brushRef="#br0" timeOffset="44444.81">10414 11578 0,'21'-21'0,"-42"42"0,42-84 0,-21 42 0,0-1 16,0 1-16,0 0 0,0 42 31,0 0-31,0 1 16,0 20-16,0 0 0,0 1 0,0 20 15,0-21-15,0 22 0,0-1 0,0 1 16,0-1-16,0 1 0,0-1 16,0 1-16,0-22 0,0 1 0,0-1 15,0 0-15,0 1 0,0-22 0,0 0 16,0 0-16,0 0 16,21-21-1,-21-21-15,21 21 0</inkml:trace>
  <inkml:trace contextRef="#ctx0" brushRef="#br0" timeOffset="44776.62">10393 11748 0,'0'0'0,"0"-43"0,-21-105 16,21 127-16,0-21 15,0-1-15,21 22 0,-21 0 0,21-21 16,21 20-16,-21 1 0,22 0 0,-1 21 15,0-21-15,1 21 0,20 0 16,-20 0-16,20 0 0,1 0 0,-22 42 16,21-21-16,-41 22 0,20-22 0,-21 21 15,0 1-15,-21-1 0,0 0 16,-21 22-16,-21-43 0,21 21 16,-22 1-16,-20-1 0,20-21 0,-20 21 15,-1-20-15,22 20 0,-21-21 0,20 0 16,-20-21-16,42 21 0,-22 1 15,22-22-15,0 0 0,0 0 0,42 0 32,0 0-32,0-22 0,22 22 15,-22-21-15,21 21 0,0-21 16</inkml:trace>
  <inkml:trace contextRef="#ctx0" brushRef="#br0" timeOffset="45292.94">11620 11896 0,'0'-21'0,"0"-1"0,0 1 16,0 0-16,0 0 0,-21 0 16,0 0-16,21-1 0,-21 1 15,0 21-15,0-21 0,-1 21 0,1 0 16,0 0-16,0 0 15,0 0-15,0 0 0,-1 21 16,1 0-16,-21 22 0,21-22 0,0 0 16,-1 21-16,1 1 0,0-1 0,0-21 15,0 22-15,0-1 0,21 0 0,0-21 16,0 22-16,0-22 0,0 0 16,0 0-16,0 0 0,21-21 0,0 0 15,0 22-15,0-22 0,22 0 0,-22 0 16,0 0-16,0-22 0,21 1 15,-20 21-15,-1-21 0,21-21 0,-21 21 16,0-1-16,1-20 0,-1 0 0,0 21 16,0-22-16,0 1 0,-21 0 15,21-1-15,1 22 0,-22 0 16,0 0-16,0 42 31,0 0-31,0 21 0,0-20 0,0-1 16,0 21-16,0-21 0,0 22 15,0-22-15,0 0 0,0 21 0,0-21 16,0 1-16,21-1 0,0-21 0,0 21 16,0 0-16,0-21 0,1 0 15,-1 0-15,21 0 0,-21 0 0,22 0 16,-22 0-16,0 0 0,0 0 0,0-21 16</inkml:trace>
  <inkml:trace contextRef="#ctx0" brushRef="#br0" timeOffset="45660.73">12044 11938 0,'0'-21'16,"0"42"-16,0-63 0,0 21 0,0-1 0,0 1 16,0 0-16,0 0 0,0 0 15,21 21-15,0 0 0,0-21 16,0 21-16,1 0 0,-1 0 0,21 0 16,-21 0-16,22 21 0,-22 0 0,0-21 15,0 21-15,0 21 0,0-20 16,22-1-16,-43 21 0,21-21 0,-21 22 15,21-22-15,-21 21 0,0-21 16,0 0-16,0 22 0,-21-22 16,0 0-16,0-21 15,-1 0-15,1 0 16,21-21 0,0 0-16,0 0 0,0-1 0,0-20 15,21 21-15,1-21 0,-22 20 16,21-20-16,0 0 0,0 21 0,0-22 15,-21 22-15,21 0 0,1 0 0,-1 0 16,0-1-16,0 1 0,0 21 0,0 0 16,1 0-16,-1-21 0,0 21 15,0 0-15,0 0 16,0 0-16</inkml:trace>
  <inkml:trace contextRef="#ctx0" brushRef="#br0" timeOffset="46112.47">13398 11748 0,'0'0'0,"43"0"15,20-43 1,-42 43-16,-21-21 0,22 0 0,-22 0 16,-22 21-16,-20 0 15,21 0-15,0 0 0,-22 0 16,1 0-16,21 0 0,-21 0 15,-1 21-15,1 0 0,0 0 0,-1 0 16,22 1-16,0-1 0,-21 0 0,42 0 16,0 21-16,0-20 0,0-1 0,0 0 15,0 0-15,21 0 0,0-21 16,0 21-16,21 1 0,-20-1 0,20-21 16,0 21-16,1-21 0,-1 21 0,-21-21 15,21 21-15,1-21 16,-22 0-16,0 21 0,0-21 0,0 22 0,-21-1 15,0 0 1,-21 0-16,-21-21 16,21 0-16,0 0 0,-22 21 15,22-21-15,-21 0 0,-1 0 0,1 0 16,0 0-16,21 0 0,-22 0 0,1 0 16,0 0-16,20 0 0,1 0 0,0 0 15,0 0-15,63 0 47,-21-21-47,1 21 0</inkml:trace>
  <inkml:trace contextRef="#ctx0" brushRef="#br0" timeOffset="46612.81">14076 11896 0,'0'0'0,"0"-21"0,0-1 16,0 1-16,0 0 0,0 0 15,-21 21-15,-1-21 0,1 21 0,0 0 16,0-21-16,0 21 0,0 0 0,-1 0 16,-20 0-16,21 0 0,0 21 15,0 0-15,-1-21 0,-20 42 16,21-21-16,0 1 0,21 20 0,-21-21 15,-1 0-15,22 22 0,0-22 0,0 21 16,0-21-16,0 0 0,0 1 16,0-1-16,0 0 0,22 0 0,-1 0 15,0-21-15,0 0 0,0 0 0,0 0 16,1 0-16,-1 0 0,0-21 0,21 21 16,-21-21-16,1 0 0,-22 0 15,21-1-15,0 1 0,0-21 0,0 21 16,-21-22-16,0 22 0,0-21 15,21 21-15,-21-22 0,0 22 0,0 0 16,0 0-16,0 42 31,0 0-31,0 0 0,0 1 0,0-1 16,0 0-16,0 21 0,0-21 16,0 1-16,0-1 0,0 21 0,0-21 15,0 0-15,22 1 0,-1-22 0,-21 21 16,21 0-16,0-21 0,0 0 0,0 0 15,1 0-15,20 0 16,-21 0-16,0-21 0</inkml:trace>
  <inkml:trace contextRef="#ctx0" brushRef="#br0" timeOffset="46988.29">14520 11832 0,'0'0'0,"0"-21"0,0 0 16,0 0-16,0 0 15,21 21 1,1 0-16,-1 0 16,0 0-16,0 0 0,21 21 15,-20 0-15,-1-21 0,0 21 0,0 0 16,0 0-16,0 22 0,1-22 16,-22 0-16,0 0 0,0 0 0,0 22 15,0-22-15,0 0 0,0 0 16,0 0-16,-22-21 0,1 0 15,21 22-15,-21-22 0,0 0 16,21-22 0,0 1-16,0 0 15,0 0-15,0 0 0,21 0 0,0-1 16,0-20-16,1 21 0,-1-21 0,21 20 16,-21-20-16,0 21 0,22-21 15,-22 20-15,21 1 0,-21 0 0,22 0 16,-22 0-16,21 0 0,-21 21 15,22-22-15,-22 22 0,0-21 16,0 21-16,0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35:44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614 0,'0'0'0,"21"0"0,-21-21 15,0 0-15,0-1 0,0 1 16,0 0-16,0 0 16,0 0-16,0 0 15,0-1-15,0 1 16,-21 21-16,0 0 15,0 0-15,-1 21 0,1-21 16,-21 22-16,0-1 0,-1 21 0,1-21 16,21 22-16,-22-1 0,1 0 15,21 1-15,0-1 0,0 21 0,-1-20 16,22 20-16,0 1 0,0-1 16,0-20-16,0 20 0,0-21 0,0 1 15,0-1-15,0 0 0,22-20 16,-1-1-16,0 0 0,21 0 15,-21 0-15,22-21 0,-1 0 16,0 0-16,22 0 0,-22 0 0,1 0 16,20-21-16,-21 0 0,1 0 15,-22 0-15,21-1 0,-21 1 0,1 0 16,-1 0-16,-21 0 0,0-22 16,0 22-16,0 0 0,-21-21 0,-1 21 15,-20-1-15,21 22 0,-21-21 16,-1 21-16,22 0 0,-21 0 0,-1 0 15,1 21-15,0 1 0,21-22 16,-22 42-16,1-21 0,21 0 0,-22 0 16,22 1-16,0 20 0,0-21 15,21 0-15,0 0 0,0 1 16,0-1-16,0 0 0,0 0 16,21-21-16,0 0 0,0 0 15,1 0-15,-1 0 0,0 0 0,21 0 16,-21 0-16,1 0 0,20-21 15</inkml:trace>
  <inkml:trace contextRef="#ctx0" brushRef="#br0" timeOffset="236.86">3302 1101 0,'0'0'0,"0"-21"15,21 21-15,-21-22 32,0 1 46,21 21-78</inkml:trace>
  <inkml:trace contextRef="#ctx0" brushRef="#br0" timeOffset="760.81">5651 550 0,'0'0'0,"0"-21"0,-21 21 15,21 21 16,0 22-31,0-22 16,0 21-16,-21 1 0,21-1 16,-21 0-16,21 22 0,0-22 0,-21 22 15,0-22-15,-1 21 0,1-20 0,0-1 16,21 22-16,-21-22 0,0 0 16,0-21-16,-1 22 0,1-22 0,21 21 15,0-21-15,0 1 16</inkml:trace>
  <inkml:trace contextRef="#ctx0" brushRef="#br0" timeOffset="1153.39">5630 804 0,'0'0'0,"0"-21"0,-21 0 0,21 0 16,-21 0-16,21 0 0,0-1 0,0 1 16,0 0-16,0 0 0,21 21 15,0-21-15,0 0 0,1 21 16,20-22-16,-21 22 0,21 0 0,1 0 16,-1 0-16,22 0 0,-22 0 15,0 0-15,1 22 0,-1-1 0,0 0 16,1 0-16,-22 21 0,21 1 15,-21-22-15,0 21 0,-21 1 0,0 20 16,0-21-16,0 1 0,0-1 16,0 0-16,0 22 0,-21-43 0,0 21 15,0 1-15,21-1 0,-21-21 0,0 0 16,-1 22-16,22-22 16,0 0-16,-21-21 0,21 21 0,-21 0 15,0-21-15,21 22 16,0-44-1,0 1 1,0 0-16,0 0 0</inkml:trace>
  <inkml:trace contextRef="#ctx0" brushRef="#br0" timeOffset="1438.23">5567 1185 0,'0'0'16,"-21"0"-16,-1 0 0,44 0 31,-1-21-31,0 21 0,0 0 16,21-21-16,-20 21 0,20 0 16,0-21-16,1 0 0,-1 21 0,0 0 15,1-21-15,-1 21 0,-21 0 16,21 0-16,-20 0 0,-1-22 0,0 22 15,0 0 1,-21-21 15,21 21-15</inkml:trace>
  <inkml:trace contextRef="#ctx0" brushRef="#br0" timeOffset="1809.01">6773 699 0,'0'-22'0,"0"44"0,0-65 0,-21 22 16,0 0-16,0 21 15,21-21-15,0 0 16,-21 21-16,-1 0 15,22 21 1,0 0-16,0 0 0,0 21 16,0-20-16,0 20 0,0 0 0,0 1 15,0-1-15,0 0 0,0 1 16,0-1-16,0 0 0,0 1 0,0-1 16,0 0-16,0-21 0,0 22 15,0-22-15,0 0 0,-21 0 0,21 0 16,0 1-16,0-1 0,-21-21 0,21-21 47,0-1-47,0 1 15,0 0-15,0 0 0</inkml:trace>
  <inkml:trace contextRef="#ctx0" brushRef="#br0" timeOffset="2168.8">6604 762 0,'0'0'16,"-21"-21"-16,21 0 0,0 0 15,0-1-15,0 1 16,0 0-16,21 21 0,21-21 16,-21 0-16,1 21 0,20-21 0,0 21 15,-21 0-15,22-22 0,-1 22 16,0 0-16,1 0 0,-1 0 0,0 0 15,-20 22-15,20-1 0,-21 0 0,0 0 16,-21 0-16,0 0 0,0 1 16,0 20-16,0-21 0,-21 0 0,-21 22 15,21-22-15,-22 0 0,1 0 16,0 21-16,-1-20 0,-20-1 0,20-21 16,1 21-16,0 0 0,-1-21 15,22 21-15,-21-21 0,21 0 16,21 21-16,21-21 31,0 0-31,0-21 16,22 21-16,-22-21 0,0 0 0</inkml:trace>
  <inkml:trace contextRef="#ctx0" brushRef="#br0" timeOffset="2532.38">7683 529 0,'0'0'16,"0"-21"-16,0 0 0,0 0 15,0 0-15,0 42 31,0 0-15,0 0-16,0 0 0,0 0 0,0 22 16,0-22-16,-21 21 0,21 1 15,0-22-15,-21 21 0,21 0 16,0-20-16,0 20 0,0 0 0,0-21 16,0 22-16,-21-22 0,21 0 15,0 21-15,0-20 0,0-1 0,0 0 16,0 0-16,0 0 15,0-42 17</inkml:trace>
  <inkml:trace contextRef="#ctx0" brushRef="#br0" timeOffset="2885.18">7493 974 0,'0'0'0,"-21"21"0,0 0 0,-1 0 15,1 0-15,21 1 16,-21-1-16,21 0 0,-21 0 0,21 0 16,0 0-16,0 1 0,0-1 0,21 0 15,0 0-15,0-21 16,-21 21-16,43 0 0,-22-21 0,0 0 15,0 0-15,22 0 16,-1 0-16,-21 0 0,21 0 0,1 0 16,-1 0-16,0 0 0,1-21 0,-1 21 15,-21-21-15,22 21 0,-22-21 16,0 21-16,0-21 0,0 0 0,0 21 16,1-22-16,-22 1 0,0 0 0,0 0 15,0 0-15,0 0 16,0-1-16,0 1 0,0 0 0,0-21 15,0 21-15,-22-1 0</inkml:trace>
  <inkml:trace contextRef="#ctx0" brushRef="#br0" timeOffset="3208">7429 402 0,'-21'-21'16,"42"42"-16,-42-63 16,21 21-1,21 21-15,1-21 0,-1 21 16,0 0-16,21-22 0,1 22 16,-1 0-16,0 0 0,1 0 15,-1-21-15,21 21 0,-20 0 16,-1 0-16,0 0 0,1 0 0,-1 0 15,0 0-15,-20 0 0,-1 0 0,0 0 16,-42 0 15,0 0-31,-1 0 0,1 0 16,0 0-16,0 0 16</inkml:trace>
  <inkml:trace contextRef="#ctx0" brushRef="#br0" timeOffset="3737.1">9567 402 0,'0'0'0,"-21"-21"0,0 21 16,0 0-16,0 0 0,-1 0 15,22-21 1,43 21-1,-22 0-15,0 0 0,21 0 16,22 0-16,-22 0 0,22 0 0,-1 0 16,1 0-16,20 0 0,-20 0 15,21 0-15,-22 0 0,1 0 0,-1 0 16,-21 0-16,22 0 0,-43 0 0,21 0 16,-20 0-16,-22 21 15,-22-21-15,-20 0 16</inkml:trace>
  <inkml:trace contextRef="#ctx0" brushRef="#br0" timeOffset="4052.92">9885 423 0,'0'0'0,"0"22"15,0-1 1,0 0-16,0 0 0,0 0 0,0 0 16,0 22-16,0-22 15,0 21-15,0 22 0,-21-22 0,21 0 16,-22 22-16,1-1 0,21-20 16,-21 20-16,0-20 0,21-1 0,0 0 15,-21 1-15,21-1 0,-21-21 0,21 21 16,0-20-16,0-1 0,0 0 15,0 0-15,21-42 47,0 0-47</inkml:trace>
  <inkml:trace contextRef="#ctx0" brushRef="#br0" timeOffset="4460.68">10245 1016 0,'0'21'31,"0"0"-31,21-21 31,0 0-31,0 0 0,0 0 16,0-21-16,1 0 0,-1 21 0,21-21 15,-21 0-15,0 21 0,1-21 16,-1-1-16,-21 1 0,0 0 16,21 0-16,-21 0 0,0 0 0,0-1 15,-21 22 1,0 0-16,-1 0 0,-20 0 16,21 22-16,0-1 0,-22 0 15,22 0-15,0 0 0,-21 22 0,21-22 16,-1 0-16,1 21 0,0-21 0,21 1 15,0 20-15,-21-21 0,21 0 16,0 0-16,0 1 0,0-1 16,0 0-16,0 0 15,21-21-15,0 0 0,0 0 0,1 0 16,-1 0-16,0 0 0,21 0 16,-21 0-16,22 0 0</inkml:trace>
  <inkml:trace contextRef="#ctx0" brushRef="#br0" timeOffset="4916.24">11112 868 0,'0'0'15,"0"-21"-15,0 0 0,0-1 16,-21 1 0,0 21-16,0 0 0,0 0 0,0 0 15,-1 0-15,1 0 0,-21 0 16,21 0-16,-22 21 0,22-21 0,0 22 15,-21-1-15,21 0 0,-1 0 0,1 0 16,0 0-16,21 1 0,0-1 16,0 0-16,0 0 0,0 0 15,21-21-15,0 0 0,1 21 16,20-21-16,-21 0 0,21 0 0,-20 22 16,20-22-16,0 0 0,1 21 0,-22 0 15,21-21-15,-21 21 0,22-21 16,-22 21-16,0 0 0,0-21 15,0 22-15,-21-1 0,0 0 16,-21-21 0,0 21-16,-21 0 0,20-21 0,-20 0 15,21 0-15,-21 0 0,20 0 0,-20 0 16,0 0-16,21 0 0,-22 0 16,22 0-16,0 0 0,0 0 0,0 0 15,-1 0-15,22-21 0,-21 21 16,21-21-16,0 0 15,0 0 1,21 21 0,-21-22-16,22 1 0</inkml:trace>
  <inkml:trace contextRef="#ctx0" brushRef="#br0" timeOffset="5952.24">11663 233 0,'0'-21'0,"0"42"0,-21-42 16,-1 21-16,22 21 15,0 21-15,-21-21 16,21 22-16,-21-22 0,21 21 0,-21 22 15,21-22-15,-21 0 0,21 1 0,0 20 16,0 1-16,-21-22 0,21 22 16,-22-22-16,22 0 0,-21 22 0,21-22 15,0 0-15,0-20 0,0 20 16,0-21-16,0 21 0,0-20 0,21-1 16,1 0-16,-1-21 0,0 0 15,0 0-15,0 0 0,0 0 16,1 0-16,-1 0 0,0-21 0,21 0 15,-21-1-15,1 1 0,20 0 16,-21 0-16,0 0 0,0-22 16,1 22-16,-1 0 0,-21-21 0,21 21 15,-21-1-15,21 1 0,-21 0 16,0 0-16,0 42 31,-21 0-31,21 0 0,-21 1 16,0-1-16,21 0 0,0 0 0,-22 0 15,22 0-15,-21 22 0,21-22 0,0 0 16,0 0-16,0 0 0,0 1 16,0-1-16,0 0 0,21-21 15,1 0-15,-1 0 0,0 21 16,0-21-16,0 0 0,22 0 16,-22 0-16,21-21 0,0 0 0,-20 0 15,20 21-15,-21-43 0,0 22 0,22 0 16,-22-21-16,0 20 0,0-20 15,-21 21-15,0 0 0,21 0 0,-21-1 16,0 1-16,0 0 0,0 0 16,-21 21 15,21 21-31,0 0 0,0 0 0,-21 1 16,21-1-16,-21 0 0,21 0 0,0 0 15,0 0-15,0 22 0,0-22 16,0 0-16,-21 0 0,21 0 15,0 1-15,-22-1 0,22 0 16,0 0-16,0-42 47,0 0-47,0 0 0,0-1 16,0 1-16,0 0 0,0-21 15,0 21-15,22-22 0,-1 22 0,0-21 16,0 21-16,-21-22 0,42 22 15,-20 0-15,-1 0 0,21 0 16,-21-1-16,22 1 0,-1 21 0,0 0 16,1 0-16,-1 0 0,0 0 15,1 21-15,-1-21 0,0 22 0,-21 20 16,1-21-16,-1 0 0,0 0 0,-21 22 16,0-22-16,0 21 0,0-21 15,0 1-15,-21-1 0,0 0 0,-1 0 16,1 0-16,0 0 0,0 1 15,0-22-15,0 21 0,21 0 16,-22-21-16,44 0 47,-1-21-47,0 0 16</inkml:trace>
  <inkml:trace contextRef="#ctx0" brushRef="#br0" timeOffset="6644.55">13652 847 0,'0'0'16,"0"-21"-16,0-1 0,0 1 0,0 0 16,0 0-16,0 0 15,0 0-15,-21 21 0,0 0 16,0 0-16,0 0 0,0 0 0,-1 0 15,1 0-15,-21 21 0,21 0 16,-22 0-16,22 0 0,0 0 0,-21 22 16,21-22-16,-22 21 0,22-21 0,0 22 15,0-22-15,21 21 0,0-21 16,0 22-16,0-22 0,0 0 0,0 0 16,0 0-16,21 1 0,0-22 0,0 0 15,0 21-15,1-21 0,-1 0 16,0 0-16,21 0 0,-21-21 0,1 21 15,20-22-15,-21 1 0,0 0 16,0 0-16,22-21 0,-22 20 16,0-20-16,-21 0 0,21 21 0,-21-22 15,21 22-15,-21-21 0,0 21 16,0-1-16,0 1 0,0 0 16,0 42 15,0 0-31,0 1 0,0-1 0,0 0 15,-21 0-15,21 21 0,-21-20 0,21 20 16,0-21-16,0 21 16,-21 1-16,21-1 0,-21 0 0,21 1 0,0-1 15,0 0-15,0 1 0,0-1 16,0 0-16,0 22 0,0-22 16,0 22-16,0-22 0,0 22 0,0-22 15,0 21-15,0-20 0,0 20 0,0-20 16,0-1-16,0 21 0,0-20 15,0-1-15,0 0 0,-21-20 0,21 20 16,-22 0-16,1-21 0,0 1 0,21-1 16,-21 0-16,0 0 0,0 0 0,-1-21 15,1 0-15,0 21 0,0-21 16,0 0-16,0 0 0,-1 0 16,1 0-16,0 0 0,0-21 0,21 0 15,-21 0-15,0 0 16,21 0-16,0-1 0,0 1 15,0 0-15,0 0 0,0 0 0,0 0 16,-22-22-16</inkml:trace>
  <inkml:trace contextRef="#ctx0" brushRef="#br0" timeOffset="6941.37">12742 572 0,'0'0'0,"0"-22"0,-21 22 16,21-21-16,-21 21 15,0 0 63,0 0-78,-1 0 0,1 0 16</inkml:trace>
  <inkml:trace contextRef="#ctx0" brushRef="#br0" timeOffset="7205.22">11578 635 0,'0'0'0,"-21"0"0,0 0 16,42 0 15,0 0-31,21 0 0,1 0 16,-1 0-16,0 0 0,1 0 0,-1 0 15,22-21-15,-22 21 0,0 0 16,22 0-16,-22 0 0,-21 0 0,22 0 16,-22 0-16,0 0 0,-42 0 31,0 0-31,-22 0 0,22 0 0,-21 0 16</inkml:trace>
  <inkml:trace contextRef="#ctx0" brushRef="#br0" timeOffset="8240.19">5863 1820 0,'0'0'0,"-21"0"0,0 22 0,-22-22 0,22 0 15,0 0-15,0 0 0,0 0 0,0 0 16,-1 0-16,44 0 47,-1 0-32,0 0-15,21 0 0,-21 0 0,22 0 16,-22 0-16,21 0 0,1 0 0,-1 0 16,0 0-16,22 0 0,-22 0 15,0 0-15,22 0 0,-1 0 0,1-22 16,21 22-16,-1 0 0,1 0 0,0 0 15,20 0-15,1-21 0,-21 21 16,21 0-16,0 0 0,21 0 0,-22 0 16,22 0-16,0 0 0,0 0 15,0 0-15,0 0 0,0 0 16,22 0-16,-22 0 0,21 0 0,-21 0 16,21 0-16,0 0 0,-21 0 0,21 0 15,0 0-15,22 0 0,-22 0 16,21 0-16,-21 0 0,1 0 0,20 0 15,0 0-15,-21 0 0,22 0 16,-22 0-16,0 0 0,21 0 0,-20 0 16,-1 0-16,21 0 0,-21 0 0,0 0 15,1 0-15,-1 0 0,0 21 16,-21-21-16,21 0 0,-21 0 0,21 0 16,-21 0-16,-21 0 0,21 22 15,-21-22-15,0 0 0,0 0 0,-1 0 16,-20 0-16,0 21 0,-1-21 15,-20 0-15,21 0 0,-22 0 0,-21 0 16,22 21-16,-22-21 0,1 0 0,-22 0 16,0 0-16,0 0 0,0 0 15,0 0-15,-42 0 63</inkml:trace>
  <inkml:trace contextRef="#ctx0" brushRef="#br0" timeOffset="8393.1">14584 1863 0,'-21'0'78</inkml:trace>
  <inkml:trace contextRef="#ctx0" brushRef="#br0" timeOffset="10320.24">2709 2858 0,'0'0'0,"0"-22"16,0 1-16,0 0 15,0 42 17,0 0-32,0 1 15,0 20-15,0-21 0,0 21 0,-21 1 16,21-1-16,0 0 0,-21 1 16,0 20-16,21-20 0,-21-1 0,-1 0 15,1 22-15,0-22 0,0-21 16,0 22-16,21-1 0,0-21 15,-21 0-15,21 0 0,0 1 16,21-44 15,-21 1-31,0 0 0,21 21 16,0-42-16,-21 21 0</inkml:trace>
  <inkml:trace contextRef="#ctx0" brushRef="#br0" timeOffset="10657.05">3048 3112 0,'0'21'16,"0"0"-16,0 0 16,0 0-16,0 0 0,0 1 15,0-1-15,0 0 16,21-21-1,0 0 1,0 0-16,-21-21 0,22 21 16,-1-21-16,0-1 0,-21 1 15,0 0-15,0 0 16,-21 21 0,0 0-16,-1 0 15,1 0-15,0 0 16,0 21-16,21 0 31,21-21-15</inkml:trace>
  <inkml:trace contextRef="#ctx0" brushRef="#br0" timeOffset="12076.68">4593 3006 0,'0'0'0,"0"-21"0,21-22 31,-21 22-31,21 21 15,-21 21 1,0 0 0,0 22-16,0-22 0,-21 0 15,21 21-15,0-20 0,-21 20 0,0 0 16,21 1-16,-21-1 0,21 0 16,0-21-16,-21 22 0,21-22 15,-22 21-15,22-21 0,0 1 0,0-1 16,0 0-16,22-21 15,-1 0 1,0 0-16,0-21 0,0 21 0,0-21 16,1-1-16,20 1 0,-21 0 15,0 0-15,22-21 0,-22 20 0,0-20 16,0 21-16,21-21 0,-20-1 16,-1 22-16,0 0 0,0 0 0,0 0 15,0-1-15,-21 1 0,22 21 16,-22 21 15,0 1-31,0-1 0,0 0 0,0 0 16,0 0-16,0 22 0,0-22 15,0 21-15,0 0 0,0-20 0,0-1 16,0 21-16,0-21 0,0 0 0,0 1 16,0-1-16,21 0 15,0-21-15,0 0 0,0 0 0,0 0 16,1 0-16,-1 0 0,21 0 0,-21-21 15,0 21-15,22-21 0,-1-1 16,-21-20-16,22 21 0,-22 0 0,21-22 16,-21 1-16,22 21 0,-22-21 0,0-1 15,0 1-15,-21 21 16,0-22-16,21 22 0,-21-21 0,0 21 16,0 0-16,0-1 0,0 1 15,-21 21-15,0-21 16,0 21-16,0 0 0,-1 0 15,1 0-15,21 21 32,0 0-32,21-21 0,1 0 15,-1 0-15,21 0 0,-21 0 16,22 0-16,-22 0 0,21 0 0,0 0 16,1 0-16,-1 0 0,0-21 0,1 21 15,-1-21-15,-21 0 16,22 21-16,-1-21 0,-21 0 0,0-1 15,0 22-15,1-21 0,-22 0 0,0 0 16,0 0-16,0 0 16,0-1-16,-22 22 15,1 0 1,21 22-16,-21-1 16,21 0-16,-21 0 0,21 0 0,0 22 15,0-22-15,0 0 0,0 21 16,-21-21-16,21 22 0,0-22 0,-21 21 15,21-21-15,0 22 0,0-22 0,-22 21 16,22-21-16,-21 1 0,21 20 16,0-21-16,0 0 0,-21 0 15,21 1-15,-21-22 0,21 21 0,-21-21 16,21-21 0,0-1-1,0 1-15,0-21 0,0 21 16,0 0-16,0-22 0,21 22 15,0-21-15,0 21 0,0-1 0,1-20 16,-1 21-16,21 0 0,-21 0 16,0-1-16,22 1 0,-1 0 15,-21 21-15,22 0 0,-1 0 0,-21 0 0,21 0 16,-20 0-16,20 21 0,-21 0 16,0 1-16,0-1 0,1 0 15,-22 0-15,0 0 0,0 22 0,0-22 16,0 0-16,0 0 0,-22 0 0,1 0 15,21 1-15,-21-1 0,0 0 16,0-21-16,21 21 0,0 0 0,-21-21 16,21-21 15,0 0-31</inkml:trace>
  <inkml:trace contextRef="#ctx0" brushRef="#br0" timeOffset="12857.05">7197 2985 0,'0'0'0,"0"-22"0,-64-41 31,43 42-31,0 21 0,0 0 16,-1 0-16,1 0 0,-21 0 15,21 0-15,-22 21 0,22 0 16,-21 0-16,21 0 0,-22 1 0,22 20 16,-21-21-16,21 21 0,0-20 15,-1 20-15,22-21 0,0 21 0,0-20 16,0 20-16,0-21 0,0 0 0,22 0 16,-22 1-16,42-22 0,-21 21 15,0-21-15,0 0 0,1 0 0,20 0 16,-21 0-16,21 0 0,-20-21 15,20 21-15,-21-22 0,21 1 0,-20 0 16,-1-21-16,21 21 0,-21-22 0,0 22 16,-21-21-16,22-1 0,-1 22 15,-21-21-15,0 21 0,0-22 16,0 22-16,21 0 0,-21 0 0,0 0 16,0 0-16,0 42 31,0 0-31,-21 0 0,21 0 15,0 0-15,0 22 0,0-1 0,0-21 16,0 22-16,0-1 0,0-21 16,0 21-16,0-20 0,21-1 0,0 0 15,0 0-15,0 0 0,22 0 0,-22-21 16,0 0-16,21 0 0,1 0 16,-1 0-16,-21 0 0,22 0 15,-1-21-15,0 0 0,1 0 0,-22-21 16,21 20-16,-21-20 0,0 21 15,22-21-15,-22-1 0,-21 1 0,21 0 16,0-22-16,0 22 0,-21-1 0,0 1 16,22-21-16,-22 20 0,21 22 15,-21-21-15,0 21 0,0-1 0,0 1 16,0 42 0,0 22-16,-21-22 15,-1 21-15,1 1 0,21-1 0,-21 0 16,0 1-16,21-1 15,-21 0-15,21 1 0,-21-1 0,21 0 16,0 1-16,0-22 0,0 21 0,0 0 16,0-20-16,0-1 0,0 0 15,0 0-15,0 0 0,21 0 0,0-21 16,0 0-16,0 0 0,0 0 0,1 0 16,-1 0-16,0-21 0,21 0 15,-21 0-15,1 0 0,-1-22 0</inkml:trace>
  <inkml:trace contextRef="#ctx0" brushRef="#br0" timeOffset="13052.93">7683 2900 0,'0'0'0,"-63"21"0,42-21 15,42 0 1,0 0-16,0 0 15,0 0-15,1 0 0,20 0 0,-21 0 16,21 0-16,1 0 0,-1 0 0,0 0 16,1-21-16,-22 21 0,21-21 15,1 21-15</inkml:trace>
  <inkml:trace contextRef="#ctx0" brushRef="#br0" timeOffset="13484.88">9356 3831 0,'21'-233'0,"-42"466"0,42-677 16,0 296-16,-21 21 0,0 42 0,0 0 16,0 43-16,0 0 0,0 20 15,0 1-15,0 0 0,0 42 16,0 0-1,-21 1-15,21-1 0,0 0 16,-21 0-16,-1 0 0,22 22 0,-21-22 16,21 0-16,-21 0 0,21 0 0,-21 0 15,21 1-15,0-1 0,0 0 16,0 0-16,21-21 16,0 0-1,0 0-15,1 0 0,-1-21 0,0 0 16</inkml:trace>
  <inkml:trace contextRef="#ctx0" brushRef="#br0" timeOffset="13893">9927 2815 0,'0'0'0,"21"0"0,-21-21 16,0 0-16,-21 21 16,0 0-16,0 0 0,0 0 0,-1 0 15,1 0-15,-21 0 16,21 0-16,0 21 0,-1-21 0,1 21 15,0-21-15,0 21 0,21 1 0,-21-1 16,21 0 0,21-21-16,0 0 15,21 21-15,-20-21 0,-1 0 0,21 0 16,0 21-16,-20-21 0,20 21 16,-21-21-16,21 22 0,-20-22 0,20 21 15,-21 0-15,0-21 0,0 21 0,1 0 16,-22 0-16,0 1 15,0-1-15,-22 0 16,1-21-16,-21 0 0,21 21 16,-22 0-16,1-21 0,0 0 15,-1 0-15,1 0 0,0 0 0,-1 0 16,22 0-16,-21 0 0,21 0 0,0 0 16,-1-21-16,1 0 0,0 21 0,21-21 15,0 0-15,0-1 16,0 1-16,0 0 15,0 0-15,0 0 0,0 0 16</inkml:trace>
  <inkml:trace contextRef="#ctx0" brushRef="#br0" timeOffset="14088.89">9440 2667 0,'0'0'0,"-21"-21"0,0 21 15,21-21-15,21 21 32,0 0-17,0 0-15,1 0 16,-1 0-16,0 0 16,0 0-16</inkml:trace>
  <inkml:trace contextRef="#ctx0" brushRef="#br0" timeOffset="14824.12">11726 2582 0,'0'0'15,"0"-21"-15,0 0 0,0 0 16,0 42 0,0 0-1,0 0-15,0 1 0,0-1 0,0 21 16,0-21-16,0 22 0,0-1 0,0-21 16,-21 21-16,0-20 0,0 20 15,21 0-15,-21-21 0,-1 1 0,1 20 16,21-21-16,0 0 0,-21-21 0,21 21 15,-21 1-15,21-1 16,0-42 15,0-1-31,0 1 16,0 0-16,0 0 0,0-21 16,0 20-16,0 1 0,0-21 15,0 21-15,0-22 0,21 1 16,0 0-16,0 21 0,-21-22 0,22 22 15,-1-21-15,0 21 0,0-1 0,21 1 16,-20 0-16,20 0 0,-21 21 16,21 0-16,1 0 0,-1 0 0,0 0 15,-20 0-15,20 0 0,0 21 0,1 0 16,-22 0-16,0 22 0,0-22 16,0 21-16,0 1 0,-21-1 0,0-21 15,0 21-15,0 1 0,0-22 0,0 21 16,0-21-16,-21 1 0,21-1 15,-21 21-15,0-42 0,21 21 16,-21 0-16,21 1 0,-21-22 47,21-22-47</inkml:trace>
  <inkml:trace contextRef="#ctx0" brushRef="#br0" timeOffset="15037">11642 2942 0,'-43'0'15,"43"0"1,21 0 0,1 0-16,20 0 0,-21-21 15,21 21-15,1 0 0,-1 0 0,0-21 16,1 21-16,20-21 0,-20 21 0,-1 0 15,0-21-15,1 21 0,-22 0 16,21-22-16,-21 22 0,0 0 0,-21-21 16</inkml:trace>
  <inkml:trace contextRef="#ctx0" brushRef="#br0" timeOffset="15348.82">12658 2582 0,'0'-42'31,"0"63"-15,0 0 0,0 1-16,0-1 0,0 0 15,0 0-15,-22 21 0,22-20 0,0 20 16,0-21-16,-21 21 0,21-20 0,0 20 15,-21-21-15,21 21 0,0-20 16,0-1-16,0 0 0,0 0 16,0 0-16,0 0 0,0 1 15,0-44 17,0 1-17,0 0-15</inkml:trace>
  <inkml:trace contextRef="#ctx0" brushRef="#br0" timeOffset="15636.65">12594 2625 0,'0'0'0,"0"-21"0,0-1 0,0 1 16,21 0-16,0 0 16,22 21-16,-22 0 15,21 0-15,-21 0 0,22 0 0,-1 0 16,0 0-16,1 0 0,-22 0 0,21 21 15,-21 0-15,1 0 0,-1 1 16,-21-1-16,0 0 0,0 21 0,-21-21 16,-1 1-16,1-1 0,-21 0 0,21 0 15,-22 0-15,1 0 0,21 1 16,-21-1-16,20-21 0,-20 21 0,21 0 16,0-21-16,0 0 0,21 21 15,21-42 16,0 21-31,0-21 0</inkml:trace>
  <inkml:trace contextRef="#ctx0" brushRef="#br0" timeOffset="15920.49">13525 2519 0,'0'0'0,"0"-21"16,-21 42 15,21 0-15,-21 0-16,21 0 0,-21 22 0,21-22 16,0 0-16,0 0 0,-21 22 15,21-22-15,-21 0 0,21 0 0,-22 0 16,22 0-16,0 1 0,0-1 0,0 0 15,0 0-15,22-21 32</inkml:trace>
  <inkml:trace contextRef="#ctx0" brushRef="#br0" timeOffset="16212.43">13102 2942 0,'0'0'16,"-21"21"-16,0 43 15,21-43-15,0 0 0,0 0 16,21-21-16,0 22 0,0-22 16,0 21-16,22-21 0,-22 0 15,21 0-15,1 21 0,-1-21 0,-21 0 16,21 0-16,1 0 0,-1 0 15,-21 0-15,22-21 0,-22 21 0,21 0 16,-21-21-16,0-1 0,1 22 0,-1-21 16,-21 0-16,0 0 15,0 0-15,0 0 16,0-1-16,-21 1 16</inkml:trace>
  <inkml:trace contextRef="#ctx0" brushRef="#br0" timeOffset="16493.5">13271 2498 0,'0'0'0,"-21"0"0,-21 0 0,21 0 15,21-21 1,21 21-16,0 0 0,0-22 15,22 22-15,-22 0 0,21 0 0,-21 0 16,22-21-16,-1 21 0,0 0 16,-21 0-16,22 0 0,-22 0 15,21 0-15,-21 0 0,1 0 0,-44 0 47,22-21-47,-21 21 16</inkml:trace>
  <inkml:trace contextRef="#ctx0" brushRef="#br0" timeOffset="16952.5">14732 2265 0,'21'0'15,"0"0"1,0 0-16,22 0 0,-1 0 0,0 0 16,22 0-16,-1 0 0,1 0 15,-1-21-15,1 21 0,-1 0 0,1 0 16,-1 0-16,-20 0 0,20 0 0,-42 0 15,22 0-15,-22 0 0,0 0 16,-42 0 0,0 0-16,0 0 15,-22 0-15,22 0 0,-21 0 0,-1 0 16,1 0-16,0 0 0,-1 0 16</inkml:trace>
  <inkml:trace contextRef="#ctx0" brushRef="#br0" timeOffset="17204.54">15155 2223 0,'0'21'0,"0"0"15,0 0-15,0 0 0,0 0 16,-21 1-16,21 20 16,-21 0-16,21 1 0,-21-1 0,0 0 0,-1 1 15,22 20-15,-21-21 0,0 1 0,21-1 16,-21 0-16,21 1 15,-21-1-15,0-21 0,21 22 0,0-22 16,0 0-16,-22 0 0,22 0 0,0 0 16,0 1-16,22-44 31,-1 1-15</inkml:trace>
  <inkml:trace contextRef="#ctx0" brushRef="#br0" timeOffset="17576.5">15367 2773 0,'0'0'0,"63"0"32,-41 0-32,-1 0 0,0 0 15,21 0-15,-21 0 0,1 0 16,-1 0-16,0-21 0,0 0 0,21 21 15,-20-22-15,-1 1 16,-21 0-16,0 0 16,0 0-16,-21 21 15,-1 0-15,1 0 0,0-21 16,0 21-16,0 0 0,0 0 16,-22 21-16,22-21 0,0 21 0,0 0 15,0 21-15,-1-20 0,1-1 0,0 21 16,0-21-16,21 0 0,0 22 15,0-22-15,0 0 0,0 0 0,0 0 16,0 1-16,0-1 0,21 0 16,0-21-16,0 0 0,-21 21 15,22-21-15,-1 0 0,0 0 0,0 0 16,0 0-16,0 0 0,22-21 16</inkml:trace>
  <inkml:trace contextRef="#ctx0" brushRef="#br0" timeOffset="18037.29">16383 2667 0,'0'0'15,"0"-21"-15,0 0 0,0 0 16,-21 21-16,0 0 16,-22 0-16,22 0 0,0 0 0,-21 0 15,-1 0-15,22 21 0,-21-21 0,21 21 16,-22 0-16,22 0 0,0-21 15,0 21-15,0 1 0,21-1 16,0 0-16,0 0 0,0 0 16,21 0-1,0-21-15,0 0 0,21 0 0,-20 22 16,-1-22-16,21 0 0,-21 0 0,22 21 16,-22-21-16,21 0 0,-21 21 15,22-21-15,-22 21 0,0-21 0,0 21 16,0-21-16,0 21 0,-21 1 15,0-1-15,-21 0 16,0-21-16,0 0 16,-21 21-16,20-21 0,-20 0 15,0 0-15,21 0 0,-22 0 16,1 0-16,21 0 0,-22 0 0,22 0 16,0 0-16,0 0 0,0 0 0,0 0 15,-1 0-15,1 0 16,21-21-16,0 0 15,0 0-15,0-1 16,21 22-16,1-21 0,-1 21 16,0-21-16</inkml:trace>
  <inkml:trace contextRef="#ctx0" brushRef="#br0" timeOffset="19060.54">16891 2096 0,'0'0'16,"0"-22"-16,0 1 0,0 42 31,0 1-31,0-1 16,0 0-16,0 0 0,0 21 15,0-20-15,0 20 0,-21 0 16,21 22-16,-21-22 0,21 0 0,0 22 16,0-22-16,-22 1 0,22 20 15,-21-21-15,21 1 0,0-22 0,0 21 16,0 1-16,0-22 0,0 0 0,0 0 16,0 0-16,0 0 0,21 1 15,1-22-15,-1 0 16,0 0-16,0 0 0,0 0 0,0 0 15,22-22-15,-22 1 0,0 21 0,0-21 16,22-21-16,-22 21 0,0-1 16,0-20-16,0 21 0,0-21 0,-21 20 15,0 1-15,22 0 0,-22 0 16,0 0-16,0 0 0,0 42 31,0 0-31,0 0 16,-22 0-16,22 0 0,-21 1 15,21-1-15,0 0 0,0 0 0,0 0 16,0 0-16,0 1 0,0-1 0,0 0 16,0 0-16,21-21 15,1 0-15,-1 21 0,0-21 0,0 0 16,0 0-16,0 0 0,22 0 0,-22 0 16,0-21-16,0 0 0,22 21 15,-22-21-15,0 0 0,0-1 16,0-20-16,0 21 0,1-21 0,-1 20 15,-21 1-15,0-21 0,0 21 16,0 0-16,0-1 0,0 44 31,0-1-15,-21 21-16,21-21 0,-22 0 0,22 1 16,-21-1-16,21 21 0,-21-21 15,21 0-15,0 1 0,0-1 0,0 0 16,-21-21-16,21 21 0,0 0 0,-21-21 15,21 21-15,0-42 47,0 0-47,0 0 16,0 0-16,0 0 0,0-1 16,0 1-16,21-21 0,-21 21 0,21 0 15,0-22-15,0 22 0,22-21 16,-22 21-16,21-1 0,-21-20 0,22 42 15,-1-21-15,0 0 0,1 21 0,-1 0 16,-21 0-16,22 0 0,-1 21 16,-21-21-16,0 21 0,0 21 15,1-20-15,-22-1 0,0 0 0,0 21 16,0-21-16,0 1 0,0-1 16,-22 0-16,1 21 0,21-21 0,-21-21 15,0 22-15,0-1 0,0 0 0,21 0 16,-22 0-16,1-21 15,21 21 1,0-42 15,21 0-31,1 21 0</inkml:trace>
  <inkml:trace contextRef="#ctx0" brushRef="#br0" timeOffset="19724.65">18711 2604 0,'0'0'0,"0"-43"0,21-41 31,-21 62-31,0 1 0,0 0 0,-21 21 16,0 0-16,0 0 0,0 0 0,0 0 15,-1 0-15,-20 21 0,21 0 16,0 1-16,-22-1 0,22 0 15,-21 0-15,21 21 0,-22-20 0,22-1 16,0 21-16,0-21 0,0 0 16,21 1-16,0-1 0,0 0 0,0 0 15,0 0-15,0 0 0,21-21 0,0 22 16,0-22-16,0 0 0,1 0 16,-1 0-16,21 0 0,-21 0 0,0 0 15,1 0-15,-1-22 0,0 22 0,0-21 16,0 0-16,0 0 0,-21 0 15,22 0-15,-22-1 0,21 1 0,-21 0 16,0 0-16,0 0 0,21 0 16,-21 42 31,0 0-47,-21 0 0,21 0 15,0 22-15,-21-22 0,-1 0 0,1 21 16,0 1-16,21-1 0,-21 0 15,0 1-15,21-1 0,-21 21 0,21-20 16,0 20-16,0 1 0,-22-22 0,22 22 16,0-1-16,0-21 0,0 22 15,0-22-15,0 1 0,0 20 0,0-21 16,0 1-16,0-1 0,-21 0 0,21 1 16,-21-1-16,21-21 0,-21 22 15,0-22-15,0 21 0,-22-21 16,22 0-16,0 1 0,-21-22 0,20 21 15,-20-21-15,21 0 0,0 0 0,-22 0 16,22 0-16,0 0 0,0 0 16,0 0-16,0-21 15,-1-1-15,22 1 0,0 0 16,0 0-16,0 0 16,0 0-16,0-22 0,22 22 0,-22 0 15,21-21-15</inkml:trace>
  <inkml:trace contextRef="#ctx0" brushRef="#br0" timeOffset="19992.5">18034 2201 0,'0'0'0,"-21"0"0,21-21 0,-21 21 0,-1 0 16,22-21 0,-21 21 46,21 21-46,-21-21-16,21 21 0</inkml:trace>
  <inkml:trace contextRef="#ctx0" brushRef="#br0" timeOffset="20110.43">16827 2392 0,'-42'0'0</inkml:trace>
  <inkml:trace contextRef="#ctx0" brushRef="#br0" timeOffset="20286.77">16912 2582 0,'-148'64'16</inkml:trace>
  <inkml:trace contextRef="#ctx0" brushRef="#br0" timeOffset="21496.71">2773 4826 0,'0'-21'16,"0"0"-16,0 0 15,0-1 1,-21 22-16,-1-21 0,22 0 16,0 0-16,0 0 15,0 0 1,22-1-16,-1 22 0,0 0 16,0 0-16,0-21 0,0 21 15,1 0-15,-1 0 0,0 0 16,21 0-16,-21 0 0,1 0 0,20 21 15,-21 1-15,0-1 0,0 0 16,1 0-16,-1 21 0,-21 1 0,0-1 16,0 0-16,0 1 0,0-1 15,0 0-15,-21 22 0,-1-22 0,-20-21 16,21 22-16,-21-1 0,20 0 0,-20-20 16,0-1-16,21 21 0,-22-42 15,1 21-15,21 0 0,0-21 0,-22 0 16,22 0-16,0 0 0,0 0 15,0 0-15,-1 0 0,22-21 0,0 0 16,0 0-16,-21 0 0,21-22 16,0 22-16,0 0 0,0-21 15,0 21-15,0-1 0,0-20 0,21 21 16,1 0-16,-1 0 0,0 21 16,21 0-16,-21 0 0,22 0 0,-22 21 15,21 0-15,1 0 0,-22 0 16,21 0-16,0 1 0,-20-1 0,-1 21 15,0-21-15,0 0 0,0 1 0,0 20 16,-21-21-16,0 0 0,22 0 16,-1 1-16,-21-1 15,21-21 1,0 0 0,0 0-1,-21-21 1,21-1-16,-21 1 0</inkml:trace>
  <inkml:trace contextRef="#ctx0" brushRef="#br0" timeOffset="21700.16">3725 5165 0,'0'0'0,"21"-21"16,1 21-16,-22-22 78</inkml:trace>
  <inkml:trace contextRef="#ctx0" brushRef="#br0" timeOffset="23027">4784 4868 0,'0'0'0,"-22"-105"31,1 83-31,21 1 0,0 0 16,0 0-16,-21 42 47,21 0-47,0 22 16,0-22-16,0 21 0,0 0 15,-21 1-15,21-1 0,0-21 0,0 22 16,0-1-16,0 0 0,0-21 0,-21 22 15,21-22-15,0 0 0,0 0 16,0 0-16,0 1 0,0-1 16,21-21-1,0 0-15,0-21 16,0 21-16,-21-22 0,22 1 0,-1 0 16,0 0-16,0 0 0,0-22 0,0 22 15,1-21-15,-1 0 0,0 20 16,0-20-16,-21 0 0,21 21 15,0-22-15,1 22 0,-1 0 0,-21 0 16,21 21-16,0-21 0,0 21 31,-21 21-31,0 0 0,0 0 16,0 0-16,0 22 0,0-22 0,0 0 16,0 21-16,0-21 0,0 22 15,0-22-15,0 21 0,0-21 0,0 1 16,0 20-16,0-21 0,0 0 0,0 0 15,21 1-15,-21-1 16,22-21-16,-1 0 0,0 0 16,0 0-16,0 0 0,0 0 0,22 0 15,-22 0-15,21-21 0,1-1 16,-22 1-16,21 0 0,-21 0 0,22 0 16,-22 0-16,0-1 0,0-20 0,0 21 15,0 0-15,1 0 0,-1-22 16,-21 22-16,0 0 0,0 0 0,0 0 15,0-22-15,0 22 0,0 0 0,0 0 16,-21 0-16,-1-1 0,22 1 16,-21 0-16,0 21 0,21-21 0,-21 21 15,0 0-15,21 21 32,0 0-17,21 0-15,0-21 16,0 0-16,0 22 0,1-22 0,20 0 15,-21 0-15,21 0 0,1 0 16,-1 0-16,0 0 0,1-22 0,-1 22 16,0-21-16,-20 0 0,20 21 0,-21-21 15,0 0-15,0 0 0,1-1 16,-1 1-16,-21 0 0,0 0 0,0 0 16,0 0-16,0-1 0,0 1 0,0 0 15,0 0-15,-21 21 16,21-21-16,-22 21 0,22-21 0,-21 21 15,0 21 1,21 0-16,-21 0 0,21 0 16,0 0-16,-21 1 0,21 20 0,0 0 15,0-21-15,0 22 0,0-1 0,0 0 16,0 1-16,0-1 0,0 0 0,0 1 16,0-22-16,0 21 0,0 1 15,0-22-15,0 0 0,0 21 0,0-21 16,0 1-16,0-1 0,0 0 15,-21-21-15,21-21 32,0 0-32,0-1 15,0 1-15,0 0 0,0-21 16,0 21-16,21-22 0,-21 1 0,21 21 16,0-22-16,0 1 0,0 21 0,1-21 15,-1 20-15,0-20 0,21 21 0,-21 0 16,22 21-16,-22-21 0,21 21 15,-21 0-15,22 0 0,-22 0 0,0 21 16,0-21-16,0 21 0,1 21 16,-1-21-16,-21 1 0,0 20 0,0-21 15,0 21-15,0-20 0,0 20 16,0-21-16,-21 21 0,-1-20 0,22-1 16,-21 0-16,21 0 0,-21 0 0,0 0 15,21 1-15,-21-22 16,21-22 15,0 1-31</inkml:trace>
  <inkml:trace contextRef="#ctx0" brushRef="#br0" timeOffset="23860.45">7197 4805 0,'0'0'0,"0"-85"31,0 64-31,0 0 0,0 0 0,0 0 16,0-1-16,-22 1 0,1 21 15,0 0-15,0-21 0,0 21 16,0 0-16,-22 0 0,22 0 0,0 21 15,-21 0-15,20 1 16,1-1-16,0 21 0,-21-21 0,21 22 16,-1-1-16,1 0 0,0-21 0,0 22 15,21-1-15,0-21 0,0 22 16,0-22-16,0 0 0,0 0 0,0 0 16,42 0-16,-21 1 0,1-22 0,-1 0 15,0 0-15,0 0 0,0 0 0,0 0 16,22 0-16,-22 0 0,0-22 15,0 1-15,0 0 0,1 0 0,-1 0 16,0-22-16,0 22 0,0-21 0,0 0 16,1 20-16,-22-20 0,0 21 15,21-21-15,-21 20 0,21 1 16,-21 0-16,0 42 31,0 0-31,0 1 16,0-1-16,-21 0 0,21 0 0,0 21 15,0-20-15,0-1 0,0 0 0,0 0 16,0 21-16,0-20 0,0-1 16,21 0-16,0 0 0,0-21 15,0 21-15,1-21 0,-1 0 16,0 0-16,0 0 0,0 0 16,0 0-16,1-21 0,20 0 0,-21 0 15,0 0-15,0-1 0,22-20 0,-22 0 16,0-1-16,0 1 0,22 0 15,-22-1-15,0 1 0,0 0 16,0-22-16,0 22 0,-21 0 0,22 20 16,-22-20-16,21 21 0,-21 0 0,0 0 15,0-1-15,0 1 0,-21 42 32,21 1-32,-22-1 0,1 21 15,21-21-15,0 22 0,-21-1 16,0 0-16,21-21 0,0 22 0,0-1 15,-21 0-15,21 1 0,0-1 16,0-21-16,0 22 0,0-22 0,0 21 16,0-21-16,0 0 0,0 1 15,0-1-15,21 0 0,0-21 16,0 0-16,0 0 0,1 0 16,-1 0-16,0-21 0,0 0 15,0-1-15,0 1 0,-21 0 0,22 0 16</inkml:trace>
  <inkml:trace contextRef="#ctx0" brushRef="#br0" timeOffset="24077.32">7683 4572 0,'-21'0'0,"42"0"31,1 0-31,-1 0 0,0 0 15,0 0-15,21 0 0,-20 0 0,-1 0 16,21 0-16,-21-21 0,22 21 0,-22 0 16,0 0-16,21 0 0,-21 0 15,1-21-15,-1 21 0,0 0 0,-21-21 16</inkml:trace>
  <inkml:trace contextRef="#ctx0" brushRef="#br0" timeOffset="24544.05">9440 4466 0,'-21'21'32,"21"1"-17,0-1-15,0 0 16,-21 0-16,21 0 0,-21 0 16,21 1-16,-21-1 0,21 21 0,0-21 15,-22 0-15,1 1 0,21-1 0,-21 0 16,21 0-16,0 0 0,-21-21 15,21 21-15,0 1 0,21-22 16,0 0 0,0-22-16,1 1 0,-1 21 0</inkml:trace>
  <inkml:trace contextRef="#ctx0" brushRef="#br0" timeOffset="24972.81">10054 4593 0,'0'0'0,"21"-21"15,0 21-15,-21-21 16,0 0-16,-21 21 16,0 0-16,0 0 0,-21 0 0,20 0 15,-20 0-15,21 0 0,-21 21 16,-1 0-16,22-21 0,-21 21 0,21-21 16,-1 21-16,1 1 15,42-1 1,1-21-1,-1 0-15,21 0 0,-21 0 16,22 0-16,-22 21 0,21-21 0,0 0 16,-20 21-16,20 0 0,0-21 15,-21 21-15,22 1 0,-22-1 0,0-21 16,0 21-16,0 0 0,-21 0 0,0 0 16,0 1-16,0-1 15,-21-21-15,0 21 0,-21-21 0,21 0 16,-22 21-16,1-21 0,21 0 0,-22 0 15,22 0-15,-21 0 0,21 0 16,0-21-16,-22 21 0,22-21 0,0 0 16,0-1-16,21 1 15,0 0 1,0 0-16,21 21 16,-21-21-16,21 21 0,-21-21 0,21-1 15</inkml:trace>
  <inkml:trace contextRef="#ctx0" brushRef="#br0" timeOffset="25184.69">9483 4318 0,'0'0'0,"-43"0"0,43-21 0,0 0 16,21 21 31,1 0-32</inkml:trace>
  <inkml:trace contextRef="#ctx0" brushRef="#br0" timeOffset="26124.85">11959 4339 0,'0'0'0,"0"-21"0,0 0 15,0 0-15,0 0 0,0-1 16,-21 22 15,21 22-31,-21 20 0,21-21 16,0 0-16,0 22 0,0-1 0,-21 0 15,21 1-15,-22-22 0,1 21 16,21 0-16,0 1 0,-21-1 0,0 0 16,0-20-16,21 20 0,0-21 0,0 0 15,-21 0-15,21 1 0,0-1 16,0-42 0,21-1-1,0 1-15,-21 0 16,21-21-16,0 21 0,0-1 0,1-20 15,-1 0-15,21 21 0,-21-22 16,0 1-16,22 0 0,-22 20 0,0-20 16,0 21-16,0 0 0,1 0 15,-1 21-15,0 0 0,0 0 16,-21 21-16,0 0 0,21 0 16,-21 0-16,0 22 0,0-22 15,0 0-15,0 21 0,0-21 0,0 22 16,0-22-16,0 0 0,0 21 0,0-20 15,0-1-15,21 0 0,-21 0 16,0 0-16,22 0 0,-1-21 0,0 0 16,0 0-16,0 0 0,0 0 15,22 0-15,-22 0 0,0-21 16,21 0-16,-20 0 0,-1 0 16,21 0-16,-21-22 0,22 22 0,-22-21 15,0-1-15,0 1 0,0 0 0,-21-1 16,0 1-16,0 0 0,0-22 15,0 22-15,0 0 0,0 20 0,-21-20 16,21 21-16,-21 0 0,0 0 0,0-1 16,21 1-16,-22 21 0,1 0 15,0 0-15,0 0 0,21 21 16,-21-21-16,21 22 0,0-1 16,0 0-16,0 0 0,0 0 15,0 0-15,0 1 0,0 20 16,0-21-16,21 0 0,0 0 15</inkml:trace>
  <inkml:trace contextRef="#ctx0" brushRef="#br0" timeOffset="26468.66">12954 4572 0,'0'0'0,"21"0"0,0 0 0,0 0 15,1 0-15,-1 0 0,0-21 0,0 21 16,0-21-16,0 21 0,1-21 15,-1-1-15,0 1 0,0 21 0,-21-21 16,0 0-16,21 0 0,-21 0 16,0-1-16,0 1 15,-21 21-15,0-21 0,0 21 16,0 0-16,-1 0 0,1 0 0,0 21 16,-21-21-16,21 21 0,-1 1 15,1-1-15,-21 21 0,21-21 0,0 0 16,21 1-16,0 20 0,-22-21 0,22 0 15,0 22-15,0-22 0,0 0 0,0 0 16,0 0-16,22 0 0,-1-21 16,0 22-16,0-1 0,0-21 15,0 0-15,1 0 0,20 0 0,-21 0 0,21 0 16,-20 0-16,20-21 16,0 21-16,1-22 0,-1 1 0,-21 0 15</inkml:trace>
  <inkml:trace contextRef="#ctx0" brushRef="#br0" timeOffset="26984.37">13843 3874 0,'0'0'0,"0"-22"0,0 1 16,-21 21-16,0 21 16,21 1-16,0-1 0,-22 21 0,22 0 15,-21 1-15,21-1 0,0 22 16,0-22-16,0 21 0,0 1 15,-21-22-15,21 1 0,-21 20 0,21-21 16,0 1-16,-21-1 0,21-21 16,0 22-16,0-22 0,0 0 0,-21 0 15,21 0-15,0 0 0,-22-21 0,22-21 47,0 0-47,0 0 0,0 0 0,0 0 16,0-1-16,0 1 0,22-21 15,-1 21-15,0-22 0,0 22 0,0-21 16,0 21-16,1 0 0,20-1 0,-21 1 16,21 0-16,1 21 0,-22-21 15,21 21-15,1 0 0,-1 0 16,0 0-16,1 21 0,-22 0 0,21 0 16,-21 1-16,0-1 0,1 21 0,-22-21 15,0 22-15,0-22 0,-22 0 16,1 21-16,0-21 0,-21 1 0,21-1 15,-22 0-15,1 0 0,0 0 0,-22 0 16,22 1-16,-1-1 0,1-21 16,0 21-16,-1-21 0,22 0 0,-21 0 15,21 0-15,0 0 0,-1 0 16,1 0-16,21-21 31,0 0-31,0-1 0,0 1 16</inkml:trace>
  <inkml:trace contextRef="#ctx0" brushRef="#br0" timeOffset="30033.73">15113 4276 0,'21'0'0,"0"0"0,0 0 15,1 0-15,-1 0 0,0 0 16,21 0-16,-21-21 0,22 21 16,-1-22-16,-21 1 0,22 21 0,-22-21 15,21 0-15,-21 21 0,0-21 16,1 0-16,-22-1 0,0 1 0,0 0 16,0 0-16,0 0 0,-22 21 0,-20-21 15,21-1-15,-21 22 0,20 0 16,-20 0-16,-21 0 0,20 0 0,1 0 15,0 0-15,-1 22 0,1-22 0,21 21 16,-22 0-16,22-21 0,21 21 16,0 0-16,0 0 0,0 1 0,0-1 15,0 0-15,0 0 0,21 0 16,22 22-16,-22-22 0,21 0 16,-21 0-16,22 0 0,-22 22 0,21-22 15,1 0-15,-22 0 0,0 0 0,0 0 16,0 1-16,0 20 0,-21-21 15,0 0-15,0 0 0,0 1 16,-21-1-16,0 0 0,-21-21 0,-1 21 16,1-21-16,0 0 0,-1 0 0,1 0 15,0 0-15,-1 0 0,1 0 16,0 0-16,21 0 0,-1 0 16,1-21-16,0 0 0,0 0 0,21-1 0,-21 1 15,21 0-15,0-21 0,0 21 16,0-1-16,0-20 0,0 21 15,0 0-15,0-22 0,21 22 0,0 0 16,0 42 15,-21 0-31,21 1 0,-21-1 16,0 21-16,0-21 0,0 0 16,0 22-16,22-22 0,-22 0 0,21 0 15,-21 0-15,0 1 0,21-1 0,0 0 16,0 0-16,0 0 0,1-21 15,-1 21-15,21-21 0,-21 0 16,22 0-16,-1 0 0,0 0 0,1 0 16,-1 0-16,0-21 0,1 21 0,-1-21 15,0 0-15,1 21 0,-1-21 16,-21 0-16,21-1 0,-20-20 0,20 21 16,-21 0-16,0-22 0,-21 22 0,0-21 15,21 21-15,-21 0 0,0-1 16,0 1-16,0 0 0,0 0 0,0 0 15,-21 21 1,21 21 0,-21 0-16,21 0 15,-21 22-15,21-22 0,-21 0 0,21 0 16,0 21-16,-21-20 0,21-1 16,-22 21-16,22-21 0,-21 0 0,21 1 15,0-1-15,0 0 0,0 0 0,0 0 16,21 0-16,1-21 0,-1 22 15,0-22-15,0 0 0,0 0 16,0 0-16,1 0 0,-1 0 0,21-22 16,-21 1-16,22 0 0,-22 0 0,0 0 15,21 0-15,-21-1 0,22 1 16,-22 0-16,0-21 0,0 21 0,0-22 16,1 22-16,-22 0 0,21 0 15,-21 0-15,0-1 0,0 1 16,0 0-16,-21 21 15,-1 0-15,1 0 0,0 21 16,0-21 0,21 21-16,0 1 15,0-1-15,21-21 16,0 0-16,0 0 16,1 0-16,-1 0 0,0 0 0,21 0 15,-21 0-15,1-21 0,-1 21 16,0 0-16,0-22 0,0 22 15,0 0-15,1 0 16,-22 22 15,0-1-31,-22-21 0,22 21 16,0 0-16,-21 0 0,0 0 0,21 1 16,0-1-16,-21 0 0,0 0 15,21 0-15,-21 0 0,21 1 0,0-1 16,0 0-16,0 0 0,0 0 0,0 0 15,0 1-15,21-22 0,0 0 16,0 0-16,0 0 0,0 0 16,22 0-16,-22 0 0,21 0 0,1 0 15,-22-22-15,21 22 0,-21-21 16,22 0-16,-22 0 0,0 0 16,0 0-16,0-22 0,0 22 0,1 0 15,-1-21-15,0 20 0,-21 1 0,0-21 16,21 21-16,0 0 0,-21-1 15,0 1-15,21 21 16,-21 21 15,-21 1-31,21-1 0,-21 0 0,21 0 16,0 0-16,0 0 0,-21 1 0,21 20 16,-21-21-16,21 0 15,0 0-15,0 1 0,0-1 0,0 0 16,0 0-16,0 0 15,21-21-15,0 0 0,0 0 0,0 0 16,1 0-16,20 0 16,-21 0-16,0-21 0,0 21 0,1-21 15,20 0-15,-21 0 0,0-1 0,0 1 16,1 0-16,-1 0 0,0 0 16,0-22-16,0 22 0,0 0 0,-21 0 15,0 0-15,0 0 0,0-1 16,0 44 15,-21-22-15,0 21-16,0 0 0,21 0 15,0 21-15,0-20 0,-21-1 0,21 0 16,0 0-16,0 0 0,0 0 0,0 22 16,0-22-16,0 0 15,21 0-15,0-21 0,0 21 0,22-21 16,-22 0-16,0 0 0,21 0 0,-21 0 15,22 0-15,-22 0 0,21 0 16,-21-21-16,22 0 0,-22 21 16,21-21-16,-21 0 0,1 0 0,-1-22 15,0 22-15,0 0 0,0-21 0,-21 20 16,0-20-16,0 21 0,0 0 16,0 0-16,0-1 0,0 44 31,0-1-31,-21 0 15,21 0-15,-21 0 0,21 0 0,0 1 16,0-1-16,-21 21 0,21-21 0,0 0 16,0 1-16,0-1 15,0 0-15,21 0 0,0-21 0,0 21 16,0-21-16,1 0 0,-1 0 16,0 0-16,0 0 0,0 0 0,0 0 15,1 0-15,20-21 0,-21 0 0,0 21 16,0-21-16,1-22 0,-1 22 15,0 0-15,0-21 0,0 21 0,0-22 16,1 22-16,-1-21 0,0 21 16,0-22-16,-21 22 0,0 0 0,21 21 15,0 0-15,-21 21 32,0 0-32,0 0 0,0 1 15,0-1-15,0 0 16,0 0-1,0-42 17,22 21-17,-22-21-15,0 0 0,0-1 16,0 1-16,0 0 0,0 0 16,0 0-1,-22 21-15,1 0 16,0 0-16,0 21 15,21 0-15,-21 0 0,0 0 16,-1 1-16,22-1 0,-21 0 0,0 0 16,21 21-16,0-20 0,-21-1 0,21 0 15,0 0-15,0 0 16,0 0-16,0 1 0,0-1 0,0 0 16,0 0-16,21 0 0,0-21 0,0 21 15,1-21-15,-1 0 0,0 0 16,21 0-16,-21 0 0,22 0 0,-22 0 15,21 0-15,1 0 0,-22 0 0,21-21 16,0 0-16,-20 0 0,-1 0 16,21 0-16,-21-1 0,0-20 15,1 21-15,20-43 0,-21 22 0,0 21 16,-21-21-16,0 20 16,0 1-16,0 0 0,-21 21 15,21 21 1,-21 0-16,0-21 0,0 22 15,-1-1-15,22 0 0,0 0 0,-21 0 16,21 22-16,-21-22 0,21 0 0,0 0 16,0 0-16,0 0 0,0 1 0,0-1 15,0 0-15,21-21 0,0 21 16,1 0-16,-1-21 0,0 0 16,0 0-16,21 0 0,-20 0 0,-1 0 15,0 0-15,21 0 0,-21-21 16,22 21-16,-22-21 0,21 0 0,1 21 15,-22-21-15,21-22 0,0 22 0,-20 0 16,20 0-16,-21-22 16,0 22-16,-21-21 0,21 21 0,-21 0 15,0-1-15,0 1 0,0 0 0,0 0 16,-21 21-16,0 0 16,0 0-16,0 0 0,0 21 0,-1 0 15,1 0-15,0 1 0,21-1 16,0 0-16,0 21 0,-21-21 0,21 1 15,0-1-15,0 0 0,0 0 0,0 0 16,21 0-16,0 1 0,-21-1 16,21 0-16,1-21 0,-22 21 15,0 0-15,0 0 16,0 1-16,0-1 16,-22-21-1,1 0 1,0 0-16,0 0 15,21-21-15,-21-1 0,0 1 16,-1 21-16,1-21 0,21 0 16</inkml:trace>
  <inkml:trace contextRef="#ctx0" brushRef="#br0" timeOffset="30249.3">17992 4043 0,'0'0'0,"-43"-21"0,1 63 0,21-42 15,42 0 48,-21-21-48</inkml:trace>
  <inkml:trace contextRef="#ctx0" brushRef="#br0" timeOffset="31024.88">20320 4212 0,'0'43'0,"0"-22"16,0 21-16,-21-21 0,21 22 0,-21-1 16,-1 0-16,22-21 0,-21 22 15,0-1-15,21-21 0,0 0 16,0 1-16,-21-1 0,21 0 0,-21 0 16,21 0-16,0-42 46,21 0-46,0 0 16,-21 0-16</inkml:trace>
  <inkml:trace contextRef="#ctx0" brushRef="#br0" timeOffset="31440.84">20066 3937 0,'0'-21'16,"21"21"15,0 0-31,0 0 0,22 0 16,-1 0-16,0 0 0,22-21 0,-22 21 16,22 0-16,-1 0 0,1 0 15,-1 0-15,-20 0 0,20 0 0,-21 0 16,-20 0-16,20 0 0,-21 0 0,-42 0 47,0 21-47,0-21 15,21 21-15,-22 0 16</inkml:trace>
  <inkml:trace contextRef="#ctx0" brushRef="#br0" timeOffset="31868.59">20849 4445 0,'0'0'0,"0"21"32,21-21-32,0 0 0,1 0 15,-1 0-15,0 0 16,0-21-16,0 21 0,0-21 15,1 0-15,-1 21 0,0-21 16,-21-1-16,21 1 0,-21 0 16,0 0-16,0 0 0,0 0 15,0-1 1,-21 22-16,0 0 0,0 0 0,-1 0 16,1 0-16,0 22 0,0-22 15,0 21-15,0 0 0,-1 0 0,1 21 16,0-20-16,0-1 0,0 21 0,21-21 15,-21 0-15,21 1 16,-22-1-16,22 21 0,0-21 16,0 0-16,0 1 0,0-1 0,22-21 15,-1 0-15,0 21 0,0-21 16,0 0-16,22 0 0,-22 0 16,0 0-16,0 0 0,21 0 0,-20-21 15,-1 21-15,21-21 0,-21-1 0,22 1 16,-22 21-16</inkml:trace>
  <inkml:trace contextRef="#ctx0" brushRef="#br0" timeOffset="32285.12">21696 4276 0,'0'0'0,"21"-21"16,-21-1-16,-21 22 16,0-21-1,-1 21-15,1 0 0,0 0 0,0 0 16,0 0-16,0 21 0,-1-21 0,1 22 15,-21-1-15,21 0 0,21 0 16,-21 0-16,21 0 0,-22-21 0,22 22 16,0-1-16,0 0 0,0 0 0,0 0 15,22 0 1,-1-21-16,-21 22 0,21-22 0,0 21 16,0-21-16,0 21 0,22-21 15,-22 21-15,0-21 0,0 21 0,0-21 16,1 0-16,-1 21 0,-21 1 15,21-22-15,-21 21 16,0 0-16,-21-21 0,0 0 16,-1 0-16,1 0 0,0 0 15,0 0-15,-21 0 0,20 0 0,1 0 16,-21 0-16,21 0 0,0 0 0,-1 0 16,1 0-16,0 0 0,0 0 0,21-21 31,0 0-31,21-1 15,0 1 1,22 21-16,-22-21 0,0 21 16</inkml:trace>
  <inkml:trace contextRef="#ctx0" brushRef="#br0" timeOffset="33232.57">22183 3895 0,'0'0'0,"0"-21"0,0-1 16,0 1-16,0 0 0,0 0 0,0 42 47,0 0-47,0 22 0,0-22 16,-22 21-16,22 0 0,-21 1 0,0-1 15,21 22-15,-21-22 0,0 0 0,0 1 16,21-1-16,0 0 0,-22 1 15,22-22-15,0 21 0,0-21 0,0 0 16,0 1-16,0-1 0,0 0 0,22 0 16,-1-21-16,-21 21 0,21-21 15,0 0-15,0 0 0,22 0 0,-22 0 16,0 0-16,21 0 0,-21-21 0,1 21 16,20-21-16,-21 0 0,0 0 15,22-1-15,-22 1 0,0 0 16,-21 0-16,21 0 0,-21 0 0,21-1 15,-21 1-15,0 0 0,-21 42 32,0 0-17,21 1-15,-21-1 0,21 0 16,-21 0-16,21 0 0,-22 0 0,22 1 16,0-1-16,0 0 0,0 0 0,0 0 15,0 0-15,22-21 0,-1 0 16,0 0-16,0 0 0,0 0 15,0 0-15,1 0 0,-1 0 0,0 0 16,0 0-16,21 0 0,-20-21 16,-1 0-16,0 0 0,0 0 15,0 0-15,0-22 0,1 22 0,-22 0 16,0-21-16,21 20 0,-21 1 0,0 0 16,21 0-16,-21 0 0,-21 42 31,21 0-31,-21 0 0,-1 0 15,22 1-15,-21-1 0,0 0 16,21 0-16,0 0 0,-21 0 0,21 1 16,-21-1-16,21 0 0,-21 0 0,-1 0 15,22-42 48,0 0-63,0 0 0,0 0 15,22-1-15,-1 1 0,0-21 0,0 21 16,21 0-16,-20-22 0,20 22 16,0 0-16,-21-21 0,22 20 0,-1 1 15,0 0-15,1 21 0,-1 0 0,-21 0 16,22 0-16,-22 0 0,0 21 16,0 0-16,0 1 0,-21-1 0,21 0 15,-21 21-15,0-21 0,0 1 16,0 20-16,-21-21 0,0 0 15,21 0-15,-21 1 0,0-1 0,0 0 16,-1 0-16,1-21 0,21 21 0,-21-21 16,0 21-16,21-42 47,0 0-32,21 21-15,0-21 0</inkml:trace>
  <inkml:trace contextRef="#ctx0" brushRef="#br0" timeOffset="33884.19">23643 4424 0,'0'0'16,"0"-21"-16,0 0 15,0-1-15,0 1 0,0 0 0,0 0 16,-21 0-16,0 0 0,0 21 15,-1 0-15,1 0 16,0 0-16,0 0 0,0 0 0,-22 21 16,22 0-16,0 0 0,0 0 0,0 0 15,-22 1-15,22-1 16,21 0-16,0 0 0,-21 0 0,21 0 16,0 1-16,0-1 0,0 0 0,0 0 15,21 0-15,0-21 0,1 21 16,-1-21-16,0 0 0,0 0 0,21 0 15,-20 0-15,-1 0 0,0 0 0,0 0 16,0 0-16,0-21 0,1 21 0,-22-21 16,21 0-16,-21 0 0,21 0 15,-21-1-15,0 1 0,0 0 16,0 0-16,0 42 47,0 0-47,-21 0 0,0 1 15,21-1-15,-22 0 0,22 0 16,-21 21-16,0-20 0,21 20 0,-21-21 16,0 21-16,21-20 0,0 20 0,-21 0 15,-1 1-15,22-1 0,-21 0 16,21 1-16,0-22 0,-21 21 0,0 0 16,21-20-16,-21 20 0,21 0 0,0-21 15,0 1-15,-21 20 0,21-21 0,-22 0 16,22 0-16,-21 1 15,21-1-15,0 0 0,-21 0 0,0 0 16,0-21-16,0 21 0,-1-21 16,1 0-16,0 22 0,0-22 15,0 0 1,21-22 0,0 1-16,0 0 15,0 0-15,0 0 16,0 0-16,0-1 0,0 1 15,21 0-15,0-21 0</inkml:trace>
  <inkml:trace contextRef="#ctx0" brushRef="#br0" timeOffset="34145.05">23220 3831 0,'0'-21'0,"-43"0"31,22 21 16,0 0-31,0 0-1,0 0-15,0 0 16,-1 0-16</inkml:trace>
  <inkml:trace contextRef="#ctx0" brushRef="#br0" timeOffset="34396.46">21886 3979 0,'0'0'0,"-21"0"0,0 22 0,0-22 16,0 0-16,42 0 16,0 0-1,0 0-15,0 0 0,22 0 0,-22 0 16,21 0-16,0 0 0,-20 0 16,20 0-16,0 0 0,1 0 0,-22 0 15,21 0-15,-21 0 0,22 0 0,-22 0 16,0 0-16,-42 0 31</inkml:trace>
  <inkml:trace contextRef="#ctx0" brushRef="#br0" timeOffset="36148.67">2857 6583 0,'-21'0'0,"0"0"16,0 0-16,21-21 16,0 0-1,0-1 1,0 1 0,0 0-1,21 21-15,-21-21 16,21 21-16,0 0 0,1 0 15,-1 0-15,0-21 0,0 21 16,0 0-16,0 21 16,-21 0-16,22 0 0,-22 0 15,0 1-15,0 20 0,0-21 16,0 0-16,0 22 0,0-22 0,-22 0 16,1 21-16,0-21 0,0 1 0,0-1 15,-22 0-15,22 0 0,0 0 16,0 0-16,0-21 0,0 0 0,-1 22 15,1-22 1,0 0-16,21-22 16,0 1-1,0 0-15,0 0 16,0 0-16,0 0 0,21 21 16,0-22-16,-21 1 0,22 21 15,-1-21-15,0 21 0,0 0 0,0 0 16,22-21-16,-22 21 0,0 0 0,0 0 15,0 0-15,0 0 0,1 0 16,-1 0-16,0 21 0,0 0 0,-21 0 16,0 1-16,0-1 15,0 0-15,0 21 0,0-21 16,0 1-16,-21-1 0,0 0 0,0 0 16,-1 0-16,-20 0 0,21 1 15,-21-1-15,20 0 0,-20-21 0,21 21 16,-21-21-16,20 0 0,-20 0 0,0 0 15,21 0-15,-22 0 0,22 0 16,-21 0-16,21 0 0,-1-21 0,1 21 16,21-21-16,0 0 0,-21-1 15,0 1-15,21 0 0,-21 0 0,21 0 16,0 0-16,0-1 0,0 1 16,0 0-16,0 0 15,21 21 32,0 0-47,21 0 0</inkml:trace>
  <inkml:trace contextRef="#ctx0" brushRef="#br0" timeOffset="36508.28">3598 6900 0,'21'0'16,"1"-21"-16,-1 0 15,0 0-15,0 0 16,-21 0-1,0-1-15,0 1 16,-21 0-16,0 21 16,0 0-1,-1 0-15,1 0 0,21 21 16,0 0 0,0 1-1,0-1 1,21-21-1</inkml:trace>
  <inkml:trace contextRef="#ctx0" brushRef="#br0" timeOffset="37188.89">4403 6392 0,'0'0'16,"0"-21"-16,21 21 0,0 0 16,0-21-16,0 21 0,0-21 0,22 21 15,-1 0-15,0-21 0,1 0 16,20 21-16,-20 0 0,20 0 0,-21-22 16,22 22-16,-22 0 0,1 0 15,-1 0-15,0 0 0,-21 0 16,1 0-16,-1 0 0,0 0 0,-21 22 31,-21-22-31,0 0 16,-1 21-16,1-21 0,0 0 0,0 0 15,0 0-15,0 0 0,-1 0 16</inkml:trace>
  <inkml:trace contextRef="#ctx0" brushRef="#br0" timeOffset="37436.75">4911 6308 0,'-22'0'31,"1"21"-31,21 0 16,-21 0-16,21 0 16,0 1-16,0 20 0,0-21 0,0 21 15,-21 1-15,21-1 0,0 0 0,0 1 16,0-1-16,-21-21 0,0 22 16,21-1-16,-22 0 0,22-21 0,-21 1 15,21 20-15,-21-21 0,0 0 0,21 0 16,0 1-16,0-44 47,0 1-47,0 0 15,21 21-15,0-21 0,0 0 0</inkml:trace>
  <inkml:trace contextRef="#ctx0" brushRef="#br0" timeOffset="38056.39">5122 7557 0,'0'0'16,"0"-22"-16,0 1 0,0 0 15,0 0-15,21 0 16,1 0-16,-1-1 0,0 22 16,0-21-16,21 0 0,1 0 0,-1 0 15,0 0-15</inkml:trace>
  <inkml:trace contextRef="#ctx0" brushRef="#br0" timeOffset="38173.32">6329 6689 0,'0'0'0,"0"-21"0,-21 21 15</inkml:trace>
  <inkml:trace contextRef="#ctx0" brushRef="#br0" timeOffset="38409.19">6159 7535 0,'0'127'15,"0"-105"-15,0 20 0,0-21 16,0 0-16,0 0 0,0 1 16,0-1-16,0-42 31,0-1-31,0 1 0,22 0 15,-22 0-15,0-21 0,0 20 16,0-20-16,21 0 0,-21-1 0,0 1 16</inkml:trace>
  <inkml:trace contextRef="#ctx0" brushRef="#br0" timeOffset="38565.83">6202 6879 0,'0'-21'0,"0"42"0,0-63 0,0 0 0,0 20 16,0 1-16,0 0 15,21 21 32,0 0-47</inkml:trace>
  <inkml:trace contextRef="#ctx0" brushRef="#br0" timeOffset="48341.11">5143 6752 0,'0'0'0,"0"-21"15,22 21-15,-22-21 16,0 42 31,0 0-47,0 0 0,0 1 16,0-1-16,0 0 0,0 0 15,0 0-15,0 0 0,0 1 0,0-1 16,0 0-16,0 0 0,0 0 15,21 0-15,0-21 0,0 22 16,0-22-16,0 0 0,1 0 0,-1 0 16,0 0-16,0 0 0,21-22 15,-20 1-15,-1 21 0,21-21 16,-21 0-16,0 0 0,1 0 0,-1-1 16,0-20-16,0 21 0,-21 0 15,21-22-15,-21 22 0,0 0 0,0 0 16,0-21-16,21 20 0,-21 1 15,0 0-15,0 42 32,0 0-17,0 1-15,0-1 0,0 21 0,0-21 16,0 22-16,0-22 0,0 21 0,0 0 16,0 1-16,0 20 0,0-20 15,22-1-15,-22 21 0,21 1 16,-21-22-16,0 22 0,0-22 0,21 22 15,-21-22-15,0 0 0,0 1 16,0-1-16,0 0 0,0 1 0,0-22 16,0 21-16,0-21 0,-21 0 0,21 1 15,-21-1-15,-1 0 0,1 0 16,0-21-16,-21 0 0,21 0 0,-1 0 16,-20 0-16,21 0 0,-21-21 0,20 21 15,1-21-15,0-22 0,-21 22 16,21 0-16,-1-21 0,22-1 0,-21 1 15,21-21-15,-21 20 0,21-20 16,0 20-16,0-20 0,0 21 16,0-22-16,21 22 0,0-1 0,1 22 15,20-21-15,-21 21 0,21 0 0,22-22 16,-22 22-16,1 21 0,20-21 16,-21 0-16,1 0 0,20 21 0</inkml:trace>
  <inkml:trace contextRef="#ctx0" brushRef="#br0" timeOffset="48757.01">6202 6710 0,'0'0'0,"0"-21"0,0 0 16,0 42 31,0 0-47,0 0 0,0 0 16,0 22-16,0-22 0,0 21 0,0 0 15,0 22-15,0-22 16,0 22-16,0-1 0,0 1 0,0 20 15,0-20-15,0-1 0,0 1 0,0-1 16,0 1-16,0-22 0,0 1 16,0 20-16,-21-21 0,21 1 0,0-22 15,-22 21-15,22-21 0,0 1 0,0-1 16,0-42 15,0-1-31,0-20 0,0 21 16,0 0-16,0-22 0,0 22 0,0-21 15,0 0-15</inkml:trace>
  <inkml:trace contextRef="#ctx0" brushRef="#br0" timeOffset="49116">6181 6900 0,'0'0'0,"-22"0"0,-20-84 31,42 63-31,0-1 0,0 1 0,0 0 16,0 0-16,0 0 0,21 0 16,0 21-16,1-22 0,-1 22 15,0 0-15,0 0 0,21 0 16,1 0-16,-1 0 0,-21 0 0,22 22 16,-1-1-16,0 0 0,1 0 15,-22 0-15,0 0 0,0 22 0,-21-22 16,0 21-16,0-21 0,-21 1 0,-21 20 15,20-21-15,-20 0 0,0 0 16,-1 1-16,1-1 0,0 0 0,-1-21 16,1 21-16,0-21 0,21 0 0,-1 21 15,1-21-15,0 0 0,42 0 32,-21-21-32,21 21 15,22-21-15,-22 21 16,0-21-16,0 0 0</inkml:trace>
  <inkml:trace contextRef="#ctx0" brushRef="#br0" timeOffset="49498.51">6943 6879 0,'0'0'16,"21"0"15,0 0-31,-21-21 0,21 21 16,0-21-16,0 0 0,1 21 0,-1-21 15,0-1-15,0 22 0,0-21 16,-21 0-16,0 0 0,0 0 0,0 0 16,-21 21-1,0 0-15,0 0 16,-22 0-16,22 0 0,-21 21 0,0 0 15,20 0-15,-20 0 0,21 0 0,0 22 16,0-22-16,-1 0 16,1 21-16,0-20 0,21-1 0,0 21 0,-21-21 15,21 0-15,0 1 0,0-1 16,0 0-16,21-21 0,0 21 16,0-21-16,1 0 0,20 0 0,-21 0 15,0 0-15,22 0 0,-1 0 0,-21 0 16,21 0-16,1-21 0</inkml:trace>
  <inkml:trace contextRef="#ctx0" brushRef="#br0" timeOffset="49881.29">7789 6689 0,'0'0'0,"0"-21"0,-21-1 15,0 22-15,-21 0 0,20 0 16,-20 0-16,21 0 0,-21 0 15,-1 22-15,22-22 0,-21 21 0,21 0 16,-1 0-16,1 0 0,0 0 16,21 1-16,0-1 0,0 0 0,0 0 15,0 0-15,21 0 16,0-21-16,1 22 0,20-22 0,-21 0 16,21 0-16,-20 21 0,20-21 0,0 0 15,-21 0-15,22 21 0,-22-21 16,0 0-16,0 21 0,0-21 0,-21 21 15,0 0-15,-21-21 16,0 22-16,0-22 0,-21 21 0,-1-21 16,1 21-16,0 0 0,-1-21 15,1 21-15,0-21 0,-1 0 0,22 0 16,-21 0-16,21 21 0,-1-21 16,1 0-16,0 0 0,21-21 31,0 0-31,0 0 0,21 21 15,0-21-15</inkml:trace>
  <inkml:trace contextRef="#ctx0" brushRef="#br0" timeOffset="50560.9">9440 6371 0,'0'0'0,"21"-42"31,-21 21-31,-21 21 16,21 21-16,-21 0 0,0 0 15,0 0-15,0 1 16,-1 20-16,22-21 0,-21 21 0,0 1 16,0-1-16,21-21 0,0 22 0,0-1 15,0-21-15,0 21 0,0-20 16,0-1-16,0 0 0,0 0 0,21 0 16,0-21-16,0 21 0,1-21 0,20 0 15,-21 0-15,21 0 0,1 0 16,20-21-16,-20 21 0,20-21 0,-21 0 15,22 0-15,-22 0 0,1-1 16,-1-20-16,-21 21 0,0 0 0,0-22 16,-21 22-16,0-21 0,0 21 15,-21-22-15,0 22 0,-21-21 16,-1 21-16,22 0 0,-42-1 0,20 1 16,1 0-16,0 21 0,-1 0 0,22 0 15,-21 0-15,0 0 0,20 0 16,1 0-16,0 0 0,21 21 15,0 0-15,0 1 16,42-22 0,-20 21-16,-1-21 0,21 0 0,0 0 15,22 0-15,-22 0 0,22 0 0</inkml:trace>
  <inkml:trace contextRef="#ctx0" brushRef="#br0" timeOffset="51056.61">10477 6181 0,'0'-43'16,"0"22"0,-21 21-1,21-21-15,-21 21 0,0 0 0,0 0 16,21 21-16,-21 0 16,-1 1-16,22-1 0,-21 21 15,21 0-15,0 1 0,-21 20 0,0-20 16,21 20-16,-21 1 0,21-1 15,0-21-15,-21 22 0,21-1 0,-22 1 16,22-1-16,0 1 0,0 21 16,0-22-16,0 1 0,0 20 0,0-20 15,0 20-15,0-20 0,0-1 16,0 22-16,0-21 0,0-1 0,0 1 16,0-1-16,0 1 0,0-1 0,0 1 15,0-22-15,0 21 0,0-20 0,0-1 16,0-21-16,0 0 0,0 1 15,-21-1-15,0-21 16,0 0-16,21-21 0,-21 21 0,0-22 16,-1-20-16,1 21 0,-21-21 15,21-1-15,-22 1 0,1 0 0,0-22 16,-1 1-16,1 20 0,0-20 16,-1-1-16,22-20 0,-21 20 0,42-21 15,0 22-15,0-22 0,0 22 16,0-1-16,0 1 0,42 20 0,-21 1 15,22 0-15,-1-1 0,0 22 0,1-21 16,20 21-16,-20 0 0,20-1 16,1 1-16,-22 0 0,21 0 0,-20 0 15,-1 0-15,0-1 0</inkml:trace>
  <inkml:trace contextRef="#ctx0" brushRef="#br0" timeOffset="52104.6">12023 6223 0,'0'0'15,"0"-21"1,0 0-1,0 0 1,21 21 0,-21-22-16,0 44 62,0-1-62,0 21 16,0-21-16,0 0 0,0 22 15,0-1-15,-21 0 0,21 1 0,-22-1 16,22 0-16,0 1 0,-21-1 0,0 0 16,0 1-16,21-22 0,0 21 15,0-21-15,0 1 0,0-1 0,0 0 16,21-42 15,0 21-31,-21-21 16,21-1-16,1-20 0,-1 21 0,0-21 15,0 20-15,0-20 16,0 0-16,22-1 0,-22 1 0,0 0 16,0-1-16,0 22 0,1-21 0,-1 21 15,0 21-15,-21-21 0,21 21 16,-21 21 0,0 0-16,21 0 0,-21 21 15,0 1-15,0-22 0,0 21 16,0 1-16,0-1 0,0 0 0,0-21 15,0 22-15,21-22 0,-21 0 0,0 0 16,22 0-16,-1 1 0,0-22 16,0 0-16,0 0 0,0 0 15,1 0-15,-1 0 0,0 0 0,0-22 16,0 22-16,-21-21 16,21 0-16,1-21 0,-1 21 0,-21-22 15,0 1-15,0 0 0,0-1 0,0 1 16,0 0-16,0-1 0,0 1 15,0 0-15,0 20 0,0-20 0,0 21 16,-21 0-16,21 0 0,-22-1 16,22 1-16,-21 21 15,21 21 1,0 1-16,0-1 16,0 0-16,0 0 0,0 0 15,21 0-15</inkml:trace>
  <inkml:trace contextRef="#ctx0" brushRef="#br0" timeOffset="52486.56">13017 6625 0,'43'21'31,"-22"-21"-31,0 0 0,-21-21 0,21 0 15,0 21-15,1-21 0,-1 0 16,0 0-16,0-1 0,0 1 0,0 0 16,1 0-16,-1-21 0,0 20 15,-21 1-15,0 0 0,0 0 16,0 0-16,0 0 0,-21 21 16,0 0-16,-1 0 15,1 0-15,0 0 0,-21 0 0,21 21 16,-1 0-16,1 0 0,0 21 0,0-20 15,0 20-15,0-21 0,-1 21 16,22 1-16,0-22 0,0 21 0,0-21 16,0 1-16,0-1 0,0 0 0,0 0 15,22 0-15,-22 0 0,42-21 16,-21 22-16,0-22 0,0 0 16,22 0-16,-22 0 0,21 0 0,-21 0 15,22 0-15,-22-22 0,21 1 16</inkml:trace>
  <inkml:trace contextRef="#ctx0" brushRef="#br0" timeOffset="52987.98">13843 6054 0,'0'0'0,"0"-43"0,0 22 0,0 0 16,-21 21-1,21 21-15,-21 22 0,-1-22 16,22 0-16,-21 21 0,21 1 15,0-1-15,0 0 0,-21 1 16,21-1-16,0 0 0,-21 1 0,21-1 16,0 0-16,0 1 0,0-1 15,0-21-15,-21 21 0,21-20 0,0-1 16,0 0-16,-21 0 0,21-42 47,0 0-47,0 0 0,0-1 0,0 1 0,0-21 15,0 21-15,0-22 16,0 22-16,21-21 0,0 0 0,0 20 16,0 1-16,22-21 0,-22 21 0,0 21 15,21-21-15,-21 21 0,22 0 16,-1 0-16,-21 0 0,22 0 0,-22 21 16,21-21-16,-21 21 0,22 21 0,-22-21 15,-21 1-15,0 20 0,0-21 16,0 21-16,0-20 0,-21 20 0,-1-21 15,-20 0-15,0 0 0,-1 1 0,1-1 16,0 0-16,-1 0 0,22-21 16,-21 0-16,21 21 0,-22-21 0,22 0 15,0 0-15,0 0 0,0 0 16,21-21 0,0 0-16,0 0 15,0 0-15,21-1 0,0 1 16</inkml:trace>
  <inkml:trace contextRef="#ctx0" brushRef="#br0" timeOffset="55829.2">15557 6244 0,'0'-21'31,"22"21"-31,-1 0 0,0-21 0,0 0 15,0 21-15,0-21 0,1-1 0,-1 22 0,0-21 16,0 0-16,0 0 16,0 0-16,1 0 0,-22-1 0,0 1 15,0 0-15,0 0 0,0 0 0,0 0 16,-22-1-16,-20 1 0,21 21 16,0 0-16,-22 0 0,1 0 0,21 0 15,-21 0-15,-1 0 0,1 0 16,0 0-16,20 21 0,-20 1 0,21-1 15,0-21-15,0 21 0,21 0 0,0 0 16,0 0-16,0 1 0,21-1 16,0 21-16,0-21 0,0 0 0,0 1 15,22 20-15,-22-21 0,0 21 0,21-20 16,-20 20-16,-1 0 16,0-21-16,0 22 0,0-1 0,-21 0 15,0-20-15,0 20 0,0-21 0,0 0 16,-21 0-16,0 1 0,0-1 15,-22 0-15,1-21 0,0 21 0,-1-21 16,-20 0-16,21 0 0,-22 0 0,1 0 16,20 0-16,-20-21 0,20 0 15,1 0-15,0-1 0,21 1 0,-1 0 16,1-21-16,0-1 0,21 1 16,0 0-16,0-1 0,0 1 15,0 21-15,0-21 0,0-1 0,21 22 16,0 0-16,1 0 0,-1 0 15,0-1-15,0 22 0,0 0 16,0 0-16,1 22 0,-22-1 16,21-21-16,-21 21 0,0 21 15,21-21-15,0 1 0,-21 20 0,0 0 16,0-21-16,21 22 0,0-1 0,1-21 16,-22 22-16,21-22 0,-21 21 15,21-21-15,0 22 0,0-22 0,0 0 16,1-21-16,-1 21 0,0 0 15,21-21-15,-21 0 0,22 0 16,-22 0-16,21 0 0,-21 0 0,22-21 16,-1 0-16,0 0 0,-20 0 15,20-1-15,-21 1 0,21-21 0,-20 21 16,-1-22-16,0 1 0,0 21 0,0-21 16,-21-1-16,0 22 0,0-21 15,0 21-15,0-1 0,0 1 0,0 0 16,-21 21-1,0 21 1,21 0-16,0 1 0,-21-1 0,21 0 16,-21 21-16,-1-21 0,22 22 0,0-22 15,0 21-15,0-21 16,0 1-16,0 20 0,0-21 0,0 0 16,0 0-16,0 1 0,0-1 0,0 0 15,22-21-15,-1 21 16,0-21-16,21 0 0,-21 0 0,1 0 15,20 0-15,-21-21 0,21 0 0,1 0 16,-1-1-16,-21 1 0,22 0 16,-1-21-16,-21 21 0,0-22 0,0 22 15,1-21-15,-22 21 0,0-1 16,0 1-16,0 0 0,0 0 0,-22 21 16,1 0-16,0 0 0,0 0 15,0 0-15,0 0 16,21 21-16,0 0 15,0 0-15,0 1 0,21-1 16,0 0-16,-21 0 0,21 0 16,0 0-16,0 1 0,1-1 0,-22 0 15,21 0-15,0 0 0,0 0 0,-21 1 16,21-22-16,0 21 0,1 0 16,-1-21-16,0 21 0,0-21 15,0 0-15,0 0 0,1 0 0,-1 0 16,0 0-16,0 0 0,0 0 15,0 0-15,1-21 0,-1 0 16,0 0-16,0-1 0,-21 1 0,21-21 16,0 21-16,-21-22 0,22 1 15,-22 0-15,0 21 0,21-22 0,-21 22 16,0-21-16,21 21 0,-21-1 0,0 1 16,0 0-16,0 42 31,0 0-31,-21 1 15,21-1-15,0 0 0,-21 21 16,21-21-16,0 1 0,0 20 0,0-21 16,0 21-16,0-20 0,0-1 0,0 0 15,0 0-15,0 0 16,0 0-16,21 1 0,0-22 16,0 0-16,0 0 0,0 0 15,1 0-15,-1 0 0,0 0 16,0-22-16,21 1 0,-20 0 0,-1 0 15,0-21-15,0 20 0,21-20 0,-20 21 16,-1-21-16,0-1 0,0 22 16,0-21-16,0 21 0,-21-1 0,0 1 15,0 0-15,0 0 16,0 42 0,0 0-16,0 0 15,0 1-15,-21-1 0,21 0 16,0 0-16,0 21 0,0-20 15,0 20-15,0-21 0,0 0 0,0 22 16,0-22-16,0 0 0,21 0 16,1-21-16,-22 21 0,42 0 0,-21-21 15,0 0-15,0 0 0,22 0 0,-22 0 16,21 0-16,-21 0 0,22-21 16,-22 0-16,21 0 0,-21 0 0,1 0 15,-1-1-15,0-20 0,0 21 0,0-21 16,-21 20-16,21-20 15,-21 21-15,0 0 0,0 0 0,0-1 0,0 1 16,0 42 15,0 1-31,0-1 16,0 0-16,0 21 0,0-21 0,0 1 16,0-1-16,0 21 0,0-21 15,0 0-15,0 1 0,22-1 0,-1 0 16,0-21-16,0 21 0,0 0 0,22-21 15,-22 0-15,0 0 0,0 0 16,21 0-16,-20 0 0,-1 0 0,21-21 16,-21 0-16,0 0 0,1 0 15,-1-1-15,0 1 0,0-21 16,-21 0-16,21 20 0,0-20 0,-21 21 16,0-21-16,22 20 0,-22 1 0,21 0 15,-21 0-15,21 21 0,-21-21 16,21 21-16,0 0 15,-21 21 1,0 0 0,21-21-16,-21-21 62,0 0-46,0 0-1,-21 21 17,0 0-32,0 0 0,0 0 15,0 21-15,-1 0 0,22 0 16,-21 0-16,0 0 16,21 1-16,0-1 0,0 21 0,-21-21 15,21 0-15,0 22 0,0-22 0,0 0 16,0 0-16,0 22 15,0-22-15,0 0 0,21-21 0,0 21 16,0 0-16,1-21 0,-1 0 0,21 21 16,-21-21-16,22 0 0,-1 0 15,-21 0-15,21 0 0,1-21 0,-22 21 16,21-21-16,-21 0 0,1 0 0,-1-22 16,0 22-16,0 0 0,0-21 15,0-1-15,1 22 0,-22 0 0,0-21 16,0 21-16,21-1 0,-21 1 0,0 0 15,21 0-15,-21 0 16,0 42 0,-21 0-1,0 0-15,-1 0 0,22 22 16,0-22-16,0 0 0,-21 21 16,21-20-16,0-1 0,0 21 15,0-21-15,0 0 0,0 1 0,0-1 16,21 0-16,1 0 0,-1 0 0,0-21 15,0 0-15,0 21 0,0-21 16,1 0-16,-1 0 0,0 0 0,21 0 16,-21-21-16,22 21 0,-1-21 0,0 0 15,1 0-15,-22-22 0,21 22 16,1-21-16,-1 21 0,-21-22 16,21 1-16,-20 21 0,20-43 15,-42 22-15,0 21 0,0 0 16,0 0-16,-21 21 0,0 0 15,-1 0-15,1 0 0,0 0 0,0 21 16,0-21-16,0 21 0,21 0 16,0 21-16,0-20 0,0 20 0,0-21 15,0 21-15,0-20 0,0 20 0,0 0 16,0-21-16,0 1 0,0 20 16,0-21-16,0 0 0,0 0 0,0 1 15,0-1-15,0 0 16,-22-21-1,1 0 1,0-21-16,21 0 0,-21 21 16,21-22-16,0 1 0,0 0 15,-21 21-15,21-21 0,-21-21 0,21 20 16,-22 1-16,1-21 0,0 21 0,0-22 16</inkml:trace>
  <inkml:trace contextRef="#ctx0" brushRef="#br0" timeOffset="56017.09">18076 5884 0,'0'0'0,"-21"0"0,0 0 16,0 0 15</inkml:trace>
  <inkml:trace contextRef="#ctx0" brushRef="#br0" timeOffset="57109.04">2752 8551 0,'0'22'15,"0"62"1,0-41-16,-22-1 0,1 0 16,21 1-16,-21-1 0,0 0 15,-21-21-15,20 22 0,1-1 0,0-21 16,0 0-16,0 1 0,0-1 15,-1 0-15,1-21 16,21-21 0,0 0-16,0-1 15,21 1-15,1 21 0,-1-21 16,21 21-16,-21 0 0,22 0 16,-22-21-16,21 21 0,0 0 0,1 0 15,-1 0-15,0 0 0,1 0 16,-1-21-16,0 21 0,1 0 0,-22-21 15,21 21-15,-21-22 0,22 1 0,-22 21 16,0-21-16,0 0 0,-21 0 16,0 0-16,0-1 0,0 1 0,0 0 15,0 0-15,-21 0 16,0 0-16,21-1 0,-21 1 0,0 21 16,-1 0-16,1 0 15,21 21-15,-21 1 16,21 20-16,0-21 0,0 21 0,0 1 15,0-1-15,0 0 0,0 1 16,0-22-16,0 21 0,0 1 0,0-1 16,-21-21-16,21 21 0,0-20 0,0-1 15,0 0-15,0 0 0,0 0 16,0 0-16,21-21 31,0 0-31,-21-21 16</inkml:trace>
  <inkml:trace contextRef="#ctx0" brushRef="#br0" timeOffset="57292.93">3492 8869 0,'0'0'0,"22"0"16,-1 0 62</inkml:trace>
  <inkml:trace contextRef="#ctx0" brushRef="#br0" timeOffset="58617.85">5313 8700 0,'0'0'0,"0"-22"0,0 1 16,0 0-16,0 42 47,0 0-47,0 22 0,0-1 15,0-21-15,0 22 0,0 20 16,0-21-16,-21 1 0,21-22 0,0 21 16,0 1-16,0-1 0,0-21 0,0 0 15,0 0-15,0 1 0,0-1 16,21-21 0,0 0-16,0 0 15,0-21-15,0-1 0,1 1 16,-1 0-16,0 0 0,0 0 0,21-22 15,-20 22-15,20-21 0,-21 0 16,0-1-16,0 22 0,1-21 16,-1-1-16,0 22 0,0 0 0,-21 0 15,0 0-15,0 42 32,0 0-32,0 0 0,0 0 0,0 22 15,0-22-15,0 21 0,0-21 16,0 22-16,0-22 0,0 21 0,0-21 15,21 1-15,0-1 0,1 21 0,-1-21 16,0 0-16,0 1 16,21-22-16,-20 0 0,-1 0 0,21 0 15,0 0-15,-20 0 0,20 0 0,0-22 16,1 1-16,-1 21 16,-21-21-16,21-21 0,1 21 0,-1-1 15,-21-20-15,0 21 0,1-21 0,-1-1 16,0 1-16,-21 0 0,0-1 15,0 22-15,0-21 0,0 21 0,-21-22 16,0 22-16,-1 0 0,1 21 0,0 0 16,0 0-16,-21 0 0,20 0 15,1 0-15,0 0 0,0 0 0,21 21 16,0 0-16,0 0 16,21 1-1,21-22-15,-20 0 16,-1 0-16,21 0 0,-21 0 0,22 0 15,-22 0-15,21 0 0,0-22 16,1 1-16,-1 21 0,22-21 0,-22 0 16,0 0-16,1 0 0,-22-1 0,21-20 15,-21 21-15,-21 0 0,0 0 16,0-1-16,0 1 0,0 0 0,0 0 16,0 0-16,-21 0 0,0 21 15,0 0-15,0 0 16,21 21-16,-22 0 0,22 0 15,0 0-15,0 22 0,0-22 16,0 21-16,0 0 0,0 1 16,0-22-16,0 21 0,0 1 0,0-1 15,22 0-15,-22 1 0,0-1 0,0-21 16,0 21-16,0-20 0,0 20 16,0-21-16,0 0 0,0 0 0,0 1 15,0-44 16,0 1-31,0 0 0,0 0 16,0 0-16,0-22 0,0 1 0,21 21 16,0-21-16,0-1 0,0 1 15,22 21-15,-22-22 0,0 22 16,21 0-16,-21 0 0,22 0 0,-1 0 16,0 21-16,-20 0 0,20 0 15,0 0-15,-21 21 0,22 0 0,-22 0 16,0 0-16,0 0 0,0 22 0,-21-22 15,0 21-15,0 1 0,0-1 16,0-21-16,-21 21 0,0 1 0,0-22 16,0 0-16,0 21 0,21-20 15,-22-1-15,1 0 0,21 0 16,-21-21-16,21-21 31,21 0-31,0 0 16,1-1-16,-1 22 0</inkml:trace>
  <inkml:trace contextRef="#ctx0" brushRef="#br0" timeOffset="59388.09">8149 8742 0,'0'0'0,"0"-21"0,0 0 0,0-1 0,-21 1 0,0 0 15,0 0-15,21 0 0,-22 0 0,1-1 16,0 22-16,0-21 16,0 0-16,0 21 0,-1 0 0,-20 0 15,21 0-15,-21 21 0,20 0 0,-20 1 16,21-1-16,-21 0 0,20 21 16,-20 1-16,21-1 0,0 0 0,0 1 15,-1-22-15,22 21 0,0 0 0,0 1 16,0-22-16,0 0 0,22 0 15,-1 0-15,0 1 0,0-1 0,0-21 16,22 0-16,-22 0 0,21 0 0,0 0 16,-20-21-16,20-1 0,-21 1 15,21 0-15,-20 0 0,20 0 0,-21-22 16,0 22-16,0-21 0,1 0 16,-22-1-16,0 1 0,21 21 0,0-85 15,-21 85 1,0 0-16,-21 21 15,0 21 1,21 0-16,0 0 0,0 21 16,-22-20-16,22 20 0,0 0 0,0-21 15,0 22-15,0-1 0,0 0 0,0-20 16,22 20-16,-1-21 0,0 0 16,0 0-16,0 1 0,0-1 0,1-21 15,-1 0-15,21 0 0,-21 0 0,0 0 16,22 0-16,-22-21 15,0-1-15,21 1 0,-20 0 0,20-21 16,-21 21-16,21-22 0,-20 1 0,-1 0 16,21-1-16,-21 1 0,0-22 15,1 22-15,-1 0 0,-21-22 0,21 22 16,-21 0-16,21-1 0,-21 1 0,0 21 16,0 0-16,0-1 0,0 44 15,0-1 1,-21 21-16,0-21 0,21 22 0,-21-1 15,21 0-15,-22 22 16,1-22-16,21 0 0,0 22 0,0-22 0,0 1 16,0 20-16,0-21 0,0-20 15,0 20-15,0 0 0,21-21 16,-21 1-16,22-1 0,-1 0 0,0-21 16,0 21-16,0-21 15,0 0-15,1 0 0,-1-21 16,0 0-16,0 0 0,0-1 0,0 1 15,1-21-15,-1 0 0,0 20 0</inkml:trace>
  <inkml:trace contextRef="#ctx0" brushRef="#br0" timeOffset="59567.97">8594 8636 0,'0'0'0,"21"0"31,0 0-15,0 0-16,0 0 0,0 0 0,1 0 16,20 0-16,-21 0 0,0 0 0,22 0 15,-22-21-15,0 21 0,21 0 16,-21 0-16</inkml:trace>
  <inkml:trace contextRef="#ctx0" brushRef="#br0" timeOffset="59988.58">10541 8636 0,'21'-21'16,"-42"42"-16,63-63 0,-42 21 15,21 21-15,-21 21 31,0 0-31,0 0 0,0 21 16,0-20-16,-21 20 0,21-21 0,0 0 16,-21 22-16,21-22 0,-21 21 0,21-21 15,0 0-15,0 1 0,0-1 16,0 0-16,0 0 0,21-21 31,0 0-31,0-21 16,22 21-16</inkml:trace>
  <inkml:trace contextRef="#ctx0" brushRef="#br0" timeOffset="60364.37">11345 8594 0,'0'0'0,"21"-21"0,-21-1 16,-21 22 0,0 0-16,0 0 0,-21 0 15,20 0-15,-20 22 0,0-22 0,-1 21 16,1 0-16,21-21 0,-21 21 15,20 0-15,-20-21 0,21 21 0,21 1 16,0-1-16,0 0 16,42-21-1,-21 0-15,22 0 0,-22 21 16,21-21-16,1 21 0,-1-21 0,0 21 16,1 1-16,-1-22 0,0 21 0,-21 0 15,22 0-15,-22 0 0,0-21 0,0 21 16,-21 1-16,0-1 0,0 0 15,0 0-15,-21 0 16,0-21-16,0 0 0,0 0 16,-22 0-16,22 21 0,-21-21 15,21 0-15,-22 0 0,22 0 0,-21 0 16,21 0-16,-1-21 0,1 21 0,0 0 16,21-21-16,-21 0 0,0 0 15,21 0-15,0-1 0,0 1 16,0 0-16</inkml:trace>
  <inkml:trace contextRef="#ctx0" brushRef="#br0" timeOffset="60548.26">10689 8424 0,'0'0'0,"0"-21"0,-21 21 0,21-21 16,21 21 31,0 0-47,0 0 0,1 0 15</inkml:trace>
  <inkml:trace contextRef="#ctx0" brushRef="#br0" timeOffset="61197.89">12912 8403 0,'42'0'0,"-84"0"0,126 0 16,-63 0-16,22 0 0,-22 0 0,21 0 16,-21 0-16,1-21 0,-1 21 15,-21-21-15,21 21 0,-21-21 0,0 0 16,0-1-16,-21 1 0,-22 21 15,22-21-15,0 0 0,-21 21 16,-1 0-16,1 0 0,0 0 0,-1 0 16,1 0-16,0 0 0,-22 21 15,43-21-15,-21 21 0,-1 0 16,22 1-16,0-22 0,0 21 0,21 0 16,0 0-16,0 0 0,0 0 15,0 1-15,21-1 0,0 0 0,0 0 16,22 0-16,-22 0 0,21 1 0,1-1 15,20 0-15,-21 0 0,1 0 16,-1 0-16,0 1 0,1-1 0,-1 0 16,-21 0-16,0 0 0,1 0 0,-22 1 15,0-1-15,-22 0 16,1-21-16,-21 21 0,0-21 16,-1 0-16,1 21 0,-22-21 0,22 0 0,-21 0 15,20 0-15,-20 0 16,20 0-16,1 0 0,0 0 0,21-21 15,-22 21-15,22-21 0,0 21 0,0-21 16,21 0-16,0-1 16,0 1-16,0 0 0,21 0 15,0 0-15,21 21 0,-20-21 0,20-1 16,0 1-16,22 21 0</inkml:trace>
  <inkml:trace contextRef="#ctx0" brushRef="#br0" timeOffset="61648.63">13674 8340 0,'0'0'16,"0"-21"-16,0-1 0,-22 22 16,1 0-1,0 0-15,21 22 16,0-1-16,-21 0 0,21 0 0,-21 21 15,21-20-15,0 20 0,0-21 16,0 21-16,0-20 0,0 20 0,0-21 16,0 21-16,0-20 0,0-1 0,0 0 15,0 0-15,21 0 0,0 0 16,0 1-16,0-22 0,1 0 16,-1 0-16,0 0 0,21 0 0,-21 0 15,1 0-15,20 0 0,-21-22 16,21 1-16,-20 0 0,20 0 0,-21 0 15,0 0-15,0-1 0,1-20 0,-1 21 16,0-21-16,-21-1 0,0 1 16,0 0-16,0-1 0,0 22 0,-21-21 15,0-1-15,-1 22 0,1 0 0,-21 0 16,21 0-16,-22 21 0,1 0 16,21 0-16,-21 0 0,20 0 0,1 0 15,0 0-15,0 21 0,21 0 16,-21-21-16,21 21 0,0 0 15,0 1-15,0-1 0,0 0 0,0 0 16,21 0-16,0 0 0</inkml:trace>
  <inkml:trace contextRef="#ctx0" brushRef="#br0" timeOffset="62172.33">14668 8234 0,'0'0'0,"-42"0"15,21 0-15,21 21 0,0 0 0,-21 0 16,21 1-16,-21-1 0,21 21 16,-22-21-16,22 0 0,0 22 0,0-22 15,-21 0-15,21 21 0,-21-20 0,21 20 16,-21-21-16,21 0 0,0 0 15,0 1-15,0-1 0,0 0 0,0 0 16,-21 0-16,21-42 31,0 0-15,0 0-16,0 0 0,0-1 0,0 1 16,0 0-16,0-21 0,21 21 15,-21-22-15,21 22 0,0-21 0,0-1 16,22 1-16,-22 0 0,21-1 0,-21 1 15,22 21-15,-22-21 0,21 20 16,1 1-16,-22 0 0,21 21 0,0 0 16,-20 0-16,-1 0 0,0 21 0,21 22 15,-42-22-15,21 21 0,1 0 16,-22 1-16,21-1 0,-21 0 0,0 22 16,0-22-16,0 1 0,0-22 0,0 21 15,0 0-15,-21 1 0,21-22 16,0 0-16,-22 0 0,1 0 15,21 1-15,-21-1 0,0-21 16,0 0 0,0-21-16,-1-1 0,1 1 15</inkml:trace>
  <inkml:trace contextRef="#ctx0" brushRef="#br0" timeOffset="62336.42">14541 8594 0,'0'0'0,"-21"0"0,42 0 31,1-21-31,-1 21 0,0 0 16,0 0-16,21 0 0,-20-22 0,20 22 15,0-21-15,1 21 0,-1 0 16,0-21-16,1 21 0,20-21 0,-21 21 16,1-21-16,20 21 0</inkml:trace>
  <inkml:trace contextRef="#ctx0" brushRef="#br0" timeOffset="62592.99">15684 8192 0,'0'0'0,"0"-22"15,-21 22-15,0 0 16,21 22 0,-21-1-16,21 21 15,0-21-15,0 22 0,0-22 0,-21 21 16,21 0-16,0 1 0,0-22 0,0 21 15,0 1-15,0-22 0,0 21 16,0-21-16,-21 22 0,21-22 0,0 0 16,0 21-16,-22-21 0,22 1 0,0-1 15,0 0-15,0-42 32,0 0-32</inkml:trace>
  <inkml:trace contextRef="#ctx0" brushRef="#br0" timeOffset="62875.82">15600 8276 0,'0'0'15,"-21"-42"-15,21 21 0,0 0 0,0-1 16,0 1-16,0 0 0,21 0 16,21 0-16,-21 0 0,0 21 15,22-22-15,-1 22 16,0 0-16,1 0 0,-1 0 0,0 0 0,1 0 15,-1 0-15,-21 22 0,0 20 16,-21-21-16,0 21 0,0-20 16,0 20-16,-21-21 0,-21 21 0,21-20 15,-22-1-15,1 21 0,0-21 16,-1-21-16,1 21 0,0 1 0,-22-22 16,22 21-16,0-21 0,-1 0 0,22 0 15,-21 0-15,-1 21 0,22-21 16,-21 0-16,21 0 0,-22 0 0,1 0 15</inkml:trace>
  <inkml:trace contextRef="#ctx0" brushRef="#br0" timeOffset="63500.32">3260 10710 0,'0'0'0,"-22"-21"16,44 21 15,20-21-31,-21 21 0,21 0 0,-20 0 0,20-21 16,0 21-16,1 0 0,-1 0 16,0 0-16,1-21 0,-22 21 15,21 0-15</inkml:trace>
  <inkml:trace contextRef="#ctx0" brushRef="#br0" timeOffset="63952.06">3175 10732 0,'0'21'16,"-64"42"-1,43-42 1,21 1-16,-21-22 0,0 21 0,21 0 15,0 0-15,-21 0 0,21 0 16,-21-21-16,21 22 0,-22-22 16,44 0 15,-1 0-31,-21-22 16,21 22-16,0-21 0,0 0 15,0 21-15,1-21 0,20 21 0,0 0 16,1 0-16,-1 0 0,0 0 0,22 0 15,-22 0-15,0 0 16,1 21-16,-1-21 0,-21 21 0,22 0 16,-22 22-16,-21-22 0,0 0 0,0 21 15,0-20-15,-21 20 0,-22-21 16,1 21-16,0-20 0,-1 20 0,1-21 16,0 0-16,-1 0 0,1 1 0,0-1 15,-1-21-15,22 0 0,-21 0 16,21 0-16,-1 0 0,-20 0 0,21 0 15,0 0-15,21-21 0,-21-1 16,-1 1-16,22 0 0,0 0 16,0 0-16,22 0 31,-1 21-31,0-22 0,21 22 16</inkml:trace>
  <inkml:trace contextRef="#ctx0" brushRef="#br0" timeOffset="64140.95">4043 11049 0,'0'0'0,"21"0"16,0 0-16,-21-21 16,0 0 30,21 21-30</inkml:trace>
  <inkml:trace contextRef="#ctx0" brushRef="#br0" timeOffset="65459.68">5736 10710 0,'-21'-21'0,"42"42"0,-42-63 15,21 21-15,-21 0 0,21 0 0,0-1 16,0-20-16,0 21 0,0 0 0,0 0 16,0-1-16,0 44 31,0-1-31,0 21 16,0-21-16,21 22 0,-21-1 15,0 0-15,0 1 0,0-22 0,0 21 16,0 0-16,0 1 0,0-22 0,0 21 15,0-21-15,-21 22 0,21-22 16,-21 0-16,21 0 0,-22 0 0,22-42 47,0 0-47,22 0 0,-1 0 16,0 0-16,0-1 0,0-20 15,0 21-15,1-21 0,20-1 0,-21 1 16,0 21-16,0-22 0,1 22 15,20-21-15,-21 21 0,0 0 16,0 21-16,1 0 0,-22 21 16,0 0-16,21 21 15,-21-21-15,21 1 0,-21 20 0,0-21 16,0 0-16,0 22 0,0-22 0,21 0 16,-21 21-16,21-21 0,-21 1 15,0-1-15,21 0 0,1 0 16,-1-21-16,0 0 15,0 0-15,0 0 16,0 0-16,1-21 0,-1 21 0,-21-21 16,21 0-16,0 21 0,0-22 0,0 1 15,1-21-15,-1 21 0,0 0 16,-21-22-16,0 1 0,21 21 0,-21-22 16,21 1-16,-21 0 0,0-1 0,0 1 15,0 21-15,0-21 0,0 20 16,0 1-16,0 42 31,0 1-31,0-1 0,0 21 16,-21-21-16,21 22 0,0-22 0,-21 21 15,21 0-15,0-20 0,0 20 16,0-21-16,0 21 0,0-20 16,0-1-16,21 0 0,0 0 0,0 0 15,-21 0-15,43-21 0,-22 0 0,0 0 16,0 0-16,22 0 0,-22 0 15,21 0-15,-21 0 0,22-21 0,-1 0 16,-21 0-16,21 0 0,-20 0 0,20-1 16,-21-20-16,0 0 0,0-1 15,1 1-15,-1 0 0,-21-1 0,0 1 16,21-21-16,-21 20 0,0 1 0,0 0 16,0-1-16,0 1 0,0 21 0,0-22 15,0 22-15,0 0 16,-21 21-1,21 21-15,0 0 0,0 22 16,0-22-16,0 21 0,-21 1 16,21-1-16,0 21 0,0-20 0,0-1 15,0 0-15,0 1 0,0-1 0,0 0 16,0 1-16,0-22 0,0 21 16,0-21-16,0 1 0,0-1 0,-22-21 15,22 21-15,0-42 31,0 0-15,0-22-16,22 22 0,-1 0 16,-21-21-16,21 20 0,0-20 15,0 21-15,0-21 0,22 20 0,-22 1 16,0 0-16,0 0 0,0 21 0,22 0 16,-22 0-16,0 0 0,0 0 15,0 21-15,1 0 0,-1 22 0,-21-22 16,0 0-16,21 0 0,-21 21 0,0-20 15,0-1-15,0 0 0,0 0 0,0 0 16,0 0-16,0 1 0,0-1 16,-21-21-16,21 21 0,-21-21 15,21-21 17</inkml:trace>
  <inkml:trace contextRef="#ctx0" brushRef="#br0" timeOffset="66232.08">8361 10499 0,'0'0'0,"0"-21"0,0-1 0,-21 1 15,21 0-15,-22 0 0,-20 0 0,21 0 16,0-1-16,0 1 0,-1 0 15,-20 21-15,21 0 0,0 0 16,-22 0-16,22 0 0,-21 21 0,21-21 16,-22 43-16,22-22 0,0 21 0,-21 0 15,21-20-15,-1 20 0,1 0 16,21 1-16,0-1 0,-21 0 0,21 1 16,0-22-16,0 0 0,0 21 0,0-21 15,21-21-15,0 22 0,1-22 16,-1 0-16,0 0 0,21 0 15,-21 0-15,22 0 0,-1 0 0,-21-22 0,22 1 16,-22 21-16,21-21 0,-21 0 16,22-21-16,-22 20 0,0 1 15,0-21-15,0 21 0,0-22 0,-21 1 16,0 0-16,22 21 0,-22-22 0,0 22 16,0 0-16,21 0 0,-21 42 31,0 21-31,0-21 0,0 1 15,-21 20-15,21-21 0,0 21 16,0-20-16,0 20 0,0 0 0,0-21 16,0 1-16,0-1 0,0 0 0,0 0 15,21 0-15,0 0 16,0-21-16,0 0 0,0 22 0,22-22 16,-22 0-16,21 0 0,-21 0 0,1 0 15,20-22-15,-21 22 0,0-21 0,0 0 16,22 0-16,-22 0 0,0-22 15,0 1-15,-21 21 0,21-21 0,1-22 16,-1 22-16,-21-1 0,0-20 0,21 21 16,0-1-16,-21-20 0,21 20 15,-21 1-15,0 0 0,0-1 0,0 22 16,0 0-16,0 0 0,0 0 0,-21 21 31,0 21-31,0 0 0,21 21 16,0-20-16,-21 20 0,21 0 0,-22 22 15,22-22-15,0 0 0,0 22 16,0-22-16,0 1 0,0-1 0,0 0 16,0-21-16,0 22 0,22-22 0,-1 0 15,-21 0-15,21 0 0,0 1 16,0-22-16,0 0 0,1 0 16,-1 0-16,0 0 0,0-22 15,-21 1-15,21 0 0,-21 0 0</inkml:trace>
  <inkml:trace contextRef="#ctx0" brushRef="#br0" timeOffset="66416.98">8636 10393 0,'0'0'0,"21"0"31,21 0-31,-20 0 0,-1 0 15,21 0-15,0 0 0,1 0 0,-22-21 16,21 21-16,1-21 0,-1 21 16,0-22-16,1 22 0</inkml:trace>
  <inkml:trace contextRef="#ctx0" brushRef="#br0" timeOffset="66880.71">10562 10245 0,'0'0'0,"0"-21"0,21-1 0,0 1 15,-21 0-15,22 21 0,-22-21 16,0 42 15,0 0-31,0 0 16,0 1-16,0-1 0,0 0 0,0 21 15,0-21-15,0 22 0,0-22 0,0 21 16,-22-21-16,22 1 0,-21-1 16,21 21-16,0-21 0,0 0 15,0 1-15,21-22 16,1 0-1,-1 0-15</inkml:trace>
  <inkml:trace contextRef="#ctx0" brushRef="#br0" timeOffset="67280.19">11303 10266 0,'42'-21'16,"-84"42"-16,105-63 0,-41 20 0,-1 22 15,-21-21-15,-21 21 16,-1 0-16,-20 0 15,21 0-15,-21 0 0,20 0 0,-20 21 16,21-21-16,-21 0 0,20 22 16,1-22-16,0 0 0,0 21 0,21 0 31,21-21-15,0 0-16,0 0 0,22 0 15,-22 0-15,21 21 0,-21-21 0,22 21 0,-1-21 16,0 21-16,-20-21 15,20 22-15,-21-1 0,21 0 0,-20-21 16,-1 21-16,-21 0 0,0 0 0,0 1 16,0-1-16,0 0 0,-21 0 15,-22-21-15,22 21 0,0-21 16,-21 0-16,20 0 0,-20 0 0,0 0 16,21 0-16,-22 0 0,22 0 15,-21 0-15,21 0 0,-1 0 0,1-21 16,0 21-16,21-21 0,0 0 0,-21 21 15,21-21-15,0-1 0,0 1 16,0-21-16,0 21 0,-21 0 16</inkml:trace>
  <inkml:trace contextRef="#ctx0" brushRef="#br0" timeOffset="67465.08">10858 9885 0,'-21'-42'32,"42"42"-17,1 0 1,-1 0-16,0 0 16,0 0-16,0 0 0,0 0 0</inkml:trace>
  <inkml:trace contextRef="#ctx0" brushRef="#br0" timeOffset="67912.83">12679 10033 0,'0'0'0,"-21"-21"0,21 0 16,0 0-16,0-22 16,0 22-16,0 0 0,0 0 0,0 0 15,0-1-15,21 22 0,-21-21 0,0 42 47,0 1-47,0 20 0,0-21 0,0 21 16,0 1-16,0-22 0,0 21 15,0 1-15,0-1 0,0-21 0,0 21 16,0 1-16,0-22 0,0 21 0,-21-21 16,21 1-16,-22 20 0,22-21 15,0 0-15,0-42 31,0 0-15,0 0-16,0 0 0,0-22 16,0 22-16</inkml:trace>
  <inkml:trace contextRef="#ctx0" brushRef="#br0" timeOffset="68576.19">12721 9948 0,'0'0'0,"21"-21"0,0-21 0,1 21 15,-1 0-15,21-22 0,-21 22 16,0 21-16,1-21 0,20 0 0,-21 21 15,21 0-15,-20 0 0,20 0 0,0 0 16,-21 0-16,1 21 0,20 0 16,-21 0-16,0 0 0,-21 22 0,0-22 15,0 0-15,0 21 0,-21-20 0,0-1 16,-21 0-16,20 0 0,-20 0 16,0 0-16,-22 1 0,22-1 0,0-21 15,20 0-15,-20 0 0,0 0 16,21 0-16,-1 0 0,1 0 15,0 0-15,21 21 16,0 0 0,0 0-16,21-21 15,0 21-15,1 1 0,-22-1 0,21 21 16,0-21-16,0 0 0,0 1 0,0-1 16,1 0-16,20 0 0,-21 0 15,0 0-15,22-21 0,-1 22 0,-21-22 16,21 0-16,1 0 0,-1 0 0,0 0 15,1 0-15,-1 0 0,0 0 0,22-22 16,-22 1-16,-21 21 16,22-21-16,-1 0 0,0 0 0,1-22 15,-22 22-15,21 0 0,-21-21 0,22 21 16,-22-22-16,21 1 0,-21 21 16,1-22-16,-1 1 0,0 21 0,0-21 15,-21 20-15,0-20 0,0 21 0,0 0 16,0 0-16,-21 42 31,0 0-31,21 0 0,-21 0 0,21 0 16,-22 22-16,22-22 15,-21 21-15,21-21 0,0 22 0,-21-1 16,21-21-16,0 22 0,0-22 0,0 21 16,0-21-16,0 0 0,0 22 15,0-22-15,0 0 0,21-21 0,0 21 16,1 0-16,-1-21 0,0 0 0,0 0 15,21 0-15,-20 0 0,-1 0 16,21 0-16,-21-21 0,22 0 0,-22 0 16,0 21-16,0-21 0,0 0 0,0-1 15,1 1-15,-22 0 0,0 0 16,0 0-16,0 0 0</inkml:trace>
  <inkml:trace contextRef="#ctx0" brushRef="#br0" timeOffset="68766.08">13864 10160 0,'0'0'0,"21"0"15,0 0-15,1 0 16,-1 0-16,0 0 0,0 0 16,0 0-16,0-21 0,22 21 0,-22-21 15,21 21-15,-21-21 0,22 21 0,-22-22 16,21 1-16,-21 21 0,-21-21 15,0 0-15,0 0 0</inkml:trace>
  <inkml:trace contextRef="#ctx0" brushRef="#br0" timeOffset="68940.98">13906 9864 0,'0'0'0,"-21"0"0,42 0 31,1 0-31,-1 0 16,0 0-16,21 0 0,-21 0 0,1 0 16,20 0-16,-21-21 0,21 21 15,-20 0-15,20 0 0,-21-22 16,0 22-16</inkml:trace>
  <inkml:trace contextRef="#ctx0" brushRef="#br0" timeOffset="69429.7">14880 9970 0,'0'-22'16,"0"1"-16,21 21 0,-21-21 15,21 21-15,-21-21 0,22 0 16,-22 0-16,0-1 0,-43 22 31,22 0-31,0 0 0,0 0 0,-22 0 16,22 0-16,-21 0 0,21 22 0,-22-1 15,22 0-15,0 0 0,0 0 16,0 0-16,21 1 0,0-1 0,0 0 16,0 0-16,0 0 0,21 0 15,0 1-15,0-22 16,0 21-16,22-21 0,-22 21 0,21-21 15,1 21-15,-22 0 0,21-21 0,-21 21 16,22 1-16,-22-1 16,0-21-16,0 21 0,0 0 0,-21 0 15,0 0-15,0 1 0,-21-1 16,0-21-16,-21 21 0,20-21 16,-20 0-16,0 21 0,-1-21 0,1 0 15,0 0-15,-1 0 0,22 0 0,-21 0 16,21 0-16,0 0 0,-1 0 15,1 0-15,0 0 0,21-21 16,0 0 0,0 0-16,21 21 0,0-22 15,1 1-15</inkml:trace>
  <inkml:trace contextRef="#ctx0" brushRef="#br0" timeOffset="69688.55">15473 9843 0,'0'0'0,"0"-22"16,0 1-16,0 0 15,21 21-15,0 0 16,21-21-16,-20 21 15,-1 0-15,21 0 0,-21 0 0,22 0 16,-22 0-16,21 0 0,0 0 16,-20 0-16,20 0 0,-21 0 0,0 0 15,0 0-15,1 0 0</inkml:trace>
  <inkml:trace contextRef="#ctx0" brushRef="#br0" timeOffset="69920.14">15663 9843 0,'-21'0'0,"42"0"0,-42 21 0,21 0 0,0 0 15,0 0-15,-21 0 0,21 1 16,0 20-16,-21-21 0,21 21 0,0-20 16,0-1-16,0 21 0,0-21 0,0 0 15,0 22-15,0-22 0,0 0 16,0 0-16,0 0 0,0 1 0,0-1 15,0 0-15,0 0 16,-21-21 0,-1 0-16,1 0 15</inkml:trace>
  <inkml:trace contextRef="#ctx0" brushRef="#br0" timeOffset="70867.87">3662 12319 0,'0'0'0,"0"-21"0,0 0 16,-21 21-16,-1 0 15,-20 0-15,21 21 0,0 0 16,-22 0-16,22 0 0,-21 22 0,21-1 16,0 0-16,-22 1 0,22-1 15,0 22-15,0-22 0,0 21 16,-1 1-16,22-22 0,0 22 15,0-22-15,0 0 0,0 1 0,22-22 16,-1 21-16,0-21 0,0-21 0,21 22 16,1-22-16,-1 0 0,0 0 15,1 0-15,-1 0 0,22 0 0,-22-22 16,0 1-16,1 0 0,-1 0 16,-21 0-16,21 0 0,-20-1 0,-1 1 15,-21 0-15,0 0 0,0-21 0,0 20 16,0 1-16,-21 0 0,-22 21 15,22-21-15,0 21 0,-21-21 16,-1 21-16,1 0 0,0 0 16,20 0-16,-20 21 0,21 0 0,-21-21 15,20 21-15,1 0 0,21 1 16,-21-22-16,21 21 0,0 0 16,0 0-16,21-21 15,0 0-15,22 0 16,-22 0-16,0 0 0</inkml:trace>
  <inkml:trace contextRef="#ctx0" brushRef="#br0" timeOffset="71055.77">4318 12679 0,'0'-21'0,"0"0"31,21-1 31,0 22-62</inkml:trace>
  <inkml:trace contextRef="#ctx0" brushRef="#br0" timeOffset="72692.34">5884 12404 0,'0'-21'16,"0"42"-16,21-64 0,-21 22 0,0 0 15,22 0-15,-22 0 0,0 0 0,0-1 16,0 1-16,0 0 0,0 0 15,0 42 1,0 21 0,0-20-16,0-1 0,0 21 0,0 0 15,0 1-15,0-1 0,0 0 16,0 1-16,0-1 0,0 0 16,0 1-16,0-1 0,0 0 0,0 1 15,0-1-15,0 0 0,0-20 16,0 20-16,0-21 0,0 0 0,21 0 15,0-21-15,0 0 0,0 0 0,0 0 16,1 0-16,20 0 0,-21-21 16,0 21-16,22-21 0,-22-21 0,21 21 15,-21-1-15,0-20 0,22 0 16,-22-1-16,0 1 0,0 21 0,0-21 16,1-1-16,-1 1 0,-21 0 0,0-1 15,21 1-15,-21 0 0,0-1 16,0 22-16,0 0 0,0 0 15,0 0-15,0-1 0,0 44 32,0-1-32,0 0 15,0 21-15,0-21 0,0 22 0,0-22 16,0 21-16,0 1 0,0-22 16,0 21-16,-21 0 0,21-20 0,0 20 15,0-21-15,0 21 0,0-20 16,0-1-16,21 0 0,0 0 0,0 0 15,0 0-15,1-21 0,-1 0 16,0 0-16,21 0 0,-21 0 0,22 0 16,-1-21-16,-21 21 0,22-21 15,-1 0-15,0 0 0,-21 0 0,22-1 16,-22-20-16,21 21 0,-21 0 16,1-22-16,-1 22 0,0 0 0,-21 0 15,0 0-15,0 0 0,0-1 0,0 1 16,0 42 15,0 1-31,0-1 0,0 0 0,0 0 16,0 0-16,0 0 0,0 1 15,21-1-15,-21 0 0,0 0 16,0 0-16,21 0 0,-21 1 0,0-1 16,21 0-16,-21 0 0,0 0 0,0 0 15,-21-21 16,0 0-31,21-21 16,-21 0-16,0 21 0,21-21 16,-21 0-16,-1 0 0,1-1 0,21 1 15,-21 0-15,0 0 16,0 21-16,0 0 31,21 21-15,0 0-16,0 0 0,0 1 15,21-1-15,0 0 0,-21 0 16,21 0-16,0-21 0,0 21 16,1-21-16,20 0 0,-21 22 0,0-22 15,0 0-15,22 0 0,-22 0 0,0 0 16,21 0-16,-20 0 0,20 0 16,0-22-16,-21 1 0,22 0 0,-1 0 15,-21 0-15,22 0 0,-22-1 0,0-20 16,0 21-16,0 0 0,0-22 15,1 22-15,-22 0 0,0-21 16,0 21-16,0-1 0,0 1 0,0 0 16,-22 21-1,1 0-15,0 0 0,0 0 16,21 21-16,-21 0 0,21 1 16,-21-1-16,21 0 0,0 0 15,-22 0-15,22 0 0,0 22 16,0-22-16,0 0 0,22 0 15,-1 0-15,-21 1 0,21-22 16,0 21-16,0-21 0,22 0 0,-22 0 16,0 0-16,21 0 0,-21 0 0,22 0 15,-22 0-15,21 0 16,1-21-16,-22-1 0,21 1 0,0 0 16,1 0-16,-22 0 0,21 0 0,-21-22 15,22 22-15,-22-21 0,0 21 16,0-1-16,-21-20 0,0 21 0,0 0 15,0 0-15,-21 21 16,0 0-16,0 0 16,0 0-16,-1 21 0,22 0 0,0 0 15,-21 0-15,21 0 0,0 1 0,0-1 16,0 0-16,0 0 0,0 0 0,0 0 16,21 1-16,1-1 0,-22 0 15,21 0-15,0 0 0,-21 0 0,0 1 16,21-1-16,0 0 15,-21 0 1,-21-21 0,0 0-16,21-21 15,0 0-15,-21 21 16,21-21-16</inkml:trace>
  <inkml:trace contextRef="#ctx0" brushRef="#br0" timeOffset="73656.47">9694 12129 0,'0'0'0,"-21"-85"31,21 64-31,-21 21 0,0 0 16,0 0-16,21 21 0,-22 0 15,22 0-15,0 0 0,-21 1 16,21 20-16,-21-21 0,21 21 0,-21-20 16,21 20-16,0-21 0,0 21 15,0-20-15,0 20 0,0-21 0,0 0 16,0 0-16,0 1 0,21-1 15,0-21-15,0 0 0,22 0 16,-22 0-16,0 0 0,0 0 0,22 0 16,-22 0-16,21 0 0,-21-21 0,0-1 15,1 1-15,20 0 16,-42 0-16,21 0 0,-21 0 0,21-1 0,-21-20 16,0 0-16,0 21 0,0-22 0,-21 1 15,-21 0-15,21 20 16,-1-20-16,-20 21 0,21 0 0,-21 0 15,20-1-15,-20 1 0,21 21 0,0 0 16,0 0-16,-1 0 0,1 0 16,21 21-1,21-21-15,1 0 0,-1 0 16,21 0-16,0 0 0,1 0 0,-1 0 16,0 0-16,22 0 0,-22 0 0,22 0 15,-1-21-15,-20 21 0,20-21 16,-21 0-16,1 0 0,-1 21 0,-21-21 15,22-1-15,-22 1 0,-21 0 16,21 0-16,-21 0 16,0 0-16,0-1 15,-21 22 1,21 22-16,-21-22 16,21 21-16,-22 0 0,22 0 15,0 21-15,0-20 0,0 20 0,0 0 16,-21 1-16,21-1 0,0 21 0,0-20 15,0 20-15,0-20 0,0 20 16,0-21-16,0 22 0,0-22 0,0 22 16,0-1-16,0 1 0,21-1 0,-21 1 15,0-1-15,0 1 0,22-1 16,-22 1-16,21-1 0,-21 1 16,0-22-16,0 22 0,0-22 0,0 21 15,21-20-15,-21 20 0,0-20 16,0 20-16,0-21 0,0 1 0,0-22 15,0 21-15,0-21 0,0 1 0,0-1 16,0 0-16,-21-42 16,21 0-1,0-1-15,-21 1 0,21-21 0,-22 0 16,22-1-16,-21 1 0,21-22 16,0 1-16,0-1 0,0 1 0,0-1 15,0-20-15,0 20 0,0-20 0,21-1 16,1 21-16,-1 1 15,-21-1-15,21 1 0,0-1 0,0 22 16,0 0-16,1-1 0,-1-20 0,0 21 16</inkml:trace>
  <inkml:trace contextRef="#ctx0" brushRef="#br0" timeOffset="75281.28">12107 11853 0,'0'0'0,"0"-21"0,0 0 16,0 0-16,0 0 0,0 0 15,0-1-15,0 1 0,0 0 16,0 0-16,0 0 0,21 21 31,-21 21-15,0 0-16,0 0 0,0 22 15,0-22-15,0 21 0,-21 0 0,0 22 16,21-22-16,0 1 0,-21 20 16,21-21-16,-21 1 0,0-1 0,21 0 15,0 1-15,0-22 0,0 0 0,0 21 16,0-20-16,0-1 16,21-21-16,0 0 15,0 0-15,0-21 0,0 21 0,1-22 16,20 1-16,-21 0 0,0-21 15,0 21-15,22-22 0,-22 22 16,0-21-16,0-1 0,0-20 0,1 21 16,-1-1-16,0 22 0,0-21 0,0 21 15,-21-1-15,0 1 0,21 0 16,-21 0-16,22 21 0,-22 21 16,0 0-16,0 0 15,0 1-15,0-1 0,0 0 16,0 21-16,0 1 0,0-22 0,0 21 15,0 0-15,0 1 0,0-22 16,0 21-16,0-21 0,0 22 16,21-22-16,0 0 0,0 0 0,0 0 15,0-21-15,1 0 0,-1 22 0,21-22 16,-21 0-16,22 0 0,-1 0 16,-21-22-16,21 1 0,1 21 0,-22-21 15,21 0-15,1-21 0,-22 20 0,21-20 16,-21 21-16,0-21 0,22-1 15,-22-20-15,0 20 0,0 1 0,-21 0 16,0-1-16,21 1 0,-21 21 0,0-21 16,0 20-16,0 1 15,0 0-15,0 0 0,0 0 0,-21 42 32,21 0-32,0 0 15,-21 0-15,21 22 0,-21-22 0,21 21 16,-21 1-16,21-1 0,0 0 0,0 1 15,0-1-15,0 0 0,0 1 16,0-1-16,0-21 0,0 21 0,21-20 16,0-1-16,0 0 0,0 0 15,1-21-15,-1 0 0,21 0 0,-21 0 16,0 0-16,22 0 0,-22 0 0,21-21 16,-21 21-16,1-21 0,20 0 15,-21-22-15,0 22 0,0 0 16,1-21-16,-1-1 0,-21 22 0,0-21 15,0-1-15,0 1 0,0 0 0,0 21 16,0-1-16,0-20 0,0 21 16,0 0-16,-21 21 0,-1 0 15,1 0-15,0 21 16,0 0-16,21 0 0,-21 0 0,21 22 16,0-22-16,-21 21 0,21 1 15,0-22-15,0 21 0,0 0 0,0-20 16,0 20-16,21-21 0,-21 0 15,21 0-15,0 1 0,0-1 16,22 0-16,-22 0 0,21-21 0,-21 0 16,22 0-16,-22 0 0,21 0 0,-21 0 15,22 0-15,-1-21 0,-21 0 16,21 0-16,-20-1 0,-1-20 0,0 21 16,0-21-16,0-1 0,0 1 15,1-22-15,-22 22 0,0 0 0,21-1 16,-21-20-16,21 21 0,-21-1 0,0 1 15,0 0-15,0-1 0,0 22 16,0 0-16,0 0 0,0 42 16,0 21-1,-21-21-15,21 22 16,-21-1-16,21-21 0,0 43 0,0-22 16,-22 0-16,22 1 0,0-1 0,-21 0 15,21 1-15,0-1 0,-21 0 16,21 1-16,0-22 0,0 21 0,0-21 15,0 1-15,0-1 0,0-42 32,0-1-17,0 1-15,0-21 0,0 21 16,0 0-16,21-1 0,0-20 16,1 21-16,-1-21 0,0 20 0,0 1 15,0 0-15,22 0 0,-22 0 16,21 0-16,-21 21 0,0 0 15,22 0-15,-22 0 0,21 0 0,-21 21 16,1 0-16,-1 0 0,21 0 0,-21 0 16,-21 1-16,21-1 0,-21 21 15,0-21-15,0 22 0,0-22 0,0 0 16,0 0-16,-21 21 0,0-20 0,0-1 16,0 0-16,-22-21 0,1 21 15,21 0-15,-21-21 0,-1 21 0,1-21 16,0 0-16,20 0 0,-20 0 15,21 0-15,-21 0 0,20 0 0,1 0 16,0-21-16,21 0 0,0 0 16</inkml:trace>
  <inkml:trace contextRef="#ctx0" brushRef="#br0" timeOffset="78325.33">15282 11853 0,'21'0'0,"-42"0"0,64-21 16,-22 21-16,21-21 0,-21 0 16,0 0-16,1 0 0,-1-1 0,0 1 0,0 0 15,-21 0-15,0 0 16,0 0-16,0-1 0,0 1 0,0 0 15,0 0-15,-21 21 0,0-21 0,0 0 16,-1 21-16,1 0 0,-21 0 16,21 0-16,-22 0 0,22 0 0,-21 21 15,0 0-15,20 0 0,1 0 16,-21 0-16,42 1 0,-21 20 0,21-21 16,0 21-16,0-20 0,0-1 0,0 21 15,21-21-15,0 22 0,0-22 16,0 0-16,22 21 0,-22-21 0,21 22 15,-21-22-15,1 0 0,20 0 0,-21 0 16,0 1-16,0-1 16,1 0-16,-22 0 0,0 0 0,0 0 15,-22 1-15,1-22 0,0 0 16,0 0-16,-21 0 0,-1 0 16,1 0-16,21 0 0,-22 0 0,1 0 15,0-22-15,21 22 0,-22-21 0,22 0 16,0 0-16,0-21 0,0 20 15,21-20-15,0 21 0,0-21 0,0-1 16,0 22-16,0-21 0,0 21 0,0-1 16,0 1-16,0 0 0,21 0 15,0 21-15,-21 21 16,0 0-16,0 0 16,21 1-16,-21-1 0,21 21 15,-21 0-15,21-20 0,-21 20 0,22 0 16,-1-21-16,-21 22 0,21-22 15,0 0-15,0 21 0,0-20 0,1-22 16,-1 21-16,0 0 0,21-21 0,-21 0 16,1 0-16,20 0 0,-21 0 15,21 0-15,1 0 0,-22 0 0,21 0 16,1-21-16,-22 0 0,21-1 16,0 1-16,-20 0 0,20 0 0,-21-21 15,0 20-15,0-20 0,1 21 16,-1-21-16,0-1 0,0 22 0,-21-21 15,21 21-15,-21-1 0,0-20 16,0 21-16,0 0 0,-21 21 16,0 0-1,0 21 1,0 0-16,21 0 0,-22 0 0,22 22 16,0-22-16,0 21 0,0-21 0,0 1 15,0 20-15,0-21 0,0 21 16,0-20-16,0-1 0,0 0 0,22 0 15,-1 0-15,0 0 0,0-21 16,0 0-16,0 0 0,1 0 16,-1 0-16,0 0 0,0 0 15,21 0-15,-20 0 0,20-21 0,-21 0 16,0 0-16,22 0 0,-22 0 16,0-1-16,0 1 0,0 0 0,0-21 15,1 21-15,-1-22 0,-21-63 31,0 85-31,-21 21 32,-1 0-32,1 0 15,21 21-15,0 1 16,21-22 0,1 0-16,-1 0 15,0 0-15,0 0 0,0 0 16,0 0-16,1 0 0,-1 0 15,0 0-15,0-22 0,0 22 0,0 0 16,1-21-16,-1 21 0,-21 21 47,0 1-47,0-1 0,0 0 16,0 0-16,0 0 0,0 0 15,0 1-15,-21 20 0,21-21 0,0 0 16,0 0-16,0 1 0,0-1 15,0 0-15,0 0 0,0 0 16,21-21-16,0 0 0,0 21 16,0-21-16,0 0 0,1 0 15,-1 0-15,0 0 0,0-21 0,21 0 16,-20 21-16,-1-21 0,0 0 16,21 0-16,-21-1 0,1-20 0,20 21 15,-21 0-15,0-22 0,0 22 16,-21-21-16,0 21 0,22 0 0,-22-1 15,0 1-15,0 0 16,-22 21 15,22 21-31,0 0 16,-21 1-16,21-1 0,0 0 0,0 21 16,0-21-16,0 1 0,0-1 15,0 21-15,0-21 0,0 0 0,21 1 16,1-1-16,-1 0 0,0-21 15,0 0-15,0 0 0,0 0 16,1 0-16,-1 0 0,0 0 0,0 0 16,21 0-16,-20-21 0,-1 21 0,0-21 15,21-1-15,-21 1 0,1-21 16,-1 21-16,0 0 0,0-22 16,-21 22-16,21-21 0,-21 21 0,21-22 15,-21 22-15,0 0 0,0 0 16,0 0-16,0-1 15,0 44 17,0-1-32,0 0 0,-21 0 0,21 0 15,0 0-15,-21 1 0,21-1 0,0 0 16,0 0-16,0 0 0,0 22 16,0-22-16,0 0 0,0 0 15,0 0-15,21-21 0,0 21 0,1-21 16,-1 0-1,0 0-15,0 0 0,0 0 0,0 0 16,1 0-16,-1 0 0,0-21 0,0 0 16,0 0-16,0 0 0,1 0 15,-22-1-15,21 1 0,-21-21 0,21 21 16,0 0-16,-21-1 0,0 1 0,0 0 16,0 0-16,0 0 0,0 42 46,0 0-46,0 0 16,0 0-16,0 1 0,0-1 0,0 21 0,0-21 16,0 0-16,0 1 0,0-1 15,21 0-15,-21 0 0,21-21 16,1 21-16,-22 0 0,21-21 0,0 0 16,0 0-16,0 0 0,22 0 0,-22 0 15,0 0-15,0 0 0,0-21 16,22 21-16,-22-21 0,0 0 0,0 0 15,-21-22-15,21 22 0,0-21 0,1 21 16,-1 0-16,-21-22 0,21 22 16,0-21-16,0 21 0,-21-1 0,0 1 15,21 0-15,-21 0 0,22 21 16,-22-21 0,21 21-16,-21 21 31,0-42 47,-21 21-62,-1 0-1,1 0-15,0 0 16,0 21-1,0 0-15,0 0 16,21 0-16,0 1 0,-22-1 0,22 0 16,-21 0-16,21 0 0,0 0 0,0 1 15,0 20-15,0-21 0,0 0 16,0 0-16,0 1 0,0-1 0,0 0 16,21 0-16,1-21 0,-1 21 0,0 0 15,0-21-15,0 0 0,22 0 16,-22 0-16,21 0 0,-21 0 0,22 0 15,-22 0-15,21 0 0,-21-21 0,0 21 16,1-21-16,-1 0 16,0 0-16,0-22 0,0 22 0,0-21 15,-21 21-15,22-22 0,-22 22 0,21-21 16,-21 21-16,0-22 0,21 22 16,-21 0-16,21 0 0,-21 0 0,0 0 15,0 42 16,0 0-31,-21 0 0,0 0 16,21 0-16,-21 1 0,-1-1 0,22 0 16,-21 0-16,21 0 0,0 0 15,-21 22-15,21-22 0,0 0 0,0 0 16,0 0-16,0 1 0,0-1 16,0 0-16,21 0 0,0-21 15,1 0-15,-1 0 16,0 0-16,0 0 0,0 0 15,0 0-15,1 0 0,-1-21 0,0 0 16,21 0-16,-21-1 0,22 1 16,-22 0-16,21-21 0,1 21 15,-22-22-15,21 1 0,0 21 0,-20-22 16,-1 1-16,0 0 0,0 21 16,-21-43-16,0 43 0,0 0 15,-21 21-15,0 0 16,-22 0-16,22 0 0,0 21 15,-21 0-15,21 0 0,-1 0 0,22 1 16,0 20-16,0-21 0,-21 0 0,21 22 16,0-22-16,0 0 0,0 0 15,0 21-15,21-20 0,-21-1 0,0 0 16,0 21-16,22-21 0,-22 1 0,0-1 16,0 0-16,0 0 15,0 0-15,-22 0 16,1-21-16,0 0 15,0 0-15,0 0 0,0 0 16,-1 0-16,22-21 16,0 0-1,-21 21-15,21-21 16,0 0-16,-21 0 0</inkml:trace>
  <inkml:trace contextRef="#ctx0" brushRef="#br0" timeOffset="78597.17">17949 11197 0,'-21'0'15,"42"0"-15,-63-21 0,42 0 47,-21 21-31,0 0 0,-1 21-16,1-21 0,-21 21 15,0 0-15</inkml:trace>
  <inkml:trace contextRef="#ctx0" brushRef="#br0" timeOffset="79572.23">3027 14076 0,'0'0'0,"-64"0"31,64 21-31,0 0 15,0 0-15,0 1 0,0-1 16,21 0-16,1-21 16,-1 0-16,21 21 15,0-21-15,-20 0 0,20 0 0,21 0 16,-20 0-16,-1 0 0,22 0 16,-22-21-16,0 21 0,1-21 0,-1 0 15,0 21-15,-21-22 0,1 1 16,-1 0-16,0 21 0,-21-21 0,0 0 15,0 0-15,0-1 0,-21 22 16,0 0 0,-1 0-16,1 22 0,0-1 15,0 0-15,0 21 0,0-21 16,-1 22-16,22 20 0,-21-20 16,0 20-16,0-21 0,21 22 15,-21-22-15,0 22 0,21-22 0,-22 0 16,22 22-16,0-43 0,-21 21 0,21-20 15,0 20-15,0-21 0,-21 0 16,21 0-16,-21-42 31,0 0-15,0 0-16</inkml:trace>
  <inkml:trace contextRef="#ctx0" brushRef="#br0" timeOffset="79872.05">2921 14647 0,'0'0'0,"21"0"31,0 0-15,0 0-16,1 0 0,20 0 15,0 0-15,1 0 0,-1 0 0,0-21 16,22 21-16,-1 0 0,-20-21 0,20 0 15,1 21-15,-22 0 16,0 0-16,1-21 0,-22 21 0,0 0 16,0 0-16,0 0 0,-21-21 15,0-1 17,-21 22-32,21-21 15</inkml:trace>
  <inkml:trace contextRef="#ctx0" brushRef="#br0" timeOffset="80088.92">4212 14499 0,'42'0'31,"-42"-21"32</inkml:trace>
  <inkml:trace contextRef="#ctx0" brushRef="#br0" timeOffset="81116.08">6498 14330 0,'0'0'0,"21"-21"0,0 21 0,-21-21 0,0-1 16,0 1 0,0 0-16,0 0 15,0 0-15,-21 21 0,21-21 16,-21-1-16,-21 1 0,21 21 15,-1-21-15,1 21 0,-21 0 0,21-21 16,-22 21-16,1 0 0,0 0 16,-1 0-16,1 0 0,0 21 0,-1 0 15,1 0-15,0 1 0,21-1 0,-22 21 16,22 0-16,-21-20 0,21 20 16,21 0-16,0 1 0,0-1 0,0 0 15,0 1-15,0-22 0,0 21 16,0-21-16,42 0 0,-21 1 15,0-1-15,22-21 0,-22 0 0,21 0 16,0 0-16,-20 0 0,20 0 16,0 0-16,1-21 0,-22-1 0,21 1 15,0-21-15,1 21 0,-1-22 0,0 22 16,1-42-16,-22 20 0,21 1 16,-21 0-16,1-1 0,-1-20 0,0 21 15,-21-1-15,0-20 0,0 20 0,0 1 16,0 0-16,0-1 0,0 1 15,0 21-15,0 0 0,0 0 16,0-1-16,-21 44 16,21-1-16,0 0 15,0 21-15,0 1 0,0-22 0,0 21 16,0 0-16,0 1 0,0-1 16,0 0-16,0 1 0,0 20 0,0-20 15,0-1-15,21 0 0,-21-21 0,21 22 16,-21-1-16,21-21 0,0 0 15,1 1-15,-1-1 0,0 0 0,0-21 16,0 0-16,0 0 0,1 0 0,-1 0 16,21-21-16,-21 0 15,0-1-15,1 1 0,-1 0 0,0 0 16,0 0-16,0-22 0,-21 22 0,0 0 16,0-21-16,21 21 0,-21-1 15,0 1-15,0 42 31,0 1-31,-21-1 16,21 0-16,0 0 0,0 0 0,0 0 16,-21 1-16,21-1 0,0 0 15,0 0-15,0 0 0,0 0 16,21-42 15,-21 0-15,21 0-16</inkml:trace>
  <inkml:trace contextRef="#ctx0" brushRef="#br0" timeOffset="81295.98">7260 14012 0,'0'0'16,"0"-21"-1,21 21 48,0 21-63</inkml:trace>
  <inkml:trace contextRef="#ctx0" brushRef="#br0" timeOffset="82776.66">7535 14351 0,'0'0'0,"0"21"0,21-21 16,1 0-1,-1 0 1,0 0-16,0-21 0,0 0 0,0 0 16,1 21-16,20-21 0,-21-1 15,21-20-15,1 21 0,-1 0 0,-21 0 16,22-22-16,-22 22 0,0 0 0,0-21 15,0 20-15,0 1 0,-21-21 16,0 21-16,0 0 0,0-1 0,0 1 16,0 0-16,-21 0 15,0 21-15,0 0 16,0 0-16,0 21 0,21 0 0,-22 0 16,22 1-16,-21-1 0,21 0 0,-21 0 15,21 21-15,0-20 16,0 20-16,0-21 0,0 21 0,0 1 15,-21-1-15,21 0 0,0 1 0,-21 20 16,21-20-16,0 20 0,0-21 16,-21 22-16,21-22 0,-22 22 0,1-22 15,21 22-15,0-1 0,-21-21 0,0 22 16,21-22-16,-21 22 0,21-22 16,0 22-16,-21-22 0,21 0 0,-22 1 15,22-22-15,0 21 0,0-21 0,0 0 16,22-21-16,-1 0 15,0 0-15,0 0 0,0-21 0,22 0 16,-22 0-16,21-21 0,-21 20 16,22-20-16,-22 0 0,21-1 15,-21 1-15,0 0 0,1-1 0,-1 1 16,-21 0-16,0-22 0,0 1 0,0 20 16,0-20-16,0-1 0,-21 1 15,-1 21-15,1-22 0,0 22 0,0-1 16,0 22-16,-22-21 0,22 21 0,0 0 15,0 21-15,21-22 0,0 1 16,21 21 0,0-21-16,0 21 15,1-21-15,20 21 0,0-21 0,1 21 16,-1-21-16,21-1 0,-20 1 16,20 0-16,1 0 0,-1-21 15,1 20-15,-1-20 0,1 21 0,-22-21 16,0 20-16,1-20 0,-22 21 0,0 0 15,-21-22-15,0 22 0,0 0 16,0 0-16,0 0 0,-21 0 0,0-1 16,0 1-16,-1 0 0,1 21 15,0 0-15,0-21 0,0 21 16,0 0-16,21 21 0,0 0 16,-22 0-16,22 1 0,0 20 15,-21 0-15,21 1 0,0-1 0,0 0 16,0 22-16,0-22 0,0 0 15,0 22-15,0-1 0,-21-20 16,21 20-16,-21 1 0,21-1 0,0 1 16,-21-1-16,21 1 0,0-1 0,-21 1 15,21-1-15,-22 1 0,1-1 16,21-20-16,-21 20 0,21 1 0,-21-22 16,21 0-16,0 1 0,0-1 15,0 0-15,0 1 0,0-22 0,0 0 16,0 0-16,21-21 0,0 0 15,0 0-15,1 0 0,20 0 16,0-21-16,-21 0 0,22 0 16,-1-1-16,0 1 0,1-21 0,-1 21 15,0-22-15,-20 1 0,20 0 0,-21-1 16,0 1-16,0 0 0,1-22 16,-22 22-16,0-22 0,0 22 0,0-21 15,0-1-15,-22 22 0,-20-1 0,21 1 16,-21 0-16,20-1 0,-20 22 15,0 0-15,-1 0 0,1 0 16,21 21-16,-21 0 0,20 0 0,-20 0 16,21 0-16,42 0 31,0 0-15,0 0-16,1 0 0,20 0 0,-21 0 15,21 0-15,-20 0 0,20 0 16,0-21-16,1 21 0,-22-22 0,21 1 15,-21 21-15,22-21 0,-22 0 16,0 21-16,0-21 0,0 21 0,0-21 16,1 21-16,-22-22 0,21 22 0,-21-21 15,0 42 32,0 1-47,0-1 16,0 0-16,0 0 0,0 0 15,21 0-15,-21 22 0,21-22 0,-21 0 16,21 0-16,-21 0 0,21 1 0,1-1 16,-1-21-16,-21 21 0,21-21 15,0 0-15,0 0 0,0 0 0,1 0 16,-1 0-16,0 0 0,0 0 0,0 0 16,0-21-16,1 0 0,-1-1 15,0 1-15,21 0 0,-21 0 16,1 0-16,-1 0 0,0-22 0,0 22 15,0 0-15,0-21 0,-21 20 0,22 1 16,-22 0-16,0 0 0</inkml:trace>
  <inkml:trace contextRef="#ctx0" brushRef="#br0" timeOffset="83380.17">9631 14076 0,'0'21'0,"0"-42"0,0 63 0,-21-21 16,21 1-16,0-1 0,0 0 0,0 0 15,0 0-15,0 22 0,21-22 16,-21 0-16,21 0 0,0 0 0,0 0 15,0 1-15,1-22 0,-1 21 0,21-21 16,-21 0-16,0 0 0,22 0 16,-22 0-16,21 0 0,-21 0 0,22 0 15,-22-21-15,0-1 0,21 1 0,-20 0 16,-1 0-16,0 0 16,0 0-16,0-22 0,-21 22 0,0-21 15,0 21-15,21-22 0,-21 22 0,0 0 16,0 0-16,0 0 0,-21 21 15,0 21 1,21 0-16,-21 0 16,21 0-16,0 0 0,0 1 15,0-1-15,0 21 0,0-21 0,0 0 16,0 1-16,0-1 0,0 0 0,0 0 16,0 0-16,0 0 15,0-42 1,0 0-1,0 0-15,21 0 16,0 0-16,-21-1 0,0 1 0,21-21 16,1 21-16,-1 0 0,-21-1 0,21-20 15,0 21-15,0 0 0,0 21 16,-21-21-16,22 21 0,-1 0 16,0 21-16,-21 0 15,0 0-15,21 0 0,-21 0 16,0 1-16,0-1 0,21-21 0,-21 21 15,21 0-15,-21 0 0,22 0 16,-1 1-16,0-22 0,0 0 16,0 0-16,0 0 15,1 0-15,20 0 0,-21 0 0,0-22 16,0 1-16,1 0 16,-1 0-16,0 0 0,0 0 0,0-1 15,0 1-15,1 0 0,-22 0 0,21 0 16,0 0-16,-21-1 0,21 1 15</inkml:trace>
  <inkml:trace contextRef="#ctx0" brushRef="#br0" timeOffset="83932.44">11028 14034 0,'0'-22'15,"0"1"1,0 0-16,0 0 16,0 0-16,-21 21 31,-1 0-15,22 21-16,-21 0 0,0 0 15,21 0-15,0 1 0,-21-1 16,21 0-16,-21 21 0,21-21 0,0 1 15,0-1-15,0 0 0,0 21 0,0-21 16,0 1-16,21-1 0,-21 0 16,21-21-16,0 21 0,22 0 0,-22-21 15,0 0-15,21 21 0,-21-21 0,22 0 16,-1 0-16,0 0 0,1 0 16,-22 0-16,21-21 0,1 0 0,-1 0 15,0 0-15,1 0 0,-1-1 0,0 1 16,1-21-16,-22 21 0,0-22 15,0 22-15,0 0 0,-21-21 16,0 21-16,0-1 0,0 1 0,-21 21 16,0 0-16,0 0 0,0 0 15,-1 0-15,1 21 0,-21-21 16,21 43-16,0-22 0,-1 0 0,22 0 16,0 22-16,0-22 0,0 21 0,0-21 15,0 0-15,0 1 0,0 20 16,0-21-16,0 0 0,22-21 0,-1 21 15,-21 1-15,21-22 0,0 0 0,0 0 16,0 0-16,1 0 0,-1 0 16,0 0-16,0-22 0,0 1 15,22 0-15,-22 0 0,21 0 0</inkml:trace>
  <inkml:trace contextRef="#ctx0" brushRef="#br0" timeOffset="84644.8">13229 13801 0,'21'0'16,"64"0"-1,-64-21-15,0 21 0,0-22 16,1 22-16,-1-21 0,0 0 0,0 0 16,0 0-16,-21 0 0,0-1 0,0 1 15,0 0-15,0 0 0,0-21 16,0 20-16,-21 22 0,0-21 0,0 0 16,-22 21-16,1 0 0,0 0 0,-1 0 15,1 0-15,-21 21 0,20 0 16,1 1-16,-22-1 0,22 0 0,0 21 15,-1-21-15,22 1 0,0 20 16,21-21-16,0 21 0,0-20 0,0-1 16,21 0-16,0 0 0,22 0 0,-22 0 15,21 1-15,1-1 16,-1 0-16,0 0 0,1 0 0,-1 0 16,0 1-16,1-1 0,-1-21 0,-21 21 15,0 0-15,0 0 0,-21 0 16,0 1-16,0-1 0,-21-21 0,0 21 15,0 0-15,-43 0 0,22 0 0,-21-21 16,-1 22-16,1-22 0,-1 0 16,1 0-16,-1 0 0,1 0 0,20 0 15,1 0-15,-22 0 0,43-22 0,-21 22 16,21-21-16,0 0 0,-1 0 16,22 0-16,0 0 0,0-1 15,22 1-15,-1 21 0,0-21 16,0 21-16,21-21 0,-20 21 15,20-21-15,0 21 0,1 0 0,-1-21 16,0-1-16</inkml:trace>
  <inkml:trace contextRef="#ctx0" brushRef="#br0" timeOffset="85096.54">14012 13631 0,'-21'0'32,"0"0"-32,0 0 0,0 22 0,-1-1 15,-20 0-15,21 0 0,0 0 0,-22 22 16,22-1-16,0-21 0,0 21 16,0-20-16,21 20 0,0 0 0,-21-21 15,21 1-15,0 20 0,0-21 0,0 0 16,21 0-16,0 1 0,0-1 15,0 0-15,0 0 0,22-21 0,-1 0 16,-21 0-16,43 0 0,-22 0 0,0 0 16,1 0-16,20 0 0,-20-21 15,-1 0-15,0 0 0,1-1 16,-1 1-16,-21 0 0,21-21 0,-20 21 16,-22-22-16,0 1 0,0 0 15,0-1-15,0 1 0,0 0 0,-22-1 16,1 1-16,0 0 0,-21 20 0,-1 1 15,1 0-15,21 21 0,-21 0 16,-1 0-16,1 0 0,0 0 0,20 0 16,1 21-16,-21 22 0,42-22 15,0 0-15,0 0 0,0 21 0,0-20 16,0-1-16,0 21 0,0-21 0,21 0 16,21-21-16,-20 22 0,20-1 15</inkml:trace>
  <inkml:trace contextRef="#ctx0" brushRef="#br0" timeOffset="85600.01">14965 13547 0,'0'0'16,"0"-21"-16,-21 21 0,-1 0 15,1 0-15,0 0 0,21 21 0,-21 0 16,21 0-16,-21 21 0,21-20 15,-21 20-15,21 0 0,0 1 0,0-22 16,0 21-16,-22 0 0,22 1 0,0-22 16,0 0-16,0 21 15,0-20-15,0-1 0,0 0 0,0 0 16,0 0-16,0-42 47,0 0-47,0 0 0,0 0 0,0-22 15,0 22-15,0-21 0,0 21 16,0-22-16,22-20 0,-1 20 0,0 1 16,0 0-16,21-1 0,-20 1 0,20 0 15,0 21-15,1-1 16,-1 1-16,0 0 0,1 0 0,20 21 16,-21 0-16,1 0 0,-1 0 0,0 21 15,1 21-15,-1-20 0,-21 20 16,22 0-16,-22 1 0,0-1 0,0 21 15,-21-20-15,0-1 0,0 0 0,0-20 16,0 20-16,0 0 0,0-21 16,0 1-16,-21-1 0,0 0 0,0 0 15,21 0-15,-22-21 0,1 0 0,21 21 16,-21-21-16,0 0 0,0 0 16,0 0-16,-1 0 0,1-21 15,0 0-15</inkml:trace>
  <inkml:trace contextRef="#ctx0" brushRef="#br0" timeOffset="85791.9">14838 13907 0,'0'0'0,"21"0"32,0 0-32,21-22 15,-20 22-15,20 0 0,0 0 0,1 0 16,-1 0-16,0 0 0,1 0 15,20-21-15,-21 21 0,22 0 16,-22 0-16,1 0 0,-1-21 0,21 0 16,-20 21-16,-1-21 0</inkml:trace>
  <inkml:trace contextRef="#ctx0" brushRef="#br0" timeOffset="86048.75">16192 13504 0,'-42'-21'32,"21"21"-32,21 21 15,-21 1-15,21 20 16,0-21-16,0 21 0,0-20 0,0 20 16,0 0-16,0-21 0,0 22 15,0-22-15,0 21 0,0-21 0,0 22 16,0-22-16,-21 0 0,21 0 0,0 0 15,0 1-15,0-1 0,0 0 16</inkml:trace>
  <inkml:trace contextRef="#ctx0" brushRef="#br0" timeOffset="86336.42">16129 13589 0,'0'0'0,"0"-21"0,0-21 0,0 20 16,0 1-16,0 0 0,21 0 0,0 0 16,0 0-16,1 21 0,20-22 15,-21 22-15,21 0 0,1 0 0,-1 0 16,0 0-16,1 0 0,-1 0 0,0 22 16,1-1-16,-22 0 0,0 0 15,0 21-15,-21-20 0,0-1 0,0 21 16,-21-21-16,0 0 0,-21 1 15,20-1-15,-20 0 0,0 0 16,-1-21-16,1 21 0,0-21 0,-1 0 0,1 0 16,0 21-16,21-21 0,-1 0 15,1 0-15,21-21 32,0 0-32,21 21 0</inkml:trace>
  <inkml:trace contextRef="#ctx0" brushRef="#br0" timeOffset="87156.52">17822 13314 0,'0'0'0,"0"-42"31,0 20-31,-21 22 0,0 0 16,0 0-16,0 0 0,-1 0 0,1 0 15,0 0-15,0 22 0,-21-22 16,20 21-16,1 0 0,0 0 0,0 0 16,0 0-16,0 1 0,-1-1 0,22 0 15,-21 0-15,21 0 0,0 0 16,0 1-16,0-1 0,21-21 0,1 21 15,-1 0-15,0-21 0,21 0 0,-21 0 16,22 0-16,-22 0 16,21 0-16,-21 0 0,22 0 0,-22 0 15,0 0-15,0 0 0,0 0 0,1 0 16,-22-21 0,-22 21-16,1 0 15,0 0-15,0 0 0,-21 0 0,20 0 16,-20 21-16,21-21 0,-21 21 15,-1 0-15,22 1 0,-21-22 0,21 21 16,-1 0-16,1 0 0,0 0 16,21 0-16,0 1 0,21-1 15,0-21-15,1 0 16,20 0-16,-21 0 16,0 0-16,22 0 0,-22 0 0,21 0 15,0-21-15,-20 21 0,20-22 0,-21 1 16,21 21-16,-20-21 0,-1 21 15,0 0-15,-21-21 0,0 42 16,0 0 0,0 0-16,0 22 15,-21-22-15,21 0 0,-21 21 0,-1 1 16,1-22-16,0 21 0,0 1 16,21-22-16,-21 21 0,0 0 0,-1 1 15,1-1-15,21-21 0,-21 22 0,21-1 16,-21-21-16,21 0 0,0 0 15,0 1-15,0-1 0,0 0 0</inkml:trace>
  <inkml:trace contextRef="#ctx0" brushRef="#br0" timeOffset="87604.01">19240 13060 0,'0'0'16,"22"-64"0,-1 64-1,-21 22-15,0-1 16,0 0-16,0 0 0,0 21 0,0 1 16,0-1-16,0 0 0,0 1 15,0-1-15,0 0 0,-21 1 0,-1 20 16,1-20-16,0-1 0,21 0 15,-21 1-15,0-22 0,21 21 0,-21-21 16,21 22-16,0-22 0,0 0 16,0-42 15,0 0-31,0-1 16,0 1-16,0 0 0,0-21 15,0 21-15,0-22 0</inkml:trace>
  <inkml:trace contextRef="#ctx0" brushRef="#br0" timeOffset="87980.79">19156 13399 0,'21'-43'0,"-21"-41"16,-21 211-16,63-276 0,-21 107 0,0 0 0,1-1 16,-22 1-16,21 21 0,0-21 0,21 20 15,-21 1-15,22 0 0,-22 0 16,21 21-16,-21 0 0,22 0 0,-1 0 16,-21 0-16,22 21 0,-22 0 0,0 22 15,0-1-15,0 0 0,-21-21 16,0 22-16,0-1 0,0 0 0,-21 1 15,-21-1-15,21-21 0,-22 0 16,1 22-16,0-22 0,-1 0 16,1 0-16,0 0 0,-1-21 0,1 22 15,21-22-15,0 0 0,-1 0 16,1 0-16,0 0 0,21-22 16,0 1-16,21 21 15,0 0 1,1 0-16,-1 0 0,0 21 0,0 1 15,0-1-15,0 21 0,1-21 0,20 0 16,-21 22-16,0-22 0,0 0 16,1 0-16,-1 0 0,0 1 0,0-1 15,0 0-15,0-21 0,1 21 16,-1-21-16,0 0 0,0 0 16,0 0-16,0 0 0,1 0 15,-1 0-15,-21-21 0</inkml:trace>
  <inkml:trace contextRef="#ctx0" brushRef="#br0" timeOffset="88328.59">20045 13504 0,'0'0'0,"21"0"16,0 0-16,0-21 0,0 21 15,1-21 1,-1 0-16,0 21 0,0-21 15,0 21-15,0-21 0,1-1 0,-1 22 16,0-21-16,-21 0 0,0 0 16,0 0-16,0 0 15,-42 21-15,20 0 0,1 0 16,0 0-16,0 21 0,0 0 16,-22-21-16,22 21 0,0 21 0,0-20 15,0-1-15,0 21 0,21-21 0,0 0 16,-22 22-16,22-22 0,0 21 15,0-21-15,0 1 0,0-1 0,22 0 16,-1 0-16,0 0 0,-21 0 16,21 1-16,0-22 0,0 0 15,1 21-15,20-21 0,-21 0 0,21 0 16,-20 0-16,20 0 0,0-21 0,1-1 16</inkml:trace>
  <inkml:trace contextRef="#ctx0" brushRef="#br0" timeOffset="88728.36">21082 13377 0,'0'-21'0,"0"42"16,0-63-16,-21 42 15,0 0-15,-1 0 0,1 0 0,0 0 16,0 0-16,0 0 16,-22 21-16,22-21 0,0 21 0,0 1 15,21-1-15,-21 0 0,21 0 16,0 0-16,0 0 15,21 1-15,0-1 16,0-21-16,0 21 0,22 0 0,-22-21 16,0 21-16,0 0 0,0 1 15,1-22-15,-1 21 0,-21 0 0,21 0 16,0-21-16,-21 21 0,0 0 0,0 1 16,-21-1-1,0-21-15,0 0 0,-22 0 16,22 0-16,-21 0 0,21 0 15,-1 0-15,-20 0 0,21 0 16,-21-21-16,20 21 0,1 0 0,0-22 16,0 22-16,0 0 0,21-21 0,0 0 31,0 0-31,21 0 16,0 21-16,0-21 0,0 21 15,1-22-15</inkml:trace>
  <inkml:trace contextRef="#ctx0" brushRef="#br0" timeOffset="89077.16">21696 12912 0,'0'0'0,"0"-43"0,0 22 0,0 0 15,0 0-15,-21 0 0,21 0 0,-22 21 16,22 21-1,-21 0-15,21 21 16,0-21-16,0 22 0,-21-1 16,21 22-16,0-22 0,0 0 15,0 22-15,-21-22 0,0 22 0,0-22 16,21 21-16,-22-20 0,22-1 16,-21 22-16,21-22 0,0 0 0,0 1 15,0-22-15,0 21 0,0-21 0,0 0 16,0 22-16,0-22 0,21-21 15,1 21-15,-1-21 0,0 0 16,0 0-16,0 0 0,0 0 16,1 0-16,-1-21 15,0 0-15,0 0 0,-21-1 0,21-20 16,0 21-16,-21-21 0,0 20 0</inkml:trace>
  <inkml:trace contextRef="#ctx0" brushRef="#br0" timeOffset="89351.82">21272 13250 0,'0'0'0,"0"-21"0,0 0 16,22 21-16,-1-21 0,21 21 16,0 0-16,-20 0 0,20-21 15,0 21-15,1 0 0,-1 0 0,21 0 16,-20 0-16,-1 0 0,22 0 0,-22 0 15,0 0-15,1 0 0,-1-21 16,0 21-16,1 0 0,-22 0 16,21 0-16,-21 0 0,0 0 0,1 0 15,-44 0 17,1 0-32,0 0 15,0 0-15</inkml:trace>
  <inkml:trace contextRef="#ctx0" brushRef="#br0" timeOffset="90508.01">3302 16023 0,'-21'0'0,"0"0"16,-1 0-16,1 0 0,0 0 0,0 0 16,0 0-16,-22 0 0,22-21 15,0 0-15,0 21 0,21-21 0,0 0 16,-21 21-16,21-22 0,0 1 16,0 0-16,0 0 0,0-21 15,0 20-15,21 1 0,0-21 0,0 21 0,0-22 16,22 22-16,-1 0 15,0-21-15,22 21 0,-22-1 0,1 22 16,20-21-16,-21 21 0,1 0 16,-22 0-16,0 21 0,0 1 0,-21-1 15,0 0-15,0 21 0,0 1 16,-21-22-16,0 42 0,-21-20 0,-1-1 16,1 21-16,0 1 0,-22-22 15,22 22-15,-1-22 0,1 22 0,21-22 16,0 0-16,-22 1 0,43-1 0,0-21 15,0 0-15,0 22 16,0-22-16,22 0 0,20-21 16,-21 0-16,21 0 0,1 0 15,-1 0-15,0 0 0,1-21 0,20 0 16,-20-1-16,20 1 0,-21-21 16,22 21-16,-22 0 0,-21-22 0,22 22 15,-22 0-15,-21-21 0,0 20 0,0-20 16,0 21-16,-42 0 0,20-22 15,-20 22-15,0 21 0,-1-21 0,1 21 16,-21 0-16,20 0 0,1 0 16,0 0-16,-1 21 0,1-21 0,21 21 15,-22 1-15,22-1 16,0 0-16,21 0 0,0 0 0,0 22 16,0-22-16,0 0 15,0 0-15,21 0 16,0-21-16,1 0 0,-1 0 15,0 0-15,21-21 0</inkml:trace>
  <inkml:trace contextRef="#ctx0" brushRef="#br0" timeOffset="90751.87">4318 15960 0,'0'0'0,"21"0"0,0 0 15,0 0-15,-21-21 110</inkml:trace>
  <inkml:trace contextRef="#ctx0" brushRef="#br0" timeOffset="91819.93">6900 16129 0,'0'-21'15,"0"0"-15,0 0 16,0-1-1,0 1-15,0 0 16,0 0-16,0 0 0,0 0 16,0-1-16,0 1 0,0 0 15,0 0-15,-21 0 0,0 0 16,0-1-16,0 1 0,-22 0 0,22 0 16,-21 21-16,-1-21 0,22 21 15,-21 0-15,0 0 0,-1 0 0,1 0 16,0 0-16,-1 21 0,1 0 0,0 0 15,-1 0-15,22 1 0,0 20 16,0-21-16,0 21 0,-1 1 16,22-1-16,0 0 0,0 1 0,0-1 15,0-21-15,0 22 0,22-22 16,-1 21-16,-21-21 0,42 0 0,-21-21 16,0 22-16,22-1 0,-22-21 15,21 0-15,1 0 0,-1 0 0,0 0 16,1-21-16,20-1 0,-21 1 15,1 0-15,-1-21 0,0 21 0,1-22 16,-1 1-16,0-22 0,-20 22 0,20 0 16,-21-22-16,0 22 15,0-22-15,-21 22 0,0-21 0,22 20 0,-22-20 16,0 20-16,0-20 0,0 21 0,0-1 16,0 1-16,0 21 15,0 0-15,0-1 0,-22 22 16,22 22-16,-21-1 15,21 21-15,-21 0 0,21 1 0,-21-1 16,21 0-16,0 1 0,0 20 0,0-20 16,0-1-16,0 0 0,0 22 15,0-22-15,0 0 0,0 1 0,21-1 16,0 0-16,-21-20 0,21 20 16,1-21-16,-1 0 0,0 0 15,0 1-15,0-22 0,0 0 0,1 0 16,-1 0-16,0 0 0,0 0 15,0 0-15,0-22 0,1 1 0,-1 0 16,0 0-16,0 0 0,0 0 0,0-1 16,-21 1-16,0 0 0,0 0 15,0 0-15,-21 42 32,21 0-32,0 0 0,-21 0 15,0 1-15,21-1 0,0 0 16,0 0-16,-21 0 0,21 0 0,0 1 15,0-1-15,0 0 16,21-21 15,0 0-31,0-21 0,0 0 16,-21-1-16</inkml:trace>
  <inkml:trace contextRef="#ctx0" brushRef="#br0" timeOffset="92008.82">7556 15621 0,'0'-21'0,"0"42"0,-21-42 47,42 42-16,1-21-15,-1 0-16,0 0 0,-21 21 15,21-21-15,0 21 0</inkml:trace>
  <inkml:trace contextRef="#ctx0" brushRef="#br0" timeOffset="94136.96">7853 16108 0,'0'0'0,"21"0"31,-21-21-31,42 21 0,-21-21 16,1-1-16,-1 1 0,21 0 15,-21 0-15,22-21 0,-22 20 0,21-20 16,0 21-16,-20 0 0,-1-22 0,0 22 16,0-21-16,0 21 0,0-22 15,-21 22-15,0 0 0,0-21 0,0 21 16,0-1-16,0 1 0,0 0 15,0 0-15,-21 21 16,0 0-16,0 21 16,21 0-16,0 0 0,0 1 15,0-1-15,-21 21 0,21 106 16,0-105-16,0 20 16,0-21-16,-21 22 0,21-22 15,0 22-15,0-1 0,0 1 0,0-1 16,0-20-16,0 20 0,0 1 0,0-1 15,0 1-15,0-1 0,-22 1 16,22-1-16,-21 1 0,21-1 0,0-21 16,0 1-16,0-1 0,0 0 15,0-20-15,0-1 0,21-21 16,1 0-16,-1 0 0,21 0 16,-21-21-16,0-1 0,1-20 15,-1 21-15,0-21 0,0-1 0,0 1 16,0 0-16,-21-22 0,0 22 0,0-22 15,0 22-15,0-22 0,0 22 16,-21-21-16,0-1 0,-21 22 0,21-22 16,-1 22-16,1 0 0,0-1 0,0 22 15,0-21-15,0 21 0,21-1 16,-22 22-16,22-21 0,0 0 0,0 0 16,22 21-1,-1-21-15,21 0 0,-21 21 0,22-22 0,-1 1 16,0 0-16,22 0 0,-22 0 15,22 0-15,-1-1 0,1 1 16,20-21-16,-20 21 0,-1 0 0,1-22 16,-22 22-16,22-21 0,-43 21 0,21-22 15,-42 22-15,0 0 0,0 0 16,0 0-16,0-1 0,0 1 0,0 0 16,-21 21-16,0-21 0,0 0 15,-1 21-15,1 0 0,0 0 0,0 0 16,0 0-16,0 0 0,-1 0 0,22 21 15,-21 21-15,21-21 0,-21 22 16,21-1-16,-21 22 0,21-22 0,0 21 16,0 1-16,0-1 0,0 22 15,0-21-15,-21 20 0,21-20 16,0 20-16,0-20 0,-21-1 0,21 1 16,0 21-16,0-22 0,0 1 0,0-1 15,-22 1-15,22-22 0,0 21 16,0-20-16,0 20 0,0-42 0,0 22 15,0-1-15,0-21 0,0 0 16,22 1-16,-1-1 0,0-21 0,0 0 16,0 0-16,22-21 0,-22-1 15,0 1-15,0 0 16,21-21-16,-20-1 0,-1 22 0,0-42 16,21 20-16,-42 1 0,21 0 0,-21-22 15,0 1-15,0 20 0,0-20 16,0-1-16,0 22 0,-21-21 0,21 20 15,-21 1-15,-21 0 0,21 20 0,-1-20 16,1 21-16,-21 0 0,21 0 16,0 21-16,-1 0 0,22-22 0,22 1 31,-1 21-15,0 0-16,0 0 0,21-21 0,-20 21 15,20 0-15,-21-21 0,21 21 16,1-21-16,-1 21 0,-21-21 15,22 21-15,-22-22 0,21 22 0,-21-21 16,0 21-16,1 0 0,-1-21 16,-21 0-1,0 42 17,0 0-32,-21 0 0,21 1 15,0 20-15,0-21 0,0 0 0,0 0 16,0 1-16,0-1 0,0 0 15,21 0-15,0 0 0,0 0 0,0 1 16,0-22-16,1 21 16,-1-21-16,0 0 0,0 0 15,21 0-15,-20 0 0,-1 0 0,0-21 16,0-1-16,0 22 0,0-21 0,1 0 16,-1 0-16,0 0 0,-21-22 15,21 22-15,-21 0 0,21-21 0,-21 21 16,0-1-16,0-20 0,0 21 15,0 0-15,0 0 0,-21 21 16,0 0-16,0 0 0,0 0 16,-1 0-16,1 0 0,21 21 15,-21 0-15,21 0 0,0 0 0,0 22 16,0-22-16,0 0 0,0 0 16,21 21-16,0-20 0,1-1 15,-1 0-15,0 0 0,0 0 0,0 0 16,22 1-16,-22-1 0,21-21 15,-21 0-15,22 0 0,-22 0 0,21 0 16,0 0-16,-20 0 0,20 0 0,-21 0 16,21-21-16,-20-1 0,-1 1 0,0 0 15,0-21-15,0 21 0,-21-22 16,21 22-16,-21-21 0,22 21 16,-22-22-16,0 22 0,0 0 0,0 0 0,0 0 15,0 42 16,0 0-15,0 0-16,0 0 16,0 0-16,0 1 0,21-22 15,-21 21-15,0-42 32,0-1-17,0 1-15,0 0 16,0 0-16,0 0 0,0 0 15,0-1-15,0 1 16,-21 21 0,-1 0-16,22 21 15,0 1-15,-21-1 0,21 0 16,0 0-16,-21 21 0,21-20 16,0 20-16,0-21 0,0 21 0,0-20 15,0 20-15,0-21 0,0 0 0,21 22 16,0-22-16,1 0 15,-1 0-15,0-21 0,21 0 0,-21 0 16,1 0-16,20 0 0,-21 0 0,21 0 16,1 0-16,-1-21 0,0 0 15,-20 0-15,20-1 0,0 1 16,1 0-16,-22-21 0,21 21 0,-21-22 16,22 1-16,-22 0 0,0 20 15,-21-20-15,0 21 0,0 0 0,0 0 16,0-1-16,-21 22 15,0 0-15,-1 22 16,1-1-16,21 0 0,0 21 0,-21-21 16,21 22-16,0-22 0,0 21 0,0-21 15,0 22-15,0-22 0,0 0 16,0 0-16,21 0 0,0 1 0,-21-1 16,22 0-16,-1-21 0,0 0 15,0 0-15,0 0 0,0 0 16,1 0-16,-1 0 0,0 0 0,21-21 15,-21 0-15,1-1 0,-1 1 0</inkml:trace>
  <inkml:trace contextRef="#ctx0" brushRef="#br0" timeOffset="96247.7">12552 16023 0,'0'0'0,"-85"21"16,85-42 15,42 21-31,-20-21 16,-1 0-16,0 0 0,21 0 0,1-1 15,-1-20-15,0 21 0,1-21 0,-1 20 16,21-20-16,-20 0 0,-1 21 15,0-22-15,1 1 0,-22 0 0,0-22 16,0 22-16,0-1 0,-21 1 16,0 0-16,0-1 0,0 1 0,-21 0 15,0 21-15,-21-22 0,21 22 0,-1 21 16,-20-21-16,21 21 0,0 0 16,-22 0-16,22 21 0,0 21 0,-21-20 15,21 20-15,-1 21 16,22-20-16,-21 20 0,21 1 0,-21-1 15,21 1-15,0-1 0,0 1 0,0-1 16,0 1-16,-21 20 0,21 1 16,0-21-16,-21 20 0,21 1 0,-21 0 15,21-1-15,0-20 0,0 20 16,-22 1-16,1 0 0,21-1 0,-21 1 16,21 0-16,0-1 0,0-20 0,-21 21 15,21-22-15,-21-21 0,21 22 16,0-22-16,0 1 0,0-1 0,0-21 15,0 0-15,21-21 16,0 0-16,0-21 0,22-21 16,-1 21-16,0-22 0,1 1 0,-1 0 15,0-22-15,1 1 0,-1-1 16,0-21-16,1 22 0,-22-22 0,21 1 16,-42-1-16,0 21 0,0-20 0,0 20 15,-21 1-15,0-22 0,-22 43 16,1-22-16,0 22 0,-1 0 0,1-1 15,-21 22-15,20 0 0,-20 0 16,20 0-16,1 21 0,21 0 0,-21 0 16,20-22-16,1 22 0,0 0 0,63-21 31,-20 21-15,-1 0-16,21-21 0,0 0 15,1 21-15,20-21 0,-20 0 0,20-1 16,1 1-16,-1 0 0,1 0 0,-22-21 15,21 20-15,-20 1 0,-1 0 16,-21 0-16,22 0 0,-22 0 0,0-1 16,0 1-16,-21 0 0,0 0 15,21 21-15,-21 21 32,0 0-17,0 0-15,-21 1 0,21-1 16,0 0-16,0 21 0,0-21 0,0 22 15,0-22-15,0 21 0,0-21 16,0 22-16,21-22 0,0 0 0,1 0 16,-1 0-16,0-21 0,0 0 15,0 0-15,0 0 0,1 0 16,-1 0-16,21-21 0,-21 0 0,0 0 16,1 0-16,20 0 0,-21-22 15,0 22-15,22 0 0,-22 0 0,0 0 16,0-22-16,0 43 0,0-21 0,-21 0 15,22 21-15,-44 21 47,22 0-47,0 0 0,0 1 16,-21-1-16,21 21 0,0-21 0,0 0 16,0 1-16,0-1 0,0 0 0,0 0 15,21-21-15,1 21 0,-1-21 16,0 0-16,0 0 0,0 0 15,0 0-15,1 0 0,20-21 16,-21 21-16,0-21 0,0 0 0,1 0 16,-1-1-16,-21-20 0,0 21 15,0 0-15,0 0 0,0-1 0,0 1 16,-21 0-16,-1 0 0,-20 0 16,21 0-16,-21 21 0,-1 0 0,22 0 15,-21 0-15,-1 0 0,22 0 16,0 0-16,0 0 0,0 0 0,42 0 31,0 0-31,0 0 16,22 0-16,-22 0 0,21 0 0,0-22 15,1 22-15,-22 0 0,21-21 16,1 21-16,-1 0 0,0 0 0,1-21 16,-1 21-16,0 0 0,1 0 15,-22 0-15,0 0 0,0 21 16,0 0-16,0 1 0,-21-1 15,0 0-15,0 0 0,0 0 0,0 0 16,0 1-16,0-1 16,0 0-16,0 0 0,0 0 0,-21 0 15,0 1-15,21-1 16,-21-21 0,0 0-1,21-21-15,0-1 16,0 1-16,0 0 0,0 0 15,0 0-15,21 0 0,0-22 0,0 22 16,-21 0-16,21-21 0,1 20 16,-1 1-16,0 0 0,0 0 15,0 21-15,0 0 0,1 0 0,-1 0 16,0 0-16,0 0 16,-21 21-16,0 0 0,0 0 0,0 1 15,0-1-15,0 0 0,0 21 0,0-21 16,0 1-16,0-1 0,0 21 15,0-21-15,0 0 0,0 1 0,0-1 16,21 0-16,0 0 0,1 0 16,-1-21-16,0 0 0,21 0 15,-21 0-15,1 0 0,20 0 16,0 0-16,-21-21 0,22 0 0,-1 21 16,-21-42-16,22 20 0,-1 1 15,0-21-15,-21 21 0,22-22 0,-22 1 16,0 0-16,0-1 0,0 1 15,1 0-15,-22-22 0,0 22 0,21 0 16,-21-22-16,0 22 0,0-1 0,0 22 16,0-21-16,0 21 0,0 0 15,0-1-15,0 1 0,-21 21 16,21 21-16,0 1 0,-22-1 16,22 21-16,-21 0 0,0 1 15,21-1-15,0 0 0,-21 1 16,0 20-16,21-20 0,0-1 0,0 0 15,0 1-15,0-1 0,0-21 16,0 21-16,0 1 0,0-22 0,0 21 16,0-21-16,21 1 0,0 20 15,0-42-15,0 21 0,1 0 0,-1-21 16,0 0-16,0 0 0,0 0 0,0 0 16,1-21-16,-1 0 0,0 21 15,0-21-15,0 0 0,0-22 0,1 22 16,-1 0-16,0-21 0</inkml:trace>
  <inkml:trace contextRef="#ctx0" brushRef="#br0" timeOffset="96467.58">15155 15558 0,'85'21'31,"-64"-21"-31,21 0 16,-20 0-16,20 0 0,0 0 0,-21 0 16,22-21-16,-1 21 0,0-22 15,1 22-15,-22 0 0,0-21 0,21 21 16,-20-21-16,-22 0 16</inkml:trace>
  <inkml:trace contextRef="#ctx0" brushRef="#br0" timeOffset="97968.34">16489 15367 0,'-21'0'0,"42"0"0,-64 0 15,43 21 1,22-21 0,-1 0-16,0 0 15,0-21-15,21 0 0,-20 21 0,20-21 16,-21 0-16,21 21 0,-20-22 15,-1 1-15,0 0 0,0 0 16,-21 0-16,0 0 0,0-1 0,0 1 16,-21 21-16,0-21 0,-22 21 15,22 0-15,-21 0 0,0 0 0,-1 0 16,1 0-16,0 0 0,-1 21 16,1 0-16,0 1 0,20-1 0,1 21 15,0-21-15,21 0 0,0 1 0,0 20 16,0-21-16,21 0 0,0 0 15,1 1-15,-1-22 0,21 21 0,0 0 16,1-21-16,-1 0 0,-21 21 16,22-21-16,-1 0 0,0 0 0,-21 0 15,1 0-15,-1 0 0,0 0 16,-42 0 0,-22 0-16,22 0 15,-21 21-15,0-21 0,-1 21 0,1-21 16,0 22-16,-1-1 0,1 0 15,0 0-15,-1 0 0,22 0 0,-21 1 16,21-1-16,-1 0 0,22 0 0,0 0 16,0 0-16,0 1 0,0-1 15,22 0-15,-1-21 0,21 21 0,0 0 16,1-21-16,-1 0 0,0 0 0,1 0 16,20 0-16,1 0 15,-22 0-15,22 0 0,-22-21 0,21 0 16,-20 21-16,-1-21 0,0 0 0,1-1 15,-22 1-15,0 0 0,0 0 16,0-21-16,-21 20 0,22 1 0,-22 0 16,0 0-16,0 0 0,-22 0 15,1 21 1,0 21-16,0 0 16,21 0-16,0 0 15,-21 0-15,21 1 0,-21-1 0,21 0 16,0 0-16,-22 0 0,22 0 0,0 1 15,0-1-15,0 0 16,0-42 15,22 0-15,-22-1-16,21 22 0,0-21 16,0 0-16,0-21 0,22 21 0,-22-1 15,0 1-15,0 0 0,0 0 16,0 0-16,1 0 0,-1 21 0,0 0 15,0 0-15,0 0 0,0 21 16,-21 0 0,22 0-16,-22 0 0,21 0 0,-21 1 15,21-1-15,0 0 0,0-21 0,0 21 16,1 0-16,-1 0 16,0-21-16,21 0 0,-21 22 0,22-22 15,-22 0-15,21 0 0,1 0 0,-1 0 16,0 0-16,1 0 0,-1 0 15,21-22-15,-20 1 0,-1 21 0,22-21 16,-22 0-16,-21 0 0,21 0 0,-20-22 16,-1 22-16,-21-21 0,0 21 15,0-22-15,0 22 0,0-21 0,-21 21 16,-1-22-16,1 22 0,-21 21 16,21-21-16,-22 21 0,1 0 0,21 0 15,-21 0-15,-1 21 0,22 0 16,-21 0-16,21 1 0,-1 20 0,1-21 15,0 21-15,21-20 0,0 20 16,0-21-16,0 0 0,0 22 0,0-22 16,21 0-16,0 0 0,1-21 0,-1 21 15,0 0-15,0-21 0,21 0 16,-20 0-16,20 0 0,-21 0 0,21 0 16,-20 0-16,20 0 0,-21-21 0,21 0 15,-20 0-15,-1 0 0,0 0 16,0-22-16,0 22 0,0-21 15,1-1-15,-22-20 0,21 21 0,0-22 16,0 1-16,-21-1 0,21 1 0,0 20 16,-21 1-16,0 0 0,0-1 15,0 22-15,22-21 0,-22 21 16,-22 42 0,1 0-16,21 21 0,-21 1 15,0-1-15,0 0 0,21 22 16,0-22-16,0 22 0,0-1 0,0-21 15,0 1-15,0 20 0,0-20 0,21-1 16,0 0-16,0-21 0,22 22 16,-22-22-16,0 0 0,0 0 15,21 0-15,-20 1 0,-1-1 0,21-21 16,-21 0-16,0 0 0,1 0 0,-1 0 16,21 0-16,-42-21 0,42-1 15</inkml:trace>
  <inkml:trace contextRef="#ctx0" brushRef="#br0" timeOffset="98688.48">20066 15282 0,'0'-21'16,"0"0"-16,0 0 15,0 0-15,0 0 16,0-1-16,0 1 0,0 0 16,0 0-16,-21 0 0,21 0 0,-21 21 15,-1 0-15,1 0 16,0 0-16,0 0 0,0 21 0,-22 0 15,22 0-15,0 0 0,0 0 16,0 22-16,0-22 0,-1 0 16,22 21-16,-21-20 0,21-1 0,0 0 15,0 0-15,0 0 0,21 0 16,1 1-16,-1-22 0,21 21 0,-21-21 16,0 0-16,22 21 0,-22-21 0,21 0 15,-21 0-15,1 0 0,20 21 16,-21-21-16,-42 0 31,0 0-31,0 0 0,-1 0 16,-20 0-16,0 0 0,21 0 0,-22 0 15,1 21-15,21-21 0,-22 21 16,22-21-16,0 0 0,0 22 16,21-1-16,21 0 31,0-21-31,0 0 0,1 0 0,20 0 15,-21 0-15,21 0 0,1 21 0,-22-21 16,21 0-16,-21 0 0,1 0 16,20 21-16,-21-21 0,0 0 0,-21 21 15,0 1-15,0-1 16,0 0-16,-21 0 0,0 0 16,0 0-16,0 1 0,-1 20 15,22-21-15,-21 21 0,0-20 0,0-1 0,0 21 16,0-21-16,21 0 15,0 1-15,0-1 0,0 0 0,0 0 16,0 0-16,21-21 16,0 0-1,0 0-15,-21-21 0,21 0 0,0 0 16</inkml:trace>
  <inkml:trace contextRef="#ctx0" brushRef="#br0" timeOffset="99416.84">21061 14838 0,'21'-21'0,"-21"0"15,0 42 1,0 0 0,0 0-16,0 0 0,0 22 0,0 20 15,0-21-15,0 1 0,0 20 0,0 1 16,0-1-16,0-20 0,0-1 16,0 21-16,0-20 0,0-22 15,0 21-15,0 1 0,0-22 0,0 0 16,0 0-16,0 0 15,-21-21-15,21-21 16,0 0 0,0 0-16,0 0 0,0-1 15,0-20-15,0 21 0,0-21 0,21-1 16,0 1-16,0 21 0,0-22 16,22 1-16,-22 0 0,42 21 0,-20-22 15,-1 22-15,22 21 0,-22-21 0,21 21 16,1 0-16,-22 0 0,22 21 15,-22 0-15,-21 0 0,22 22 16,-22-1-16,0-21 0,-21 22 0,0-1 16,0-21-16,-21 21 0,-22 1 15,1-22-15,0 0 0,-1 0 0,1 0 16,-21 1-16,-1-1 0,22 0 0,-22-21 16,22 0-16,0 0 0,-1 0 15,22 0-15,-21 0 0,21 0 0,-1 0 16,1 0-16,21-21 0,0 0 15,21 21 1,1-22-16,-1 22 0,0-21 0,21 21 16,-21-21-16,22 21 0</inkml:trace>
  <inkml:trace contextRef="#ctx0" brushRef="#br0" timeOffset="99880.58">22246 15240 0,'0'-21'0,"0"42"0,0-63 0,0 21 16,0-1-16,0 1 0,0 0 0,-21 0 15,21 0-15,-21 21 0,0 0 0,-1 0 16,1 0-16,0 0 16,0 21-16,0 0 0,0 21 0,-1-20 15,1 20-15,0-21 0,21 21 16,-21-20-16,0 20 0,0-21 15,21 21-15,-22-20 0,22-1 0,0 0 16,0 0-16,0 0 0,22 0 16,-1-21-16,0 0 0,0 0 15,0 0-15,0 0 0,1 0 0,-1 0 16,0 0-16,0-21 0,21 0 0,-20 21 16,-1-21-16,0-21 0,-21 20 15,21 1-15,0 0 0,-21-21 0,0 21 16,0-1-16,0 1 0,0 0 15,0 0-15,0 42 16,0 0 0,0 0-16,0 1 0,0 20 15,-21-21-15,21 0 0,0 0 0,0 1 16,0-1-16,0 0 0,0 0 0,0 0 16,0 0-16,0 1 0,21-22 15,0 0-15,1 21 0,-1-21 0,0 0 16,0 0-16,0 0 0,22 0 15,-22 0-15</inkml:trace>
  <inkml:trace contextRef="#ctx0" brushRef="#br0" timeOffset="100664.84">23135 15028 0,'0'0'0,"0"-21"15,0 0-15,0 0 0,-21 21 16,0 0-16,0 0 0,-1 0 0,1 0 15,0 0-15,-21 0 0,21 21 0,-1 21 16,-20-20-16,21 20 0,0 0 16,0 1-16,-1-1 0,1 0 0,0 1 15,21-1-15,0 0 0,0-21 0,0 22 16,0-22-16,21 21 0,22-21 16,-22 1-16,0-1 0,21 0 15,1 0-15,-1 0 0,0-21 0,1 0 16,-1 0-16,0 0 0,1 0 15,-1 0-15,-21 0 0,21-21 0,-20 0 16,20 0-16,-21 0 0,0-1 0,0-20 16,1 0-16,-1-22 0,-21 22 15,21-22-15,-21 1 0,21-1 0,-21 1 16,21-1-16,-21 22 0,0 0 0,0-1 16,0 1-16,0 21 0,0 0 15,0 0-15,0 42 16,0 0-16,0 0 0,0 0 15,0 22-15,-21-22 0,21 21 16,-21 22-16,21-22 0,-21 0 0,21 1 16,-21 20-16,21-21 0,-22 1 15,1-1-15,21 0 0,-21-20 0,21 20 16,0-21-16,-21 0 0,21 0 0,0 1 16,0-1-16,-21-21 0,42-21 31,0-1-31,0 1 15,0-21-15,1 21 16,20 0-16,-21-22 0,0 22 0,22 0 16,-1-21-16,-21 20 0,21 1 0,-20 0 15,-1 21-15,0-21 16,0 21-16,0 0 0,-21 21 16,0 0-16,-21-21 15,0 21-15,0-21 0,0 22 16,-1-1-16,1-21 0,0 21 0,0-21 15,-21 0-15,20 21 0,1-21 0,0 0 16,0 0-16,21 21 0,-21 0 16,21 1-16,0-1 15,0 0-15,0 0 16,0 0-16,0 0 0,21 1 16,0-1-16,0 0 15,0 0-15,1-21 0,20 21 16,-21-21-16,21 0 0,-20 21 15,-1-21-15,21 0 0,-21 0 0,0 0 16,1 0-16,-1 0 0,0-21 16,0 21-16,-21-21 0</inkml:trace>
  <inkml:trace contextRef="#ctx0" brushRef="#br0" timeOffset="101648.41">24511 15177 0,'21'0'16,"0"0"-1,0-22-15,1 22 0,-1 0 0,0-21 16,0 0-16,21 21 0,-20-21 0,20 21 16,-21-21-16,21 0 0,-20-1 15,-22 1-15,0 0 0,0 0 0,0 0 16,0 0-16,0-1 0,-22 1 0,1 0 15,0 21-15,0-21 0,-21 21 16,20 0-16,-20 0 0,21 0 0,-21 0 16,20 21-16,-20-21 0,21 21 15,-21 0-15,20 1 0,1-1 0,21 21 16,0-21-16,-21 22 0,21-22 16,0 0-16,0 21 0,0-21 15,21 22-15,-21-22 0,21 0 0,1 0 16,-1 0-16,21 1 0,-21-1 0,0-21 15,1 0-15,-1 21 0,21-21 16,-21 0-16,0 0 0,1 0 16,-22-21-16,-22 21 15,1 0 1,0 0-16,-21 0 0,21 0 0,-22 0 16,1 0-16,21 0 0,-22 21 0,22 0 15,-21 0-15,21 0 16,0 1-16,-1-1 0,1 0 0,21 0 15,-21 0-15,21 0 0,0 1 0,0-1 16,0 0-16,21 0 0,0 0 16,1 0-16,-1-21 0,0 22 0,21-22 15,1 0-15,-22 0 0,21 0 0,0 0 16,22 0-16,-22 0 0,1 0 16,-1 0-16,0 0 0,1-22 0,-1 1 15,0 0-15,1 0 0,-1 0 0,-21 0 16,0-22-16,0 22 0,1 0 15,-1 0-15,-21 0 0,0-1 16,-21 44 15,21-1-31,-22-21 0,22 21 16,0 0-16,-21 0 0,21 0 0,-21 1 16,0-1-16,21 0 15,0 0-15,0 0 0,-21 0 16,21 1-1,0-44 17,0 1-32,21 0 15,-21 0-15,21 0 0,0 0 16,0-1-16,1-20 0,-1 21 0,0-21 16,0 20-16,21-20 0,-20 0 15,20 21-15,0-22 0,-21 22 16,22 0-16,-22 0 0,21 21 0,-21 0 15,-21 21-15,0 0 16,0 0-16,0 22 0,0-22 16,0 0-16,0 21 0,0-21 0,0 1 15,0-1-15,0 0 0,-21 0 0,21 0 16,-21 0-16,21 1 16,-21-1-16,21 0 15,21-21 32,0-21-47</inkml:trace>
  <inkml:trace contextRef="#ctx0" brushRef="#br0" timeOffset="102224.87">26098 15367 0,'0'-21'0,"0"42"0,0-63 0,0 21 16,-21-1-16,0 1 0,0 0 16,0-21-16,0 21 0,21-1 15,-22 1-15,1 21 0,0-21 0,0 21 16,0 0-16,0 0 0,-1 0 16,1 0-16,0 21 0,0-21 0,0 43 15,-22-22-15,22 0 0,0 21 0,0-21 16,21 22-16,-21-22 0,0 21 15,21-21-15,-22 22 0,22-22 0,0 0 16,0 0-16,0 0 0,0 1 0,22-1 16,-1 0-16,0-21 0,0 0 15,0 21-15,0-21 0,1 0 16,-1 0-16,0 0 0,0 0 0,0-21 16,0 0-16,1 21 0,-1-21 15,21-22-15,-21 22 0,0-21 0,22-1 16,-22 1-16,0 0 0,21-22 0,-20 22 15,-1-22-15,0 1 0,0 21 16,0-22-16,0 22 0,1-1 0,-1 22 16,-21 0-16,0 0 0,0 0 0,0 42 31,-21 0-31,-1 0 0,1 22 16,0-22-16,0 21 0,0 0 0,0 22 15,-1-22-15,1 1 0,21-1 16,0 21-16,0-20 0,0-1 0,0-21 15,0 22-15,0-22 0,0 0 16,0 21-16,21-21 0,1 1 16,-1-22-16,0 0 0,0 0 15,0 0-15,0 0 16,1 0-16,-1 0 0,0-22 16,0 22-16,-21-21 0,21 21 0,0 0 15</inkml:trace>
  <inkml:trace contextRef="#ctx0" brushRef="#br0" timeOffset="102412.76">26395 15600 0,'0'21'31,"0"-42"32,0 0-63</inkml:trace>
  <inkml:trace contextRef="#ctx0" brushRef="#br0" timeOffset="106399.81">3831 17568 0,'0'0'0,"21"-21"0,0 21 16,1-21 0,-1 21-1,-21-21-15,21 21 16,0 0-16,0-21 0,-21 0 15,21 21-15,1-22 0,-22 1 0,21 21 16,-21-21-16,21 0 0,-21 0 16,0 0-16,0-1 15,-21 1-15,0 21 16,-1 0-16,-20 0 0,21 0 16,-21 0-16,-1 0 0,22 21 15,-21 1-15,-1-22 0,22 21 0,-21 0 16,21 0-16,0 21 0,-1-20 15,1-1-15,21 0 0,0 21 0,0-21 16,0 1-16,0-1 0,21 0 16,1-21-16,-1 0 15,0 0-15,0 0 0,21 0 0,-20 0 16,-1 0-16,21 0 0,-21-21 16,22 0-16,-22-1 0,0 1 0,0 0 15,0 0-15,0 0 16,1 21-16,-22-21 0,21-1 0,-21 1 15,0 0 1,0 42 15,0 0-31,21 1 0,-21-1 0,21 21 16,-21 0-16,0-20 0,0 20 16,0 0-16,21 1 0,-21-1 0,0-21 15,0 21-15,0 1 0,0-1 16,0-21-16,0 22 0,0-22 15,-21 21-15,0-21 0,0 0 0,0 1 16,-1-1-16,1-21 16,0 21-16,0-21 0,0 0 0,-22 0 15,22 0-15,0 0 0,0 0 16,0 0-16,-22 0 0,22-21 0,0 21 16,21-21-16,-21 21 0,21-22 15,-21 1-15,21 0 16,0 0-16,0 0 0,21 0 15,0-1-15,0 1 0,0 21 16,1-21-16,-1 0 0</inkml:trace>
  <inkml:trace contextRef="#ctx0" brushRef="#br0" timeOffset="106611.69">4741 17695 0,'43'0'16,"-86"0"-16,107-21 63,-43 21-48,0 0-15,0 0 16,0 0-16</inkml:trace>
  <inkml:trace contextRef="#ctx0" brushRef="#br0" timeOffset="107297.71">7070 17463 0,'-22'-22'15,"22"1"1,0 0-16,0 0 15,22 0-15,-1 0 0,-21-1 16,0 1-16,0 0 16,0 0-16,-21 21 15,-1 0-15,-20 0 16,21 0-16,-21 0 0,-1 0 16,1 0-16,0 21 0,20-21 15,-20 21-15,0 0 0,21-21 0,-22 22 16,22-1-16,0-21 0,0 21 15,0 0-15,21 0 0,0 0 16,21 1 0,0-22-16,0 21 0,21 0 0,-20-21 15,20 21-15,0 0 0,1 0 16,-1 1-16,21-22 0,-41 42 0,20-21 16,0 0-16,1 0 0,-22 1 15,0-1-15,0 21 0,-21-21 16,0 0-16,0 1 0,0 20 15,-42-21-15,21 0 0,-22 0 0,1 1 16,0-1-16,-22 0 0,1 0 16,20-21-16,-20 0 0,-1 21 0,22-21 15,0 0-15,-22 0 0,22 0 16,-1-21-16,22 21 0,-21-21 0,21 0 16,0 0-16,-1-22 0,1 22 15,0-21-15,21 21 0,0-22 0,0 1 16,0 21-16,0-22 0,0 22 15,21 0-15,0 0 0,1 0 0,-1 21 16,21-21-16,0 21 16,1 0-16,-1 0 0,22 0 15</inkml:trace>
  <inkml:trace contextRef="#ctx0" brushRef="#br0" timeOffset="107804.42">7874 17399 0,'0'0'0,"-402"487"125,402-466-109,21-21-16,0 21 0,0-21 0,0 0 16,1 0-16,-1 0 0,0 0 15,21 0-15,-21 0 0,1 0 16,20 0-16,-21 0 0,21-21 15,-20 0-15,20 0 0,0 0 0,-21-1 16,1-20-16,-1 21 0,0-21 16,0-1-16,-21 22 0,0-21 0,0-1 15,-21 22-15,0-21 0,0 0 16,-22 20-16,1 1 0,0 0 0,-1 0 16,1 0-16,0 21 0,20 0 0,-20 0 15,0 0-15,-1 0 0,22 21 16,0 0-16,0 0 0,0 0 0,21 22 15,0-22-15,0 0 16,0 21-16,0-20 0,42 20 0,-21-21 0,0 0 16,22 0-16,-1 1 15,0-22-15,1 21 0</inkml:trace>
  <inkml:trace contextRef="#ctx0" brushRef="#br0" timeOffset="108399.87">8911 17314 0,'0'0'0,"0"-21"0,-21 0 16,0 21-16,21-21 16,-21 21-16,-1 0 15,1 0 1,21 21-16,0 0 0,0 0 0,0 1 15,-21-1-15,21 0 0,-21 21 16,21-21-16,-21 22 0,21-22 0,0 21 16,0 1-16,-21-22 0,21 21 15,-22-21-15,22 0 0,0 22 0,0-22 16,-21 0-16,21 0 0,-21 0 16,21 1-16,-21-22 31,21-22-16,0 1-15,0 0 16,0 0-16,0-21 0,0 20 0,21-20 16,0 0-16,-21-1 0,21 1 15,1 0-15,20-22 0,-21 22 0,0 0 16,22-1-16,-1 1 0,0 21 16,1-22-16,-1 22 0,0 21 0,1-21 15,-1 21-15,0 0 0,1 0 0,-1 21 16,-21 0-16,0 1 0,0-1 15,1 21-15,-1-21 0,0 22 16,-21-1-16,21-21 0,-21 21 16,0 1-16,0-1 0,0 0 0,0 1 15,0-22-15,0 21 0,-21-21 16,21 1-16,-21-1 0,21 0 0,-21 0 16,21 0-16,0 0 15,-22-21 1,1-21-1,21 0-15,0 0 16,-21 0-16</inkml:trace>
  <inkml:trace contextRef="#ctx0" brushRef="#br0" timeOffset="108683.71">8678 17611 0,'21'0'31,"1"0"-31,-1-21 16,0 21-16,0 0 0,21 0 15,1-22-15,-1 22 0,0 0 0,1 0 16,-1-21-16,0 21 0,1 0 16,-1-21-16,-21 21 0,22 0 15,-22 0-15,21 0 0,-21 0 0,0 0 16,1 0-1</inkml:trace>
  <inkml:trace contextRef="#ctx0" brushRef="#br0" timeOffset="111212.24">11366 17103 0,'0'0'0,"0"-21"16,0-1-16,0 1 15,0 0-15,0 0 16,0 0-1,0 42 32,0 0-47,0 0 16,0 0-16,0 1 16,0-1-1</inkml:trace>
  <inkml:trace contextRef="#ctx0" brushRef="#br0" timeOffset="113676.75">11430 17145 0,'0'0'0,"0"-21"0,0 0 15,0 0-15,0-1 16,0 44 15,-21-1-31,0 21 16,21-21-16,-22 22 0,1-1 15,0 0-15,21 1 0,-21 20 0,0-21 16,0 22-16,-1-1 0,1-20 16,-21 20-16,21-20 0,0-1 0,21 0 15,-22 1-15,22-22 0,-21 21 16,21-21-16,0 0 15,0-42 1,0 0-16,0 0 16,21-21-16,1 20 0,-22-20 0,21 0 15,0-1-15,0-20 16,0-1-16,0 22 0,1-21 0,-1-1 16,0 22-16,0-22 0,0 1 15,22 20-15,-22 1 0,0-21 0,0 41 16,0-20-16,0 21 0,-21 0 15,22 21-15,-1 21 16,-21 0-16,21 0 0,-21 22 16,0-1-16,21 0 0,-21 1 0,0-1 15,0 21-15,0-20 0,0 20 16,0-20-16,0 20 0,0-21 0,0 22 16,0-22-16,0 1 0,0-1 15,0-21-15,0 21 0,0-20 16,0 20-16,0-21 0,0 0 15,0 0-15,-21-21 0,0 0 16,0 0 0,-1 0-16,22-21 0,-21 0 15</inkml:trace>
  <inkml:trace contextRef="#ctx0" brushRef="#br0" timeOffset="113872.64">11070 17780 0,'0'0'15,"-21"0"-15,21-21 16,21 0 0,0 21-16,0 0 15,1-21-15,20 21 0,-21-22 16,21 22-16,-20-21 0,20 21 0,0 0 16,-21-21-16,22 21 0,-22 0 15,21-21-15,-21 21 0,1-21 0,-1 21 16,21 0-16,-21 0 0</inkml:trace>
  <inkml:trace contextRef="#ctx0" brushRef="#br0" timeOffset="114296.11">11874 17590 0,'0'0'0,"0"-22"0,0 1 0,22 0 15,-22 0-15,21 0 0,0 21 16,0-21-16,21-1 0,-20 1 0,-1 0 16,21 21-16,-21 0 0,22-21 15,-1 21-15,-21 0 0,21 0 0,-20 21 16,-1 0-16,0 0 0,0 1 16,0-1-16,-21 21 0,0 0 0,0-20 15,0 20-15,0 0 16,0-21-16,0 22 0,-21-1 0,0-21 15,21 0-15,0 1 0,-21-1 16,0 0-16,21-42 31,0 0-31,0-1 16,0 1-16,0 0 0,0-21 16,0 21-16,0-1 0,21-20 0,-21 0 15,21 21-15,0-22 0,0 22 16,0 0-16,-21 0 0,43 0 0,-43-1 15,21 22-15,0 0 16,0-21-16,0 21 0,1 0 16,-1 0-16,0 0 15</inkml:trace>
  <inkml:trace contextRef="#ctx0" brushRef="#br0" timeOffset="115316.53">13250 17441 0,'0'0'0,"0"-21"0,0 0 16,-21 0-16,0 21 16,0 0-16,0 0 0,-1 0 0,1 0 15,0 0-15,-21 0 0,21 0 16,-1 21-16,-20 0 0,21 0 0,0 1 15,0-1-15,-1 21 0,1 0 16,0-20-16,21 20 0,0 0 0,0-21 16,0 22-16,0-22 0,0 21 15,21-21-15,0 22 0,1-22 0,-1 0 16,21 0-16,-21 0 0,22-21 16,-1 22-16,-21-22 0,21 0 0,1 0 15,-22 0-15,21 0 16,1-22-16,-22 1 0,21 0 0,0 0 15,-20 0-15,20-22 0,-21 22 16,0-21-16,0 0 0,1-22 0,-1 22 16,0-1-16,-21-20 0,0 21 15,0-1-15,21 1 0,-21 0 0,0 20 16,0 1-16,0 0 0,0 0 16,0 0-16,0 42 15,0 0 1,0 21-16,0-20 0,-21 20 15,21-21-15,0 21 0,0 1 16,0-1-16,-21 22 0,21-22 16,-21 0-16,-1-21 0,22 22 15,0-1-15,-21 0 0,0-20 0,21-1 16,-21 0-16,21 0 0,0 0 16,-21 0-16,21-42 31,0 0-31,0 0 15,0 0-15,21 0 0,-21-1 0,21-20 16,0 21-16,0 0 0,1-22 16,-1 22-16,0-21 0,0 21 0,0 0 15,0 21-15,1-22 0,-1 22 16,0 0-16,0 0 16,0 22-16,-21-1 15,0 0-15,0 21 0,0-21 0,0 1 16,0-1-16,0 21 0,0-21 15,0 0-15,0 1 0,0-1 0,21 0 16,-21 0-16,22-21 0,-22 21 16,21-21-16,0 0 0,0 0 0,0 0 15,22 0-15,-22 0 16,0-21-16,0 21 0,0-21 0,22 0 16,-22 0-16,0-1 0,0-20 15,0 21-15,0 0 0,1-22 16,-22 22-16,0 0 0,21 0 15,-21 0-15,0 0 0,21 21 0,-21-22 16,-21 22 0,21 22-1,-21-1-15,21 0 0,0 0 16,0 0-16,0 0 0,0 1 0,0-1 16,0 21-16,0-21 0,0 0 15,0 1-15,0-1 0,0 0 16,21 0-16,0-21 0,0 0 15,0 0-15,0 0 0,1 0 16,-1 0-16,0 0 16,0 0-16,0-21 0,0 21 0,-21-21 15,0 0-15,22-22 0,-22 22 16,21 0-16</inkml:trace>
  <inkml:trace contextRef="#ctx0" brushRef="#br0" timeOffset="115508.42">14330 17272 0,'-64'-21'31,"43"21"-15,21 21 31,21-21-32,0 0-15</inkml:trace>
  <inkml:trace contextRef="#ctx0" brushRef="#br0" timeOffset="115840.23">14838 17039 0,'0'0'0,"0"-21"16,-21 21-16,-1 0 16,1 21-16,0 0 15,21 1-15,0 20 0,0-21 16,-21 21-16,21 1 0,-21-22 0,21 21 16,-21 1-16,21-1 0,-22 0 15,22 22-15,0-22 0,0 0 0,0 1 16,0-1-16,0 0 0,0 1 15,0-22-15,0 21 0,0-21 0,0 1 16,22-1-16,-1 0 16,0-21-16,0 0 15,0 0-15,0 0 0,1 0 16,-22-21-16,21 0 0,0-1 0,-21 1 16,0 0-16,21-21 0</inkml:trace>
  <inkml:trace contextRef="#ctx0" brushRef="#br0" timeOffset="116028.86">14626 17484 0,'0'0'0,"21"-21"32,0 21-32,1 0 15,-1 0-15,0 0 0,0 0 16,0 0-16,0 0 0,1 0 15,-1 0-15,0 0 0,0-22 0,0 22 16,0-21-16,1 21 0</inkml:trace>
  <inkml:trace contextRef="#ctx0" brushRef="#br0" timeOffset="116628.52">15049 17505 0,'0'0'0,"-21"0"31,42 0-15,1 0-16,-1 0 15,0 0-15,21 0 0,-21-21 16,22 21-16,-1-21 0,-21 21 0,22 0 16,-22-22-16,21 1 0,-21 21 15,0 0-15,1-21 0,-22 0 32,-22 21-32,1 0 0,0 0 15,-21 0-15,21 0 0,-22 0 16,22 0-16,-21 0 0,21 21 0,-1 0 15,-20 0-15,21 1 0,21-1 16,0 0-16,-21 0 0,21 0 0,0 22 16,0-22-16,0 0 0,21 0 15,-21 0-15,21 0 0,0 1 0,22-22 16,-22 21-16,0-21 0,21 0 16,-21 21-16,22-21 0,-22 0 0,21 0 15,-21 0-15,22 0 0,-1 0 16,-21 0-16,22-21 0,-22 0 15,21 21-15</inkml:trace>
  <inkml:trace contextRef="#ctx0" brushRef="#br0" timeOffset="117924.24">15896 17420 0,'0'-21'0,"0"42"0,0-63 16,0 21-16,-21 21 15,0 0-15,0 0 0,-1 0 16,1 21-16,0 0 15,0 0-15,0 0 0,0 1 16,-1-1-16,22 21 0,-21-21 16,0 22-16,21-22 0,0 21 0,0-21 15,0 22-15,0-22 0,0 0 16,0 0-16,0 0 0,21 0 0,0 1 16,1-1-16,-1-21 0,21 0 15,-21 0-15,22 0 0,-1 0 0,0 0 16,1 0-16,-1 0 0,-21-21 15,21-1-15,1 1 0,-1 0 0,-21 0 16,0-21-16,22 20 0,-22-20 16,0 0-16,0-22 0,-21 22 0,21 0 15,1-1-15,-22-20 16,0 20-16,21 1 0,0 0 0,-21-1 16,21 1-16,-21 21 0,0-21 15,0 20-15,0 1 0,0 0 0,0 0 16,-21 42-1,21 0 1,-21 0-16,21 1 0,-21 20 0,21 0 16,0-21-16,-22 22 0,22-1 15,-21 22-15,21-22 0,-21 0 0,21 1 16,0-1-16,0 0 0,0 1 16,0-1-16,0 0 0,0-21 0,0 22 15,0-22-15,21 0 16,0 0-16,1 0 0,-1 1 0,0-22 15,0 0-15,21 0 0,-20 0 16,-1 0-16,21 0 0,-21-22 0,22 22 16,-22-21-16,0-21 0,0 21 15,0 0-15,0-22 0,1 22 0,-1 0 16,-21-21-16,21 20 0,-21-20 16,0 21-16,0 0 0,0 0 15,0-1-15,0 44 31,0-1-31,0 0 0,0 0 16,0 0-16,0 0 0,0 1 16,0-1-16,0 0 0,0 0 15,0 0-15,0 0 0,0 1 0,0-1 16,0 0-16,0 0 16,21 0-16,0-21 0,0 0 15,1 0-15,-1 0 16,0 0-16,-21-21 0,21 0 0,0 0 15,-21 0-15,21-1 0,1 1 16,-1-21-16,-21 21 0,21 0 16,0-22-16,-21 22 0,0 0 0,21 0 15,-21 42 17,0 0-32,0 0 15,0 0-15,-21 1 0,21 20 0,0-21 16,0 0-16,0 0 0,0 1 15,0-1-15,0 0 16,0 0-16,21-21 0,0 21 0,1-21 16,-1 0-16,0 0 0,0 0 15,0 0-15,0 0 0,1 0 16,-22-21-16,0 0 0,21 0 16,0 0-16,0-1 15,0 1-15,-21-21 0,21 21 0,1 0 16,-1-22-16,0 22 0,21 0 15,-21 0-15,22 0 0,-22-1 0,21 22 16,-21 0-16,22 0 0,-1 0 16,-21 0-16,22 0 0,-22 0 0,21 22 15,-21-1-15,0 0 0,1 21 16,-1-21-16,-21 22 0,0-22 0,0 0 16,0 21-16,0-20 0,0-1 15,-21 0-15,21 0 0,0 0 0,-22 0 16,1-21-16,21 22 15,-21-22-15,21-22 32,0 1-32,0 0 0,0 0 15,0 0-15,0-22 0,21 22 16,-21-21-16,21 21 0,1-22 0,-22 1 16,21 21-16,0 0 0,-21-22 15,21 22-15,0 0 0,-21 0 0,21 21 16,-21-21-16,22 21 0,-1 0 15,0 0-15,0 0 16,0 0 0,0 0-16</inkml:trace>
  <inkml:trace contextRef="#ctx0" brushRef="#br0" timeOffset="118357.54">18224 17632 0,'0'0'0,"43"21"31,-22-21-31,0 0 0,0 0 16,0 0-16,1-21 0,-1 21 0,21-21 16,-21 21-16,22-21 0,-1-1 15,-21 1-15,21 21 0,-20-21 16,-1 0-16,0 0 0,0 0 0,-21-1 15,0 1-15,0 0 0,0 0 16,0 0-16,0 0 0,-21 21 0,0 0 16,0-22-16,-1 22 0,1 0 15,0 0-15,0 0 0,0 0 0,0 22 16,-1-1-16,1 0 0,0 0 16,0 21-16,21-20 0,-21 20 0,21-21 15,0 21-15,0-20 0,0 20 16,0-21-16,0 21 0,0-20 0,21-1 15,0 0-15,0 0 0,0 0 16,1 0-16,-1-21 0,0 0 16,21 0-16,-21 0 0,22 0 0,-22 0 15,21 0-15,-21 0 0,22-21 16,-22 21-16,0-21 0,0 0 0,0 0 16,1-22-16,-1 22 0,-21 0 15,21 0-15,-21 0 0,21 0 0</inkml:trace>
  <inkml:trace contextRef="#ctx0" brushRef="#br0" timeOffset="118752.32">15684 17082 0,'64'0'16,"-43"0"-1,21 0-15,1 0 0,-1 0 16,0 0-16,22 0 0,-1-22 0,1 22 15,21-21-15,-22 0 0,1 21 16,20 0-16,-20-21 0,-22 21 0,22-21 16,-22 21-16,0 0 0,-21 0 15,1 0-15,-1-21 0,0 21 0,0 0 16,0 21 15,0-21-31,1 21 16,-1-21-16,0 21 0,0-21 15</inkml:trace>
  <inkml:trace contextRef="#ctx0" brushRef="#br0" timeOffset="119052.09">19516 17738 0,'0'0'0,"21"0"0,-42 0 93,-1 0-93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37:54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931 0,'0'0'16,"0"-21"-16,0 0 16,0 0-16,0 0 15,0 0-15,0-1 16,0 44 31,0-1-47,0 0 15,0 0-15,0 21 0,0-20 16,0-1-16,0 21 0,0-21 0,0 0 16,0 22-16,0-22 0,0 0 15,21 0-15,0-21 0,0 21 16,22 1-16,-22-22 0,21 0 0,-21 0 16,22 0-16,-22 0 0,21 0 15,0-22-15,1 22 0,-22-21 16,21 0-16,-21 0 0,1 0 15,-1 0-15,0-1 0,0-20 0,0 21 16,-21 0-16,0-22 0,0 22 16,0-21-16,0 21 0,0 0 15,0-1-15,0 1 0,0 0 16,-21 21 0,0 21-16,21 0 0,-21 1 15,21-1-15,0 21 0,0-21 16,-21 22-16,21-1 0,-22 0 0,22 1 15,0-1-15,0 0 0,-21 1 16,21-1-16,-21 0 0,21 1 16,-21-1-16,21 0 0,0 1 15,0-1-15,-21 0 0,21 1 0,0-1 16,-21-21-16,21 21 0,0-20 16,0-1-16,0 0 0,0 0 0,0 0 15,0-42 16,0 0-31,0 0 16,0 0-16,-22-1 0,22 1 16</inkml:trace>
  <inkml:trace contextRef="#ctx0" brushRef="#br0" timeOffset="291.64">2328 1524 0,'0'0'0,"21"0"32,1 0-17,-1 0-15,0 0 0,21 0 16,1-21-16,-1 21 0,0 0 0,22-21 16,-22 21-16,0 0 0,1 0 15,-1-21-15,0 21 0,1 0 0,-22 0 16,0 0-16,0 0 15,0 0-15,-21-22 0,22 22 0,-22-21 63</inkml:trace>
  <inkml:trace contextRef="#ctx0" brushRef="#br0" timeOffset="511.51">3619 1397 0,'0'0'0,"0"-21"94</inkml:trace>
  <inkml:trace contextRef="#ctx0" brushRef="#br0" timeOffset="1083.19">6879 508 0,'0'0'0,"-21"-21"31,0 21-31,21 21 16,0 0-16,0 0 16,0 1-16,-21 20 0,21 0 0,0 1 15,0 20-15,0 1 0,-22-1 16,22 1-16,0-1 0,0 1 0,0-1 15,0 1-15,0-22 0,0 21 16,-21-20-16,21 20 0,0-20 0,-21-1 16,21 0-16,0 1 0,0-1 15,0-21-15,0 21 0,-21-20 0,21-1 16,0 0 0,0-42-1,0 0 1,0-1-16</inkml:trace>
  <inkml:trace contextRef="#ctx0" brushRef="#br0" timeOffset="1487.95">6413 804 0,'-21'0'0,"42"0"0,-63-42 15,21 21-15,0 0 0,21 0 16,0-1-16,0 1 0,0 0 0,0 0 16,0 0-16,21 0 0,0-1 15,0 1-15,22 0 0,-1 0 0,0 0 16,22 21-16,-1-21 0,1 21 16,-1 0-16,-20 0 0,20 0 0,1 0 15,-1 21-15,-21 0 0,1 0 16,-1 21-16,0 1 0,-20-1 15,-22 0-15,0 1 0,0 20 0,0-20 16,-22 20-16,-20 1 0,0-22 16,-1 0-16,1 1 0,-21-1 15,20 0-15,1-21 0,0 22 0,-22-22 16,43 0-16,-21 0 0,-1-21 16,22 21-16,0-21 0,42-21 31,0 21-16,0-21-15,1 21 0,-1-21 16,0 21-16</inkml:trace>
  <inkml:trace contextRef="#ctx0" brushRef="#br0" timeOffset="2028.51">7620 1037 0,'0'0'0,"0"-63"31,0 42-31,-21 21 16,0 0-1,-1 0-15,22 21 16,-21 21-16,21-21 0,-21 0 15,0 22-15,21-22 0,-21 21 16,21 1-16,-21-1 0,-1 0 0,22 1 16,0-22-16,0 21 0,-21 0 15,21 1-15,0-22 0,0 21 0,0-21 16,0 22-16,0-22 0,0 0 0,21 0 16,1-21-16,-1 21 15,0-21-15,0 0 0,21 0 0,-20 0 16,147-127-1,-148 106 1,21 0-16,-20-21 0,-1-1 16,21 1-16,-21 21 0,-21-21 0,0-22 0,0 22 15,0-1-15,0 1 16,0 21-16,0-21 0,0-1 0,-21 22 16,0 0-16,-21 0 0,20 21 15,-20 0-15,21-21 0,-21 21 0,20 0 16,1 0-16,-21 0 0,21 21 15,0-21-15,-1 21 0,1-21 0,21 21 16,0 0-16,0 0 0,0 1 16,0-1-16,21-21 0,-21 21 15,22-21-15,20 0 0,-21 0 16</inkml:trace>
  <inkml:trace contextRef="#ctx0" brushRef="#br0" timeOffset="2555.63">8551 1016 0,'0'0'16,"-21"0"-16,0-21 15,0 21-15,0 0 16,-1 0-16,1 0 0,0 0 0,0 0 15,0 21-15,-22-21 0,22 21 16,0 0-16,0 1 0,0-22 0,21 21 16,-21 0-16,21 0 0,-22 0 15,22 0-15,0 1 0,0-1 16,0 0-16,22-21 0,-1 0 16,-21 21-16,21-21 0,0 0 15,0 21-15,0-21 0,1 0 0,-1 0 16,0 0-16,21 21 0,-21-21 15,1 0-15,20 0 0,-21 22 16,0-22-16,22 21 0,-22-21 0,-21 21 16,21-21-16,-21 21 0,0 0 15,0 0-15,-21-21 0,21 22 16,-43-1-16,22-21 0,-21 21 16,21 0-16,-22-21 0,1 21 0,21 0 15,-21-21-15,-1 0 0,22 22 16,0-22-16,-21 0 0,20 0 0,1 0 15,0 0-15,0 0 0,0 0 16,0 0-16,-1-22 0,1 22 0,21-21 16,0 0-1,0 0-15,0 0 16,21 0 0,1 21-16,-1-22 0</inkml:trace>
  <inkml:trace contextRef="#ctx0" brushRef="#br0" timeOffset="2883.2">8699 1080 0,'0'0'16,"0"-22"-16,22 22 31,-1 0-31,0 0 0,21 0 0,-21-21 16,22 21-16,-22 0 0,21 0 16,1 0-16,-1 0 0,0 0 0,-21 0 15,22 0-15,-1 0 0,-21 0 16,0 0-16,-42 0 31,0 0-31,0 0 16,0 0-16,-22 21 0,22-21 0</inkml:trace>
  <inkml:trace contextRef="#ctx0" brushRef="#br0" timeOffset="3156.04">8890 1080 0,'0'42'31,"0"-21"-31,0 0 0,0 0 16,0 1-16,0-1 0,0 0 16,0 0-16,0 21 0,0-20 0,0-1 15,0 0-15,0 0 0,0 0 0,0 0 16,0 1-16,0-1 0,0 0 15,0 0-15,0 0 0,0 0 16,21-21 15,0-21-31,-21 0 16</inkml:trace>
  <inkml:trace contextRef="#ctx0" brushRef="#br0" timeOffset="3455.87">9377 1016 0,'0'21'16,"0"0"-1,0 1-15,0-1 0,0 0 0,0 21 16,0-21-16,0 22 0,0-22 15,0 21-15,0-21 0,0 22 0,0-22 16,0 21-16,0-21 0,-21 1 16,21-1-16,0 0 0,0 0 15,0 0-15,0-42 47,21 0-47,-21 0 16</inkml:trace>
  <inkml:trace contextRef="#ctx0" brushRef="#br0" timeOffset="3695.44">9440 1101 0,'85'63'31,"-64"-42"-31,0 1 0,0-1 0,22 0 16,-22 0-16,0 0 0,0 0 0,0 1 16,1-1-16,-1 0 0,-21 0 15,0 0-15,21-21 0,-21 21 16,21-21-16,0 0 31,-21-21-31,21 21 0</inkml:trace>
  <inkml:trace contextRef="#ctx0" brushRef="#br0" timeOffset="3951.29">10181 953 0,'0'0'0,"-21"21"0,0 0 16,0 0-16,-22 0 0,22 0 15,0 1-15,-21 20 0,20-21 0,-20 0 16,21 0-16,0 1 16,0-1-16,-22 0 0,43 0 0,-21-21 15,21 21-15,0 0 16,21-21 0,0 0-16,1 0 0,-1-21 15,0 0-15,0 21 0,0-21 16</inkml:trace>
  <inkml:trace contextRef="#ctx0" brushRef="#br0" timeOffset="4203.14">10266 931 0,'0'0'0,"0"22"16,0-1-16,0 0 15,0 0-15,0 21 0,0-20 0,0-1 16,0 21-16,-21-21 0,21 22 15,-22-22-15,22 0 0,0 21 0,-21-21 16,21 1-16,-21 20 0,0-21 16,21 0-16,0 0 0,0 1 0,-21-1 15,21 0-15,21-21 47,0 0-47,-21-21 16,21 0-16</inkml:trace>
  <inkml:trace contextRef="#ctx0" brushRef="#br0" timeOffset="4467.64">10731 889 0,'0'21'16,"-21"0"-16,21 1 0,-21-1 15,0 0-15,21 21 0,0-21 16,-21 22-16,0-22 0,21 21 16,-22 1-16,22-22 0,-21 21 15,21-21-15,-21 0 0,0 1 0,21 20 16,0-21-16,0 0 0,0 0 16,0 1-1,21-44 16</inkml:trace>
  <inkml:trace contextRef="#ctx0" brushRef="#br0" timeOffset="4768.47">10689 974 0,'21'-43'0,"-42"86"0,42-107 0,0 43 15,1 21-15,-22-21 0,21 0 16,0 0-16,21-1 0,-21 22 0,1 0 15,20-21-15,0 21 0,-21 0 16,22 0-16,-22 0 0,21 21 0,-21 22 16,1-22-16,-1 21 0,0 1 0,0-1 15,0 0-15,-21 1 0,0-1 16,0 0-16,0-21 0,0 22 0,0-1 16,0-21-16,-21 0 0,21 22 15,-21-22-15,0 0 0,0 0 16,21 0-1,0-42 17,0 0-32,0 0 15</inkml:trace>
  <inkml:trace contextRef="#ctx0" brushRef="#br0" timeOffset="4967.35">10604 1207 0,'0'0'0,"0"21"0,22-21 31,-1 0-31,21 0 0,-21 0 16,22 0-16,-22 0 0,21 0 0,0 0 16,1 0-16,-1 0 0,0 0 15,1-21-15,-1 21 0,0-22 0,1 1 16,-22 21-16,21-21 0,1 21 15</inkml:trace>
  <inkml:trace contextRef="#ctx0" brushRef="#br0" timeOffset="5251.19">11811 889 0,'0'0'15,"-21"0"-15,0 0 0,21 21 16,-22 0-16,1 1 0,21-1 16,0 0-16,0 0 0,-21 21 15,21-20-15,-21 20 0,0 0 0,21-21 16,-21 22-16,21-22 0,0 21 16,-22-21-16,22 1 0,-21-1 0,21 0 15,0 0-15,0 0 0,0 0 16,0 1-1,0-44 1,21 1 0</inkml:trace>
  <inkml:trace contextRef="#ctx0" brushRef="#br0" timeOffset="5500.05">11747 953 0,'0'0'0,"0"-22"0,22 44 31,-1-1-15,-21 0-16,21 0 0,0 0 0,0 22 15,-21-22-15,21 0 0,1 21 16,-1-21-16,0 1 0,0 20 0,0-21 16,0 0-16,1 0 0,-1 1 15,0-22-15,0 21 0,0 0 0,0-21 16,1 0-1,-22-21 1,21 0 0</inkml:trace>
  <inkml:trace contextRef="#ctx0" brushRef="#br0" timeOffset="5764.9">12361 741 0,'0'0'0,"0"-21"0,-21 21 16,0 0-16,21 21 16,-21 0-16,0 0 0,-1 0 15,22 22-15,-21-1 0,21 0 0,-21 1 16,0-1-16,21 0 0,-21 1 16,21-1-16,0 0 0,-21 1 0,21-1 15,0-21-15,-22 22 0,22-22 0,0 0 16,0 0-16,0 0 15,0 0-15,0 1 0,0-1 16</inkml:trace>
  <inkml:trace contextRef="#ctx0" brushRef="#br0" timeOffset="6931.59">5990 1969 0,'0'0'16,"-21"0"-16,0 0 0,0 0 15,-1 0-15,1 0 0,0 0 16,42 0 31,0 0-32,1 0-15,-1 0 0,0 0 16,0 0-16,21 0 0,-20 0 0,20 21 16,0-21-16,1 0 0,-1 0 15,0 0-15,22 0 0,-1 0 0,22 0 16,-22 0-16,22 0 0,0 0 15,-1 0-15,1 0 0,21 0 0,-21 0 16,20 0-16,1 0 0,0 0 16,21 0-16,0 0 0,0 0 0,0 0 15,0 0-15,21-21 0,0 21 16,-21 0-16,22 0 0,-1 0 16,0 0-16,0 0 0,0 0 0,0 0 15,1 0-15,-1 0 0,0 0 16,0 0-16,-21-22 0,21 22 0,-21 0 15,0 0-15,0 0 0,21 0 0,-21-21 16,-21 21-16,21 0 0,-21 0 16,0 0-16,0 0 0,-22 0 0,1-21 15,0 21-15,-1 0 0,-20 0 16,21 0-16,-22 0 0,-21 0 0,22 0 16,-22 0-16,-21 0 0,1 0 15,-1 0-15,0 0 0,0 0 16,-42 0 171,0 0-171</inkml:trace>
  <inkml:trace contextRef="#ctx0" brushRef="#br0" timeOffset="9579.87">1947 3408 0,'0'-21'0,"0"0"0,21-1 16,-21 1-1,0 0-15,22 21 16,-22-21 0,0 42 15,0 0-15,0 0-16,0 22 0,0-22 15,0 21-15,0 1 0,0-1 0,0-21 16,0 21-16,0 1 0,-22-1 15,22 0-15,-21-20 0,21 20 0,-21-21 16,21 21-16,0-20 0,0-1 16,0 0-16,0 0 0,0 0 0,0 0 15,0 1 1,0-44 15,0 1-31,0 0 0,0 0 16,21 0-16</inkml:trace>
  <inkml:trace contextRef="#ctx0" brushRef="#br0" timeOffset="10303.27">2498 3535 0,'0'21'47,"0"0"-31,0 0-16,0 1 16,-22-22-16,22 21 0,-21 0 15,21 0 1,21-21 15,1 0-31,-1-21 16,-21 0-1,0 0-15,0-1 0,0 1 16,0 0 0,0 0-16,-21 21 31,-1 0-31,1 0 15,21 21-15,-21-21 16,21 21-16,0 0 16,0 1-1,0-1-15,21-21 32,0 0-32</inkml:trace>
  <inkml:trace contextRef="#ctx0" brushRef="#br0" timeOffset="13303.17">4043 3112 0,'0'0'0,"0"-22"16,0 1 0,-21 21-1,-1 0 1,22 21 0,-21 1-1,21 20-15,0-21 0,0 21 16,0 1-16,0-1 0,0 0 15,0 1-15,0-1 0,-21 0 0,21 1 16,0-1-16,0 0 0,0 1 16,0-22-16,0 0 0,0 0 0,0 0 15,0 1-15,0-1 0,0 0 16,21-21 0,0 0-1,-21-21-15,22 21 0,-22-21 16,21-1-16,-21 1 0,0 0 0,0 0 15,21 0-15,-21 0 0,21-22 16,-21 22-16,0-21 0,21 21 0,-21-22 16,21 22-16,1 0 0,-22-21 15,0 20-15,0 1 0,21 21 16,-21-21-16,21 21 0,-21 21 31,21 0-31,-21 1 0,21-1 16,-21 0-16,0 0 0,21 0 15,-21 22-15,0-22 0,0 0 0,22 21 16,-22-21-16,0 1 0,0-1 16,21 0-16,0 0 0,0 0 15,0 0-15,-21 1 0,21-22 0,1 21 16,-1-21-16,0 0 0,21 0 16,-21 0-16,1 0 0,20 0 0,-21 0 15,21 0-15,-20-21 0,-1-1 16,0 1-16,21 0 0,-21 0 0,1 0 15,-1 0-15,-21-22 0,21 22 0,-21-21 16,21 21-16,-21-22 0,0 22 16,0-21-16,0 21 0,0-22 0,0 22 15,0 0-15,0 0 0,0 0 16,0-1-16,0 1 16,0 42-1,0 1-15,0-1 16,0 0-16,0 21 0,-21-21 15,21 22-15,0-22 0,0 21 16,0 1-16,0-22 0,0 21 0,0-21 16,0 22-16,0-22 0,0 0 15,21 0-15,0 0 0,-21 0 0,21 1 16,1-22-16,-1 0 0,0 21 0,0-21 16,0 0-16,0 0 0,1 0 15,20-21-15,-21 21 0,0-22 0,0 1 16,1 0-16,-1 0 0,0 0 15,0-22-15,0 22 0,0-21 16,1 0-16,-1-1 0,-21 1 0,0 0 16,21-1-16,-21 1 0,21 0 15,-21-1-15,0 1 0,0 21 0,0 0 16,0-1-16,0 44 31,0-1-31,0 0 16,0 0-16,0 21 0,0 1 0,-21-1 15,21 0-15,-21 1 0,21-1 0,0-21 16,0 22-16,-21-1 0,21 0 16,-22-21-16,22 22 0,-21-22 0,21 0 15,0 0-15,0 0 16,0 1-16,-21-1 0,0 0 16,21-42 15,0 0-31,0-1 15,0 1-15,0 0 0,0-21 0,0 21 16,21-1-16,0-20 0,0 21 16,1-21-16,20 20 0,-21-20 0,0 21 15,22 0-15,-22 0 0,21-1 16,-21 22-16,22 0 0,-22 0 0,21 0 16,-21 0-16,0 0 0,1 0 15,-1 22-15,-21 20 0,0-21 16,0 0-16,0 0 0,0 22 0,0-22 15,0 0-15,0 0 0,0 22 16,-21-22-16,21 0 0,-22 0 0,1 0 16,21 0-16,0 1 0,-21-1 15</inkml:trace>
  <inkml:trace contextRef="#ctx0" brushRef="#br0" timeOffset="14183.42">6435 3450 0,'0'0'0,"0"-21"0,0 0 16,0 0-16,0 0 15,0-1-15,-22 1 0,1 0 16,0 0-16,0 0 0,21 0 16,-21-1-16,0 1 0,-1 21 0,1 0 15,0-21-15,0 21 16,0 0-16,0 0 0,-1 0 0,1 21 16,0 0-16,0 1 0,0 20 15,-22-21-15,22 21 0,21 1 0,-21-22 16,0 21-16,0 1 0,0-1 0,-1-21 15,22 21-15,0-20 0,0-1 16,0 21-16,0-21 0,0 0 16,0 1-16,22-22 15,-1 21-15,0-21 0,0 0 0,0 0 16,0 0-16,22 0 0,-22-21 0,0-1 16,21 1-16,-20 0 0,-1 0 15,21 0-15,-21 0 0,0-22 16,1 1-16,-1 21 0,0-22 0,-21 22 15,0-21-15,21 21 0,-21-22 16,0 22-16,0 0 0,0 0 0,-21 42 31,21 21-15,0-20-16,0-1 16,0 21-16,-21-21 0,21 22 0,0-22 15,0 0-15,0 21 0,0-21 16,0 1-16,0-1 0,0 0 0,0 0 15,21 0-15,0 0 0,0-21 0,0 0 16,1 22-16,-1-22 0,0 0 16,0 0-16,21 0 0,-20 0 15,-1 0-15,21-22 0,0 1 0,-20 0 16,20 0-16,-21 0 0,21 0 16,-20-22-16,-1 1 0,0 0 0,21-1 15,-21 1-15,1-22 0,-22 22 16,21 0-16,-21-1 0,21 1 0,-21 0 15,0 21-15,0-22 0,0 22 0,0 0 16,0 0-16,-21 42 47,21 21-47,-21-21 0,21 22 0,-22-1 16,22 0-16,0 1 0,0-1 0,0 22 15,-21-22-15,21 0 0,0 1 16,0-1-16,0-21 0,0 21 0,0-20 15,0 20-15,0-21 0,0 0 16,21 0-16,1-21 0,-22 22 0,21-22 16,0 21-16,0-21 0,0 0 15,0 0-15,1 0 0,-1-21 16,-21-1-16,21 22 0,0-21 0,0 0 16,0 0-16,-21-21 0,0 20 0</inkml:trace>
  <inkml:trace contextRef="#ctx0" brushRef="#br0" timeOffset="14367.31">6731 3323 0,'21'0'31,"0"0"-31,0 0 0,22 0 16,-22 0-16,21 0 0,1 0 0,-22-21 15,21 21-15,0-21 0,1 21 0,-1-21 16,-21 21-16</inkml:trace>
  <inkml:trace contextRef="#ctx0" brushRef="#br0" timeOffset="14820.05">8699 3260 0,'0'-21'0,"0"42"0,22-64 0,-1 43 16,-21 22 15,0-1-31,0 0 0,0 0 16,0 0-16,0 0 0,0 22 15,-21-22-15,-1 21 0,1 1 0,21-22 16,0 21-16,-21-21 0,0 0 0,21 22 16,-21-22-16,21 0 0,0 0 15,0 0-15,0 1 0,21-22 32,0 0-32,0 0 0,0-22 15,22 22-15,-22-21 0</inkml:trace>
  <inkml:trace contextRef="#ctx0" brushRef="#br0" timeOffset="15251.81">9356 3239 0,'0'0'0,"0"-22"0,-22 22 16,1 0-1,0 0-15,0 0 0,0 0 0,-22 0 16,22 22-16,-21-1 0,21-21 0,0 21 15,-1 0-15,1-21 0,0 21 16,0 0-16,21 1 0,0-1 16,21-21-1,0 21-15,0-21 0,1 0 16,20 0-16,-21 21 0,21 0 16,-20-21-16,-1 21 0,21-21 15,-21 22-15,22-22 0,-22 21 0,0-21 16,0 21-16,0 0 0,0-21 0,1 21 15,-22 0-15,0 1 16,0-1-16,-22-21 16,1 21-16,-21 0 0,21-21 0,0 0 15,-22 0-15,22 0 0,-21 0 16,-1 0-16,22 0 0,-21 0 0,0 0 16,20 0-16,1 0 0,-21 0 15,21 0-15,0 0 0,21-21 16,0 0-16,0 0 15,0-1 1,21 1-16,0 0 0,-21 0 16</inkml:trace>
  <inkml:trace contextRef="#ctx0" brushRef="#br0" timeOffset="15451.5">8953 2985 0,'-21'-22'0,"42"44"0,-63-44 0,21 22 0,21-21 15,21 21 32,0 0-47,0 0 16</inkml:trace>
  <inkml:trace contextRef="#ctx0" brushRef="#br0" timeOffset="15963.2">11134 2646 0,'0'0'0,"0"21"32,0 0-32,0 22 0,0-22 15,0 21-15,0 0 0,0 1 16,0-1-16,0 0 0,0 22 0,0-22 15,0 22-15,-22-22 0,22 22 0,-21-22 16,0 21-16,21-20 16,0-1-16,-21 0 0,21-20 0,-21 20 15,21-21-15,0 0 0,0 0 0,0 1 16,0-44 15,0 1-31,0 0 16,0 0-16,0 0 0</inkml:trace>
  <inkml:trace contextRef="#ctx0" brushRef="#br0" timeOffset="16276.04">10858 2963 0,'0'-42'16,"0"84"-16,0-105 0,-21 21 0,21 20 16,0-20-16,0 21 0,0 0 0,0-22 15,21 22-15,1 0 0,-1-21 0,21 21 16,-21-1-16,22 1 0,20 0 15,-21 21-15,22 0 0,-22 0 0,22 0 16,-22 0-16,22 21 0,-22 0 16,0 1-16,1 20 0,-22 0 0,0 1 15,-21-1-15,0 0 0,0 1 0,0-1 16,-21 0-16,0 1 0,-22-22 16,22 21-16,-21 0 0,-1-20 0,-20-1 15,21 21-15,-1-21 0,1 0 16,0-21-16,20 22 0,1-1 15,-21-21-15,63 0 32,0 0-32,0 0 15,1 0-15,20-21 0,-21 21 0</inkml:trace>
  <inkml:trace contextRef="#ctx0" brushRef="#br0" timeOffset="16675.8">11790 3006 0,'0'21'31,"-21"-21"-31,-1 21 16,1 0-16,21 22 0,-21-22 0,0 0 16,0 21-16,21 1 0,0-22 15,-21 21-15,21-21 0,0 22 0,0-1 16,0-21-16,0 0 0,0 0 0,0 1 15,0-1-15,21-21 0,0 0 16,0 0-16,0 0 0,0 0 0,22 0 16,-22 0-16,21 0 0,-21-21 15,22-1-15,-22 1 0,0 0 0,21 0 16,-20 0-16,-1-22 0,0 22 16,-21-21-16,0 0 0,0-1 15,0 22-15,0-21 0,0 21 0,0-22 16,-21 22-16,0 0 0,-1 21 0,1-21 15,0 21-15,-21 0 0,21 0 16,-22 0-16,22 0 0,0 0 0,-21 0 16,20 21-16,1-21 0,21 21 0,0 0 15,0 0-15,0 1 16,21-22-16,1 0 16,20 0-16</inkml:trace>
  <inkml:trace contextRef="#ctx0" brushRef="#br0" timeOffset="17113.21">12615 2985 0,'0'-22'16,"0"44"-16,-21-44 0,0 22 16,0 0-16,0 0 0,-1 0 0,1 0 15,0 0-15,-21 22 0,21-1 0,-1-21 16,1 21-16,0 0 0,0-21 15,0 21-15,21 0 0,-21 1 16,21-1-16,0 0 16,21-21-1,0 0-15,0 0 0,0 0 0,0 21 16,22-21-16,-22 0 0,21 0 16,-21 0-16,22 21 0,-22-21 0,0 21 15,0 1-15,0-22 0,1 21 0,-1 0 16,-21 0-16,0 0 15,0 0-15,0 1 0,-21-1 0,-1-21 16,1 21-16,0 0 0,0-21 16,-21 21-16,-1-21 0,22 0 0,-21 21 15,-1-21-15,22 0 0,-21 0 16,0 0-16,20 0 0,1 0 16,0 0-16,0-21 0,0 21 0,0 0 15,21-21-15,0 0 0,0 0 16,0 0-16,0-1 15,21 1-15,0 0 0,-21 0 0,21 0 16,21 21-16</inkml:trace>
  <inkml:trace contextRef="#ctx0" brushRef="#br0" timeOffset="17452.02">13060 2519 0,'0'0'0,"-21"21"31,21 0-15,-22 22-16,22-22 0,-21 21 0,21 0 16,-21 1-16,21-1 0,-21 0 15,0 1-15,21 20 0,-21-20 0,-1-1 16,22 0-16,-21 1 0,21-1 0,0 0 15,0 1-15,0-1 0,0 0 16,0-21-16,0 1 0,0-1 16,0 0-16,21 0 0,-21 0 0,22-21 15,-1 0-15,0 0 0,0 0 16,0 0-16,0 0 0,1 0 0,-1-21 16,0 0-16,0 21 0,0-21 15,0 0-15,1-22 0,-1 22 0,-21 0 16</inkml:trace>
  <inkml:trace contextRef="#ctx0" brushRef="#br0" timeOffset="17631.91">12742 3048 0,'0'0'0,"21"0"31,1 0-31,-1 0 15,0 0-15,21 0 0,1-21 0,-1 21 16,0 0-16,1 0 0,-1 0 16,0 0-16,1 0 0</inkml:trace>
  <inkml:trace contextRef="#ctx0" brushRef="#br0" timeOffset="18307.53">13568 3027 0,'0'0'16,"-21"0"0,-1 0-16,1 21 0,21 0 15,0 0-15,0 1 16,0-1-16,0 0 0,0 0 16,0 0-16,0 0 0,0 1 0,0-1 15,0 0-15,0 0 0,0 0 16,-21-21-16,21 21 0,0 1 15,-21-22 1,21-22 15,0 1-31,0 0 0,0 0 16,0 0-16,0 0 0,0-22 16,0 22-16,0 0 0,0 0 0,21 0 15,0-1-15,0 1 0,1 0 0,-1 0 16,0 21-16,0-21 0,0 21 15,0 0-15,22 0 0,-22 0 0,0 0 16,21 0-16,-20 21 0,-1 0 16,21-21-16,-21 21 0,0 22 0,1-22 15,-1 0-15,0 0 0,-21 21 16,0-20-16,0-1 0,0 0 16,0 0-16,-21 0 0,0 0 0,-1 1 15,1-22-15,0 21 0,0-21 16,0 0-16,0 0 15,21-21 1,0-1-16,0 1 16,0 0-16,0 0 0,21-21 0,0 20 15,0 1-15,21-21 0,-20 21 0,20-22 16,0 22-16,1 0 0,-1 0 16,0 0-16,-21 0 0,22-1 0,-1 22 15,0 0-15,-20 0 0,20 0 16,-21 22-16,0-1 0,0 0 15,1 0-15,-22 0 0,0 22 0,0-22 16,0 0-16,0 0 0,0 21 0,-22-20 16,1-1-16,0 0 0,0-21 15,21 21-15,-21 0 0,0-21 0</inkml:trace>
  <inkml:trace contextRef="#ctx0" brushRef="#br0" timeOffset="18795.97">14859 3006 0,'0'-21'0,"0"42"0,0-64 15,-21 22-15,21 0 16,-21 21-16,-1 0 0,1-21 0,0 21 15,0 0-15,0 0 16,-22 0-16,22 21 0,0 0 0,0 0 16,0 1-16,0-1 0,-22 21 0,22-21 15,0 22-15,-21-22 0,20 21 16,1 0-16,21-20 0,0 20 16,0-21-16,0 0 0,0 0 0,0 1 15,0-1-15,21 0 0,1-21 16,-1 0-16,21 0 0,-21 0 0,0 0 15,22 0-15,-22 0 0,21-21 16,-21 0-16,22-1 0,-22 1 0,0 0 16,0-21-16,0 21 0,1-22 0,-1 22 15,-21-21-15,0 21 0,0-1 16,0 1-16,0 0 0,0 0 0,0 42 31,-21 0-15,-1 0-16,22 22 0,0-22 15,0 0-15,0 0 0,0 0 16,0 22-16,0-22 0,0 0 0,0 0 16,0 0-16,22 1 0,-1-1 15,21-21-15,-21 0 0,22 0 16,-22 0-16,21 0 0,0 0 0,22 0 16</inkml:trace>
  <inkml:trace contextRef="#ctx0" brushRef="#br0" timeOffset="19227.73">15473 2985 0,'-43'0'15,"22"0"-15,0 21 16,0 0-16,0 0 0,0-21 16,-1 42-16,22-20 0,0-1 15,0 0-15,0 21 0,0-21 0,0 1 16,0-1-16,0 21 0,0-21 0,0 0 15,0 1-15,0-1 0,0 0 16,0 0-16,0-42 31,0 0-31,0 0 16,0-1-16,0 1 0,0 0 0,0 0 16,0-21-16,0 20 15,22-20-15,-1 21 0,0-21 0,0 20 16,0-20-16,22 21 0,-22-21 0,21 20 15,0 1-15,1 0 0,-1 21 16,0 0-16,1 0 0,-22 0 0,21 0 16,1 21-16,-22 0 0,0 1 15,0 20-15,0 0 0,-21 1 0,0-1 16,0 0-16,0 1 0,0-1 16,0 0-16,-21 1 0,0-22 0,21 21 15,-21-21-15,0 0 0,-1 1 0,1-1 16,0-21-16,0 0 15,0 0-15,-22 0 0,22 0 0</inkml:trace>
  <inkml:trace contextRef="#ctx0" brushRef="#br0" timeOffset="20311.84">1884 4974 0,'0'-21'0,"0"42"0,0-63 0,0 21 16,0 0-16,0-22 0,0 22 15,0 0-15,0 0 0,21 0 16,0 21-16,0 0 0,0 0 15,1 0-15,-1 0 0,21 0 0,0 0 16,1 42-16,-22-21 0,21 21 16,1 1-16,-22-1 0,-21 22 0,0-22 15,0 0-15,0 22 0,0-22 16,-43 0-16,22 22 0,-21-22 16,21-21-16,-22 22 0,1-1 15,21-21-15,-21 0 0,-1 1 0,22-1 16,-21 0-16,21 0 0,-22-21 15,22 0-15,-21 0 0,21 0 0,-1 0 16,1-21-16,0 0 0,21 0 16,0-1-16,0-20 0,0 21 0,0-21 15,0-1-15,21 22 0,0-21 16,22-1-16,-22 22 0,0 0 0,21 0 16,1 0-16,-22 21 0,21 0 15,-21 0-15,22 0 0,-22 21 0,0 21 16,21-21-16,-20 1 15,-1 20-15,-21 0 0,0-21 0,21 22 16,-21-22-16,0 21 0,0-21 16,21 22-16,-21-22 0,0 0 0,0 0 15,0 0-15,21-21 0,0 0 16,1 22-16,-1-22 0,0 0 0,0 0 16,0 0-16,0-22 0,1 1 15</inkml:trace>
  <inkml:trace contextRef="#ctx0" brushRef="#br0" timeOffset="20471.75">2646 5313 0,'0'0'0,"21"-21"15,-42 21 17,21 21-17,21-21 1,0 0-1,0 0-15</inkml:trace>
  <inkml:trace contextRef="#ctx0" brushRef="#br0" timeOffset="21244.3">4149 4868 0,'0'-21'15,"0"42"-15,0-63 0,0 21 16,0 42 0,0 0-16,0 0 15,0 22-15,0-1 0,0 0 0,0 1 16,-22-1-16,22 0 0,0 1 16,0 20-16,0-20 0,0-22 0,-21 21 15,21 0-15,0-20 0,0 20 0,0-21 16,0 0-16,0 0 0,0 1 15,21-22-15,1 0 16,-1 0-16,0 0 0,0-22 16,21 1-16,-20 0 0,-1 0 0,21 0 15,-21 0-15,22-1 0,-22-20 16,21 0-16,-21 21 0,0-22 16,1 1-16,-1 0 0,0 20 0,0 1 15,-21 0-15,21 0 0,-21 0 16,0 42-1,0 0-15,-21 0 16,21 22-16,-21-22 0,21 21 16,-21-21-16,21 0 0,0 22 0,0-22 15,0 0-15,0 21 0,0-20 16,0-1-16,21 0 0,0-21 16,0 21-16,22-21 0,-22 0 0,21 0 15,0 0-15,1 0 0,-1 0 16,0 0-16,-20-21 0,20 0 0,0 0 15,-21-1-15,22 1 0,-22 0 0,0 0 16,-21-21-16,0-1 0,0 1 16,0 21-16,0-22 0,0-20 0,0 21 15,-21-1-15,0 1 0,0 21 16,-1-22-16,-20 22 0,21 0 0,-21 21 16,20 0-16,-20 0 0,21 0 15,0 0-15,0 0 0,-1 0 16,22 21-16,-21-21 0,21 43 15,21-22-15,1-21 16,-1 0-16,21 0 0,-21 0 0</inkml:trace>
  <inkml:trace contextRef="#ctx0" brushRef="#br0" timeOffset="21728.04">5482 4614 0,'-21'0'16,"42"0"-16,-63 0 0,21 22 16,21-1-16,-22 0 0,22 0 15,-21 21-15,21 1 0,0-1 0,0 22 16,0-22-16,0 0 0,0 22 0,0-22 16,0 0-16,0 1 0,0-1 15,0 0-15,-21-20 0,21 20 0,0-21 16,0 0-16,-21 0 0,21 1 15,0-1-15,0-42 32,0-1-32,0 1 15,0-21-15,0 21 0,21 0 0,0-22 16,0 1-16,1 0 16,-1-1-16,0 1 0,21 0 0,-21 20 15,22-20-15,-1 21 0,0 0 16,1 0-16,-1 21 0,0 0 0,-20 0 15,20 0-15,0 21 0,-21 0 0,1 0 16,-1 0-16,-21 22 0,21-22 16,-21 21-16,0-21 0,0 22 0,0-22 15,-21 0-15,0 21 0,-1-21 0,22 1 16,-21-1-16,0 0 0,0-21 16,21 21-16,0 0 0,0-42 46,21 0-46,0 0 0</inkml:trace>
  <inkml:trace contextRef="#ctx0" brushRef="#br0" timeOffset="22356.2">6329 4890 0,'0'0'0,"0"-22"0,-21 22 31,-1 0-31,1 0 16,21 22-16,0-1 0,-21 0 0,21 0 16,0 21-16,-21-20 15,21 20-15,0-21 0,0 21 0,0-20 16,0-1-16,0 21 0,0-21 0,0 0 16,21 1-16,0-1 0,0 0 15,22-21-15,-22 0 0,21 21 0,-21-21 16,22 0-16,-1 0 0,0 0 0,1 0 15,-22-21-15,21 0 0,1 21 16,-22-21-16,21-1 0,-21 1 0,0-21 16,1 21-16,-1-22 0,0 22 15,-21-21-15,0 21 0,21-22 16,-21 1-16,21 21 0,-21-21 0,0 20 16,0 1-16,0 0 0,21 0 15,-21 42 1,0 0-1,0 0-15,0 22 0,0-1 16,0 0-16,0 1 0,0-1 0,0 22 16,0-22-16,0 0 0,0 22 0,0-22 15,0 22-15,0-1 0,0-21 16,0 22-16,0-1 0,0 1 0,0-22 16,0 22-16,-21 84 15,21-106-15,0 1 16,0-1-16,-21-21 0,0 21 0,21-20 15,-21-1-15,0 0 0,21 0 0,-22-21 16,1 0-16,0 0 16,0 0-16,0-21 15,0 0-15,21 0 0,-22-22 0,1 22 16,21-21-16,0-1 0,0-20 16,0 21-16,0-22 0,0 1 0,0-1 15,0-21-15,21 22 0,1-1 0,20 1 16,-21-1-16,21 1 0,-20-1 15,20 1-15,0-1 0,1 1 0</inkml:trace>
  <inkml:trace contextRef="#ctx0" brushRef="#br0" timeOffset="23519.29">1968 6943 0,'0'0'15,"-21"0"-15,0 0 0,0 0 0,0 0 32,21-21-32,0-1 15,21 1 1,0 21-16,0 0 0,0-21 15,22 21-15,-22 0 0,0 0 16,0 0-16,0 0 0,22 0 16,-22 21-16,0-21 0,0 21 0,0 1 15,-21-1-15,0 0 0,0 21 16,0-21-16,-21 22 0,0-22 0,-21 21 16,21-21-16,-22 22 0,22-22 15,-21 21-15,-1-21 0,22 1 16,-21-1-16,21-21 0,0 21 15,-1-21-15,1 0 0,0 0 0,0 0 16,21-21 0,0 0-16,21-1 15,0 1-15,0 0 0,1 21 16,-1-21-16,21 0 0,-21 0 0,22 21 16,-1 0-16,0-22 0,22 22 15,-22 0-15,0 0 0,1 22 0,-1-1 16,0 0-16,1 0 0,-22 0 15,0 22-15,0-22 0,-21 21 16,0 0-16,0-20 0,-21 20 0,-21-21 16,-1 21-16,1-20 0,0 20 15,-1-21-15,1 0 0,-21 0 0,20 1 16,1-1-16,21-21 0,-22 0 16,22 0-16,-21 0 0,21 0 0,0 0 15,-1 0-15,22-21 0,-21-1 16,0 1-16,21 0 0,0 0 15,0 0-15,0 0 16,0-1-16,0 1 0,0 0 16,21 0-16,0 21 0,1-21 15</inkml:trace>
  <inkml:trace contextRef="#ctx0" brushRef="#br0" timeOffset="23731.44">2963 7387 0,'0'0'16,"0"-21"46</inkml:trace>
  <inkml:trace contextRef="#ctx0" brushRef="#br0" timeOffset="24223.93">4212 6795 0,'0'0'0,"21"0"31,22 0-31,-1-22 0,0 22 16,1 0-16,20 0 0,1-21 0,-1 21 15,1 0-15,20-21 0,-20 21 16,-1 0-16,1 0 0,-1-21 0,-20 21 16,-1 0-16,0 0 0,-21 0 0,1 0 15,-22 21 1,-22-21-16,1 0 15,-21 0-15,0 21 0</inkml:trace>
  <inkml:trace contextRef="#ctx0" brushRef="#br0" timeOffset="24499.78">4635 6795 0,'0'21'31,"0"21"-15,22-21-16,-22 0 0,0 22 16,0-1-16,21 0 0,-21 1 15,0-1-15,0 0 0,0 22 0,0-22 16,0 1-16,0-1 0,0 0 16,0 1-16,0-22 0,0 21 0,0-21 15,0 0-15,0 1 0,0-1 16,21-21 15,0-21-31,0-1 0,0 1 0,1 0 16</inkml:trace>
  <inkml:trace contextRef="#ctx0" brushRef="#br0" timeOffset="24928.53">5207 6964 0,'0'0'0,"21"-21"0,-21 42 31,-21 0-31,21 0 16,-21 0-16,21 22 0,-21-22 0,21 21 15,-22-21-15,22 22 0,0-1 16,-21 0-16,21 1 0,0-22 0,-21 21 16,21 1-16,0-22 0,0 0 0,0 0 15,21 0-15,0 0 0,1 1 16,-1-22-16,0 0 0,0 0 15,0 0-15,22 0 0,-22 0 0,21 0 16,-21-22-16,22 1 0,-22 21 16,21-21-16,-21-21 0,22 21 0,-22-1 15,-21 1-15,21-21 0,-21 0 0,0 20 16,0-20-16,0 21 0,-21-21 16,0 20-16,-1 1 0,1 0 0,-21 0 15,21 0-15,-22 0 0,1 21 0,21 0 16,-21 0-16,-1 0 0,22 0 15,0 0-15,-21 0 0,20 0 0,44 0 47,-1 0-47,21 0 16,-21 0-16,22 0 0,-1-22 16,0 22-16,1 0 0</inkml:trace>
  <inkml:trace contextRef="#ctx0" brushRef="#br0" timeOffset="25331.88">6054 6943 0,'-22'0'31,"1"21"-31,0 0 16,0 0-16,21 0 0,-21 1 0,0-1 15,21 21-15,-22-21 0,1 22 16,21-22-16,0 21 0,0 0 0,-21-20 15,21 20-15,0-21 0,0 0 0,0 22 16,0-22-16,0 0 0,21 0 16,0 0-16,1-21 0,-1 0 15,0 0-15,0 0 0,21 0 0,-20 0 16,20 0-16,-21-21 0,21 0 16,-20 0-16,-1 0 0,21-22 0,-42 22 15,21-21-15,0 21 0,-21-22 0,0 1 16,0 0-16,0 20 15,0-20-15,0 0 0,0 21 0,-21-1 16,0 1-16,0 0 0,0 0 0,0 0 16,-22 21-16,22 0 0,0 0 15,-21 0-15,20 0 0,1 0 0,0 0 16,0 21-16,0 0 0,0-21 0,21 21 16,0 0-16,21 1 15,0-22-15,0 0 16,0 0-16</inkml:trace>
  <inkml:trace contextRef="#ctx0" brushRef="#br0" timeOffset="25631.71">6794 6583 0,'0'-21'0,"0"42"0,0-63 16,0 20-16,0 1 0,0 0 0,-21 21 15,0 0-15,0 0 16,21 21-16,-21 0 0,21 1 0,-21 20 16,21 0-16,-22 1 0,22 20 15,0-21-15,0 1 0,0 20 0,-21-20 16,21-1-16,0 0 0,-21 22 0,21-22 16,0 0-16,0 1 0,0-22 15,0 21-15,0-21 0,-21 22 16,21-22-16,0 0 0,0 0 0,0 0 15,0 1-15,21-22 16,0 0-16,0 0 16,1-22-16,-1 22 0</inkml:trace>
  <inkml:trace contextRef="#ctx0" brushRef="#br0" timeOffset="26072.18">7429 6964 0,'0'0'0,"22"0"0,20-21 0,-21 0 16,-21-1-16,0 1 16,0 0-16,-21 21 15,0 0-15,0 0 0,-1 0 16,-20 0-16,21 0 0,0 0 0,-22 0 16,22 0-16,-21 21 0,21 0 0,0 1 15,-1-1-15,1 0 0,0 0 16,21 0-16,-21 0 0,21 1 0,0-1 15,0 0-15,0 0 0,21 0 0,0-21 16,22 21-16,-22-21 16,0 0-16,21 22 0,1-22 0,-22 0 15,21 0-15,0 0 0,1 21 0,-1-21 16,0 0-16,1 21 0,-1-21 16,-21 21-16,0-21 0,1 21 0,-22 0 15,0 1-15,-22-22 16,1 21-16,-21-21 0,21 21 15,-22-21-15,1 21 0,0-21 0,-1 0 16,1 0-16,0 21 0,-1-21 0,1 0 16,0 0-16,21 0 0,-22 0 15,22 0-15,0 0 0,0 0 0,0 0 16,-1 0-16,1-21 0,0 21 16,21-21-16,0 0 15</inkml:trace>
  <inkml:trace contextRef="#ctx0" brushRef="#br0" timeOffset="27119.69">1926 8869 0,'0'0'0,"0"-21"0,0 0 16,0-1-1,0 44 1,0-1-16,0 0 0,0 0 16,0 21-16,-21 1 0,0-1 0,0 0 15,21 1-15,-22-1 0,1 0 16,21 1-16,-21-22 0,0 21 15,0-21-15,21 1 0,-21-1 16,21 0-16,-22 0 0,44-42 47,-1 0-47,0 21 16,0-21-16,0 21 0,0-22 0,1 22 15,-1 0-15,21-21 0,-21 21 16,22 0-16,-22-21 0,21 21 0,-21 0 15,22-21-15,-22 21 0,21-21 0,-21 21 16,0-21-16,1 21 0,-1-22 16,0 22-16,-21-21 0,0 0 15,0 0-15,0 0 16,0 0-16,0-1 0,0 1 0,0 0 16,0 0-16,0 0 15,0 0-15,-21 21 16,21 21-1,0 21-15,0-21 16,0 22-16,0-22 0,0 21 16,0 0-16,-21-20 0,21 20 0,-22 0 15,22 1-15,0-22 0,-21 21 0,0-21 16,21 22-16,-21-22 16,21 0-16,0 0 0,0 0 0,0 0 15,0-42 16,0 0-15,0 0-16,0 0 0</inkml:trace>
  <inkml:trace contextRef="#ctx0" brushRef="#br0" timeOffset="27415.51">2942 9208 0,'0'0'0,"0"-22"78</inkml:trace>
  <inkml:trace contextRef="#ctx0" brushRef="#br0" timeOffset="29831.75">3789 8530 0,'0'-21'0,"0"0"16,0 0-16,0 0 16,0-1-16,0 1 15,0 0-15,0 42 47,0 0-47,0 1 0,0 20 0,0 0 16,0 22-16,0-1 15,0 1-15,0-1 0,0 1 0,0-1 16,0 1-16,-21-1 0,21 1 16,-22-1-16,22-20 0,0-1 0,0 0 15,0-21-15,0 22 0,0-22 0,0 0 16,0 0-16,0 0 16,0-42-1,0 0-15,0 0 16</inkml:trace>
  <inkml:trace contextRef="#ctx0" brushRef="#br0" timeOffset="30176.56">3598 8657 0,'0'0'0,"-21"-21"0,0 0 0,21 0 16,0 0-16,0-1 15,0 1-15,0 0 0,0 0 0,42 0 16,-21 0-16,22-1 0,-1 1 0,0 0 16,1 21-16,-1-21 0,22 21 15,-22 0-15,0 0 0,1 21 16,-1 0-16,0 0 0,-21 1 0,1 20 16,-22 0-16,0 1 0,0-1 15,0 0-15,-22 1 0,1-1 0,-21 0 16,21 1-16,-22-1 0,1 0 15,0-21-15,-1 22 0,1-22 0,0 0 16,-1 0-16,1-21 0,0 21 0,21-21 16,-1 22-16,44-44 31,-1 1-31,21 0 16,-21 21-16</inkml:trace>
  <inkml:trace contextRef="#ctx0" brushRef="#br0" timeOffset="30615.3">4678 8721 0,'0'0'0,"-21"0"16,-1 0-1,1 0-15,0 21 16,0 0-16,21 0 0,-21 22 15,21-1-15,-21-21 0,-1 21 16,22 1-16,-21-1 0,21 0 0,0 1 16,0-22-16,0 21 0,0-21 15,0 22-15,0-22 0,0 0 0,0 0 16,21-21-16,1 21 0,-1-21 0,0 0 16,0 0-16,0 0 0,22 0 15,-22 0-15,21-21 0,-21 0 0,22 0 16,-22 0-16,21 0 0,-21-1 0,22 1 15,-22-21-15,0 21 0,0-22 16,-21 22-16,0-21 0,0 0 0,0-1 16,0 1-16,-21 21 0,21-22 0,-21 22 15,0 0-15,-22 0 16,22 21-16,0 0 0,-21 0 0,20 0 16,-20 0-16,21 0 0,0 21 0,0-21 15,-1 21-15,1 0 0,21 22 16,0-22-16,0 0 0,0 0 0,0 0 15,0 1-15,21-1 0,1 0 16,20-21-16</inkml:trace>
  <inkml:trace contextRef="#ctx0" brushRef="#br0" timeOffset="31031.06">5651 8721 0,'0'0'15,"-63"0"-15,42 0 16,-22 0-16,22 0 0,-21 21 0,0-21 16,-1 21-16,22 0 0,-21 0 15,21 1-15,-1-1 0,1 0 0,0 0 16,21 0-16,0 0 0,0 1 0,0-1 16,0 0-16,21-21 15,22 0-15,-22 0 0,0 0 0,21 0 16,1 21-16,-1-21 0,-21 0 0,21 0 15,1 21-15,-1-21 0,0 21 16,-20-21-16,-1 22 0,0-22 16,0 21-16,0 0 0,-21 0 15,0 0-15,-21 0 16,0 1-16,-21-22 0,-1 21 0,1 0 16,0-21-16,-1 0 0,1 21 0,0-21 15,-1 0-15,1 0 0,21 0 16,-22 0-16,22 0 0,0 0 0,0 0 15,0 0-15,0 0 0,21-21 16,0 0-16,0 0 16,0-1-16,21 1 15,0 0-15,0 21 0,0-21 0,22 0 16</inkml:trace>
  <inkml:trace contextRef="#ctx0" brushRef="#br0" timeOffset="31360.39">6159 8446 0,'0'-22'0,"0"44"0,22-65 0,-22 22 16,0 42 0,0 0-1,0 1-15,0-1 0,0 0 0,0 21 16,0 1-16,0-1 0,-22 0 15,22 1-15,-21-1 0,0 21 16,21-20-16,0-1 0,0 22 0,-21-22 16,21 0-16,0 1 0,-21-22 0,21 21 15,0-21-15,0 0 0,0 1 16,0-1-16,21 0 0,0-21 0,0 0 16,0 0-16,1 0 0,-1 0 15,0 0-15,0 0 0,-21-21 16,21 0-16,0-1 0,1 22 0,-1-21 15,0-21-15,-21 21 0,0 0 16,0-22-16</inkml:trace>
  <inkml:trace contextRef="#ctx0" brushRef="#br0" timeOffset="31536.29">5905 8890 0,'0'0'0,"22"0"31,-1 0-31,0 0 0,0 0 0,21 0 16,-20 0-16,20 0 0,0-21 0,-21 21 16,43 0-16,-22-21 0,1 0 15,20 21-15,1-22 0,-1 22 16,-21-21-16,22 21 0</inkml:trace>
  <inkml:trace contextRef="#ctx0" brushRef="#br0" timeOffset="32239.88">6921 8700 0,'-42'-22'16,"42"44"0,0-1-16,0 0 0,0 0 15,0 0-15,0 0 0,0 1 16,0 20-16,0-21 0,0 21 15,0-20-15,0-1 0,0 21 0,0-21 16,0 0-16,0 1 0,0-1 0,0 0 16,0 0-16,0-42 47,0 0-47,0 0 15,0-1-15,0 1 0,0 0 0,0-21 16,0 21-16,0-22 0,0 1 0,21 21 15,-21-22-15,43 1 0,-22 21 16,0 0-16,0-22 0,21 22 16,-20 0-16,20 21 0,0-21 0,-21 21 15,22 0-15,-22 0 0,21 0 0,-21 21 16,22 0-16,-22 0 0,0 22 16,0-22-16,0 0 0,-21 21 0,0 1 15,0-22-15,0 21 0,0 1 16,0-22-16,0 0 0,0 0 0,0 0 15,-21 0-15,21 1 0,-21-1 0,0-21 32,21-21-17,0-1-15,0 1 0,0 0 16,0-21-16,0 21 0,21-22 16,-21 1-16,21 21 0,0-22 15,1 1-15,20 0 0,-21 21 0,0-1 16,22-20-16,-1 21 0,0 21 0,-21-21 15,22 21-15,20 0 0,-20 0 16,-22 0-16,21 21 0,0 0 0,1 0 16,-22 0-16,21 1 0,-21 20 0,1 0 15,-1-21-15,-21 22 0,0-1 16,0-21-16,0 0 0,0 22 0,0-22 16,-21 0-16,-1 0 0,1 0 15,0 1-15,0-22 0,0 21 0,0-21 16,21-21 15,0-1-31</inkml:trace>
  <inkml:trace contextRef="#ctx0" brushRef="#br0" timeOffset="33180.25">8911 8657 0,'0'0'0,"0"-21"0,-21 0 15,0 0-15,0 21 0,-1-21 0,1-1 16,0 22-16,-21 0 0,21 0 0,-22 0 16,22 0-16,-21 0 0,21 0 15,-22 22-15,1-1 0,21 0 0,0 21 16,-22-21-16,22 22 0,0-1 0,21 0 15,0 1-15,-21-1 0,21-21 16,0 22-16,0-1 0,0-21 0,0 0 16,0 0-16,21 1 0,0-1 15,0-21-15,0 0 0,1 21 16,20-21-16,-21 0 0,21 0 0,-20 0 0,20-21 16,0 21-16,1-21 0,-22-1 15,21 1-15,-21 0 0,22-21 16,-22 21-16,0-22 0,0 22 0,-21-21 15,0-1-15,21 22 0,-21-21 0,0 21 16,0 0-16,0-1 0,0 1 16,-21 21-16,0 21 15,21 1-15,-21-1 16,21 0-16,0 0 0,0 21 16,0-20-16,0 20 0,0-21 15,0 21-15,0-20 0,0-1 0,21 0 0,0 0 16,-21 0-16,21 0 0,0-21 15,22 0-15,-22 22 0,0-22 16,21 0-16,-20 0 0,-1 0 0,21 0 16,-21-22-16,22 1 0,-22 0 0,21 0 15,-21 0-15,0-22 0,1 22 16,-1-21-16,0 0 0,-21 20 0,0-20 16,21 0-16,-21 21 0,21-22 0,-21 22 15,0 0-15,0 0 0,0 42 47,0 0-47,0 0 0,0 0 16,0 22-16,0-22 0,0 0 0,0 21 15,0-20-15,0 20 0,0-21 0,0 0 16,0 0-16,0 1 0,0-1 16,0 0-16,0 0 0,0-42 31,0 0-16,0 0-15,0-22 0,0 22 16,0-21-16,0 21 0,0-22 0,0 1 16,21 0-16,1-1 0,-1 22 0,0-21 15,0 21-15,21-22 16,1 22-16,-1 0 0,0 21 0,1 0 16,-1 0-16,0 0 0,1 0 0,-1 21 15,0 0-15,-20 0 0,20 1 16,-21-1-16,0 21 0,-21 0 0,0-20 15,0 20-15,0 0 0,0-21 0,0 22 16,0-22-16,0 0 0,0 0 16,-21 22-16,0-22 0,0-21 0,0 21 15,-1 0-15,1-21 0,0 0 16,0 0-16,21-21 16</inkml:trace>
  <inkml:trace contextRef="#ctx0" brushRef="#br0" timeOffset="33827.98">12044 8192 0,'0'-22'0,"0"44"0,0-86 16,21 43-16,-21-21 0,21 20 0,-21 1 16,0 0-16,0 0 0,0 0 15,0 0-15,0 42 16,0 0-16,-21 21 16,21 1-16,-21-1 0,0 0 15,21 22-15,0-22 0,-22 22 0,1-1 16,0-21-16,21 22 0,0-22 0,-21 1 15,21 20-15,0-21 0,0 1 16,0-22-16,0 21 0,0-21 0,21 1 16,0-1-16,0-21 0,1 0 0,20 0 15,0 0-15,-21 0 0,22 0 16,-1-21-16,0-1 0,1 1 0,-1 0 16,0-21-16,1 21 0,-22-22 15,21 1-15,1 0 0,-22-1 0,0-20 16,0 20-16,0-20 0,0-1 15,-21 22-15,0-21 0,0 20 16,0 1-16,0 0 0,0 20 0,0 1 16,0 0-16,0 0 0,0 42 31,0 0-31,-21 0 0,21 22 16,0-22-16,0 0 0,0 21 0,0-20 15,0-1-15,21 0 0,-21 0 16</inkml:trace>
  <inkml:trace contextRef="#ctx0" brushRef="#br0" timeOffset="34227.26">13335 8361 0,'0'-21'0,"0"42"0,21-42 0,-21 0 0,0-1 15,-21 1 1,0 21-16,-22 0 0,22 0 15,-21 0-15,0 0 0,-1 21 16,1-21-16,0 22 0,20-1 0,1-21 16,0 21-16,21 0 0,0 0 0,0 0 15,21 1 1,0-1-16,1-21 0,-1 21 0,21 0 16,-21-21-16,22 21 0,-1-21 0,0 21 15,-21 1-15,22-22 0,-22 21 16,0 0-16,21 0 0,-42 0 15,0 0-15,0 1 0,-21-22 16,0 21-16,-21-21 16,21 0-16,-43 0 0,22 0 0,-1 0 15,-20 0-15,21 0 0,-22 0 0,22 0 16,-1 0-16,22 0 0,-21 0 16,21-21-16,0-1 0,21 1 15,21 0 1,0 21-16,21 0 0,-21-21 15,22 21-15,-1 0 0</inkml:trace>
  <inkml:trace contextRef="#ctx0" brushRef="#br0" timeOffset="34750.97">14055 8361 0,'0'21'0,"0"-42"0,0 0 0,0 0 0,-22-1 16,1 1-16,0 21 0,0 0 16,0 0-16,0 0 0,-1 0 15,-20 0-15,21 0 0,0 21 0,0 1 16,-22-1-16,22 0 0,0 0 0,0 21 16,0-20-16,-1 20 0,1-21 15,21 0-15,0 0 0,-21 22 0,21-22 16,0 0-16,0 0 0,0 0 0,21 1 15,0-22-15,1 0 16,-1 0-16,21 0 0,-21 0 0,22 0 16,-22 0-16,21 0 0,-21-22 0,22 22 15,-1-21-15,-21 0 0,21 0 16,-20 0-16,-1 0 0,0-1 16,21-20-16,-42 21 0,21-21 0,1 20 15,-22 1-15,21-21 0,-21 21 16,0 0-16,0-1 0,-21 44 31,-1-1-31,22 0 0,-21 0 16,21 21-16,0-20 0,-21-1 0,21 0 15,0 21-15,0-21 0,0 1 0,0-1 16,0 0-16,0 0 0,21 0 16,0 0-16,1 1 0,-1-1 0,21-21 15,0 21-15,-20-21 0,20 0 0,0 0 16,1 0-16,20 0 15,-21 0-15,1 0 0,20-21 0,-20 21 16,-1-21-16,21-1 0,-20 1 0,-1 0 16,22 0-16</inkml:trace>
  <inkml:trace contextRef="#ctx0" brushRef="#br0" timeOffset="35325.37">15071 8382 0,'0'-42'0,"0"84"0,0-105 0,0 41 16,-22 1-16,1 0 0,0 0 15,0 0-15,-21 21 0,20 0 0,1 0 16,-21 0-16,21 0 0,-22 21 0,22 0 15,0 0-15,-21 22 0,21-22 16,-1 0-16,-20 21 0,21-21 16,0 22-16,21-22 0,0 0 0,0 21 15,0-20-15,0-1 0,0 0 16,0 0-16,21-21 0,0 21 0,21 0 16,-20-21-16,-1 0 0,21 0 0,0 0 15,-20 0-15,41 0 16,-21-21-16,-20 21 0,20-21 0,-21 0 15,0 0-15,-21 0 0,21-1 0,-21 1 16,22 0-16,-22 0 0,0 0 16,0 0-16,0-1 0,0 1 0,0 0 15,0 42 17,0 0-32,0 1 0,0-1 15,0 21-15,0-21 0,-22 22 0,22-22 16,-21 21-16,21 22 0,0-22 0,0 0 15,0 22-15,0-1 0,0 1 16,0-1-16,0 1 0,0-22 0,0 22 16,21-1-16,-21 1 0,0-22 0,0 21 15,22-20-15,-22 20 0,0-20 16,0-1-16,0 0 0,0 1 0,-22-22 16,1 0-16,0 0 0,0-21 0,0 0 15,0 0-15,-1 0 0,1 0 16,0 0-16,0-21 0,0 0 0,0-22 15,-1 22-15,1-21 0,0 0 16,21-1-16,-21 1 0,21 0 0,0-22 16,0 22-16,0-22 0,0 1 15,0 20-15,0-20 0,21-1 0,0 1 16,22 21-16,-22-22 0,0 22 0,21-1 16,-21 1-16,22 0 15,-1-1-15,0 22 0,1 0 0,-1-21 0</inkml:trace>
  <inkml:trace contextRef="#ctx0" brushRef="#br0" timeOffset="35695.17">15600 8467 0,'0'0'0,"-21"0"15,42 0 1,0 0-1,0 0-15,0 0 0,0-21 0,1 21 16,20-22-16,-21 1 0,21 21 16,-20-21-16,-1 0 0,0 0 0,0 0 15,-21-1-15,21 1 0,-21 0 16,0 0-16,0 0 0,-21 0 16,0 21-16,0 0 0,0 0 15,-1 0-15,1 0 0,-21 21 16,21 0-16,-22 0 0,22 21 0,-21 1 15,21-1-15,0 0 0,-1 1 0,22-1 16,0-21-16,0 22 0,22-22 16,-1 0-16,21 0 0,-21 0 0,22 0 15,-1-21-15,0 0 0,1 0 0,20 0 16,-21 0-16,22 0 0,-1 0 16,1-21-16,-22 0 0,1 21 0,-1-21 15,0 0-15,-21 0 0</inkml:trace>
  <inkml:trace contextRef="#ctx0" brushRef="#br0" timeOffset="36332.29">6456 10033 0,'0'0'0,"21"0"0,-21-21 0,0 0 16,0 0-16,0-1 15,21 22 1,-21 22-16,0-1 0,0 21 15,0-21-15,0 22 0,0-1 16,0 0-16,0 22 0,0-22 0,0 0 16,0 22-16,-21-22 0,21 22 0,0-22 15,-21 0-15,21 1 0,0-22 16,0 21-16,0-21 0,0 1 0,0-1 16,21-21-16,0 0 0,0 0 15,0 0-15,1-21 16,-1 21-16</inkml:trace>
  <inkml:trace contextRef="#ctx0" brushRef="#br0" timeOffset="36608.12">7091 10372 0,'-43'42'31,"65"-42"-16,-1-21 1,0 21-16,0-21 0,0 0 16,0-1-16,-21 1 15,0 0-15,-21 21 32,0 0-32,0 0 15,42 0 32</inkml:trace>
  <inkml:trace contextRef="#ctx0" brushRef="#br0" timeOffset="37007.9">8721 9885 0,'0'0'15,"0"-21"-15,-22 0 0,1-1 0,0 22 0,21-21 16,-21 21-16,0 0 0,0 0 16,-1 21-16,1 1 15,21-1-15,-21 0 0,21 21 0,0 1 16,0-1-16,-21 0 0,21 1 16,0-1-16,0 0 0,0 22 0,0-22 15,0 0-15,0 1 0,0-22 0,0 21 16,0-21-16,0 1 0,21-1 15,-21 0-15,21 0 0,0-21 16,1 0 0,-22-21-16</inkml:trace>
  <inkml:trace contextRef="#ctx0" brushRef="#br0" timeOffset="37367.69">8191 10012 0,'0'0'0,"-21"-21"0,0-106 16,21 106-16,0-22 16,21 22-16,0-21 0,1 21 15,20-1-15,-21 1 0,43 0 0,-22 21 16,21 0-16,1 0 0,-1 0 16,1 21-16,-1 0 0,22 22 0,-21-1 15,-22 0-15,21 1 0,-20 20 16,-22-20-16,0 20 0,-21-21 15,0 1-15,0 20 0,0-20 0,-42-1 16,21 0-16,-22 1 0,1-1 0,-22 0 16,22-21-16,-21 1 0,20-1 15,1 0-15,-22 0 0,22-21 0,0 0 16,21 21-16,-22-21 0,22 0 0,0 0 16,0 0-16,21-21 15,0 0-15,21 21 16,0-21-16,21 0 0,-20 21 0,20-22 15,0 1-15,1 0 0,-1 21 16,21-21-16</inkml:trace>
  <inkml:trace contextRef="#ctx0" brushRef="#br0" timeOffset="37695.14">9165 10372 0,'21'0'0,"0"0"15,1 0-15,-1 0 16,0 0-16,0-21 0,0-1 0,0 1 16,1 0-16,20 21 0,-21-21 0,0 0 15,0 0-15,1-1 16,-22 1-16,0 0 0,0 0 16,0 0-16,-22 21 15,-20 0-15,21 0 16,0 21-16,0 0 0,-1 0 0,1 0 15,0 1-15,0-1 0,0 0 0,21 0 16,0 0-16,0 0 0,0 1 16,0-1-16,0 0 0,0 0 0,0 0 15,21-21-15,0 21 0,0-21 0,0 0 16,1 22-16,-1-22 0,0 0 16,0 0-16,0 0 0,22 0 0,-22 0 15,21 0-15,-21-22 0</inkml:trace>
  <inkml:trace contextRef="#ctx0" brushRef="#br0" timeOffset="38035.94">9800 10160 0,'0'0'0,"0"-21"0,0 0 0,0 0 16,21 21 15,0 21-31,-21 0 0,22 0 16,-1 0-16,0 0 0,0 1 0,0-1 15,-21 21-15,0-21 0,21 0 0,-21 1 16,22 20-16,-22-21 16,0 0-16,21 0 0,-21 1 15,0-1-15,0-42 32,0-1-32,0 1 15,0 0-15,21 0 0,-21 0 0,0 0 16,0-22-16,21 22 0,-21-21 15,21 21-15,-21-1 0,0-20 0,21 21 16,1 0-16,-1 21 0,0-21 0,-21-1 16,21 22-16,0 0 0,0 0 15,1 0-15,-1 0 0,0 0 16,0 0-16</inkml:trace>
  <inkml:trace contextRef="#ctx0" brushRef="#br0" timeOffset="38383.74">10435 10393 0,'0'0'0,"21"42"31,0-42-31,1 0 0,-1-21 16,-21 0-16,21 0 0,0 0 16,0-1-16,0 22 0,1-21 0,-1 0 15,0 0-15,0 0 0,0 0 0,-21-22 16,0 22-16,0 0 15,0 0-15,0 0 0,-21 21 16,0 0-16,0 0 0,0 0 0,-22 0 16,22 0-16,0 21 0,0 0 15,0 0-15,-1 0 0,1 0 0,0 22 16,0-22-16,21 21 0,0-21 0,0 1 16,0 20-16,0-21 0,0 0 15,0 0-15,21 1 0,0-1 0,0-21 16,22 21-16,-22-21 0,21 0 0,1 0 15,-1 0-15,0 0 0,22-21 16,-22 21-16,22-21 0,-1-1 0,-21 1 16,22 0-16,-22-21 0</inkml:trace>
  <inkml:trace contextRef="#ctx0" brushRef="#br0" timeOffset="38630.6">11451 9652 0,'0'0'16,"0"-42"-16,0-1 0,0 22 0,0 0 15,0 0-15,0 42 16,-21 21-16,0-20 16,21 41-16,-21-21 0,-1 22 15,22-22-15,-21 22 0,0-1 16,0-20-16,0 20 0,21-21 0,0 22 0,-21-22 16,21 1-16,0-1 15,0 0-15,0-21 0,0 22 0,0-22 16,0 0-16,21 0 0,-21 0 0,21-21 15,0 0-15,0 0 0,0 0 0,1 0 16,-1 0-16,0-21 0,0 0 16,0 0-16</inkml:trace>
  <inkml:trace contextRef="#ctx0" brushRef="#br0" timeOffset="38976.22">11705 10118 0,'-21'21'16,"0"0"-16,0 0 15,21 0-15,-22 1 0,1-1 16,21 0-16,-21 0 0,21 21 0,0-20 16,0-1-16,0 0 0,0 0 15,0 0-15,0 0 0,21-21 0,0 22 16,22-22-16,-22 0 0,0 0 16,21 0-16,-20 0 0,20 0 15,0-22-15,-21 1 0,22 0 0,-1 0 16,-21 0-16,0 0 0,1-22 0,-1 22 15,-21-21-15,0 21 0,0-1 16,0-20-16,0 21 0,-21 0 0,-1 21 16,1-21-16,-21 21 0,0 0 15,20 0-15,-20 0 0,21 0 0,-21 0 16,20 21-16,-20-21 0,21 21 16,0 0-16,0-21 0,21 21 0,0 0 15,0 1-15,0-1 0,21 0 16,0-21-16,0 0 0,0 21 15,22-21-15,-1 0 0</inkml:trace>
  <inkml:trace contextRef="#ctx0" brushRef="#br0" timeOffset="39296.04">12467 10033 0,'0'-21'16,"0"42"-16,0-21 31,0 21-31,0 0 0,-21 22 16,21-22-16,-21 21 0,21 1 0,0-1 15,0 21-15,-21-20 0,21 20 16,0-20-16,-22 20 0,22 1 0,0-22 16,0 21-16,0-20 0,0 20 0,0 1 15,0-22-15,22 22 0,-1-22 16,-21 21-16,21-20 0,-21 20 15,21-20-15,-21-1 0,21 0 0,-21 1 16,0-22-16,0 21 0,0-21 0,0 0 16,0-42-1,0 0 1,-21 0-16,21-21 0,-21 20 0,21-20 16</inkml:trace>
  <inkml:trace contextRef="#ctx0" brushRef="#br0" timeOffset="39542.9">12234 10329 0,'0'-63'16,"0"126"-16,21-168 0,1 83 0,-1-20 15,0 0-15,0 21 0,21-1 0,1 1 16,-22 0-16,21 0 0,1 21 0,-1 0 16,0 0-16,1 0 0,-22 21 15,21 0-15,-21 0 0,0 1 0,-21 20 16,0-21-16,0 21 0,0 1 0,-21-22 15,0 21-15,-21-21 0,21 22 16,-22-22-16,1 0 0,0 0 0,-1 0 16,22-21-16,-21 22 0,-1-22 0,22 0 15,0 0-15,0 0 0,0 0 0,21-22 16</inkml:trace>
  <inkml:trace contextRef="#ctx0" brushRef="#br0" timeOffset="40412.01">13208 9970 0,'0'84'16,"0"-63"0,0 1-16,0-1 0,0 0 15,0 0-15,0 0 0,-21 0 0,21 1 16,-21-1-16,21 0 0,-22 0 16,1-21-16,21 21 15,0-42 16,0 0-31,0 0 16,0 0-16,0-1 0,0 1 0,0 0 16,0 0-16,21-21 0,1 20 0,-1-20 15,0 21-15,21 0 16,-21 0-16,22-1 0,-22 1 0,21 0 16,1 21-16,-22 0 0,21 0 0,-21 0 15,0 0-15,22 0 0,-22 0 16,0 21-16,-21 22 0,0-22 0,21 0 15,-21 21-15,0-21 0,0 1 0,0 20 16,0-21-16,0 0 0,0 22 16,0-22-16,0 0 0,0 0 15,0 0-15,-21 0 16,0-21 0,0-21-16,21 0 15,0 0-15,0 0 16,0 0-16,0-1 0,0-20 15,21 21-15,0 0 0,0-22 16,0 22-16,1-21 0,-1 21 0,21 0 16,-21-1-16,22 1 0,-1 0 0,0 21 15,1 0-15,-1 0 0,-21 0 16,21 0-16,1 21 0,-22 0 0,0 1 16,0-1-16,0 0 0,-21 0 0,0 21 15,0-20-15,0-1 0,0 0 16,-21 0-16,0 0 0,0 0 0,0 1 15,0-1-15,-1 0 0,1-21 0,21 21 16,-21-21 0,42-21-1,0 0 1,1 21-16,-1-21 0</inkml:trace>
  <inkml:trace contextRef="#ctx0" brushRef="#br0" timeOffset="40787.8">14372 10075 0,'0'22'0,"21"-22"0,0 0 15,1 21-15,-1-21 16,0 0-16,0 0 0,0 0 16,0 0-16,1 0 0,-1 0 15,21 0-15,-21 0 0,0-21 0,22-1 16,-22 22-16,0-21 0,0 21 0,0-21 15,-21 0-15,0 0 0,0 0 16,0-1-16,0 1 0,-21 0 16,0 0-16,0 21 15,-21 0-15,20 0 0,1 0 0,0 21 16,-21 0-16,21 0 0,-1 1 0,1-1 16,0 0-16,0 21 0,0-21 15,21 1-15,0 20 0,0-21 0,0 0 16,0 0-16,0 1 0,21-1 15,0 0-15,0-21 0,0 21 0,22 0 16,-22-21-16,21 0 0,1 0 16,-1 0-16,0 0 0,22 0 0,-22 0 15,22 0-15,-22-21 0,21 21 0,-20-21 16,-1 0-16</inkml:trace>
  <inkml:trace contextRef="#ctx0" brushRef="#br0" timeOffset="41227.99">15388 9927 0,'0'0'0,"0"21"32,0 1-32,0-1 15,-21 0-15,21 21 0,-21-21 0,21 1 16,0-1-16,0 0 0,-21 0 16,21 0-16,0 0 0,-22 1 0,22-1 15,0 0-15,0 0 0,0 0 16,0-42 15,0 0-31,0 0 16,0 0-16,22-1 0,-1-20 15,0 21-15,0-21 0,0 20 16,0-20-16,22 0 0,-1-1 0,-21 1 16,43 21-16,-22-21 0,0 20 15,1 22-15,20 0 0,-20 0 0,-1 0 16,0 0-16,1 22 0,-1-1 0,0 0 15,-21 21-15,1-21 0,-1 22 16,0-22-16,-21 21 0,0-21 0,0 22 16,0-22-16,-21 0 0,0 0 0,-1 0 15,1 1-15,0-1 0,0 0 16,0-21-16,0 0 0,21 21 0,-22-21 16,1 0-16,21-21 31,21 0-31,1 0 15,-1-1-15,0 1 0,21 0 0</inkml:trace>
  <inkml:trace contextRef="#ctx0" brushRef="#br0" timeOffset="41503.83">16637 9483 0,'0'0'15,"0"-21"-15,0-1 0,-21 22 16,0 0-16,-1 22 15,1-1-15,0 21 0,21-21 16,-21 22-16,0 20 0,0-21 0,-1 1 16,1-1-16,0 22 0,0-22 15,21 0-15,0 1 0,0-1 16,0-21-16,0 21 0,0-20 0,0 20 16,0-21-16,21 0 0,0 0 15,0-21-15,1 0 0,-1 0 16,21 0-16,-21 0 0,0 0 0,22 0 15,-22-21-15,0 21 0,21-21 0,-20 0 16,20 0-16,-21-22 0,0 22 16,0 0-16</inkml:trace>
  <inkml:trace contextRef="#ctx0" brushRef="#br0" timeOffset="41743.47">16214 9821 0,'0'0'0,"21"0"32,21 0-32,-21 0 0,22-21 15,-1 21-15,0-21 0,1 21 0,-1-21 16,0 0-16,1 21 0,-1-21 16,0 21-16,1 0 0,-22 0 0,21-22 15,-21 22-15,-21 22 31,-21-22-31,0 21 0,0-21 16,-22 21-16,-20 0 0,-1 0 0</inkml:trace>
  <inkml:trace contextRef="#ctx0" brushRef="#br0" timeOffset="42723.91">6816 11726 0,'0'0'0,"-22"0"0,22-21 31,0 0-31,0 0 16,22 0-16,-1 21 15,0-21-15,0 21 0,0 0 0,22-22 16,-22 22-16,0 0 0,21 0 16,-21 0-16,1 0 0,-1 22 15,0-1-15,0 0 0,0 0 0,-21 21 16,0-20-16,0 20 0,0 0 0,0-21 16,-21 22-16,-21-1 0,21 0 15,-1 1-15,-20-1 0,0-21 0,-1 22 16,1-22-16,0 21 0,-22-21 0,22 0 15,0 1-15,-22-22 0,22 0 16,-1 21-16,1-21 0,-21 0 0,20 0 16,22 0-16,-21-21 0,21-1 15,-22 1-15,22 0 0,0 0 0,21 0 16,0 0-16,0-22 0,0 22 16,0-21-16,0 21 0,0-1 15,21 1-15,0 0 0,0 0 0,22 0 16,-1 21-16,-21 0 0,22 0 0,-1 21 15,0 0-15,1 0 0,-22 0 16,21 1-16,0 20 0,-20 0 0,20 1 16,-21-22-16,21 21 0,-20 0 15,-1-20-15,-21 20 0,21-21 0,0 0 16,0 0-16,-21 1 0,0-1 0,21 0 16,1-21-16,-22 21 15,21-21-15,0 0 16,0-21-1,-21 0-15,21 21 0</inkml:trace>
  <inkml:trace contextRef="#ctx0" brushRef="#br0" timeOffset="42892.81">7472 11980 0,'0'0'16,"0"22"15,21-22 0,0 0-31</inkml:trace>
  <inkml:trace contextRef="#ctx0" brushRef="#br0" timeOffset="43199.64">8445 11536 0,'0'0'0,"-21"0"0,0 0 0,21-21 16,0 0-1,21 21-15,22 0 0,-22 0 16,21 0-16,-21-22 0,43 22 0,-22 0 16,0 0-16,22 0 0,-22-21 15,22 21-15,-1 0 0,1 0 0,-22 0 16,0 0-16,1 0 0,-1 0 0,-21 0 16,0 0-16,1 0 15,-44 0-15</inkml:trace>
  <inkml:trace contextRef="#ctx0" brushRef="#br0" timeOffset="43460.56">8678 11430 0,'-21'85'31,"21"-64"-31,0 21 16,0-21-16,0 22 0,0 20 0,0-20 15,0-1-15,21 0 0,-21 22 16,0-22-16,0 22 0,0-22 16,0 0-16,0 1 0,0-1 0,-21 0 0,21-21 15,0 1-15,0-1 0,0 0 16,0 0-16,21-21 16,0 0-1,-21-21-15,22 0 0,-1 0 0,0-1 16,0 1-16</inkml:trace>
  <inkml:trace contextRef="#ctx0" brushRef="#br0" timeOffset="43847.33">9080 11938 0,'0'0'0,"0"21"0,0 0 16,0 1-16,22-22 15,-1 0 1,0 0-16,0 0 0,0-22 0,22 1 16,-22 21-16,0-21 0,0 0 0,0 0 15,0 21-15,1-21 0,-22-1 16,0 1-16,0 0 0,0 0 16,-22 21-16,1 0 15,0 0-15,-21 0 0,21 0 16,-22 0-16,1 21 0,21 0 15,-22 0-15,1 1 0,21 20 0,0-21 16,0 21-16,-1-20 0,22 20 16,-21-21-16,21 21 0,0-20 0,0 20 15,0-21-15,0 0 0,21 0 0,1 1 16,-1-1-16,0-21 0,0 21 16,0-21-16,0 0 0,22 0 0,-22 0 15,21 0-15,-21 0 0,1 0 0,20 0 16,-21-21-16,21 0 0,1-1 0,-1 1 15</inkml:trace>
  <inkml:trace contextRef="#ctx0" brushRef="#br0" timeOffset="44244.41">10096 11705 0,'0'0'0,"-21"0"0,-21 0 0,21 0 16,-22 0-16,22 0 0,-21 21 15,0-21-15,-1 22 0,22-22 0,-21 21 16,21 0-16,-1-21 0,1 21 0,21 0 16,0 0-16,0 1 15,0-1-15,21-21 16,22 21-16,-22-21 0,21 21 16,-21 0-16,22-21 0,-1 21 15,0-21-15,1 22 0,-22-1 0,21-21 16,1 21-16,-22 0 0,0 0 0,0 0 15,-21 1-15,0-1 16,0 0-16,-21 0 0,-21 0 16,20-21-16,-20 21 0,0-21 0,-1 0 15,-20 0-15,21 0 0,-1 0 16,1 0-16,0 0 0,-1 0 0,1 0 16,21 0-16,0 0 0,-1 0 0,1 0 15,21-21 1,0 0-16,21 0 15,1 0-15,-1 21 0,0-21 16,21 21-16,-21-22 0,22 1 0</inkml:trace>
  <inkml:trace contextRef="#ctx0" brushRef="#br0" timeOffset="45228.83">10626 11282 0,'0'0'0,"0"-21"0,0 0 0,-22 21 15,22 21 1,-21-21-16,21 21 0,0 21 0,0-21 16,0 22-16,-21-1 0,21 0 15,-21 1-15,21-1 0,0 0 0,0 1 16,-21-1-16,21 0 0,0 1 0,-21-22 15,21 21-15,0 1 0,0-22 16,0 21-16,0-21 0,0 0 0,0 1 16,21-1-16,0 0 0,0 0 0,0 0 15,0-21-15,1 0 0,-1 0 16,0 0-16,21 0 0,-21 0 16,22 0-16,-22-21 0,21 0 0,-21 21 15,22-21-15,-1 0 0,-21-22 0,22 22 16,-22 0-16,0 0 0,0-22 15,0 22-15,0 0 0,1 0 0,-22 0 16,0 0-16,21 21 0,-21-22 16,0 44-1,0-1-15,-21 0 16,21 0-16,0 0 0,0 0 0,-22 22 16,22-22-16,0 0 0,0 0 15,0 0-15,0 1 0,0-1 16,22 0-16,-22 0 0,21-21 0,0 0 15,0 21-15,0-21 0,0 0 16,1 0-16,-1 0 0,21 0 0,-21-21 16,0 0-16,1 0 0,-1 0 0,0-1 15,0 1-15,0 0 0,0-21 0,1 21 16,-22-22-16,0 22 0,0-21 16,21 21-16,-21-1 0,0 1 0,0 0 15,0 0-15,0 0 16,0 42-1,0 0 1,0 0-16,0 0 0,0 1 16,0 20-16,0-21 0,0 0 15,0 22-15,0-22 0,0 0 0,0 0 16,0 0-16,0 0 0,0 1 0,0-1 16,0 0-1,-21-21 1,21-21-16,0 0 15,-22-1-15,22 1 0,0 0 16,0 0-16,0 0 0,0-22 0,0 22 16,0-21-16,0 21 0,22-22 0,-1 22 15,-21-21-15,21 21 0,21-22 0,-21 22 16,22-21-16,-1 21 16,0 21-16,1-21 0,20 21 0,-20 0 15,20 0-15,-21 0 0,1 21 0,-1 0 16,0 0-16,1 0 0,-22 22 15,0-22-15,0 0 0,-21 21 0,0-21 16,0 1-16,0 20 0,0-21 0,-21 0 16,0 0-16,21 1 0,-21-1 15,0 0-15,-1 0 0,1-21 0,21 21 16,-21-21-16,42 0 31,0-21-15,1 21-16,20-21 0,-21 0 15,21 0-15,1-1 0,-22 22 0</inkml:trace>
  <inkml:trace contextRef="#ctx0" brushRef="#br0" timeOffset="45855.47">13102 11557 0,'0'0'16,"0"-21"-16,0 0 0,0 0 0,-21-1 15,0 22-15,0-21 0,-22 21 16,22 0-16,-21 0 0,-1 0 0,22 0 0,-21 0 16,0 21-16,-1-21 0,1 22 15,0-1-15,-1 0 0,1 0 16,21 0-16,0 22 0,-1-22 0,22 0 16,0 0-16,0 0 0,0 0 0,0 1 15,22-1-15,-1-21 16,21 21-16,-21-21 0,0 0 0,22 0 15,-1 0-15,-21 0 0,22 0 0,-22 0 16,21 0-16,-21 0 0,22-21 16,-22 21-16,0-21 0,0-1 0,0 22 15,-21-21-15,0 0 0,21 21 16,-21-21-16,0 0 0,0 0 16,22-1-16,-22 44 46,0-1-46,0 0 16,0 0-16,0 0 0,0 0 0,0 1 16,0-1-16,0 21 0,0-21 0,0 22 15,0-22-15,0 21 0,-22 0 16,22 1-16,0 20 0,0-20 0,0-1 16,0 21-16,0-20 0,0-1 0,0 0 15,0 22-15,0-22 0,0 1 16,0-1-16,0 0 0,0 1 15,-21-1-15,21-21 0,0 21 0,0-20 16,-21-1-16,0 0 0,0 0 0,0 0 16,-1 0-16,1-21 0,0 0 15,0 0-15,0 0 0,0 0 16,-1 0-16,22-21 16,-21 21-16,21-21 0,0 0 15,0 0-15,0 0 16,0-1-16,0 1 0,0 0 0,0-21 15,0 21-15,0-1 0,0-20 16</inkml:trace>
  <inkml:trace contextRef="#ctx0" brushRef="#br0" timeOffset="46115.69">12128 11176 0,'-21'-21'0,"-42"21"31,42 0-31,-1 0 62,1 0-62,0 0 16,0 0-16</inkml:trace>
  <inkml:trace contextRef="#ctx0" brushRef="#br0" timeOffset="46388.53">10604 11367 0,'0'0'0,"22"0"47,20 0-47,-21 0 0,0 0 0,22 0 15,-22 0-15,21 0 0,0 0 16,1 0-16,-1 0 0,0 0 0,-20 0 15,20 0-15,0 0 0,-21 0 16,1-22-16,-1 22 0,0 0 0</inkml:trace>
  <inkml:trace contextRef="#ctx0" brushRef="#br0" timeOffset="48119.8">1799 13441 0,'0'-21'31,"21"21"-31,0 0 16,1 0-16,20 0 0,-21-21 0,0 21 15,0 0-15,1 0 0,-1 0 16,21 0-16,-21 0 0,0-22 0,1 22 16,-1 0-16,0 0 15,0 0-15,0 0 0,-42 0 31,0 0-31,0 0 0,0 0 16,-1 0-16,-20 0 0</inkml:trace>
  <inkml:trace contextRef="#ctx0" brushRef="#br0" timeOffset="48627.81">1799 13377 0,'0'0'0,"-21"0"0,0 0 15,0 22-15,-1-22 0,1 21 16,0 0-1,0 0-15,0 0 0,21 0 0,-21 1 16,-1-1-16,1 0 0,21 21 16,-21-21-16,21 1 0,-21 20 0,21-21 15,-21 0-15,21 0 0,0 1 16,0-1-16,0 0 0,21-42 47,-21 0-32,21 21-15,0-22 0,0 1 16,1 21-16,-1-21 0,0 0 0,0 21 16,0-21-16,22 0 0,-22 21 15,21 0-15,0 0 0,-20 0 16,20 0-16,0 0 0,1 0 0,-1 21 16,-21 0-16,21 0 0,-20 0 15,20 0-15,-42 1 0,0 20 0,0-21 16,0 21-16,0-20 0,-21-1 15,0 21-15,-1-21 0,-20 0 0,0 1 16,-1-1-16,1 0 0,0 0 16,-22 0-16,22-21 0,0 0 0,-1 0 15,1 0-15,0 0 0,-1 0 16,1 0-16,21 0 0,-22 0 0,43-21 16,-21 21-16,21-21 15,0 0-15,0 0 0,0-1 16,21 22-16,1-21 0,-1 21 15,21 0-15,-21-21 0,22 21 0,-22 0 16,21 0-16,0-21 0,-20 21 16,20 0-16</inkml:trace>
  <inkml:trace contextRef="#ctx0" brushRef="#br0" timeOffset="48843.63">2836 13822 0,'0'0'16,"0"-21"-16,0 0 47</inkml:trace>
  <inkml:trace contextRef="#ctx0" brushRef="#br0" timeOffset="50103.61">4318 13272 0,'0'0'0,"0"-22"0,0 1 0,0 0 15,-21 21-15,21-21 16,-21 21-16,-1 21 16,22 0-16,0 0 0,-21 1 15,0 20-15,21 0 0,-21 22 16,21-22-16,-21 22 0,0-1 16,-1 1-16,1-1 0,0 1 0,0-1 15,0-21-15,21 22 0,-21-22 16,-1 1-16,1-22 0,21 0 0,-21 0 15,21 0-15,0-42 32,0 0-32,0 0 0,0-22 15,0 22-15,0-21 0,0 0 16,0-1-16,0 1 0,0 0 0,21-1 16,-21 1-16,0 0 0,21 20 15,-21-20-15,0 21 0,0 0 0,22 42 31,-22 0-31,21 0 16,0 22-16,-21-1 0,21-21 0,0 21 16,0 1-16,1-1 0,-1 0 15,0-20-15,0 20 0,0-21 0,22 21 16,-22-20-16,21-1 0,0 0 16,-20-21-16,20 0 0,0 21 0,1-21 15,-1 0-15,0 0 0,1 0 0,-1-21 16,0 0-16,1 0 0,-22-1 15,21 1-15,0 0 0,-20-21 0,20 21 16,-21-22-16,0-20 0,0 20 16,-21-20-16,0 21 0,0-22 15,0 1-15,0 20 0,0-20 0,0 20 16,-21-20-16,-21 21 0,0-1 16,-1 1-16,1 21 0,0-22 0,-22 22 15,22 0-15,-22 21 0,1 0 16,20 0-16,1 0 0,-21 0 0,20 21 15,22 22-15,-21-22 0,21 0 0,-1 21 16,1 1-16,21-1 0,0 0 16,0 1-16,0-1 0,21 21 0,22-20 15,-22-1-15,21 0 0,-21 1 16,22-22-16,-1 21 0,22-21 0,-22 1 16,0-1-16,22 0 0,-22 0 15,22-21-15,-1 0 0,-21 0 16,1 0-16,20 0 0,-20 0 0,-1 0 15,0-21-15,1 0 0</inkml:trace>
  <inkml:trace contextRef="#ctx0" brushRef="#br0" timeOffset="50519.37">5546 13526 0,'0'0'0,"21"-22"0,-21 1 0,0 0 31,-21 21-31,-1 0 0,1 0 16,0 0-16,0 21 0,0 0 0,0 1 0,-1-1 15,1 21-15,0-21 16,0 22-16,0-22 0,21 21 0,0 0 16,-21-20-16,21 20 0,0-21 15,0 21-15,0-20 0,0-1 0,0 0 16,21 0-16,0 0 0,0 0 0,0-21 16,22 0-16,-1 0 0,0 0 15,-21 0-15,22 0 0,20-21 0,-20 21 16,-22-21-16,21 0 0,0 0 0,1 0 15,-1-22-15,-21 22 16,0-21-16,1-1 0,-22 22 0,0-21 0,0 0 16,0-1-16,0 1 0,-22 21 15,1-22-15,-21 22 0,21 0 16,0 0-16,-22 21 0,1 0 0,21 0 16,-22 0-16,1 0 0,21 0 15,-21 21-15,20 0 0,-20 0 0,21 1 16,0-1-16,0 0 0,21 0 0,0 0 15,0 0-15,0 1 0,0-1 16,0 0-16,21 0 0,0 0 0,0-21 16,21 0-16,1 0 0,-22 21 15,21-21-15</inkml:trace>
  <inkml:trace contextRef="#ctx0" brushRef="#br0" timeOffset="51463.84">6392 13462 0,'0'0'0,"-21"0"16,0 0-16,21 21 15,-21 0-15,21 22 16,-21-22-16,-1 21 0,22-21 0,0 22 16,0-1-16,-21-21 0,21 22 0,-21-1 15,21-21-15,0 21 16,0-20-16,0-1 0,0 0 0,0 0 15,0 0-15,21-21 0,0 0 16,1 0-16,-1 0 0,21 0 16,-21 0-16,0-21 0,22 0 0,-22 0 15,21 0-15,-21-1 0,22 1 16,-22 0-16,0-21 0,0 21 0,0-22 16,1 22-16,-1 0 0,-21 0 15,0 0-15,0-1 0,0 1 0,0 42 31,0 1-15,0-1 0,0 0-16,-21 0 0,21 0 0,0 0 15,0 1-15,0-1 0,0 0 0,0 0 16,0 0-16,21-21 16,0 0-16,21 0 0,-21 0 15,1 0-15,20 0 0,-21 0 0,21-21 16,-20 0-16,-1 21 0,21-21 15,-21 0-15,0-1 0,-21 1 0,0 0 16,0 0-16,0 0 0,0 0 16,0-1-16,0 1 0,0 0 0,-21-21 15,0 42-15,0-21 0,0-1 0,0 1 16,-1 21-16,1-21 16,0 21-16,21-21 0,0 0 15,42 21-15,-20-21 16,-1 21-16,0 0 0,21-22 15,-21 22-15,22 0 0,-22 0 0,21 0 16,1 0-16,-1 0 0,0 0 0,1 22 16,-1-1-16,0 0 0,-21 0 15,22 0-15,-22 0 0,0 22 0,0-22 16,-21 21-16,0-21 0,0 22 0,0-22 16,0 0-16,0 21 0,-21-20 15,0-1-15,0 0 0,21 0 16,0 0-16,-21 0 0,21 1 15,-22-22-15,22-22 32,0 1-32,0 0 15,0 0-15,0-21 0,0 20 16,0 1-16,22-21 0,-1 0 0,0-1 16,0 22-16,0-21 0,0-1 15,22 22-15,-22 0 0,21 0 0,-21 21 16,22 0-16,-22 0 0,21 0 0,-21 0 15,22 0-15,-22 21 0,21 0 16,-21 22-16,1-22 0,-22 21 16,0-21-16,21 22 0,-21-22 0,0 21 15,0-21-15,0 22 0,0-22 16,-21 21-16,21-21 0,-22 0 0,22 1 16,0-1-16,-21-21 0,21 21 0,0-42 31</inkml:trace>
  <inkml:trace contextRef="#ctx0" brushRef="#br0" timeOffset="52399.93">8318 13970 0,'0'0'0,"22"0"31,-1-21-31,0 0 16,0 0-16,0-1 16,0 1-16,1 0 0,-1 0 0,0-21 15,-21 20-15,21-20 0,0 0 0,0-1 16,1 1-16,-1 0 0,-21-1 16,0 22-16,0-21 0,0 0 0,0 20 15,0 1-15,0 0 0,0 0 16,-21 21-16,-1 0 15,1 0-15,0 0 0,21 21 16,-21 0-16,21 0 0,0 1 16,0 20-16,-21 0 0,21-21 15,0 22-15,-21-1 0,21 0 0,0 1 16,0-1-16,0 0 0,0-20 16,0 20-16,21-21 0,0 0 0,0 0 15,0 1-15,0-22 0,22 0 16,-22 0-16,21 0 0,1 0 0,-1 0 15,0 0-15,1 0 0,-1 0 0,-21-22 16,21 1-16,1 0 0,-1 0 16,-21 0-16,0 0 0,1-22 0,-1 22 15,0 0-15,-21 0 0,21 0 0,-21-1 16,0 1-16,0 0 0,0 0 16,-21 21-1,0 0-15,21 21 16,-21 0-16,21 0 0,-22 1 15,1-1-15,21 0 0,0 0 0,0 21 16,0-20-16,0-1 0,0 0 0,0 0 16,0 0-16,21 0 0,1 1 15,-1-22-15,0 21 0,0-21 0,0 0 16,22 0-16,-22 0 0,21 0 0,-21 0 16,22 0-16,-22 0 0,21-21 15,-21-1-15,22 1 0,-22 0 0,0 0 16,0 0-16,0 0 0,-21-22 15,0 22-15,0-21 0,0-1 16,0 22-16,-21-21 0,21 21 0,-21-22 16,-21 22-16,20 0 0,1 0 15,-21 21-15,21-21 0,-22 21 0,22 0 16,-21 0-16,21 0 0,-22 21 0,22-21 16,-21 21-16,21 0 0,0 22 15,-1-22-15,22 0 0,0 21 0,0-21 16,0 22-16,0-22 0,0 21 0,22-21 15,-1 1-15,0-1 0,21 0 16,-21 0-16,22 0 0,-1-21 0,0 0 16,1 0-16,-1 0 0,22 0 15,-22 0-15,21 0 0</inkml:trace>
  <inkml:trace contextRef="#ctx0" brushRef="#br0" timeOffset="52891.65">10329 13568 0,'0'-21'0,"0"42"0,0-63 16,-21 20-16,0 1 0,0 0 0,0 0 16,-22 21-16,22 0 0,0 0 15,-21 0-15,20 0 0,1 0 0,-21 0 16,21 21-16,0 0 0,-22 0 16,22 1-16,0 20 0,21 0 15,-21-21-15,21 22 0,0-22 0,0 21 16,0-21-16,0 22 0,0-22 15,0 0-15,21 21 0,0-42 0,0 22 16,0-1-16,22-21 0,-22 0 0,21 0 16,-21 0-16,22 0 0,-22 0 15,21 0-15,-21-21 0,1 21 0,20-22 16,-21 1-16,0 0 0,0-21 0,1 21 16,-1-1-16,-21-20 0,0 21 15,0-21-15,0 20 0,21-20 0,-21 21 16,0 0-16,0 0 0,-21 21 31,21 21-31,0 0 16,0 0-16,0 0 0,0 22 0,0-22 15,0 0-15,0 21 0,0-21 16,0 1-16,0-1 0,21 0 0,0 0 16,-21 0-16,42 0 0,-20-21 0,-1 22 15,21-22-15,-21 0 0,22 0 16,-1 0-16,0 0 0,1 0 0,-1 0 15,0 0-15,22 0 0,-22 0 0,22-22 16,-22 22-16,0-21 0,1 0 16,-22 0-16,21-21 0,-21 20 15,0 1-15</inkml:trace>
  <inkml:trace contextRef="#ctx0" brushRef="#br0" timeOffset="53315.41">11218 13462 0,'0'0'15,"-21"-21"-15,-21 21 0,21 0 0,-1 0 0,-20 0 16,21 0-16,-21 0 0,20 0 15,1 21-15,-21 0 0,21 0 0,0 22 16,-1-22-16,1 21 0,0 22 16,21-22-16,0-21 0,0 0 15,0 22-15,0-22 0,0 0 0,21 0 16,22 0-16,-22-21 0,0 22 16,0-22-16,0 0 0,0 0 15,22 0-15,-22 0 0,0 0 0,21 0 16,-20-22-16,-1 1 0,0 0 15,0 0-15,0-21 0,0 20 0,1-20 16,-1 0-16,-21-1 0,0 1 0,0-21 16,21 20-16,-21 1 0,0 0 15,0-1-15,0 1 0,0 0 0,0-1 16,0 1-16,0 21 0,0 0 0,0-1 16,0 1-16,0 42 15,-21 1-15,21-1 16,0 21-16,0-21 0,0 22 0,0-1 0,0 0 15,0 1-15,0 20 16,0-21-16,0 1 0,0-1 0,21 0 16,0 1-16,0-22 0,-21 21 0,21-21 15,1 1-15,-1-1 0,0 0 16,0-21-16,0 0 0,0 0 0,1 0 16,-1 0-16,0 0 0,-21-21 15,21 0-15</inkml:trace>
  <inkml:trace contextRef="#ctx0" brushRef="#br0" timeOffset="54019.67">13314 13780 0,'0'0'0,"-21"21"0,-1-21 16,22 21-16,-21-21 15,42-21 1,1 0-1,-1-1-15,0 1 16,0 0-16,0 0 0,0-21 0,1 20 16,-1-20-16,-21 21 0,0-21 0,0 20 15,0-20-15,0 21 0,0-21 16,0 20-16,-21 1 0,-1-21 0,-20 42 16,21-21-16,-21 0 0,20 21 15,-20 0-15,0 0 0,-1 0 0,1 21 16,0 0-16,-1 0 0,1 21 15,0-20-15,-1 20 0,22-21 16,-21 21-16,21 1 0,0-1 0,21-21 16,0 22-16,0-1 0,0-21 0,0 0 15,0 0-15,21 1 0,0-1 16,0 0-16,21-21 0,-20 0 0,20 0 16,0 0-16,1 0 0,-1 0 15,0 0-15,1-21 0,-1 0 0,21-1 16,-20 1-16,-1 0 0,0-21 0,1 21 15,-22-22-15,0 22 0,0-21 16,0 21-16,-21-22 0,0 22 0,0 0 16,0 0-16,0 0 0,-21 21 15,0 0 1,0 21-16,21 0 16,0 0-16,-21 0 0,21 0 0,0 1 15,0 20-15,0-21 0,0 0 16,21 22-16,0-22 0,0 0 0,0 0 15,1 0-15,-1 0 0,0-21 16,0 22-16,21-22 0,-20 0 0,20 0 16,-21 0-16,21 0 0,-20 0 0,20-22 15,-21 1-15</inkml:trace>
  <inkml:trace contextRef="#ctx0" brushRef="#br0" timeOffset="54463.1">14055 13356 0,'-22'0'16,"44"0"-16,-44 21 0,22 1 0,-21-22 0,21 42 16,0-21-16,0 0 0,0 0 15,0 22-15,0-22 0,-21 0 0,21 0 16,0 22-16,0-22 0,0 0 0,0 0 16,0 0-16,0 0 15,0 1-15,-21-22 16,21-22-1,0 1 1,-21 0-16,21 0 0,0-21 0,0 20 16,0-20-16,0 21 0,0-21 15,21-1-15,0 1 0,0 21 0,22-22 16,-1 22-16,0 0 0,1 0 0,-1 0 16,21 21-16,-20 0 0,20 0 15,-20 0-15,20 0 0,-21 21 0,1 0 16,-1 0-16,-21 0 0,0 22 0,1-22 15,-22 0-15,0 21 0,0-20 16,0 20-16,0-21 0,0 21 16,-22-20-16,1-1 0,0 0 0,0 0 15,0 0-15,0 0 0,-1-21 16,22 22-16,-21-22 0,42 0 31,-21-22-31,22 22 16,-1-21-16,21 0 0,-21 0 0</inkml:trace>
  <inkml:trace contextRef="#ctx0" brushRef="#br0" timeOffset="54952.77">15515 13314 0,'0'0'0,"0"-21"0,-21 0 0,0 21 0,-22-22 16,22 1-16,-21 21 0,0 0 15,-1 0-15,22 0 0,-21 0 0,-1 0 16,1 21-16,21 1 0,-21-1 0,-1 21 16,22-21-16,0 22 0,0-22 15,0 21-15,21 0 0,0-20 0,0 20 16,0-21-16,0 21 0,42-20 0,-21-1 16,0 0-16,22 0 0,-22-21 15,21 0-15,0 0 0,1 0 0,-22 0 16,21 0-16,1 0 0,-22-21 15,21 21-15,-21-21 0,22 0 16,-22-22-16,0 22 0,0-21 0,0-1 16,0 1-16,1 0 0,-1-1 0,-21 1 15,0 0-15,21-22 0,-21 22 16,21-22-16,-21 22 0,0-21 0,0 20 16,0 22-16,0-21 0,0 21 15,0 42 1,0 21-16,0 0 0,-21 1 15,21-1-15,-21 0 0,21 1 16,0-1-16,0 22 0,0-22 0,0 0 16,0 1-16,0-1 0,21 0 15,0 1-15,0-1 0,0 0 16,1-21-16,-1 22 0,21-22 0,-21 0 16,0-21-16,1 0 0,-1 0 0,0 0 15,0 0-15,0 0 0,0-21 16</inkml:trace>
  <inkml:trace contextRef="#ctx0" brushRef="#br0" timeOffset="55551.83">17462 13123 0,'0'0'0,"-21"0"0,21-21 31,0 0-31,0 0 16,0 0-16,0 0 0,21-1 15,1-20-15,-22 21 0,21 0 16,-21-22-16,0 1 0,21 21 0,-21-21 16,21 20-16,-21 1 0,0 0 0,0 0 15,0 0-15,-21 42 32,21 21-17,0 1-15,0-1 0,0 0 0,0 1 16,0-1-16,0 21 0,0-20 15,0-1-15,0 22 0,21-22 0,-21 0 16,0 1-16,21-1 0,-21-21 0,0 21 16,0 1-16,0-1 0,0-21 15,0 22-15,0-22 0,-21 0 16,0 0-16,0 0 0,0-21 0,-1 0 16,1 0-16,0 0 0,-21 0 0,21 0 15,-22 0-15,22 0 0,0-21 16,-21 0-16,20 0 0,1 21 0,0-21 15,0-1-15,0 22 0,21-21 0,-21 21 16,21-21-16,0 0 16,21 21-16,0 0 15,0-21-15,0 21 0,22 0 16,-22 0-16,21-21 0,0 21 0,1 0 16,-1-22-16</inkml:trace>
  <inkml:trace contextRef="#ctx0" brushRef="#br0" timeOffset="56024.29">18055 13187 0,'0'0'0,"-21"0"32,21 21-32,0 0 0,0 0 15,0 1-15,0-1 0,0 0 16,0 0-16,0 0 0,0 0 15,0 1-15,0-1 0,0 0 0,0 0 16,-21 0-16,21 0 16,-21 1-16,21-44 47,0 1-47,0 0 0,0 0 15,0 0-15,21 0 0,0-22 16,0 22-16,0 0 0,22-21 0,-22 20 15,21-20-15,0 21 0,1 0 0,-1 0 16,0-1-16,1 1 0,-1 21 16,0 0-16,1 0 0,-22 0 15,0 21-15,0 1 0,0-1 0,-21 0 16,0 21-16,0-21 0,0 1 16,0 20-16,0-21 0,-21 0 0,0 0 15,21 22-15,-21-22 0,0 0 0,0 0 16,-1 0-16,22 1 15,22-22 17,-1 0-32,0-22 0,0 22 15,0-21-15,22 0 0</inkml:trace>
  <inkml:trace contextRef="#ctx0" brushRef="#br0" timeOffset="56419.06">19325 13102 0,'0'-21'16,"0"42"-16,-21-42 16,-21 21-16,20 0 0,1 0 0,-21 0 15,21 0-15,-22 0 0,22 21 16,-21 0-16,21 1 0,0-22 0,-1 21 16,1 0-16,21 0 0,0 0 15,0 0-15,0 1 16,21-1-16,1-21 0,20 21 15,-21-21-15,0 21 0,22-21 16,-22 21-16,21-21 0,-21 21 0,22 1 16,-22-22-16,21 21 0,-21-21 0,0 21 15,-21 0-15,0 0 0,0 0 16,0 1-16,-21-22 16,-21 0-16,21 21 0,0-21 0,-22 0 15,1 0-15,21 0 0,-22 0 16,1 0-16,21 0 0,-21 0 0,20 0 15,-20 0-15,21 0 0,0-21 0,0 21 16,-1 0-16,22-22 16,0 1-16,0 0 15,0 0-15,22 21 0,-1-21 16,21 0-16,-21 21 0,22-22 16</inkml:trace>
  <inkml:trace contextRef="#ctx0" brushRef="#br0" timeOffset="56702.9">19812 12806 0,'0'-21'15,"0"42"-15,0-63 0,0 20 0,0 1 0,-21 42 32,21 1-32,-21 20 15,-1 0-15,22 1 0,0-1 16,-21 0-16,21 1 0,-21 20 0,21-21 15,0 1-15,-21-1 0,21 0 0,-21-20 16,21 20-16,0-21 0,0 21 16,0-20-16,0-1 0,0 0 0,0 0 15,21 0-15,0-21 0,21 0 16,-20 0-16,-1 0 0,0 0 16,0 0-16,21 0 0,-20-21 0,-1 21 15,0-21-15,0 0 0,-21 0 0,0-1 16</inkml:trace>
  <inkml:trace contextRef="#ctx0" brushRef="#br0" timeOffset="56867.81">19516 13145 0,'-22'0'0,"44"0"0,-44-22 16,44 1-1,20 21-15,-21 0 16,21 0-16,1-21 0,-1 21 0,0 0 15,22 0-15,-22-21 0,22 21 16,-1 0-16,1 0 0</inkml:trace>
  <inkml:trace contextRef="#ctx0" brushRef="#br0" timeOffset="57883.07">20680 13123 0,'-21'0'0,"21"-21"31,0 0-31,0 0 16,0 0-16,0 0 0,0-1 15,0 1-15,0 0 0,-22 0 16,1 21-16,0-21 0,0 21 0,0 0 16,0 0-16,-22 0 15,22 0-15,-21 21 0,21-21 0,-22 21 16,1 21-16,21-20 0,-22-1 0,22 21 15,0-21-15,-21 22 0,21-22 16,-1 21-16,22-21 0,0 22 0,0-22 16,0 0-16,0 0 0,0 0 0,22 0 15,-22 1-15,42-22 0,-21 21 16,0-21-16,0 0 0,22 0 0,-22 0 16,21 0-16,-21 0 0,1 0 15,20-21-15,0-1 0,-21 22 0,1-21 16,20 0-16,-21-21 0,0 21 0,0-1 15,1-20-15,-1 0 0,0 21 16,-21-22-16,21 22 0,-21-21 16,0 21-16,0-1 0,0 44 31,0-1-31,0 0 16,-21 0-16,21 21 0,0-20 0,0-1 15,0 0-15,0 21 0,0-21 0,0 1 16,21-1-16,-21 0 0,21 0 15,0-21-15,1 21 0,-1 0 16,0-21-16,21 0 0,-21 0 0,1 0 16,-1 0-16,21 0 0,-21 0 15,0 0-15,22 0 0,-22-21 0,0 0 16,0 0-16,22 0 0,-22 0 0,0-22 16,0 1-16,0 0 0,-21-1 15,21-20-15,-21 20 0,22-20 0,-22-1 16,0 22-16,0 0 0,0-1 0,0 1 15,0 21-15,0 0 0,-22 21 16,1 0-16,0 0 16,0 0-16,21 21 0,0 0 15,-21 21-15,0 1 0,21-22 16,-22 21-16,22 1 0,0 20 0,0-21 16,0 1-16,0-1 0,0 0 15,0 1-15,0-22 0,22 21 0,-1 1 16,-21-22-16,21 0 0,0 0 0,0 0 15,0 0-15,1 1 0,20-1 16,-21-21-16,0 0 0,22 0 0,-22 0 16,0 0-16,0 0 0,0-21 0,22-1 15,-22 1-15,0 0 0,0 0 16,0 0-16,0-22 0,1 1 0,20 0 16,-21-1-16,0-20 0,0-1 0,1 22 15,-1-21-15,0-1 16,-21 22-16,21-1 0,-21 1 0,0 21 15,0 0-15,0 0 0,-21 21 16,0 0-16,0 21 0,-1 21 16,1-21-16,0 22 0,0-1 0,0 21 15,0-20-15,21-1 0,0 0 16,0 1-16,0-1 0,0 0 0,0 1 16,0-22-16,0 21 0,0-21 0,21 1 15,0-1-15,0 0 0,0 0 16,0-21-16,1 0 0,-1 0 15,0 0-15,0 0 0,0 0 0,0-21 16,1 21-16,-22-21 16,0 0-16,0-1 0</inkml:trace>
  <inkml:trace contextRef="#ctx0" brushRef="#br0" timeOffset="58607.66">22437 12975 0,'0'-21'16,"21"21"-1,-21 21 1,0 0-16,0 1 0,0 20 0,0 0 15,0 1-15,0-1 0,0 0 16,0 22-16,0-22 0,0 22 0,0-1 16,0-21-16,0 22 0,0-1 0,0 1 15,0-1-15,-21-20 0,21 20 16,0-20-16,0-1 0,-22 0 0,1 1 16,21-1-16,-21-21 0,21 0 15,0 0-15,0 1 0,0-44 31,21 1-31,0-21 16</inkml:trace>
  <inkml:trace contextRef="#ctx0" brushRef="#br0" timeOffset="58924.2">22585 12933 0,'0'0'0,"0"-21"15,0 0-15,0-1 0,21 1 0,0 0 16,0 0-16,0 0 0,22 0 0,-1-1 16,0 22-16,1 0 0,20 0 15,-20 0-15,-1 0 0,0 22 0,1-1 16,-22 0-16,0 0 0,0 0 16,-21 22-16,0-1 0,0-21 0,0 21 15,-21-20-15,0 20 0,0-21 0,-22 0 16,22 22-16,0-22 0,-21-21 15,20 21-15,1 0 0,0-21 0,-21 0 16,21 0-16,21 21 16,-22-21-16,1 0 0,21-21 15,0 0 1,0 0-16,21 21 16,1-21-16</inkml:trace>
  <inkml:trace contextRef="#ctx0" brushRef="#br0" timeOffset="59318.98">23431 12869 0,'-63'0'32,"42"22"-32,21-1 0,-21 0 15,-1 0-15,1 0 0,0 22 16,0-22-16,21 0 0,-21 21 0,21-21 15,-21 1-15,21-1 0,0 21 16,0-21-16,0 0 0,0 1 16,21-1-16,0-21 0,0 0 0,0 0 15,0 0-15,1 0 0,20 0 16,-21 0-16,0 0 0,0 0 0,22-21 16,-22-1-16,21 22 0,-21-21 0,1 0 15,-1-21-15,0 21 0,0-22 16,-21 22-16,0-21 0,0 21 15,0-22-15,0 1 0,-21 21 0,-21 0 16,20-1-16,1 1 0,0 21 16,-21 0-16,21 0 0,-1 0 0,1 0 15,0 0-15,0 0 0,0 0 16,21 21-16,0 1 0,0-1 16,0 0-16,21-21 0,0 21 15,21-21-15</inkml:trace>
  <inkml:trace contextRef="#ctx0" brushRef="#br0" timeOffset="59703.7">24278 12891 0,'-63'-43'31,"20"43"-31,22 0 0,-21 0 0,21 0 16,-22 0-16,22 21 0,0 1 15,0-22-15,0 21 0,-1-21 0,22 21 16,0 0-16,0 0 16,0 0-16,22-21 0,-1 22 15,0-22-15,21 0 0,-21 21 0,1-21 16,20 21-16,-21-21 16,0 21-16,22 0 0,-22-21 0,0 21 15,0 1-15,0-1 0,-21 0 16,0 0-16,0 0 15,-21 0-15,0-21 16,0 0-16,-22 0 0,22 0 0,-21 22 16,21-22-16,-22 0 0,22 0 15,-21 0-15,21 0 0,0 0 0,-1 0 16,22-22 0,0 1-1,0 0-15,22 0 0,-1 0 16</inkml:trace>
  <inkml:trace contextRef="#ctx0" brushRef="#br0" timeOffset="60024.52">24659 12383 0,'0'0'16,"-21"0"-1,21 21-15,0 0 16,-21 0-16,21 21 16,0-20-16,0 20 0,0 0 0,-21 1 0,21-1 15,0 0-15,0 1 0,0 20 16,0-21-16,-22 1 0,22-1 16,0 0-16,-21 1 0,21-1 0,0-21 15,0 22-15,0-22 0,0 0 0,0 0 16,0 0-16,0 0 15,21-21-15,1 0 0,-1 0 16,0 0-16,0 0 0,0-21 16,0 0-16,1 0 0,-1 21 15,0-21-15,-21 0 0</inkml:trace>
  <inkml:trace contextRef="#ctx0" brushRef="#br0" timeOffset="60199.3">24447 12891 0,'0'0'15,"-42"0"-15,21 0 0,0 0 0,0 0 16,-1-22-16,44 22 31,-1 0-31,0 0 0,21 0 0,-21 0 16,22 0-16,-1 0 0,-21 0 0,22 0 16,-1 0-16,0 0 0,22-21 15,-22 21-15,0 0 0,1 0 16</inkml:trace>
  <inkml:trace contextRef="#ctx0" brushRef="#br0" timeOffset="60903.06">25252 12912 0,'-21'0'16,"21"21"-16,-22-21 15,22 21-15,0 0 16,-21 0-16,21 1 15,0-1-15,0 0 0,0 0 16,0 0-16,-21 0 16,21 1-1,0-1 1,0-42 31,0-1-32,0 1-15,0 0 0,0 0 16,0 0-16,21 0 0,0-1 16,1 1-16,-1-21 0,0 21 0,0 0 15,0-1-15,0 22 0,1-21 0,-1 21 16,0 0-16,0 0 0,0 0 16,0 0-16,-21 21 15,22 22-15,-1-22 16,-21 0-16,0 0 0,21 22 0,-21-22 15,0 0-15,0 21 0,0-21 0,0 1 16,0-1-16,0 0 0,-21 0 16,0-21-16,21 21 0,-22 0 15,1-21-15,0 0 16,21-21 0,0 0-1,0 0 1,0 0-16,21 0 0,0-1 0,1 1 15,20-21-15,-21 21 0,0 0 0,22-22 16,-1 22-16,-21 0 0,21 0 16,-20 0-16,20-1 0,-21 22 0,21 0 15,-20 0-15,-1 0 0,-21 22 16,21-1-16,-21 0 0,0 0 16,0 21-16,0-20 0,0-1 0,0 21 15,0-21-15,0 0 0,0 1 16,0-1-16,-21 0 0,0 0 15,-1-21-15,1 0 32,42-21-17,1 21 1</inkml:trace>
  <inkml:trace contextRef="#ctx0" brushRef="#br0" timeOffset="61772.01">26331 12954 0,'0'0'0,"0"-63"31,-21 63-31,0 0 0,21-22 0,-21 22 0,0 0 16,-1 0-16,1 0 16,0 0-16,0 0 0,0 22 15,0-1-15,-1 0 0,22 0 0,-21 21 16,0-20-16,21-1 0,-21 0 0,21 0 15,0 0-15,0 0 0,0 1 16,0-1-16,0 0 0,0 0 16,21-21-16,0 0 15,0 0-15,1 0 16,-1 0-16,0 0 0,0-21 0,0 0 16,0 0-16,1-1 15,-22 1-15,21 0 0,0 0 0,0 0 16,0-22-16,-21 22 0,21 0 15,-21 0-15,22 0 0,-22 42 32,0 0-32,-22 0 15,1 0-15,21 1 0,-21 20 16,21-21-16,0 0 0,0 0 0,-21-21 16,21 22-16,0-1 0,0 0 15,21-21-15,0 21 16,0-21-16,1 0 0,-1 0 15,0 0-15,0 0 0,0 0 16,0-21-16,1 21 0,-22-21 0,21 21 16,0-21-16,-21-1 0,0 1 15,21 0-15,0 0 0,-21-21 0,21 20 16,-21 1-16,22 21 0,-22-21 16,0 0-16,0 42 31,0 0-31,0 0 0,-22 1 15,22-1-15,-21 0 0,0 0 0,21 0 16,-21 0-16,21 1 0,-21-1 16,21 0-16,-21 0 0,21 0 15,0 0 1,0-42 31,0 0-47,0 0 15,0 0-15,0 0 16,21-1-16,0-20 0,-21 21 0,21 0 16,0-22-16,22 22 0,-22-21 0,0 21 15,0 0-15,21-1 0,-20 1 16,20 0-16,-21 21 0,0 0 0,0 0 16,22 0-16,-22 0 0,-21 21 15,21 0-15,0 22 0,-21-22 0,21 21 16,-21-21-16,0 22 0,0-22 15,0 21-15,-21-21 0,0 1 16,0-1-16,0 0 0,0 0 0,-1 0 16,22 0-16,-21 1 0,0-22 0,0 21 15,0-21-15,0 21 0</inkml:trace>
  <inkml:trace contextRef="#ctx0" brushRef="#br0" timeOffset="63204">2053 15325 0,'0'-21'15,"0"-1"-15,0 1 16,0 0-1,-21 0 1,0 21-16,0 0 0,-1 0 16,1 0-16,0 21 0,0-21 15,0 21-15,0 22 0,-22-22 0,22 21 16,0 0-16,0 1 0,-22-1 16,22 0-16,0 1 0,0-1 15,0 22-15,0-22 0,21 0 0,0 1 16,0-22-16,0 21 0,0 0 15,42-20-15,-21-1 0,0 0 0,22 0 16,-1-21-16,-21 0 0,21 0 16,1 0-16,-1 0 0,0 0 0,1-21 15,-1 21-15,-21-21 0,22 0 16,-22-1-16,0 1 0,0 0 16,0 0-16,-21 0 0,0 0 15,0-1-15,0 1 0,0 0 0,-21 0 16,0 0-16,0 0 0,0-1 15,-1 1-15,-20 0 0,21 21 0,0 0 16,-22 0-16,22 0 0,0 0 0,-21 0 16,21 21-16,-1 0 0,-20 1 15,21-1-15,0 0 0,0 0 16,21 0-16,0 0 0,0 1 0,0-1 16,0 0-16,0 0 0,21-21 15,0 21-15,0-21 0,0 0 0,0 0 16</inkml:trace>
  <inkml:trace contextRef="#ctx0" brushRef="#br0" timeOffset="63547.46">2540 15621 0,'0'21'16,"0"0"-16,21-21 47,0 0-47,0 0 16,-21-21-16,0 0 0,0 0 15,0 0 1,-21 21 15,21 21-15,0 0-1,0 0 1</inkml:trace>
  <inkml:trace contextRef="#ctx0" brushRef="#br0" timeOffset="65831.86">4276 15113 0,'0'-21'16,"0"0"0,0 0-1,0-1-15,0 1 0,0 0 16,21 0-16,-21 0 0,0 0 15,0-1-15,0 1 0,0 0 0,0 0 16,0 0-16,0 0 0,0-1 16,0 1-16,0 42 31,0 1-31,0 20 16,0 0-16,0 1 0,0-1 15,0 21-15,0 1 0,0-1 0,0 1 16,0-1-16,0 1 0,0-22 15,0 22-15,0-22 0,0 0 16,0 1-16,0-22 0,0 21 0,0-21 16,0 1-16,0-1 0,0 0 15,21-21-15,-21 21 0,21-21 16,-21-21 0,0 0-1,0 0-15,0-1 0,0 1 0,0 0 16,0-21-16</inkml:trace>
  <inkml:trace contextRef="#ctx0" brushRef="#br0" timeOffset="66171.66">4191 15092 0,'0'0'0,"-21"-21"0,0-106 32,21 106-32,0-1 0,0 1 15,21 0-15,0 0 0,21 0 16,1 0-16,-1-1 0,0 1 0,1 0 15,20 0-15,1 0 0,-1 21 16,-21 0-16,22 0 0,-22 0 0,1 21 16,-1 21-16,-21-21 0,0 1 0,-21 20 15,0 0-15,0 1 0,-21-22 16,0 21-16,-21 0 0,-1 1 0,1-1 16,0-21-16,-22 22 0,22-22 15,-1 0-15,1 0 0,0 0 16,-1 0-16,1 1 0,21-22 0,0 0 15,0 21-15,42-21 32,21 0-32,-21-21 15,0 21-15,22 0 0,-1-22 0,-21 22 16,22 0-16,-1 0 0,0 0 16</inkml:trace>
  <inkml:trace contextRef="#ctx0" brushRef="#br0" timeOffset="66591.63">5016 15325 0,'0'0'0,"-21"0"0,0 0 16,21-21 0,-21-1-16,21 1 0,0 0 15,0 0-15,0 0 0,0 0 0,21-1 16,0 22-16,0-21 0,1 21 15,-1-21-15,21 21 0,-21 0 0,22 0 16,-1 21-16,-21 0 0,21 1 16,1-1-16,-22 21 0,0-21 0,0 22 15,0-22-15,-21 21 0,0 0 16,0-20-16,0-1 0,0 21 16,0-21-16,-21 0 0,0 1 0,21-1 15,-21-21-15,0 0 16,0 0-16,21-21 15,0-1-15,0 1 16,0-21-16,0 21 0,0 0 16,0-22-16,21 1 0,0 21 0,0-22 15,-21 1-15,21 21 0,0 0 16,1-22-16,-1 22 0,0 0 0,0 21 16,0-21-16,0 21 0,1 0 15,-1 0-15,0 0 16,0 21-16</inkml:trace>
  <inkml:trace contextRef="#ctx0" brushRef="#br0" timeOffset="66931.77">5736 15388 0,'21'21'0,"-42"-42"0,63 42 15,-20-21-15,-1 0 0,0 0 0,0 0 16,0 0-16,0-21 15,22 0-15,-22 21 0,0-21 0,0 0 16,22 0-16,-22-1 0,0 1 0,0 0 16,-21 0-16,0 0 0,0 0 15,0-1-15,0 1 0,-21 21 16,0 0-16,0 0 0,-22 0 16,22 0-16,-21 0 0,21 21 0,-22 1 15,22-1-15,-21 21 0,21-21 0,-1 22 16,1-22-16,0 21 0,21 0 15,0-20-15,0 20 0,0-21 0,0 0 16,0 22-16,21-22 0,0 0 16,1-21-16,20 21 0,-21-21 15,0 0-15,22 0 0,-1 0 0,0 0 16,1 0-16,-1 0 0,0 0 16,1 0-16,-1-21 0,0 0 0</inkml:trace>
  <inkml:trace contextRef="#ctx0" brushRef="#br0" timeOffset="67493.96">6837 15346 0,'0'0'0,"-21"0"0,-1 0 0,22-21 0,-21 21 16,21-21-16,-21 21 0,21-22 15,0 1-15,0 0 16,21 21-16,0-21 0,1 21 15,-1 0-15,0 0 0,21 0 16,-21 0-16,1 0 0,20 0 0,-21 21 16,21 0-16,-20 0 0,-1 1 15,0-1-15,0 21 0,0-21 0,-21 0 16,0 22-16,0-22 0,0 0 0,0 0 16,0 0-16,0 1 0,-21-1 15,21 0-15,-21-21 0,0 0 16,0 0-16,21-21 15,0 0 1,0-1-16,0 1 0,0 0 0,0 0 16,0-21-16,0 20 0,0-20 15,0 0-15,21 21 0,-21-22 16,21 1-16,0 21 0,0-22 0,0 22 16,1 0-16,-1 0 0,0 21 15,0 0-15,0-21 0,0 21 0,1 0 16,-1 21-16,0-21 15,-21 21-15,0 0 0,21 0 16,-21 1-16</inkml:trace>
  <inkml:trace contextRef="#ctx0" brushRef="#br0" timeOffset="67864.03">7620 15452 0,'21'0'16,"0"0"-16,0 0 16,1 0-16,-1-21 0,0-1 15,0 1-15,0 21 0,0-21 0,1 0 16,-1 0-16,0 0 0,0-1 16,0 1-16,-21 0 0,21 0 0,-21 0 15,0 0-15,0-1 0,-21 22 16,-21 0-16,21 0 15,0 0-15,-1 0 0,-20 0 0,21 22 16,0-1-16,-22 0 0,22 0 0,0 0 16,0 22-16,0-22 0,21 21 15,0-21-15,0 22 0,0-22 0,0 0 16,0 21-16,0-21 0,21 1 16,-21-1-16,42-21 0,-21 21 0,1 0 15,20-21-15,0 0 0,1 0 0,20 0 16,-21 0-16,22 0 0,-22 0 15,22 0-15,-1 0 0,1 0 0,-22-21 16,22 21-16</inkml:trace>
  <inkml:trace contextRef="#ctx0" brushRef="#br0" timeOffset="71080.2">8848 15261 0,'0'0'15,"0"-42"-15,0 21 0,0 0 0,0-1 0,0 1 16,-22 0-16,1 0 0,0 0 0,-21 21 15,21-21-15,-22 21 0,1 0 16,0 0-16,-1 0 0,1 0 0,0 0 16,20 21-16,-20 0 0,0 0 15,21 0-15,-22 0 0,22 22 0,0-22 16,0 21-16,0 1 0,-1-1 16,1-21-16,21 21 0,0-20 15,0 20-15,0-21 0,0 0 0,21 0 16,1 1-16,-1-22 0,0 21 0,21-21 15,-21 0-15,22 0 0,-1 0 16,0 0-16,1 0 0,-1 0 0,0-21 16,1-1-16,-22 22 0,21-21 15,-21 0-15,1 0 0,-1 0 0,0 0 16,0-22-16,-21 22 0,21 0 0,-21 0 16,0 0-16,0-1 15,0 1-15,0 0 16,0 42 15,0 0-31,0 1 0,0-1 16,0 21-16,0-21 0,0 22 0,-21-1 15,21-21-15,0 21 0,-21 22 16,21-22-16,0 1 0,0 20 0,-21-21 16,21 22-16,-21-1 0,21 1 0,-22 21 15,1-22-15,0 1 0,0-1 16,0 1-16,0-1 0,-1 1 0,1-1 15,0 1-15,0-1 0,0 1 16,21-1-16,-21-21 0,21 22 0,-22-22 16,22-21-16,0 1 0,0-1 15,0 0-15,22-21 16,-1-21-16,0 0 0,0-1 16,0-20-16,0 0 0,22-1 0,-22 1 15,21-21-15,-21 20 0,22-41 16,-22 20-16,21 1 0,1-22 0,-22-21 15,21 21-15,0-20 0,-20 20 0,20 0 16,-21 1-16,21-1 0,-20 21 16,-1-20-16,0 20 0,0 1 15,0-1-15,0 22 0,-21-22 0,0 22 0,0 0 16,0-1-16,0 22 0,0 0 16,0 0-16,0 0 0,0 0 15,-21 21 1,0 0-1,21 21-15,0 0 16,0 0 0,0-42 62,0 42 0,0 0-47,0 0 0,21-21 1,0 0-1,-21-21-15,0 42 62,0 1-78,0-1 0,0 0 15,0 0-15,0 0 16,0 0-16,0 22 0,0-22 0,0 21 0,0-21 16,0 22-16,0-22 0,0 0 15,0 0-15,22 0 0,-1 1 16,0-1-16,-21 0 0,21 0 0,0-21 15,0 0-15,1 0 0,-1 0 0,0 0 16,0 0-16,0 0 0,0 0 16,22 0-16,-22-21 0,0 0 0,0 21 15,0-21-15,22-22 0,-22 22 0,0 0 16,0-21-16,0 20 0,-21-20 16,22 21-16,-1-21 0,0 20 0,0-20 15,-21 21-15,0 0 0,21 0 16,-21-1-16,0 1 0,21 21 0,-21-21 15,-21 21 17,21 21-32,-21-21 0,21 21 15,-21 1-15,21-1 0,0 0 0,0 21 16,0-21-16,0 1 0,0 20 16,0-21-16,0 0 0,0 0 0,0 22 15,0-22-15,0 0 0,0 0 0,0 0 16,0 1-16,21-22 0,0 21 15,0-21-15,1 21 16,-1-21-16,0 0 0,0 0 0,0 0 16,0 0-16,1 0 0,20 0 15,-21-21-15,0 0 0,0 21 0,1-22 16,-1 1-16,0 0 0,0 0 16,0-21-16,-21 20 0,0 1 0,21-21 15,1 21-15,-22-22 0,0 22 0,0 0 16,21 0-16,-21 0 0,0 0 15,0-1-15,21 1 0,-21 42 110,21-21-48,-21-21-46,0 0 0,0 0-1,0 0 48,-21 21-16,21 21-32,-21-21-15,21 21 16,0 0-1,0 0 1,0 1 0,0-1-16,0 0 15,0 0 1,0 0-16,21-21 0,-21 21 16,21-21-16,-21 22 0,0-1 0,21-21 15,-21 21-15,21 0 0,-21 0 16,22 0-16,-22 1 0,0-1 15,0 0-15,0 0 0,0 0 16,0 0-16,-22-21 16,1 0-16,0 22 0,0-22 15,0 0-15,0 0 16,21-22-16,0 1 16,0 0-1,0 0 1,21 21 31,-21 21-47,21-21 15,0 0-15,0 0 0,0 0 0,1 0 16,-1 0-16,0 0 0,0 0 16,0 0-16,22 0 0,-22 0 0,0 0 15,21 0-15,-21-21 0,1 21 0,-1-21 16,0 0-16,0-1 15,-21 1-15,21 0 0,-21 0 0,21 0 16,-21 0-16,0-1 0,0 1 0,0 0 16,22 0-16,-22 0 0,0 0 15,21 21-15,-21-22 0,0 44 32,0-1-32,0 0 0,0 0 15,0 0-15,0 0 0,0 1 16,0-1-16,0 0 0,0 0 0,0 0 15,0 0-15,21 1 16,0-22-16,0 0 0,-21 21 16,21-21-16,1 0 0,20 0 0,-21 0 15,0 0-15,0 0 0,1 0 16,-1 0-16,0-21 0,0-1 0,0 1 16,0-21-16,1 21 0,-1-22 0,0 1 15,0 0-15,0-1 0,0 1 16,1 0-16,-1-22 0,0 22 0,-21 0 15,21-1-15,0 1 0,-21 0 16,0 20-16,0-20 0,0 21 0,0 0 16,0 0-16,-21 42 31,21 0-31,-21 0 0,21 0 16,-21 22-16,21-22 0,-21 21 0,-1 0 15,22 1-15,0-1 0,0 0 16,0-20-16,-21 20 0,21 0 0,0 1 15,0-1-15,0-21 0,0 21 16,0-20-16,21-1 0,-21 21 0,22-42 16,-1 21-16,0 0 0,0-21 0,0 0 15,0 0-15,1 0 0,-1 0 16,0 0-16,21 0 0,-21-21 0,1 21 16,-1-21-16,-21 0 0,21 0 0,0 0 15,-21-1-15,0-20 16,0 21-16,0 0 0,0 0 0,0-1 15,0 1-15,0 0 0,0 0 0,0 42 32,-21 0-17,21 0-15,-21 22 0,21-22 16,0 0-16,0 0 0,0 22 16,0-22-16,0 0 0,0 0 0,0 0 15,0 0-15,0 1 0,21-1 16,0-21-16,-21 21 0,21-21 0,0 0 15,1 0-15,20 0 0,-21 0 0,0 0 16,0 0-16,1-21 16,-1 0-16,0-1 0,0 1 0,0 0 15,22 0-15,-22-21 0,0 20 0,0-20 16,21-21-16,-20 20 16,-1 22-16,0 0 0,-21 0 0,21 21 15,-21 21 1,0 0-16,0 0 15,0 0-15,0 22 0,-21-22 0,21 21 16,-21-21-16,0 1 0,21 20 0,-22-21 16,22 0-16,-21 0 0,21 1 15,-21-1-15,21 0 0,0 0 16,0-42 15,0 0-15</inkml:trace>
  <inkml:trace contextRef="#ctx0" brushRef="#br0" timeOffset="71319.06">11218 14923 0,'0'0'15,"-21"0"-15,42 0 16,0 0-1,1-22-15,-1 22 0,21 0 0,-21 0 16,22-21-16,-1 21 0,0 0 0,-21 0 16,22-21-16,-1 21 0,0 0 15,1 0-15,-22-21 0,21 21 0,-21 0 16,1 0-16,-1 0 0,-21-21 16,-21 21-1,-1-21-15</inkml:trace>
  <inkml:trace contextRef="#ctx0" brushRef="#br0" timeOffset="71531.94">10753 14774 0,'-43'43'15,"22"-43"1,0 0 46,0 0-62,0 0 16</inkml:trace>
  <inkml:trace contextRef="#ctx0" brushRef="#br0" timeOffset="71695.75">9991 14796 0,'0'0'0,"0"21"31,21-21 1,0 0-32,0 0 0,0 0 0,0 0 15,1 0-15</inkml:trace>
  <inkml:trace contextRef="#ctx0" brushRef="#br0" timeOffset="73235">13462 15261 0,'0'0'0,"0"21"0,21-21 47,0-21-31,0 21-16,1-21 15,-1 0-15,0 21 0,21-21 0,-21 0 16,1-1-16,20 1 0,-21 0 0,0 0 15,0 0-15,22 0 0,-43-22 16,21 22-16,-21 0 0,21 0 0,-21 0 16,0-22-16,0 22 0,0 0 0,0 0 15,-21-22-15,0 22 0,0 0 16,-1 0-16,1 0 0,0 21 0,0 0 16,0 0-16,0 0 15,-1 0-15,1 21 0,21 0 16,0 21-16,0-20 0,0 20 15,0 0-15,-21 1 0,21 20 16,0 1-16,0-1 0,0 1 0,0-1 16,0 1-16,-21 20 0,21-20 0,0-1 15,0 22-15,0 0 0,-21-22 16,21 22-16,-21 21 0,-1-22 0,1 1 16,21 0-16,-21-1 0,0 1 0,0 0 15,0-22-15,-1 22 0,1-22 16,0 1-16,0-1 0,21 1 0,0-22 15,0 0-15,0-20 0,0-1 16,0 0-16,21-21 16,0-21-16,22 0 0,-22-1 15,21-20-15,-21 21 0,22-21 16,-1-1-16,0-20 0,1 20 0,-22-20 16,21 21-16,-21-22 0,22 1 0,-22-1 15,-21-21-15,0 22 0,0-22 16,0 22-16,0-1 0,0 1 0,-21-1 15,-1 1-15,1 20 0,0 1 0,-21 0 16,21-1-16,-1 22 0,-20 0 16,21 0-16,0 0 0,-22 0 0,22 21 15,0-22-15,21 1 0,-21 21 16,21-21 0,0 0-16,21 21 0,0-21 15,0 21-15,1-21 0,-1 21 0,0-22 16,0 1-16,21 0 0,-20 21 15,20-21-15,0 0 0,-21 0 0,22-1 16,-22 1-16,21 0 0,-21 0 16,22 0-16,-22 0 0,0-1 0,0 1 15,0 0-15,1 0 0,-22 0 16,0 0-16,0-1 16,0 1-1,0 42 1,-22 1-1,22-1-15,-21 0 0,21 21 0,-21-21 16,21 22-16,0-22 0,0 21 16,0 1-16,0-22 0,0 21 0,0-21 15,21 0-15,0 1 0,1-1 0,-22 0 16,42-21-16,-21 0 0,0 21 16,0-21-16,22 0 0,-22 0 0,0 0 15,21-21-15,-20 21 0,20-21 0,-21 0 16,0-1-16,0 1 15,22-21-15,-43 0 0,21 20 0,-21-20 16,0 0-16,0-1 0,0 1 0,0 0 16,0 21-16,-21-22 0,0 22 15,-1 0-15,-20 0 0,21 0 0,-21-1 16,-1 22-16,22 0 0,-21 0 16,-1 0-16,22 0 0,-21 22 0,21-1 15,0-21-15,-22 42 0,43-21 0,-21 0 16,21 22-16,0-22 0,0 21 15,0-21-15,0 22 0,0-22 0,21 0 16,0 0-16,1 0 0,20 1 16,-21-1-16,21 0 0,-20-21 0,20 0 15,0 0-15,1 0 0,-1 0 0,0 0 16,1 0-16,-22-21 16,21 0-16,0 21 0,1-22 0,-22 1 15,21 0-15,-21 0 0,1-21 0,-1 20 16,0 1-16,-21 0 0,21 0 15,-21 0-15,0 0 0,-21 21 32,0 21-32,0 0 15,21 0-15,0 0 0,0 0 0,0 1 16,0-1-16,0 21 0,0-21 16,0 0-16,0 1 0,0-1 0,0 0 15,0 0-15,0 0 0,0 0 16,21-21-1</inkml:trace>
  <inkml:trace contextRef="#ctx0" brushRef="#br0" timeOffset="73954.89">16637 14838 0,'0'0'0,"0"-21"0,0 0 16,-21 21 0,0 21-1,21 0 1,0 0-16,0 0 0,-22 22 15,22-22-15,0 21 0,-21-21 0,21 22 16,0-1-16,-21-21 0,0 21 0,0 1 16,21-22-16,-21 0 0,-1 21 15,22-20-15,0-1 0,-21-21 0,21 21 16,0 0-16,-21-21 0,21-21 31,0 0-31,0 0 16,0-1-16,0 1 15,0-21-15,0 21 0,0-22 0,0 1 16,0 0-16,0-1 0,0 1 0,0 0 16,21-1-16,0 1 0,22 0 15,-22-1-15,21 22 0,1-21 0,-1 21 16,-21-22-16,21 22 0,1 21 16,-1-21-16,0 21 0,1 0 0,-1 0 15,0 21-15,1 0 0,-1 22 0,-21-22 16,22 21-16,-22 1 15,0-1-15,-21 0 0,21-21 0,-21 22 16,0-1-16,0 0 0,-21-20 0,0 20 0,0 0 16,21-21-16,-22 1 15,1-1-15,0 0 0,0 0 0,0-21 16,0 21-16,-1-21 0,1 0 16,0 0-16,0 0 15,0-21-15,0 0 16,21 0-16</inkml:trace>
  <inkml:trace contextRef="#ctx0" brushRef="#br0" timeOffset="74151.78">16489 15028 0,'-21'0'0,"42"0"0,-21-21 31,21 21-31,21 0 0,-21 0 16,1-21-16,20 21 0,0 0 0,-21 0 15,22-21-15,-1 21 0,0-21 0,1 21 16,-1 0-16,22 0 0,-22-21 16,0 21-16,1 0 0,-22 0 0,21-22 15,0 22-15,-20 0 0,20 0 0</inkml:trace>
  <inkml:trace contextRef="#ctx0" brushRef="#br0" timeOffset="74415.64">17653 14690 0,'0'0'0,"-21"0"31,21 21-31,-21-21 16,21 21-16,-22 0 0,22 0 0,-21 1 16,21 20-16,-21-21 0,21 0 15,0 22-15,0-22 0,0 21 0,-21-21 16,21 22-16,0-22 0,0 0 0,0 21 15,0 1-15,0-22 16,0 0-16,0 0 0,0 0 0,0 0 16,0-42 15,0 0-31</inkml:trace>
  <inkml:trace contextRef="#ctx0" brushRef="#br0" timeOffset="74707.67">17547 14732 0,'0'0'16,"21"-21"-16,0 0 0,-21 0 15,22 21-15,-1-22 0,0 1 0,0 21 16,0-21-16,0 21 0,1 0 16,-1 0-16,21 0 0,-21 0 15,0 0-15,1 21 0,-1-21 0,0 21 16,-21 1-16,0 20 0,0-21 15,0 0-15,0 22 0,0-22 0,-21 0 16,21 0-16,-43 0 0,22 0 0,0 1 16,0-1-16,0-21 0,-22 21 15,22 0-15,0-21 0,0 0 0,0 0 16,0 21-16,21-42 31,21 21-31,0-21 16,0 21-16</inkml:trace>
  <inkml:trace contextRef="#ctx0" brushRef="#br0" timeOffset="74995.22">18542 14584 0,'-42'0'31,"42"21"-15,-22 0-16,22 0 0,-21 1 15,21 20-15,0-21 0,0 0 0,0 22 16,0-22-16,-21 0 0,21 0 16,0 21-16,0-20 0,-21-1 0,21 0 15,0 0-15,0 0 0,0 0 16,0 1-16,-21-22 0</inkml:trace>
  <inkml:trace contextRef="#ctx0" brushRef="#br0" timeOffset="75264.07">18097 15028 0,'0'0'0,"-21"22"15,0 20 1,21-21-16,0 0 0,0 0 16,21 1-16,0-22 0,22 21 0,-22 0 15,21 0-15,-21-21 0,22 21 0,-1 0 16,0-21-16,1 0 0,-1 0 16,22 0-16,-22 0 0,0 0 0,1 0 15,-1 0-15,0 0 0,-21-21 16,1 21-16,-1-21 0,0 0 15,0 0-15,-21 0 0,0-22 0,0 22 16,0 0-16,0-21 0,0 20 0,0-20 16,0 21-16,0-21 0,-21 20 15</inkml:trace>
  <inkml:trace contextRef="#ctx0" brushRef="#br0" timeOffset="75482.94">18351 14563 0,'22'0'47,"-1"0"-47,0 0 0,0-21 0,0 21 16,22 0-16,-22 0 0,21 0 16,-21 0-16,0 0 0,22 0 0,-22-22 15,0 22-15,0 0 0,-21-21 31</inkml:trace>
  <inkml:trace contextRef="#ctx0" brushRef="#br0" timeOffset="75871.72">19748 14393 0,'-21'0'15,"42"0"-15,-63 0 0,21 0 0,63 0 31,-21 0-31,22-21 0,-22 21 16,21 0-16,22 0 0,-22-21 16,22 21-16,-1 0 0,1-21 0,-1 21 15,1 0-15,-1 0 0,1-21 0,-1 21 16,-21 0-16,1 0 0,-22 0 16,0 0-16,-42 0 31,0 0-31,0-21 0,-1 21 0,-20 0 15,21 0-15,-21 0 0,20 0 16,1 0-16,-21 0 0,21 0 0</inkml:trace>
  <inkml:trace contextRef="#ctx0" brushRef="#br0" timeOffset="76111.58">20193 14309 0,'0'0'0,"0"21"15,0 0-15,0 0 16,0 22-16,0-22 0,-21 0 15,21 21-15,0-21 0,-21 22 16,21-1-16,-22 0 0,22 1 0,0-22 16,-21 21-16,0 1 0,0-1 0,21-21 15,-21 21-15,21 1 0,-21-22 16,21 21-16,-22-21 0,22 22 16,0-22-16,0 21 0,0-21 0,0 1 15,0-1-15,22-21 16,-1 0-1,0-21-15,0 21 0,0-22 16,22 1-16</inkml:trace>
  <inkml:trace contextRef="#ctx0" brushRef="#br0" timeOffset="76491.33">20595 14774 0,'21'0'47,"0"0"-47,1 0 0,-1 0 16,0 0-16,0 0 0,0 0 15,22 0-15,-22 0 0,0-21 0,0 0 16,0 21-16,0 0 0,1-21 16,-1 21-16,-21-21 0,21 0 15,-21-1-15,0 1 0,0 0 16,0 0-16,-21 21 15,0 0-15,-1 0 0,1 0 16,0 0-16,0 0 0,0 21 16,0 0-16,-1 0 0,1 1 15,0-1-15,0 0 0,0 0 0,0 0 16,21 22-16,0-22 0,-22 0 0,22 0 16,0 0-16,0 0 0,0 1 15,22-1-15,-1 0 16,0-21-16,0 0 0,0 0 0,0 0 15,1 0-15,-1 0 0,0 0 16,0 0-16,0 0 0</inkml:trace>
  <inkml:trace contextRef="#ctx0" brushRef="#br0" timeOffset="76915.91">21696 14647 0,'0'0'0,"21"-63"31,-42 42-31,0 21 0,-1 0 0,1 0 16,-21 0-16,21 0 0,-22 0 16,22 0-16,-21 0 0,21 0 0,0 21 15,-1 0-15,1 0 0,0 0 0,0-21 16,21 22-16,-21-1 0,21 0 16,0 0-16,0 0 0,21 0 15,0 1-15,0-22 0,0 21 0,22-21 16,-22 0-16,21 21 15,1-21-15,-22 0 0,21 21 0,-21-21 16,22 21-16,-22-21 0,21 21 0,-21-21 16,0 22-16,1-22 0,-22 21 15,0 0-15,0 0 16,-22-21-16,-20 0 0,21 0 0,0 0 16,-22 0-16,1 21 0,0-21 15,21 0-15,-22 0 0,1 0 0,0 0 16,-1 0-16,22 0 0,0 0 0,-21 0 15,20 0-15,22-21 16,-21 21-16,21-21 31,21 21-31,1 0 0,-1 0 16,0-21-16,21 21 0,-21-21 0</inkml:trace>
  <inkml:trace contextRef="#ctx0" brushRef="#br0" timeOffset="77862.92">22288 14245 0,'0'-21'0,"0"42"0,0-63 0,0 21 0,0 0 16,-21 42 15,21 0-31,-21 21 0,0 1 15,21-22-15,-21 21 0,0 22 16,21-22-16,-22 0 0,1 1 0,21-1 16,0 0-16,0-21 0,0 22 15,0-1-15,0-21 0,0 22 0,0-22 16,0 0-16,0 21 0,0-21 0,21-21 16,1 22-16,-1-1 0,0 0 15,0-21-15,0 0 0,0 0 0,1 0 16,-1 0-16,0 0 0,0 0 15,0 0-15,0 0 0,1-21 16,-1 0-16,0 21 0,0-22 0,0 1 16,0 0-16,1 0 0,-1 0 0,0 0 15,0-1-15,0 1 0,-21 0 16,0 0-16,21 0 0,-21 42 31,0 0-15,0 0-16,0 0 0,0 1 0,0-1 15,0 0-15,0 0 0,0 0 16,0 0-16,22-21 0,-22 22 16,21-22-16,0 0 0,0 0 15,0 0-15,0 0 0,1 0 0,-1 0 16,0 0-16,0 0 0,0 0 16,0 0-16,-21-22 0,22 22 0,-1-21 15,0 0-15,-21 0 0,21 0 16,0 0-16,-21-22 0,21 22 0,-21 0 15,22 0-15,-22 0 0,0-1 0,21 1 16,-21 42 15,0 1-31,-21-1 0,21 0 16,-22 0-16,22 0 16,0 0-16,-21 22 0,0-22 0,21 0 15,0 0-15,-21 0 0,21 1 16,-21-22-1,21-22 32,0 1-47,0 0 0,0 0 16,21 0-16,0 0 0,0-1 0,0 1 16,1-21-16,-1 21 0,0 0 15,21-1-15,-21-20 0,22 21 0,-1 0 16,0 21-16,1-21 15,-1 21-15,-21 0 0,22 0 0,-22 0 16,0 21-16,-21 0 0,0 0 0,21 0 16,-21 0-16,0 1 0,0-1 15,0 0-15,0 21 0,0-21 0,-21 1 16,0-22-16,0 21 0,21 0 0,-22 0 16,1-21-16,21 21 0,-21-21 15,0 0-15,42 0 47</inkml:trace>
  <inkml:trace contextRef="#ctx0" brushRef="#br0" timeOffset="78511.55">24066 14732 0,'0'0'0,"0"-21"0,22 0 0,-1 0 15,-21-1-15,21 1 0,-21 0 0,0 0 16,0 0-16,0 0 0,0-1 16,-21 22-16,0 0 15,-1 0-15,1 0 0,-21 0 0,21 22 16,0-1-16,-22 0 0,22 0 16,0 0-16,-21 22 0,20-22 15,1 0-15,21 0 0,-21 0 0,21 0 16,0 1-16,0-1 0,0 0 15,0 0-15,21 0 0,0-21 16,1 0-16,-1 0 0,21 0 16,-21 0-16,0 0 0,22 0 15,-22 0-15,0 0 0,21 0 0,-20-21 16,-22 0-16,21 21 0,0-21 0,-21 0 16,21-1-16,-21 1 0,0 0 15,21 21-15,-21-21 16,0 0-1,0 42 1,-21 0 0,21 0-16,-21 0 0,21 1 15,-21-1-15,0 0 0,21 0 0,0 0 16,-22 22-16,1-22 0,21 21 0,-21 0 16,21-20-16,0 20 0,0 0 15,0 22-15,0-22 0,0 0 0,-21 1 16,21-1-16,0 22 0,-21-22 0,21 0 15,0 1-15,0-1 0,-21 0 16,-1 22-16,22-22 0,-21 0 16,21 1-16,-21-1 0,0 0 0,0 1 15,21-1-15,-21 0 0,-1-20 16,1-1-16,0 0 0,21 0 0,-21 0 16,0-21-16,0 0 0,-1 0 15,1 0-15,0 0 16,21-21-16,0 0 15,-21 0-15,21 0 0,0-1 0,0 1 16,0 0-16,0-21 0,0 21 16,0-22-16,0 22 0,0-21 0</inkml:trace>
  <inkml:trace contextRef="#ctx0" brushRef="#br0" timeOffset="78771.46">23093 14161 0,'0'0'16,"-21"0"-16,-1 0 15,1 0 16,21 21 1,-21-21-32</inkml:trace>
  <inkml:trace contextRef="#ctx0" brushRef="#br0" timeOffset="79023.55">21780 14584 0,'0'0'0,"22"0"16,-1 0-16,0 0 0,21 0 0,-21 0 15,22 0-15,-1 0 0,-21-21 16,22 21-16,-1 0 0,0 0 0,1-21 15,-1 21-15,0 0 0,1 0 0,-1 0 16,0 0-16,1 0 0,-22 0 16,0 0-16,-42 0 15</inkml:trace>
  <inkml:trace contextRef="#ctx0" brushRef="#br0" timeOffset="80123.72">1884 17124 0,'-21'0'16,"-1"0"0,22 21-16,0 0 31,22-21-15,-1 0-16,21 0 0,-21 0 15,0 0-15,1 0 0,20 0 16,-21 0-16,21 0 0,-20 0 0,20 0 15,0-21-15,-21 0 0,22 21 16,-22-21-16,0 21 0,0-21 16,-21-1-16,21 22 15,-21-21-15,0 0 0,0 0 16,0 0-16,-21 21 16,0 0-1,21 21 1,0 21-1,0-21-15,0 22 0,0-22 0,0 21 16,-21 1-16,21-1 0,0-21 16,0 21-16,0 1 0,0-1 15,-21 0-15,21-20 0,-21 20 0,21 0 16,0-21-16,0 1 0,0-1 16,-22 0-16,22 0 0,0 0 15,-21-21 1,21-21-1,-21 0 1,21 0-16,-21 0 16</inkml:trace>
  <inkml:trace contextRef="#ctx0" brushRef="#br0" timeOffset="80422.07">1863 17420 0,'21'0'15,"0"-21"1,0 21-16,0 0 0,-21-21 16,21 21-16,1 0 0,20-21 0,-21 21 15,21 0-15,-20-21 0,20 21 16,0-22-16,-21 22 0,22 0 0,-22 0 15,0-21-15,0 21 0,0 0 16,1 0-16,-1 0 0,0 0 16,-21-21 15</inkml:trace>
  <inkml:trace contextRef="#ctx0" brushRef="#br0" timeOffset="80767.88">2921 17251 0,'0'0'0,"21"0"16,-21-21-1,0 0 1,-21 21 0,0 0-1,0 0-15,-1 0 16,22 21 0,0 0-1</inkml:trace>
  <inkml:trace contextRef="#ctx0" brushRef="#br0" timeOffset="82527.67">4932 16764 0,'0'0'0,"21"0"15,-21-21-15,0 0 0,21 0 16,0-1-16,-21 1 16,0 0-16,0 0 0,0 0 15,0 0-15,-21 21 0,0-22 16,-21 1-16,20 21 0,-20 0 0,0 0 15,-1 0-15,1 0 0,0 0 16,-1 21-16,-20 1 0,21-1 0,-1 0 16,1 21-16,21 1 15,-22-1-15,22 0 0,0 22 0,0-1 16,21-20-16,0 20 0,0-21 16,0 22-16,0-22 0,0 1 0,21-1 15,0 0-15,22-21 0,-22 1 16,21 20-16,-21-21 0,22 0 0,-1-21 15,21 21-15,-20-21 0,-1 0 16,22 0-16,-22 0 0,0 0 0,1 0 16,-1-21-16,0 0 0,1 0 15,-1 0-15,-21 0 0,21-1 0</inkml:trace>
  <inkml:trace contextRef="#ctx0" brushRef="#br0" timeOffset="82920.14">5313 17018 0,'0'0'0,"0"-21"0,0 0 15,-21 21-15,-1 0 16,1 21-16,0 0 0,21 0 0,-21 0 16,0 1-16,0 20 0,-1-21 15,22 21-15,0 1 0,-21-22 0,21 21 16,-21-21-16,21 22 0,0-22 16,0 0-16,0 0 0,21 0 0,0 1 15,22-1-15,-22 0 0,21-21 16,1 0-16,-22 0 0,42 0 0,-20-21 15,-1 0-15,0-1 16,22 22-16,-22-42 0,0 21 0,1 0 16,-22 0-16,21-22 0,-21 22 0,-21-21 15,0-1-15,0 1 0,0 21 16,-21-21-16,-21-1 0,0 1 0,20 21 16,-41 0-16,21-1 0,-1 1 15,-20 21-15,20 0 0,1 0 0,0 0 16,-1 21-16,22 1 0,0-1 15,-21 0-15,42 21 0,-21-21 0,21 22 16,0-1-16,0-21 16,0 22-16,0-22 0,0 21 0,21-21 15,0 0-15,21-21 0,-21 22 16,22-22-16,-1 0 0,0 0 0,22 0 16</inkml:trace>
  <inkml:trace contextRef="#ctx0" brushRef="#br0" timeOffset="83202.98">6308 16616 0,'0'0'15,"0"-42"-15,0 20 0,0-20 0,0 21 16,0 0-16,0 0 0,-22 21 16,1 0-16,0 0 15,21 21-15,-21 0 0,21 21 16,0 1-16,-21-1 0,0 0 0,21 22 15,0-1-15,0 1 0,-22-1 16,22-20-16,-21 20 0,21-21 0,-21 22 16,21-22-16,0 1 0,0-1 15,0-21-15,0 21 0,0-20 0,0-1 16,0 0-16,0 0 0,21 0 16,0-21-16,1 0 0,-1 0 0,0 0 15,0-21-15,0 0 0,0 0 16</inkml:trace>
  <inkml:trace contextRef="#ctx0" brushRef="#br0" timeOffset="83455.83">6710 16595 0,'0'-43'16,"0"86"-16,0-107 0,0 43 0,0 0 16,-21 21-16,-1 0 0,1 21 15,0 0-15,0 22 16,0-1-16,21 0 0,-21 1 0,21 20 15,-22 1-15,22-22 0,0 21 0,-21 1 16,21-22-16,0 1 0,-21-1 16,21 0-16,0 1 0,0-1 15,0-21-15,0 0 0,0 0 16,0 1-16,21-1 0,0 0 0,1-21 16,-1 0-16,0 0 15,0 0-15,0 0 0,-21-21 0,21 0 16,1 21-16</inkml:trace>
  <inkml:trace contextRef="#ctx0" brushRef="#br0" timeOffset="83831.62">6921 17124 0,'0'21'0,"0"0"15,0 0 1,22-21-1,-1 0-15,0 0 0,0 0 16,21 0-16,-20-21 0,20 0 0,-21 21 16,21-21-16,1 0 0,-22 21 15,0-21-15,0-1 0,0 1 0,-21 0 16,0 0-16,0 0 16,0 0-16,-21 21 0,0 0 0,-21 0 15,21 0-15,-22 0 0,22 0 0,-21 0 16,21 21-16,-22 0 0,22 0 15,-21 21-15,21-20 0,-1-1 16,1 21-16,21-21 0,0 0 16,0 22-16,0-22 0,0 0 0,0 0 15,0 0-15,21 1 0,1-1 16,-1-21-16,21 21 0,-21-21 0,22 0 16,-22 0-16,21 0 0,0 0 0,1 0 15,-1 0-15,22 0 0,-22 0 16,0-21-16</inkml:trace>
  <inkml:trace contextRef="#ctx0" brushRef="#br0" timeOffset="85324.29">8064 16933 0,'0'0'0,"0"-21"0,0 0 0,0 0 16,0 0-16,-21 21 0,0 0 0,0 0 15,0 0-15,0 0 0,-1 0 16,1 21-16,0 0 0,0 21 0,0-20 15,0 20-15,-1-21 0,1 21 16,0 1-16,21-22 0,-21 21 0,21 1 16,0-22-16,0 0 0,0 21 15,0-21-15,21 1 0,0-1 0,0 0 16,22 0-16,-22-21 0,21 0 16,1 21-16,-22-21 0,21 0 15,0 0-15,1 0 0,-1-21 0,0 21 16,1-21-16,-22 0 0,21 0 15,-21-1-15,1-20 0,-1 0 0,0 21 16,0-43-16,0 22 0,0-22 16,1 1-16,-1-1 0,-21 1 0,0-1 15,21 1-15,-21 20 0,0-20 0,0 21 16,0 20-16,0-20 16,0 21-16,0 0 0,-21 21 15,0 21-15,-1 0 16,1 0-16,21 22 0,0-22 15,0 21-15,-21 22 0,21-22 0,0 21 16,0-20-16,0-1 0,0 22 16,0-22-16,0 0 0,0 1 0,0-1 15,21 0-15,-21-21 0,21 22 16,1-22-16,-1 0 0,0 0 0,21 0 16,-21 1-16,1-22 15,20 0-15,-21 0 0,21 0 0,-20 0 0,20 0 16,0-22-16,-21 1 0,22 0 15,-22 0-15,21 0 0,-21-22 16,1 22-16,20-21 0,-21 0 0,-21 20 0,21-20 16,0 21-16,1 0 15,-22 0-15,21 21 16,-21 21 0,0 0-16,0 0 0,0 0 15,0 0-15,0 22 0,0-22 0,-21 0 16,21 21-16,0-20 0,0-1 15,0 0-15,0 0 0,0 0 0,0 0 16,21 1-16,0-22 0,-21 21 16,21-21-16,0 0 0,0 0 0,1 0 15,-1 0-15,0 0 0,21 0 0,-21 0 16,1-21-16,-1-1 0,0 1 16,0 0-16,0 0 0,0 0 15,-21 0-15,22-22 0,-22 22 16,21-21-16,-21 21 0,0-1 0,0 1 15,0 0 1,0 42 0,0 0-16,0 1 0,0-1 0,-21 0 15,21 0-15,0 0 0,0 0 16,0 1-16,0-1 0,0 0 0,0 0 16,0 0-16,0 0 15,21-21 1,0 0-16,0 0 0,0 0 15,0 0-15,1 0 0,-1 0 16,-21-21-16,21 0 0,0 0 0,-21 0 16,0 0-16,0-1 0,0 1 15,0-21-15,0 21 0,0-22 0,0 22 16,-21-21-16,21 21 0,-21 0 16,0-1-16,-1 22 0,1 0 15,0 0-15,0 0 16,21 22-1,21-22 17,0 0-32,0 0 0,1 0 15,-1 0-15,21 0 0,-21-22 0,0 22 16,22 0-16,-22-21 0,21 21 16,-21 0-16,22 0 0,-22 0 0,21 0 15,-21 0-15,1 0 0,-1 21 16,0-21-16,-21 22 0,0 20 0,0-21 15,0 0-15,0 0 0,0 1 16,0-1-16,0 0 0,-21 0 0,21 0 16,-21 0-16,21 1 0,0-1 0,0 0 15,-22 0-15,22 0 16,-21-21-16,21 21 0,0-42 47,0 0-47,0 0 15,0 0-15,21 0 0,1-1 16,-1-20-16,0 21 0,21-21 0,-21-1 16,22 1-16,-1 0 0,-21 20 15,22-20-15,-1 21 0,0 0 0,-21 0 16,22 21-16,-22 0 0,0 21 16,-21 21-16,21-21 0,-21 0 15,0 22-15,0-1 0,0-21 16,0 22-16,0-1 0,0-21 0,0 21 15,0-20-15,0-1 0,0 21 0,0-21 16,0 0-16,0 1 16,-21-1-16,21-42 47,21-1-47,0 1 0,1 0 15,-1 0-15</inkml:trace>
  <inkml:trace contextRef="#ctx0" brushRef="#br0" timeOffset="85768.09">11176 16870 0,'0'0'0,"21"-21"0,-21 0 0,0-1 16,0 1-16,0 0 0,0 0 0,-21 0 15,0 21-15,-22 0 0,22 0 16,0 0-16,-21 21 0,21 0 0,-22-21 15,1 21-15,21 0 0,-22 1 16,22 20-16,0-21 0,0 0 0,21 0 16,0 1-16,0-1 0,0 0 15,21 0-15,0-21 0,0 0 16,22 21-16,-22-21 0,21 0 16,-21 0-16,22 0 0,-1 0 15,-21 0-15,22 0 0,-1 21 0,-21-21 16,21 0-16,-20 22 0,-1-22 15,21 0-15,-21 21 0,0 0 16,-21 0-16,22-21 0,-22 21 0,0 0 16,0 1-16,0-1 15,-22 0-15,1-21 0,0 21 0,0 0 16,0-21-16,-22 21 0,22 1 16,-21-22-16,21 21 0,-22-21 0,22 21 15,-21-21-15,21 0 0,-22 21 16,22-21-16,-21 0 0,21 0 15,0 0-15,-1 0 0,1 0 0,0 0 16,0 0-16,21-21 0,0 0 16,0 0-16,0-1 15</inkml:trace>
  <inkml:trace contextRef="#ctx0" brushRef="#br0" timeOffset="86054.92">9864 16404 0,'-22'0'16,"44"0"-16,-65 0 0,22 0 0,0-21 0,0 21 31,21 21 0,0 0-15,21-21 0,-21 22-16</inkml:trace>
  <inkml:trace contextRef="#ctx0" brushRef="#br0" timeOffset="86375.74">8382 16764 0,'127'0'32,"-85"-21"-32,1 21 0,-1 0 15,0-21-15,1 21 0,-1-21 16,0 21-16,22 0 0,-22 0 0,0 0 16,1-22-16,-1 22 0,-21 0 15,0 0-15,1 0 0,-1 0 0,-42 0 31,-1 0-15,1 0-16,0 0 0,-21 0 0,21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39:31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1080 0,'0'0'0,"0"21"16,0 0-16,-21-21 15,21 21-15,-21-21 0,-1 21 16,1-21-16,0 0 0,0 0 0,0 0 16,0 0-16,-1 0 0,1 0 15,0-21-15,0 0 0,0 21 16,21-21-16,0 0 0,-21-1 16,21 1-16,0-21 0,0 21 0,0 0 15,0-22-15,21 22 0,0-21 0,0 21 16,21-1-16,-20-20 15,20 21-15,0 0 0,1 0 16,-1 21-16,0-22 0,22 22 0,-22 0 16,0 0-16,-20 0 0,-1 0 15,0 22-15,0-22 0,-21 42 0,0-21 16,0 21-16,-21-20 0,-21 41 16,20-21-16,-41 1 0,21 20 0,-1-20 15,1-1-15,-22 21 0,22-20 16,0-1-16,21 0 0,-22 1 15,22-1-15,0 0 0,0-20 0,21 20 16,0-21-16,0 21 16,0-20-16,21-22 0,0 21 0,0 0 15,22-21-15,-1 0 0,21 0 16,-20 0-16,20-21 0,1 0 0,-22-1 16,22 1-16,-1 0 0,-21 0 15,1 0-15,-1-22 0,0 22 0,-20 0 16,-1 0-16,-21-21 0,0 20 15,0 1-15,0 0 0,-21-21 0,-1 42 16,1-21-16,0-1 0,-21 22 16,-1 0-16,1 0 0,0 0 15,-1 0-15,1 22 0,0-1 0,-1 0 16,1-21-16,21 21 16,-21 0-16,20 0 0,1 1 0,0-1 15,21 0-15,0 0 0,0 0 16,0 0-16,21-21 15,22 0-15,-22 0 0</inkml:trace>
  <inkml:trace contextRef="#ctx0" brushRef="#br0" timeOffset="304.82">3514 1185 0,'21'0'0,"-42"0"0,63 0 31,-42 22-31,21-22 31,-21-22-31,21 22 0,0 0 16,-21-21-16,0 0 0,0 0 16,-21 21 15,0 0-31,0 0 15,0 0-15,0 0 16,21 21 0</inkml:trace>
  <inkml:trace contextRef="#ctx0" brushRef="#br0" timeOffset="808.53">5270 614 0,'0'-21'16,"0"42"-16,0-63 0,0 20 0,0 1 0,-21 0 15,21 42 17,0 0-32,0 1 0,0-1 15,0 21-15,0 0 0,0 22 0,0-22 16,0 22-16,0-1 0,0 1 16,0-1-16,0 1 0,0-1 0,0 1 15,0-1-15,0-20 0,0 20 16,0-21-16,-21 1 0,21-1 0,-21 0 15,21 1-15,0-22 0,0 21 16,0-21-16,0 1 0,0-44 31,0-20-15,0 21-16,0 0 0</inkml:trace>
  <inkml:trace contextRef="#ctx0" brushRef="#br0" timeOffset="1152.33">5038 804 0,'0'0'0,"-22"-21"0,1-21 0,0 21 15,21 0-15,0-1 0,0 1 16,0 0-16,0-21 0,0 21 16,21-1-16,0 1 0,1 0 0,-1 0 15,21 0-15,0 21 0,1-21 16,20 21-16,1 0 0,-1 0 15,1 21-15,-1 0 0,1 0 0,-1 0 16,-20 22-16,-1-1 0,0 0 16,-42 1-16,0-1 0,0 21 0,0-20 15,-21 20-15,-21-20 0,-1-1 16,1 0-16,-21 1 0,20-1 0,-20 0 16,20-21-16,1 1 0,0-1 15,21 0-15,-22 0 0,22-21 16,0 0-16,42 0 31,21 0-31,-20 0 0,-1-21 16,0 21-16</inkml:trace>
  <inkml:trace contextRef="#ctx0" brushRef="#br0" timeOffset="1585.08">5927 1080 0,'0'21'32,"-22"0"-32,1-21 15,21 21-15,-21 21 0,21-20 0,-21-1 16,0 0-16,21 21 0,-21-21 16,21 22-16,-22-22 0,22 0 0,-21 21 15,21-20-15,0 20 0,0-21 16,0 0-16,0 0 0,0 1 0,0-1 15,21-21-15,1 0 0,-1 21 16,21-21-16,-21 0 0,0 0 0,22 0 16,-22-21-16,21 0 0,-21-1 15,22 1-15,-22 0 0,21 0 0,-21-21 16,22 20-16,-22-20 0,0 0 16,0 21-16,-21-22 0,0 1 15,0 0-15,0-1 0,0 1 0,0 21 16,-21 0-16,0-1 0,-21 1 15,20 0-15,1 21 0,-21 0 0,0 0 16,20 0-16,-20 0 0,21 21 16,-21 0-16,20 1 0,1-22 0,0 21 15,21 0-15,0 0 0,0 0 16,0 0-16,0 1 0,42-22 16,-20 0-16,-1 0 0,0 0 15</inkml:trace>
  <inkml:trace contextRef="#ctx0" brushRef="#br0" timeOffset="2000.84">6816 1058 0,'0'0'16,"0"-21"-16,-22 21 16,1 0-16,-21 0 15,21 0-15,-22 0 0,22 0 16,-21 0-16,21 0 0,-22 21 0,22 1 15,-21-1-15,21 0 0,0-21 16,21 21-16,0 0 0,0 0 0,0 1 16,21-22-1,0 0-15,21 21 0,-21-21 0,22 0 16,-1 0-16,0 21 0,-20-21 16,20 21-16,0-21 0,1 21 0,-1-21 15,-21 21-15,0-21 0,22 22 16,-43-1-16,0 0 0,0 0 15,-22 0-15,1 0 0,-21-21 16,21 22-16,-22-22 0,-20 0 16,21 21-16,-1-21 0,1 0 0,0 0 15,20 0-15,-20 0 0,21 0 16,-21 0-16,20 0 0,1 0 16,21-21-1,0-1 1,0 1-16,21 21 0,1-21 15,-1 21-15,0-21 0</inkml:trace>
  <inkml:trace contextRef="#ctx0" brushRef="#br0" timeOffset="2336.65">7387 487 0,'0'0'0,"0"-64"32,0 86-17,0-1-15,-21 0 0,21 0 16,0 21-16,-21-20 0,21 20 16,0 0-16,0 22 0,-21-22 0,21 22 15,-22-22-15,22 21 0,-21 1 16,21-1-16,-21-20 0,21 20 0,0-20 15,0-1-15,0 0 0,0 1 16,0-1-16,0-21 0,0 0 0,0 0 16,21 1-16,0-1 0,1-21 0,-1 0 15,21 0-15,-21 0 16,0 0-16,1 0 0,-1-21 0,0-1 16,0 1-16,0 0 0,-21 0 15,21 0-15</inkml:trace>
  <inkml:trace contextRef="#ctx0" brushRef="#br0" timeOffset="2520.55">7048 1164 0,'0'0'0,"22"0"16,-1 0-1,0 0-15,0 0 0,0-21 16,22 21-16,-22-21 0,21 21 15,0 0-15,1 0 0,-1-21 0,0 21 16,1-21-16,-1 21 0,0-22 16</inkml:trace>
  <inkml:trace contextRef="#ctx0" brushRef="#br0" timeOffset="3289.19">8043 1058 0,'0'0'0,"-21"0"0,0-21 15,0 0-15,0 21 16,-1 0 0,22 21-16,0 0 15,0 1-15,0-1 0,0 0 0,0 0 16,0 0-16,0 0 0,0 1 15,0 20-15,0-21 0,0 0 0,0 0 16,0 1-16,0 20 0,0-21 16,0 0-16,0 0 0,0 1 31,0-44-15,-21 1-1,21 0-15,0 0 16,0 0-16,0-22 0,0 22 0,0 0 15,0-21-15,0 21 0,21-22 16,1 1-16,-1 21 0,-21 0 0,21-1 16,0 1-16,21 0 0,-20 0 15,-1 21-15,21 0 0,-21 0 0,22 0 16,-22 21-16,21 0 16,-21 0-16,0 1 0,22-1 0,-22 0 15,0 21-15,0-21 0,-21 22 16,0-22-16,0 0 0,0 0 0,0 22 15,0-22-15,0 0 0,0 0 16,0 0-16,-21-21 0,21 21 16,-21-21-16,0 0 0,0 0 31,21-21-31,0 0 0,0 0 16,0 0-16,0 0 0,0-1 15,21-20-15,0 21 0,0-21 16,21-1-16,-20 1 0,20 21 0,0-22 15,22 22-15,-22-21 0,0 21 16,22 21-16,-22 0 0,1 0 0,-1 0 16,0 21-16,-21 0 0,1 0 15,-1 0-15,-21 22 0,0-22 0,0 21 16,0-21-16,0 22 0,-21-22 16,-1 21-16,1-21 0,0 1 0,-21 20 15,21-21-15,-1-21 0,1 21 16,0 0-16,0-21 0,21 22 15,21-22 17,21-22-32,-20 1 0,20 0 0,-21 21 15,21-21-15</inkml:trace>
  <inkml:trace contextRef="#ctx0" brushRef="#br0" timeOffset="4194.3">9483 1122 0,'0'0'15,"21"0"-15,-21-21 0,0 0 0,0-1 16,21 22-16,-21-21 0,0 0 0,0 0 16,0 0-16,0 0 0,-21 21 15,0-22-15,-1 22 0,1 0 0,0 0 16,-21 0-16,21 22 0,-22-1 16,22 0-16,-21 0 0,21 21 15,-1-20-15,-20 20 0,21-21 0,0 21 16,0-20-16,-1 20 0,22-21 15,0 0-15,0 0 0,0 1 0,0-1 16,0 0-16,22 0 16,-1-21-16,0 0 0,0 0 0,21 0 15,-20 0-15,20 0 0,-21 0 0,0-21 16,22 0-16,-22 0 16,0-1-16,21 1 0,-21 0 0,-21 0 0,22-21 15,-22 20-15,21-20 0,-21 21 16,0-21-16,0 20 0,0 1 15,0 0-15,0 0 0,-21 21 16,-1 21 0,22 0-16,0 0 0,0 1 15,0 20-15,0-21 0,0 0 16,0 0-16,0 22 0,0-22 0,0 0 16,0 0-16,0 0 0,22 1 15,-1-1-15,0-21 0,0 21 0,0 0 16,22-21-16,-22 0 0,21 0 15,0 0-15,1 0 0,-22 0 0,21 0 16,1-21-16,-22 21 0,0-21 0,21 0 16,-21-1-16,1-20 15,-1 21-15,-21 0 0,0-22 0,21 1 16,-21 21-16,0-21 0,0 20 16,0-20-16,0 21 0,0 0 0,0 42 31,-21-21-31,21 42 0,0-21 15,0 1-15,-21 20 0,21-21 0,-22 21 16,22-20-16,0 20 0,0-21 16,-21 0-16,21 22 0,0-22 0,0 0 15,0 0-15,0 0 16,0 0-16,0 1 0,0-44 47,0 1-47,0 0 15,0 0-15,0-21 0,21 20 16,1-20-16,-1 21 0,0-21 0,21-1 16,-21 1-16,22 0 0,-1 20 15,-21-20-15,22 21 0,-1 0 0,0 0 16,1 21-16,-1 0 0,0 0 16,1 21-16,-22 0 0,0 0 0,21 0 15,-21 22-15,-21-22 0,0 21 16,22-21-16,-22 22 0,0-22 15,0 21-15,0-21 0,0 22 0,-22-22 16,1 0-16,21 0 0,-21-21 16,21 21-16,-21-21 0,0 0 0,21 21 15,0-42 1</inkml:trace>
  <inkml:trace contextRef="#ctx0" brushRef="#br0" timeOffset="6040.48">12636 762 0,'64'-106'31,"-43"85"-31,0-21 16,0 21-16,1-22 0,-1 22 16,-21-21-16,21 21 0,-21-22 0,0 22 15,0 0-15,-21-21 0,-22 20 16,22 22-16,0 0 0,-21-21 15,-1 21-15,1 0 0,-21 0 0,20 21 16,-20 1-16,-1-22 0,22 21 16,-22 0-16,22 0 0,0 0 0,-1 0 15,1 1-15,21-1 0,21 0 16,0 0-16,0 0 0,21 0 16,21 1-16,-20-1 0,20 0 15,21-21-15,-20 42 0,-1-21 0,22 1 16,-22-1-16,21 21 0,-20 0 15,20-20-15,-20 20 0,20 0 0,-21 1 16,1-1-16,-22-21 0,0 21 16,0 1-16,-21-22 0,0 21 15,0-21-15,-21 22 0,-21-22 0,21 0 16,-22 0-16,-20-21 0,20 21 16,1-21-16,-21 0 0,20 0 0,-20 0 15,20 0-15,-20 0 0,21 0 16,-22 0-16,22-21 0,-1 0 0,1-21 15,0 21-15,21-22 0,-22 1 16,22 0-16,0-1 0,0 1 0,21 0 16,0-1-16,-21 1 0,21 0 15,0 20-15,0 1 0,0 0 0,0 0 16,0 42 0,0 0-1,21 0-15,0 22 0,0-1 0,0 0 16,0 1-16,1-1 0,-22 22 15,21-22-15,0 0 0,0-21 0,21 22 16,-20-22-16,-1 21 0,0-21 16,21 1-16,-21-22 0,22 21 0,-1-21 15,0 0-15,-20 0 0,20 0 0,0 0 16,1 0-16,-1-21 0,0-1 16,1 1-16,-1 0 0,0 0 0,-21-21 15,22-1-15,-1 1 0,-21 0 16,22-1-16,-22-20 0,21-1 15,-21 1-15,0 20 0,1-20 16,20-1-16,-21 1 0,0 21 0,-21-22 16,21 22-16,-21-22 0,22 22 15,-22 21-15,0-22 0,0 22 0,0 0 16,0 0-16,0 42 16,-22 21-16,22-20 15,-21 20-15,21 0 0,0 1 16,0 20-16,-21-21 0,21 22 0,-21-22 15,21 22-15,0-1 0,0 1 0,-21-22 16,21 22-16,-21-22 0,21 0 16,0 1-16,0-1 0,0 0 15,0-21-15,0 1 0,0-1 16,21 0-16,0 0 0,0-21 0,21 0 16,-20 0-16,20 0 0,-21 0 15,21 0-15,1-21 0,-1 0 0,0 0 16,1-1-16,-1 1 0,0-21 0,-20 21 15,20-22-15,-21 1 0,0 21 16,-21-21-16,0 20 0,0-20 0,0 21 16,0 0-16,-21 21 15,0 0-15,0 0 0,0 0 0,-1 0 16,1 0-16,0 21 0,0-21 16,21 21-16,0 0 0,0 0 15,0 1-15,0-1 0,0 0 16,0 0-16,0 0 0,21 0 15,0 1-15,0-1 0,1 0 16,-1 0-16,-21 0 0,21 0 0,0 1 16,-21-1-16,21 0 0,-21 0 15,21-21-15,-21 21 0,22-21 16,-1 0-16,0 0 0,0 0 16,0 0-16,0 0 15,1 0-15,-1 0 0,0-21 0,21 21 0,-21-21 16,1 0-16,-1 0 0,0-1 15,0 1-15,0 0 0,0-21 16,1 21-16,-1-22 0,0 1 0,0 21 16,0-22-16,-21 22 0,0 0 15,0 0-15,0 0 0,0 0 0,-21 21 32,0 21-17,21 0-15,-21 21 0,21-21 16,0 1-16,-21 20 0,21-21 0,-22 21 15,22-20-15,0 20 0,0-21 16,0 0-16,0 0 0,0 1 0,0-1 16,0 0-16,22 0 0,20-21 15,-21 0 1,0 0-16,22 0 0,-22 0 0,21 0 16,-21 0-16,22 0 0,-22 0 15,21-21-15,-21 0 0,0 0 0,22-22 16,-22 22-16,0-21 0,-21 21 0,21-22 15,-21 22-15,21-21 0,-21 21 16,0-22-16,0 22 0,0 0 16,0 0-16,0 42 15,-21 0 1,0 0-16,21 0 0,0 1 16,0 20-16,-21-21 0,21 21 0,0-20 15,0-1-15,0 21 16,0-21-16,0 0 0,0 1 0,0-1 15,0 0-15,21-21 0,-21 21 16,21-21-16,0 0 0,1 0 16,-1 0-16,0 0 0,0 0 0,0 0 15,0 0-15</inkml:trace>
  <inkml:trace contextRef="#ctx0" brushRef="#br0" timeOffset="7344.72">15198 699 0,'0'0'0,"-22"-22"0,1 22 0,0-21 0,0 21 15,0 0-15,0 0 0,-22 0 16,22 0-16,0 0 0,-21 21 0,20 1 16,1 20-16,0 0 0,0 1 15,0-1-15,0 21 0,-1-20 0,22-1 16,0 0-16,0 1 0,0-1 0,0 0 15,0-20-15,0 20 0,22-21 16,-1 0-16,21 0 0,-21 1 16,0-22-16,22 0 0,-1 21 15,0-21-15,1 0 0,-1 0 0,0 0 16,22-21-16,-22-1 0,1 1 0,-1 21 16,0-42-16,1 21 0,-22-22 15,21 1-15,0 0 0,-20-1 0,20 1 16,-21-21-16,0-1 0,22 22 15,-22-22-15,0 1 0,0-1 0,0 22 16,0-22-16,-21 22 0,0 0 16,22-1-16,-22 1 0,0 0 0,0 21 15,0-1-15,0 1 0,-22 21 16,1 0 0,0 21-16,21 22 0,0-1 15,-21-21-15,0 43 0,21-22 16,0 0-16,0 22 0,-21-22 0,21 22 15,-22-1-15,22-20 0,0 20 16,0-21-16,0 22 0,0-22 0,0 1 16,0-22-16,0 21 0,22-21 15,-1 22-15,-21-22 0,21-21 0,0 21 16,21 0-16,-20-21 0,-1 0 16,21 0-16,-21 0 0,0 0 0,22-21 15,-22 0-15,0 0 0,21-1 0,-20 1 16,-1 0-16,0-21 15,0-1-15,0 22 0,0-21 0,-21 21 16,0-22-16,0 22 0,0 0 16,0 0-16,0 0 0,-21 21 31,21 21-31,-21-21 0,0 21 0,21 21 16,0-20-16,0-1 0,0 0 15,0 21-15,0-21 0,0 1 0,0 20 16,0-21-16,0 0 0,0 0 0,0 1 15,21-1-15,0-21 16,0 21-16,1-21 0,-1 0 16,0 0-16,21 0 15,-21 0-15,1 0 0,-1-21 0,21 0 16,-21 21-16,0-22 0,1-20 0,-1 21 16,0 0-16,0-22 0,-21 1 15,21 21-15,-21-21 0,21 20 0,-21 1 16,0 0-16,0 42 31,0 0-31,0 1 16,0-1-16,0 0 0,0 21 0,0-21 15,0 1-15,0-1 0,0 21 16,0-21-16,0 0 0,22 1 0,-1-22 16,0 21-16,-21 0 0,21-21 15,0 0-15,0 0 16,1 0-16,-1 0 0,0 0 0,0 0 15,0-21-15,0 21 16,1-21-16,-1-1 0,0 1 0,0-21 16,0 21-16,0-22 0,1 22 15,-1-21-15,0 21 0,21-22 16,-21 22-16,22 0 0,-22 0 0,0 0 16,0 0-16,22 21 0,-22 0 0,0 0 15,0 0-15,0 21 0,0 0 16,-21 21-16,22-21 0,-22 22 15,0-22-15,0 21 16,0 1-16,0-22 0,0 0 0,-22 21 16,1-21-16,0 1 0,21-1 0,0 0 15,-21 0-15,0-21 16,21-21 15,0 0-31,0 0 16,0-1-16,0-20 0,0 21 15,21 0-15,0-22 0,-21 1 0,21 21 16,0-21-16,1 20 0,-22-20 16,21 21-16,0 0 0,0 0 15,0-1-15,0 22 0,1-21 16,-1 21-16,0 0 16,0 0-16,0 0 15,0 0-15</inkml:trace>
  <inkml:trace contextRef="#ctx0" brushRef="#br0" timeOffset="7764.48">17843 1016 0,'0'0'16,"43"-21"-1,-43 0-15,21 21 0,0-21 16,0-1-16,-21 1 0,21 0 16,-21 0-16,0 0 0,0 0 0,22-1 15,-22 1-15,0 0 16,0 0-16,-22 21 0,1 0 16,0 0-16,0 0 0,0 21 15,0 0-15,-22 0 0,22 22 16,0-22-16,-21 21 0,20-21 0,1 22 15,0-22-15,0 21 0,21-21 16,-21 22-16,21-22 0,0 0 0,0 0 16,0 0-16,21 1 0,0-1 15,21 0-15,-20-21 0,-1 0 0,21 0 16,-21 0-16,22 0 0,-1 0 16,-21 0-16,21 0 0,1 0 0,-1 0 15,0-21-15,1 0 0,-22-1 16,21 1-16,1 0 0,-22 0 0,0-21 15,0 20-15,-21-20 0,0 21 0,0 0 16,0-22-16</inkml:trace>
  <inkml:trace contextRef="#ctx0" brushRef="#br0" timeOffset="8060.6">15854 508 0,'0'0'0,"42"-21"32,-21 21-32,22 0 15,-1 0-15,0 0 0,22-21 0,-1 21 16,-20 0-16,20 0 0,1 0 15,-1 0-15,1 0 0,-22 0 0,21 0 16,-20-21-16,-1 21 0,-21 0 16,22 0-16,-43-22 15,-22 22 1,-20 0-16,0 0 0</inkml:trace>
  <inkml:trace contextRef="#ctx0" brushRef="#br0" timeOffset="8361.46">13335 529 0,'21'0'0,"0"0"16,0 0-16,22 0 0,-22 0 16,21 0-16,-21 0 0,22 0 15,-1 0-15,0-21 0,-20 21 0,20 0 16,0 0-16,-21 0 0,22-21 16,-22 21-16,0 0 0,0 0 0,0 0 15</inkml:trace>
  <inkml:trace contextRef="#ctx0" brushRef="#br0" timeOffset="9852.37">2963 3090 0,'0'-21'15,"0"0"1,0 0-16,0 0 15,0 0-15,0-1 16,0 1-16,-21 0 16,0 21-16,0-21 0,-22 21 15,22-21-15,0 21 16,0 0-16,-21 0 0,20 0 0,1 0 16,-21 0-16,21 0 0,-22 0 15,22 0-15,0 21 0,-21 0 0,21 0 16,-22-21-16,22 21 0,0 1 15,0-1-15,0 0 0,21 0 0,-22 0 16,22 0-16,0 1 16,22-22-16,-1 21 0,0-21 15,0 0-15,0 0 0,0 0 16,22 0-16,-22 0 0,0-21 0,21 21 16,-20-22-16,-1 22 0,21-21 15,-21 0-15,0 21 0,1-21 16,-1 21-16,0-21 0,0 21 15,0-21-15,-21-1 0,21 22 16,-21-21 0,0 42 15,-21 1-31,21-1 16,0 0-16,0 21 0,0-21 0,-21 1 15,21 20-15,0-21 16,0 21-16,0-20 0,-21 20 0,21 0 15,0-21-15,0 22 0,0-22 16,0 21-16,0-21 0,0 22 0,0-22 16,0 0-16,0 0 0,0 0 15,0 1-15,0-1 0,-21-21 0,0 21 16,-1-21-16,1 21 16,0-21-16,0 0 0,-21 0 0,20 0 15,1 0-15,-21 0 0,21 0 16,-22-21-16,1 21 0,21-21 0,-21 0 15,20-1-15,-20 1 0,21 0 16,0 0-16,-22 0 0,22 0 16,0-1-16,21 1 0,-21 0 15,21 0-15,0 0 16,0 0 0,21 21-16,0 0 0,0 0 0,1 0 15,-1 0-15,0 0 0,21 0 16,-21 0-16</inkml:trace>
  <inkml:trace contextRef="#ctx0" brushRef="#br0" timeOffset="10241.06">3260 3217 0,'0'0'15,"-22"0"17,22-21-1,0 0-15,0 0-1,0 0 1,-21 21 15,0 0-15,21 21-16,0 0 15,-21-21-15,21 21 0,0 0 16,0 1 0,0-1-1,21-21 16</inkml:trace>
  <inkml:trace contextRef="#ctx0" brushRef="#br0" timeOffset="14348.8">5249 2519 0,'0'0'0,"-21"0"16,21 21 30,-21 0-46,21 0 0,0 1 16,0-1-16,0 0 16,0 0-16,0 0 0,21-21 15,0 0-15,0 21 0,1-21 16,-1 0-16,0 0 0,21 0 0,-21 0 16,22 0-16,-22 0 0,21-21 15,1 0-15,-1 0 0,-21 21 0,21-21 16,-20 0-16,-1-1 0,0 1 15,0 0-15,-21 0 0,0 0 0,0 0 16,0-1-16,0 1 0,0 0 16,0 0-16,0 0 0,-21 0 15,21-1-15,-21 22 16,0 0-16,21 22 16,-22-1-16,22 21 15,-21-21-15,21 22 0,0-1 16,-21 21-16,21-20 0,0-1 0,0 22 15,0-22-15,0 0 0,0 1 16,0-1-16,0 0 0,21 1 0,0-1 16,1 0-16,-1 1 0,0-22 15,-21 21-15,21-21 0,-21 22 0,21-22 16,-21 0-16,0 0 0,0 21 0,0-20 16,0-1-1,-21-21-15,0 21 0,0-21 16,0 0-16,-1 0 15,-20-21-15,21 21 0,0-21 0,-22-1 16,22-20-16,-21 21 0,21 0 0,-22-22 16,1 22-16,21 0 0,-21 0 15,20 0-15,-20 0 0,21-1 0,0 22 16,0 0-16,-1 0 0,22 22 31,0-1-31,22 0 0,-1 0 16,-21 0-16,21 0 0,0 1 0,0 20 15,0-21-15,1 0 0,20 0 16,-21-21-16,0 22 0,22-1 16,-1-21-16,0 0 0,1 0 0,-1 0 15,0 0-15,22 0 0,-22-21 16,22 21-16,-22-22 0,0 1 0,1 0 16,-1 0-16,0 0 0,1 0 0,-22-22 15,21 22-15,-21-21 0,-21 21 16,21-22-16,-21 1 0,22 21 0,-22-22 15,0 22-15,0 0 0,0 0 16,0 0-16,0 42 31,0 21-31,0-21 16,0 1-16,0-1 0,0 21 0,0-21 16,0 22-16,0-1 0,-22-21 15,22 21-15,0-20 0,0 20 0,0-21 16,0 0-16,-21 0 0,21 1 15,0-1-15,0 0 16,0-42 0,0 0-1,0-1-15,0 1 0,0-21 0,0 21 16,0-22-16,21 1 0,1 0 16,-1-1-16,0 1 0,0 21 15,0-21-15,0-1 0,22 22 0,-1-21 16,0 21-16,-20-1 0,20 1 15,0 21-15,1 0 0,-1 0 0,-21 0 16,21 21-16,-20 1 0,-1-1 16,0 0-16,-21 0 0,0 21 0,0-20 15,0 20-15,0-21 0,0 21 16,0-20-16,0 20 0,0-21 0,0 0 16,0 22-16,0-22 0,0 0 0,21 0 15,0-21-15,0 21 16,1-21-16,-1 0 0,0 0 0,0 0 0,21 0 15,-20 0-15,20 0 16,-21-21-16,21 0 0,1 0 0,-22 0 16,21-1-16,1-20 0,-22 21 0,21-21 15,-21 20-15,0-20 0,1 0 16,-22 21-16,0-22 0,0 22 0,0 0 16,0 0-16,0 0 0,0-1 15,-22 22-15,1 0 16,0 0-16,0 22 0,0-1 0,21 0 15,-21 0-15,21 0 16,0 0-16,0 1 0,0-1 16,0 0-16,0 0 0,0 21 0,21-20 15,0-1-15,-21 0 0,21 0 16,0 0-16,-21 0 0,0 1 0,0-1 16,21-21-16,-21 21 0,22 0 15,-44-21 16,1 0-31,21-21 0,-21 21 16,0-21-16,0 0 0,21-1 0,-21 1 16,-1 0-16,1 21 0,21-21 15,-21 21-15,0 0 0,21 21 32,0 0-17,0 0-15,0 1 0,21-1 16,0 0-16,0 0 0,1 0 0,-1-21 15,0 21-15,0 1 0,21-22 16,-20 0-16,20 0 0,0 0 0,1 0 16,-22 0-16,21 0 0,0 0 15,1-22-15,-1 22 0,0-21 0,-20 0 16,20 0-16,0-21 0,-21 20 16,22-20-16,-22 0 0,0-1 0,0 1 15,22 0-15,-22-1 0,0-20 16,0 21-16,0-22 0,-21 1 0,21 20 15,1-20-15,-22 20 0,21 1 16,-21 0-16,0-1 0,0 22 0,0 0 16,0 0-16,0 0 0,0 42 15,0 0-15,0 21 16,-21-20-16,21 41 0,0-21 16,-22 1-16,22 20 0,0-20 0,0 20 15,0-21-15,0 22 0,0-22 0,0 1 16,0-1-16,22 0 0,-1 1 15,-21-22-15,21 21 0,0-21 16,-21 22-16,21-22 0,0 0 0,1-21 16,-1 21-16,0-21 15,0 0-15,0 0 0,0 0 16,1-21-16,-1 21 0,-21-21 16,0 0-16,0-1 0,21 1 0,-21 0 15,0-21-15,0 21 0,0-1 0,0-20 16</inkml:trace>
  <inkml:trace contextRef="#ctx0" brushRef="#br0" timeOffset="14549.68">7853 2836 0,'-21'0'0,"42"0"0,-64 0 0,22 0 0,42 0 31,1 0-31,-1 0 0,0 0 16,21 0-16,1 0 0,-1 0 0,-21-21 15,21 21-15,1 0 0,-22 0 16,21 0-16,-21 0 0,1-21 0,-1 21 16,0 0-16,0 0 0,0-21 15</inkml:trace>
  <inkml:trace contextRef="#ctx0" brushRef="#br0" timeOffset="15652.33">9059 3133 0,'0'0'0,"43"0"31,-22-21-31,-21-1 16,21 1-16,-21 0 0,0 0 15,21 0-15,-21 0 0,0-1 0,0 1 16,0-21-16,0 21 0,0 0 16,-21-1-16,0-20 0,0 21 15,-1 0-15,1 21 0,-21-21 16,21 21-16,0-22 0,-22 22 0,1 0 16,21 0-16,-22 22 0,22-1 0,-21 0 15,0 0-15,20 0 0,-20 22 16,21-22-16,0 21 0,0 0 0,21-20 15,0 20-15,0-21 0,-22 21 16,22-20-16,0 20 0,0-21 0,0 0 16,22 22-16,-1-22 0,0 0 0,0-21 15,0 21-15,0-21 0,22 0 16,-22 0-16,21 0 0,-21 0 0,22 0 16,-22-21-16,21 0 0,1 0 15,-22-1-15,0 1 0,21-21 16,-21 21-16,1-22 0,-1 22 0,-21-21 15,21 0-15,-21 20 0,21-20 16,-21 21-16,0 0 0,0 0 0,0-1 16,0 1-16,0 42 15,0 1 1,-21-1-16,21 0 0,-21 21 16,21-21-16,0 1 0,0-1 15,0 21-15,0-21 0,0 0 16,0 22-16,0-22 0,0 0 0,0 0 0,21 0 15,-21 1-15,21-22 0,0 21 16,0 0-16,22-21 0,-22 0 16,0 0-16,0 0 0,22 0 0,-22 0 15,0-21-15,21 0 0,-21 21 16,1-22-16,20-20 0,-21 21 0,0 0 16,0-22-16,22 22 0,-22-21 0,0 0 15,0-1-15,0 1 0,-21 0 16,22 20-16,-22-20 0,21 0 0,-21 21 15,0-22-15,0 22 0,0 0 0,0 0 16,-21 21 0,-1 0-16,1 0 15,21 21-15,-21 0 0,0 0 16,0 22-16,0-1 0,21-21 0,0 21 16,-22 1-16,22-1 0,0 0 0,0-20 15,0 20-15,0 0 0,0-21 16,22 22-16,-1-22 0,0 0 0,0 0 15,0 0-15,0 1 0,22-22 16,-22 0-16,21 0 0,-21 0 0,22 0 16,-1 0-16,-21 0 0,22-22 0,-1 1 15,-21 0-15,21 0 0,-20 0 16,-1 0-16,21-22 0,-21 22 0,0-21 16,1-1-16,-1 1 0,-21 0 15,21-1-15,-21 1 0,21 0 16,-21-1-16,0 22 0,0-21 0,0 21 15,0 0-15,0 42 16,0 0 0,0 0-16,0 21 0,-21-20 0,21 20 15,-21 0-15,21-21 0,0 22 0,0-1 16,0 0-16,0-20 16,0 20-16,0-21 0,0 21 0,0-20 0,0-1 15,21 0-15,0 0 0,0 0 16,0 0-16,-21 1 0,43-22 15,-22 0-15,0 0 0,0 0 16,0 0-16,1 0 0,-1-22 0,-21 1 16,21 0-16</inkml:trace>
  <inkml:trace contextRef="#ctx0" brushRef="#br0" timeOffset="16224">12488 2413 0,'0'0'15,"-21"0"1,0 21-16,21 22 16,-21-22-16,0 21 0,21 0 0,-22 22 15,1-22-15,0 1 0,0 20 0,0-21 16,0 22-16,-1-22 15,1 1-15,0-1 0,0 0 0,0-21 16,0 22-16,-1-22 0,22 0 0,0 0 16,0 0-1,0-42 1,0 0-16,0 0 16,0 0-16,22 0 0,-1-1 0,-21 1 15,21-21-15,-21 0 0,0 20 0,0-20 16</inkml:trace>
  <inkml:trace contextRef="#ctx0" brushRef="#br0" timeOffset="16439.88">12298 2434 0,'0'0'0,"21"0"0,0 21 0,-21 1 16,21-1-16,0 0 0,1 21 16,-1 1-16,-21-1 0,42 0 0,-21 1 15,0-1-15,1 0 0,20 1 16,-21-22-16,0 21 0,22 0 0,-22-20 15,21 20-15,-21-21 0,0 0 0,1 0 16,-1-21-16,0 22 0,0-1 16,0-21-16,0 0 15,-21-21-15,0-1 16,0 1-16,0 0 0</inkml:trace>
  <inkml:trace contextRef="#ctx0" brushRef="#br0" timeOffset="16672.74">13060 2328 0,'0'0'16,"0"-21"-16,0 0 0,-21 21 15,-1 0-15,22 21 0,-21 0 0,0 22 16,21-1-16,-21 0 0,21 22 16,-21-22-16,0 22 0,21-22 15,0 22-15,0-22 0,-22 0 16,22 1-16,-21-1 0,21 0 0,-21-21 0,21 22 15,0-22-15,0 0 0,0 0 16,0 0-16,0 1 16,21-22-16,0 0 0,1 0 0,-1 0 15,0 0-15,0 0 0,0-22 0</inkml:trace>
  <inkml:trace contextRef="#ctx0" brushRef="#br0" timeOffset="17084.32">13483 2646 0,'0'0'0,"0"-21"0,-21 21 31,0 0-31,0 0 16,-1 0-16,1 0 0,0 21 0,0 0 16,0 21-16,0-20 0,21 20 15,-22 0-15,22-21 0,-21 22 0,21-1 16,-21-21-16,21 22 0,0-22 15,0 21-15,0-21 0,0 0 0,21 1 16,0-1-16,1-21 0,-1 21 0,0-21 16,21 0-16,-21 0 0,1 0 15,20 0-15,-21-21 0,21 21 16,-20-21-16,20-1 0,-21 1 0,21 0 16,-20-21-16,-1 21 0,0-22 0,-21 22 15,21-21-15,-21-1 0,0 1 16,0 0-16,0-1 0,0 1 15,0 21-15,0-21 0,-21 20 0,0 1 16,0 21-16,-1-21 0,-20 21 0,21 0 16,0 0-16,0 0 0,-1 21 15,-20-21-15,42 21 0,-21 1 0,21-1 16,0 0-16,0 0 0,0 0 16,0 0-16,21 1 0</inkml:trace>
  <inkml:trace contextRef="#ctx0" brushRef="#br0" timeOffset="17656.99">14457 2688 0,'0'0'0,"0"-21"0,0 0 0,-21 0 15,-1 0-15,1 21 0,0-22 16,0 1-16,-21 21 0,20 0 0,-20 0 15,21 0-15,-21 0 0,20 0 0,-20 21 16,21 1-16,-21-1 16,20 0-16,1 0 0,-21 21 0,21-20 15,0 20-15,21-21 0,-22 21 16,22-20-16,-21 20 0,21-21 0,0 0 16,0 22-16,0-22 0,21 0 0,1-21 15,-1 21-15,0 0 0,0-21 16,21 0-16,-20 0 0,20 0 0,0 0 15,1 0-15,-22 0 0,21 0 0,0 0 16,-20-21-16,20 0 0,-21 21 16,21-21-16,-20-22 0,-1 22 0,0-21 15,0 21-15,0-22 0,0 1 0,1-21 16,-1 20-16,0-20 16,0 20-16,-21-20 0,0 21 0,0-22 15,0 22-15,0-1 0,0 22 16,0-21-16,0 21 0,0 0 0,0-1 15,-21 22-15,0 0 16,21 22-16,-21-22 0,-1 42 16,22-21-16,0 21 0,-21 1 0,21 20 15,-21-20-15,21 20 0,0-21 16,0 1-16,0 20 0,0-20 0,0-1 16,0 0-16,0 1 0,0-22 0,0 0 15,0 21-15,21-21 0,0-21 16,-21 22-16,22-1 0,-1-21 15,0 0-15,0 0 0,21 0 0,-20 0 16,-1 0-16,0 0 0,21-21 16,-21 21-16,22-22 0,-22 1 0</inkml:trace>
  <inkml:trace contextRef="#ctx0" brushRef="#br0" timeOffset="18044.75">15049 2731 0,'0'0'0,"-21"0"0,21 21 0,0 0 0,-21-21 16,21 21-16,0 0 15,21-21-15,0 0 16,1 0-16,-1 0 0,0 0 0,0 0 16,21 0-16,-20 0 0,20 0 15,-21 0-15,21-21 0,1 0 0,-22 21 16,21-21-16,-21 0 0,1-1 15,-1 1-15,0 0 0,-21 0 0,0 0 16,0-22-16,0 22 0,0 0 0,-21 21 16,0-21-16,-1 21 0,1 0 15,-21 0-15,0 0 0,-1 21 0,1 0 16,0 0-16,-1 22 0,1-22 16,21 21-16,-22 1 0,22-22 15,0 21-15,21-21 0,0 22 0,0-22 16,0 0-16,0 0 0,0 0 15,0 0-15,21 1 0,0-1 0,1-21 16,-1 0-16,0 21 0,0-21 0,0 0 16,22 0-16,-22 0 0,21 0 15,0 0-15,1-21 0</inkml:trace>
  <inkml:trace contextRef="#ctx0" brushRef="#br0" timeOffset="18617.03">16044 2858 0,'21'0'32,"1"0"-17,-1 0-15,0 0 0,0 0 0,0-22 16,0 22-16,1-21 0,-1 0 15,0 0-15,0 0 0,0 0 0,0-1 16,-21-20-16,22 21 0,-22 0 0,0-22 16,21 22-16,-21 0 0,0 42 31,0 0-15,-21 1-16,21-1 0,-22 21 0,1 0 15,0-20-15,0 20 0,21 0 0,0 1 16,-21-22-16,0 21 0,21 0 15,-22 1-15,22-1 0,0-21 0,0 22 16,-21-1-16,21 0 0,-21 1 16,21-1-16,0 21 0,0-20 0,-21-1 15,21 0-15,-21-20 0,21 20 0,0 0 16,0 1-16,0-22 16,-21 21-16,21-21 0,-22 0 0,22 1 15,-21-1-15,21 0 0,0 0 0,-21-21 16,0 0-16,0 21 0,0-21 15,-1 0-15,1 0 0,0 0 0,0 0 16,0-21-16,0 21 0,-1-21 16,1 0-16,21 0 0,-21 21 15,0-22-15,21 1 0,0 0 0,0 0 16,-21 0-16,21 0 0,-21-1 16,21 1-16,0 0 0,0 0 15,0 0-15,0 0 0,0-1 16,0 1-16,21 0 0,-21 0 15,0 0-15</inkml:trace>
  <inkml:trace contextRef="#ctx0" brushRef="#br0" timeOffset="18835.9">16192 2286 0,'0'0'0,"-21"0"0,21-21 16,21 21 15,1 0-15,-1 0-16,0 0 16,0 0-16,-21 21 15,21 0-15</inkml:trace>
  <inkml:trace contextRef="#ctx0" brushRef="#br0" timeOffset="19328.24">17124 2561 0,'0'0'0,"0"-21"0,0 0 31,-21 21-31,-1-21 0,1 21 0,0 0 16,0 0-16,-21 0 0,20 0 0,1 0 16,-21 21-16,21 0 0,-22 0 15,22 0-15,0 1 0,0-22 0,0 21 16,21 0-16,0 0 0,0 0 16,0 0-16,0 1 15,21-1-15,0-21 0,0 0 16,0 21-16,22-21 0,-22 0 0,0 0 15,21 21-15,-20-21 0,-1 0 16,21 0-16,-21 21 0,22 0 16,-22-21-16,0 0 0,0 22 0,0-22 15,0 21-15,-21 0 0,0 0 16,0 0-16,-21 0 16,-21-21-16,21 0 0,-22 22 15,22-22-15,-21 0 0,0 0 16,-1 0-16,1 0 0,0 0 0,20 0 15,-20 0-15,0 0 0,21 0 0,-22 0 16,22 0-16,0 0 16,0 0-16,0 0 15,-1 0-15,22-22 32</inkml:trace>
  <inkml:trace contextRef="#ctx0" brushRef="#br0" timeOffset="19625.07">15600 2625 0,'0'0'0,"0"21"78,0 0-78</inkml:trace>
  <inkml:trace contextRef="#ctx0" brushRef="#br0" timeOffset="20888.07">2032 4911 0,'-21'0'0,"21"21"15,0 21-15,0-21 16,0 1-16,0 20 0,0 0 16,0 1-16,0-22 0,0 21 15,-21 0-15,21 1 0,0-22 0,-22 21 16,22-21-16,0 22 0,0-22 16,0 0-16,-21 0 0,21 0 0,0 1 15,0-44 32,0 1-47</inkml:trace>
  <inkml:trace contextRef="#ctx0" brushRef="#br0" timeOffset="21396.78">2667 4953 0,'0'0'16,"0"-21"-16,-21 21 16,0 0-16,21 21 15,-22 0-15,1 0 0,0 1 16,0-1-16,0 0 0,0 21 15,-1 1-15,1-22 0,0 21 16,0 0-16,0 1 0,21-22 0,0 21 16,0-21-16,0 22 0,0-22 15,0 0-15,0 0 0,21 0 0,0 1 16,0-1-16,22-21 0,-22 0 16,21 0-16,0 0 0,1 0 0,-1 0 15,0 0-15,-20 0 0,20-21 16,0-1-16,1 1 0,-22 0 0,21 0 15,-21-21-15,0 20 0,1-20 16,-1 0-16,0 21 0,-21-22 0,0 1 16,0 0-16,0-1 0,0 1 15,-21 0-15,0-1 0,-1 22 16,1 0-16,0 0 0,-21 0 0,21 21 16,-1 0-16,1 0 0,0 0 15,0 0-15,0 21 0,0 0 0,-1 0 16,1 0-16,21 0 0,0 1 15,0-1-15,-21 0 0,21 0 0,0 0 16,0 0-16,0 1 0</inkml:trace>
  <inkml:trace contextRef="#ctx0" brushRef="#br0" timeOffset="21704.19">3471 5292 0,'0'0'0,"0"-21"78,-21 21-78</inkml:trace>
  <inkml:trace contextRef="#ctx0" brushRef="#br0" timeOffset="24008.48">5927 5017 0,'0'0'0,"21"0"0,-21-22 16,21 22-16,0 0 0,-21-21 16,21 0-16,0 0 15,-21 0-15,0 0 16,0-1 0,0 1-16,0 0 0,-21 0 15,0 21 1,0 0-16,-21 0 0,20 0 15,1 0-15,-21 0 0,21 0 16,0 0-16,-22 0 0,22 0 0,-21 21 16,21 0-16,-22 0 0,22 1 15,-21-1-15,21 21 0,-1-21 16,-20 22-16,21-1 0,0 0 0,0 1 16,-1-1-16,1 0 0,0 1 15,21-1-15,-21-21 0,21 21 0,0 1 16,0-1-16,0-21 0,0 0 15,0 22-15,21-22 0,21 0 0,-20 0 16,20 0-16,0-21 0,1 22 16,-1-22-16,0 0 0,22 0 0,-22 0 15,22 0-15,-22 0 0,0 0 0,22 0 16,-22 0-16,0 0 0,-20-22 16,20 22-16,-21 0 0,21-21 0,-20 0 15,-1 21-15,-21-21 0,21 21 16,-21-21-16,21 21 0,-21-21 15,0-1-15,0 1 0,0 0 16</inkml:trace>
  <inkml:trace contextRef="#ctx0" brushRef="#br0" timeOffset="24519.85">6667 4911 0,'0'-21'0,"0"42"0,0-64 0,0 22 16,0 0-16,0 0 0,-21 21 31,0 21-15,21 0-16,-21 0 0,21 22 15,-21-22-15,21 21 0,0 1 16,0-1-16,0 0 0,-21 1 0,21-1 15,0-21-15,0 21 0,0 1 16,0-22-16,0 21 0,0-21 0,0 22 16,21-22-16,0 0 0,0 0 15,0-21-15,0 21 0,1 1 16,-1-22-16,21 0 0,-21 0 0,22 0 16,-1 0-16,0 0 0,1 0 15,-1-22-15,0 1 0,1 0 0,-1 0 16,0 0-16,-21 0 0,1-1 0,20-20 15,-21 21-15,-21-21 0,21-1 16,-21 1-16,0 0 0,0-1 0,0 1 16,0 0-16,0-1 0,0 1 0,0 21 15,0 0-15,0-22 0,-21 22 16,21 0-16,-21 21 16,21-21-16,-21 21 15,21 21 1,0 0-1,0 0-15,0 0 16,0 1-16</inkml:trace>
  <inkml:trace contextRef="#ctx0" brushRef="#br0" timeOffset="24877.27">7789 4784 0,'0'0'16,"0"-21"-16,-21 21 0,0-22 15,0 22-15,0 22 16,21-1 0,-22 0-16,22 21 15,0-21-15,0 22 0,0-1 0,0 0 16,0 1-16,0-1 0,0 0 0,0-20 15,-21 20-15,21 0 0,0 1 16,0-22-16,0 21 0,0-21 0,0 0 16,0 1-16,0-1 0,0 0 15,0 0-15,0-42 47,0 0-47,0 0 16,0-1-16,0 1 0,0 0 0,0 0 15,-21-21-15,21 20 0</inkml:trace>
  <inkml:trace contextRef="#ctx0" brushRef="#br0" timeOffset="25372.98">7641 5059 0,'0'0'0,"0"-42"0,0-1 0,0 22 0,21-21 15,0 21-15,-21-22 0,22 22 16,-1 0-16,0 0 0,0 0 16,0-1-16,22 1 0,-22 0 15,0 21-15,21-21 0,1 21 0,-22-21 16,21 21-16,-21 0 0,22 0 0,-22 0 15,21 0-15,-21 0 0,0 21 16,1 0-16,-1-21 0,-21 21 0,0 0 16,0 22-16,0-22 0,0 0 15,-21 0-15,-1 22 0,1-22 0,-21 0 16,21 0-16,-22 0 0,1 0 0,0 1 16,-1-1-16,1 0 0,0-21 15,21 21-15,-22-21 0,22 0 0,0 0 16,0 0-16,0 0 0,-1 0 15,22 21 32,0 0-47,22 1 16,-1-22-16,0 21 0,0 0 0,0 0 16,0 0-16,1-21 0,-1 21 15,0 1-15,21-1 0,-21 0 0,22-21 16,-22 21-16,0 0 0,21-21 15,-20 21-15,-1-21 0,21 0 0,-21 22 16,0-22-16,1 0 0,-1 0 0,0 21 16,0-21-16,0 0 15,0 0-15,-21-21 63,0-1-63,0 1 15,0 0-15</inkml:trace>
  <inkml:trace contextRef="#ctx0" brushRef="#br0" timeOffset="25680.06">8826 4720 0,'0'-21'15,"-21"21"17,21 42-17,0-20-15,0 20 0,0-21 0,0 21 16,0 1-16,0-1 0,0 22 16,0-22-16,-21 0 0,21 1 0,0-22 15,-21 21-15,21 0 0,0-20 0,0-1 16,0 21-16,0-21 15,0 0-15,0 1 0,0-1 16,0-42 15,0-1-31,21 22 16,-21-21-16</inkml:trace>
  <inkml:trace contextRef="#ctx0" brushRef="#br0" timeOffset="26024.87">8784 4784 0,'0'0'0,"-21"-21"0,21-1 0,0 1 15,0 0-15,0 0 0,21 0 16,0 21-16,0-21 0,22-1 16,-1 22-16,0 0 0,1 0 0,-1 0 15,22 0-15,-22 0 0,0 0 16,1 0-16,-1 22 0,0-1 0,1 21 15,-22-21-15,21 22 0,-21-1 0,-21-21 16,0 21-16,0 1 0,0-1 16,0 0-16,0-20 0,0 20 0,-21 0 15,0-21-15,0 22 0,0-22 0,-1 21 16,-20-21-16,0 1 0,21-1 16,-22 0-16,1 0 0,0-21 15,20 21-15,-20-21 0,0 21 0,21-21 16,-22 22-16,22-22 0,0 0 15,0 0-15,0 0 0</inkml:trace>
  <inkml:trace contextRef="#ctx0" brushRef="#br0" timeOffset="26776.18">11684 4614 0,'0'0'0,"0"-42"31,-21 21-31,0 21 0,-1 0 16,1 0-16,0 0 0,0 0 0,0 21 15,0 0-15,-1 0 0,1 1 0,0-1 16,0 21-16,0 0 0,0 1 15,-1-1-15,22 0 0,0 22 0,-21-22 16,21 1-16,0-1 0,0-21 0,0 21 16,0-20-16,0-1 0,21 21 15,1-21-15,-1-21 0,0 21 0,21-21 16,-21 0-16,22 0 0,-22 0 16,21 0-16,1 0 0,20 0 0,-21-21 15,1 0-15,20 0 0,-20 0 16,-1 0-16,0-1 0,-21-20 15,22 21-15,-22-21 0,-21-1 0,0 1 16,0 0-16,0-1 0,0 1 0,-42 0 16,20-1-16,1 1 0,-21 21 15,0-22-15,-1 22 0,1 0 0,0 0 16,-1 21-16,22 0 0,-21 0 16,21 0-16,-22 0 0,22 0 0,0 21 15,21 0-15,0 0 16,0 22-16,0-22 0,0 0 15,0 0-15,21 0 0,-21 1 0,21-1 16,0 0-16,22 0 0,-22-21 16,21 21-16</inkml:trace>
  <inkml:trace contextRef="#ctx0" brushRef="#br0" timeOffset="27160.96">12488 4551 0,'0'0'0,"0"-21"0,0 0 0,0-1 16,0 44-1,0-1 1,0 0-16,0 0 0,0 0 16,0 22-16,0-1 0,0 0 15,0 1-15,0-1 0,0 21 0,0 1 16,0-1-16,0 1 0,0-1 0,0 1 15,0-1-15,0 22 0,0 0 16,0-22-16,0 22 0,0 0 0,0-1 16,-21 1-16,21 0 0,-21-22 0,0 22 15,0-22-15,21 22 0,-22-22 16,22 1-16,-21-1 0,21-20 0,-21 20 16,21-20-16,0-22 0,0 0 0,0 0 15,0 0-15,0-42 31,0 0-31,0 0 16,0-22-16,0 1 0,0 21 0,0-21 16,0-1-16,21-20 0,0 20 15</inkml:trace>
  <inkml:trace contextRef="#ctx0" brushRef="#br0" timeOffset="27480.78">12467 4995 0,'0'-42'0,"0"84"0,0-126 0,0 41 0,0 1 16,0 0-16,0 21 0,0-22 0,0 22 16,0 0-16,21-21 15,0 20-15,1 1 0,20 21 0,0-21 16,1 0-16,-1 21 0,0 0 0,22 0 16,-22 0-16,22 21 0,-22 0 15,0 0-15,1 1 0,-1 20 0,-21 0 16,-21 1-16,0-22 0,0 21 15,-21 0-15,0 1 0,-22-1 0,1-21 16,0 22-16,-22-22 0,22 0 0,-22 0 16,22 0-16,-21 0 0,20-21 15,1 22-15,0-22 0,20 0 0,1 0 16,0 0-16,0 0 0,21-22 31,21 1-31,0 0 16,0 21-16,-21-21 0</inkml:trace>
  <inkml:trace contextRef="#ctx0" brushRef="#br0" timeOffset="28004.62">13377 4847 0,'21'0'16,"1"-21"-16,-1 21 15,21-21-15,-21 21 16,0-21-16,1 0 0,-1 21 0,0-22 0,0 1 16,0 21-16,0-21 0,-21 0 15,0 0-15,22 0 16,-22-1-16,-22 22 16,22-21-1,-21 21-15,0 0 0,0 0 0,0 0 16,0 21-16,-1-21 0,1 22 15,0-1-15,21 0 0,0 0 0,-21 21 16,21-20-16,-21-1 0,21 21 0,0-21 16,0 0-16,0 1 0,0-1 15,0 21-15,21-21 0,-21 0 16,21 1-16,0-22 0,0 0 0,1 21 16,-1-21-16,0 0 15,0 0-15,0 0 0,0 0 0,22 0 16,-22 0-16,0-21 0,0-1 15,0 22-15,1-21 0,-22 0 0,0 0 16</inkml:trace>
  <inkml:trace contextRef="#ctx0" brushRef="#br0" timeOffset="28392.43">13843 4720 0,'0'0'0,"21"-21"0,0 0 0,-21 0 16,21 21-16,1-21 0,-1 21 15,0 0-15,0 0 0,0-22 0,0 22 16,1 0-16,20 0 0,-21 0 15,21 0-15,-20 0 0,-1 0 16,21 0-16,-21 22 0,0-1 0,22 0 16,-22 0-16,-21 0 0,21 22 15,-21-22-15,0 21 0,0 0 0,0 1 16,0-22-16,-21 21 0,0 1 0,0-1 16,-1-21-16,-20 0 0,21 0 15,0 1-15,0-1 0,-1 0 0,22-42 47,0 0-47,0-1 0,22 1 0,-22-21 16,21 21-16,0-22 15,0 1-15,0 0 0,0-1 0,22 1 16,-22 21-16,0-21 0,0-1 0,0 22 16,1 0-16,-22 0 0,21 0 15,0-1-15,0 22 0,0 0 16,0 0-16,1 0 15,-22 22 1,0-1-16,21 0 0</inkml:trace>
  <inkml:trace contextRef="#ctx0" brushRef="#br0" timeOffset="28964.81">15346 4932 0,'0'0'0,"0"-21"0,21 21 0,-21-21 16,0-1-16,0 1 0,0-21 15,0 21-15,0 0 0,0-1 0,0 1 16,-21 0-16,0 0 0,-1 0 16,1 21-16,0-21 0,-21 21 0,21 0 15,-22 0-15,22 0 0,-21 0 16,21 0-16,-22 0 0,22 0 15,-21 21-15,21 0 0,-22 0 0,22 0 16,0 22-16,-21-1 0,20-21 16,1 21-16,21 1 0,-21-1 0,21-21 15,0 22-15,0-22 0,0 21 16,0-21-16,0 0 0,0 1 0,21-1 16,0 0-16,1-21 0,-1 0 0,0 0 15,0 0-15,21 0 0,-20 0 16,20 0-16,0 0 0,-21-21 0,22 0 15,-22-1-15,21 1 0,1 0 0,-22-21 16,0 21-16,21-22 0,-21 1 16,1 0-16,-22-1 0,21 22 15,-21-21-15,0-1 0,21 22 0,-21 0 16,0 0-16,0 0 0,-21 21 31,0 0-31,-1 21 16,22 0-16,0 0 0,-21 0 0,21 22 15,0-22-15,0 21 0,0 1 0,0-22 16,0 21-16,0-21 0,0 22 16,0-22-16,21 0 0,-21 0 0,22 0 15,-1 0-15,0-21 0,0 0 0,0 22 16,0-22-16,1 0 0,-1 0 16,0 0-16,21-22 0,-21 1 15,1 21-15,-1-21 0</inkml:trace>
  <inkml:trace contextRef="#ctx0" brushRef="#br0" timeOffset="29248.65">15960 4106 0,'0'0'0,"-22"0"15,22 22-15,-21-1 0,0 0 0,21 0 16,0 21-16,-21 1 15,0-1-15,21 0 0,0 1 0,-21-1 16,21 22-16,0-22 0,0 0 16,0 1-16,0-1 0,0 0 0,0 1 15,0-1-15,0 0 0,0-21 0,0 22 16,0-22-16,0 21 0,0-21 16,0 1-16,0-1 0,0 0 0,0 0 15,21-21-15,0 0 16,0 0-16,0 0 0,0-21 15,1 21-15,-1-21 0</inkml:trace>
  <inkml:trace contextRef="#ctx0" brushRef="#br0" timeOffset="29528.49">16404 4636 0,'0'0'0,"0"-22"16,-21 44 15,21-1-31,-21 0 16,21 0-16,-21 0 0,21 0 0,-22 22 15,22-22-15,0 21 0,-21-21 16,21 1-16,0 20 0,0-21 0,0 0 16,0 22-16,0-22 0,0 0 15,21 0-15,1 0 16,-1-21-16,0 0 0,0 0 0,0 0 15,0 0-15,1 0 0,20 0 0,-21 0 16,0-21-16,22 21 0,-22-21 16,0 0-16,21 0 0</inkml:trace>
  <inkml:trace contextRef="#ctx0" brushRef="#br0" timeOffset="30360.24">16912 4699 0,'0'0'15,"0"-21"-15,0 0 0,0 0 16,0-1-1,0 44 1,-21-1 0,21 0-16,-21 0 0,21 0 0,0 22 15,0-22-15,-21 0 0,21 21 16,-22-21-16,22 22 0,0-22 0,0 0 16,0 0-16,0 0 0,0 1 15,0-1-15,0 0 0,22-21 16,-1 0-16,0 0 0,0 0 15,0 0-15,0 0 0,1 0 16,-1-21-16,0 0 0,0-1 16,-21 1-16,0 0 0,0 0 0,0-21 15,0 20-15,0-20 16,0 21-16,0-21 0,0 20 0,-21 1 16,0 0-16,0 0 0,-1 0 15,1 0-15,0 21 0,0 0 0,0 0 16,21-22-16,42 22 47,-21 0-47,0 0 0,1 0 15,20 0-15,-21 0 0,21 0 0,-20 0 16,20 0-16,0 0 0,-21 0 16,1 0-16,20 0 0,-21 0 15,0 0-15,0 0 0,1 22 0,-1-1 16,0 0-16,-21 0 0,0 0 0,0 0 15,21 22-15,-21-22 0,0 0 16,0 21-16,0-20 0,0-1 0,0 21 16,0-21-16,0 0 0,0 1 15,0-1-15,0 0 0,-21 0 16,21 0-16,-21-21 31,0 0-15,21-21-16,0 0 0,0 0 15,0 0-15,0-1 0,0-20 16,0 21-16,0-21 0,21-1 0,0 1 16,0 21-16,21-22 0,-20 1 15,20 0-15,0 21 0,-21-22 0,22 22 16,-1 0-16,0 0 0,1 21 0,-1 0 16,-21-21-16,22 21 0,-22 0 15,21 0-15,-21 21 0,0 0 0,1 0 16,-22 0-16,0 0 0,0 22 15,0-22-15,0 21 0,0 1 0,0-22 16,-22 21-16,1-21 0,21 22 16,-21-22-16,21 0 0,-21 0 15,0 0-15,21 0 0,0 1 0,0-1 16,-21-21-16,21-21 31,21-1-15,0 1-16,0 0 0</inkml:trace>
  <inkml:trace contextRef="#ctx0" brushRef="#br0" timeOffset="30847.71">18584 4636 0,'0'-22'15,"0"1"-15,0 0 16,0 0-16,0 0 0,-21 21 15,21-21-15,-21 21 16,0 0-16,0 0 0,-1 0 0,1 0 16,0 0-16,0 21 0,0 0 0,0-21 15,-22 21-15,22 21 0,-21-20 16,21-1-16,-1 0 0,1 0 0,21 0 16,0 0-16,0 1 15,21-1-15,1-21 16,-1 0-16,21 0 0,0 0 0,-20 0 0,20 0 15,0 0-15,1 0 16,-1 21-16,0-21 0,1 0 0,-22 21 16,21-21-16,-21 21 0,0 0 0,-21 1 15,0-1 1,0 0-16,0 0 0,-21 0 16,0 0-16,0-21 0,-21 22 15,20-1-15,-20-21 0,0 21 0,-1-21 16,-20 0-16,21 21 0,-1-21 0,-20 0 15,20 0-15,1 0 0,0 0 16,-1 0-16,22 0 0,-21 0 0,21 0 16,0 0-16,-1 0 0,1 0 15,21-21 1,0 0-16,0 0 16,0-1-16,0 1 0,0 0 15,0 0-15,0 0 0,0 0 16</inkml:trace>
  <inkml:trace contextRef="#ctx0" brushRef="#br0" timeOffset="31132.55">17208 3895 0,'0'0'16,"0"-21"-16,-21 21 0,0 0 0,21-22 16,0 44 77,-21-1-77</inkml:trace>
  <inkml:trace contextRef="#ctx0" brushRef="#br0" timeOffset="31436.55">15642 4360 0,'0'0'0,"21"0"31,22 0-31,-1 0 0,0-21 0,1 21 16,20 0-16,1-21 0,-1 0 15,1 21-15,-1 0 0,1 0 0,20 0 16,-20-21-16,-22 21 0,22 0 15,-43 0-15,21 0 0,-21 0 0,0 0 16,1 0-16,-44 0 31,1 0-31,0 0 0,0-21 16,0 21-16,0 0 0</inkml:trace>
  <inkml:trace contextRef="#ctx0" brushRef="#br0" timeOffset="37396.74">2032 6943 0,'0'-21'0,"0"-1"0,0 1 0,0 0 16,0 0-16,0 0 15,0 0-15,0-1 0,0 1 0,0 0 16,0 42-1,0 0 1,0 22-16,0-22 16,0 21-16,0 1 0,0-22 15,0 21-15,0 0 0,0 22 0,0-22 16,0 1-16,0 20 0,-21-21 16,21 1-16,0-1 0,0-21 0,0 22 15,0-22-15,0 0 0,0 0 16,0 0-16,0-42 31,0 0-31,21 0 16</inkml:trace>
  <inkml:trace contextRef="#ctx0" brushRef="#br0" timeOffset="37704.56">2476 6795 0,'0'21'47,"0"0"-31,0 0-16,0 0 0,0 22 15,0-22-15,0 21 0,0-21 0,0 22 0,-21-1 16,21 0-16,0-21 0,0 22 15,0-1-15,0-21 0,0 0 16,0 22-16,0-22 0,0 0 16,0 0-16,0 0 0,21-42 47,-21 0-47,22 0 0</inkml:trace>
  <inkml:trace contextRef="#ctx0" brushRef="#br0" timeOffset="38004.87">2900 7133 0,'0'0'0,"0"21"16,21-21 15,0 0-31,0 0 0,0 0 15,-21-21-15,22 21 16,-22-21-16,21 0 0,-21 0 16,0 0-1,-21 21 1,-1 0-16,1 0 0,0 0 16,0 0-1,21 21-15,-21-21 0,0 21 16,21 0-1</inkml:trace>
  <inkml:trace contextRef="#ctx0" brushRef="#br0" timeOffset="38752.44">3979 6837 0,'0'0'0,"0"-21"0,0 0 15,0-1-15,0 1 0,0 0 16,0 0-16,0 0 0,0 0 0,0-1 16,0 1-16,0 0 0,0 0 15,0 42 16,0 0-31,0 22 0,0-22 16,0 21-16,0 0 0,0 1 16,0-1-16,0 0 0,0 1 0,0-1 15,0 0-15,0 22 0,0-22 0,0 1 16,0-1-16,0 0 0,0-21 16,0 22-16,0-1 0,0-21 15,0 0-15,0 1 0,0-44 31,0-20-15,0 21-16,0-21 0,21 20 16,1-20-16,-22 0 0,21-1 0,0 1 15,0 0-15,0-1 0,0 1 0,1 21 16,-1-21-16,21 20 0,0 1 16,-20 0-16,20 0 0,0 0 0,1 21 15,-22 0-15,21 0 0,-21 21 16,0 0-16,22 0 0,-43 0 15,21 1-15,-21-1 0,0 21 0,0-21 16,0 22-16,0-1 0,0 0 16,-21-21-16,21 22 0,-21-1 0,-1-21 15,1 22-15,21-22 0,-21 0 0,0 0 16,21 0-16,-21-21 0,21 21 16,0-42 15,21 0-31,0 0 0,0-21 15,0 20-15,1-20 0,-1 0 0</inkml:trace>
  <inkml:trace contextRef="#ctx0" brushRef="#br0" timeOffset="39004.3">4847 6646 0,'21'-21'0,"-42"42"0,42-63 0,-21 21 15,0 42 1,-21 0-1,0 0-15,21 22 0,-21-22 0,21 21 16,0 1-16,0-1 0,-21 0 16,21 1-16,-22-1 0,22-21 0,0 21 15,0 1-15,0-1 0,0-21 0,0 22 16,0-22-16,0 21 0,0-21 16,0 0-16,0 1 0,22-22 15,-22 21-15,21-21 0,0 0 16,0 0-16,0 0 0,0-21 15,-21-1-15,22 1 0,-1 0 0,0 0 16</inkml:trace>
  <inkml:trace contextRef="#ctx0" brushRef="#br0" timeOffset="39283.15">5165 6604 0,'0'0'0,"0"-42"0,0 21 0,0-1 16,0 1-16,0 42 15,0 1 1,0-1-16,-22 0 0,22 21 0,-21 1 16,21-1-16,0 0 0,0 1 15,-21-1-15,21 0 0,0 1 0,-21-1 16,21 0-16,0-21 0,0 22 0,0-1 16,0-21-16,0 22 0,0-22 15,0 0-15,0 0 0,21 0 0,0-21 16,0 0-16,1 21 0,-1-21 0,0 0 15,21 0-15,1 0 0,-22-21 16,21 0-16,0 0 0,1 0 16,-1 0-16,0-1 0,-20 1 0</inkml:trace>
  <inkml:trace contextRef="#ctx0" brushRef="#br0" timeOffset="39576.12">5736 6900 0,'0'-21'15,"-21"21"1,0 0-1,0 21 1,21 1-16,-22-1 0,22 0 0,0 21 16,0-21-16,-21 22 0,21-1 0,0 0 15,-21 1-15,21-1 0,0 22 16,0-1-16,-21-21 0,21 22 16,0-1-16,-21-20 0,21 20 0,0-20 0,0 20 15,0-21-15,0 22 0,0-22 16,-21 22-16,21-22 0,0 0 15,0-20-15,0 20 0,0-21 0,0 0 16,21-21 0,0-21-1,-21 0-15,21 0 0,0-22 0,-21 22 16,0-21-16,21 0 0,1-22 0,-22 22 16,0-22-16,21 1 0</inkml:trace>
  <inkml:trace contextRef="#ctx0" brushRef="#br0" timeOffset="39848.97">5778 7006 0,'0'0'0,"0"-21"0,0-21 0,22 21 16,-22-1-16,0 1 0,0 0 0,21 0 15,0 0-15,0 0 0,0 21 0,0-22 16,1 22-16,-1 0 0,21 0 16,-21 0-16,0 0 0,22 0 0,-22 0 15,21 22-15,-21 20 0,1-21 16,-1 0-16,-21 22 0,0-1 0,0-21 15,0 21-15,0-20 0,-21 20 0,-1 0 16,1-21-16,-21 1 0,21-1 16,0 0-16,-22 0 0,22-21 15,0 0-15,-21 0 0,20 0 0,1 0 16,0 0-16,0 0 0,0 0 16,0-21-16,-1 0 0,22 0 15,-21-1-15,0 1 0,0 0 0,0-21 16</inkml:trace>
  <inkml:trace contextRef="#ctx0" brushRef="#br0" timeOffset="40108.83">4657 6668 0,'0'0'0,"42"-43"31,-21 22-31,21 0 15,1 21-15,20-21 0,-20 21 0,20 0 16,1-21-16,-1 21 0,1 0 0,-1 0 16,1-22-16,-1 22 0,1 0 15,-22 0-15,0 0 0,1 0 0,-22 0 16,0 0-16,0 0 0</inkml:trace>
  <inkml:trace contextRef="#ctx0" brushRef="#br0" timeOffset="40784.14">7514 6858 0,'-21'-63'32,"21"41"-32,0 1 15,0 0-15,0 0 16,0 0-16,21 0 0,0 21 0,0-22 15,1 1-15,-1 21 0,21 0 0,-21 0 16,22 0-16,-1 0 0,0 0 16,1 0-16,20 21 0,-21 1 0,1-1 15,-1 21-15,0-21 0,-20 22 16,-1-1-16,0 0 0,0 1 0,-21-22 16,0 21-16,0 0 0,0 1 0,-21-22 15,0 21-15,0-21 0,-1 22 16,1-22-16,0 0 0,0-21 15,21 21-15,-21-21 0,0 0 0,21-21 16,0 0 0,0 0-16,0 0 0,0-1 0,0 1 15,0-21-15,21 21 0,0-22 0,0 1 16,0 21-16,0-21 0,1-1 16,-1 1-16,21 21 0,-21-22 0,0 22 15,1-21-15,20 21 0,-21 0 0,0 21 16,0-22-16,1 22 0,-1 0 15,0 0-15,0 0 0,0 0 16,-21 22-16,0-1 16,0 0-16,0 0 15</inkml:trace>
  <inkml:trace contextRef="#ctx0" brushRef="#br0" timeOffset="41131.94">8530 7006 0,'0'0'16,"21"0"-16,0 21 0,1-21 15,-1 0-15,0 0 0,0 0 16,0 0-16,0 0 0,1-21 0,20 21 16,-21-21-16,21 21 0,1-21 0,-22 0 15,21 0-15,1-1 0,-22 1 16,0 0-16,0 0 0,0 0 16,-21 0-16,0-1 0,0 1 15,0 0-15,-21 21 16,0 0-16,0 0 0,-22 0 0,22 0 15,-21 0-15,0 0 0,20 21 16,-20 0-16,21 1 0,-21-1 0,20 0 16,1 21-16,0-21 0,21 1 0,0-1 15,0 0-15,0 21 0,0-21 16,0 1-16,0-1 0,21 0 0,0-21 16,1 21-16,-1 0 0,21-21 0,-21 0 15,22 21-15,-1-21 0,0 0 16,1 0-16,-1 0 0,0 0 15,1 0-15,-1 0 0,0-21 0,1 0 16,-1 21-16</inkml:trace>
  <inkml:trace contextRef="#ctx0" brushRef="#br0" timeOffset="42129.08">9800 6710 0,'0'-21'0,"0"42"0,-21-42 0,-21 0 0,20-1 16,1 22-16,-21 0 0,21-21 0,-22 21 15,22 0-15,0 0 0,-21 0 16,21 0-16,-1 21 0,-20 1 0,21-1 16,0 0-16,0 0 0,-1 0 15,1 22-15,0-22 0,0 21 16,21-21-16,0 0 0,0 1 0,0 20 16,0-21-16,0 0 0,0 0 0,0 1 15,21-1-15,0-21 16,0 0-16,1 0 0,-1 21 0,0-21 15,21 0-15,-21 0 0,22 0 0,-22 0 16,21-21-16,-21 0 0,22 21 16,-22-22-16,21 1 0,-21 0 0,22 0 15,-22 0-15,0 0 0,0-1 0,0-20 16,1 21-16,-22 0 0,0 0 0,0-1 16,21 1-1,-21 42 1,0 1-1,-21-1-15,21 0 0,0 21 16,0-21-16,-22 22 0,22-1 0,-21 0 16,21 1-16,0-1 0,0 22 0,0-1 15,0 1-15,0-22 0,0 21 16,-21 1-16,21-1 0,0 1 0,0-22 16,-21 22-16,21-1 0,0-20 0,0 20 15,0 1-15,-21-22 0,21 21 16,0-20-16,-21-1 0,21 0 15,0 1-15,0-22 0,0 0 0,0 0 16,0-42 0,21 0-1,0-21-15,0 20 0,0-20 0,0 0 16,1-1-16,-1-20 0,21 21 0,-21-22 16,22 1-16,-22-22 0,0 21 0,21-20 15,-21-1-15,22 0 0,-22 1 16,0-1-16,0 0 0,0 22 0,1-1 15,-1 1-15,-21-1 0,0 22 0,0 0 16,0-1-16,0 22 0,0-21 16,0 21-16,-21 21 15,-1 21 1,1-21-16,21 42 0,-21-21 16,21 1-16,-21 20 0,21-21 0,-21 21 15,21 1-15,0-22 0,0 0 0,0 21 16,0-20-16,0-1 0,0 0 15,21 0-15,0 0 0,0 0 0,0-21 16,1 0-16,-1 0 0,0 0 16,21 0-16,-21 0 0,1 0 15,20-21-15,-21 0 0,0 0 0,0 21 16,22-42-16,-22 20 0,0 1 16,21 0-16,-20-21 0,-1 21 15,-21-1-15,21-20 0,-21 21 0,21 0 16,-21 0-16,0-1 0,-21 44 31,0-1-31,21 0 16,-21 21-16,21-21 0,-22 1 15,22-1-15,0 0 0,0 0 16,0 21-16,0-20 0,0-1 0,0 0 16,22 0-16,-1-21 0,-21 21 15,21-21-15,0 0 0,0 0 16,0 0-16,1 0 0,20 0 15,-21 0-15,0-21 0,0 21 0,22-21 16</inkml:trace>
  <inkml:trace contextRef="#ctx0" brushRef="#br0" timeOffset="42804.69">11155 6879 0,'21'0'31,"0"-21"-16,0 21-15,0-21 0,1 21 16,-1 0-16,0-21 0,0 21 16,-21-21-16,21 21 0,0-22 15,1 1-15,-1 0 0,-21 0 16,0 0-16,-21 21 16,-1 0-16,1 0 15,0 0-15,-21 21 0,21 0 0,-1 0 16,1 0-16,0 1 0,0 20 15,0-21-15,0 0 0,21 0 0,0 1 16,0-1-16,-22 0 0,22 0 0,0 0 16,0 0-16,22 1 15,-1-22-15,0 0 0,0 0 16,21 0-16,-20 0 0,20 0 0,0 0 16,1 0-16,-1 0 15,0-22-15,1 22 0,-1-21 0,0 0 16,22 0-16,-22 0 0,0 0 0,22-22 15,-22 22-15,1 0 0,-22-21 16,21 20-16,-21 1 0,-21-21 0,0 21 16,0 0-16,0-1 0,-21 22 15,0-21-15,0 21 0,0 0 16,-1 0-16,1 0 0,0 21 0,0 1 16,0-1-16,0-21 0,21 21 0,-22 0 15,22 0-15,0 0 0,0 1 16,0-1-16,0 0 0,22 0 0,-1-21 15,-21 21-15,21 0 0,0-21 16,0 22-16,0-1 0,1 0 16,-1-21-16,0 21 0,0 0 0,0-21 15,-21 21-15,21 1 0,-21-1 16,-21-21 0,0 0-1,0 0-15,-21 0 0,20 0 0,-20 0 16,21 0-16,-21 0 0,20 0 0,1 0 15,0 0-15,0 0 0,0-21 16,21-1 0,0 1-16,21 0 15,0 0-15,0 21 16,22-21-16</inkml:trace>
  <inkml:trace contextRef="#ctx0" brushRef="#br0" timeOffset="43105.52">12509 6287 0,'0'0'0,"0"-22"0,-21 1 0,21 0 15,-21 21-15,21-21 0,-21 0 16,21 42 0,0 0-16,0 0 15,0 22-15,0-1 0,0 0 16,0 1-16,0-1 0,0 21 0,-21-20 15,21 20-15,0-20 0,-21-1 16,21 21-16,0-20 0,0-22 0,0 21 16,0 1-16,0-22 0,0 0 0,0 0 15,21 0-15,0 0 0,0-21 16,0 0-16,0 0 0,1 0 16,-1 0-16,0 0 0,0 0 0,0-21 15,0 0-15,1 0 0,-1 0 16,-21 0-16</inkml:trace>
  <inkml:trace contextRef="#ctx0" brushRef="#br0" timeOffset="43284.41">12340 6562 0,'-21'0'0,"42"0"0,-42-21 31,42 21-15,21-22-16,-20 22 15,-1 0-15,21 0 0,0-21 0,-20 21 16,-1-21-16,21 21 0,-21-21 16,22 21-16,-22 0 0,0-21 15</inkml:trace>
  <inkml:trace contextRef="#ctx0" brushRef="#br0" timeOffset="44377.55">14690 6964 0,'42'0'32,"-21"0"-32,0 0 15,-21-21-15,21 0 0,1 21 0,-22-22 16,21 1-16,-21 0 0,21 0 0,-21 0 16,0-22-16,0 22 0,0-21 15,0 21-15,0-22 0,-21 1 16,0 0-16,-22 21 0,22-1 0,-21 1 15,21 0-15,-22 21 0,1 0 16,0 0-16,-1 0 0,1 21 0,0-21 16,-1 43-16,1-22 0,0 21 0,-1-21 15,22 22-15,0-1 0,-21 0 16,20 1-16,22-1 0,0-21 0,0 21 16,0-20-16,0 20 0,0-21 15,22 0-15,-1 0 0,0-21 0,21 22 16,1-22-16,-1 0 0,0 0 0,22 0 15,-22 0-15,22 0 0,-22-22 16,21 1-16,-20 0 0,20 0 0,-20 0 16,-1 0-16,0-1 0,-21 1 0,22-21 15,-22 21-15,-21-22 16,0 22-16,0 0 0,0-21 0,0 21 16,0-1-16,-21 22 31,0 0-31,-1 43 0,22-22 0,0 0 15,0 0-15,-21 22 0,21-22 0,0 21 16,0-21-16,0 0 0,0 1 16,0 20-16,0-21 0,21 0 15,1 0-15,-1-21 0,0 0 16,21 0-16,-21 0 0,22 0 0,-1 0 16,0 0-16,-20 0 0,20 0 15,0-21-15,-21 0 0,22 0 0,-22 0 16,0 0-16,0-1 0,0 1 15,-21 0-15,0-21 0,0 21 0,0-1 16,0 1-16,0 0 0,0 0 0,0 0 16,0 0-16,0 42 15,0 0-15,0 0 16,0 0-16,0 0 0,0 22 0,-21-22 16,21 0-16,-21 21 0,0-20 15,21-1-15,0 0 0,-21 0 0,0 0 16,21 0-16,-22 1 0,22-1 15,-21-21 17,21-21-32,0-1 15,0 1-15,0 0 16,21 0-16,1 0 0,-22 0 0,21-22 16,0 22-16,21-21 0,-21 21 0,22-1 15,-22-20-15,21 21 0,1 0 16,-1 0-16,0-1 0,1 22 0,-1 0 15,0 0-15,-21 22 0,22-1 16,-1 0-16,-21 0 0,0 0 0,1 22 16,-22-22-16,0 21 0,0-21 0,0 22 15,0-22-15,-22 0 0,1 0 16,0 0-16,0 0 0,0 1 16,21-1-16,-21-21 0,42 0 31,0 0-16,0 0-15,0 0 0,22 0 0</inkml:trace>
  <inkml:trace contextRef="#ctx0" brushRef="#br0" timeOffset="44872.02">16637 6837 0,'0'0'0,"0"-21"15,21 0-15,-21-1 0,0 1 16,0 0-16,-21 0 0,0 21 15,0-21-15,-1 21 0,1 0 0,0 0 16,-21 0-16,21 0 0,-22 21 16,1-21-16,0 21 0,20 0 0,-20 22 15,21-22-15,-21 0 0,20 21 0,1-21 16,0 1-16,0 20 0,21-21 16,0 0-16,0 0 0,0 1 0,0-1 15,0 0-15,21-21 0,0 21 0,22-21 16,-22 0-16,0 0 15,21 0-15,-21 0 0,22 0 0,-1 0 16,-21-21-16,22 21 0,-22-21 0,0 0 16,21-1-16,-21 1 0,1-21 15,-1 21-15,0-22 0,0 1 0,0-21 16,0 20-16,-21-20 0,22-1 0,-1 1 16,-21-1-16,0 1 0,0 20 15,0-20-15,0 21 0,0 20 0,0 1 16,0 0-16,0 0 0,0 42 15,-21 0-15,-1 0 16,22 22-16,-21-1 0,0 22 0,0-1 16,0 1-16,21-22 0,0 21 15,0 1-15,0-22 0,0 1 16,0 20-16,0-42 0,21 22 0,0-1 16,0-21-16,0 0 0,1 0 0,-1 1 15,21-1-15,-21 0 0,22-21 16,-22 0-16,21 0 0,-21 0 0,0 0 15,22 0-15,-22-21 0</inkml:trace>
  <inkml:trace contextRef="#ctx0" brushRef="#br0" timeOffset="45688.33">18563 6287 0,'0'-22'0,"0"44"0,21-65 0,-21 22 0,21 0 0,-21 0 16,0 0-16,0-1 0,0 1 15,0 0-15,0 0 16,0 42 0,0 0-16,0 0 15,0 1-15,0 20 0,-21 0 0,21 1 16,0-1-16,0 21 0,-21-20 15,0-1-15,21 22 0,-21-22 0,21 0 16,-21 1-16,-1-1 0,1 0 0,21-21 16,-21 1-16,21-1 0,-21 0 15,21 0-15,-21-21 16,21-21 0,0 0-1,0 0-15,0-1 0,0 1 0,21 0 16,-21-21-16,21 21 0,0-22 15,22 1-15,-22 0 0,21-1 0,-21 1 16,22 21-16,-1-22 0,0 22 0,-21 0 16,22 21-16,-1 0 0,-21 0 15,0 0-15,1 21 0,-1 0 0,0 1 16,-21-1-16,0 21 0,0 0 0,0-20 16,0 20-16,0 0 0,0 1 15,0-22-15,-21 21 0,0-21 0,21 0 16,0 1-16,0-1 0,-22 0 15,22 0-15,22-21 32,-1 0-17,0-21-15,0 0 0,0 0 0,0-1 16,1 1-16,-1-21 0,0 21 0</inkml:trace>
  <inkml:trace contextRef="#ctx0" brushRef="#br0" timeOffset="45949.18">19452 6054 0,'0'0'0,"0"-43"31,-21 43-31,0 22 0,0-1 16,-1 0-16,1 0 0,0 0 0,0 22 16,21-22-16,-21 21 0,0 0 0,-1 1 15,22 20-15,-21-20 0,0-1 16,21 0-16,-21 1 0,21-1 0,0 0 15,0-21-15,-21 22 0,21-22 0,0 0 16,0 0-16,0 0 0,21 1 16,0-22-16,0 0 0,0 0 15,22 0-15,-22-22 0,0 1 16,0 0-16,22 0 0,-22 0 16,0 0-16,0-22 0</inkml:trace>
  <inkml:trace contextRef="#ctx0" brushRef="#br0" timeOffset="46196.04">19748 6011 0,'0'0'16,"0"-21"-16,-21 21 15,0 0-15,0 21 0,0 1 16,21-1-16,-21 21 0,-1 0 16,1-20-16,0 20 0,0 21 0,0-20 15,21-1-15,0 22 0,0-22 16,-21 0-16,21 1 0,0-1 15,0 0-15,0-21 0,0 22 0,21-22 16,0 0-16,0 0 0,0-21 16,0 21-16,22-21 0,-22 0 0,21 0 15,-21 0-15,22 0 0,-22 0 0,21 0 16,-21-21-16,22 0 0,-22 0 16,0 0-16</inkml:trace>
  <inkml:trace contextRef="#ctx0" brushRef="#br0" timeOffset="46476.87">20129 6414 0,'-21'21'32,"0"-21"-32,21 42 0,-21-21 15,0 0-15,21 22 0,0-1 0,-21 0 16,-1 1-16,22-1 0,-21 0 16,0 1-16,21-1 0,-21 22 0,0-22 15,0 21-15,21-20 0,-22 20 0,1 1 16,0-1-16,0 1 0,0-1 15,21-20-15,-21 20 0,-1-21 0,22 1 16,-21-1-16,21-21 0,0 0 0,0 1 16,0-1-16,0 0 0,21-42 31,1 0-31,-1-1 0,-21 1 16,0 0-16,21-21 0,0-1 15,0 1-15,-21 0 0,21-1 16,1-20-16</inkml:trace>
  <inkml:trace contextRef="#ctx0" brushRef="#br0" timeOffset="46735.73">20066 6646 0,'0'-42'0,"0"84"0,0-105 15,21 21-15,0 20 0,-21-20 0,21 21 16,1 0-16,20 0 0,-21-1 16,0 22-16,22-21 0,-1 21 0,0 0 15,-21 0-15,22 0 0,-1 21 16,-21-21-16,0 22 0,1 20 0,-1-21 15,-21 21-15,0-20 0,0 20 16,0 0-16,-21-21 0,-1 22 16,1-22-16,0 0 0,-21 21 0,-1-42 15,22 22-15,-21-1 0,21-21 0,-22 0 16,22 0-16,0 0 0,0 0 16,0 0-16,0 0 0,-1 0 0,1 0 15,0-21-15,0-1 0,21 1 16,-21 0-16,0 0 0</inkml:trace>
  <inkml:trace contextRef="#ctx0" brushRef="#br0" timeOffset="46976.59">19156 6202 0,'0'0'15,"-21"0"-15,-1 0 0,22-21 16,22 21-1,20-21-15,-21 21 0,21 0 0,22 0 16,-22 0-16,22 0 0,-1 0 16,-20 0-16,20 0 0,1 0 0,-22 0 15,0 0-15,1 0 0,-22 0 16,21 0-16,-21 0 0,0 0 16,1 0-16</inkml:trace>
  <inkml:trace contextRef="#ctx0" brushRef="#br0" timeOffset="47472.3">21230 6477 0,'0'0'0,"-21"-21"0,21 0 0,-21 0 0,21-1 16,0 1-16,0 0 0,0 0 0,0 0 16,21 0-16,0 21 0,0 0 15,0-22-15,22 22 0,-1 0 0,0 0 16,1 22-16,20-22 0,-20 42 15,-1-21-15,-21 21 0,21-20 0,1 20 16,-22 0-16,0 1 0,-21-1 16,0 0-16,0-21 0,0 22 0,0-22 15,0 0-15,-21 21 0,0-42 16,0 22-16,-1-1 0,1-21 0,0 0 16,0 0-1,0 0-15,21-21 16,0-1-16,0 1 0,0 0 0,21 0 15,-21-21-15,21 20 0,0-20 16,0 21-16,22-21 0,-22-1 0,0 22 16,0-21-16,0 21 0,1-1 15,-1 1-15,0 0 0,0 0 0,0 21 16,0 0-16,1-21 0,-1 21 16,0 0-1,-21 21-15</inkml:trace>
  <inkml:trace contextRef="#ctx0" brushRef="#br0" timeOffset="48084.01">22056 6604 0,'0'0'16,"21"0"-16,0 0 16,0 0-16,-21-21 0,21 21 15,-21-21-15,21 0 16,1 21-16,-1-22 0,0 1 0,0 0 15,0 0-15,0 0 0,-21 0 16,0-1-16,0 1 0,0 0 16,0 0-16,-21 0 15,0 21-15,0 0 0,0 21 16,0 0-16,-1 0 0,1 0 16,0 1-16,0 20 0,21 0 0,0-21 15,-21 22-15,21-1 0,0-21 16,0 0-16,0 22 0,0-22 0,0 0 15,0 0-15,0 0 0,21 1 16,0-1-16,0-21 16,0 0-16,1 0 0,-1 0 0,21 0 15,0 0-15,1 0 0,-1 0 0,0 0 16,22-21-16,-22 21 0,22-22 16,-1 1-16,1 0 0,-22 0 0,22 0 15,-1 0-15,-21-22 0,1 22 0,-22-21 16,0-1-16,0 22 0,-21-21 15,0 21-15,0 0 0,0-1 0,-21 22 16,0 0-16,0 0 0,0 0 16,-1 0-16,1 0 0,0 22 0,0-1 15,0 0-15,0 0 0,21 21 0,0-20 16,0 20-16,0-21 16,0 0-16,0 0 0,0 1 0,21 20 15,0-42-15,-21 21 0,21 0 0,0 0 16,0 1-16,1-22 15,-22 21-15,-22-21 32,1 0-17,0 0-15,0 0 0,0 0 0,0-21 16,-1 21-16,1 0 0,21-22 16,-21 22-16</inkml:trace>
  <inkml:trace contextRef="#ctx0" brushRef="#br0" timeOffset="48620.79">23580 6371 0,'0'0'16,"0"-21"-16,-22 21 16,1 0-16,21 21 0,-21 0 15,21 1-15,0 20 0,0 0 0,-21 1 16,21 20-16,-21-21 0,0 22 16,21-22-16,-22 22 0,22-1 15,-21 1-15,0-1 0,0 22 0,0-22 16,0 22-16,-1 0 0,1-1 15,0 1-15,-21 0 0,21-1 0,-1 1 16,-20 0-16,21-1 0,0-20 0,-22-1 16,22 1-16,0-1 0,0-20 0,0-1 15,21 0-15,0-20 0,0-1 16,0 0-16,0-42 16,0 0-16,21-22 15,0 22-15,0-21 0,-21-1 16,21-20-16,1 21 0,-1-22 0,0 1 15,0-22-15</inkml:trace>
  <inkml:trace contextRef="#ctx0" brushRef="#br0" timeOffset="48948.6">23389 6625 0,'0'-42'0,"0"84"0,0-105 0,0 20 0,0 22 15,0-21-15,0 21 0,21 0 16,0-1-16,1 1 0,20 21 0,-21-21 15,0 0-15,22 21 0,-1 0 16,0 0-16,1 0 0,-1 0 0,21 0 16,-20 21-16,-1 0 0,-21 22 0,0-22 15,1 0-15,-22 21 16,0 1-16,0-22 0,0 21 0,-22-21 16,1 22-16,-21-22 0,0 0 0,20 0 15,-20 0-15,0 0 0,-1-21 16,22 22-16,-21-22 0,21 0 0,0 0 15,-1 0-15,1 0 0,42 0 32,1 0-17,-1 0-15,21 0 0,-21 0 16,0-22-16,22 22 0,-22-21 0,21 0 16,-21 21-16</inkml:trace>
  <inkml:trace contextRef="#ctx0" brushRef="#br0" timeOffset="49636.91">24257 6498 0,'0'0'0,"21"-42"16,-21 21-16,-21 21 31,21 21-31,-21 0 0,0-21 16,-1 21-16,22 0 0,-21 1 0,0-1 15,21 21-15,-21-21 0,21 0 16,0 1-16,0-1 0,0 0 15,0 0-15,0 0 0,21-21 32,0 0-32,0 0 15,-21-21 1,22 0-16,-22 0 0,0 0 16,0-22-16,0 22 0,0 0 15,0 0-15,21-22 0,-21 22 16,0 0-16,21 0 0,-21 0 0,21 0 15,-21-1-15,21 1 0,0 21 0,1 0 16,-1-21-16,0 21 16,0 0-16,0 0 0,0 0 0,1 0 15,-1 0-15,0 21 0,0 0 0,0 1 16,0-1-16,1 0 0,-1 21 16,-21-21-16,0 1 0,0 20 0,0-21 15,0 0-15,0 0 0,0 1 16,0-1-16,0 0 0,-21-21 0,21 21 15,0 0-15,-22-21 16,1 0 0,21-21-1,0 0-15,0 0 0,0 0 16,0-1-16,0 1 16,21 0-16,1 0 0,-1 0 0,0 0 15,21-22-15,-21 22 0,1 0 0,20-21 16,0 20-16,-21 22 0,22-21 15,-1 0-15,-21 21 0,22 0 0,-22 0 16,21 0-16,-21 21 0,0 0 16,-21 1-16,0-1 0,0 21 0,0-21 15,0 0-15,0 22 0,-21-22 0,21 0 16,-21 21-16,0-20 0,0-1 16,0 0-16,-1-21 0,22 21 0,0 0 15,-21-21-15,0 21 0,42-21 47,0-21-47</inkml:trace>
  <inkml:trace contextRef="#ctx0" brushRef="#br0" timeOffset="50032.68">25633 6498 0,'0'0'0,"-43"-42"31,22 21-31,0 21 0,0 0 0,-21 0 16,20 0-16,-20 0 15,21 0-15,0 21 0,0-21 0,-1 21 16,1-21-16,21 21 0,-21 0 0,21 1 16,0-1-1,21 0-15,0-21 0,1 21 0,-1-21 16,0 21-16,0-21 0,0 21 0,22 1 15,-22-22-15,0 21 0,0-21 16,0 21-16,0 0 0,1-21 0,-22 21 16,0 0-16,0 1 15,-22-22 1,1 0-16,0 0 0,0 0 0,0 0 16,0 0-16,-22 0 0,22 0 15,0 0-15,0 0 0,0 0 16,-1 0-16,1 0 0,21-22 31,0 1-31,21 0 16,1 0-16,-1 21 0</inkml:trace>
  <inkml:trace contextRef="#ctx0" brushRef="#br0" timeOffset="50388.09">25929 6668 0,'21'0'0,"0"0"15,1 0-15,-1-22 16,0 22-16,0 0 0,0 0 0,0-21 16,1 21-16,-1 0 0,21-21 0,-21 21 15,0-21-15,1 0 0,-1 0 16,-21-1-16,21 1 0,-21 0 15,0 0-15,-21 21 16,0 0-16,-1 0 16,1 0-16,-21 0 0,21 21 0,-22 0 15,1 0-15,0 1 0,21 20 16,-22-21-16,22 0 0,0 0 0,0 22 16,21-22-16,0 0 0,0 0 15,0 0-15,21 1 0,0-1 16,0-21-16,22 21 0,-22-21 0,21 0 15,0 0-15,1 0 0,20 21 16,-20-21-16,-1 0 0</inkml:trace>
  <inkml:trace contextRef="#ctx0" brushRef="#br0" timeOffset="51740.8">2201 9038 0,'0'0'0,"-21"21"16,21 1-1,0 20-15,-21-21 0,21 21 16,0 1-16,0-1 0,0 0 15,0 1-15,0-1 0,0 0 16,0 1-16,0-1 0,0 0 0,0-20 16,0 20-16,0-21 0,0 0 0,21 0 15,-21 1-15,21-22 32,-21-22-17,0 1 1,21 0-16,1 0 0,-1-21 15</inkml:trace>
  <inkml:trace contextRef="#ctx0" brushRef="#br0" timeOffset="52172.31">2582 9208 0,'-42'-22'31,"42"1"-31,0 0 0,0 0 16,21 21-16,0-21 0,0 21 16,1 0-16,20 0 0,-21 0 15,21 0-15,1 0 0,-1 0 16,-21 21-16,22 0 0,-1 0 0,-21 0 16,0 1-16,0 20 0,-21-21 15,0 21-15,0-20 0,0 20 0,-21-21 16,0 21-16,-21-20 0,21 20 15,-22 0-15,1-21 0,0 22 0,-1-22 16,-20 0-16,20 0 0,22 0 16,-21 1-16,21-22 0,0 0 0,-1 0 15,44-22 1,-1 1-16,0 21 0,21-21 16,1 21-16,-1-21 0,0 21 0,1-21 15,-1 21-15,0-21 16,22 21-16,-22-22 0,0 22 0,1 0 15,-1 0-15,0 0 0,1 0 16,-22-21-16,0 21 0,0 0 0,0 0 16</inkml:trace>
  <inkml:trace contextRef="#ctx0" brushRef="#br0" timeOffset="52377.19">3514 9440 0,'0'0'0,"0"-21"32,21 21-1,0 0-16</inkml:trace>
  <inkml:trace contextRef="#ctx0" brushRef="#br0" timeOffset="53132.76">6117 8869 0,'0'0'0,"21"-21"16,-21-22-1,0 65 1,0 20-16,0-21 15,-21 21-15,21 22 0,-21-22 0,0 22 16,0-22-16,-1 22 0,22-22 0,-21 21 16,0-20-16,0 20 15,0 1-15,0-22 0,-1 0 0,1 1 16,21-1-16,0 0 0,0-20 0,0 20 16,-21-21-16,21 0 15,0 0-15,21-42 16,-21 0-1,21 0-15,1-21 0,-22 20 16,21-20-16,0 21 0,-21-21 0,21-1 16,0 1-16,0-22 0,1 22 0,-1 0 15,-21-22-15,21 1 0,0 20 16,0-20-16,-21 21 0,0-22 0,21 22 16,-21-1-16,22 22 0,-22 0 15,0 0-15,0 42 16,21 21-16,-21-20 15,21 20-15,0 0 0,-21 22 0,0-22 16,21 0-16,-21 22 0,0-22 16,21 1-16,-21 20 0,0-21 0,0 1 15,0-1-15,0 0 0,0 1 0,0-1 16,0-21-16,0 22 0,0-22 16,0 0-16,0 0 0,22 0 15,-22-42 1,0 0-1,0 0-15,0 0 16,-22-1-16</inkml:trace>
  <inkml:trace contextRef="#ctx0" brushRef="#br0" timeOffset="54424.92">5905 9483 0,'0'0'16,"-21"0"-16,0 0 0,21 21 31,21-21-31,0 0 15,22 0-15,-22 0 0,21 0 0,1 0 16,-1 0-16,0 0 0,22 0 16,-1-21-16,1 21 0,-22-21 0,22-1 15,-1 22-15,1-21 0,-22 0 16,0 0-16,1 0 0,-1 21 16,-21-21-16,0-1 0,0 1 0,1 0 15,-22 0-15,0 0 0,0 0 0,0-1 16,-22 22-1,22 22 1,-21-22-16,21 42 0,0-21 0,0 0 16,-21 0-16,21 22 0,0-22 15,0 21-15,0-21 0,0 22 0,0-22 16,0 0-16,0 21 0,0-20 16,0-1-16,0 0 0,21-21 15,0 21-15,1-21 0,-1 21 0,0-21 16,0 0-16,0 0 0,22 0 0,-22-21 15,0 0-15,0 21 0,21-21 16,-20 0-16,-1-22 0,0 22 0,0 0 16,0-21-16,0 20 0,1-20 0,-1 0 15,-21 21-15,0-22 0,21 22 16,-21-21-16,21 21 0,-21-1 0,0 1 16,0 0-16,0 0 0,0 42 31,0 0-31,0 0 15,0 1-15,0-1 0,0 21 0,0-21 16,0 22-16,0-22 0,0 21 16,0-21-16,0 22 0,0-22 0,0 0 15,0 21-15,0-21 0,0 1 0,0-1 16,21-21-16,0 21 0,1-21 16,20 21-16,-21-21 0,21 0 0,1 0 15,-1 0-15,0-21 0,1 0 0,-1 0 16,0-1-16,1 1 0,-1 0 15,-21 0-15,22-21 0,-22-1 0,0 22 16,0-21-16,0-1 0,0 1 16,1-21-16,-1 20 0,-21 1 0,0-22 15,0 22-15,21-21 0,-21 20 16,21 1-16,-21 21 0,0 0 0,0-1 16,0 1-16,0 42 15,0 1-15,-21-1 16,0 21-16,21 0 0,-21 1 0,21-1 15,0 0-15,-22 22 0,1-22 16,21 1-16,-21-1 0,21 0 0,0-21 16,0 22-16,0-1 0,0-21 0,0 0 15,21 1-15,0-1 0,1 0 16,-1 0-16,0-21 0,0 0 16,0 21-16,0-21 0,22 0 0,-22 0 15,21 0-15,-21-21 0,1 21 16,20-21-16,-21 0 0,0 0 0,0-22 15,1 22-15,-1-21 0,0 21 0,0-22 16,0 1-16,0-22 0,-21 22 16,0 0-16,0-22 0,22 22 0,-22 0 15,0-1-15,0 1 0,0 21 0,0 0 16,0-1-16,-22 22 16,22 22-1,0 20-15,0-21 0,0 21 0,0 1 16,0-1-16,0 0 15,0 1-15,0-1 0,0 0 0,0 1 16,0-1-16,0-21 0,0 22 0,0-22 16,0 21-16,0-21 0,0 0 15,0 1-15,0-1 0,0 0 16,0-42 15,0 0-31,0-1 16,0 1-16,0-21 0,0 21 0,0 0 15,0-22-15,22 1 0,-1 21 16,0-22-16,0 1 0,21 21 0,-20 0 16,20 0-16,-21-1 0,21 22 15,1 0-15,-22 0 0,21 0 16,-21 22-16,22-1 0,-22 0 0,0 0 16,0 21-16,0-20 0,-21-1 0,0 21 15,0-21-15,0 0 0,0 1 0,0-1 16,0 21-16,-21-21 0,21 0 15,-21 1-15,0-1 0,0-21 32,0 0-32,-1 0 15,22-21-15,-21 21 0</inkml:trace>
  <inkml:trace contextRef="#ctx0" brushRef="#br0" timeOffset="54615.81">7789 9186 0,'21'0'31,"1"0"-15,20 0-16,-21 0 0,21-21 0,1 21 15,-1 0-15,0-21 0,1 21 0,-1-21 16,0 21-16,1-21 0,-22 21 15</inkml:trace>
  <inkml:trace contextRef="#ctx0" brushRef="#br0" timeOffset="55254.44">9229 8890 0,'-43'21'32,"22"0"-32,21 1 0,-21-1 15,0 0-15,0 21 0,21 1 0,-22-22 16,22 21-16,-21 0 0,21 1 15,0-1-15,0-21 0,0 22 0,0-22 16,0 0-16,21 21 0,1-42 0,-1 21 16,0 1-16,0-1 0,21-21 15,-20 0-15,20 0 0,-21 0 0,21 0 16,1 0-16,-1-21 0,0-1 0,1 1 16,-22 21-16,21-21 0,1 0 15,-22-21-15,0 20 0,0 1 0,0-21 16,-21 21-16,0-22 0,0 1 15,0 0-15,0-1 0,-21 22 0,0-21 16,-21 0-16,20-1 0,-20 22 16,21 0-16,-21 0 0,20 0 0,-20 21 15,21 0-15,0 0 0,-22 0 16,22 21-16,-21 0 0,21 0 0,0 0 16,-1 0-16,22 22 0,0-22 0,0 21 15,0-21-15,0 22 0,0-22 16,22 0-16,-1 21 0,21-20 0,-21-1 15,22 0-15,-22-21 0,21 21 0</inkml:trace>
  <inkml:trace contextRef="#ctx0" brushRef="#br0" timeOffset="55853.62">9779 9398 0,'0'-21'31,"0"0"-31,21 21 0,0-21 0,-21-1 16,21 22-16,1-21 0,20 0 16,-21 0-16,0-21 0,22 20 0,-22 1 15,21-21-15,-21 21 0,0-22 16,1 22-16,-1-21 0,0 21 0,-21 0 16,0-1-16,0 1 0,0 0 0,-21 21 15,0 0-15,-1 0 0,1 0 16,-21 0-16,0 0 0,20 21 15,-20 0-15,21 1 0,-21-1 0,20 0 16,22 0-16,0 21 0,0-20 0,0-1 16,0 0-16,0 0 0,0 0 15,22 0-15,-22 22 0,42-22 0,-21 0 16,0 0-16,0 0 0,1 1 0,-1-1 16,0-21-16,0 21 0,0 0 15,0-21-15,1 21 0,-1-21 0,0 0 16,0 0-16,0 0 0,0 0 15,1 0-15,20 0 0,-21 0 16,0-21-16,0 21 0,22-21 0,-22 0 16,21 0-16,-21-1 0,1 1 0,20 0 15,-21 0-15,0-21 0,0 20 16,1-20-16,-22 21 0,21 0 0,-21-22 16,0 22-16,0 0 0,0 0 15,0 42 1,-21-21-16,21 21 15,-22 0-15,22 1 0,0 20 0,0-21 16,-21 0-16,21 0 0,0 1 16,-21 20-16,21-21 0,0 0 0,0 0 15,0 1-15,0-1 16,21-21 0,0-21 15,-21-1-31</inkml:trace>
  <inkml:trace contextRef="#ctx0" brushRef="#br0" timeOffset="56036.6">10562 8827 0,'-21'-22'0,"42"44"0,-42-65 16,0 43-1,42 0 32,0 0-47,0 21 16,0-21-16,-21 22 15</inkml:trace>
  <inkml:trace contextRef="#ctx0" brushRef="#br0" timeOffset="56639.03">11049 9017 0,'0'-21'16,"0"0"-16,21 21 15,0 0-15,0-21 0,1 21 16,-1-22-16,0 22 0,0 0 0,0 0 16,0 0-16,1 0 0,-1 0 0,0 22 15,-21-1-15,21-21 0,0 21 16,-21 0-16,0 0 0,0 22 0,0-22 15,0 0-15,-21 21 0,0-21 0,-21 1 16,20 20-16,-20-21 16,-21 0-16,20 0 0,1 1 0,0-1 0,-1 0 15,1 0-15,0-21 0,20 0 16,44 0 15,-1 0-31,0-21 0,21 21 0,-21-21 16,22 21-16,-1 0 0,-21-21 0,22 21 15,-1-22-15,0 22 0,1 0 16,-22 0-16,21 0 0,-21 22 16,0-1-16,22-21 0,-22 21 0,0 0 15,0 21-15,0-20 0,1-1 0,-1 21 16,0 0-16,-21-20 0,0 20 16,0 0-16,0 22 0,0-22 0,0 0 15,0 1-15,0-1 0,-21 0 0,0 1 16,-22-1-16,22-21 0,-21 22 0,-1-22 15,1 21-15,0-21 0,-1 0 16,1-21-16,0 22 0,-1-1 0,-20-21 16,21 0-16,-1 0 0,-20 0 0,20 0 15,-20-21-15,21-1 0,-1 1 16,1 21-16,0-21 0,20 0 16,-20 0-16,21 0 0,0-1 0,0 1 0,-1 0 15,22 0-15,0 0 0,0 0 0,0-1 16,0 1-16,0 0 15,0 0-15,0 0 0,0 0 0,0-1 16,22-20-16,-1 21 0</inkml:trace>
  <inkml:trace contextRef="#ctx0" brushRef="#br0" timeOffset="57348.62">11959 9165 0,'21'-21'16,"0"0"-16,1 0 15,-1 0-15,0 21 0,-21-22 16,0 1-16,21 0 0,-21 0 0,0 0 16,0 0-16,0-1 0,0 1 15,0 0-15,-21 0 0,21 0 16,-42 0-16,20-1 0,1 22 0,-21 0 15,21 0-15,-22 0 0,22 0 0,-21 22 16,21-1-16,-22 0 0,22 21 16,-21 1-16,21-1 0,0 0 0,-1 1 15,1-1-15,0 21 0,21-41 0,0 20 16,0 0-16,0-21 0,0 22 16,0-22-16,21 0 0,0 0 15,1-21-15,-1 0 0,0 0 0,0 0 16,21 0-16,-20-21 0,20 21 0,-21-21 15,21 0-15,1 0 16,-22-1-16,0 1 0,21 0 0,-20 0 16,-1-21-16,0 20 0,-21-20 0,0 0 15,21 21-15,-21-22 0,21 1 16,-21 0-16,0 20 0,0 1 0,0 0 16,0 0-16,0 42 15,0 0-15,-21 0 16,21 1-16,-21 20 0,21-21 0,0 21 15,0 1-15,0-1 0,0-21 16,0 22-16,0-1 0,0-21 0,0 0 16,0 0-16,0 1 0,21-1 0,0 0 15,0 0-15,1-21 0,-1 0 16,0 0-16,21 0 0,-21 0 0,1 0 16,-1 0-16,21 0 0,-21-21 15,0 0-15,1 0 0,-1-1 0,0 1 16</inkml:trace>
  <inkml:trace contextRef="#ctx0" brushRef="#br0" timeOffset="57648.13">12636 8424 0,'0'0'0,"0"-21"0,0-21 0,0 21 0,0 0 16,-21 21-16,0 0 15,21 21-15,-21 0 16,21 0-16,-21 21 0,21 1 0,0-1 15,0 0-15,-21 22 0,21-1 0,-22 1 16,22-1-16,0-20 0,0 20 16,0 1-16,0-22 0,0 22 0,0-22 15,0 0-15,0-21 0,0 22 0,0-22 16,0 0-16,0 0 0,0 0 16,22 1-16,-1-22 0,0 0 15,0 0-15,0 0 0,0 0 16,1 0-16,-1-22 0,0 1 15,21 0-15,-21 0 0,1 0 16,20 0-16,-21-22 0,21 22 0,-20-21 16,-1-1-16</inkml:trace>
  <inkml:trace contextRef="#ctx0" brushRef="#br0" timeOffset="58636.57">13102 8869 0,'0'21'31,"0"0"-31,0 22 0,-21-22 16,21 0-16,0 0 0,-21 21 0,0-20 15,21-1-15,0 0 0,0 21 16,-22-21-16,22 1 0,0-1 0,0 0 16,0 0-16,22 0 15,-1-21-15,0 0 16,0 0-16,0 0 0,22 0 16,-22 0-16,21 0 0,0-21 0,-20 21 15,20-21-15,-21 21 0,21-21 0,1 0 16,-22-1-16,0 1 0,0-21 15,0 21-15,1 0 0,-1-1 0,-21 1 16,0 0-16,0 0 0,0 0 16,0 42 15,0 0-31,-21 0 0,-1 0 0,22 1 16,0-1-16,0 0 0,-21 21 15,21-21-15,0 1 0,0-1 16,0 0-16,0 0 0,0 0 0,0 0 15,21 1-15,1-22 0,-1 0 16,0 21-16,0-21 0,0 0 16,0 0-16,22 0 0,-22 0 0,0 0 15,0 0-15,0-21 0,1-1 0,-1 22 16,-21-21-16,0 0 0,0 0 16,0 0-16,0-22 0,0 22 0,0 0 15,-21 0-15,-1-21 0,1 20 0,0 1 16,0 0-16,0 0 0,0 0 15,-1 21-15,1-21 0,21-1 16,0 1 0,21 0-1,1 21-15,-1 0 0,0-21 16,21 21-16,1 0 0,-1-21 0,-21 21 16,21 0-16,1 0 0,-1 0 15,0 0-15,1 21 0,-1 0 0,-21 0 16,22 0-16,-22 1 0,0 20 0,21-21 15,-42 0-15,21 22 0,-21-22 16,0 21-16,0-21 0,0 0 0,0 1 16,0-1-16,0 0 0,0 0 15,0 0-15,0 0 0,0 1 16,-21-22 0,0 0-1,21-22 1,0 1-1,0 0-15,0 0 0,0 0 0,0 0 16,0-22-16,0 22 0,0-21 0,0 21 16,21-22-16,0 1 0,1 21 15,-1-22-15,0 1 0,0 21 0,0 0 16,22-22-16,-22 22 0,21 21 16,-21-21-16,22 21 0,-22 0 15,0 0-15,21 0 0,-21 0 0,1 21 16,20 0-16,-21 22 0,0-22 0,0 21 15,1 1-15,-1-1 0,0 0 16,-21-21-16,21 22 0,-21-1 0,0-21 16,0 22-16,0-22 0,0 0 0,0 0 15,-21 0-15,0 0 0,21 1 0,-21-1 16,-1-21 0,22 21-16,-21-21 15,21-21 1,0 0-1,0-1-15,-21 1 0,21-21 16,-21 21-16</inkml:trace>
  <inkml:trace contextRef="#ctx0" brushRef="#br0" timeOffset="58868.43">14351 8551 0,'0'0'0,"-21"-21"0,-64 0 32,64 21-32,21 21 62,0 0-46,-21-21-1,21 22-15</inkml:trace>
  <inkml:trace contextRef="#ctx0" brushRef="#br0" timeOffset="59144.28">12700 8742 0,'-21'0'0,"42"0"0,-63 0 0,20 0 0,44 0 31,20 0-31,-21-21 16,0 21-16,22 0 0,-1 0 16,0 0-16,1 0 0,-1 0 0,21 0 15,-20 0-15,-1 0 0,0 0 16,-20 0-16,20 0 0,-21 0 15,0 0-15,-42 0 16,0 0 0</inkml:trace>
  <inkml:trace contextRef="#ctx0" brushRef="#br0" timeOffset="60124.77">7345 10880 0,'0'0'0,"0"-21"16,0-1-16,0 1 0,0 0 16,-21 0-1,21 0 1,0 0-16,0 42 31,0 0-31,0 0 0,0 0 16,0 22-16,0-1 0,0-21 0,0 21 15,0 1-15,0 20 0,0-20 16,-22-1-16,1 0 0,21 1 0,-21-1 16,21 0-16,-21 1 0,21-1 0,-21-21 15,21 0-15,0 0 0,0 1 16,0-1-16,0 0 16,21-42 15,0 0-31,-21-1 15,21 1-15,0 0 0</inkml:trace>
  <inkml:trace contextRef="#ctx0" brushRef="#br0" timeOffset="60424.8">7768 11134 0,'21'21'16,"0"-21"0,1 0-16,-1 0 15,-21-21-15,21 21 0,-21-21 16,0-1 0,-21 1-1,0 21-15,-1 0 16,1 0-16,0 0 15,0 0-15,21 21 16,0 1 0,21-22-1,0 0-15</inkml:trace>
  <inkml:trace contextRef="#ctx0" brushRef="#br0" timeOffset="60809.11">8911 10647 0,'0'0'0,"0"-21"0,-21 0 16,21 42 15,0 0-31,0 0 16,0 0-16,0 22 0,0-22 0,0 21 15,0 0-15,0 1 0,0-1 0,0 22 16,0-22-16,0 0 0,0 1 15,0-1-15,0 0 0,-21 1 0,21-22 16,0 21-16,0-21 0,0 0 16,0 1-16,0-1 0,0-42 31</inkml:trace>
  <inkml:trace contextRef="#ctx0" brushRef="#br0" timeOffset="61372.82">8890 10859 0,'0'42'0,"0"-84"0,0 20 0,0-20 16,0 21-16,0 0 0,0-22 0,0 22 15,0-21-15,0 21 0,21 0 0,0-1 16,0-20-16,1 21 16,20 0-16,0 21 0,1-21 0,-1 21 15,0 0-15,-21 0 0,22 0 0,-1 21 16,0 0-16,-20 21 0,20 1 15,-21-22-15,-21 21 0,0 0 0,0 1 16,0-1-16,0 0 0,-21-20 0,0 20 16,-22-21-16,1 21 0,21-20 15,-21-1-15,-1 0 0,22 0 0,-21 0 16,21-21-16,-1 0 0,1 0 0,0 0 16,21-21-1,21 0-15,0 0 16,1 21-16,20-21 0,-21-1 15,21 22-15,-20-21 0,20 0 16,0 21-16,1 0 0,-1 0 0,0 0 16,1 0-16,-1 0 0,0 21 0,1-21 15,-1 21-15,-21 1 0,21-1 16,-20 21-16,-1-21 0,-21 0 0,0 22 16,0-1-16,-21-21 0,-1 22 0,-20-22 15,0 21-15,-1-21 0,1 22 16,0-22-16,-22 0 0,22 0 0,0 0 15,-22 0-15,22-21 0,-1 0 0,1 0 16,0 0-16,-1 0 0,1 0 16,0 0-16,-1 0 0,22 0 15,-21-21-15,21 0 0,0 0 0,-1 0 16,22 0-16,0-1 0,0-20 16,0 21-16,0 0 0,0 0 0,0-1 15,22 1-15,-22 0 0,42 21 0,-21 0 16,0-21-16,22 21 0,-1 0 15,-21 0-15,21 0 0</inkml:trace>
  <inkml:trace contextRef="#ctx0" brushRef="#br0" timeOffset="62988.69">10435 11028 0,'0'-21'0,"0"42"0,0-63 16,0 20-16,-21 1 0,0 0 0,0 21 15,-1-21-15,1 0 0,0 21 0,0 0 16,-21 0-16,20 0 0,1 0 16,-21 0-16,21 0 0,-22 21 0,22 0 15,0 0-15,-21 0 0,21 22 0,-1-1 16,1 0-16,0 1 0,0-1 15,0 0-15,0 1 0,-1-1 16,22 0-16,0 1 0,0-22 0,0 21 16,0-21-16,22 1 0,-1-1 15,0-21-15,0 21 0,21-21 0,-20 0 16,20 0-16,-21 0 0,21 0 0,-20-21 16,20 21-16,-21-21 0,21-1 15,-20 1-15,20 0 0,-21-21 0,0 21 16,0-22-16,1 1 0,-1 0 15,-21-1-15,21 1 0,0 0 0,-21-1 16,21 1-16,-21 0 0,0 20 0,0 1 16,0 0-16,0 0 0,0 0 0,0 42 47,0 0-47,0 0 0,0 0 0,0 1 15,0-1-15,0 21 0,0-21 0,0 22 16,0-22-16,0 21 0,0-21 15,0 0-15,0 22 0,0-22 0,0 0 16,0 0-16,21 0 0,1 1 16,-1-22-16,0 0 15,0 0-15,21 0 0,-20 0 0,20 0 16,0-22-16,-21 1 0,22 0 0,-1 0 16,22-21-16,-22 20 15,0-20-15,1 0 0,-1 21 0,0-22 16,-21 22-16,22-21 0,-22 21 0,0-1 15,0-20-15,-21 21 16,-21 21 0,0 0-16,0 21 0,0 0 0,-1 0 15,1 1-15,21-1 0,0 0 16,0 0-16,0 0 0,0 22 0,0-22 16,0 0-16,0 21 0,21-21 0,-21 1 15,22-1-15,-22 0 0,0 0 16,0 0-16,21-21 0,-21 21 15,-21-21 1,-1 0 0,1 0-16,21-21 15,-21 0-15,0 0 0,0 0 0,0 0 16,21-1-16,-22 1 0,1 0 0,21 0 16,0 0-16,-21 21 15,21-21-15,-21 21 0,21 21 16,0 0-16,0 0 0,0 0 15,0 0-15,0 1 0,0-1 16,21 0-16,0 0 0,0 0 0,1 0 16,-1 1-16,0-22 0,21 21 15,-21-21-15,1 21 0,20-21 16,0 0-16,-21 0 0,22 0 0,-1 0 16,0 0-16,1-21 0,-1 0 0,0-1 15,-20 1-15,20 0 0,-21 0 0,21-21 16,-20 20-16,-1-20 0,0 21 15,0-21-15,0-1 0,-21 22 0,0-21 16,0 21-16,0-1 0,0 1 16,0 0-16,-21 42 31,21 0-31,-21 1 0,21-1 16,-21 21-16,21-21 0,0 22 15,0-22-15,0 21 0,0-21 0,0 22 16,0-22-16,0 0 0,0 0 0,0 0 15,21 0-15,0-21 0,0 22 16,0-22-16,1 0 0,-1 0 0,0 0 16,0 0-16,0 0 0,0 0 0,1-22 15,-1 1-15,0 0 0,0 0 16,0 0-16,0-22 0,1 22 0,20-21 16,-21 0-16,0 20 0,0-20 0,22 0 15,-22 21-15,0-1 0,21 1 0,-20 0 16,-1 0-16,0 0 15,0 21-15,-21 21 32,0 0-32,0 0 15,0 0-15,0 1 16,21-22 15,-21-22-15,0 1-16,0 0 15,0 0-15,0 0 16,0 0 0,-21 21-1,0 0-15,0 0 0,0 21 16,-1 0-16,1 0 0,0 0 16,0 0-16,0 1 0,0 20 0,-1-21 15,1 21-15,21-20 0,0 20 0,0-21 16,0 21-16,0-20 0,0-1 0,0 0 15,0 0-15,0 0 0,21 0 16,22 1-16,-22-22 0,0 0 0,0 0 16,22 0-16,-22 0 0,21 0 0,-21 0 15,22 0-15,-22 0 0,21-22 16,0 1-16,-20 21 0,-1-21 0,0 0 16,0 0-16,0 0 0,0-1 15,-21 1-15,0-21 0,0 21 0,0 0 16,0-1-16,0 1 0,0 0 15</inkml:trace>
  <inkml:trace contextRef="#ctx0" brushRef="#br0" timeOffset="63188.58">11684 10668 0,'0'0'0,"-21"0"0,42 0 62,0 0-46</inkml:trace>
  <inkml:trace contextRef="#ctx0" brushRef="#br0" timeOffset="63944.83">13843 10393 0,'0'-42'31,"-21"63"-15,0 0-16,21 0 0,-22 21 0,22 1 16,-21-1-16,0 0 0,21 1 15,-21 20-15,0-20 0,0 20 0,-1-21 16,1 1-16,0 20 0,0-20 15,0-1-15,-22 0 0,22 1 0,0-1 16,21-21-16,-21 21 0,21-20 16,0-1-16,0 0 0,21-21 31,-21-21-31,21 21 0,0-21 16,1-1-16,-22-20 0,21 21 0,0-21 15,0 20-15,0-20 0,0 0 0,1-1 16,-1-20-16,-21 21 0,21-1 0,0-20 15,0 20-15,0-20 0,1 21 16,-1-1-16,-21 1 0,21 0 0,-21 20 16,21 1-16,-21 0 0,0 42 31,0 0-31,21 1 0,-21 20 0,0 0 16,0 22-16,0-22 0,0 0 15,0 22-15,0-22 0,0 1 0,0-1 16,21 21-16,-21-41 0,0 20 0,0 0 15,0 1-15,0-22 0,0 0 0,0 21 16,22-21-16,-22 1 16,0-1-16,0-42 31,-22-1-15</inkml:trace>
  <inkml:trace contextRef="#ctx0" brushRef="#br0" timeOffset="64799.98">13504 11049 0,'0'0'0,"-21"0"0,0 0 16,21 21-16,21 0 15,0-21 1,0 0-16,22 0 0,-22 0 16,21 0-16,1 0 0,-1 0 0,0 0 15,22 0-15,-1-21 0,-20 21 0,20-21 16,1 21-16,-22-21 0,21 0 15,-20 21-15,-1-21 0,0-1 16,-20 1-16,20 0 0,-21 0 0,0 21 16,0-21-16,-21 0 0,0-1 15,0 1-15,-21 21 16,0 0 0,0 21-16,0 1 15,21-1-15,-21 0 0,21 0 0,-22 21 16,22-20-16,0 20 0,-21 0 0,21-21 15,0 22-15,0-22 0,0 0 16,0 0-16,0 0 0,0 1 0,21-1 16,-21 0-16,22-21 0,-1 0 0,21 0 15,-21 0-15,0 0 0,22 0 16,-22 0-16,0-21 0,21 0 16,-20-1-16,20 1 0,-21 0 0,0-21 15,0 21-15,22-22 0,-43 22 0,21-21 16,0-1-16,0 22 0,-21-21 15,0 21-15,0-22 0,0 22 0,0 0 16,0 0-16,0 42 16,-21 0-1,21 0-15,-21 22 0,21-22 16,-21 0-16,21 21 0,0-20 16,0 20-16,0-21 0,0 21 15,0-20-15,0-1 0,0 21 0,0-21 16,0 0-16,21 1 0,0-22 0,0 21 15,0 0-15,1-21 0,20 0 16,-21 0-16,0 0 0,22 0 0,-1 0 16,-21-21-16,21 0 0,1-1 0,-22 1 15,21 0-15,-21 0 0,22 0 16,-22-22-16,0 1 0,0 21 0,0-21 16,1-22-16,-1 22 0,0-1 0,0 1 15,-21-21-15,21-1 0,-21 22 16,21-1-16,-21-20 0,0 21 15,0 20-15,0-20 0,0 21 0,-21 21 32,0 0-32,0 21 0,21 21 0,-21-20 15,0 20-15,-1 21 0,22-20 16,0-1-16,0 0 0,-21 1 0,21-1 16,0 0-16,0 1 0,0-1 0,0 0 15,0-20-15,0 20 0,21-21 16,1 0-16,-22 22 0,21-22 0,0 0 15,0-21-15,0 21 0,0-21 0,1 0 16,-1 0-16,0 0 0,21 0 16,-21 0-16,1 0 0,-1-21 15,0 0-15,0 0 0,0-1 0,0 1 16</inkml:trace>
  <inkml:trace contextRef="#ctx0" brushRef="#br0" timeOffset="65284.7">15938 10266 0,'0'0'0,"0"21"16,0 0-1,0 22-15,0-22 0,0 21 16,0 22-16,0-22 0,0 0 0,-21 1 16,21 20-16,0-21 0,0 1 15,0-1-15,-21 0 0,21 1 16,0-22-16,0 21 0,0-21 0,0 22 15,0-22-15,0 0 0,-21 0 0,21 0 16,0 1-16,-21-22 16,21-22-1,0 1 1,0 0-16,0-21 16,0 21-16,0-1 0,21-20 0,0 21 15,0-21-15,0 20 0,1-20 0,-1 0 16,21 21-16,-21-22 0,22 22 15,-1 0-15,0 0 0,1 0 16,-1 21-16,-21 0 0,21 0 0,1 0 16,-1 0-16,-21 42 0,0-21 15,1 0-15,-1 22 0,0-1 0,-21-21 16,0 21-16,0 1 0,0-22 0,0 21 16,0-21-16,-21 22 0,0-22 15,-1 0-15,22 21 0,-21-20 0,0-22 16,0 21-16,0 0 0,0-21 15,21 21-15,-22-21 0,1 0 16,21-21 0,0 0-16,-21 21 0</inkml:trace>
  <inkml:trace contextRef="#ctx0" brushRef="#br0" timeOffset="65536.21">15071 10668 0,'0'0'0,"-22"0"0,44 0 31,-1 0-31,21 0 0,0 0 16,1 0-16,-1 0 0,22-21 0,-1 21 15,-21 0-15,22 0 0,-1-21 16,1 21-16,-22 0 0,1 0 15,-1 0-15,-21 0 0,0 0 0,0 0 16,-42 0 0,0 0-16,0 0 0,-21 0 15</inkml:trace>
  <inkml:trace contextRef="#ctx0" brushRef="#br0" timeOffset="66420.7">7197 12700 0,'0'-21'0,"0"42"0,0-63 16,0 21-16,0-1 16,0 1-16,0 0 15,21 21-15,-21-21 0,21 0 0,0 21 16,0 0-16,-21-21 0,21 21 0,1 0 16,-1 0-16,0 0 0,0 0 15,0 21-15,0 0 0,22 0 0,-22 0 16,0 22-16,0-1 15,0 0-15,-21 1 0,0-1 0,0 21 16,0-20-16,-21-1 0,-21 0 0,0 1 16,-1-1-16,1 0 0,-22 1 15,1-1-15,21-21 0,-22 0 0,1 1 16,-1-1-16,1 0 0,20-21 0,1 0 16,0 0-16,20 0 0,-20 0 15,21 0-15,21-21 0,0 0 0,0-1 16,0 1-16,0 0 0,0 0 0,21-21 15,0 20-15,0-20 0,22 21 16,-22 0-16,21-22 0,1 22 16,-22 0-16,21 0 0,0 21 0,1 0 15,-22 0-15,21 21 0,-21-21 16,22 42-16,-22-20 0,0-1 0,-21 21 16,0 0-16,21-20 0,-21 20 0,0 0 15,0-21-15,0 22 0,0-22 16,0 21-16,0-21 0,0 1 0,0-1 15,0 0-15,0 0 0,0 0 0,21 0 16,1-21 0,-1 0-16,0-21 15,0 0-15,0 0 0</inkml:trace>
  <inkml:trace contextRef="#ctx0" brushRef="#br0" timeOffset="66600.6">7874 13060 0,'0'0'0,"42"-42"32,-21 42 30,1 0-62,-1-22 16</inkml:trace>
  <inkml:trace contextRef="#ctx0" brushRef="#br0" timeOffset="66967.66">9292 12467 0,'0'-21'16,"0"42"-16,-21-63 0,0 42 0,21-21 16,-21 21-16,-1 0 0,22 21 15,-21 0-15,21 21 16,0-20-16,0 20 0,0 0 15,0 1-15,0-1 0,0 21 0,0-20 16,0-1-16,0 0 0,0 1 0,0-1 16,0-21-16,0 22 0,0-22 15,-21 0-15,21 0 0,0 0 0,0 0 16,0-42 15,0 0-31</inkml:trace>
  <inkml:trace contextRef="#ctx0" brushRef="#br0" timeOffset="67492.36">9038 12637 0,'0'-43'0,"0"86"0,0-107 0,0 22 16,0 21-16,0-22 0,0 1 0,21 21 16,-21-22-16,43 22 0,-22 0 0,0 0 15,21 0-15,1 0 0,-22-1 16,21 22-16,0 0 0,-20 0 0,20 0 15,0 22-15,-21-1 0,22 0 16,-22 21-16,0-21 0,0 22 16,-21-22-16,0 21 0,0-21 0,0 22 15,-21-22-15,0 21 0,0-21 0,-22 22 16,22-22-16,0 0 0,-21 0 16,21 0-16,-1 1 0,1-22 0,0 0 15,0 0-15,21-22 16,0 1-16,21 0 15,0 0-15,0 21 0,1-21 16,-1 0-16,21 21 0,-21 0 16,22 0-16,-22 0 0,21 0 0,0 0 15,1 0-15,-1 21 0,22 0 16,-22 0-16,0 0 0,-21 22 16,22-22-16,-22 21 0,0-21 0,-21 22 15,0-22-15,0 0 0,-21 21 0,0-21 16,-22 22-16,22-22 0,-42 0 15,20 0-15,1 0 0,-21 1 0,-1-22 16,22 21-16,-22-21 0,22 0 0,0 0 16,-1 0-16,-20 0 0,42 0 15,-22 0-15,1-21 0,21 21 0,0-22 16,-1 1-16,1 0 0,21 0 16,0 0-16,0 0 15,21-1-15,1 22 0,-1 0 16,21-21-16,-21 21 0,0 0 0,22-21 15,-1 21-15</inkml:trace>
  <inkml:trace contextRef="#ctx0" brushRef="#br0" timeOffset="68984.58">10350 12785 0,'0'0'0,"0"-21"0,0-1 0,0 1 0,0 0 16,0 0-16,0 0 0,0 0 16,-21-1-16,0 22 0,21-21 0,-21 21 15,0 0-15,0 0 0,-1 0 16,1 0-16,0 0 0,-21 21 16,21 1-16,-1-1 0,1 21 0,0 0 15,0 1-15,0-1 0,0 0 16,-1 1-16,1-1 0,21-21 0,0 22 15,0-1-15,0-21 0,0 0 0,0 0 16,0 1-16,21-1 0,1-21 16,20 0-16,-21 21 0,0-21 15,22 0-15,-22 0 0,21 0 0,-21-21 16,0 21-16,22-21 0,-22-1 16,0 1-16,0 0 0,0 0 0,1-21 15,-1 20-15,0-20 0,-21 0 0,0-1 16,21 1-16,-21 0 0,21 21 15,-21-22-15,0 22 0,0-21 0,0 21 16,0-1-16,0 1 0,0 42 31,0 1-31,-21-1 16,21 0-16,0 21 0,0-21 16,0 22-16,-21-1 0,21 0 15,0-20-15,0 20 0,0 0 0,0 1 16,0-22-16,0 0 0,0 21 0,21-21 15,-21 1-15,21-22 0,0 21 16,1-21-16,-1 0 0,21 0 0,-21 0 16,22 0-16,-22 0 0,21 0 0,0 0 15,1-21-15,-1-1 0,0 1 16,1 0-16,-1-21 0,0 21 0,1-22 16,-22 1-16,0 21 0,0-22 0,0 1 15,-21 0-15,0 21 0,0-22 16,0 22-16,0 0 0,0 0 0,-21 21 15,0 0-15,0 0 16,0 0-16,0 0 0,-1 0 16,22 21-16,0 0 15,0 0-15,0 0 0,22 1 0,-1-1 16,0 0-16,0 0 0,0 0 16,-21 0-16,21 1 0,1-1 0,-1 0 15,-21 21-15,0-21 0,0 1 0,0-1 16,21-21-16,-21 21 0,0 0 15,0 0-15,0 0 0,21-21 16,0 0-16,0 0 16,1 0-1,-1 0-15,0 0 0,0 0 0,21 0 16,-20-21-16,-1 0 0,0 0 0,21 0 16,-21 0-16,1-1 0,-1 1 15,0-21-15,0 21 0,0-22 0,0 22 16,1-21-16,-22 21 0,0 0 0,0-1 15,0 1-15,0 0 0,0 0 16,-22 21-16,1 0 16,0 0-16,21 21 0,0 0 15,0 0-15,0 1 16,0-1-16,0 0 0,0 0 0,0 0 16,0 0-16,0 1 0,21 20 15,-21-21-15,21 0 0,-21 0 0,0 1 16,22-1-16,-1-21 0,-21 21 15,21 0-15,0 0 0,0-21 0,-21 21 16,21-21-16,1 0 0,-1 0 0,21 0 16,-21 22-16,22-22 0,-22 0 15,21 0-15,-21 0 0,22 0 0,-1 0 16,-21-22-16,21 1 0,-20 21 0,20-21 16,-21 0-16,0 0 0,0 0 15,1-1-15,-22 1 0,21-21 0,-21 21 16,21-22-16,-21 22 0,0-21 0,0 21 15,0 0-15,0-1 16,0 1-16,0 0 0,-21 21 16,0 0-16,-1 0 0,1 0 15,0 21-15,21 0 16,0 1-16,-21-1 0,0 0 0,21 0 16,0 21-16,0-20 0,0-1 0,0 0 15,0 0-15,0 0 0,0 0 16,21 1-16,0-1 0,0 0 0,0-21 15,1 21-15,-1-21 0,21 0 0,-21 0 16,0 0-16,22 0 0,-22 0 16,0 0-16,21 0 0,-20-21 0,-1 21 15,0-21-15,0 0 0,0-1 16,0 1-16,1 0 0,20-21 0,-21 21 16,0-22-16,0 22 0,-21-21 15,22 21-15,-22-1 0,21 1 0,-21 0 16,0 42-1,0 0 1,0 1-16,0-1 0,0 0 0,0 21 16,0-21-16,0 1 0,0-1 0,0 0 15,0 21-15,0-21 16,0 1-16,21-1 0,-21 0 0,21-21 16,0 0-16,-21 21 0,21-21 0,1 0 15,-1 0-15,0 0 16,0 0-16,0-21 0,0 0 0</inkml:trace>
  <inkml:trace contextRef="#ctx0" brushRef="#br0" timeOffset="69416.66">13610 12340 0,'0'0'0,"21"-21"16,22 21-16,-22 0 0,21 0 0,22-21 15,-22 0-15,0 21 0,22-21 16,-1 21-16,1-22 0,-22 22 16,22-21-16,-1 21 0,-21-21 0,22 21 15,-43 0-15,21 0 0,-20 0 0,-1 0 16,-64 0-1,22 0-15,0 0 16,0 0-16,-21 0 0,-1 0 0,22 0 16,-21 0-16,-1 0 0,22 0 15,-21 0-15</inkml:trace>
  <inkml:trace contextRef="#ctx0" brushRef="#br0" timeOffset="69641.53">13970 12234 0,'0'0'0,"0"127"31,0-84-31,0-22 0,0 21 16,0 1-16,0-1 0,-21 0 15,21 1-15,-21-1 0,21 0 0,0 1 16,0-1-16,-22 0 0,22 1 0,-21-22 16,21 21-16,0-21 0,0 0 15,0 1-15,0-1 0,0 0 16,21-21-1,1-21 1,-1 21-16,0-21 0,0-1 0</inkml:trace>
  <inkml:trace contextRef="#ctx0" brushRef="#br0" timeOffset="70043.92">14668 12552 0,'0'0'16,"0"-21"-16,-21 21 31,0 21-31,0-21 0,0 21 0,0 0 16,-1 0-16,1 22 0,0-22 15,0 21-15,0 1 0,0-22 16,-1 21-16,22-21 0,0 22 0,0-22 16,0 21-16,0-21 0,0 0 15,0 1-15,22-1 0,-1-21 0,0 21 16,0-21-16,21 0 0,-20 0 0,20 0 15,0 0-15,-21 0 0,22 0 16,-1-21-16,0 0 0,1 21 0,-1-43 16,-21 22-16,22 0 0,-22 0 0,0-22 15,0 22-15,-21-21 0,0 0 16,0-1-16,0 22 0,0-21 0,-21-1 16,0 22-16,-22 0 0,22 0 15,-21 0-15,21 21 0,-22 0 0,1 0 16,21 0-16,-21 0 0,20 0 15,1 0-15,0 0 0,0 0 0,21 21 16,0 0-16,0 0 16,21-21-16,0 0 15,0 0-15,22 0 0</inkml:trace>
  <inkml:trace contextRef="#ctx0" brushRef="#br0" timeOffset="71284.21">15515 12234 0,'0'0'0,"0"-42"16,0 21-16,0 0 15,-21 0-15,0 21 0,0 0 16,-1 21-16,22 0 16,0 0-16,0 21 0,0 1 0,-21-22 15,21 21-15,0 1 0,0-1 0,0 0 16,0 1-16,0-1 0,-21 0 15,21 1-15,0-1 0,0-21 0,0 21 16,0-20-16,0 20 0,0-21 0,0 0 16,-21 0-1,21-42 17,0 0-32,0 0 0,0 0 15,0 0-15,21-1 0,0 1 0,0 0 16,-21-21-16,22 21 0,-1-1 0,21 1 15,-21-21-15,0 21 0,1 0 16,-1 21-16,21-22 0,-21 1 0,0 21 16,1 0-16,-1 0 0,0 0 15,-21 21 1,0 1-16,-21-22 16,0 0-16,-1 21 0,1-21 15,0 21-15,0-21 0,0 0 16,0 0-16,-1 0 0,1 0 0,0 0 15,0 0-15,0 21 16,0-21-16,21 21 16,0 0-16,0 1 0,0-1 15,0 0-15,0 0 0,0 0 16,21 0-16,0 1 0,0-1 16,0 0-16,0-21 0,1 21 0,-1 0 15,0-21-15,21 21 0,-21-21 0,22 0 16,-22 0-16,21 0 0,1 0 15,-1 0-15,-21 0 0,21 0 16,1 0-16,-1 0 0,0-21 0,-20 21 16,20-21-16,0 0 0,-21 0 0,1 0 15,20-22-15,-21 22 0,-21 0 16,21-21-16,-21 20 0,0 1 0,0 0 16,0 0-16,0 0 0,-21 21 15,0 0-15,0 0 16,0 0-16,-1 0 0,1 21 15,0 0-15,21 0 0,-21 0 0,21 1 16,0-1-16,0 0 0,0 0 16,0 21-16,0-20 0,21-1 0,0 0 15,0 0-15,-21 0 0,43 0 16,-22-21-16,0 22 0,21-22 16,-20 0-16,20 0 0,0 0 0,-21 0 15,22 0-15,-22 0 0,0 0 0,21 0 16,-20 0-16,-1-22 0,0 1 15,0-21-15,0 21 0,-21 0 0,0-22 16,21 22-16,-21 0 0,22-21 0,-22 20 16,0 1-16,0 0 0,0 0 15,0 42 17,0 0-32,0 0 0,-22 1 15,22-1-15,0 0 0,-21 0 16,21 21-16,0-20 0,0-1 0,0 0 15,-21 0-15,21 0 0,0 0 16,-21-21-16,21 22 16,0-44-1,0 1 1,0 0-16,0 0 16,0 0-16,0 0 0,0-22 0,0 22 15,0-21-15,0 21 0,21-22 16,0 1-16,0 21 0,1-22 0,-1 22 15,21-21-15,-21 21 0,22 0 16,-1-1-16,-21 22 0,21 0 0,1 0 16,-1 0-16,-21 0 0,22 0 15,-1 43-15,-21-22 0,0 0 0,22 21 16,-22-20-16,0 20 0,-21 0 0,0-21 16,0 22-16,0-1 0,0-21 15,0 22-15,0-22 0,0 0 0,0 0 16,-21 0-16,0 0 0,-1 1 0,22-1 15,-21-21-15,0 21 0,0-21 16,0 21-16,0 0 0,-1-21 16,1 21-16,-21-21 0,21 22 0,-22-22 15</inkml:trace>
  <inkml:trace contextRef="#ctx0" brushRef="#br0" timeOffset="72276.7">7641 14288 0,'-21'0'0,"42"0"0,-42-22 16,21 1-1,21 21-15,0-21 16,0 21-16,22 0 0,-22 0 0,21-21 15,-21 21-15,22 0 0,-22 0 0,21 0 16,-21 0-16,22 0 0,-22 21 16,0-21-16,0 21 0,0 0 0,-21 22 15,0-22-15,0 0 0,0 21 0,0-20 16,-21 20-16,0-21 0,0 21 16,-21-20-16,20-1 0,-20 0 15,21 0-15,-21-21 0,-1 21 0,22-21 16,-21 0-16,21 0 0,-1 0 15,1 0-15,0 0 0,0-21 16,21 0-16,0 0 16,0 0-16,0-1 0,21 1 15,0 21-15,0-21 0,22 0 0,-22 21 16,21 0-16,1 0 0,-1 0 16,0 0-16,1 0 0,-1 0 0,0 21 15,1 0-15,-1 0 0,0 1 0,-21 20 16,1-21-16,-22 21 0,0-20 15,0 20-15,0 0 0,-22-21 16,1 22-16,-21-22 0,0 21 0,-1-21 16,1 1-16,0-1 0,-22 0 15,22 0-15,-1-21 0,1 0 0,0 21 16,-1-21-16,1 0 0,21 0 0,-21 0 16,20 0-16,1-21 0,0 21 15,0-21-15,21 0 0,0 0 16,0-1-16,0 1 0,0 0 15,0 0-15,0 0 0,21 0 16,0 21-16,0-22 0,1 22 0,-1-21 16,0 21-16</inkml:trace>
  <inkml:trace contextRef="#ctx0" brushRef="#br0" timeOffset="72480.59">8530 14584 0,'0'0'0,"21"0"0,-21-21 16,0 0 15,21 21 16,1-22-47</inkml:trace>
  <inkml:trace contextRef="#ctx0" brushRef="#br0" timeOffset="73141.3">10223 14012 0,'0'0'0,"-21"-21"0,21 0 0,-21 21 16,0 0-16,0 0 0,0 21 15,-1 0 1,1 22-16,21-22 0,-21 21 0,0 1 16,0-1-16,21 0 0,-21 22 15,21-1-15,-22-20 0,1 20 0,21 1 16,0-22-16,0 21 0,0-20 0,0-1 15,0 0-15,0 1 0,0-1 16,21-21-16,1 0 0,20 1 0,-21-1 16,21-21-16,1 0 0,-1 0 0,0 0 15,1 0-15,20 0 0,-20 0 16,-1-21-16,0-1 0,22 1 16,-22 0-16,0 0 0,1 0 0,-1-22 0,0 1 15,-20 0-15,20-1 16,-42 1-16,0 0 0,0-22 0,0 22 15,0-22-15,0 1 0,0 21 0,-21-22 16,0 22-16,-22-22 0,22 22 16,-21 0-16,-1 20 0,22 1 0,-21 0 15,0 21-15,20 0 0,-20 0 0,21 0 16,-21 21-16,20 0 0,1 1 16,0 20-16,0 0 0,0 1 0,21-1 15,0 0-15,0 1 0,0 20 16,0-21-16,0 1 0,21-1 15,0 0-15,0 1 0,0-1 0,1-21 16,-1 22-16,0-22 0,0 0 0</inkml:trace>
  <inkml:trace contextRef="#ctx0" brushRef="#br0" timeOffset="74093.99">11451 14415 0,'0'0'0,"0"-22"0,0 1 16,0 0-16,-21 0 0,0 0 0,0 21 15,-1 0-15,-20 0 0,21 0 0,0 0 16,0 0-16,-22 0 0,22 21 16,-21 0-16,21 21 0,-22-20 0,22 20 15,0 0-15,0-21 0,0 22 16,-1-1-16,22-21 0,0 22 0,0-22 15,0 0-15,0 0 0,22 0 0,-1 0 16,0 1-16,0-1 0,0-21 16,22 0-16,-1 0 0,-21 0 0,21 0 15,1 0-15,-22 0 0,21 0 16,-21-21-16,22-1 0,-22 1 16,0 0-16,0 0 0,-21 0 0,21-22 0,-21 22 15,22-21-15,-22 21 0,0-22 16,0 1-16,0 21 0,0 0 15,0-22-15,0 22 0,0 0 16,-22 42 0,22 0-1,-21 1-15,21-1 0,0 0 0,0 21 16,0-21-16,0 22 0,0-22 16,0 0-16,0 0 0,0 0 0,0 22 15,21-43-15,-21 21 0,22 0 16,-1-21-16,0 21 0,0-21 0,0 0 15,0 0-15,1 0 0,20 0 16,-21 0-16,0 0 0,22-21 0,-22 21 16,0-21-16,21 0 0,-21 0 15,1-1-15,-1 1 0,0-21 0,0 21 16,0-22-16,0 22 0,1 0 0,-1-21 16,0 21-16,-21-1 15,0 1-15,-21 42 31,21 1-31,0-1 0,-21 0 16,-1 0-16,22 21 0,-21-20 16,21-1-16,0 21 0,0-21 0,0 0 15,0 1-15,0-1 0,0 0 16,0 0-16,0 0 0,21-21 0,1 21 16,-1-21-16,0 0 0,0 0 0,0 0 15,0 0-15,1 0 0,20 0 16,-21 0-16,0-21 0,0 21 0,1-21 15,-1 0-15,0 0 0,0-22 0,0 22 16,0 0-16,1-21 0,-22 21 16,0-22-16,0 1 0,21 21 0,-21 0 15,0-1-15,0 1 0,0 0 0,0 0 16,-21 42 15,21 0-31,0 0 0,0 22 0,0-22 16,-22 0-16,22 21 0,0-20 15,0 20-15,0-21 0,0 0 0,0 0 16,0 22-16,22-22 0,-1 0 16,0 0-16,0-21 0,0 0 15,0 21-15,1-21 0,-1 0 0,0 0 16,0 0-16,0 0 0,0-21 0,1 0 16,-1 21-16,0-21 0,0-21 15,0 20-15,-21-20 0</inkml:trace>
  <inkml:trace contextRef="#ctx0" brushRef="#br0" timeOffset="74344.84">12954 13970 0,'0'0'0,"0"-21"0,0 0 0,-21 21 16,0 21-16,-1 0 16,22 0-16,0 0 0,0 22 15,-21-22-15,21 21 0,0 1 0,0-22 16,0 21-16,0 0 0,0 1 0,0-1 15,0 0-15,0 1 0,0-1 16,0 0-16,0 85 16,0-105-1,0-1-15,0 0 0,21-21 16,1 0 0,-1 0-16,0-21 0,0 0 15,0-1-15,0 1 0</inkml:trace>
  <inkml:trace contextRef="#ctx0" brushRef="#br0" timeOffset="74812.57">13271 13949 0,'22'-42'0,"-44"84"0,65-106 16,-43 86 0,0-1-1,0 0-15,0 0 0,0 21 0,0 1 16,0-1-16,0-21 0,0 22 15,0-1-15,0 0 0,0 22 0,0-22 16,0 0-16,0-20 0,0 20 0,0 0 16,0-21-16,0 1 0,0 20 15,0-21-15,0 0 0,-21 0 16,21-42 15,0 0-31,0 0 0,0 0 0,0 0 16,21-22-16,0 22 0,0-21 0,0-1 15,0 1-15,1 21 16,-1-21-16,0 20 0,21 1 0,-21 0 16,1 0-16,20 0 0,-21 21 0,21 0 15,-20 0-15,-1 0 0,21 0 16,-21 21-16,0 0 0,1 0 0,-22 22 16,21-22-16,-21 21 0,21-21 0,-21 22 15,0-1-15,0-21 0,0 21 16,0-20-16,-21-1 0,0 0 0,-1 21 15,1-21-15,0-21 0,0 22 0,0-1 16,0-21-16,-1 0 16,1 0-16,0 0 15,21-21-15,-21 21 16,21-22-16,0 1 0</inkml:trace>
  <inkml:trace contextRef="#ctx0" brushRef="#br0" timeOffset="75000.46">12636 14203 0,'0'0'15,"-21"-21"1,42 21 0,1-21-16,-1 21 0,0 0 0,21 0 0,-21-22 15,22 22-15,20 0 16,-20 0-16,-1-21 0,21 0 0,-20 21 15,-1 0-15,0-21 0,22 21 0</inkml:trace>
  <inkml:trace contextRef="#ctx0" brushRef="#br0" timeOffset="75657.71">15219 14224 0,'0'-21'0,"0"42"0,0-63 15,0 21-15,0-1 16,0 1-16,21 0 0,0 0 16,0 0-16,-21 0 0,0-1 15,0 1-15,21 21 0,-21-21 16,22 21-16,-22 21 31,0 0-31,0 1 0,0-1 16,0 0-16,-22 21 0,22-21 0,-21 22 15,21-22-15,-21 21 0,21 1 16,-21-22-16,21 21 0,0 0 0,0-20 16,0 20-16,0-21 0,0 0 0,0 0 15,0 1-15,0-1 0,-21 0 16,21 0-16,-21-21 0,21 21 0,-22-21 16,1 0-16,0 0 0,-21 0 15,21 0-15,-1 0 0,-20 0 16,21 0-16,-21 0 0,20 0 0,1 0 15,-21 0-15,21 0 0,0 0 16,-1 0-16,22-21 16,22 21-1,20 0 1,-21 0-16,0 0 0,22 0 16,-22 0-16,21 0 0,0 0 0,1 0 15,-1 0-15,0 0 0,1 0 16,-22 0-16,21 0 0,1 0 0,-1 0 15,-21 0-15,0 0 0,0 0 16,22 0-16,-43-21 0,21 21 16,0 0-16,-21-21 0,21 21 0</inkml:trace>
  <inkml:trace contextRef="#ctx0" brushRef="#br0" timeOffset="75860.33">15811 14330 0,'0'0'0,"0"-21"32,0 0-32,22 21 62,-1-22-46,0 22-16,0 0 0</inkml:trace>
  <inkml:trace contextRef="#ctx0" brushRef="#br0" timeOffset="76300.07">16743 14076 0,'0'0'0,"0"-85"16,-21 85-1,-1 0-15,1 0 0,0 0 0,0 0 16,0 0-16,-22 21 0,22 1 16,0-1-16,0 0 0,0 21 15,0 1-15,-1-1 0,1 0 0,0 1 16,0-1-16,21 0 0,0 1 0,0-1 16,0 0-16,0 1 0,0-1 15,21-21-15,0 21 0,0-20 0,22-1 16,-22 0-16,21-21 0,1 21 15,-1-21-15,0 0 0,1 0 16,-1 0-16,0 0 0,-21-21 0,22 0 16,-1 0-16,0-1 0,-20 1 0,20-21 15,-21 21-15,0-22 0,0-20 16,1 21-16,-1-22 0,-21 22 0,0-22 16,0 22-16,0 0 0,0-1 15,0 1-15,-21 0 0,-1-1 0,-20 22 16,21 0-16,0 0 0,-22 21 0,22 0 15,0 0-15,-21 0 0,21 0 16,-22 0-16,22 0 0,-21 21 0,21 0 16,-22 0-16,22 0 0,-21 1 15,-1-1-15,-20 0 0,21 21 16</inkml:trace>
  <inkml:trace contextRef="#ctx0" brushRef="#br0" timeOffset="77217.78">8234 15706 0,'0'0'0,"0"-21"0,0 42 32,0 21-17,0-21-15,-21 0 0,-1 22 16,22-1-16,-21 0 0,0 1 15,0-1-15,21-21 0,-21 22 0,0-1 16,-1-21-16,1 21 0,0-20 16,0-1-16,21 0 0,-21-21 0,21 21 15,-21-21-15,42-21 32,0 21-32,0-21 15,0 21-15,0-21 0,22 21 16,-22-22-16,21 1 0,-21 21 0,1-21 15,20 21-15,-21-21 0,21 21 0,-20-21 16,-1 0-16,0 21 0,0-22 16,0 1-16,-21 0 0,21 0 15,-21 0-15,0 0 16,0-1-16,0 1 0,0 0 16,-21 21-16,0 0 15,21 21 1,-21 0-16,21 22 0,-21-22 0,21 21 15,0 1-15,0-1 16,0 0-16,0-21 0,-21 22 0,21-1 16,0 0-16,-22-20 0,22-1 0,0 21 15,0-21-15,0 0 0,0 1 16,0-1-16,22-21 0,-1 0 16,0 0-16,0 0 15,0 0-15,0 0 0</inkml:trace>
  <inkml:trace contextRef="#ctx0" brushRef="#br0" timeOffset="77392.69">8975 16129 0,'0'0'0,"21"0"0,-21-21 16,21 21 46</inkml:trace>
  <inkml:trace contextRef="#ctx0" brushRef="#br0" timeOffset="78032.32">10837 15621 0,'0'0'0,"-21"0"0,0 0 0,21-21 0,-21 21 16,0 0-16,-1 0 0,1 0 15,0 21-15,0 0 0,0-21 0,-22 43 16,22-22-16,0 21 0,21 0 0,-21 1 16,0-1-16,0 22 0,-1-22 15,1 21-15,21 1 0,0-22 0,-21 22 16,21-22-16,0 0 0,0 1 15,0-1-15,0-21 0,0 22 0,21-22 16,0 0-16,1-21 0,-1 21 0,21-21 16,0 21-16,1-21 15,-1 0-15,0 0 0,22 0 0,-22-21 16,1 0-16,20 0 0,-21 0 0,22-1 16,-22-20-16,1 21 0,-1-21 15,0-1-15,-21 1 0,1 0 0,-1-1 16,-21-20-16,0 20 0,0-20 15,0-1-15,0 22 0,-21-21 0,-1 20 16,1 1-16,-21-22 0,0 22 0,-1 21 16,1-21-16,0 20 0,-22 1 15,22 21-15,-22 0 0,22 0 0,-22 0 16,22 21-16,0 1 16,-1 20-16,22 0 0,0 1 0,-21-1 15,42 0-15,0 1 0,-21 20 0,21-21 16,0 22-16,0-22 0,0 22 15,21-22-15,0 0 0,0 1 0,21-22 16,1 0-16,-1 21 0,0-20 16,1-22-16,20 21 0,1-21 0</inkml:trace>
  <inkml:trace contextRef="#ctx0" brushRef="#br0" timeOffset="78931.82">11769 16044 0,'0'0'16,"0"-21"-16,0-21 0,-22 21 0,1 0 15,21-1-15,-21 1 0,0 21 0,0 0 16,0 0-16,-1 0 0,1 0 0,0 0 16,0 0-16,0 21 0,0 22 15,-1-22-15,1 21 0,0-21 0,0 22 16,0-1-16,21 0 0,0-20 15,0 20-15,0 0 0,0-21 0,0 1 16,0-1-16,0 0 0,0 0 0,21 0 16,0-21-16,0 0 15,0 0-15,22 0 0,-22 0 0,0 0 16,21 0-16,-20-21 0,-1 21 0,21-21 16,-21 0-16,0 0 0,1-1 15,-1-20-15,-21 21 0,0-21 0,21 20 16,-21-20-16,0 21 0,0-21 0,0 20 15,0 1-15,-21 21 32,21 21-32,0 1 0,0-1 15,0 0-15,0 21 0,0-21 0,0 1 16,0 20-16,0-21 0,0 0 0,0 0 16,0 22-16,21-22 15,0 0-15,0 0 0,0-21 16,1 0-16,20 0 0,-21 0 0,0 0 15,22 0-15,-1 0 0,-21-21 16,21 21-16,-20-21 0,-1 0 0,21 0 16,-21-1-16,0 1 0,1-21 15,-22 21-15,0-22 0,21 22 0,-21-21 16,0 0-16,0 20 0,0-20 0,0 21 16,0 0-16,0 0 0,0 42 31,0 0-16,-21 21-15,21-21 0,0 22 16,0-1-16,0-21 0,0 22 0,0-1 16,0-21-16,0 0 0,0 22 15,0-22-15,0 0 0,0 0 0,21 0 16,0-21-16,0 21 0,0-21 0,0 0 16,1 0-16,20 0 0,-21 0 15,21 0-15,-20 0 0,20 0 0,-21-21 16,0 0-16,0 0 0,22 0 0,-22-22 15,0 22-15,0-21 0,0 0 16,-21-1-16,22 1 0,-1 0 0,0 20 16,-21-20-16,21 21 15,-21 0-15,21 0 0,-21-1 0,0 44 32,0-1-32,0 0 0,0 21 15,0-21-15,-21 22 0,21-1 0,0-21 16,0 22-16,0-22 0,0 21 0,0-21 15,0 0-15,0 1 0,0-1 16,21 0-16,0 0 0,1-21 16,-1 0-16,0 0 0,0 0 15,0 0-15,22 0 0,-22 0 0,21 0 16,-21 0-16</inkml:trace>
  <inkml:trace contextRef="#ctx0" brushRef="#br0" timeOffset="79176.82">13631 15706 0,'0'0'16,"0"-21"-16,0-1 0,0 1 0,0 0 15,-21 21 1,0 0 0,0 21-16,21 0 0,0 22 0,-21-22 15,21 21-15,-22 1 0,22-1 0,0 0 16,0 1-16,-21-1 0,21 0 15,0 1-15,0-1 0,0-21 16,0 21-16,0-20 0,0-1 0,0 0 16,0 0-16,0 0 0,21-21 15,1 0-15,-1 0 16</inkml:trace>
  <inkml:trace contextRef="#ctx0" brushRef="#br0" timeOffset="79640.08">13864 15663 0,'0'0'16,"0"-21"-16,0 0 0,21 0 0,-21 0 15,0 42 1,0 0-16,0 0 16,0 0-16,0 22 0,-21-22 0,21 21 15,0 1-15,0-1 0,-21 0 16,21 1-16,0-1 0,0 0 0,-21-21 15,21 22-15,-21-1 0,21-21 0,0 0 16,0 1-16,-22-1 0,22 0 16,-21 0-16,21-42 31,0 0-15,0 0-16,0-1 0,0-20 15,21 21-15,1-21 0,-1 20 16,0-20-16,21 0 0,-21 21 0,1-1 15,20 1-15,-21 0 0,21 0 0,-20 21 16,20 0-16,-21 0 0,21 0 16,-20 0-16,-1 21 0,0 0 0,0 0 15,-21 1-15,0 20 0,0-21 0,0 0 16,0 22-16,0-22 0,0 0 16,-21 0-16,0 0 0,0 0 0,-1 1 15,1-1-15,0 0 0,0-21 16,0 21-16,0-21 0,-1 0 15,1 0-15,0 0 0,0 0 16,0 0-16,0 0 0</inkml:trace>
  <inkml:trace contextRef="#ctx0" brushRef="#br0" timeOffset="79868.16">12933 15917 0,'-21'0'0,"42"0"0,-42-21 16,42 21-1,0 0-15,0 0 0,0-21 0,22 21 16,-1 0-16,0 0 0,1 0 16,-1 0-16,21-21 0,-20 21 0,-1 0 15,0 0-15,1 0 0,-22 0 0,21-21 16,-21 21-16,1 0 0,-1 0 15,0-21-15</inkml:trace>
  <inkml:trace contextRef="#ctx0" brushRef="#br0" timeOffset="80480.69">14965 15790 0,'0'-21'0,"0"42"0,0-63 0,0 21 16,0 0-16,0 0 15,0-1-15,21 1 0,0 0 16,0 21-16,0-21 15,1 21-15,-1 0 0,21 0 0,-21 0 16,0 0-16,1 0 0,20 0 0,-21 21 16,0 0-16,-21 22 0,0-22 15,21 21-15,-21 0 0,0 1 0,0-1 16,-21 0-16,0 1 0,-21-1 0,-1 0 16,22 1-16,-21-1 0,-22-21 15,22 0-15,0 22 0,-1-22 0,1-21 16,21 21-16,-21 0 0,20-21 15,-20 0-15,21 0 0,0 0 0,0 0 16,-1 0-16,1 0 0,21-21 0,0 0 16,-21 21-16,21-42 15,0 20-15,0 1 0,0 0 0,0-21 16,0 21-16,21-1 0,-21-20 0,21 21 16,1 21-16,-1-21 0,21 21 15,-21-21-15,0 21 0,1 0 0,20 21 16,-21 0-16,0 0 0,22 0 15,-22 0-15,0 1 0,0-1 0,0 21 16,0-21-16,1 0 0,-22 1 0,21-1 16,-21 0-16,21 0 0,-21 0 15,0 0-15,21-21 0,0 22 0,0-22 16,-21 21-16,22-21 0,-1 0 16,0 0-16,0 0 15,0 0-15,0 0 0,1 0 0,-1-21 16,0 21-16,0-22 0</inkml:trace>
  <inkml:trace contextRef="#ctx0" brushRef="#br0" timeOffset="80672.09">15684 16044 0,'0'-21'16,"0"0"-16,0 0 15,0 0-15,22 21 78,-1 0-78</inkml:trace>
  <inkml:trace contextRef="#ctx0" brushRef="#br0" timeOffset="81136.82">16362 15748 0,'0'-21'0,"0"42"0,0-63 0,0 21 15,0-1 1,-21 22 0,-1 0-16,1 0 0,0 0 15,0 22-15,0-1 0,0 0 16,-1 0-16,22 0 0,-21 22 0,0-1 15,0 0-15,0 1 0,0-1 16,21 0-16,0-21 0,0 22 0,0-1 16,0 0-16,0-20 0,0-1 15,21 21-15,0-21 0,21-21 0,-21 21 16,22 1-16,-22-22 0,21 0 0,1 0 16,-1 0-16,0 0 15,-21-22-15,22 1 0,-1 21 0,0-42 16,-20 21-16,20 0 0,-21-22 0,0 1 15,0-22-15,1 22 0,-22 0 16,21-22-16,-21 22 0,0 0 0,0-1 16,0 1-16,-21 0 0,-1-1 0,1 22 15,0 0-15,0 0 0,0 0 16,-22 21-16,22 0 0,0 0 0,-21 0 16,21 0-16,-1 21 0,-20 0 15,21 0-15,0 0 0,0 0 0,21 22 16,-22-22-16,22 0 0,-21 21 0,21-20 15,0 20-15,0-21 0,0 0 16,0 22-16</inkml:trace>
  <inkml:trace contextRef="#ctx0" brushRef="#br0" timeOffset="81348.59">16997 16235 0,'-21'0'32,"-1"0"-17,1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41:02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529 0,'0'0'0,"0"-21"16,0 0 0,0 0-16,0 0 15,0-1 1,-21 22-1,21 22-15,0-1 0,0 0 16,0 21-16,0-21 0,0 22 0,0-1 16,0 0-16,0 1 0,0-1 15,0 0-15,0 22 0,0-22 16,0 1-16,0-1 0,0 0 0,0 1 16,0-22-16,0 21 0,0-21 15,0 0-15,0 1 0,21-22 31</inkml:trace>
  <inkml:trace contextRef="#ctx0" brushRef="#br0" timeOffset="732.74">2286 614 0,'0'-21'16,"0"42"-16,0-63 0,0 20 15,21 1 1,0 21-16,0 0 0,1-21 0,-1 21 16,21 0-16,-21 0 0,22 0 15,-22 0-15,21 0 0,-21 0 0,0 0 16,22 21-16,-22-21 0,-21 21 16,0 1-16,0-1 0,0 0 15,0 21-15,-21-21 0,0 1 16,-22-1-16,22 21 0,-21-21 15,-1 0-15,1 22 0,21-22 0,-21 0 16,20-21-16,1 21 0,0-21 16,0 0-16,21-21 31,21 21-31,0-21 0,0 0 16,1 21-16,-1-21 0,21-1 15,-21 22-15,22-21 0,-22 21 16,21 0-16,0 0 0,-20 0 0,20 0 15,0 0-15,-21 0 16,1 0-16,20 21 0,-21-21 0,-21 22 16,21 20-16,-21-21 0,0 0 15,0 22-15,0-22 0,0 21 0,-21-21 16,-21 22-16,21-22 0,-22 21 16,22-21-16,-21 22 0,-1-22 0,1 0 15,0 0-15,-1 0 0,22-21 16,-21 0-16,0 0 0,20 0 0,-20 0 15,21 0-15,-21 0 0,20 0 16,1-21-16,0 0 0,0 0 16,0 0-16,21-1 15,0 1-15,-21 21 0,21-21 16,0 0 0,21 21-1,0 0 1,0 0-16,0 0 0</inkml:trace>
  <inkml:trace contextRef="#ctx0" brushRef="#br0" timeOffset="968.44">3471 995 0,'0'-21'32,"0"0"-32,-21 21 31,21-22-15</inkml:trace>
  <inkml:trace contextRef="#ctx0" brushRef="#br0" timeOffset="1537.11">5101 487 0,'0'0'0,"0"21"31,0 0-31,0 22 0,0-22 0,0 42 16,0-20-16,21 20 0,-21 1 16,0-1-16,0 1 0,0 20 0,0-20 15,0-1-15,0 22 0,0-22 16,0 1-16,0-1 0,-21 1 0,21-1 16,-21 1-16,21-22 0,0 22 15,-21-22-15,21 0 0,-21 1 0,21-22 16,0 0-16,0 0 0,0 0 0,0-42 31,-22 0-15,22 0-16,0 0 0,0-22 15</inkml:trace>
  <inkml:trace contextRef="#ctx0" brushRef="#br0" timeOffset="1900.9">4889 1016 0,'0'0'15,"-21"-42"-15,0-1 0,0 1 0,21 0 16,-21 21-16,21-22 0,0 22 16,0 0-16,0 0 0,0-22 15,21 22-15,0 0 0,0 0 0,0-21 16,22 20-16,-1 1 0,0 0 16,1 0-16,20 0 0,-20 21 0,20-21 15,1 21-15,-1 0 0,1 0 16,-1 0-16,-21 21 0,22 0 0,-22 0 15,1 0-15,-22 22 0,0 20 16,-21-21-16,0 22 0,0-1 0,-21 1 16,0-1-16,-22-20 0,1 20 15,-22 1-15,22-22 0,-21 0 0,20 1 16,-20-1-16,20 0 16,1-20-16,0-1 0,-1 0 0,22 0 15,-21-21-15,42 21 16,-21-21-16,42 0 15,0-21-15,0 21 0,0-21 16,22 21-16,-22-21 0,21 0 16,-21 21-16</inkml:trace>
  <inkml:trace contextRef="#ctx0" brushRef="#br0" timeOffset="5185.46">6138 1439 0,'21'-21'0,"-42"42"0,42-63 16,-21 21-16,0 0 0,0-22 16,0 22-16,0 0 0,0 0 15,0-21-15,0-1 0,-21 22 0,0-21 16,0 21-16,0-1 0,0 1 15,-1 0-15,1 21 0,0 0 0,0 0 16,0 0-16,-22 21 0,22 0 16,0 1-16,-21-1 0,21 21 0,-1 0 15,1 1-15,0-22 16,0 21-16,0 1 0,0-1 0,21-21 16,0 21-16,0-20 0,0 20 0,0-21 15,0 0-15,0 0 0,21 1 16,0-1-16,0 0 0,0-21 0,0 0 15,1 0-15,20 0 0,-21 0 16,21 0-16,-20 0 0,-1-21 0,21 0 16,-21 21-16,0-22 0,1 1 15,-1 0-15,0-21 0,0 21 0,-21-1 16,21-20-16,-21 21 0,21-21 16,-21 20-16,22-20 0,-22 21 15,0 0-15,0 0 0,0-1 0,0 1 16,0 0-16,0 0 15,0 42 1,0 0 0,0 0-16,0 1 0,0-1 0,0 21 15,0-21-15,0 0 0,0 22 16,0-22-16,0 0 0,0 21 0,0-20 16,0-1-16,0 0 0,0 0 15,0 0-15,0 0 0,0 1 0,21-1 16,0-21-16,0 0 15,0 0-15,22 0 16,-22 0-16,21-21 0,-21-1 0,22 1 16,-1 0-16,0 0 0,1-21 15,-1 20-15,0-20 0,1 21 0,-1-21 16,-21 20-16,21-20 0,-20 21 16,-22-21-16,0 20 0,0 1 0,0 0 15,-22 21-15,-20 0 16,21 0-16,0 0 0,-22 0 15,22 0-15,0 21 0,0 0 0,0-21 16,21 22-16,0-1 16,0 0-16,0 0 0,0 0 0,21 0 15,0 1-15,0-22 16,0 21-16,1 0 0,-1 0 0,0 0 16,0 0-16,0 1 0,-21-1 15,21 0-15,-21 0 0,22 0 16,-22 0-16,21 1 0,-21-1 0,21-21 15,0 21-15,0-21 0,0 0 16,1 21-16,20-21 0,-21 0 0,0 0 16,22 0-16,-22 0 0,21 0 15,-21 0-15,22-21 0,-1 21 0,-21-21 16,21 0-16,1-1 0,-22 1 16,21 0-16,-21 0 0,22 0 15,-22 0-15,0-1 0,0-20 0,0 21 16,-21-21-16,22 20 0,-22-20 15,0 21-15,0 0 0,0 0 0,-22-1 16,1 1-16,0 0 0,0 0 16,-21 21-16,20 0 0,1 0 0,-21 0 15,21 0-15,0 0 0,-22 21 16,22-21-16,-21 21 0,21 22 0,-1-22 16,-20 0-16,21 0 0,0 21 0,0-20 15,-1 20-15,22-21 0,0 0 16,-21 0-16,21 22 0,0-22 0,0 0 15,0 0-15,0 0 0,21-21 16,1 22-16,-1-22 0,0 0 16,0 0-16,0 0 0,22 0 0,-22 0 15,21 0-15,-21-22 0,22 22 16,-22-21-16,21 0 0,-21 0 0,0 0 16,22 0-16,-22-1 0,0 1 15,0-21-15,0 21 0,1 0 0,-1-22 16,-21 22-16,0 0 0,0 0 15,0 0-15,0-1 0,-21 22 32,-1 22-32,22-1 15,-21 0-15,21 0 0,0 0 16,-21 22-16,21-22 0,0 0 16,0 21-16,0-21 0,0 1 0,0-1 15,0 0-15,0 0 0,21 0 16,0 0-16,1 1 0,-1-22 15,21 0-15,-21 0 0,0 0 0,22 0 16,-22 0-16,21 0 0,1-22 16,-22 1-16,21 0 0,-21 21 0,0-21 15,22 0-15,-22-22 0,0 22 16,-21 0-16,21 0 0,0-21 16,-21 20-16,22-20 0,-22 21 0,0 0 15,0 0-15,0-1 0,0 44 31,-22-22-15,22 21-16,-21 0 0,21 0 0,-21 21 16,21-20-16,0-1 0,0 0 15,0 0-15,-21 0 0,21 22 0,0-22 16,-21-21-16,21 21 0,0 0 0,0 0 16,0 0-16,-21-21 15,21 22-15,0-44 31,0 1-15,0 0-16,0 0 0,0 0 0,21 0 16,-21-1-16,21 1 0,0-21 15,0 21-15,0 0 0,1-22 0,-1 22 16,0 0-16,0 0 0,0 0 16,0-1-16,1 22 0,-1 0 0,0 0 15,0 0-15,0 0 0,0 0 16,-21 22-16,22-22 0,-22 21 0,21 0 15,-21 0-15,0 0 0,21 0 0,-21 22 16,21-22-16,-21 0 16,0 0-16,0 0 0,0 1 0,0-1 0,0 0 15,0 0 1,0 0-16,0-42 47,0 0-47,21 21 0,0-21 0,-21 0 15,22-1-15,-1-20 0,0 21 16,0 0-16,0-22 0,0 22 0,1-21 16,-1 21-16,21-22 0,-21 22 0,22 0 15,-22 21-15,21-21 0,-21 21 16,0 0-16,1 0 0,-1 0 0,0 21 16,-21 0-16,0 0 15,0 1-15,0-1 0,0 21 0,0-21 16,0 22-16,0-22 0,0 0 0,0 21 15,0-21-15,0 1 0,0-1 16,0 0-16,21 0 0,-21 0 0,21-21 16,0 21-16,22-21 0,-22 0 15,0 0-15,21 0 0,-20 0 0,20 0 16,-21 0-16,21 0 0,-20 0 0,-1-21 16,21 0-16,-21 21 0,0-21 15,1 0-15,-22-22 0,21 22 0,0 0 16,-21-21-16,0 21 0,0-1 15,0-20-15,0 21 0,0 0 0,0 0 16,0-1-16,0 1 16,-21 21-1,0 0-15,-1 21 0,1-21 16,21 22-16,-21-1 0,21 0 16,-21 21-16,21-21 0,-21 1 0,21-1 15,0 21-15,0-21 0,0 0 16,0 1-16,0-1 0,0 21 0,0-21 15,0 0-15,21 1 0,0-1 16,0-21-16,0 0 0,1 0 16,-1 0-16,0 0 0,21 0 0,-21 0 15,22-21-15,-22 21 0,21-22 16,-21 1-16,22 0 0,-22 0 16,21-21-16,-21 20 0,1-20 0,20 0 15,-21-1-15,0 1 0,0-21 16,1-1-16,-1 22 0,0-22 0,-21 1 15,21-1-15,-21 22 0,21 0 0,-21-1 16,0 1-16,0 0 0,0 20 16,0 1-16,0 0 0,0 0 0,-21 21 15,0 0 1,0 21-16,21 0 16,-21 22-16,21-1 0,-22 0 15,22 1-15,0-1 0,-21 21 16,21-20-16,-21 20 0,21-20 0,-21-1 15,21 0-15,0 22 0,0-22 16,0-21-16,0 22 0,0-1 0,0-21 16,0 21-16,0-20 0,0-1 15,21 0-15,0 0 0,0 0 0,1 0 16,-1-21-16,0 0 0,21 0 0,-21 0 16,22 0-16,-22 0 0,21 0 15,-21 0-15,1-21 0,-1 0 0,0 0 16,0 0-16,0 0 0,0-1 15,1-20-15,-22 21 0,0 0 0,21-22 16,-21 22-16,0 0 0,21-21 16,-21 21-16,0-1 15,-21 22 1,0 0-16,21 22 16,-22-1-16,1-21 0,21 42 15,0-21-15,-21 0 0,21 1 0,-21-1 16,21 0-16,0 0 0,-21 21 15,21-20-15,0-1 0,0 0 0,0 0 16,0 0-16,21 0 0,0 1 16,0-22-16,0 0 15,1 0-15,-1 0 0,0 0 0,0 0 0,0 0 16,0 0-16,22 0 0,-22-22 16,0 22-16,21-21 0,-20 0 15,-1 0-15,21 0 0,-21 0 0,0-1 16,-21-20-16,22 21 0,-1-21 15,-21 20-15,0 1 0,0 0 0,0 0 16,0 0-16,0 0 0,0-1 0,0 44 31,21-22-15,-21 21-16,0 0 0,21 0 16,-21 0-16,0 0 0,0 1 15,0-1-15,0 0 0,0 0 16,0 0-16,0 0 0,0 1 15,21-22-15,-21 21 0,21 0 0,-21 0 16,22-21-16,-1 0 16,0 21-16,0-21 15,0 0-15,0 0 0,1 0 0,-1-21 16,0 21-16,0-21 0,0 21 0,-21-21 16,21 0-16,1-1 0,-1 1 15,0 0-15,-21 0 0,21 0 0,-21 0 16,21-1-16,-21 1 0,21 0 15,-21 42 17,0 0-17,0 1-15,0-1 0,0 0 16,0 0-16,0 0 0,0 0 16,0 1-16,0-1 15,0 0-15,0 0 16,22-21-16,-1 0 15,0 0-15,0 0 16,0 0-16,0 0 16,1 0-16,-22-21 0,21 21 0,0-21 15,-21 0-15,21-1 0,-21 1 16,0 0-16,21 0 0</inkml:trace>
  <inkml:trace contextRef="#ctx0" brushRef="#br0" timeOffset="5402.33">11197 974 0,'0'0'0,"-21"0"15,0 0-15,0 0 16,-1 0 0,22-21 30,0-1-30</inkml:trace>
  <inkml:trace contextRef="#ctx0" brushRef="#br0" timeOffset="5612.21">9567 995 0,'0'0'0,"-63"63"31,84-63-31,0 0 0,21 0 16,-20 0-16,20 0 0,0 0 16,22 0-16,-22 0 0,22 0 0,-22 0 15,21 0-15,-20-21 0,20 21 16,-20-21-16,-1 21 0,-21-21 0</inkml:trace>
  <inkml:trace contextRef="#ctx0" brushRef="#br0" timeOffset="6460.94">11451 1228 0,'0'-21'16,"0"-1"-1,0 1-15,21 21 0,0 0 0,1-21 16,-1 21-16,0 0 0,21 0 0,1 0 15,-1 0-15,-21 0 16,21 0-16,1 21 0,-1 0 0,-21 1 16,22-1-16,-22 0 0,-21 0 15,0 21-15,0-20 0,-21 20 0,-1-21 16,-20 21-16,0-20 0,-1-1 0,1 21 16,0-21-16,-1 0 0,1 1 15,0-1-15,-1 0 0,22 0 0,-21-21 16,21 0-16,21-21 31,21 0-31,0 21 0,0-21 0,0 21 16,22-22-16,-1 22 0,0 0 15,1-21-15,-1 21 0,22 0 16,-22 0-16,21 0 0,1 0 0,-1 0 16,-20 21-16,20 1 0,-20-1 15,20 0-15,-21 0 0,-20 0 0,20 22 16,-21-1-16,0 0 0,-21-21 15,0 22-15,0-1 0,0 22 0,-21-22 16,0 0-16,-21 1 0,20-1 0,-20 0 16,0 1-16,-22 20 0,22-42 15,-22 22-15,22-1 0,0-21 16,-22 21-16,22-20 0,0-1 0,-1 0 0,-20-21 16,20 0-16,1 21 0,-21-21 15,20 0-15,-20 0 0,-1 0 16,22-21-16,-22 0 0,22 0 0,0 21 15,-1-22-15,1 1 0,0 0 0,21 0 16,-22 0-16,22 0 0,0-1 16,21 1-16,0 0 0,0 0 0,0 0 15,0 0-15,0-1 0,21 1 16,0 0-16,0 0 0,1 0 16,20 0-16,-21-1 0,21-20 0,-20 21 15</inkml:trace>
  <inkml:trace contextRef="#ctx0" brushRef="#br0" timeOffset="7056.43">12763 1312 0,'0'0'0,"22"-21"0,-1 0 15,-21 0-15,0 0 0,0 0 16,0-1-16,0 1 0,0 0 16,0 0-16,0 0 0,0 0 0,0-1 15,0-20-15,-21 21 16,21 0-16,-22 21 0,-20-21 0,21 21 16,0 0-16,-22 0 0,22 0 15,-21 0-15,21 21 0,-22 0 0,1 0 16,0 21-16,-1-20 0,22 20 0,-21 0 15,0 1-15,20-22 0,1 21 16,0 0-16,0-20 0,21 20 0,0-21 16,0 0-16,0 0 0,0 1 15,21-1-15,21 0 0,-20-21 0,-1 0 16,21 0-16,-21 0 0,22 0 0,-1 0 16,0 0-16,1-21 15,-1 0-15,-21-1 0,21 1 0,1 0 16,-22 0-16,21-21 0,-21 20 15,1-20-15,-1 0 0,0-1 0,0 1 16,-21 21-16,0-21 0,0 20 0,0 1 16,0 0-16,0 0 0,0 42 15,-21 0 1,21 0-16,-21 22 0,0-22 16,21 21-16,0 1 0,0-22 0,0 21 15,0 0-15,0-20 0,0-1 0,0 21 16,0-21-16,0 0 0,0 1 15,21-1-15,0-21 16,0 0-16,0 0 0,0 0 0,1 0 16,20 0-16,-21 0 0,0 0 15,0 0-15,22-21 0,-22-1 0,0 1 16,21 0-16</inkml:trace>
  <inkml:trace contextRef="#ctx0" brushRef="#br0" timeOffset="8640.54">13547 550 0,'0'0'0,"0"-42"0,0 21 16,0 0-1,-22 21 1,1 0-16,0 21 0,21 0 16,0 21-16,-21-20 0,0 20 0,21 0 15,-21 22-15,21-1 0,-22-20 0,22 20 16,0 1-16,-21-1 0,21 1 15,-21-22-15,21 21 0,0-20 0,0-1 16,0 0-16,0 1 0,0-22 16,0 21-16,0-21 0,0 1 0,21-1 15,0-21-15,1 21 0,-1-21 0,0 0 16,0 0-16,0 0 16,0 0-16,1-21 0,20 0 0,-21 21 15,0-22-15,0 1 0,22-21 0,-22 21 16,21-22-16,-21 22 0,1-21 15,20 21-15,-21-22 0,0 22 0,22-21 16,-22 21-16,0 0 0,-21-1 16,21 1-16,-21 0 0,-21 42 31,21 0-15,-21 1-16,0 20 0,-1-21 0,22 0 15,0 22-15,-21-22 0,21 21 16,0-21-16,0 0 0,0 1 15,0-1-15,0 0 0,0 0 0,0 0 16,21 0-16,-21 1 0,22-22 16,-1 0-16,0 0 0,21 0 0,-21 0 15,22 0-15,-1 0 0,-21 0 0,22 0 16,-1-22-16,0 22 0,1-21 16,-22 0-16,21 0 0,0-21 0,-20 20 15,20 1-15,-21-21 0,0 21 16,0-22-16,1 22 0,-22 0 0,21 0 15,-21 0-15,-21 21 32,-1 21-32,1 0 15,21 0-15,0 0 0,-21 1 16,0-1-16,21 0 0,0 0 0,-21 0 16,21 0-16,0 1 0,0-1 0,0 0 15,0 0-15,21-21 16,0 21-16,0-21 0,0 0 15,1 0-15,-1 0 0,0 0 0,0 0 16,0 0-16,-21-21 0,21 0 16,1 21-16,-22-21 0,21 0 0,-21-1 15,0-20-15,0 21 0,0 0 16,0-22-16,0 22 0,0-21 0,0 21 16,-21 0-16,-1-1 0,1 1 15,0 0-15,0 0 16,0 21-16,0 0 0,21-21 31,21 21-31,0 0 16,0 0-16,0 0 0,22-21 15,-22 21-15,21 0 0,-21 0 0,22 0 16,-1 0-16,0 0 0,1 0 16,-22 0-16,21 0 0,-21 21 0,22-21 15,-43 21-15,21 21 0,0-21 0,-21 1 16,0 20-16,0-21 0,0 21 15,0-20-15,0 20 0,0-21 16,0 0-16,0 22 0,-21-22 0,0 0 16,21 0-16,0 0 0,0 0 15,-22 1-15,22-1 16,-21-21 0,21-21-1,0-1-15,0 1 16,0 0-16,0 0 0,21 0 15,1-22-15,-1 22 0,0-21 0,0 0 16,21-1-16,1 1 0,-1 0 0,22-1 16,-22 1-16,21 21 0,-20-22 15,20 22-15,-20 0 0,-1 21 16,0 0-16,1 0 0,-22 0 16,0 21-16,0 22 0,-21-22 0,0 0 15,0 21-15,0-21 0,0 22 0,0-22 16,0 21-16,-21-21 0,0 1 15,0 20-15,21-21 0,0 0 0,0 0 16,0 1-16,0-1 0,0 0 16,0 0-16,21-21 0,0 0 15,0 0-15,0 0 0,0 0 0,22 0 16,-22 0-16,21 0 0,-21 0 16,22 0-16,-1-21 0,-21 0 0,22 0 15,-1-22-15,0 22 0,1-21 16,-22-1-16,21 1 0,-21 0 15,0-1-15,1 1 0,-1 0 0,-21 21 16,21-22-16,-21 22 0,0 0 16,-21 21-16,-22 0 0,22 0 15,-21 0-15,21 21 0,-22 0 16,22 0-16,0 22 0,0-22 0,21 0 16,0 21-16,0-20 0,0-1 0,0 21 15,0-21-15,21 0 0,0 1 16,22-1-16,-22 0 0,0 0 15,21 0-15,-21 0 0,22 1 0,-22-1 16,0-21-16,0 21 0,-21 0 16,0 0-1,-21-21-15,0 21 0,-21-21 16,20 0-16,1 0 0,0 0 0,-21 0 16,21 0-16,-1 0 0,1 0 0,0 0 15,0 0-15,0 0 16,0 0-16,21-21 0,-22 0 15,1 0-15,21 0 0,-21 21 16,21-21-16</inkml:trace>
  <inkml:trace contextRef="#ctx0" brushRef="#br0" timeOffset="8880.24">15155 550 0,'0'0'0,"-21"0"0,0-21 16,0 21-16,0 0 0,-1 0 15,1 0 1,0 0 15,0 0-15,0 0-1,0 21-15,-1-21 16</inkml:trace>
  <inkml:trace contextRef="#ctx0" brushRef="#br0" timeOffset="9112.11">13398 889 0,'0'0'0,"22"0"32,-1 0-32,0 0 15,0 0-15,0 0 0,22 0 0,-22 0 16,21-21-16,-21 21 0,22 0 16,-22 0-16,21-21 0,-21 21 0,22 0 15,-22 0-15,0 0 0,0-21 16,0 21-16</inkml:trace>
  <inkml:trace contextRef="#ctx0" brushRef="#br0" timeOffset="9968.27">6329 3196 0,'0'0'0,"0"43"15,0-22-15,0 42 0,0-20 16,0 20-16,0 1 0,0-22 0,0 21 15,0 1-15,-21-1 0,21-20 16,-22 20-16,1-20 0,21-1 0,0 0 16,0 1-16,-21-22 0,21 21 0,0-21 15,0 0-15,0 1 16,21-22-16,0-22 16,1 22-16,-22-21 15,21 0-15,0 0 0</inkml:trace>
  <inkml:trace contextRef="#ctx0" brushRef="#br0" timeOffset="10260.1">6858 3725 0,'0'0'16,"21"22"-16,0-22 0,0 0 15,1 0-15,-1 0 0,0 0 0,0-22 16,0 22-16,0-21 0,1 21 0,-1-21 16,-21 0-16,0 0 15,0 0-15,0-1 16,-21 22 0,-1 0-16,1 0 0,0 0 15,0 0-15,0 22 16,21-1-16,0 0 31</inkml:trace>
  <inkml:trace contextRef="#ctx0" brushRef="#br0" timeOffset="10820.78">8594 3239 0,'0'-22'0,"0"44"0,0-65 15,-22 22-15,1 21 31,21 21-31,0 0 0,0 22 16,0-1-16,0 0 0,0 22 0,0-1 16,0 1-16,0-1 0,0 22 15,0-21-15,0 20 0,0 1 16,0 0-16,0-1 0,-21 1 0,21 0 16,0-1-16,0 1 0,-21 0 15,0-1-15,21 1 0,-21-22 0,21 22 16,0-21-16,0-1 0,-22 1 0,22-22 15,-21 0-15,21 1 0,0-22 16,0 0-16,0-42 16,0 0-16,0-1 15,21-20-15,1 21 0,-22-21 16,21-22-16,-21 22 0,21-22 16,0 1-16</inkml:trace>
  <inkml:trace contextRef="#ctx0" brushRef="#br0" timeOffset="11168.58">8530 3662 0,'0'0'0,"-106"-127"31,85 106-31,21-22 0,0 22 0,0-21 16,0 21-16,0-22 0,0 1 15,21 21-15,0-21 0,22 20 0,-1 1 16,0 0-16,1 0 15,-1 21-15,22 0 0,-22 0 0,21 0 0,1 21 16,-22 21-16,1-20 0,-1 20 16,0 0-16,-21 22 0,-21-22 15,0 0-15,0 1 0,0-1 0,-21 0 16,0-20-16,-21 20 0,-22 0 16,22-21-16,0 1 0,-1-1 0,1 0 15,0 0-15,-1-21 0,1 0 0,21 21 16,-22-21-16,22 0 0,21-21 31,21 21-31,1-21 16,-1 21-16,21-21 0,0 0 15,1 21-15,-1-22 0</inkml:trace>
  <inkml:trace contextRef="#ctx0" brushRef="#br0" timeOffset="11668.69">9779 3344 0,'0'0'16,"0"-21"-16,0 0 0,0 0 0,0 0 0,0-22 15,0 22-15,-21 21 0,0-21 16,-1 0-16,1 21 0,0 0 16,-21 0-16,21 0 0,-22 0 0,22 0 15,-21 42-15,-1-21 0,22 22 16,0-1-16,-21 0 0,21 1 0,-1-1 15,1 0-15,0 1 0,21-1 16,0 0-16,0 1 0,0-22 0,0 21 16,0-21-16,0 1 0,21-1 0,0 0 15,1-21-15,-1 21 0,0-21 16,0 0-16,0 0 0,0 0 0,1 0 16,20 0-16,-21-21 0,21 0 0,-20 21 15,20-21-15,-21-22 0,21 22 16,-20 0-16,20-21 0,-21-1 0,21 1 15,-20 0-15,-1-1 0,0 1 16,0-22-16,-21 22 0,21 21 16,-21-21-16,21 20 0,-21 1 0,0 0 15,0 42 1,0 0-16,0 22 0,0-22 16,-21 21-16,21 1 0,-21-22 0,21 21 15,0 0-15,0 1 0,0-1 16,0-21-16,0 22 0,0-22 0,0 0 15,0 0-15,21 0 0,0 0 16,1 1-16,-1-22 0,0 0 16,0 21-16,21-21 0,-20 0 0,20 0 0,-21 0 15,21-21-15</inkml:trace>
  <inkml:trace contextRef="#ctx0" brushRef="#br0" timeOffset="11928.54">10731 2879 0,'0'0'0,"0"-21"0,0-1 16,-21 22-16,0 0 0,0 0 15,21 22-15,-21-1 0,21 0 16,0 21-16,-21-21 0,21 43 16,-22-22-16,22 1 0,0 20 0,-21 1 15,21-22-15,0 21 0,0-20 16,0 20-16,0-20 0,0-1 0,0-21 15,0 21-15,0-20 0,0-1 16,0 0-16,0 0 0,0 0 0,21-21 16,1 0-16,-1 0 0,0 0 15,0 0-15,0-21 0,0 0 16</inkml:trace>
  <inkml:trace contextRef="#ctx0" brushRef="#br0" timeOffset="12400.27">11134 2900 0,'0'0'0,"0"-42"16,0-1-16,0 22 0,0 0 16,0 63 15,0-21-31,0 22 0,0-1 0,0 0 16,0 1-16,0 20 0,0-20 0,0 20 15,0 1-15,0-22 0,0 21 16,0-20-16,0-1 0,0 0 0,0 1 15,0-22-15,0 21 0,0-21 0,0 1 16,0-1-16,0 0 16,-22-42 15,22-106-15,22 84-16,-1 1 15,0 0-15,0-1 0,0 1 16,0 0-16,22-1 0,-22 1 0,21 21 15,-21-21-15,22 20 0,-1 22 0,-21 0 16,22 0-16,-22 0 0,0 0 16,0 43-16,0-22 0,0 21 0,-21-21 15,0 22-15,0-1 0,0 0 0,0 1 16,0-1-16,0 0 16,0 1-16,0-22 0,0 21 0,0-21 15,0 1-15,0-1 0,0 0 0,0 0 16,0 0-16,-21-21 15,0 0-15,0 0 16,21-21-16,-21 0 16,0 21-16</inkml:trace>
  <inkml:trace contextRef="#ctx0" brushRef="#br0" timeOffset="12645.13">10329 3217 0,'0'0'0,"21"0"15,1 0-15,20 0 16,-21 0-16,21-21 0,22 21 16,-22 0-16,22-21 0,-1 0 0,1 21 15,-1 0-15,-20 0 0,20-21 16,-21 21-16,1 0 0,-22 0 0,0 0 15,-42 0 1,0 21-16</inkml:trace>
  <inkml:trace contextRef="#ctx0" brushRef="#br0" timeOffset="13519.95">6540 5334 0,'0'0'0,"-21"0"15,0 0-15,0 0 0,0 0 16,0 0-16,21-21 0,0 0 0,-22 21 15,22-21-15,0-1 0,0 1 0,0 0 16,0 0-16,0 0 16,0 0-16,22-1 0,-1 1 0,0 21 15,0 0-15,0 0 0,22 0 0,-22 0 16,21 21-16,0 1 0,1-1 16,-22 21-16,21-21 0,1 22 0,-22 20 15,0-21-15,-21 22 0,0-1 16,0-20-16,0 20 0,-21 1 0,-22-1 15,22-20-15,-21 20 0,-22-21 0,22 1 16,0-1-16,-22 0 0,22-20 16,0-1-16,-1 21 0,1-42 0,0 21 15,-1-21-15,22 0 0,0 0 0,0 0 16,0 0-16,-1-21 0,1 0 16,21-21-16,0 20 15,0-20-15,0 21 0,0-43 0,21 22 16,1 0-16,-1-1 0,21 1 15,-21 0-15,22-1 0,-1 1 0,-21 21 16,43 0-16,-22 21 0,0 0 16,1 0-16,-1 0 0,0 21 0,-21 0 15,22 0-15,-22 22 0,0-1 0,0-21 16,0 21-16,1 1 0,-22-22 16,21 21-16,-21-21 0,0 1 0,0 20 15,0-21-15,21 0 0,0 0 16,-21 1-16,21-22 15,0 0-15,1 0 16,-1 0-16,0 0 0,0-22 16</inkml:trace>
  <inkml:trace contextRef="#ctx0" brushRef="#br0" timeOffset="13700.66">7429 5567 0,'22'0'0,"-22"-21"31,0 0-15,21 21 31,0 0-47</inkml:trace>
  <inkml:trace contextRef="#ctx0" brushRef="#br0" timeOffset="14524.04">8615 4911 0,'0'0'0,"21"0"0,0-21 16,0-1-16,-21 44 15,0 20 1,0-21-16,0 21 0,0 22 16,-21-22-16,0 22 0,0-1 0,0 1 15,-1-1-15,1 1 0,0-1 16,21 22-16,-21-22 0,21 1 0,0-22 16,0 22-16,0-22 0,0 0 0,0 1 15,21-22-15,0 21 0,0-21 16,1-21-16,20 22 0,-21-22 0,21 0 15,1 0-15,-1 0 0,22-22 0,-22 1 16,0 0-16,1 0 16,20-21-16,-21 20 0,1-20 0,-1-21 0,22 20 15,-43-20-15,21 20 0,0-20 16,-20-1-16,-1 22 0,0-21 16,-21-1-16,0 1 0,0-1 0,-21 1 15,0-1-15,-22 1 0,22 20 0,-21 1 16,-22 0-16,22-1 0,-22 22 15,1 0-15,-1 0 0,1 21 0,-1 0 16,1 0-16,-1 21 0,22 0 16,-21 0-16,41 0 0,-20 22 0,21-1 15,21 0-15,0-20 0,21 41 16,21-21-16,1 1 0,-1-1 0,22 0 16,-1 22-16,22-22 0,-22 1 15,22 20-15,-22-21 0,1 22 16,-1-1-16,1-20 0,-22 20 0,22 1 15,-22-1-15,0 1 0,-20-22 0,20 85 16,-42-85-16,0 22 16,-21-22-16,0 22 0,-1-1 0,-20-20 15,0 20-15,-1-21 0,1 1 0,0-1 16,-22 0-16,22-20 0,-22-1 0,22 0 16,0 0-16,-1-21 0,22 0 15,-21 0-15,21 0 0,21-21 0,0 0 16,0 0-16,0-1 0,0 1 0,0-21 15,21 0-15,0-1 16,0 1-16,0-22 0,1 22 0,20-21 16,0-1-16</inkml:trace>
  <inkml:trace contextRef="#ctx0" brushRef="#br0" timeOffset="16176.67">9864 5249 0,'-85'43'16,"85"-22"-16,0 21 15,-21-21-15,0 22 16,21-1-16,-22-21 0,22 22 0,0-1 16,0 0-16,0 1 0,0-22 0,0 21 15,0-21-15,0 0 0,0 1 16,22-1-16,-1-21 0,0 0 0,0 0 15,21 0-15,-20 0 0,20 0 16,-21 0-16,21-21 0,1-1 0,-22 1 16,21 0-16,1-21 0,-22 21 0,21-22 15,0 1-15,-20 0 0,-1 20 16,21-20-16,-21 0 0,0-1 0,1 22 16,-22-21-16,0 21 0,21 0 0,-21-1 15,0 1 1,0 42-1,0 1-15,-21 20 16,21-21-16,0 0 0,0 22 16,0-22-16,-22 21 0,22-21 0,0 22 15,0-22-15,0 21 0,0-21 0,0 22 16,0-22-16,0 0 0,22 0 16,-22 0-16,21 0 0,0-21 0,0 0 15,0 22-15,0-22 0,1 0 0,-1 0 16,21 0-16,0-22 0,1 22 15,-22-21-15,21 0 0,1 0 0,-1-21 16,0 20-16,1 1 0,-22-21 16,0 0-16,21 20 0,-21-20 15,-21 21-15,0-21 0,22 20 0,-22 1 16,0 0-16,0 0 0,0 0 0,-22 0 16,1 21-1,0 0-15,0 21 16,0 0-16,0 0 0,21 0 15,0 0-15,-22 22 0,22-22 0,-21 0 16,21 21-16,0-20 0,0 20 0,0-21 16,0 21-16,0-20 0,0-1 15,21 0-15,1 0 0,-1-21 16,0 21-16,21 0 0,-21-21 0,22 0 16,-1 0-16,0 0 0,1 0 0,-1 0 15,0 0-15,1-21 0,20 0 16,-20 0-16,-1 0 0,0 0 0,1-1 15,-22-20-15,21 21 0,-42-21 0,21 20 16,-21-20-16,0 21 0,0 0 16,0 0-16,0-1 0,-21 1 0,0 21 15,0 0-15,0 0 16,-1 0-16,1 0 0,0 0 0,0 0 16,21 21-16,0 1 0,0-1 15,0 0-15,0 0 0,0 0 16,21 0-16,0 1 0,0-1 15,1 0-15,-1 0 0,0 0 0,0 0 16,0 1-16,-21-1 0,21 0 16,1 0-16,-1 0 0,-21 0 15,21 1-15,0-22 16,0 0-16,0 0 16,1 0-16,-1 0 0,0 0 15,21-22-15,-21 1 0,1 0 0,-1 0 16,0 0-16,21-22 0,-21 22 15,1 0-15,-1-21 0,0-1 16,-21 22-16,21-21 0,-21 21 0,21 0 16,-21-22-16,0 22 0,21 0 15,-21 0-15,0 42 32,-21 0-32,21 0 15,-21 0-15,21 1 0,-21-1 0,21 0 16,0 21-16,0-21 0,0 1 0,0-1 15,0 21-15,0-21 0,0 0 16,0 1-16,0-1 0,21 0 16,0-21-16,0 21 0,1-21 0,20 0 15,-21 0-15,21 0 0,-20 0 16,20 0-16,-21 0 0,21 0 0,-20 0 16,20-21-16,-21 0 0,0 0 0,22-22 15,-22 22-15,0-21 0,0 21 16,0-22-16,-21 22 0,21-21 0,1 21 15,-1-22-15,-21 22 0,0 0 0,21 0 16,-21 0-16,0 42 31,0 0-31,-21 0 16,21 0-16,-21 22 16,21-1-16,0-21 0,-22 21 0,22 1 0,-21-1 15,21 22-15,-21-22 0,21 0 16,0 22-16,0-22 0,0 0 15,0 22-15,0-22 0,0 1 0,0-1 16,0 21-16,0-20 0,0 20 0,0 1 16,0-1-16,-21 1 0,21-1 0,0 1 15,0-1-15,-21 1 0,21 20 16,0-20-16,0-1 0,-21 1 0,21-1 16,-22 1-16,22 21 0,-21-22 0,21-21 15,0 22-15,0-1 0,0-20 0,0-1 16,-21-21-16,21 22 0,-21-22 15,0-21-15,0 0 16,-1 0-16,1 0 0,0-21 16,-21-1-16,21-20 0,-1 0 0,1-1 15,-21 1-15,21-21 0,0-1 0,-22 1 16,22-22-16,0 0 0,21 1 16,0-1-16,0 0 0,0-21 0,0 22 15,21-1-15,0 0 0,22 1 16,-1-1-16,0 0 0,1 22 0,20-1 15,-21 1-15,1-1 0,20 1 16,-20 21-16,20-22 0,-21 22 0,22-1 16,-22 22-16,22-21 0,-22 21 0,0 0 15,1-1-15,-22 1 0,21 0 16</inkml:trace>
  <inkml:trace contextRef="#ctx0" brushRef="#br0" timeOffset="17345.49">1333 8213 0,'0'0'0,"0"-21"0,0-22 0,0 22 15,0 0-15,0-21 0,0 20 0,0 1 16,0 0-16,0 0 0,0 0 15,0 42 17,0 0-32,0 21 0,0 1 0,0-1 15,0 0-15,0 22 0,0-22 16,0 22-16,0-22 0,0 22 16,0-22-16,0 0 0,0 1 15,0-1-15,0 0 0,0 1 0,-21-22 16,21 0-16,-21 0 0,21 0 15,0 0-15,0-42 32,0 0-17,0 0-15,0 0 0,0 0 16,0-1-16,0 1 16,0 0-16,21 0 0,0 0 0,1-22 15,-1 22-15,0 0 0</inkml:trace>
  <inkml:trace contextRef="#ctx0" brushRef="#br0" timeOffset="17920.14">1968 8001 0,'0'0'0,"22"-21"0,-22 0 16,21 21-16,-21 21 16,0 0-1,-21 0-15,21 0 0,-22 22 16,22-22-16,-21 21 0,21 1 0,0-1 15,-21 0-15,21-21 16,-21 22-16,0-1 0,21 0 0,-21-20 16,-1-1-16,22 21 0,-21-21 15,21 0-15,-21-21 0,21 22 0,-21-22 16,21-22 0,0 1-1,0 0-15,21 0 0,0 21 16,0-21-16,1 0 0,-1 21 15,0 0-15,0-22 0,0 22 0,0 0 16,22-21-16,-22 21 0,0 0 16,21 0-16,-20-21 0,20 21 15,-21 0-15,21-21 0,-20 21 16,-1-21-16,0 21 0,0-21 0,0 21 16,-21-22-16,21 1 0,-21 0 15,0 0-15,0 0 0,0 0 16,0-1-16,0 1 0,0 0 0,0 0 15,-21 21-15,21-21 0,-21 21 16,0 21 0,21 0-16,-21 0 0,21 0 15,-21 22-15,21-1 0,-22-21 0,22 22 16,0-1-16,0 0 0,-21-21 16,21 22-16,-21-22 0,21 21 15,-21-21-15,21 1 0,0-1 0,0 0 16,0 0-16,0 0 0,0 0 15,0 1-15,0-44 32,0 1-17,21 21-15,0-21 0</inkml:trace>
  <inkml:trace contextRef="#ctx0" brushRef="#br0" timeOffset="18129.03">2836 8319 0,'0'0'0,"0"-22"31</inkml:trace>
  <inkml:trace contextRef="#ctx0" brushRef="#br0" timeOffset="18889.59">4572 7768 0,'0'0'0,"0"-21"0,-21 21 15,0 0-15,-1 0 16,22 21-1,-21 0-15,21 1 0,-21 20 16,21 0-16,0 1 0,0 20 0,0-21 16,0 22-16,0-22 0,0 22 15,-21-22-15,21 0 0,-21 1 0,21-1 16,-21 0-16,21 1 0,0-22 16,-22 0-16,22 0 0,0 0 0,-21 1 15,21-1-15,0-42 31,0-1-31,0 1 0,0 0 16,0 0-16,0 0 0,0-22 0,0 1 16,0 0-16,0-1 15,0 1-15,0-21 0,21-1 0,1 22 16,-1-22-16,0 22 0,21-22 0,-21 22 16,22 0-16,-1-1 0,0 1 15,1 21-15,-1 0 0,22 0 0,-22 21 16,0 0-16,1 0 0,-1 21 15,0 0-15,1 0 0,-1 21 0,0 1 16,-21-1-16,22 22 0,-22-1 0,0-21 16,0 22-16,0-22 0,-21 22 15,0-22-15,0 22 0,0-22 0,0 0 16,0-21-16,0 22 0,0-1 0,-21-21 16,0 0-16,0 1 0,21-1 15,-21 0-15,0-21 16,-1 0-16,1 0 15,0 0-15,0-21 0,0 21 0,0-21 16,-1-1-16</inkml:trace>
  <inkml:trace contextRef="#ctx0" brushRef="#br0" timeOffset="19072.48">4445 8403 0,'0'0'0,"-21"0"0,42 0 31,0 0-31,0 0 0,22 0 0,-1 0 16,0 0-16,1-21 16,20 0-16,-21 21 0,22-21 0,-1 21 15,-20-21-15,20-1 0,-20 22 0,20-21 16,-21 0-16,1 0 0,-1 0 16,0 21-16</inkml:trace>
  <inkml:trace contextRef="#ctx0" brushRef="#br0" timeOffset="19353.32">5694 7916 0,'0'-21'15,"0"42"-15,0-63 0,0 21 0,0 0 0,-21 21 32,-1 0-32,22 21 15,0 0-15,0 21 0,0-20 16,0 20-16,0 0 0,0 1 0,0-1 15,0 21-15,0-20 0,0-1 16,0 0-16,0 1 0,0-1 0,0 0 16,0-20-16,-21 20 0,21-21 0,0 0 15,0 22-15,0-22 0,0 0 16,0-42 31,21 0-47</inkml:trace>
  <inkml:trace contextRef="#ctx0" brushRef="#br0" timeOffset="19656.15">5588 8107 0,'0'0'0,"0"-42"0,-21 20 0,21-20 16,0 21-16,0 0 0,0 0 16,0-1-16,21 1 0,0 0 0,0 0 15,22 0-15,-1 0 0,0-1 0,1 22 16,-1-21-16,0 0 0,1 21 15,-1 0-15,0 0 0,1 0 16,-1 0-16,-21 21 0,0 0 0,-21 1 16,0-1-16,0 0 0,0 0 0,-21 0 15,-21 22-15,21-22 0,-22 21 16,1-21-16,0 0 0,-1 1 0,1 20 16,0-21-16,-1-21 0,1 21 0,0 0 15,-1-21-15,22 0 0,0 22 16,0-22-16,0 0 0,42 0 15,21 0 1,-21 0-16,22 0 0,-1-22 16,0 22-16,1-21 0</inkml:trace>
  <inkml:trace contextRef="#ctx0" brushRef="#br0" timeOffset="19939.98">6773 7789 0,'0'0'0,"0"-21"0,-21 21 16,0 0-16,0-21 0,0 21 15,-1 0-15,1 0 0,0 21 16,0-21-16,21 21 0,0 1 0,-21 20 16,0-21-16,21 21 15,-22 1-15,22-1 0,0 0 0,0 1 16,-21-1-16,21 0 0,-21 1 0,21-22 15,0 21-15,0 1 0,0-22 16,0 0-16,0 0 0,0 0 0,0 0 16,0 1-16</inkml:trace>
  <inkml:trace contextRef="#ctx0" brushRef="#br0" timeOffset="20180.29">6244 8424 0,'0'0'16,"-21"0"-16,21 22 0,-21-1 0,21 0 15,0 0-15,0 0 16,0 0-16,21-21 16,0 0-16,0 0 0,22 0 0,-22 22 15,21-22-15,0 0 0,1 0 0,-1 0 16,22 0-16,-22 0 0,0-22 15,22 22-15,-22-21 0,0 21 0,-20-21 16,20 21-16,-21-21 0,0 0 0,0 21 16,-21-21-16,0-1 0,0 1 15,0 0-15,0 0 0,0 0 16,0 0-16</inkml:trace>
  <inkml:trace contextRef="#ctx0" brushRef="#br0" timeOffset="20432.37">6477 7789 0,'0'0'0,"-21"0"15,-43-21 1,85 0 0,1 21-1,-1 0-15,0 0 0,21 0 0,1 0 0,-1 0 16,-21-21-16,21 21 15,1 0-15,-1 0 0,0 0 0,1 0 16,-22 0-16,21 0 0,-21 0 0,1 0 16</inkml:trace>
  <inkml:trace contextRef="#ctx0" brushRef="#br0" timeOffset="20824.11">8636 7620 0,'0'0'0,"-21"0"0,0-21 16,42 21 0,0-21-16,21 21 0,1 0 0,20 0 15,1-21-15,-1 21 0,22 0 16,-22 0-16,22-22 0,-22 22 0,22 0 15,-21 0-15,-1-21 0,22 21 0,-43 0 16,22 0-16,-22 0 0,-21 0 16,0 0-16,-42 0 15,0 0-15,-21 0 16,20 0-16,-20 21 0,0-21 16,21 0-16</inkml:trace>
  <inkml:trace contextRef="#ctx0" brushRef="#br0" timeOffset="21084.15">9186 7557 0,'0'105'32,"0"-83"-32,0-1 0,0 21 15,0 0-15,0 1 0,0-1 0,0 0 16,0 1-16,0 20 0,0-20 0,-21-1 15,21 0-15,-21 1 0,21-1 16,-21-21-16,21 21 0,0-20 16,0-1-16,0 0 0,0 0 0,0 0 15,0-42 17,21 0-32,0 0 15</inkml:trace>
  <inkml:trace contextRef="#ctx0" brushRef="#br0" timeOffset="21864.18">9546 8086 0,'21'0'47,"0"0"-47,1 0 16,-1-21-16,0-1 15,21 22-15,-21-21 0,1 0 0,20 0 16,-21 0-16,0 0 0,0-1 0,1 1 16,-1 0-16,-21 0 0,0 0 15,0 0-15,0-1 0,0 1 16,-21 21-16,-1 0 16,1 0-16,0 0 15,0 21-15,0 1 0,0-1 0,-1 0 16,22 0-16,-21 0 0,0 22 15,0-1-15,21-21 0,0 21 16,0-20-16,-21 20 0,21 0 0,0-21 16,0 1-16,0-1 0,0 0 0,21 0 15,0 0-15,0-21 0,0 0 16,1 21-16,-1-21 0,21 0 0,0 0 16,1 0-16,-1 0 0,0-21 0,1 0 15,-1 0-15,22 0 0,-22 0 0,0-1 16,1 1-16,20-21 0,-21 0 15,1 20-15,-22-20 0,21 0 16,-21 21-16,1-22 0,-1 22 0,-21 0 16,0 0-16,0 0 0,-21 21 15,-1 0-15,1 0 16,0 0-16,0 21 0,0 0 16,0 0-16,21 0 0,0 0 0,0 22 15,0-22-15,0 0 0,0 21 16,0-20-16,21-1 0,0 0 0,0 0 15,-21 21-15,21-20 0,0-1 16,1-21-16,-22 21 0,0 0 0,0 0 16,-22-21 15,1 0-31,0 0 0,0 0 16,0-21-16,0 21 0,-1-21 15,1 21-15,0 0 0,0-21 0,0 21 16,0 0-16,42 0 31,0 0-15,0 21-16,0-21 0,22 0 0,-22 0 15,21 0-15,-21 0 0,22 0 0,-1 0 16,0 0-16,1 0 0,20 0 16,-21-21-16,22 0 0,-22-1 15,22 1-15,-22 0 0,0 0 0,-20 0 16,20-22-16,-21 22 0,0-21 15</inkml:trace>
  <inkml:trace contextRef="#ctx0" brushRef="#br0" timeOffset="22128.33">11176 7599 0,'0'0'0,"21"-64"0,-21 22 0,0 0 15,0-1-15,0 22 0,0-21 0,0 21 16,-21 21-16,0 0 16,0 21-16,-1 0 15,22 21-15,0 1 0,-21-1 0,0 0 16,0 1-16,21 20 0,-21-20 0,0-1 15,21 21-15,-22-20 0,22-1 16,0 22-16,-21-22 0,21 0 16,0 1-16,0-1 0,0-21 0,0 21 15,0-20-15,0-1 0,21 21 0,1-42 16,-22 21-16,21 0 0,0-21 16,0 0-16,0 0 0,0 0 0,1 0 15,-1 0-15,0 0 0,0-21 0,21 0 16,-20 0-16,-1 0 0,0 0 15,0-1-15,0-20 0,0 21 0</inkml:trace>
  <inkml:trace contextRef="#ctx0" brushRef="#br0" timeOffset="22308">10880 7832 0,'0'0'0,"-22"0"0,1 21 0,0-21 16,42 0-1,0 0 1,22 0-16,-22 0 0,21 0 0,1 0 16,-1 0-16,0 0 0,1 0 15,-22 0-15,21-21 0,0 21 0,-20-21 16,20 21-16</inkml:trace>
  <inkml:trace contextRef="#ctx0" brushRef="#br0" timeOffset="22952.72">12700 7705 0,'0'0'0,"0"-21"0,0-1 0,0 1 0,0 0 16,21 0-16,-21 0 0,21 0 0,0-1 15,1 1-15,-1 21 0,21-21 16,-21 21-16,22 0 0,-1 0 0,-21 0 16,21 0-16,1 21 0,-1 0 15,0 22-15,1-22 0,-1 21 16,-21 1-16,22-1 0,-22 0 0,0 1 16,0-1-16,0 0 0,-21 22 0,0-22 15,0 0-15,0 1 0,0 20 16,0-42-16,0 22 0,-21-1 0,21-21 15,0 0-15,-21 1 0,21-1 0,0-42 47,0-1-47,0 1 0,21-21 0,0 21 16,-21-22-16,21 1 0,-21-21 16,22 20-16,-1-20 0,0 20 0,-21-20 15,21 21-15,0-22 0,0 22 16,1-1-16,-22 1 0,21 0 0,0-1 15,-21 22-15,0 0 0,21 0 16,0 21-16,-21-21 0,21 21 16,-21 21-1,22 0-15,-22 0 16,21-21-16,-21 21 0,0 1 0,0-1 16,21 0-16,0 0 0</inkml:trace>
  <inkml:trace contextRef="#ctx0" brushRef="#br0" timeOffset="23984.45">14224 8065 0,'0'0'0,"21"0"0,0 0 0,0-22 16,1 1-16,-1 21 0,-21-21 15,0 0-15,0 0 0,21 0 0,-21-1 16,0 1-16,0 0 0,0-21 0,0 21 15,0-1-15,-21 1 0,0-21 16,-1 21-16,1 0 0,0-1 0,0 22 16,0 0-16,0 0 0,-1 0 15,1 0-15,0 0 0,-21 22 0,21 20 16,-1-21-16,1 21 0,0 1 16,0-1-16,0 0 0,0 1 0,21-1 15,0 0-15,0 1 0,-22-1 0,22 0 16,0-20-16,0-1 0,0 21 15,22-21-15,-1 0 0,0-21 16,0 0-16,0 0 0,0 0 0,22 0 16,-22 0-16,0-21 0,0 21 15,0-21-15,22 0 0,-22-21 0,0 20 16,0 1-16,0-21 0,1 0 0,-22-1 16,21 1-16,-21 0 15,21-1-15,-21 22 0,21-21 0,-21 21 16,0-1-16,0 1 0,0 0 0,0 0 15,0 42 1,0 0-16,-21 0 16,21 1-16,-21 20 0,21-21 0,0 21 15,0 1-15,-21-1 0,21 0 16,0 1-16,0-22 0,0 21 0,0 1 16,0-22-16,21 0 0,0 0 0,0 0 15,0 0-15,0 1 0,22-1 16,-22-21-16,21 0 0,1 0 0,-22 0 15,21 0-15,-21 0 0,22-21 16,-22 21-16,21-22 0,-21-20 0,22 21 16,-22-21-16,21 20 0,-21-41 15,0 21-15,1-1 0,-1-20 0,0 20 16,0-20-16,0-1 0,0 22 0,-21-21 16,0-1-16,0 22 0,0-1 15,0 1-15,0 0 0,0 21 0,0-1 16,0 1-16,0 0 0,-21 42 15,21 0-15,-21 1 16,0-1-16,21 21 0,0 0 0,0 1 16,-21-1-16,21 0 0,0 1 0,-21-1 15,21 0-15,0 1 16,0-1-16,0 0 0,0-20 0,0 20 16,0 0-16,0 1 0,21-1 0,0-21 15,0 21-15,0-20 0,0-1 16,1 0-16,20 0 0,-21-21 0,21 21 15,-20-21-15,20 0 0,-21 0 0,21 0 16,-20 0-16,20-21 0,0 0 16,-21 21-16,1-42 0,20 20 0,-21 1 15,0-21-15,0 21 0,1-22 0,-22 22 16,0-21-16,21 21 0,-21 0 16,0-1-16,0 1 0,-21 21 31,-1 21-31,22 1 0,-21-1 15,0 0-15,21 0 0,0 21 0,0-20 16,-21-1-16,21 0 0,0 21 0,0-21 16,0 1-16,0-1 0,0 0 0,21 0 15,0-21 1,0 0-16,1 0 0,-1 0 0,0 0 16,0 0-16,0 0 0,0 0 0,22-21 15,-22 0-15,0 0 0,-21-1 16,21 1-16,0-21 0</inkml:trace>
  <inkml:trace contextRef="#ctx0" brushRef="#br0" timeOffset="24184.34">15536 7641 0,'-21'0'0,"42"0"0,-63 0 15,63 0 32,0 0-31,0 0-1,1 0-15,-1 0 0,0 0 16,0-21-16</inkml:trace>
  <inkml:trace contextRef="#ctx0" brushRef="#br0" timeOffset="27036.61">16552 8065 0,'0'0'0,"21"0"0,1 0 16,-1 0-16,-21-22 0,21 1 15,0 21-15,-21-21 0,21 21 0,-21-21 16,21 0-16,-21 0 0,0-1 15,0 1-15,0-21 16,0 21-16,0 0 0,0-1 0,-21 1 16,0 0-16,0 0 0,0 0 0,0 0 15,-22-1-15,22 22 0,-21 0 16,-1 0-16,1 0 0,0 22 0,-1-1 16,1 0-16,0 0 0,21 0 0,-22 22 15,22-1-15,0-21 0,0 21 16,0 1-16,-1-1 0,22-21 0,0 22 15,0-1-15,0-21 0,0 0 0,0 0 16,22 1-16,-1-1 0,0 0 16,21 0-16,-21-21 0,1 0 15,20 21-15,-21-21 0,21 0 0,1 0 16,-22 0-16,21-21 0,1 21 16,-22-21-16,21 0 0,0-22 0,-20 22 15,20-21-15,-21 0 0,0-1 0,22 1 16,-22-22-16,0 22 0,0-21 15,0 20-15,0-20 0,1-1 0,-1 1 16,-21 20-16,21-20 0,-21 21 0,0-1 16,0 1-16,0 21 0,0 0 15,0-1-15,0 1 0,-21 42 16,0 1 0,-1-1-16,22 21 0,0 0 15,-21 1-15,0-1 0,21 22 0,-21-22 16,21 0-16,0 22 0,0-22 15,0 0-15,0 1 0,0-1 0,0 0 16,0 1-16,21-1 0,0 0 0,0-20 16,22 20-16,-22-21 0,21 0 15,1-21-15,-22 21 0,21 1 0,22-22 16,-22 0-16,0 0 0,1 0 0,20 0 16,-21 0-16,1-22 0,-1 22 15,0-21-15,1 0 0,-1 0 0,-21 0 16,22 0-16,-22-22 0,0 22 0,0-21 15,-21 21-15,0-22 16,0 1-16,0 21 0,0 0 0,0-22 16,0 22-16,0 0 0,-21 0 0,0 21 15,0-21-15,-1 21 0,1 0 16,-21 0-16,21 0 0,0 21 0,-22-21 16,22 21-16,0 0 0,0 0 0,0 22 15,-22-22-15,43 21 0,-21-21 16,21 22-16,-21-22 0,21 21 0,0-21 15,0 0-15,0 1 0,0 20 0,21-42 16,0 21-16,0 0 16,1-21-16,20 0 0,-21 0 0,0 0 0,22 0 15,-22 0-15,0 0 0,21 0 16,-21-21-16,1 0 0,-1 0 16,21 0-16,-21-1 0,-21-20 0,21 21 15,1-21-15,-1-1 0,-21 22 0,0-21 16,0 21-16,0-22 0,0 22 15,0 0-15,0 0 0,0 42 32,0 0-32,-21 0 0,21 22 15,-22-22-15,22 21 0,-21-21 16,21 22-16,0-22 0,0 21 0,0 0 16,0-20-16,0-1 0,0 21 0,21-21 15,1 0-15,-22 1 16,21-1-16,0-21 0,0 21 0,21-21 15,-20 0-15,-1 0 0,21 0 0,-21 0 16,0 0-16,22 0 0,-22-21 16,0 0-16,21 21 0,-20-43 0,-1 22 15,0-21-15,0-1 0,0 1 0,0 0 16,1-1-16,-22 1 0,21-21 16,0-1-16,0 22 0,-21-22 0,0 1 15,21-1-15,-21 1 0,21-1 0,-21 22 16,0-22-16,0 22 0,0 0 15,0-1-15,0 22 0,0 0 0,0 0 16,0 42 0,-21 21-16,0 1 15,0-1-15,21 0 0,-21 22 0,0-1 16,-1 1-16,22-1 0,0 1 16,0-22-16,-21 22 0,21-22 0,0 22 15,0-22-15,0 21 0,0-20 0,21-1 16,1 0-16,-22 1 0,21-1 15,21-21-15,-21 0 0,0 22 0,1-43 16,20 21-16,-21 0 0,21-21 16,1 0-16,-22 0 0,21 0 0,-21 0 15,22-21-15,-22 21 0,21-21 16,-21 0-16,1-1 0,-1-20 0,21 21 16,-42-21-16,21-1 0,0 1 0,1 21 15,-22-22-15,0 1 0,21 21 16,-21-21-16,21 20 0,-21 1 0,0 0 15,0 42 17,0 0-32,0 1 0,-21-1 0,21 21 15,-21-21-15,21 22 0,0-1 16,0-21-16,0 21 0,0-20 16,0 20-16,0-21 0,0 0 0,0 0 15,21 1-15,0-1 0,0-21 0,-21 21 16,21-21-16,0 0 0,1 0 15,-1 0-15,0 0 0,0 0 0,0 0 16,0-21-16,22 0 0,-22 21 0,0-43 16,0 22-16,22 0 0,-22-21 15,0-1-15,0 22 0,0-21 0,22-1 16,-43 22-16,21 0 0,0 0 0,0 0 16,0 0-16,-21-1 0,0 44 31,-21-1-31,0 21 15,0-21-15,0 0 0,-1 22 16,1-22-16,0 21 0,21-21 0,0 22 16,0-22-16,0 0 0,0 21 0,0-20 15,0-1-15,21 0 16,0-21-16,1 0 0,-1 21 0,0-21 16,21 0-16,-21 0 0,1 0 0,-1 0 15,0-21-15,0 21 0,0-21 16,0 0-16,1-1 0,-1-20 0,0 21 15,-21-21-15,0-1 0,0 1 0,0 21 16,0-22-16,0 1 0,-21 21 16,21-21-16,-43 20 0,22 1 15,0 0-15,-21 0 0,-1 21 0,22 0 16,-21 0-16,21 0 0,-22 0 16,22 0-16,0 0 0,21 21 31,21-21-31,0 0 0,1 0 15,-1 0-15,21 0 0,0 0 0,1 0 16,-22 0-16,21 0 0,1 0 0,-1 0 16,0 0-16,1 0 0,-22 0 15,21 0-15,-21 0 0,22 0 0,-22 0 16,0 0-16,0 0 0,21 0 0,-42 21 16,22-21-16,-22 21 15,21 1-15,-21-1 0,0 0 16,0 0-16,0 0 0,0 0 0,0 22 15,0-22-15,0 0 0,0 0 16,0 22-16,0-22 0,0 0 0,0 0 16,0 0-16,0 0 0,-21 1 0,21-1 15,0 0 1,-22-21-16,1-21 31,21 0-31,0-1 16,0 1-16,0 0 0,0 0 0,0-21 15,21 20-15,1-20 0,20 21 16,-21-21-16,21 20 0,-20-20 0,20 0 16,0 21-16,1-1 0,-1 1 15,0 0-15,1 0 0,-22 0 0,21 21 16,-21 0-16,0 0 0,1 0 16,-1 0-16,-21 21 0,0 0 0,0 0 15,0 0-15,0 1 0,0 20 0,0-21 16,-21 0-16,21 22 0,-22-22 15,22 21-15,0-21 0,0 22 0,0-22 16,0 0-16,0 0 0,0 0 16,0 0-16,22 1 0,-1-22 15,0 0-15,21 0 0,-21 0 16,1 0-16,20 0 0,-21 0 0,21 0 16,-20-22-16,20 22 0,-21-21 0,21-21 15,1 21-15,-22 0 0,0-22 16,21 1-16,-20 0 0,-1-1 0,0 1 15,0 0-15,0-1 0,0 22 0,-21-21 16,0 21-16,0-22 0,0 22 16,-21 21-1,0 0-15,0 0 0,0 21 16,0 0-16,21 1 0,-22-1 16,22 0-16,0 0 0,0 21 15,0-20-15,0-1 0,0 0 0,0 0 16,22-21-16,-1 21 0,0 0 15,0 1-15,-21-1 0,21 0 0,0-21 16,1 21-16,-22 0 0,0 0 16,0 1-16,0-1 0,0 0 15,0 0-15,-22-21 16,1 0-16,0 21 0,0 0 16,0-21-16,0 0 0,-1 22 15,1-22-15,0 0 0,0 0 0,0 0 16,0 0-16,-1 0 0,1 0 0,0 0 15,0 0-15,0 0 16,21-22-16,-21 22 0,-1-21 16,22 0-16,-21 0 0,0 0 0,21 0 15</inkml:trace>
  <inkml:trace contextRef="#ctx0" brushRef="#br0" timeOffset="27293.51">19579 7133 0,'0'0'0,"-21"-21"0,0 21 0,0-21 0,-1 0 15,1 21 1,21-21-16</inkml:trace>
  <inkml:trace contextRef="#ctx0" brushRef="#br0" timeOffset="27576.35">18013 7514 0,'21'0'15,"0"0"-15,0-21 0,0 21 16,1 0-16,20-21 0,-21 21 0,21-21 15,1 21-15,-22-21 0,21 21 0,1 0 16,-22 0-16,21-22 16,-21 22-16,0 0 0,1 0 0,-22 22 31,-22-22-15,1 0-16,0 0 0</inkml:trace>
  <inkml:trace contextRef="#ctx0" brushRef="#br0" timeOffset="41955.98">1460 10393 0,'22'0'0,"-22"-21"16,0 0 15,0 42 32,0 0-63,0 21 0,0-21 0,0 22 15,0-1-15,0-21 0,0 22 16,0-1-16,21 21 0,-21-20 0,0-1 16,0 0-16,0-20 0,21 20 15,-21 0-15,0-21 0,21 22 16,-21-22-16,21 0 0,-21 21 0,0-20 15,21-1-15,-21 0 16,22-21-16,-22 21 16,21-21-1,-21-21-15,21 0 16,-21 0-16,21-1 16,-21 1-16,21 0 0</inkml:trace>
  <inkml:trace contextRef="#ctx0" brushRef="#br0" timeOffset="42328.08">2307 10499 0,'-42'-21'32,"63"-1"-1,0 22-31,0-21 0,0 21 16,1 0-16,20 0 0,-21-21 15,21 21-15,-20 0 0,20 0 0,-21-21 16,21 21-16,-20-21 0,-1 21 0,0 0 15,0 0-15,0 0 0,0 0 16,-42 21 15,0-21-31,0 0 0,0 0 16,-22 21-16,22-21 0,0 0 16,0 0-16,-21 0 0</inkml:trace>
  <inkml:trace contextRef="#ctx0" brushRef="#br0" timeOffset="42906.84">2222 10435 0,'-21'0'0,"-21"43"15,42-22 1,0 0-16,0 0 0,-21-21 16,21 21-16,0 0 0,-21 1 15,21-1-15,0 0 0,0 0 0,-22 0 16,22 0-16,-21 1 0,21-1 15,-21-21-15,21 21 0,0 0 16,0 0-16,0-42 63,21 21-48,-21-21-15,21 0 0,1 21 0,-1-21 16,0 21-16,0-22 0,0 22 15,0-21-15,1 21 0,20-21 0,-21 21 16,21 0-16,-20 0 0,20 0 16,-21 0-16,21 0 0,-20 0 15,20 0-15,-21 0 0,0 21 0,0-21 16,1 21-16,-1 1 0,0-1 16,-21 0-16,0 0 0,0 21 0,0-20 15,0-1-15,0 0 0,0 0 16,0 21-16,-21-20 0,0-1 0,-1 0 15,1 0-15,0 0 0,-21 0 0,21 1 16,-1-22-16,1 21 0,0-21 16,0 0-16,-21 0 0,20 0 0,1 0 15,0 0-15,0 0 0,0 0 16,0 0-16,-1-21 0,1 21 16,0-22-16,0 22 31,21-21-31,21 21 47,0 0-47</inkml:trace>
  <inkml:trace contextRef="#ctx0" brushRef="#br0" timeOffset="43861.04">3387 10964 0,'-22'22'16,"22"-44"78,0 1-79,0 0 1,-21 21-1,0 0-15,0 0 16,0 0-16,21 21 16,-21-21-1,21 21 1,0 1-16,0-1 16,21-21-1,0 0 1,0 0-16,0-21 0</inkml:trace>
  <inkml:trace contextRef="#ctx0" brushRef="#br0" timeOffset="45124.09">6583 10287 0,'0'0'0,"21"-21"0,0 21 15,-21-21-15,21 21 16,-21-21-16,0-1 0,0 1 16,-21 0-1,0 21-15,-21-21 0,20 0 0,1 21 16,-21-21-16,21 21 0,-22-22 0,22 22 16,-21-21-16,21 21 0,0 0 15,-22 0-15,22 0 0,0 0 0,0 0 16,0 0-16,-22 21 0,22 1 15,-21-1-15,21 21 0,-22-21 0,22 22 16,-21-22-16,21 21 0,-22 22 16,22-22-16,0 21 0,0-20 15,0 20-15,21-20 0,0 20 0,0-21 16,0 22-16,0-22 0,0 1 0,0-1 16,21 0-16,21-21 0,-21 22 15,22-22-15,-22 21 0,21-21 0,0 1 16,1-1-16,-1-21 0,0 21 0,1-21 15,20 0-15,-20 0 0,-1 0 16,0 0-16,1 0 0,-22-21 0,21 21 16,0-21-16,1-1 0,-22 1 0,21 0 15,1 0-15,-22 0 0,21 0 16,-21-22-16,0 22 0,1-21 16,20 21-16,-21-22 0,-21 22 0,21-21 15,0 21-15,-21-22 0,22 22 16,-22 0-16,0 0 0,21 0 15,-21-1-15,0 44 16,0-1 0,0 0-16,0 0 0,0 0 0,0 22 15,0-22-15,0 21 0,0-21 0,0 22 16,0-22-16,0 21 0,0-21 16,0 0-16,0 1 0,0-1 0,0 0 15,0 0-15,0 0 0,21-21 0,0 0 16,0 21-16,0-21 0,1 0 15,20 0-15,-21 0 0,21 0 16,-20-21-16,-1 0 0,21 0 0,-21 0 16,0 0-16,22-1 0,-22 1 0,0 0 15,0-21-15,-21 21 0,0-22 16,0 1-16,0 0 0,0 20 0,0-20 16,0 0-16,-21-1 0,0 1 0,-21 0 15,20 21-15,-20-1 0,21 1 16,-21 0-16,-1 0 0,1 21 15,21 0-15,-22 0 0,1 0 0,21 21 16,0 0-16,0 22 0,-1-22 16,1 21-16,21 0 0,0-20 0,0 20 15,0 0-15,0 1 0,0-22 0,0 21 16,21-21-16,1 22 0,-1-22 16,0 0-16,21 0 0,-21-21 0,22 21 15,-22 0-15,21-21 0,-21 0 0,22 0 16,-22 0-16,21 0 0,1 0 15,-22-21-15,21 0 0</inkml:trace>
  <inkml:trace contextRef="#ctx0" brushRef="#br0" timeOffset="45432.91">7916 10202 0,'0'-42'0,"0"84"0,0-126 0,0 41 0,0 22 16,0-21-16,0 21 0,0 0 15,0-1-15,0 44 32,0-1-32,0 21 0,0 0 0,0 1 15,-21-1-15,21 22 0,0-22 0,0 21 16,-21 1-16,21-1 0,0 1 16,0-1-16,-21 1 0,21-22 15,-21 22-15,21-22 0,-22 0 0,22 1 16,0-1-16,0-21 0,0 22 0,0-22 15,0 0-15,0 0 16,22-21-16,-1 0 16,0 0-16,0-21 0,0 0 15,0 0-15,1-1 0,-1-20 16,0 21-16</inkml:trace>
  <inkml:trace contextRef="#ctx0" brushRef="#br0" timeOffset="45716.75">8318 10033 0,'0'0'0,"0"-21"0,0 0 0,0 42 47,0 21-47,0-21 0,0 22 0,0-1 16,0 0-16,0 22 0,0-22 15,-21 22-15,21-1 0,0 1 0,0-22 16,0 22-16,0-22 0,-21 0 0,21 1 15,0-1-15,0 0 0,0-21 0,0 1 16,0-1-16,0 0 0,0 0 16,0 0-16,21-21 15,0 0-15,1 0 16,-1 0-16,0-21 16,-21 0-16,21 21 0,0-42 0,0 20 15,1 1-15,-22-21 0</inkml:trace>
  <inkml:trace contextRef="#ctx0" brushRef="#br0" timeOffset="46112.19">8678 10605 0,'0'0'0,"21"21"16,1 0-16,-1-21 0,0 0 15,0 21-15,21-21 0,-20 0 16,-1 0-16,21 0 0,-21 0 15,22 0-15,-22 0 0,0-21 0,21 21 16,-21-21-16,1 0 0,-1-1 0,0 22 16,-21-21-16,0 0 0,0 0 15,0 0-15,0 0 0,0-1 0,0 1 16,0 0-16,-21 0 0,0 21 0,-1-21 16,1 21-16,0 0 0,0 0 15,-21 0-15,20 0 0,1 21 0,-21 0 16,21 0-16,0 0 0,-1 22 15,1-1-15,0-21 0,21 22 16,-21-1-16,21-21 0,0 21 0,0-20 16,0 20-16,0-21 0,0 21 0,0-20 15,21-1-15,0 0 0,0 0 16,1 0-16,-1-21 0,0 21 0,21-21 16,-21 0-16,22 0 0,-1 0 0,0 0 15,1 0-15,-1 0 0,0-21 16,1 0-16,-1 0 0,0 0 0</inkml:trace>
  <inkml:trace contextRef="#ctx0" brushRef="#br0" timeOffset="48057.9">9927 10393 0,'0'0'0,"0"-21"0,0 0 0,0-1 0,-21 1 15,0 0-15,0 0 0,-1 21 0,1-21 16,0 21-16,0 0 0,0 0 15,0 0-15,-1 0 0,1 0 0,0 21 16,0 0-16,0 0 0,0 0 0,21 22 16,0-1-16,0-21 0,0 22 15,0-1-15,0 0 0,0 1 0,0-1 16,0 0-16,0 1 0,0-22 0,0 21 16,21-21-16,0 0 15,-21 22-15,21-22 0,0-21 0,22 21 16,-22 0-16,21-21 0,-21 0 0,22 0 15,-1 0-15,-21 0 0,21 0 0,1 0 16,-1 0-16,0-21 0,1 0 16,-22 0-16,21 0 0,1-1 0,-22-20 15,21 0-15,-21-1 0,0 1 0,22-21 16,-22 20-16,0-20 0,0-1 16,0 1-16,-21-1 0,0 1 0,22 20 15,-22 1-15,0 0 0,0-1 0,0 1 16,0 21-16,0 0 0,0 0 15,-22 21 1,1 0-16,21 21 0,0 0 16,-21 0-16,21 21 0,-21 1 15,21-1-15,0 0 0,0 1 0,0 20 16,0-20-16,0 20 0,0-21 0,0 1 16,0 20-16,0-20 0,0-1 0,0 0 15,0-21-15,21 22 0,-21-22 16,21 0-16,0 0 0,-21 0 0,22 1 15,-1-22-15,0 0 0,0 0 0,21 0 16,-20 0-16,20 0 0,0 0 16,-21 0-16,22-22 0,-1 1 0,-21 0 15,22-21-15,-1 21 0,-21-22 16,21 22-16,-20-21 0,-1 21 16,0-22-16,0 22 0,0 0 0,0 0 15,-21 0-15,0-1 0,0 44 31,0-1-15,-21 0-16,0 0 0,21 0 16,-21 22-16,21-22 0,0 0 0,0 0 15,0 0-15,0 0 0,0 22 16,0-22-16,0 0 0,0 0 0,0 0 16,0 1-16,21-22 0,0 21 15,0-21-15,22 0 0,-22 0 16,21 0-16,-21 0 0,22 0 15,-22 0-15,21-21 0,-21 21 0,22-22 16,-22 1-16,21 0 0,1 0 0,-22 0 16,0 0-16,21-1 0,-21-20 15,1 21-15,-22 0 0,21 0 0,-21-1 16,21 1-16,-21 0 0,0 42 47,-21 0-47,0 1 0,-1-1 0,22 0 15,0 0-15,0 0 0,-21 0 0,21 1 16,0-1-16,-21 0 0,21 0 16,0 0-16,0 0 0,0 1 0,0-1 15,21 0-15,0-21 0,1 0 16,-1 0-16,0 0 0,0 0 16,0 0-16,0 0 0,1 0 0,-1 0 15,0-21-15,0 0 0,0 21 0,0-22 16,1-20-16,-1 21 0,-21-21 0,0 20 15,0-20-15,0 0 0,0-1 16,0 1-16,0 0 0,0-1 16,-21 22-16,-1 0 0,1 0 0,0 0 0,-21 21 15,21 0-15,-22 0 16,22 0-16,-21 0 0,21 0 0,-1 21 16,1-21-16,0 21 0,0 0 15,21 0 1,21-21-16,0 0 0,0 0 15,22 0-15,-22 0 0,21 0 0,1 0 16,-1 0-16,0-21 0,1 21 16,-1-21-16,0 21 0,-21 0 0,22-21 15,-1 21-15,0-21 0,1 21 0,-22 0 16,21 0-16,-21 0 0,1 0 0,-22 21 16,0 0-16,21 0 15,-21 0-15,0 1 0,0-1 0,0 0 16,0 0-16,0 0 0,0 22 0,0-22 15,0 0-15,0 0 0,0 0 16,0 0-16,0 22 0,0-22 0,0 0 16,0 0-16,21 0 0,-21 1 15,0-44 32,0 1-47,0 0 0,0 0 0,0 0 16,21 0-16,0-22 15,-21 22-15,21-21 0,1-1 0,-1 1 16,0 0-16,0-1 0,21 1 0,-20 0 16,20-1-16,0 22 0,1 0 0,-1 0 15,0 0-15,1 0 0,-22 21 16,21 0-16,-21 0 0,22 0 0,-22 0 16,0 21-16,0 0 0,-21 0 0,21 21 15,-21-20-15,0 20 0,0-21 16,0 21-16,0 1 0,-21-1 0,21-21 15,-21 22-15,21-22 0,0 21 0,0-21 16,0 0-16,0 22 0,0-22 16,21 0-16,0 0 15,0-21-15,1 0 0,-1 21 0,0-21 16,21 0-16,-21 0 0,1 0 0,20 0 16,0 0-16,1 0 0,-1-21 0,0 21 15,1-21-15,-1 0 0,0 0 16,1 0-16,-1-1 0,-21-20 0,21 0 15,1-1-15,-22 1 0,0 0 16,21 21-16,-42-22 0,22 1 0,-22 0 16,0 20-16,0 1 0,0 0 0,0 0 15,0 0-15,-22 21 0,1 0 16,-21 0-16,21 0 0,0 0 0,-22 0 16,22 21-16,0 0 15,0 0-15,0 0 0,21 22 0,0-22 16,0 0-16,0 0 0,0 0 0,0 1 15,21-1-15,0 0 0,21 0 0,-21 0 16,1 0-16,-1 1 0,21-1 16,-21-21-16,0 21 0,1 0 0,-1 0 15,-21 0-15,21 1 0,-21-1 16,0 0 0,-21-21-16,21 21 15,-21-21-15,-1 0 0,1 0 0,-21 0 16,21 0-16,0 0 0,-22 0 0,22 0 15,0 0-15,0 0 0,0 0 16,-1 0-16,1-21 16,21 0-1,0 0-15,0-1 0,0 1 0,0 0 16,0 0-16</inkml:trace>
  <inkml:trace contextRef="#ctx0" brushRef="#br0" timeOffset="48340.73">12700 9906 0,'-21'0'0,"0"0"31,-1 0 47,1 0-62,0 0-16,0 0 0,-21 0 15,20 0-15</inkml:trace>
  <inkml:trace contextRef="#ctx0" brushRef="#br0" timeOffset="48620.57">11028 9991 0,'0'0'0,"-64"0"0,1 0 0,20 21 0,-20-21 16,21 0-16,-1 21 0,22-21 15,0 0-15,0 0 0,42 0 16,0 0-16,21 0 0,1 0 15,20 0-15,1 0 0,-1 0 16,22 0-16,-22 0 0,22 0 16,-21 0-16,20 0 0,-20 0 0,-1 0 15,-20 0-15,20 0 0,-21 0 16,-20 0-16,20 0 0,-63 0 31,-22 0-31,22 0 16,-21 0-16,0 21 0,-22-21 0,1 21 15,-1 1-15</inkml:trace>
  <inkml:trace contextRef="#ctx0" brushRef="#br0" timeOffset="49095.94">7726 12298 0,'0'0'0,"0"-42"0,0 20 0,0-20 15,0 21-15,0 0 0,0 0 16,0-1-16,0 1 0,0 42 31,0 1-31,0 20 16,0 0-16,0 1 0,0-22 0,0 21 15,0 0-15,0 22 0,0-22 16,0 1-16,0-1 0,0-21 16,0 21-16,0 1 0,0-1 0,0-21 15,0 0-15,0 1 0,-21-1 0,21 0 16,0 0-16,21-42 31,0 0-31,0 21 0,0-21 0</inkml:trace>
  <inkml:trace contextRef="#ctx0" brushRef="#br0" timeOffset="49372.78">8234 12467 0,'0'0'0,"0"21"16,21-21-1,0 0-15,0 0 16,0 0-16,1 0 0,-1 0 15,0 0 1,-21-21-16,0 0 0,0 0 16,-21 21-1,0 0 1,-1 0-16,1 0 16,21 21-1,21-21 16,1 0-31</inkml:trace>
  <inkml:trace contextRef="#ctx0" brushRef="#br0" timeOffset="51372.38">10054 12171 0,'0'0'0,"21"0"16,0 0 0,1-21-16,-1 0 0,0 21 15,0-43-15,21 22 0,-20 0 16,20-21-16,-21 20 0,21 1 0,-20-21 16,-1 21-16,-21 0 0,0-22 0,0 22 15,0 0-15,0 0 0,0 0 16,-21 21-16,-22-22 0,1 22 0,0 0 15,-1 0-15,1 0 0,-22 0 0,1 0 16,21 0-16,-22 22 0,22-1 16,-1 0-16,1 0 0,0 0 0,21 0 15,-1 1-15,22-1 0,0 21 0,0-21 16,22 22-16,-1-22 0,0 0 16,0 21-16,21-21 0,-20 22 0,20-22 15,0 0-15,1 21 0,-1-20 16,0 20-16,1-21 0,-22 0 15,21 22-15,-21-22 0,0 21 0,1-21 16,-22 0-16,0 1 0,0 20 0,0-21 16,-43 0-16,22 0 0,-21 1 15,-1-1-15,1 0 0,0-21 0,-1 21 16,1-21-16,0 0 0,-22 0 0,22 0 16,21 0-16,-22-21 0,1 0 15,21 21-15,-21-21 0,20-22 0,1 22 16,0 0-16,0-21 0,0 20 0,21-20 15,0 21-15,0-21 0,0 20 16,0-20-16,0 21 0,0 0 16,0 0-16,0 42 31,21 0-31,-21 0 0,0 21 16,21-20-16,-21 20 0,21-21 0,-21 21 15,21-20-15,1 20 0,-22-21 16,21 0-16,0 22 0,0-22 0,0 0 15,0 0-15,1 0 0,-1 0 0,21-21 16,0 0-16,-20 22 0,20-22 16,0 0-16,1 0 0,20-22 15,-21 22-15,1-21 0,-1 0 0,0 0 16,1 0-16,-1 0 0,0-1 16,-20-20-16,-1 21 0,0-21 0,0 20 15,0-20-15,0 21 0,-21-21 0,0 20 16,0 1-16,0 0 0,22 0 15,-22 0-15,0 42 32,0 0-32,0 0 15,-22 0-15,22 1 0,0 20 0,0-21 16,0 0-16,0 22 0,0-22 0,0 0 16,0 0-16,0 21 0,0-20 15,0-1-15,0 0 0,22 0 16,-1-21-16,-21 21 0,21-21 0,0 0 15,0 0-15,0 0 0,1 0 0,-1 0 16,21 0-16,-21-21 0,0 0 16,22 0-16,-22 0 0,21-1 0,-21 1 15,1-21-15,-1 21 0,21-22 0,-21 1 16,0 21-16,1-21 0,-22 20 16,21-20-16,0 21 0,-21 0 0,0 0 15,21-1-15,-21 1 0,21 21 16,-21 21 15,0 1-31,-21-1 0,21 21 0,-21-21 16,21 0-16,0 22 0,0-22 15,0 0-15,0 21 0,0-20 0,0-1 16,0 0-16,0 0 0,0 0 0,21 0 16,0-21-16,0 22 0,1-22 0,-1 0 15,0 0-15,21 0 0,-21 0 16,22 0-16,-22 0 0,21 0 0,-21-22 15,22 1-15,-22 21 0,0-21 0,21-21 16,-20 21-16,-1-1 16,0 1-16,0 0 0,0-21 0,-21 21 15,21-1-15,-21 1 0,22 0 0,-22 0 16,0 0-16,0 0 16,0 42 15,0 0-31,0 0 0,0 0 15,-22 0-15,22 1 0,0-1 0,0 0 16,0 0-16,0 0 0,0 0 0,0 1 16,0-1-16,0 0 0,22-21 0,-22 21 15,21 0-15,21-21 0,-21 0 16,0 0-16,22 0 0,-22 0 0,21 0 16,-21 0-16,22 0 0,-22 0 0,21-21 15,-21 21-15,22-21 0,-22-21 16,0 20-16,21 1 0,-20-21 15,-1 0-15,0-1 0,0 1 0,0-22 16,0 22-16,1-21 0,-1 20 0,-21-20 16,21 20-16,0 1 0,-21 0 15,0-1-15,21 22 0,-21 0 0,0 0 16,0 0-16,-21 21 31,0 21-31,0 21 0,21-21 16,-21 22-16,21-1 0,-22 0 15,22 1-15,-21-1 0,21 0 0,0 1 16,0-1-16,0 0 0,0 1 16,0-1-16,0 0 0,21-20 0,1 20 15,-1-21-15,0 0 0,0 0 16,0 1-16,0-1 0,1 0 0,-1-21 16,21 0-16,-21 0 0,0 0 0,1 0 15,20 0-15,-21 0 0,0 0 0,22-21 16,-22 0-16,21-1 0,-21 1 15,0 0-15,1-21 0,20 21 0,-21-22 16,0 1-16,-21 0 0,21 20 16,-21-20-16,22 21 0,-22 0 0,0 0 15,0-1-15,-22 22 0,1 0 16,0 0-16,-21 22 16,21-1-16,-1 0 0,22 0 15,-21 21-15,0-20 0,21 20 0,-21-21 16,21 21-16,0-20 0,0-1 0,0 21 15,0-21-15,0 0 0,21 1 0,0-22 16,0 21-16,1 0 0,-1-21 16,0 0-16,21 0 0,-21 0 0,1 0 15,20 0-15,-21 0 0,21 0 0,1 0 16,-22-21-16,21 21 0,1-21 16,-22-1-16,21 1 0,-21 0 0,0-21 15,1 21-15,-1-1 0,0-20 0,-21 21 16,0 0-16,0-22 0,0 22 15,0 0-15</inkml:trace>
  <inkml:trace contextRef="#ctx0" brushRef="#br0" timeOffset="51596.25">12171 11938 0,'0'0'0,"42"21"15,0-21 1,-20 0-16,20 0 0,0 0 16,1 0-16,-1 0 0,21 0 0,-20 0 15,-1 0-15,0 0 0,1 0 16,20 0-16,-42-21 0,22 21 0,-22 0 16,0 0-16,-21-21 0,0 0 0,0 0 15</inkml:trace>
  <inkml:trace contextRef="#ctx0" brushRef="#br0" timeOffset="51792.43">11599 11811 0,'0'0'0,"0"21"0,0 0 31,21-21-16,1 0-15,-1 0 16,0 0-16,0 0 16,0 0-1</inkml:trace>
  <inkml:trace contextRef="#ctx0" brushRef="#br0" timeOffset="55556.23">14203 11790 0,'0'0'0,"21"0"16,0 0-16,0 0 15,0 0-15,1 0 0,-1 0 0,0 0 16,21 0-16,-21 0 0,22-21 16,-22 21-16,21-21 0,1-1 0,-22 1 15,21 0-15,-21 21 0,22-42 16,-22 21-16,0-1 0,-21 1 16,0 0-16,0 0 0,0 0 0,0 0 15,-21-1-15,21 1 0,-43 0 0,22 21 16,-21 0-16,0 0 0,-1 0 15,1 0-15,-22 21 0,22 0 0,0 1 16,-1-1-16,1 21 0,21-21 0,-21 22 16,42-22-16,0 21 0,0-21 15,0 22-15,0-22 0,0 0 0,21 21 16,0-21-16,0 1 0,21-1 0,1-21 16,-1 21-16,0 0 15,1-21-15,-1 0 0,0 0 0,1 0 16,-22 0-16,21 0 0,-21 0 0,1 0 15,-1 0-15,-21-21 16,-21 21 0,-1 0-16,1 0 0,-21 0 0,21 0 15,-22 0-15,1 0 0,0 21 16,-1-21-16,1 21 0,21 0 0,-21 1 16,20 20-16,1-21 0,21 21 15,0-20-15,0-1 0,0 21 0,0-21 16,0 22-16,21-22 0,1 0 15,-1 0-15,0 0 0,0 0 0,0-21 16,0 22-16,22-22 0,-22 0 16,0 0-16,21 0 0,-20 0 0,-1 0 15,21 0-15,-21 0 0,0-22 0,1 1 16,-1 21-16,-21-21 0,21-21 16,0 21-16,0-1 0,0-20 0,1 0 15,-22-1-15,21 1 0,0 21 16,21-21-16,-21-1 0,1 22 0,20-21 15,-21 21-15,21 21 0,1-22 0,-1 22 16,-21 0-16,22 0 0,-1 0 0,-21 22 16,0-1-16,0 0 0,1 0 15,-22 21-15,0-20 0,0 20 16,0-21-16,0 21 0,-22 1 0,1-22 16,0 21-16,0-21 0,21 22 15,-21-22-15,0 0 0,21 0 0,0 0 16,21-42 15,0 0-15,0 0-16,0-21 0,0 20 0,1-20 15,20 0-15,-21 21 0,21-43 16,-20 43-16,20-21 0,0-1 16,-21 22-16,1-21 0,-1 21 0,0-1 15,0 1-15,-21 0 16,0 42-1,-21 0-15,0 1 16,21-1-16,-21 0 0,-1 21 16,1-21-16,21 22 0,-21-22 0,21 21 15,-21 1-15,21-22 0,0 0 0,0 21 16,0-21-16,0 1 0,21-1 16,0 0-16,0-21 0,1 21 0,-1-21 15,21 0-15,-21 0 0,22 0 0,-1 0 16,-21 0-16,21 0 0,1 0 15,-1-21-15,0 0 0,22 0 16,-22-1-16,1-20 0,-1 21 0,-21-21 16,21-1-16,-20 22 0,-1-21 0,-21-1 15,0 22-15,0-21 0,0 21 16,0 0-16,-21-1 0,-1 22 16,1-21-16,0 21 0,0 0 0,0 0 15,0 21-15,-1 1 0,1-1 16,0 0-16,0 0 0,0 0 0,0 22 15,21-22-15,0 21 0,0-21 0,0 22 16,0-22-16,0 0 0,0 0 16,21 21-16,0-20 0,0-22 15,0 21-15,22 0 0,-22-21 0,21 0 16,0 0-16,-20 0 0,20 0 16,0 0-16,1 0 0,-1 0 0,-21-21 15,21 0-15,-20-1 0,-1 1 0,21-21 16,-21 21-16,0-22 0,22 22 15,-22-21-15,0 0 0,0 20 0,0 1 16,1 0-16,-1 0 0,0 0 0,0 21 16,0 0-1,-21 21 17,0 0-17,0-42 32,0 0-47,0 0 16,0-1-16,0 1 15,-21 21 17,0 0-32,0 0 15,21 21-15,-21 1 16,21-1-1,-22 0-15,1 0 0,21 21 0,-21-20 16,21-1-16,0 21 0,0-21 0,0 0 16,0 22-16,0-22 0,0 0 15,0 0-15,0 0 0,21 1 0,0-1 16,1 0-16,-1-21 0,0 21 0,0-21 16,0 0-16,0 0 0,1 0 0,20 0 15,-21 0-15,21 0 0,-20-21 16,20 0-16,-21 21 0,0-21 0,22-22 15,-22 22-15,21 0 0,-21-21 0,0 20 16,22-20-16,-22 0 0,0 21 16,0-22-16,0 22 0,-21 0 15,22 0-15,-22 0 0,-22 21 32,1 21-32,0 0 15,21 0-15,-21 21 0,0-20 0,21-1 16,0 0-16,0 21 0,0-21 15,-21 22-15,21-22 0,0 0 0,0 0 16,0 0-16,21 1 0,0-22 0,0 21 16,0-21-16,0 0 0,1 0 15,-1 0-15,21 0 0,-21 0 0,22 0 16,-22 0-16,21-21 0,-21 21 0,0-22 16,1 1-16,20 0 0,-21-21 15,0 21-15,0-22 0,1 22 16,-1-21-16,0 21 0,0-22 0,-21 22 15,0-21-15,0 21 0,0-1 0,0 1 16,0 42 15,0 1-31,-21-1 0,21 0 16,-21 0-16,21 21 0,0-20 16,-21 20-16,21-21 0,0 21 0,0-20 15,0-1-15,0 0 0,21 0 0,0 0 16,0 0-16,-21 1 0,21-22 15,0 0-15,1 0 0,-1 0 16,0 0-16,21 0 0,-21 0 0,1 0 16,-1 0-16,0-22 0,0 1 0,0 0 15,-21 0-15,21 0 0,1-22 16,-1 1-16,0 0 0,0-1 0,-21 1 16,21 0-16,0-22 0,1 1 0,-1 20 15,0-20-15,0-1 0,-21 1 16,21 21-16,-21-22 0,21 22 0,-21 21 15,0-22-15,0 22 0,0 0 0,-21 42 32,0 0-32,21 22 15,-21-22-15,21 21 0,0 0 16,-21 1-16,21 20 0,0-20 16,-21-1-16,21 0 0,0 22 0,0-22 15,0 0-15,0 22 0,0-22 0,0 1 16,0-1-16,0 0 0,21 1 15,0-22-15,-21 0 0,21 0 0,0 0 16,0 0-16,1-21 0,20 0 0,-21 0 16,0 0-16,22 0 0,-22 0 15,21 0-15,-21-21 0,22 0 0,-22 0 16,21 0-16,-21 0 0,0-22 0,22 1 16,-22 0-16,0 20 0,0-20 15,-21 0-15,21 21 0,-21-1 16,22 1-16,-22 0 0,0 0 0,0 42 31,0 0-15,0 0-16,0 1 0,0 20 0,0-21 15,0 0-15,0 22 0,0-22 16,0 21-16,0-21 0,0 0 0,0 1 16,0-1-16,0 0 0,0 0 0,21 0 15,0-21-15,0 0 0,0 0 16,0 0-16,1 0 0,-1 0 0,0 0 15,21 0-15,-21 0 0,22-21 16,-22 0-16,0 0 0,21 0 0,-20-1 16,20-20-16,-21 21 0,0-21 15,0 20-15,1 1 0,-1-21 16,0 21-16,-21 0 0,0-1 0,0 1 16,0 42-1,0 1-15,0-1 16,0 0-16,0 0 0,-21 0 0,21 0 15,0 1-15,0 20 0,0-21 16,0 0-16,0 0 0,0 1 0,0-1 16,0 0-16,21 0 0,-21 0 15,21-21-15,0 0 0,0 21 0,1-21 16,-1 0-16,0 0 16,0 0-16,0 0 0,0 0 0,1-21 15,-1 0-15,0 0 0,-21 0 0,0 0 16,0-1-16,0-20 0,0 21 15,0-21-15,0-1 0,-21 22 0,0 0 16,-1-21-16,1 20 0,0 1 0,-21 21 16,21-21-16,-1 21 0,1-21 15,0 21-15,0 0 0,42 0 47,0 0-47,0 0 0,1-21 0,20 21 16,-21-21-16,21 21 0,1 0 0,-22-22 15,21 22-15,1 0 0,-22 0 16,21 0-16,-21 0 0,22 0 0,-22 0 16,0 0-16,0 0 0,0 22 0,0-1 15,1 0-15,-22 0 16,0 21-16,0-20 0,0-1 0,0 0 16,0 21-16,0-21 0,0 22 0,0-22 15,0 0-15,0 0 0,0 0 0,0 1 16,-22-1-16,22 0 15,0 0-15,-21-21 0,21 21 16,0-42 15,0 0-31,0 0 16,21 0-16,1-1 0,-1-20 0,-21 21 16,21-21-16,21 20 0,-21-20 15,1 0-15,-1 21 0,21-22 0,-21 1 16,22 21-16,-1 0 0,-21-1 15,21 1-15,-20 21 0,20 0 16,-21 0-16,0 0 0,0 0 0,1 21 0,-22 1 16,21-1-16,-21 0 0,0 21 15,0-21-15,0 22 0,0-22 0,0 21 16,0 1-16,0-22 0,0 21 16,0-21-16,0 0 0,0 22 0,0-22 15,21-21-15,-21 21 0,21 0 0,0-21 16,0 0-16,1 0 0,-1 0 15,0 0-15,0 0 0,21 0 0,-20 0 16,20-21-16,-21 21 0,21-21 0,-20 0 16,20 0-16,0-22 0,22-20 15,-22 20-15,-21 1 16,22 0-16,-22-1 0,0 1 0,-21 0 0,0 21 16,0-22-16,0 22 15,0 0-15,-21 21 0,0 0 16,-1 0-16,1 0 0,0 21 15,21 0-15,0 0 0,-21 1 16,21-1-16,0 0 0,0 0 0,0 21 16,0-20-16,0-1 0,0 0 0,21 0 15,-21 0-15,0 22 0,21-22 16,-21 0-16,21-21 0,-21 21 0,0 0 16,0 0-16,0 1 0,0-1 15,-21-21 1,0 0-1,0 0-15,0 0 16,0 0-16,21-21 0,-22 21 0,22-22 16,-21 1-16,0 0 15,21 0-15,-21 0 0,21 0 0,-21-1 16</inkml:trace>
  <inkml:trace contextRef="#ctx0" brushRef="#br0" timeOffset="55768.77">20108 11324 0,'0'0'0,"-21"0"0,0 0 16,21 21 30,0 1-46,-21-22 16</inkml:trace>
  <inkml:trace contextRef="#ctx0" brushRef="#br0" timeOffset="56041.61">18224 11621 0,'-42'21'0,"84"-42"0,-105 42 0,42-21 15,42 0 1,21 0-16,1 0 0,-1 0 16,21 0-16,1 0 0,-1-21 0,22 21 15,-21 0-15,-1 0 16,1 0-16,-1 0 0,1 0 0,-1 0 0,-21 0 15,1 0-15,-22 0 0,0 0 16,0 0-16,-42 0 16,-21 0-16,-1 0 15,1 0-15</inkml:trace>
  <inkml:trace contextRef="#ctx0" brushRef="#br0" timeOffset="56988.73">7620 13758 0,'0'-42'31,"21"21"-16,0 0-15,0 21 0,1 0 16,-1-21-16,0 21 16,0 0-16,0 0 0,0 0 0,1 0 15,-1 21-15,0 0 0,0 21 16,-21-21-16,0 22 0,0-1 16,0 0-16,0 1 0,0 20 0,0-20 15,-21-1-15,0 0 0,0 1 0,-1-1 16,-20-21-16,0 21 0,21 1 15,-22-22-15,1 0 0,0 21 0,-1-20 16,22-22-16,-21 21 0,21-21 0,-1 0 16,1 0-16,21-21 15,0-1-15,0 1 0,0 0 0,0-21 16,21 21-16,-21-22 0,22 1 0,-1 21 16,0-22-16,21 1 0,-21 21 15,1 0-15,20 0 0,-21-1 16,0 22-16,22 0 0,-22 0 0,0 0 15,0 0-15,0 22 16,0-1-16,1 0 0,-22 0 0,21 21 16,0-20-16,-21-1 0,21 0 0,-21 21 15,21-21-15,-21 1 0,21-1 16,-21 0-16,22 0 0,-22 0 0,0 0 16,21 1-16,0-22 0,-21 21 0,21-21 15,0 0 1,0 0-16,-21-21 0,22 21 0</inkml:trace>
  <inkml:trace contextRef="#ctx0" brushRef="#br0" timeOffset="57168.25">8445 14055 0,'22'0'31,"-1"0"0,0 0-31,0-21 16,0 21-1,0 0-15,1-22 0</inkml:trace>
  <inkml:trace contextRef="#ctx0" brushRef="#br0" timeOffset="58920.38">10139 13695 0,'0'0'0,"-21"21"0,-1-21 0,1 0 15,42 0 17,1 0-32,-1 0 0,21-21 0,-21 0 15,22 21-15,-1-21 0,-21-1 0,21 1 16,1 0-16,-22-21 0,21 21 15,-21-1-15,1 1 0,-1 0 16,-21 0-16,0 0 0,0 0 0,0-1 16,-21 1-16,-1 21 0,1 0 15,-21 0-15,0 0 0,-1 0 0,1 0 16,0 0-16,-22 0 0,1 21 16,20 1-16,1-1 0,-22 21 0,22 0 15,21-20-15,-21 20 0,20 0 0,1 1 16,21-1-16,0 0 0,0 1 15,21-1-15,1-21 0,-1 21 0,21-20 16,-21-1-16,22 0 0,-1-21 0,0 21 16,1-21-16,-1 0 0,21 0 15,-20 0-15,-22 0 0,21 0 16,-21 0-16,1 0 0,-1 0 0,-21-21 16,-21 21-1,-1 0-15,-20 0 16,21 0-16,-21 0 0,-1 0 15,1 21-15,21-21 0,-22 21 0,1 0 16,21 1-16,0-1 0,0 0 0,-1 0 16,22 0-16,0 0 0,0 1 15,0 20-15,0-21 0,22 0 0,-1 0 16,0 1-16,21-1 0,-21 0 0,22-21 16,-22 0-16,21 21 0,1-21 15,-1 0-15,0 0 0,1-21 16,20 0-16,-21 21 0,22-21 0,-22-1 15,22 1-15,-22-21 0,0 21 16,1 0-16,-1-1 0,0-20 0,-20 21 16,-1 0-16,0-22 0,0 22 0,-21 0 15,0 0-15,0 0 0,0 0 16,0-1-16,-21 22 16,0 22-16,0-1 15,21 0-15,-22 0 0,22 0 16,0 0-16,0 22 0,0-22 0,-21 21 15,21-21-15,0 1 0,0 20 16,-21-21-16,21 0 0,0 0 16,0 1-16,0-1 0,0 0 15,0-42 17,21 21-32,-21-21 0,21-1 0,1 1 15,-22 0-15,0 0 0,21-21 0,0 20 16,0 1-16,0-21 0,-21 21 15,21-22-15,1 22 0,-1 0 0,0 0 16,0 0-16,0 0 0,0-1 0,1 22 16,-1 0-16,0 0 0,0 0 15,0 22-15,-21-1 16,0 0-16,0 0 0,21 0 0,-21 0 16,22 1-16,-22-1 0,0 21 15,0-21-15,21 0 0,0 1 0,-21-1 16,21 0-16,0-21 0,0 21 0,-21 0 15,22-21-15,-1 0 0,21 0 0,-21 0 16,0 0-16,1 0 0,-1 0 16,0-21-16,0 21 0,21-21 0,-20 0 15,-1 0-15,0-1 0,0 1 0,0-21 16,0 21-16,-21 0 0,22-22 16,-22 22-16,0-21 0,21 21 0,-21-1 15,0 1-15,0 0 0,0 0 16,0 42-1,-21 0 1,21 0-16,-22 1 0,22 20 0,0-21 16,0 0-16,0 22 0,0-22 15,0 21-15,0-21 0,0 0 0,0 1 16,0-1-16,0 0 0,0 0 0,22 0 16,-22 0-16,21 1 0,21-22 15,-21 0-15,0 0 0,1 0 0,20 0 16,-21 0-16,21 0 0,-20 0 15,20-22-15,-21 1 0,0 0 0,22 0 16,-22 0-16,0 0 0,0-1 16,0-20-16,0 21 0,1-21 0,-22 20 15,0-20-15,21 21 0,0-21 16,-21 20-16,21 1 0,-21 0 0,0 0 16,0 42 15,0 0-31,0 0 0,0 22 15,0-22-15,-21 0 0,21 21 0,0-20 16,0 20-16,0-21 0,0 0 0,0 0 16,0 1-16,0-1 0,0 0 15,21 0-15,0-21 0,0 0 0,1 21 16,-1-21-16,0 0 0,0 0 16,0 0-16,0 0 0,1-21 15,-1 21-15,0-21 0,0 0 0,0 0 16,0-1-16,1 1 0,-1 0 0,-21 0 15,21 0-15,-21-22 0,21 22 16,-21 0-16,0 0 0,0 0 0,0 0 16,0 42 15,0 0-31,0 0 0,-21 0 0,21 0 16,0 1-16,0-1 0,-21 0 0,21 0 15,0 0-15,0 0 0,0 1 0,0-1 16,0 0-1,21-21-15,0 0 0,0 0 16,0 0-16,1 0 0,-1 0 16,0-21-16,0 21 15,0-21-15,-21-1 0</inkml:trace>
  <inkml:trace contextRef="#ctx0" brushRef="#br0" timeOffset="59096.47">12679 13674 0,'-21'0'0,"-43"0"31,64 21-15,0 0 0,21-21-1,0 0-15,1 0 0</inkml:trace>
  <inkml:trace contextRef="#ctx0" brushRef="#br0" timeOffset="62752.62">13293 14161 0,'0'0'0,"0"-22"15,-22 1-15,22 0 16,0 0-16,0 0 16,0 0-16,0-1 0,22 1 0,-1-21 15,-21 21-15,21 0 0,0-22 16,-21 22-16,0-21 0,0 21 0,0-1 16,0-20-16,0 21 0,0 0 15,0 0-15,-21 21 16,0 0-16,0 0 0,-1 0 0,1 0 15,0 21-15,21 0 0,-21 0 16,21 0-16,0 0 16,0 22-16,0-22 0,0 0 0,0 0 15,0 0-15,21 1 0,-21-1 16,21 21-16,0-21 0,-21 0 0,22 1 16,-1-1-16,-21 0 0,0 0 0,21 0 15,0 0-15,-21 1 0,21-22 16,0 21-16,1-21 0,-1 0 15,0 0-15,0 0 0,0 0 0,0 0 16,1 0-16,-1 0 0,21-21 16,-21-1-16,0 1 0,22 0 0,-22 0 15,21 0-15,-21-22 0,1 22 16,20-21-16,-21 21 0,0-22 16,0 1-16,-21 21 0,0-21 0,22 20 15,-22 1-15,0 0 0,0 42 31,-22 0-15,22 22-16,0-22 0,0 0 16,-21 21-16,21-20 0,0 20 0,-21 0 15,21-21-15,0 1 0,0 20 0,0-21 16,0 0-16,21 0 0,-21 1 16,21-22-16,1 21 0,-1 0 15,0-21-15,21 0 0,-21 0 0,22 0 16,-1 0-16,0 0 0,-20-21 15,20 0-15,0 21 0,1-22 0,-1 1 16,0 0-16,-21 0 0,1-21 0,-1 20 16,0 1-16,-21-21 0,0 0 15,0 20-15,0-20 0,0 0 0,0 21 16,-21-22-16,-22 22 0,22 0 0,-21 0 16,21 0-16,-22 21 0,1 0 15,0 0-15,-1 0 0,1 0 0,0 0 16,-1 21-16,22 0 0,-21 0 15,21 21-15,0-20 0,-1 20 16,22-21-16,0 21 0,0-20 0,0-1 16,0 21-16,22-21 0,-1 0 0,0 1 15,21-1-15,1 0 0,-22-21 16,21 21-16,22-21 0,-22 0 0,21 0 16,-20 0-16,20 0 0,-20 0 0,20 0 15,-21-21-15,1 21 0,-1-21 16,0 0-16,1-1 0,-22 1 0,0 0 15,0 0-15,0-21 0,1 20 0,-22 1 16,0 0-16,0-21 0,0 21 16,0 42 15,-22 0-31,22 0 0,-21 0 16,21 0-16,0 1 0,-21 20 0,21-21 15,0 0-15,0 0 0,0 22 0,0-22 16,-21-21-16,21 21 0,0 0 15,-21 0-15,21 1 16,0-44 15,0 1-31,0 0 0,21 0 16,0-21-16,-21 20 0,21 1 0,0-21 16,1 0-16,-22 20 15,21-20-15,21 0 0,-21 21 0,0-1 16,1 1-16,20 0 0,-21 0 0,21 21 15,-20 0-15,-1 0 0,0 21 16,-21 0-16,0 0 0,0 1 0,0 20 16,0-21-16,0 0 0,0 22 0,0-22 15,0 0-15,0 0 0,0 21 16,21-20-16,0-1 0,-21 0 0,21-21 16,1 21-16,-1 0 0,0-21 0,0 0 15,21 0-15,-20 0 0,-1 0 16,21 0-16,-21 0 0,22 0 0,-22 0 15,21-21-15,-21 0 0,22 21 0,-22-21 16,0 0-16,0-1 16,21-20-16,-42 21 0,22 0 0,-1-22 15,0 22-15,-21-21 0,0 21 0,0-22 16,0 22-16,0 0 16,-21 21-1,21 21-15,-21 0 0,-1 1 16,22-1-16,0 0 0,-21 21 15,0-21-15,21 1 0,-21-1 0,21 21 16,-21-21-16,21 0 0,0 1 16,0-1-16,0 0 0,-21-21 0,21 21 15,0 0-15,-22-21 16,22-21 15,0 0-31,22 0 16,-22 0-16,21-1 0,0-20 0,-21 21 15,21-21-15,0-1 0,0 22 16,1-21-16,-1-1 0,-21 22 0,21 0 16,0 0-16,0 0 0,0 21 0,1 0 15,-1 0-15,-21 21 16,21 0-16,0-21 0,-21 42 0,21-20 16,-21-1-16,0 0 0,0 21 15,21-21-15,-21 1 0,0 20 16,0-21-16,22 0 0,-22 0 0,21 1 15,-21-1-15,0 0 0,0 0 16,21-21 15,0-21-15,-21 0-16,0 0 0,21-1 0,-21 1 16,21-21-16,1 21 0,-1-22 15,0 1-15,-21 0 0,42-1 0,-21 22 16,1-21-16,20 21 0,-21 0 15,0-1-15,22 1 0,-22 21 16,0 0-16,0 0 0,0 0 0,0 0 16,-21 21-16,0 1 0,0-1 0,0 0 15,0 21-15,0-21 0,0 22 16,0-22-16,0 21 0,0-21 0,0 22 16,0-22-16,0 0 0,0 0 0,22 0 15,-1 1-15,0-1 0,-21 0 16,21-21-16,0 21 0,0-21 0,1 0 15,-1 0-15,0 0 0,0 0 0,21 0 16,-20 0-16,-1 0 0,21 0 16,-21-21-16,22 0 0,-1 0 15,-21-1-15,21 1 0,-20 0 0,20 0 16,-21-21-16,0-1 0,0 22 0,1-21 16,-1-1-16,0 1 0,-21 21 15,0 0-15,0 0 0,0-1 0,-21 1 16,0 21-16,-1 0 0,1 0 15,-21 21-15,21 1 0,0-1 16,-1 0-16,1 21 0,0-21 0,0 22 16,21-22-16,0 21 0,0-21 15,0 22-15,0-22 0,0 0 0,0 0 16,21 0-16,0 1 0,0-1 0,1 0 16,20 0-16,-21-21 0,0 0 15,22 21-15,-1-21 0,0 0 0,-21 0 16,22 0-16,-1 0 0,0-21 15,1 0-15,-22 21 0,21-21 0,-21 0 16,22-1-16,-22 1 0,0 0 16,21-21-16,-20 21 0,-1-22 0,0 22 15,0-21-15,-21 21 0,0-22 0,0 22 16,0 0-16,0 42 31,-21-21-31,21 21 0,0 0 0,0 22 16,-21-22-16,21 0 15,-21 0-15,21 22 0,0-22 0,0 0 16,0 0-16,-22 0 0,22 0 0,-21 1 16,21-1-1,21-42 17,1 21-32,-22-22 0,21 1 15,0 0-15,0 0 0,0 0 16,0-22-16,1 22 0,-1-21 15,0 21-15,0-22 0,0 22 0,0 0 16,1 0-16,-1 21 16,0 0-16,0 21 15,-21 0-15,0 0 0,0 1 0,0-1 16,0 0-16,0 0 0,0 0 16,0 0-16,21 1 0,-21-1 0,21 0 15,-21 0-15,22 0 0,-1-21 16,0 0-16,0 0 0,0 0 15,22 0-15,-22 0 0,0 0 0,0 0 16,0 0-16,0-21 0,1 21 0,-1-21 16,0 0-16,0 0 0,0-22 15,0 22-15,1-21 0,-1-1 0,0-20 16,0 21-16,0-22 0,-21 1 16,21 20-16,1-20 0,-22 20 15,0 1-15,21 0 0,-21-1 0,0 1 16,0 21-16,0 0 0,-21 21 15,-1 0-15,1 21 16,0 0-16,0 0 0,0 22 0,0-22 16,21 21-16,-22 0 0,22 1 15,-21 20-15,21-20 0,0-1 0,0 0 16,0 1-16,0-1 0,0 0 0,21-21 16,1 22-16,-1-22 0,0 21 15,0-21-15,0 1 0,0-1 0,1-21 16,20 21-16,-21-21 0,21 0 15,1 0-15,-1 0 0,0 0 0,1 0 16,-1 0-16,0 0 0,1-21 16,-1 21-16,-21-21 0,22-1 0,-22 1 15,0-21-15,21 21 0,-42-22 0,21 22 16,-21-21-16,0 21 0,0-22 16,0 22-16,0 0 0,0-21 0,-21 21 15,0-1-15,0 22 0,0 0 16,0 0-16,-1 0 0,1 0 0,0 0 15,0 22-15,0-1 0,0 0 0,-1 0 16,1 0-16,0 22 0,0-22 16,21 21-16,-21-21 0,21 0 0,0 22 15,0-22-15,0 0 0,0 0 16,21 0-16,0 1 0,0-22 16,0 21-16,1-21 0,-1 0 15,0 0-15,0 0 0,0 0 0,0 0 16,1-21-16,-1-1 15,0 1-15,0 0 0,0 0 16,0-21-16,-21 20 0,22-20 0,-1-21 16,0 41-16,-21 1 0,21 0 15,-21 0-15,0 0 0,0 42 16,0 0-16,-21-21 16,21 42-16,-21-20 0,21-1 15,0 21-15,0-21 0,0 0 16,0 22-16,0-22 0,0 0 0,0 0 15,0 0-15,0 1 0,0-1 0,0 0 16,21 0-16,0-21 0,0 21 16,0-21-16,1 0 0,20 0 15,-21 0-15,0 0 0,0 0 0,1 0 16,-1-21-16,0 0 0,0 0 16,0 0-16,22-1 0,-1-41 15,-21-1-15,0 22 0,0-21 0,1 20 16,20-84-1,-21 64-15,21-1 0,-20 22 0,-1-22 16,0 22-16,0 21 0,-21-21 0,0 20 16,0 1-16,0 42 15,-21 1 1,0 20-16,0-21 0,-1 21 0,1-20 16,0 20-16,21 0 15,0 1-15,0-1 0,-21 21 0,21-20 0,0-1 16,-21 0-16,21 1 0,0-1 0,0-21 15,0 22-15,0-22 0,0 0 16,0 0-16,0 0 0,21 0 0,0 1 16,-21-1-16,21-21 0,0 0 0,1 0 15,-1 0-15,0 0 16,0 0-16,0 0 0,0 0 0,1 0 16,-1-21-16,0 21 0,21-22 0,-21 1 15,1 0-15,-1 21 0,0-21 16,-21 0-16,0 0 0,0-1 0,0 1 15,0 0-15,0 0 0,0 0 0</inkml:trace>
  <inkml:trace contextRef="#ctx0" brushRef="#br0" timeOffset="63028.38">18055 13399 0,'-21'0'15,"42"0"-15,-21 0 16,21 0-16,0 0 16,22 0-16,-1 0 0,22 0 0,-22 0 15,21 0-15,-20 0 0,20 0 16,1 0-16,-22 0 0,22 0 0,-22 0 15,0-22-15,-21 22 0,1 0 0,-1 0 16,-21-21 0,0 0-16</inkml:trace>
  <inkml:trace contextRef="#ctx0" brushRef="#br0" timeOffset="63725.15">21442 13229 0,'21'0'0,"-42"0"0,84 0 0,-42 0 16,22 0-16,-22 0 0,21 0 0,-21 0 15,22 0-15,-22-21 0,0 21 16,0-21-16,0 0 0,-21 0 0,22 21 16,-22-22-16,0 1 0,0 0 0,-22 0 15,1 0-15,-21 21 0,21 0 16,-22 0-16,22 0 0,-21 0 0,0 0 16,-1 0-16,22 0 0,-21 21 0,-1 0 15,22 0-15,0 0 16,0 1-16,0-1 0,21 21 0,0-21 0,0 0 15,0 1-15,0-1 0,21 21 16,0-21-16,0 0 0,22 1 16,-22-1-16,21 21 0,0-21 0,1 0 15,-1 1-15,0 20 0,1-21 0,-1 0 16,-21 0-16,0 1 0,1-1 16,-22 0-16,0 0 0,0 0 0,0 0 15,-22-21-15,-20 22 0,21-22 0,-21 0 16,-1 0-16,-20 0 0,20 0 15,-20 0-15,21 0 0,-1 0 0,-20 0 16,20 0-16,1-22 0,21 22 0,-21-21 16,20 0-16,1 21 15,21-21-15,0 0 0,0 0 16,0-1-16,21 22 16,1-21-16,20 21 0,-21 0 15,21-21-15,-20 21 0,20 0 0,0-21 16</inkml:trace>
  <inkml:trace contextRef="#ctx0" brushRef="#br0" timeOffset="65076.12">22056 13631 0,'0'22'15,"63"-22"1,-42 0-16,0-22 15,-21 1-15,22 0 0,20 21 0,-21-21 16,0 0-16,0 0 0,1-1 16,20 1-16,-21 0 0,-21 0 0,21 0 15,-21 0-15,0-1 0,0 1 0,0 0 16,0 0-16,0 0 16,-21 21-16,0 0 0,0 0 0,0 0 15,-1 0-15,1 0 0,-21 21 0,21 0 16,0 0-16,-1 0 0,1 1 15,21-1-15,0 0 0,-21 21 16,21-21-16,0 1 0,0 20 0,0-21 0,0 0 16,0 0-16,21 1 15,0-1-15,1 0 0,-1 0 0,0 0 16,0-21-16,21 0 0,-20 0 0,20 0 16,0 0-16,-21 0 0,22 0 15,-1 0-15,0-21 0,-20 0 0,20 0 16,0-22-16,-21 22 0,22-21 0,-1 0 15,-21-1-15,22 1 0,-22 0 16,0-1-16,0 1 0,21 0 0,-20-22 16,-22 22-16,21-1 0,-21 1 15,0 21-15,0-21 0,0 20 0,0 1 16,-21 21 0,-1 0-16,1 43 0,0-22 15,0 0-15,0 21 0,21 1 16,-21-1-16,-1 0 0,1 1 0,21-22 15,-21 21-15,21 0 0,-21 1 0,21-22 16,0 21-16,0 1 0,0-22 16,0 0-16,0 0 0,21 0 0,21 0 15,-20 1-15,-1-1 0,21-21 0,-21 0 16,22 0-16,-1 0 0,-21 0 16,21 0-16,1 0 0,-22 0 15,21 0-15,-21-21 0,1-1 0,20 22 16,-21-21-16,0 0 0,0-21 15,1 21-15,-22-1 0,21 1 0,-21 0 16,21 0-16,-21 0 0,0 0 16,-21 21 15,0 21-31,21 0 0,-22-21 0,22 21 16,0 0-16,-21 0 0,21 22 15,-21-22-15,21 0 0,0 0 0,0 0 16,0 1-16,0-1 0,21 0 15,0-21 1,1 21-16,-1-21 0,0 0 0,0 0 16,21 0-16,-20 0 0,-1 0 0,21-21 15,-21 21-15,22-21 0,-22 0 16,0-1-16,21 1 0,-21 0 0,1-21 16,-1 21-16,0-1 0,0 1 0,-21 0 15,21 0-15,0 0 16,-42 21-1,0 21 1,21 0-16,-21 0 16,0 0-16,21 1 0,0-1 0,0 0 15,0 0-15,0 0 0,0 0 16,0 1-16,0-1 0,21 0 16,0-21-16,0 21 0,0 0 0,22-21 15,-22 0-15,21 0 0,-21 0 0,22 0 16,-22 0-16,21 0 0,-21 0 15,22 0-15,-22-21 0,0 0 0,21 21 16,-20-21-16,-1-22 0,0 22 0,0 0 16,0-21-16,-21 21 0,0-1 15,21-20-15,-21 21 0,0 0 0,22 21 16,-22-21-16,0 42 47,-22 0-47,22 0 0,-21 0 0,0 0 15,21 1-15,0 20 0,-21-21 16,21 21-16,-21 1 0,21-22 0,0 21 16,0 1-16,0-1 0,-21 0 0,21-21 15,0 22-15,-22-1 0,22 0 16,0 1-16,0-1 0,0 0 0,0 1 16,-21-1-16,21 0 0,0-20 0,0 20 15,-21 0-15,21 1 0,0-22 0,0 21 16,0-21-16,-21 22 15,21-22-15,0 0 0,0 0 0,-21 0 16,21 0-16,0-42 31,0 0-15,0 0-16,0 0 0,0 0 16,0-1-16,0 1 0</inkml:trace>
  <inkml:trace contextRef="#ctx0" brushRef="#br0" timeOffset="65380.36">24236 13653 0,'0'0'0,"0"-43"0,0 1 0,21 0 0,-21-1 16,0 22-16,0-21 0,21 21 0,0-22 16,0 22-16,1 0 0,20 0 15,-21 0-15,0 21 0,22 0 0,-22 0 16,0 0-16,21 0 0,-21 0 0,1 0 15,-1 21-15,0 0 0,-21 21 16,0-21-16,0 1 0,0 20 0,0 0 16,0-21-16,-21 22 0,0-22 0,-1 0 15,1 0-15,-21 0 0,21 1 16,0-1-16,-1-21 0,1 21 0,0-21 16,0 0-16,0 0 0,0 0 15,-1 0 1,1 0-16,21-21 15,-21 0-15,21-1 0,-21 1 16</inkml:trace>
  <inkml:trace contextRef="#ctx0" brushRef="#br0" timeOffset="65660.2">22606 12975 0,'0'0'0,"21"0"0,0 0 15,0 0-15,22 0 0,-1 0 16,0 0-16,1 0 0,-1 0 0,22 0 16,-22 0-16,0 0 0,22 0 15,-22 0-15,22 0 0,-22 0 0,0 0 16,1 0-16,-1 0 0,-21 0 0,0 0 15,-42 21 1,0-21-16,0 22 16,-22-22-16,-20 21 0,-1 0 15</inkml:trace>
  <inkml:trace contextRef="#ctx0" brushRef="#br0" timeOffset="66593.08">1884 15875 0,'0'-21'0,"0"42"31,0 0-15,-21 0-16,21 1 0,-22 20 0,22-21 15,0 21-15,-21 1 0,21-1 16,0 22-16,0-22 0,0 0 16,0 1-16,0-1 0,0 21 0,0-41 15,0 20-15,0 0 0,0 1 16,0-22-16,0 0 0,21 0 0,-21 0 15,0 0-15,0 1 16,22-1-16,-22-42 63,0-1-63,21 1 0,0 0 15</inkml:trace>
  <inkml:trace contextRef="#ctx0" brushRef="#br0" timeOffset="67049">2773 15917 0,'0'0'0,"-85"0"31,64 22-31,0-1 0,-22 0 0,22 0 0,-21 0 16,21 22-16,-22-1 0,22-21 16,0 21-16,0 1 0,0-1 0,0 0 15,21 1-15,0-1 0,0 0 16,0 1-16,0-22 0,0 0 0,21 21 16,21-20-16,-21-22 15,0 21-15,22 0 0,-1-21 0,-21 0 16,22 0-16,-1 0 0,0 0 15,1-21-15,-1 0 0,0 21 0,-21-22 16,22 1-16,-22 0 0,0 0 16,-21 0-16,0 0 0,0-1 15,0 1-15,-21 0 0,0 0 0,-22 0 16,22 21-16,-21 0 0,0 0 16,-1 0-16,1 0 0,21 0 0,-22 21 15,1-21-15,21 21 0,0 0 16,0 0-16,-1-21 0,22 22 0,-21-1 15,21 0-15,0 0 16,0 0-16,21-21 16,1 21-16,-1-21 0,0 0 15,21 0-15,1 0 0,-22 0 0</inkml:trace>
  <inkml:trace contextRef="#ctx0" brushRef="#br0" timeOffset="67287.88">3577 16298 0,'0'0'0,"21"0"15,-42 0 95</inkml:trace>
  <inkml:trace contextRef="#ctx0" brushRef="#br0" timeOffset="67748.61">6011 15833 0,'0'0'0,"-21"-21"0,0 21 0,21-22 16,0 1-16,-21 0 0,0 0 16,-1 21-16,22-21 0,-21 21 0,0 0 15,0 0-15,21 21 16,-21 0-16,21 0 15,0 22-15,0-1 0,0 0 0,0 1 16,0 20-16,0-21 0,21 22 16,0-22-16,-21 1 0,0-1 0,21 0 15,-21 1-15,21-1 0,-21-21 16,0 21-16,0-20 0,0-1 16,0 0-16,0 0 0,0 0 15,-21-21 16</inkml:trace>
  <inkml:trace contextRef="#ctx0" brushRef="#br0" timeOffset="68240.33">5355 16214 0,'0'0'0,"-42"-43"0,21 22 0,-1-21 15,1 0-15,0-1 0,0 1 16,21 0-16,0-1 0,0 22 15,0-21-15,0-1 0,21 1 0,0 0 16,22 21-16,-1-22 0,21 22 16,1 0-16,21 0 0,-22 0 0,22 21 15,-1 0-15,1 0 0,0 21 16,-1-21-16,-20 42 0,21-21 0,-22 22 16,-21-22-16,22 42 0,-22-20 0,1-1 15,-1 21-15,-21 1 0,0-1 16,0-20-16,-21 20 0,0-20 15,0 20-15,0-21 0,0 1 0,0-1 0,0-21 16,0 22-16,0-22 16,0 0-16,0 0 0,0-42 31,0 0-31,0 0 16,0-22-16,0 22 0,0-21 0,0-1 15,0 1-15,0 0 0,0-22 16,0 1-16,0-1 0,22 1 0,-1-1 15,0 1-15,0 20 0,0-20 0,0 21 16,1-22-16,-1 43 0,0-21 16,21 20-16,-21-20 0,1 42 0,-1-21 15,0 21-15,0 0 16,0 0-16,0 0 16,-21 21-16,0 0 0,22-21 0,-22 21 15,0 1-15,0-1 0,0 0 16,0 0-16,0 0 15</inkml:trace>
  <inkml:trace contextRef="#ctx0" brushRef="#br0" timeOffset="68657.09">7027 16171 0,'21'22'16,"-42"-44"-16,42 65 0,1-43 0,-1 0 15,0 0-15,0 0 16,0 0-16,0-21 0,-21-1 0,22 1 16,-1 21-16,0-21 0,0 0 0,-21 0 15,0 0-15,21-22 0,-21 22 16,0 0-16,0 0 0,0 0 0,0-1 16,0 1-16,0 0 0,-21 21 15,0 0-15,0 0 16,0 21-16,21 0 0,-22 1 15,1-1-15,0 21 0,21 0 16,-21 1-16,21-22 0,-21 21 0,21 1 16,0-1-16,0 0 0,0-21 0,0 22 15,0-22-15,0 0 0,21 0 16,0 0-16,-21 1 0,21-1 0,0-21 16,1 0-16,-1 21 0,0-21 15,0 0-15,0 0 0,64-42 16,-64 42-16,0-22 15,0 1-15,1 0 0,-1-21 16,0 21-16,0-1 0,0-20 0,0 0 16,1 21-16,-1-22 0</inkml:trace>
  <inkml:trace contextRef="#ctx0" brushRef="#br0" timeOffset="69272.73">7641 16087 0,'64'-127'16,"-128"254"-16,149-275 16,-85 169 15,0 0-31,0 0 0,0 21 15,0-20-15,0-1 0,0 21 16,0 0-16,0-20 0,-21 20 0,21-21 16,0 21-16,0-20 0,0 20 15,0-21-15,0 0 0,0 0 0,0 1 16,0-1-16,21-21 0,0 0 16,0 0-1,0 0-15,0 0 0,1-21 16,-1-1-16,0 1 0,0 0 0,0 0 15,22 0-15,-22-22 0,0 22 16,-21-21-16,21 21 0,0-22 0,0 1 16,-21 21-16,0 0 0,22 0 0,-22-1 15,21 22-15,-21 22 16,0-1 0,0 0-16,0 0 0,0 21 15,0-20-15,0-1 0,0 21 0,0-21 16,0 0-16,0 1 0,0-1 0,0 0 15,21 0 1,0 0-16,0-21 0,0 0 16,1 0-16,-1 0 0,0 0 0,0 0 15,0-21-15,0 21 0,1-21 16,-1 21-16,0-21 0,0 0 0,0-1 16,0-20-16,1 21 0,-22-21 0,0 20 15,0-20-15,0 0 0,0-1 16,0 22-16,0-21 0,-22 0 0,22 20 15,-21 1-15,0 0 0,0 0 16,0 0-16,0 21 0,-1 0 0,44 0 47,-1 0-31,0 0-16,0 0 0,21 0 15,-20 0-15,-1 0 0,0 0 16,21 0-16,-21 0 0,1 0 0,20 0 15,-21-21-15,0 21 0,0 0 16,-21-22-16,22 22 0,-1 0 16</inkml:trace>
  <inkml:trace contextRef="#ctx0" brushRef="#br0" timeOffset="69734.19">10308 15769 0,'0'0'0,"0"-21"0,0 0 0,0 0 16,-21 21-16,21-21 0,-21-1 15,21 1-15,-21 0 0,21 0 16,0 42 0,0 0-16,0 22 15,0-22-15,0 21 0,0 0 0,0 1 16,0 20-16,0-20 0,0 20 15,0 1-15,0-22 0,0 0 0,0 1 16,-22-1-16,22 0 0,0 1 16,0-22-16,-21 0 0,21 0 15,0 0-15,0 0 0,0-42 47,0 0-47,0 0 0,-21 0 16,0 0-16</inkml:trace>
  <inkml:trace contextRef="#ctx0" brushRef="#br0" timeOffset="70247.89">9948 16002 0,'0'0'0,"-21"-21"0,0-21 0,0-1 0,0 22 15,21-21-15,0 21 0,0-1 0,0 1 16,0 0-16,0 0 0,0 0 16,21 0-16,0-1 0,21 1 15,1 0-15,-1 0 0,0 21 0,22-21 16,-1 21-16,-20 0 0,20 0 15,1 0-15,-22 21 0,21 0 0,-20 0 16,20 22-16,-20-22 0,-1 21 0,0 0 16,-21 22-16,1-22 0,-1 1 15,-21 20-15,0-21 0,0 1 0,0-1 16,0 0-16,-21 1 0,-1-1 16,1-21-16,21 0 0,-21 1 0,0-1 15,0 0-15,0-21 16,-1 0-16,22-21 15,-21 0-15,21-1 16,0 1-16,0 0 0,0-21 0,0-1 16,0 1-16,0-21 0,0 20 15,21-20-15,1-1 0,-1 22 0,0-22 16,21 22-16,1-21 0,-1 20 16,0 22-16,1-21 0,-1 21 0,21-1 15,-20 1-15,-1 21 0,0 0 0,22 21 16,-43 1-16,21-1 0,1 21 15,-22 0-15,0 1 0,0-1 16,0 22-16,1-22 0,-22 21 0,0-20 0,0 20 16,0-20-16,0 20 0,0-21 15,0 1-15,-22-1 0,1-21 16,21 22-16,-21-22 0,0 0 0,21 0 16,0 0-16,0 0 15,0-42 16</inkml:trace>
  <inkml:trace contextRef="#ctx0" brushRef="#br0" timeOffset="71160.28">12044 16108 0,'0'0'0,"0"-21"0,0 0 0,-21-1 16,-1 1-16,1 0 0,0 0 0,0 0 16,0 0-16,-22 21 0,22 0 0,-21 0 15,21 0-15,0 0 0,-22 0 16,22 21-16,0 0 0,-21 0 0,20 0 16,1 0-16,0 22 0,0-1 15,0-21-15,21 22 0,0-1 16,-21-21-16,21 0 0,0 22 0,0-22 0,0 0 15,0 0-15,21 0 16,0-21-16,0 0 0,0 0 16,0 0-16,22 0 0,-22 0 0,21 0 15,-21-21-15,22 0 0,-1 0 16,-21 0-16,22-1 0,-22 1 0,0 0 16,21-21-16,-42 21 0,21-1 0,-21-20 15,0 21-15,0 0 0,0 0 16,0-1-16,-21 22 15,0 22 1,21-1-16,-21 0 0,21 0 0,0 0 16,0 0-16,0 22 0,0-22 0,0 0 15,0 0-15,0 0 16,0 1-16,0-1 0,21 0 0,0-21 16,0 21-16,1-21 0,-1 0 0,21 21 15,-21-21-15,22 0 0,-22 0 16,21 0-16,-21 0 0,22-21 0,-22 21 15,0-21-15,0 0 0,0 0 0,0-1 16,1 1-16,-1 0 0,-21-21 16,0 21-16,21-22 0,-21 22 0,0 0 15,0 0-15,0 0 0,0-1 0,-21 44 32,21-1-17,0 0-15,0 0 0,0 0 16,0 0-16,0 22 0,0-22 15,-21 0-15,21 0 0,0 0 0,0 1 16,0-1-16,0 0 16,0 0-16,-22-21 47,22-21-47,0 0 0,0 0 0,0-1 15,0 1-15,0 0 0,0-21 0,0 21 16,22-22-16,-1 1 15,0 0-15,0 20 0,0-20 0,22 0 16,-22 21-16,21-1 0,0 1 0,1 0 16,20 21-16,-20 0 0,20 0 15,-21 0-15,22 21 0,-22-21 0,-21 21 16,22 22-16,-22-22 0,0 21 0,0-21 16,-21 22-16,0-1 0,0 0 15,0-20-15,0 20 0,-21-21 0,0 21 16,0-20-16,-22-1 0,22 0 0,0 0 15,0 0-15,0-21 0,0 0 16,-1 0-16,22-21 31</inkml:trace>
  <inkml:trace contextRef="#ctx0" brushRef="#br0" timeOffset="71680.7">14944 15642 0,'0'0'0,"0"-21"0,0 0 0,0 0 16,-22 0-16,22-1 0,-21 22 15,0-21-15,0 21 16,0 0-16,0 0 0,-1 21 16,22 1-16,-21-1 0,0 21 15,21 0-15,0 1 0,-21-1 0,0 0 16,21 22-16,-21-1 0,21-20 16,0 20-16,-22 1 0,22-22 0,0 0 15,0 1-15,0-1 0,0-21 0,0 22 16,0-22-16,0 0 0,22-21 15,-1 21-15,0-21 0,0 0 0,0 0 16,0 0-16,1 0 0,20 0 0,-21-21 16,0 0-16,0 21 0,1-43 15,-22 22-15,0 0 0,0 0 16,0-21-16</inkml:trace>
  <inkml:trace contextRef="#ctx0" brushRef="#br0" timeOffset="72895.99">14647 16002 0,'-21'0'0,"42"0"0,-63 0 0,21 0 16,0 21-16,42-21 31,0 0-31,0 0 0,0 0 0,22 0 16,-1 0-16,0 0 0,1-21 0,20 21 16,-21-21-16,22 21 0,-1-21 15,1 0-15,-1 21 0,1-22 16,-1 22-16,-20-21 0,-1 21 15,-21 0-15,22 0 0,-22 0 0,-21-21 16,0 42 0,0 0-1,-21 1-15,-1-1 0,1 0 0,21 21 16,-21-21-16,0 1 0,0 20 0,21-21 16,0 21-16,0-20 0,0-1 15,0 0-15,0 21 0,0-21 0,0 1 16,21-1-1,0 0-15,0-21 0,22 0 0,-22 0 0,21 0 16,-21 0-16,22 0 0,-1 0 16,0-21-16,-21 21 0,22-21 15,-22-1-15,21 1 0,-21 21 0,-21-42 16,0 21-16,22 0 0,-22-1 0,0-20 16,0 0-16,-22 21 0,1-22 15,0 22-15,0 0 0,0 0 0,-22 0 16,1-1-16,21 1 0,0 21 15,-22 0-15,22 0 0,0 0 0,42 0 32,22 0-17,-22 0-15,21 0 0,0 0 0,1 0 16,20-21-16,1 21 16,-1 0-16,1 0 0,-1-21 0,1 0 15,-1 21-15,1 0 0,-22 0 0,22 0 16,-43-21-16,21 21 0,-21 0 15,-21 21 1,0 0-16,-21 0 0,21 0 16,-21 0-16,0 1 0,0-1 15,-1 21-15,1-21 0,0 0 0,0 22 16,0-22-16,21 0 0,0 0 0,0 0 16,0 1-16,0-1 15,0 0-15,0 0 0,21 0 0,0-21 16,0 21-16,0-21 0,1 0 15,-1 0-15,21 0 0,-21 0 0,0 0 16,22 0-16,-22 0 0,0 0 0,0-21 16,0 0-16,1 0 0,-1 0 15,-21 0-15,21-1 0,-21 1 0,0-21 16,0 0-16,0 20 0,0-20 0,-21 21 16,0-21-16,-1 20 0,1 1 15,-21 0-15,21 0 0,0 21 0,-22 0 16,22-21-16,0 21 0,0 0 15,0 0-15,21 21 16,21 0 0,0-21-16,0 21 0,21-21 15,-20 21-15,20-21 0,-21 0 0,21 0 16,1 0-16,-1 0 0,0 0 0,1 0 16,-1 0-16,22 0 0,-22 0 15,21-21-15,-20 0 0,20 21 0,-20-21 16,-22 0-16,21 0 0,-21-1 0,0-20 15,1 21-15,-22-21 0,0 20 16,0-20-16,0 21 0,0-21 0,0 20 16,0 1-16,-22 0 0,1 0 15,0 21-15,0 0 16,0 0-16,0 0 0,-1 21 16,1 21-16,21-20 0,0 20 15,-21-21-15,0 21 0,21 1 0,0-1 16,0 0-16,-21 1 0,21-1 0,0 0 15,-21 1-15,21 20 0,0-20 16,0-1-16,0-21 0,0 21 0,0-20 16,21 20-16,0-21 0,0 0 0,0 0 15,0 1-15,1-22 16,20 0-16,-21 0 0,0 0 0,22 0 0,-22 0 16,0 0-16,21 0 0,-21-22 15,1 22-15,-1-21 0,0 0 16,0 0-16,0 0 0,-21 0 15,21 21-15,-21-22 0,0 1 16,22 0-16,-1 0 0</inkml:trace>
  <inkml:trace contextRef="#ctx0" brushRef="#br0" timeOffset="73144.89">18330 16320 0,'-21'0'16,"0"0"-1,21-22 32,-21 22-47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07T03:43:04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8467 593 0,'0'0'0,"0"-21"0,0-1 16,0 1-16,0 0 0,-22 0 16,22 0-16,0 0 0,0-1 0,0 1 15,0 0-15,0 0 16,0 42 15,0 0-15,-21 0-16,21 1 0,0 20 15,0-21-15,0 21 0,0 1 0,-21-1 16,21 0-16,0 22 0,-21-22 16,21 22-16,0-1 0,0-20 15,0 20-15,0 1 0,0-22 0,0 21 16,0-20-16,0-1 0,-21 0 0,21-20 16,0 20-16,0-21 0,0 21 15,0-20-15,0-1 0,0 0 16,0 0-16,0 0 0,-21-21 47,21-21-32,0 0-15,0 0 16,-22 21-16,22-21 0,0-1 16,0 1-16,0 0 15,0 0-15,0 0 16,0 0-16,0-1 15</inkml:trace>
  <inkml:trace contextRef="#ctx0" brushRef="#br0" timeOffset="622.64">8234 762 0,'-21'-42'0,"42"84"0,-64-105 0,43 41 16,-21 1-16,21 0 0,-21 0 16,0-21-16,21 20 0,0 1 0,0 0 15,0 0-15,0 0 0,0 0 16,0-1-16,0 1 0,0 0 0,21 0 16,0 0-16,0 0 0,1-1 15,-1 1-15,21 0 0,-21 21 0,22-21 16,-1 0-16,0 21 0,22 0 15,-22 0-15,0 0 0,22 0 0,-22 21 16,1 21-16,-1-21 0,0 1 16,-21 20-16,1 0 0,-22 1 0,0-1 15,0 0-15,0 1 0,-22 20 16,1-21-16,-21 1 0,0-1 16,-1 22-16,1-22 0,0-21 15,-1 21-15,1 1 0,21-22 0,-22 0 16,22 0-16,0 0 0,0-21 0,0 0 15,0 0 1,-1 0-16,22-21 16,0 0-16,0 0 15,0 0-15,0 0 0,0-1 16,22 22-16,-1 0 16,0 22-16,0-1 15,-21 0-15,21 0 16,0 21-16,-21 1 0,22-22 0,-22 21 15,0 1-15,21-22 0,0 21 16,-21-21-16,21 22 0,-21-22 0,21 0 16,0 0-16,-21 0 0,22 0 15,-1 1-15,0-1 0,0-21 16,0 0-16,0 0 0,1 0 16,-1 0-16,0 0 0,0 0 0,0 0 15,0 0-15,1-21 0,-22-1 16,21 22-16,0-21 0</inkml:trace>
  <inkml:trace contextRef="#ctx0" brushRef="#br0" timeOffset="1035.4">9080 1164 0,'22'0'0,"-1"0"16,0 0 0,0 0-16,0 0 0,0-21 15,1 21-15,-22-21 16,21 0-16,0 0 16,-21-1-16,0 1 0,0 0 0,21 0 15,-21 0-15,0 0 16,-21 21-16,0 0 15,0 0-15,-1 0 16,1 21-16,0-21 0,0 21 0,0 0 16,0 21-16,-1-20 0,1-1 15,0 0-15,21 21 0,0-21 0,-21 1 16,21 20-16,0-21 0,0 0 16,0 0-16,0 1 0,0-1 0,0 0 15,0 0-15,21 0 16,0-21-1,0 0-15,-21 21 0,22-21 0,-1 0 16,0 0-16,0 0 0,0 0 16,0-21-16</inkml:trace>
  <inkml:trace contextRef="#ctx0" brushRef="#br0" timeOffset="1502.8">9969 974 0,'-127'-21'31,"85"21"-31,21 0 16,-21 21-16,-1-21 0,22 21 16,-21-21-16,21 21 0,-1 0 0,1 0 15,0-21-15,21 22 0,-21-1 16,21 0-16,0 0 15,21 0-15,0-21 16,0 0-16,1 21 0,20-21 0,-21 0 16,0 22-16,22-22 0,-1 21 15,-21-21-15,21 21 0,-20-21 16,20 21-16,-21-21 0,0 21 16,0-21-16,-21 21 0,0 1 0,0-1 15,0 0-15,-21-21 0,0 21 16,-21 0-16,21-21 0,-22 21 15,22-21-15,-21 0 0,-1 0 0,22 0 16,-21 0-16,21 0 0,-22 0 16,22 0-16,0 0 0,-21 0 0,21 0 15,-1 0-15,1 0 0,0-21 16,21 0 15,0 0-15,21 21-16,0-21 0,1 0 0,-1 21 15,0-22-15</inkml:trace>
  <inkml:trace contextRef="#ctx0" brushRef="#br0" timeOffset="1862.59">10372 381 0,'-43'42'16,"43"-20"-16,-21 20 16,21-21-16,0 21 0,0 1 0,-21-1 15,21 0-15,-21 1 0,21 20 0,-21-20 16,21 20-16,0 1 0,-22-22 15,22 21-15,-21-20 0,21 20 0,0-20 16,0-22-16,0 21 0,0 0 16,0-20-16,0-1 0,0 0 0,0 0 15,21-21-15,1 21 0,-1-21 16,0 0 0,0 0-16,0 0 0,0-21 15,-21 0-15,22 21 16,-22-21-16</inkml:trace>
  <inkml:trace contextRef="#ctx0" brushRef="#br0" timeOffset="2051.48">10096 1016 0,'64'0'15,"-43"0"-15,0 0 16,0-21-16,1 21 0,20 0 0,-21-21 16,0 0-16,22 21 0,-22-22 0,0 22 15</inkml:trace>
  <inkml:trace contextRef="#ctx0" brushRef="#br0" timeOffset="2590.9">11938 64 0,'0'21'16,"0"21"-16,-21-21 0,0 22 0,-1 20 15,1-21-15,0 22 16,0-1-16,0 1 0,0-1 0,-1 1 15,1-1-15,0 1 0,0-1 16,0 1-16,0-1 0,21 1 0,-22-22 16,22 1-16,-21-1 0,21-21 0,0 21 15,0-20-15,0-1 0,21-21 32</inkml:trace>
  <inkml:trace contextRef="#ctx0" brushRef="#br0" timeOffset="2915.71">11896 127 0,'0'0'16,"21"0"-16,0 0 0,0 0 15,0 21-15,0 0 0,1 1 0,-1 20 16,21 0-16,-21 1 0,22 20 16,-22-21-16,0 22 0,0-1 0,-21 1 15,0-22-15,0 43 0,0-22 16,0-20-16,0 20 0,0 1 16,0-22-16,-21 0 0,21 1 0,-21-1 15,21 0-15,-21-20 0,21-1 16,0 0-16,-22 0 0,1-21 15,21 21-15,0-42 16,0 0 0,0 0-16</inkml:trace>
  <inkml:trace contextRef="#ctx0" brushRef="#br0" timeOffset="3123.59">11684 868 0,'0'0'16,"-21"0"-16,42 0 31,0 0-31,0 0 0,22-21 16,-22 21-16,21 0 0,0 0 0,1-21 16,-1 21-16,22 0 0,-22 0 15,0 0-15,1-22 0,-1 22 0,-21 0 16,21 0-16,-20 0 0</inkml:trace>
  <inkml:trace contextRef="#ctx0" brushRef="#br0" timeOffset="3667.53">12806 910 0,'21'0'0,"-42"0"0,63 0 15,-21-21-15,22 21 0,-43-21 16,21 21-16,0-21 0,0 21 0,0-21 16,-21-1-16,0 1 0,0 0 15,0 0-15,0 0 16,-21 0-16,0 21 0,0 0 16,-22-22-16,22 22 0,-21 0 15,21 0-15,-22 0 0,22 0 0,-21 0 16,21 22-16,0-22 0,-22 21 15,22-21-15,21 21 0,-21 0 0,21 0 16,-21 0-16,21 1 16,0-1-16,0 0 0,0 0 15,21 0-15,0-21 0,0 21 0,0 1 16,22-22-16,-22 21 0,21 0 16,-21-21-16,22 21 0,-1-21 0,-21 21 15,22-21-15,-22 21 16,21-21-16,-21 22 0,0-1 0,1-21 15,-1 21-15,0-21 0,-21 21 16,0 0-16,0 0 0,-42 1 16,20-22-16,1 21 0,-21-21 0,0 21 15,-1-21-15,1 0 0,0 21 16,-1-21-16,22 0 0,-21 0 0,-1 0 16,1 0-16,0 0 0,21 0 15,-1 0-15,-20 0 0,21 0 0,0-21 16,0 21-16,-1-21 0,22 0 15,0-1-15,22 1 16,-1 21-16,0-21 16,0 0-16,0 21 0</inkml:trace>
  <inkml:trace contextRef="#ctx0" brushRef="#br0" timeOffset="4146.77">13737 783 0,'0'0'0,"0"-21"0,0 0 0,-21 21 16,0-21-16,0 21 15,-1 0-15,1 0 0,0 0 0,-21 0 16,21 0-16,-22 0 0,22 0 15,-21 21-15,21 0 0,-1-21 0,1 21 16,0 0-16,0 1 0,21-1 0,0 0 16,0 0-16,0 0 15,21-21-15,0 21 0,0 1 0,1-22 16,-1 21-16,21 0 0,-21-21 16,22 21-16,-22 0 0,21-21 15,0 21-15,-20 1 0,20-22 16,-21 21-16,0 0 0,22 0 0,-43 0 15,21-21-15,-21 21 0,0 1 16,-21-1-16,-1-21 16,-20 21-16,21-21 0,-21 0 0,-1 0 15,1 21-15,0-21 0,-1 0 16,1 0-16,0 0 0,-1 0 0,1 0 16,21 0-16,-22 0 0,22 0 15,0 0-15,-21 0 0,21-21 16,21 0-1,21 21 1,0-21-16,0 21 0</inkml:trace>
  <inkml:trace contextRef="#ctx0" brushRef="#br0" timeOffset="4694.99">14055 762 0,'0'0'0,"0"-21"0,0 0 15,-22 21 1,22 21 0,0 0-16,0 0 0,0 0 0,0 1 15,0 20-15,0 0 0,0-21 16,0 22-16,-21-1 0,21-21 0,-21 22 15,21-1-15,0-21 0,0 21 16,0-20-16,0-1 0,0 0 0,0 0 16,0 0-16,21 0 0,0-21 0,1 0 15,-1 22-15,0-22 0,21 0 16,-21 0-16,1 0 0,20 0 0,-21-22 16,21 22-16,-20-21 0,-1 0 15,21 0-15,-21 0 0,0 0 16,1-22-16,-1 22 0,0-21 0,-21-1 15,21 1-15,0 0 0,-21 21 16,0-22-16,0 1 0,21 21 0,-21 0 16,0-1-16,0 1 0,0 0 15,0 42 1,-21 0-16,21 1 16,0 20-16,0-21 0,-21 21 0,21 1 15,0-22-15,-21 21 0,21 1 0,0-22 16,0 0-16,0 21 0,0-21 15,0 1-15,0-1 0,0 0 16,0 0-16,21 0 16,0-21-16,0 0 0,1 0 0,-1 0 15,0 0-15,0 0 0,0 0 16,0-21-16</inkml:trace>
  <inkml:trace contextRef="#ctx0" brushRef="#br0" timeOffset="5118.75">14859 910 0,'0'-21'0,"0"42"0,0-63 0,0 21 16,0 0-16,0-1 16,21 22-16,0 0 0,0-21 0,22 21 15,-22 0-15,0 0 0,21 0 16,-20 0-16,20 0 0,-21 21 0,21 1 15,-20-1-15,-1 0 0,0 0 16,0 21-16,0-20 0,0-1 0,-21 21 16,0-21-16,0 22 0,0-22 15,0 0-15,0 21 0,0-21 0,-21 1 16,0-22-16,0 21 0,21 0 0,-21-21 16,0 21-16,-1-21 15,22-21 16,0 0-31,0 0 0,0-1 16,22 1-16,-22 0 0,21 0 0,0-21 16,-21 20-16,21-20 0,0 21 15,0-21-15,1-1 0,-1 22 0,0 0 16,0 0-16,0 0 0,-21-1 16,21 1-16,1 0 0,-1 21 0,0 0 15,0 0-15,0 0 16,0 0-16</inkml:trace>
  <inkml:trace contextRef="#ctx0" brushRef="#br0" timeOffset="5531.37">15790 1080 0,'0'0'0,"21"0"16,1 0 0,-1 0-16,0 0 0,0 0 0,0-22 15,0 1-15,1 21 0,-1-21 16,0 0-16,0 0 0,0 0 16,0-1-16,1 1 0,-22-21 0,0 21 15,0 0-15,0-1 0,0 1 16,0 0-16,0 0 0,-22 21 15,1 0-15,0 0 0,0 0 16,0 0-16,0 21 0,-1-21 0,-20 21 16,21 0-16,0 22 0,0-22 0,21 21 15,-22-21-15,1 22 0,21-22 16,0 21-16,0-21 0,0 1 0,0 20 16,0-21-16,0 0 15,0 0-15,0 1 0,21-1 0,1-21 0,-1 21 16,0-21-16,0 0 0,0 21 15,22-21-15,-22 0 0,21 0 16,0 0-16,1 0 0,-1 0 0,0-21 16</inkml:trace>
  <inkml:trace contextRef="#ctx0" brushRef="#br0" timeOffset="6138.58">16954 720 0,'-21'0'0,"42"0"0,-63-21 0,0 21 0,21 0 15,-1 0-15,-20 0 0,21 0 16,-21 0-16,20 0 0,-20 0 0,21 21 16,-21 0-16,20 0 0,-20 0 15,21 22-15,0-22 0,-22 21 0,43 0 16,-21-20-16,21 20 0,0 0 15,0 1-15,0-22 0,0 21 0,0-21 16,0 0-16,21 22 0,1-22 0,-1 0 16,0 0-16,0-21 0,0 21 15,0-21-15,22 0 0,-22 0 16,21 0-16,-21 0 0,22 0 16,-22 0-16,0 0 0,21-21 0,-20 0 15,-1 0-15,21 0 0,-21 0 16,0-22-16,1 1 0,-1 0 0,0-22 15,0 22-15,-21-22 0,21 1 16,0-1-16,1 22 0,-22-22 0,0 22 16,0-21-16,0 20 0,0-20 15,0 20-15,0 1 0,0 0 0,0 21 16,0-22-16,0 22 0,0 0 16,0 0-16,-22 21 15,1 21-15,0 21 16,21-21-16,0 22 0,-21 20 15,0-20-15,21 20 0,-21-21 0,21 22 16,-22-1-16,22 1 0,0-1 16,0 1-16,0-22 0,0 22 0,0-22 15,0 0-15,22 1 0,-1-22 16,0 21-16,0-21 0,21 1 0,-20-22 16,20 21-16,0-21 0,1 0 15,-1 0-15,0 0 0,1 0 0,20 0 16,-21-21-16,1-1 0,20 1 15,-20 0-15,-1 0 0,0-21 0</inkml:trace>
  <inkml:trace contextRef="#ctx0" brushRef="#br0" timeOffset="7135.01">8297 2074 0,'0'0'0,"-21"-21"0,0 21 16,0 0-1,0-21-15,-1 21 16,22-21-16,-21 21 0,0 0 16,21-21-1,21 21 1,0 0-16,1 0 0,-1 0 15,21 0-15,0 0 0,1 0 0,20 0 16,-20 0-16,41 0 0,-20 0 0,20 0 16,1 0-16,0 0 0,-1 0 15,22 21-15,-21-21 0,21 0 0,21 0 16,-21 0-16,21 0 0,21 0 16,0 0-16,-21 0 0,21 0 15,21 21-15,-20-21 0,20 0 0,0 0 16,1 0-16,-1 0 0,0 0 15,1 0-15,-1 21 0,21-21 0,-20 0 16,-1 0-16,0 0 0,22 0 0,-22 0 16,22 0-16,-22 0 0,0 0 15,1 0-15,-1 0 0,22 0 0,-22 0 16,0 0-16,1 0 0,-1 0 16,0 0-16,1-21 0,-1 21 15,0 0-15,-21 0 0,1 0 0,-1 0 0,-21 0 16,0 0-16,0 0 15,0 0-15,-21 0 0,-1 0 0,1 0 16,-21 0-16,-22 0 0,1 0 0,-1 0 16,-20 0-16,-1 0 0,0 0 15,-20 0-15,-1 0 0,0 0 16,0 0 0</inkml:trace>
  <inkml:trace contextRef="#ctx0" brushRef="#br0" timeOffset="7262.93">16891 2032 0,'0'21'0,"-21"-21"0,0 0 16,-1 0-1,1 21-15,0-21 0</inkml:trace>
  <inkml:trace contextRef="#ctx0" brushRef="#br0" timeOffset="8619.12">1206 3175 0,'0'0'0,"0"-21"0,0 0 0,0 0 0,0 42 47,0 21-47,0-21 15,-21 22-15,21 20 0,0-21 16,0 1-16,0 20 0,0-20 0,0 20 16,-21-21-16,21 1 0,0-1 15,-21 0-15,21 1 0,-21-22 0,21 21 16,0-21-16,0 1 0,0-1 16,0 0-16,21-21 31,0 0-31</inkml:trace>
  <inkml:trace contextRef="#ctx0" brushRef="#br0" timeOffset="8827.19">1609 3471 0,'0'0'15,"-22"-21"1,1 21-16,0 0 15</inkml:trace>
  <inkml:trace contextRef="#ctx0" brushRef="#br0" timeOffset="9790.74">2963 3154 0,'0'0'0,"21"-21"0,-21 0 15,0 42 16,0 0-15,0 21-16,-21-21 0,21 22 16,0-1-16,0 0 0,0 22 0,0-22 15,-21 1-15,21-1 0,0-21 16,0 21-16,-21 1 0,21-22 16,0 0-16,0 0 0,0 0 15,0 1-15,21-22 0,-21 21 16,21-21-16,0 0 0,1 0 15,-1-21-15,0 21 0,0-22 16,0 1-16,0 0 0,1 0 0,-1-21 16,0 20-16,0-20 0,0 0 15,0-1-15,1 1 0,-1 21 16,-21-21-16,0-1 0,21 1 0,-21 21 16,21 0-16,-21-1 0,0 1 15,21 21 1,-21 21-16,0 1 15,21-1-15,-21 0 0,22 21 16,-22-21-16,0 22 0,0-22 0,0 21 16,0-21-16,0 22 0,21-22 15,-21 21-15,0-21 0,0 1 0,21-1 16,0 0-16,0 0 0,-21 0 16,21-21-16,1 21 0,-1-21 0,0 0 15,0 0-15,21 0 0,-20 0 16,20 0-16,-21-21 0,21 21 0,1-21 15,-22 0-15,21-21 16,-21 20-16,1 1 0,-1-21 0,0 0 16,-21 20-16,0-20 0,0 0 0,0-1 15,0 1-15,-21 0 0,0-1 16,-1 22-16,1-21 0,0 21 0,0 21 16,-21-21-16,20-1 0,1 22 15,0 0-15,0 0 0,0 0 0,0 0 16,-1 0-16,22 22 15,0-1-15,0 0 0,22-21 16,-1 21-16,0-21 16,0 0-16,0 0 0</inkml:trace>
  <inkml:trace contextRef="#ctx0" brushRef="#br0" timeOffset="10308.07">4233 2794 0,'0'0'0,"-21"0"16,0 0-16,0 0 15,21 21-15,-21 0 0,21 22 16,0-22-16,-22 21 0,22-21 16,0 22-16,0-1 0,0 0 0,0 1 15,0-1-15,0 0 0,0 1 16,0-1-16,0 0 0,0 1 15,0-1-15,0-21 0,0 22 0,0-22 16,0 0-16,0 0 0,0 0 16,0 0-16,0-42 31,0 0-15,0 0-16,0 0 0,0 0 0,0-22 15,0 22-15,22-21 0,-1-1 16,-21 1-16,21 0 0,21 21 0,-21-22 15,22 22-15,-22 0 0,21-21 16,22 42-16,-22-22 0,0 22 16,1-21-16,-1 21 0,0 0 0,1 0 15,-1 21-15,0 1 0,-20-1 16,-1 0-16,0 21 0,-21-21 0,0 22 16,0-22-16,0 21 0,-21 1 15,0-22-15,-1 21 0,1-21 0,-21 22 16,21-22-16,0 0 0,-1 0 15,22 0-15,-21 0 0,0-21 16,21 22-16,21-22 16,0-22-16,1 22 15,-1-21-15,0 0 0</inkml:trace>
  <inkml:trace contextRef="#ctx0" brushRef="#br0" timeOffset="10858.75">5588 3133 0,'0'0'0,"-64"-85"32,43 64-32,0 0 0,0 21 15,0-21-15,0 21 0,-1 0 16,-20 0-16,21 0 0,0 0 0,0 21 15,-22-21-15,22 21 0,0 21 0,0-21 16,0 22-16,-1-22 0,1 21 16,0 1-16,21-1 0,0 0 0,-21 1 15,21-1-15,0 0 0,0-21 16,0 1-16,0 20 0,0-21 0,0 0 16,21-21-16,0 21 0,0-21 0,1 0 15,-1 0-15,0 0 0,21 0 16,-21 0-16,1-21 0,20 0 0,-21 0 15,21 0-15,-20 0 16,20-22-16,-21 22 0,0-21 0,0-1 16,1 1-16,-22 21 0,0-21 0,21-1 15,-21 1-15,0 21 0,0 0 16,0-1-16,0 1 0,0 0 0,0 42 31,-21 0-31,21 1 16,0 20-16,0-21 0,-22 21 0,22-20 15,0 20-15,-21 0 0,21-21 16,0 22-16,0-22 0,0 0 0,0 21 16,0-20-16,21-1 0,1 0 15,-1 0-15,0-21 0,0 21 16,0-21-16,0 0 0,1 0 0,20 0 16,-21 0-16,0 0 0,22-21 15,-22 0-15,0 0 0,0 0 0,0-22 16</inkml:trace>
  <inkml:trace contextRef="#ctx0" brushRef="#br0" timeOffset="11124.6">6117 2794 0,'0'0'0,"-21"21"16,21 0-1,-21 1-15,21 20 0,0 0 16,0-21-16,-21 22 0,21-1 15,-22 0-15,22 22 0,0-22 0,0 1 16,-21-1-16,21 0 0,0 1 16,0-1-16,0 0 0,0-21 0,0 1 15,0 20-15,0-21 0,21-21 0,-21 21 16,22 0-16,-1-21 0,0 0 16,0 0-16,0 0 0,0-21 15,1 0-15,-1 0 16,0 0-16,0 0 0,-21-1 15</inkml:trace>
  <inkml:trace contextRef="#ctx0" brushRef="#br0" timeOffset="11303.5">5990 3090 0,'0'0'0,"-42"0"15,63 0 1,0 0-1,0 0-15,0 0 0,1 0 0,-1 0 16,21 0-16,-21-21 0,22 21 0,-22 0 16,21-21-16,-21 21 0,22-21 15,-1 21-15</inkml:trace>
  <inkml:trace contextRef="#ctx0" brushRef="#br0" timeOffset="11755.24">7789 2985 0,'0'0'0,"0"21"31,0 0-31,0 0 16,0 0-16,0 22 0,0-22 16,0 21-16,-21 0 0,21 1 15,0-22-15,-21 21 0,21 1 16,-21-1-16,21-21 0,0 21 0,-21-20 16,21-1-16,0 0 0,0 0 0,0 0 15,21-21 1,0 0-16,0 0 0,0 0 15,0 0-15</inkml:trace>
  <inkml:trace contextRef="#ctx0" brushRef="#br0" timeOffset="12206.97">8445 3069 0,'0'0'0,"22"-21"0,-22 0 16,-64 0-1,43 21 1,0 0-16,0 0 0,-1 0 16,1 21-16,-21 0 0,21-21 0,21 21 15,-21 0-15,-1-21 0,22 22 0,-21-22 16,21 21-16,0 0 0,0 0 16,0 0-1,21-21-15,1 0 0,-1 21 0,0-21 16,0 22-16,0-22 0,0 0 15,1 21-15,-1-21 0,0 21 0,21-21 16,-21 0-16,1 21 0,-1-21 16,0 21-16,0 0 0,0-21 0,0 22 15,-21-1-15,0 0 0,0 0 16,0 0-16,-21-21 16,0 21-16,0 1 0,-21-22 0,20 21 15,-20-21-15,21 0 0,-21 0 16,20 0-16,-20 21 0,21-21 0,-21 0 15,20 0-15,1 0 0,0 0 16,0 0-16,0-21 0,0 0 16,-1 21-16,22-22 0,-21 22 0,21-21 15,0 0-15,0 0 16,0 0-16,0 0 16,0-1-16</inkml:trace>
  <inkml:trace contextRef="#ctx0" brushRef="#br0" timeOffset="12438.84">7959 2815 0,'0'0'0,"-22"-21"0,1 0 16,21 0-1,21 21 32,1 0-47,-1 0 16</inkml:trace>
  <inkml:trace contextRef="#ctx0" brushRef="#br0" timeOffset="12919.21">10795 2709 0,'0'0'0,"0"-21"0,0 0 0,0 0 15,0 0-15,0 0 0,0 42 32,0 0-32,21 0 15,-21 21-15,21 1 0,-21-1 16,21 0-16,-21 22 0,0-22 16,0 1-16,0 20 0,0-21 0,0 22 15,0-22-15,0 1 0,0-1 0,-21 0 16,21 1-16,-21-22 0,21 21 15,0-21-15,0 0 0,0 1 16,21-44 0,-21 1-16</inkml:trace>
  <inkml:trace contextRef="#ctx0" brushRef="#br0" timeOffset="13375.42">10837 2985 0,'0'0'0,"0"-233"31,0 212-31,21-22 0,1 22 0,-1-21 16,21 21-16,-21-1 0,22 1 15,-1 0-15,0 0 0,22 21 0,-22 0 16,0 0-16,1 0 0,-1 21 16,0 0-16,-20 0 0,-1 22 0,0-1 15,0-21-15,-21 22 0,0-1 16,0 0-16,-21 1 0,-21-1 0,20 0 15,-20-21-15,-21 22 0,20-22 0,1 0 16,-22 0-16,22 0 0,0 1 16,-1-22-16,22 0 0,0 0 15,0 0-15,0 0 0,0 0 0,-1 0 16,22-22-16,0 1 16,0 0-1,22 21-15,-1 0 16,0 0-16,0 21 0,0 0 15,22-21-15,-22 22 0,0 20 0,0-21 16,0 0-16,0 22 0,1-22 16,-1 0-16,0 21 0,0-21 0,0 1 15,0-1-15,1 0 0,-1 0 0,0-21 16,-21 21-16,21-21 16,0 0-16,0 21 0,1-21 0,-1 0 15,0 0-15,0 0 0,0 0 0,0 0 16,1-21-16,-1 0 0</inkml:trace>
  <inkml:trace contextRef="#ctx0" brushRef="#br0" timeOffset="13727.18">11620 3260 0,'-21'0'16,"21"-21"-1,0-1-15,21 22 16,1-21-1,-1 21-15,0-21 0,21 21 0,-21-21 16,22 21-16,-22-21 0,21 0 0,1-1 16,-22 22-16,21-21 0,-21 0 15,0 0-15,1 0 0,-22 0 0,0-1 16,0 1-16,-22 21 16,1 0-16,0 0 0,0 0 15,-21 0-15,20 0 0,-20 21 0,0 1 16,21-1-16,-22 0 0,22 0 15,0 0-15,0 0 0,0 22 0,-1-22 16,22 21-16,0-21 0,0 1 0,0 20 16,0-21-16,0 0 15,0 0-15,0 1 0,22-1 16,-1-21-16,0 0 0,0 0 0,0 0 16,22 0-16,-22 0 0,0 0 15,21 0-15,1 0 0</inkml:trace>
  <inkml:trace contextRef="#ctx0" brushRef="#br0" timeOffset="14119.29">12446 3048 0,'0'0'0,"21"-21"0,-21 0 0,0 0 16,-21 21 15,0 0-31,0 0 0,-1 0 0,-20 0 16,21 0-16,0 21 0,0-21 0,-1 21 15,1 0-15,0 0 0,21 0 16,0 1-16,0-1 0,0 0 16,0 0-16,21-21 15,0 21-15,1-21 0,-1 21 0,0-21 16,0 22-16,0-1 0,0-21 0,1 21 16,20-21-16,-21 21 15,0-21-15,0 21 0,-21 0 0,22 1 16,-22-1-16,0 0 0,0 0 15,-22-21-15,-20 21 16,21-21-16,0 21 0,-22-21 0,1 0 16,0 0-16,-1 0 0,22 0 0,-21 0 15,0 0-15,20 0 0,-20 0 16,21 0-16,0 0 0,0 0 16,21-21-16,0 0 0,0 0 15,0 0-15,0 0 0,21-1 16,0 1-16,0 0 0</inkml:trace>
  <inkml:trace contextRef="#ctx0" brushRef="#br0" timeOffset="14410.7">12912 2688 0,'0'0'0,"21"-21"0,-21 0 0,0 0 0,0 0 16,-21 42-1,21 0 1,-22 0-16,22 21 0,-21-20 0,21 20 16,0 0-16,-21 1 15,0-1-15,0 0 0,0 22 0,21-22 0,-22 0 16,1 1-16,0-1 0,21 0 16,0 1-16,0-22 0,0 21 15,0-21-15,0 1 0,0-1 0,21 0 16,0 0-16,1-21 0,-1 0 15,0 0-15,0 0 0,0 0 0,22 0 16,-22 0-16,0-21 0,21 0 0,-21 0 16,1-1-16</inkml:trace>
  <inkml:trace contextRef="#ctx0" brushRef="#br0" timeOffset="14595.59">12594 3027 0,'0'0'16,"21"0"0,0 0-1,22 0-15,-22-21 0,21 21 0,-21 0 16,22 0-16,-1 0 0,0-21 0,22 21 16,-22-22-16,1 22 0,-1-21 15</inkml:trace>
  <inkml:trace contextRef="#ctx0" brushRef="#br0" timeOffset="15064.32">14499 2752 0,'0'-21'0,"0"42"0,0-64 0,0 1 0,21 21 15,-21 0-15,21-22 0,-21 22 16,0 0-16,0 0 0,0 42 31,-21 21-31,21 1 16,-21-1-16,0 0 0,21 1 0,-21 20 16,21-20-16,-21 20 0,-1-21 15,1 22-15,21-22 0,-21 1 0,0-1 16,21 0-16,0 1 0,-21-1 15,21-21-15,-21 21 0,21-20 16,0-1-16,0 0 0,0-42 31,0 0-31,0-1 0,0 1 16</inkml:trace>
  <inkml:trace contextRef="#ctx0" brushRef="#br0" timeOffset="15315.18">14499 2561 0,'0'0'16,"21"-42"-16,0 21 0,1 0 0,-1-1 0,0 22 16,0 0-16,21 22 15,-20 20-15,-1-21 0,0 21 16,0 1-16,21 20 0,-20-20 0,-1-1 16,0 21-16,-21-20 0,0 20 15,21-20-15,-21-1 0,0 21 0,0-20 16,0-1-16,0 0 0,0-20 0,0 20 15,-21-21-15,21 0 0,0 0 16,0 1-16,-21-22 0,21 21 16,-21-21-16,-1 0 15,1-21-15,0 21 0,0-22 16</inkml:trace>
  <inkml:trace contextRef="#ctx0" brushRef="#br0" timeOffset="15491.08">14203 3112 0,'0'0'0,"21"-22"32,0 22-32,0 0 0,0 0 15,22 0-15,-1 0 0,0 0 0,1 0 16,20 0-16,-20 0 0,20-21 16,1 21-16,-1 0 0,1 0 15,-1-21-15,1 21 0,-22 0 0,21-21 0,-20 0 16</inkml:trace>
  <inkml:trace contextRef="#ctx0" brushRef="#br0" timeOffset="15934.82">15409 2900 0,'0'0'0,"21"-21"0,1 21 15,-22-21-15,21 21 0,-21-22 0,0 1 16,-21 21-1,-1 0-15,1 0 16,-21 0-16,0 0 0,-1 0 0,1 21 16,0-21-16,-1 22 0,1-1 15,0 0-15,-1-21 0,1 21 0,21 0 16,0 0-16,21 1 0,0-1 16,21 0-1,0-21-15,21 0 0,-21 0 0,22 21 16,20-21-16,-20 0 0,-1 21 15,0-21-15,22 21 0,-22-21 0,0 22 16,1-22-16,-22 21 0,21-21 0,-21 21 16,1 0-16,-1-21 0,-21 21 15,0 0-15,0 1 16,-21-1-16,-1-21 0,-20 0 16,0 21-16,21-21 0,-22 0 15,1 0-15,0 0 0,-1 21 0,1-21 16,21 0-16,-22 0 0,22 0 15,0 0-15,0 0 0,0 0 0,21-21 16,0 0-16,0 0 16,0-1-16,21 1 15,21 0-15,-21 0 0,1 21 0</inkml:trace>
  <inkml:trace contextRef="#ctx0" brushRef="#br0" timeOffset="16366.57">16108 2921 0,'0'0'0,"21"-21"0,0 21 0,-21-21 0,0 0 15,0-1 1,0 1-16,-21 21 0,-21 0 16,20 0-16,-20 0 0,21 0 15,-21 0-15,-1 0 0,1 21 0,21 1 16,-22-1-16,22-21 0,0 21 15,0 0-15,0 0 0,21 0 0,0 1 16,0-1-16,0 0 16,21 0-16,0-21 15,0 21-15,22 0 0,-1-21 0,-21 22 16,21-22-16,1 21 0,-1-21 0,0 21 16,-20-21-16,20 21 0,-21-21 15,21 21-15,-20 0 0,-22 1 16,0-1-16,-22-21 15,1 21-15,0-21 0,-21 0 0,-1 0 16,22 21-16,-21-21 0,0 0 0,-1 0 16,1 0-16,21 0 0,-22 0 15,22 0-15,0 0 0,0 0 0,0 0 16,21-21 0,0 0-1,21 0-15,0 21 0,0-22 16,0 22-16</inkml:trace>
  <inkml:trace contextRef="#ctx0" brushRef="#br0" timeOffset="16843.3">16404 2921 0,'0'21'31,"0"0"-31,0 1 15,0-1-15,0 0 0,0 0 0,0 0 16,0 0-16,0 1 0,0-1 0,0 21 16,0-21-16,0 0 0,0 1 15,0-1-15,0 0 0,21 0 0,0 0 16,1 0-16,-1-21 16,0 0-16,0 0 0,0 0 0,0 0 15,1 0-15,-1 0 0,21-21 0,-21 21 16,0-21-16,1 0 0,-1 0 15,-21 0-15,21-22 0,0 22 0,0 0 16,-21-21-16,0 20 0,21-20 16,1 21-16,-22 0 0,0 0 15,0-1-15,0 1 0,0 0 0,0 42 32,0 0-17,0 1-15,0-1 0,0 0 0,0 21 16,0-21-16,0 1 0,0 20 15,0-21-15,0 0 0,0 22 0,0-22 16,0 0-16,0 0 0,0 0 16,0 0-16,0 1 0,21-22 15,0 0-15,0 0 16,0 0-16,0 0 16,1-22-16,-1 22 0,21-21 15</inkml:trace>
  <inkml:trace contextRef="#ctx0" brushRef="#br0" timeOffset="17238.56">17251 2985 0,'42'-64'16,"-21"43"0,0 21-16,1 0 15,-1 0-15,0 0 0,21 0 0,-21 0 16,1 21-16,20 0 15,-21-21-15,0 21 0,0 1 0,-21 20 16,22-21-16,-22 0 0,0 0 0,0 22 16,0-22-16,0 0 0,0 0 15,0 0-15,0 1 0,-22-1 0,22 0 16,0 0-16,-21-21 0,0 21 16,21-42-1,0 0 1,0 0-16,0 0 15,21-22-15,0 22 0,1 0 0,-22-21 16,21 20-16,0-20 0,0 21 16,-21-21-16,21 20 0,0 1 15,-21 0-15,0 0 0,22 0 0,-1 21 16,-21-21-16,21 21 16,0 0-1,0 0-15,0 0 16,1 0-16</inkml:trace>
  <inkml:trace contextRef="#ctx0" brushRef="#br0" timeOffset="17599.34">18076 3006 0,'0'0'0,"21"0"31,1 0-16,-1 0-15,0 0 0,0 0 16,0 0-16,22-21 0,-22 21 0,0-22 16,21 22-16,-21-21 0,1 0 0,-1 21 15,0-21-15,-21 0 0,21 21 16,-21-21-16,-21 21 16,0 0-16,0 0 15,-22 0-15,22 0 0,-21 0 0,21 21 16,-22 0-16,22 0 0,0 21 15,0-20-15,0-1 0,-1 0 16,1 0-16,21 21 0,-21-20 0,21-1 16,0 0-16,0 0 0,0 0 15,21 0-15,0-21 0,1 22 0,-1-1 16,0-21-16,21 0 0,1 0 16,-1 0-16,0 0 0,1 0 0,20 0 15,-21 0-15</inkml:trace>
  <inkml:trace contextRef="#ctx0" brushRef="#br0" timeOffset="18127.59">19050 2921 0,'0'0'0,"-21"0"0,21-21 0,-21 0 16,-1 21-16,1 0 0,0-21 0,0 21 15,0 0-15,0 0 0,-22 0 16,22 0-16,0 21 0,0 0 15,0 0-15,-1 0 0,1 0 0,0 1 16,0-1-16,0 21 0,21-21 16,0 0-16,0 1 0,0-1 0,0 21 15,0-21-15,0 0 0,0 1 16,21-1-16,0-21 0,0 21 16,0 0-16,1-21 0,20 0 0,-21 0 15,0 0-15,0 0 0,1 0 16,20 0-16,-21-21 0,0 0 0,0 0 15,1-1-15,-1 1 0,0-21 16,0 0-16,0-1 0,-21 1 0,21 0 16,1-1-16,-1-20 0,-21-1 0,21 22 15,-21-22-15,0 1 0,0-1 16,21 1-16,-21 21 0,0-22 0,0 43 16,0-21-16,0 20 0,0 1 15,0 42 1,-21 22-16,0-1 15,0 22-15,-1-22 0,1 21 0,0 1 16,21-1-16,0 1 0,0-1 16,0-20-16,0 20 0,0-20 0,21-1 15,0-21-15,1 21 0,-1-20 0,0 20 16,21-21-16,-21 0 0,22 0 16,-22-21-16,21 22 0,-21-22 0,22 0 15,-22 0-15,21 0 0,-21 0 16,1 0-16,-1-22 0,0 1 0</inkml:trace>
  <inkml:trace contextRef="#ctx0" brushRef="#br0" timeOffset="19211.41">1376 5355 0,'0'0'16,"0"-21"-16,-21 21 0,21-21 0,0 0 0,0 0 16,0-1-16,0 1 15,0 0-15,0 0 0,0 0 0,0 0 16,21-1-16,0 1 15,0 21-15,0 0 0,0 0 0,1 0 16,20 0-16,-21 21 0,21 1 16,-20-1-16,20 21 0,-21 0 15,0 1-15,0-1 0,-21 0 0,0 1 16,0 20-16,-21-20 0,0-1 16,0 21-16,-21-20 0,-1-1 0,1 0 15,0 1-15,-1-22 16,1 0-16,21 0 0,-22 0 0,22 1 15,0-22-15,0 0 0,0 0 16,0 0-16,-1-22 0,1 1 0,0 0 16,21 0-16,0 0 0,-21-22 15,21 22-15,0-21 0,-21 0 16,21-1-16,0 22 0,0 0 0,0-21 16,21 20-16,0 22 0,0-21 15,0 21-15,1 0 0,20 0 0,-21 0 16,0 21-16,22 1 0,-22-1 15,0 0-15,21 21 0,-21-21 16,1 1-16,-1 20 0,0-21 16,-21 21-16,21-20 0,0-1 0,0 21 15,-21-21-15,22 0 0,-22 1 16,21-22-16,0 21 0,0-21 16,0 0-16</inkml:trace>
  <inkml:trace contextRef="#ctx0" brushRef="#br0" timeOffset="19387.31">2201 5588 0,'0'0'0,"0"-21"0,0 0 15,0 0-15,0-1 32,-21 22-32,42 0 46,0 0-46,1 0 0</inkml:trace>
  <inkml:trace contextRef="#ctx0" brushRef="#br0" timeOffset="20163.87">3789 5186 0,'0'0'0,"-21"-21"0,21 0 15,-22-22-15,22 22 0,-21 0 0,21 0 0,-21 21 16,21-21-16,-21 21 16,0 21-1,21 0-15,-21 0 0,21 21 0,0-20 16,0 20-16,0 0 0,0 1 16,0-1-16,0 0 0,-22 1 15,22-22-15,0 21 0,0 0 0,0-20 16,0-1-16,0 21 0,0-21 15,0 0-15,22-21 16,-1 0-16,0 0 0,-21-21 16,21 0-16,0 0 0,0 0 15,1 0-15,20-1 0,-21 1 16,0 0-16,-21-21 0,21 21 0,1-1 16,-1-20-16,-21 21 0,0 0 15,21-22-15,-21 22 0,21 21 16,-21 21-1,0 1-15,0-1 16,0 21-16,0-21 0,0 0 0,0 22 16,0-22-16,0 0 0,0 21 15,21-20-15,-21-1 0,21 21 0,1-21 16,-22 0-16,21-21 0,0 22 16,0-1-16,21-21 0,-20 0 15,-1 0-15,21 0 0,0 0 0,-20-21 16,20-1-16,0 22 0,1-42 0,-22 21 15,21 0-15,-21 0 0,0-22 16,1 1-16,-1 0 0,-21 20 16,0-41-16,0 21 0,0-1 0,0 1 15,-21 0-15,-22-1 0,22 1 0,0 21 16,-21 0-16,20-1 0,-20 1 16,21 21-16,-21 0 0,20 0 0,1 0 15,0 21-15,0 1 0,0-1 16,21 0-16,0 0 0,0 0 0,0 0 15,0 1-15,0-1 16,21 0-16,0-21 0,0 0 16,0 0-16,22 0 0</inkml:trace>
  <inkml:trace contextRef="#ctx0" brushRef="#br0" timeOffset="20662.98">4995 4720 0,'-63'85'31,"63"-64"-31,0 21 16,0 1-16,0-1 0,0 0 16,0 22-16,0-22 0,0 1 0,0-1 15,0 0-15,0 1 0,0-22 0,0 21 16,0 0-16,0-20 0,0-1 15,0 0-15,0 0 0,0 0 0,0 0 16,0 1 0,0-44-1,0 1-15,0 0 16,0 0-16,0 0 0,0 0 16,0-1-16,21-20 0,-21 21 0,21-21 15,0 20-15,0-20 0,1 21 16,-1 0-16,0-22 0,0 22 15,21 0-15,-20 21 0,20 0 0,-21 0 16,21 0-16,-20 0 0,20 0 16,-21 21-16,0 0 0,0 1 0,1-1 15,-22 0-15,21 0 0,-21 21 0,0-20 16,0-1-16,0 21 0,0-21 16,-21 0-16,-1 1 0,22-1 0,0 0 15,-21-21-15,21 21 0,-21 0 16,42-42 15,0 0-15,1 0-16,-1 0 0</inkml:trace>
  <inkml:trace contextRef="#ctx0" brushRef="#br0" timeOffset="21331.28">5884 4911 0,'0'0'0,"-21"21"31,21 0-31,0 0 16,-21 0-16,0 1 0,21-1 0,0 0 15,-21 21-15,-1-21 0,22 22 0,-21-22 16,21 0-16,0 21 16,0-20-16,0-1 0,0 0 0,0 0 15,0 0-15,21 0 0,1-21 16,-1 0-16,21 0 0,-21 0 15,22 0-15,-1 0 0,0 0 0,1-21 16,-1 0-16,0 0 0,1 0 0,-22 0 16,21-1-16,0-20 0,-20 21 15,-1-21-15,0-1 0,0 22 0,0-21 16,0 21-16,-21-22 0,22 22 16,-22 0-16,0 0 0,0 0 0,0-1 15,0 1-15,0 42 31,0 1-15,0-1-16,-22 0 0,22 21 16,0 1-16,0-22 0,0 21 0,0 22 15,0-22-15,-21 0 0,21 22 0,0-22 16,0 22-16,0-22 0,0 21 16,0 1-16,21-1 0,1 1 0,-1 21 15,0-22-15,0 1 0,-21-1 16,21 1-16,-21-1 0,21 1 0,-21-22 15,0 21-15,0 1 0,0-1 0,0 1 16,0-1-16,0-20 0,0 20 16,0-20-16,-21-1 0,0-21 15,0 21-15,0-20 0,-22-1 0,22-21 16,0 0-16,0 0 0,0 0 0,0 0 16,-1-21-16,22-1 0,-21-20 15,0 0-15,0-1 0,0 1 0,0-21 16,-1-1-16,1 1 0,0-1 0,21-21 15,0 22-15,-21-22 0,21 22 16,0-22-16,0 0 0,0 22 0,0-1 16,0 1-16,21-1 0,0 1 0,0 21 15,1-1-15,-1 1 0,21 0 16,-21-1-16,22 1 0,-1 0 16,0-1-16</inkml:trace>
  <inkml:trace contextRef="#ctx0" brushRef="#br0" timeOffset="21782.75">8086 4530 0,'0'0'0,"-22"-43"32,22 86-32,0-22 15,-21 21-15,21 1 0,0-1 0,-21 21 16,21-20-16,0 20 0,0 1 0,0-1 16,-21 1-16,21-22 0,0 0 15,0 1-15,-21-1 0,21 0 0,0-20 16,0 20-16,0-21 0,0 0 15,0 0-15,21-21 16,-21-21 0</inkml:trace>
  <inkml:trace contextRef="#ctx0" brushRef="#br0" timeOffset="22227.49">7959 4805 0,'0'0'16,"0"-42"-16,0-1 0,0 1 0,42-127 31,-21 126-31,21 22 0,-20 0 0,20 0 16,0 0-16,1-1 0,-1 1 0,0 21 15,1 0-15,-1 0 0,0 21 16,1 22-16,-1-22 0,0 0 0,-21 21 16,1 1-16,-22-1 0,0 0 15,0 1-15,-22-1 0,-20 0 16,0 1-16,-1-1 0,1 0 0,0 1 15,-22-1-15,22-21 0,0 0 16,-1 1-16,22-1 0,-21-21 0,21 0 16,-22 0-16,22 0 0,0 0 15,0-21-15,21-1 16,0 1-16,0 0 0,0 0 16,21 21-1,0 0-15,0 0 0,0 0 0,1 21 16,-1 0-16,21 22 0,-21-22 0,0 21 15,1-21-15,-1 22 16,21-22-16,-42 0 0,21 21 0,0-21 16,1 1-16,-1-1 0,-21 0 0,21-21 15,0 21-15,0-21 0,0 0 16,1 0-16,20 0 0,-21 0 16,0 0-16,0 0 0,1-21 15,-1 0-15,-21 0 0</inkml:trace>
  <inkml:trace contextRef="#ctx0" brushRef="#br0" timeOffset="22587.28">8721 5059 0,'21'0'16,"0"0"0,0 0-1,0 0-15,0 0 0,1-21 0,-1 21 16,0-21-16,0 21 0,0-22 15,22 1-15,-22 21 0,21-21 0,-21 0 16,0 0-16,1 21 0,-1-21 0,-21-1 16,0 1-16,0 0 0,-21 0 15,-1 21-15,1 0 16,0 0-16,-21 0 0,21 21 16,-1 0-16,1 0 0,-21 1 0,21-1 15,0 0-15,21 0 0,-22 21 0,22-20 16,0-1-16,0 0 15,0 21-15,0-21 0,0 1 0,0-1 16,0 0-16,22 0 0,-1 0 16,0-21-16,0 0 0,0 21 15,22-21-15,-22 0 0,0 0 16,0 0-16,0 0 0,0 0 0,22-21 16,-22 21-16</inkml:trace>
  <inkml:trace contextRef="#ctx0" brushRef="#br0" timeOffset="22966.74">9715 4741 0,'0'0'0,"-21"0"16,0 0-16,0 0 16,-21 0-16,20 22 0,-20-1 0,21 0 15,0-21-15,0 21 0,-1 0 16,1-21-16,21 21 0,0 1 0,0-1 15,0 0-15,0 0 16,21 0-16,1-21 16,20 21-16,-21 1 0,21-22 0,-20 21 15,20 0-15,0-21 0,-21 21 16,22 0-16,-22 0 0,0 1 16,21-1-16,-20 0 0,-22 0 15,0 0-15,0 0 0,-22 1 16,1-1-16,-21-21 0,0 21 15,-1 0-15,-20-21 0,20 0 0,1 0 16,0 0-16,21 0 0,-22 0 0,22 0 16,0 0-16,0-21 0,0 0 15,-1 0-15,22-1 0,0 1 16,0 0-16,0 0 0,0 0 0,0-22 16,22 22-16,-1 0 0</inkml:trace>
  <inkml:trace contextRef="#ctx0" brushRef="#br0" timeOffset="23254.57">10287 4382 0,'0'0'0,"0"-22"0,0 1 16,0 0-16,0 42 31,0 0-31,0 22 15,0-22-15,0 21 0,0 1 16,0-1-16,0 0 0,0 1 16,0-1-16,0 0 0,0 22 0,0-22 15,0 0-15,0 1 0,0-1 16,0 0-16,0 1 0,0-22 0,0 21 16,0-21-16,0 1 0,0-1 15,21-21-15,0 0 16,0 0-16,-21-21 15,22 21-15</inkml:trace>
  <inkml:trace contextRef="#ctx0" brushRef="#br0" timeOffset="23423.47">10160 4763 0,'0'0'0,"-21"-22"0,0 22 15,21-21 1,21 21-1,0 0-15,0-21 0,21 21 0,-20 0 16,20 0-16,-21-21 0,21 21 16,1 0-16,-1-21 0,0 0 0,1 21 15</inkml:trace>
  <inkml:trace contextRef="#ctx0" brushRef="#br0" timeOffset="24119.07">11493 4403 0,'0'-21'0,"0"42"0,0-64 15,-21 43 1,0 22-16,0-1 15,0 21-15,21-21 0,-21 22 16,-1-1-16,1 0 0,0 22 0,21-22 16,-21 22-16,0-1 0,0-21 0,-1 22 15,1-22-15,0 22 0,0-22 16,0 0-16,0-20 0,-1 20 0,22-21 16,0 0-16,0 0 15,22-42 1,-1 21-16,0-21 15,-21 0-15,21 0 0,0-22 0,0 1 16,-21 0-16,22-1 0,-1 1 16,0-21-16,0 20 0,-21-20 0,21 20 15,0-20-15,1-1 0,-1 1 0,0 21 16,0-22-16,0 22 0,0 21 16,1-22-16,-1 22 0,0 21 15,0 0-15,0 21 0,0 0 16,-21 22-16,22-1 0,-1 0 15,-21 1-15,0 20 0,0-20 0,21 20 16,-21 1-16,0-1 0,0 1 16,0-1-16,21-21 0,-21 1 0,0-1 15,0 0-15,0 1 0,0-1 0,0-21 16,0 0-16,0 1 0,0-1 16,0 0-16</inkml:trace>
  <inkml:trace contextRef="#ctx0" brushRef="#br0" timeOffset="24295.64">11197 4974 0,'0'0'16,"21"0"-1,0 0 1,1 0-16,-1 0 0,0 0 15,0-21-15,21 21 0,-20 0 0,20 0 16,0 0-16,-21 0 0,22-21 0,-1 21 16,-21 0-16,22-21 0</inkml:trace>
  <inkml:trace contextRef="#ctx0" brushRef="#br0" timeOffset="24742.57">12340 4763 0,'0'0'0,"0"-22"0,21 22 0,-21-21 0,0 0 16,0 0-1,0 0-15,-21 21 0,0-21 16,0 21-16,0 0 0,-1 0 0,1 0 16,-21 0-16,21 0 0,-22 0 15,22 21-15,-21 0 0,21-21 16,-22 21-16,22 0 0,0 0 0,0 1 15,0-1-15,21 0 0,0 0 16,0 0-16,0 0 0,0 1 0,21-22 16,0 21-16,21 0 0,-20-21 0,20 0 15,0 0-15,1 21 0,-1 0 16,0-21-16,1 21 0,-22-21 0,21 22 16,-21-22-16,22 21 0,-22 0 15,0-21-15,-21 21 0,0 0 0,0 0 16,0 1-16,-21-1 15,-22-21-15,22 21 0,-21-21 16,21 0-16,-22 0 0,1 21 16,0-21-16,21 0 0,-22 0 0,22 0 15,0 0-15,0 0 0,0 0 16,-1-21-16,1 0 0,21 0 16,0-1-16,0 1 15,21 21-15,1-21 0,20 0 16,-21 21-16,0-21 0</inkml:trace>
  <inkml:trace contextRef="#ctx0" brushRef="#br0" timeOffset="25195.22">13081 4763 0,'0'0'0,"0"-22"0,0 1 16,0 0-16,0 0 0,-21 0 15,0 21-15,-1 0 0,1-21 16,0 21-16,0 0 0,-21 0 16,20 0-16,1 0 0,-21 0 0,21 21 15,0 0-15,-1-21 0,1 21 0,0 0 16,0 0-16,0 1 0,21-1 16,0 0-16,0 0 0,0 0 0,0 0 15,0 1-15,21-22 16,21 21-16,-21-21 0,1 21 15,20-21-15,0 21 0,-21-21 0,22 21 16,-22-21-16,21 21 0,1 1 16,-22-22-16,0 21 0,0 0 0,0 0 15,0-21-15,-21 21 0,0 0 0,0 1 16,-21-1-16,0-21 16,0 21-16,0-21 0,-22 0 0,1 0 15,0 21-15,-1-21 0,1 0 0,0 0 16,-1 0-16,1 0 0,0 0 15,-1 0-15,22 0 0,0 0 0,0 0 16,0-21-16,21 0 16,0 0-1,0-1-15,21 22 16,0-21-16,21 21 0</inkml:trace>
  <inkml:trace contextRef="#ctx0" brushRef="#br0" timeOffset="25683.68">13377 4657 0,'0'0'0,"0"-21"0,0 42 47,0 0-47,-21 21 0,21-21 16,0 22-16,0-1 0,0-21 15,-21 22-15,21-1 0,0 0 0,0-21 16,0 22-16,0-22 0,0 0 0,0 0 16,0 0-16,21 1 0,0-1 15,0-21-15,1 0 0,-1 0 0,0 0 16,21 0-16,-21 0 0,1 0 0,-1 0 16,0-21-16,0 21 0,0-22 15,0 1-15,1 0 0,-1-21 16,0 21-16,-21-22 0,21 22 0,-21-21 15,21 21-15,-21-22 0,0 22 16,0 0-16,0-21 0,0 20 16,0 44 15,0-1-31,0 0 0,0 0 0,0 21 16,0-20-16,0 20 0,0-21 15,0 0-15,0 22 0,0-22 0,0 0 16,0 0-16,0 0 0,0 0 0,21 1 15,1-22-15,-22 21 0,21-21 16,0 0-16,0 0 0,0 0 16,22 0-16,-22 0 0,0 0 0,0 0 15,0-21-15,0-1 0</inkml:trace>
  <inkml:trace contextRef="#ctx0" brushRef="#br0" timeOffset="26034.48">14097 4784 0,'0'0'0,"0"-21"0,0-1 15,0 1-15,0 0 16,21 21-16,0-21 0,0 21 16,1 0-16,-1 0 0,0 0 0,21 0 15,-21 21-15,1 0 0,20 0 16,-21 1-16,0-1 0,0 0 16,1 21-16,-1-21 0,0 22 0,-21-22 15,0 21-15,0-21 0,0 22 16,0-22-16,0 0 0,0 0 0,-21 0 15,0-21-15,-1 22 0,1-22 16,0 0-16,0 0 16,21-22-1,0 1-15,0 0 16,0 0-16,0 0 0,0-22 0,21 22 16,0-21-16,-21 21 0,21-22 0,1 1 15,-1 21-15,0-21 16,0 20-16,0 1 0,0 0 0,1 0 15,-1 21-15,0 0 0,0-21 0,0 21 16,0 0-16,1 0 0,-1 0 16</inkml:trace>
  <inkml:trace contextRef="#ctx0" brushRef="#br0" timeOffset="26367.29">14944 5017 0,'0'0'0,"21"0"0,0 0 16,0 0-16,0 0 0,-21-22 0,21 22 15,1-21-15,20 0 0,-21 0 16,0 21-16,0-21 0,1 0 0,-1-1 16,0 1-16,0 0 0,-21 0 15,21 0-15,-21 0 0,0-1 0,-21 1 16,0 21-16,0 0 0,0 0 15,-1 0-15,1 0 0,-21 0 16,21 0-16,0 21 0,-1 1 0,1-1 16,0 0-16,0 21 0,21-21 15,0 1-15,0 20 0,0-21 16,-21 0-16,21 0 0,0 22 0,0-22 16,0 0-16,21 0 0,0 0 15,0-21-15,0 0 0,1 0 16,20 0-16,-21 0 0</inkml:trace>
  <inkml:trace contextRef="#ctx0" brushRef="#br0" timeOffset="26882.72">16065 4720 0,'0'0'0,"-21"-21"0,-21 0 0,21 21 15,-22 0-15,22 0 0,0 0 16,-21 0-16,21 0 0,-22 0 0,22 0 16,-21 21-16,21 0 0,-22 0 0,22 22 15,0-22-15,0 21 0,0-21 16,-1 22-16,22-22 0,0 21 0,0 1 16,0-22-16,0 0 0,0 0 0,0 21 15,22-20-15,-1-22 0,0 21 16,0 0-16,0-21 0,0 0 0,1 0 15,20 0-15,-21 0 0,0 0 16,22 0-16,-22 0 0,0-21 0,0 0 16,0-1-16,22-20 0,-22 21 15,0-21-15,-21-1 0,21 1 16,0-22-16,0 22 0,-21 0 0,22-22 16,-22 22-16,21-22 0,-21 22 0,0 0 15,21-1-15,-21 1 0,21 0 16,-21 21-16,0-1 0,0 1 0,-21 21 31,21 43-31,-21-22 0,21 21 16,-21 0-16,21 1 0,0-1 0,0 0 15,-22 1-15,22 20 0,0-20 16,0-1-16,0 21 0,0-20 16,0-1-16,0 0 0,22-20 0,-1-1 15,0 21-15,-21-21 0,21-21 16,0 21-16,0-21 0,22 0 0,-22 0 15,0 0-15,21 0 0</inkml:trace>
  <inkml:trace contextRef="#ctx0" brushRef="#br0" timeOffset="27395.43">17928 4530 0,'0'-21'0,"0"42"0,0-64 15,0 65 1,0-1-16,0 0 16,-21 0-16,21 0 15,0 0-15,0 1 0,0-1 0,-21 0 0,21 21 16,-21-21-16,21 1 0,0-1 16,0 0-16,0 0 0,0 0 15,0 0-15,0 1 0,0-1 16,21-21-1,0 0-15,0 0 0,21 0 16,-20-21-16</inkml:trace>
  <inkml:trace contextRef="#ctx0" brushRef="#br0" timeOffset="27754.87">18584 4551 0,'0'-21'0,"0"42"0,0-63 0,-21 42 16,0 0-16,0 0 0,-22 0 15,1 0-15,0 0 0,21 0 16,-22 0-16,1 21 0,21-21 0,0 21 16,-1 0-16,22 0 15,0 0-15,22-21 16,-1 22-16,21-22 0,-21 0 16,0 0-16,22 21 0,-1-21 0,-21 0 15,22 0-15,-1 21 0,-21-21 0,21 21 16,-20 0-16,20-21 0,-21 21 15,0 1-15,0-1 0,-21 0 16,0 0-16,0 0 16,-21 0-16,0 1 0,-21-22 0,21 21 15,-22-21-15,1 21 0,0-21 0,20 0 16,-20 0-16,0 0 0,21 0 16,-22 0-16,22 0 0,0 0 0,0 0 15,0 0-15,-1-21 16,22 0-16,-21 21 0,21-22 15,-21 1-15</inkml:trace>
  <inkml:trace contextRef="#ctx0" brushRef="#br0" timeOffset="27942.76">17970 4360 0,'0'0'0,"-21"-21"15,42 21 32,1 0-47,-1 0 16,0 0-16</inkml:trace>
  <inkml:trace contextRef="#ctx0" brushRef="#br0" timeOffset="28427.49">20256 4318 0,'0'0'0,"0"-21"0,0 0 31,0 42-31,22 0 0,-22 21 0,21 1 16,-21-1-16,21 0 0,-21 22 0,0-22 15,21 22-15,-21-1 0,0 22 16,0-22-16,0 1 0,0-1 16,0 1-16,0-1 0,0 1 0,-21-1 15,21 1-15,-21-22 0,21 22 16,0-22-16,-21 22 0,-1-22 0,1 0 15,21 1-15,-21-1 0,21 0 0,-21-21 16,21 1-16,0-1 0,-21-21 16,21-21-1,0-1-15</inkml:trace>
  <inkml:trace contextRef="#ctx0" brushRef="#br0" timeOffset="28755.3">20087 4678 0,'0'0'0,"0"-42"0,0-1 16,0-20-16,21 20 0,0 1 0,1 0 15,-1-1-15,0 1 0,21 21 0,1-21 16,-1 20-16,0-20 0,22 21 16,-1 0-16,1 21 0,-1 0 0,-20 0 15,20 21-15,-21 21 0,-20 1 16,20-22-16,-21 21 0,-21 0 0,0 1 15,0-1-15,0 0 0,-21 1 0,0-22 16,-22 21-16,22-21 0,-21 1 16,0-1-16,-1 0 0,1-21 15,0 21-15,20-21 0,-20 0 0,21 21 16,0-21-16,0 0 0,-1 0 16,1 0-16,42 0 31,1 0-31,20-21 0,0 21 15,-21-21-15</inkml:trace>
  <inkml:trace contextRef="#ctx0" brushRef="#br0" timeOffset="29139.08">21167 4403 0,'0'0'0,"-22"0"16,1 0-16,0 0 15,0 21-15,0 0 0,-22 0 16,43 0-16,-42 1 0,42 20 0,-21-21 16,0 0-16,0 0 0,21 1 15,-22-1-15,22 0 0,0 0 0,0 0 16,0 0-16,0 1 0,22-1 16,20-21-16,-21 0 0,0 21 0,22-21 15,-22 0-15,21 0 0,-21 0 0,22 0 16,-22-21-16,21 0 15,-21 21-15,22-22 0,-22 1 0,0 0 16,-21 0-16,0 0 0,0 0 0,0-1 16,0-20-16,-21 21 0,0-21 15,-1 20-15,-20 1 0,21 0 0,-21 0 16,20 0-16,-20 21 0,21 0 16,0 0-16,-22 0 0,22 0 15,21 21-15,0 0 0,21 0 16,1 0-16,-1-21 15,0 22-15,0-22 0,21 0 16</inkml:trace>
  <inkml:trace contextRef="#ctx0" brushRef="#br0" timeOffset="29494.87">21823 4339 0,'0'0'0,"0"-21"0,-21 21 31,21 21-31,0 0 0,0 22 16,-22-22-16,22 21 0,0 1 15,0-1-15,0 21 0,0-20 16,0 20-16,0 1 0,0-1 0,0 22 16,0-22-16,0 1 0,0-1 15,0 22-15,0-21 0,0-1 0,0 1 16,-21-1-16,21 1 0,-21-1 0,21 1 15,-21-1-15,0-21 0,21 22 16,-21-22-16,-1 1 0,1-1 0,21 0 16,0-21-16,-21 1 0,0-1 15,21-42 1,0-1-16,0 1 16,21 0-16,-21-21 0,0 21 15,21-22-15,0-20 0,-21 20 0,22-20 16,-22 21-16,21-22 0</inkml:trace>
  <inkml:trace contextRef="#ctx0" brushRef="#br0" timeOffset="29799.29">21696 4805 0,'0'-42'0,"0"84"0,0-127 0,0 43 0,-21 0 16,21 20-16,0-20 0,-22 21 0,22 0 16,0 0-16,0-1 0,0 1 15,0 0-15,22 0 0,-1 21 16,21 0-16,-21 0 0,22 0 15,-1 0-15,0 0 0,1 0 0,-1 0 16,0 21-16,-21 0 0,22 0 16,-22 1-16,0-1 0,0 0 15,-21 0-15,0 21 0,0-20 0,0-1 16,0 0-16,-21 0 0,0 0 16,0 0-16,-22 1 0,22-1 0,0-21 15,0 0-15,0 21 0,-22-21 0,22 0 16,0 0-1,42 0 17,0 0-32,1 0 15,-1-21-15</inkml:trace>
  <inkml:trace contextRef="#ctx0" brushRef="#br0" timeOffset="30495.8">22331 4487 0,'0'-21'0,"0"42"0,0-63 0,0 21 16,0 42 15,0 0-31,0 0 0,-21 1 0,21-1 16,0 0-16,0 0 0,0 0 16,0 0-16,0 1 0,0-1 0,0 0 15,0 0-15,21-21 16,0 21-16,0-21 15,0 0-15,22 0 0,-22 0 16,0 0-16,0 0 0,21-21 0,-20 21 16,-1-21-16,0 0 0,0 0 15,0-1-15,0 1 0,-21 0 0,0 0 16,22-21-16,-22 20 0,21 1 16,-21 0-16,0 0 0,0 42 31,0 0-31,0 0 15,0 1-15,-21-1 0,21 0 0,0 21 16,0-21-16,0 1 0,0-1 16,0 0-16,0 0 0,0 0 15,0 0-15,21 1 0,0-22 0,0 21 16,0-21-16,0 0 0,1 0 16,-1 0-16,0 0 0,0 0 0,21 0 15,-20-21-15,-1-1 0,0 1 16,0 0-16,0 0 0,0 0 0,1 0 15,-1-22-15,0 1 0,0 0 0,-21-1 16,21 1-16,0 0 0,1-22 16,-1 22-16,-21-22 0,21 22 0,-21 0 15,21-1-15,-21 1 16,0 21-16,0 0 0,0-1 0,0 44 31,0-1-31,-21 21 0,21 0 16,-21 1-16,21-1 0,-21 22 0,21-22 15,0 0-15,0 22 0,-22-22 16,22 0-16,-21 1 0,21-1 0,0 0 16,0 1-16,0-22 0,0 21 15,0-21-15,0 1 0,0-1 0,0 0 16,0 0-16,0 0 0,21-21 16,1 0-1,-1 0-15,0 0 0,0 0 16,21 0-16,-20-21 0,20 0 0</inkml:trace>
  <inkml:trace contextRef="#ctx0" brushRef="#br0" timeOffset="30966.53">23897 4530 0,'0'0'0,"0"-21"0,0-22 16,0 22-16,0 0 15,0 0-15,0 0 0,-21-1 16,0 1-16,0 21 0,-1 0 15,-20 0-15,21 0 0,0 0 16,0 21-16,-22 1 0,22 20 16,0-21-16,-21 0 0,20 22 15,1-22-15,0 0 0,0 21 0,0-21 16,21 22-16,0-22 0,0 0 0,0 0 16,0 0-16,0 1 0,0-1 15,21-21-15,0 21 0,0-21 0,0 0 16,1 0-16,-1 0 0,21 0 15,-21 0-15,0 0 0,22 0 0,-22-21 16,0 0-16,0-1 0,0 1 0,1 0 16,-1 0-16,0 0 0,0-22 15,-21 22-15,0 0 0,0 0 0,0 0 16,21 0-16,-21 42 31,-21 0-15,21 0-16,0 0 15,0 0-15,0 1 0,0-1 0,0 0 16,0 0-16,0 0 0,0 0 16,0 1-16,21-22 15,0 0 1,1 0-16,-1 0 0,21 0 16,-21 0-16,0 0 0</inkml:trace>
  <inkml:trace contextRef="#ctx0" brushRef="#br0" timeOffset="31403.28">24172 4487 0,'0'0'0,"-21"0"0,0 0 0,21-21 16,0 0-16,0 0 15,42 0-15,-21 21 16,1 0-16,-1-21 0,0 21 15,0 0-15,0 0 0,0 0 0,1 0 16,-1 0-16,0 0 16,0 21-16,0 0 0,-21 0 15,21 0-15,-21 22 0,0-22 0,0 0 16,0 0-16,0 21 0,0-20 16,0-1-16,0 0 0,0 21 0,0-21 15,0 1-15,0-1 16,0 0-16,-21-21 0,0 0 15,21-21 17,0 0-32,0-1 0,0 1 15,0 0-15,0 0 0,21-21 0,0 20 16,1-20-16,20 0 0,-21 21 16,0-22-16,0 1 0,22 0 0,-22 20 15,0-20-15,0 21 0,0 0 16,1 21-16,-1-21 0,0 21 0</inkml:trace>
  <inkml:trace contextRef="#ctx0" brushRef="#br0" timeOffset="33002.64">1397 7027 0,'0'0'0,"-21"0"16,0 0-16,-1 0 0,1 0 16,0 0-16,0 0 0,0 0 15,21-21-15,0 0 16,0 0-16,21 21 0,0-21 16,0 0-16,0 21 0,1-22 15,-1 22-15,21 0 0,-21 0 0,22 0 16,-1 0-16,-21 0 0,21 0 15,-20 0-15,-1 22 0,0 20 16,0-21-16,-21 21 0,0 1 16,0-1-16,0 0 0,-21 1 0,0-1 15,0 0-15,-22 1 0,22-1 16,0 0-16,-21-20 0,20-1 0,1 0 16,0 0-16,0-21 0,0 0 15,21-21 1,0 0-1,0 0-15,0-1 0,0 1 0,0 0 16,21 0-16,0 0 0,0 0 16,0-1-16,22 1 0,-22 0 0,21 21 15,1 0-15,-1 0 16,0 0-16,1 0 0,-22 0 0,21 21 16,0 22-16,-20-22 0,-1 21 15,0-21-15,-21 22 0,0-1 0,0 0 16,0-21-16,-21 22 0,0-1 15,-1-21-15,-20 22 0,0-22 0,21 0 16,-22 0-16,1 0 0,0-21 16,-1 21-16,1-21 0,0 22 0,-1-22 15,1 0-15,0 0 0,-1 0 16,22 0-16,-21 0 0,21-22 0,-1 1 16,1 0-16,21 0 0,0 0 15,0 0-15,0-1 16,0 1-16,0 0 0,21 0 15,22 0-15</inkml:trace>
  <inkml:trace contextRef="#ctx0" brushRef="#br0" timeOffset="33174.55">2286 7281 0,'42'0'15,"-84"0"-15,105-21 0,-41 21 0</inkml:trace>
  <inkml:trace contextRef="#ctx0" brushRef="#br0" timeOffset="33863.69">4106 7049 0,'0'0'0,"-21"0"0,0-22 16,21 1-16,-21 21 0,21-21 0,-21 0 15,21 0-15,-22 0 0,22-22 0,0 22 16,0 0-16,0 0 0,0 0 16,0-1-16,0 1 0,0 0 0,0 0 15,0 42 16,-21 21-31,21-20 0,0 20 16,0 0-16,0 1 0,-21 20 16,21-21-16,0 22 0,0-22 0,0 22 15,-21-22-15,0 22 0,21-22 0,-21 0 16,21 1-16,0-1 0,-22 0 16,22-21-16,-21 1 0,21-1 0,0 0 15,0-42 16,0 0-31,0-1 16,0 1-16,0 0 0,21-21 16,-21-1-16,22-20 0,-1 21 0,-21-22 15,21 22-15,0-22 0,0 1 0,0-1 16,1 22-16,-1-22 0,0 22 16,0 0-16,21 21 0,-20-22 0,-1 22 15,21 21-15,-21 0 0,0 0 16,1 0-16,20 21 0,-21 22 0,0-22 15,0 21-15,1-21 0,-1 22 0,-21-1 16,0 21-16,0-20 0,0-1 16,0 0-16,0 1 0,0-1 0,0 0 15,0-20-15,0 20 0,0-21 16,0 0-16,0 0 0,0 1 16,0-1-16,-21-21 0,-1 0 15,1 0-15,0 0 0,-21 0 16</inkml:trace>
  <inkml:trace contextRef="#ctx0" brushRef="#br0" timeOffset="34025.6">3937 7303 0,'21'0'16,"0"0"-16,0 0 0,1 0 0,20-22 15,-21 22-15,21 0 16,1 0-16,20-21 0,-20 0 0,20 21 15,1-21-15,-1 21 0,1-21 0,-1 21 16,1-21-16</inkml:trace>
  <inkml:trace contextRef="#ctx0" brushRef="#br0" timeOffset="34540.58">5186 7006 0,'0'0'0,"0"-21"0,0 0 15,-21 0-15,-1 21 16,1 0-16,-21 0 0,21 0 16,0 0-16,-22 0 0,22 0 15,-21 0-15,21 21 0,-22 0 0,22 0 16,-21 22-16,21-22 0,-1 21 0,1 0 16,0 1-16,21-1 0,0-21 15,0 22-15,0-1 0,0-21 0,0 21 16,0-20-16,0-1 0,21 0 15,0 0-15,1-21 0,-1 0 0,21 0 16,-21 0-16,22 0 0,-22 0 0,21 0 16,-21 0-16,22-42 0,-1 21 15,-21-1-15,21 1 0,-20-21 0,-1 0 16,21-1-16,-21 1 0,0 0 16,-21-22-16,22 22 0,-22-1 15,0-20-15,21 21 0,-21-22 0,0 1 16,0-1-16,0 22 0,0-22 0,0 22 15,0 0-15,0 20 0,0 1 16,0 0-16,-21 42 16,21 0-16,-22 22 0,22-1 15,0 0-15,0 22 0,0-22 0,0 22 16,0-1-16,0-20 0,-21 20 0,21 1 16,0-22-16,0 0 0,0 22 15,0-22-15,0-21 0,21 22 16,-21-22-16,22 0 0,-1 0 0,21 0 15,-21-21-15,0 0 0,22 0 16,-22 0-16,21 0 0,-21 0 0,22 0 16,-22-21-16,0 0 0</inkml:trace>
  <inkml:trace contextRef="#ctx0" brushRef="#br0" timeOffset="34866.39">5842 6943 0,'0'63'16,"0"-42"-16,0 1 16,21-1-16,0 0 0,-21 21 15,0-21-15,0 22 0,21-22 0,-21 21 16,22-21-16,-22 1 0,21 20 0,-21-21 16,0 0-16,21 0 15,-21 1-15,21-22 0,0 0 16,0-22-1,-21 1-15,22 0 0,-22 0 16,21 0-16,0-22 0,-21 22 0,21-21 16,-21 0-16,21 20 0,0-20 15,-21 0-15,22 21 0,-1-22 0,-21 22 16,0 0-16,21 0 0,0 21 16,-21-21-16,21 21 15,0 21 1</inkml:trace>
  <inkml:trace contextRef="#ctx0" brushRef="#br0" timeOffset="35419.07">7133 6964 0,'-21'-21'0,"42"42"0,-63-42 16,21 0-16,-1 21 0,1-22 0,0 22 15,0 0-15,0 0 0,-22 0 0,22 22 16,-21-1-16,0 0 0,20 0 16,-20 0-16,0 0 0,-1 22 0,22-22 15,-21 21-15,21 1 0,0-1 0,-22 0 16,43 1-16,0-22 0,0 21 15,0 0-15,0-20 0,0-1 0,0 0 16,21 0-16,1 0 0,-1-21 0,21 0 16,-21 0-16,22 0 15,-1 0-15,-21 0 0,21 0 0,1-21 16,-1 0-16,0 0 0,1 0 0,-22-1 16,21 1-16,-21-21 0,22 0 15,-22 20-15,0-20 0,0 0 0,-21-1 16,0 1-16,21 0 0,-21 21 0,0-22 15,0 22-15,0 0 0,0 0 0,0 42 32,-21 0-17,21 0-15,0 22 0,0-22 16,0 21-16,0-21 0,0 22 16,0-22-16,0 21 0,0-21 0,21 22 15,1-22-15,-1 0 0,0 0 0,0 0 16,0 0-16,0-21 0,22 0 15,-22 0-15,21 0 0,1 0 0,-22 0 16,21 0-16,0-21 0,1 21 0,-22-21 16,21-21-16,1 21 0</inkml:trace>
  <inkml:trace contextRef="#ctx0" brushRef="#br0" timeOffset="35831.46">7832 6922 0,'0'-22'16,"-22"22"-16,22 22 15,-21-1-15,21 0 16,0 0-16,-21 0 0,21 22 0,0-22 16,0 21-16,0-21 0,0 22 0,0-1 15,0-21-15,0 21 0,-21-20 16,21-1-16,0 0 0,-21 0 0,21 0 16,0 0-16,0-42 31,0 0-31,0 0 15,0 0-15,0 0 0,0-1 0,0-20 16,0 0-16,21 21 16,-21-22-16,21 1 0,0 0 0,22-1 15,-22 22-15,0-21 0,21 21 0,-21-1 16,22 1-16,-1 21 0,-21 0 16,0 0-16,22 21 0,-22-21 0,0 22 15,0 20-15,0-21 0,1 21 0,-22-20 16,0 20-16,21-21 0,-21 21 0,0-20 15,0 20-15,0-21 0,0 0 16,0 0-16,0 1 0,0-1 0,0 0 16,0-42 15,21 0-31,0 21 16,0-22-16</inkml:trace>
  <inkml:trace contextRef="#ctx0" brushRef="#br0" timeOffset="36099.31">8657 6668 0,'0'0'16,"0"-43"-16,0 22 0,-21 21 31,21 21-31,-21 0 0,0 1 0,21 20 16,0-21-16,-22 21 0,22 1 15,-21-1-15,21-21 0,-21 22 0,21 20 16,0-21-16,0 1 0,-21-1 15,21 0-15,-21 1 0,21-1 16,0 0-16,0 1 0,0-22 0,0 0 16,0 0-16,0 0 0,0 1 15,0-1-15,21-21 0,0 0 16,0 0-16,0 0 0,1 0 0,-1-21 16,0-1-16,0 1 0,0 0 15,0 0-15</inkml:trace>
  <inkml:trace contextRef="#ctx0" brushRef="#br0" timeOffset="36267.61">8509 7027 0,'-21'0'0,"42"0"0,-85 0 15,43 0-15,0 0 16,42 0 0,0 0-1,22 0-15,-22-21 0,0 21 16,21 0-16,-20-21 0,20 21 15,0-21-15,-21 0 0,22 21 0,-22-21 16</inkml:trace>
  <inkml:trace contextRef="#ctx0" brushRef="#br0" timeOffset="36966.76">9610 7303 0,'63'0'15,"-63"-22"1,0 1-16,21 21 0,0-21 16,-21 0-16,22 0 0,-22 0 0,21-1 15,-21 1-15,0 0 0,0 0 0,0 0 16,0 0-16,-21-1 0,-1-20 16,1 21-16,0 0 0,-21 0 0,21-1 15,-1 22-15,1 0 0,-21 0 0,21 0 16,0 0-16,-22 0 0,22 22 15,-21-1-15,21 0 0,-22 21 0,22-21 16,0 22-16,0-1 0,0 0 16,21 1-16,0-1 0,0-21 15,0 22-15,0-22 0,21 21 0,0-21 16,0 0-16,0 1 0,0-22 0,1 0 16,-1 21-16,21-21 0,-21 0 0,0 0 15,1 0-15,-1-21 0,21-1 16,-21 22-16,0-21 0,1 0 0,-1 0 15,0-21-15,0 20 0,-21-20 0,21 21 16,-21-21-16,21 20 0,-21-20 16,0 21-16,0-21 0,0 20 0,0 1 15,0 0-15,0 0 0,0 0 16,0 42 0,0 0-16,0 0 15,0 0-15,0 1 0,0 20 0,0-21 16,0 21-16,0 1 0,22-22 15,-1 21-15,-21-21 0,21 22 0,0-22 16,0 0-16,0 0 0,1 0 0,20-21 16,-21 0-16,21 22 0,1-22 0,-1 0 15,0 0-15,1 0 0,-1-22 16,0 22-16,1-21 0,-1 0 0,0 0 16,1-21-16,-22 20 0,21-20 0</inkml:trace>
  <inkml:trace contextRef="#ctx0" brushRef="#br0" timeOffset="37510.44">10604 6858 0,'0'-21'16,"0"42"-16,-21-63 0,0 21 0,0-1 16,0 22-16,-22 0 0,22 0 0,0 0 15,-21 0-15,21 22 0,-22-1 0,22 0 16,-21 21-16,21-21 0,-22 22 16,22-22-16,0 21 0,0 1 0,21-1 15,0-21-15,0 21 0,0-20 0,0 20 16,21-21-16,0 0 0,21 0 15,-20 1-15,20-22 0,0 0 0,-21 0 16,22 0-16,20 0 0,-20 0 16,-1 0-16,0-22 0,1 1 0,-1 0 15,-21 0-15,21 0 0,-20 0 16,20-1-16,-21 1 0,-21-21 0,0 21 16,21 0-16,-21-22 0,0 22 0,0 0 15,0 0-15,0 0 0,0-1 16,-21 22-16,0 0 15,21 22-15,-21-1 16,21 21-16,-21-21 0,21 22 16,0-22-16,0 21 0,-22 22 0,22-22 15,0 21-15,0-20 0,0 20 0,0-20 16,0 20-16,0-21 0,0 22 16,0-22-16,0 22 0,22-22 15,-22 22-15,0-1 0,0-21 0,0 22 16,0-22-16,0 22 0,0-22 0,0 0 15,0 1-15,0-1 0,0 0 0,0-20 16,-22 20-16,1-21 0,21 0 16,-21 0-16,0-21 0,-21 0 0,20 0 15,1 0-15,0 0 0,-21 0 0,21 0 16,-1-21-16,-20 0 0,21 0 0,0 0 16,-22 0-16,22-22 0,21 1 15,0 0-15,-21-1 0,21 1 0,0 0 16,0-1-16,0 1 0,21 0 15,0-22-15,1 22 0,-1-1 0</inkml:trace>
  <inkml:trace contextRef="#ctx0" brushRef="#br0" timeOffset="38122.74">11282 7049 0,'0'0'0,"21"0"0,0-22 16,-21 1-16,21 21 16,0-21-16,-21 0 0,22 0 0,-1 21 15,-21-21-15,21-1 0,-21 1 16,21-21-16,-21 21 0,0 0 16,0-1-16,-21 22 15,0 0-15,0 0 0,-1 0 16,1 0-16,0 22 0,-21 20 0,21-21 15,-1 0-15,1 22 0,0-22 0,0 21 16,21-21-16,0 22 0,0-22 16,0 21-16,0-21 0,0 22 0,0-22 15,0 0-15,21 0 0,0 0 16,0-21-16,1 21 0,20-21 16,-21 0-16,21 0 0,-20 0 0,20 0 15,0 0-15,22-21 0,-22 0 0,0 0 16,22-21-16,-1 20 0,-20 1 15,20-21-15,1 0 0,-22 20 0,0-20 16,1 0-16,-22 21 0,0-22 0,-21 22 16,0 0-16,0 0 0,0 0 15,0-1-15,-21 22 0,-21 0 0,20 0 16,1 0-16,-21 0 0,21 0 0,-22 0 16,22 22-16,0-1 0,0 0 15,21 0-15,0 0 0,0 0 16,0 1-16,0-1 0,0 0 0,0 0 15,21 0-15,21 0 0,-20 1 0,-1-1 16,0 0-16,21 0 0,-21 0 16,1 0-16,-1 1 0,0-1 0,0-21 15,-21 21-15,0 0 16,-21-21 0,0 0-16,0 0 0,-22 0 15,22 0-15,0 0 0,0 0 0,0-21 16,-1 21-16,1-21 0,0 21 0</inkml:trace>
  <inkml:trace contextRef="#ctx0" brushRef="#br0" timeOffset="39067.19">13462 6625 0,'0'-21'0,"-21"-21"31,0 42-31,-1 0 0,1 0 16,0 21-16,0 0 0,0 0 15,0 0-15,-1 22 0,1-22 0,0 21 16,0 1-16,21-22 0,0 21 16,0-21-16,0 22 0,0-22 0,0 21 15,0-21-15,21 0 0,0-21 16,0 22-16,1-1 0,-1-21 15,21 0-15,-21 0 0,22 0 0,-22 0 16,21 0-16,-21 0 0,22-21 0,-22-1 16,21 1-16,-21 0 0,0 0 15,22 0-15,-22 0 0,-21-22 0,0 22 16,0-21-16,0-1 0,0 1 0,0 0 16,0 21-16,-21-22 0,0 1 15,-1 21-15,1 0 0,-21-1 0,21 1 16,0 21-16,-1 0 0,1 0 0,0 0 15,21 21 1,21 1-16,0-22 16,1 0-16,-1 21 0,21-21 0,0 0 15,-20 0-15,20 0 0,21 0 16,-20 0-16,20 0 0,-20 0 0,20 0 16,-21-21-16,22 21 0,-22-22 15,1 22-15,-1-21 0,-21 0 0,0 21 16,0-21-16,1 0 0,-22 0 15,0-1-15,0 1 16,-22 21 0,1 0-16,21 21 15,-21 1-15,21 20 16,-21-21-16,0 21 0,21 1 16,-21 20-16,21-20 0,-22-1 0,22 21 15,-21-20-15,21 20 0,0-20 16,-21 20-16,21 1 0,0-1 0,0 1 15,-21-1-15,21 1 0,0-1 0,0 1 16,0 20-16,0-20 0,0-1 16,0 1-16,0-1 0,0 1 0,0 20 15,0-20-15,0-1 0,0 1 0,0-1 16,0 1-16,0-1 0,0-20 16,0-1-16,0-21 0,0 22 0,-21-22 15,0-21-15,-1 0 0,1 0 16,0 0-16,0 0 0,0-21 15,-22-1-15,22 1 0,-21 0 16,21 0-16,-22-21 0,1 20 0,21-20 16,-21 0-16,20 21 0,1-22 0,0 1 15,0 0-15,21-1 0,0 1 0,0 0 16,0-1-16</inkml:trace>
  <inkml:trace contextRef="#ctx0" brushRef="#br0" timeOffset="39514.33">15769 6117 0,'0'-21'0,"0"42"0,-21-42 0,21 0 15,0 0-15,0 0 0,0-1 0,0 44 31,0-1-15,0 0-16,0 21 0,0 1 16,0-1-16,0 21 0,0 1 0,0-1 15,0 1-15,0-1 0,0-20 0,0 20 16,0 1-16,0-22 0,0 0 16,0 1-16,0-22 0,0 21 0,0-21 15,0 1-15,0-1 0,0 0 0</inkml:trace>
  <inkml:trace contextRef="#ctx0" brushRef="#br0" timeOffset="39959.96">15579 6456 0,'0'-42'0,"0"84"0,0-148 0,0 64 15,0-1-15,0 1 0,0 0 0,21 21 16,0-22-16,21 22 0,-21-21 0,22 21 15,-1-1-15,0 1 0,22 0 16,-22 0-16,22 21 0,-1 0 0,1 0 16,-1 0-16,-20 21 15,20 0-15,-21 0 0,-20 1 0,-1 20 16,-21 0-16,0 1 0,0-22 0,-21 21 16,-1 0-16,-20 1 0,0-1 15,-22 0-15,22-20 0,0 20 0,-22-21 16,22 0-16,-1 0 0,1 1 0,21-22 15,-21 0-15,20 0 0,1 0 16,0 0-16,21-22 16,0 1-16,0 0 15,0 0-15,0 0 16,21 21 0,-21 21-16,21 0 0,1 0 15,-1 0-15,-21 22 0,21-22 16,0 21-16,0-21 0,-21 1 0,21 20 15,1-21-15,-1 0 0,0 0 16,0 1-16,0-1 0,-21 0 0,21-21 16,1 21-16,-1-21 0,0 0 0,0 0 15,0 0-15,22 0 0,-22 0 16,0 0-16,0 0 0,21 0 0,-20-21 16,-1 0-16</inkml:trace>
  <inkml:trace contextRef="#ctx0" brushRef="#br0" timeOffset="40622.87">16510 6604 0,'0'-21'31,"21"21"-15,-21-21-16,21 21 0,0 0 16,1-21-16,-1 21 0,-21-22 15,42 22-15,-21-21 0,0 21 0,-21-21 16,22 0-16,-1 21 0,-21-21 0,0 0 15,-21 21 1,-1 0 0,1 0-16,0 0 0,0 0 0,-21 21 15,20 0-15,1 21 0,0-21 16,0 1-16,0 20 0,0-21 0,-1 21 16,22-20-16,-21-1 0,21 0 0,0 21 15,0-21-15,0 1 16,21-1-16,1-21 0,-1 21 15,21-21-15,-21 0 0,0 0 0,22 0 16,-1 0-16,-21-21 0,22 21 16,-1-21-16,0-1 0,1 22 0,-1-21 15,0 0-15,1-21 0,-1 21 0,0-1 16,-21-20-16,1 21 16,-1 0-16,0-22 0,-21 22 0,0-21 15,0 21-15,0 0 0,0-1 0,0 1 16,-21 21-1,0 0-15,-1 0 0,1 0 0,0 21 16,0 1-16,0-1 16,21 0-16,-21 0 0,21 0 0,0 0 15,0 1-15,0-1 0,0 0 0,0 0 16,0 0-16,21-21 16,0 21-16,0 1 0,0-22 0,0 0 15,1 21-15,-1 0 0,0-21 0,-21 21 16,21-21-16,-21 21 15,21-21-15,-21 21 0,0 1 0,0-1 16,-42-21-16,21 21 0,0-21 16,-1 0-16,-20 21 0,21-21 15,-21 0-15,20 0 0,1 0 0,-21 0 16,21 0-16,0 0 0,-1 0 16,22-21-1,0 0-15,0 0 16,22-1-16,-22 1 0,42 0 0</inkml:trace>
  <inkml:trace contextRef="#ctx0" brushRef="#br0" timeOffset="40895.73">17653 6075 0,'0'0'0,"0"-21"0,0 0 15,-21 21 1,0 21-1,-1 0-15,22 0 0,-21 21 16,0 1-16,21-22 0,-21 21 0,21 22 16,-21-22-16,21 22 0,-21-22 15,21 21-15,0-20 0,-22 20 16,22-20-16,0-1 0,0-21 0,0 21 16,0-20-16,0-1 0,0 0 15,22 0-15,-1 0 0,0-21 0,0 0 16,0 0-16,0 0 0,22 0 0,-22 0 15,0 0-15,0-21 0,0 21 16,1-21-16</inkml:trace>
  <inkml:trace contextRef="#ctx0" brushRef="#br0" timeOffset="41051.62">17484 6456 0,'-22'-21'0,"44"42"0,-65-42 16,43 0-16,21 21 15,1-22 1,20 22-16,0-21 0,-21 21 0,22-21 16,20 21-16,-20-21 0,-1 0 15,21 21-15</inkml:trace>
  <inkml:trace contextRef="#ctx0" brushRef="#br0" timeOffset="41578.33">19071 6054 0,'0'0'0,"0"-21"0,0-1 15,-21 22-15,0 0 16,0 22 0,-1-1-16,1 21 0,21-21 15,-21 22-15,0-1 0,21 0 16,0 22-16,-21-22 0,0 22 0,-1-22 15,22 21-15,0-20 0,-21-1 0,0 0 16,21 1-16,-21-1 16,21-21-16,0 22 0,0-22 0,0 0 0,0 0 15,0-42 17,21 0-32,0-22 15,-21 22-15,0-21 0,0 0 16,21-1-16,1 1 0,-1-22 15,-21 22-15,21-21 0,0 20 0,-21-20 16,21 20-16,0-20 0,1 21 0,-1-1 16,-21 1-16,21 21 0,0 0 15,-21-1-15,0 1 0,21 21 16,-21 21-16,21 1 0,-21-1 16,0 21-16,0-21 0,0 22 0,0-1 15,0 21-15,22-20 0,-22 20 0,0 1 16,21-22-16,-21 22 15,0-22-15,0 0 0,0 1 0,21-1 16,-21 0-16,21-21 0,-21 1 0,0-1 16,0 0-16,0 0 0,0 0 15</inkml:trace>
  <inkml:trace contextRef="#ctx0" brushRef="#br0" timeOffset="41755.23">18817 6541 0,'0'0'0,"0"-22"31,21 22-15,0 0-16,1 0 0,20 0 0,-21 0 15,21 0-15,1 0 0,-1 0 0,0-21 16,22 0-16,-22 21 0,22-21 15,-22 21-15</inkml:trace>
  <inkml:trace contextRef="#ctx0" brushRef="#br0" timeOffset="42158.97">20193 6329 0,'-85'-64'31,"64"64"-31,0 0 0,0 0 0,-22 0 16,22 0-16,-21 0 0,21 0 16,0 0-16,-1 0 0,1 22 0,0-22 15,0 21-15,21 0 0,0 0 0,0 0 16,0 0-16,21 1 16,-21-1-16,42-21 15,-20 21-15,-1-21 0,0 21 0,0-21 0,21 21 16,-20-21-16,-1 21 0,0 1 15,21-22-15,-21 21 0,1 0 16,-22 0-16,21-21 0,-21 21 0,0 0 16,0 1-16,0-1 15,-21-21-15,-1 0 0,1 0 16,0 0-16,0 21 0,-21-21 16,20 0-16,-20 0 0,21 0 0,-21 0 15,20 0-15,-20 0 0,21 0 0,0 0 16,0 0-16,21-21 15,21 0 1,0-1-16,0 22 0,21-21 0,1 0 16</inkml:trace>
  <inkml:trace contextRef="#ctx0" brushRef="#br0" timeOffset="42579.42">20722 6350 0,'0'0'0,"21"0"0,-21-21 0,0 0 16,-21 21 0,0-21-16,0 21 0,0 0 0,-1 0 15,1 0-15,-21 0 0,21 0 0,0 0 16,-1 0 0,1 21-16,0 0 0,21 0 15,0 0-15,0 0 16,21-21-16,0 22 0,1-22 15,-1 21-15,0 0 0,0 0 0,0 0 16,22-21-16,-22 21 0,0 1 16,0-1-16,0 0 0,0-21 0,-21 21 15,0 0-15,0 0 0,0 1 0,0-1 16,-21 0 0,0-21-16,0 0 0,-21 0 0,20 0 15,-20 21-15,21-21 0,-21 0 0,-1 0 16,1 0-16,21 0 15,-22 0-15,22 0 0,-21-21 0,21 21 16,0 0-16,-1 0 0,22-21 0,0 0 16,0-1-1,22 22 1,-1 0-16,0-21 0,0 21 0,21 0 16</inkml:trace>
  <inkml:trace contextRef="#ctx0" brushRef="#br0" timeOffset="43374.63">20955 6287 0,'0'0'0,"0"-22"0,0 44 32,0-1-17,0 21-15,0-21 0,0 0 16,0 1-16,0 20 0,0-21 15,0 21-15,0-20 0,0-1 0,0 0 16,0 0-16,0 0 0,0 0 16,21 1-16,0-22 0,0 21 0,1-21 15,-1 0-15,0 0 16,0 0-16,0 0 16,0 0-16,1-21 0,-1-1 15,0 1-15,-21 0 0,0 0 0,21 0 16,0-22-16,-21 22 0,0 0 15,21-21-15,-21 21 0,22-1 0,-22 1 16,0 0-16,0 42 31,0 0-31,0 1 0,0-1 16,0 0-16,0 21 0,0-21 0,0 22 16,0-22-16,0 0 0,0 0 15,0 0-15,0 1 0,0-1 0,21 0 16,0-21-16,-21 21 0,21-21 15,0 0-15,0 0 16,1 0-16,-1 0 0,0-21 16,0 0-1,0 0-15,-21-1 0,21 1 16,1-21-16,-1 21 0,0 0 0,21-22 16,-21 22-16,22-21 0,-22 21 15,21-1-15,-21 1 0,22 0 0,-22 21 16,0 0-16,21 0 0,-20 0 0,-1 0 15,0 21-15,0-21 16,-21 21-16,21 22 0,-21-22 16,0 0-16,0 21 0,0-20 0,0-1 15,0 21-15,0-21 0,0 0 16,0 22-16,0-22 0,0 0 0,-21 0 16,21 0-16,-21-21 0,21 22 15,-21-22 1,21-22-1,0 1 1,0 0-16,0 0 0,0 0 16,0 0-16,0-1 0,0 1 0,0-21 15,21 21-15,0 0 0,0-22 16,0 1-16,-21 21 0,22 0 16,-1-1-16,-21 1 0,21 0 0,0 0 15,0 21-15,0-21 0,1 21 16,-1 0-1</inkml:trace>
  <inkml:trace contextRef="#ctx0" brushRef="#br0" timeOffset="43747.42">22352 6562 0,'63'-21'31,"-41"-1"-31,-1 22 16,0-21-16,0 21 0,-21-21 0,21 0 15,0 21-15,1-21 0,-1 0 0,0-1 16,0 1-16,0 0 0,-21 0 16,-21 21-1,0 0 1,0 0-16,0 21 0,-1 0 15,1 0-15,0 1 0,0-1 0,0 0 16,0 0-16,-1 0 0,1 0 16,21 22-16,0-22 0,0 0 15,0 0-15,0 0 0,0 1 0,0-1 16,0 0-16,21-21 0,1 21 16,-1-21-16,0 0 15,0 0-15,21 0 0,-20 0 0,-1 0 16,21 0-16,-21 0 0,22 0 0</inkml:trace>
  <inkml:trace contextRef="#ctx0" brushRef="#br0" timeOffset="44339.09">23347 6456 0,'0'0'0,"0"-21"0,0 0 15,0-1-15,0 1 0,-21 21 0,-1-21 16,22 0-16,-21 21 0,0 0 15,21-21-15,-21 21 0,0 0 16,0 0-16,-1 0 0,1 0 16,0 21-16,0 0 0,0 0 15,0 0-15,-1 1 0,22 20 0,-21-21 16,0 0-16,0 22 0,21-22 16,-21 0-16,21 21 0,0-21 0,0 1 15,0-1-15,0 0 0,0 0 0,21 0 16,0-21-1,0 0-15,0 21 0,1-21 0,-1 0 16,0 0-16,0 0 0,0 0 0,0 0 16,1-21-16,-1 0 0,0 21 15,0-21-15,0-21 0,-21 20 0,21-20 16,1 21-16,-1-21 0,0-1 0,-21-20 16,21 20-16,0 1 0,0-21 15,-21 20-15,22-20 0,-22 20 0,0 1 16,21 0-16,0-1 0,-21 22 0,21 0 15,-21 0-15,0 0 0,0 42 32,-21 0-32,0 0 0,0 0 15,-1 1-15,1-1 0,21 21 16,-21-21-16,0 22 0,0-22 0,21 21 16,0-21-16,0 22 0,0-1 15,0 0-15,0-21 0,0 22 0,0-22 16,0 21-16,0-21 0,0 22 0,0-22 15,0 0-15,21 0 0,0-21 16,-21 21-16,21 1 0,0-22 0,1 0 16,-1 21-16,0-21 15,0 0-15,0 0 16,0 0-16,1-21 0,-22-1 0,21 22 16,0-21-16,0 21 0</inkml:trace>
  <inkml:trace contextRef="#ctx0" brushRef="#br0" timeOffset="44522.99">23728 6710 0,'0'0'0,"-21"21"0,-1-21 16,1 0 0</inkml:trace>
  <inkml:trace contextRef="#ctx0" brushRef="#br0" timeOffset="45946.68">995 9335 0,'0'-22'0,"0"-62"32,0 63-32,0-1 0,0 1 15,-21 0-15,21 42 16,0 0-16,0 1 15,0 20-15,0-21 16,21 21-16,-21 1 0,0-1 0,0 0 16,0 1-16,0-1 0,0 0 15,0-20-15,-21 20 0,-1-21 0,1 0 16,21 22-16,-21-22 16,21 0-16,-21-21 0,21-21 31,0 0-31,0-1 15,21 1 1,0 0-16,0 21 0,1-21 0,-1 21 16,0-21-16,21 21 0,-21 0 15,22-21-15,-1 21 0,0 0 0,1-22 16,-1 1-16,0 21 0,1 0 16,-1-21-16,0 0 0,1 21 0,-22-21 15,21 21-15,-21-21 0,1-1 16,-1 1-16,-21 0 0,0 0 15,0 0-15,0 0 0,0-1 16,0 1-16,-21 21 0,21-21 0,-22 21 16,1 0-16,0 0 15,21 21-15,0 0 16,0 1-16,0 20 0,0-21 0,0 21 16,0-20-16,0 20 0,0-21 15,0 21-15,0-20 0,0 20 0,0-21 16,0 0-16,0 0 0,0 1 15,0-1-15,21 0 0,-21 0 16,0 0 0,0-42 15,21 0-31</inkml:trace>
  <inkml:trace contextRef="#ctx0" brushRef="#br0" timeOffset="46143.56">2201 9377 0,'0'0'15,"21"0"-15,1 0 78,-1 0-62</inkml:trace>
  <inkml:trace contextRef="#ctx0" brushRef="#br0" timeOffset="46613.29">4254 8784 0,'0'0'0,"0"-21"0,0 0 16,0 0-16,0 42 31,0 0-31,0 21 15,22 1-15,-22 20 0,0-20 0,0 20 16,0 1-16,0-22 0,0 21 16,0-20-16,0 20 0,0-20 0,0-1 15,0 0-15,0 1 0,0-1 0,-22 0 16,22-21-16,-21 22 0,21-22 16,0 0-16</inkml:trace>
  <inkml:trace contextRef="#ctx0" brushRef="#br0" timeOffset="47186.96">3831 9186 0,'-42'-42'16,"84"84"-16,-105-105 0,41 21 0,1-1 0,21 1 15,0 21-15,0-22 0,0 1 16,0 0-16,0-1 0,0 22 0,21-21 15,1 0-15,20 20 0,0 1 0,1-21 16,-1 21-16,21 21 0,1-21 16,-1 21-16,1 0 0,-1 21 0,1 0 15,21 0-15,-22 21 16,1 1-16,-1-1 0,-21 22 0,22-22 16,-22 21-16,-21-20 0,22 20 0,-22-20 15,0-1-15,-21 0 0,0 1 16,0-1-16,0-21 0,0 21 0,0-20 15,0-1-15,0 0 0,-21 0 16,0-21-16,0 0 16,-1 0-16,1 0 0,0 0 0,21-21 15,-21 0-15,21 0 0,-21-1 0,21 1 16,-21 0-16,21-21 0,0-1 16,0 1-16,0 0 0,21-22 0,0 22 15,21-22-15,-21 1 0,22 21 0,-1-22 16,0 22-16,1-1 15,20 1-15,1 0 0,-1 21 0,1-1 16,-1 22-16,1 0 0,20 0 0,-20 22 16,-1 20-16,-20-21 0,20 21 15,-42 22-15,22-22 0,-22 22 0,0-1 16,-21-20-16,0 20 0,0-21 0,-21 22 16,-21-22-16,20 1 0,1-1 15,-21-21-15,21 21 0,0-20 0,-1-1 16,-20 0-16,21 0 0,0-21 0,21 21 15,-21-21-15,42-21 47,0 0-47,0 21 0,21-21 16</inkml:trace>
  <inkml:trace contextRef="#ctx0" brushRef="#br0" timeOffset="47706.66">6477 9081 0,'0'0'0,"0"-22"16,0 1-16,0 0 0,-21 21 0,0-21 16,-1 0-16,1 0 0,0 21 0,-21 0 15,21-22-15,-22 22 0,1 0 16,0 0-16,-1 22 0,1-1 0,0 0 15,-1 0-15,1 21 0,21 1 0,-22-22 16,22 21-16,-21 1 0,21-1 16,0 0-16,21 1 0,0-22 0,0 21 15,0-21-15,0 22 0,0-22 0,21 0 16,0 0-16,0-21 0,0 21 16,22-21-16,-1 0 0,0 0 0,-21 0 15,22-21-15,-1 21 0,0-21 16,-20 0-16,126-106 15,-127 106 1,0-22-16,0 22 0,0-21 0,-21-1 16,22 22-16,-22-21 0,0 21 15,0 0-15,0-1 0,0 1 0,0 42 32,0 1-32,0 20 0,0-21 15,0 0-15,0 0 0,21 22 0,-21-22 16,0 0-16,0 0 0,21 22 0,0-22 15,0 0-15,-21 0 0,21 0 0,1-21 16,-1 21-16,0-21 16,0 0-16,0 22 0,0-22 0,1 0 15,-1 0-15,0 0 0,21 0 0,1 0 16,-43-22-16,21 1 16,0 0-16</inkml:trace>
  <inkml:trace contextRef="#ctx0" brushRef="#br0" timeOffset="48022.75">6943 9081 0,'0'-22'0,"0"44"0,0-65 16,21 64 0,-21 1-1,21-1-15,-21 0 0,21 0 16,-21 0-16,0 0 0,21 22 16,0-22-16,-21 0 0,22 0 0,-22 0 15,0 1-15,21-1 0,0 0 16,-21 0-16,0 0 0,21-21 15,0 0-15,0 0 16,1-21-16,-22 0 16,21 0-16,-21 0 0,0-1 15,21 1-15,0-21 0,0 21 0,-21-22 16,21 1-16,1 0 0,-1-1 0,-21 1 16,21 21-16,0-21 0,0 20 15,0 1-15,1 0 0,-1 0 16,0 21-16,21 0 0,-21 0 0,1 0 15,-1 0-15,0 0 16,-21 21-16,21 0 0</inkml:trace>
  <inkml:trace contextRef="#ctx0" brushRef="#br0" timeOffset="48383.42">7662 9271 0,'0'0'0,"0"21"0,21-21 31,1 0-31,20 0 0,-21-21 16,0 21-16,0-21 0,1 0 0,20 0 15,-21 21-15,0-22 0,0 1 0,22 0 16,-43 0-16,21 0 0,-21 0 16,0-1-16,0 1 0,0 0 0,0 0 15,-21 21-15,0 0 0,-22 0 16,22 0-16,0 21 0,0 0 15,-22 0-15,22 1 0,0-1 0,0 21 16,0-21-16,0 22 0,-1-22 16,22 0-16,0 21 0,0-21 0,0 1 15,0-1-15,0 0 0,22 0 0,-1 0 16,0-21-16,21 21 0,-21-21 16,22 0-16,-22 0 0,21 0 0,1 0 15,-1 0-15,0 0 0,1-21 16,-1 21-16,0-21 0,1 0 0,-1 0 15,0 0-15,1-22 0</inkml:trace>
  <inkml:trace contextRef="#ctx0" brushRef="#br0" timeOffset="48798.31">8509 8954 0,'0'0'0,"0"21"32,-21 0-32,21 0 15,0 0-15,0 0 0,0 22 0,0-22 16,0 0-16,0 21 15,0-20-15,0-1 0,0 21 0,-21-21 16,21 0-16,0 1 0,-22-1 0,22 0 16,0 0-16,0 0 0,-21-21 31,21-21-15,-21 0-16,21 0 15,0 0-15,0-1 0,0-20 16,0 0-16,0 21 0,0-22 0,21 1 15,0-22-15,1 22 0,20 0 0,-21-1 16,21 1-16,1 0 0,-1-1 16,22 22-16,-22 0 0,21 21 15,1 0-15,-1 0 0,1 21 0,-22 22 16,1-22-16,20 21 0,-42 0 0,22 1 16,-1-1-16,-21 0 0,0 1 15,0-1-15,-21 0 0,0 1 0,0-1 16,0-21-16,0 0 0,-21 22 0,0-22 15,0 0-15,0 0 0,0-21 16,-1 21-16,1-21 0,0 0 16</inkml:trace>
  <inkml:trace contextRef="#ctx0" brushRef="#br0" timeOffset="49315.3">10626 8636 0,'0'-42'0,"0"84"0,0-105 16,0 41-16,0 1 0,0 0 0,0 0 15,0 42 17,0 0-32,-22 0 0,22 22 15,0-1-15,0 0 0,0 22 16,0-22-16,0 22 0,0-1 0,0-20 16,0 20-16,0-21 0,0 1 15,-21-1-15,21 0 0,0 1 0,0-22 16,0 21-16,0-21 0,0 1 0,0-1 15,0 0-15,0-42 47,0 0-47,0-1 0,0 1 16</inkml:trace>
  <inkml:trace contextRef="#ctx0" brushRef="#br0" timeOffset="49627.12">10435 8784 0,'0'0'0,"0"-42"0,-21 21 0,21-22 16,0 22-16,0 0 0,0-21 16,0 21-16,0-1 0,21 1 0,0 0 15,0 0-15,22 0 0,-22 0 0,21-1 16,1 1-16,-1 21 0,0 0 16,22 0-16,-22 0 0,22 0 0,-22 21 15,0 1-15,1-1 0,-1 0 0,-21 21 16,0-21-16,-21 22 15,0-1-15,0 0 0,0 1 0,-21-1 16,0 0-16,-21 1 0,20-22 0,-20 21 16,0-21-16,21 1 0,-22-1 15,22 0-15,0-21 0,0 21 0,0-21 16,-1 0-16,1 0 0,42 0 31,1 0-31,20 0 16,-21 0-16,21 0 0,-20-21 0,20 21 15</inkml:trace>
  <inkml:trace contextRef="#ctx0" brushRef="#br0" timeOffset="50038.79">11366 9017 0,'-21'-42'31,"0"21"-31,21-1 0,0 1 0,0 0 16,0 0-16,21 0 16,0 21-16,1 0 0,-1-21 0,0 21 15,0 0-15,21 0 0,-20 0 16,-1 21-16,0 0 0,0 0 0,0 0 16,0 0-16,1 1 0,-1 20 15,-21-21-15,21 21 0,-21-20 0,0 20 16,0-21-16,0 0 0,0 0 15,0 1-15,0-1 0,-21 0 0,0-21 16,21 21-16,0-42 31,0 0-15,0 0-16,0-1 0,0 1 0,0 0 16,0 0-16,21-21 0,0 20 0,-21-20 15,21 21-15,0 0 16,-21-22-16,21 22 0,1 0 0,-22 0 15,21 21-15,0-21 0,0 21 0,0 0 16,-21-21-16,21 21 0,1 0 16,-1 0-16</inkml:trace>
  <inkml:trace contextRef="#ctx0" brushRef="#br0" timeOffset="50490.99">12382 8805 0,'0'0'16,"0"-21"-16,0 0 0,0 0 16,-21 21-16,21-21 15,-21 21-15,0 0 16,0 0-16,0 0 0,-1 21 16,1 0-16,0 0 0,0 0 0,0 1 15,0 20-15,-1 0 0,1-21 16,0 22-16,0-1 0,0 0 0,21 1 15,0-22-15,0 21 0,0-21 0,0 22 16,0-22-16,21-21 0,21 21 16,-21 0-16,1-21 0,20 0 0,0 0 15,-21 0-15,22 0 0,-22 0 16,21 0-16,-21 0 0,1-21 0,-1 21 16,0-21-16,0 0 0,0 0 15,0-1-15,-21-20 0,0 21 0,0-21 16,0 20-16,0-20 0,0 0 0,0-1 15,0 1-15,-21 21 0,0 0 16,0 0-16,0-1 0,0 1 0,-1 21 16,-20 0-16,21 0 0,0 0 0,0 0 15,-1 21-15,1-21 0,0 22 16,21-1-16,0 0 0,0 0 0,0 0 16,0 0-16,0 1 0,21-1 15,0 0-15,1 0 0,-1-21 16,0 21-16,21 0 0</inkml:trace>
  <inkml:trace contextRef="#ctx0" brushRef="#br0" timeOffset="50935.15">12806 9144 0,'0'0'16,"21"-21"-16,-21 0 0,0 0 0,21-1 15,-21 1-15,0 0 0,0 0 0,0 0 16,0 0-16,0-1 0,21 1 15,-21 0-15,0 0 0,0 0 16,21 21-16,-21 21 31,0 0-31,0 0 0,0 0 0,0 1 16,0 20-16,0-21 0,0 21 0,0 1 16,0-1-16,0 0 0,0 1 15,0-1-15,0 0 0,0 22 0,0-22 16,0 22-16,0-1 0,0 1 0,0-1 15,0 1-15,22-1 0,-22 1 16,21 20-16,-21-20 0,0-1 0,21 1 16,-21-1-16,0 1 0,0-22 0,0 22 15,0-1-15,0-20 0,0-1 0,-21-21 16,0 21-16,-1-20 0,1-1 16,0 0-16,-21-21 0,21 0 15,-1 0-15,-20 0 0,21 0 0,0 0 16,-22-21-16,22 0 0,0-1 0,0 1 15,0 0-15,0 0 0,21-21 16,0 20-16,-22-20 0,22 0 0,0-1 16,0 1-16,0 0 0,0-1 0,0 1 15,0-21-15,0-1 0,22 1 0</inkml:trace>
  <inkml:trace contextRef="#ctx0" brushRef="#br0" timeOffset="51154.77">12848 8678 0,'0'0'0,"-21"0"0,21-21 0,-21 21 16,0 0-16,21-21 0,21 21 47,0 21-47,0-21 0,0 21 0,0 1 15,1-22-15,-1 21 0,-21 0 16,21 0-16,0 0 0,0 0 16</inkml:trace>
  <inkml:trace contextRef="#ctx0" brushRef="#br0" timeOffset="51458.6">13420 8954 0,'0'0'16,"21"-64"-1,-21 43-15,0 0 16,0 0-16,0-1 0,21 1 0,-21 0 16,0 0-16,-21 21 31,0 0-31,-1 21 16,22 0-16,-42 0 0,21 1 15,0 20-15,0-21 0,-1 21 0,1 1 16,0-22-16,21 21 0,-21-21 0,21 22 15,0-22-15,0 0 0,0 0 16,0 0-16,21 1 0,0-1 0,0-21 16,22 21-16,-22-21 0,21 0 0,1 0 15,20 0-15,-21 0 0,1 0 16,20 0-16,-20 0 0,20-21 0,-21 0 16,22 21-16</inkml:trace>
  <inkml:trace contextRef="#ctx0" brushRef="#br0" timeOffset="51987.29">14245 8784 0,'0'0'0,"0"-21"0,-21 0 15,0 21-15,0 0 0,-1 0 16,1 0-16,21 21 0,-21-21 16,0 21-16,0 0 0,0 22 0,21-22 15,-22 21-15,22-21 0,0 22 0,0-22 16,0 21-16,0-21 0,0 22 15,0-22-15,0 0 0,22 0 0,-1 0 16,0 1-16,21-1 0,-21-21 16,1 21-16,20-21 0,-21 0 15,21 0-15,-20 0 0,20 0 0,0 0 16,-21 0-16,22 0 0,-1-21 0,-21 0 16,22-1-16,-22 1 0,21-21 15,-21 0-15,0 20 0,1-41 0,-1 21 16,0-1-16,0-20 0,0 20 0,0-20 15,-21 21-15,0-22 0,0 22 16,22-1-16,-22 1 0,21 0 0,-21-1 16,0 1-16,0 21 0,0 0 0,0 0 15,0-1-15,-21 22 0,-1 0 16,1 0 0,0 22-16,0 20 0,21-21 0,0 21 15,0 1-15,-21-1 0,21 22 16,-21-22-16,21 21 0,0-20 0,0 20 15,0 1-15,0-22 0,0 0 0,0 22 16,0-22-16,0-21 0,21 22 16,0-22-16,0 21 0,0-21 0,0 1 15,1-22-15,-1 21 0,21-21 0,-21 0 16,22 0-16,-22 0 0,0 0 16,21 0-16,1 0 0,-22-21 0,0-1 15,21 1-15,-21 0 0,22 0 16,-22 0-16</inkml:trace>
  <inkml:trace contextRef="#ctx0" brushRef="#br0" timeOffset="52243.14">14626 8742 0,'0'0'0,"0"-21"16,21 21-1,0 0-15,22-21 0,-22 21 16,21-22-16,1 22 0,-1 0 16,0-21-16,1 21 0,-1-21 15,21 21-15,1 0 0,-22-21 0,22 0 16,-22 21-16,22-21 0,-22 21 0,0 0 16,-21-22-16,1 22 0,-1 0 15,0 0-15,-21-21 0</inkml:trace>
  <inkml:trace contextRef="#ctx0" brushRef="#br0" timeOffset="53023.29">1355 11070 0,'127'0'31,"-85"0"-31,-21-21 16,21 21-16,1 0 0,-22 0 0,0 0 16,21 0-16,-20-21 0,-1 21 15,-42 0 16,-1 0-31,1 0 16,-21 0-16,21 21 0</inkml:trace>
  <inkml:trace contextRef="#ctx0" brushRef="#br0" timeOffset="53498.74">1312 11070 0,'0'21'16,"0"-42"-16,-21 64 0,0-22 0,21 0 0,-21 0 15,0 0-15,21 0 0,-22 1 16,22 20-16,-21-21 0,0 0 0,21 0 16,0 1-16,0-1 15,-21 0-15,21 0 0,-21 0 0,21 0 16,0-42 31,21 0-47,0 0 15,0 21-15,0-21 0,1 21 16,20-21-16,-21 21 0,21-22 0,1 22 16,-1 0-16,0 0 0,1 0 15,-1 0-15,0 0 0,-20 22 0,20-1 16,-21 0-16,0 0 0,-21 0 16,0 0-16,0 1 0,0 20 15,-21-21-15,-21 0 0,21 22 16,-22-22-16,1 0 0,21 0 0,-22 0 15,1 0-15,21-21 0,-21 22 16,-1-22-16,22 0 0,-21 0 0,21 0 16,-1 0-16,1 0 0,0 0 15,0 0-15,0 0 0,0 0 0,21-22 16,0 1 0,21 0-1,0 0-15,0 21 16,0-21-16,0 21 0,22 0 0,-1-21 15</inkml:trace>
  <inkml:trace contextRef="#ctx0" brushRef="#br0" timeOffset="53691.63">2201 11494 0,'0'0'0,"21"0"0,-42 0 63,21-22-32</inkml:trace>
  <inkml:trace contextRef="#ctx0" brushRef="#br0" timeOffset="58671.15">4445 10795 0,'0'-21'0,"0"42"0,0-63 0,0 21 15,0-1-15,0 1 16,0 0-16,0 63 31,0-20-31,-21 20 0,21 0 16,-21 1-16,-1-1 0,1 21 16,0-20-16,0 20 0,0 1 0,0-22 15,-1 22-15,1-1 0,0-21 16,0 1-16,0-1 0,0 0 0,-1-20 15,1-1-15,21 21 0,0-21 16,-21-21-16,21-21 16,0 0-1,0 0-15,0 0 0,0-1 0,0 1 16,0-21-16,0 0 0,0-1 16,0 1-16,0 0 0,0 20 0,21-20 15,-21 0-15,0-1 0,0 22 16,21 0-16,1 0 0,-1 21 15,0 0 1,0 0-16,-21 21 0,21 0 0,0 0 16,1 1-16,-1 20 0,0-21 15,0 21-15,0 1 0,0-22 0,1 21 16,-1-21-16,0 22 0,0-22 16,0 0-16,0 0 0,22 0 0,-22 1 15,21-1-15,-21-21 0,22 0 0,-22 0 16,21 0-16,1 0 0,-22 0 15,21 0-15,-21-21 0,22 21 16,-22-22-16,21 1 0,-21 0 0,0-21 16,22 21-16,-22-22 0,0 1 0,-21 0 15,21-1-15,-21 1 0,21 0 16,-21-1-16,0-20 0,0 20 0,0 1 16,0-21-16,0 20 0,0-20 0,-21 20 15,0 1-15,-21-21 0,21 20 16,-1 22-16,-20-21 0,21-1 0,-21 22 15,-1 0-15,1 21 0,0 0 16,-1 0-16,1 0 0,0 0 0,-1 21 16,22 0-16,-21 22 0,21-1 0,-1 0 15,1 22-15,21-22 16,0 22-16,0-22 0,0 22 0,0-1 16,21 1-16,1-22 0,-1 21 0,21-20 15,-21-1-15,22 0 0,-1 1 16,0-1-16,22-21 0,-22 22 0,0-22 15,22-21-15,-22 21 0,1-21 0,20 0 16,-21 0-16,22 0 0,-22 0 16,22-21-16,-1 0 0,-20-1 0,20 1 15,-21 0-15,1 0 0,-1-21 0,-21 20 16,22-20-16,-22 21 0,-21-21 16,0 20-16,0 1 0,0-21 0,0 21 15,0 0-15,0-1 0,-21 1 16,-1 21-16,1 0 0,0 0 15,-21 0-15,21 0 0,-1 0 0,1 0 16,0 21-16,0 1 0,0-1 0,0 0 16,21 0-16,0 21 0,0-20 15,0 20-15,0-21 0,0 21 0,0-20 16,0 20-16,0-21 0,21 0 0,0 0 16,0 1-16,21-22 0,-20 21 15,20-21-15,0 0 0,1 0 0,-1 0 16,0 0-16,1 0 0,-1-21 0,0-1 15,1 1-15,-1 0 0,21 0 16,-20 0-16,-22-22 0,21 22 16,-21-21-16,22 0 0,-22 20 0,0-20 15,-21 21-15,21-21 0,-21 20 0,21-20 16,-21 21-16,0 0 0,0 0 16,0-1-16,-21 44 31,21-1-31,0 21 15,0-21-15,0 22 0,0-22 0,0 21 16,0 22-16,0-22 0,0 21 0,0 1 16,0-1-16,0 1 0,0-1 15,0 1-15,0-1 0,0 1 0,0-1 16,0 1-16,0 21 0,0-22 16,0 1-16,0 20 0,21-20 0,-21-1 15,0 1-15,0-1 0,0-20 16,0 20-16,0-21 0,0 1 0,0-22 15,0 21-15,-21-21 0,21 1 0,0-1 16,0-42 0,0-1-1,0 1-15,0 0 0,0-21 0,0-1 16,0 1-16,0-21 0,0-1 0,0 1 16,0-1-16,0-21 0,0 1 15,0-1-15,0 0 0,0 1 0,0-1 16,0-21-16,0 22 0,0-22 15,0 21-15,0 0 0,0 22 0,0-1 16,21 1-16,1 21 0,-22-22 16,21 22-16,0 21 0,0-1 0,0-20 15,22 42-15,-22-21 0,0 21 0,0 0 16,21 0-16,-20 21 0,20 0 16,0 0-16,-21 1 0,1 20 0,20-21 15,-21 21-15,0 1 0,-21-22 0,0 21 16,0 1-16,0-22 15,0 21-15,-21-21 0,0 0 0,0 1 0,0-1 16,-1-21-16,-20 0 0,21 21 0,0-21 16,-22 0-16,22 0 15,0-21-15,0 21 0,0-21 0,0-1 16,-1 1-16,1 0 0,21 0 0,-21 0 16,0 0-16,21-1 0,-21 1 15,21 0-15,0 42 31,0 0-31,0 1 0,0-1 16,0 0-16,21 0 0,0 0 0,0 0 16,0 1-16,1-1 0,-1 0 0,0 0 15,21-21-15,1 21 0,-22 0 16,21-21-16,0 0 0,1 0 0,20 0 16,-20 0-16,-1 0 0,21 0 15,-20-21-15,20 0 0,-20 0 0,-1 21 16,0-42-16,1 20 0,-1 1 15,-21-21-15,21 21 0,-20 0 0,-1-22 16,-21 22-16,0-21 0,0 21 0,0-1 16,0 1-16,0 0 0,0 0 15,0 0-15,-21 21 16,-1 0-16,1 0 0,0 0 0,0 21 16,21 0-16,-21 0 0,21 0 15,0 1-15,0-1 16,0 21-16,0-21 0,0 0 0,0 22 15,0-22-15,0 21 0,21-21 0,0 1 16,0-1-16,0 0 0,1 0 16,-1-21-16,0 21 0,21-21 0,1 0 15,-22 0-15,21 0 0,0 0 0,1 0 16,-1-21-16,0 21 0,1-21 16,-1 0-16,-21 0 0,22-1 0,-22 1 15,0-21-15,0 21 0,0-22 16,0 22-16,-21 0 0,0 0 0,0 0 0,0 0 15,0-1-15,-21 22 16,0 0 0,21 22-16,0-1 0,-21 0 0,21 0 15,-21 0-15,21 0 0,-21 1 16,21 20-16,0-21 0,0 0 0,0 0 16,0 1-16,0-1 0,0 0 0,0 0 15,0 0-15,21-21 31,0-21-31,0 0 16,-21 0-16,21 0 0,0-1 16,-21 1-16,22-21 0,-1 21 0,0 0 15,0-22-15,0 22 0,0 0 16,1 0-16,-22 0 0,21-1 0,0 22 16,0 0-16,0 0 0,-21 22 15,21-1 1,-21 0-16,22 0 0,-1 0 0,-21 0 15,0 1-15,21-1 0,0 0 0,0 0 16,0 0-16,-21 0 0,43 1 16,-22-1-16,0 0 0,0 0 0,22-21 15,-1 0-15,-21 21 0,21-21 0,1 0 16,20 0-16,-20 0 0,20-21 16,-21 21-16,22-21 0,-22 0 0,1 0 15,20-1-15,-42 1 0,22-21 0,-22 21 16,21 0-16,-42-22 0,21 22 15,-21-21-15,0 21 0,0-1 16,0-20-16,0 21 0,0 0 0,-21 21 16,0-21-16,0-1 0,-22 22 0,22 0 15,-21 0-15,0 0 0,20 0 0,-20 0 16,21 22-16,-21-22 0,20 21 16,1 0-16,0 0 0,0 0 0,0 0 15,21 1-15,-21 20 0,21-21 0,0 0 16,0 0-16,0 1 0,0-1 15,0 21-15,21-42 0,0 21 0,0 0 16,0 1-16,0-22 0,1 0 0,-1 21 16,0-21-16,0 0 0,0 0 15,22 0-15,-22 0 0,0-21 16,0 21-16,0-22 0,0 1 0,1 0 16,-1 0-16,0-21 0,0 20 0,-21-20 15,21 0-15,0-1 0,-21 1 16,22 0-16,-1-22 0,0 22 0,-21-22 15,21 22-15,0-21 0,-21 20 0,0 1 16,0 0-16,0 20 0,0-20 16,0 21-16,-21 42 31,21 0-31,-21 0 0,21 22 0,-21-22 16,21 21-16,0 22 0,0-22 15,0 0-15,0 1 0,0-1 0,0 0 16,0 1-16,0-1 0,0 0 0,21 1 15,0-22-15,-21 21 0,21-21 16,0 22-16,1-22 0,-1 0 0,0 0 16,21-21-16,-21 21 0,1-21 0,20 0 15,-21 0-15,21 0 0,1-21 16,-22 0-16,21 21 0,1-21 0,-1 0 16,0-22-16,-21 22 0,22 0 0,-22-21 15,21 21-15,-21-22 0,-21 22 16,0-21-16,0 21 0,0-1 15,0 1-15,0 0 0,0 0 0,-21 0 16,0 21-16,0 0 0,0 0 16,0 0-16,-1 0 0,1 0 15,21 21-15,-21 0 0,0 0 0,0 0 16,21 22-16,0-22 0,0 0 0,0 21 16,0-20-16,0-1 0,0 0 0,0 21 15,21-21-15,-21 1 0,21-1 16,0 0-16,22-21 0,-22 21 0,0-21 15,21 0-15,1 0 0,-22 0 0,21 0 16,0 0-16,1 0 0,-1 0 16,0-21-16,1 0 0,-1 0 15,-21-1-15,22 1 0,-22 0 0,85-169 32,-106 168-32,0 1 15,0 0-15,0 0 0,-22 21 16,1 0-16,0 0 15,21 21-15,0 0 0,0 0 16,-21 1-16,21-1 0,0 0 0,-21 0 16,21 21-16,0-20 0,0-1 0,0 0 15,0 0-15,0 0 0,0 0 16,0 1-16,0-1 16,0-42 15,21-1-31,-21 1 0,21 0 15,-21-21-15,21 21 0,-21-1 16,21-20-16,1 21 0,-1-21 0,-21 20 16,21-20-16,0 21 0,-21 0 0,21 0 15,0 21-15,1 0 16,-1 0-16,-21 21 16,0 0-16,0 0 0,21 0 0,-21 0 15,21 1-15,-21 20 0,21-21 16,-21 0-16,21 0 0,1 1 15,-1-1-15,0 0 0,21-21 0,1 21 16,-1 0-16,0-21 0,1 0 0,-1 0 16,-21 0-16,21 0 0,1 0 15,-1 0-15,-21 0 0,22-21 0,-22 21 16,0-21-16,0 0 0,0-22 0,0 22 16,1-21-16,-1 21 0,0-22 15,0 1-15,0 21 0,0-21 0,1 20 16,-22-20-16,21 21 0,-21 0 0,21 21 15,-21-21-15,21 21 0,-21 21 32,0 0-32,0 0 0,0 0 15,0 0-15,0 1 0,0-1 16,0 0-16,0 0 0,0 0 16,0-42 30,0 0-46,0 0 16,0 0-16,0-1 0,0 1 16,0 0-16,0 0 0,0 0 15,-21 21 1,0 0-16,0 21 16,-1 0-16,22 0 0,-21 0 15,0 1-15,21-1 0,0 21 0,-21-21 16,21 0-16,-21 22 0,21-22 15,0 0-15,0 21 0,0-20 0,0-1 16,0 0-16,0 21 0,0-21 0,21-21 16,0 22-16,0-1 0,0 0 0,22-21 15,-22 0-15,21 0 0,1 0 16,-1 0-16,0 0 0,1 0 0,-1-21 16,0 0-16,1-1 0,-1 1 15,-21 0-15,21-21 0,-20 21 16,20-1-16,-21-20 0,0 21 0,0 0 15,43-106 1,-85 148 15,0 0-15,-1 0-16,22 0 0,0 1 16,0-1-16,-21 0 0,21 0 15,0 0-15,0 0 0,0 1 0,0-1 16,0 21-16,0-21 0,21-21 0,1 21 15,-22 1-15,21-1 0,0-21 16,0 21-16,21-21 0,-20 0 0,20 0 16,0 0-16,1 0 0,-1 0 15,0 0-15,-21 0 0,22-21 0,-1 0 16,0-1-16,-20 1 0,20 0 16,-21-21-16,21 21 0,-20-1 0,-1-20 15,0 21-15,0 0 0,-21 0 0,0-22 16,0 22-16,0 0 0,0 0 15,-21 21 1,0 0-16,0 0 0,21 21 16,-22 0-16,22 0 0,-21 0 15,21 1-15,0-1 0,0 0 16,0 0-16,0 0 0,0 0 16,0 1-16,0-1 0,0 0 0,0 0 15,0 0-15,21 0 0,1-21 0,-1 22 16,0-22-16,0 0 0,0 0 15,22 0-15,-22 0 0,0 0 0,21 0 16,1 0-16,-1 0 0,0-22 0,1 1 16,-1 21-16,0-21 0,1-21 0,-1 21 15,-21-1-15,21 1 0,-20-21 16,41-22-16,-42 43 16,-42-106 15,0 127-31,0 0 0,0 0 15,-1 21-15,1 1 0,21-1 0,0 0 16,-21 0-16,21 0 0,0 0 0,0 1 16,0-1-16,0 0 0,0 0 15,0 21-15,21-20 0,-21-1 0,0 0 16,21 0-16,-21 0 0,22 0 0,-22 1 16,0-1-16,0 0 0,0 0 0,0 0 15,-22 0 1,1-21-16,21 22 0,-21-22 15,0 0-15,0 0 0,0 0 0,-1 0 16,1 0-16,21-22 16,-21 22-16,21-21 15</inkml:trace>
  <inkml:trace contextRef="#ctx0" brushRef="#br0" timeOffset="58955.99">11790 10499 0,'0'0'0,"-21"0"0,-1 0 15,1 0 1,0 0 0,21-21 15</inkml:trace>
  <inkml:trace contextRef="#ctx0" brushRef="#br0" timeOffset="60635.26">1439 13081 0,'0'-21'0,"0"0"16,0 0 0,-21 21-1,0 0-15,0 0 16,0 0-16,-1 0 0,1 21 16,0 0-16,0 21 0,0 1 15,0-22-15,-1 21 0,1 22 0,21-22 16,-21 0-16,0 22 0,21-1 15,-21-20-15,21 20 0,0-21 0,0 1 16,0-1-16,0 0 0,21-20 16,21 20-16,-21-21 0,22 0 0,-1-21 15,0 0-15,1 0 0,-1 0 16,22 0-16,-22 0 0,0-21 0,1 21 16,-1-21-16,0 0 0,-21 0 15,1-1-15,-1 1 0,-21 0 0,0 0 16,0 0-16,0 0 15,-21-1-15,-22 1 0,22 0 0,-21 0 16,-1 21-16,1 0 0,0 0 16,-1 0-16,1 0 0,0 0 0,-1 21 15,22 0-15,-21 0 0,21 1 16,21-1-16,0 0 0,0 0 16,0 0-16,0 0 15,21-21-15,21 0 0,-21 0 0,22 0 16,-22 0-16,21 0 15,1 0-15,-1-21 0,0 0 0</inkml:trace>
  <inkml:trace contextRef="#ctx0" brushRef="#br0" timeOffset="60867.32">2180 13420 0,'0'0'0,"21"0"94,0 0-78,-21-21-1,22 21 1,-1 0-16</inkml:trace>
  <inkml:trace contextRef="#ctx0" brushRef="#br0" timeOffset="63120.03">4508 13335 0,'0'0'0,"-21"0"0,-42 42 31,42-42-31,-1 0 16,1 0-16,0-21 16,21 0-1,0 0-15,0 0 0,0 0 16,0-22-16,0 22 0,0-21 15,21 21-15,0-22 0,1 1 0,-1 0 16,0-22-16,0 22 0,21-1 0,1 1 16,-22 0-16,21-1 0,1 22 15,-22 0-15,21 21 0,-21 0 16,0 0-16,1 0 0,-22 21 0,0 0 16,0 22-16,0-22 15,0 0-15,0 0 0,0 0 0,0 1 16,0-1-16,0 0 0,0 0 15,21-42 17,-21 0-17,0 0-15,0-1 0,0 1 16,0 0-16,0 0 0,0 0 0,-21 0 16,21-1-16,-22 1 15,1 0-15,0 0 0,0 0 0,0 21 0,0 0 16,-1 0-16,1 0 0,0 0 15,0 0-15,0 0 16,0 21-16,-1 0 0,1 0 0,21 0 16,-21 1-16,21 20 0,-21 0 15,21 1-15,0-1 0,0 0 0,0-21 16,0 22-16,0-1 0,0 0 0,0 1 16,0-22-16,21 0 0,-21 21 15,21-20-15,0-1 0,1 0 0,-1-21 16,21 21-16,-21-21 0,0 0 15,22 0-15,-22 0 0,21 0 16,1 0-16,-22 0 0,21 0 0,0 0 16,1-21-16,-1 0 0,0 0 15,1-1-15,-22-20 0,21 21 0,1-21 16,-22 20-16,21-20 0,-21 21 0,0-21 16,-21 20-16,0-20 0,0 21 15,0 0-15,-21 21 0,0-21 16,0 21-16,0 0 0,0 0 0,-1 0 15,22 21-15,0 0 0,-21-21 16,21 21-16,0 0 0,0 0 0,0 1 16,21-1-16,-21 0 0,22 0 15,-1 0-15,0 0 16,0 1-16,0 20 0,0-21 0,1 0 16,-22 0-16,21 1 0,0-1 0,0 0 15,0-21-15,0 21 0,1 0 16,-1-21-16,0 0 0,0 21 0,21-21 15,-20 0-15,20 0 0,0 0 0,-21 0 16,22-21-16,-1 21 0,-21-21 16,22 0-16,-22 0 0,21 21 0,-21-21 15,22-22-15,-22 22 0,0 0 0,0-21 16,0 20-16,0-20 0,-21 21 16,22-21-16,-22 20 0,21-20 0,-21 21 15,0 0-15,0 0 0,0-1 16,0 1-16,-21 21 15,-1 0-15,1 0 16,0 21-16,21 1 0,0-1 16,-21 0-16,21 21 0,-21-21 15,21 22-15,0-22 0,0 21 0,0-21 16,0 1-16,0 20 0,0-21 0,0 0 16,0 0-16,21 1 0,0-1 15,-21 0-15,21 0 0,0-21 16,22 21-16,-22-21 0,0 0 0,21 0 0,1 0 15,-1 0-15,0 0 0,22 0 16,-22 0-16,22 0 0,-22-21 16,22 0-16,-22 21 0,21-21 0,-20 0 15,-1-1-15,0 22 0,1-21 0,-1 0 16,0 0-16,-20-21 0,-1 20 16,0 1-16,0 0 0,-21-21 0,0 21 15,0-1-15,0-20 0,0 21 0,0-21 16,0 20-16,-21 1 0,0 0 15,0 0-15,-1 0 0,1 21 16,0 0-16,-21 0 0,21 0 0,-1 21 16,1 0-16,0 0 0,0 22 15,0-22-15,0 21 0,-1 0 16,1-20-16,0 20 0,21 0 0,0-21 16,0 22-16,0-22 0,0 0 15,0 0-15,0 0 0,0 1 0,21-22 16,0 21-16,1-21 0,20 0 0,-21 0 15,0 0-15,22 0 0,-22 0 16,0 0-16,21-21 0,-21-1 0,1 1 16,20 0-16,-21 0 0,0 0 0,0-22 15,1 22-15,-22-21 0,0 0 16,21-1-16,-21 22 0,0-21 0,0 21 16,0-22-16,0 22 0,0 0 15,-21 21 16,-1 21-31,22 0 0,0 22 0,0-22 16,0 21-16,-21-21 0,21 22 0,0-1 16,0-21-16,0 21 0,0-20 15,0-1-15,0 21 0,21-21 0,-21 0 16,22 1-16,-1-1 0,0 0 0,0-21 16,21 21-16,-20-21 0,-1 0 15,21 0-15,-21 0 0,22 0 0,-22 0 16,21 0-16,0-21 0,1 0 0,-22 0 15,21-1-15,1 1 0,-22-21 0,21 0 16,-21-1-16,0 1 16,22-22-16,-22 22 0,0-21 0,21 20 15,-20-20-15,-1-1 0,0 22 0,0 0 16,0-1-16,-21 1 0,21 21 16,-21 0-16,0-22 0,0 22 15,-21 21-15,0 0 16,0 21-16,0-21 0,0 21 15,-1 22-15,1-22 0,0 21 0,21 22 16,0-22-16,-21 0 0,21 22 0,0-22 16,0 22-16,0-22 0,0 0 15,0 1-15,0-1 0,21 0 0,-21 1 16,21-22-16,0 0 0,1 0 16,-1 0-16,21 1 0,-21-1 0,22-21 15,-22 0-15,21 0 0,-21 0 16,22 0-16,-22 0 0,21 0 0,0 0 15,-20-21-15,20-1 0,-21 1 0,21-21 16,-20 21-16,20-22 0,-21 22 16,0-21-16,0 0 0,1-1 0,-22 22 15,21-21-15,-21 21 0,0-22 0,0 22 16,0 0-16,-21 21 16,-1 0-16,1 21 0,21 0 15,-21 0-15,0 1 0,21-1 16,-21 21-16,21-21 0,0 22 0,0-22 15,0 21-15,0-21 0,0 22 16,0-22-16,0 0 0,0 0 0,21 0 16,0 0-16,0-21 0,0 0 15,1 0-15,20 0 0,-21 0 16,0 0-16,22 0 0,-22 0 0,21-21 16,0 21-16,-20-21 0,20 0 0,0 0 15,-21 0-15,22-1 0,-22 1 0,0 0 16,0 0-16</inkml:trace>
  <inkml:trace contextRef="#ctx0" brushRef="#br0" timeOffset="63362.9">7451 12700 0,'-22'0'15,"44"0"-15,-22 0 16,21 0-16,21 0 0,0 0 0,1 0 16,20 0-16,1 0 0,-1-21 15,1 21-15,-1 0 0,1-21 16,20 21-16,-20 0 0,-1-21 0,-20 21 16,20-22-16,-20 22 0,-1 0 15,-21-21-15,0 21 0,-21-21 16</inkml:trace>
  <inkml:trace contextRef="#ctx0" brushRef="#br0" timeOffset="63842.91">10245 12383 0,'-22'-22'0,"44"44"0,-44-65 15,1 22-15,21 0 0,0 0 16,0-22-16,-21 22 0,21 0 16,0-21-16,-21 21 0,21-1 0,0 1 15,0 0-15,0 42 16,0 0 0,0 22-16,0-1 0,0 0 0,0 1 15,0 20-15,0-20 0,0 20 16,0 1-16,0-1 0,0 1 0,0-22 15,0 21-15,0 1 0,0-22 0,0 22 16,-21-22-16,21 0 0,0 1 16,0-22-16,0 0 0,0 0 0,0 0 15,0 1-15,0-1 0,0-42 32,0-1-32,21 22 15</inkml:trace>
  <inkml:trace contextRef="#ctx0" brushRef="#br0" timeOffset="64318.63">10118 12510 0,'0'0'0,"-22"-43"0,1 22 0,0 0 0,21 0 16,0 0-16,0-22 0,0 22 16,0 0-16,0 0 0,21-22 0,0 22 15,1 0-15,20-21 0,-21 21 16,21-1-16,1 1 0,-1 0 15,0 0-15,1 21 0,20 0 0,-20 0 16,-1 0-16,0 21 0,1 0 0,-1 0 16,-21 22-16,21-22 0,-20 21 15,-22 1-15,0-1 0,0 0 0,-22 1 16,1-1-16,-21 0 0,0 1 0,-1-22 16,1 21-16,0-21 0,-22 22 15,22-22-15,-1 0 0,1 0 0,0-21 16,-1 0-16,1 0 0,21 0 0,0 0 15,0 0-15,-1 0 0,1-21 16,21 0-16,0 0 16,0-1-16,0 1 0,21 21 0,1-21 15,-1 21-15,0 0 0,0 0 0,0 0 16,22 0-16,-22 21 0,21 0 16,-21 1-16,22-1 0,-22 21 0,0-21 15,21 22-15,-21-1 0,1-21 0,-1 21 16,0 1-16,0-22 0,0 0 15,0 21-15,1-20 0,-1-1 0,0 0 16,0 0-16,0-21 0,22 21 0,-22-21 16,0 0-16,0 0 0,21 0 15,-20 0-15,-1 0 0,0-21 16,21 21-16,-21-21 0</inkml:trace>
  <inkml:trace contextRef="#ctx0" brushRef="#br0" timeOffset="64691.42">11197 12848 0,'21'0'31,"0"0"-15,1-21-16,-1 21 0,0-21 16,0 21-16,0-21 0,0 0 15,1-1-15,-1 22 0,0-21 16,0 0-16,0 0 0,0 0 0,-21 0 15,0-1-15,0 1 0,0 0 16,0 0-16,-21 21 0,0 0 16,-21 0-16,21 0 0,-1 0 15,1 0-15,-21 21 0,21 0 0,0 22 16,-1-22-16,-20 21 0,21-21 16,21 22-16,-21-1 0,21 0 0,-21-21 15,21 22-15,0-22 0,0 0 0,0 0 16,0 0-16,21 1 0,0-22 15,0 21-15,21-21 0,-20 0 0,20 0 16,-21 0-16,21 0 0,1 0 16,-1 0-16,0-21 0,1-1 0,-1 22 15,22-21-15,-22 0 0,21-21 16,-20 21-16</inkml:trace>
  <inkml:trace contextRef="#ctx0" brushRef="#br0" timeOffset="65062.57">12213 12552 0,'0'-21'15,"0"42"-15,-21-42 0,0 21 16,0 0-16,-22 0 0,22 0 16,-21 0-16,-1 0 0,22 21 0,-21 0 15,21-21-15,-22 21 0,22 0 16,0 1-16,21-1 0,0 0 0,0 0 16,0 0-16,0 0 0,0 1 15,21-1-15,0 0 0,1-21 16,-1 21-16,0 0 0,21-21 0,-21 21 15,22-21-15,-22 0 0,21 22 16,-21-22-16,1 21 0,-1-21 0,0 21 16,0-21-16,0 21 0,-21 0 15,-21-21 1,0 0-16,0 0 0,0 21 0,-22-21 16,1 0-16,0 0 0,-1 0 0,1 0 15,21 0-15,-22 0 0,1 0 16,21-21-16,-21 21 0,20 0 15,1-21-15,0 21 0,0-21 0,21 0 32,21 21-17,0 0-15,0 0 0,22-21 0</inkml:trace>
  <inkml:trace contextRef="#ctx0" brushRef="#br0" timeOffset="65394.38">12912 12086 0,'21'-42'15,"-42"84"-15,42-126 0,-21 41 0,0 22 16,0 0-16,0 0 0,0 0 0,-21 21 16,-1 0-1,1 21-15,0 21 0,0 0 16,21 1-16,-21-1 0,0 22 0,-1-22 15,1 21-15,0 1 0,0-22 0,0 22 16,0-1-16,-1-20 0,22 20 16,-21-21-16,21 22 0,-21-22 0,21 1 15,0-1-15,0 0 0,0 1 0,0-22 16,0 0-16,21 0 16,0 0-16,1 0 0,-1-21 0,21 0 15,-21 0-15,0 0 0,22 0 0,-22 0 16,21-21-16,-21 0 0,1 0 0,20 0 15,-21 0-15,0-1 0,0 1 16,1-21-16</inkml:trace>
  <inkml:trace contextRef="#ctx0" brushRef="#br0" timeOffset="65575.38">12509 12510 0,'-42'0'0,"84"0"0,-105 0 0,42 0 0,0 0 16,42 0-1,0 0 1,0 0-16,21 0 0,-20 0 0,20 0 16,0 0-16,22 0 0,-22 0 0,0 0 15,22 0-15,-22 0 0,22-22 16,-22 1-16,0 21 0,1-21 0</inkml:trace>
  <inkml:trace contextRef="#ctx0" brushRef="#br0" timeOffset="66239">14711 11896 0,'0'-21'0,"0"42"0,0-85 16,0 43-16,0-21 0,0 21 0,0-1 0,0 1 16,0 0-16,0 0 15,-21 21-15,-1 0 0,22 21 16,-21 0-16,0 0 0,21 22 0,-21-1 15,21 0-15,-21 22 0,0-1 16,21 22-16,-22-21 0,1-1 0,21 1 16,-21-1-16,0 1 0,0-1 0,0 1 15,-1-22-15,22 21 0,-21-20 16,0-1-16,21-21 0,0 22 0,-21-22 16,21 0-16,21-21 31,0 0-31,0-21 0,-21 0 0,22-1 15,-1 1-15,-21-21 0,21 21 0,0-22 16,0 1-16,-21-21 0,21 20 16,1-20-16,-1-1 0,-21 1 0,21-22 15,0 22-15,0-22 0,0 21 0,-21 22 16,22-21-16,-1 20 0,0 22 16,0-21-16,-21 21 0,21 21 15,0 21-15,-21 21 16,22 0-16,-22 1 0,0 20 0,21 1 15,-21-1-15,21 1 0,-21-1 0,0 22 16,0-22-16,0-20 0,0 20 16,0 1-16,0-22 0,0 0 15,0 1-15,0-1 0,0 0 0,0-20 16,0 20-16,0-21 0,21 0 16,-21 0-16,0-42 15,0 0 1</inkml:trace>
  <inkml:trace contextRef="#ctx0" brushRef="#br0" timeOffset="66420.89">14372 12573 0,'0'0'0,"0"-21"16,21 21-1,0 0-15,22-21 16,-22 21-16,0 0 0,21 0 0,1 0 15,-1-21-15,0 21 0,1 0 16,-1 0-16,22-22 0,-22 1 0,0 21 16,22-21-16,-22 21 0,0-21 0</inkml:trace>
  <inkml:trace contextRef="#ctx0" brushRef="#br0" timeOffset="66863.64">15727 12361 0,'21'0'0,"-42"0"0,42-21 16,0 21-16,-21-21 0,0 0 16,0 0-16,-21 21 15,0-21-15,-22 21 16,22 0-16,0 0 0,0 0 0,0 0 16,-22 0-16,22 0 0,-21 21 0,21 0 15,0-21-15,-1 21 0,1 0 16,0 0-16,21 1 0,-21-1 0,21 0 15,0 0-15,0 0 0,21 0 16,0 1-16,22-22 16,-22 21-16,21-21 0,-21 21 0,22-21 15,-22 21-15,21-21 0,0 21 0,-20-21 16,-1 21-16,0-21 0,0 22 16,-21-1-16,0 0 15,-21-21-15,0 21 16,0-21-16,-22 0 0,22 0 15,-21 0-15,-1 0 0,1 0 0,0 0 16,-1 0-16,1 0 0,0 0 0,-1 0 16,22 0-16,-21 0 0,21 0 15,0 0-15,-1 0 0,22-21 16,0 0-16,43 0 16,-22 21-1,0 0-15,21-22 0,1 1 0,-1 21 16,0 0-16</inkml:trace>
  <inkml:trace contextRef="#ctx0" brushRef="#br0" timeOffset="67266.41">16341 12361 0,'0'0'0,"21"0"0,-21-21 16,21 0-16,-21 0 0,0 0 15,-21 0-15,0 21 16,-1 0-16,1 0 0,-21 0 15,21 0-15,-22 0 0,22 0 0,-21 0 16,21 21-16,-22-21 0,22 21 0,0 0 16,0 0-16,21 0 15,0 1-15,0-1 0,0 0 16,21 0-16,0-21 0,22 21 0,-1 0 16,-21-21-16,21 22 0,1-1 15,-1-21-15,0 21 0,1 0 0,-1-21 16,0 21-16,-20 0 0,-1-21 0,0 22 15,-21-1-15,0 0 16,-21-21-16,-22 21 16,22-21-16,-21 0 0,0 0 0,-1 0 15,1 0-15,-22 0 0,22 0 16,0 0-16,-1 0 0,1 0 0,0 0 16,-1 0-16,22 0 0,0-21 0,21 0 31,21 21-31,22 0 15,-22-21-15,21 21 0,0 0 0,1-22 16</inkml:trace>
  <inkml:trace contextRef="#ctx0" brushRef="#br0" timeOffset="68030.99">16785 12319 0,'0'0'0,"0"-21"0,-21 21 31,0 0-31,0 21 16,21 0-16,0 22 0,-22-22 16,22 0-16,-21 21 0,21-21 0,0 1 15,0 20-15,0-21 0,0 0 16,0 0-16,0 1 0,0-1 0,21 0 16,1 0-16,-1-21 0,0 21 0,0-21 15,0 0-15,22 0 0,-22 0 16,0 0-16,0 0 0,21-21 15,-20 21-15,-1-21 0,21 0 0,-21 0 16,0-1-16,1 1 0,20 0 0,-42-21 16,21 21-16,0-22 0,-21 22 15,21-21-15,-21 21 0,0-22 0,0 22 16,0 0-16,0 0 0,0 42 31,0 0-31,0 0 0,0 0 16,0 1-16,0-1 0,0 21 15,0-21-15,0 22 0,0-22 0,0 0 16,0 21-16,0-21 0,22 1 0,-1 20 16,-21-21-16,21 0 0,0 0 15,0-21-15,0 22 0,1-22 16,-1 0-16,0 0 0,0 0 16,0-22-16,-21 1 15,0 0-15,0 0 0,21 0 16,-21 0-16,22-22 0,-22 22 0,21 0 15,0-21-15,0 20 0,21-20 0,-20 21 16,20-21-16,0 20 0,1 1 16,-1 0-16,0 21 0,-21 0 15,22 0-15,-1 0 0,-21 0 0,22 0 0,-22 21 16,0 0-16,21 1 0,-42-1 16,21 0-16,-21 21 0,0-21 15,0 1-15,0-1 0,0 21 0,-21-21 16,21 0-16,-21 1 0,0-1 0,0 0 15,0 0-15,-1-21 16,1 0-16,21-21 31,0 0-31,0 0 16,0-1-16,0 1 0,0 0 0,21 0 16,1-21-16,-1 20 0,0-20 0,0 21 15,21-21-15,-20 20 16,-1 1-16,0 0 0,21 0 0,-21 0 15,22 21-15,-22 0 0,0 0 0,21 0 16,-20 0-16,-1 0 0,0 0 16</inkml:trace>
  <inkml:trace contextRef="#ctx0" brushRef="#br0" timeOffset="68391.98">18542 12573 0,'0'0'15,"21"0"-15,0 0 0,0 0 16,1 0-16,-1 0 0,0 0 0,0 0 16,21 0-16,-20-21 0,-1 21 15,21-21-15,0 0 0,-20 21 0,-1-22 16,21 1-16,-21 0 0,0 0 16,-21 0-16,0 0 0,0-1 0,0 1 15,0 0-15,0 0 0,-21 21 16,0 0-16,0 0 15,-21 21-15,20-21 0,-20 21 0,21 0 16,-21 1-16,20 20 0,-20-21 0,21 0 16,21 22-16,0-22 0,0 0 15,0 0-15,0 0 0,0 0 16,0 1-16,21-1 0,0 0 0,0 0 0,22-21 16,-22 21-16,21-21 0,-21 0 15,22 21-15,20-21 0,-20 0 16,20 0-16,-21 0 0,22 0 0,-1 0 15,1-21-15,-1 0 0,1 21 0,-22-21 16</inkml:trace>
  <inkml:trace contextRef="#ctx0" brushRef="#br0" timeOffset="68878.7">19854 12446 0,'-21'21'0,"42"-42"0,-21 0 0,0-21 16,0 20-16,0 1 0,0 0 16,0 0-16,-21 0 0,0 0 15,0 21-15,0 0 0,-1 0 0,1 0 0,0 0 16,-21 0-16,21 0 0,-22 21 15,22-21-15,-21 42 0,21-21 16,-22 0-16,22 1 0,0-1 0,0 21 16,0-21-16,21 22 0,0-22 0,0 0 15,0 0-15,0 0 0,0 0 16,21 1-16,0-1 0,0 0 0,0 0 16,0-21-16,1 0 0,20 0 0,-21 0 15,0 0-15,22 0 0,-22 0 16,0-21-16,21 21 0,-21-21 0,1 0 15,-1-22-15,21 22 0,-21-21 16,0-1-16,1 1 0,-1 0 16,0-22-16,-21 1 0,21-1 0,0 1 0,0-22 15,-21 22-15,0-1 0,22 1 16,-22-1-16,0 22 0,21 21 16,-21-22-16,0 22 0,0 0 0,-21 21 15,-1 0-15,1 21 16,21 21-16,-21-20 0,0 20 15,0 0-15,21 1 0,0 20 0,0-21 16,0 22-16,0-1 0,0 1 0,0-1 16,0-20-16,0 20 0,0-20 15,0-1-15,0 0 0,0 1 16,0-22-16,21 21 0,0-21 0,-21 0 16,21 1-16,0-22 0,1 21 0,-1-21 15,0 0-15,0 0 16,0 0-16,0 0 0,1-21 0,-1-1 15,0 1-15</inkml:trace>
  <inkml:trace contextRef="#ctx0" brushRef="#br0" timeOffset="69402.53">21272 12192 0,'0'0'0,"22"-21"0,-1 0 0,-21 0 16,21-1-16,-21 1 0,0 0 15,0 42 1,0 0-16,0 1 15,0 20-15,0 0 0,0 1 16,0-1-16,-21 21 0,21 1 0,0-22 16,0 22-16,-21-1 0,21 22 0,0-22 15,0 1-15,0-1 0,0 1 0,-22 21 16,22-22-16,-21-21 16,21 22-16,0-22 0,0 22 0,-21-22 15,21 0-15,0-20 0,-21 20 0,21-21 16,0 0-16,0 0 0,0-42 31,0 0-31,0 0 0,0 0 0</inkml:trace>
  <inkml:trace contextRef="#ctx0" brushRef="#br0" timeOffset="69695.37">21251 12425 0,'0'0'0,"0"-42"0,0-1 15,21 1-15,1 21 0,-22-22 0,21 1 16,0 0-16,0 21 0,0-22 0,0 22 16,22 0-16,-22 0 0,21 0 15,1-1-15,20 22 0,-21 0 0,1 0 16,-1 0-16,-21 0 0,22 22 0,-22-1 16,0 0-16,-21 21 0,0 1 15,0-1-15,0 0 0,-21-21 0,-22 22 16,22-1-16,0-21 0,-21 0 0,-1 22 15,1-22-15,0-21 0,21 21 16,-22 0-16,22-21 0,0 0 16,0 0-16,42 0 31,0-21-31</inkml:trace>
  <inkml:trace contextRef="#ctx0" brushRef="#br0" timeOffset="70091.14">22077 12171 0,'0'0'0,"0"-21"0,0 0 16,0-1-16,0 1 0,21 0 16,0 21-16,-21-21 0,21 21 0,0 0 15,1 0-15,-1 0 0,0 0 16,0 0-16,0 21 0,0 0 0,1 0 15,20 1-15,-21 20 0,0 0 0,-21-21 16,0 22-16,0-1 0,0 0 16,0-20-16,0 20 0,0-21 0,-21 21 15,0-20-15,0-1 0,0-21 0,-22 21 16,22-21-16,21 21 0,-21-21 16,0 0-16,0 0 0,21-21 15,0 0-15,0 0 0,0-1 16,0 1-16,0 0 15,0 0-15,21 0 0,-21 0 0,21-22 16,0 22-16,0-21 0,0 21 0,1-22 16,20 22-16,-21 0 0,0 0 15,22 21-15,-22-21 0,21 21 0,-21-22 16,22 22-16,-22 0 0,0 0 0,0 0 16,21 0-16,-20 0 0</inkml:trace>
  <inkml:trace contextRef="#ctx0" brushRef="#br0" timeOffset="70467.28">23156 12107 0,'0'0'0,"0"-42"31,-21 42-31,0 0 0,0 0 16,0 0-16,-22 0 0,22 0 15,0 21-15,0 0 0,0 22 0,-1-22 16,-20 21-16,21-21 0,0 22 15,21-1-15,0-21 0,0 0 0,0 22 16,0-22-16,0 0 0,0 0 0,21 0 16,0 1-16,0-1 0,0-21 15,1 0-15,-1 0 0,21 0 0,0 0 16,-20 0-16,20 0 0,0 0 16,1-21-16,-22-1 0,21 1 15,0 0-15,-20 0 0,20 0 0,-21-22 16,0 1-16,-21 0 0,0-1 0,0 1 15,0 0-15,0 21 0,-21-22 16,0 22-16,-21 0 0,20 0 0,-20 0 16,21 21-16,-21 0 0,20 0 0,-20 0 15,21 0-15,0 21 0,0 0 16,21 0-16,0 0 0,0 0 0,0 1 16,0-1-16,0 0 0,21 0 0</inkml:trace>
  <inkml:trace contextRef="#ctx0" brushRef="#br0" timeOffset="70911.02">23622 12404 0,'0'0'0,"21"0"0,-21-21 0,21-1 16,0 22-16,-21-21 0,22 0 0,-1 0 15,-21 0-15,0-22 0,21 22 0,0 0 16,-21-21-16,0 21 0,21-1 0,-21 1 15,21 0-15,-21 0 0,0 42 32,0 0-32,0 0 15,0 1-15,0 20 0,-21-21 16,0 21-16,21 1 0,-21-1 0,21 0 16,0 22-16,0-22 0,0 1 0,0 20 15,0-21-15,0 22 0,0-1 16,21-20-16,-21 20 0,0 1 0,0-1 15,0-20-15,0 20 0,0 1 0,0-22 16,0 21-16,-21-20 0,0 20 0,0-20 16,-1-1-16,1 0 15,-21 1-15,21-1 0,-22-21 0,22 0 16,-21 0-16,21 1 0,0-1 0,-1-21 16,1 0-16,0 0 0,0 0 15,0-21-15,21-1 0,0 1 16,0 0-16,0 0 0,0 0 0,0 0 15,0-1-15,0-20 0,0 21 16,21-21-16,-21-1 0,21 1 0,0 0 16,22-1-16</inkml:trace>
  <inkml:trace contextRef="#ctx0" brushRef="#br0" timeOffset="71118.63">23685 11811 0,'0'0'0,"-21"0"0,21-21 0,0 42 47,0 0-32,21 0 1,1-21-16</inkml:trace>
  <inkml:trace contextRef="#ctx0" brushRef="#br0" timeOffset="71431.45">24151 12129 0,'0'0'0,"21"0"0,0 0 0,1 0 0,-1 0 15,0 0-15,0-22 0,0 22 16,-21-21-16,21 0 0,1 21 0,-22-21 15,0 0-15,0 0 0,0-1 16,0 1-16,-22 21 16,1 0-16,0 0 15,0 21-15,0 1 0,0-1 16,-1 0-16,1 0 0,0 21 16,-21-20-16,21 20 0,-1-21 0,1 21 15,0-20-15,21-1 0,0 21 16,0-21-16,0 0 0,0 1 0,21-22 15,0 21-15,1 0 0,-1-21 0,21 0 16,0 0-16,-20 0 0,20 0 16,21 0-16,-20 0 0,-1 0 0,0 0 15,22 0-15,-22-21 0</inkml:trace>
  <inkml:trace contextRef="#ctx0" brushRef="#br0" timeOffset="71967.14">24977 12129 0,'0'0'0,"0"-22"15,0 1-15,0 0 0,0 0 0,-22 21 16,1 0 0,0 0-16,-21 21 0,21-21 15,-1 21-15,1 22 0,0-22 0,-21 0 16,21 21-16,21-21 0,-22 22 0,22-22 16,0 21-16,0-21 0,0 1 15,0 20-15,0-21 0,0 0 0,22 0 16,-1 1-16,0-22 0,21 21 0,-21-21 15,22 0-15,-1 21 16,-21-21-16,22 0 0,-1 0 0,0 0 0,1-21 16,-1 21-16,-21-21 0,21-1 15,1 1-15,-22 0 0,21-21 16,-21-1-16,1 1 0,20 0 0,-21-22 16,0 1-16,0-1 0,1 1 0,-22 20 15,21-20-15,-21-1 0,21 22 16,-21 0-16,0-1 0,0 22 0,0 0 15,0 0-15,0 0 0,0 0 0,-21 21 16,0 21 0,-1 21-16,22-21 0,0 0 15,0 22-15,-21-1 0,21 0 16,0 22-16,0-22 0,0 22 0,0-22 16,0 0-16,0 22 0,0-22 15,0 1-15,0-1 0,0 0 16,0-21-16,21 22 0,-21-22 0,0 0 15,22 0-15,-1 0 0,0 1 16,0-22-16,0 0 0,0 0 16,1 0-16,-1 0 0,0 0 0,0 0 15,0 0-15,0 0 0,22 0 0,-22-22 16,0 22-16,0-21 0,-21 0 16,21 21-16,1-21 0,-1 0 0</inkml:trace>
  <inkml:trace contextRef="#ctx0" brushRef="#br0" timeOffset="72202.64">25358 11938 0,'0'0'0,"-22"-21"0,1 21 0,21-21 16,21 21-1,1 0-15,-1 0 0,0 0 16,21 0-16,-21 0 0,22-21 0,-1 21 15,0 0-15,1 0 0,-1 0 16,0 0-16,-20 0 0,20 0 16,-21 0-16,21 0 0,-20 0 0,-1 0 15,0 0-15,-42 0 32</inkml:trace>
  <inkml:trace contextRef="#ctx0" brushRef="#br0" timeOffset="73315">1355 15007 0,'0'0'0,"-22"-21"0,1 21 16,0 0-16,0-21 15,0 21-15,0 0 0,21 21 31,0 0-31,21-21 16,0 0-16,0 21 0,21-21 16,-20 0-16,20 0 0,21 0 0,-20 0 15,-1 0-15,0 0 0,1-21 16,20 21-16,-42-21 0,22 0 0,-1 0 16,-21 21-16,0-21 0,1-1 15,-1 1-15,-21 0 0,0 0 16,0 0-1,0 0-15,-21 21 0,-1-22 16,1 22-16,0 0 0,21 22 16,-21-1-16,21 0 15,-21 0-15,21 21 0,0 1 16,0-1-16,0 0 0,0 22 0,0-22 16,0 22-16,0-22 0,0 0 15,-21 22-15,21-22 0,0 1 16,0-1-16,0-21 0,0 21 0,0-20 15,0-1-15,0 0 0,0 0 16,21-21 0,-21-21-1</inkml:trace>
  <inkml:trace contextRef="#ctx0" brushRef="#br0" timeOffset="73543.63">1270 15494 0,'21'0'31,"0"0"-31,0 0 0,22 0 16,-22 0-16,21 0 0,1 0 0,-1 0 15,0-21-15,1 21 16,-1-21-16,0 21 0,1 0 0,-1-21 15,0 21-15,-21 0 0,22 0 16,-22-22-16</inkml:trace>
  <inkml:trace contextRef="#ctx0" brushRef="#br0" timeOffset="73730.52">2307 15325 0,'21'0'16,"0"0"31,1 0-32,-1 0-15</inkml:trace>
  <inkml:trace contextRef="#ctx0" brushRef="#br0" timeOffset="74249.22">4953 14944 0,'0'-21'0,"0"42"0,0-64 0,0 22 16,0 0-16,0 0 0,-21 0 16,21 0-16,-21-1 0,-1 1 0,1 0 15,0 21-15,0 0 0,-21 0 16,20 0-16,-20 0 0,21 0 16,-21 21-16,-1 0 0,22 1 0,-21-1 15,-1 21-15,1 0 0,0 1 16,21 20-16,-22-20 0,22 20 0,0 1 15,0-1-15,21-21 0,0 22 16,0-22-16,0 1 0,0-1 0,0 0 16,21-21-16,0 1 0,21-1 15,1 0-15,-1 0 0,0-21 16,1 0-16,-1 0 0,22 0 0,-22 0 16,21 0-16,-20-21 0,-1 21 15,0-21-15,22 0 0,-22-1 0,-21 1 16,22 0-16,-1 0 0,-21-21 0</inkml:trace>
  <inkml:trace contextRef="#ctx0" brushRef="#br0" timeOffset="74682.75">5546 14838 0,'0'0'0,"0"-21"0,0 0 0,0-1 16,0 44 15,0-1-31,0 0 0,0 0 0,0 0 16,0 22-16,-22-22 0,22 21 15,-21 0-15,21-20 0,0 20 0,-21 0 16,21 1-16,0-1 0,0 0 0,0-21 16,0 1-16,0 20 0,0-21 15,21 0-15,0 0 0,1-21 0,20 0 16,-21 0-16,0 0 0,22 0 15,-1 0-15,0 0 0,-21-21 16,22 0-16,-1 0 0,0 0 0,-20 0 16,20-1-16,-21-20 0,0 21 15,0-21-15,1-1 0,-1 22 0,-21-21 16,0-1-16,0 22 0,0-21 0,0 0 16,0 20-16,-21 1 0,-1 0 15,1 0-15,21 0 0,-21 21 16,21 21 15,0 0-31,0 0 0,0 0 16,0 1-16,0-1 0,21-21 15,0 21-15,-21 0 0</inkml:trace>
  <inkml:trace contextRef="#ctx0" brushRef="#br0" timeOffset="75318.39">6519 14859 0,'0'-21'0,"0"42"0,0-63 16,0 21-16,-21 21 15,0 0 1,0 21 0,21 0-16,-21 0 0,21 0 15,0 0-15,0 22 0,0-1 0,0 0 16,0 1-16,0-22 0,-22 21 15,22 1-15,0-1 0,0 0 0,0-21 16,0 22-16,0-22 0,0 0 0,0 0 16,0 0-16,0 1 0,0-44 31,0 1-15,0 0-16,0 0 0,0 0 15,0-22-15,22 22 0,-22-21 16,0 0-16,0-1 0,21 1 0,0 0 15,0-1-15,-21 1 0,42 0 16,-20 20-16,-1-20 0,0 21 0,21 0 16,-21 0-16,22-1 0,-22 22 0,21 0 15,-21 0-15,1 0 0,-1 0 16,0 22-16,0-1 0,-21 0 16,0 0-16,0 0 0,0 0 0,-21 22 15,0-22-15,-22 0 0,1 0 16,0 0-16,-1 1 0,1-1 0,0 0 15,-1-21-15,1 21 0,0-21 16,21 0-16,-22 0 0,22 0 16,0 0-16,0 0 0,21 21 15,0 0 1,0 1-16,21-1 0,0 0 16,0 0-16,0 0 0,22-21 0,-1 21 15,-21 1-15,22-1 0,-1 0 16,-21 0-16,21 0 0,1-21 0,-22 21 15,21 1-15,-21-22 0,1 21 0,20-21 16,-21 0-16,0 0 0,0 21 16,1-21-16,-1 0 15,0-21 1</inkml:trace>
  <inkml:trace contextRef="#ctx0" brushRef="#br0" timeOffset="75591.23">7366 14901 0,'0'-21'0,"0"42"0,0-63 0,0 21 0,0 0 15,0 0-15,0 42 32,-21 0-32,21 0 0,0 0 15,0 0-15,0 22 0,0-1 0,0-21 16,0 22-16,0-1 15,0 0-15,0 1 0,0-1 0,0 0 16,0-21-16,0 22 0,0-22 0,0 0 16,0 0-16,0 0 0,0 1 15,21-22 1,-21-22-16,0 1 16,21 21-16,-21-21 0</inkml:trace>
  <inkml:trace contextRef="#ctx0" brushRef="#br0" timeOffset="75891.06">7345 14859 0,'0'-21'0,"0"42"0,0-63 0,0 21 15,0-1-15,21 1 16,0 0-16,21 21 0,-20-21 16,20 21-16,0 0 0,1 0 0,20 0 15,-21 0-15,22 0 0,-1 0 0,1 21 16,-22 21-16,22-20 0,-22-1 15,0 21-15,-20-21 0,-1 22 0,-21-22 16,0 21-16,0 0 0,0-20 0,-21 20 16,-1 0-16,-20-21 0,0 22 15,-1-22-15,1 21 0,0-21 16,-1 1-16,1-1 0,0 0 0,-1 0 0,22-21 16,-21 21-16,21-21 15,0 0-15,-1 0 0,1 0 0,0 0 16,21-21-1,0 0-15,21 0 16</inkml:trace>
  <inkml:trace contextRef="#ctx0" brushRef="#br0" timeOffset="76567.3">10245 14669 0,'0'-22'0,"0"44"0,-22-65 0,1 22 0,0 0 16,0 21-16,0 0 0,0-21 15,-1 21-15,1 0 0,0 0 0,-21 21 16,-1-21-16,22 21 0,-21 21 0,0-20 16,-1 20-16,22-21 0,-21 21 15,21 1-15,-1-1 0,1 0 0,0 1 16,21 20-16,0-20 16,0-1-16,0-21 0,0 21 0,0-20 15,21 20-15,0-21 0,1-21 0,20 21 16,0-21-16,-21 0 0,22 0 15,-1 0-15,0 0 0,22-21 0,-22 21 16,1-21-16,-1 0 0,0-22 0,-21 22 16,22 0-16,-22-21 0,21-1 15,-42 22-15,0-21 0,0 0 0,0-1 16,0 22-16,0-21 0,0-1 0,-21 1 16,0 21-16,-21-21 0,20 20 15,-20 22-15,0-21 0,-1 21 16,22 0-16,-21 0 0,0 21 0,20-21 15,1 22-15,-21-1 0,42 0 16,-21 0-16,21 21 0,0-20 0,0-1 16,0 0-16,0 0 0,21 0 0,0 0 15,0 1-15,0-22 0,22 21 16,-22-21-16</inkml:trace>
  <inkml:trace contextRef="#ctx0" brushRef="#br0" timeOffset="76930.82">10816 14647 0,'0'0'0,"0"-21"0,0 0 0,0 0 15,0 0-15,0 0 0,-21 21 16,0 0-16,0 0 0,-1 0 16,22 21-16,-21 0 0,21 21 15,0-21-15,0 22 0,0 20 16,0-20-16,0 20 0,0-21 0,0 43 15,21-21-15,1-1 0,-22 22 0,21-1 16,0 1-16,-21 0 0,0-1 16,0 1-16,21 21 0,-21-21 0,0 20 15,0 1-15,0-21 0,0 21 0,0-22 16,-21 1-16,0 0 0,0-1 16,-1-20-16,1-1 0,0 1 15,0-22-15,0 1 0,21-22 0,0 0 16,0 0-16,-21-21 15,21-21-15,0 0 0,0 0 0,0-1 16,0-20-16,0 0 0,0-1 0,21-20 16,0-1-16,-21 1 0,21-22 15,-21 22-15,21-22 0</inkml:trace>
  <inkml:trace contextRef="#ctx0" brushRef="#br0" timeOffset="77247.64">10816 15092 0,'0'0'0,"0"-42"0,0-22 15,0 22-15,0-1 0,0 1 16,0 21-16,0-21 0,0-1 0,0 22 16,0 0-16,0 0 0,21 0 0,0-1 15,22 1-15,-1 0 0,0 0 16,1 21-16,20 0 0,-20 0 0,-1 21 16,21 0-16,-20 0 0,-22 1 15,21-1-15,-21 21 0,-21 0 0,0-20 16,0 20-16,0 0 0,-21-21 0,0 22 15,-21-22-15,-1 0 0,1 0 16,0 0-16,-1 1 0,-20-1 16,21 0-16,-1 0 0,1-21 0,0 0 15,20 0-15,1 0 0,0 0 16,0 0-16,42 0 16,0-21-1,0 0-15,1 21 0,20-21 16,-21 21-16,21-22 0,1 22 0</inkml:trace>
  <inkml:trace contextRef="#ctx0" brushRef="#br0" timeOffset="77918.25">11557 14965 0,'0'0'0,"63"0"31,-63-21-31,22 21 0,-22-21 16,21 21-16,0-22 0,0 1 15,0 0-15,0 0 0,-21 0 16,22 0-16,-1-1 0,-21 1 0,0 0 16,21 0-16,-21 0 0,-21 21 15,0 0 1,-1 0-16,-20 21 0,21 0 0,0 0 16,0 0-16,-22 1 0,22-1 0,21 21 15,0-21-15,0 0 16,0 22-16,0-22 0,0 0 0,0 21 15,0-20-15,21-1 0,0 0 0,1 0 16,20 0-16,-21-21 0,21 21 16,-20-21-16,20 0 0,0 0 0,1 0 15,-1 0-15,0 0 0,1 0 0,-1 0 16,0-21-16,1 0 0,-22 21 16,0-21-16,0 0 0,0 0 0,-21-1 15,0 1-15,0-21 0,21 21 16,-21 0-16,22-1 0,-22-20 0,0 21 15,21 0-15,0 0 0,0-1 0,0 1 16,0 0-16,1 0 0,-1 0 16,21 21-16,-21-21 0,22 21 15,-1 0-15,-21 0 0,21 0 0,1 0 16,-1 21-16,0 0 0,1 0 16,-1 0-16,-21 22 0,22-22 0,-22 21 15,-21-21-15,0 22 0,0-22 0,0 21 16,-21-21-16,-1 22 0,-20-22 15,21 0-15,0 0 0,0 0 0,-1 0 16,1-21-16,0 0 0,0 0 0,21-21 31,0 0-31,0 0 16,0-21-16,0 20 0,0 1 16,0-21-16,21 0 0,-21 20 0,21-20 15,0 0-15,1-1 0,-1 22 16,-21-21-16,21 21 0,0 0 0,0-1 15,0 1-15,1 0 0,-1 21 16,0 0-16,0 0 0,0 0 16,0 0-16,1 0 0</inkml:trace>
  <inkml:trace contextRef="#ctx0" brushRef="#br0" timeOffset="78578.7">13779 15028 0,'0'0'0,"-21"0"0,21-21 31,21 0-31,1 21 0,-1-21 0,0 0 15,0 0-15,0 21 0,0-22 0,1 1 16,-1 0-16,0 0 0,0-21 16,-21 20-16,0 1 0,21 0 15,-21-21-15,0 21 0,0-22 0,-21 22 16,0-21-16,0 21 0,0-1 16,-22 1-16,22 0 0,-21 21 0,-1 0 15,1 0-15,0 0 0,-1 21 0,-20 0 16,21 1-16,-22 20 0,22-21 15,-1 21-15,1 1 0,0 20 0,-1-20 16,22-1-16,0 0 0,0 1 16,21-1-16,0-21 0,0 21 15,0-20-15,0 20 0,21-21 0,21 0 0,-20-21 16,-1 21-16,21-21 0,0 0 16,1 0-16,-1 0 0,0 0 15,-20-21-15,20 0 0,0 21 0,1-21 16,-1 0-16,0-22 0,-21 22 15,22 0-15,-22-21 0,21 21 0,-21-22 16,1 1-16,-1 0 0,0-1 0,-21 1 16,21 0-16,-21 20 0,21-20 15,-21 21-15,0 0 0,0 42 16,0 0 0,0 21-16,-21-20 0,21 20 15,-21 0-15,21-21 0,0 22 0,0-1 16,0 0-16,0-20 0,0 20 15,0-21-15,0 21 0,0-20 16,0-1-16,21 0 0,0 0 0,0 0 16,1-21-16,-1 0 0,0 0 0,21 0 15,-21 0-15,1 0 0,-1 0 16,21 0-16,-21-21 0,0 0 0,22 0 16</inkml:trace>
  <inkml:trace contextRef="#ctx0" brushRef="#br0" timeOffset="79827.38">14668 14288 0,'0'-64'0,"0"128"0,0-170 0,0 85 0,0-22 15,0 22-15,0 0 0,0 0 0,0 0 16,-21 21-16,0 21 16,21 0-16,0 21 0,0 1 15,0 20-15,0 1 0,-21-1 0,21 1 16,-21-1-16,0 22 0,21-22 15,-22 1-15,22-1 0,-21-20 0,21-1 16,-21 21-16,21-20 0,0-22 0,0 21 16,0-21-16,0 1 0,21-1 15,0 0-15,22-21 0,-22 0 0,0 0 16,0 0-16,22 0 0,-1-21 16,-21 0-16,21 21 0,1-22 15,-1 1-15,0-21 0,-20 21 0,20 0 16,0-22-16,-21 22 0,22 0 0,-1-21 15,-21 20-15,0 1 0,1 0 16,-1 0-16,0 21 0,0-21 16,-21 42-1,0 0-15,-21 0 16,21 0-16,-21 1 0,21-1 16,-21 21-16,21-21 0,-22 0 0,22 1 15,-21-1-15,21 0 0,0 0 16,0 0-16,0 0 0,0 1 15,21-1-15,1-21 0,-1 0 16,0 0-16,21 0 0,1 0 16,-22 0-16,21 0 0,0 0 0,1 0 15,-1-21-15,0-1 0,-20 1 0,20 0 16,0 0-16,1 0 16,-22 0-16,21-22 0,-21 22 0,22 0 0,-22-21 15,0 20-15,0 1 0,-21 0 16,-21 42-1,0-21 1,0 21-16,-1 1 0,1-1 16,0 0-16,21 21 0,0-21 15,-21 1-15,21-1 0,0 0 0,0 0 16,0 0-16,0 0 0,0 1 0,21-1 16,0-21-16,0 0 15,1 0-15,-1 0 0,21 0 16,-21 0-16,0 0 0,1 0 0,-1 0 15,0-21-15,0-1 0,0 1 16,-21 0-16,0 0 0,0 0 0,0 0 16,0-22-16,0 22 0,0 0 0,0-21 15,-42 20-15,21 1 0,0 0 16,-22 0-16,22 0 0,-21 0 16,21 21-16,-1 0 0,-20 0 0,21-22 15,0 22 1,42 0-1,0 0-15,0-21 16,0 21-16,22 0 0,-1-21 0,0 21 16,1 0-16,-1 0 0,0 0 0,22 0 15,-22 0-15,22 0 0,-1 0 16,-20 0-16,-1 21 0,0 0 0,1 1 16,-1-1-16,-21 0 0,0 0 0,0 21 15,-21-20-15,0-1 16,0 0-16,0 0 0,0 0 0,0 0 15,0 1-15,0-1 0,0 0 0,-21 0 16,0 0-16,0 0 16,0-21-16,0 22 0,-1-22 0,1 0 15,21-22 17,0 1-17,0 0-15,0 0 0,21 0 0,1-22 16,-1 22-16,0-21 0,0 21 15,0-22-15,22 1 0,-22 0 16,21 21-16,0-22 0,-20 22 0,20 0 16,0 0-16,1 21 0,-1 0 15,0 0-15,1 0 0,-22 21 0,0 0 16,21 0-16,-42 22 0,21-22 0,-21 21 16,0 0-16,0-20 0,0 20 15,0-21-15,0 0 0,0 22 0,-21-22 16,0 0-16,0 0 0,21 0 0,-21-21 15,0 21-15,21 1 0,-22-22 16,1 0-16,42-22 47,1 1-47,-1 21 0,0-21 16</inkml:trace>
  <inkml:trace contextRef="#ctx0" brushRef="#br0" timeOffset="80239.66">17822 14626 0,'0'0'0,"0"-21"0,0 0 0,0 0 15,0 0-15,0-1 0,-21 22 16,0 0-16,0-21 0,-22 21 0,22 0 16,-21 0-16,0 21 0,-1 1 0,22-22 15,-21 21-15,-1 0 0,22 0 16,-21 0-16,21 0 0,21 1 15,0-1-15,0 0 0,0 0 0,0 0 16,21-21-16,21 21 0,-21 1 16,1-22-16,20 0 0,0 0 0,-21 0 15,22 0-15,-1 0 0,-21 0 0,0 0 16,22 0-16,-22 0 0,0 21 16,0 0-16,-21 0 15,0 0-15,-21-21 16,0 21-16,0 1 15,-22-22-15,22 21 0,-21 0 0,0-21 16,20 21-16,-20-21 0,0 0 0,-1 21 16,1-21-16,0 0 0,-1 0 15,22 0-15,-21 0 0,21 0 0,0 0 16,-1 0-16,1 0 16,21-21-1,0 0-15,0 0 16</inkml:trace>
  <inkml:trace contextRef="#ctx0" brushRef="#br0" timeOffset="80514.5">16256 14034 0,'0'0'0,"-21"0"0,0 0 0,-1 0 16,1 0-1,21 21 48,-21-21-48,21 21-15,-21-21 0</inkml:trace>
  <inkml:trace contextRef="#ctx0" brushRef="#br0" timeOffset="80814.16">14499 14457 0,'0'0'0,"-21"0"0,42 0 31,21 0-31,-20 0 16,20-21-16,0 21 0,-21 0 15,43-21-15,-22-1 0,1 22 0,20 0 16,-21 0-16,1-21 0,-1 21 15,0 0-15,-20 0 0,-1 0 0,0 0 16,-42 0 15,0 21-31</inkml:trace>
  <inkml:trace contextRef="#ctx0" brushRef="#br0" timeOffset="83730.24">1926 16933 0,'0'-21'46,"-21"21"-30,0 0-16,0 0 16,21-21-16,-22 21 0,1 0 15,0-21-15,21 0 0,-21 21 0,21-21 16,-21-1-16,21 1 16,0 0-16,0 0 0,0 0 0,0 0 15,0-22-15,0 22 0,0 0 16,0 0-16,42 0 0,-21-1 0,0 1 15,1 0-15,-1 0 0,21 21 16,-21 0-16,0 0 0,1 0 0,-22 21 16,0 0-1,0 0-15,-22 1 0,22 20 0,-21 0 16,-21 1-16,21-1 0,-22 0 16,1 22-16,21-22 0,-21 0 15,-1 22-15,22-22 0,0 1 0,0-1 16,21-21-16,0 21 15,0-20-15,0-1 0,0 0 0,21 0 16,0 0-16,0-21 0,22 0 16,-22 0-16,21 0 0,0 0 0,1 0 15,-22 0-15,21-21 0,1 0 16,-1 21-16,0-21 0,-21 0 0,1-1 16,-1 1-16,-21 0 0,0 0 15,0 0-15,-21 21 0,-1-21 16,1-1-16,-21 1 0,0 0 0,-1 21 15,1 0-15,0 0 0,-1 0 16,1 0-16,21 0 0,-22 21 0,22 0 16,0-21-16,0 22 15,21-1-15,0 0 0,0 0 0,0 0 16,0 0-16,21 1 0,0-22 16,0 21-16,1-21 0,-1 0 0,0 21 15,21-21-15,-21 0 0</inkml:trace>
  <inkml:trace contextRef="#ctx0" brushRef="#br0" timeOffset="84038.54">2519 16997 0,'21'0'16,"-42"0"-16,63-21 0,-21 21 0,0 0 31,1 0-15,-1-21 15,-21-1-15,0 1-16,0 0 15,-21 21 1,21-21-16,-22 21 0,1 0 16,0 0-16,0 0 15,21 21 1,0 0-1</inkml:trace>
  <inkml:trace contextRef="#ctx0" brushRef="#br0" timeOffset="87878.47">5016 16574 0,'0'-22'16,"0"1"-16,0 0 15,0 0-15,0 0 16,0 0-16,-21 21 16,21-22-16,-21 22 0,21 22 31,0-1-31,0 21 0,0-21 15,0 22-15,0-1 0,0 21 0,0-20 16,0-1-16,0 22 0,0-22 16,0 0-16,0 1 0,0-1 0,0 0 15,0 1-15,0-22 0,21 0 16,-21 21-16,0-21 0,21 1 16,-21-1-1,0-42 1,0-1-1</inkml:trace>
  <inkml:trace contextRef="#ctx0" brushRef="#br0" timeOffset="88471.13">4889 16658 0,'0'0'15,"-21"-21"-15,0 21 0,0-21 16,21 0-1,0 0 1,21 21-16,0 0 16,0-22-16,1 22 0,20 0 0,-21 0 15,21 0-15,1 0 0,-22 0 0,21 0 16,-21 0-16,22 0 0,-22 0 16,0 0-16,0 22 0,-21-1 0,0 0 15,0 0-15,0 21 0,0-20 16,-21-1-16,0 21 0,0-21 0,0 0 15,-22 22-15,22-22 16,-21 0-16,21 0 0,-22-21 0,1 21 16,21-21-16,0 0 0,-1 0 15,1 0-15,21-21 16,21 0 0,1 21-16,-1-21 0,21 0 15,-21 21-15,22 0 0,-1-21 16,0 21-16,22 0 0,-22 0 0,22 0 15,-1 21-15,1-21 0,-1 21 0,1 0 16,-1 0-16,-21 22 0,1-22 16,-22 0-16,0 21 0,-21-21 0,0 22 15,0-22-15,-21 21 0,-21-21 16,-1 1-16,-20 20 0,20-21 16,-20 0-16,-1 0 0,22 1 15,-21-22-15,-1 21 0,22-21 0,-1 0 16,-20 0-16,21 0 0,20 0 15,-20 0-15,0-21 0,21 21 0,-22-22 16,22 1-16,0 0 0,0 0 16,0 0-16,21 0 0,0-1 15,0 1-15,0 0 0,0 0 16,21 21-16,0-21 16,0 21-16,0 0 0,22-21 15</inkml:trace>
  <inkml:trace contextRef="#ctx0" brushRef="#br0" timeOffset="88771.87">6117 16616 0,'0'0'16,"-21"0"-16,0 0 15,21 21-15,0 0 16,0 0-16,0 22 0,0-22 0,0 21 16,0 1-16,0-1 0,-21-21 15,21 21-15,0 1 0,0-1 0,-22-21 16,22 22-16,0-22 0,0 0 16,0 21-16,0-21 0,0 1 0,0-1 15,0 0-15,0-42 47,22 0-47</inkml:trace>
  <inkml:trace contextRef="#ctx0" brushRef="#br0" timeOffset="89123.63">5800 16722 0,'0'0'0,"0"-85"31,21 64-31,0 0 0,0 0 16,0 21-16,22-22 0,-1 22 0,-21 0 16,43 0-16,-22 0 0,0 0 15,1 0-15,20 0 0,-21 22 0,22-1 16,-22 21-16,22-21 0,-22 22 0,0-22 16,-20 21-16,20 0 0,-21 1 15,-21-1-15,0-21 0,0 22 16,-42-1-16,21 0 0,-22-21 15,1 22-15,0-22 0,-22 0 0,22 21 16,-1-20-16,-20-1 0,21 0 16,-1-21-16,1 21 0,0 0 0,20-21 15,-20 0-15,21 0 0,0 0 0,0 0 16,21-21 15,21 0-31,0 21 16,0-21-16,21 0 0,-20-1 0</inkml:trace>
  <inkml:trace contextRef="#ctx0" brushRef="#br0" timeOffset="89414.95">6985 16531 0,'0'-21'0,"0"42"0,0-21 31,0 21-15,0 1-16,0 20 0,0-21 15,0 21-15,0 1 0,0-1 16,0 0-16,0 1 0,0 20 0,0-42 16,0 22-16,0-1 0,0 0 15,0-20-15,0 20 0,-21-21 0,21 0 16,0 0-16,0 1 0,-21-1 15,21-42 17,0-1-32</inkml:trace>
  <inkml:trace contextRef="#ctx0" brushRef="#br0" timeOffset="89770.48">6879 16658 0,'0'0'0,"0"-21"0,0 0 0,0 0 16,0 0-16,0-1 16,21 1-16,0 21 0,1-21 15,-1 21-15,0 0 0,21 0 0,1 0 16,-22 0-16,21 0 0,0 0 16,1 0-16,-1 21 0,0 0 0,1 1 15,-1 20-15,0-21 0,22 21 16,-22-20-16,1 20 0,-22 0 0,21 1 15,-21-1-15,0 0 0,-21-21 0,0 22 16,0-1-16,-42-21 16,21 22-16,-21-22 0,-1 0 0,1 0 15,0 21-15,-22-20 0,1-1 16,20-21-16,-20 21 0,-1 0 0,1-21 16,-1 21-16,22-21 0,0 0 0,-1 0 15,22 0-15,0 0 0,0 0 16,42-21-1,0 0 1,21 21-16</inkml:trace>
  <inkml:trace contextRef="#ctx0" brushRef="#br0" timeOffset="91971.03">9398 16320 0,'0'0'16,"0"-22"-16,0 1 0,0 0 15,0 0-15,0 0 16,0 0-16,0-1 16,0 44 15,0-1-31,0 0 0,0 21 0,0-21 16,0 22-16,0 20 0,0-20 15,0 20-15,0-21 0,0 22 0,0-1 16,0 1-16,0-22 0,0 22 0,0-22 15,0 22-15,0-22 0,0 0 16,0-21-16,0 22 0,0-22 0,0 0 16,0 0-16,0 0 15,0 1-15,0-44 32,0 1-32,0-21 15,0 21-15,0-22 0,0 22 0,0-21 16,0-22-16,0 22 0,0 0 15,21-22-15,0 22 0,0 0 0,1-1 16,-1 22-16,21 0 0,-21-21 16,22 42-16,-1-22 0,0 22 0,-21 0 15,22 0-15,-22 0 0,21 0 0,-21 22 16,-21-1-16,0 0 16,0 0-16,0 21 0,0-20 0,0-1 15,-21 0-15,0 21 0,0-21 16,0 1-16,-22-1 0,22-21 0,0 21 15,-21 0-15,21-21 0,-1 0 0,1 0 16,0 0-16,0 0 16,0 0-16,21-21 0,-21 0 15,-1 21-15,22-21 0,0-1 16,-21 22-16,21 22 31,0-1-31,0 0 0,0 0 16,0 21-16,21-20 0,1 20 15,-22-21-15,21 0 0,0 22 16,0-22-16,0 0 0,0 21 0,22-21 16,-22-21-16,0 22 0,21-1 15,-20-21-15,20 0 0,0 21 0,1-21 16,-1 0-16,0 0 0,1 0 16,-1 0-16,0-21 0,22 0 0,-43 21 15,21-22-15,1 1 0,-1 0 16,-21-21-16,0 21 0,0-1 0,1-20 15,-1 21-15,-21-21 0,0 20 0,0-20 16,0 21-16,0 0 16,0-22-16,0 22 0,0 0 0,-21 21 15,-1-21-15,1 21 0,0 0 16,0 0-16,0 0 0,0 21 0,-1-21 16,1 21-16,21 0 0,-21 22 0,21-22 15,-21 0-15,21 21 0,0-20 16,0-1-16,0 21 0,0-21 0,0 22 15,0-22-15,21 0 0,-21 0 16,21 0-16,0-21 0,1 21 0,-1 1 16,0-22-16,21 0 0,-21 0 15,1 0-15,20 0 0,-21 0 16,21 0-16,-20-22 0,20 1 0,0 0 16,-21 21-16,1-21 0,20-21 15,-21 20-15,0 1 0,0 0 0,1 0 16,-22 0-16,0-22 0,21 22 15,-21 0-15,21 0 0,-21 0 16,0 0 0,0 42-1,0 0-15,-21-21 0,21 21 16,0 0-16,0 0 0,0 1 16,0-1-16,0 0 0,0 0 0,0 0 15,21 0 1,-21 1-16,21-22 0,0 0 0,0 21 15,1-21-15,-1 0 0,21 0 16,-21 0-16,22 0 0,-1 0 0,0-21 16,-21 21-16,22-22 0,-1 1 0,-21 0 15,0 0-15,22 0 0,-22 0 16,-21-1-16,21 1 0,-21-21 0,21 21 16,-21 0-16,0-1 0,0 1 15,0 0-15,0 0 16,0 42 15,-21-21-31,21 21 0,-21 0 0,21 22 16,0-22-16,0 0 0,0 21 15,0-20-15,0 20 0,-21 0 16,21 1-16,0-1 0,0 0 0,0 22 16,0-22-16,0 22 0,0-1 15,0 1-15,0-1 0,0 1 0,0-1 16,0 22-16,0-22 0,0 1 15,0-1-15,0-20 0,0 20 0,-21 1 16,-1-22-16,22 0 0,-21 1 16,0-1-16,0-21 0,0 0 15,0 0-15,-1-21 0,1 0 0,-21 0 0,21 0 16,0-21-16,-1 0 0,1-21 16,0 21-16,0-22 0,0 1 15,0-22-15,-1 22 0,1-21 16,21-1-16,0 1 0,0-1 0,0 1 15,0-1-15,0 1 0,0-1 16,0 22-16,21-22 0,1 22 0,-1 0 16,0-1-16,21 1 0,-21 0 15,22 20-15,-1-20 0,0 0 0,-20 21 16,20-22-16,0 22 0,1 0 0,-1 0 16,0 0-16,-21-1 0,22 1 15</inkml:trace>
  <inkml:trace contextRef="#ctx0" brushRef="#br0" timeOffset="96094.75">11684 16764 0,'21'0'15,"-21"-21"-15,0 0 0,0 0 16,0-1 0,0 44 31,0-1-47,0 0 0,0 21 15,0 1-15,0-1 0,0-21 16,0 21-16,0 1 0,0-1 0,0-21 15,0 22-15,0-22 0,0 21 16,0-21-16,0 0 0,0 1 16,21-22-1,0 0 1,1-22-16,-1 1 16,-21 0-16,21 0 0,-21 0 15,0-22-15,21 22 0,-21 0 0,21-21 16,-21 21-16,0-1 15,0 1-15,0 0 0,0 0 0,21 21 16,1 0 0,-22 21-1,0 0-15,0 0 0,0 1 0,21-1 16,-21 0-16,0 0 0,21 0 16,-21 22-16,21-22 0,-21 0 0,21 0 15,-21 0-15,21-21 0,1 21 16,-1 1-16,0-22 0,0 0 0,0 0 15,0 0-15,1 0 0,20 0 16,-21 0-16,0 0 0,0 0 16,22-22-16,-22 22 0,0-21 0,0 0 15,0 0-15,1 0 0,-1 0 16,-21-22-16,0 22 0,0 0 0,0-21 16,0 20-16,0 1 0,0-21 15,0 21-15,-21 0 0,-1 21 0,22-22 16,-21 22-16,0 0 0,0 0 15,21 22 1,0-1 0,21-21-16,21 0 15,-20 0-15,-1 0 0,0 0 16,21 0-16,-21 0 0,22 0 16,-1-21-16,-21-1 0,22 22 0,-22-21 0,21 0 15,-21 21-15,22-21 16,-22 0-16,0 21 0,0-21 0,-21-1 15,0 1-15,0 42 32,0 1-32,0-1 15,-21 0-15,0 0 0,21 21 16,-21-20-16,21-1 0,-22 21 0,22-21 16,0 0-16,0 22 0,0-22 0,0 0 15,0 0-15,0 0 16,0 1-16,0-1 0,0 0 0,0 0 0,22-21 15,-22 21-15,21-21 16,0 0-16,0 0 0,0 0 0,0 0 16,1 0-16,-1 0 0,0 0 0,0 0 15,0 0-15,22-21 0,-22 0 16,0 21-16,-21-21 0,21 0 0,-21-1 16,21-20-16,-21 21 0,0 0 15,0-22-15,0 1 0,0 21 0,0-21 16,-21-1-16,0 22 0,21-21 15,-21 21-15,0-1 0,-22 1 0,22 0 16,0 0-16,0 21 0,0 0 16,-22 0-16,22 0 0,0 0 15,-21 21-15,20 0 0,1 0 0,0 1 16,0-1-16,0 21 0,21-21 16,0 22-16,0-22 0,0 0 0,0 21 15,0-21-15,21 1 0,0-1 0,0 0 16,0 0-16,22 0 0,-1-21 15,0 0-15,1 0 0,-1 0 0,0 0 16,22 0-16,-22 0 0,22 0 16,-22-21-16,22 21 0,-22-21 0,21 0 15,-20 0-15,-1-1 0,0-20 16,-20 21-16,-1 0 0,0-22 16,0 22-16,-21 0 0,0 0 0,0 0 15,0 0-15,-21-1 16,0 22-16,0 0 0,-1 0 15,1 0-15,0 0 0,21 22 16,-21-22-16,21 21 0,0 0 0,0 0 16,0 0-16,0 0 0,21 1 0,0-1 15,0 0-15,1 21 0,-1-21 16,-21 1-16,21-1 0,0 0 0,0 0 16,-21 0-16,21-21 0,1 21 15,-1 1-15,0-22 0,0 21 0,0-21 16,0 0-16,1 0 0,-1 0 15,0 0-15,0 0 0,0 0 16,0 0-16,1-21 0,-1-1 0,0 22 16,0-42-16,0 21 0,0 0 15,1-22-15,20 1 0,-21 21 0,21-21 16,-20-1-16,20 1 0,0 0 0,1 20 16,-1 1-16,21 0 0,-20 0 15,-1 0-15,-21 21 0,22 0 0,-1 0 16,-21 0-16,0 0 0,0 21 15,1 0-15,-22 0 0,0 0 0,0 1 16,0-1-16,0 0 0,0 21 16,0-21-16,0 1 0,0-1 15,0 0-15,0 0 0,0 0 16,21-42 15,-21 0-15,0 0-16,0 0 15,0-1-15,0 1 0,0 0 0,0 0 16,0-21-16,0 20 0,-21 1 16,21 0-16,-22 0 0,1 21 0,0-21 15,0 21-15,0 0 0,0 0 0,-1 0 16,1 0-16,0 0 16,-21 0-16,21 21 0,-1 0 0,-20 0 15,21 0-15,0 22 0,0-22 0,-1 21 16,1 1-16,0-22 0,0 21 15,21 0-15,0-20 0,0 20 0,0-21 16,0 0-16,0 22 0,0-22 16,21 0-16,0-21 0,0 21 0,1 0 15,-1-21-15,21 0 0,-21 0 0,22 0 16,-22 0-16,21 0 0,-21 0 16,22-21-16,-22 0 0,21 21 0,-21-42 15,22 20-15,-22 1 0,0-21 16,0 0-16,0-1 0,0 1 15,-21-22-15,0 22 0,22-21 0,-22 20 16,0-20-16,0 20 0,0-20 16,0 21-16,0-1 0,0 1 0,0 0 15,0-1-15,0 22 0,0 0 16,0 0-16,0 0 0,0-1 0,0 44 31,0-1-31,0 0 0,0 0 16,0 21-16,0 1 0,0-1 15,0-21-15,0 22 0,0 20 0,0-21 16,0 1-16,0-1 0,0 0 16,0 1-16,0-1 0,0 0 0,0 1 15,0-1-15,0-21 0,21 22 16,-21-22-16,21 0 0,0 0 0,-21 0 16,21 0-16,0 1 0,1-22 15,-1 0-15,21 0 0,-21 0 0,0 0 16,22 0-16,-1 0 0,-21-22 0,22 22 15,-1-21-15,0 0 0,1 0 16,-1 0-16,0-22 0,1 22 16,-22-21-16,21 0 0,-21-1 0,0 1 15,1 21-15,-1-22 0,-21 1 16,21 21-16,-21 0 0,0 0 0,0-1 16,0 1-16,-21 21 0,0 0 15,-1 0-15,1 0 0,0 0 0,-21 21 16,21 1-16,-1-22 0,22 21 0,0 0 15,-21 0-15,21 21 0,0-20 16,0-1-16,0 0 0,21 21 0,1-21 16,-1 1-16,0-1 0,0 0 15,0 0-15,0 0 0,1 0 16,-1 1-16,0-22 0,0 21 0,0 0 0,-21 0 16,0 0-1,-21-21 1,0 0-16,0 0 15,0 0-15,-1 0 0,1 0 16,0 0-16,0 0 0,0 0 0,0-21 16,-1 21-16,1 0 15,21-21-15,-21 21 0,0 0 16,21-21-16</inkml:trace>
  <inkml:trace contextRef="#ctx0" brushRef="#br0" timeOffset="105744.45">9356 18098 0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44A6-0845-47D4-A8BB-0DAA875DC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9C065-CD8E-4BAE-82F2-086116F95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B03D-4CAB-4FAF-A20D-49D80F54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CB64-874D-44FB-A99E-71BEBB18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6AA58-E1F2-4E25-9E5F-58A5B75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6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79FC-7E46-4E50-81BA-81CA8D55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4A466-4559-4E39-8A0B-84453E74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1A65-F7FB-4971-8B01-74207D18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305F-8ACB-4235-9CCC-7ACC0479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F0DE-0525-4C2D-AC5C-B34DA447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7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A33A2-3EE3-47BF-B8DB-89D0A9DC5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4542E-F283-4051-84BA-DFD03E7F8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C7F7-2530-4304-8751-098DA85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DBB6-F559-4CB4-87E2-F6B6AEE0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F07E-507E-4C52-BD81-6BB6AACA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2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E810-A1FC-46A8-8D93-33A8BA6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8318-CEBB-46D2-A822-14FE47F7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A8B7-D570-42A9-AB77-A4C025C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765F-558E-4AEE-823C-A2BB733E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4691-F7B9-4A28-BEBE-6792BF80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CC76-7719-4792-BA48-1D1677A9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6E4A-B3C2-4F6B-A3F8-47879B56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0EEB-84E0-499E-BCFD-FA3093A2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8987D-3B5F-4437-9307-5B527763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82FE-D648-4F52-9956-AF9CBA8B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622D-24C5-42F2-A5D0-23455B0C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644B-1C91-4F04-94AE-68B239CBC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BF1E-1483-467F-B587-6BCBE6AB9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0E87-E0A6-43F4-93AC-D990A754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707C-D908-43F1-A24A-C855731A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AAD7-F87B-42AB-8646-D9E37F88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5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A021-1A10-4C57-8A96-F8334FCA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82395-52D5-4EB5-A886-266E1AB6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1DAAE-8F0E-4B98-8F6F-9EF7DEF3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E3C9F-E957-4AD2-8FBF-1F632C01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4AA94-D00D-4A38-B81F-5F105E201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BF46B-5AD2-4E23-8F6F-554F288E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832AA-9E0C-4B45-B546-AA5C2288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7F7-C9D9-46B2-88AD-F3192517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1812-787D-42D4-B040-0C6D155B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1174F-8496-4209-8B3E-7B3ABD31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22CB7-121B-4C2A-BC9A-5CC3E935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B01A0-6056-419F-88F6-237BAD09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2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CC55C-9DE5-412E-96C3-68B06283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5D9FF-90EC-4443-A0A2-78237861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7ABD-F5DA-44E8-BF75-1C011035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E4CB-AD6E-4B22-A99A-65091D0A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0BFA-21DC-49DE-8C86-791BBBB9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77D44-0134-44D9-AC61-591B7357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8F1A-60E0-497F-978A-C05962E2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70149-CC00-49D6-8897-D1D7612F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2F12-4DB5-4B97-9F38-36A8373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329C-C3AD-4551-8C28-2A75582E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1C1FA-1322-422A-ABA7-BE0F02EB3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B713A-D5B5-4F5F-A1D6-9E9D5DD6E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2E7A2-87BB-4E21-805C-1E9FA7A1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69F78-33C7-42DB-8270-E25A0241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E2491-2116-4608-A94F-AF939D1D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7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88DA4-CF5C-4C1A-A519-06A2BABA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1A84-183E-48E0-A8EC-281DD907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31B7-8944-4C46-BB49-2E02889D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1CC0-A481-425F-AC3E-BA2F0871F91D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CB2E-70E4-4FE8-BD17-B983355AA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7BCE-2DF1-402B-8F13-9EBA10D3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87D15-71AC-4C11-A330-340DD503A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B858F0-AD5F-4F66-A80B-0DC49F435E2F}"/>
                  </a:ext>
                </a:extLst>
              </p14:cNvPr>
              <p14:cNvContentPartPr/>
              <p14:nvPr/>
            </p14:nvContentPartPr>
            <p14:xfrm>
              <a:off x="304920" y="60840"/>
              <a:ext cx="8870040" cy="66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B858F0-AD5F-4F66-A80B-0DC49F435E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1480"/>
                <a:ext cx="888876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8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364A4A-4785-4603-AF1D-4F06CE69D1F1}"/>
                  </a:ext>
                </a:extLst>
              </p14:cNvPr>
              <p14:cNvContentPartPr/>
              <p14:nvPr/>
            </p14:nvContentPartPr>
            <p14:xfrm>
              <a:off x="678240" y="182880"/>
              <a:ext cx="845100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364A4A-4785-4603-AF1D-4F06CE69D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73520"/>
                <a:ext cx="846972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94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763443-C3DC-43BF-9420-B68B98C148DE}"/>
                  </a:ext>
                </a:extLst>
              </p14:cNvPr>
              <p14:cNvContentPartPr/>
              <p14:nvPr/>
            </p14:nvContentPartPr>
            <p14:xfrm>
              <a:off x="266760" y="99000"/>
              <a:ext cx="873288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763443-C3DC-43BF-9420-B68B98C14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89640"/>
                <a:ext cx="875160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32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75CC0C-B22B-4F7D-8AFF-278FE948830C}"/>
                  </a:ext>
                </a:extLst>
              </p14:cNvPr>
              <p14:cNvContentPartPr/>
              <p14:nvPr/>
            </p14:nvContentPartPr>
            <p14:xfrm>
              <a:off x="327600" y="274320"/>
              <a:ext cx="7757640" cy="475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75CC0C-B22B-4F7D-8AFF-278FE9488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64960"/>
                <a:ext cx="7776360" cy="47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8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0E1A48-7FE1-41D6-8C11-E95951B3AE04}"/>
                  </a:ext>
                </a:extLst>
              </p14:cNvPr>
              <p14:cNvContentPartPr/>
              <p14:nvPr/>
            </p14:nvContentPartPr>
            <p14:xfrm>
              <a:off x="76320" y="167760"/>
              <a:ext cx="9563400" cy="589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0E1A48-7FE1-41D6-8C11-E95951B3A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8400"/>
                <a:ext cx="958212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71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04C822-4FEB-40EB-A8DA-7AC009AB81CF}"/>
                  </a:ext>
                </a:extLst>
              </p14:cNvPr>
              <p14:cNvContentPartPr/>
              <p14:nvPr/>
            </p14:nvContentPartPr>
            <p14:xfrm>
              <a:off x="320040" y="0"/>
              <a:ext cx="8389800" cy="660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04C822-4FEB-40EB-A8DA-7AC009AB8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-9360"/>
                <a:ext cx="8408520" cy="66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96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025FC6-D20B-4B87-9C0F-34CC8FA7C97A}"/>
                  </a:ext>
                </a:extLst>
              </p14:cNvPr>
              <p14:cNvContentPartPr/>
              <p14:nvPr/>
            </p14:nvContentPartPr>
            <p14:xfrm>
              <a:off x="647640" y="198000"/>
              <a:ext cx="6233400" cy="362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025FC6-D20B-4B87-9C0F-34CC8FA7C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88640"/>
                <a:ext cx="6252120" cy="36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7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801222-E8B8-4982-866E-E5A0BE7DD9BC}"/>
                  </a:ext>
                </a:extLst>
              </p14:cNvPr>
              <p14:cNvContentPartPr/>
              <p14:nvPr/>
            </p14:nvContentPartPr>
            <p14:xfrm>
              <a:off x="601920" y="76320"/>
              <a:ext cx="615744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801222-E8B8-4982-866E-E5A0BE7DD9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66960"/>
                <a:ext cx="617616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9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436ECD-9E5A-4A0A-AF75-F6F2C4CCBDB4}"/>
                  </a:ext>
                </a:extLst>
              </p14:cNvPr>
              <p14:cNvContentPartPr/>
              <p14:nvPr/>
            </p14:nvContentPartPr>
            <p14:xfrm>
              <a:off x="510480" y="137160"/>
              <a:ext cx="575352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436ECD-9E5A-4A0A-AF75-F6F2C4CCB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27800"/>
                <a:ext cx="577224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7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1D81D-8676-4FF3-9532-7E0569EADE4C}"/>
                  </a:ext>
                </a:extLst>
              </p14:cNvPr>
              <p14:cNvContentPartPr/>
              <p14:nvPr/>
            </p14:nvContentPartPr>
            <p14:xfrm>
              <a:off x="502920" y="236160"/>
              <a:ext cx="6820200" cy="444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1D81D-8676-4FF3-9532-7E0569EADE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26800"/>
                <a:ext cx="683892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43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A73F31-1CE6-4BE2-89F9-01E97EE4520F}"/>
                  </a:ext>
                </a:extLst>
              </p14:cNvPr>
              <p14:cNvContentPartPr/>
              <p14:nvPr/>
            </p14:nvContentPartPr>
            <p14:xfrm>
              <a:off x="754200" y="76320"/>
              <a:ext cx="8748360" cy="645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A73F31-1CE6-4BE2-89F9-01E97EE45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66960"/>
                <a:ext cx="876708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70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FA038-DBD3-4DF2-A797-2E9AE9A6708C}"/>
                  </a:ext>
                </a:extLst>
              </p14:cNvPr>
              <p14:cNvContentPartPr/>
              <p14:nvPr/>
            </p14:nvContentPartPr>
            <p14:xfrm>
              <a:off x="518040" y="160200"/>
              <a:ext cx="919764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FA038-DBD3-4DF2-A797-2E9AE9A67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50840"/>
                <a:ext cx="921636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0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6ECFC-7560-444F-9CE8-AC8DD9E44111}"/>
                  </a:ext>
                </a:extLst>
              </p14:cNvPr>
              <p14:cNvContentPartPr/>
              <p14:nvPr/>
            </p14:nvContentPartPr>
            <p14:xfrm>
              <a:off x="700920" y="83880"/>
              <a:ext cx="876348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6ECFC-7560-444F-9CE8-AC8DD9E44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74520"/>
                <a:ext cx="878220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96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85B104-B0C8-4F6E-B125-02732AE526BE}"/>
                  </a:ext>
                </a:extLst>
              </p14:cNvPr>
              <p14:cNvContentPartPr/>
              <p14:nvPr/>
            </p14:nvContentPartPr>
            <p14:xfrm>
              <a:off x="464760" y="152280"/>
              <a:ext cx="8405280" cy="586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85B104-B0C8-4F6E-B125-02732AE52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142920"/>
                <a:ext cx="842400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68C-D58A-494A-9B93-49F066041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1712-F93D-44EC-AFDA-18C791079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DBE72D-B021-40FC-9B25-5A005543FEFB}"/>
                  </a:ext>
                </a:extLst>
              </p14:cNvPr>
              <p14:cNvContentPartPr/>
              <p14:nvPr/>
            </p14:nvContentPartPr>
            <p14:xfrm>
              <a:off x="320040" y="23040"/>
              <a:ext cx="9007200" cy="65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DBE72D-B021-40FC-9B25-5A005543FE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3680"/>
                <a:ext cx="9025920" cy="65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30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2021-08-07T04:06:01Z</dcterms:created>
  <dcterms:modified xsi:type="dcterms:W3CDTF">2021-08-07T04:07:30Z</dcterms:modified>
</cp:coreProperties>
</file>