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1:51:43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868 0,'0'-21'0</inkml:trace>
  <inkml:trace contextRef="#ctx0" brushRef="#br0" timeOffset="319.81">3895 931 0,'0'22'31,"-22"-22"16</inkml:trace>
  <inkml:trace contextRef="#ctx0" brushRef="#br0" timeOffset="1016.42">4000 1080 0,'0'-22'62,"0"1"-46,0 0-1,0 0-15,0 0 16,0 0 0,0-1-16,0 1 15,0 0-15,0 0 16,0 0-16,0 0 15,0-1-15,-21 22 16,0-21 0,0 21-16,0 0 0,0 0 15,-1 0-15,1 0 0,0 0 0,0 21 16,-21-21-16,20 22 0,-20-1 16,21 0-16,-21 0 0,20 0 0,-20 22 15,21-22-15,-21 21 0,-1-21 16,22 22-16,-21-1 0,21 0 0,-1 1 15,1-1-15,0 0 0,0 1 16,0-1-16,21 0 0,0-21 0,0 22 16,0-1-16,0-21 0,21 22 15,0-22-15,0 0 0,22 0 0,-1 0 16,0 0-16,1 1 16,20-22-16,-21 0 0,1 0 0,20 0 15,-20 0-15,-1 0 0,21 0 16,-20 0-16,-1 0 0,-21 0 0,22-22 15,-1 22-15,-21-21 0,0 0 16,0 21-16,1-21 0,-1 0 0,-21 0 16,0-1-16,21 22 15,-21-21-15,21 0 0,-21 0 16,0 0-16,0 0 0,21 21 16,-21-22-16,21 1 0</inkml:trace>
  <inkml:trace contextRef="#ctx0" brushRef="#br0" timeOffset="1539.51">4551 1016 0,'0'0'0,"0"-21"15,0 0-15,0 0 0,0-1 0,0 1 16,0 0-16,0 0 15,-21 42 17,21 0-17,-22 0-15,1 1 0,21 20 16,0-21-16,-21 21 0,0 1 0,0-1 16,21 0-16,0 1 0,-21-22 15,21 21-15,-22 1 0,22-22 0,0 21 16,0-21-16,0 0 0,0 1 15,0-1-15,0 0 0,22 0 0,-1-21 16,0 0-16,0 0 0,21 0 16,-20 0-16,20 0 0,-21 0 0,21 0 15,1 0-15,-1-21 0,-21 0 16,22 21-16,-22-21 0,21-1 16,-21 1-16,0-21 0,1 21 0,-1-22 15,0 22-15,0-21 0,0 0 16,-21 20-16,0-20 0,21 0 0,-21 21 15,22-1-15,-22-20 0,0 21 16,0 0-16,0 0 0,0-1 16,0 1-16,0 42 62,0 1-46</inkml:trace>
  <inkml:trace contextRef="#ctx0" brushRef="#br0" timeOffset="1878.32">5397 889 0,'0'-21'16,"-21"21"-1,0 0 1,21 21 0,-21 0-16,21 22 0,-21-22 15,21 0-15,-21 21 0,21 1 16,0-22-16,0 21 0,-22 0 0,22-20 16,-21 20-16,21-21 0,0 21 0,-21-20 15,21-1-15,0 21 0,0-21 16,0 0-16,0 1 0,-21-22 0,21 21 15,0 0-15,0 0 16,0-42 31,0 0-47,0 0 16</inkml:trace>
  <inkml:trace contextRef="#ctx0" brushRef="#br0" timeOffset="2440">5292 995 0,'0'-21'15,"0"42"-15,21-63 0,-21 20 0,21 1 0,0 0 16,-21 0-16,21 0 0,0 0 16,1-1-16,20 22 0,-21-21 0,0 21 15,22 0-15,-1-21 0,-21 21 16,21 0-16,1 0 0,-22 0 0,21 0 15,-21 0-15,1 21 16,-1-21-16,0 21 0,0 1 0,-21-1 16,21 0-16,-21 0 0,0 21 15,0-20-15,-21-1 0,0 0 0,0 21 16,-22-21-16,22 1 0,-21-1 16,0 0-16,-1 0 0,1 0 0,0 0 15,-1 1-15,1-22 0,21 21 0,-22 0 16,22-21-16,0 0 0,0 0 15,0 0-15,0 0 0,-1 0 16,44 0 31,-1 0-47,0 0 0,0 0 16,-21 21-16,21-21 0,0 21 15,1-21-15,-1 21 0,0-21 0,-21 22 16,21-1-16,0-21 0,0 21 0,1 0 15,-1 0-15,0-21 16,-21 21-16,21-21 0,0 0 0,0 22 16,1-22-16,-1 0 15,0 0-15,0 0 16,0 0 0,0 0-1,1 0 1,-22-22-16,0 1 15,0 0-15,21 21 16</inkml:trace>
  <inkml:trace contextRef="#ctx0" brushRef="#br0" timeOffset="2783.8">6286 783 0,'0'0'0,"0"-63"32,0 84-1,0 0-31,0 0 0,0 0 0,0 1 16,0 20-16,0 0 0,0 1 15,0-1-15,0-21 0,-21 21 0,21 1 16,0-1-16,0 0 0,-21 1 15,21-22-15,-21 21 0,21-21 0,-21 1 16,21-1-16,0 0 0,0 0 16,0 0-16,0 0 15,0-42 17,0 0-17,21 0-15,-21 0 0,21 0 16</inkml:trace>
  <inkml:trace contextRef="#ctx0" brushRef="#br0" timeOffset="3220.55">6202 804 0,'0'-21'16,"21"21"-16,0 0 0,0 0 15,-21-21-15,21 21 0,22 0 0,-22 0 16,21 0-16,-21 0 0,22 0 16,-1 0-16,0 0 0,1 0 0,-1 21 15,0-21-15,1 21 0,-1 1 16,0-1-16,-20 0 0,20 0 0,-21 21 16,21-20-16,-20-1 0,-1 21 15,-21-21-15,0 22 0,0-22 0,0 21 16,0-21-16,0 0 0,0 22 15,-21-22-15,-1 0 0,-20 0 16,21 22-16,-21-22 0,20-21 0,-20 21 16,21 0-16,-21 0 0,20 0 15,-20-21-15,21 22 0,-21-22 0,20 21 16,1-21-16,0 0 0,0 0 0,0 21 16,0-21-16,-1 0 0,1 0 15,0 0-15,0 0 0,0 0 0,0 0 16,-1 0-1,22-21 1,0 0 0,0-1-16,0 1 15</inkml:trace>
  <inkml:trace contextRef="#ctx0" brushRef="#br0" timeOffset="4319.95">9885 487 0,'0'0'0,"0"-21"0,0 0 31,-21 21-15,-1 0-16,1 0 16,0 0-16,0 21 0,21 0 0,-21 0 15,0 0-15,-1 0 16,1 1-16,0-1 0,0 21 0,0-21 0,0 22 16,-1-1-16,22 0 15,-21 1-15,0 20 0,0-21 0,0 1 16,21-1-16,0 0 0,-21 1 0,21-1 15,0 0-15,0-20 0,0 20 16,0-21-16,0 0 0,0 22 0,21-22 16,0-21-16,0 21 0,0 0 15,22-21-15,-22 0 0,21 21 0,-21-21 16,22 0-16,-1 0 0,0 0 0,1 0 16,-1 0-16,0 0 0,1-21 15,-1 0-15,0 21 0,1-21 0,-1 0 16,0 21-16,1-22 0,-1 1 15,-21 0-15,21 0 0,-20-21 16,-1 20-16,0-20 0,0 21 0,0-21 16,0-1-16,1 1 0,-22 0 15,0-1-15,0 1 0,0 0 0,0-22 16,0 22-16,0-1 0,-22 1 16,22 21-16,-21-21 0,0-1 0,0 1 15,0 21-15,-22-22 0,22 22 16,0 0-16,0-21 0,-21 21 0,20 21 15,-20-22-15,21 22 0,0 0 16,-22 0-16,22 0 0,-21 0 0,21 0 16,0 22-16,-22-1 0,22 0 15,0 0-15,-21 0 0,20 0 16,1 22-16,21-22 0,0 0 0,-21 21 16,21-20-16,0-1 0,0 0 15,0 21-15,0-21 0,0 1 0,0-1 16,21 0-16,-21 0 0,21 0 15,1 0-15,-1-21 0,0 22 0,0-1 16,0-21-16</inkml:trace>
  <inkml:trace contextRef="#ctx0" brushRef="#br0" timeOffset="4767.66">10880 826 0,'0'0'0,"0"21"32,0 0-32,0 0 15,0 0-15,0 0 0,0 22 16,-22-1-16,22 0 0,-21 1 15,21-1-15,0 0 0,0 22 0,-21-22 16,21 1-16,-21 20 0,21-21 16,0 22-16,0-1 0,-21 1 0,21-1 15,-21 1-15,21-1 0,0 1 0,0 21 16,-22-22-16,1 1 0,0-1 16,21 1-16,-21 20 0,0-20 0,0-1 15,-1 1-15,1-1 0,21 1 0,-21-1 16,0 1-16,0-22 0,21 0 15,0 1-15,-21-1 0,21 0 0,-22 1 16,22-22-16,-21 0 0,21 0 16,0 0-16,0 1 0,0-1 15,0-42 1,0-1 0,0 1-16,0 0 0,21-21 0,1 21 15</inkml:trace>
  <inkml:trace contextRef="#ctx0" brushRef="#br0" timeOffset="5220.43">10901 741 0,'0'-21'0,"0"42"0,21-63 16,0 42-16,0 0 0,0-22 15,1 22-15,-1 0 0,0 0 0,0 0 16,0 0-16,0 0 0,22 0 0,-22 0 16,0 0-16,0 0 0,22 0 15,-22 0-15,0 22 0,0-1 0,0-21 16,-21 21-16,0 21 15,21-21-15,-21 1 0,0 20 0,0-21 16,0 0-16,0 22 0,0-22 0,-21 21 16,0-21-16,0 22 0,0-22 15,-22 0-15,22 0 0,0 0 0,-21 0 16,21-21-16,-1 22 0,-20-1 16,21-21-16,0 0 0,0 21 15,-1-21-15,44 0 47,-22-21-31,21 21-16,0-21 0,0 21 15</inkml:trace>
  <inkml:trace contextRef="#ctx0" brushRef="#br0" timeOffset="5656.18">11409 1101 0,'21'0'15,"0"0"1,0-21 0,0 21-16,1-22 0,-1 1 15,0 21-15,0-21 0,0 0 0,0 0 16,1 21-16,-1-21 0,0-1 15,0 1-15,0 0 0,-21 0 0,0 0 16,21 0-16,-21-1 0,-21 22 31,0 0-31,0 0 16,0 22-16,0-1 0,-1 0 0,1 0 16,0 0-16,21 0 0,-21 22 15,21-22-15,-21 0 0,21 21 0,0-20 16,0-1-16,0 21 0,0-21 15,0 0-15,0 1 16,0-1-16,0 0 0,21 0 16,0-21-16,0 0 15,0 0-15,1 0 0,20 0 16,-21 0-16,0 0 0,0 0 0,22 0 16,-22 0-16,0-21 0,0 0 15,22 21-15,-22-21 0,0 21 0</inkml:trace>
  <inkml:trace contextRef="#ctx0" brushRef="#br0" timeOffset="6124.18">12065 931 0,'0'0'0,"0"-63"31,0 42-15,0 0-16,21 21 0,0 0 0,-21-22 15,21 22-15,1 0 0,-1 0 0,0 0 16,0 0-16,0 0 0,0 0 16,1 0-16,-1 0 0,0 22 15,-21-1-15,0 0 0,21 0 16,-21 0-16,21 0 0,-21 1 0,0 20 16,0-21-16,0 0 15,0 22-15,0-22 0,0 0 0,-21 0 16,0 0-16,21 0 0,0 1 0,-21-1 15,0 0-15,-1-21 32,22-21-1,0 0-31,0-1 0,0 1 0,0 0 16,0 0-16,0 0 0,22-22 15,-22 22-15,0-21 0,21 21 0,0 0 16,0-22-16,-21 22 0,21 0 15,-21 0-15,21 0 0,1 21 16,-22-22-16,21 22 16,0 0-16,0 0 0,0 0 15,0 0-15,1 0 16,-22 22-16</inkml:trace>
  <inkml:trace contextRef="#ctx0" brushRef="#br0" timeOffset="6755.82">12954 1122 0,'0'0'0,"21"0"0,0 0 0,0 0 0,64-64 31,-64 43-31,-21 0 0,21 0 15,-21 0-15,0 0 0,0-1 16,0 1-16,0 0 0,0 0 0,0 0 16,-21 0-16,0-1 0,0 1 0,0 21 15,0 0-15,-1 0 0,1 0 16,-21 0-16,21 0 0,0 0 0,-22 21 16,22 1-16,-21-1 15,21 0-15,-1 0 0,-20 21 0,21 1 16,0-22-16,0 21 0,-1-21 0,22 22 15,0-22-15,-21 0 0,21 21 16,0-20-16,0-1 0,0 0 0,0 0 16,0 0-16,21 0 15,1-21 1,-1 0-16,0 0 0,0 0 0,0 0 16,0 0-16,1 0 0,-1-21 15,0 0-15,0 21 0,0-21 0,0 0 16,22 0-16,-22-1 0,0 1 15,0-21-15,0 21 0,-21-22 0,22 22 16,-1 0-16,-21-21 0,21 21 16,-21-1-16,0 1 0,0 0 15,0 42 17,0 22-32,0-22 0,-21 0 15,0 0-15,21 21 0,0-20 16,0-1-16,-22 21 0,22-21 0,0 0 15,-21 1-15,21-1 0,0 0 0,0 0 16,0 0-16,0 0 16,0 1-16,21-22 31,1 0-15</inkml:trace>
  <inkml:trace contextRef="#ctx0" brushRef="#br0" timeOffset="7135.6">13695 423 0,'0'0'0,"21"-21"0,-21 0 15,0 0-15,0 0 0,0 42 31,0 0-15,-21 21-16,21-20 0,0-1 0,-21 21 16,-1 0-16,1-20 0,21 20 15,-21 0-15,0 1 0,21-1 0,0 21 16,-21-20-16,0-1 0,21 0 16,-22-20-16,22 20 0,0 0 0,-21-21 15,21 22-15,-21-22 0,21 0 0,-21 0 16,21 0-16,0 1 15,0-1-15,0-42 63,21 21-63,0-22 0,-21 1 16,21 21-16,1-21 0</inkml:trace>
  <inkml:trace contextRef="#ctx0" brushRef="#br0" timeOffset="7424.44">13885 868 0,'0'0'0,"-21"21"63,0-21-63,21 21 0,-21 0 0,21 1 15,-21-1-15,-1 0 16,22 0-16,-21 21 0,21-20 0,0-1 16,-21 0-16,21 0 0,-21 0 0,21 0 15,0 1-15,-21-22 0,21 21 16,0 0-16,0 0 16,0 0-16,21-21 31,0 0-31,0 0 0,0-21 15</inkml:trace>
  <inkml:trace contextRef="#ctx0" brushRef="#br0" timeOffset="8319.92">14160 910 0,'0'0'0,"0"-42"31,-21 63 0,21 0-15,-21 0-16,0 1 0,21-1 0,-21 0 15,21 0-15,0 21 0,-21-20 16,-1-1-16,22 21 0,-21-21 0,21 0 16,0 1-16,0-1 0,0 0 0,0 0 15,0 0-15,0 0 16,21-21-1,1 0 1,-1 0-16,-21-21 16,21 0-16,0 21 0,-21-21 15,21 0-15,-21 0 0,0-1 16,0 1-16,0-21 0,0 21 0,0 0 16,0-1-16,0-20 0,0 21 15,0 0-15,0 0 0,0-1 0,0 1 16,0 0-16,0 0 15,21 21-15,1-21 16,-1 21-16,0 0 0,0 0 16,0 0-16,0 0 0,22 0 15,-22 0-15,0 0 0,0 0 16,0 0-16,1 0 0,-1 21 0,0-21 16,0 21-16,-21 0 0,0 0 15,0 1-15,21-1 0,-21 0 0,0 0 16,0 0-16,0 0 0,0 1 15,0-1-15,0 0 0,0 0 0,0 0 16,0 0-16,0 1 0,-21-22 16,21 21-16,0 0 0,0 0 15,-21-21-15,21 21 16,-21-21 0,21-21 15,0 0-31,0 0 15,0 0-15,0-1 16,0 1-16,0 0 0,0 0 16,21-21-16,0 20 0,0-20 0,0 21 15,1-21-15,-1 20 0,0-20 16,0 21-16,21 0 0,1 0 0,-22-1 16,21 1-16,1 21 0,-1 0 0,-21 0 15,21 0-15,-20 0 0,20 0 16,-21 21-16,0-21 0,0 22 0,-21 20 15,0-21-15,22 0 0,-22 0 16,0 22-16,0-22 0,0 0 0,0 21 16,0-20-16,0-1 0,0 0 0,-22 0 15,22 0-15,0 0 16,-21 1-16,0-22 0,0 21 0,0 0 16,0-21-16,21 21 15,-22-21 1,22-21 15</inkml:trace>
  <inkml:trace contextRef="#ctx0" brushRef="#br0" timeOffset="8836.34">15790 762 0,'-42'0'15,"84"0"-15,-105 0 0,42 0 0,-1 0 16,1 0-16,0 0 0,-21 0 0,21 21 16,-22 0-16,22-21 0,0 22 15,-21-1-15,20-21 0,1 21 0,0 0 16,0 0-16,21 0 15,0 1-15,0-1 16,21-21-16,0 0 0,0 0 16,22 21-16,-22-21 0,21 0 15,-21 0-15,22 0 0,-1 0 0,-21 0 16,22 21-16,-22-21 0,21 0 16,-21 0-16,0 0 0,22 0 0,-22 0 15,-21 21-15,21-21 0,0 21 16,-21 1-16,0-1 15,0 0-15,0 0 0,0 0 16,-21-21-16,0 21 0,0 1 0,0-1 16,-1-21-16,1 21 15,0 0-15,-21-21 0,21 21 0,-1-21 16,-20 21-16,21-21 0,0 0 16,-22 0-16,22 22 0,0-22 0,0 0 15,0 0-15,0 0 0,-1 0 16,1 0-16,0-22 15,0 1-15,0 0 16,21 0-16,0 0 0,-21 21 16</inkml:trace>
  <inkml:trace contextRef="#ctx0" brushRef="#br0" timeOffset="9135.76">14817 402 0,'0'0'15,"0"-21"-15,-22 21 47,1 0-15</inkml:trace>
  <inkml:trace contextRef="#ctx0" brushRef="#br0" timeOffset="9440.59">13610 614 0,'21'0'47,"0"0"-47,22 0 0,-22 0 15,0 0-15,21 0 0,1 0 0,-22 0 16,21 0-16,1 0 16,-1 0-16,-21 0 0,21 0 0,-20 0 15,-1 0-15,0 0 0</inkml:trace>
  <inkml:trace contextRef="#ctx0" brushRef="#br0" timeOffset="10824.59">3641 2159 0,'-43'-42'31,"43"21"-16,21 21 17,1 0-32,20 0 0,-21 0 15,21 0-15,22 0 0,-1 0 16,1 0-16,-1 0 0,22 0 0,0 0 16,-1 0-16,22 0 0,21 0 15,-21 0-15,21 21 0,-21-21 0,21 0 16,0 0-16,-21 0 0,21 0 0,0 0 15,-21 0-15,-1 21 0,1-21 16,0 0-16,0 0 0,-21 0 16,-1 0-16,1 0 0,-22 0 0,22 0 15,-21 0-15,-1 0 0,1 0 16,-1 0-16,-21 0 0,1 0 0,-1 0 16,0 0-16,-20 0 0,-1 0 15,0 0-15,0 0 0,0 0 0,-21-21 47</inkml:trace>
  <inkml:trace contextRef="#ctx0" brushRef="#br0" timeOffset="11616.14">9991 1842 0,'0'0'0,"-22"0"16,-20-22-16,-64 1 15,85 21-15,0 0 0,0 0 16,0 0-16,-1 0 0,1 0 0,0-21 16,0 21-16,0 0 0,0 0 15,-1 0-15,1 0 16,42 0 15,22 0-31,-22 0 16,42 0-16,-20 0 0,20 0 0,22 0 15,0 21-15,-1-21 0,1 0 16,21 0-16,21 0 0,-21 0 0,21 0 16,0 0-16,21 0 0,0 0 0,0 0 15,0 0-15,0 0 0,22 0 16,-1 0-16,0 0 0,1 0 0,-1 0 16,22 0-16,-1 0 0,-21 0 15,22 0-15,-1 0 0,1 0 16,-1 0-16,1 0 0,-1-21 0,1 21 15,-1 0-15,1-21 0,-1 21 16,1 0-16,-22 0 0,22 0 0,-22 0 16,0 0-16,-20 0 0,20 0 0,-21 0 15,-21 0-15,21 0 0,-42 0 16,21 0-16,-42-21 0,21 21 0,-43 0 16,22 0-16,-43 0 0,22 0 0,-43 0 15,21 0-15,-21 0 0,0 0 16,1 0-16,-1 0 0,-42 0 47,-1 0-32,1 0-15,0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3:48:01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783 0,'0'-21'16,"21"21"-16,0 0 15,-21-21-15,0 0 16,0 0 15,0-1-15,0 1-1,0 0 1,-21 21-16,0 0 16,-1-21-16,1 21 0,0 0 0,0 0 15,0 0-15,0 0 0,-1 0 16,-20 0-16,21 0 0,0 0 0,0 0 16,-22 21-16,22-21 0,0 21 15,0 0-15,-22 1 0,22 20 16,0 0-16,-21 1 0,21-1 0,-1 0 15,1 22-15,0-22 0,0 22 16,21-22-16,0 21 0,0-20 0,0-1 16,0 0-16,0 1 15,0-1-15,0-21 0,0 22 0,21-1 16,0-21-16,-21 21 0,21-20 16,1-1-16,-1 0 0,0 0 0,0 0 15,0 0-15,0 1 0,1-22 16,-1 0-16,21 0 0,-21 0 0,22 0 15,-22 0-15,21 0 0,0-22 16,-20 1-16,20 21 0,-21-21 0,21 0 16,-20 0-16,-1 21 0,0-21 15,0-1-15,0 1 0,0 0 0,1 0 16,-1 0-16,-21 0 0,21-1 16</inkml:trace>
  <inkml:trace contextRef="#ctx0" brushRef="#br0" timeOffset="579.28">4191 804 0,'0'-21'0,"0"42"0,0-63 15,0 21-15,0 0 16,0 0-16,0-1 15,-21 22 17,21 22-32,0-1 0,-21 0 15,21 0-15,-22 21 0,22-20 0,0 20 16,0 0-16,-21 22 0,21-22 16,0 0-16,0 1 0,0-1 0,-21 0 15,21 1-15,0-1 0,0 0 16,0 1-16,0-22 0,0 21 0,0-21 15,0 1-15,0-1 0,21 0 16,0 21-16,1-21 0,-1 1 16,0-22-16,0 0 15,0 0-15,22 0 0,-22 0 0,0 0 16,21 0-16,1 0 0,-22-22 16,21 1-16,0 0 0,-20 0 0,20 0 15,-21 0-15,21-22 0,-20 22 16,-1-21-16,0-1 0,0 1 0,0 0 15,0-1-15,1 1 0,-1 0 16,-21-1-16,0 1 0,21 0 0,-21-1 16,21 1-16,-21 21 0,0 0 15,0-22-15,0 22 0,0 0 0,0 0 16,0 0 0,0 42 62,21-21-78</inkml:trace>
  <inkml:trace contextRef="#ctx0" brushRef="#br0" timeOffset="983.35">5313 762 0,'0'0'0,"-21"-21"0,-1 21 16,1 21-1,21 0 1,0 0-16,-21 1 0,21 20 0,0-21 15,0 21-15,0 1 0,0-1 16,0 0-16,0 1 0,-21-1 0,21 0 16,0 1-16,-21-1 15,21 0-15,0-20 0,0 20 0,0-21 16,0 0-16,-21 0 0,21 22 16,0-22-16,0 0 0,0 0 15,0 0-15,0 1 16,0-44 15,0 1-15,0 0-16,0 0 0,0-21 15,21 20-15,-21 1 0,0-21 0,0 21 16</inkml:trace>
  <inkml:trace contextRef="#ctx0" brushRef="#br0" timeOffset="1659.96">5228 974 0,'0'-21'0,"0"42"0,0-64 0,0 22 16,0 0-16,0 0 0,0 0 0,0 0 16,0-1-16,0 1 0,0 0 15,0 0-15,0 0 0,21 21 0,0-21 16,1-1-16,-1 1 0,0 21 16,21-21-16,-21 21 0,22 0 0,-22 0 15,21 0-15,1 0 0,-1 0 16,-21 21-16,21 0 0,-20 1 15,-1-1-15,0 0 0,0 0 16,-21 21-16,0-20 0,0 20 0,0 0 16,0-21-16,-21 22 0,0-22 15,-22 21-15,1-21 0,21 1 0,-21 20 16,-1-21-16,1 0 0,21 0 16,-22 1-16,22-22 0,0 21 0,0 0 15,0-21-15,0 0 0,-1 0 16,1 0-16,0 0 0,0 0 15,0 0-15,21-21 0,0 42 79,21 0-79,0 0 15,0 0-15,0 1 16,-21-1-16,22-21 0,-1 21 15,0 0-15,0 0 0,0-21 0,0 21 16,1 1-16,-1-1 0,0-21 16,21 21-16,-21-21 0,22 21 0,-22-21 15,21 0-15,1 0 0,-1 0 16,0 0-16,1 0 0,-22 0 16,21 0-16,-21 0 0,0 0 0,1 0 15,-1 0-15,0-21 0,-21 0 16,0 0-16,21 21 15,-21-22-15,0 1 16,0 0 0,21 21-1,-21-21 17,21 21-17,-21-21-15,22 21 0,-22-21 0,21 21 16</inkml:trace>
  <inkml:trace contextRef="#ctx0" brushRef="#br0" timeOffset="2063.56">6625 614 0,'-21'0'0,"21"21"47,0 0-32,0 0-15,0 22 0,0-1 0,0 0 16,0 1-16,0-1 0,0 0 15,0 1-15,0 20 0,-21-20 0,21-1 16,0 0-16,0 1 0,-21-22 16,21 21-16,0 0 0,0-20 0,0-1 15,0 0-15,-22 0 0,22 0 16,0 0-16,0-42 47,0 0-32,0-21-15,22 21 16,-22-1-16</inkml:trace>
  <inkml:trace contextRef="#ctx0" brushRef="#br0" timeOffset="2739.41">6413 699 0,'-21'0'16,"42"0"-16,-42-22 0,0 22 0,21-21 0,-21 21 16,21-21-16,0 0 15,0 0-15,21 21 16,0-21 0,0 21-16,1 0 0,-1 0 0,21 0 15,0 0-15,22 0 0,-22 0 16,22 0-16,-1 0 0,-20 0 0,20 21 15,1 0-15,-1 0 0,-21 0 16,22 0-16,-22 1 0,1 20 0,-1-21 16,-21 21-16,21 1 0,-20-1 15,-1 0-15,0-20 0,0 20 16,0 0-16,-21 1 0,21-1 16,-21 0-16,0-21 0,0 22 0,0-22 15,-21 21-15,0-21 0,-21 1 16,21 20-16,-22-21 0,1 0 0,0 0 15,-22 1-15,1-1 0,-1 0 16,22 0-16,-22 0 0,1 0 0,20 1 16,1-1-16,0-21 0,-1 21 15,1 0-15,21-21 0,-21 21 16,20-21-16,1 0 0,0 21 16,0-21-16,0 0 15,21-21 188</inkml:trace>
  <inkml:trace contextRef="#ctx0" brushRef="#br0" timeOffset="8831.96">2519 2011 0,'0'0'0,"-21"0"16,-1 0-16,1 0 0,0 0 15,0 0-15,42 0 78,0 0-78,22 0 0,-22 0 16,21 0-16,0 0 0,1 0 0,20 0 16,-20 0-16,20 0 0,1 0 15,-22 0-15,21 0 0,22 0 16,-21 0-16,20 0 0,1 0 0,0 0 15,20 0-15,1 0 0,0 0 16,21-21-16,-21 21 0,21 0 0,0 0 16,21-21-16,-21 21 0,21 0 15,0 0-15,-21-22 0,22 22 0,-22 0 16,21 0-16,0-21 0,0 21 16,-21-21-16,21 21 0,-21 0 0,21 0 15,-21-21-15,0 21 16,22 0-16,-22 0 0,-22 0 0,22 0 15,-21-21-15,0 21 0,-21 0 16,-1 0-16,1 0 0,-21 0 0,20 0 16,-41 0-16,20 0 0,1 0 0,-22 0 15,0 0-15,-21 0 0,22 0 16,-22 0-16,0 0 0,0 0 0,0 0 16,1 0-1,-44 0 548</inkml:trace>
  <inkml:trace contextRef="#ctx0" brushRef="#br0" timeOffset="9975.32">5080 2244 0,'0'0'0,"0"-21"32,0-1-32,0 44 31,0-1-31,0 0 0,0 0 16,0 0-16,0 22 0,0-1 15,0 0-15,0 1 0,0-1 0,0 21 16,0-20-16,-21 20 0,0-20 0,-1 20 15,1-21-15,21 1 0,0-1 16,-21 0-16,21 1 0,0-1 0,0 0 16,0 1-16,0-22 0,0 21 15,0-21-15,0 1 0,21 20 0,0-21 16,1 0-16,-1-21 16,0 0-16,21 21 0,-21-21 15,1 0-15,20 0 0,-21 0 0,21 0 16,1 0-16,-1 0 0,0-21 15,22 21-15,-1-21 0,-20 21 0,20-21 16,22 21-16,-22-21 0,1 21 16,-1-21-16,1 21 0,-1-22 0,1 22 15,-22 0-15,22-21 0,-22 21 0,0 0 16,1-21-16,-1 21 0,-21-21 16,22 21-16,-22 0 0,0 0 0,-21-21 15,21 21-15,-21-21 16,-21 21-1,0-22 1,0 22-16,-1 0 0,1 0 16,0 0-16,0 0 0,0 0 0,0 0 15,-1 0-15,1 0 16,0 0 0,42 0 15,0 0-31,1 0 0,-1 0 0,0 0 15,0 0-15,0 0 0,0 0 16,1 0-16,-1 0 0,0 0 16,0 0-16,0 0 0,-21 22 15,21-22-15,-21 21 16,0 0-16,0 0 0,0 0 16,0 0-16,-21 1 0,0-1 15,0 0-15,0 21 0,0-21 0,-1 1 16,1-1-16,-21 0 0,21 0 0,0 0 15,-1 0-15,1 1 0,0-1 16,0 0-16,0 0 0,21 0 16,-21-21-16</inkml:trace>
  <inkml:trace contextRef="#ctx0" brushRef="#br0" timeOffset="10518.92">7451 2773 0,'0'-21'0,"0"42"0,0-21 31,0 21-31,0 0 0,0 0 0,0 1 16,0-1-16,0 21 0,0-21 0,0 22 15,0-1-15,0 0 0,0 1 16,-22-1-16,1 21 0,0-20 0,21-1 15,-21 0-15,0 1 0,21-1 16,-21 0-16,21-20 0,-22 20 0,22-21 16,0 0-16,0 0 0,-21 1 0,21-1 15,0-42 17,0-1-17,0 1-15</inkml:trace>
  <inkml:trace contextRef="#ctx0" brushRef="#br0" timeOffset="10855.82">7472 2921 0,'0'0'16,"0"-21"-16,21 0 0,0 0 0,0 21 15,0-22-15,1 1 0,-1 21 0,21-21 16,-21 0-16,22 21 0,-1 0 15,-21 0-15,21 0 0,1 0 16,-1 0-16,0 21 0,-20 0 0,20 0 16,0 22-16,-21-22 0,1 21 15,-1 1-15,0-22 0,0 21 0,0 0 16,-21 1-16,0 20 0,0-20 0,0-1 16,0 0-16,0 1 0,0-1 15,0-21-15,0 21 0,0-20 0,0-1 16,0 0-16,-21 0 0,21 0 15,-21 0-15,21 1 0,-21-22 16,0 0 0,-1 0-1,1 0-15,0-22 0,0 1 0,0 0 16</inkml:trace>
  <inkml:trace contextRef="#ctx0" brushRef="#br0" timeOffset="11055.73">7366 3323 0,'0'0'0,"-21"0"32,21-21-32,21 21 0,0 0 15,0 0-15,0-21 0,22 21 16,-22 0-16,21 0 0,1-21 0,-1 21 16,21 0-16,-20 0 15,20-21-15,-20 21 0,20 0 0,-21-22 16,1 22-16,-1-21 0,0 21 0,1-21 15,-1 0-15,-21 21 0</inkml:trace>
  <inkml:trace contextRef="#ctx0" brushRef="#br0" timeOffset="11343.59">8699 2858 0,'-63'0'16,"63"21"0,-21 21-16,21-21 0,0 0 15,0 22-15,-21-1 0,21 0 0,-22 1 16,22-1-16,0 0 0,-21 1 16,21 20-16,0-20 0,0-1 0,0 0 15,0-21-15,0 22 0,0-22 0,0 21 16,0-21-16,0 1 0,0-1 15,0 0-15,0 0 0,0-42 47</inkml:trace>
  <inkml:trace contextRef="#ctx0" brushRef="#br0" timeOffset="11643.47">8530 3133 0,'0'0'0,"0"-43"0,0 22 0,0 0 0,0 0 16,0 0-16,0 0 0,21 21 0,0-22 16,1 1-16,-1 0 0,0 21 15,21-21-15,1 21 0,-1 0 16,0 0-16,1 0 0,-1 0 16,0 0-16,1 21 0,-22 0 0,21 0 0,-21 1 15,0-1-15,-21 0 0,0 0 16,0 21-16,0-20 0,-42-1 15,21 21-15,-21-21 0,-1 0 0,1 1 16,0-1-16,-1 0 0,1 0 0,0 0 16,-1 0-16,22-21 0,-21 22 15,21-22-15,-1 0 0,1 21 0,64-21 32,-22-21-32,0-1 15,21 1-15</inkml:trace>
  <inkml:trace contextRef="#ctx0" brushRef="#br0" timeOffset="11932.3">9737 2879 0,'0'21'16,"0"0"-1,-22 0-15,22 22 0,-21-22 16,0 21-16,0 0 0,21 1 16,-21 20-16,0-20 0,-1-1 15,1 21-15,0-20 0,21-1 0,0 0 16,-21 1-16,21-22 0,-21 0 0,21 21 16,0-20-16,0-1 0,0 0 15,0 0-15,0-42 31,21 0-31</inkml:trace>
  <inkml:trace contextRef="#ctx0" brushRef="#br0" timeOffset="12176.16">9250 3556 0,'0'0'0,"-21"21"0,21 0 0,-22-21 0,22 22 16,0-1-16,0 0 0,0 0 15,0 0-15,22 0 16,-1 1-16,0-22 0,0 0 16,21 21-16,-20-21 0,20 0 0,0 0 15,1 0-15,-1 0 0,0 0 0,1 0 16,-1 0-16,0 0 0,-21-21 16,22-1-16,-1 22 0,0-21 0,-20 0 15,20 0-15,-21 0 0,21 0 0,-20-1 16,-1 1-16,0-21 15,-21 0-15,0 20 0</inkml:trace>
  <inkml:trace contextRef="#ctx0" brushRef="#br0" timeOffset="12399.69">9398 2858 0,'-21'0'15,"42"0"-15,-63 0 0,20 0 0,44 0 31,-1 0-31,0 0 0,0 0 0,21 0 16,-20 0-16,20 0 0,0 0 16,1 0-16,-1 0 0,21 0 15,-20 0-15,-1 0 0,0 0 16,1 0-16,-22 0 0,21 0 0,-21 0 16,1 0-16,-1 0 0,0 0 15,-21-22-15</inkml:trace>
  <inkml:trace contextRef="#ctx0" brushRef="#br0" timeOffset="13263.25">11430 3556 0,'0'0'0,"21"0"16,0 0-16,0 0 0,1-21 16,-1 0-16,-21 0 0,21 21 15,0-22-15,-21 1 0,0 0 0,21 0 16,-21-21-16,21 20 0,-21-20 0,0 21 16,0-21-16,0-1 0,0 22 15,-21-21-15,0 21 0,0-22 0,0 22 16,0-21-16,-22 21 0,22-1 15,-21 22-15,21-21 0,-22 21 0,22 0 16,-21 0-16,-1 0 0,22 21 0,-21 1 16,0-1-16,-1 0 0,22 0 15,-21 21-15,21 1 0,-1-1 16,-20 0-16,21 1 0,21-1 0,-21 0 16,21 1-16,0-22 0,0 21 15,0 1-15,0-22 0,0 0 0,0 21 16,21-21-16,0 1 15,0-22-15,22 0 0,-22 0 0,0 0 16,21 0-16,1 0 0,-22 0 0,21 0 16,0-22-16,1 1 0,-1 0 15,0-21-15,-20-1 0,20 22 16,0-42-16,-21 20 0,22-20 0,-22 21 16,0-22-16,21 1 0,-20-1 15,-1 1-15,0-1 0,-21 1 0,0-22 16,0 21-16,0-20 0,0 20 15,0 1-15,0-1 0,0 22 0,0 0 16,0-1-16,0 22 0,0 0 16,0 0-16,-21 21 0,0 21 15,21 21-15,0 1 0,0-1 16,0 21-16,0 1 0,0-1 16,0 1-16,0-1 0,0 22 0,0-21 15,0-1-15,0-21 16,0 22-16,0-1 0,0 1 0,0-22 15,0 22-15,0-22 0,0 0 0,21 1 16,0-1-16,-21-21 0,21 22 16,0-22-16,0 0 0,1 0 0,-1 0 15,21-21-15,-21 0 0,0 0 16,1 0-16,20 0 0,-21-21 16,21 0-16,-20 0 0,20 0 0,0-1 15</inkml:trace>
  <inkml:trace contextRef="#ctx0" brushRef="#br0" timeOffset="13764.97">12425 3027 0,'0'0'0,"0"-21"0,0 0 15,0-1-15,-21 22 32,-1 22-32,1-22 0,0 21 15,0 21-15,21-21 0,-21 0 0,0 22 16,-1-1-16,22 0 0,0-20 15,0 20-15,0 0 0,0 1 0,0-22 16,0 21-16,0-21 0,0 0 16,0 1-16,22-1 0,-1 0 0,0-21 15,0 21-15,0-21 0,0 0 0,1 0 16,-1 0-16,21 0 16,-21 0-16,22-21 0,-1 21 0,-21-21 15,21 0-15,-20-22 0,20 22 16,-21-21-16,21-1 0,-20 1 0,-1-21 15,-21 20-15,0 1 0,0 0 0,0-1 16,0 1-16,0 21 0,-21-22 16,21 22-16,-43 0 0,22 0 0,0 21 15,0 0-15,-22 0 0,1 0 0,21 0 16,-21 0-16,20 0 0,-20 21 16,0 0-16,21 0 0,-22 1 0,22 20 15,0-21-15,0 21 0,21 1 16,0-22-16,0 21 0,0 1 15,0-1-15,0-21 0,0 21 0,21-20 16,0 20-16,0-21 0,0 0 16,1 0-16,20 1 0,-21-1 0,0 0 15,22-21-15,-22 0 0,21 0 16,0 0-16,1 0 0,-1 0 0,0 0 16,1-21-16,-1 21 0,0-21 0,1-22 15</inkml:trace>
  <inkml:trace contextRef="#ctx0" brushRef="#br0" timeOffset="16160.62">13314 3154 0,'0'0'0,"21"-21"0,0 0 0,0-1 0,-21 1 16,0 0-16,0 0 0,0 0 15,0 0-15,-21 21 32,0 0-32,0 21 15,0 0-15,-1 21 16,22-21-16,0 1 0,0 20 0,-21-21 15,21 21-15,0-20 0,0 20 0,0-21 16,0 21-16,0-20 0,0-1 16,0 21-16,21-21 0,-21 0 0,22 1 15,-1-22-15,0 21 16,0-21-16,0 0 0,0 0 0,1 0 16,-1 0-16,21 0 0,-21 0 0,22 0 0,-22-21 15,0-1-15,21 1 16,-21 0-16,1 0 0,-1 0 0,0-22 15,0 1-15,0 21 0,0-21 0,-21-1 16,0 22-16,0 0 0,22-21 16,-22 20-16,0 1 0,0 0 15,0 42 17,0 0-32,0 1 15,0-1-15,-22 0 16,22 21-16,0-21 0,0 22 0,0-22 15,0 0-15,0 21 0,0-20 0,0-1 0,0 0 16,0 0-16,0 0 16,0 0-16,0 1 0,22-1 0,-1-21 15,0 0-15,0 0 0,0 0 16,0 0-16,1 0 0,-1 0 0,0 0 16,21 0-16,-21-21 0,1-1 0,20 1 15,-21 0-15,0 0 0,0-21 16,1 20-16,-1-20 0,0 0 0,0 21 15,0-22-15,0 22 0,-21 0 0,0 0 16,22 0-16,-22-1 16,0 44 15,0-1-31,-22 0 16,22 0-16,0 0 0,0 22 0,0-22 15,0 0-15,0 0 0,0 21 16,0-20-16,0-1 0,0 0 0,0 0 15,22 0-15,-1 0 0,0 1 16,0-22-16,0 21 0,0-21 16,1 0-16,-1 0 0,0 0 15,0 0-15,0-21 0,0-1 0,1 1 16,-1 0-16,0 0 16,0 0-16,-21-22 0,21 22 0,-21-21 15,21 0-15,-21-1 0,0 1 16,22 21-16,-22-22 0,21 22 0,-21 0 15,0 0-15,0 42 32,0 0-32,0 22 15,0-22-15,0 0 0,-21 21 16,21-21-16,-22 1 0,22 20 0,0-21 16,0 0-16,0 22 0,0-22 0,0 0 15,0 0-15,0 0 16,0-42 15,0 0-31,0 0 16,0-22-16,0 22 0,0 0 15,0-21-15,0 21 0,0-22 16,0 22-16,0-21 0,22 21 0,-22-1 16,21-20-16,-21 21 0,21 0 15,0 21-15,0 0 0,0 0 16,1 0-16,-1 0 0,0 0 15,-21 21-15,0 0 0,21 0 16,0 0-16,0 1 0,-21 20 16,0-21-16,22 0 0,-22 22 15,21-22-15,-21 0 0,0 21 0,21-21 16,0 1-16,-21-1 0,21 0 16,-21 0-16,21 0 0,1-21 15,-1 0 1,0 0-16,0-21 15,0 0-15,0 0 0,-21-22 16,22 22-16,-1-21 0,0 21 16,0-22-16,21 1 0,-20 21 0,20-21 15,-21-1-15,21 22 0,1-21 0,-22 21 16,21-1-16,-21 22 16,22-21-16,-22 21 0,0 0 0,0 21 15,-21 1 1,0-1-16,0 0 0,0 0 15,0 0-15,0 0 0,0 1 0,-21-1 16,21 0-16,0 21 0,0-21 16,0 1-16,0-1 0,0 0 0,0 0 15,0 0-15,0 0 0,21 1 16,0-22-16,1 21 0,-1-21 0,0 0 16,0 0-16,0 0 0,22 0 0,-22 0 15,0 0-15,21 0 16,-21-21-16,22-1 0,-1 1 0,-21 0 15,22 0-15,-1-21 0,-21 20 0,21-20 16,1 0-16,-22-1 0,21 22 16,-21-21-16,1 21 0,-1 0 0,-21-1 15,0 1-15,0 0 0,-21 21 16,-22 0-16,22 0 16,-21 0-16,21 0 0,-22 21 0,22 0 15,0 1-15,0-1 0,0 0 16,21 0-16,-22 0 0,22 22 0,0-22 15,0 0-15,0 21 0,0-21 16,0 22-16,22-22 0,-1 0 16,0 0-16,0 0 0,0 1 0,0-1 15,1 0-15,-1 0 0,0-21 16,0 0-16,0 0 0,22 0 0,-22 0 16,0 0-16,21 0 0,-21-21 15,1 0-15,20 0 0,-21-1 0,21 1 16,-20-21-16,-1 0 0,21-1 0,-21 22 15,0-21-15,1-1 0,-1 1 16,0 0-16,-21 21 0,21-1 0,-21 1 16,0 0-16,-21 21 15,0 0 1,0 21-16,21 0 0,-22 1 16,1-1-16,21 0 15,0 21-15,0-21 0,-21 1 0,21-1 16,-21 21-16,21-21 0,0 0 15,0 22-15,0-22 0,0 0 0,-21 0 16,0 0-16,21 1 0,0-44 47,0 1-31,0-21-16,21 21 0,-21 0 0,21-22 15,0 1-15,21 21 0,-20-22 0,-1 1 16,21 0-16,-21 21 0,22-22 15,-22 22-15,21-21 0,0 21 16,-20-1-16,20 22 0,-21 0 16,0 0-16,22 0 0,-22 0 0,0 0 15,0 22-15,0-22 0,-21 21 0,0 21 16,21-21-16,-21 0 0,0 22 16,0-22-16,0 21 0,0-21 0,0 22 15,0-22-15,0 21 0,22-21 16,-22 1-16,21 20 0,-21-21 0,21 0 15,0-21-15,-21 21 0,21 1 0,0-22 16,1 0-16,-1 0 16,0 0-16,0 0 15,0-22-15,0 1 0,-21 0 0,22 0 16,-1 0-16,0-22 0,0 1 16,0 0-16,0-1 0,-21 1 0,43-21 15,-22-1-15,0 1 0,0-22 16,22 21-16,-22-20 0,21 20 0,-21-20 15,22 20-15,-22 1 0,0 20 16,-21 1-16,0 21 0,21-22 0,-21 22 16,0 42-1,0 1-15,-21-1 16,0 0-16,0 21 16,-1 1-16,22-1 0,-21 21 0,0 1 15,0-1-15,0-20 0,21 20 0,0 1 16,-21-1-16,21-20 0,0 20 15,0-21-15,0 1 0,0-1 0,0 0 16,0 1-16,0-22 0,21 21 16,-21-21-16,0 1 0,21-1 0,0 0 15,0 0-15,0-21 16,1 0-16,-1 0 0,0 0 16,0-21-16,0 0 0,0 0 15,1-1-15,-1 1 16,0 0-16,21-21 0</inkml:trace>
  <inkml:trace contextRef="#ctx0" brushRef="#br0" timeOffset="16415.54">17420 2709 0,'0'0'0,"21"0"15,0 22-15,22-22 16,-22 0-16,42 0 0,-20 0 0,-1 0 16,22 0-16,-22 0 0,0 0 0,22 0 15,-22 0-15,0 0 16,1 0-16,-1 0 0,0 0 0,-20 0 16,-1 0-16,0 0 0,0 0 15,0 0-15,-42 21 16,0-21-16</inkml:trace>
  <inkml:trace contextRef="#ctx0" brushRef="#br0" timeOffset="17055.64">7048 4001 0,'0'0'0,"-21"0"0,0 0 0,0 0 15,21-22-15,21 22 16,0 0-16,22 0 16,-1 0-16,0 0 0,22 0 15,-1 0-15,1 0 0,20 0 0,22 0 16,0 0-16,0 0 0,42 0 15,-21 0-15,21 0 0,0 0 0,22 0 16,-1 0-16,0 0 0,22 0 16,-1 0-16,22 0 0,0 0 15,-1 0-15,22 0 0,0 0 0,0 0 16,0 0-16,0 0 0,-1 0 16,1 0-16,21-21 0,0 21 0,0-21 15,0 21-15,0-21 0,21 21 0,-21-21 16,22 21-16,-1 0 0,-21-21 15,21 21-15,-21-22 0,0 22 0,0 0 16,-21 0-16,21 0 0,-43-21 0,1 21 16,0 0-16,-22 0 0,-42 0 15,22 0-15,-43 0 0,0 0 0,-21 0 16,-22-21-16,1 21 16,-43 0-16,1 0 0,-1 0 0,-63 21 31,-22 0-16,22-21-15,-21 22 0,-22-22 0</inkml:trace>
  <inkml:trace contextRef="#ctx0" brushRef="#br0" timeOffset="17471.83">12425 4297 0,'0'0'0,"0"-21"0,0-22 0,0 22 16,0 0-16,0 42 16,0 0-1,0 22-15,0-22 0,0 21 16,0 1-16,0-1 0,0 21 0,0-20 16,0-1-16,0 22 0,0-22 0,0 21 15,0 1-15,0-22 0,0 22 16,0-22-16,0 0 0,0 1 0,0-1 15,0 0-15,0-20 0,0-1 16,0 0-16,0 0 0,0 0 0,-21-21 31</inkml:trace>
  <inkml:trace contextRef="#ctx0" brushRef="#br0" timeOffset="17724.68">12171 4995 0,'0'0'0,"-21"0"15,-1 43 1,22-22-16,-21 0 16,21 0-16,0 0 0,0 1 0,0-1 15,0 0-15,0 0 0,0 0 0,21-21 16,1 0-16,20 21 0,-21-21 16,21 0-16,-20 0 0,20 0 15,0 0-15,1-21 0,-1 0 0,0 21 0,1-21 16,-1 0-16,0 0 0,1-22 15,-1 22-15,-21 0 0,21-21 16,-20 20-16,-1 1 0,-21-21 0,0 21 16,21 0-16</inkml:trace>
  <inkml:trace contextRef="#ctx0" brushRef="#br0" timeOffset="18393.3">10816 5990 0,'0'0'0,"0"-21"0,0 0 0,0 0 0,-21 21 31,0 21-31,21 21 16,0 1-16,0-22 0,-21 42 15,-1-20-15,1-1 0,21 21 0,-21 1 16,0-1-16,0-20 0,0 20 16,-1 1-16,1-22 0,0 0 0,0 1 15,21-1-15,-21 0 0,21-20 0,-21-1 16,21 0-16,-22 0 0,22-42 31,0 0-31,0 0 16,0-1-16,22-20 0,-1 0 15,-21-1-15,21-20 0,0 21 0,0-22 16,0 1-16,1-22 0,-22 21 0,21 1 16,0-1-16,0-20 0,0 20 15,0 22-15,-21-22 0,22 43 0,-1-21 16,0 42-16,0 21 16,0 0-16,-21 22 0,0-1 15,21 21-15,1-20 0,-22 20 16,0-20-16,0 20 0,21 1 0,-21-1 15,21 1-15,-21-22 0,0 21 0,0-20 16,21-1-16,-21 0 16,21-20-16,0 20 0,-21-21 0,0 0 15,0 0-15,22-21 0,-1 0 16,-21-21 0,0 0-16,-21 0 15,-1 0-15</inkml:trace>
  <inkml:trace contextRef="#ctx0" brushRef="#br0" timeOffset="18975.29">10541 6392 0,'-42'0'0,"84"0"0,-106 0 0,22 0 16,0 0-16,21 22 0,-1-1 15,22 0-15,0 0 0,0 0 0,0 0 16,0 1-16,0-1 0,43 0 16,-22-21-16,0 21 0,21-21 15,-20 0-15,20 0 0,0 0 0,22 0 16,-22 0-16,22 0 0,-1-21 15,1 0-15,-1 0 0,1-1 0,-22-20 16,21 21-16,-20 0 0,20 0 0,-42-22 16,22 22-16,-22 0 0,0-21 15,0 20-15,-21 1 0,21 21 0,-21-21 16,0 42 0,0 0-1,0 1-15,-21-1 0,21 21 0,-21 0 16,21 1-16,0-1 0,0-21 15,0 22-15,0-1 0,0-21 16,0 21-16,0-20 0,21-1 0,0 0 16,1-21-16,-1 21 0,0-21 0,0 0 15,0 0-15,22 0 0,-22 0 16,21 0-16,-21-21 0,22 21 0,-22-21 16,21 0-16,-21-22 0,0 22 0,22-21 15,-22 21-15,0-22 0,0 1 16,-21 0-16,0-1 0,21 1 0,-21 0 15,0 20-15,0-20 0,0 21 16,0 42 0,0 0-1,0 0-15,0 22 0,-21-1 16,21 0-16,0 1 0,-21-1 0,21 0 16,0 1-16,0-1 0,0-21 0,0 22 15,0-22-15,0 0 0,21 0 16,0 0-16,1 0 0,-1-21 0,0 0 15,0 0-15,21 0 0,-20 0 0,-1 0 16,21 0-16,0-21 0,-20 0 16,20 0-16,0 0 0,-21-22 0,22 22 15,-22-21-15,21 0 0</inkml:trace>
  <inkml:trace contextRef="#ctx0" brushRef="#br0" timeOffset="19207.16">12552 5927 0,'0'-43'0,"0"86"0,0-107 0,0 43 15,0 0-15,0 42 16,0 0-16,0 22 0,0-22 16,-21 21-16,21 0 0,-22 1 15,22-1-15,0 0 0,0 1 0,0-1 16,0 22-16,0-22 0,-21 0 0,21 1 16,0 20-16,0-21 0,0-20 15,0 20-15,0 0 0,0-21 0,0 1 16,0-1-16,0 0 0,0 0 15,21-21 1,1-21-16,-1 0 0,0 0 16,0-1-16,0-20 0</inkml:trace>
  <inkml:trace contextRef="#ctx0" brushRef="#br0" timeOffset="19622.93">12806 5927 0,'0'0'0,"21"-43"0,-21 1 0,0 21 16,0 0-16,0 0 0,0 42 15,0 0-15,0 21 0,0-21 16,0 22-16,0-1 0,0 0 16,0 1-16,0 20 0,0-20 15,0-1-15,0 0 0,0 1 0,0-1 16,0 0-16,0 1 0,0-1 16,-21-21-16,21 21 0,0-20 0,0 20 15,0-21-15,-21 0 0,21 0 16,-22-21-16,22-21 15,0-21 1,0 21-16,0 0 0,0-22 16,22 1-16,-1 0 0,0-1 15,21 1-15,-21 21 0,22-22 16,-22 22-16,21 0 0,-21 0 0,22 21 0,-22 0 16,0 0-16,0 0 15,0 21-15,1 0 0,-22 0 0,0 1 16,21-1-16,-21 21 0,0 0 0,0-20 15,0 20-15,0 0 0,0-21 16,0 22-16,0-22 0,0 0 0,0 0 16,0 0-16,-21 1 0,21-1 0,-22-21 15,1 0 1,0 0-16,0 0 0</inkml:trace>
  <inkml:trace contextRef="#ctx0" brushRef="#br0" timeOffset="19803.88">12319 6265 0,'0'0'0,"-21"0"0,0 0 0,-1-21 15,44 21 1,20 0 0,-21-21-16,21 21 0,1 0 0,-1 0 15,0 0-15,22-21 0,-1 21 0,1 0 16,-1 0-16,1-21 0,-1 21 15,1 0-15,-1 0 0</inkml:trace>
  <inkml:trace contextRef="#ctx0" brushRef="#br0" timeOffset="20203.57">13631 6096 0,'-63'42'31,"42"-20"-31,-1-1 0,1 0 15,0 21-15,21-21 0,-21 1 0,0 20 16,0 0-16,-1 1 0,22-22 16,0 21-16,0 0 0,0-20 0,0-1 15,0 21-15,0-21 0,0 0 0,43 1 16,-22-1-16,0-21 0,0 0 16,0 21-16,22-21 0,-22 0 15,21 0-15,1 0 0,-22-21 0,21 0 16,-21-1-16,22 1 0,-22 0 15,0 0-15,0-21 0,-21-1 0,0 1 16,0 0-16,0-1 0,0 1 0,0 21 16,-21-22-16,0 1 0,0 21 15,-1 0-15,1 0 0,0-1 0,0 22 16,0 0-16,0 0 0,-1 0 0,1 0 16,0 22-16,21-1 15,-21 0-15,21 0 0,0 0 16,0 22-16,0-22 0,0 0 0,0 21 0,21-21 15,-21 1-15,21 20 16,0-21-16,1 0 0,-1 0 0,0 1 16</inkml:trace>
  <inkml:trace contextRef="#ctx0" brushRef="#br0" timeOffset="20707.28">13928 6646 0,'0'0'16,"21"0"-16,0 0 0,0 0 15,0 0-15,0-21 16,1 0-16,-1 0 0,0 0 0,-21-22 15,21 22-15,0-21 0,0 0 0,1 20 16,-22-20-16,21 0 0,0-1 16,0 22-16,-21-21 0,0 21 0,21 0 15,-21-1-15,-21 22 32,0 0-32,21 22 15,0-1-15,0 0 0,0 0 16,0 0-16,0 0 0,0 22 0,0-22 15,0 0-15,0 21 0,0-20 0,21-1 16,-21 21-16,21-21 0,-21 0 16,21 1-16,-21-1 0,0 0 0,0 0 15,0 0-15,22 0 0,-1-21 16,0 22-16,0-22 16,0 0-16,0 0 0,1 0 15,-1-22-15,0 1 0,21 0 0,-21 0 16,1 0-16,20-22 0,-21 22 15,21-21-15,-20 0 0,-1 20 0,21-20 16,-21 21-16,0 0 0,1 0 0,-22-1 16,21 22-16,-21 22 15,0-1 1,0 0-16,0 0 0,-21 0 0,21 22 16,0-22-16,-22 21 0,22-21 15,0 0-15,-21 1 0,21 20 16,0-21-16,0 0 0,0 0 15,21-21 17,1-21-32</inkml:trace>
  <inkml:trace contextRef="#ctx0" brushRef="#br0" timeOffset="20859.2">14880 6160 0,'-21'-22'16,"42"44"-16,-63-65 0,21 43 0,21-21 15,-22 21 1,44 0 15,-1 0-15</inkml:trace>
  <inkml:trace contextRef="#ctx0" brushRef="#br0" timeOffset="21515.3">15494 6456 0,'-21'-21'0,"-43"-64"32,64 64-32,21 21 0,1-21 15,-1 21-15,21 0 0,-21 0 16,22 0-16,-22 0 0,21 0 0,-21 0 16,22 21-16,-22 0 0,0 0 0,0 0 15,0 1-15,0 20 16,-21-21-16,0 21 0,0-20 0,0-1 0,-21 0 15,0 21-15,0-21 0,-21 1 16,20-1-16,-20 0 0,-21 0 16,20 0-16,1 0 0,-22 1 0,22-1 15,0 0-15,-22 0 0,22-21 0,21 21 16,-22-21-16,22 21 0,-21-21 16,42 22-16,0-1 15,21 0-15,0-21 16,22 21-16,-1-21 0,0 21 15,22 0-15,-22 1 0,22-1 0,-1 0 16,1 0-16,-22 0 0,21 22 16,-20-22-16,-1 21 0,0-21 15,-20 22-15,20-22 0,-42 21 0,0-21 16,0 22-16,0-1 0,0-21 0,-21 21 16,-22-20-16,1 20 0,0-21 0,-1 0 15,-20 22-15,-1-22 0,1 0 16,-1 0-16,-20-21 0,20 21 0,-20 0 15,20-21-15,-21 0 0,22 0 0,-22 0 16,22 0-16,20 0 0,-20 0 0,21-21 16,-1 0-16,1 21 0,21-21 15,21-21-15,0 20 0,0-20 0,0 21 16,0-21-16,21-22 0,21 22 16,1-22-16,-1 1 0,0-1 0,22 1 15</inkml:trace>
  <inkml:trace contextRef="#ctx0" brushRef="#br0" timeOffset="21999.03">16489 6308 0,'0'-21'0,"0"42"0,0-64 0,0 22 15,0 0-15,0 0 0,0 0 16,-21 21-16,-1 0 15,1 0-15,0 0 16,-21 0-16,21 0 0,-1 21 0,1 21 16,-21-21-16,21 22 0,-22-1 15,22 0-15,-21 1 0,21-1 0,0 0 16,-1-20-16,1 20 0,21-21 0,0 0 16,0 0-16,0 1 0,0-1 15,0 0-15,21-21 0,1 0 16,-1 0-16,0 0 0,0 0 0,0-21 15,0 0-15,22-1 0,-22 1 16,0 0-16,0 0 0,22-21 0,-22-1 16,0 1-16,0 21 0,0-22 15,0 22-15,-21-21 0,0 21 16,22 0-16,-22 42 16,0 0-1,-22 21-15,22-21 0,0 1 16,-21 20-16,21-21 0,0 21 0,0-20 15,0 20-15,0-21 0,0 0 0,0 0 16,0 1-16,0-1 0,21 0 16,1-21-16,-1 21 0,0-21 15,0 0-15,0 0 0,0 0 0,1-21 16,-1 21-16,0-21 16</inkml:trace>
  <inkml:trace contextRef="#ctx0" brushRef="#br0" timeOffset="22284.18">17039 5588 0,'0'0'0,"-42"64"32,21-43-32,-1 21 0,22 0 15,-21 1-15,0-1 0,21 0 16,-21 22-16,21-22 0,0 22 15,-21-1-15,0-20 0,21 20 0,-22-21 16,22 22-16,0-1 0,-21-20 16,0-1-16,21 0 0,-21 1 0,21-22 15,0 21-15,0-21 0,0 1 0,0-1 16,21-21 0,0 0-16,0 0 0,1 0 0,-1-21 15,0 21-15,21-43 0,-21 22 0,1 0 16,-1-21-16</inkml:trace>
  <inkml:trace contextRef="#ctx0" brushRef="#br0" timeOffset="23139.49">17272 6160 0,'0'0'0,"-21"21"16,0 0 0,21 0-16,-22 0 15,1 0-15,0 1 0,21 20 0,0-21 16,0 0-16,-21 22 0,21-22 0,0 0 15,0 0-15,0 21 0,0-20 16,0-1-16,0 0 0,0 0 16,21-21-16,0 0 15,0 0-15,1 0 16,-1-21-16,21 21 0,-21-21 16,22 0-16,-22-1 0,21 1 0,-21 21 15,0-21-15,22 0 0,-22 21 16,0 0-16,-21 21 15,0 0 1,0 0-16,-21-21 0,0 22 16,0-1-16,21 0 0,-22 0 0,1 0 15,21 0-15,0 1 16,0-1-16,21-21 16,1 0-1,-1 0-15,0 0 0,0 0 16,0 0-16,-21-21 15,21-1-15,1 22 0,-22-21 0,0-21 16,0 21-16,0-22 0,0 1 0,0 0 16,0-1-16,0 1 0,0 0 15,0 21-15,0-1 0,0-20 0,0 21 16,21 0-16,0 0 0,-21-1 16,21 22-16,0 0 0,0 0 15,1 0-15,-1 0 0,0 0 0,0 0 16,0 0-16,22 22 0,-22-1 15,0 0-15,0 0 0,0 0 0,0 0 16,1 1-16,-22-1 0,0 21 0,0-21 16,0 22-16,0-22 15,0 0-15,0 21 0,0-21 0,0 1 16,0-1-16,0 0 0,0 0 0,0 0 16,-22-21-16,1 0 15,0 0 1,21-21-16,0 0 15,0 0-15,0 0 0,0-1 16,0 1-16,21-21 0,0 0 0,1-1 16,-1 1-16,0 0 0,21-1 15,-21 1-15,22 21 0,-1-22 0,0 22 16,1 0-16,-1 21 0,0 0 16,-20 0-16,20 0 0,-21 0 0,-21 21 15,21 0-15,-21 1 0,0 20 16,0-21-16,0 21 0,0-20 0,0 20 15,0 0-15,0-21 0,-21 22 16,0-1-16,21-21 0,-21 0 0,21 1 16,-21-1-16,-1 0 0,22 0 0,0 0 15,-21-21-15,0 0 16,21-21 0,-21 0-16,21 0 0,0 0 15</inkml:trace>
  <inkml:trace contextRef="#ctx0" brushRef="#br0" timeOffset="23335.38">18013 5757 0,'0'0'0,"-21"0"16,-1 0-16,1 0 15,0 0 16,21-21-15,-21 21 0,0 0-16,0 0 0</inkml:trace>
  <inkml:trace contextRef="#ctx0" brushRef="#br0" timeOffset="23580.24">16658 5906 0,'0'0'16,"-21"21"-16,-21-21 0,20 0 0,65 0 31,-22 0-31,0 0 0,21 0 0,1 0 16,-1 0-16,0 0 0,1 0 16,-1-21-16,0 21 0,1 0 15,-1 0-15,-21-22 0,22 22 0,-22 0 16,0 0-16,-42 0 31,0 0-31,-22 0 0,1 0 0,0 22 16,-22-1-16</inkml:trace>
  <inkml:trace contextRef="#ctx0" brushRef="#br0" timeOffset="24228.11">9419 7599 0,'0'0'16,"21"0"-16,0 0 0,1 0 0,20 0 0,-21 0 15,21 0-15,1 0 0,-1 0 0,0 0 16,22 0-16,-1 0 0,22 0 0,-21 0 16,20 0-16,22 21 0,-21-21 15,21 0-15,-1 0 0,22 0 16,0 0-16,0 21 0,22-21 0,-1 0 0,0 0 16,21 0-16,-21 0 0,22 0 15,-22 0-15,21 0 0,1 0 16,-1 0-16,21 0 0,1 0 0,-1 0 15,-20 0-15,20 0 0,1 0 0,20 0 16,-20 0-16,-1 0 0,1 0 16,-1 0-16,1-21 0,-1 21 0,-20-21 15,20 21-15,-20-21 0,-1 21 0,-21-21 16,0 21-16,0 0 0,1-22 16,-22 22-16,0 0 0,-22-21 0,-20 0 15,21 21-15,-43 0 0,1 0 0,-1 0 16,-20-21-16,-1 21 15,0 0-15,-20 0 0,-1 0 0,-42 0 32,-22 0-32,1 21 15,0-21-15,-22 0 0,-21 0 0</inkml:trace>
  <inkml:trace contextRef="#ctx0" brushRef="#br0" timeOffset="24759.12">10287 7684 0,'0'0'0,"42"0"0,-21 0 0,22 0 16,-1 0-16,0 0 0,22 0 15,-22 0-15,22 0 0,20 0 0,-20 0 16,21 0-16,20 0 0,1 0 0,-21 0 15,21 0-15,21 0 0,-21 0 0,-1 0 16,22 0-16,0 0 0,-21 0 16,21 0-16,21 0 0,-21 0 0,0 0 15,0 0-15,22 0 0,-1 0 0,0 0 16,0 0-16,0 0 0,0 0 16,-21 0-16,22 0 0,-1 0 0,0-22 15,-21 22-15,21 0 0,-21 0 0,-21 0 16,21 0-16,-21 0 0,0 0 15,21 0-15,-43 0 0,22 0 16,-21 0-16,-1 0 0,1 0 0,-21 0 16,-1 0-16,1 0 0,-22 0 0,21 22 15,-20-22-15,-22 0 0,0 0 16,0 0-16,-21 21 0,-21-21 16,0 0-16,-21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1:36:5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7683 550 0,'0'0'0,"-21"0"15,21-21-15,0 0 16,-21 0-16,21 0 31,-21 21 16,21 21-47,-21 0 16,21 0-16,0 0 0,0 1 0,-21-1 15,21 21-15,-22-21 16,22 22-16,-21-1 0,21 0 0,-21 1 16,21-1-16,-21 0 0,0 22 15,21-22-15,-21 0 0,-1 1 0,22-1 16,-21-21-16,21 22 0,0-22 0,-21 21 15,21-21-15,0 0 0,-21 1 16,21-1-16,0 0 0,0 0 0,0 0 16,0-42 31,0 0-47,0 0 0,0 0 15,21-1-15,0 1 0</inkml:trace>
  <inkml:trace contextRef="#ctx0" brushRef="#br0" timeOffset="435.74">7620 550 0,'0'0'0,"0"-21"16,0 0-16,0 0 0,0 0 15,0 0-15,0-1 0,21 1 16,0 21-16,0-21 0,1 21 16,-1-21-16,0 21 15,0 0-15,0 0 0,0 0 0,1 0 16,-1 0-16,0 0 0,0 0 16,0 21-16,0 0 0,1-21 0,-1 21 15,0 1-15,0-1 0,0 21 16,0-21-16,1 0 0,-1 22 0,-21-22 15,0 21-15,21 1 0,-21-1 16,0 0-16,0 1 0,0-1 0,0 0 16,0-21-16,0 22 0,0-1 15,0 0-15,0-20 0,0 20 16,-21-21-16,21 21 0,-21-20 0,21-1 16,0 0-16,0 0 0,-22-21 15,22 21-15,-21-21 16,21-21 15,0 0-15</inkml:trace>
  <inkml:trace contextRef="#ctx0" brushRef="#br0" timeOffset="783.62">7662 974 0,'-21'-21'16,"21"-1"-1,21 22-15,0-21 16,1 21-16,-1 0 0,0 0 15,21-21-15,-21 21 0,22 0 16,-1 0-16,-21-21 0,22 21 0,-22 0 16,21 0-16,-21 0 0,0 0 15,1-21-15,-1 21 0,0 0 16</inkml:trace>
  <inkml:trace contextRef="#ctx0" brushRef="#br0" timeOffset="1163.56">8509 550 0,'0'0'0,"0"-42"31,0 63 1,0 0-32,0 1 0,0-1 15,0 0-15,0 0 0,0 21 0,0-20 16,0 20-16,0 0 15,-21 1-15,21-1 0,0 0 0,0 1 16,-21-1-16,21 0 0,0 1 0,0-1 16,0-21-16,0 21 0,-22-20 15,22-1-15,0 21 0,0-21 0,0 0 16,0 1-16,0-1 16,0 0-16,0-42 46,0 0-46,0-1 0,0 1 16</inkml:trace>
  <inkml:trace contextRef="#ctx0" brushRef="#br0" timeOffset="1551.34">8530 677 0,'0'0'0,"-21"0"0,21-21 0,-21-42 32,21 42-32,0-1 15,21 22 1,0-21-16,0 21 0,0-21 16,1 21-16,20 0 0,-21 0 0,21 0 15,-20 0-15,20 0 0,-21 0 16,21 0-16,-20 0 0,-1 0 0,0 21 15,0-21-15,0 21 0,-21 1 16,21-1-16,-21 0 0,0 0 16,0 0-16,-21 0 0,0 1 15,0-1-15,0-21 0,0 21 0,-1 0 16,-20 0-16,21-21 0,0 21 16,0-21-16,-1 0 0,1 22 15,0-22-15,0 0 0,21-22 47,21 22-31</inkml:trace>
  <inkml:trace contextRef="#ctx0" brushRef="#br0" timeOffset="1927.12">9398 445 0,'0'0'0,"0"-22"16,-21 22-16,0 0 16,21 22-1,0-1 1,-22 21-16,22-21 15,0 0-15,0 1 0,0 20 0,-21 0 16,21-21-16,0 22 0,0-1 0,0-21 16,0 22-16,0-1 0,0 0 15,-21-21-15,21 22 0,0-1 16,-21-21-16,21 0 0,0 1 16,0-1-16,-21 0 0,21 0 0,0 0 15,0 0-15,0-42 47,0 0-47</inkml:trace>
  <inkml:trace contextRef="#ctx0" brushRef="#br0" timeOffset="2263.92">9123 1122 0,'-21'21'0,"-22"43"15,43-43 1,0 0-16,21 0 16,1 0-1,-1-21-15,21 0 0,-21 0 16,0 0-16,22 0 0,-22 0 0,21 0 15,-21 0-15,1 0 0,20 0 16,-21-21-16,0 0 0,22 21 16,-22-21-16,0 21 0,0-21 0,0-1 15,0 22-15,-21-21 16,22 0-16,-22 0 0,21 21 16,-21-21-16,0 0 0,0-1 15,0 1 1,0 0-16</inkml:trace>
  <inkml:trace contextRef="#ctx0" brushRef="#br0" timeOffset="2559.92">9250 445 0,'0'0'0,"0"-22"0,0 1 16,21 0 0,0 21-1,0 0-15,0 0 0,22 0 16,-22-21-16,0 21 0,0 0 0,0 0 16,1 0-16,-1 0 0,0-21 15,0 21-15,0 0 16,0 0-16</inkml:trace>
  <inkml:trace contextRef="#ctx0" brushRef="#br0" timeOffset="3107.29">10943 466 0,'0'0'0,"-63"0"16,63-21 0,0-1-1,21 22-15,0-21 16,21 21-16,-21 0 0,43 0 16,-22-21-16,1 21 0,20 0 15,-21 0-15,22-21 0,-22 21 0,22 0 16,-22 0-16,22 0 0,-22 0 15,21 0-15,-20 0 0,-22 0 0,21 0 16,-21 0-16,1 0 0,-44 0 31,-20 0-31,21 0 0,0 0 16,-22 0-16,1 0 0,0 21 0,21-21 16,-22 0-16,22 0 0</inkml:trace>
  <inkml:trace contextRef="#ctx0" brushRef="#br0" timeOffset="3407.11">11261 466 0,'0'21'16,"0"0"-1,0 0-15,0 0 0,0 22 16,0-22-16,0 0 0,0 21 0,0 1 15,0-1-15,0 0 0,0 1 16,0-1-16,0 22 0,0-22 0,0 0 16,0 22-16,-22-22 0,22 0 15,-21 1-15,21-22 0,-21 21 16,21-21-16,0 1 0,0 20 0,0-21 16,0 0-16,0 0 15,0 1 1,0-44-1,0 1-15</inkml:trace>
  <inkml:trace contextRef="#ctx0" brushRef="#br0" timeOffset="3839.39">11536 1080 0,'0'0'0,"0"21"0,21-21 31,0 0-15,0-21-16,0 21 16,1-22-16,-1 22 0,0-21 15,0 0-15,0 21 0,0-21 0,-21 0 16,22 0-16,-22-1 0,21 22 15,-21-21-15,0 0 0,0 0 16,0 0-16,-21 21 16,-1 0-16,1 0 15,0 0-15,0 21 0,0-21 16,21 42-16,-21-21 0,-1 1 16,1-1-16,0 21 0,21 0 0,-21-20 15,0 20-15,21-21 0,0 21 16,0-20-16,-21-1 0,21 0 0,0 0 15,0 0-15,0 0 0,0 1 16,0-1-16,0 0 0,21-21 16,0 0-16,0 0 0,0 0 15,0 0-15,1 0 0,-1 0 0,21 0 16,-21 0-16</inkml:trace>
  <inkml:trace contextRef="#ctx0" brushRef="#br0" timeOffset="4367.09">12531 847 0,'0'-21'0,"0"42"0,-22-42 47,1 21-47,0 0 0,0 21 0,0-21 15,-22 21-15,22 0 0,0-21 16,0 21-16,-21 0 0,20 1 0,1-1 16,0 0-16,0 0 0,21 0 0,0 0 15,0 1 1,0-1 0,21-21-16,21 0 0,-20 0 15,-1 0-15,0 0 0,21 0 0,-21 0 16,1 21-16,-1-21 0,21 0 15,-21 0-15,0 0 0,1 21 16,-1-21-16,0 0 0,-21 21 0,21 0 16,0-21-16,-21 22 0,0-1 15,0 0-15,0 0 16,0 0-16,-21-21 0,0 21 16,0-21-16,-22 22 0,22-22 15,0 0-15,-21 21 0,21-21 0,-22 0 16,22 0-16,0 0 0,-21 0 15,20 0-15,1 0 0,-21 0 0,21 0 16,0 0-16,-1 0 0,1 0 16,0 0-16,21-21 15,-21 21-15,21-22 16,0 1 0,21 21-16,0-21 0,0 0 15</inkml:trace>
  <inkml:trace contextRef="#ctx0" brushRef="#br0" timeOffset="4799.92">12996 423 0,'0'-21'0,"0"42"0,0-63 0,0 21 16,0 0 0,0 42 15,0 0-31,-21 0 0,21 0 16,-21 22-16,21-22 0,0 21 0,0 1 15,-21-1-15,0 0 0,21 1 16,-22 20-16,22-21 0,-21 22 0,21-22 15,-21 22-15,21-22 0,0 0 16,-21 22-16,21-43 0,0 21 16,0 1-16,0-1 0,0-21 0,0 0 15,0 1-15,0-1 0,0 0 16,0 0-16,0 0 0,21-21 0,-21 21 16,21-21-16,0 0 15,1 0-15,-1 0 16,0-21-16,0 0 0,0 21 0,-21-21 15,21 0-15,1 0 0,-1-1 16,0 1-16,-21 0 0,21-21 0</inkml:trace>
  <inkml:trace contextRef="#ctx0" brushRef="#br0" timeOffset="5722.86">15155 466 0,'0'0'16,"0"-21"-16,0-1 0,0 1 16,0 0-1,0 0-15,21 21 31,1 0-31,-1 21 16,0 0-16,-21 0 16,21 1-16,0-1 0,0 0 0,-21 0 15,0 21-15,22-20 0,-22-1 0,21 0 16,-21 0-16,0 0 16,0 0-16,0 1 0,0-1 31,21-21-31,-21-21 62,-21 21-46,0-22-16,-43 1 0</inkml:trace>
  <inkml:trace contextRef="#ctx0" brushRef="#br0" timeOffset="6218.98">12848 762 0,'0'0'0,"21"0"47,0 0-47,1 0 0,-1 0 0,0 0 15,0 0-15,21 0 0,-20 0 16,-1 0-16,21-21 0,-21 21 0,22 0 15,-22 0-15,0 0 16,0 0-16,0 0 0,0 0 0,1 0 16,-44 0 15</inkml:trace>
  <inkml:trace contextRef="#ctx0" brushRef="#br0" timeOffset="7199.45">14880 402 0,'42'0'16,"-20"21"-1,-22 1 1,21-22-16,-21 21 0,21 0 15,0 0-15,0 0 0,0 0 16,1 1-16,-1-1 0,0 0 16,-21 0-16,42 0 0,-42 0 0,43 22 15,-22-22-15,0 21 16,0-21-16,0 22 0,0-1 0,-21 0 16,22-20-16,-1 20 0,0 0 0,0 1 15,-21-1-15,0-21 0,21 21 16,0 1-16,-21-22 0,0 0 0,0 21 15,22-20-15,-22-1 0,0 0 16,0 0-16,0 0 16,0-42 15,0 0-15,0 0-16,0 0 0,21-1 0,-21-20 15,21 0-15,0-1 16,-21 1-16,21 0 0,0-22 0,1 1 15,-1 20-15,0-20 0,0-1 16,0 1-16,0 21 0,1-1 0,-1-20 16,0 20-16,0 1 0,0 21 0,-21-21 15,21 20-15,-21-20 0,22 21 16,-22 0-16,21 0 0,-21-1 0,0 1 16,21 21-1,0 0 16,-21 21-15,0 1-16,0-1 16,21-21-16,-21 21 15</inkml:trace>
  <inkml:trace contextRef="#ctx0" brushRef="#br0" timeOffset="7587.23">16341 3662 0,'0'0'0,"0"-381"0,0-21 15,0 42-15,0 64 0,21 42 16,0 42-16,0 64 0,-21 21 0,21 21 16,0 21-16,-21 22 0,22-1 0,-22 1 15,21 20-15,-21 1 0,0 0 16,0-22-16,0 43 0,0-21 0,0-1 16,0 22-16,-21-21 15,-1 21-15,1 0 0,0-1 0,-21 1 16,21 21-16,-1 0 0,-20 0 0,21 0 15,-21 0-15,-1 0 0,22 0 16,0 0-16,-21 21 0,20 1 0,1 20 16,0-21-16,0 21 0,0 1 15,21-1-15,0 0 0,0 1 0,0-22 16</inkml:trace>
  <inkml:trace contextRef="#ctx0" brushRef="#br0" timeOffset="8018.98">16108 1291 0,'63'0'31,"-42"0"-31,1 0 16,-1-21-16,0 0 0,0 0 0,0 21 16,0-21-16,1-1 0,-1-20 0,0 21 15,0 0-15,0-43 0,-21 22 16,0 0-16,21-1 0,-21 22 0,22 0 16,-1 0-16,-21 0 0,21-1 0,-21 1 15,0 42 16,0 1-31,0 20 16,0-21-16,0 0 0,0 22 0,0-22 16,0 21-16,0-21 0,0 0 15,0 22-15,0-22 0,0 0 16,0 0-16,21 22 0,0-43 0,-21 21 16,21 0-16,1-21 15,-1 21-15,0-21 0,0 0 16,0 0-16,0 0 0,1 0 15,-1-21-15,0 0 0,0 0 16,0-1-16,0-20 0,1 21 16,-22-21-16,21-1 0,0 1 0,-21 0 15,21-1-15,-21-20 0,21 20 16,0 1-16,1 0 0,-22-1 0,0 1 16,21 0-16,-21 21 0,0-22 0,21 22 15,-21 0-15,0 0 16,0 0-16</inkml:trace>
  <inkml:trace contextRef="#ctx0" brushRef="#br0" timeOffset="8629.62">16954 593 0,'0'0'0,"0"21"0,0 0 0,0 0 0,0 0 15,-21 22-15,21-1 0,-21 0 16,21 1-16,0-22 0,-21 21 0,21 1 16,0-1-16,0 0 0,0-21 15,0 22-15,0-22 0,0 0 0,0 0 16,21 0-16,0-21 0,-21 22 15,21-22-15,1 0 0,-1 0 16,0 0-16,0 0 16,0 0-16,0 0 0,1 0 0,-22-22 15,21 1-15,0 0 0,0 0 0,-42 0 16,21 0-16,21-1 0,-42-20 16,42 21-16,0 0 0,0 0 15,1-1-15,-22 1 0,21 21 0,-21 21 31,0 1-31,0-1 16,0 0-16,0 21 16,0-21-16,63 1 0,-42-1 0,-21 0 0,-21 0 15,0 21-15,21-20 0,-21-1 16,21 0-16,0 0 16,0-42 30,0 0-46,0 0 0,0-1 16,42-486 125,-42 530-110,0-1-15,0 0-16</inkml:trace>
  <inkml:trace contextRef="#ctx0" brushRef="#br0" timeOffset="10151.73">17759 1080 0,'21'0'15,"0"0"1,0 0-16,0-22 16,1 22-16,-22-21 15,0 0-15,21 21 0,-21-21 0,0 0 16,0 0-16,0-1 0,0 1 15,0 0 1,0 0-16,-21 21 0,-1-21 0,1 21 16,0 0-16,0 0 0,0 0 15,0 0-15,-1 0 0,-20 21 0,21 0 16,0 0-16,-22 0 0,22 1 16,0-1-16,0 0 0,0 21 0,0-21 15,-1 1-15,22-1 0,-21 0 16,21 21-16,0-21 0,0 1 15,0-1-15,0 0 0,21-21 16,1 21-16,-1-21 0,0 0 0,0 0 16,0 0-16,0 0 0,1 0 0,-1 0 15,21 0-15,-21 0 16,0 0-16,1 0 0,-1-21 0,0 0 16,0 0-16,0-1 0,0 1 0,1-21 15,-1 21-15,0-22 0,0 1 16,0 0-16,-21-1 0,0 1 0,21 0 15,-21-1-15,22-20 0,-22 42 16,0-22-16,0 1 0,0 0 0,0 21 16,0-1-16,0 1 0,0 0 15,0 0-15,-22 42 32,22 0-32,0 0 0,-21 22 15,21-22-15,0 21 0,0 1 16,0-1-16,-21 0 0,21 1 15,0-1-15,-21 0 0,21 1 0,0-1 16,-21 0-16,21 1 0,0-22 0,0 21 16,0-21-16,0 0 0,21 1 15,-21-1-15,0 0 0,21-21 0,0 21 16,0 0-16,1-21 16,-1 0-16,0 0 0,0 0 15,0 0-15,0-21 0,1 21 0,-1-21 16,0 0-16,0 0 0,0-1 15,0 1-15</inkml:trace>
  <inkml:trace contextRef="#ctx0" brushRef="#br0" timeOffset="10587">18457 974 0,'0'-21'0,"0"42"0,21-64 0,-21 22 0,0 0 16,0 0-16,0 0 16,0 0-16,0-1 0,-21 1 15,0 21-15,0 0 0,0 0 16,0 0-16,-1 0 0,1 0 15,-21 0-15,21 21 0,0 1 16,-1-1-16,1 0 0,0 0 0,0 21 16,0-20-16,0 20 0,21-21 15,-22 21-15,22-20 0,-21-1 0,21 21 16,0-21-16,0 0 0,0 1 16,0-1-16,0 0 0,0 0 15,21 0-15,1-21 0,-1 0 16,0 0-16,0 0 15,0 0-15,0 0 0,1-21 16,-1 0-16,0 0 0,0 0 0,0-1 16,0 1-16,1-21 0,-1 21 15,0-22-15,-21 22 0,21-21 0,-21 21 16,0-22-16,21 22 16,-21 0-16,0 0 0,21 21 0,-21-21 15,0 42 1,0 0-16,0 0 15,-21 0-15,21 1 0,-21-1 16,21 21-16,0-21 0,0 22 0,0-22 16,0 0-16,0 0 0,0 0 0,0 0 15,0 1-15,0-1 0</inkml:trace>
  <inkml:trace contextRef="#ctx0" brushRef="#br0" timeOffset="10665.96">18711 1122 0,'21'-42'16</inkml:trace>
  <inkml:trace contextRef="#ctx0" brushRef="#br0" timeOffset="10764.89">18986 402 0,'0'0'0</inkml:trace>
  <inkml:trace contextRef="#ctx0" brushRef="#br0" timeOffset="10842.85">19008 360 0,'0'21'32,"0"0"-32,0 0 0,0 1 0,-22 20 0,22-21 15,-21 21-15,21-20 16,-21 20-16,21 0 0</inkml:trace>
  <inkml:trace contextRef="#ctx0" brushRef="#br0" timeOffset="11071.72">18838 1122 0,'0'42'31,"0"-21"-31,0 1 0,21-22 16,1 21-16,-1-21 16,0 0-16,0 0 0,0 0 15,0 0-15,1-21 0,-1-1 16,0 22-16,0-21 0,0 0 0,0-21 16,22 21-16,-22-1 0,0-20 15,21 21-15,-20-21 0,-1-1 16,0 22-16,0 0 0,0 0 0,-21 0 15,0-1-15,0 1 16,0 42 15</inkml:trace>
  <inkml:trace contextRef="#ctx0" brushRef="#br0" timeOffset="11151.67">19198 1122 0,'0'21'15,"-21"-21"-15,21 21 16,0 0-16,21-21 0,0 0 15</inkml:trace>
  <inkml:trace contextRef="#ctx0" brushRef="#br0" timeOffset="11979.91">19410 1228 0,'0'0'16,"21"0"-16,0-21 0,0 21 15,0-22-15,1 22 0,-1-21 0,0 0 16,0 0-16,0-21 0,0 20 16,1 1-16,-1-21 0,0 21 0,0 0 15,0-1-15,-21 1 0,0 0 0,0 0 16,0 0-16,43 21 15,-65 21 1,1 0-16,0 21 16,0-20-16,21 20 0,0-21 0,-21 0 15,21 22-15,-21-22 16,21 0-16,0 0 0,0 0 0,0 0 16,0 1-16,0-1 0,0 0 0,0 0 15,21-21 1,0 0-16,0 0 15,0 0-15,0 0 16,1-21-16,-22 0 0,0 0 0,21-1 16,-21 1-16,0 0 0,0 0 15,0 0-15,0-22 0,0 22 0,0-21 16,0 21-16,0 0 0,-21-1 0,21 1 16,-22 0-16,1 0 15,0 21-15,21-21 31,0 0-15,21 21-16,0 0 16,1 0-16,-1-22 0,0 22 0,0 0 15,21 0-15,-20-21 0,-1 21 16,0 0-16,21 0 0,-21 0 0,1 0 16,-1 0-16,0 0 15,0 0-15,-21 21 0,21 1 0,-21-1 16,0 0-16,0 0 15,0 0-15,0 0 0,0 1 0,0-1 16,0 0-16,0 0 0,0 0 0,0 22 16,0-22-16,0 0 15,0 0-15,0 0 0,0 0 16,0 1-16,0-1 16,-21-21-16,21 21 15,-21-21 1,0 0-1,21-21-15,0 0 0,0-1 16,0 1-16,0 0 16,0 0-16,0-21 0,21 20 0,0-20 15,0 21-15,0-21 16,1-1-16,20 22 0,0-21 0,-21 21 16,22-22-16,-1 22 0,0 0 15,1 0-15,-1 0 0,0 21 0,1 0 16,-1 0-16,0 0 0,1 0 0,-22 0 15,0 21-15,0 0 0,0 0 16,-21 21-16,22-20 0,-22 20 0,0-21 16,0 21-16,0 1 0,0-22 15,0 21-15,0 1 0,-22-1 0,1-21 16,0 21-16,0-20 0,0 20 16,-22-21-16</inkml:trace>
  <inkml:trace contextRef="#ctx0" brushRef="#br0" timeOffset="12067.86">20553 4149 0,'0'-21'31,"0"-1"-31,0 1 0,0 0 0,0 0 16,0-212-16,0-169 0,21-21 0,-21 42 15</inkml:trace>
  <inkml:trace contextRef="#ctx0" brushRef="#br0" timeOffset="12319.71">20087 423 0</inkml:trace>
  <inkml:trace contextRef="#ctx0" brushRef="#br0" timeOffset="184150">2138 3662 0,'0'0'0,"0"-21"0,0 0 15,0-1-15,0 1 16,0 0-16,0 0 16,0 0-1,0 42 17,0 0-32,0 0 0,0 22 15,0-1-15,-21 0 16,21 1-16,-22-1 0,22 21 0,-21 1 15,0-1-15,21-20 0,-21 20 16,21 1-16,-21-22 0,0 22 0,21-22 16,-22 0-16,22 1 0,-21-22 15,0 21-15,21-21 0,0 0 0,0 1 16,0-1-16,0-42 47,0-1-47,0 1 0</inkml:trace>
  <inkml:trace contextRef="#ctx0" brushRef="#br0" timeOffset="184224.95">2138 4001 0,'0'-43'16</inkml:trace>
  <inkml:trace contextRef="#ctx0" brushRef="#br0" timeOffset="184574.81">2434 3387 0,'0'21'0,"42"106"31,-42-85-31,0 22 0,0-22 0,-21 0 0,-21 1 16,21 20-16,-22-20 0,1-1 15,0 21-15,-1-20 0,1-1 0,0-21 16,-1 22-16,1-1 0,21-21 16,0 0-16,0-21 0,-1 21 0,1-21 31,21-21-16,0 0-15,0 0 16,0 0-16,0 0 0,0-1 16,0 1-1</inkml:trace>
  <inkml:trace contextRef="#ctx0" brushRef="#br0" timeOffset="185010.91">1968 4149 0,'0'0'16,"0"21"-16,0 0 0,0 0 15,0 0-15,0 1 0,0-1 16,0 0-16,0 0 0,22 0 15,-22 0 1,21 1-16,0-22 0,-21 21 16,21-21-16,0 0 0,0 0 15,1 21-15,-1-21 0,21 0 0,-21 0 16,0 0-16,22 0 0,-1 0 16,0 0-16,1 0 0,-22 0 0,21 0 15,1-21-15,-1 21 0,0-21 16,-21-1-16,22 22 0,-22-21 0,0 0 15,0 0-15,0-21 0,1 20 0,-22 1 16,21-21-16,-21 21 0,0-22 16,-21 467 140,42-424-140,0 0-16,0 0 0,0 0 15,0-21-15,1-1 0,20 22 0,-21-21 16</inkml:trace>
  <inkml:trace contextRef="#ctx0" brushRef="#br0" timeOffset="185450.09">3471 6816 0,'-63'0'15,"42"-170"-15,-1-211 16,1-21-16,0 21 0,0 85 16,-21 63-16,20 43 0,1 63 15,0 42-15,0 21 0,0 22 0,0 21 16,-1 21-16,22 21 16,0 0-1,0 0-15,22-21 16,-1 22-16,0-22 15,0 0-15,0 0 0,0 0 0,1 0 16,-1 0-16,0-22 0,0 1 16,21 21-16,-20-21 0,-1 0 0,0 0 15,0 0-15,0-1 16,0 1-16,-21 0 0,22 0 0,-22 0 16,21 0-16,-21-1 0,0 1 15,0 0 16</inkml:trace>
  <inkml:trace contextRef="#ctx0" brushRef="#br0" timeOffset="186454.54">2773 4255 0,'0'21'15,"21"-21"16,0 0-15,0 0-16,-21-21 0,21 21 16,1-22-16,-1 1 0,0 21 15,0-21-15,0 0 0,0 0 0,1 0 16,-22-1-16,0 1 0,21 0 16,-21 0-16,0 0 0,0 0 15,0-1-15,-21 22 16,-1 0-16,1 0 0,0 0 15,0 0-15,-21 0 0,20 0 16,-20 22-16,0-1 0,21 0 0,-1 0 16,-20 0-16,21 22 0,21-22 15,-64 0-15</inkml:trace>
  <inkml:trace contextRef="#ctx0" brushRef="#br0" timeOffset="186482.53">2498 4382 0</inkml:trace>
  <inkml:trace contextRef="#ctx0" brushRef="#br0" timeOffset="186554.49">2709 4509 0,'21'0'16,"1"0"-16,-1 0 0,0 0 0,0 0 15,21 0-15,-20 0 16,-22-22-16,21 22 0,21-21 0,0 21 16</inkml:trace>
  <inkml:trace contextRef="#ctx0" brushRef="#br0" timeOffset="187162.83">3789 4233 0,'0'0'0,"0"-42"31,0 21-31,0 0 0,0 0 0,0-1 16,-21 1-16,-1 0 0,1 0 16,0 0-16,0 21 0,0 0 15,0 0-15,-22 0 0,22 0 16,0 0-16,-21 0 0,20 21 0,-20-21 15,21 21-15,-21 0 0,20 22 16,-20-22-16,21 0 0,0 0 0,0 21 16,-1-20-16,1-1 0,0 21 15,21-21-15,-21 0 0,21 1 0,0-1 16,0 0-16,0 0 16,0 0-16,21 0 15,0-21-15,0 0 16,1 0-16,20 0 0,-21 0 0,0 0 15,22 0-15,-22-21 0,21 21 0,-21-21 16,22 0-16,-22 0 0,21 0 16,-21-1-16,22 1 0,-22 0 0,0 0 15,21 0-15,-21 0 0,-21-22 16,22 22-16,-1 21 0,-21-21 16,0 0-16,0 0 0,0-1 15,0 44 16,0-1-15,0 0-16,0 0 0,-21 0 0,-1 0 16,22 22-16,-21-22 0,0 21 15,21 1-15,-21-1 0,0 0 0,0 1 16,21-1-16,-43-21 0,22 43 16,0-22-16,0 21 0,21 1 0,-21-1 15,21 1-15,-22-1 0,1 1 16,-21-1-16,21-20 0,-22-1 0,-20 22 15,-1-22-15,1 0 0</inkml:trace>
  <inkml:trace contextRef="#ctx0" brushRef="#br0" timeOffset="187678.3">3217 5482 0,'64'-42'16,"-43"0"-16,21 20 15,-21-20-15,22 21 0,-1 0 0,22-22 16,-22 1-16,0-21 0,1 20 15,-1-41-15,21 20 0,-20 1 0,-1-1 16,0 1-16,1-22 0,-1 21 0,0 22 16,-20-21-16,20-1 0,-21 22 15,0-1-15,0 1 0,-21 0 0,0-1 16,22 1-16,-22 21 0,0 0 16,0 0-16,0-1 0,0 44 31,0-1-16,0 21-15,-22-21 0,1 0 0,21 1 16,-42 20-16,42 0 0,0 1 16,0-22-16,21 21 0,-21-21 0,0 0 15,0 1-15,0-1 0,0 0 0,0 0 16,0 0-16,21-21 31,0 0-31,1 0 0,-1-21 16,0 0-16,21 21 0,-21-21 0,1 0 15,-1-22-15,0 22 0,0 0 16,21 0-16,-20-22 0,-1 22 16,0 0-16,0 0 0,0 0 0,-21 0 15,0-1-15,21 22 16,-21 22 0,0-1-1,-21 0-15,0 0 0,21 0 0,0 0 16,-42 1-16,21-1 0,21 0 0,0 0 15,0 0-15,0 0 16,0 1-16,0-1 0</inkml:trace>
  <inkml:trace contextRef="#ctx0" brushRef="#br0" timeOffset="187729.54">4424 4614 0,'0'0'0,"21"0"16,21-21 0</inkml:trace>
  <inkml:trace contextRef="#ctx0" brushRef="#br0" timeOffset="188118.49">4889 4360 0,'85'-42'31,"-64"21"-15,0 42-16,-21-42 0,22 21 15,-1-21-15,0 0 0,-21-1 0,21 22 16,-21-21-16,21 0 0,-21 0 16,0 0-16,-21 21 15,0 0-15,0 0 0,0 0 16,-1 0-16,-20 21 0,21 0 16,-21 0-16,20 0 0,1 1 0,0-1 15,0 0-15,0 0 0,0 0 16,21 0-16,-22 22 0,22-22 0,0 0 15,0 0-15,0 0 16,0 1-16,22-22 16,-1 21-16,0-21 0,0 0 0,0 0 15,0 0-15,22 0 0,-22 0 0,0 0 16,0 0-16,22 0 0,-22 0 16,0-21-16,21 21 0,-21-22 0,1 1 15</inkml:trace>
  <inkml:trace contextRef="#ctx0" brushRef="#br0" timeOffset="188534.25">5630 4149 0,'0'0'0,"0"-21"0,-21 21 16,0 0-1,0 21-15,0-21 0,-1 21 16,1 0-16,0 0 0,0 0 15,0 1-15,0-1 0,21 0 16,0 0-16,0 0 16,0 0-16,0 1 15,0-1-15,21-21 0,0 0 16,0 21-16,0-21 0,0 0 16,1 21-16,-1-21 0,0 0 15,0 21-15,0-21 0,0 21 0,1-21 16,-22 22-16,0-1 15,0 0 1,-22-21-16,1 0 16,-21 0-16,21 0 0,0 0 15,-22 0-15,22 0 0,-21 0 0,-1 0 16,22 0-16,0 0 0,0 0 0,0 0 16,0 0-16,-1 0 15,22-21-15,0 0 16,0-1-1,22 1-15,-1 0 0</inkml:trace>
  <inkml:trace contextRef="#ctx0" brushRef="#br0" timeOffset="188910.93">6435 3598 0,'-43'-21'31,"43"42"-31,0 1 16,-21-22-16,0 42 0,0-21 0,21 0 15,-21 22-15,-1-1 0,1-21 0,21 43 16,-21-22-16,0 0 0,0 22 15,0-22-15,-22 22 0,22-1 0,21-21 16,-21 1-16,0-1 0,21 0 16,0 1-16,0-22 0,0 0 0,0 0 15,0 0-15,0 1 0,0-1 0,21-21 16,0 0 0,0 0-16,0 0 0,1 0 0,-1 0 15,21 0-15,-21 0 0,0 0 16,1-21-16,20-1 0,-21 1 0,0 21 15,0-21-15,1 0 0,-1 0 0</inkml:trace>
  <inkml:trace contextRef="#ctx0" brushRef="#br0" timeOffset="189178.13">6096 4022 0,'0'0'0,"63"0"32,-41 0-32,-1-21 0,0 21 15,21 0-15,-21 0 0,22 0 0,-1 0 16,0-22-16,1 22 0,-1 0 16,0 0-16,1 0 0,-1 0 0,0 0 15,1 0-15,-22 0 0,21-21 16,-21 21-16,1 0 0,-1 0 0,-42 0 31,-1 21-15</inkml:trace>
  <inkml:trace contextRef="#ctx0" brushRef="#br0" timeOffset="189686.83">7641 4233 0,'0'0'0,"-42"0"31</inkml:trace>
  <inkml:trace contextRef="#ctx0" brushRef="#br0" timeOffset="189711.83">7514 4403 0,'42'-21'16</inkml:trace>
  <inkml:trace contextRef="#ctx0" brushRef="#br0" timeOffset="189898.71">8086 18606 0,'42'0'0,"0"0"0,-126 0 0,211 0 0,42-22 15,-42 22-15,-42 0 0,20 0 0,1 0 16,-21 0-16,21-21 0,-22 21 15,1 0-15,-21 0 0,-1 0 0,1 0 16,-22 0-16,0 0 0,1 0 0,-22 0 16,0 0-16,0 0 0,0 0 15,0 0-15,-42 0 32,0 0-17,0 0-15,0 0 16,0 0-1</inkml:trace>
  <inkml:trace contextRef="#ctx0" brushRef="#br0" timeOffset="191206.96">7705 4212 0,'-22'-21'32,"44"21"-1,-1 0-31,21 0 0,-21 0 15,22 0-15,-1 0 0,21 0 0,-20 0 16,20 0-16,22 0 0,-22 0 0,22 21 16,0-21-16,-1 0 0,22 21 15,0-21-15,0 22 0,0-22 0,0 0 16,-22 21-16,22-21 0,-42 0 16,20 21-16,-20-21 0,-1 0 0,1 0 15,-1 21-15,-20-21 0,-1 0 16,0 0-16,-21 0 0,1 0 0,-1 0 15,-21-21 17,0 0-32,-21 0 15,-1-1-15</inkml:trace>
  <inkml:trace contextRef="#ctx0" brushRef="#br0" timeOffset="191591.75">9461 4001 0,'0'21'15,"0"0"-15,22 0 16,-1-21-16,0 21 0,0 0 0,0 1 15,0-22-15,22 21 0,-22-21 16,0 21-16,21-21 0,-20 21 0,20-21 16,-21 0-16,0 0 0,0 0 15,1 0-15,-22 21 0,0 0 32,-22-21-32,1 22 0,-21-1 0,21-21 15,-22 21-15,1 0 0,0 0 0,-1 0 16,1 1-16,0-1 15,-1 0-15,22 0 0,-21-21 0,21 21 16,0 0-16,-1-21 0,1 22 0,0-22 16,21 21-16,-21-21 15,0 0-15,0 0 16</inkml:trace>
  <inkml:trace contextRef="#ctx0" brushRef="#br0" timeOffset="192367.95">4127 6964 0,'0'0'15,"22"0"-15,-1 0 0,-21 21 32,0 0-32,0 0 0,0 22 0,0-1 15,0 0-15,0 1 0,0 20 16,-21 1-16,21-1 0,-22 22 0,22-22 15,-21 22-15,0-21 0,21 20 16,-21 22-16,0-21 0,0 21 16,-1-1-16,-20 1 0,21 0 0,-21 0 0,20 0 15,-20 0-15,0 21 0,-1-22 16,1 1-16,0 0 0,-1 0 16,1 0-16,0 0 0,-22-1 0,22 1 15,0 0-15,-1-21 0,1 21 0,0-22 16,20 1-16,-20 0 0,21-1 15,0 1-15,21-22 0,0 1 0,-21-1 16,21 1-16,-22-22 0,22 1 0,0-1 16,0-21-16,0 0 0,0 0 15,22-42 1,-1 0-16,0 0 0,0-21 16,0-22-16,0 22 0,22-22 15</inkml:trace>
  <inkml:trace contextRef="#ctx0" brushRef="#br0" timeOffset="193531.3">4127 6752 0,'0'0'0,"0"-21"15,22 21 1,-1 0 0,0 0-16,21 0 0,-21 0 0,43 0 15,-22 0-15,22 0 0,-1 0 16,1 0-16,20 0 0,1 0 0,0 0 16,-1 0-16,1 0 0,21 0 15,0 0-15,21 0 0,0 0 0,0 21 16,21-21-16,0 0 0,0 0 0,0 21 15,22-21-15,-1 0 0,0 22 16,-20-1-16,20-21 0,-21 21 0,21 0 16,-20-21-16,-1 21 0,0 0 15,0-21-15,-21 22 0,0-22 0,0 21 16,0 0-16,-21-21 0,21 21 0,-21-21 16,21 0-16,-21 21 15,-1-21-15,-20 0 0,21 0 0,-21 0 16,20 0-16,-20 0 0,0 0 0,-1 0 15,-20 0-15,21 0 0,-22 0 16,1 0-16,-22 0 0,0 0 0,1 0 16,-22 0-16,0 0 0,0 0 15,0 0-15,-21 21 32,0 1-32,0-1 15,-21 0-15,0 21 0,0 1 0,0-1 16,-1 0-16,1 1 0,0-1 15,0 21-15,-21 1 0,20-1 16,1 1-16,-21-1 0,21 1 0,0 21 16,-1-1-16,-20 22 0,21-21 15,-21 21-15,-1-1 0,22 1 0,-21 0 16,21 0-16,-1 21 0,-20 0 0,21-21 16,0 0-16,0 21 0,-1-22 15,22 1-15,-21 0 0,0 0 0,21 0 16,-21-22-16,21 22 0,0-21 15,0 0-15,0-1 0,0-20 0,0 20 16,0 1-16,0-21 0,-21 20 16,21-20-16,0-1 0,0 1 0,0-1 15,0 1-15,-21-22 0,21 22 0,-22-22 16,22 0-16,-21 22 0,0-43 16,0 21-16,0 1 0,-22-22 0,22 21 15,-21-21-15,0 0 0,-1 1 0,1-22 16,-22 21-16,22-21 0,-21 0 0,-1 0 15,1 0-15,-1 0 0,1 0 16,-22 0-16,21-21 0,-20 21 0,-22-22 16,21-20-16,-21 21 0,-21 0 0,0 21 15,43-21-15,-43-1 0,-21 22 16,-1-21-16,1 0 0,0 21 16,-21-21-16,-1 0 0,1 0 0,0 21 15,-22 0-15,22-22 0,-22 1 0,22 21 16,0 0-16,-22 0 0,43-21 0,-21 21 15,-22 21-15,43-21 0,-21 0 16,21 0-16,21-21 0,-43 21 0,1 0 16,0 0-16,42 0 0,21 0 0,21 21 15,0-21-15,43 0 0,-21 0 16,41 0-16,1 0 0,0 0 0,0 0 16,21-21-16,0 0 15,21 0 1,0 0-16,0-1 0,1-20 0,20 0 15,-21-1-15,43 1 0</inkml:trace>
  <inkml:trace contextRef="#ctx0" brushRef="#br0" timeOffset="194174.93">4762 5779 0,'0'-22'0,"0"44"0,0-65 0,0 22 0,0 0 15,-21 21 16,0 0-31,0 0 0,0 0 16,0 21-16,-22 0 0,22 22 0,0-22 16,-21 21-16,20-21 0,1 22 15,-21-1-15,21 0 0,0-21 0,-1 22 16,1-22-16,21 21 0,0-21 0,0 1 16,0-1-16,0 0 0,0 0 15,0 0-15,21 0 0,22 1 0,-22-1 16,0-21-16,21 21 0,-20-21 15,20 0-15,0 0 0,1 0 0,-22 0 16,21 0-16,0 0 0</inkml:trace>
  <inkml:trace contextRef="#ctx0" brushRef="#br0" timeOffset="194950.48">5228 5969 0,'0'0'0,"0"-21"16,0 0-16,0 42 31,-21 0-31,0 0 0,21 0 16,-21 1-16,-1-1 0,1 0 15,21 0-15,-21 0 0,0 22 0,21-22 16,0 0-16,0 0 0,0 0 16,0 0-16,0 1 15,0-1-15,0 0 0,21 0 16,0-21-16,0 0 15,1 0-15,-1 0 0,0 0 16,-21-21-16,21 0 16,-21 0-16,0-1 0,0-20 15,0 21-15,0 0 0,0 0 16,0-1-16,0 1 0,0 0 16,0 0-16,0 0 0,0 0 0,0-1 15,0 1-15,21 0 0,0 0 16,1 21-16,-1 0 15,0 0-15,0 0 0,0 0 0,22 0 16,-22 0-16,0 0 0,21 0 16,-21 21-16,1-21 0,-1 21 0,0 0 15,21 1-15,-42-1 0,21 21 0,-21-21 16,22 0-16,-22 1 0,0-1 16,0 0-16,0 0 0,0 0 0,0 0 15,0 1-15,0-1 0,0 0 16,0 0-1,-22-21-15,22-21 32,0 0-32,0 0 15,0-1-15,0 1 0,22 0 16,-1 0-16,-21 0 0,21-22 16,0 22-16,0 0 0,0-21 0,1 21 15,-1-1-15,21 1 0,-21 0 0,0 0 16,22 0-16,-22 0 0,21 21 15,-21 0-15,22 0 0,-22 0 0,0 0 16,0 0-16,0 21 0,1 0 16,-1-21-16,-21 42 0,0-21 0,0 1 15,0-1-15,0 0 0,0 0 0,0 21 16,0-20-16,-21-1 16,21 0-16,-22 0 0,22 0 15,-21 0-15,21 1 16,-21-22-16,42 0 47,0-22-47,1 22 15</inkml:trace>
  <inkml:trace contextRef="#ctx0" brushRef="#br0" timeOffset="195350.25">6667 5990 0,'-63'0'31,"42"0"-31,-22 0 0,22 0 16,0 0-16,0 21 0,0-21 16,0 22-16,-1-1 0,1-21 0,21 21 15,0 0-15,0 0 16,21-21-1,1 21-15,-1-21 0,0 22 16,0-22-16,0 0 0,-21 21 0,21-21 16,1 0-16,-1 21 0,-21 0 15,0 0-15,0 0 16,0 1 0,-21-22-16,21 21 15,-22-21-15,1 0 0,-21 0 0,21 0 16,0 0-16,-1 0 0,1 0 15,0 0-15,0 0 0,0 0 0,0-21 16,21-1 0,0 1-1,0 0 1,21 21 0</inkml:trace>
  <inkml:trace contextRef="#ctx0" brushRef="#br0" timeOffset="195801.99">7048 5990 0,'0'-21'0,"-21"21"47,0 0-47,21 21 0,-21-21 0,0 21 15,0 1-15,21-1 0,-22 0 16,1 0-16,21 0 0,0 0 0,-21 1 16,21-1-16,-21 0 0,21 0 15,0 0-15,0 0 0,0 1 16,21-22-16,0 0 0,0 0 16,1 0-16,-1 0 0,0 0 15,0 0-15,0 0 0,22 0 0,-22 0 16,0-22-16,0 1 0,21 21 0,-20-21 15,-22 0-15,21 0 0,0 0 16,-21-1-16,21-20 0,-21 21 16,0 0-16,0-22 0,0 22 0,0 0 15,0 0-15,-21 0 0,0 0 16,0 21-16,-1 0 0,1 0 16,0 0-16,0 0 0,0 0 0,0 0 15,-1 21-15,22 0 16,-21-21-16,21 21 0,0 0 15,21-21 1,1 0-16</inkml:trace>
  <inkml:trace contextRef="#ctx0" brushRef="#br0" timeOffset="196118.81">7556 5800 0,'0'21'16,"-42"169"15,21-168-31,21 20 0,0-21 0,-21 21 15,21-20-15,-21-1 0,21 0 0,0 0 16,0 0-16,0 0 0,0 1 16,0-1-16,0-42 31,21-1-15,-42 1-16,21 0 0,21 0 0,0 0 15</inkml:trace>
  <inkml:trace contextRef="#ctx0" brushRef="#br0" timeOffset="196330.69">7768 6096 0,'0'21'0,"-21"-21"16,21 21-16,-21-21 0,42 0 62,0 0-62,0 0 16,0-21 0,-21-21-16,0 21 15</inkml:trace>
  <inkml:trace contextRef="#ctx0" brushRef="#br0" timeOffset="196814.42">7810 6075 0,'0'0'0,"0"21"31,22-21-15,-1 0-1,0 0-15,0 0 16,0 0-16,0-21 0,1 21 16,-1-21-16,0 0 15,0-1-15,-21 1 0,21 21 16,-21-21-16,0 0 0,0 0 16,-21 21-1,0 0 1,0 0-16,0 21 0,-1 0 15,1-21-15,0 21 0,0 0 16,0 22-16,0-22 0,-1 0 0,1 0 16,21 0-16,-21 1 0,0-1 15,21 0-15,-21 0 0,21 0 16,0 0-16,0 1 16,21-22-16,0 0 15,0 0-15,0 0 0,1 0 0,20 0 16,-21 0-16,21 0 0,-20 0 0,-1-22 15,21 22-15,-21-21 0,0 21 16,1-21-16,-1 21 0,-21-42 0,0 21 16,21-1-16,0 22 0</inkml:trace>
  <inkml:trace contextRef="#ctx0" brushRef="#br0" timeOffset="197286.14">7641 5588 0,'0'0'0,"0"-21"0,0 0 16,0 0-16,0-1 16,21 22-16,-21-21 0,21 0 0,-21 0 15,22 21 1,-22-21-16,-22 42 47,1 0-47,0 0 0,21 22 0,-21-1 15,0 0-15,0 1 0,-1-1 16,1 0-16,0 1 0,0-1 16,21-21-16,-42 64 0,20-43 0,22 0 15,0-20-15,0 20 0,0-21 16,0 0-16,0 0 0,0 1 16,0-1-16,0 0 31,22-21-31,-44-21 15,44 21-15</inkml:trace>
  <inkml:trace contextRef="#ctx0" brushRef="#br0" timeOffset="198095.68">4085 7366 0,'0'0'16,"-21"0"-16,0 0 0,0 0 0,-1 0 15,1 0-15,0 0 16,21-21 0,21 21-1,-21-21 1,21 0-16,22 21 0,20 0 15,22 0-15,0 0 0,-1 21 0,22-42 16,-21-1-16,-22-20 0,22 42 0,21 21 16,0 0-16,21 1 0,-22-1 0,22 0 15,-21 0-15,0-21 0,0 0 16,-21 21-16,20-21 0,-20 0 0,-21 0 16,-1 0-16,1 0 0,-22 0 0,21 0 15,-41 0-15,20 0 0,-21 0 16,0 0-16,0 0 0,1 0 15,-1 0-15,-42 0 47,-1 0-47,1 0 0,0 0 0,0 0 16,-21 0-16,20 0 0</inkml:trace>
  <inkml:trace contextRef="#ctx0" brushRef="#br0" timeOffset="198392.51">3641 7811 0,'0'0'0,"21"0"47,0 0-47,21 63 16,-21-63-16</inkml:trace>
  <inkml:trace contextRef="#ctx0" brushRef="#br0" timeOffset="198630.37">4805 7938 0,'169'-43'16,"-127"43"-16,530 0 31,-487 43-31,-1-22 16,1-21-16,0 0 0,-22 0 15,1 0-15,-1 0 0,1 0 16,-22 0-16,0 0 0,-21 0 0,1 0 15,20 0-15,-21 0 0,0 0 16,-42 0 31,0 0-47,0 0 0,0 0 0,-1 0 16,1 0-16,0 0 0,0 0 15,0 0-15,-22 0 0,22 0 0</inkml:trace>
  <inkml:trace contextRef="#ctx0" brushRef="#br0" timeOffset="199247.02">3789 7959 0,'-21'0'0,"42"0"0,-64 0 16,86 0 15,-43-21-31,42 21 0,0 0 16,-20 0-16,20 0 0,43 0 0,-22 0 15,1 21-15,20-21 0,1 0 0,42 0 16,-21 0-16,0 0 0,-1 0 0,1 0 16,-21 0-16,21 0 0,-22 0 15,1 0-15,-21 0 0,20 0 0,-20 0 16,-1 0-16,1 0 0,-1 0 0,-20-21 15,20 21-15,-21 0 0,-20 0 16,20 0-16,-21 0 0,0 0 16,-42 0 31,0 0-47,0 0 15,0 0-15</inkml:trace>
  <inkml:trace contextRef="#ctx0" brushRef="#br0" timeOffset="200338.4">4064 8848 0,'-21'0'16,"-22"-21"0,22 21-16,0 0 15,0 0-15,0 0 16,0-22 0,-1 22-16,1 0 0,21-21 15,-21 21-15,0 0 16,0 0-16,42 0 62,0 0-62,0 0 0,22 0 16,-1 0-16,0 0 0,22 0 16,-1 0-16,22 0 0,0 0 0,-1 0 15,22 0-15,21 0 0,-21 0 16,0 0-16,21 0 0,-21 0 0,-1 0 15,1 0-15,0 0 0,-21 0 16,21 0-16,-22 0 0,1 0 0,0 0 16,-22 0-16,1 0 0,-1 0 15,-21 0-15,22 0 0,-22 0 16,-21 0-16,22 0 0,-22 0 0,0 0 16,0 0-16,0 0 0,-21 21 62,-21-21-46,0 0-16,0 0 0,0 22 0,0-22 15,-1 0-15,-20 0 0,21 0 16</inkml:trace>
  <inkml:trace contextRef="#ctx0" brushRef="#br0" timeOffset="200922.06">3725 9292 0,'0'0'0,"-21"0"0,0 0 16,0 0-16,0 0 0,-1 0 15,1 0-15,0 0 0,21 21 0,-21-21 16,0 0-16,42 0 62,0 0-62,0 22 0,0-22 16,1 0-16,20 0 0,0 0 16,22 0-16,-22 0 0,22 0 15,20 0-15,-20 0 0,20 0 0,1 0 16,21 0-16,-21 0 0,20 0 0,1 0 16,0 0-16,0 0 0,0 0 15,-22 0-15,1 0 0,21 0 0,-21 0 16,-1 0-16,1 0 0,0 0 0,-1 0 15,1 0-15,-22 0 0,1 0 16,-1 0-16,1 0 0,-1 0 0,-20 0 16,-1 0-16,-21 21 0,22-21 0,-22 0 15,0 0-15,0 0 0,0 0 16,0 0 0,-42 0 30,21 21-46,-21-21 0,0 0 0,0 0 16,0 0-16,-1 0 0</inkml:trace>
  <inkml:trace contextRef="#ctx0" brushRef="#br0" timeOffset="201562.7">3704 9927 0,'0'0'0,"-21"21"16,0-21-16,0 0 16,-1 0-16,1 0 15,0 0 1,63 0 31,-20 0-47,20 0 15,21 0-15,-20 0 0,20 0 16,22 0-16,-22 0 0,22 0 0,0 0 16,21 0-16,-22 0 0,22 0 0,0 0 15,0 0-15,0 0 0,-1 0 16,1 0-16,0 22 0,0-22 16,0 0-16,0 0 0,-1 0 0,1 0 15,-21 0-15,21 0 0,-43 21 0,22-21 16,-22 0-16,1 0 0,-1 0 15,-20 0-15,-1 0 0,-21 0 0,22 0 16,-22 0-16,0 0 16,-42 0 31,0 0-47,21 21 15,-22-21-15,1 0 16,0 0-16,0 21 0,0-21 15,0 0-15,-1 0 16,1 0-16,-21 0 0,21 0 0,-22 0 16,-20 0-16,21 0 0</inkml:trace>
  <inkml:trace contextRef="#ctx0" brushRef="#br0" timeOffset="208174.43">2455 8636 0,'0'0'0,"0"21"93,21-21-93,-21 21 0,0 1 16,0-1-16,0 0 16,0 0-16,0 0 0,0 0 15,0 1-15,0-1 0,0 0 16,0 0-16,0 0 0,0 0 0,0 1 15,0-1-15,22-21 0,-22 21 16,21 0-16,0-21 16,0 0-16,0 0 0,0 0 15,22 0-15,-1 0 0,0 0 16,22-21-16,-1 21 0,1-21 0,-1 0 16,22-1-16,0 1 0,21 21 15,-1-21-15,1-21 0,0 21 0,0-1 16,0 1-16,-22 0 0,1 0 15,-21 0-15,-1 0 0,1-1 0,-22 1 16,0 0-16,-21 21 0,1 0 16,-1-21-16,0 21 0,0 0 15,0 0 1,-21-21 0,-21 21 280,0 0-280,0 0-16,21-21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1:37:17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762 0,'0'0'0,"0"21"0,21 0 31,1-21 1,-1 0-32,0 0 15,-21-21-15,21 21 0,0 0 16,0-21-16,1 0 0,-1 21 0,0-21 16,0 21-16,0-21 0,0-1 15,1 1-15,-1 21 0,0-21 16,0 0-16,0 21 0,0-21 0,-21 0 15,0-1-15,0 1 16,-21 21-16,0 0 16,0 0-16,0 0 15,-22 0-15,22 0 0,-21 21 0,21-21 16,-22 22-16,22-1 0,0 0 16,0 0-16,0-21 0,0 21 15,-1 0-15,22 1 0,-21-1 0,21 0 16,0 0-16,0 0 15,0 0-15,0 1 16,0-1-16,21-21 16,1 21-16,-1 0 15,0-21-15,0 21 0,0-21 16,0 21-16,22-21 0,-22 22 16,0-22-16,0 21 0,22-21 15,-22 21-15,0-21 0,0 21 0,21 0 16,-20-21-16,-1 21 0,0 1 15,0-22-15,0 21 0,-21 0 0,21-21 16,-21 21-16,22 0 0,-22 0 16,0 1-16,0-1 15,0 0-15,-22 0 0,1-21 16,-21 21-16,21 0 0,0 1 16,-22-22-16,22 21 0,-21 0 15,-1-21-15,22 21 0,-21-21 16,0 0-16,-1 0 0,1 0 0,21 0 15,-22 0-15,1 0 0,21 0 16,0 0-16,0-21 0,-22 21 0,22-21 16,21 0-16,-21-1 0,0 1 15,0 0-15,-1 0 0,22 0 16,0 0-16,0-1 0,0 1 16,0 0-1,0 0-15,0 0 16,22 21-16,-1 0 0,0 0 15,-21-21-15,21 21 0,0 0 16,0-22-16</inkml:trace>
  <inkml:trace contextRef="#ctx0" brushRef="#br0" timeOffset="678.61">1947 889 0,'-42'-42'31,"21"42"-15,21 21-16,0 0 15,0 0-15,0 0 0,0 1 16,0 20-16,0-21 0,0 0 0,0 0 16,0 22-16,0-22 0,0 0 15,0 0-15,0 0 0,0 1 0,0-1 16,0 0-16,0 0 0,0 0 16,0 0-16,0 1 15,-21-22 1,21-22 15,-22 1-31,22 0 0,0 0 16,0 0-16,0-22 0,0 22 15,0 0-15,0-21 0,0 21 16,22-22-16,-1 1 0,-21 21 0,21-22 16,0 22-16,0-21 0,0 21 15,1 0-15,20-1 0,-21 1 0,0 21 16,0 0-16,22 0 0,-22 0 15,0 0-15,0 21 0,0 1 16,1-1-16,-1 0 0,0 0 16,-21 21-16,0-20 0,21-1 15,-21 21-15,0-21 0,0 22 0,0-22 16,0 0-16,0 0 0,0 0 16,0 0-16,0 1 0,0-1 0,0 0 15,-21 0-15,21 0 16,-21-21-16,21 21 0,-21-21 15,21-21 32,0 0-47,0 0 16</inkml:trace>
  <inkml:trace contextRef="#ctx0" brushRef="#br0" timeOffset="1039.4">2709 910 0,'0'-21'16,"0"42"15,0 0-31,-21 1 16,21-1-16,0 0 0,0 0 15,-21 21-15,21-20 0,0-1 16,0 0-16,0 0 0,0 0 16,-21 0-16,21 22 0,-21-22 15,21 0-15,0 0 0,0 0 16,0-42 31,0 0-32,0 0-15</inkml:trace>
  <inkml:trace contextRef="#ctx0" brushRef="#br0" timeOffset="1443.17">2773 550 0,'-43'0'16,"43"22"0,-21-1-16,21 0 0,-21 0 15,21 0-15,0 0 0,0 1 16,0-1-16,0 0 0,21 0 15,0-21 1,1 0-16,-1 0 16,0 0-16,0 0 0,0-21 15,0 21-15,1-21 0,-22 0 16,21-1-16,-21 1 16,0 0-16,0 0 15,0 0-15,0 0 0,-21 21 16,21-22-16,-22 22 0,1 0 15,0 0-15,0 0 0,0 0 16,0 0-16,-1 0 0,22 22 16,0-1-1,0 0-15,0 0 16,22 0-16,-1-21 16,0 21-16</inkml:trace>
  <inkml:trace contextRef="#ctx0" brushRef="#br0" timeOffset="1867.93">3365 783 0,'-21'0'0,"0"0"31,21 21-31,-21-21 0,21 22 0,-21-1 16,21 0-16,0 0 15,0 21-15,0-20 0,0 20 0,0-21 16,0 21-16,0 1 0,0-1 16,0 0-16,0 1 0,0-1 0,0 22 15,0-22-15,0 0 0,0 22 16,0-22-16,0 22 0,0-22 0,0 21 15,-21 1-15,21-22 0,-22 22 16,22-22-16,-21 0 0,21 1 0,0-1 16,0 0-16,0-20 0,0 20 0,0-21 15,0 0-15,0 0 16,0-42 15,0 0-31,0 0 16,0-21-16,0 20 15,0-20-15,0 21 0,0-21 0</inkml:trace>
  <inkml:trace contextRef="#ctx0" brushRef="#br0" timeOffset="2215.73">3302 1122 0,'0'0'15,"0"-42"-15,0 20 0,0 1 0,0-21 16,0 21-16,0 0 0,0-1 15,21 1-15,0 0 0,0 0 16,1 0-16,-1 21 16,21-21-16,-21 21 0,0-22 0,22 22 15,-22 0-15,0 0 0,0 0 16,0 0-16,1 22 0,-1-1 0,0 0 16,-21 0-16,21 0 0,-21 0 15,0 1-15,0-1 0,0 0 0,-21 0 16,-21 0-16,20 0 0,1 1 15,-21-1-15,21 0 0,-22 0 0,1 0 16,21 0-16,0-21 16,-22 22-16,22-22 0,0 0 0,21 21 0,-21-21 15,42 0 17,0 0-17,0-21-15,1-1 0,20 22 16</inkml:trace>
  <inkml:trace contextRef="#ctx0" brushRef="#br0" timeOffset="2486.57">4043 826 0,'0'-22'31,"-21"22"-31,21 22 15,0-1-15,0 0 16,-22 0-16,22 21 0,-21 1 0,21-22 16,0 21-16,0 22 0,0-22 15,0 0-15,0 22 0,0-22 0,-21 22 16,21-22-16,-21 22 0,21-1 16,-21 1-16,21-1 0,-21 1 0,-1-1 15,22 1-15,-21-1 0,0 1 0,0-1 16,21-21-16,-21 22 0,-22-43 15</inkml:trace>
  <inkml:trace contextRef="#ctx0" brushRef="#br0" timeOffset="2575.52">3768 2328 0,'21'-63'16,"0"42"0,0-22-16,0 22 0,-21-21 0,21-22 15</inkml:trace>
  <inkml:trace contextRef="#ctx0" brushRef="#br0" timeOffset="2935.31">4064 1080 0,'0'0'0,"-21"-43"0,21 22 16,-21 0-16,21 0 16,-22 0-16,22-1 0,0 1 0,0 0 15,0 0-15,0 0 16,0 0-16,22 21 0,-1-22 0,0 1 15,0 21-15,21-21 0,-20 21 16,-1 0-16,21 0 0,-21 0 0,22 0 16,-22 0-16,0 0 0,0 0 15,0 21-15,0 0 0,1 1 0,-22-1 16,0 21-16,0-21 0,0 0 16,0 22-16,0-22 0,-22 21 0,1-21 15,0 1-15,0-1 0,-21 0 16,20 0-16,-20 0 0,21 0 15,0 1-15,-22-1 0,22-21 16,0 21-16,0-21 16,21-21-1,0 0 1,21 21-16,0-22 0,0 1 16</inkml:trace>
  <inkml:trace contextRef="#ctx0" brushRef="#br0" timeOffset="3335.61">4635 1037 0,'0'0'0,"22"-21"16,-1 21-16,-21-21 16,21 21-16,0-21 0,0 21 15,0-21-15,-21-1 0,22 22 16,-1-21-16,0 0 0,0 0 0,-21 0 15,21 0-15,-21-1 0,21 1 16,-21 0-16,0 0 0,-21 21 31,0 0-31,0 0 16,0 0-16,0 21 16,-1 0-16,1 0 0,0 1 0,0-1 15,21 21-15,-21-21 0,21 22 16,-21-22-16,21 21 0,0-21 0,0 0 15,0 22-15,0-22 0,0 0 16,0 0-16,0 0 0,21 1 16,0-1-16,0-21 0,0 0 0,0 0 15,1 0-15,-1 0 0,0 0 16,0 0-16,21-21 0,-20-1 0,-1 22 16,21-21-16,-21-21 0,0 21 15,22 0-15,-22-22 0</inkml:trace>
  <inkml:trace contextRef="#ctx0" brushRef="#br0" timeOffset="3631.44">5376 402 0,'0'0'0,"0"-21"0,21 0 16,-21 0-16,0 0 0,0-1 16,22 1-16,-22 0 0,21 21 15,-21 21 1,0 0-16,0 1 0,0-1 15,0 21-15,0 0 0,0-20 16,0 20-16,0 0 0,0 1 16,-21-1-16,-1 21 0,22-20 15,-21-1-15,21 0 0,-21 1 0,21-1 16,0 0-16,0 1 0,0-22 0,-21 0 16,21 21-16,0-20 0,0-1 15,0 0-15,0 0 0,21-21 47,-21-21-47</inkml:trace>
  <inkml:trace contextRef="#ctx0" brushRef="#br0" timeOffset="4119.16">5927 699 0,'0'-22'0,"0"-20"32,-22 42-32,1 0 15,0 0 1,0 21-16,0 0 0,0-21 0,-1 22 16,1-1-16,0 0 0,0 0 15,21 0-15,0 0 0,-21-21 0,21 22 16,0-1-16,0 0 15,0 0-15,21 0 16,0-21-16,0 0 16,0 0-16,1 0 0,-1 0 0,0 0 15,0 0-15,0 0 0,0 0 16,1 0-16,-1 0 0,0 21 0,0-21 16,0 0-16,0 22 15,1-1-15,-22 0 16,0 0-16,0 0 15,0 0-15,0 1 16,-22-1-16,1-21 0,0 21 0,0 0 0,0-21 16,-22 21-16,22 0 15,0-21-15,0 22 0,0-22 0,-22 0 16,22 0-16,21 21 0,-21-21 16,0 0-16,0 0 15,21-21 1,0-1-1,0 1-15,0 0 0,0 0 0</inkml:trace>
  <inkml:trace contextRef="#ctx0" brushRef="#br0" timeOffset="4458.96">5270 360 0,'0'0'15,"43"0"17,-22 0-32,0 0 0,21 0 15,1 0-15,20-21 0,-20 21 0,20 0 16,-21 0-16,22-21 0,-1 21 15,-20 0-15,20 0 0,-20-22 0,-1 22 16,0 0-16,1 0 0,-22 0 16,21 0-16,-21 0 0,0 0 15,-42 22 32,0-22-47,0 21 0</inkml:trace>
  <inkml:trace contextRef="#ctx0" brushRef="#br0" timeOffset="5254.51">1185 1947 0,'0'0'0,"-21"0"16,0 0-16,0 0 31,21 22 47,21-22-78,0 0 16,0 0-16,0 0 0,22 0 0,-22 0 15,21 0-15,1 0 0,20 0 16,1 0-16,-1 0 0,1-22 0,20 22 15,1 0-15,0 0 0,-1-21 16,22 21-16,-21 0 0,42-21 16,-21 21-16,21 0 0,0 0 15,0 0-15,0-21 0,21 21 0,0 0 16,0-21-16,21 21 0,-20 0 16,20 0-16,0 0 0,-21 0 0,22 0 15,-1-21-15,-21 21 0,0 0 16,1 0-16,-1 0 0,-21-22 0,0 22 15,-21 0-15,21 0 0,-22-21 0,-20 21 16,0 0-16,-1 0 0,-20-21 16,-1 21-16,1 0 0,-22 0 0,1 0 15,-22 0-15,21 0 16,-21 0-16,0-21 0,1 21 16,-1 0-1,-21-21 32</inkml:trace>
  <inkml:trace contextRef="#ctx0" brushRef="#br0" timeOffset="11967.82">635 3302 0,'0'-21'125,"0"0"-110,0 0-15,0-1 0,0 1 16,0 0 0,0 0-16,0 0 15,0 0-15,0-1 16,0 1 15,0 42 16,0 1-47,0-1 16,0 0-16,0 0 0,0 0 0,0 22 15,0-22-15,0 21 0,0-21 16,0 22-16,0-1 0,0 0 16,0 1-16,0-22 0,0 21 15,0 0-15,-21-20 0,21-1 16,0 21-16,0-21 0,0 0 0,0 1 15,0-1-15,0 0 16,0 0 0,21-21 31,-21-21-47,0 0 15,0 0-15,21 21 0,-21-22 16</inkml:trace>
  <inkml:trace contextRef="#ctx0" brushRef="#br0" timeOffset="12718.93">1249 3514 0,'0'21'0,"0"0"16,0 0-1,0 0 1,21-21 31,0 0-32,-21-21-15,21 21 16,-21-21-16,0 0 16,0 0-16,0 0 31,-21 21-15,0 0-1,0 0-15,21 21 0,0 0 16,0 0-1,21-21 17,0 0-17,0 0-15,0 0 16,-21-21-16,0 0 16,0 0-1,0-1 1,-21 22 15,0 0-31,21 22 16,-21-1 15,21 0-15</inkml:trace>
  <inkml:trace contextRef="#ctx0" brushRef="#br0" timeOffset="13335.13">2138 3048 0,'0'-21'0,"0"42"0,-21-63 15,21 21-15,0-1 16,0 1-1,-22 21-15,22-21 0,0 42 32,0 22-17,0-22-15,0 21 16,0 0-16,0 1 0,0-1 0,0 22 16,0-22-16,0 21 0,0-20 15,0 20-15,0-20 0,0 20 0,0-21 16,0 1-16,0-1 0,0 0 15,0 1-15,0-1 0,0-21 0,0 22 16,-21-22-16,21 0 0,0 0 16,0 0-16,0 0 15,0-42 1,0 0-16,0 0 16,0 0-1,0 0-15,0-1 0,0 1 0</inkml:trace>
  <inkml:trace contextRef="#ctx0" brushRef="#br0" timeOffset="13747.89">1926 3112 0,'0'-22'0,"0"44"0,0-65 0,0 22 0,0 0 15,0 0 1,0 0-16,0-1 0,0 1 0,21 0 16,0 0-16,1 0 15,-1 0-15,0 21 0,21-22 0,-21 1 16,22 21-16,-1 0 0,22 0 16,-22 0-16,0 0 0,22 0 0,-22 21 15,0-21-15,1 22 0,-22 20 16,21-21-16,-21 0 0,1 22 0,-22-1 15,0-21-15,0 21 0,0 1 16,-22-1-16,-20 0 0,21 1 0,-21-1 16,-1 0-16,1 1 0,0-22 15,-1 21-15,1-21 0,21 1 16,-22-1-16,22 0 0,0-21 16,0 21-16,0-21 0,0 0 15,42 0 16,0 0-15</inkml:trace>
  <inkml:trace contextRef="#ctx0" brushRef="#br0" timeOffset="14307.63">2519 3620 0,'-21'0'15,"21"-22"1,0 1-16,0 0 16,21 21-16,0-21 0,0 0 0,0 21 15,22-21-15,-1 21 0,0 0 16,1-22-16,-1 22 0,0 0 0,1 0 15,-1 0-15,-21 0 0,21 0 16,1 0-16,-22 22 0,0-22 16,0 21-16,0 0 0,1 0 15,-22 0-15,0 0 0,0 22 0,0-22 16,0 0-16,0 0 0,0 0 16,-22 22-16,1-22 0,0 0 0,0 0 15,0 0-15,0-21 0,21 22 16,-22-22-16,22 21 0,-21-21 15,0 0-15,21-21 16,0-1 0,0 1-16,0 0 0,0 0 0,0 0 15,0 0-15,0-22 16,0 22-16,21-21 0,-21 21 0,21-22 16,1 22-16,-1-21 0,0 21 15,0-1-15,0 1 0,-21 0 0,21 0 16,1 0-16,-1 21 0,0 0 15,0-21-15,0 21 0,0 0 16,1 0 0,-22 21-16,0 0 15,21 0-15,-21 0 16,21-21-16</inkml:trace>
  <inkml:trace contextRef="#ctx0" brushRef="#br0" timeOffset="14799.49">3408 3683 0,'21'0'16,"-21"21"-16,21-21 0,0 0 15,0 0 1,1 0-16,-1 0 15,0-21-15,0 21 0,0-21 0,22 21 16,-22-21-16,0 0 0,0 21 16,0-22-16,-21 1 0,21 0 15,1 0-15,-22 0 0,0 0 16,0-1-16,0 1 16,-22 21-1,1-21-15,0 21 0,0 0 16,0 0-16,0 21 0,-1-21 15,1 21-15,0 1 0,0-1 0,0 0 16,0 0-16,21 0 0,-22 0 16,22 1-16,0 20 0,0-21 15,0 0-15,0 0 0,0 1 16,0-1-16,0 0 0,0 0 0,0 0 16,0 0-16,0 1 0,22-22 0,-1 21 15,0-21-15,0 21 16,0-21-16,0 0 0,1 0 15,-1 0-15,0 0 0,0 0 16,0 0-16,0 0 16,1-21-16,-1 21 15,-21-21-15,21 21 0,-21-22 0,21 1 16,0 21-16</inkml:trace>
  <inkml:trace contextRef="#ctx0" brushRef="#br0" timeOffset="15122.81">4127 3662 0,'0'0'0,"22"0"62,-1 0-62,0 0 0,0 0 16,0 0-16,0 0 15,1 0-15,-1 0 0,0 0 16,0 0-16,0 0 16,0 0-16</inkml:trace>
  <inkml:trace contextRef="#ctx0" brushRef="#br0" timeOffset="15875.68">4614 3493 0,'0'-22'16,"0"44"-16,0-65 0,0 22 16,21 21-16,1-21 0,-1 0 15,0 21-15,0 0 0,0-21 16,0 21-16,22 0 0,-22-22 0,0 22 16,21 0-16,-20 0 0,20 0 15,-21 0-15,0 22 0,22-1 0,-22 0 16,0 0-16,0 0 0,0 0 15,0 1-15,-21-1 0,0 21 0,0-21 16,0 0-16,0 1 0,0 20 0,0-21 16,0 0-16,0 0 0,0 1 15,0-1-15,-21-21 0,21 21 16,-21-21-16,21 21 16,-21-21-1,21-21 1,0 0-16,0 0 15,0-1-15,0 1 0,0-21 16,0 21-16,21 0 0,-21-1 0,21-20 16,0 21-16,-21-21 0,22 20 15,-1 1-15,0 0 0,0 0 0,0 0 16,0 0-16,-21-1 0,22 22 16,-1 0-16,-21-21 0,21 21 15,0 0 1,-21 21-1,21-21-15,-21 22 16</inkml:trace>
  <inkml:trace contextRef="#ctx0" brushRef="#br0" timeOffset="16310.95">5588 3620 0,'0'0'0,"42"21"32,-21-21-32,1 0 15,-1-21-15,0 21 0,-21-22 16,21 22-16,0-21 0,0 21 16,-21-21-16,22 0 0,-1 0 15,-21 0-15,0-1 0,21 1 16,-21 0-16,0 0 0,0 0 15,0 0-15,0-1 0,0 1 16,-21 21-16,0 0 16,-1 0-16,1 0 0,0 0 15,0 0-15,0 21 0,21 1 16,-21-1-16,-1 0 0,1 0 16,21 0-16,0 0 0,-21 1 0,21 20 15,-21-21-15,21 0 0,0 22 16,0-22-16,0 0 0,0 0 0,0 0 15,0 0-15,0 1 0,21-1 16,0 0-16,0 0 0,1-21 16,-1 0-16,0 0 0,0 0 0,0 0 15,0 0-15,22 0 0,-1 0 16,-21 0-16,22-21 0,-1 0 0,0 21 16</inkml:trace>
  <inkml:trace contextRef="#ctx0" brushRef="#br0" timeOffset="17523.14">6731 3344 0,'0'-21'0,"0"42"0,0-63 16,0 21-16,-21 0 16,0 0-16,-1 21 0,1-22 0,0 22 15,0-21-15,0 21 0,0 0 16,-1 0-16,1 0 0,0 0 0,0 0 15,0 21-15,0 1 16,-1-1-16,1 0 0,0 0 0,0 21 16,0-20-16,0-1 0,21 21 0,-22-21 15,22 22-15,-21-22 0,21 21 16,0-21-16,0 0 0,0 1 0,0-1 16,0 0-16,0 0 0,0 0 15,21-21-15,1 0 0,-1 21 0,0-21 16,0 0-16,0 0 0,0 0 0,22 0 15,-22 0-15,0-21 0,0 0 16,22 21-16,-22-21 0,0 0 0,0 21 16,0-21-16,0-1 0,1-20 15,-22 21-15,21 0 0,-21 0 16,21-1-16,-21 1 0,0 0 0,0 0 16,0 0-16,0 0 0,0-1 15,0 1-15,0 42 47,0 1-47,0-1 0,0 0 0,0 0 16,0 0-16,0 0 0,0 22 15,0-22-15,0 21 0,0-21 0,-21 22 16,21-1-16,0-21 0,-21 22 16,21-1-16,0 0 0,0 1 15,0-1-15,0 21 0,-22-20 0,22 20 16,-21-20-16,21 20 0,0-21 15,0 1-15,0 20 0,0-20 0,-21-1 16,21-21-16,0 21 0,0 1 0,0-22 16,0 0-16,0 0 0,0 0 15,0 1-15,0-1 0,21-42 47,-21-1-47,21 1 0,-21 0 0,22 0 16,-22-21-16,21 20 0,0-20 0,0 0 15,0-1-15,0-20 16,1 21-16,-1-22 0,21 1 0,-21-1 16,0 1-16,1-1 0,20 1 0,-21 20 15,0-20-15,0-1 0,1 22 16,-22 0-16,21-22 0,-21 22 0,21-1 16,-21 1-16,21 0 0,-21 21 0,0-22 15,0 22-15,0 0 0,0 0 16,0 0-16,0-1 0,0 44 31,0-1-31,0 0 16,0 0-16,0 21 0,-21-20 15,21 20-15,0-21 0,0 0 16,0 22-16,0-22 0,0 0 0,0 21 16,0-21-16,0 1 0,0-1 15,0 0-15,0 0 0,21 0 16,0-21-16,0 21 0,1-21 15,-1 0-15,0 0 16,0 0-16,0 0 16,0-21-16,-21 0 0,22 21 15,-1-21-15,0 0 0,-21 0 0,21-1 16,0-20-16,-21 21 0,0 0 0,21-22 16,1 22-16,-22-21 15,21 21-15,-21-22 0,0 22 0,0 0 16,0 0-16,0 0 0,0 0 15,0-1-15,0 44 32,0-1-32,0 0 15,0 0-15,-21 21 0,21-20 0,0-1 16,-22 21-16,22-21 0,0 22 16,0-22-16,0 0 0,0 0 0,0 0 15,0 0-15,0 1 0,0-1 0,0 0 16,22 0-16,-1-21 15,0 0-15,0 0 0,0 0 16,0 0-16,1 0 0,-1 0 16,0 0-16,0 0 0</inkml:trace>
  <inkml:trace contextRef="#ctx0" brushRef="#br0" timeOffset="17971.41">7916 3366 0,'21'0'47,"1"0"-47,-1 0 16,-21-22-16,21 22 0,0 0 0,0-21 15,0 21-15,-21-21 0,22 0 0,-1 21 16,-21-21-16,0 0 16,0-1-16,0 1 0,0 0 31,-21 21-31,-1 0 0,1 0 16,0 21-16,0 0 0,0 1 15,0-1-15,-1 0 0,22 21 16,-21-21-16,21 22 0,-21-22 15,21 0-15,-21 21 0,21-20 16,0-1-16,0 21 0,0-21 0,0 0 16,0 1-16,0-1 0,0 0 15,21-21-15,0 21 16,0-21-16,1 0 0,-1 0 16,0 0-16,0 0 0,0 0 0,0-21 15,1 21-15,-1-21 0,0 0 16,21-1-16</inkml:trace>
  <inkml:trace contextRef="#ctx0" brushRef="#br0" timeOffset="18435.14">8678 3154 0,'0'0'0,"-21"0"16,0 0-16,0 0 0,0 0 0,-1 0 15,1 21-15,0 0 0,0-21 16,0 21-16,0 1 0,21-1 0,-22-21 16,22 21-16,-21 0 15,21 0-15,0 0 0,0 1 0,0-1 16,0 0-16,0 0 16,21-21-16,1 21 0,-1-21 15,-21 21-15,21-21 0,0 0 0,0 22 16,0-1-16,1-21 0,-1 0 15,0 21-15,0-21 0,0 0 0,0 21 16,1-21-16,-22 21 0,21-21 16,-21 21-16,0 1 15,0-1-15,-21-21 16,-1 0-16,1 21 0,0-21 0,0 0 16,0 0-16,0 0 15,-22 21-15,22-21 0,0 0 0,0 0 0,-22 0 16,22 0-16,0 0 0,0 0 15,0 0-15,0 0 16,21-21 0,0 0-1,0 0 1,21 21-16,0-22 0,-21 1 16</inkml:trace>
  <inkml:trace contextRef="#ctx0" brushRef="#br0" timeOffset="18862.56">9356 2604 0,'0'0'0,"-22"0"16,1 0 0,21 21-16,0 0 0,0 0 0,-21 0 15,21 0-15,-21 22 0,0-22 16,21 21-16,0-21 0,-21 22 16,21-1-16,-22 0 0,1 1 0,21-1 15,0 0-15,-21 1 0,21-1 0,-21 0 16,0 1-16,21-1 0,0 22 15,0-43-15,0 21 0,-21 0 0,21-20 16,0 20-16,0-21 0,0 0 0,0 0 16,0 1-16,21-1 0,0-21 15,0 21-15,0-21 0,0 0 16,1 0-16,-1 0 0,0 0 16,0-21-16,0 21 0,0-21 15,-21-1-15,22 1 0,-1 0 16,-21 0-16,0 0 0,21 0 0,-21-1 15,21-20-15</inkml:trace>
  <inkml:trace contextRef="#ctx0" brushRef="#br0" timeOffset="19158.41">9017 3090 0,'0'0'0,"21"0"32,0 0-32,0 0 0,1 0 15,20-21-15,-21 21 0,0 0 16,22 0-16,-22 0 0,0 0 0,0 0 16,21 0-16,-20 0 0,-1 0 15,0 0-15,0 0 16</inkml:trace>
  <inkml:trace contextRef="#ctx0" brushRef="#br0" timeOffset="22426.99">10880 3133 0,'0'-21'16,"21"21"-16,-21-22 0,21 22 15,0 0-15,-21-21 0,21 21 0,0 0 16,1-21-16,-1 21 0,0-21 16,0 0-16,0 21 0,-21-21 15,21 21-15,1-22 0,-1 22 0,-21-21 16,0 0 0,-21 21 15,-1 0-31,1 0 0,0 0 0,0 0 15,0 0-15,0 0 16,-1 0 0,1 21 31,0-21-32,0 0-15,21 21 0,-21-21 16,0 22-1,-1-22-15,22 21 0,-21-21 0,0 21 16,0 0-16,0 0 16,0 0-16,-1-21 0,22 22 0,0-1 15,-21-21-15,0 21 0,21 0 16,0 0-16,0 0 0,0 1 16,21-1-1,0-21-15,22 0 16,-22 0-16,0 0 0,21 21 15,-20-21-15,20 0 0,-21 0 0,21 0 16,-20 21-16,20-21 0,-21 0 16,21 21-16,-20 0 0,-1-21 0,0 22 15,-21-1-15,0 0 0,21 0 16,-21 0-16,0 0 0,0 1 16,0-1-16,-21 0 0,0 0 0,0 0 15,-1 0-15,1 1 0,0-22 16,0 21-16,0-21 0,-22 21 0,22-21 15,0 0-15,0 0 0,0 0 0,0 0 16,-1 0-16,1 0 0,0 0 16,0 0-16,21-21 15,-21 0-15,0 21 0,21-22 16,-22 1-16,22 0 0,0 0 16,0 0-16,0 0 0,0-1 0,-21 22 15,21-21-15,0 0 0,0 0 16,-21 21-1,21 21 64,21-21-48,0 0 16,-21 21 125,22-21-172,-22 21 15,21 1 1,-21-1-16,21-21 0,-21 21 15,21 0-15,0-21 0,-21 21 16,21-21-16,1 21 0,-1-21 16,0 0-16,0 0 0,0 22 0,0-22 15,1 0-15,-1 0 0,0 0 16,0 0-16,0 0 0,22 0 16,-22 0-16,0 0 0,0 0 0,0 0 15,22 0-15,-22 0 0,0-22 0,0 1 16,0 0-16,0 0 15,1 0-15,-22 0 0,21-1 16,-21 1-16,21-21 0,-21 21 0,0 0 16,21-22-16,0 22 0,0-21 15,-21 21-15,22-22 0,-22 22 0,0 0 16,21 0-16,0 0 0,0 21 16,-21-22-16,21 22 0,0 0 15,1 0 16,-22 22 16,0-44 16,-22 22-32,1 0 0,0 0-31,21 22 16,0-1-16,-21 0 0,21 0 16,-21 0-16,21 22 15,0-22-15,0 0 0,-21 0 0,21 0 16,0 0-16,0 1 0,0-1 15,0 0-15,0 0 0,0 0 16,0 0-16,0 1 0,0-1 0,0 0 16,21 0-1,0-21-15,0 0 16,0 0 0,0 0-16,1 0 15,-1 0-15,0 0 0,0 0 0,0-21 16,0 21-16,1-21 0,-1 0 0,0-1 15,0 22-15,21-21 0,-20 0 16,-1-21-16,0 21 0,0-1 0,0 1 16,-21-21-16,21 21 0,-21 0 15,0-1-15,22 1 0,-22 0 16,0 0-16,-22 21 16,1 0-1,0 0-15,42 0 63,0 0-48,1 0-15,-1 0 0,0 0 16,0 0-16,-21-21 0,21 21 16,0 0-16,1-21 15,-22 42 32,0 0-47,0 0 16,0 0-16,0 0 15,-22 1-15,22-1 0,0 0 0,0 0 16,-21 0-16,21 0 0,-21 1 0,21-1 16,0 0-16,0 0 0,0 0 15,0 0-15,0 1 0,0-1 16,21-21-16,0 21 0,1-21 0,-1 0 15,0 0-15,0 0 16,0 0-16,0 0 0,1 0 0,-1 0 16,0 0-16,0 0 0,0 0 15,0-21-15,-21 0 0,22-1 16,-1 22-16,0-21 0,0 0 0,-21 0 0,21 0 16,-21 0-16,21-1 15,-21-20-15,0 21 0,22 0 0,-22 0 16,0-1-16,0 1 0,0 42 47,0 1-47,0-1 15,0 0-15,0 0 0,0 0 0,0 0 16,0 1-16,0-1 0,-22 0 0,22 0 16,0 0-16,0 0 15,0 1-15,0-1 16,0 0-16,22-21 15,-1 0 1,0 0-16,0 0 16,0 0-16,-21-21 0,21 21 15,1-21-15,-22-1 0,21 1 16,-21 0-16</inkml:trace>
  <inkml:trace contextRef="#ctx0" brushRef="#br0" timeOffset="22846.96">12615 2879 0,'0'0'0,"-21"0"0,21 21 15,-21-21-15,21 21 0,0 0 31,21-21-15,0 0-16,0 0 16,1 0-16,-1 0 0,0 0 15,0 0-15,0 0 0,-21-21 16,21 21 0,-21-21-16,0 0 0,0 0 15,-21-1 1,0 22-16,0 0 15,0 0-15,0 0 16,21 22-16,-22-22 16,22 21-16,-21-21 0,21 21 0,0 0 15,0 0-15,0 0 16,0 1 0,21-1-1,1-21 1</inkml:trace>
  <inkml:trace contextRef="#ctx0" brushRef="#br0" timeOffset="23363.67">12996 3090 0,'0'22'47,"-21"-1"-32,21 0-15,0 0 16,-21 0-16,21 0 0,0 22 0,0-22 16,0 0-16,0 21 0,0-20 0,0 20 15,0 0-15,-21 1 0,21-22 16,-21 21-16,21 0 0,0 1 0,-22-1 15,1 0-15,0 22 0,21-22 0,-21 1 16,21-1-16,0 21 0,-21-20 16,21-1-16,-21 22 0,21-22 0,0 0 15,0 22-15,0-22 0,0 0 16,0 1-16,0-1 0,0 0 16,0 1-16,0-22 0,0 21 0,0-21 15,0 22-15,0-22 0,0 0 0,0 0 16,0-42 31,0 0-47,0 0 0,0 0 0,0-1 15,0 1-15,0 0 0,21-21 16,-21 21-16,21-22 0,-21 1 0,21 0 16,-21-1-16,0 1 0,21-22 0,0 22 15,-21-21-15,22 20 0,-22-20 16,0-1-16,21 1 0,-21 20 15,21-20-15,-21-1 0</inkml:trace>
  <inkml:trace contextRef="#ctx0" brushRef="#br0" timeOffset="23702.73">12954 3683 0,'0'-42'16,"21"-64"-16,-42 254 0,42-338 16,0 147-16,-21 22 0,0-21 0,0-1 15,0 22-15,0 0 0,0-21 0,0 21 16,0-1-16,0 1 0,21 0 16,-21 0-16,22 0 0,-22 0 15,21-1-15,0 1 0,0 21 0,-21-21 16,21 21-16,0-21 0,1 21 15,20 0-15,-21 0 0,0 0 0,0 0 16,1 0-16,-1 0 0,0 0 16,0 0-16,0 0 0,-21 21 15,21 0-15,-21 0 0,0 1 16,0-1-16,0 0 0,0 0 16,0 0-16,-21 0 0,0 1 0,0-1 15,0-21-15,0 21 0,-1 0 0,1-21 16,0 21-16,0-21 0,0 21 15,0-21-15,-1 22 0,1-22 32,21-22 15,21 1-32</inkml:trace>
  <inkml:trace contextRef="#ctx0" brushRef="#br0" timeOffset="24039.75">13695 2709 0,'0'0'0,"0"-21"0,0 0 0,0 42 62,0 0-62,0 1 0,0-1 0,0 0 16,0 0-16,0 21 0,0-20 0,0-1 15,0 21-15,0-21 0,0 22 16,-21-22-16,21 21 0,0-21 0,0 22 16,0-22-16,0 0 0,0 21 0,-22-21 15,22 1-15,0-1 0,0 0 16,0 0-16,0 0 0,0 0 31,22-42-15,-1 0-1</inkml:trace>
  <inkml:trace contextRef="#ctx0" brushRef="#br0" timeOffset="24499.84">14224 2963 0,'0'0'0,"21"0"0,-21-21 16,0 0-1,-21 21 1,0 0 0,0 0-16,-1 0 0,1 21 15,0-21-15,0 21 0,0-21 0,0 22 16,21-1-16,0 0 0,0 0 15,0 0 1,0 0-16,21 1 16,0-22-16,0 0 15,0 0-15,0 21 0,1-21 0,-1 0 16,0 0-16,0 21 0,0-21 0,0 0 16,1 0-16,-1 21 0,0-21 15,0 0-15,0 21 16,-21 0-16,0 1 15,0-1-15,-21-21 16,0 21-16,0-21 0,-22 0 0,22 21 16,0-21-16,-21 21 0,21-21 0,-22 0 15,22 0-15,0 0 0,-21 21 16,20-21-16,1 0 0,0 0 0,0 0 16,0 0-1,21-21 16,0 0-31,0 0 16</inkml:trace>
  <inkml:trace contextRef="#ctx0" brushRef="#br0" timeOffset="24851.64">13652 2752 0,'0'0'0,"-21"0"0,0 0 16,0 0-16,21-21 31,21 21-31,0 0 0,22 0 16,-22 0-16,21-22 0,0 22 0,22 0 15,-22 0-15,22 0 0,-22-21 16,22 21-16,-22 0 0,21 0 0,-20 0 15,20 0-15,-20 0 0,-22-21 16,21 21-16,0 0 0,-20 0 0,-1 0 16,0 0-16,0 0 0,-42 0 78,21 21-78,-21 0 0,0-21 0</inkml:trace>
  <inkml:trace contextRef="#ctx0" brushRef="#br0" timeOffset="26471.49">825 10224 0,'-21'0'31,"0"0"-31,21-22 32,0 1-17,0 0-15,0 0 16,21 21-16,0-21 0,-21 0 15,22 21-15,-1-22 0,0 22 16,0-21-16,0 21 16,0 0-16,1 0 15,-1 0-15,0 0 0,0 0 0,0 0 16,-21 21-16,21-21 0,1 22 16,-1-1-16,-21 0 0,0 21 0,21-21 15,-21 1-15,0 20 0,0-21 16,0 21-16,0 1 0,0-1 0,0 0 15,-21-20-15,21 20 0,-21 0 16,-1 1-16,1-1 0,-21-21 0,21 21 16,0-20-16,-1-1 0,-20 21 15,21-21-15,0 0 0,0 1 16,-1-22-16,-20 21 0,21 0 16,0-21-16,0 0 0,-1 0 0,1 0 15,0 0-15,0 0 16,0-21-16,21 0 0,-21-1 0,21 1 15,0 0-15,0 0 0,0-21 16,0 20-16,0-20 0,0 0 0,0 21 16,0-22-16,0 1 0,21 21 15,0-22-15,0 22 0,0 0 0,0 0 16,1 21-16,-1 0 0,0 0 16,0 0-16,0 0 0,0 0 0,1 21 15,-1 0-15,0 0 0,0 22 16,0-22-16,0 21 0,1 1 15,-1-22-15,-21 21 0,21-21 0,0 22 16,-21-22-16,21 0 0,-21 0 16,0 0-16,0 0 0,21 1 15,-21-1-15,22-21 0,-1 0 32,0 0-32,0-21 15,0-1-15,-21 1 16</inkml:trace>
  <inkml:trace contextRef="#ctx0" brushRef="#br0" timeOffset="26711.91">1609 10435 0,'0'-21'15,"0"42"79,21-21-63,0 0-31</inkml:trace>
  <inkml:trace contextRef="#ctx0" brushRef="#br0" timeOffset="27135.66">2752 9906 0,'0'0'0,"-106"-21"31,106 0-31,-21 21 0,21-21 16,21 21-16,0 0 15,0-22-15,21 22 0,-20 0 0,20-21 16,0 21-16,22 0 16,-22 0-16,0-21 0,22 21 0,-1-21 15,-20 21-15,20 0 0,1 0 16,-1 0-16,-20 0 0,-1-21 0,21 21 16,-41 0-16,20 0 0,-21 0 0,0 0 15,-21 21 1,-21-21-16,0 0 15,0 0-15,0 21 0,-22-21 16,1 21-16,21-21 0,-22 21 0</inkml:trace>
  <inkml:trace contextRef="#ctx0" brushRef="#br0" timeOffset="27423.5">3069 9843 0,'-21'0'16,"21"21"-1,0 0 1,0 0-16,0 0 0,0 0 0,0 1 16,0-1-16,0 21 0,0-21 0,0 22 15,0-1-15,0 0 0,0 1 16,-21-1-16,21 21 0,0-20 0,-21-1 16,21 0-16,0 22 0,0-43 15,0 21-15,0 1 0,0-22 16,0 0-16,0 0 0,0 0 0,0 1 15,0-1 1,0-42 0,0-1-1,21 1-15,0 0 0,-21 0 16,21 0-16</inkml:trace>
  <inkml:trace contextRef="#ctx0" brushRef="#br0" timeOffset="27815.8">3387 10329 0,'21'0'15,"-21"22"-15,21-22 0,0 0 32,0 0-32,0 0 0,1 0 15,-1 0-15,-21-22 0,21 22 0,0-21 16,0 21-16,-21-21 0,21 21 15,-21-21-15,22 21 0,-22-21 0,0 0 16,0-1-16,0 1 16,-22 21-1,1 0-15,0 0 16,0 0-16,0 0 0,0 0 16,-1 0-16,1 21 0,21 1 15,-21-1-15,0 0 0,0 21 0,21-21 16,0 1-16,0 20 0,-21-21 0,21 21 15,0-20-15,0-1 0,0 0 16,0 0-16,0 0 0,0 0 0,0 1 16,21-22-16,0 21 15,0-21-15,0 0 0,0 0 0,1 0 16,-1 0-16,21-21 0,-21 21 0,22-22 16,-22 1-16</inkml:trace>
  <inkml:trace contextRef="#ctx0" brushRef="#br0" timeOffset="28295.87">4254 10160 0,'0'0'0,"0"-21"0,-21 21 16,0 0-16,0 0 16,0 0-16,0 0 0,-1 0 15,1 0-15,0 21 0,0-21 0,0 21 16,0-21-16,-1 21 0,1-21 15,21 22-15,-21-22 0,21 21 0,-21-21 16,21 21-16,0 0 0,0 0 16,0 0-16,0 1 15,21-22-15,0 21 0,0 0 16,1-21-16,-1 0 0,0 21 16,0-21-16,0 0 0,0 21 0,22-21 15,-22 0-15,0 21 0,0-21 16,0 22-16,1-22 0,-1 21 0,0-21 15,-21 21-15,0 0 16,0 0-16,-21 0 16,-22-21-16,22 22 0,0-22 15,-21 21-15,21-21 0,-22 21 0,1-21 16,21 0-16,-22 0 0,1 21 16,21-21-16,-21 0 0,20 0 0,1 0 15,0 0-15,0 0 0,0 0 0,0 0 16,-1 0-16,22-21 0,-21 21 15,21-21-15,0 0 16,0-1-16,0 1 16,21 21-16,1-21 15,-1 0-15,0 0 0,0 21 16</inkml:trace>
  <inkml:trace contextRef="#ctx0" brushRef="#br0" timeOffset="28651.64">4868 9694 0,'0'0'0,"0"-21"0,0-21 0,-21 21 15,21 0-15,-21 21 0,21-22 16,-21 22-16,21-21 0,-21 21 15,21 21-15,-22 1 16,22-1-16,-21 0 0,21 21 0,0 1 16,0-22-16,0 21 0,0 22 15,0-22-15,-21 0 0,21 1 0,-21-1 16,21 0-16,0 1 0,-21-1 16,0 0-16,21 1 0,-22-1 0,22 0 15,0-21-15,0 1 0,0 20 0,0-21 16,0 0-16,0 0 15,22-21 1,-1 0-16,0 0 0,0-21 16,0 0-16,0 0 0,22 0 0</inkml:trace>
  <inkml:trace contextRef="#ctx0" brushRef="#br0" timeOffset="29079.4">5334 10033 0,'0'0'16,"0"-21"-16,-21 21 16,0 0-1,-1 0-15,1 0 0,0 0 16,0 21-16,0-21 0,21 21 0,-21-21 16,-1 21-16,1 1 0,21-1 15,0 0 1,0 0-16,0 0 0,0 0 15,21-21-15,1 0 16,-1 22-16,0-22 16,0 0-16,0 21 0,0-21 0,22 0 15,-22 0-15,-21 21 0,21-21 0,0 21 16,0-21-16,-21 21 16,0 0-16,0 1 15,-21-22-15,0 21 0,0-21 16,0 21-16,0-21 0,-1 0 0,1 21 15,0-21-15,-21 0 0,21 0 16,-1 0-16,1 0 0,0 21 16,0-21-16,0 0 15,21-21 1,0 0-16,0 0 16,0 0-16,0-1 0,0 1 15,0 0-15</inkml:trace>
  <inkml:trace contextRef="#ctx0" brushRef="#br0" timeOffset="29382.79">4678 9758 0,'0'0'15,"21"0"-15,21-21 16,-21 0-16,1 21 0,20 0 0,0-22 15,1 22-15,-22 0 0,21-21 0,0 21 16,1 0-16,-1 0 0,0 0 16,-20 0-16,20-21 0,-21 21 0,0 0 15,0 0-15,1 0 0,-1 0 16,0 0-16,-21 21 16,0 0 15,0 1-16</inkml:trace>
  <inkml:trace contextRef="#ctx0" brushRef="#br0" timeOffset="31038.96">7366 9927 0,'0'-21'31,"21"0"-15,0 21-16,0-21 0,1 0 0,-1-1 15,0 1-15,21 0 0,-21 0 0,1 0 16,-1-22-16,21 22 0,-21 0 16,-21-21-16,0 21 0,0-1 0,0-20 15,0 21-15,0 0 0,0 0 16,-42 21-16,21-22 0,-22 22 15,1 0-15,0 0 0,-1 0 0,1 0 16,0 0-16,-1 0 0,22 22 0,-21-1 16,0 0-16,20 0 0,1 0 15,0 0-15,21 1 0,0-1 0,0 0 16,0 21-16,0-21 0,0 1 16,0-1-16,21 0 0,0 21 0,1-21 15,-1 1-15,21-1 0,-21 0 0,0 0 16,1 0-16,20 22 0,-21-22 15,0 0-15,22 0 0,-22-21 16,0 21-16,-21 0 0,21 1 0,-21-1 16,21 0-16,-21 0 0,0 0 0,0 0 15,0 1-15,-21-22 0,0 21 16,-21 0-16,20 0 0,-20-21 0,0 21 16,21 0-16,-22-21 0,1 0 0,0 0 15,20 0-15,-20 0 0,21 0 16,-21 0-16,-1 0 0,22-21 0,0 0 15,0 21-15,0-21 0,-1 0 0,1 0 16,0-1-16,21 1 0,-21 0 16,21-21-16,0 21 0,0-1 0,0-20 15,0 21-15,0-21 0,0 20 0,0 1 16,0 0-16,0 0 16,21 21-1,0 21-15,-21 0 16,0 0-16,21 22 0,1-22 15,-1 0-15,-21 21 0,21-20 0,-21-1 16,21 21-16,0-21 0,0 0 0,1 22 16,-1-22-16,0 0 0,0 0 15,0 0-15,0 1 0,1-1 0,20-21 16,-21 21-16,0-21 0,22 0 0,-1 0 16,-21 0-16,21 0 0,1 0 15,-1 0-15,0 0 0,1 0 0,-1-21 16,0 0-16,-20 21 0,20-22 15,0 1-15,1 0 0,-22 0 0,21 0 16,-21 0-16,0-1 0,1 1 16,-22-21-16,0 21 0,21 0 0,-21-1 15,0 1-15,0 0 0,0 0 0,0 0 16,0 0 0,-21 21-1,21 21-15,-22 0 0,22 0 16,0 0-16,-21 0 0,21 1 15,0-1-15,0 0 0,0 21 16,0-21-16,0 1 0,0-1 0,0 0 16,-21 0-16,21 0 0,0 0 15,-21 1-15,21-1 0,0 0 16,0-42 15,0 0-31,0-1 16,0 1-16,0 0 0,21-21 15,0 21-15,0-1 0,1 1 16,-1-21-16,0 21 0,21-22 0,-21 22 16,1 0-16,-1 0 0,21 0 0,-21 0 15,0-1-15,1 22 0,-1 0 16,0 0-16,0 0 0,-21 22 16,0-1-16,0 0 0,0 0 15,0 0-15,0 0 0,0 1 0,0-1 16,0 21-16,0-21 0,0 0 15,0 1-15,0-1 0,0 0 0,0 0 16,0 0-16,0 0 0,0 1 0,0-1 16,21-21-16,0 0 15,1 0-15,-1 0 0,0 0 16,0 0-16,0 0 0,0-21 0,1 21 16,-1-22-16,0 1 0,0 0 0,0 21 15,0-21-15,1 0 16,-22 0-16,21-22 0,0 22 0,-21 0 15,0 0-15,21 0 0,-21-1 0,21 1 16,-21 0-16,0 42 31,-21 0-15,21 1-16,-21-22 0,21 21 0,-21 0 16,21 0-16,0 0 0,0 0 15,0 1-15,0-1 0,0 0 0,0 0 16,0 0-16,0 0 0,0 1 15,21-22 1,0 0 0,0-22-16,-21 1 15,21 21-15,-21-21 0,22 0 0</inkml:trace>
  <inkml:trace contextRef="#ctx0" brushRef="#br0" timeOffset="31423.74">8678 9652 0,'0'0'0,"0"21"0,-21 0 0,0 1 16,21-1-16,-21 0 0,21 0 16,0 0-16,0 0 0,0 1 15,0-1-15,21-21 0,0 0 16,0 0-16,0 0 0,1 0 15,-1 0-15,0 0 0,0 0 16,0-21-16,0 21 0,1-22 0,-1 1 16,-21 0-16,0 0 15,0 0-15,0 0 0,0-1 0,0 1 16,-21 0-16,21 0 0,-22 21 16,1 0-16,-21 0 0,21 0 15,0 0-15,-1 0 0,1 0 16,0 21-16,0 0 0,0 0 0,0 1 15,21-1-15,0 0 16,0 0-16,0 0 0,0 0 0,0 1 16,21-1-16,0-21 0,0 21 15,0-21-15,0 0 0,1 21 16,-1-21-16</inkml:trace>
  <inkml:trace contextRef="#ctx0" brushRef="#br0" timeOffset="31864.67">9229 10012 0,'0'0'0,"0"-21"16,0 0-16,-22 21 15,1 0 1,0 21 15,21 0-31,0 0 0,-21-21 16,21 21-16,0 0 0,0 1 0,0 20 15,0-21-15,0 0 0,0 22 16,-21-1-16,21-21 0,0 21 16,-21 22-16,21-22 0,0 1 0,0 20 15,0-21-15,-22 1 0,22 20 0,-21-20 16,0 20-16,21-21 0,-21 1 15,21 20-15,0-20 0,-21-1 0,0 0 16,21 1-16,0-1 0,0 0 0,-22-21 16,22 1-16,0-1 0,0 0 0,-21 0 15,21-42 17,0 0-32,0 0 0,0-1 15,21-20-15,1 21 0,-22 0 16,21-22-16,-21 1 0,0 0 15,21-1-15,0 1 0</inkml:trace>
  <inkml:trace contextRef="#ctx0" brushRef="#br0" timeOffset="32179.49">9186 10160 0,'0'0'0,"0"-21"0,0-21 0,0 20 16,0 1-16,0 0 0,0 0 0,0 0 15,0 0 1,21 21-16,1-22 0,-1 22 15,0 0-15,0-21 0,21 21 16,-20 0-16,-1 0 16,0 0-16,21 0 0,-21 0 0,1 0 15,-1 0-15,0 21 0,0-21 0,-21 22 16,21-1-16,-21 0 0,0 0 0,0 0 16,-21 0-16,0 1 15,0-1-15,0 0 0,-22-21 0,22 21 16,0-21-16,0 21 0,0-21 0,-1 21 15,1-21-15,0 0 0,0 0 16,21-21 15,21 21-31,0-21 16,0 21-16,1-21 0</inkml:trace>
  <inkml:trace contextRef="#ctx0" brushRef="#br0" timeOffset="32548.28">9779 9906 0,'-21'0'31,"0"0"-15,21 21-16,0 0 0,0 1 15,-22-1-15,22 21 0,0-21 16,0 22-16,0-1 0,0-21 15,0 21-15,0 22 0,0-22 0,0 1 16,0 20-16,0-21 0,0 22 0,0-22 16,0 22-16,0-22 0,0 22 15,0-22-15,0 0 0,0 22 0,0-22 16,0 0-16,0 1 0,0-1 0,0-21 16,0 22-16,0-22 0,0 21 0,0-21 15,0 0-15,0 1 16,0-44-1,0 1-15,0 0 16,0 0-16,22 0 16,-22-22-16,0 22 0,21-21 15,-21 21-15,21-22 0,-21 1 0,0-21 16,0 20-16</inkml:trace>
  <inkml:trace contextRef="#ctx0" brushRef="#br0" timeOffset="32847.11">9800 10245 0,'0'-43'0,"0"86"0,0-128 0,0 64 0,0-21 15,0 20-15,0 1 0,21 0 0,-21 0 16,0 0-16,21 0 0,1-1 16,-22 1-16,21 0 0,21 0 15,-21 21-15,0-21 0,1 21 0,20 0 0,-21 0 16,21 0-16,-20 0 0,-1 0 16,0 0-16,0 0 0,0 21 15,-21 0-15,21 0 0,-21 0 0,0 1 16,0-1-16,0 0 0,-21 0 15,0 21-15,0-20 0,-21-1 0,20-21 16,1 21-16,-21 0 0,21-21 0,0 21 16,-22-21-16,22 0 0,0 0 15,42 0 17,-21-21-32,21 21 15,0-21-15,1 0 0,-1 0 16,0 21-16</inkml:trace>
  <inkml:trace contextRef="#ctx0" brushRef="#br0" timeOffset="33215.89">10287 10033 0,'21'0'16,"0"0"-1,-21-21-15,0 0 0,21 21 16,1-21-16,-1-1 0,0 22 15,-21-21-15,21 0 0,0 0 16,0 0-16,-21 0 0,0-1 16,22 1-16,-22 0 0,0 0 15,-22 21 1,1 0 0,0 21-16,0 0 0,21 0 15,-21 1-15,21-1 0,-21 0 0,-1 0 16,22 0-16,0 22 0,0-22 15,0 0-15,0 0 0,0 0 0,0 0 16,0 1-16,0-1 0,0 0 16,22-21-16,-22 21 15,21-21-15,0 0 0,0 0 16,0 0-16,0 0 0,1 0 0,-1 0 16,0 0-16,21-21 0,-21 0 0,1 0 15,20-1-15,-21 1 0,21 0 16</inkml:trace>
  <inkml:trace contextRef="#ctx0" brushRef="#br0" timeOffset="33555.69">11155 9229 0,'-43'0'31,"22"0"-31,21 21 0,-21 0 16,21 0-16,0 0 0,-21 22 16,21-22-16,0 0 0,-21 21 15,21 1-15,0-1 0,0 0 0,0 1 16,-21-1-16,21 0 0,-22 1 0,22-1 16,0 0-16,0 1 0,0-1 15,-21-21-15,21 0 0,0 22 0,0-22 16,0 0-16,0 0 15,0 0-15,21-21 47,-21-21-47,0 0 0,22 0 16,-1 0-16,-21 0 0</inkml:trace>
  <inkml:trace contextRef="#ctx0" brushRef="#br0" timeOffset="34035.01">11536 9589 0,'0'0'0,"0"-22"16,-21 22-1,-1 0-15,1 0 16,0 22-16,0-1 0,0-21 15,0 21-15,-1 0 0,1 0 0,21 0 16,0 1-16,0-1 0,0 0 16,0 0-1,21-21-15,1 0 0,-1 0 16,-21 21-16,21-21 0,0 0 0,0 0 16,0 0-16,1 0 0,-1 21 0,0-21 15,0 0 1,0 22-16,0-1 0,-21 0 15,0 0 1,0 0-16,-21-21 16,0 0-16,0 21 15,0-21-15,0 22 0,-1-22 0,1 0 16,0 0-16,0 21 0,0-21 16,0 0-16,-1 0 15,1 0 1,21-21 31,0-1-47,0 1 0,0 0 15,0 0-15</inkml:trace>
  <inkml:trace contextRef="#ctx0" brushRef="#br0" timeOffset="34484.75">10858 9398 0,'0'0'0,"-21"0"0,0 0 0,0 0 15,0 0-15,42 0 32,0 0-17,21 0-15,-20 0 0,20 0 16,0 0-16,1-21 0,-1 21 0,0 0 16,1 0-16,-1 0 0,0 0 0,1-21 15,-1 21-15,-21 0 0,21 0 16,-20 0-16,-1 0 0,0 0 15,0 0-15,0 0 0,-42 0 110</inkml:trace>
  <inkml:trace contextRef="#ctx0" brushRef="#br0" timeOffset="34655.65">11430 9419 0,'-21'0'16</inkml:trace>
  <inkml:trace contextRef="#ctx0" brushRef="#br0" timeOffset="37734.93">16468 3048 0,'-22'0'16,"-83"0"0,83 0-16,1 0 0,0 0 15,0 0-15,0-21 0,0 21 16,-1 0-16,1 0 0,0 0 0,0 0 15,0 0-15,0 0 0,-1 0 16,1 0-16,42 0 78,1 0-78,20 0 16,-21 0-16,0 0 0,22 0 15,-1 0-15,21 0 0,-20 0 16,20 0-16,1 0 0,-1 0 0,1-21 16,-1 21-16,1 0 0,20 0 15,-20 0-15,21 0 0,-22 0 0,1 0 16,-1 0-16,1 0 0,-1 0 0,1 0 16,-22 0-16,21 0 0,-20 0 15,-22 0-15,21 0 0,-21-21 0,1 21 16,-1 0-16,0 0 0,0 0 15,-21-22 32,-21 1 0,0 21-47,0 0 16,-1 0-16,22-21 0,-21 21 15,21-21-15</inkml:trace>
  <inkml:trace contextRef="#ctx0" brushRef="#br0" timeOffset="38339.1">17399 2625 0,'0'-21'16,"-42"21"0,42-22-16,0 44 31,0-1-15,0 0-16,0 0 0,0 0 15,21-21-15,0 21 0,0 1 16,0-1-16,0-21 0,1 21 15,-1-21-15,0 0 0,21 21 16,-21-21-16,22 0 0,-22 0 16,21 21-16,1-21 0,-22 0 0,21 0 15,-21 0-15,22 0 0,-22 0 0,0 0 16,0 0-16,0 0 16,0 0-1,-21 21 16,-21-21-31,0 22 16,0-22-16,0 21 0,21 0 0,-43 0 16,22 0-16,0 0 0,-21 1 15,21-1-15,-22 21 0,1-21 0,0 0 16,-1 22-16,1-22 0,21 21 16,-22-21-16,1 1 0,21-1 0,0 0 15,0 0-15,-1 0 0,22 0 16,0 1-16,-21-22 0,21 21 0,0 0 15,21-42 64,-21 0-64,22 21-15,-1-22 16</inkml:trace>
  <inkml:trace contextRef="#ctx0" brushRef="#br0" timeOffset="43771.17">18838 3133 0,'-21'0'47,"21"-21"46,21 21-77,-21-22-16,21 22 0,1-21 16,-1 0-16,0 0 0,0-21 15,0 20-15,0 1 0,1 0 16,20-21-16,-21 21 0,0-22 0,0 22 16,1-21-16,-1-1 0,-21 22 15,0-21-15,21 21 0,-21-22 0,0 22 16,0 0-16,0 0 0,0 0 15,-21 21-15,0 0 0,21-21 0,-22 21 16,1 0-16,0 0 16,0 0-16,0 21 0,0 0 0,21 0 15,-22 0-15,22 0 0,-21 1 16,21-1-16,-21 21 0,21-21 0,0 22 16,0-1-16,0-21 0,0 21 0,0-20 15,0 20-15,0-21 0,21 0 16,0 0-16,-21 1 0,22-1 0,-1 0 15,0 0-15,0-21 0,0 21 16,0-21-16,1 0 0,-1 0 0,0 0 16,0 0-16,0 0 0,0 0 0,1 0 15,-1 0-15,0-21 16,-21 0-16,21 21 0,-21-21 16,21 0-16,-21-1 0,21 1 15,1-21-15,-22 21 0,21 0 0,0-22 16,0 22-16,0-21 0,0 21 0,22-22 15,-22 22-15,0-21 0,21 21 16,-20 21-16,20-22 0,0 1 0,-21 21 16,22 0-16,-22 0 0,0 0 15,0 0-15,0 21 0,1 1 0,-1-1 16,0 0-16,-21 0 0,21 21 16,-21-20-16,0 20 0,0-21 0,0 21 15,0-20-15,-21-1 0,0 21 16,0-21-16,-1 0 0,1-21 15,21 22-15,-21-1 0,21 0 0,-21-21 16,21 21-16,0-42 31,0 0-15,0 0-16,21-1 16,0 1-16,0-21 0,-21 21 0,22-22 15,-1 22-15,0-21 0,0 0 16,0-1-16,22 22 0,-22-21 15,0-1-15,0 22 0,0 0 0,0 0 16,-21 0-16,0 0 0,22-1 16,-22 44 15,-22-1-31,22 21 0,-21-21 0,0 22 16,0-22-16,0 21 0,21 0 0,-21-20 15,21 20-15,-22-21 0,22 21 16,0-20-16,0 20 0,0-21 0,0 0 15,0 0-15,0 1 0,22-1 16,-1 0-16,0-21 0,21 0 16,-21 0-16,1 0 0,20 0 0,0 0 15,1 0-15,-1 0 0,0 0 16,1-21-16,-1 21 0,0-21 16,1-1-16,-1 1 0,0 0 0,-21 0 15,22-21-15,-22 20 0,0-20 16,-21 21-16,0-21 0,0-1 0,0 22 15,0-21-15,0 21 0,0-1 16,0 1-16,-21 0 0,0 0 0,0 21 16,-1 0-16,1 0 0,0 0 15,0 21-15,0 0 0,21 0 0,0 1 16,-21-1-16,21 21 0,-22 0 16,22-20-16,0 20 0,0-21 15,0 0-15,0 22 0,0-22 0,22 0 0,-1 0 16,-21 0-16,21-21 0,0 21 15,0 1-15,0-22 0,1 0 16,-1 0-16,0 0 0,0 0 0,0 0 16,22 0-16,-22 0 0,0 0 15,0-22-15,21 1 0,-20 0 0,-1 21 16,0-42-16,0 21 0,0-1 0,0 1 16,1-21-16,-1 21 0,-21-22 15,21 22-15,0-21 0,0 21 0,-21 0 16,0-1-16,21 22 0,1-21 15,-1 21 1,-21 21 0,0 1-1,0-1-15,0 0 16,0 0 0,0 0-16,0-42 31,0 0-16,0 0-15,0 0 16,0-1-16,0 1 16,0 0-16,-21 21 15,-1 0 1,1 21 0,0 0-16,21 1 0,-21-1 0,0 0 15,21 21-15,-21-21 0,-1 22 16,22-22-16,-21 21 0,21-21 0,0 1 15,0 20-15,0-21 0,0 0 16,0 0-16,0 1 0,0-1 0,0 0 16,0 0-16,0 0 0,21-21 0,1 21 15,-1-21-15,21 0 0,-21 0 16,0 0-16,22 0 0,-22 0 0,21 0 16,1 0-16,-22 0 0,21 0 0,-21 0 15,22-21-15,-22 0 16,0 0-16,21 0 0,-21 0 0,1-1 15,-1-20-15,0 21 0,0-21 0,-21 20 16,0 1-16,21-21 0,-21 21 16,21 0-16,-21-1 0,-21 22 31,0 22-15,21-1-16,0 0 0,-21 0 0,0 0 15,21 22-15,-21-22 0,21 0 16,0 0-16,0 0 0,0 0 0,0 1 15,0-1-15,0 0 0,0 0 16,0 0-16,21 0 16,0-21-16,0 0 0,0 0 0,0 0 15,1 0-15,-1 0 0,0 0 16,0 0-16,21 0 0,-20 0 0,-1-21 16,0 0-16,0 0 0,21 0 0,-20 0 15,-1-1-15,0 1 0,0-21 16,0 21-16,-21-22 0,21 22 0,1-21 15,-22 21-15,21 0 0,-21-1 0,0 1 16,0 0-16,0 42 31,-21 0-15,-1 1-16,1 20 0,21-21 0,-21 0 16,21 22-16,0-22 0,-21 0 0,21 21 15,0-21-15,0 1 0,0-1 16,0 0-16,0 0 0,0 0 15,21 0-15,0-21 0,0 22 16,1-22-16,-1 0 0,0 0 16,0 0-16,0 0 0,0 0 0,22-22 15,-22 1-15,0 0 0,0 0 16,22 0-16,-22 0 0,0-1 0,0-20 16,21 0-16,-20-1 0,-1 1 15,0 0-15,0-22 0,0 22 16,0-22-16,-21 22 0,0 0 0,0-1 15,0 22-15,0-21 0,0 21 0,0 0 16,0-1-16,0 44 31,-21-1-31,21 0 0,-21 0 16,0 21-16,21 1 0,0-1 0,-21 0 16,0 1-16,21-22 0,-22 21 15,22 1-15,0-1 0,0-21 16,0 21-16,0-20 0,0 20 0,0-21 0,0 0 15,0 0-15,0 1 16,22-1-16,-1 0 0,0-21 0,0 21 16,0-21-16,0 0 0,22 0 0,-22 0 15,21 0-15,-21 0 0,22 0 16,-22 0-16,21-21 0,-21 0 0,22 0 16,-22-1-16,0 1 0,21 0 0,-20 0 15,-1 0-15,-21-22 0,21 22 16,-21 0-16,21 0 0,-21 0 0,0 0 15,0-1-15,-21 22 16,0 0 0,0 0-16,21 22 0,-22-1 15,1 0-15,0 0 0,21 0 16,0 0-16,-21 1 0,21-1 0,-21 21 0,21-21 16,0 0-16,0 1 15,0-1-15,0 0 0,21 0 16,0-21-16,0 21 0,0-21 15,22 0-15,-22 0 0,0 0 16,0 0-16,0 0 0,22 0 0,-1 0 16,-21-21-16,22 21 0</inkml:trace>
  <inkml:trace contextRef="#ctx0" brushRef="#br0" timeOffset="44382.82">23749 2731 0,'0'0'0,"-21"-22"0,0 1 16,-1 0-16,1 21 0,0 0 15,0 0-15,0 0 0,0 0 16,-1 0-16,1 0 16,0 0-16,0 21 0,0 0 0,0-21 15,-1 22-15,1-1 0,21 0 16,-21 0-16,0 21 0,21-20 0,0-1 15,0 0-15,0 0 0,0 0 16,0 0-16,0 1 0,0-1 16,0 0-16,0 0 15,21-21-15,0 0 0,0 0 16,1 0-16,-1 0 0,0 0 16,0-21-16,0 21 0,0-21 15,1 0-15,-1-1 0,0 1 16,0-21-16,0 0 0,0 20 0,1-41 15,-1 21-15,21-1 0,-21-20 0,0 20 16,1-20-16,-1 21 0,0-22 16,0 22-16,0-1 0,0 1 0,-21 21 15,0 0-15,0 0 16,0-1-16,0 1 0,-21 42 31,0 1-31,0-1 16,0 21-16,0-21 0,-1 22 0,22-1 15,-21 0-15,0 22 0,0-22 16,21 0-16,0 1 0,-21-1 0,21 0 16,0-20-16,0 20 0,0 0 15,0-21-15,0 1 0,0-1 0,21 0 16,0 0-16,0 0 0,0 0 0,1-21 16,20 0-16,-21 22 0,0-22 15,0 0-15,22 0 0,-22 0 16,0 0-16,21-22 0,-20 22 0,-1-21 15,0 0-15,0 0 0,0 0 16,0 21-16,1-21 0,-1-1 0</inkml:trace>
  <inkml:trace contextRef="#ctx0" brushRef="#br0" timeOffset="44679.99">22225 2582 0,'42'22'31,"-21"-22"-31,1 0 0,20 0 0,-21 0 16,21 0-16,-20 0 0,20 0 0,0 0 16,-21 0-16,1-22 0,20 22 15,-21 0-15,0-21 0,-21 0 16,0 0-16,21 21 0</inkml:trace>
  <inkml:trace contextRef="#ctx0" brushRef="#br0" timeOffset="45639.43">25781 2371 0,'21'-21'16,"-42"42"-16,42-64 0,-21 22 0,0 0 15,21 0-15,-21 0 0,0 0 16,21-1-16,-21 1 16,0 42 15,0 1-16,0-1-15,0 21 0,0-21 0,0 22 16,0 20-16,0-21 0,-21 1 16,21-1-16,-21 0 0,21 22 0,-21-22 15,21-21-15,0 22 0,-21-1 0,21-21 16,-21 0-16,21 1 0,-22-1 16,22 0-16,0 0 0,-21-21 0,21 21 15,-21-21 1,21-21-1,0 0-15,0 0 16,0 0-16,0-1 16,21 1-16,-21 0 0,21 0 0,22 0 15,-22-22-15,0 22 0,0 0 16,22 0-16,-22 0 0,21 0 0,0-1 16,-20 1-16,20 21 0,-21 0 15,21 0-15,1 0 0,-22 0 16,0 21-16,21 1 0,-20-22 0,-1 21 0,0 21 15,-21-21-15,0 0 0,21 1 16,-21-1-16,0 0 0,0 0 16,-21 0-16,21 0 0,-42 1 15,20-1-15,1 0 0,-21 0 0,0-21 16,20 21-16,-20-21 0,0 0 0,21 0 16,-1 0-16,1 0 0,0 0 15,0 0-15,0 0 0,0 0 16,21-21-1,0 0-15,21 0 16,0 21-16,0-21 0,0-1 0,0 22 16</inkml:trace>
  <inkml:trace contextRef="#ctx0" brushRef="#br0" timeOffset="46039.2">26585 2731 0,'0'0'16,"21"0"-16,1 0 16,-1 0-1,0-22-15,0 22 0,0-21 16,0 21-16,1-21 16,-1 21-16,-21-21 0,21 0 15,0 21-15,-21-21 0,0-1 0,0 1 16,0 0-1,-21 21 1,0 0-16,0 0 16,-1 21-16,22 0 0,-21 1 0,0-1 15,0 0-15,0 0 0,21 0 16,0 0-16,-21 1 0,21-1 0,0 0 16,0 0-16,0 0 0,0 0 15,0 1-15,21-22 0,0 0 16,0 21-16,0-21 15,22 0-15,-22 0 0,0 0 0,21 0 16,-21 0-16,22-21 0,-22 21 16,21-22-16,-21 1 0,22 21 0,-22-21 15,21 0-15,-21 0 0</inkml:trace>
  <inkml:trace contextRef="#ctx0" brushRef="#br0" timeOffset="47027.15">27326 2477 0,'0'0'0,"21"-22"0,22-147 31,-22 148-31,-21 0 0,21 0 0,-21-1 16,0 1-16,0 0 0,0 0 16,0 42 15,0 0-31,0 0 0,-21 1 16,0 20-16,21-21 0,-22 21 15,1 1-15,0 20 0,21-20 16,-21 20-16,0 1 0,21-22 0,-21 21 15,21-20-15,-22 20 0,1 1 16,21-1-16,0 1 0,0-1 0,-21 1 16,21-1-16,-21 1 0,0 20 0,21-20 15,0-1-15,-21 1 0,-1-1 16,1 1-16,0-1 0,21 1 0,-21-22 16,21 1-16,-21-1 0,21 0 15,0-21-15,0 1 0,0-1 16,0 0-16,21-21 0,0 0 15,0 0-15,0 0 0,22 0 0,-22-21 16,21 0-16,-21-1 0,1 1 16,20 0-16,-21 0 0,21 0 0,-20-22 15,-1 1-15,0 21 0,21-21 0,-21-22 16,-21 22-16,22-1 0,-22-20 16,0-1-16,0 1 0,0 21 0,0-22 15,-22 1-15,1 20 0,0 1 16,0 0-16,-21-1 0,20 1 0,-20 21 15,0 0-15,21-1 0,-22 1 16,22 0-16,0 21 0,0-21 16,0 21-16,21-21 0,-22 21 0,22-21 15,22-1 1,-1 22-16,0-21 0,21 21 16,-21-21-16,22 21 0,-1-21 0,0 0 15,1 0-15,-1 21 0,0-22 16,1 1-16,20 0 0,-20 0 0,-1 0 15,0 0-15,1-1 0,-22 1 16,0 21-16,0-21 0,0 0 0,-21 0 16,0 0-16,0-1 31,-21 22-31,0 0 16,0 22-16,0-1 15,-1 0-15,22 0 0,-21 0 16,21 0-16,0 22 0,0-22 15,-21 0-15,21 21 0,0-20 0,0-1 16,0 0-16,0 0 0,0 0 16,0 0-16,0 1 0,21-1 0,0-21 15,-21 21-15,22-21 0,-1 21 0,0-21 16,0 0-16,0 0 0,0 0 16,1 0-16,20 0 0,-21 0 0,0-21 15,0 0-15,22 21 16,-22-21-16,0-1 0,0 1 0,-21 0 15,21-21-15,-21 21 0,22-22 0,-22 22 16,0-21-16,0 21 0,0-22 16,0 22-16,-22 0 0,1 0 0,0 0 15,0 21-15,0 0 0,0 0 16,-1 0-16,1 0 0,0 0 0,0 0 16,0 0-16,0 21 15,21 0-15,-22-21 0,22 21 0,0 0 16,0 0-1,0 1-15,0-1 0,22-21 16,-1 0-16,0 0 0,0 0 16,0 0-16,22 0 0,-22 0 15</inkml:trace>
  <inkml:trace contextRef="#ctx0" brushRef="#br0" timeOffset="47478.89">28363 2561 0,'0'-63'32,"0"42"-32,21-1 0,1 1 15,-1 0-15,0 21 16,0 0-16,0-21 0,0 21 16,1 0-16,-1 0 0,0 0 0,0 0 15,0 0-15,-21 21 0,21 0 16,1-21-16,-1 21 0,-21 1 0,0 20 15,0-21-15,0 0 0,0 0 16,0 22-16,0-22 0,0 0 0,0 21 16,0-20-16,-21-1 0,21 0 15,-22 0-15,1 0 0,21 0 16,-21-21-16,0 0 16,21-21 15,0 0-31,0 0 15,21 0-15,0 0 0,0-1 0,-21 1 16,22 0-16,-1-21 0,0 21 0,0-22 16,0 22-16,0 0 0,-21 0 15,22 0-15,-1-1 0,0 1 0,0 0 16,0 21 0,0-21-16,1 21 15</inkml:trace>
  <inkml:trace contextRef="#ctx0" brushRef="#br0" timeOffset="47954.62">29104 2561 0,'0'0'0,"21"0"16,0 0-1,1 0-15,-1 0 0,0 0 16,0 0-16,0 0 0,0-21 16,1 21-16,20 0 0,-21-21 0,0 21 15,0-21-15,1 0 16,-1 21-16,0-22 0,0 1 0,-21 0 16,21 0-16,-21 0 15,0 0-15,-21 21 31,0 0-31,0 0 16,0 0-16,-1 0 0,1 0 0,0 21 16,0-21-16,0 21 0,0 0 15,-1 0-15,1 22 0,0-22 0,21 0 16,-21 0-16,21 0 0,-21 0 16,21 1-16,0-1 0,0 0 0,0 0 15,0 0-15,0 0 0,0 1 16,0-1-16,21-21 15,0 0-15,0 21 16,0-21-16,1 0 16,-1 0-16,0 0 0,0 0 0,0 0 15,0 0-15,1-21 16,-22 0-16,21 21 0,0 0 16,-21-22-16,21 22 0</inkml:trace>
  <inkml:trace contextRef="#ctx0" brushRef="#br0" timeOffset="48171.49">29697 2773 0,'0'0'0,"0"21"0,-21-21 16,-1 0-1,1 0 48</inkml:trace>
  <inkml:trace contextRef="#ctx0" brushRef="#br0" timeOffset="49707.61">30268 2265 0,'-21'0'0,"42"0"0,-42-21 15,21 0 1,0-1 15,21 22-15,0 0-16,1 0 0,-1 0 15,0 0-15,0 22 0,0-22 16,0 21-16,1 0 0,-1 0 0,0 0 16,0 22-16,0-22 0,0 21 15,-21-21-15,0 22 0,0-1 0,0-21 16,0 21-16,0-20 0,0-1 15,0 21-15,-21-21 0,0 0 0,0 1 16,0-22-16,0 21 0,-1-21 16,1 0-16,0 0 15,21-21 1,0-1 0,0 1-16,0 0 0,21 0 0,0 0 15,1-22-15,-1 22 0,0-21 16,0 21-16,0-22 0,22 22 0,-22-21 15,0 21-15,0 0 0,21-1 16,-20 1-16,-22 0 0,21 0 0,0 21 16,0 0-16,0 0 31,0 0-15,-21 21-16,0 0 15,0 0-15</inkml:trace>
  <inkml:trace contextRef="#ctx0" brushRef="#br0" timeOffset="50051.42">30903 2477 0,'0'0'0,"21"0"0,1 0 16,-1 0-16,0 0 0,0 0 16,0 0-16,-21-22 0,21 22 15,1-21-15,-22 0 0,21 21 16,-21-21-16,21 0 0,0 0 15,-21-1-15,0 1 16,-21 21 0,0 0-16,0 0 15,-1 0-15,1 0 0,0 0 16,0 21-16,-21 1 0,20-1 0,1 0 16,0 21-16,0-21 0,0 1 15,21-1-15,0 0 0,-21 0 0,21 0 16,0 0-16,0 1 0,0-1 15,0 0-15,21-21 16,0 0-16,0 0 16,0 0-16,22 0 0,-22 0 0,21 0 15,0 0-15,1 0 0,-1 0 16,0 0-16,1-21 0</inkml:trace>
  <inkml:trace contextRef="#ctx0" brushRef="#br0" timeOffset="51118.57">31729 2307 0,'0'-21'0,"0"42"0,0-63 0,-21 21 15,-1 21-15,1-21 16,0 21-16,0 0 0,0 0 16,0 0-16,-1 0 0,1 0 0,0 21 15,0 0-15,-21-21 0,20 21 16,1 0-16,0 0 0,0 22 15,0-22-15,21 0 0,0 0 0,0 0 16,0 1-16,0-1 0,0 0 16,0 0-16,21-21 0,0 21 15,0-21-15,22 0 0,-22 0 16,0 0-16,0 0 0,0 0 16,0 0-16,1 0 0,-1-21 0,0 21 15,-21-21-15,21 0 0,0 0 0,-21-1 16,0-20-16,21 21 15,1 0-15,-22 0 0,0-1 0,21 1 16,-21 0-16,0 0 16,0 42 15,0 0-31,0 0 0,-21 1 0,21-1 16,-22 21-16,1 0 0,0 1 15,21-1-15,-21 22 0,0-22 0,21 21 16,-21-20-16,-1 20 15,22-20-15,-21 20 0,21-21 0,-21 22 0,21-22 16,-21 22-16,0-1 16,21-20-16,-21-1 0,21 21 0,-22-20 15,22-1-15,-21 0 0,21 1 16,0-1-16,0-21 0,0 0 0,0 22 16,0-22-16,0 0 0,0 0 15,0 0-15,21-21 16,1-21-1,-1 0-15,-21 0 16,21-21-16,0 20 0,0-20 0,-21 0 16,21-1-16,22 1 0,-22-21 15,0-1-15,0 1 0,0-1 16,22-21-16,-22 22 0,0-22 16,0 22-16,0-22 0,1 22 0,-1-22 15,0 21-15,0 1 0,-21 21 16,0-1-16,0 1 0,0 0 0,0 20 15,0 1-15,0 0 0,0 0 16,0 0-16,0 42 31,0 0-31,-21 0 16,21 0-16,0 22 0,0-22 16,0 0-16,-21 0 0,21 22 15,0-22-15,0 0 0,0 0 16,0 0-16,0 0 0,0 1 0,0-1 15,21-21-15,0 0 16,0 0-16,0 0 0,1 0 16,-1 0-16,0 0 15,0-21-15,0-1 0,-21 1 16,21 0-16,1 0 0,-1-21 0,-21 20 16,21-20-16,0 21 0,-21-21 15,21 20-15,-21 1 0,0 0 0,0 0 16,0 42-1,0 0 1,0 0 0,0 22-16,-21-22 0,21 0 0,-21 0 15,21 22-15,0-22 0,0 0 16,0 0-16,0 0 0,0 0 16,0 1-16,21-22 31,0 0-31,0 0 15,1-22-15,-1 22 0</inkml:trace>
  <inkml:trace contextRef="#ctx0" brushRef="#br0" timeOffset="51540.84">32448 2350 0,'22'0'47,"-1"0"-47,0 0 15,0 0-15,0 0 16,0 0-16,-21-22 0,22 22 0,-1-21 16,-21 0-1,21 21-15,-21-21 0,0 0 16,-21 21 15,0 0-31,-1 0 0,1 21 16,0 0-16,0 0 0,21 0 15,-21 1-15,0-1 0,-1 0 0,22 0 16,0 0-16,-21 0 0,21 1 16,0-1-16,0 0 0,0 0 0,0 0 15,0 0-15,21-21 31,1 0-31,-1 0 16,0 0-16,0 0 0,0 0 16,0 0-16,1-21 0,-1 0 0,0 21 15,0-21-15,0 0 0</inkml:trace>
  <inkml:trace contextRef="#ctx0" brushRef="#br0" timeOffset="51955.6">33020 2286 0,'0'0'0,"0"-21"16,-21 21 0,0 0-1,-1 0-15,1 0 0,0 0 16,0 21-16,0-21 16,21 21-16,0 0 15,-21-21-15,21 22 0,0-1 16,0 0-1,0 0-15,21-21 16,-21 21-16,21-21 0,0 21 16,0-21-16,0 22 15,1-22 1,-22 21 0,-22-21 15,1 0-31,0 0 15,0 0-15,0 0 16,0 0-16,-1 0 16,1 0-16,42-21 47,1 21-47,-1-22 15</inkml:trace>
  <inkml:trace contextRef="#ctx0" brushRef="#br0" timeOffset="52343.38">33570 1842 0,'0'0'0,"0"-22"0,0-20 31,0 63 16,0 0-47,-21 1 0,21-1 15,-21 0-15,0 21 0,0-21 0,21 22 16,-22-22-16,1 21 16,0-21-16,0 22 0,0-1 0,0-21 15,-1 22-15,22-22 0,-21 21 16,21-21-16,-21 22 0,21-22 15,0 0-15,0 21 0,0-21 0,0 1 16,0-1-16,0 0 16,0 0-16,0 0 15,21-21 1,0 0-16,1 0 0,-1 0 16,0 0-16,0-21 0,0 0 0,0 21 15,-21-21-15,22 0 16,-1-1-16</inkml:trace>
  <inkml:trace contextRef="#ctx0" brushRef="#br0" timeOffset="52671.19">33253 2011 0,'0'0'0,"-43"0"31,65 0-15,-1 0-16,0 0 0,21 0 16,1 0-16,-1 0 15,0 0-15,22 0 0,-22 0 16,0 0-16,22 0 0,-22 0 0,1 0 16,-1 0-16,0 0 0,-21 0 15,-21 21 32,0 0-31,0 0-1,0 1-15,-21-1 16</inkml:trace>
  <inkml:trace contextRef="#ctx0" brushRef="#br0" timeOffset="54489.15">2265 5080 0,'-64'0'31,"85"0"0,1 0-31,-1 0 16,21 0-16,0 0 0,1 0 0,20 0 15,-20 0-15,-1-21 0,21 21 16,-20 0-16,-1 0 0,0 0 0,1 0 16,-22-21-16,0 21 0,21 0 15,-20 0-15,-44 0 31,1 0-31,0 0 0,-21 0 16,21 0-16,-22 0 0,1 0 16,0 0-16,20-21 0,-20 21 0,0 0 15,-1 0-15,1 0 0,21 0 0,-21 0 16,-1-22-16,22 22 16,0 0-16,-21 0 0,20 0 0,1 0 15,0 0-15,0 0 16,0 0-16,21 22 0,0-1 15,0 0-15,-21-21 16,21 21-16,0 0 0,0 22 16,0-22-16,0 21 0,0-21 0,0 22 15,0-1-15,0 0 0,0 1 16,0-1-16,0 21 0,-22-20 0,22 20 16,0-20-16,0 20 0,0 1 15,-21-22-15,21 21 0,-21-20 0,21 20 16,0-20-16,0 20 0,-21-21 15,21 1-15,0-1 0,0 0 16,0 1-16,0-1 0,0-21 0,0 0 16,0 1-16,21-1 0,-21 0 15,21 0-15,0-21 0,1 0 0,-1 0 16,0 0-16,21 0 0,-21-21 16,1 0-16,20 0 0,-21-1 0,21 1 15,1 0-15,-22 0 0,21 0 16,-21 0-16,22-1 0,-22-20 15,21 21-15,-21-21 0</inkml:trace>
  <inkml:trace contextRef="#ctx0" brushRef="#br0" timeOffset="55687.47">3006 5398 0,'0'0'16,"0"-22"-16,0 1 0,-22 42 47,22 1-47,-21-1 0,21 0 0,0 0 15,0 21-15,0 1 0,0-22 16,0 21-16,0 1 0,0-1 16,0 0-16,0 1 0,0-22 0,0 21 15,0-21-15,0 0 0,0 22 16,0-22-16,21 0 0,1-21 15,-1 0-15,0 0 16,0 0-16,0 0 0,0-21 16,1 0-16,-1 0 0,0-1 0,0 1 15,0 0-15,0 0 16,1-21-16,-1 20 0,-21-20 0,0 0 0,21 21 16,0-22-16,-21 1 15,0 0-15,0 20 0,21-20 0,-21 21 16,0 0-16,21 0 0,-21-1 15,0 1-15,0 42 32,0 1-32,0-1 15,0 0-15,0 0 0,0 21 0,0-20 16,0 20-16,0-21 0,0 21 16,0-20-16,0 20 0,0 0 0,0-21 15,0 1-15,0-1 0,0 21 16,0-21-16,0 0 0,0 1 15,22-22-15,-1 0 0,0 0 16,0 0-16,21 0 0,-20 0 16,-1 0-16,21-22 0,-21 22 0,22-21 15,-1 0-15,-21 0 0,21 0 16,-20-22-16,20 22 0,0-21 0,-21 21 16,1-22-16,20 22 0,-21-21 0,0 21 15,0 0-15,-21-1 0,0 1 16,0 0-16,-21 42 31,21 0-31,-21 1 16,21-1-16,0 0 0,-21 0 0,21 21 15,0-20-15,0-1 16,0 0-16,0 0 0,0 0 0,0 0 16,21 1-16,-21-1 0,21 0 0,-21 0 15,0 0-15,21-21 16,-21 21-16,0-42 47,-21 0-47,0 21 0,21-21 15,-21 0-15,0 21 0,0-21 16,21-1-16,-22 22 0,1-21 0,0 21 31,21 21-15,0 1-1,0-1-15,0 0 16,21 0-16,-21 0 0,21-21 16,1 21-16,-1 1 0,0-22 15,0 0-15,0 0 0,22 0 16,-22 0-16,0 0 0,21 0 0,1 0 16,-1 0-16,0-22 0,1 1 15,-1 21-15,-21-21 0,21 0 16,1 0-16,-22 0 0,21-22 0,-21 22 15,1 0-15,-1-21 0,0 20 16,-21 1-16,0 0 0,0-21 0,0 21 16,0-1-16,0 1 15,-21 21-15,0 0 16,-1 0-16,22 21 0,-21 1 0,0-22 16,21 42-16,-21-21 0,21 0 15,0 0-15,-21 22 0,21-22 0,0 0 16,0 0-16,0 22 0,0-22 0,0 0 15,0 0-15,21 0 16,-21 0-16,21-21 0,0 0 0,0 0 16,22 0-16,-22 0 0,21 0 15,-21 0-15,22 0 0,-1 0 0,0 0 16,1-21-16,-22 0 0,21 21 16,1-21-16</inkml:trace>
  <inkml:trace contextRef="#ctx0" brushRef="#br0" timeOffset="56260.14">5440 5482 0,'0'0'0,"0"-84"31,0 62-31,-21 22 0,-1-21 0,1 21 0,0 0 16,0 0-16,0 0 0,0 0 15,-1 0-15,1 0 0,0 0 16,0 21-16,0 1 0,0-22 15,-1 21-15,1 21 0,0-21 0,21 0 16,-21 22-16,0-22 0,0 21 16,21-21-16,-22 1 0,22 20 0,0-21 15,0 0-15,0 0 0,0 1 0,0-1 16,0 0-16,22-21 0,-1 21 16,0-21-16,0 0 0,0 0 15,0 0-15,22 0 0,-22 0 16,0-21-16,0 21 0,22-21 15,-22 0-15,0-1 0,0 1 0,21-21 16,-20 21-16,-1-22 0,0 22 16,0-21-16,-21 0 0,21-1 0,0 1 15,-21 0-15,22-1 0,-22-20 0,0 20 16,0 1-16,0 0 0,21-1 16,-21 1-16,0 0 0,0 21 0,0-1 15,0 1-15,0 42 31,0 22-31,-21-22 0,21 21 16,0 1-16,0-1 0,-22 0 16,22 22-16,-21-22 0,21 0 15,0 1-15,0-1 0,0 0 0,0 1 16,0-1-16,0-21 0,0 22 16,21-22-16,1 0 0,-1 0 0,0 0 15,0 0-15,0-21 0,0 0 0,1 0 16,20 0-16,-21 0 0,0 0 15,22-21-15,-22 21 0,0-21 0,21 0 16,-42 0-16,21 0 0,1-1 0</inkml:trace>
  <inkml:trace contextRef="#ctx0" brushRef="#br0" timeOffset="57628.36">7535 5525 0,'21'0'16,"1"0"-1,-1-22-15,0 22 0,21-21 16,-21 21-16,1-21 0,20 0 0,0 21 16,-21-21-16,22 0 0,-22-1 0,21 1 15,-21 0-15,1 0 16,-1-21-16,0 20 0,0-20 0,0 21 16,-21-21-16,0-1 0,0 1 0,0 21 15,0-22-15,0 1 0,0 21 16,0-21-16,0 20 0,0 1 0,-21 0 15,0 21-15,21-21 0,-21 21 16,0 0-16,-1 0 0,1 21 16,0 0-16,0 0 0,21 1 0,-21 20 15,21-21-15,-21 21 0,-1 22 16,22-22-16,0 1 0,0-1 0,-21 21 16,21-20-16,-21 20 0,21-20 0,0 20 15,0 1-15,-21-1 16,21 1-16,-21-1 0,21 1 0,-21-1 15,21 1-15,-22-1 0,22 1 0,0-1 16,0 1-16,-21 20 0,21-20 16,-21 20-16,21-20 0,-21 21 0,21-22 15,0 1-15,0-1 0,0-21 0,0 1 16,0-1-16,0 0 0,0 1 16,0-22-16,0 0 0,21 0 0,0-21 15,0 0-15,1 0 0,-1 0 16,0 0-16,0-21 0,0 0 0,22 0 15,-22 0-15,0-1 16,21-20-16,-21 21 0,22-21 0,-22-1 16,21 1-16,-21-22 0,1 1 0,-1 21 15,0-22-15,-21 1 0,21-1 0,-21 1 16,0-1-16,0 1 0,-21 20 16,0-20-16,0-1 0,-1 22 0,-20 0 15,21-1-15,-21 1 0,-1 21 16,22 0-16,-21-1 0,21 1 0,-22 21 15,22 0-15,21-21 0,-21 21 16,42 0 0,0-21-16,0 21 15,1-21-15,20 21 0,0-21 0,-21-1 16,22 1-16,20 0 16,-20 0-16,-1 0 0,0-22 0,1 22 15,-1-21-15,0 21 0,1 0 0,-1-1 16,-21-20-16,21 21 0,-20 0 15,-1 0-15,0 21 0,0-22 0,-21 1 16,0 0 0,-21 21-1,21 21 1,0 0-16,-21 1 16,21-1-16,-21 0 0,21 0 15,-22 0-15,22 0 0,0 22 0,0-22 16,0 0-16,0 0 0,0 22 15,0-22-15,0 0 0,0 0 0,0 0 16,0 0-16,22 1 0,-1-22 0,-21 21 16,21-21-16,0 0 0,0 0 15,0 0-15,1 0 0,-1 0 0,0 0 16,0-21-16,0-1 0,0 22 0,1-21 16,-1 0-16,0 0 0,-21 0 15,21 0-15,-21-22 0,21 22 0,-21 0 16,0-21-16,0 20 0,0 1 0,0-21 15,0 21-15,-21 0 16,0-1-16,21 1 0,-21 0 0,0 21 16,-1 0-16,1 0 0,0 0 0,0 0 15,0 0-15,0 0 0,-1 0 16,1 21-16,21 0 0,-21 1 16,21-1-16,0 0 0,0 0 15,0 0-15,0 0 0,0 1 16,21-22-16,0 21 15,1-21-15,-1 0 0,0 0 16,21 0-16</inkml:trace>
  <inkml:trace contextRef="#ctx0" brushRef="#br0" timeOffset="58057.11">9038 5313 0,'0'0'0,"0"-64"31,0 43-31,0 0 0,21 0 16,0 21-16,1-21 0,-1 21 15,0 0-15,0 0 0,0 0 0,0 0 16,1 0-16,20 0 0,-21 0 16,-21 21-16,21 0 0,0 0 0,1 0 15,-22 22-15,0-22 0,0 0 16,0 21-16,0-20 0,0-1 15,0 0-15,0 0 0,0 0 0,0 0 16,-22 1-16,22-1 0,-21-21 0,0 21 16,0-21-1,21-21 1,0 0-16,0-1 16,0 1-16,0-21 15,0 21-15,21 0 0,-21-22 0,0 22 16,21-21-16,0 21 0,-21-22 15,22 22-15,-22 0 0,21 0 0,0-22 16,0 22-16,-21 0 16,21 0-16,0 0 15,1 21-15,-22-21 16</inkml:trace>
  <inkml:trace contextRef="#ctx0" brushRef="#br0" timeOffset="60899.48">10647 5546 0,'0'0'0,"-21"0"15,21-21 16,0-1-31,0 1 16,21 0-16,0 0 0,0-21 16,0 20-16,0-20 0,1 21 15,-1-21-15,21-1 0,-21 1 0,22 0 16,-22-22-16,21 22 0,-21-1 16,0 1-16,1 0 0,-1-1 0,-21 22 15,0 0-15,0 0 0,0 0 16,-21 21-16,-1 0 0,1 0 0,0 0 15,0 0-15,-21 21 0,20 0 16,-20 0-16,21 0 0,0 1 0,21 20 16,0-21-16,0 21 0,0-20 15,0 20-15,0-21 0,0 21 0,21-20 16,0 20-16,0-21 0,22 21 16,-22-20-16,0-1 0,21 0 0,-21 21 15,1-21-15,-1 1 0,0-22 0,-21 21 16,0 0-16,0 0 0,0 0 15,-21-21 1,0 0-16,-1 0 0,1 0 16,0 0-16,0-21 0,0 21 15,0-21-15,-1 0 0,1 21 16,0-21-16,0-1 0,21 1 0,-21 0 16,0 21-1,21 21 1,0 0-16,21 1 15,0-1-15,-21 0 0,21-21 16,0 21-16,0 0 0,1-21 16,-22 21-16,21-21 0,0 22 0,21-22 15,-21 0-15,1 0 0,-1 0 16,0 0-16,21 0 0,-21 0 0,22 0 16,-22 0-16,21 0 0,-21-22 0,22 1 15,-1 21-15,-21-21 0,22 0 16,-22 0-16,0 0 0,21-1 15,-21-20-15,1 21 0,-1 0 0,-21-22 16,0 22-16,21 0 0,-21-21 16,0 21-16,0-1 0,0 1 0,0 0 15,-21 21 17,0 21-32,21 0 0,-22-21 0,1 22 15,0-1-15,21 0 0,-21 21 0,21-21 16,-21 1-16,21-1 15,0 21-15,0-21 0,0 0 0,0 1 16,0-1-16,0 0 0,0 0 16,21 0-16,0-21 0,0 0 15,0 0-15,1 0 0,-1 0 0,0 0 16,0 0-16,0 0 0,0 0 0,1 0 16,20-21-16,-21 0 0,0 21 15,0-21-15,22 0 0,-22-1 0,0 1 16,0-21-16,0 21 0,1-22 0,-1 1 15,-21 0-15,21-1 0,0 1 16,0 0-16,-21-1 0,0 1 0,21 0 16,-21-1-16,22 22 0,-22-21 15,0 21-15,0 0 0,0-1 16,0 44 15,0-1-31,-22 0 0,22 0 0,-21 21 16,21-20-16,-21 20 0,21 0 0,0 1 15,0-1-15,0 0 0,0 1 16,0-22-16,0 21 0,0 0 0,0-20 16,0-1-16,0 21 0,0-21 0,0 0 15,21 1-15,0-1 16,1-21-16,-1 0 0,0 0 16,0 0-16,0 0 0,0 0 0,1 0 15,20 0-15,-21-21 0,0-1 16,22 1-16,-22 0 0,0 0 15,21-21-15,-21 20 0,1-20 0,-1 0 16,0-1-16,0 1 0,0 0 16,0-22-16,1 22 0,-22 0 0,0-1 15,0 22-15,21-21 0,-21 21 0,0-1 16,0 1-16,0 0 16,-21 21-1,21 21-15,-22-21 0,22 21 16,0 22-16,0-22 15,-21 21-15,21 1 0,-21-22 0,21 21 16,0 0-16,0 1 0,-21-1 0,21 0 16,0-20-16,-21 20 0,21 0 15,0-21-15,0 1 0,0-1 0,0 0 16,0 0-16,0 0 0,21 0 0,0 1 16,0-22-16,0 0 15,1 0-15,-1 0 0,21 0 0,-21 0 16,0 0-16,1 0 0,20-22 0,-21 1 15,0 21-15,0-21 0,22 0 16,-22 0-16,0 0 0,0-1 16,0-20-16,1 21 0,-22 0 0,0 0 15,21-1-15,-21 1 0,21 0 0,-21 0 16,0 0-16,0 42 31,-21-21-31,21 21 16,-21 0-16,21 0 0,0 1 0,0-1 15,0 0-15,-22 0 0,22 0 0,0 0 16,0 1-16,0-1 0,0 0 16,0 0-16,0 0 0,22 0 15,20-21-15,-21 0 0,0 0 16,22 0-16,-1 0 0,-21 0 16,21 0-16,1 0 0,-1 0 15,0-21-15,-20 21 0,20-21 0,-21 0 16,21 0-16,-20 0 0,-1-1 15,0 1-15,0-21 0,0 21 0,-21 0 16,0-1-16,0 1 0,0 0 0,21 0 16,-42 21 15,21 21-31,-21 0 0,21 0 16,-21 1-16,0-1 0,21 0 15,0 0-15,-21 21 0,21-20 0,-22-1 16,22 0-16,0 0 0,0 0 15,-21 0-15,21 1 16,0-44 31,21 1-47,-21 0 0,22 21 16,-1-21-16,-21-21 0,21 20 0,0 1 15,0 0-15,0-21 0,1 21 16,-1-22-16,0 22 0,0-21 0,0 21 15,0-1-15,-21 1 0,22 21 0,-1-21 16,0 21 0,-21 21-16,0 0 0,0 1 15,0-1-15,0 0 16,0 0-16,0 21 0,0-20 0,-21-1 16,21 0-16,0 0 0,0 21 0,0-20 15,0-1-15,0 0 0,0 0 16,0 0-16,21 0 0,0-21 15,0 22-15,0-22 0,1 0 0,20 0 16,-21 0-16,0 0 0,22 0 0,-1 0 16,-21 0-16,21 0 0,1 0 15,-1-22-15,0 1 0,1 21 0,-22-21 16,21 0-16,1 0 0,-22-22 16,21 22-16,-21 0 0,0-21 0,-21-1 15,0 22-15,22-21 0,-22 21 16,0 0-16,0-1 0,0 1 15,-22 0-15,22 0 0,-21 21 0,0 0 16,0 0-16,-21 0 0,20 0 0,1 21 16,-21 0-16,21 0 0,0 1 15,-22-1-15,22 0 0,0 21 16,21-21-16,-21 1 0,0 20 0,21-21 16,0 0-16,0 0 15,0 1-15,21-22 0,0 0 0,0 21 16,0-21-16,0 0 0,1 0 0,-1 0 15,0 0-15,0 0 16,0 0-16,0 0 0,1-21 0,-1-1 16,0 22-16,0-21 0,0 0 0,-21 0 15,21 0-15,-21 0 16,22-1-16,-22 1 16,-22 42 15,22 1-31,-21-22 0,21 21 15,-21 0-15,0 0 0,21 0 0,-21 0 16,0 1-16,21 20 0,-22-21 16,22 21-16,-21-20 0,21 20 0,0 0 15,0 22-15,0-22 0,0 0 0,0 22 16,0-22-16,0 22 16,0-22-16,0 22 0,0-22 0,0 21 15,0-20-15,0 20 0,0-20 0,0 20 16,-21 1-16,21-1 0,-21-21 0,0 22 15,21-1-15,-21-20 0,-1 20 16,1-20-16,21-22 0,-21 21 0,0-21 16,0 0-16,0 1 0,-1-1 0,-20-21 15,21 0-15,0 0 0,0 0 0,-22 0 16,22 0-16,0-21 0,0-1 16,0 1-16,-1 21 0,1-21 0,21 0 15,0 0-15,0 0 0,-21-1 16,21 1-16,0 0 15,0 0-15,0 0 0,0 0 0,0-22 16,0 22-16,0-21 0,0 21 0,0-22 16,0 1-16,0 0 0,0-1 0</inkml:trace>
  <inkml:trace contextRef="#ctx0" brushRef="#br0" timeOffset="61179.32">13758 4699 0,'0'0'0,"-21"0"16,21-21-16,0 0 0,-21 21 15,0-21-15,0 21 47,21 21-31,-22-21-1,22 21-15,-21-21 16,0 0-16,0 0 0</inkml:trace>
  <inkml:trace contextRef="#ctx0" brushRef="#br0" timeOffset="61430.18">12319 4995 0,'-21'0'31,"42"0"-31,-21 0 16,21 0-16,0 0 15,22-21-15,-22 21 0,21-21 16,-21 21-16,22 0 0,-22-21 0,21 21 16,0 0-16,-20 0 0,20 0 15,-21-21-15,0 21 0,0 0 0,1 0 16,-1-21-16,0 21 0</inkml:trace>
  <inkml:trace contextRef="#ctx0" brushRef="#br0" timeOffset="61962.87">15854 4657 0,'0'-21'0,"0"42"0,0-64 0,21 22 0,-21 0 16,21 0-16,-21 0 0,0 0 15,0-1-15,0 1 0,0 42 47,0 1-47,0 20 0,0-21 16,0 21-16,-21 1 0,21-1 15,-21 0-15,21 1 0,-21 20 0,21-20 16,0-1-16,0 0 0,-22 1 0,22-1 16,-21 0-16,21-21 0,0 22 15,-21-22-15,21 0 0,0 0 16,0 0-16,-21-21 16,0 0-1,0-21-15</inkml:trace>
  <inkml:trace contextRef="#ctx0" brushRef="#br0" timeOffset="62647.48">15388 4932 0,'0'0'16,"21"0"0,0 0-1,22 0-15,-22 0 0,0 0 0,21-21 16,1 21-16,-1 0 0,0-21 0,22 21 15,-22-22-15,22 1 0,-1 0 16,-20 21-16,20-21 0,1 0 0,-22 0 16,0-1-16,1 1 0,-1 0 15,0 0-15,-21 0 0,1 0 16,-1-1-16,0 1 0,-21-21 0,0 21 16,0 0-16,0-1 0,0 1 15,0 0-15,-21 21 0,21-21 0,-21 21 16,-1 0-16,1 21 15,0 0-15,21 0 16,0 1-16,-21 20 0,21-21 0,-21 21 16,21 1-16,-21-1 0,21 0 15,0 1-15,0-1 0,-22 0 0,22 1 16,-21-1-16,0 0 0,21 1 0,0-1 16,0-21-16,-21 0 0,21 22 15,-21-22-15,21 0 16,0 0-16,0-42 47,0 0-47,0 0 0,21-22 15,0 22-15,0 0 0,0-21 16,1-1-16,-1 22 0,21-21 0,-21 0 16,22-1-16,-1 22 0,0-21 15,1 21-15,-1-1 0,0 1 0,1 21 16,-22 0-16,21 0 0,-21 0 0,22 0 15,-22 0-15,0 21 0,0 22 16,-21-22-16,0 0 0,0 21 16,0-20-16,0-1 0,0 21 0,0-21 15,0 22-15,0-22 0,-21 0 16,21 0-16,-21 0 0,21 0 0,0 1 16,-21-22-16,21 21 0,-22-21 15,22 21-15,0-42 47,22 0-31,-1-1-16,-21 1 0</inkml:trace>
  <inkml:trace contextRef="#ctx0" brushRef="#br0" timeOffset="63019.27">16976 4953 0,'21'0'16,"0"-21"-16,0 0 16,0 21-16,0-21 0,1 21 15,-1-22-15,0 1 0,0 21 0,21-21 16,-20 0-16,-1 0 16,0 0-16,0-1 0,0 22 0,0-21 15,-21 0-15,22 21 0,-22-21 16,-22 21-1,1 0-15,0 0 0,-21 0 0,21 0 16,-22 21-16,22 0 0,0 0 16,-21 1-16,20 20 0,1-21 0,-21 0 15,42 22-15,-21-22 0,21 21 0,-21-21 16,21 0-16,0 1 0,0 20 16,0-21-16,21 0 0,0 0 15,0-21-15,0 0 0,0 0 16,1 0-16,20 0 0,-21 0 15,0 0-15,22 0 0,-22 0 0,0-21 0,0 0 16,21 21-16,-20-21 16,-1 0-16,0-22 0</inkml:trace>
  <inkml:trace contextRef="#ctx0" brushRef="#br0" timeOffset="63546.97">18817 4445 0,'0'-21'16,"0"42"-16,21-63 0,-21 21 0,0-1 31,0 44-15,0 20-16,0-21 0,0 21 15,0-20-15,0 20 0,0 21 0,0-20 16,0-1-16,-21 22 0,21-22 16,-21 21-16,21-20 0,-21-1 0,0 0 15,21 1-15,-22-22 0,22 21 16,0-21-16,0 1 0,0-1 0,0 0 15,0 0-15,0-42 47,0 0-47,0 0 16,0-1-16</inkml:trace>
  <inkml:trace contextRef="#ctx0" brushRef="#br0" timeOffset="63947.74">18732 4551 0,'-21'-21'0,"42"42"0,-42-63 16,0 20-16,21 1 0,0 0 0,0 0 15,0 0-15,0 0 16,0-1-16,0 1 0,21 0 16,0 0-16,22 0 0,-22 0 15,0 21-15,21-22 0,-20 22 0,20 0 16,-21 0-16,21 0 0,1 0 15,-1 0-15,-21 0 0,22 22 0,-1-1 16,-21 0-16,0 21 0,0-21 0,-21 1 16,0 20-16,0-21 0,0 0 15,0 22-15,-21-22 0,-21 0 0,21 0 16,-22 0-16,1 0 0,21 1 16,-21-1-16,20-21 0,-20 21 0,21 0 15,0-21-15,0 0 0,-1 21 16,1-21-16,21 21 15,21-21 32,1 0-31,-1 0-16,0 0 16,0 0-16</inkml:trace>
  <inkml:trace contextRef="#ctx0" brushRef="#br0" timeOffset="64459.44">19283 4784 0,'0'-21'31,"0"-1"-31,0 1 16,21 21-16,0-21 0,0 21 15,0-21-15,1 21 16,-1 0-16,0 0 0,0-21 0,0 21 16,22 0-16,-22 0 0,0 0 15,0 0-15,0 0 0,0 21 0,1 0 16,-22 0-16,21-21 0,0 43 16,-21-22-16,0 0 0,0 0 15,0 0-15,0 22 0,0-22 0,0 0 16,0 0-16,0 21 0,-21-42 0,21 22 15,-21-1-15,-1 0 0,1 0 16,0-21 0,21-21-1,0 0 1,0 0-16,0-1 0,0 1 16,0-21-16,21 21 0,0 0 15,1-22-15,-22 22 0,21 0 16,0-21-16,0 20 0,0 1 0,0 0 15,1 0-15,-1 21 0,0-21 16,0 21-16,0 0 0,0 0 16,1 0-16,-1 0 0,0 0 15,0 0 1,-21 21 15</inkml:trace>
  <inkml:trace contextRef="#ctx0" brushRef="#br0" timeOffset="64907.19">20024 4805 0,'21'0'0,"0"0"15,0 0-15,0 0 0,0 0 16,1 0-16,-1 0 15,0-21-15,0 21 0,0 0 0,0-21 16,1-1-16,-1 22 0,0 0 16,-21-21-16,21 21 0,-21-21 0,21 21 15,-21-21-15,0 0 16,0 0 0,-21 21-16,0 0 0,0 0 15,0 0-15,-1 0 0,1 0 16,0 21-16,0 0 0,0-21 15,0 21-15,-1 0 0,1 0 0,0 1 16,21 20-16,-21-21 0,21 0 0,0 0 16,0 1-16,0-1 0,0 0 15,0 0-15,0 0 0,21-21 16,0 21-16,0-21 16,1 0-16,-1 0 0,0 0 15,0 0-15,0 0 0,0-21 0,1 21 16,-1-21-16,0 0 15,0 21-15,-21-21 0,0 0 16,21 21-16,-21-22 0,0 1 16,0 0-1</inkml:trace>
  <inkml:trace contextRef="#ctx0" brushRef="#br0" timeOffset="65446.89">21040 4995 0,'0'0'0,"-22"0"0,1 0 15,21-21 1,21 21 15,1 0-31,-1 0 0,0-21 0,0 21 16,0 0-16,22 0 0,-22-21 0,0 21 15,0 0-15,21-21 0,-20 21 16,-1 0-16,-21-21 47,0-1-47,21 22 16,0-21-16</inkml:trace>
  <inkml:trace contextRef="#ctx0" brushRef="#br0" timeOffset="68707.08">21929 4614 0,'0'0'16,"21"-21"-16,-21 0 0,0 0 16,0 0-16,0 0 15,-21-1 1,-1 22-1,1 0-15,0 0 0,0 0 16,0 22-16,21-1 0,-21 0 16,-1 0-16,1 0 0,0 22 0,0-22 15,21 21-15,-21 0 0,21-20 16,-21 20-16,21 0 0,0 1 16,0-22-16,0 21 0,0-21 0,0 0 15,0 1-15,0-1 0,21 0 16,0 0-16,0-21 0,0 0 0,0 21 15,1-21-15,-1 0 0,0 0 0,21 0 16,-21 0-16,1-21 0,-1 21 16,21-21-16,-21 0 0,0 0 0,1-1 15,-1 1-15,0 0 0,0 0 16,0 0-16,0 0 0,-21-22 0,22 22 16,-22 0-16,21 0 0,-21 0 0,0-1 15,0 1-15,0 42 31,0 1-15,0-1-16,-21 0 0,21 0 16,-22 21-16,22-20 0,0-1 0,0 21 15,0-21-15,0 0 0,0 1 0,0-1 16,0 0-16,0 0 0,22 0 16,-1-21-16,0 0 0,0 0 15,0 0-15,22 0 16,-22 0-16,0 0 0,0 0 0,0-21 15,22 0-15,-22 0 0,21 21 16,-21-21-16,0-1 0,1-20 0,-1 21 16,0 0-16,0-22 0,0 22 15,-21-21-15,0 0 0,0 20 0,0-20 16,0 21-16,0 0 0,-21-22 16,0 22-16,0 21 0,0-21 0,-1 21 15,1-21-15,-21 21 0,21 0 16,0 0-16,-1 21 0,-20 0 0,21-21 15,0 43-15,0-22 0,-1 0 0,1 0 16,21 21-16,0-20 0,0 20 16,-21-21-16,21 21 0,0-20 0,0-1 15,0 0-15,21 0 0,0 0 0,1 0 16,-1-21-16,0 0 16,21 22-16,-21-22 0,22 0 0,-22 0 15,21 0-15,1 0 0,-22-22 0,21 22 16,-21-21-16,22 0 0,-22 21 15,0-21-15,0 0 0,21 0 0,-20-22 16,-1 22-16,0 0 0,-21 0 16,21 0-16,-21-1 0,21 1 0,-21 42 47,0 1-47,-21-1 0,0 0 15,21 0-15,-21 0 0,21 0 16,0 1-16,-21-1 0,-1 0 15,1 0-15,21 0 0,0 0 16,0-42 31,0 0-47,0 0 16,21 0-16,1 0 0,-22-1 0,21 1 15,0 0-15,0 0 0,0 0 16,0 0-16,-21-1 0,43 1 0,-43 0 15,21 21-15,0 0 0,0 0 0,0 0 16,-21 21 0,0 0-1,0 1-15,0-1 0,0 0 0,0 0 16,0 0-16,0 0 0,22 22 16,-22-22-16,0 0 0,21 0 15,0 0-15,0 1 0,0-22 0,0 21 16,1-21-16,-1 0 0,0 0 15,0 0-15,21 0 0,-20 0 0,20 0 16,-21 0-16,21 0 0,-20 0 0,20-21 16,-21-1-16,0 22 0,22-21 15,-22 0-15,0 0 0,-21 0 16,21 0-16,-21-22 0,21 22 0,-21 0 0,0-21 16,0 20-16,0 1 15,0 0-15,-21 0 0,0 0 0,0 21 16,0-21-16,-1 21 0,1 0 15,0 0-15,-21 0 0,21 21 16,-1 0-16,-20-21 0,21 21 0,0 0 16,0 0-16,-1 22 0,1-22 15,21 0-15,0 0 0,0 22 0,0-22 16,0 0-16,0 0 0,0 0 0,0 0 16,0 1-16,21-22 15,1 21-15,-1-21 0,0 0 0,0 0 16,0 0-16,0 0 0,1 0 15,-1-21-15,0-1 16,0 1-16,0 0 0,0 0 0,-21 0 16,22-22-16,-1 22 0,0-21 0,-21 0 15,21-1-15,0 1 0,-21 0 16,0-1-16,21 1 0,-21 21 0,22-22 16,-22 1-16,0 21 0,0 0 15,0 0-15,0-1 0,0 1 0,0 42 31,0 1-31,-22-1 16,1 0-16,21 0 0,-21 21 0,21-20 16,0 20-16,0-21 0,-21 21 0,21 1 15,0-22-15,0 21 0,0 1 16,0-22-16,0 21 0,0 0 0,0-20 16,0-1-16,21 0 0,0 0 15,0 0-15,1 0 0,-22 1 0,21-22 16,0 0-16,0 0 0,0 0 0,0 0 15,22 0-15,-1 0 16,-42-22-16,21 22 0,0-21 0,1 0 16,-1 0-16,0 0 0,-21 0 0,21-22 15,-21 22-15,21 0 16,-21 0-16,21-22 0,-21 22 0,0 0 16,0 0-16,0 42 31,0 0-16,0 0-15,0 1 0,-21-1 0,21 21 16,-21-21-16,21 0 0,0 1 16,0-1-16,0 0 0,0 0 0,0 0 15,0 0-15,0 1 16,21-22-16,0 0 0,1 0 16,-1 0-16,0 0 0,0 0 0,0 0 15,0-22 1,1 1-16,-1 0 0,0 0 0,-21 0 15,21-22-15,0 1 0,0 0 0,-21-1 16,22 1-16,-1 0 0,-21-1 16,21 1-16,-21-21 0,21 20 0,0 1 15,-21 0-15,0-1 0,0 22 0,0 0 16,0 0-16,0 0 0,0-1 16,0 44-1,-21-1-15,0 0 0,21 0 16,0 21-16,-21-20 0,0 20 0,21 0 15,0-21-15,0 22 0,-22-1 16,22-21-16,0 22 0,-21-1 16,21 0-16,0-21 0,0 22 0,0-1 15,0-21-15,0 0 0,0 1 0,0-1 16,21 0-16,1 0 0,-22 0 16,21-21-16,0 0 0,0 0 15,0 0-15,0 0 0,1 0 16,-1 0-16,0 0 0,0-21 0,0 0 15,0 21-15,1-21 0,-1 0 0,0-1 16,0 1-16,0-21 0,0 21 16,1 0-16,-22-1 0,0 1 15,0 0-15,0 42 32,0 0-32,-22-21 15,22 22-15,0-1 0,-21 0 0,21 0 16,-21 0-16,21 0 0,0 1 15,0-1-15,0 0 0,0 0 0,0 0 16,0 0-16,0 1 16,21-22-1,0 0-15,1 0 0,-1 0 16,0 0-16,0-22 16,0 22-16,0-21 0,1 0 15,-1 0-15,0 0 0,0-22 0,0 22 16,0 0-16,1-21 0,-1 21 15,0-1-15,0 1 0,-21 0 0,0 0 16,21 21-16,-42 21 31,21 0-31,-21 0 16,21 1-16,-21-1 0,21 0 16,0 21-16,-21-21 0,21 1 0,0-1 15,0 0-15,0 0 0,0 0 16,0 0-16,21 1 15,0-22-15,0 0 16,0 0-16,0 0 0,1 0 16,-1 0-16,-21-22 0,21 22 0,0-21 15,-21 0-15,0 0 0,0 0 16,0 0-16,21-22 0,-21 22 0,0 0 16,0 0-16,0 0 0,0-1 15,-21 1-15,21 0 0,-21 21 0,0 0 16,21-21-16,-21 21 0,-1 0 0,1 0 15,42 0 32,1 0-47,-1 0 0,0 0 16,0 0-16,0 0 0,22 0 16,-22 0-16,21 0 0,-21-21 0,22 21 15,-22 0-15,0 0 0,21 0 16,-21-21-16,1 21 0,-1 0 0,0 0 15,-21 21 1,0 0 0,0 0-16,0 0 0,0 0 0,-21 1 15,0-1-15,21 21 0,0-21 16,-22 0-16,1 1 0,21-1 0,0 0 16,0 0-16,-21 0 0,21 0 15,0-42 32,0 0-31,0 0-16,0 0 0,21 0 15,-21-22-15,0 22 0,21 0 0,1-21 16,-1 20-16,0-20 0,0 21 16,0 0-16,0 0 0,1-1 0,-1 1 15,0 0-15,0 21 0,0 0 16,0 0-16,1 0 0,-1 0 15,0 0-15,0 0 0,-21 21 16,21 0-16,-21 1 0,0-1 0,0 0 16,21 0-16,-21 21 0,0-20 15,0 20-15,0-21 0,0 0 0,0 22 16,0-22-16,22 0 0,-22 0 0,21 0 16,0 0-16,-21 1 0,21-22 15,0 0-15,-21 21 0,21-21 0,1 0 16,-1 0-16,0 0 0,0 0 0,0-21 15,0-1-15,1 1 16,-22 0-16,21 0 0,0 0 16,-21 0-16,21-22 0,0 22 0,-21 0 15,0-21-15,21 20 0,-21 1 16,22 0-16,-22 0 0,0 0 16,0 0-16,0-1 15,0 1-15</inkml:trace>
  <inkml:trace contextRef="#ctx0" brushRef="#br0" timeOffset="68974.92">25442 4276 0,'-21'0'15,"42"0"-15,-63-21 0,21 21 16,0 0-16,21-22 16,0 44 31,-22-22-32,1 0-15,21 21 0,-21-21 16,0 0-16,0 21 0</inkml:trace>
  <inkml:trace contextRef="#ctx0" brushRef="#br0" timeOffset="69226.78">24257 4551 0,'42'0'32,"-21"0"-32,1 0 0,-1 0 15,0 0-15,21 0 0,1-21 16,-22 21-16,21 0 0,0 0 0,-20 0 16,20 0-16,-21-21 0,0 21 15,0 0-15,1 0 0,-22-22 0,0 1 16</inkml:trace>
  <inkml:trace contextRef="#ctx0" brushRef="#br0" timeOffset="69467.64">24130 4297 0,'0'0'0,"-21"0"0,0 0 16,42 0 47,0 0-48,0 0-15,0 0 16</inkml:trace>
  <inkml:trace contextRef="#ctx0" brushRef="#br0" timeOffset="70287.72">26352 4022 0,'0'0'0,"0"-21"0,22 21 31,-1 0-31,0-22 0,0 22 0,0 0 16,0 0-16,22-21 0,-22 21 16,21 0-16,-21 0 0,1 0 0,20 0 15,-21 0-15,0 0 0,22 0 16,-22 0-16,0 0 0,0 0 16,-21 21-16,0 1 15,0-1-15,0 0 16,0 0-16,0 0 0,0 0 0,0 1 15,0 20-15,-21-21 0,21 21 16,-21-20-16,21 20 0,0-21 16,-21 21-16,21 1 0,0-1 0,0 0 15,0 1-15,0-1 0,0 22 16,0-22-16,-22 21 0,22 1 0,0-22 16,0 22-16,0-22 0,0 22 0,0-22 15,0 0-15,0 1 0,0-1 16,-21 0-16,21 1 0,0-22 0,0 21 15,0-21-15,-21 22 0,21-22 0,-21 0 16,0 0-16,0 0 0,21 0 16,-43 1-16,22-22 0,0 21 15,-21 0-15,-1-21 0,1 21 0,0-21 16,-1 0-16,-20 21 0,20-21 16,-20 0-16,21 0 0,-22 21 0,22-21 15,-1 0-15,1 0 0,0 0 0,21 0 16,-1 0-16,1 0 0,0 0 15,0 0-15,0 0 16,21-21 0,21 21-16,0-21 15,0 21-15</inkml:trace>
  <inkml:trace contextRef="#ctx0" brushRef="#br0" timeOffset="73966.99">12975 9800 0,'-21'0'62,"0"0"-46,0 0 0,21-21-16,-22 21 0,1 0 0,0 0 15,0 0-15,0 0 0,0-21 16,-1 21-16,1 0 0,-21 0 0,21 0 15,0 0-15,-1 0 0,1 0 16,0 0-16,0 0 16,21-21-16,21 21 47,0 0-47,0 0 0,22 0 15,-22 0-15,0 0 16,21 0-16,1 0 0,-1 0 0,-21 0 15,22 0-15,20 0 0,-21 0 0,1 0 16,20 0-16,-20 0 0,20 0 0,1 0 16,-22 0-16,21 0 0,-20 0 15,-1 0-15,22-21 0,-22 21 0,-21 0 16,21 0-16,1 0 0,-22 0 0,0 0 16,0 0-16,0 0 0,-21-22 15,22 22-15,-22-21 31,0 0-15,0 0-16,-22 0 16,22 0-16,-21 21 0,0-22 15,0 1-15,0 21 0,21-21 0,-21 0 16,-1 21-16,1-21 0,0 0 16,-21 21-16,-1-22 0,22 22 15,0 0-15,0 0 0,0 0 16,21 22 31,21-22-47,0 21 15,21 0-15,-20-21 16,-1 21-16,0-21 0,0 0 0,21 0 0,-20 0 16,-1 0-16,21 0 0,-21 0 15,22 0-15,-22 0 0,21 0 16,-21 0-16,0 0 0,1 0 0,20 0 15,-21 0-15,0 0 0,0 0 16,-21 21 15,0 0-31,-21-21 0,0 22 0,0-1 16,0-21-16,0 42 0,-22-21 16,22 0-16,0 22 0,-21-22 0,20 21 15,-20-21-15,21 22 0,-21-22 16,20 21-16,1-21 0,0 1 0,0-1 15,0 21-15,0-21 0,-1 0 16,1-21-16,21 22 0,-21-1 0,21-42 63,0-1-48,21 22-15,0-21 0,-21 0 0,22 0 16</inkml:trace>
  <inkml:trace contextRef="#ctx0" brushRef="#br0" timeOffset="77513.78">15219 9165 0,'0'0'16,"-21"0"-16,-1 0 16,1 0-16,0 0 0,0 0 15,21 21-15,-21-21 16,21 22-16,0-1 16,0 0-16,0 0 15,0 0-15,21-21 0,0 0 16,21 0-16,-20 0 0,20 0 15,-21 0-15,21 0 0,1 0 0,-1 0 16,22-21-16,-22 0 0,0 21 16,1-21-16,-1 0 0,0 21 15,1-22-15,-1 1 0,-21 0 0,0 0 16,0 0-16,-21 0 0,22-1 0,-22-20 16,0 21-16,0 0 0,-22 0 15,1-1-15,0 1 0,0 0 0,0 21 16,-22-21-16,22 21 0,0 0 15,-21 0-15,21 0 0,-22 0 0,22 0 16,-21 21-16,21 0 0,-22 0 0,22 22 16,-21-22-16,21 21 0,-1 1 15,1-22-15,0 21 0,0 0 0,21-20 16,0 20-16,0-21 0,0 21 16,0-20-16,0-1 0,21 0 0,0 0 15,0-21-15,22 21 0,-22-21 16,0 0-16,21 0 0,1 21 0,-22-21 15,21 0-15,-21 0 0,1 0 0,-1 0 16,0 0-16,0 0 0,0-21 16,-21 0-1,-21 21-15,0 0 16,0 0-16,0 0 16,-1 0-16,-20 21 0,21-21 0,0 21 0,0 1 15,-22-1-15,22 0 0,0 0 16,0 21-16,0-20 0,21 20 0,0-21 15,-22 21-15,22-20 0,0-1 16,0 21-16,0-21 0,0 0 0,22 1 16,-1-1-16,0-21 0,0 0 15,0 0-15,0 0 0,22 0 16,-22 0-16,0 0 0,21-21 0,-20-1 16,-1 22-16,0-21 0,21-21 0,-21 21 15,1 0-15,-1-22 0,0 22 16,42-64-16,-41 43 15,-1 21-15,21-21 0,-21-1 0,22 22 16,-22-21-16,21 21 0,-21-1 16,22 1-16,-1 21 0,-21-21 0,0 21 15,0 0-15,1 0 0,-1 0 0,-21 21 16,0 0-16,0 1 0,0-1 16,0 0-16,0 0 0,0 0 15,0 22-15,0-22 0,-21 0 0,-1 21 16,1-21-16,21 1 0,-21-1 0,0 0 15,21 0-15,-21 0 0,21 0 16,21-42 15,-21 0-15,21 21-16,0-42 0,0 21 16,1-1-16,-1 1 0,0-21 0,0 21 15,0-22-15,0 22 0,1-21 0,20 21 16,-21-22-16,0 22 0,0 0 15,1 0-15,-1 0 0,-21 0 16,0 42 0,0 0-1,-21 0-15,21 0 0,-22 0 16,1 1-16,21 20 0,0-21 0,-21 0 16,21 0-16,0 22 0,-21-22 15,21 0-15,0 0 0,0 0 16,0 1-16,0-1 0,21 0 0,0 0 15,0-21-15,1 0 0,20 21 0,-21-21 16,0 0-16,22 0 0,-22 0 16,21 0-16,-21 0 0,22-21 0,-22 0 15,21 0-15,-21 0 0,0-1 0,22 1 16,-22 0-16,0 0 0,0 0 16,0-22-16,-21 22 0,22-21 0,-22 21 15,21 0-15,-21-22 0,0 22 0,0 0 16,0 0-16,0 0 0,0-1 15,-21 22-15,-1 0 0,1 0 16,0 0-16,21 22 16,-21-22-16,21 21 0,-21 0 0,21 0 15,0 21-15,0-20 0,-21-1 16,21 0-16,0 21 0,0-21 0,0 1 16,0-1-16,0 0 0,0 0 0,0 0 15,21 0-15,0 1 0,0-22 16,0 21-16,0-21 0,1 0 0,-1 0 15,21 0-15,-21 0 0,0 0 0,22 0 16,-22-21-16,0 21 0,21-22 16,-20 1-16,-1 0 0,0 0 15,21 0-15,-21 0 0,1-1 0,-1 1 16,0-21-16,0 21 0,0-22 0,-21 22 16,21 0-16,1 0 0,-22 0 15,21 0-15,0-1 0,0 22 16,0 0-1,-21 22 1,0-1-16,0 0 0,0 0 16,0 0-1,21-21 17,-21-21-17,0 0 1,0 0-16,0 0 15,0-1 1,-21 22 0,0 0-1,0 0-15,0 22 16,0-1-16,21 0 0,-22 0 0,1 0 16,0 0-16,21 1 0,-21-1 15,0 0-15,21 0 0,-21 0 0,21 0 16,0 1-16,0-1 0,0 0 0,0 0 15,0 0-15,0 0 0,0 1 16,0-1-16,21 0 0,0-21 16,0 21-16,0-21 0,0 0 0,22 21 15,-22-21-15,0 0 0,21 0 0,-20 0 16,-1 0-16,0 0 0,21-21 16,-21 21-16,1-21 0,-1 0 0,0 0 15,-21-1-15,21 1 0,0 0 0,0 0 16,-21-21-16,0 20 0,22 1 0,-22 0 15,21 0-15,-21 0 16,0 0-16,0-1 0,0 44 47,0-1-47,0 0 0,0 0 16,0 0-16,-21 0 0,21 1 0,0-1 15,0 0-15,0 0 0,0 0 16,0 0-16,0 1 15,21-22-15,-21 21 0,21-21 0,0 0 16,0 0-16,0 0 0,1 0 16,-1 0-16,0-21 0,-21-1 15,21 22-15,0-21 0,-21 0 0,21 0 16,1 0-16,-22 0 0,21-1 16,-21 1-16,0-21 0,21 21 0,-21 0 0,21-1 15,-21 1-15,0 0 16,0 0-16,0 0 15,0 42 1,0 0 0,0 0-16,0 0 0,0 1 15,-21-1-15,21 0 0,0 0 0,0 0 16,0 0-16,0 22 0,0-22 0,0 0 16,21 0-16,0 0 15,0 1-15,1-22 0,-1 0 0,0 21 16,0-21-16,0 0 0,0 0 0,22 0 15,-22 0-15,0 0 0,0-21 16,0-1-16,1 22 0,-1-21 16,0 0-16,0-21 0,0 21 0,0-22 15,-21 22-15,22-21 0,-1-1 0,0-20 16,0 21-16,-21-1 0,21-20 16,-21-1-16,21 22 0,-21 0 0,0-1 15,0 1-15,0 21 0,0-22 0,0 22 16,-21 21-1,0 43 1,21-22-16,-21 0 0,21 21 0,-21-21 16,0 22-16,21-1 0,0 0 15,0 1-15,-22-1 0,22-21 0,0 22 16,-21-1-16,21-21 0,0 21 16,0-20-16,0 20 0,0-21 15,21 0-15,1 0 0,-1 22 0,21-22 16,-21 0-16,0-21 0,1 0 15,-1 0-15,21 0 0,0 0 0,-20 0 16,20 0-16,-21 0 0,21-21 16,-20 0-16,-1 0 0,0-1 15,0 1-15,0 0 0,0 0 0,1 0 16,-22-22-16,0 22 0,0 0 0,0-21 16,0 21-16,0-1 0,0 1 15,0 0-15,-22 21 16,1 0-16,0 0 0,0 21 15,21 0-15,0 1 16,-21 20-16,21-21 0,0 0 0,0 0 16,0 1-16,0-1 0,0 0 0,0 0 15,0 0-15,21 0 0,-21 1 16,21-1-16,0 0 0,0 0 0,22-21 16,-22 21-16,21-21 0,1 0 0,-1 0 15,21 0-15,-20 0 0,20 0 0,-20 0 16,20 0-16,1-21 0,-22 21 15,0-21-15,22 0 0,-22 0 16,-21-1-16,22 1 0,-22 0 0,0-21 16,21-22-16,-42 43 15,0-21-15,0 21 0,0-1 0,0 1 16,0 0-16,-21 0 0,-21 0 0,21 21 16,-1 0-16,-20 0 0,21 0 0,-21 0 15,20 0-15,-20 0 0,0 0 16,21 21-16,-1 0 0,-20 0 0,21 0 15,0 1-15,21-1 0,0 0 16,0 21-16,-21-21 0,21 1 0,0-1 16,0 0-16,0 0 0,21 0 0,0-21 15,0 21-15,-21 1 0,21-22 16,0 0-16,22 0 0,-22 0 0,0 0 16,0 0-16,0 0 0,22 0 15,-22 0-15,0-22 0,0 1 0,0 0 16,1 0-16,-1 0 0,0-22 0,0 22 15,0-21-15,-21 0 0,21-1 16,1-20-16,-22 20 0,21-20 16,-21-1-16,21 22 0,-21-21 0,0 20 0,21-20 15,-21 20-15,21 22 0,-21-21 16,0 21-16,0 0 0,0-1 0,-21 44 31,0-1-15,21 0-16,0 21 0,-21 1 15,0-1-15,21 0 0,-22 1 0,22 20 16,0-21-16,0 22 0,0-22 0,0 1 16,0 20-16,0-21 0,0 1 15,0-1-15,0 0 0,0 1 0,22-22 16,-1 0-16,0 21 0,0-20 16,0-1-16,0 0 0,1-21 0,-1 21 15,21-21-15,-21 0 0,0 0 16,1 0-16,20 0 0,-21-21 0,0 0 15,0 0-15,1-1 0,-1 1 16,0 0-16,-21 0 0,21 0 0,0-22 16</inkml:trace>
  <inkml:trace contextRef="#ctx0" brushRef="#br0" timeOffset="77766.92">18478 8911 0,'-42'0'0,"84"0"0,-126 0 16,41 0-16,22 21 0,0-21 0,21 22 16,21-22-1,0 0-15,22 0 0,-22 0 16,21 0-16,1 0 0,-1 0 0,0 0 15,-21 0-15,22 0 0,-1 0 16,0-22-16,-20 22 0,-1-21 0,0 21 16,0 0-16</inkml:trace>
  <inkml:trace contextRef="#ctx0" brushRef="#br0" timeOffset="80008.16">22034 9229 0,'43'0'31,"-22"-21"-31,0-1 0,0 1 16,0 0-16,-21 0 16,22 0-16,-1 0 0,-21-1 0,0 1 15,0 0-15,0 0 0,0-21 16,0 20-16,0-20 0,0 21 16,-21-21-16,-1 20 0,1 1 0,0-21 15,0 42-15,0-21 0,-22 0 0,22 21 16,0 0-16,0 0 0,-21 0 15,20 21-15,-20 0 0,21 0 0,-21 0 16,20 22-16,-20-1 0,21 0 0,0 1 16,0-1-16,21 0 0,0 1 15,0-1-15,0-21 0,0 21 16,0-20-16,0-1 0,0 0 0,21 0 0,0 0 16,0 0-16,0-21 0,0 0 15,1 0-15,-1 0 0,0 0 16,0 0-16,21 0 0,-20 0 0,-1-21 15,0 21-15,0-21 0,0 0 0,0 21 16,1-21-16,-1 0 0,-21-1 16,21-20-16,-21 21 0,21 0 0,-21 0 15,0-22-15,0 22 0,0 0 0,0-21 16,0 20-16,0 1 16,0 42-1,0 1 1,0-1-16,0 0 0,0 0 0,0 0 15,0 0-15,0 1 0,0-1 0,0 0 16,21 0-16,-21 21 0,21-20 16,1-22-16,-1 21 0,0 0 15,0 0-15,0-21 0,22 0 0,-1 21 16,-21-21-16,21 0 0,1 0 0,-1 0 16,0 0-16,1-21 0,-1 21 15,0-21-15,1 0 0,-1 0 0,0-1 16,-20 1-16,-1 0 0,21-21 0,-21-1 15,0 22-15,1-21 0,-22 0 16,21-1-16,-21 1 0,0 0 0,0 20 16,0-20-16,0 21 0,0 0 0,0 0 15,0-1-15,0 1 0,0 42 32,-21 1-32,-1-1 15,1 21-15,0-21 0,21 22 16,-21-1-16,0 0 0,0 22 0,-1-22 15,22 0-15,-21 22 0,0-22 0,21 22 16,-21-22-16,0 22 0,21-1 0,-21 1 16,-1-1-16,1 1 0,0-1 15,21 1-15,-21-1 0,0 1 0,0-1 16,-1-21-16,1 22 0,0-1 16,0 1-16,21-1 0,-21-20 0,0 20 15,21-20-15,-22 20 0,22-21 0,0 1 16,0-22-16,0 21 0,0-21 15,22 1-15,20-22 0,-21 0 16,0 0-16,22 0 0,-1-22 0,-21 1 16,21 0-16,1 0 0,-1-21 15,0 20-15,1-20 0,-22 0 0,21-1 16,-21 1-16,22 0 0,-22-1 16,-21-20-16,0 21 0,0-22 0,0 22 0,0-22 15,0 1-15,-21-1 0,0 1 16,-1-1-16,1 1 0,-21 20 0,0 1 15,20 0-15,-20-1 0,21 1 0,-21 21 16,20 0-16,1 0 16,0-1-16,21 1 0,-21 21 0,21-21 15,0 0-15,21 21 16,21 0-16,-20-21 0,-1 21 16,21 0-16,0-21 0,1-1 0,-1 1 15,22 0-15,-22 21 0,21-42 0,-20 21 16,20-1-16,-20-20 0,20 21 15,-21-21-15,1-1 0,20 1 0,-20 0 16,-1-1-16,0 1 0,1 0 16,-22-1-16,0 1 0,21 21 0,-21-22 15,-21 22-15,0 0 0,22 0 16,-22 0-16,0 0 0,0-1 0,0 1 16,-22 21-1,1 0-15,0 0 0,0 0 16,0 0-16,0 21 0,-1 1 0,1-1 15,0 21-15,0-21 0,21 22 16,-21-1-16,0 0 0,-1 1 0,22-1 16,0 0-16,0 1 0,0 20 0,0-21 15,0-20-15,0 20 0,0 0 16,0-21-16,0 22 0,0-22 0,22 0 16,-1 0-16,0 0 0,0-21 0,0 22 15,0-22-15,1 0 0,-1 0 16,21 0-16,-21 0 0,0 0 15,22 0-15,-22 0 0,21-22 0,-21 22 16,1-21-16,-1 0 0,21 0 0,-21 0 16,0 0-16,1-1 0,-1 1 15,0-21-15,0 21 0,-21-22 0,0 22 16,21 0-16,-21 0 0,0 0 0,0 0 16,0-1-1,-21 22 1,0 22-16,21-1 15,-21-21-15,21 21 0,-21 0 0,21 21 16,0-20-16,0-1 0,0 0 16,-22 0-16,22 0 0,0 0 0,0 1 15,0-1-15,0 0 0,0 0 16,0 0-16,22-21 0,-1 21 16,0-21-16,0 0 0,0 0 15,0 0-15,1 0 16,-1 0-16,0 0 0,0 0 0,0-21 15,0 0-15,1 21 0,-22-21 0,21 0 16,0 0-16,0-1 0,-21-20 16,21 21-16,-21 0 0,21 0 0,1-1 15,-22 1-15,0 0 0,0 0 16,21 21 46,0 0-62,0 0 16,0 0-16,0 0 16,1-21-16,-1 0 15,0 21-15,0-22 0,0 22 16,0-21-16,-21 42 47,0 1-47,-21-1 0,21 0 0,-21 0 15,0 0-15,21 22 0,0-22 0,-21 0 16,21 0-16,0 21 0,-21-20 16,21-1-16,0 0 0,0 0 0,0 0 15,0 0-15,0 1 0,21-1 16,0-21 0,0 0-16,0 0 15,0 0-15,1 0 0,-1-21 16,0-1-16,0 22 0,-21-21 15,21 0-15,0 0 0,-21 0 0,0 0 16,22-1-16,-22 1 0</inkml:trace>
  <inkml:trace contextRef="#ctx0" brushRef="#br0" timeOffset="80283">23474 8678 0,'0'0'0,"-21"0"0,-1 0 16,44 0 0,-1 0-16,0 0 15,21 0-15,1 0 0,-22-21 0,21 21 16,0 0-16,1 0 0,-1 0 0,0 0 15,1-21-15,-1 21 0,-21 0 0,0 0 16,22 0-16,-22 0 0,0-21 16,0 21-16,0-21 15</inkml:trace>
  <inkml:trace contextRef="#ctx0" brushRef="#br0" timeOffset="80971.61">26162 8954 0,'0'0'16,"-21"-22"-16,0 1 15,-1 0-15,22 0 16,0 0-16,0 0 0,0-1 15,0 1-15,22 0 16,-1 21-16,0-21 0,0 0 16,0 21-16,0 0 0,1-21 0,20 21 15,-21 0-15,21 0 0,1 0 16,-22 0-16,21 0 0,1 21 0,-1 0 16,-21 0-16,21 0 0,-20 22 0,-1-22 15,0 21-15,-21 0 0,0-20 16,0 20-16,0-21 0,0 21 0,0-20 15,-21-1-15,0 0 0,21 0 0,-22 0 16,1 0-16,0 1 0,0-22 16,21 21-16,-21-21 0,21-21 31,0-1-15,0 1-16,0 0 0,0 0 0,21 0 15,-21-22-15,21 22 0,0-21 16,0 0-16,1-1 0,-1 22 15,0-21-15,0-1 0,21 1 0,-20 21 16,-1 0-16,0 0 0,0-1 0,0 1 16,0 21-16,1 0 0,-1 0 15,0 0-15,0 21 16,-21 1 0,0-1-1,0 0-15,0 0 0,0 0 16</inkml:trace>
  <inkml:trace contextRef="#ctx0" brushRef="#br0" timeOffset="81347.39">27157 9017 0,'0'0'0,"21"0"0,0 0 16,0 0-16,0 0 0,1 0 15,-1 0-15,0 0 0,0-21 16,0 0-16,-21 0 15,21-1-15,-21 1 0,0 0 0,0 0 16,0 0-16,22 0 0,-22-1 16,0 1-16,0 0 0,0 0 0,0 0 15,0 0-15,-22-1 16,1 22 0,0 0-16,0 22 0,0-1 15,0 0-15,-1 0 0,1 0 0,21 22 16,-21-22-16,0 21 0,21-21 15,-21 22-15,21-22 0,0 21 0,0-21 16,0 0-16,0 1 0,0-1 0,0 0 16,21 0-16,0 0 15,0-21-15,0 0 0,1 0 0,-1 0 16,0 0-16,21 0 0,-21 0 0,1 0 16,20 0-16,-21 0 0,21 0 15,-20-21-15,20 21 0,0-21 0,1 0 16,-1 21-16</inkml:trace>
  <inkml:trace contextRef="#ctx0" brushRef="#br0" timeOffset="83319.25">28130 8805 0,'22'-21'0,"-44"42"0,44-63 0,-22 21 16,0 0-16,0 0 0,-22-1 16,1 22-16,0 0 0,-21 0 15,21 0-15,-1 0 16,1 0-16,0 0 0,-21 22 0,21-1 15,-22 0-15,22 0 0,0 0 0,-21 0 16,20 1-16,-20 20 0,21-21 16,0 0-16,0 22 0,-1-22 15,1 21-15,21-21 0,0 0 0,0 1 16,0-1-16,0 0 0,0 0 16,21 0-16,1-21 0,-1 0 0,0 21 15,21-21-15,-21 0 0,1 0 0,20 0 16,-21 0-16,21 0 0,-20 0 15,-1-21-15,0 0 0,21 0 0,-21 21 16,1-21-16,-1 0 0,-21-1 0,21 1 16,0-21-16,0 21 0,-21 0 15,0-1-15,0 1 0,21 0 0,-21 0 16,0 42 15,-21 0-31,0 0 0,21 1 16,-21 20-16,0 0 0,0-21 0,-1 22 15,1-1-15,0 0 0,0 1 16,0 20-16,0-20 0,21-1 0,-22 21 16,22-20-16,-21 20 0,21 1 0,0-1 15,-21 1-15,0-1 0,21-20 16,-21 20-16,21 1 0,0-22 0,-21 0 16,21 22-16,-22-43 0,22 21 0,0 1 15,0-22-15,0 0 0,0 0 16,0 0-16,22-21 31,-1 0-31,0-21 0,0 0 0,0 0 16,0 0-16,1-22 0,20 22 0,-21-21 15,21-1-15,1-20 0,-1 21 0,-21-22 16,22 1-16,-1-1 0,0-21 16,-21 22-16,22-22 0,-22 22 15,0-22-15,21 0 0,-20 22 0,-1-22 0,-21 1 16,21 20-16,0 1 0,-21-1 15,21 1-15,-21 20 0,0 1 16,0 21-16,0 0 0,0-1 0,0 1 16,-21 42 15,21 1-31,0-1 0,-21 0 0,21 21 16,0-21-16,0 22 0,0-22 15,0 21-15,0-21 0,0 22 0,0-22 16,0 0-16,0 21 0,0-20 0,0-1 15,21-21-15,-21 21 0,21 0 16,0-21-16,1 0 0,-1 0 16,0 0-16,0 0 0,0 0 15,0 0-15,1-21 16,-1 0-16,0 0 0,0-1 0,0 1 16,0 0-16,1 0 0,-1-21 0,0 20 15,0-20-15,-21 21 0,21 0 16,0-22-16,-21 22 0,0 0 0,0 0 15,22 21-15,-22-21 16,0 42 0,0 0-1,-22 0-15,22 0 0,0 1 0,0-1 16,0 0-16,-21 21 16,21-21-16,0 1 0,0 20 0,0-21 0,0 0 15,0 0-15,0 1 0,0-1 16,21-21-16,1 21 0,-1-21 15,0 21-15,0-21 0,21 0 16,-20 0-16,20 0 0,-21 0 0,21 0 16,1 0-16,-22-21 0,21 0 15,-21 21-15,22-21 0,-22-22 0,0 22 16,21 0-16,-20-21 0,-1-1 16,-21 1-16,21 0 0,0 20 0,-21-20 15,21 21-15,-21-21 0,0 20 0,0 1 16,-21 21-1,0 0 1,21 21-16,-21 1 0,0-1 16,21 0-16,-22 21 0,22-21 15,0 1-15,-21 20 0,21-21 0,-21 0 16,21 22-16,0-22 0,0 0 0,0 0 16,0 0-16,0 0 15,21 1-15,0-22 0,1 0 16,-1 0-16,0 0 0,0 0 0,0 0 15,0 0-15,22 0 0,-22 0 16,0-22-16,21 1 0,-20 0 0,20 21 16,0-21-16,-21-21 0,1 20 15,20 1-15,-21-21 0,0 21 16,0-22-16,1 22 0,-22 0 0,0 0 16,0 0-16,-22 21 31,22 21-31,-21 0 0,21 0 15,-21 0-15,21 1 0,0 20 16,0-21-16,0 0 0,0 22 0,0-22 16,0 0-16,0 0 0,0 0 0,0 0 15,0 1-15,0-1 16,0-42 31,0-1-32,-21 22-15,21-21 0,-21 0 16,21 0-16,-21 21 16,21 21 15,0 0-31,0 0 16,0 1-16,21-1 0,0 0 15,0-21-15,0 0 16,0 21-16,22-21 0,-22 0 0,21 0 15,-21 0-15,22 0 0,-22 0 0,21 0 16,-21 0-16,22 0 16,-22 0-16,0-21 0,21 21 0,-20-21 15,-1-22-15,0 22 0,0 0 0,0-21 16,0-1-16,1 1 0,-1 0 16,0-22-16,0 22 0,21-43 15,-20 43-15,-22 0 0,0-1 16,21 1-16,-21 21 0,21-22 0,-21 22 15,0 0-15,0 0 16,-21 21-16,0 21 16,-1 0-16,1 22 0,21-22 15,-21 21-15,0-21 0,21 22 0,-21-1 16,21 0-16,0 22 0,0-22 16,0 0-16,0 1 0,0-1 0,0-21 15,21 22-15,0-22 0,0 21 16,-21-21-16,21 0 0,1 1 15,-22-1-15,21-21 16,0 0-16,0 0 16,0 0-16,0-21 0,-21-1 15,22 1-15,-22 0 16,0 0-16,0 0 0,0 0 16,0-1-16,0 1 0</inkml:trace>
  <inkml:trace contextRef="#ctx0" brushRef="#br0" timeOffset="83579.11">30311 8573 0,'0'0'16,"-22"0"-16,22-22 15,22 22 1,-1 0-1,21 0-15,-21 0 0,0 0 16,22 0-16,-22 0 0,21 0 16,-21 0-16,22 0 0,-22 0 0,21 0 15,-21 0-15,1 0 0,-1 0 0,-42 0 32,-1 0-32,-20 0 0,0 0 15,-1 0-15</inkml:trace>
  <inkml:trace contextRef="#ctx0" brushRef="#br0" timeOffset="84775.43">5270 11430 0,'-21'0'16,"42"0"-16,-63 0 0,21 0 0,0 0 0,0 0 0,-1 21 15,44-21 16,-1 0-31,21-21 0,0 0 16,1 21-16,20-21 0,-20 0 0,20 21 16,1-22-16,-22 1 0,21 21 15,-20-21-15,-1 21 0,0 0 0,-20 0 16,-1-21-16,0 21 0,-42 0 31,0 0-31,-1 0 0,1 0 16,-21 0-16,0 0 0,20 0 15,-20 0-15,21 0 0,-21 0 0,-1 0 16,22 0-16,0 0 0,-21 0 16,20 0-16,1 0 0,0 0 15,0 0-15,0 0 0,21 21 0,-21 0 16,21 0-16,-22-21 0,22 22 16,0 20-16,0-21 0,0 0 15,0 22-15,0-1 0,0-21 0,0 21 16,0 1-16,0-22 0,0 21 0,0 1 15,0-1-15,0 0 0,0 1 16,0-1-16,0 0 0,0 1 0,0 20 16,22-21-16,-22 1 0,21-1 0,-21 0 15,0 1-15,0-1 0,0-21 16,0 0-16,21 22 0,0-22 16,-21 0-16,21-21 0,-21 21 0,21 0 15,1-21-15,-1 0 16,0 0-16,0 0 0,0 0 15,0-21-15,1 0 0,-1 0 0,0 21 16,0-21-16,0 0 0,0-22 16,22 22-16,-22 0 0,0-21 0</inkml:trace>
  <inkml:trace contextRef="#ctx0" brushRef="#br0" timeOffset="85980.74">6117 11472 0,'0'-21'16,"0"42"-16,-21-42 0,21 0 15,-21 42 1,21 0-16,-21 1 0,21-1 16,0 0-16,0 21 0,0-21 0,0 22 15,0-1-15,0-21 0,0 22 0,0-1 16,0-21-16,0 21 0,0-20 15,0 20-15,0-21 0,0 0 16,21 22-16,0-43 0,0 21 0,0 0 0,0-21 16,1 0-1,-1 0-15,0 0 0,0 0 0,0 0 16,0-21-16,22 21 0,-22-21 0,0-1 16,0 1-16,0 0 0,1-21 15,-22 21-15,21-22 0,0 22 0,-21-21 16,0 21-16,0-22 0,0 1 0,0 21 15,0-22-15,0 1 0,0 21 16,0 0-16,0 0 0,0-1 0,0 1 16,0 0-16,-21 42 31,21 0-31,0 1 16,0-1-16,0 0 0,0 21 0,0-21 15,0 22-15,0-22 0,0 0 16,0 21-16,0-20 0,0 20 0,0-21 15,21 0-15,-21 0 0,0 1 0,21-1 16,0 0-16,0 0 0,1 0 0,-1-21 16,0 0-16,21 0 15,-21 0-15,1 0 0,20 0 0,-21-21 16,21 21-16,-20-21 0,20 0 16,-21 0-16,21-1 0,-20 1 15,-1 0-15,21 0 0,-21 0 0,-21-22 16,21 22-16,-21 0 0,22 0 0,-22 0 15,0 0-15,0-1 0,0 1 16,0 0-16,0 42 31,0 0-31,0 1 16,0-1-16,0 0 0,0 0 0,0 0 16,0 0-16,0 1 0,21-1 0,-21 0 15,21-21-15,-21 21 0,21 0 0,-21 0 16,21-21-16,-21 22 0,0-1 15,21-21 1,-42-21 15,0 21-15,21-22-16,-21 22 0,0-21 0,0 0 16,-1 21-16,22 21 46,0 0-30,0 1-16,22-1 16,-1-21-16,0 0 0,21 0 15,-21 21-15,1-21 0,20 0 16,0 0-16,-21 0 0,22 0 16,-1 0-16,0 0 0,1 0 0,-1-21 15,0 0-15,1 21 0,-1-22 0,0 22 16,-20-21-16,20 0 0,-21 0 0,0 0 15,0 0-15,1-1 0,-22 1 16,0 0-16,0 0 0,0 0 0,0 0 16,0-1-16,0 1 0,0 0 0,0 0 15,-22 21 1,1 21 0,0 0-16,21 0 0,0 1 15,0-1-15,-21 21 0,21-21 16,-21 0-16,21 1 0,0 20 15,0-21-15,0 0 0,0 0 0,0 1 16,0-1-16,0 0 0,21-21 0,-21 21 16,21 0-16,0-21 0,0 21 15,1-21-15,20 0 0,-21 0 0,0 0 16,22 0-16,-1 0 0,-21 0 0,21 0 16,1 0-16,-1 0 0,-21 0 15,22-21-15,-1 21 0,-21-21 0,21 0 16,-20 0-16,20 0 0,-21-1 0</inkml:trace>
  <inkml:trace contextRef="#ctx0" brushRef="#br0" timeOffset="86515.43">8572 11621 0,'0'0'15,"0"-43"-15,0 22 0,0 0 0,0 0 0,0 0 16,0-1-16,0 1 0,-21 0 16,0 21-16,0 0 0,0-21 0,0 21 15,-1 0-15,-20 0 0,21 0 16,0 21-16,0 0 0,-1 0 0,1 1 15,0-1-15,0 0 0,21 0 16,0 0-16,-21 22 0,21-22 0,0 0 16,0 21-16,0-21 0,0 1 0,0-1 15,0 21-15,0-21 16,0 0-16,0 1 0,21-1 16,0 0-16,0-21 0,0 0 15,1 0-15,-1 0 0,0 0 16,0 0-16,0 0 0,0-21 15,1 0-15,-1-1 0,0 1 0,0 0 16,0 0-16,0 0 0,-21-22 0,22 22 16,-22-21-16,21 0 0,-21-1 15,0 1-15,0-22 0,21 1 0,-21 21 16,21-22-16,-21 1 0,0 20 0,0 1 16,0 0-16,21-1 0,-21 1 0,21 21 15,-21 0-15,0 42 31,0 0-31,0 21 0,0-21 0,0 22 16,0 20-16,0-20 0,0-1 16,0 21-16,0-20 0,0-1 0,0 0 15,0 22-15,0-43 0,0 21 0,0 1 16,0-1-16,0-21 0,22 0 0,-22 1 16,21-1-16,-21 0 0,0 0 15,0 0-15,21-21 0,0 0 0,-21 21 16,21-21-16,0 0 0,1 0 15,-1 0-15,-21-21 0,0 0 16,21 21-16,-21-21 16,21 0-16</inkml:trace>
  <inkml:trace contextRef="#ctx0" brushRef="#br0" timeOffset="87824.68">10456 11811 0,'0'-21'47,"21"0"-32,1 21-15,-22-21 0,21-1 16,0 22-16,0-21 0,0 0 0,0 0 16,22 0-16,-22-22 0,0 22 0,0 0 15,0-21-15,1 21 0,-1-22 16,0 1-16,-21 0 0,0 20 0,21-20 16,-21 0-16,0-1 0,0 22 0,0-21 15,0 21-15,0 0 0,0-1 16,0 1-16,0 0 15,-21 42 1,21 0-16,0 22 0,0-22 16,0 21-16,-21 1 15,21 20-15,0-21 0,0 22 0,0-1 16,0-20-16,-21 20 0,21 1 0,0-1 16,0 1-16,0 20 0,0-20 15,0 21-15,0-22 0,-22 22 0,22-22 16,-21 22-16,21 0 0,-21-22 0,21 22 15,0-1-15,-21-20 0,0-1 0,21 22 16,0-21-16,-21-22 0,21 0 16,0 1-16,0-1 0,0-21 15,21 0-15,0 0 0,21-21 0,-21 0 16,1 0-16,20 0 0,0-21 0,1 0 16,-1 0-16,0 0 0,1-22 15,-1 1-15,21 21 0,-20-21 0,-1-1 16,0-20-16,-20 20 0,20 1 0,-21 0 15,0-1-15,0-20 0,-21 21 0,0-22 16,0 22-16,0-22 0,0 22 16,-21-22-16,-21 1 0,21 21 0,0-22 15,-22 22-15,22-1 0,-21 1 16,-1 0-16,22 21 0,-21-1 0,21 22 16,-22-21-16,22 21 0,0 0 15,0-21-15,0 21 16,42 0-1,0-21 1,21 21-16,-20-21 0,20 21 0,0-21 16,1-1-16,-1 22 0,0-21 0,1 0 15,-1 0-15,0 0 0,-21-22 16,22 22-16,-22 0 0,0 0 0,21 0 16,-42 0-16,22-1 0,-1-20 0,-21 21 15,0 0-15,0 0 0,0-1 16,0 1-16,0 42 47,0 1-32,0-1-15,-21 0 0,21 0 0,0 0 16,0 0-16,0 1 0,0 20 0,0-21 16,21 0-16,-21 0 0,21-21 15,-21 22-15,21-1 0,0-21 0,0 21 16,1-21-16,-1 0 0,0 0 0,0 0 15,0 0-15,0 0 0,1 0 0,20 0 16,-21-21-16,0 21 0,0-21 16,1-1-16,-1 22 0,-21-21 0,21 0 15,-21 0-15,0 0 0,0 0 16,0-22-16,0 22 0,-21-21 16,0 21-16,-1-1 0,1-20 0,0 21 15,0 0-15,0 21 0,0-21 0,-1 21 16,1 0-16,0 0 0,0 0 0,0 0 15,0 21 1,21 0-16,-22 0 0,22 0 16,0 0-16,0 1 0,0-1 0,0 0 15,0 0-15,22 0 16,-1 0-16,0-21 0,0 0 0,0 22 16,0-22-16,1 0 0,-1 0 0</inkml:trace>
  <inkml:trace contextRef="#ctx0" brushRef="#br0" timeOffset="88246.44">12107 11345 0,'0'0'0,"0"-63"32,0 42-32,0 0 0,0-1 0,21-20 15,1 21-15,-1 21 0,0-21 0,21 0 16,-21-1-16,1 22 0,-1-21 0,21 21 15,-21 0-15,0 0 0,1 0 16,-1 0-16,0 0 0,0 21 16,-21 1-16,21-1 0,-21 0 0,21 0 15,-21 21-15,0-20 0,0 20 16,0-21-16,0 21 0,0-20 0,-21-1 16,0 21-16,0-21 0,0 0 0,0 1 15,21-1-15,-22-21 0,22-21 47,0-1-47,0 1 16,0 0-16,22 0 0,-1-21 15,-21 20-15,21-20 0,0 21 0,-21-21 16,0 20-16,21-20 0,0 21 16,-21 0-16,0 0 0,22-1 0,-1 1 15,0 0-15,0 21 16,-21-21-1,21 21-15,0 0 0</inkml:trace>
  <inkml:trace contextRef="#ctx0" brushRef="#br0" timeOffset="88899.07">13843 10964 0,'0'-21'0,"0"42"0,0-63 0,21 21 15,-21 0-15,0 0 0,21-1 16,0 22-16,1-21 16,-1 21-16,0 0 15,-21 21-15,21 1 0,0-1 16,0 0-16,-21 21 0,0-21 15,22 22-15,-1-1 0,-21 0 0,0 1 16,0-1-16,0 0 0,0 1 0,0-1 16,0 0-16,0-20 0,0 20 15,0-21-15,0 21 0,0-20 16,0-1-16,0 0 0,0 0 0,0-42 47,0 0-47,21 0 0,0-1 0,0 1 15,-21-21-15,21 21 0,1-22 0,-1 1 16,0 0-16,21-1 0,-21 1 16,1-21-16,-1 20 0,21 1 0,-21 0 15,0-1-15,22 1 0,-22 0 0,0 20 16,0 1-16,0 0 0,1 0 16,-1 0-16,0 21 31,-21 21-16,0 0-15,21 0 16,-21 0-16,0 1 16,0-1-16,21 0 0</inkml:trace>
  <inkml:trace contextRef="#ctx0" brushRef="#br0" timeOffset="89951.47">15092 11218 0,'21'0'0,"-42"0"0,63 0 16,-21 0-16,22 0 0,-22 0 0,0 0 16,0 0-16,-21-21 0,21 21 0,0-21 15,1 0-15,-22 0 16,0 0-16,0-1 0,0 1 16,0 0-16,0 0 0,0 0 0,0 0 15,-22 21-15,1-22 0,0 1 16,-21 0-16,21 0 0,-22 21 0,22-21 15,-21 21-15,-1 0 0,22 0 0,-21 0 16,21 0-16,-22 0 0,22 21 16,0 0-16,-21 0 0,21 0 0,-1 22 15,1-22-15,21 21 0,0 1 16,-21-1-16,21 0 0,0-21 0,0 22 16,0-1-16,0-21 0,0 22 15,0-22-15,21 0 0,-21 0 0,21-21 16,1 21-16,-1-21 0,0 0 0,0 0 15,0 0-15,0 0 0,22 0 16,-22-21-16,0 21 0,0-21 0,22 0 16,-22 0-16,0-1 0,0 1 0,0-21 15,0 21-15,1-22 16,-1 22-16,0-21 0,-21 21 0,21-22 0,-21 22 16,21-21-16,-21 21 0,0 0 0,0-1 15,0 44 16,0-1-31,0 0 16,-21 21-16,21-21 0,-21 1 0,21 20 16,0-21-16,0 21 0,0-20 15,0-1-15,0 21 0,0-21 0,0 0 16,21 1-16,0-1 0,0-21 0,1 21 16,-1 0-16,0-21 0,21 0 15,-21 0-15,1 0 0,20 0 0,-21 0 16,21-21-16,-20 0 0,-1 21 0,0-21 15,0-22-15,0 22 0,0 0 16,1-21-16,-1 20 0,0-20 16,0 0-16,-21-1 0,0 1 0,21 0 15,0-1-15,-21 1 0,0 0 0,0-1 16,22 22-16,-22-21 0,21 21 16,-21-22-16,0 22 0,0 0 15,0 42 1,0 0-1,0 22-15,-21-22 0,21 0 0,-22 21 16,22 1-16,-21-22 0,21 21 0,0 1 16,-21-22-16,21 21 0,0 0 15,0-20-15,0 20 0,0-21 16,0 21-16,0-20 0,0-1 0,0 0 16,0 0-16,21 0 0,0-21 0,1 21 15,-1-21-15,0 0 16,0 0-16,0 0 0,0-21 0,1 21 15,-1-21-15,0 0 0,0 0 0,0 0 16,0-1-16,1 1 0,-1 0 16,0-21-16,0 21 0,0-1 0,-21 1 15,0 0-15,21 21 0,-21-21 16,0 42 0,0 0-16,0 0 15,-21 1-15,21-1 0,0 0 16,0 0-16,-21 0 0,21 22 0,-21-22 15,21 0-15,-21 0 0,21 0 16,0 0-16,0 1 0,0-1 16,0 0-16,21-21 31,0 0-15,-21-21-16,0 0 15</inkml:trace>
  <inkml:trace contextRef="#ctx0" brushRef="#br0" timeOffset="90169.34">16192 10964 0,'0'0'0,"-21"0"16,0 0 0,0 0-16,21-21 0,-21 21 15,0 0 1,21 21 31</inkml:trace>
  <inkml:trace contextRef="#ctx0" brushRef="#br0" timeOffset="92682.91">17018 11409 0,'0'-21'15,"21"21"-15,0-21 16,-21-1-16,0 1 0,21 0 16,-21 0-16,0 0 0,0 0 15,0-1-15,0 1 0,0 0 0,0 0 16,-21-21-16,0 20 0,0 1 0,0 0 15,0 0-15,-22 0 0,22 0 16,0 21-16,-21 0 0,20 0 16,-20 0-16,0 0 0,21 0 0,-22 0 15,22 0-15,0 21 0,-21 0 0,20 0 16,1 0-16,0 0 0,21 22 16,0-22-16,-21 21 0,21-21 0,0 22 15,0-22-15,0 0 0,0 21 0,0-20 16,21-1-16,0-21 0,-21 21 15,21-21-15,1 0 0,-1 0 0,0 0 16,0 0-16,21 0 0,-20 0 0,-1 0 16,0 0-16,0-21 0,21 21 15,-20-21-15,-1-1 0,0 1 16,21 0-16,-21 0 0,1-21 0,-1 20 16,0-20-16,0 0 0,0 21 0,0-22 15,-21 1-15,22 0 0,-22 20 16,21-20-16,-21 0 0,21-1 0,-21 1 15,0 0-15,0 21 0,0-22 0,0 22 16,0 0-16,0 0 0,-21 21 31,0 21-31,21 0 0,-22 21 16,22-20-16,0 20 0,0 0 16,-21-21-16,21 22 0,0-1 15,0 0-15,0 22 0,0-22 0,0 1 16,0-1-16,21-21 0,-21 21 15,22 1-15,-1-22 0,0 21 0,0-21 16,0 1-16,22-22 0,-22 21 0,0 0 16,21-21-16,1 0 0,-22 0 0,21 0 15,0 0-15,-20 0 0,20-21 16,-21 0-16,21 21 0,-20-22 0,20 1 16,-21 0-16,0 0 0,0-21 0,-21 20 15,0-20-15,22 21 0,-22-21 16,0 20-16,0-20 0,0 21 0,0 0 15,0 0-15,-22-1 0,1 1 16,0 21-16,0 0 0,0 0 16,0 0-16,-1 0 0,1 0 15,0 21-15,0 1 0,0-1 0,0 21 16,-1-21-16,22 0 0,0 22 0,-21-22 16,21 21-16,0-21 0,0 1 15,0-1-15,0 0 0,0 0 0,0 0 16,0 0-16,21 1 0,1-22 15,-1 0-15,0 0 16,0 0-16,0 0 0,0 0 0,1-22 16,-1 1-16,0 0 0,0 21 15,-21-42-15,21 21 0,-21-1 16,21 1-16,-21-21 0,0 21 16,0-22-16,22 22 0,-22 0 0,0 0 15,0 0-15,0 42 31,0 0-31,0 0 0,0 0 16,-22 1-16,22 20 0,0-21 0,0 21 16,0-20-16,0-1 0,0 0 15,0 0-15,0 0 0,22 0 0,-1 1 16,0-22-16,-21 21 0,21-21 0,0 0 16,0 0-16,1 0 0,-1 0 15,0 0-15,0 0 0,21-21 16,-20-1-16,-1 22 0,0-21 0,0-21 15,0 21-15,0-22 0,1 22 0,-1-21 16,0 0-16,-21-1 0,21 1 16,0 0-16,-21-1 0,0-20 0,0 20 15,21 1-15,-21-21 0,0 20 0,0 1 16,0 0-16,0-1 0,0 22 0,0 0 16,0 0-16,0 0 0,0 42 15,0 0-15,0 0 16,0 21-16,-21 1 0,21-1 0,0 0 15,-21 1-15,0-1 0,21 22 16,-21-22-16,21 0 0,0 1 16,-21 20-16,21-21 0,0 1 0,-22-1 15,22 0-15,0-20 0,0 20 16,0-21-16,0 21 0,22-20 0,-1-22 16,-21 21-16,21 0 0,0-21 0,0 0 15,0 0-15,1 0 0,-1 0 0,0 0 16,21-21-16,-21 0 0,1 21 15,20-22-15,-21 1 0,0 0 0,22-21 16,-22 21-16,0-22 0,0 22 0,0-21 16,0 21-16,1-22 15,-1 22-15,-21 0 0,21 0 0,-21 0 16,0-1-16,0 44 31,0-1-31,-21-21 0,21 21 16,-21 0-16,-1 0 0,22 0 0,0 22 15,0-22-15,-21 0 0,21 0 0,0 0 16,0 1-16,0-1 16,0 0-16,0 0 0,21 0 15,1-21-15,-1 0 16,0 0-16,0 0 0,0 0 16,0 0-16,1-21 0,-1 0 0,0 0 15,0 21-15,0-43 0,0 22 16,1 0-16,-22 0 0,21-21 0,0 20 15,0 1-15,-21 0 0,0 0 16,0 0-16,21 21 0,-21 21 31,-21 0-31,21 0 16,-21 0-16,21 1 0,0-1 0,0 0 16,-21 0-16,21 0 0,0 0 15,0 1-15,0-1 0,0 0 16,21-21-1,0 0-15,0 0 16,0 0-16,1 0 0,-1-21 0,0 0 16,0-1-1,-21 1-15,0 0 0,0 0 0,0 0 16,0 0-16,0-1 0,0-20 0,0 21 16,0 0-16,0 0 0,0-1 0,0 1 15,-21 0-15,0 21 16,0 0-16,-1 0 0,1 0 15,0 0 1,0 21 0,21 0-1,21-21-15,0 0 16,0 0-16,1 0 16,-1 0-16,0 0 0,21 0 15,-21 0-15,1 0 0,20-21 0,-21 21 16,21 0-16,-20 0 0,20 0 0,-21-21 15,0 21-15,0 0 0,1 0 16,-1 0-16,0 0 0,-21 21 16,0 0-16,0 1 15,0-1-15,0 0 0,0 0 16,-21 21-16,0-20 0,21-1 0,-22 0 16,22 21-16,0-21 0,-21 1 15,21-1-15,-21 0 0,21 0 16,-21-21-16,21 21 15,0-42 17,0 0-32,0 0 15,0-22-15,0 22 16,0 0-16,21 0 0,0-21 0,0 20 16,1-20-16,-1 21 0,0-21 15,0-1-15,21 1 0,-20 0 0,20 20 16,0-20-16,1 21 0,-1 0 0,-21 0 15,21 21-15,1 0 0,-22 0 16,0 0-16,0 21 0,-21 0 16,0 0-16,21 0 0,-21 22 0,0-22 15,22 21-15,-22-21 0,0 0 0,0 22 16,0-22-16,0 21 0,0-21 0,0 22 16,0-22-16,0 21 0,0-21 15,0 1-15,-22-1 0,22 0 0,0 0 16,-21 0-16,21 0 0,-21-42 47,21 0-32,-21 0-15,21 0 0,0 0 16,0-1-16,0-20 0,-21 21 16</inkml:trace>
  <inkml:trace contextRef="#ctx0" brushRef="#br0" timeOffset="92907.78">19579 10605 0,'0'0'15,"0"-22"-15,-21 22 0,0 0 0,0 0 0,-1 0 16,1 0 0,0 0 46,0 0-46,0 0-16,0 22 15,-1-22-15</inkml:trace>
  <inkml:trace contextRef="#ctx0" brushRef="#br0" timeOffset="93134.65">18119 10901 0,'-43'21'16,"86"-42"-16,-65 42 31,44-21-31,-1-21 0,0 21 16,21 0-16,-21 0 0,22 0 15,-1 0-15,-21-21 0,22 21 0,-22 0 16,0-21-16,21 21 0,-21 0 0</inkml:trace>
  <inkml:trace contextRef="#ctx0" brushRef="#br0" timeOffset="93683.34">21294 10372 0,'21'-21'16,"-42"42"-16,42-64 0,0 22 0,-21 0 0,0 0 15,0 0-15,0 0 0,0-1 16,-21 22-1,0 22 1,21-1-16,-22 0 0,1 0 16,-21 21-16,21 1 0,0 20 15,-1-20-15,-20 20 0,21 1 0,-21-1 16,20 22-16,-20-22 0,0 1 0,-1-1 16,1 1-16,0-1 0,-1 1 0,1-1 15,0 1-15,-1-22 0,1 22 16,21-22-16,-21 0 0,20 1 15,1-22-15,21 0 0,-21 0 0,21 0 0,0 0 16,-21-21-16,42 0 31,0-21-31,22 0 0,-22 0 16,0 0-16,21-22 0,1 22 16</inkml:trace>
  <inkml:trace contextRef="#ctx0" brushRef="#br0" timeOffset="97139.36">21823 11007 0,'21'-21'32,"-21"-1"-32,0 1 0,21 21 0,-21-21 15,0 0-15,21 0 16,-21 0-16,21-1 15,-21 1-15,0 0 0,0 0 0,0-21 16,0 20-16,-21 1 0,0 0 0,21 0 16,-21 0-16,0 0 0,0 21 15,-22 0-15,22 0 0,0 0 0,0 0 16,-22 0-16,22 21 0,-21 0 0,21 21 16,0-21-16,-22 22 0,22-1 15,0-21-15,0 22 0,0-1 0,-1-21 16,1 21-16,21 1 0,0-22 15,0 21-15,0-21 0,0 1 0,0-1 16,0 0-16,0 0 0,0 0 16,21-21-16,1 0 0,-1 0 0,0 0 15,21 0-15,-21 0 0,1 0 0,20-21 16,-21 0-16,21 0 0,-20 0 16,-1-1-16,21 1 0,-21 0 0,0-21 15,22 21-15,-22-22 0,0 22 0,0-21 16,0-1-16,-21 22 0,22-21 15,-22 21-15,21 0 0,-21-1 0,0 1 16,0 42 15,-21-21-31,21 22 0,-22-1 0,1 0 16,21 21-16,0-21 0,0 1 0,0-1 0,-21 0 16,21 0-16,0 21 0,0-20 15,0-1-15,0 0 16,21 0-16,0 0 0,1-21 15,-1 0-15,0 0 0,0 0 0,0 0 16,0 0-16,1 0 0,20 0 16,-21 0-16,0-21 0,22 21 0,-22-21 15,21 0-15,-21 0 0,0-1 0,22 1 16,-22 0-16,0 0 0,0-21 16,0 20-16,-21 1 0,0 0 15,0 0-15,0 0 0,0 0 0,-21 21 31,21 21-31,-21 0 16,21 0-16,0 0 0,0 0 0,0 1 16,0-1-16,0 0 0,0 0 0,0 0 15,0 0-15,0 1 16,21-1-16,-21 0 0,0 0 16,0 0-16,21-21 0,-21 21 15,-21-21 16,0 0-31,21-21 16,-21 0-16,21 0 16,-21 21-16,21-21 0,0 0 15,-21 21-15,21-22 16,-22 22 0,1 0-16,21 22 15,0-1-15,0 0 16,0 0-16,0 0 15,0 0-15,21-21 16,1 22-16,-1-22 0,0 0 16,0 0-16,0 0 0,22 0 15,-22 0-15,21 0 0,-21 0 16,22-22-16,-1 1 0,0 21 0,-21-21 16,22 0-16,-1 0 0,-21 0 15,22-1-15,-22 1 0,0-21 0,21 21 16,-21-22-16,1 22 0,-1-21 0,-21 21 15,21 0-15,-21-1 0,0 1 16,0 0-16,-21 21 16,0 0-16,-1 0 15,22 21-15,-21 0 0,21 1 16,-21-1-16,21 0 0,0 0 0,0 0 16,0 0-16,0 1 0,0-1 0,0 0 15,21 0-15,0 0 0,1 0 16,-1 1-16,-21-1 0,21 0 15,-21 0-15,0 0 16,-21-21 0,0 0-16,-1 0 15,1 0-15,0 0 0,0-21 16,0 0-16,0 0 0,-1 21 16,1-21-16,21 42 46,0 0-30,21 0-16,1-21 16,-1 0-16,0 0 15,0 0-15,0 0 0,0 0 0,1 0 16,-1 0-16,0 0 0,21 0 0,-21 0 16,22 0-16,-22 0 0,0-21 15,21 21-15,-20-21 0,-1 0 16,0 21-16,-21-22 0,21 1 0,0 0 0,-21-21 15,21 21-15,-21-1 0,0-20 16,22 21-16,-22-21 0,0 20 0,0 1 16,0 0-16,0 0 0,0 42 47,-22 0-47,1 0 0,21 1 15,-21 20-15,21-21 0,-21 0 0,21 0 16,0 1-16,0-1 15,0 0-15,0 0 0,0 0 0,21 0 16,0-21-16,0 0 16,1 0-16,-1 22 0,0-22 0,21 0 15,-21 0-15,1 0 0,-1 0 16,21-22-16,-21 22 0,0-21 16,1 0-16,-1 0 0,0 21 0,0-21 15,0 0-15,-21-22 0,0 22 16,21 0-16,-21 0 0,0 0 0,0-1 15,0 1-15,0 42 47,0 1-47,0-1 0,0 0 0,0 0 16,0 0-16,0 0 0,22 1 16,-1-1-16,0-21 0,0 21 15,-21 0-15,21-21 0,0 21 0,1-21 16,-1 0-16,0 0 0,0 0 0,0 0 15,0 0-15,1 0 0,-1 0 16,0 0-16,0 0 0,0 0 0,-21-21 16,21 21-16,1-21 0,-22 0 15,21-22-15,0 22 0,-21-21 0,21 21 16,0-22-16,-21-20 0,21 21 16,1-22-16,-22 22 0,0-22 0,21 22 15,-21-22-15,21 22 0,-21 0 0,0 21 16,0-22-16,0 22 0,0 0 15,0 42 1,-21-21-16,0 21 16,-1 22-16,22-22 0,0 21 15,-21-21-15,21 22 0,-21-1 16,21 0-16,0 1 0,0-1 0,0 0 16,0 1-16,0-1 0,0 0 15,0 1-15,0-22 0,0 21 0,0-21 16,0 0-16,0 1 0,0-1 0,0 0 15,21 0-15,0 0 0,1-21 16,-1 21-16,0-21 0,0 0 16,0 0-16,0 0 0,1 0 0,-1-21 15,0 21-15,0-21 0,0 0 0,0 0 16,1 0-16,-1-1 0,0 1 16,-21 0-16,21-21 0,-21 21 15,21-1-15,-21 1 0,0 0 0,0 0 16,21 21-16,-21 21 31,0 0-31,0 0 16,-21 1-16,21-1 0,0 0 0,0 0 15,0 0-15,0 0 0,0 1 16,0-1-16,0 0 0,21-21 16,1 21-16,-1-21 15,0 0-15,0 0 0,0 0 0,0 0 16,1 0-16,-1 0 0,0 0 15,0 0-15,21-21 0,-20 0 16,-1 21-16,-21-21 0,21-1 0,0 1 16,0 0-16,-21 0 0,21 0 15,-21 0-15,22-1 0,-22 1 0,21 0 16,-21 42 15,-21 0-31,-1 1 0,22-1 16,-21 0-16,21 0 0,-21 0 0,21 0 15,0 1-15,0-1 0,0 0 16,0 0-16,21-21 16,0 0-16,1 0 15,-1 0-15,0 0 16,0 0-16,0 0 16,-21-21-16,21 21 0,-21-21 15,0 0-15,0-1 0,0 1 0,0 0 16,0 0-16,0-21 0,0 20 0,-21 1 15,0 0-15,0 0 0,21 0 16,-21 21-16,0-21 0,-1 21 0,1 0 16,0 0-1,21-22 1,21 22 0,0 0-16,1 0 0,-1 0 0,0 0 15,0-21-15,0 0 16,22 21-16,-22 0 0,21-21 0,-21 21 15,0 0-15,22 0 0,-22-21 0,0 21 16,0 0-16,0 0 0,1 0 16,-1 0-16,-21 21 0,0 0 15,0 0-15,0 0 0,0 1 16,0-1-16,0 0 0,0 0 16,-21 0-16,21 0 0,0 1 0,0-1 15,-22 0-15,22 0 0,-21 0 0,21 0 16,0 1-16,-21-22 15,21 21-15,-21-21 16,21-21 31,0-1-47,21 1 16,0 0-16,-21 0 0,21 0 0,-21 0 15,22-1-15,-1 1 0,0-21 16,0 21-16,0 0 0,0-1 0,1-20 15,-1 21-15,0 0 0,42 0 16,-41-1-16,20 22 0,-21 0 16,0 0-16,0 0 0,1 0 0,-1 0 15,-21 22-15,0-1 16,0 0-16,0 21 0,0-21 16,0 1-16,0-1 0,0 21 15,0-21-15,-21 0 0,21 1 0,0-1 16,0 0-16,0 0 0,0 0 0,0 0 15,0 1-15,0-1 16,21-21 0,0 0-16,0 0 0,0 0 15,0 0-15,22 0 0,-22 0 0,21 0 16,-21-21-16,22-1 0,-1 1 16,0 0-16,-20 0 0,20 0 15,0-22-15,-21 22 0,22-21 0,-22 0 16,21-1-16,-21 22 0,1-21 15,-22 21-15,0-22 0,0 22 0,0 0 16,-22 21 0,-20 0-16,21 21 15,0-21-15,0 21 0,-22 0 0,22 1 16,21-1-16,-21 0 0,21 0 16,0 0-16,0 0 0,0 1 0,0-1 15,0 0-15,0 0 0,21 0 16,-21 0-16,21-21 0,0 22 15,-21-1 17,0 0-17,-21-21 1,0 21-16,0-21 0,0 0 16,21 21-16,-21-21 0,-1 0 0,1 21 15,0-21-15,0 0 16,0 0-1,0 0-15,-1 0 16,1-21-16,21 0 0,-21 0 16</inkml:trace>
  <inkml:trace contextRef="#ctx0" brushRef="#br0" timeOffset="97379.22">25654 10287 0,'0'0'0,"-42"-21"31,20 21-31,1 0 31,0 0-31,0 0 16,0 0-1,0 0 1,-1 0-16</inkml:trace>
  <inkml:trace contextRef="#ctx0" brushRef="#br0" timeOffset="97647.07">24320 10372 0,'0'0'0,"0"21"0,-42-21 31,63 0-15,0 0-1,1 0-15,-1 0 0,0 0 16,0 0-16,0 0 0,0 0 0,1 21 15,-1-21-15,0 0 0,0 0 16,0 0-16,22 0 0,-22 0 0,0 0 16,0 0-16,21-21 0</inkml:trace>
  <inkml:trace contextRef="#ctx0" brushRef="#br0" timeOffset="98354.66">26141 9843 0,'0'0'0,"0"-43"31,0 22-31,21 21 16,0 0-16,0-21 0,0 21 0,1 0 15,20 0-15,-21 0 0,0 0 16,22 0-16,-22 0 0,0-21 0,0 21 16,0 0-16,0 0 0,1 0 0,-1 0 15,0 0-15,0 0 0,0 0 16,0 0-16,1 0 0,-1 0 0,0 21 15,0-21-15,-21 21 16,21-21-16,-21 21 0,21-21 16,-21 21-16,0 1 0,22-1 0,-22 0 15,0 0-15,0 0 0,0 0 16,0 1-16,0-1 0,0 0 16,0 0-16,0 0 0,-22 0 0,22 22 15,0-22-15,0 0 0,0 0 0,0 22 16,0-22-16,0 21 0,0 0 15,0 1-15,0-22 0,0 21 0,0 1 16,22-1-16,-1 0 0,-21 1 0,0-1 16,0-21-16,21 21 0,-21 1 15,0-22-15,0 0 0,0 21 16,0-20-16,0-1 0,0 0 0,-21 0 16,21 0-16,-21-21 0,-1 21 15,22 1-15,-21-22 0,0 21 16,0-21-16,0 0 0,0 21 0,-1-21 15,1 0-15,-21 21 0,21-21 0,0 0 16,-1 0-16,1 21 0,0-21 16,0 0-16,0 0 0,0 0 15,-1 21-15,1-21 16</inkml:trace>
  <inkml:trace contextRef="#ctx0" brushRef="#br0" timeOffset="98587.53">26564 11007 0,'0'0'0,"-21"0"0,21 21 47,-21-21-16</inkml:trace>
  <inkml:trace contextRef="#ctx0" brushRef="#br0" timeOffset="100030.7">952 13885 0,'0'-21'0,"0"42"0,0-84 0,0 42 0,0 0 16,0-22-16,0 22 0,0 0 0,0 0 15,0 0-15,0 42 31,0 0-31,0 21 16,0 1-16,0-1 0,0 0 0,0 1 16,0-1-16,0 0 0,-21 1 15,21-1-15,-21 0 0,21 1 16,0-1-16,0-21 0,-21 21 0,21-20 16,0 20-16,0-21 0,0 0 15,0 0-15,0 1 0,0-44 63,0 1-63,0 0 0,-21 0 0,21 0 15</inkml:trace>
  <inkml:trace contextRef="#ctx0" brushRef="#br0" timeOffset="100436.48">847 13991 0,'0'43'0,"0"-107"15,0 85-15,-22-84 0,22 20 0,0 1 16,0 0-16,0 21 0,0-22 0,0 1 15,22 21-15,-22 0 0,21-1 16,0 1-16,21 0 0,-21 21 0,22 0 16,-1 0-16,0 21 0,1 0 15,-1 22-15,0-22 0,1 21 16,-1 1-16,0 20 0,1-21 16,-22 1-16,0-1 0,0 0 15,0 1-15,-21-1 0,0 0 0,0 1 16,0-22-16,0 21 0,0-21 15,0 1-15,0-1 0,0 0 0,0-42 47,0 0-47,0-1 0,0 1 16,0-21-16,0 21 0,0-22 16,0 1-16,0 0 0,0-1 0,0-20 15,0 21-15,0-22 16,0 22-16,0-22 0,22 22 0,-22-22 15,21 43-15,-21-21 0,21 21 16,-21 0-16,21 21 16,0 21-16,-21 0 15,0 0-15,0 0 0,21 0 0,-21 1 16,22-1-16,-22 0 0,21 0 16</inkml:trace>
  <inkml:trace contextRef="#ctx0" brushRef="#br0" timeOffset="100873.22">1947 13864 0,'0'-21'15,"0"42"-15,0-63 16,-21 42-16,0 0 16,21 21-1,-21 0-15,0 0 0,-1 1 0,22-1 16,0 0-16,-21 21 0,0-21 15,21 22-15,0-22 0,0 21 0,0-21 16,0 1-16,0 20 0,0-21 16,0 0-16,0 0 0,21-21 0,22 0 15,-22 0-15,0 0 0,21 0 16,-21 0-16,22 0 0,-22-21 16,21 21-16,-21-21 0,22 0 0,-22 0 15,21 0-15,-21-1 0,-21 1 16,0-21-16,22 21 0,-22-22 0,0 22 15,0-21-15,-22 0 0,1-1 16,0 22-16,0-21 0,-21 21 0,20-22 16,-20 22-16,21 21 0,-21 0 15,20 0-15,1 0 0,0 0 0,-21 0 16,21 21-16,-1 0 0,1 1 16,21-1-16,0 0 0,0 0 15,0 0-15,0 0 0,0 1 16,0-1-16,21 0 0,1-21 0,-1 0 15,21 0-15,-21 0 0,22 0 16</inkml:trace>
  <inkml:trace contextRef="#ctx0" brushRef="#br0" timeOffset="101163.05">2625 13483 0,'0'-21'0,"0"42"0,0-63 0,0 21 16,0 0-16,-22 21 31,1 21-31,21 0 0,-21 0 0,21 21 16,0 1-16,-21-1 0,21 22 15,-21-22-15,0 21 0,-1-20 16,22-1-16,-21 22 0,0-22 0,21 0 16,-21 1-16,21-1 0,-21-21 0,21 21 15,0-20-15,0-1 0,0 0 16,0 0-16,21-21 15,0 0 1,0-21-16,0 0 0,1 0 16,-1-1-16,0 1 15,0 0-15,0 0 0,0-21 0</inkml:trace>
  <inkml:trace contextRef="#ctx0" brushRef="#br0" timeOffset="101566.82">2730 13885 0,'0'0'0,"0"22"16,0-1-16,0 0 16,22-21-1,-1 0-15,0 0 0,0 0 16,0 0-16,0 0 0,1-21 16,-1 0-16,0 21 0,0-22 15,0 22-15,-21-21 0,0 0 16,0 0-16,0 0 0,0 0 15,0-1-15,0 1 0,-21 0 16,21 0-16,-21 21 0,0 0 16,0 0-16,-1 0 15,22 21-15,-21 0 0,0 0 0,0 1 16,0-1-16,0 21 0,-1-21 0,22 22 16,0-22-16,-21 21 0,21-21 15,0 0-15,0 22 0,0-22 0,0 0 16,21 0-16,1 0 15,-1 1-15,0-22 0,0 0 16,21 0-16,-20 0 0,-1 0 16,21 0-16,-21 0 0,22 0 0,-22 0 15,0-22-15,0 1 0,0 21 0,0-21 16,-21 0-16,0 0 0,22 0 16,-22-1-16</inkml:trace>
  <inkml:trace contextRef="#ctx0" brushRef="#br0" timeOffset="101843.66">2392 13526 0,'-21'0'0,"42"0"0,-21-22 31,21 22-31,0 0 0,0 0 16,22 0-16,-22-21 0,21 21 16,0 0-16,1 0 0,-22 0 0,21 0 15,1-21-15,-22 21 0,21 0 16,-21 0-16,0 0 0,22 0 0,-22 0 16,0 0-16,0 0 0,-21-21 15,21 21-15,1 0 16</inkml:trace>
  <inkml:trace contextRef="#ctx0" brushRef="#br0" timeOffset="102101.51">3619 13695 0,'-21'0'16,"0"0"-1,21 21 32,0 0-31</inkml:trace>
  <inkml:trace contextRef="#ctx0" brushRef="#br0" timeOffset="102307.4">3577 14076 0,'0'0'15,"21"0"63,0 0-78,-21-21 0,22 21 16,-22-21-16,21 21 0</inkml:trace>
  <inkml:trace contextRef="#ctx0" brushRef="#br0" timeOffset="102803.11">4466 13399 0,'0'0'0,"-21"-22"16,0 22-16,0 0 0,-1 0 0,22-21 15,0 0-15,22 21 16,-1 0-16,0-21 0,21 21 16,1 0-16,20 0 0,-21-21 15,22 21-15,-1-21 0,1 21 16,-22 0-16,22 0 0,-22-22 0,0 22 15,1 0-15,-1 0 0,-21 0 0,0 0 16,1 0-16,-44 0 31,1 0-31,0 0 16,-21 0-16,21 22 0</inkml:trace>
  <inkml:trace contextRef="#ctx0" brushRef="#br0" timeOffset="103046.97">4784 13272 0,'-22'0'16,"1"0"-16,21 21 16,0 0-16,0 0 15,0 0-15,0 0 0,0 22 16,0-1-16,0 0 0,0 22 0,0-22 16,0 22-16,0-22 0,0 22 15,0-22-15,0 0 0,0 1 0,0-1 16,0 0-16,0-21 0,0 1 0,0-1 15,0 0-15,0 0 16,21-21 0,1 0-1,-1 0-15,-21-21 0,21 0 16,0 0-16</inkml:trace>
  <inkml:trace contextRef="#ctx0" brushRef="#br0" timeOffset="103394.77">5143 13843 0,'22'0'16,"-1"0"-16,-21-21 15,21 21 1,0-21-16,0 21 0,0-21 0,-21-1 16,22 22-16,-1-21 0,0 0 0,0 21 15,0-21-15,0 0 0,-21 0 16,0-1-16,0 1 0,0 0 0,0 0 15,-21 0-15,0 0 16,0 21-16,0 0 0,0 0 0,-1 0 16,1 21-16,0 0 0,0 0 0,0 0 15,21 0-15,-21 1 0,21 20 16,-22-21-16,22 21 0,0-20 0,0 20 16,0-21-16,0 0 0,0 22 15,0-22-15,0 0 0,0 0 16,22 0-16,-1-21 0,0 0 15,0 0-15,0 0 0,0 0 16,22 0-16,-22 0 0,21 0 0,1-21 16,-22 0-16,21 0 0</inkml:trace>
  <inkml:trace contextRef="#ctx0" brushRef="#br0" timeOffset="103783.55">5990 13568 0,'21'-21'0,"-42"42"16,42-63-16,-21 20 0,0 1 15,-21 21-15,-21 0 16,21 21-16,-1-21 16,-20 22-16,0-1 0,21 0 0,-22 0 15,22 0-15,-21 0 0,21 1 16,-1 20-16,22-21 0,0 0 0,0 0 16,0 1-16,0-1 0,0 0 15,22-21-15,-1 0 16,21 0-16,-21 21 0,22-21 0,-1 0 15,-21 0-15,21 21 0,1-21 0,-22 21 16,21-21-16,-21 0 0,1 22 16,-1-1-16,-21 0 0,0 0 15,-21 0-15,-1-21 16,-20 21-16,0-21 16,-1 22-16,1-22 0,0 0 0,-1 21 15,-20-21-15,21 0 0,-1 0 0,1 0 16,21 0-16,-22 0 0,22 0 15,0 0-15,21-21 16,0-1-16,21 1 16,0 0-16,1 0 0,-1 0 15,21 0-15</inkml:trace>
  <inkml:trace contextRef="#ctx0" brushRef="#br0" timeOffset="104087.38">6604 13250 0,'0'-21'0,"0"42"0,0-63 15,-21 42 1,0 0-16,21 21 16,-22 0-16,1 1 0,0-1 0,21 0 15,-21 21-15,21-21 0,-21 22 16,0-1-16,-1 0 0,22 1 0,-21-1 15,21 0-15,-21 1 0,21-22 16,0 21-16,0 1 0,0-22 16,0 21-16,0-21 0,0 0 0,0 1 15,21-1-15,0 0 0,1-21 0,-1 0 16,0 21-16,0-21 0,0 0 16,0 0-16,1 0 0,-1 0 0,0-21 15,0 0-15,0 21 0,-21-21 0</inkml:trace>
  <inkml:trace contextRef="#ctx0" brushRef="#br0" timeOffset="104299.26">6350 13610 0,'0'0'0,"0"-21"31,0 0-31,21 21 0,0 0 0,22-21 15,-22 21-15,0 0 0,21-21 0,-21 21 16,22-22-16,-1 22 0,0 0 16,-20-21-16,20 21 0,-21 0 0,21 0 15,-20-21-15,-1 21 0,0 0 16</inkml:trace>
  <inkml:trace contextRef="#ctx0" brushRef="#br0" timeOffset="105691.46">8086 14055 0,'0'0'0,"0"-21"16,0-1-16,0 1 15,0 0-15,0 0 16,0 0-16,0 0 0,21-22 0,0 1 15,-21 21-15,21-22 0,0-20 16,0 21-16,22-1 0,-22-20 0,0 20 16,0-20-16,0 21 0,1-22 15,-1 22-15,-21 21 0,0-22 16,21 22-16,-21 0 0,0 0 0,-21 21 16,0 21-1,-1 0-15,1 0 0,0 0 16,21 1-16,0-1 0,-21 21 0,21-21 15,0 22-15,0-1 0,0 0 0,21 1 16,0-22-16,0 21 0,1 0 16,-1 1-16,21-1 0,-21-21 0,0 22 15,22-22-15,-22 21 0,0-21 0,0 0 16,0 1-16,1-1 0,-22 0 16,-22-21-1,1 0-15,0 0 16,0 0-16,-21 0 0,20 0 15,1 0-15,-21-21 0,21 0 0,0-1 16,-22 1-16,22 0 0,-21 0 0,21 0 16,-1 0-16,1 21 0,21-22 15,-21 22-15,21 22 32,0-1-32,0 0 0,0 0 15,21 0-15,-21 0 0,21-21 0,1 22 16,-1-1-16,0-21 0,0 21 15,21-21-15,-20 0 0,20 0 16,0 0-16,1 0 0,-1 0 0,0 0 16,22 0-16,-22-21 0,0 0 15,22 21-15,-22-22 0,1 1 0,-1 0 16,-21-21-16,21 21 0,1-43 16,-22 43-16,-21-21 0,0-1 15,0 22-15,0-21 0,0 21 0,0-1 16,0 1-16,0 0 0,0 0 0,0 42 31,-21 0-31,21 0 0,-21 1 16,21 20-16,0-21 0,0 21 15,-22-20-15,22 20 0,-21-21 16,0 21-16,21-20 0,-21 20 0,21-21 16,0 0-16,-21 0 0,21 1 15,-21-1-15,42-42 31,0-1-15,-21 1-16,21 0 0,0 0 0,0 0 16,1-22-16,-1 22 0,-21-21 0,21 21 15,0-22-15,0 22 0,0-21 16,1 21-16,-1 0 0,0-1 16,0 1-16,0 0 0,0 21 15,1 21 1,-22 0-16,0 1 0,0-1 0,0 21 15,0-21-15,0 0 0,0 22 0,0-22 16,0 0-16,0 21 0,21-20 16,-21-1-16,21 0 0,-21 0 0,21 0 15,0-21-15,-21 21 0,21-21 0,1 0 16,-1 0-16,0 0 0,0 0 16,0 0-16,0 0 0,1 0 0,-1 0 15,21 0-15,-21-21 0,0 0 0,1 21 16,-22-21-16,21 0 0,0 0 15,0-1-15,0-20 0,-21 21 16,0 0-16,21-22 0,-21 22 0,22 0 16,-22 0-16,0 0 0,0 0 15,0 42 1,0 0-16,0 0 16,0 0-16,0 0 0,0 1 15,0 20-15,0-21 0,0 0 0,0 0 16,0 1-16,0-1 0,0 0 15,0 0 1,21-21-16,0 0 16,0 0-16,0 0 0,0-21 15,1 0-15,-1 0 16,0-1-16,-21 1 16,21 0-16,0 0 0</inkml:trace>
  <inkml:trace contextRef="#ctx0" brushRef="#br0" timeOffset="105995.29">9842 13229 0,'-21'0'0,"42"0"0,-63 0 0,21 0 0,0 21 16,0 1-16,21-1 16,0 0-1,21-21 1,0 0-1,0 0-15,0 0 16,-21-21-16,0 0 16,0-1-16,0 1 15,-21 21 1,21-21-16,-21 21 0,0 0 16,0 0-16,-1 21 15,22 0-15,0 1 16,0-1-16,0 0 15,22 0-15,-1 0 16</inkml:trace>
  <inkml:trace contextRef="#ctx0" brushRef="#br0" timeOffset="106391.06">10160 13483 0,'0'-21'0,"0"-42"32,0 41-17,0 1-15,-21 21 16,21 21 0,0 1-1,0-1-15,0 0 0,0 21 0,0 1 16,0-22-16,0 42 0,-21-20 0,21-1 15,0 0-15,0 22 0,0-22 16,0 22-16,-22-22 0,22 21 0,-21 1 16,21-22-16,-21 22 0,21-1 0,0-20 15,0 20-15,0 1 0,0-1 0,0 1 16,0-1-16,0-21 0,0 1 16,0-1-16,0 0 0,0-20 15,0-1-15,0 0 0,0-42 31,0 0-31,0-1 16,0 1-16,0-21 0,0 0 0,0-1 16,21-20-16</inkml:trace>
  <inkml:trace contextRef="#ctx0" brushRef="#br0" timeOffset="106703.88">10139 13547 0,'0'0'0,"63"-106"31,-42 85-31,1 21 0,20-21 16,-21 21-16,0 0 0,22 0 15,-22 0-15,21 0 0,0 0 0,-20 21 16,-1 0-16,21 0 0,-21 0 0,0 0 16,1 1-16,-22 20 0,0-21 15,0 0-15,0 0 0,-22 1 0,1-1 16,0 0-16,0 0 0,0 0 0,-22-21 15,22 21-15,-21-21 0,21 0 16,-22 0-16,22 0 0,0 0 0,0 0 16,0 0-16,0 0 0,-1 0 15,44 0 17,-1 0-32,0 0 15,0 0-15</inkml:trace>
  <inkml:trace contextRef="#ctx0" brushRef="#br0" timeOffset="107067.67">10901 13420 0,'0'0'0,"0"-21"0,0-1 16,-21 22 15,-1 0-16,22 22-15,-21 20 0,21-21 0,0 21 16,0 1-16,0-1 0,-21 0 16,21 1-16,-21-1 0,21 22 0,0-22 15,-21 21-15,21-20 0,0 20 0,0-20 16,0 20-16,0-21 0,0 22 16,0-22-16,0 22 0,0-1 0,0-20 15,0 20-15,0 1 0,0-22 0,0 21 16,0-20-16,0 20 0,0-20 0,0-1 15,0 0-15,0-21 0,0 22 16,0-22-16,0 0 0,0 0 16,21-21-16,0-21 15,0 21-15,-21-42 16,21 21-16,1-1 0,-22-20 16,0 0-16,21-1 0</inkml:trace>
  <inkml:trace contextRef="#ctx0" brushRef="#br0" timeOffset="107984.15">11028 13674 0,'42'-191'15,"-84"382"-15,84-403 16,-42 191-16,21 0 0,0 0 0,1-1 16,-1 22-16,0 0 0,0-21 0,21 21 15,-20 0-15,20 0 0,-21 0 16,0 21-16,0 1 0,1-1 0,-1 21 15,-21-21-15,0 22 0,0-22 0,0 21 16,0-21-16,0 22 0,0-22 16,-21 21-16,-1-21 0,1 0 0,0 1 15,-21-1-15,21 0 0,-22-21 0,22 21 16,-21-21-16,21 0 0,-22 0 16,22 0-16,0 0 0,0 0 0,0 0 15,-1 0-15,1 0 0,21-21 16,0 0-1,0 0-15,21 21 32,1 0-32,-1 21 0,0-21 15,21 0-15,-21 21 0,1-21 16,-1 0-16,21 0 0,-21 0 0,22 0 16,-22 0-16,21 0 0,0 0 15,-20 0-15,20 0 0,0-21 0,-21 21 16,22-21-16,-1 21 0,-21-22 0,22 1 15,-22 0-15,0 0 0,21 0 16,-21-22-16,1 22 0,-1 0 16,-21-21-16,21 21 0,-21-1 0,0 1 15,0 0-15,0 0 0,0 0 16,-21 42 0,0-21-1,21 21-15,0 0 0,-22 0 16,22 1-16,-21 20 0,21-21 0,-21 0 15,21 0-15,0 22 0,0-22 0,0 0 16,0 0-16,0 0 0,0 1 16,21-1-16,0-21 0,1 0 15,-1 21-15,21-21 0,-21 0 0,0 0 16,22 0-16,-22 0 0,21-21 16,1 21-16,-22-21 0,21-1 15,0 1-15,-20 0 0,20 0 0,-21-21 16,21 20-16,-20-20 0,20 0 0,-21-1 15,0 1-15,0 0 0,1-1 16,-1 1-16,0 0 0,0-1 0,-21 1 16,0 0-16,0 21 0,0-22 15,21 22-15,-21 0 0,0 0 16,-21 21 0,0 21-16,0 0 15,0 21-15,21-20 0,0-1 16,-22 21-16,22 0 0,-21 1 0,21-22 15,0 21-15,0 1 0,0-1 0,0 0 16,0 1-16,0-22 0,0 21 16,0 0-16,0-20 0,0-1 0,0 0 15,0 0-15,21 0 0,1-21 0,-1 21 16,0-21-16,0 0 16,0 0-16,0 0 0,1-21 15,-1 21-15,-21-21 0,21 0 0,0 0 16,-21 0-16,21-22 0,-21 22 15</inkml:trace>
  <inkml:trace contextRef="#ctx0" brushRef="#br0" timeOffset="108179.03">12319 13356 0,'0'0'0,"21"0"46,0 0-46,0 0 16,1 0-16,-1 0 0,0-21 0,0 21 16,0 0-16,0 0 0,1-21 15,-1 21-15,0 0 0,0 0 16,-21-21-16,21 21 0,0-21 0</inkml:trace>
  <inkml:trace contextRef="#ctx0" brushRef="#br0" timeOffset="108619.78">13652 13314 0,'0'0'0,"0"-21"0,43-106 16,-43 106-1,21-1-15,-21 1 16,0 42 15,0 1-31,0-1 0,0 21 16,0-21-16,-21 0 0,21 22 0,0-1 15,-21-21-15,-1 22 0,1-22 0,21 0 16,-21 21-16,21-21 0,0 1 16,0-1-16,0 0 0,-21 0 0,21 0 15,0 0-15,0 1 16,21-44-1</inkml:trace>
  <inkml:trace contextRef="#ctx0" brushRef="#br0" timeOffset="109026.55">14330 13208 0,'0'0'0,"-21"0"16,-1 0-16,1 0 15,0 0-15,0 0 0,-21 0 0,20 21 16,1 0-16,-21-21 0,21 22 0,0-1 16,-1-21-16,1 21 0,21 0 15,0 0-15,0 0 16,21-21-16,1 0 16,20 0-16,-21 22 15,0-22-15,0 0 0,1 0 0,20 21 16,-21-21-16,0 0 0,0 21 0,1-21 15,-1 21-15,0 0 0,-21 0 16,0 1-16,0-1 16,0 0-16,-21 0 0,0-21 0,-1 21 15,1 0-15,-21-21 0,0 22 16,20-22-16,-20 0 0,0 0 0,-1 0 16,1 0-16,21 0 0,-21 0 0,20 0 15,1 0-15,0 0 0,0 0 16,21-22-16,0 1 15,0 0-15,0 0 16,0 0 0,0 0-16,0-1 0</inkml:trace>
  <inkml:trace contextRef="#ctx0" brushRef="#br0" timeOffset="109239.43">13864 12954 0,'-21'-21'0,"42"42"0,-63-42 0,42 0 0,-21 21 16,21-21 0,21 21 15,0 0-31,0 0 0,0 0 15,0 21-15</inkml:trace>
  <inkml:trace contextRef="#ctx0" brushRef="#br0" timeOffset="109947.02">15960 13377 0,'21'0'15,"0"0"-15,0 0 0,0-21 16,0 21-16,1-21 0,-1 21 0,0-21 0,-21 0 16,21 21-16,-21-21 15,21-1-15,-21 1 0,0 0 0,0 0 16,0 0-16,0 0 0,0-1 0,-21 1 16,0 0-16,0-21 0,0 42 15,-22-21-15,22-1 0,0 22 0,-21 0 16,-1 0-16,22 0 0,-21 22 0,-1-1 15,22 0-15,-21 0 0,21 0 16,-22 22-16,22-22 0,0 21 0,0-21 16,0 22-16,0-1 0,21-21 15,0 21-15,0-20 0,0-1 0,0 0 16,0 0-16,0 0 0,0 0 0,21 1 16,0-22-16,0 0 0,0 0 15,0 0-15,22 0 0,-22 0 16,0 0-16,21 0 0,-20 0 0,20-22 15,-21 1-15,21 0 0,-20 0 0,20 0 16,-21 0-16,21-1 0,-20 1 16,-1 0-16,0 0 0,0 0 0,-21 0 15,0-1-15,0 1 0,0 0 0,0 0 16,0 42 15,0 0-31,0 0 0,-21 1 16,21-1-16,0 0 0,0 0 15,0 0-15,0 0 0,0 1 0,0-1 16,0 0-16,21 0 0,0-21 16,0 21-16,1-21 0,-1 0 15,0 0-15,0 0 0,0 0 16,0 0-16,1 0 0,-1 0 0,21 0 16,-21-21-16,0 21 0</inkml:trace>
  <inkml:trace contextRef="#ctx0" brushRef="#br0" timeOffset="112838.44">17886 13356 0,'0'-21'47,"0"0"-47,0 0 16,0 0-16,0-1 16,0 1-16,0 0 0,0 0 15,0 0-15,0 0 0,0-1 0,-21 1 16,-1 0-16,22 0 0,-21 0 15,0 0-15,0 21 0,0 0 0,0 0 16,-1 0-16,1 0 0,0 0 0,0 21 16,-21 0-16,20 0 0,1 21 15,-21-20-15,21 20 0,0-21 0,-1 21 16,1 1-16,0-22 0,0 21 0,21 1 16,0-22-16,0 0 0,0 0 15,0 0-15,0 0 0,21 1 16,0-22-16,0 0 0,1 0 0,-1 0 15,21 0-15,-21 0 0,22 0 16,-22-22-16,21 1 0,0 0 0,-20 0 16,20 0-16,-21 0 0,21-22 0,-20 22 15,-1-21-15,0 21 0,0-22 16,21 1-16,-20-22 0,-1 22 0,0 0 16,-21-22-16,21 22 0,0-22 0,-21 22 15,21 0-15,-21-1 0,0 22 16,0 0-16,0 0 0,0 0 0,-21 21 15,0 0-15,0 21 16,21 0-16,-21 21 16,0 1-16,-1-1 0,22 0 0,0 1 15,-21-1-15,21 22 0,-21-22 0,21 0 16,0 1-16,0-1 0,0 0 16,0 1-16,0-22 0,0 21 0,21-21 15,0 0-15,1 1 0,-1-1 0,0 0 16,21-21-16,-21 21 0,1-21 15,20 0-15,-21 0 0,21 0 0,1 0 16,-22 0-16,21 0 0,1-21 16,-22 0-16,21 21 0,-21-21 0,22-1 15,-22 1-15,0 0 0,0 0 0,-21 0 16,0 0-16,0-1 0,21 1 16,-21 0-16,0 0 15,-21 21-15,0 0 16,0 0-16,0 0 0,-1 0 0,1 21 15,0-21-15,0 21 0,21 0 16,-21 1-16,21-1 0,0 0 0,0 0 16,0 0-16,0 0 0,0 1 0,21-1 15,-21 0-15,42-21 16,-21 0-16,1 0 0,-1 0 0,0 0 16,21 0-16,-21 0 0,22 0 0,-1 0 15,0 0-15,-20-21 16,20 0-16,0 21 0,1-22 0,-22 1 15,21 0-15,-21 0 0,0-21 0,1 20 16,-1 1-16,-21-21 0,21 0 16,-21 20-16,21-20 0,-21 0 0,21 21 15,-21-22-15,0 1 0,0 21 0,0 0 16,0-1-16,0 1 0,0 0 16,0 0-16,0 42 15,0 0-15,0 22 16,-21-22-16,21 21 0,-21 0 15,21-20-15,-21 20 0,0 21 16,21-20-16,0-1 0,-22 0 0,1 1 16,21-1-16,-21 22 0,21-22 15,0 21-15,-21 1 0,0-1 0,0 1 16,21-1-16,-22 1 0,1 21 0,0-22 16,0 1-16,0 20 0,21 1 15,-21-22-15,-1 22 0,1 0 0,0-1 16,0 1-16,21 0 0,0-1 0,-21 1 15,21-21-15,0 20 0,0-20 0,0-1 16,0 1-16,0-1 0,21-20 16,0-1-16,21-21 0,-20 21 0,20-20 15,0-1-15,1-21 0,-1 0 0,0 0 16,1 0-16,20 0 16,-21-21-16,1-1 0,20 1 0,-20-21 15,-1 21-15,0-22 0,1 1 0,-22 0 16,0-22-16,21 22 0,-42-22 0,21 1 15,-21-1-15,22 1 0,-22-1 16,0-20-16,0-1 0,0 22 0,-22-22 16,1 0-16,0 22 0,-21-22 15,21 22-15,-22-1 0,1 1 0,0 20 16,-1-20-16,-20 20 0,20 1 0,1 0 16,0-1-16,-1 22 0,1 0 15,0-21-15,21 21 0,-1-1 16,1 22-16,0-21 0,21 0 0,0 0 15,0 0-15,0 0 0,21-1 16,0 22-16,1-21 16,20 0-16,-21 0 0,21 21 0,22-21 15,-22 0-15,1 21 0,20-22 0,1 1 16,-1 0-16,1 0 0,-22 0 16,21 0-16,-20-1 0,-1 1 15,0 0-15,-20 0 0,20 0 0,-21 0 16,-21-22-16,0 22 0,21 0 0,-21 0 15,0 0-15,0-1 0,0 1 0,0 0 16,-21 21-16,0-21 16,0 21-16,0 0 0,-1 0 15,-20 0-15,21 21 0,0 0 0,0 0 16,-1 1-16,-20-1 0,21 21 16,0-21-16,0 22 0,21-22 0,-22 0 15,22 21-15,-21-21 0,21 22 0,0-22 16,0 0-16,0 0 0,0 0 15,21 1-15,1-22 0,20 0 16,-21 0-16,0 0 0,0 0 16,1 0-16,20 0 0,-21 0 15,21 0-15,-20-22 0,-1 1 16,21 21-16,-21-21 0,0 0 0,1 0 16,-1 0-16,0-1 0,-21-20 0,0 21 15,21 0-15,-21 0 0,0-1 16,0 1-16,0 0 0,0 0 0,0 42 31,0 0-15,-21 22-16,21-22 0,0 0 0,0 0 15,-21 21-15,21-20 0,0-1 16,0 0-16,0 0 0,0 0 0,0 0 16,0 1-16,0-1 0,21 0 0,0-21 15,0 0-15,0 0 16,1 0-16,-1 0 0,0 0 15,0 0-15,0 0 0,0 0 0,1-21 16,-1 21-16,0-21 0,0-1 0,0 1 16,0 0-16,1 0 0,-1 0 15,0 0-15,-21-22 0,0 22 0,21 0 16,-21 0-16,0 0 0,0-1 0,0 1 16,0 42 15,0 1-31,0-1 15,0 0-15,-21 0 0,21 0 0,0 0 16,0 1-16,0-1 0,0 0 0,0 0 16,0 0-16,0 0 15,0 1-15,21-22 16,0 0-16,0 0 0,1 0 16,-1 0-16,0 0 0,0 0 0,0 0 15,0-22-15,1 1 16,-1 0-16,0 21 0,0-21 0,0 0 15,0-22-15,1 22 0,-22 0 0,21-21 16,-21 21-16,21-22 0,-21 22 16,0 0-16,21 0 0,-21 0 0,0 42 47,-21 0-47,21 0 0,-21 0 0,21 0 15,0 22-15,0-22 0,0 0 0,0 0 16,0 0-16,0 1 0,0-1 15,0 0-15,0 0 0,0 0 0,21-21 16,0 21-16,0-21 0,0 0 0,1 0 16,-1 0-16,21 0 0,-21 0 15,0 0-15,22 0 0,-22 0 0,0-21 16,21 0-16,-20 21 0,-1-21 0,0 0 16,0 0-16,0-22 15,0 22-15,1-21 0,-1 21 0,0-22 16,-21 1-16,21 0 0,-21-1 0,21-20 15,-21 20-15,0 1 0,21 21 16,-21-21-16,0 20 0,22-20 0,-22 21 16,0 0-16,0 42 31,0 0-31,0 0 0,-22 22 0,22-22 16,0 21-16,-21 0 0,21 1 15,0-1-15,0 0 0,0-20 0,0 20 16,0 0-16,0-21 0,0 22 0,0-22 15,0 21-15,21-21 0,1 1 16,-22-1-16,21 0 0,0 0 0,0 0 16,0-21-16,0 0 15,1 0-15,-1 0 0,0 0 0,0 0 16,0 0-16,0-21 0,1 21 16,-1-21-16,0 0 0,0 0 0,0-22 15,0 22-15,1-21 0,-1-1 16,0 22-16,-21-42 0,21 20 0,0 1 15,0 0-15,-21-1 0,22 1 0,-22 0 16,21-1-16,-21 22 16,21 0-16,-21 0 0,0 0 0,0 42 15,-21 0-15,0 0 16,-1 0-16,22 22 16,-21-1-16,0 0 0,0 1 0,0-1 15,21 0-15,0-20 0,-21 20 0,21 0 16,0-21-16,0 22 0,0-22 15,0 0-15,0 0 0,0 0 0,0 1 16,0-1-16,21 0 0,0-21 16,0 0-16,0 0 15,0 0-15,1 0 0,-1 0 16,0 0-16,-21-21 0,21 21 16,0-21-16,-21-1 0,0 1 15,0 0-15,0 0 0</inkml:trace>
  <inkml:trace contextRef="#ctx0" brushRef="#br0" timeOffset="113007.4">21505 13039 0,'212'63'0,"-445"-126"0,254 63 0,-63 0 0,21 0 15,42 0 17,21 0-32,-21 0 15,1 0-15,20 0 0,-21 0 16,21 0-16,1 0 0,-1 0 0,0-21 15,1 21-15,-1-22 0,0 22 0,-20-21 16,20 21-16,0-21 0</inkml:trace>
  <inkml:trace contextRef="#ctx0" brushRef="#br0" timeOffset="114139.81">23156 13314 0,'0'0'0,"-21"0"0,0 0 0,0 21 0,0-21 15,-1 0-15,44 0 32,-1-21-32,0 21 0,0-21 0,21 0 15,-20-1-15,20 1 0,-21 0 16,21 0-16,-20 0 0,20-22 0,-21 22 16,0-21-16,22 0 0,-22-1 0,0 1 15,0 0-15,-21-1 16,0 1-16,0 0 0,0-1 0,0 1 15,0 21-15,0-22 0,0 22 0,0 0 16,0 0-16,-21 21 16,0 0-16,0 21 15,-1 0-15,22 0 0,0 22 0,-21-1 16,0 22-16,21-22 0,-21 21 16,21 1-16,-21 21 0,21-22 0,-21 1 15,-1-1-15,22 22 0,-21-22 0,0 22 16,0-22-16,21 22 0,-21 0 15,0-1-15,-1-20 0,22 21 0,-21-1 16,0 1-16,0 0 0,21-1 16,-21-20-16,0 20 0,-1 1 15,22-21-15,0-1 0,-21 1 16,21-1-16,0 22 0,0-64 0,0 21 16,0-21-16,0 1 0,21-22 0,1 0 15,-1 0-15,0 0 0,0 0 16,21-22-16,-20 1 0,20-21 0,21 21 15,-20-22-15,20 1 0,-20 0 0,20-22 16,-21 22-16,1-22 0,20 1 0,-20-1 16,-22 1-16,21-22 0,-21 22 15,0-1-15,1 1 0,-22-1 0,0 22 16,0-22-16,0 22 0,0 0 16,0 21-16,-22-22 0,1 22 15,0 0-15,-21 0 0,21 0 0,-22-1 16,22 22-16,-21-21 0,21 0 0,-22 21 15,22-21-15,0 21 0,0 0 16,0-21-16,21 0 16,21 21-1,0 0-15,0 0 0,0-22 16,22 22-16,-1 0 0,0-21 0,1 0 16,-1 21-16,0-21 0,1 0 15,-1 21-15,0-21 0,1-1 16,-1 1-16,-21 0 0,0-21 0,0 21 15,1-1-15,-1 1 0,-21-21 0,0 21 16,21 0-16,-21-22 0,0 22 16,21 0-16,-21 0 0,0 0 0,0-1 15,0 1-15,0 0 0,-21 21 16,0 0 0,0 0-16,-1 21 0,22 0 15,0 1-15,-21-1 0,21 0 16,0 0-16,0 0 15,0 0-15,0 1 0,0-1 16,0 0-16,21 0 0,1-21 16,-22 21-16,21-21 0,0 0 15,0 0-15,0 0 0,0 0 0,1 0 16,-1 0-16,0 0 0,0 0 0,0 0 16,0 0-16,1 0 0,-1-21 15,0 21-15,0-21 0,0 0 0,0 21 16,1-21-16,-1-1 0,0 1 0,0 0 15,0 0-15,-21 0 0,21 0 16,1-1-16,-22 1 0,21 0 0,0 0 16</inkml:trace>
  <inkml:trace contextRef="#ctx0" brushRef="#br0" timeOffset="115623.59">24786 12764 0,'0'-22'31,"-21"22"-31,0 0 0,0 0 16,-1 0-16,1 0 0,-21 0 0,21 22 15,0-1-15,-22 0 0,22 0 16,0 21-16,0-20 0,0 20 0,-1-21 16,1 21-16,21-20 0,0-1 0,0 21 15,0-21-15,0 0 16,0 1-16,0-1 0,0 0 15,21-21-15,1 0 0,-1 0 16,0 0-16,0 0 0,21 0 16,-20 0-16,20 0 0,-21-21 0,21 0 15,-20-1-15,-1 1 0,0 0 0,0 0 16,0-21-16,0 20 0,-21-20 16,22 21-16,-22-21 0,0 20 0,0 1 15,0 0-15,0 42 31,-22-21-31,1 21 0,0 1 16,21-1-16,-21 21 0,21-21 16,-21 0-16,21 22 0,-21-22 0,21 0 15,0 0-15,0 0 0,0 1 0,0-1 16,0 0-16,0 0 0,21-21 16,0 21-16,0-21 0,0 0 0,0 0 15,1 0-15,20 0 0,-21 0 0,0 0 16,22 0-16,-22 0 0,21-21 15,-21 21-15,22-21 0,-22 0 0,0-22 16,0 22-16,0-21 0,0 0 0,1-1 16,-1 1-16,0-22 0,-21 1 15,21 21-15,0-128 16,-21 128-16,21 0 0,-21-1 16,0 1-16,22 21 0,-22-22 15,0 22-15,0 42 16,-22 1-16,1 20 15,21-21-15,-21 21 0,0 1 16,21-1-16,0 0 0,-21 22 0,0-22 16,21 22-16,-22-22 0,22 0 0,0 1 15,0-1-15,0 0 0,0 1 16,0-22-16,0 21 0,0-21 0,0 1 16,22-1-16,-1 0 0,0 0 15,0-21-15,0 0 16,0 0-16,1 0 0,-1 0 15,0-21-15,0 0 0,0 21 0,0-21 16,1-1-16,-1 1 0,0-21 16,-21 21-16,21-22 0,0 22 0,-21-21 15,0 21-15,21 0 0,-21-1 16,0 1-16,22 21 0,-22 21 16,0 1-1,-22-1-15,22 21 0,-21-21 16,0 0-16,21 22 0,-21-22 15,21 0-15,0 0 0,0 0 0,0 1 16,0-1-16,0 0 0,0 0 16,21-21-16,0 0 15,0 0-15,1 0 0,-1 0 0,0 0 16,0 0-16,0-21 0,0 0 16,1 0-16,-1-1 0,21 1 0,-21 0 15,0-21-15,1 21 0,-1-22 0,0 22 16,0-21-16,-21 21 0,21-22 15,-21 22-15,21 21 0,-21-21 0,0 42 16,0 0 0,0 0-16,0 1 0,-21-1 15,0 21-15,21-21 0,0 22 0,-21-22 16,0 0-16,21 0 0,0 21 16,0-20-16,0-1 0,0 0 15,0 0-15,21 0 16,0-21-16,0 0 15,0 0-15,1 0 16,-1-21-16,-21 0 0,21 21 0,0-21 16,0 0-16,-21-1 0,21 1 0,1-21 15,-1 21-15,0 0 0,0-22 16,0 1-16,0 21 0,1-22 16,-1 22-16,21 0 0,-21 0 0,0 0 15,1 0-15,20 21 0,-21 0 16,0 0-16,0 0 0,1 0 0,-22 21 15,0 0-15,21 0 0,-21 0 0,0 0 16,0 1-16,0 20 0,0-21 16,0 0-16,0 0 0,0 1 0,0 20 15,-21-21-15,-1 0 0,22 0 16,-21 1-16,0-22 16,21 21-16,0-42 31,0-1-31,0 1 15,0 0-15,0 0 0,0 0 16,0-22-16,0 22 0,0 0 16,21-21-16,0 21 0,-21-22 15,22 22-15,-22 0 0,21 0 0,-21 0 16,21-1-16,-21 1 0,21 21 0,0 0 31,0 0-31,1 0 0,-1 0 16,-21 21-16,21-21 0,0 22 0,0-1 15,0-21-15,-21 21 0,22-21 16</inkml:trace>
  <inkml:trace contextRef="#ctx0" brushRef="#br0" timeOffset="115989.38">26839 12912 0,'0'-21'16,"0"42"-16,0 0 0,0 0 16,21-21 15,1 0-31,-22-21 0,21 21 15,0-21-15,0 21 0,0-21 0,0-1 16,1 1-16,-1 21 0,-21-21 16,21 0-16,0 0 0,0 0 0,-21-1 15,0 1-15,0 0 0,-21 21 32,0 0-32,-21 21 0,20 0 15,1 1-15,0 20 0,-21-21 16,21 21-16,21-20 0,-22-1 15,22 21-15,-21-21 0,21 0 0,0 1 16,0 20-16,0-21 0,21 0 16,1 0-16,-1-21 0,0 0 15,0 22-15,0-22 0,22 0 0,-22 0 16,21 0-16,-21 0 0,0 0 0,22 0 16,-22-22-16,0 22 0,0-21 15,0 0-15,-21 0 0,0 0 0,22 0 16,-22-1-16,0 1 0,0 0 0,0 0 15</inkml:trace>
  <inkml:trace contextRef="#ctx0" brushRef="#br0" timeOffset="116295.21">25209 12721 0,'0'0'0,"-42"0"16,21 0-16,0 0 0,63 0 31,-21 0-31,0-21 0,22 21 16,-1 0-16,0-21 0,1 21 15,20 0-15,-20-21 0,20 0 0,1 21 16,-1 0-16,1-22 0,-1 22 0,-21 0 15,1-21-15,-1 21 0,0 0 16,1 0-16,-22 0 0,-42 0 31,-22 0-31,22 0 16</inkml:trace>
  <inkml:trace contextRef="#ctx0" brushRef="#br0" timeOffset="118862.93">2244 15515 0,'0'21'31,"21"-21"-31,0-21 16,-21 0-16,0 0 0,0 0 15,0 0-15,0-1 16,0 1-16,0-21 16,-21 21-16,0 0 0,-1-1 0,-20 1 15,21 0-15,0 0 0,-22 0 16,1 0-16,21 21 0,-21 0 15,20 0-15,-20 0 0,21 0 0,-21 0 16,20 21-16,1 0 0,0 21 16,0-21-16,0 22 0,0-1 0,21 0 15,-22-20-15,22 20 0,0 0 16,0 1-16,0-22 0,0 21 0,22-21 16,-1 0-16,-21 1 0,21-1 15,0-21-15,0 0 0,0 0 16,1 0-16,-1 0 0,0 0 15,0 0-15,0 0 0,0-21 0,22-1 16,-22 1-16,0 0 0,0 0 16,0 0-16,1 0 0,-1-1 0,0 1 15,0-21-15,0 21 0,-21 0 16,0-22-16,21 22 0,-21 0 0,0 0 16,0 0-16,0-1 0,0 1 15,0 42 1,0 1-16,0-1 15,0 0-15,0 0 0,22 21 16,-22-20-16,0 20 0,0 0 16,21-21-16,-21 22 0,0-22 0,0 0 15,21 0-15,0 0 0,-21 1 16,21-1-16,0 0 0,1-21 16,-1 0-16,0 0 0,0 0 0,0 0 15,0 0-15,1 0 0,-1 0 16,0-21-16,0 0 0,0-1 0,22 1 15,-22 0-15,0 0 0,0 0 16,0-22-16,0 22 0,1-21 0,-1 0 16,0-1-16,-21 22 0,21-21 15,-21 21-15,21-1 0,-21 1 16,21 0-16,-21 0 0,0 42 16,0 0-1,0 22-15,0-22 16,0 0-16,0 21 0,0-21 0,0 22 15,0-22-15,0 21 0,0-21 0,0 1 16,0-1-16,0 0 0,0 0 16,0 0-16,22-21 0,-1 0 0,0 0 15,0 0-15,0 0 0,0 0 16,1 0-16,-1 0 0,0-21 0,0 0 16,0 0-16,0 21 0,1-21 15,-1-1-15,0-20 0,-21 21 16,21 0-16,-21-22 0,0 22 0,0-21 15,0 21-15,0 0 0,-21-22 16,0 22-16,0 0 0,21 0 0,0 0 16,-22 21-16,1-22 15,42 22 17,1 0-32,-1 0 0,21 0 0,-21 0 15,22 0-15,-1 0 0,-21 0 16,21 0-16,1 0 0,-1 0 0,0 0 15,1 0-15,-1-21 16,-21 21-16,22 0 0,-22 0 0,-21-21 16,0 42 15,-21-21-31,-1 21 0,1 1 0,-21-1 16,21 0-16,0 21 0,-22-21 15,22 1-15,0 20 0,-21-21 0,20 21 16,1-20-16,21 20 0,0-21 15,-21 0-15,21 22 0,0-22 0,0 0 16,0 0-16,0 0 16,21-21-16,0 0 0,1 0 0,-1 0 15,0 0-15,0 0 0,0 0 16,0 0-16,1-21 0,-1 0 16,0 0-16,0 21 0,0-21 0,0-1 15,1-20-15,-22 21 0,21 0 16,0-22-16,-21 22 0,0-21 0,0 21 15,0-22-15,0 22 0,0 0 0,0 0 16,0 0-16,0 42 31,0 0-31,0 0 16,0 0-16,-21 22 0,21-22 0,0 21 16,0-21-16,0 22 0,0-22 15,0 21-15,0-21 0,0 1 16,0-1-16,0 0 0,21 0 0,0 0 15,-21 0-15,21-21 0,0 0 16,1 0-16,20 0 0,-21 0 0,0 0 16,0 0-16,1 0 0,20-21 0,-21 21 15,0-21-15,0 0 0,22-21 16,-22 20-16,0-20 0,0 0 0,0-1 16,1 1-16,-22 0 0,21-22 15,-21 22-15,21-22 0,-21 22 0,21 0 16,-21-22-16,0 22 0,0 21 15,0-22-15,0 22 0,0-21 0,0 21 16,-21 21 15,21 21-31,-21 21 0,0-21 0,-1 22 16,22-1-16,0 0 0,-21 1 16,21-1-16,-21 0 0,21 1 0,0 20 15,0-20-15,0-1 0,0-21 0,0 21 16,0 1-16,0-22 0,21 0 15,0 0-15,1 0 0,-22 1 0,21-22 16,0 0-16,21 0 0,-21 0 16,1 0-16,-1 0 0,21 0 15,-21 0-15,0-22 0,22 1 0,-22 0 16,21 0-16,-21 0 0,1-22 16,-1 22-16,0 0 0,0-21 0,0 21 15,-21-1-15,0 1 0,-21 42 31,21 1-31,0-1 16,-21 0-16,0 0 0,21 0 16,0 0-16,0 1 0,0-1 0,0 0 15,0 0-15,0 0 16,21-21-16,0 0 16,0 0-16,0 0 15,1 0-15,-1 0 0,0 0 0,0-21 16,0 0-16,0 21 0,-21-21 15,22 0-15,-22-1 0</inkml:trace>
  <inkml:trace contextRef="#ctx0" brushRef="#br0" timeOffset="119071.85">4614 14923 0,'0'0'0,"-42"-22"31,21 22-31,21 22 32,0-1-17,0 0-15,0 0 16,21-21 0,0 0-16,0 0 0</inkml:trace>
  <inkml:trace contextRef="#ctx0" brushRef="#br0" timeOffset="120870.98">5546 15409 0,'0'0'0,"0"-21"0,0-21 16,0 21-16,0 0 0,0-1 16,0-20-16,0 21 0,0 0 15,0-22-15,-22 22 0,1 0 0,0-21 16,0 21-16,0-1 0,-22 1 15,22 21-15,-21 0 0,21-21 0,0 21 16,-22 0-16,22 0 0,0 21 16,-21 0-16,20-21 0,1 43 0,0-22 15,0 0-15,0 21 0,0 1 0,21-1 16,0 0-16,0-20 0,-22 20 16,22 0-16,0-21 0,0 22 0,0-22 15,22 0-15,-22 0 0,21-21 16,0 21-16,0-21 0,0 0 0,0 0 15,22 0-15,-22 0 0,0 0 0,21-21 16,-20 0-16,20 0 16,-21 21-16,21-21 0,1-22 0,-22 22 15,21 0-15,-21-21 0,1 21 0,-1-22 16,0 22-16,0-21 0,-21 21 16,0-22-16,0 22 0,0 0 0,0 0 15,0 0-15,0-1 16,-21 22-16,0 0 15,0 22-15,21-1 0,-22 0 16,22 21-16,-21-21 0,21 22 16,0-22-16,0 21 0,0 1 15,0-22-15,0 21 0,0-21 0,0 0 16,21 1-16,1-1 0,-1 0 16,0 0-16,21-21 0,-21 0 0,22 0 15,-22 0-15,21 0 0,1 0 16,-22 0-16,21-21 0,0 0 0,-20 0 15,20-1-15,-21 1 0,21 0 0,-20-21 16,-1 21-16,0-22 0,0 1 16,0 0-16,-21-1 0,0 1 0,0 0 15,0-22-15,0 22 0,0 21 0,0-22 16,0 1-16,0 21 0,0 0 16,0-1-16,0 1 0,0 42 15,0 1 1,-21-1-16,21 0 0,0 0 15,0 21-15,0-20 0,0 20 0,0 0 16,-21 1-16,21-1 0,0-21 0,0 21 16,0 1-16,0-22 0,0 21 15,0-21-15,0 1 0,0-1 0,0 0 16,0 0-16,0 0 0,0 0 16,0-42 15,0 0-31,0 0 15,0 0-15,0 0 0,0-1 16,21 1-16,-21 0 0,21 0 0,0 0 16,1 0-16,-1-1 0,0 1 15,0 0-15,0 0 0,0 0 0,22 21 16,-22 0-16,0-21 0,21 21 0,-20 0 16,-1 0-16,0 0 0,0 21 15,0 0-15,0 0 0,1 0 0,-22 0 16,0 1-16,0-1 0,0 21 0,0-21 15,0 0-15,0 1 0,-22-1 16,1 21-16,0-21 0,0 0 0,0 1 16,-22-1-16,22-21 0,0 21 15,0-21-15,0 0 0,0 21 16,-1-21-16,1 0 0,0 0 16,0-21-16,21 0 15,-21 0-15,21-1 0,-21 1 16,21 0-16,0 0 0,0 0 0,0 0 15,0-1-15,0 44 32,0-1-32,0 0 15,21 0-15,-21 0 0,21 0 16,-21 1-16,0-1 0,21-21 0,0 21 16,-21 0-16,21-21 0,1 0 0,-1 21 15,0-21-15,21 0 16,-21 0-16,1 0 0,20 0 15,-21-21-15,21 0 0,1 21 0,-1-21 16,0 0-16,1-1 0,-1-20 16,0 21-16,1-21 0,-22-1 0,21 1 15,-21 0-15,1-1 0,-1-20 0,0 20 16,0 1-16,0 0 0,-21-1 16,0 1-16,0 0 0,0-1 0,0 22 15,0 0-15,0 0 0,0 0 0,0 0 16,-21 42-1,21 0 1,0 0-16,-21 21 0,21-20 0,-21 20 16,21-21-16,0 21 15,-21 1-15,21-22 0,-22 21 0,22 1 16,0-1-16,0-21 0,0 21 0,0 1 16,0-22-16,0 21 0,0-21 15,22 1-15,-1-1 0,0 0 0,0 0 16,0 0-16,0 0 0,22-21 0,-22 0 15,21 0-15,-21 0 0,22 0 16,-22 0-16,21 0 0,-21-21 0,22 21 16,-22-21-16,21 0 0,-21 0 15,1 0-15,-1-1 0,-21 1 0,0-21 16,21 21-16,-21-22 0,0 22 16,0 0-16,0 0 0,0 0 0,0 0 15,-21-1-15,21 1 0,-21 21 16,-1 0-16,1 0 0,0 0 0,0 0 15,21 21-15,-21 1 0,0-1 0,21 0 16,0 0-16,0 0 0,0 0 16,0 1-16,0 20 0,0-21 0,0 0 15,0 0-15,0 1 0,0-1 16,21 0-16,0 0 0,0 0 16,0-21-1,0 0-15,1 0 16,-1 0-16,-21-21 15,21 0-15,0 0 0,0 21 0,0-21 16</inkml:trace>
  <inkml:trace contextRef="#ctx0" brushRef="#br0" timeOffset="121290.74">8869 15071 0,'0'0'0,"0"-21"0,0-1 16,0 44 15,0-1-31,0 0 0,0 0 0,-21 0 16,21 0-16,0 22 0,0-22 0,0 21 15,0-21-15,0 1 0,-22-1 16,22 0-16,0 0 0,0 0 0,0 0 15,0-42 32,0 0-47</inkml:trace>
  <inkml:trace contextRef="#ctx0" brushRef="#br0" timeOffset="121483.63">8848 14880 0,'0'0'0,"0"-21"0,-22 0 16,1 21-16,21 21 47,21-21-32,1 21-15,-1-21 0,0 0 16,0 21-16,0-21 0,22 0 0,-22 22 15</inkml:trace>
  <inkml:trace contextRef="#ctx0" brushRef="#br0" timeOffset="121951.36">9356 14944 0,'-22'84'31,"22"-62"-15,0-1-16,0 0 0,0 0 0,0 0 0,0 0 16,0 1-16,0-1 0,0 0 15,0 0-15,0 0 0,0 0 0,0 1 16,0-1-16,0 0 16,0 0-16,-21-21 0,0 0 31,21-21-16,0 0-15,0-22 16,0 22-16,0 0 0,0-21 16,0 21-16,21-22 0,0 1 0,1 0 15,-1-1-15,0 22 0,0-21 0,21-1 16,-20 22-16,20 0 16,0 0-16,1 0 0,-1 21 0,0 0 0,1 0 15,-1 0-15,0 21 0,1 0 16,-1 0-16,-21 0 0,0 1 15,0 20-15,1-21 0,-22 21 0,21-20 16,-21 20-16,0-21 0,0 21 0,0-20 16,0-1-16,0 0 0,-21 0 15,-1 0-15,22 0 0,0 1 0,-21-22 16,0 0-16,21 21 0,-21-21 0</inkml:trace>
  <inkml:trace contextRef="#ctx0" brushRef="#br0" timeOffset="124083.11">11493 15304 0,'0'-64'31,"0"43"-31,0 0 0,0-22 0,0 22 15,0-21-15,0 21 0,0-22 0,22 1 16,-22 21-16,21-21 0,-21-1 16,0 1-16,0 21 0,0-22 0,0 22 15,0-21-15,0 21 0,0 0 0,0-1 16,0 44 0,0-1-16,0 0 15,0 21-15,0 1 0,0-1 16,0 0-16,0 1 0,0 20 15,0-21-15,0 22 0,0-1 0,0 1 16,0 21-16,0-22 0,0 1 0,-21 20 16,21-20-16,-22 20 0,22 1 15,0 0-15,-21-22 0,21 22 0,-21 0 16,21-1-16,0-20 0,-21 20 0,0-20 16,21-1-16,-21-20 0,21-1 15,0 0-15,0 1 0,0-1 0,0-21 16,0 0-16,0 1 0,0-44 31,0 1-31,0-21 16,0 21-16,0-22 0,0 1 0,0 0 15,0-1-15,0-20 0,0-1 0,0-20 16,0-1-16,0 0 0,0 1 16,0-1-16,0-21 0,0 22 0,0-22 15,0 0-15,0 21 0,21-21 0,0 22 16,0-1-16,0 22 0,0-1 15,1 1-15,-1-1 0,0 1 0,0 20 16,0 22-16,0-21 0,1 21 16,-1-1-16,0 1 0,0 21 0,0 0 15,0 0-15,1 21 0,-1 1 16,-21-1-16,21 0 16,0 21-16,-21-21 0,0 1 0,0 20 15,0-21-15,0 0 0,0 22 0,0-22 16,0 0-16,0 0 0,0 0 15,0 0-15,-21-21 0,0 22 0,0-22 16,-1 0-16,1 0 0,0 0 16,0 0-16,0 0 15,0-22-15,-1 1 0,22 0 16,0 0-16,0 0 0,0 0 16,22 21 15,-1 21-31,-21 0 0,21 0 15,0 0-15,0 0 16,0 1-16,1-1 0,-1 0 16,0-21-16,-21 21 0,42-21 0,-21 0 15,1 0-15,-1 0 0,21 0 16,-21 0-16,22 0 0,-1 0 0,-21-21 16,21 21-16,1-21 0,-22 0 0,21 21 15,-21-22-15,22 1 0,-22 0 16,0 0-16,0-21 0,0 20 15,-21 1-15,0 0 0,22 0 0,-22-21 0,21 42 16,-21-22-16,0 1 16,0 42 15,-21 1-31,-1-1 16,22 0-16,0 0 0,0 0 0,-21 0 15,21 1-15,0 20 0,-21-21 0,21 0 16,0 0-16,0 1 0,0-1 15,0 0-15,21 0 0,0-21 0,1 21 16,-1 0-16,0-21 0,0 0 16,21 0-16,-20 0 0,-1 0 15,0-21-15,0 0 0,21 21 0,-20-21 16,-1 0-16,0 0 0,0-1 16,0 1-16,0 0 0,-21 0 15,22 0-15,-22-22 0,0 22 0,0 0 16,0-21-16,0 21 0,-22-22 0,1 22 15,0 0-15,0 0 0,0 0 16,0-1-16,-1 22 0,1 0 0,0 0 16,0 0-16,0 0 0,0 0 0,-22 0 15,22 22-15,0-1 0,0-21 16,21 21-16,0 0 0,0 0 0,0 0 16,0 1-16,0-1 0,0 0 0,0 0 15,21 0-15,0 0 0,0-21 16,0 22-16,22-22 0,-22 0 15,21 0-15,-21 0 0,22 0 0,-22 0 16,21 0-16,1 0 0,-1 0 16,-21 0-16,21-22 0,1 1 0,-1 21 15,-21-21-15,22 0 0,-22 0 0,0 0 16,0 21-16,-21-22 0,0 1 16,0 0-16,0 0 0,-21 42 31,0 0-16,21 0-15,0 1 0,-21-1 16,21 0-16,0 0 0,0 0 0,0 0 16,0 1-16,0-1 15,0 0-15,0 0 0,0 0 0,0 0 16,0 1 0,0-44 15,0 1-31,-22 0 15,1 0-15,21 0 16,0 0-16,-21-1 0,0 1 0,0 0 16,0 21-1,21 21 1,-22-21-16,22 21 0,0 1 16,0-1-16,0 0 0,0 0 15,0 0-15,0 0 0,22 1 16,-1-1-16,0 0 0,0 0 15,0-21-15,22 0 0,-22 0 0,0 0 16,21 0-16,-21 0 0,22 0 16,-1 0-16,-21 0 0,22-21 0,-1 0 15,-21 21-15,21-21 0,-20-22 0,-1 22 16,0 0-16,0-21 0,0 20 16,0-20-16,1 0 0,-1-1 0,-21 1 15,21-21-15,-21 20 0,21-20 16,-21-1-16,0 22 0,0-22 15,21 22-15,-21 0 0,0-1 0,21 22 16,-21-21-16,0 21 0,-21 42 31,0 0-31,21 21 0,-21-20 16,21 20-16,0 0 0,-21 22 0,0-22 16,21 0-16,0 22 0,0-22 15,0 1-15,-22-1 0,22 0 0,0-21 16,0 22-16,0-1 0,0-21 15,0 0-15,0 22 0,0-22 16,22 0-16,-22 0 0,21 0 0,0-21 16,0 0-1,0 0-15,0 0 0,-21-21 16,22 21-16,-22-21 16,21 21-16,-21-21 0,0 0 0,0 0 15,0-1-15</inkml:trace>
  <inkml:trace contextRef="#ctx0" brushRef="#br0" timeOffset="124310.98">13314 14690 0,'0'0'0,"21"0"47,0 0-47,0 0 0,0 0 0,1 0 15,-1 0-15,0 0 0,0-21 0,0 21 16,22 0-16,-22 0 0,0 0 16,0-22-16,21 22 0,-20 0 0,-1 0 15,0 0-15,0 0 0,0-21 0,0 21 16,1 0-16</inkml:trace>
  <inkml:trace contextRef="#ctx0" brushRef="#br0" timeOffset="126055.71">13928 14711 0,'0'0'0,"21"-21"0,0 21 16,0 0-1,-21 21 1,0 0-16,0 0 15,0 0-15,0 1 0,0-1 0,0 0 16,0 0-16,0 0 0,0 0 0,0 1 16,0-1-16,0 0 0,0 0 15,0 0-15,0 0 16,0-42 31,0 0-47,0 0 15,0 0-15,0 0 0,0-1 16,0 1-16,0 0 0,21 0 0,0-21 16,-21 20-16,22 1 0,-1 0 0,0 0 15,21 0-15,-21 0 0,1-1 16,-1 22-16,0 0 0,0-21 0,21 21 16,-20 0-16,-1 0 0,0 21 0,0-21 15,0 22-15,0-1 16,-21 0-16,22 21 0,-22-21 0,21 1 15,-21-1-15,0 0 0,0 0 0,0 0 16,0 0-16,0 1 0,0-1 16,0 0-16,0 0 0,0 0 15,0-42 17,0 0-17,0 0-15,0 0 0,0-1 16,21 1-16,-21 0 0,21-21 0,0 21 15,0-1-15,1-20 0,-1 21 16,0 0-16,0-22 0,21 22 16,-20 0-16,-1 0 0,0 21 0,0-21 15,21 21-15,-20 0 0,-1 0 16,0 0-16,-21 21 0,0 0 16,0 0-16,0 0 0,0 1 15,0 20-15,0-21 0,0 0 0,0 0 16,0 22-16,0-22 0,0 0 0,0 0 15,0 0-15,0 1 0,0-1 0,21 0 16,0 0 0,0-21-16,1 0 0,-1 21 0,0-21 0,21 0 15,-21 0-15,22 0 0,-22 0 0,21 0 16,-21 0-16,22-21 16,-22 0-16,21 21 0,-21-21 0,1 0 15,20-1-15,-21 1 0,-21 0 0,21 0 16,0-21-16,-21 20 0,0 1 15,0 0-15,0-21 0,0 21 0,0-1 16,0 1-16,0 0 0,-21 21 16,0 0-16,0 0 0,0 0 15,0 0-15,-1 0 0,1 0 0,-21 0 16,21 21-16,0 0 0,-1 1 0,1-1 16,0 0-16,21 0 15,-21 21-15,21-20 0,-21-1 0,21 0 0,0 0 16,0 0-16,0 0 0,0 1 15,0-1-15,21-21 16,0 0-16,0 21 0,0-21 16,1 0-16,-1 0 0,0 0 0,0 0 15,0-21-15,0 21 0,1-21 16,-1 21-16,0-22 0,0 1 0,0 0 16,-21 0-16,21 0 0,1 0 0,-1-1 15,-21 1-15,0 0 0,0 0 16,21 21-16,-21-21 0,0 42 31,0 0-15,-21 0-16,21 0 0,0 1 15,0-1-15,0 0 0,0 0 0,0 0 16,0 0-16,0 1 0,21-22 16,0 21-16,0-21 0,0 0 15,22 21-15,-22-21 0,0 0 0,0 0 16,22 0-16,-22 0 0,0 0 0,0 0 15,21-21-15,-20 21 0,-1-21 16,0-1-16,0 1 0,-21 0 0,21 0 16,-21 0-16,0 0 0,0-22 0,0 22 15,21 0-15,-21 0 16,0 0-16,0-1 0,0 1 0,0 42 31,0 1-31,0-1 16,0 0-16,-21 0 0,21 0 0,0 0 15,0 1-15,-21-1 0,21 0 0,-21 0 16,21 0-16,0 0 0,0 1 16,0-1-16,-21-21 0,21 21 15,0-42 17,0 0-17,0-1-15,0 1 16,0 0-16,0 0 0,21 0 0,-21 0 15,21-22-15,0 22 0,0-21 16,22-1-16,-22 22 0,21-21 0,1 21 16,-1-22-16,0 22 0,1 21 0,-1 0 15,0 0-15,1 0 0,-22 0 16,21 21-16,-21 1 0,0-1 0,1 0 16,-1 0-16,-21 21 0,0-20 0,0 20 15,0-21-15,0 0 0,0 22 16,-21-22-16,-1 0 0,22 0 0,-21 0 15,0 0-15,0 1 0,0-1 16,0-21 0,-1 0-16,1 0 15,21-21 1,0-1-16</inkml:trace>
  <inkml:trace contextRef="#ctx0" brushRef="#br0" timeOffset="127659.22">17949 14880 0,'0'0'0,"-21"0"0,21 21 0,21-21 31,0 0-31,1-21 16,-1 21-16,21-21 0,-21 0 15,0 21-15,22-21 0,-22 0 0,21-1 16,-21 1-16,22 0 0,-22-21 16,0 21-16,0-22 0,0 22 0,1-21 15,-1-1-15,-21 1 0,0 0 16,0-1-16,0 22 0,0-21 0,0 21 16,0-22-16,0 22 0,-21 0 15,-1 21-15,1 0 0,0 0 16,0 21-16,0 0 0,21 1 15,0 20-15,-21 0 0,21 22 0,-22-22 16,1 22-16,21-1 16,0 1-16,-21-1 0,0 1 0,0-22 15,21 43-15,-21-22 0,-1 1 0,1 20 16,21-20-16,-21 20 0,0 1 0,0-21 16,0 20-16,-1-20 0,1 20 15,21 1-15,-21 0 0,0-22 0,0 22 16,21 0-16,-21-22 0,-1 22 0,22-22 15,-21 1-15,21-1 0,0-20 16,0-1-16,0 0 0,0 1 16,0-22-16,0 0 0,0 0 0,0 0 0,21-21 15,1 0-15,-1 0 0,0-21 16,21 0-16,-21 0 16,22 0-16,-1-22 0,0 22 0,1-21 15,-1-1-15,0-20 0,1 21 0,-1-22 16,0 1-16,1-1 0,-1 1 0,-21-22 15,22 21-15,-22 1 0,0-22 16,-21 22-16,0-22 0,0 22 0,0-22 16,-21 21-16,0 1 0,-1 21 0,-20-22 15,21 22-15,-21 21 0,20-22 16,-20 22-16,21 0 0,-21 0 0,20 21 16,-20 0-16,21-21 0,0 21 0,0 0 15,21-22-15,0 1 31,0 0-31,0 0 0,21 21 16,0-21-16,21 0 0,-21-1 16,1 22-16,20-21 0,0 0 0,1 0 15,-1 0-15,21 0 0,-20-1 0,-1 1 16,0 0-16,1 0 0,-22 0 16,21 21-16,-21-21 0,1-1 0,-1 22 15,-21-21-15,21 0 0,-21 42 47,-21 0-47,0 1 0,21-1 0,0 0 16,0 0-16,-22 0 15,22 0-15,0 1 0,0-1 0,0 0 16,0 21-16,0-21 0,22 1 16,-1-1-16,0 0 0,0-21 15,0 0-15,0 21 0,1-21 0,-1 0 16,0 0-16,0 0 0,0 0 0,0 0 15,1-21-15,20 0 0,-21 0 16,0-1-16,-21 1 16,0 0-16,0 0 0,0 0 0,0 0 0,0-22 15,0 22-15,-21-21 0,0 21 16,0-22-16,-22 22 0,22 0 16,0 0-16,-21 0 0,21 21 0,-1 0 15,1 0-15,0 0 0,0 0 16,0 0-16,0 21 0,21 0 0,0 0 15,0 0-15,0 0 0,0 1 0,0-1 16,0 0-16,0 0 0,0 0 16,0 0-16,21-21 0,-21 22 0,21-1 15,0-21-15,0 21 0,0-21 0,1 0 16,-1 0-16,21 0 0,-21 0 16,0 0-16,1 0 0,-1 0 15,0 0-15,0-21 0,0 0 16,0 21-16,-21-22 15,22 1-15,-1 0 0,0 0 0,-21 0 16,21 0-16,21-1 0,-20 1 0,-1 0 16,0 21-16,21-21 0,-21 0 15,22 21-15,-22 0 0,21 0 0,-21 0 16,1 0-16,-1 21 0,0 0 0,0 0 16,0 0-16,0 1 0,-21 20 15,0-21-15,0 0 0,0 0 0,0 22 16,0-22-16,0 0 0,0 0 0,-21 0 15,0 1-15,21-1 16,-21-21-16,0 0 16,21-21 15,0-1-31,0 1 0,0 0 16,0 0-16,0 0 0,0 0 0,21-22 15,0 22-15,-21-21 0,0 21 16,21-22-16,-21 22 0,21-21 0,1 21 15,-22-1-15,0 1 0,21 21 0,-21-21 16,21 21-16,-21-21 16,21 21-16,0-21 0,0 21 15,1-21-15</inkml:trace>
  <inkml:trace contextRef="#ctx0" brushRef="#br0" timeOffset="128243.88">21061 14457 0,'-43'-21'0,"86"42"0,-107-42 0,43 0 0,21-1 16,-21 1-16,21 0 0,0 0 15,0 0-15,0 0 0,0-1 0,0 1 16,21 0-16,-21 0 0,21 21 16,22-21-16,-22 0 0,0 21 0,21 0 15,1 0-15,-1 0 0,-21 0 0,21 0 16,1 21-16,-1 0 0,-21 0 15,22 21-15,-22 1 0,0-1 16,0 0-16,-21 1 0,21-1 0,-21 0 16,0 1-16,0-1 0,0 0 15,0-20-15,0-1 0,-21 21 0,0-21 16,0-21-16,0 21 0,21 1 0,-22-22 16,1 0-16,0 0 0,0 0 15,0 0-15,0-22 16,21 1-16,0 0 0,0 0 0,0 0 15,0 0-15,0-22 0,0 22 16,0-21-16,0-1 0,21 1 0,-21 0 16,21-1-16,0 1 0,21 21 0,-20-21 15,-1 20-15,21 1 16,-21 0-16,22 21 0,-22 0 0,0 0 16,0 0-16,0 0 0,0 0 0,1 0 15,-1 0-15,-21 21 16,0 0-16,21-21 0,-21 22 15,0-1-15,21 0 0</inkml:trace>
  <inkml:trace contextRef="#ctx0" brushRef="#br0" timeOffset="131188.37">21759 14542 0,'21'0'16,"-42"0"-16,64 0 0,-22 0 15,0 0-15,0 0 16,0 0-16,0-22 0,1 22 15,-1-21-15,0 0 0,0 0 0,0 0 16,0 0-16,1-1 0,-1 1 16,-21 0-16,0 0 0,21 0 0,-21 0 15,0-1-15,0 1 0,0 0 16,-21 21-16,0 0 16,-1 0-16,1 21 0,0-21 15,0 21-15,0 22 0,0-22 0,-1 0 16,1 21-16,21-20 0,-21 20 15,21 0-15,-21-21 0,21 1 0,0 20 16,0-21-16,0 0 0,0 0 16,0 1-16,21-22 0,0 21 15,0-21-15,1 0 0,-1 0 0,0 0 16,21 0-16,-21 0 0,22 0 0,-22 0 16,21-21-16,1-1 0,-1 22 15,0-21-15,1 0 0,-1-21 0,0 21 16,1-1-16,-1-20 0,-21 0 0,0 21 15,0-22-15,1 22 0,-22-21 16,0 21-16,0-1 0,0 1 0,-22 21 16,1 0-1,0 0-15,0 21 0,0 1 16,0-1-16,-1 0 0,1 0 0,0 21 16,21-20-16,-21-1 0,21 21 15,0-21-15,0 0 0,0 1 0,0-1 16,0 0-16,0 0 0,21 0 0,0 0 15,-21 1-15,21-22 16,-42 0 31,0 0-47,0 0 16,0 0-16,42 0 46,21 0-30,-21 0-16,1 0 0,-1 0 16,21 0-16,-21 0 0,22 0 15,-22 0-15,21-22 0,0 22 0,1-21 16,-1 0-16,-21 21 0,22-21 16,-22 0-16,0 0 0,0-1 0,0-20 15,0 21-15,1 0 0,-22-22 0,21 22 16,-21 0-16,0 0 0,0 0 15,0 0-15,0-1 0,0 1 16,-21 21 15,-1 21-31,22 22 16,-21-22-16,0 0 0,21 21 0,-21 1 16,0-1-16,21 0 0,-21 1 15,-1 20-15,1-20 0,0-1 0,0 21 16,21-20-16,-21 20 0,21-20 0,-21 20 15,-1 1-15,22-22 0,0 21 16,0 1-16,-21-1 0,0 1 0,0-1 16,0 1-16,21-1 0,-21 1 15,-1-1-15,1 1 0,0-1 0,0 22 16,0-21-16,0-1 0,-1 1 16,1-1-16,0 1 0,21-22 0,0 0 15,0 1-15,0-1 0,0-21 0,0 0 16,21-42-1,0 0 1,1 0-16,-22-22 0,21 1 0,-21 0 16,0-1-16,21-20 0,0-1 0,-21 1 15,0-1-15,21 1 0,0-1 16,-21-20-16,22-1 0,-1 22 16,0-43-16,-21 21 0,21 0 0,0 1 15,0 20-15,1-20 0,-1-1 16,21 21-16,-21 1 0,0-22 0,1 22 15,-1-1-15,0 22 0,0-22 0,0 22 16,0 0-16,1-1 0,-1 1 16,-21 0-16,21 21 0,-21-1 0,0 1 15,21 0-15,0 0 0,0 0 16,1 21 0,-1 0-16,-21 21 0,21 0 15,0 0-15,-21 22 0,21-1 16,-21 0-16,0 1 0,0-1 0,0-21 15,0 21-15,0 1 0,0-1 0,0-21 16,0 0-16,0 22 16,-21-22-16,0 0 0,0 0 15,0-21-15,-1 0 0,1 0 16,0 0-16,0 0 16,0-21-16,0 0 15,21 0-15,0 0 0,0-1 16,-22 22-16,22-21 15,0 42 32,22-21-47,-1 22 16,0-22-16,0 0 0,0 0 16,0 0-16,1 0 0,20 0 15,-21 0-15,0 0 0,0 0 0,22 0 16,-22 0-16,21-22 0,-21 22 0,1-21 15,-1 0-15,21 21 0,-21-21 16,0 0-16,-21 0 0,22-1 0,-1-20 16,-21 21-16,21 0 0,-21 0 0,0-1 15,0 1-15,0 0 0,21 0 16,-21 0-16,0 42 31,0 0-15,0 0-16,0 0 0,0 22 0,-21-22 15,21 21-15,0-21 0,0 1 0,0-1 16,0 21-16,0-21 0,0 0 16,0 1-16,0-1 0,21-21 15,0 0-15,0 21 0,1-21 0,-1 0 16,0 0-16,0 0 16,0 0-16,0 0 0,1-21 0,-1 21 15,-21-21-15,0-1 0,21 1 0,-21 0 16,0 0-16,0 0 0,0 0 15,0-1-15,0-20 0,0 21 16,-21 0-16,0 0 0,-1-1 0,1 1 16,0 0-16,0 0 0,0 21 15,0 0-15,-1 0 0,1 0 0,0 0 16,0 0-16,42 0 47,0 0-47,0 0 0,22 0 15,-22 0-15,0-21 0,21 21 0,-20 0 16,20-21-16,-21 21 0,21-22 0,1 22 16,-22 0-16,21 0 15,1 0-15,-22-21 0,0 21 0,0 0 0,21 0 16,-20 0-16,-1 21 16,-21 1-16,0-1 15,0 0-15,0 0 0,0 0 0,0 0 16,0 1-16,0-1 0,0 21 0,0-21 15,0 0-15,0 1 0,0-1 16,0 0-16,-21 0 0,21 0 16,-22 0-1,22-42 17,0 0-17,0 0-15,0 0 16,0 0-16,0-1 0,0 1 15,0-21-15,22 21 0,-1 0 0,0-22 16,0 22-16,-21 0 0,21 0 0,22 0 16,-22-1-16,0 1 0,0 21 15,0 0-15,0 0 0,1 0 0,-1 0 16,0 0-16,0 21 16,-21 1-16,0-1 0,0 0 15,0 21-15,0-21 0,0 1 0,0-1 16,0 21-16,0-21 0,0 0 0,0 1 15,0-1-15,0 0 16,0 0-16,0 0 0,21 0 16,0-21-1,1 0-15,-1 0 0,0 0 16,0 0-16,0 0 0,0 0 0,22-21 16,-22 21-16,0-21 0,21 0 0,-20 21 15,20-21-15,-21 0 0,21-22 16,-20 22-16,-1 0 0,0 0 15,0-22-15,0 22 0,0 0 0,-21 0 16,0 0-16,0 0 0,0-1 16,-21 22-1,0 22-15,21-1 16,-21 0-16,21 0 0,-21 0 0,21 0 16,-21 1-16,21-1 0,0 0 15,0 0-15,0 21 0,0-20 0,-22-1 16,22 0-16,0 0 0,0 0 15,0 0-15,0 1 16,0-44 31,0 1-47,0 0 16,-21 21-16,21-21 15,-21 21-15,21-21 16,-21 21-16,0 0 15,21 21 1,0 0 0,21-21-16,0 21 15,0-21-15,0 0 0,1 0 0,-1 0 16,21 21-16,-21-21 0,0 0 0,22 0 16,-1 0-16,0 0 0,1 0 15,-22 0-15,21 0 0,1-21 0,-22 0 16,0 21-16,0-21 0,0 0 0,0 0 15,1-1-15,-1 1 0,-21 0 16,21 0-16,-21 0 0,0-22 16,0 22-16,0 0 0,0 0 0,0 0 15,-21 21 1,0 21-16,-1 0 16,22 0-16,0 0 0,-21 1 0,21-1 15,-21 0-15,21 21 0,0-21 0,0 1 16,0-1-16,0 0 0,0 0 15,0 0-15,0 0 0,21-21 16,0 0-16,1 0 0,-1 0 16,0 0-1,0 0-15,0-21 0,0 21 0,1-21 0,-1 0 16,0 0-16,0 0 16,0 21-16,22-43 0</inkml:trace>
  <inkml:trace contextRef="#ctx0" brushRef="#br0" timeOffset="131871.54">26543 14139 0,'0'-21'0,"0"0"15,21 21-15,-21-21 0,21 0 16,0 0-16,-21-1 16,22 1-16,-1 21 0,0 0 15,0 0-15,0 0 16,0 0-16,1 0 0,20 21 0,-21 1 16,21-1-16,-20 21 0,20-21 0,-21 22 15,21-1-15,-20 0 0,-1 1 16,0-1-16,0 0 0,0-21 0,0 22 15,-21-1-15,22-21 0,-22 22 0,0-22 16,0 0-16,0 0 0,0 0 16,0 0-16,0 1 0,0-44 31,0 1-15,-22 0-16,22 0 15,0-21-15,-21 20 0,21-20 0,0 0 16,0-1-16,0 1 0,0 0 0,0-22 15,0 22-15,0 0 0,21-1 16,1-20-16,-1 20 0,0 1 0,0 0 16,0-1-16,0 22 0,1 0 0,-1 0 15,0 0-15,0 21 16,0 0-16,0 21 16,-21 0-1,0 0-15,0 0 16,0 1-16,0-1 0,0 0 15,0 0-15,0 0 0,0 0 16</inkml:trace>
  <inkml:trace contextRef="#ctx0" brushRef="#br0" timeOffset="132903.53">27728 14372 0,'0'0'16,"21"0"-16,1-21 0,-22 0 16,21 0-16,0 0 15,-21-1-15,0 1 0,0 0 16,0 0-16,0 0 0,0 0 0,-21-1 16,0 1-16,-1 0 0,1 21 15,0 0-15,-21 0 0,21 0 16,-1 0-16,1 0 0,0 0 0,-21 21 15,21 0-15,-1 1 0,1 20 0,0-21 16,0 0-16,0 22 0,0-1 16,-1-21-16,1 21 0,21 1 0,0-22 15,0 21-15,0-21 0,0 1 16,0 20-16,21-21 16,1 0-16,-1-21 0,0 0 0,21 0 15,-21 0-15,1 0 0,20 0 0,-21 0 16,21 0-16,-20 0 0,20-21 0,-21 0 15,21 0-15,-20 0 0,-1-1 16,0 1-16,0-21 0,21 21 0,-42-22 16,22 22-16,-1-21 0,0 0 15,-21 20-15,0 1 0,0 0 0,0 0 16,0 0-16,0 42 31,0 0-31,-21 0 0,0 0 16,21 1-16,-22-1 0,22 21 0,-21 0 15,0-20-15,21 20 0,0-21 0,0 0 16,0 22-16,0-22 0,0 0 16,21 0-16,22 0 0,-22-21 0,21 21 15,-21-21-15,22 0 0,-1 0 0,0 0 16,1 0-16,-1 0 0,0 0 16,-21 0-16,22-21 0,-22 0 0,0 0 15,21 0-15,-20-22 0,-22 22 0,21-21 16,0 0-16,-21-1 0,0 1 15,0-22-15,0 22 0,21 0 0,-21-22 16,0 22-16,21 0 16,-21-1-16,0 1 0,21 21 0,-21 0 15,0-1-15,0 1 0,0 42 16,0 1 0,0-1-16,0 21 0,0-21 0,-21 22 15,21-1-15,-21 0 0,21 1 0,0-1 16,0 0-16,0 1 0,0-1 15,0 0-15,0 1 0,0-22 0,0 21 16,0-21-16,0 22 0,0-22 0,21 0 16,-21 0-16,21-21 0,1 21 15,-1-21-15,0 0 0,0 0 16,0 0-16,0 0 0,1-21 16,-1 21-16,0-21 15,-21 0-15,21 0 0,0-1 0,-21 1 16,21 0-16,1 0 0,-22-21 0,21 20 15,-21 1-15,21 0 0,0 0 16,-21 42 0,0 0-16,0 0 15,0 1-15,0-1 0,0 21 16,-21-21-16,21 0 0,-21 1 0,21-1 16,0 0-16,0 0 0,0 0 15,21-21 1,0 21-16,0-21 0,0 0 15,1 0-15,-1 0 0,0-21 16,-21 0-16,21 0 16,-21 0-16,21 0 0,-21-1 0,0 1 15</inkml:trace>
  <inkml:trace contextRef="#ctx0" brushRef="#br0" timeOffset="133116.41">28892 14161 0,'0'0'0,"-63"-22"32,63 1-32,0 42 78,0 1-63</inkml:trace>
  <inkml:trace contextRef="#ctx0" brushRef="#br0" timeOffset="135599.06">29633 14520 0,'0'-21'15,"0"0"-15,0 0 16,0 0-16,0 0 0,0-1 16,0 1-16,0 0 15,0 0-15,0 0 0,0 0 16,0-1-16,0 1 0,0 0 0,0 0 15,-21 21-15,0-21 0,0 21 16,0 0-16,-1 0 0,1 0 16,0 0-16,-21 21 0,21 0 0,-1 0 15,-20 0-15,21 1 0,0 20 16,0 0-16,-1-21 0,1 22 0,0-1 16,21-21-16,0 22 0,0-22 0,0 0 15,0 0-15,0 0 0,21 0 16,0 1-16,1-22 0,-1 0 0,21 0 15,-21 0-15,22 0 0,-22 0 16,21 0-16,-21 0 0,22-22 16,-22 22-16,21-21 0,-21 0 0,0 0 15,1 0-15,20-22 0,-42 1 0,21 21 16,0-21-16,0-22 0,-21 22 16,0-1-16,22 1 0,-1-21 0,-21 20 15,0 1-15,0-22 0,0 22 16,0 0-16,0 21 0,0-22 0,0 22 15,0 0-15,0 42 16,-21 0-16,21 0 16,-22 22-16,1-1 0,0 0 0,21 1 15,0-1-15,0 0 0,-21 1 16,21-1-16,0 22 0,0-22 16,0 0-16,21 1 0,-21-22 0,21 21 15,0-21-15,1 22 0,20-22 16,-21 0-16,21 0 0,-20-21 0,20 21 15,0-21-15,1 0 0,-1 0 0,0 0 16,1 0-16,-1 0 0,0 0 16,1-21-16,-22 21 0,21-21 0,-21 0 15,0 0-15,1-1 0,-1-20 16,0 21-16,0 0 0,-21-22 16,21 22-16,-21-21 0,0 21 0,0 0 15,0-1-15,-21 22 16,0 0-16,0 0 15,0 22-15,-1-1 0,1 0 0,0 0 16,0 0-16,0 0 0,0 1 16,-1-1-16,22 0 0,0 0 0,0 0 15,0 0-15,0 1 16,0-1-16,22-21 16,-1 0-16,0 0 0,0 0 15,0 0-15,0-21 0,1 21 16,-22-22-16,21 22 0,0-21 0,0 0 15,0 0-15,-21 0 0,21 0 16,-21-1-16,22 1 0,-22 0 16,0 0-16,0 0 0,0 42 31,0 0-31,0 0 0,0 0 0,-22 1 16,22-1-16,-21 0 0,21 21 15,-21-21-15,21 1 0,0-1 0,0 0 16,0 0-16,0 0 0,21 0 15,0-21-15,1 0 0,-1 22 16,0-22-16,0 0 0,21 0 0,-20 0 16,-1 0-16,0 0 0,21-22 0,-21 22 15,1-21-15,-1 0 16,0 0-16,-21-21 0,21 20 0,0-20 16,0 0-16,-21-1 0,0 1 15,22 0-15,-1-22 0,-21 22 0,21 0 16,-21-22-16,0 22 0,0-1 0,21-20 15,-21 21-15,0-1 0,0 22 16,0-21-16,0 21 0,0-1 0,0 44 31,0-1-31,0 21 16,-21-21-16,21 22 0,-21-1 16,0 0-16,21 1 0,-22-1 0,1 21 15,21-20-15,0-1 0,-21 0 16,21 1-16,-21-1 0,21 0 15,0 1-15,0-1 0,0 0 0,0-20 16,0 20-16,0-21 0,0 0 0,0 0 16,21 1-16,0-1 0,0 0 15,1-21-15,-1 0 0,0 0 16,0 0-16,0 0 0,0 0 16,1 0-16,20-21 0,-21 21 0,0-21 15,22-1-15,-22 1 0,21 0 16,-21 0-16,0 0 0,1-22 0,20 22 15,-21-21-15,0 21 0,0 0 0,-21-22 16,0 22-16,22 21 16,-22-21-16,0 42 31,0 0-31,-22 0 0,22 1 0,0-1 16,-21 0-16,0 0 0,21 0 0,-21 22 15,21-22-15,0 0 16,0 0-16,0 0 0,0 0 15,21-21 1,0 0 0,0 0-16,1 0 0,-1-21 15,-21 0-15,21 21 0,0-21 16,0 0-16,0 0 0,1-22 0,-1 22 16,0-21-16,0 21 0,0-22 15,-21 22-15,21 0 0,-21 0 0,22 0 16,-22 42 15,0 0-31,0 0 0,-22 21 16,22-20-16,0-1 0,0 21 0,0-21 15,0 0-15,0 1 0,0 20 16,0-21-16,0 0 0,0 0 0,0 1 16,22-1-16,-1-21 0,0 0 15,-21 21-15,21-21 16,0 0-16,0 0 0,1 0 15,-22-21-15,21 21 0,-21-21 16,0-1-16,0 1 0,0-21 0,0 21 16,0 0-16,0-22 0,0 1 0,0 21 15,0-22-15,0 22 0,0-21 16,0 21-16,-21 0 0,-1 21 0,22-22 16,-21 22-16,21-21 0,-21 21 15,0 0-15,0 0 16,21 21-1,0 1 1,0-1 0,21-21-16,0 0 0,0 0 0,0 0 15,1 0-15,-1 0 0,0 0 0,0 0 16,0 0-16,22 0 0,-22 0 16,21-21-16,0 21 0,-20 0 0,20 0 15,-21-22-15,0 22 0,22 0 16,-22 0-16,0 0 0,-21 22 31,0-1-31,0 0 16,0 0-16,-21 0 0,21 0 15,0 1-15,-21-1 0,21 0 16,0 0-16,-22 0 0,22 0 16,0 1-16,0-1 0,0 0 0,0 0 15,0 0-15,0 0 16,0 1-16,22-44 47,-22 1-47,21 21 0,-21-21 15,21 0-15,0 0 0,-21 0 16,21-1-16,0 1 0,1-21 0,-1 21 16,0 0-16,0-1 0,0 1 15,0-21-15,1 21 0,-1 0 16,0 21-16,0-22 0,0 1 15,0 21-15,1 0 0,-1 0 0,-21 21 32,0 1-32,0 20 0,0-21 0,0 21 15,0-20-15,0 20 0,0 0 16,0-21-16,0 22 0,0-22 0,0 0 16,0 0-16,0 0 0,0 1 15,0-1-15,0 0 0,21-21 0,0 0 16,0 21-16,0-21 0,1 0 15,-1 0-15,0 0 0,0 0 16,0 0-16,0-21 0,1 0 16,-1 0-16,0-1 0,0-20 15,0 21-15,-21 0 0,21-22 16,-21 1-16,22 21 0,-22-21 0,0-1 16,0 22-16,0 0 0,0-21 15,0 20-15,0 1 0,-22 0 0,1 0 16,0 0-16,0 21 0</inkml:trace>
  <inkml:trace contextRef="#ctx0" brushRef="#br0" timeOffset="135878.9">32131 13843 0,'-21'0'0,"42"0"0,-63-21 16,20 21-16,1 0 47,21 21-16,0 0-31,0 0 15,-21 1-15,21-1 16,-21 0-16,21 0 0</inkml:trace>
  <inkml:trace contextRef="#ctx0" brushRef="#br0" timeOffset="136179.73">30988 14330 0,'0'0'0,"-21"0"15,0 0-15,-1 0 0,22-21 16,0 0-16,43 21 16,-22-22-16,0 22 0,21 0 15,1-21-15,-1 21 0,0 0 16,1-21-16,20 21 0,-20 0 0,-1 0 15,21-21-15,-20 21 0,-1 0 16,0 0-16,-20 0 0,20 0 0,-21 0 16,-21 21-1,-21-21 1,0 0-16,-22 21 0,1-21 0</inkml:trace>
  <inkml:trace contextRef="#ctx0" brushRef="#br0" timeOffset="138553.6">3006 16743 0,'21'-21'0,"-21"0"32,21-1-32,-21 1 0,21 0 0,-21 0 15,0 0 1,0 0-16,0-1 0,0 1 15,0 0-15,-21 21 47,0 0-47,0 21 0,21 0 16,-22 1-16,1-1 0,21 21 16,0-21-16,-21 22 0,21-1 0,-21 0 15,21-21-15,0 22 0,0-1 16,0 0-16,0 1 0,0-22 0,0 21 15,0-21-15,0 1 0,0-1 16,21 0-16,0 0 0,0 0 0,1-21 16,-1 21-16,0-21 15,0 0-15,0 0 0,0 0 0,22 0 16,-22-21-16,0 0 0,0 21 16,22-21-16,-22 0 0,0 0 15,0-1-15,21 1 0,-20-21 16,-1 21-16,0-22 0,-21 22 0,21 0 0,-21-21 15,21 21-15,-21-1 16,0 1-16,0 0 0,0 42 31,0 0-15,-21 1-16,21-1 0,-21 21 16,21-21-16,0 0 0,0 22 0,0-22 15,0 0-15,0 0 0,0 0 0,0 1 16,0-1-16,0 0 0,21 0 15,0-21-15,0 0 0,1 21 16,-1-21-16,21 0 0,-21 0 16,0 0-16,22 0 0,-22 0 0,0-21 15,21 21-15,-20-21 0,-1 0 16,0 0-16,0-1 0,-21 1 0,0 0 16,0 0-16,0 0 0,0 0 15,0-1-15,0-20 0,-21 21 0,0 0 16,0 0-16,-1-1 0,-20 1 15,21 0-15,0 0 0,-22 21 0,22 0 16,0 0-16,0 0 0,0 0 16,21-21-16,21 21 31,0 0-31,21 0 16,-20 0-16,20 0 0,0 0 0,22-21 15,-22 21-15,0-22 0,22 22 16,-22-21-16,1 21 0,20-21 0,-21 21 15,1-21-15,20 21 0,-20-21 16,-22 21-16,21 0 0,-21 0 0,0 0 16,1 0-16,-44 0 31,1 0-31,0 0 0,0 0 0,0 21 16,0 0-16,-1 0 0,22 0 15,-21 1-15,0-1 0,0 0 16,21 0-16,0 21 0,-21-20 15,0-1-15,21 21 0,-22-21 0,22 0 16,0 22-16,0-22 0,0 0 16,0 0-16,0 0 0,0 1 15,22-22 1,-1 0-16,0 0 16,0 0-16,0 0 0,-21-22 0,21 1 15,1 21-15,-1-21 0,0-21 16,0 21-16,0-1 0,0-20 0,1 0 15,-1-1-15,0 1 0,-21 0 16,21-1-16,0 1 0,-21 0 16,0-1-16,21 1 0,-21 0 15,22-1-15,-22 1 0,0 21 0,0-21 16,0 20-16,0 1 0,0 0 16,-22 42 15,22 0-31,-21 1 0,0-1 15,21 21-15,0-21 0,0 22 0,-21-22 16,21 0-16,-21 21 0,21-21 16,0 22-16,0-1 0,0-21 0,0 22 15,0-22-15,0 21 0,0-21 16,0 22-16,0-22 0,21 0 16,0 0-16,-21 0 0,21 0 0,0 1 15,1-1-15,-1-21 0,0 21 16,0-21-16,0 21 0,0-21 0,1 0 15,20 0-15,0 0 16,-21-21-16,1 0 0,-1 21 16,0-21-16,0-1 0,21 1 0,-20 0 15,-1 0-15,0 0 0,0 0 16,0-1-16,-21 1 0,0 0 16,21-21-16,-21 21 0,0-1 0,0 1 15,0 0-15,0 0 0,0 0 16,0 0-16,-21 21 15,0 0 1,21 21-16,-21 0 16,21 0-16,-21 0 0,21 0 0,-21 1 15,21-1-15,0 21 0,0-21 16,0 0-16,0 1 0,0-1 0,0 0 16,0 0-16,0 0 0,0 0 15,21-21-15,0 22 0,0-22 16,0 0-1,0 0-15,1 0 0,-1 0 16,0 0-16,0 0 16,0-22-16,0 1 15,1 0-15,-1 21 0,0-21 0,21 0 16,-21 0-16,22 21 0</inkml:trace>
  <inkml:trace contextRef="#ctx0" brushRef="#br0" timeOffset="139468.07">6667 16912 0,'0'-21'16,"0"0"-1,0 0-15,0 0 16,0-1-16,0 1 0,0 0 0,0 0 16,0 0-16,0 0 0,0-22 15,0 22-15,0-21 0,0 21 0,0-1 16,0-20-16,0 21 0,0 0 16,0 0-16,0-1 0,0 1 0,0 0 15,0 42 32,0 0-31,0 1-16,0-1 0,-21 0 0,21 0 15,0 0-15,0 0 0,0 1 0,0 20 16,0-21-16,0 0 0,0 0 16,0 1-16,0-1 0,21 0 0,-21 0 15,22 0-15,-1 0 0,-21 1 16,21-22-16,0 0 0,0 21 0,0-21 15,1 0-15,-1 0 0,0 0 0,21 0 16,-21 0-16,22-21 0,-22-1 16,21 22-16,1-21 0,-22 0 0,21 0 15,0 0-15,-20 0 0,20-22 16,-21 22-16,21 0 0,-20 0 16,-1 0-16,-21-22 0,0 22 0,21 0 15,-21 0-15,0 0 0,0-1 16,-21 22-1,0 0-15,-1 0 0,1 22 16,0-1-16,0 0 16,21 0-16,0 0 0,0 0 15,0 1-15,0-1 0,0 0 16,21 0-16,0 0 0,0 0 16,-21 1-16,22-1 0,-1 0 0,-21 0 15,21 0 1,-21 0-16,0 1 15,0-1 1,-21-21-16,0 0 16,-1 0-16,1 0 0,0 0 0,0 0 15,0 0-15,0 0 0,-1 0 16,1-21-16,0 21 0,21-22 0,-21 22 16,21-21-16,-21 0 0,21 0 15,-21 0-15,21 0 0,0-1 0,0 1 16</inkml:trace>
  <inkml:trace contextRef="#ctx0" brushRef="#br0" timeOffset="139683.95">6985 16150 0,'0'-21'15,"-21"21"1,0 0-16,21 21 62,21-21-46,0 0-16</inkml:trace>
  <inkml:trace contextRef="#ctx0" brushRef="#br0" timeOffset="141511.6">9842 16637 0,'0'0'0,"-21"21"16,0-21 0,0 0-16,21-21 31,0 0-31,0 0 0,0 0 16,0-1-16,0 1 0,0 0 0,0-21 15,0 21-15,0-22 0,0 22 16,0-21-16,0-1 0,0 1 0,-21 21 15,0-21-15,21-1 0,-22 22 16,1-21-16,0 21 0,0-1 16,-21 1-16,20 21 0,1 0 0,0 0 15,-21 0-15,21 0 0,-22 21 0,1 1 16,21 20-16,-22-21 0,22 21 16,0 1-16,-21-1 0,21 0 0,-1 1 15,1-1-15,21 0 0,0 1 16,0-1-16,0 0 0,0-20 0,0 20 15,0-21-15,0 0 0,21 0 0,1 1 16,-1-1-16,0-21 16,0 0-16,0 0 0,0 0 0,22 0 0,-22 0 15,21-21-15,-21 21 0,22-22 16,-22 1-16,21 0 0,-21 0 16,22 0-16,-22 0 0,0-1 0,0 1 15,0 0-15,1-21 0,-1 21 0,0-22 16,-21 22-16,0 0 0,0 0 15,0-22-15,0 22 0,0 0 16,0 42 0,0 0-1,0 1-15,0-1 0,0 0 0,0 0 16,0 0-16,0 0 0,0 1 16,0-1-16,0 0 0,0 0 0,0 0 15,0 0-15,0 1 0,0-1 16,21-21-16,0 0 15,0 0-15,1 0 0,-1 0 16,0 0-16,0 0 0,0 0 0,0 0 16,1-21-16,-1-1 0,0 22 15,0-21-15,0 0 0,-21 0 0,21 0 16,1 0-16,-22-1 0,21 1 0,-21 0 16,0 0-16,0-21 0,0 20 15,0 1-15,0 0 0,0 0 16,0 42 15,-21 0-31,21 0 0,0 1 16,0-1-16,0 0 0,0 0 15,0 21-15,0-20 0,0-1 0,0 0 16,0 0-16,0 0 0,0 0 0,0 1 16,0-1-16,21-21 0,-21 21 15,21-21-15,0 0 0,0 0 16,0 0-16,1 0 0,-1 0 15,0-21-15,0 0 16,0-1-16,0 1 0,-21 0 0,22 0 16,-1 0-16,-21 0 0,0-22 15,21 22-15,-21-21 0,21 21 16,-21-22-16,0 1 0,0 21 0,0 0 16,0-1-16,0 1 0,0 0 15,0 42 1,0 0-16,0 1 0,0 20 15,0-21-15,0 21 0,0-20 16,0 20-16,0-21 0,0 21 0,0-20 16,0 20-16,0-21 0,0 0 0,0 0 15,0 1-15,0-1 0,21 0 16,0-21-16,-21 21 0,22-21 0,-1 0 16,0 0-16,0 0 0,0 0 15,0-21-15,22 0 16,-22 0-16,0-1 0,0 1 0,0 0 15,-21 0-15,22-21 0,-1-1 16,0 1-16,-21 0 0,0-1 0,21-20 16,-21-1-16,21 22 0,-21-22 0,0 1 15,0 21-15,0-1 0,21 1 16,-21 0-16,0 20 0,22-20 0,-22 21 16,0 0-16,0 42 31,0 0-31,-22 21 15,22-20-15,0 20 0,0 0 0,0 1 16,0-1-16,0 0 16,0 1-16,0-1 0,0 0 0,0 1 15,0-1-15,0 0 0,0-21 0,0 22 16,0-22-16,0 21 0,0-21 16,22 1-16,-1-1 0,0-21 0,0 21 15,0-21-15,0 0 0,1 0 0,20 0 16,-21 0-16,0 0 0,0 0 15,22-21-15,-22 21 0,0-21 0,0-1 16,0 1-16,1 0 0,-1 0 16,0 0-16,-21 0 0,0-1 0,21 1 15,-21-21-15,21 21 0,-21 0 16,0-1-16,0 44 31,0-1-31,0 0 0,0 0 16,-21 0-16,21 0 0,-21 22 0,21-22 15,0 0-15,0 0 0,0 0 16,0 1-16,0-1 0,0 0 0,0 0 16,21-21-16,0 0 0,0 21 15,1-21-15,-1 0 0,0 0 16,0 0-16,0 0 0,0-21 0,1 21 16,-1-21-16,0 21 0,0-21 15,0 0-15,0-1 0,-21 1 16,22-21-16,-22 21 0,0-22 0,0 1 15,0 21-15,0-21 0,0-1 0,0 1 16,0 21-16,-22 0 0,1-1 16,0 1-16,0 21 0,0 0 0,0 0 15,-1 0-15,1 0 0,0 0 16,0 21-16,0 1 0,0-1 0,-22 0 16,22 0-16,0 0 0,0 0 15,0 1-15,21-1 0,-22-21 0,22 21 16,0 0-16,-21-21 0,21 21 15</inkml:trace>
  <inkml:trace contextRef="#ctx0" brushRef="#br0" timeOffset="141771.54">10710 15981 0,'0'0'16,"21"0"0,1 0-16,-1-21 0,0 21 0,0 0 15,0 0-15,22 0 0,-22 0 16,21-21-16,0 21 0,1 0 16,-1 0-16,0 0 0,1-22 0,-1 22 15,0 0-15,-20-21 0,20 21 16,-21 0-16,21 0 0,-20 0 15,-1 0-15</inkml:trace>
  <inkml:trace contextRef="#ctx0" brushRef="#br0" timeOffset="143923.57">12001 16129 0,'0'-21'0,"0"42"0,0-63 16,0 21-16,0-1 15,0 1-15,0 42 32,0 1-17,0-1-15,0 0 0,0 21 16,0-21-16,0 22 0,0-22 16,0 21-16,0 1 0,-21-1 0,21-21 15,0 21-15,0-20 0,0-1 0,-21 21 16,21-21-16,-21 0 0,21 1 15,-21-22-15,21 21 0,0 0 0,0-42 47,0 0-47,0-1 16,0 1-16,21 0 0,0-21 16,-21 21-16,21-22 0,0 22 0,1-21 15,-22 21-15,21-22 0,0 1 16,0 21-16,0 0 0,0-22 15,1 22-15,-1 0 0,0 21 16,0 21-16,0 0 16,0-21-16,1 43 0,-22-22 15,0 0-15,21 0 0,-21 0 0,21 0 16,-21 1-16,0 20 0,0-21 0,0 0 16,21 0-16,-21 1 15,0-1-15,21-21 47,0 0-47,1 0 16,-22-21-16,21-1 0,0 1 15,0 0-15,-21 0 0,21-21 16,0 20-16,1-20 0,-1 21 0,0-21 16,0-1-16,0 22 0,0-21 0,1 21 15,-1-1-15,0 1 0,-21 0 16,21 0-16,0 21 0,0 0 15,-21 21-15,0 0 16,0 0-16,22 1 0,-22-1 0,0 21 16,0-21-16,0 22 0,0-22 0,0 21 15,0-21-15,0 22 16,0-22-16,0 0 0,0 21 0,0-21 16,0 1-16,21-1 0,-21 0 0,21 0 15,0 0-15,0-21 0,0 21 16,1-21-16,-1 0 0,21 0 0,-21 0 15,22 0-15,-1 0 0,0 0 0,-21 0 16,22 0-16,-1-21 0,0 21 16,-20-21-16,20 0 0,-21 0 0,0 0 15,0-1-15,22 1 0,-43 0 0,21-21 16,-21 21-16,0-22 0,0 22 16,0-21-16,0-1 0,0 22 0,0 0 15,0 0-15,-21 0 0,0 0 16,-1 21-16,1 0 0,0 0 15,0 0-15,0 0 0,0 0 0,-22 21 16,22 0-16,0 0 0,0 0 0,0 0 16,-22 22-16,22-22 0,0 21 15,21-21-15,-21 22 0,21-22 16,0 0-16,0 0 0,0 22 0,0-22 0,0 0 16,21 0-16,0-21 15,0 0-15,0 21 0,1-21 0,-1 0 16,0 0-16,21 0 0,-21 0 0,1-21 15,20 21-15,-21-21 0,0 0 16,0 21-16,1-21 0,-1-1 16,0 1-16,0-21 0,-21 21 0,0 0 15,21-22-15,-21 22 0,21-21 16,-21-1-16,0 22 0,0-21 0,0 21 16,0 0-16,0-1 0,0 1 0,0 0 15,0 0 1,22 21 46,-22 21-15,0 0 0,0 0-47,0 1 16,0-1-16,0 0 15,0 0-15,0 0 0,0 0 0,0 1 16,0 20-16,0-21 0,-22 0 16,22 0-16,0 22 0,0-22 0,0 0 15,0 0-15,0 0 0,0 1 0,0-1 16,0 0-16,0 0 15,0 0-15,22-21 16,-1 0-16,-21 21 0,21-21 0,0 0 16,0 0-16,0 0 0,1 0 15,-1 0-15,0-21 0,0 0 0,0 0 16,0 21-16,1-21 0,-1 0 0,0-22 16,0 22-16,0 0 0,22-21 15,-43-1-15,21 1 0,0 0 0,0-22 16,0 22-16,-21-22 0,0 1 0,0 20 15,21 1-15,-21-21 0,0 20 16,0 1-16,0 0 0,0-1 0,22 22 16,-22 0-16,0 0 0,0 0 15,0-1-15,-22 44 16,1-1-16,21 0 16,-21 0-16,21 0 0,-21 22 0,0-1 15,0 0-15,21 22 0,-22-22 16,1 0-16,21 22 0,0-1 0,-21-20 15,21-1-15,-21 22 0,21-22 0,0 0 16,0 1-16,0-1 0,0-21 16,0 21-16,21-20 0,0-1 0,0 0 15,1 0-15,-1 0 0,0-21 16,0 0-16,21 21 0,-20-21 0,-1 0 16,21 0-16,-21 0 0,22 0 15,-22-21-15,0 0 0,21 21 0,-21-21 16,1 0-16,-1 0 0,0-1 0,-21 1 15,21-21-15,0 21 0,-21 0 16,21-22-16,-21 22 0,0 0 0,22 0 16,-22 42 15,0 0-31,0 0 0,0 0 0,-22 1 16,22-1-16,-21 21 0,21-21 15,0 0-15,0 1 0,0-1 16,0 0-16,0 0 15,21-21 1,1 0-16,-1 0 16,0-21-16,-21 0 0,21 0 15,0 21-15,-21-22 0,21 1 0,-21 0 16,0 0-16</inkml:trace>
  <inkml:trace contextRef="#ctx0" brushRef="#br0" timeOffset="144138.44">14541 15854 0,'0'0'15,"-21"0"-15,0 0 0,0 0 16,0 0 62,0 0-78</inkml:trace>
  <inkml:trace contextRef="#ctx0" brushRef="#br0" timeOffset="144339.32">13652 16108 0,'0'0'0,"-21"0"0,21 21 16,21-21 0,1 0-16,-1 0 0,0 0 15,0 0-15,21 0 0,1 0 16,-22 0-16,21 0 0,1 0 0,-1 0 16,0 0-16,1 0 0,-1 0 0,0 0 15,1-21-15,-1 21 0,-21-21 0</inkml:trace>
  <inkml:trace contextRef="#ctx0" brushRef="#br0" timeOffset="144831.85">14986 16087 0,'0'0'0,"21"-21"0,-21-1 15,0 1-15,0 0 16,0 0-16,0 0 0,0 0 16,-21-1-16,0 22 0,0 0 15,-1 0-15,1 0 16,0 0-16,0 0 0,0 0 0,0 22 16,-1 20-16,1-21 0,0 0 0,21 22 15,0-1-15,-21 0 0,21-21 16,0 22-16,0-1 0,0 0 0,0-20 15,0-1-15,0 21 0,0-21 0,0 0 16,21 1-16,-21-1 0,21-21 16,0 21-16,22-21 0,-22 0 0,0 0 15,21 21-15,1-21 0,-1 0 0,0 0 16,1 0-16,-1 0 0,0-21 16,22 21-16,-22-21 0,1 21 0,-1-21 15,21-1-15</inkml:trace>
  <inkml:trace contextRef="#ctx0" brushRef="#br0" timeOffset="146549.59">15684 16087 0,'0'-43'15,"0"86"-15,0-107 0,-21 43 0,0 21 16,0 0-16,0 0 0,0 0 16,-1 0-16,1 0 0,0 21 15,0 0-15,0 1 0,0-1 0,-1 0 16,1 0-16,0 21 0,0-20 15,0-1-15,0 0 0,21 0 16,0 0-16,0 0 0,0 1 0,0-1 16,0 0-16,21-21 15,0 0-15,0 0 16,0 0-16,0 0 0,1 0 0,20 0 16,-21 0-16,0-21 0,0 21 0,1-21 15,-1-1-15,0 1 0,0 0 16,0 0-16,-21 0 0,21 0 0,-21-1 15,0-20-15,0 21 0,0 0 16,0 0-16,0-1 16,0 44-1,0-1-15,0 0 0,-21 0 16,21 0-16,-21 0 0,21 22 16,0-22-16,0 0 0,0 21 0,0-20 15,0-1-15,0 0 0,0 0 16,0 0-16,21-21 0,0 21 0,1 1 15,-1-22-15,21 0 0,-21 0 0,0 0 16,1 0-16,20 0 0,-21 0 16,0-22-16,22 1 0,-22 21 0,0-21 15,21 0-15,-21 0 0,1-22 0,-22 22 16,21-21-16,0 0 0,0-1 16,-21 1-16,21 0 0,-21-22 0,21 22 15,-21-1-15,0 1 0,22-21 16,-22 41-16,0-20 0,21 0 0,-21 21 15,0-1-15,0 1 0,0 42 32,-21 1-32,-1-1 15,22 0-15,-21 21 0,21-21 16,0 22-16,-21-1 0,21 0 0,-21 1 16,21-1-16,0 0 0,0 1 0,0-22 15,0 21-15,0 1 0,0-22 16,0 0-16,0 21 0,0-21 0,21 1 15,0-1-15,0-21 0,-21 21 0,22-21 16,-1 0-16,0 0 16,0 0-16,0 0 0,0 0 0,1 0 15,-1 0-15,0-21 0,0 0 0,0-1 16,0 1-16,1 0 0,-1-21 16,-21 21-16,21-22 0,0 1 0,0-22 15,0 22-15,-21 0 0,22-1 0,-1-20 16,-21 21-16,21-1 0,-21 1 15,0 21-15,21-22 0,-21 22 0,0 0 16,0 0-16,0 42 31,-21 0-31,0 0 0,21 1 16,-21 20-16,-1 0 0,22-21 16,-21 22-16,21 20 0,-21-20 15,21-1-15,-21 0 0,21 1 0,0-1 16,0 0-16,0 1 0,0-22 0,0 21 15,0-21-15,21 0 0,0 1 16,0-1-16,1 0 0,-1 0 0,0-21 16,0 0-16,0 0 0,0 0 0,1 0 15,20 0-15,-21 0 0,0 0 16,0-21-16,22 21 0,-22-21 0,0 0 16,0-1-16,0 1 0,1 0 0,-22-21 15,21 21-15,-21-1 16,21 1-16,-21 0 0,0 0 15,0 42 1,0 0-16,0 0 16,0 1-16,0-1 15,0 0-15,0 0 0,0 0 0,0 0 16,0 1-16,0-1 0,0 0 16,21-21-1,0 0-15,0 0 0,1 0 0,-1 0 16,21 0-16,-21 0 0,0 0 0,1 0 15,-1 0-15,0-21 16,21 0-16,-42-1 0,21 1 0,1 0 16,-1 0-16,-21 0 0,0 0 0,21-22 15,-21 22-15,0 0 0,21-21 16,-21 20-16,0 1 0,0 0 0,0 0 16,0 0-16,-21 21 31,0 21-31,21 0 0,-21 0 15,21 0-15,-22 1 0,1 20 0,21-21 16,0 21-16,-21-20 0,0 20 16,0-21-16,21 21 0,0-20 0,-21 20 15,-1 0-15,1 1 0,21-1 16,0 0-16,-21 1 0,21-1 0,-21 0 16,0 22-16,21-22 0,-21 22 15,21-22-15,-22 21 0,22 1 0,-21-22 16,0 22-16,21-1 0,0 1 0,-21-22 15,21 22-15,-21-1 0,21 1 16,0-1-16,0-21 0,0 22 0,0-22 16,0 22-16,0-22 0,0 0 15,0 1-15,0-22 0,0 21 0,-21-21 16,21 1-16,-22-22 0,1 0 16,0 0-16,0 0 15,0-22-15,0 1 16,-1-21-16,1 21 0,0-22 15,0 1-15,0 0 0,0-22 0,-1 1 16,-20-1-16,21 1 0,0-1 0,21 1 16,0-1-16,0-20 0,0 20 15,0 1-15,0-1 0,21 1 0,0-1 16,0 1-16,0 20 0,1-20 0,-1 20 16,21 1-16,-21 0 0,0-1 15,22 22-15,-22-21 0,42 0 16,-41-1-16,20 22 0,-21 0 15,0 21-15,0-21 0,1 0 0,-22-1 16,21 1-16,0 21 16,-21-21-16,0 0 15</inkml:trace>
  <inkml:trace contextRef="#ctx0" brushRef="#br0" timeOffset="150032.54">19770 16108 0,'0'0'16,"-22"21"-16,22-42 47,22 21-47,-1-21 0,0 0 0,-21-1 15,21 22-15,0-21 0,-21 0 0,21 0 16,-21 0-16,0 0 0,0-22 16,0 22-16,0 0 0,0 0 0,0 0 15,-21-1-15,0 1 0,0 0 0,0 21 16,0 0-16,-22 0 0,22 0 16,-21 0-16,-1 0 0,22 0 0,-21 21 15,0 0-15,-1 1 0,22-1 0,-21 0 16,21 21-16,-1-21 0,1 22 15,0-22-15,21 21 0,0-21 16,0 1-16,0 20 0,0-21 0,21 0 16,22 0-16,-22-21 0,0 22 15,21-22-15,1 0 0,-1 0 0,0 0 16,1 0-16,-1 0 0,0 0 0,-21-22 16,22 22-16,-1-21 0,-21 0 15,22 21-15,-22-21 0,-21 0 0,21 0 16,0-1-16,-21 1 0,0 0 15,0 0-15,0 42 47,0 21-31,0-20-16,0-1 0,0 21 0,-21 0 16,21 1-16,0-1 0,0 0 0,0 22 15,0-22-15,0 22 0,0-22 16,0 22-16,0-22 0,0 21 0,0 1 15,21-1-15,-21 1 0,21-1 16,-21 1-16,0 21 0,0-22 0,21 1 16,-21-1-16,22 1 0,-22-1 0,0 1 15,21-1-15,-21 1 0,0-1 16,0 1-16,21-1 0,-21-21 0,0 1 16,0-1-16,0 0 0,0-20 15,0 20-15,0-21 16,-21-21-16,0 0 0,-1 0 0,1 0 15,0 0-15,-21-21 0,21 0 16,-22-22-16,1 22 0,0-21 0,-1 0 16,1-1-16,-22 1 0,22-22 0,-21 22 15,20-21-15,-20-1 0,-1 22 16,22-22-16,0 22 0,-1-22 0,1 22 16,21-21-16,0 20 0,21 1 15,0-22-15,0 22 0,21-21 0,0 20 16,0-20-16,21 20 0,1-20 0,-1-1 15,0 22-15,1-21 0,20-1 16,-20 22-16,20-22 0,1 1 16,-1-1-16,1 22 0,-22-22 0,21 1 15,-20 21-15,-1-22 0,-21 22 0,22-1 16,-22 1-16,0 21 0,0-21 16,0 20-16,-21 1 0,0 0 0,0 0 15,0 0-15,0 42 31,-21 0-31,21 0 0,-21 0 16,21 1-16,-21-1 0,21 0 16,0 21-16,0-21 0,0 1 0,0-1 15,0 21-15,0-21 0,0 0 0,21 1 16,0-1 0,0-21-16,0 0 0,22 0 0,-22 0 15,21 0-15,-21 0 0,22 0 0,-1 0 16,-21 0-16,22-21 0,-1-1 15,0 1-15,-21 0 0,1 0 0,20 0 16,-21 0-16,0-22 0,0 22 0,-21 0 16,0 0-16,22-22 0,-22 22 15,0 0-15,0 0 0,0 0 16,0 42 0,0 0-16,0 0 15,0 0-15,-22 1 0,22-1 16,0 21-16,-21-21 0,0 0 0,0 22 15,21-22-15,-21 0 0,21 0 16,0 0-16,-21 1 0,21-1 0,-22 0 16,22-42 15,0 0-15,0-1-16,22 1 0,-1 0 15,0 0-15,0-21 0,-21 20 16,21 1-16,0-21 0,1 21 0,-1 0 15,0-1-15,0 1 0,0 0 16,0 21-16,1 0 0,-1 0 0,0 0 16,0 0-1,-21 21-15,0 0 0,0 1 0,0-1 16,0 0-16,0 21 0,0-21 0,21 1 16,-21-1-16,0 0 0,0 21 15,0-21-15,0 1 0,21-22 0,1 21 16,-22 0-16,21-21 0,0 21 15,0-21-15,0 0 0,0 0 16,1 0-16,-1 0 0,0 0 0,0-21 16,0 0-16,0 21 0,1-21 15,20-1-15,-21 1 0,0-21 0,0 21 16,1-22-16,-1 22 0,0 0 16,-21-21-16,0 21 0,0-1 0,0 1 15,0 0-15,0 0 0,0 0 16,-21 21-16,0 0 15,-1 0-15,1 0 0,21 21 16,0 0-16,0 0 0,-21 0 0,21 1 16,0-1-16,0 0 0,0 21 15,0-21-15,0 1 0,0-1 0,0 0 16,0 0-16,0 0 0,21 0 16,-21 1-16,21-1 0,1-21 15,-1 0-15,0 0 0,0 0 16,0 0-16,0 0 0,1-21 15,-1 21-15,0-22 0,0 1 16,0 0-16,0 0 0,1 0 0,-1 0 16,0-1-16,-21-20 0,0 21 0,0 0 15,0 0-15,0-1 0,0 1 16,0 0-16,0 0 0,0 42 31,0 0-15,21 0-16,-21 1 0,0-1 0,0 0 15,21 0-15,-21 0 0,21 0 0,-21 1 16,0-1-16,22 0 0,-22 0 16,21 0-16,0 0 0,0-21 15,0 22-15,0-1 0,1-21 0,20 0 16,-21 0-16,0 0 0,22 0 16,-22 0-16,21 0 0,-21 0 0,0 0 15,22 0-15,-22-21 0,0 21 0,0-22 16,0 1-16,-21 0 0,0 0 15,22 0-15,-22-22 0,0 22 0,0 0 16,0-21-16,0 21 0,0-22 0,0 22 16,0 0-16,0 0 0,0 0 15,-22 21-15,1-22 0,0 22 16,0 0-16,0 0 0,0 0 0,-1 0 0,1 22 16,0-1-16,0 0 0,0 0 15,-22 0-15,22 0 0,21 22 16,-21-22-16,21 0 0,0 21 0,0-20 15,0-1-15,0 0 0,0 0 0,0 0 16,21-21-16,0 21 0,1 1 16,-1-22-16,0 0 0,0 0 0,21 0 15,-20 0-15,20 0 0,-21 0 0,0-22 16,22 1-16,-22 21 0,0-21 16,0 0-16,-21 0 0,0 0 15,0-1-15,0 1 0,0 0 0,0 0 16,0 0-16,0 0 0,0-1 15,-21 22 1,0 22 0,21-1-16,0 0 15,0 0-15,0 21 0,0-20 0,0-1 16,0 0-16,0 0 0,0 0 0,0 0 16,21 1-16,-21-1 0,42 0 15,-21 0-15,1-21 0,-1 21 0,0-21 16,21 0-16,-21 0 0,1 0 0,20 0 15,-21 0-15,0 0 16,0-21-16,1 0 0,20 0 0,-21 0 16,0-1-16,0-20 0,1 21 0,-1-21 15,-21-1-15,21 1 0,0 0 16,-21-1-16,21 1 0,-21 0 0,0-1 16,0 1-16,0 21 0,0-22 0,0 22 15,0-21-15,0 21 0,0 0 16,-21 21-1,21 21-15,0 0 0,-21 0 16,0 21-16,21-20 0,-21 20 16,21-21-16,0 21 0,-22-20 0,22 20 15,0-21-15,0 21 0,0-20 16,0 20-16,0-21 0,0 21 16,0-20-16,22-1 0,-22 0 0,21 0 15,0 0-15,0 0 0,0-21 0,0 0 16,1 22-16,-1-22 0,0 0 15,0 0-15,21 0 0,-20 0 0,-1-22 16,0 22-16,21-21 0,-21 0 0,1 0 16,-1 21-16,0-42 0,0 20 15,0 1-15,0 0 0,1 0 0,-22 0 16,0 0-16,0-1 0,0 1 16,0 42 15,-22 1-16,1-1-15,21 0 0,-21 0 0,21 0 16,0 0-16,0 1 16,0-1-16,0 0 0,0 0 0,0 0 15,21 0-15,0-21 0,1 22 0,-1-1 16,21-21-16,-21 21 0,0-21 16,22 0-16,-1 0 0,0 0 0,1 0 15,-1 0-15,0 0 0,1 0 0,-1 0 16,0-21-16,1 21 0,-1-21 0,0-1 15,1 1-15,-22 0 16,21 0-16,-21-21 0,1 20 0,-1-20 16,0 0-16,-21-1 0,0 22 15,0 0-15,0 0 0,0 0 16,-21 21-16,21-21 0,-21 21 16,-1 0-16,-20 0 0,21 0 0,0 21 15,0-21-15,-22 21 0,22 0 16,0 0-16,0 0 0,0 1 15,-1-1-15,1 0 0,21 0 0,-21 0 16,21 0-16,0 1 0,0-1 0,0 0 16,0 0-16,0 0 0,21 0 0,0 1 15,1-22-15,-1 21 0,0-21 16,0 0-16,0 0 0,0 0 0,1 0 16,-1 0-16,0 0 0,0-21 15,0-1-15,0 1 0,1 0 0,-1 0 16,0 0-16,-21-22 0,21 1 0,0 21 15,0-21-15,-21-1 0,22 1 16,-1 0-16,-21-1 0,0 1 0,21 0 16,0-1-16,-21 1 0,21 21 0,-21-22 15,0 22-15,0 0 0,0 0 16,0 0-16,-21 21 16,21 21-16,-21 0 15,0 0-15,0 0 16,-1 1-16,1 20 0,0 0 0,0-21 15,0 22-15,0-1 0,21 0 0,0 1 16,0-1-16,0 0 0,0 1 16,0-22-16,0 21 0,0 1 0,21-22 15,0 21-15,0-21 0,0 0 0,22 1 16,-22-1-16,0 0 0,0 0 16,21-21-16,-20 0 0,-1 0 15,21 0-15,-21 0 0,0 0 0,1 0 16,20-21-16,-21 0 0,0 0 0,0-1 0,1 1 15,-1 0-15,0 0 16,0-21-16,0 20 0,-21 1 0,0-21 16,0 21-16,0 0 0,0-22 15,0 1-15</inkml:trace>
  <inkml:trace contextRef="#ctx0" brushRef="#br0" timeOffset="150323.94">22310 15727 0,'-43'0'0,"86"0"0,-128 0 16,64 0-16,0 0 0,42 0 15,0-21-15,0 21 16,21 0-16,1-21 0,-1 21 0,0 0 15,22 0-15,-22 0 0,22-22 16,-1 22-16,-20 0 0,20 0 0,1 0 16,-22 0-16,0 0 0,1 0 0,-1 0 15,0 0-15,-21 0 0,1 0 16,-1 0-16,0 0 0,0 0 0,0 0 16,0 0-16,1 0 0,20-21 15</inkml:trace>
  <inkml:trace contextRef="#ctx0" brushRef="#br0" timeOffset="150787.6">25717 15685 0,'0'-22'0,"22"22"0,-44 22 0,44-65 16,-22 22-16,21 21 0,0-21 15,-21 0-15,0 0 0,21 21 16,-21 21 15,0 21-31,-21-21 16,21 0-16,0 1 0,0 20 0,-21-21 16,21 21-16,-21-20 0,21-1 0,-22 21 15,22-21-15,0 0 0,0 1 16,0-1-16,0 0 0,0 0 0,0 0 15,22-21 17,-22-21-32,21 21 15,-21-21-15,21 0 0</inkml:trace>
  <inkml:trace contextRef="#ctx0" brushRef="#br0" timeOffset="151155.47">26014 15388 0,'0'0'0,"0"-21"0,0 0 0,-21 0 0,-1 21 16,1 0-16,0 0 0,0 0 15,0 0-15,0 0 16,21 21-16,0 0 0,-22-21 0,22 21 16,0 0-16,0 1 15,22-22 1,-1 0-16,0 0 0,0 0 0,0 0 15,22 0-15,-22 0 0,0 0 0,0-22 16,21 22-16,-42-21 16,22 0-16,-22 0 0,0 0 0,0 0 15,0-1-15,0 1 0,-22 0 16,1 0-16,0 21 0,0 0 16,0 0-16,0 0 0,-1 0 0,1 0 15,0 0-15,-21 21 0,21 0 16,-1 0-16,22 22 0,-21-22 0,21 0 15,0 0-15,0 22 0,0-22 0,0 0 16,0 0-16,0 0 0,21 0 16,1 1-16,-1-22 0,21 21 0,-21 0 15</inkml:trace>
  <inkml:trace contextRef="#ctx0" brushRef="#br0" timeOffset="151650.7">26395 15600 0,'0'21'47,"0"0"-47,-21 0 0,21 1 16,-22-1-16,22 0 0,0 0 0,0 0 16,0 22-16,-21-22 0,21 0 15,0 0-15,-21 0 0,21 0 16,0 1-16,0-1 0,0 0 0,0 0 15,0 0-15,0 0 0,-21-21 16,0 0 0,21-21-1,0 0-15,0 0 16,0-21-16,0 20 0,0 1 16,0 0-16,0-21 0,21 21 0,0-22 15,0 22-15,0-21 0,1 21 0,20-1 16,-21 1-16,21 0 0,1 0 15,-1 0-15,0 0 0,1 21 16,-1 0-16,0 0 0,-20 0 0,20 21 16,-21 0-16,0 0 0,0 21 15,1-20-15,-22 20 0,0-21 0,0 21 16,0 1-16,0-22 0,0 21 0,-22-21 16,22 22-16,-21-22 0,0 0 15,0 0-15,0 0 0,21 1 0,0-1 16,-21-21-16,-1 0 15,22-21 1,0-1 0,0 1-16,0 0 0</inkml:trace>
  <inkml:trace contextRef="#ctx0" brushRef="#br0" timeOffset="152115.54">28109 15409 0,'0'0'16,"-21"0"-16,21-21 16,0 0-1,21 21-15,0 0 0,1 0 16,20 0-16,0-21 0,1 21 15,-1 0-15,0 0 0,1 0 0,-1 0 16,0 0-16,1 0 0,20 0 16,-21 0-16,1 0 0,-1 0 15,-21 0-15,22 0 0,-22 0 0,0 0 16,0 0-16,0 0 0,-42 0 31,0 0-15,0 0-16,0 0 0,-1 0 15,1 0-15,0 0 0</inkml:trace>
  <inkml:trace contextRef="#ctx0" brushRef="#br0" timeOffset="152510.46">28554 15388 0,'0'21'0,"0"1"15,0-1 1,0 0-1,0 0-15,0 0 16,0 0-16,0 1 16,0-1-16,0 0 0,0 21 0,0-21 15,-21 1-15,21-1 0,-22 21 0,1 0 16,21-20-16,0 20 0,-21 0 16,21 1-16,-21-1 0,21-21 0,0 21 15,-21-20-15,0 20 0,21-21 0,-22 0 16,1 22-16,21-22 15,-21-21-15,0 21 0,0 0 0,0-21 16,-1 0-16,1 0 0,0 0 0,-21 0 16,21 0-16,-22 0 0,22 0 15,-21-21-15,21 21 0,-22-21 0,22 21 16,0-21-16,0 21 0,0-22 16,-1 1-16,1 0 0,21 0 15,0 0-15,0 0 0,0-1 16,21 22-16,1 0 15,-1-21-15,0 21 0,0-21 0,0 21 16,22-21-16,-22 21 0,21 0 16</inkml:trace>
  <inkml:trace contextRef="#ctx0" brushRef="#br0" timeOffset="153110.46">29676 15621 0,'0'0'0,"0"-21"16,0 0-16,0 0 16,0-1-16,-22 22 0,22-21 15,-21 21-15,0 0 0,0 0 16,0 0-16,0 0 0,-1 0 15,1 0-15,0 0 0,0 21 0,-21-21 16,20 22-16,1-1 0,-21 0 16,21 0-16,0 0 0,-1 0 0,1 1 15,0-1-15,0 0 0,21 0 0,0 0 16,0 0-16,0 1 0,0-1 16,21 0-16,21 0 0,-20 0 15,-1-21-15,21 21 16,0-21-16,-20 0 0,20 0 0,-21 22 15,21-22-15,-20 0 0,-1 0 0,0 21 16,0-21-16,0 0 0,-21 21 16,0 0-1,0 0-15,-21-21 16,0 21-16,0 1 0,0-22 0,-22 21 16,22-21-16,-21 21 0,-1-21 0,1 21 15,0-21-15,-1 0 0,1 0 16,0 21-16,-1-21 0,1 0 0,0 0 15,-22 0-15,22 0 0,21 0 0,-22 0 16,22 0-16,-21 0 16,21 0-16,0 0 0,-1 0 15,44 0 32,-1-21-47,0 21 0,0 0 16,0 0-16,0 0 0,1 0 15,-1 0-15</inkml:trace>
  <inkml:trace contextRef="#ctx0" brushRef="#br0" timeOffset="153403.35">30184 16066 0,'0'0'0,"-22"0"16,1 0 15,42 0 47</inkml:trace>
  <inkml:trace contextRef="#ctx0" brushRef="#br1" timeOffset="-205630.68">190 3514 0,'0'0'0,"-21"21"0,0-21 15,0 0 1,0 0 0,0 21-1,-1-21 1,44 0 78,-1 0-94,21 0 15,-21 0-15,22 0 0,-1-21 16,0 0-16,22 21 0,-1-21 0,1-1 15,-1 1-15,22 21 0,0-21 16,-1 0-16,1 0 0,0 0 0,20-1 16,1 1-16,-21 0 0,21 0 15,0 0-15,-22 0 0,1-1 16,-22 22-16,22-21 0,-21 0 16,-1 21-16,-21-21 0,22 21 15,-22 0-15,1 0 0,-1-21 0,-21 21 16,0 0-16,0 0 0,1 0 15,-1 0-15,0 0 0,-42 0 110,0 0-110,-1 0 15,1 0-15,-21 0 0</inkml:trace>
  <inkml:trace contextRef="#ctx0" brushRef="#br1" timeOffset="-205026.6">169 3810 0,'0'0'16,"-42"0"-16,21 0 0,0 0 0,-1 0 0,1 0 15,21 21-15,-21-21 16,0 0-16,21 21 47,21-21-47,0 0 16,0 0-16,22 0 15,-22 0-15,21-21 0,22 0 0,-1 21 16,1-21-16,-1 0 0,22 21 15,0-21-15,-1-1 0,1 1 0,21 0 16,-22 21-16,22-21 0,0 0 16,21 0-16,-21-1 0,0 1 15,0 0-15,-22 0 0,1 0 0,0 0 16,-22-1-16,22 22 0,-22-21 16,1 21-16,-22 0 0,22-21 15,-43 21-15,21-21 0,-21 21 16,22 0-16,-22 0 0,0 0 15,-21 21 79,0 0-78</inkml:trace>
  <inkml:trace contextRef="#ctx0" brushRef="#br1" timeOffset="-200611.03">2900 10986 0,'-64'0'31,"43"0"-31,0 0 0,0 0 0,0 0 16,-1 0-16,1 0 0,0 0 0,0 0 15,0 0-15,0 0 0,-1 0 16,1 0-16,0 0 0,0 0 16,0 0-16,0 0 0,-1 0 0,1 0 15,0 0 1,0 0 31,42 0 0,0 0-32,0 0-15,1 0 0,20 0 16,-21 0-16,21 0 0,1 21 16,-22-21-16,42 0 0,-20 0 0,-1 0 15,0 21-15,22-21 0,-22 0 0,22 0 16,-1 21-16,1-21 0,-1 0 15,22 21-15,0-21 0,-1 21 0,1-21 16,0 22-16,-1-22 0,1 21 16,0-21-16,-1 21 0,1-21 0,-22 21 15,22-21-15,-21 21 0,-1-21 0,22 0 16,-22 21-16,1-21 16,-22 0-16,22 0 0,-22 0 0,0 22 15,1-22-15,-1 0 0,0 0 0,-21 0 16,22 0-16,-22 0 0,0 0 15,0 0-15,0 0 0,1 0 0,-1 0 16,0 0 0,-21-22-16,21 22 109,-21-21-109</inkml:trace>
  <inkml:trace contextRef="#ctx0" brushRef="#br1" timeOffset="-199366.73">6794 10837 0,'0'0'0,"-21"0"0,0 0 15,0 0-15,0 0 32,42 0 30,0 0-62,0 0 0,0 0 16,1 0-16,20 0 0,-21 0 15,21 0-15,1 0 0,20 0 0,-20 0 16,-1 0-16,21 0 0,-20 0 16,20 0-16,-20 0 0,20 0 0,1 0 15,-1 22-15,1-22 0,-1 0 0,1 0 16,-1 0-16,1 0 0,-1 0 16,1 0-16,20 0 0,-20 0 15,-1 0-15,1 0 0,20 0 0,-20 0 16,21 21-16,-22-21 0,22 0 15,-1 0-15,1 0 0,0 0 0,-22 0 16,22 21-16,0-21 0,-22 0 0,1 0 16,-1 0-16,1 0 0,-1 0 15,1 0-15,-22 0 0,21 21 0,1-21 16,-1 0-16,1 0 0,-1 0 0,1 0 16,-1 0-16,-20 0 0,20 0 15,1 0-15,-1 0 0,-20 0 0,-1 0 16,0 0-16,1 0 0,-1 0 15,0 0-15,-21 0 0,1 0 16,-1 0-16,0 0 0,0 0 0,0 0 16,0 0-16,1 0 15,-1 0-15,0 0 63</inkml:trace>
  <inkml:trace contextRef="#ctx0" brushRef="#br1" timeOffset="-156702.37">21569 15177 0,'-21'0'0,"-1"0"16,1 0-16,21-22 31,-21 22-31,42 0 31,0 0-15,1 0-16,20 0 0,-21 0 15,21 0-15,1 0 0,-1-21 16,0 21-16,1 0 0,20 0 0,-20 0 16,20 0-16,1 0 15,-1 0-15,22-21 0,-1 21 0,1 0 16,0 0-16,21 0 0,-22 0 16,22-21-16,-21 21 0,-1 0 0,1 0 15,-21 0-15,20 0 0,1 0 16,0-21-16,-1 21 0,-20 0 0,20 0 15,1 0-15,0-21 0,-1 21 16,-20 0-16,-1 0 0,22 0 0,-43 0 16,22 0-16,-1 0 0,-20 0 0,20 0 15,-20 0-15,-1 0 0,0 0 16,22 0-16,-22 0 0,-21 0 0,22 0 16,-1 0-16,-21 0 15,0 0-15,0 0 0,1 0 0,-1 0 16,0 0-16,-42 0 62,0 0-62</inkml:trace>
  <inkml:trace contextRef="#ctx0" brushRef="#br1" timeOffset="-155418.51">27411 14923 0,'-21'0'0,"42"0"0,-64 0 15,22 0-15,42 0 78,1 0-78,-1 0 16,0 0-16,0 0 16,0 0-16,22 0 0,-22 0 15,0 0-15,21 0 0,1 0 16,-1 0-16,0 0 0,1 0 0,20 0 16,1 0-16,-1 0 0,1 0 15,-1 0-15,1 0 0,-1 0 0,1 0 16,-1 21-16,1-21 0,-1 0 15,1 0-15,-1 0 0,1 21 0,-1-21 16,1 0-16,-1 0 0,1 0 0,-1 0 16,1 21-16,-1-21 0,1 0 15,-22 0-15,21 0 0,1 0 0,-1 0 16,-20 0-16,20 21 16,-20-21-16,20 0 0,1 0 0,-22 0 15,21 0-15,1 0 0,-1 21 16,1-21-16,-1 0 0,1 0 0,21 22 15,-22-22-15,-21 21 0,22-21 16,-1 0-16,1 21 0,-22-21 0,22 0 16,-1 21-16,-20-21 0,20 21 15,1-21-15,-1 21 0,1-21 16,20 0-16,-20 22 0,-1-22 0,1 0 16,-1 0-16,1 21 15,-22-21-15,22 0 0,-22 0 0,21 0 0,-20 0 16,-1 0-16,0 21 0,-20-21 15,20 0-15,0 0 0,1 0 16,-1 0-16,-21 0 0,21 0 16,1 0-16,-1 0 0,-21 0 15,22 0-15,-1 0 0,-21 0 0,21 0 16,-20 0-16,20 0 0,-21 0 16,0 0-16,0 0 0,1 0 0,-1 0 15,0 0-15,0 0 0,0 0 16,0 0-1,1 0-15,-1 0 32,-42 0 15,-22 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1:40:26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529 0,'0'-21'47,"0"0"-31,21 0-16,-21 0 16,21-1-16,-21 1 15,0 0-15,21 0 0,-21 0 16,22 0-16,-1-1 15,-21 1-15,0 42 47,0 1-47,0-1 0,0 0 0,0 21 16,0 1-16,-21-22 0,21 21 16,-22 0-16,1 1 0,0 20 0,0-20 15,0-1-15,0 21 16,-1-20-16,1 20 0,0-20 0,0 20 15,-21-21-15,20 1 0,1-1 16,0 0-16,0 1 0,0-1 0,-22-21 16,43 0-16,-21 1 0,0-1 15,0-21-15,21-21 32,0-1-32,0 1 0,0 0 15,0 0-15,0 0 0,0-22 0,0 1 16,0 21-16,0-21 0,0-1 15,0 1-15,0 0 0,0-1 0,0 22 16,0-21-16,0 21 16,0-1-16,0 1 0,21 21 31,0 21-31,0 22 0,-21-22 16,0 0-16,22 0 0,-1 22 15,-21-22-15,21 21 0,-21-21 16,0 22-16,21-22 0,-21 0 0,21 0 15,0 0-15,-21 0 0,22 1 16,-1-1-16,0 0 0,0-21 16,0 0-16,0 0 0,1 0 15,20 0-15,-21 0 0,0 0 0,0-21 16,22 21-16,-22-21 16,0-1-16,21 1 0,-20-21 0,-1 21 15,0 0-15,0-22 0,-21 1 16,21 21-16,0-22 0,-21 22 15,22-21-15,-22 21 0,0 0 0,0-1 16,0 1-16,0 42 31,0 1-31,0-1 16,0 0-16,0 0 0,0 0 0,0 0 16,0 22-16,-22-22 0,22 0 15,0 21-15,0-20 0,0-1 16,0 0-16,0 0 0,0 0 15,0 0-15,0 1 0,0-44 47,0 1-31,0 0-16,0 0 0</inkml:trace>
  <inkml:trace contextRef="#ctx0" brushRef="#br0" timeOffset="415.27">1841 529 0,'0'21'16,"-21"-21"-16,21 22 0,0-1 0,-21-21 15,21 21-15,0 0 16,21-21 15,0 0-31,1 0 16,-1 0-16,0-21 0,0 0 15,0 0-15,-21-1 16,0 1-16,0 0 16,0 0-1,-21 21 1,0 0-1,21 21-15,-21-21 16,21 21-16,0 0 16,-21-21-16,21 22 0,0-1 15,0 0 1,0 0 0,0 0-1</inkml:trace>
  <inkml:trace contextRef="#ctx0" brushRef="#br0" timeOffset="1252.11">2455 783 0,'21'-42'31,"1"42"-31,-22-21 16,0 0-1,-22 21 1,1 0-16,0 0 0,0 0 16,0 0-16,0 0 0,-22 0 15,22 21-15,0-21 0,-21 21 16,20-21-16,1 21 0,0 0 15,0-21-15,0 21 0,0 1 16,21-1-16,0 0 16,21-21-1,0 0-15,0 21 0,0-21 0,0 0 16,1 0-16,-1 21 0,0-21 16,21 21-16,-21-21 0,1 0 0,-1 0 15,0 22-15,0-22 0,0 0 16,0 21-16,1-21 0,-22 21 0,21-21 15,-21 21-15,0 0 16,0 0-16,-21 1 0,-1-22 16,1 21-16,0 0 0,0-21 15,-21 21-15,20 0 0,-20-21 0,0 0 16,21 21-16,-22-21 0,22 0 16,-21 0-16,21 0 0,-1 0 0,-20 0 15,21 0-15,0 0 0,0-21 16,-1 0-16,1 0 15,21 0-15,0 0 0,0-1 16,0 1-16,0 0 0,0 0 16,0 0-1,0 0-15,21 21 16,1-22-16,-1 22 0</inkml:trace>
  <inkml:trace contextRef="#ctx0" brushRef="#br0" timeOffset="1651.84">2984 254 0,'0'0'0,"0"-21"0,0 0 15,0 42 17,0 0-32,0 21 15,0-20-15,-21-1 0,21 21 0,-21 0 16,21-20-16,-21 20 0,21 0 16,-21 1-16,0 20 0,-1-21 0,22 1 15,-21 20-15,0-20 0,0-1 16,0 21-16,21-20 0,0-22 0,-21 21 15,21 1-15,0-22 0,0 0 16,0 0-16,0 0 0,0 0 16,0 1-1,21-22-15,0 0 16,0-22-16,0 1 0,0 0 16,1 0-16,-1 0 0,0 0 0,0-22 15,0 22-15</inkml:trace>
  <inkml:trace contextRef="#ctx0" brushRef="#br0" timeOffset="1927.91">2857 656 0,'22'0'46,"-1"0"-46,0 0 0,0 0 16,0 0-16,0 0 0,1 0 16,-1 0-16,0 0 0,0 0 0,0 0 15,0 0-15,1 0 0,-1 0 16,-21-21 15</inkml:trace>
  <inkml:trace contextRef="#ctx0" brushRef="#br0" timeOffset="3127.7">4530 677 0,'-43'-42'31,"22"42"-15,0 0-16,0 0 0,0 0 15,-1 0 1,1 0-16,0 21 0,21 0 0,-21-21 16,0 22-16,21-1 0,-21 0 15,-1 0-15,22 21 0,-21-20 0,0-1 16,21 21-16,0-21 0,-21 0 16,21 22-16,-21-22 0,21 0 15,0 0-15,0 0 0,0 1 0,0-1 16,0 0-16,21 0 15,0-21-15,0 0 0,22 0 16,-22 0-16,0 0 0,0 0 16,21 0-16,-20-21 0,20 0 0,-21 0 15,0-1-15,0 1 0,1 0 16,-1 0-16,0 0 0,-21-22 0,0 22 16,0-21-16,0 0 0,0 20 15,0-20-15,0 21 0,0 0 0,0-22 16,-21 22-16,0 21 0,-1-21 15,-20 0-15,21 21 0,0 0 16,0 0-16,-1 0 0,1 0 0,0 0 16,0 0-16,21 21 31,21-21-31,0 0 16,22 0-16,-22 0 0,21 0 0,0 0 15,-20 0-15,20 0 0,0 0 16,22 0-16,-22 0 0,0-21 0,1 21 15,-1-21-15,0 0 0,1 21 16,-22-22-16,21 22 0,-21-21 16,1 0-16,-1 21 0,0-21 0,-21 0 15,0 0 1,0-1-16,0 44 47,0-1-32,0 0-15,0 0 0,-21 21 0,21-20 16,-21-1-16,21 21 0,0-21 16,-22 22-16,22-1 0,0-21 0,0 21 15,-21 1-15,21 20 0,-21-20 0,21-1 16,0 0-16,0 1 16,0 20-16,0-21 0,0 1 0,-21-1 15,21 0-15,0 22 0,0-22 16,-21 1-16,21-1 0,0 0 0,0 22 15,0-22-15,0 0 0,0 1 0,0 20 16,0-20-16,0-1 0,0 0 16,0 1-16,0-22 0,0 21 0,0 0 15,0-20-15,0 20 0,0-21 16,0 0-16,0 0 0,-21 1 0,21-1 16,0 0-16,-22-21 0,22 21 0,-21-21 31,0-21-16,21 0 1,0 0-16,-21-1 0,21-20 16,0 21-16,-21-21 0,21-1 0,0 1 15,0 0-15,0-22 0,0 1 0,0 20 16,0-20-16,21-1 0,0 22 16,0-22-16,0 22 0,1 0 0,-1-1 15,0 1-15,0 0 0,0-1 16,0 22-16,1 0 0,-1-21 15,0 21-15,0-1 0,0 1 0,0 0 16,-21 0-16,22 0 0,-1 21 16,-21-21-1,0-1 1</inkml:trace>
  <inkml:trace contextRef="#ctx0" brushRef="#br0" timeOffset="3687.38">6181 508 0,'-22'0'0,"44"0"0,-65 0 0,22 0 0,0 0 16,0 0-16,0 0 0,-1 21 15,44-21 1,20 0-16,-21 0 15,21 0-15,22 0 0,-22 0 16,22 0-16,20-21 0,1 21 0,0 0 16,-22 0-16,22-21 0,0 21 15,-22 0-15,1 0 0,-1 0 16,-21 0-16,-20 0 0,20 0 0,-21-21 16,-63 21-1,21 0 1,-1 0-16,-20 0 0,0 0 0,21 0 15,-22 0-15</inkml:trace>
  <inkml:trace contextRef="#ctx0" brushRef="#br0" timeOffset="3995.2">6604 550 0,'0'0'0,"0"22"0,0-1 15,0 0 1,0 0-16,0 0 16,0 0-16,0 22 0,0-22 0,-21 0 15,0 21-15,21 1 0,-22-22 16,22 21-16,0 1 0,-21-1 0,0 0 16,21-21-16,-21 22 0,21-22 15,0 21-15,-21-21 0,21 1 16,-21-1-16,21 0 0,-22 0 15,22 0-15,0 0 0,0-42 47,22 21-47,-1-21 16,0 0-16</inkml:trace>
  <inkml:trace contextRef="#ctx0" brushRef="#br0" timeOffset="4419.96">6879 931 0,'0'22'15,"0"-1"-15,-21-21 16,21 21-16,0 0 16,21-21-1,0 0 1,0 0-16,1 0 0,-1-21 0,0 0 15,0 21-15,0-21 0,0-1 0,1 22 16,-1-21-16,0 0 0,-21 0 16,21 0-16,-21 0 0,0-1 15,0 1-15,0 0 16,-21 0-16,0 21 0,0 0 16,-1 0-16,1 0 0,0 0 15,0 0-15,0 21 0,0 0 0,-1 0 16,1 1-16,0-1 0,0 21 15,0 0-15,0-20 0,21 20 0,0-21 16,-22 21-16,22 1 0,-21-22 0,21 0 16,0 0-16,0 0 0,0 1 15,0-1-15,21-21 0,1 21 0,-1-21 16,0 0-16,0 0 0,0 0 16,0 0-16,22 0 0,-22 0 0,0 0 15,21-21-15,-20 21 0,-1-21 16,21-1-16</inkml:trace>
  <inkml:trace contextRef="#ctx0" brushRef="#br0" timeOffset="4875.7">7705 741 0,'0'0'16,"0"-21"-1,-22 21-15,1 0 0,0 0 16,0 0-16,0 0 0,0 21 15,-1 0-15,1-21 0,0 21 0,0 0 16,0 1-16,21-1 0,0 0 16,0 0-16,0 0 15,0 0-15,0 1 16,21-22-16,0 0 16,0 0-16,0 21 0,1-21 0,-1 0 15,0 21-15,21-21 0,-21 0 16,1 21-16,-1 0 0,0-21 0,0 21 15,0-21-15,-21 22 0,0-1 0,21 0 16,-21 0-16,0 0 16,0 0-16,-21-21 0,0 22 15,0-22-15,0 0 0,0 21 16,-22-21-16,22 0 0,0 0 16,-21 0-16,20 21 0,1-21 0,0 0 15,0 0-15,0 0 0,0 0 16,-1 0-16,1 0 0,21-21 15,-21 21-15,21-21 16,0-1 0,0 1-16,0 0 15,21 0-15,0 0 16,1 21-16,-1-21 0</inkml:trace>
  <inkml:trace contextRef="#ctx0" brushRef="#br0" timeOffset="5243.49">8445 296 0,'0'0'0,"0"-84"31,-21 84-31,21-21 0,-21 21 16,21 21-1,-21 0-15,21 21 0,-21-21 16,21 22-16,0-22 16,-21 21-16,-1 1 0,22-1 0,-21 0 15,0 1-15,21-1 0,0 0 16,-21 1-16,0-1 0,21-21 0,0 21 16,0 1-16,0-1 0,-21-21 15,21 22-15,0-22 0,0 0 0,0 0 16,0 0-16,0 0 0,0 1 0,21-22 15,0 0 1,0 0-16,0 0 16,0 0-16,-21-22 0,22 1 15,-1 0-15,-21 0 0,21-21 16,0 20-16</inkml:trace>
  <inkml:trace contextRef="#ctx0" brushRef="#br0" timeOffset="5452.37">8234 593 0,'0'0'0,"21"0"31,0 0-31,0 0 0,0 0 0,22 0 16,-1 0-1,-21 0-15,0 0 0,1 0 16,-1 0-16,0 0 0,0 0 0,0-21 31</inkml:trace>
  <inkml:trace contextRef="#ctx0" brushRef="#br0" timeOffset="7048.46">10160 614 0,'0'0'0,"-21"0"15,21-21 17,21 0-17,0 21-15,0-22 0,0 1 16,1 21-16,-1-21 0,0 0 15,0 0-15,21 0 0,-20-1 0,-1 1 16,-21 0-16,0 0 0,0 0 0,0 0 16,0-22-16,0 22 0,-21 0 15,-1 0-15,-20 0 0,0 21 16,-1 0-16,1 0 0,0 0 16,-1 0-16,1 0 0,0 21 0,-22 0 15,22-21-15,0 21 0,20 0 16,-20 0-16,21 22 0,0-22 0,21 0 15,0 0-15,0 0 0,0 1 0,0-1 16,21 0-16,21 0 16,-21 0-16,22 0 0,-1 1 0,0-1 15,1 0-15,-1 21 0,0-21 16,1 1-16,-22-1 0,21 0 0,1 0 16,-22 0-16,0 0 0,0 1 0,0 20 15,-21-21-15,0 0 0,0 0 16,0 1-16,0-1 0,-21 0 0,0 0 15,-21 0-15,-1 0 0,1-21 16,0 22-16,-22-22 0,22 0 0,-22 21 16,1-21-16,20 0 0,-20 0 0,21 0 15,-1 0-15,22-21 0,-21-1 16,21 22-16,-1-21 0,1 0 16,0-21-16,21 21 0,0-22 15,0 22-15,0-21 0,0-1 0,0 1 16,0 21-16,0-21 0,0 20 15,0 1-15,0 0 0,0 0 0,0 0 16,21 21 0,-21 21-1,21 0-15,1 0 0,-22 22 16,0-22-16,21 0 0,0 21 16,-21-21-16,21 22 0,-21-1 0,21-21 15,0 0-15,-21 22 0,22-22 16,-1 0-16,0 0 0,0 0 15,0 1-15,0-1 0,22-21 0,-22 0 16,21 0-16,-21 0 0,22 0 16,-1 0-16,0 0 0,1 0 0,-1-21 15,0-1-15,1 1 0,-1 0 16,-21 0-16,22 0 0,-22-22 0,21 22 16,-21-21-16,0 21 0,1-22 0,-1 1 15,-21 21-15,0-21 0,21 20 16,-21 1-16,21 0 0,-21 0 15,0 0-15,0 42 32,0 0-32,-21 0 0,21 0 15,0 1-15,0-1 0,-21 21 16,21-21-16,-21 22 0,21-22 0,-22 0 16,22 21-16,0-21 0,0 1 15,-21-1-15,21 0 0,0 0 0,-21 0 16,21 0-16,0 1 0,0-44 47,0 1-32,0 0-15,0 0 0,0 0 0,0 0 16,0-1-16,0-20 0,0 21 16,0-21-16,0 20 0,0 1 15,21-21-15,0 21 0,1 0 0,-1-1 16,0 1-16,0 0 0,21 0 15,-20 0-15,20 0 0,-21 21 0,21 0 16,-20 0-16,20 0 0,-21 0 16,0 21-16,0 0 0,1 0 0,-1 0 15,0 0-15,-21 1 0,0 20 0,0-21 16,0 21-16,0-20 0,0 20 16,0-21-16,0 21 0,-21-20 15,0-1-15,21 0 0,0 0 0,0 0 16,-22 0-16,22 1 0,-21-22 15,21 21-15,0-42 63,0-1-63,0 1 16,0 0-16,0 0 0,21 21 15,1-21-15,-22 0 0,21-1 16,0 22-16,0-21 0</inkml:trace>
  <inkml:trace contextRef="#ctx0" brushRef="#br0" timeOffset="7319.3">11218 677 0,'0'0'0,"0"-21"16,0 42 15,0 1-16,0-1-15,0 0 0,0 0 16,-21 0-16,21 0 0,0 1 0,-21-1 16,21 0-16,-21 0 0,21 0 0,-21 0 15,21 1-15,0-1 16,0 0-16,-22 0 0,22 0 16,0-42 15,0 0-16,0 0-15,0 0 0,22-1 16</inkml:trace>
  <inkml:trace contextRef="#ctx0" brushRef="#br0" timeOffset="7659.11">11345 360 0,'-42'0'15,"21"0"-15,21 21 16,0 0 0,21-21-1,0 0 1,0 0-16,0 0 16,1-21-16,-1 21 0,-21-21 15,0 0-15,0 0 16,0-1-1,-21 22 1,-1 0 0,1 0-16,0 0 0,21 22 15,-21-1 1,0 0-16,21 0 0,0 0 16,0 0-1,0 1-15,21-22 0</inkml:trace>
  <inkml:trace contextRef="#ctx0" brushRef="#br0" timeOffset="8003.91">11769 572 0,'-22'-22'16,"1"22"-16,0 22 15,0-1 1,21 0-16,-21 0 0,21 0 16,0 0-16,0 22 0,0-1 15,0 0-15,-21 1 0,21-1 0,-22 0 16,22 22-16,0-22 0,-21 22 16,21-22-16,-21 0 0,0 22 0,21-22 15,-21 1-15,0-1 0,-1 0 16,22 1-16,-21-1 0,21 0 15,-21-21-15,21 1 0,0 20 0,0-21 16,0 0-16,0-42 31,0 0-31,0 0 0,0 0 16,21-22-16,0 22 0,1-21 0</inkml:trace>
  <inkml:trace contextRef="#ctx0" brushRef="#br0" timeOffset="8307.74">11642 826 0,'0'0'0,"0"-22"0,0-20 0,0 21 0,0 0 16,0 0-16,0-1 15,0 1-15,21 0 0,0 21 16,0 0-16,-21-21 0,21 21 0,22 0 16,-22 0-16,0 0 0,21 0 15,-21 0-15,22 0 0,-22 0 0,0 0 16,21 21-16,-20-21 0,-22 21 15,0 0-15,0 1 0,0-1 0,0 0 16,-22 0-16,1 0 0,-21 0 0,0 1 16,20-1-16,-20-21 0,0 21 15,-1 0-15,1-21 0,0 21 0,21 0 16,-1-21-16,1 0 16,21 22-16,21-22 31,1 0-31,-1 0 15,21-22-15</inkml:trace>
  <inkml:trace contextRef="#ctx0" brushRef="#br0" timeOffset="8651.54">12361 656 0,'0'-21'0,"0"0"31,0 42-15,-21-21-16,21 21 0,-21 0 16,21 22-16,0-22 0,0 21 15,-21 1-15,0-1 0,21 0 0,-22 22 16,1-22-16,21 22 0,-21-22 0,0 21 16,0-20-16,0 20 0,21-20 15,-22 20-15,1-21 0,0 1 0,0 20 16,0-20-16,21-1 0,-21 0 0,-1 1 15,22-22-15,-21 21 0,21-21 16,0 0-16,0 1 0,0-1 16,21-42 15,1-1-31,-22-20 16,21 21-16,0-21 0,-21-1 0,21 1 15,0 0-15</inkml:trace>
  <inkml:trace contextRef="#ctx0" brushRef="#br0" timeOffset="8964.36">12192 910 0,'0'0'0,"0"-42"0,21 0 0,-21 20 0,0-20 15,21 21-15,-21 0 0,21 0 16,1-1-16,-22 1 0,21 21 0,0-21 16,0 0-16,0 21 0,22 0 15,-22 0-15,0-21 0,0 21 16,21 0-16,-20 0 0,-1 0 0,0 21 15,0 0-15,0-21 0,-21 21 0,0 0 16,0 1-16,0-1 0,0 0 16,0 21-16,-21-21 0,0 1 0,-21-1 15,20-21-15,-20 21 0,21 0 16,-21-21-16,20 21 0,-20-21 0,21 0 16,0 0-16,-22 21 0,22-21 15,0 0 1,42 0 15,0 0-31,1 0 0,-1 0 16,0 0-16</inkml:trace>
  <inkml:trace contextRef="#ctx0" brushRef="#br0" timeOffset="9345.14">12785 826 0,'-22'0'16,"22"-22"15,22 1-31,-1 21 0,0-21 16,0 21-16,0-21 0,0 0 16,1 21-16,-22-21 0,21-1 0,0 1 15,0 0-15,0 0 0,-21 0 16,0 0-16,21-1 0,-21 1 15,0 42 1,-21-21-16,0 22 16,21-1-16,-21 21 0,0-21 0,0 0 15,-1 22-15,1-22 0,0 21 16,21-21-16,0 1 0,-21 20 16,21-21-16,0 0 0,0 0 0,0 1 15,0-1-15,21-21 31,0 0-31,0 0 0,1 0 16,20-21-16,-21-1 0,0 1 16,22 0-16,-22 0 0</inkml:trace>
  <inkml:trace contextRef="#ctx0" brushRef="#br0" timeOffset="9615.99">13462 339 0,'0'0'0,"0"-43"16,0 22-16,0-21 0,0 21 0,0 0 15,0-1-15,0 44 32,0-1-32,0 0 0,0 0 15,-21 21-15,21 1 0,-21-1 16,-1 0-16,22 1 0,0-1 0,-21 0 16,0 1-16,0-1 0,21 0 0,-21 1 15,21-22-15,-21 21 0,21 1 16,0-22-16,-22 0 0,22 0 0,0 0 15,-21 0-15,21 1 16,21-22 0,1-22-1,-1 22-15,0-21 0,0 0 16</inkml:trace>
  <inkml:trace contextRef="#ctx0" brushRef="#br0" timeOffset="10011.76">13779 677 0,'0'0'0,"0"-21"0,0 0 16,0 0 0,-21 21 15,0 0-31,0 21 16,0 0-16,0-21 0,21 21 15,0 1-15,-22-1 16,22 0-1,0 0-15,22-21 16,-22 21-16,21-21 0,0 0 16,0 21-16,0 1 0,0-22 15,-21 21-15,22-21 0,-22 21 16,21-21-16,-21 21 0,0 0 16,0 0-1,0 1 1,-21-22-16,-1 0 0,1 0 15,0 0-15,0 0 16,0 0-16,0 0 16,-1-22-1,22 1 1,0 0-16,0 0 0,0 0 16,0 0-16</inkml:trace>
  <inkml:trace contextRef="#ctx0" brushRef="#br0" timeOffset="10303.59">13398 339 0,'0'0'0,"-21"0"0,0 0 0,21-21 16,21 21 0,0-22-16,1 22 15,-1 0-15,21 0 0,-21 0 0,22-21 16,-1 21-16,-21 0 0,21 0 0,1 0 15,-1 0-15,-21-21 0,22 21 16,-22 0-16,0 0 0,0 0 0,0 0 16,0 0-16,1 0 15,-44 0 48</inkml:trace>
  <inkml:trace contextRef="#ctx0" brushRef="#br0" timeOffset="11191.08">15579 572 0,'0'0'0,"21"-22"15,-21 1-15,21 0 16,-21 0-16,0 0 16,0 42 15,0 0-31,-21 0 16,0 0-16,-1 1 0,22 20 15,-21-21-15,-21 21 0,21 1 0,0-1 16,-22 0-16,22 1 0,-21-1 15,-1 0-15,22 1 0,-21-1 0,21 0 16,0-20-16,-1 20 0,1-21 0,0 0 16,0 0-16,21 1 0,-21-1 15,21 0-15,21-21 32,0 0-32,-21-21 15,21 0-15,0-1 0,1 1 16,-1 0-16,0-21 0,0 21 15,0-22-15,22 1 0,-22 0 0,0-1 16,0 1-16,21 0 0,-20-1 0,-1 1 16,0 0-16,0-1 0,-21 1 15,21 21-15,0 0 0,-21-1 0,0 1 16,0 0-16,0 42 31,0 0-31,0 1 0,0-1 0,0 21 16,0 0-16,0 1 0,0-22 15,0 42-15,0-20 0,-21-1 16,21 0-16,-21-20 0,21 20 0,-21 0 16,21-21-16,0 22 0,0-22 15,0 0-15,0 0 0,-21 0 0,21 1 16,0-1-16,0 0 0,0 0 16,0-42 30,0 0-46</inkml:trace>
  <inkml:trace contextRef="#ctx0" brushRef="#br0" timeOffset="11443.94">15113 953 0,'0'0'16,"-21"0"-16,42 0 31,0 0-31,0 0 16,0 0-16,1 0 0,20 0 0,-21 0 15,21-22-15,1 22 0,-1 0 16,-21 0-16,22 0 0,-22 0 0,21-21 16,-21 21-16,0 0 0,1 0 15,-1 0-15,0 0 16,0 0-1,0-21-15</inkml:trace>
  <inkml:trace contextRef="#ctx0" brushRef="#br0" timeOffset="12807.52">15896 804 0,'21'0'63,"-21"22"-63,0-1 0,0 0 15,0 0-15,0 0 0,0 22 16,0-22-16,0 0 0,0 0 0,0 0 16,0 0-16,0 1 0,0 20 15,0-21-15,0 0 0,0 0 16,0 1-16,21-22 15,1 0 1,-1 0-16,0 0 16,0 0-16,-21-22 0,21 1 0,0 21 15,1-21-15,-22 0 0,0 0 16,21-22-16,0 22 0,-21 0 16,0-21-16,0 21 0,0-22 15,0 22-15,0 0 0,0 0 0,0 0 16,0-1-16,0 1 0,21 21 62,0 0-62,0 0 16,1 0-16,-1 0 0,21 0 0,-21 0 16,43-21-16,-22 21 0,0 0 15,22 0-15,-22 0 0,1 0 16,20-21-16,-21 21 0,-20 0 0,20 0 15,-21 0-15,0 0 0,0 0 16,1-21-16,-44 21 31,1 0-31,0 0 0,0 0 0,0 21 16,-22-21-16,22 21 0,0 0 16,-21 0-16,21 1 0,-1 20 0,1-21 15,0 0-15,-21 22 0,42-22 0,-21 0 16,-1 0-16,22 21 0,0-20 15,0-1-15,0 0 0,0 0 0,0 0 16,0 0-16,22 1 16,-1-22-1,0 0-15,0 0 0,0 0 0,0 0 16,1 0-16,-1-22 0,0 22 16,0-21-16,0 0 0,0 0 0,-21 0 15,22 0-15,-1-1 0,0-20 16,-21 21-16,21-21 0,-21 20 0,21-20 15,-21 21-15,21-21 0,-21 20 0,0 1 16,0 0-16,0 42 47,0 0-47,0 1 0,-21 20 16,21-21-16,-21 0 0,21 22 0,-21-22 15,21 21-15,0-21 0,0 0 16,0 1-16,0-1 0,0 0 0,0 0 15,0 0-15,21 0 0,0-21 16,0 22-16,1-22 0,-1 0 0,21 0 16,-21 0-16,0 0 0,22 0 15,-22 0-15,21 0 0,1-22 0,-22 1 16,21 0-16,-21 0 0,0 0 16,22-22-16,-22 1 0,0 0 0,0-1 15,0-20-15,1 21 0,-1-1 0,-21-20 16,21 20-16,-21 1 15,21 0-15,-21 21 0,0-22 0,0 22 16,0 0-16,0 0 0,-21 42 31,21 0-31,-21 0 16,0 22-16,21-22 0,-22 21 16,1 0-16,0 1 0,21-1 0,-21 0 15,0 1-15,21-1 0,0 0 16,0 1-16,0-1 0,-21-21 0,21 22 15,0-22-15,0 21 0,0-21 16,0 0-16,21 1 0,0-1 16,0-21-16,0 0 0,0 0 15,1 0-15,20 0 16,-21 0-16,0 0 0,0-21 0,22-1 16,-22 22-16,0-21 0,0 0 0,22 0 15,-22-21-15,0 20 0,-21 1 16,21 0-16,-21 0 0,21 21 0,-21-21 15,0 42 1,0 0-16,0 0 16,0 0-16,0 1 0,-21 20 15,21-21-15,-21 0 0,21 0 16,0 1-16,0-1 0,21-21 16,0 0-1,0 0-15,1 0 16,-1 0-16,0 0 0,-21-21 15,21-1-15</inkml:trace>
  <inkml:trace contextRef="#ctx0" brushRef="#br0" timeOffset="13015.4">17886 741 0,'0'0'0,"-21"0"31,-1 0-15,22 21 31,22 0-31,-1-21-16</inkml:trace>
  <inkml:trace contextRef="#ctx0" brushRef="#br0" timeOffset="13561.09">18351 953 0,'0'0'0,"22"0"0,-22-22 0,0 1 15,0 0-15,0 0 0,0 0 16,0 0-16,0-1 0,0 1 0,0 0 15,0 0-15,0 0 0,0 0 0,0-1 16,-22 22 0,1 0-16,0 0 0,0 0 15,0 22-15,-22-1 0,22 0 0,-21 21 16,21-21-16,0 22 0,-22-1 16,22 0-16,0-20 0,0 20 0,0-21 15,21 21-15,0-20 0,0 20 16,0-21-16,0 0 0,0 0 15,0 1-15,21-22 16,0 0-16,0 0 0,0 0 16,0 0-16,1-22 0,-1 22 0,0-21 15,21 0-15,-21 0 0,1 0 16,-1-22-16,0 22 0,-21-21 0,21 0 16,0-1-16,0 22 0,1-21 15,-22 21-15,0-1 0,21 1 16,-21 42-1,0 1 1,0-1-16,0 0 0,-21 0 0,21 21 16,0-20-16,-22 20 0,22-21 15,-21 0-15,21 0 0,0 22 0,0-22 16,0 0-16,0 0 0,0 0 16,21-21-16,1 0 0,-1 0 15,0 0-15,0 0 0,0 0 0,0 0 16,1 0-16,-1-21 0,0 21 15,0-21-15</inkml:trace>
  <inkml:trace contextRef="#ctx0" brushRef="#br0" timeOffset="14627.48">18965 487 0,'0'-21'0,"0"42"0,-21-42 31,21 42-31,-21 0 0,21 0 16,-21 0-16,21 1 0,0 20 0,0-21 16,-21 21-16,21 1 0,-22-1 15,1 0-15,21 1 0,-21-1 0,21 0 16,-21 1-16,21-22 0,-21 21 16,21-21-16,-21 22 0,21-22 15,0 0-15,0 0 0,-22 0 16,22-42 15,0 0-15,22 0-16,-22 0 0,21 0 15,0-1-15,0-20 0,0 21 0,0 0 16,1 0-16,-1-1 0,21 1 16,-21 0-16,22 0 0,-22 21 0,21 0 15,-21 0-15,22 0 0,-22 0 16,0 0-16,21 21 0,-42 0 15,21 0-15,-21 22 0,22-22 0,-22 0 16,0 21-16,0-20 0,0-1 16,0 0-16,-22 0 0,1 0 0,0 0 15,0 1-15,0-22 0,0 21 0,-1-21 16,1 0-16,0 0 0,0 0 16,0 0-16,0 0 0,-1 0 0,1 0 15,0 0-15,0 0 16,0 0-16,21-21 0,0-1 15,-21 22-15,21-21 0,-22 21 0,44 0 47,-1 0-31,0 21-16,0-21 0,0 0 16,0 0-16,1 0 0,-1 0 0,0 0 15,21 0-15,-21 0 0,22 0 16,-22 0-16,21 0 0,1 0 0,-1-21 15,-21 0-15,21 0 0,1 0 0,-22-22 16,21 22-16,1-21 0,-22-22 16,21 22-16,-21-21 0,22 20 0,-22-20 15,21-1-15,-21 22 0,0-22 16,1 22-16,-1 0 0,-21-1 16,0 1-16,0 21 0,21 0 0,-21 0 15,-21 21 1,0 0-16,-1 21 0,22 21 15,-21-21-15,0 22 0,0-22 16,0 21-16,0 0 0,-1 1 0,1-1 16,0 0-16,21 1 0,0-1 15,-21-21-15,21 22 0,0-1 0,-21 0 16,21-21-16,0 22 0,0-22 16,0 0-16,21 21 0,0-20 0,0-22 15,0 21-15,1 0 0,-1-21 0,0 0 16,21 0-16,1 0 15,-22 0-15,21 0 0,0 0 0,1 0 16,-22-21-16,21 0 0,1-1 16,-22 1-16,0-21 0,0 21 0,0 0 15,0-22-15,-21 22 0,0 0 0,0 0 16,0 0-16,-21 21 16,0 0-16,0 0 15,0 21-15,0 0 0,-1 0 16,22 0-16,-21 0 0,21 1 0,0-1 15,-21 21-15,21-21 16,0 0-16,0 1 0,0-1 16,21 0-16,0-21 0,1 0 0,-22 21 15,21-21-15,0 0 0,0 0 16,0 0-16,-21-21 0</inkml:trace>
  <inkml:trace contextRef="#ctx0" brushRef="#br0" timeOffset="14711.43">20447 614 0,'21'0'0,"0"-21"16</inkml:trace>
  <inkml:trace contextRef="#ctx0" brushRef="#br0" timeOffset="15280.1">21569 381 0,'0'0'0,"0"-21"0,0 0 16,0 0-16,0-1 16,0 1-16,-21 21 15,-1 21 1,22 1-16,0 20 0,-21-21 0,21 21 16,-21 22-16,21-22 0,0 1 15,-21 20-15,21-21 0,-21 22 0,0-22 16,21 22-16,-22-22 0,22 0 0,0 1 15,-21-1-15,21-21 0,-21 22 16,21-22-16,0 0 0,0 0 0,0 0 16,0-42 15,0 0-15,0 0-16,0 0 15,0-22-15,0 22 0</inkml:trace>
  <inkml:trace contextRef="#ctx0" brushRef="#br0" timeOffset="15611.92">21357 423 0,'0'0'15,"-21"-42"-15,0 21 0,21-21 0,-21-1 0,21 22 16,0-21-16,0 21 0,0-22 0,0 22 16,0-21-16,0-1 15,0 1-15,21 42 0,0 0 0,0 0 16,21 0-16,1 0 0,-22 0 0,21 0 15,1 0-15,-1 0 0,0 0 16,22 0-16,-22 0 0,0 0 0,-20 42 16,20 1-16,-21 20 0,0-20 15,-21-1-15,0 21 0,0-20 0,0-1 16,-21-21-16,-21 22 0,21-1 0,-22-21 16,22 0-16,-21 0 0,-1 1 15,1-1-15,21-21 0,-21 21 0,20-21 16,1 0-16,0 21 0,0-21 15,42 0 17,0 0-17,0 0-15,1 0 0</inkml:trace>
  <inkml:trace contextRef="#ctx0" brushRef="#br0" timeOffset="16048.67">22056 572 0,'0'0'0,"0"21"31,-22 0-31,1 0 16,0 0-16,0-21 0,21 21 16,-21 1-16,0-1 0,-1 0 15,22 21-15,0-21 0,-21 1 0,21 20 16,-21-21-16,21 0 0,0 0 15,0 22-15,0-22 0,0 0 16,0 0-16,21-21 0,0 0 0,1 0 16,-1 0-16,0 0 15,0 0-15,0 0 0,0 0 0,1-21 16,-1 0-16,0 0 0,0 0 16,0-1-16,0-20 0,1 21 0,-22-21 15,0 20-15,21-20 0,-21 0 16,0 21-16,0-22 0,0 1 15,0 21-15,0 0 0,0-1 0,0 1 16,-21 21 0,-1 0-16,1 21 15,0 1-15,21-1 16,0 0-16,-21 0 0,21 0 16,0 0-16,0 1 0,0-1 15,21-21 1,0 21-16,0-21 0</inkml:trace>
  <inkml:trace contextRef="#ctx0" brushRef="#br0" timeOffset="16431.43">22606 677 0,'0'0'0,"21"0"0,21-21 0,-20 0 16,-1 21-16,-21-21 0,0 0 16,-21 21-1,-1 0 1,-20 0-16,21 0 0,0 0 0,0 0 15,-1 21-15,1-21 0,0 21 16,0 0-16,0 0 0,21 1 16,0-1-1,0 0-15,21 0 0,-21 0 0,21 0 16,0-21-16,0 22 0,1-1 16,-1 0-16,0-21 0,0 21 15,0 0-15,0 0 0,-21 1 16,0-1-16,0 0 15,-21-21 1,0 21-16,0-21 0,-21 0 16,-1 0-16,22 0 0,-21 0 0,-1 0 15,22 0-15,-21 0 0,21 0 16,0-21-16,-1 21 0,1 0 0,0-21 16,21 0-16,0-1 15,0 1 1,21 0-16,0 0 0,22 0 0,-22 0 15</inkml:trace>
  <inkml:trace contextRef="#ctx0" brushRef="#br0" timeOffset="16768.25">23135 254 0,'0'0'0,"21"-21"0,0-43 16,-21 43-16,0 0 15,0 0-15,0 42 32,0 0-32,0 0 0,-21 1 15,0 20-15,0 0 0,0 1 16,21-1-16,-21 0 0,-1 1 0,1 20 16,0-21-16,0 1 0,0-1 15,21-21-15,-21 22 0,21-1 0,-22 0 16,22 1-16,0-22 0,0 21 15,0-21-15,0 0 0,0 1 0,0-1 16,0 0-16,0 0 16,22-21-16,-1 0 0,0 0 15,0 0-15,-21-21 16,21 21-16,0-21 0,-21 0 16,22-1-16,-1 1 0,-21 0 0</inkml:trace>
  <inkml:trace contextRef="#ctx0" brushRef="#br0" timeOffset="16960.14">22881 614 0,'0'0'0,"-21"0"0,0 0 16,42 0 15,0 0-15,0 0-16,0 0 0,22 0 0,-22 0 15,0 0-15,21 0 0,-20 0 16,-1 0-16,21-21 0,-21 21 0,0 0 16</inkml:trace>
  <inkml:trace contextRef="#ctx0" brushRef="#br0" timeOffset="17736.06">23516 593 0,'0'0'0,"-42"21"31,21-21-31,21 21 0,-22-21 0,22 21 16,-21 0-16,21 1 16,0-1-16,-21 0 0,21 0 15,0 0-15,-21 0 0,21 1 16,0-1-16,0 0 0,0 0 15,0 0-15,0 0 16,-21-21-16,21 22 0,-21-22 47,21-22-31,0 1-16,0 0 15,0 0-15,0 0 0,0 0 0,21-1 16,0 1-16,0 0 0,0-21 15,0 21-15,1-1 0,20 1 0,-21 0 16,0 0-16,22 0 0,-1 0 0,-21 21 16,21 0-16,-20 0 0,20 0 15,-21 0-15,0 0 0,0 0 0,1 0 16,-22 21-16,0 0 0,21 0 16,-21 0-16,0 0 0,0 1 0,0-1 15,0 21-15,0-21 0,0 0 16,-21 1-16,-1-1 0,22 0 15,0 0-15,-21 0 0,0-21 0,21 21 16,-21-21-16,0 0 16,21-21 15,0 0-31,0 0 16,0 0-16,21 0 0,-21-1 15,21 1-15,21 0 0,-20 0 0,-1 0 16,0-22-16,21 22 0,-21 0 0,22 21 15,-22-21-15,21 0 16,-21 21-16,1 0 0,20 0 0,-21 0 16,0 0-16,0 21 0,-21 0 15,22 0-15,-1 0 0,-21 1 0,0 20 16,0-21-16,0 21 0,0-20 0,0 20 16,0-21-16,0 0 0,0 0 15,-21 1-15,-1-1 0,1 0 0,21 0 16,-21-21-16,0 0 0,0 21 15,0-21-15,21-21 47,21 0-47</inkml:trace>
  <inkml:trace contextRef="#ctx0" brushRef="#br0" timeOffset="18232.91">24828 699 0,'0'0'16,"0"-22"-16,0 1 0,0 0 15,-21 21-15,0-21 0,0 0 16,0 21-16,0-21 16,-1 21-16,1 0 0,0 0 0,0 0 15,0 21-15,0 0 0,-22-21 16,22 21-16,0 0 0,0 0 15,0 22-15,-22-22 0,43 0 0,-21 21 16,0-20-16,0-1 0,21 21 16,0-21-16,-21 0 0,21 1 0,0-1 15,0 0-15,0 0 0,21-21 16,0 0-16,0 0 0,0 0 16,0 0-16,1 0 0,-1 0 0,21 0 15,-21-21-15,0 0 0,1 0 16,-1-1-16,0 1 0,0 0 0,0 0 15,0 0-15,1-22 0,-1 22 16,0 0-16,-21 0 16,21 0-16,-21 42 31,-21 0-31,21 0 0,-21 0 16,21 1-16,0-1 0,0 0 15,0 0-15,-21 0 0,21 0 16,0 1-16,0-1 0,21 0 15,0-21-15,0 0 0,0 0 16,0 0-16,22 0 0,-22 0 0,0 0 16,0 0-16,22 0 0,-22 0 15,0-21-15</inkml:trace>
  <inkml:trace contextRef="#ctx0" brushRef="#br0" timeOffset="18687.06">25252 699 0,'0'0'0,"21"0"0,-21-22 16,0 1-16,-21 42 31,0 1-31,21-1 0,-22-21 16,1 42-16,21-21 0,-21 0 0,21 1 15,-21-1-15,21 21 0,-21-21 0,21 0 16,0 1-16,0-1 0,0 0 16,-21-21-16,21 21 0,0 0 0,0 0 15,-22-21 1,22-21 15,0 0-31,0 0 16,0 0-16,0 0 0,0-1 0,22 1 15,-1-21-15,0 21 0,0-22 16,0 1-16,0 21 0,1-21 0,20-1 16,-21 22-16,21 0 0,-20 0 15,20 0-15,0-1 0,-21 22 0,22 0 16,-1 0-16,-21 0 0,22 0 15,-22 0-15,21 22 0,-21-1 0,0 0 16,1 21-16,-1-21 0,-21 1 0,0 20 16,0 0-16,0-21 15,0 22-15,0-22 0,0 21 0,0-21 16,-21 22-16,-1-22 0,22 0 16,-21 0-16,0 0 0,0 1 0,0-1 15,0 0-15,-1-21 16,1 21-16,0-21 15,0 0-15</inkml:trace>
  <inkml:trace contextRef="#ctx0" brushRef="#br0" timeOffset="21431.44">1418 1545 0,'-21'0'0,"42"0"0,-84 0 16,41 0-16,1 0 0,0 0 15,0 0-15,0 0 0,0 0 0,-1 0 16,1 21-1,21 1 17,21-22-17,1 0-15,-1 0 0,0 0 16,0 0-16,0 0 0,0 21 16,22-21-16,-22 0 0,21 0 0,1 0 15,-1 0-15,0 0 0,1 0 16,-1 0-16,0 0 0,22 0 15,-22 0-15,0 0 0,1 0 0,-1 0 16,0 0-16,22 0 0,-22 0 16,1 0-16,20 0 0,1 0 0,-1 0 15,1 0-15,-1 0 0,22 0 16,-1 0-16,1 21 0,0-21 0,-1 0 16,1 0-16,21 0 0,-21 0 15,20 0-15,-20 21 0,21-21 16,0 0-16,0 0 0,-1 0 0,1 0 15,-21 0-15,21 0 0,0 21 16,-22-21-16,22 0 0,0 0 0,0 0 16,0 0-16,-1 0 0,-20 0 15,21 0-15,-21 0 0,20 0 0,-20 0 16,21 0-16,-21 0 0,20 0 16,-20 0-16,0 0 0,21 0 0,-22 0 15,1 0-15,-22 0 0,22 0 0,0 0 16,-22 0-16,22 0 0,0 0 15,-22 0-15,22 0 0,-1 0 16,-20 0-16,21 0 0,-22 0 16,22 0-16,-22 0 0,1 0 0,-1 0 15,1 0-15,-1 0 0,1 0 16,-1 0-16,1 0 0,-1-21 0,1 21 16,-1 0-16,1 0 0,-1 0 0,22 0 15,-22-21-15,1 21 0,21 0 16,-22 0-16,1 0 0,-1 0 0,1-21 15,-1 21-15,1 0 0,20 0 16,-20 0-16,20 0 0,-20 0 0,21 0 16,-22 0-16,22 0 0,-22 0 15,22 0-15,-22 0 0,1 0 16,-1 0-16,22 0 0,-21 0 0,-1 0 16,1 0-16,20 0 0,-20 0 15,20 0-15,-20-21 0,21 21 0,-22 0 16,1 0-16,20 0 0,-20 0 15,-1 0-15,1 0 0,-1 0 0,1 0 16,-1 0-16,1 0 0,20 0 0,-20 0 16,-1 0-16,1-22 0,21 22 15,-22 0-15,1 0 0,20 0 0,-20 0 16,-1 0-16,1 0 0,-1 0 16,1 0-16,-22 0 0,43-21 0,-22 21 15,1 0-15,-1 0 0,1 0 16,20 0-16,-20 0 0,21 0 15,-22 0-15,1 0 0,-1 0 0,1 0 16,20 0-16,-20 0 0,-22 0 0,22-21 16,-1 21-16,1 0 0,-1 0 15,1 0-15,20 0 0,-20 0 0,-1 0 16,1 0-16,-1 0 0,1 0 0,-22 0 16,22 0-16,-1 0 0,1 0 15,-22-21-15,21 21 0,1 0 16,-22 0-16,22 0 0,-1 0 0,1 0 15,-1 0-15,1 0 0,-1-21 0,1 21 16,-1 0-16,1 0 0,-1 0 16,-20 0-16,20 0 0,1 0 15,-1 0-15,-21 0 0,22 0 0,-22 0 16,22 0-16,-22 0 0,22 0 0,-1-21 16,-21 21-16,22 0 0,-1 0 15,-20 0-15,20 0 0,1 0 0,-22 0 16,0 0-16,22 0 0,-22 0 0,1 0 15,20 0-15,-21 0 0,1 0 16,-1 0-16,-21 0 0,22 0 0,-1 0 16,0 0-16,1 0 0,-1 0 15,-21 0-15,21-22 0,1 22 0,20 0 16,-20 0-16,-1 0 0,0 0 16,22 0-16,-22 0 0,22-21 15,-22 21-15,21 0 0,-20 0 0,20 0 16,-20 0-16,20 0 0,-21 0 15,22 0-15,-1 0 0,-20 0 0,20 0 16,1 0-16,-1 0 0,-20 0 0,20 0 16,1 0-16,-1 0 0,1 0 15,-1 0-15,1 0 0,-1 0 0,-21 0 16,22 0-16,-1 0 0,-20 0 16,20 0-16,1-21 0,-22 21 0,22 0 15,-1 0-15,1 0 0,-1 0 0,1 0 16,20 0-16,-20 0 15,-1 0-15,1 0 0,20 0 0,-20 0 16,-1 0-16,1 0 0,-1 0 16,22 0-16,-21 0 0,20 0 0,1 0 15,0 0-15,-1 0 0,1 0 0,0 0 16,-1 0-16,1 0 0,0 0 16,-1 0-16,1 0 0,0 0 0,-1 0 15,22 0-15,0 0 0,-21 0 16,20 0-16,1 0 0,0 0 0,-21 0 15,21 0-15,-1 0 0,1 21 16,0-21-16,0 0 0,21 0 16,-21 0-16,0 21 0,21-21 0,-22 0 15,1 0-15,0 22 0,21-22 16,0 0-16,-21 0 0,21 21 0,-21-21 16,21 0-16,-21 0 0,21 21 0,-22-21 15,22 0-15,-21 0 0,21 21 16,0 0-16,-21-21 0,21 0 0,-21 21 15,0-21-15,21 0 0,-21 22 16,21-22-16,0 21 0,-22-21 0,22 21 16,-21-21-16,0 21 0,0-21 15,-21 21-15,20-21 0,1 21 0,0-21 16,0 0-16,-21 0 16,20 22-16,-20-1 0,0-21 0,-1 0 15,-20 21-15,-1-21 0,1 0 0,-1 21 16,-20-21-16,-1 0 0,0 0 15,1 0-15,-1 21 0,-21-21 0,22 0 16,-22 0-16,0 0 0,0 0 16,-42 21 62,0-21-78,0 0 15</inkml:trace>
  <inkml:trace contextRef="#ctx0" brushRef="#br0" timeOffset="26019.13">720 3048 0,'0'21'31,"0"0"-16,-22-21 1,44 0 31,-1 0-47,0 0 16,0-21-16,0 0 15,-21 0-15,21 21 0,1-21 16,-22 0-1,0-1-15,0 1 16,-22 21 0,1 0-16,0 0 0,0 0 0,0 0 15,0 0-15,-22 0 0,22 0 16,-21 0-16,21 0 0,-22 21 0,22 1 16,-21-1-16,-1-21 0,22 21 15,0 0-15,0 0 0,0 0 0,0-21 16,21 22-16,0-1 0,0 0 15,0 0-15,0 0 16,21-21-16,0 21 0,0-21 0,0 22 16,0-22-16,1 21 0,-1-21 15,0 21-15,21-21 0,-21 21 0,1 0 16,20-21-16,-21 21 16,0-21-16,22 22 0,-22-22 0,0 21 15,0 0-15,0-21 0,0 21 16,-21 0-16,0 0 0,22-21 0,-22 22 15,0-1-15,0 0 0,0 0 16,0 0-16,-22 0 0,1-21 0,0 22 16,-21-1-16,21 0 0,-22-21 15,1 21-15,0 0 0,20-21 16,-20 0-16,0 0 0,21 0 0,-22 0 16,22 0-16,-21 0 0,21 0 15,-1-21-15,1 0 0,0 21 16,0-21-16,21 0 0,-21-1 15,21 1-15,-21 0 0,-1 0 0,22 0 16,0 0-16,0-1 0,0 1 16,0 0-16,0 0 0,0 0 0,0 0 15,22-1 1,-1 22-16,0 0 0,0-21 16,0 21-16,0 0 0</inkml:trace>
  <inkml:trace contextRef="#ctx0" brushRef="#br0" timeOffset="26371.93">1164 2985 0,'0'0'0,"0"-22"31,-21 44 1,21-1-32,0 0 0,-21 21 15,21-21-15,0 22 0,0-1 16,0 0-16,0 1 0,-21-1 16,21 0-16,0 1 0,-22-1 15,22-21-15,0 22 0,0-1 0,0-21 16,0 0-16,0 0 0,0 1 15,0-1-15,0 0 0,22-21 32,-1 0-32,-21-21 15,21 0-15,-21-1 16,21 1-16</inkml:trace>
  <inkml:trace contextRef="#ctx0" brushRef="#br0" timeOffset="26515.85">952 3281 0,'-21'0'15,"0"0"17</inkml:trace>
  <inkml:trace contextRef="#ctx0" brushRef="#br0" timeOffset="26581.81">1228 3175 0,'21'0'16,"0"0"-16</inkml:trace>
  <inkml:trace contextRef="#ctx0" brushRef="#br0" timeOffset="27231.11">1693 3429 0,'21'0'0,"-42"0"0,64-21 16,-22 0 0,-21 0-16,0-1 0,0 1 15,0 0-15,0 0 0,0 0 16,0-22-16,0 22 0,0 0 0,0 0 15,0 0-15,-21 0 0,-1-1 16,1 22-16,0 0 0,0 0 16,0 0-16,0 0 0,-22 0 0,22 0 15,0 22-15,0-1 0,0 0 16,-1 21-16,1-21 0,0 22 16,0-1-16,0 0 0,0 1 0,21-1 15,0-21-15,-22 22 0,22-1 0,0-21 16,-42-21-16,42 21 0,0 0 15,21 1-15,0-22 0,1 21 16,-1-21-16,0 0 0,0 0 0,0 0 16,22 0-16,-22 0 0,0-21 15,0 21-15,21-22 0,-20 1 0,-1 0 16,0 0-16,21 0 0,-21-22 16,-21 22-16,22-21 0,-1 21 0,-21-22 15,21 22-15,-21-21 0,0 21 16,0 0-16,0-1 0,0 1 0,0 0 15,0 42 17,0 0-17,0 1-15,0 20 0,-21-21 0,21 21 16,0-20-16,0 20 0,0-21 16,0 0-16,0 22 0,0-22 0,0 0 15,0 0-15,0 0 0,21 0 16,0-21-16,0 0 15,0 0-15,1 0 16,-1 0-16,0-21 0,0 0 16,0 0-16,-21 0 0,21 0 15,1-1-15</inkml:trace>
  <inkml:trace contextRef="#ctx0" brushRef="#br0" timeOffset="27594.9">1016 3217 0,'0'0'0,"-21"0"0,0 22 16,-1-22-1,22 21-15,22-21 32,-1 0-32,0 0 15,0 0-15,21-21 0,1 21 16,-1-22-16,0 22 0,22-21 0,-22 21 16,1 0-16,-1-21 0,0 21 15,-21 0-15,22 0 0,-22 0 16,-21-21-16,21 21 0,-21-21 47,0 0-47</inkml:trace>
  <inkml:trace contextRef="#ctx0" brushRef="#br0" timeOffset="27913.72">2201 3006 0,'0'-21'16,"0"-1"-16,0 1 0,0 0 15,0 0 1,0 0-16,-21 21 31,21 21-31,-21 0 16,21 0-16,-21 0 0,21 1 15,0 20-15,-21-21 0,-1 21 0,22 1 16,-21-1-16,0 0 16,21 1-16,0-1 0,-21 0 0,21-20 0,-21 20 15,21 0-15</inkml:trace>
  <inkml:trace contextRef="#ctx0" brushRef="#br0" timeOffset="28740.73">2286 3514 0,'85'-64'16,"-85"43"0,21 0-16,-21 0 0,21-22 0,-21 22 15,21 0-15,-21 0 0,0 0 16,0 0-16,0-1 0,0 1 0,0 0 15,0 42 17,-21 0-32,21 1 15,0-1-15,0 21 0,-21-21 16,21 0-16,-21 1 0,21 20 0,0-21 16,0 0-16,0 0 0,0 1 15,0-1-15,0 0 0,0 0 0,0 0 16,0 0-16,21-21 15,0 0-15,0 0 0,0 0 16,0 0-16,1 0 0,-1 0 0,0-21 16,0 21-16,0-21 0,0 0 15,1 0-15,-1 0 0,0-1 0,0 1 16,0-21-16,0 21 16,-21-22-16,22 22 0,-22 0 0,21-21 15,-21 21-15,0-1 0,0 1 16,0 0-16,21 21 0,-21-21 0,0 42 47,0 0-47,-21 0 0,21 1 0,0-1 15,0 0-15,0 0 0,0 21 16,-21-20-16,21-1 0,0 0 0,0 0 16,0 0-16,0 0 15,0 1-15,0-1 0,0 0 0,21-21 16,0 21-16,0-21 0,0 0 15,0 0-15,1 0 16,-1 0-16,0 0 0,21 0 0,-21 0 16,1 0-16,-1-21 0,0 21 15,0-21-15,21 0 0,-20-1 0,-1 1 16,0 0-16,0 0 0,0-21 16,0 20-16,-21 1 0,0 0 0,22 0 15,-22 0-15,0 0 0,0-1 0,-22 44 47,22-1-47,0 0 16,0 0-16,0 0 0,0 0 0,0 1 15,0-1-15,0 0 0,0 0 16,0 0-16,0 0 0,0 1 16,0-1-16,0 0 15,0 0-15,-21-21 31,0 0-15,0 0-16,63 0 16,-63 0-1,0 0-15</inkml:trace>
  <inkml:trace contextRef="#ctx0" brushRef="#br0" timeOffset="28783.7">3006 3387 0,'0'-21'0,"-22"21"0</inkml:trace>
  <inkml:trace contextRef="#ctx0" brushRef="#br0" timeOffset="28923.62">2032 3069 0,'0'-21'0,"0"42"0</inkml:trace>
  <inkml:trace contextRef="#ctx0" brushRef="#br0" timeOffset="29059.55">2857 2921 0</inkml:trace>
  <inkml:trace contextRef="#ctx0" brushRef="#br0" timeOffset="29137.5">3090 3006 0,'21'0'0,"22"0"16,-1 21-16</inkml:trace>
  <inkml:trace contextRef="#ctx0" brushRef="#br0" timeOffset="30535.7">2201 3090 0,'-21'0'32,"0"-21"-32,0 21 15,0 0 1,-1 0-16,1 0 0,0 0 15,0 0 1,0 0-16,63 0 47,-21 0-47,22 0 16,-1 0-16,0-21 0,22 21 15,-1 0-15,22-21 0,-22 21 16,1-21-16,21 21 0,-22-21 0,1 21 15,-1 0-15,1-22 0,-22 22 16,21 0-16,-41 0 0,20-21 0,-21 21 16,0 0-16,0 0 0,-42 0 31,0 0-15,0 0-16,0 0 0,0 0 15,-1 0-15,1 21 0,0-21 0</inkml:trace>
  <inkml:trace contextRef="#ctx0" brushRef="#br0" timeOffset="31026.79">2053 3387 0,'0'21'46,"0"0"-30,0 0-16,0 0 0,0 1 16,0-1-16,0 0 15,21-21-15,-21 21 0,21-21 0,1 0 16,-1 0-16,0 0 0,0 0 16,21 0-16,1 0 0,-1 0 0,0 0 15,1-21-15</inkml:trace>
  <inkml:trace contextRef="#ctx0" brushRef="#br0" timeOffset="31623.45">3979 2900 0,'0'0'0,"0"-21"0,0 0 16,0-1 0,-21 22-1,0 0 1,0 0-16,0 0 15,-1 22-15,1-22 0,0 21 0,0 0 16,0 0-16,0 0 0,-22 22 16,22-22-16,0 0 0,0 0 0,0 21 15,-1-20-15,1 20 0,21-21 16,0 21-16,-21-20 0,21-1 0,0 21 16,0-21-16,0 0 0,0 1 0,0-1 15,21 0-15,-21 0 0,21 0 16,1 0-16,-22 1 0,21-22 0,0 21 15,0-21-15,0 0 16,0 0-16,1 0 0,-1 0 0,0 0 0,0 0 16,21 0-16,-20 0 0,-1-21 15,0-1-15,0 22 0,0-21 16,0 0-16,1 0 0</inkml:trace>
  <inkml:trace contextRef="#ctx0" brushRef="#br0" timeOffset="32060.2">4170 3112 0,'0'0'0,"21"0"0,-21-22 16,0 44 31,0-1-47,-21 0 16,21 0-16,0 0 0,-21 0 15,21 22-15,-22-22 0,22 0 0,-21 0 16,21 0-16,0 1 0,0-1 15,0 0-15,0 0 0,0 0 0,0 0 16,21 1-16,1-22 0,-1 21 16,0-21-16,0 0 0,0 0 15,0 0-15,1 0 0,-1 0 0,21 0 16,-21-21-16,22-1 0,-22 1 16,0 21-16,0-21 0,21 0 15,-20 0-15,-22 0 0,21-1 0,-21-20 16,0 21-16,0 0 0,0-22 15,0 22-15,0-21 0,0 21 0,-21 0 16,-1-1-16,1 1 0,0 0 0,0 21 16,0-21-16,0 21 0,-1 0 15,1 0-15,0 0 0,-21 0 0,21 0 16,-1 0-16,1 21 16,21 0-16,0 0 0,0 1 15,0-1-15,0 0 0,0 0 16,0 0-16,21-21 15,1 0-15</inkml:trace>
  <inkml:trace contextRef="#ctx0" brushRef="#br0" timeOffset="32699.35">5143 3069 0,'-21'0'0,"42"0"0,-42-21 16,0 21-16,0 0 0,0 0 16,0-21-16,-1 21 0,1 0 0,0 0 15,0 0-15,0 0 0,0 0 16,-22 21-16,22-21 0,0 21 16,0 0-16,21 1 0,-21-1 0,-1 0 15,1 21-15,21-21 0,-21 1 0,21 20 16,0-21-16,0 0 0,0 0 15,0 22-15,0-22 0,0 0 0,21 0 16,0 0-16,1-21 16,-1 0-16,21 0 0,-21 0 0,0 0 15,1 0-15,20 0 0,-21 0 16,0 0-16,22-21 0,-22 21 0,0-21 16,21 0-16,-21 0 0,1 0 0,-1-22 15,0 22-15,0-21 16,0-1-16,0 1 0,1 21 0,-1-21 15,-21-1-15,21 1 0,0 0 0,0-1 16,-21 1-16,0 0 0,21 20 16,-21-20-16,22 0 0,-22 21 0,0-1 15,0 1-15,0 0 0,0 0 16,-22 42 0,22 0-16,-21 22 15,0-22-15,21 21 0,0-21 0,0 22 16,-21-1-16,21-21 0,-21 21 0,21 1 15,0-1-15,0 0 0,0-20 16,0 20-16,0 0 0,0-21 0,0 22 16,0-22-16,0 0 0,0 0 15,0 0-15,0 1 0,0-1 16,0 0-16,0 0 16,21-21 15,0-21-31,-21 0 15,21 21-15,-21-21 0,21-1 16,1 1-16</inkml:trace>
  <inkml:trace contextRef="#ctx0" brushRef="#br0" timeOffset="33172.08">5863 3154 0,'-21'0'0,"21"21"0,21-21 47,0 0-31,0 0-16,1 0 0,-1-21 0,0 21 15,0 0-15,0-21 0,0 21 16,1-21-16,-1 21 0,0-22 15,0 1-15,-21 0 0,0 0 16,21 0-16,-21 0 16,0-1-1,-21 22-15,0 0 0,0 0 16,0 0-16,-1 0 0,22 22 16,-21-22-16,0 21 0,0 0 15,0 0-15,21 0 0,-21 0 0,-1 1 16,22-1-16,-21 0 0,21 21 15,0-21-15,0 1 0,-21-1 0,21 0 16,0 21-16,0-21 0,0 1 16,0-1-16,0 0 15,21 0-15,0-21 16,1 0-16,-1 0 0,0 0 16,0 0-16,0 0 15,0 0-15,1 0 0,-1-21 0,0 0 16,0 21-16,0-21 0</inkml:trace>
  <inkml:trace contextRef="#ctx0" brushRef="#br0" timeOffset="34072.56">6625 3281 0,'-21'0'0,"42"0"0,-63 0 0,21 0 15,-1 0-15,44 0 63,20 0-63,-21 0 0,21 0 0,-20 0 15,41 0-15,-21 0 0,22 0 0,-22 0 16,22 0-16,-1 0 16,-20 0-16,20 0 0,1 0 0,-22 0 15,21 0-15,-20 0 0,20 0 16,-20 0-16,-1 0 0,0 0 0,1 0 16,-22 0-16,21 0 0,-21-21 0,0 21 15,-21-21 1,0-1-16,0 1 0,-21 0 15,0 0-15,0 21 0,-21-21 16,20 0-16,-20 21 0,21-22 16,-21 1-16,-1 21 0,1-21 0,0 21 15,20 0-15,-20 0 0,21-21 0,-21 21 16,20 0-16,1 0 16,42 0 15,1 0-16,-1 0-15,21 0 0,-21 0 0,0 0 16,22 0-16,-22 0 0,21 0 16,-21 0-16,22 0 0,-1 0 0,0 0 15,1 0-15,-1 0 0,-21 0 0,22 21 16,-22-21-16,0 0 16,0 0-16,0 0 0,0 0 0,-21 21 15,0 0-15,0 1 16,-21-22-16,21 21 15,-42 0-15,21 0 0,0 0 0,-1 0 16,-20 1-16,0 20 0,21-21 16,-22 21-16,22-20 0,-21-1 0,21 21 15,-22-21-15,22 0 0,0 1 0,0-1 16,0 0-16,-1 0 0,1 0 16,21 0-16,0 1 0,-21-22 15,0 0 16,21-22-31,0 1 16</inkml:trace>
  <inkml:trace contextRef="#ctx0" brushRef="#br0" timeOffset="34884.1">8467 2963 0,'0'0'0,"0"-21"15,0 0-15,0 0 0,0 0 16,0 0-16,0-1 0,0 1 16,0 0-16,0 0 0,0 0 15,0 42 16,0 0-15,0 21-16,0-20 0,0 20 0,0-21 16,0 21-16,-22 1 0,22-1 0,-21-21 15,21 22-15,0-1 0,0 0 16,0 1-16,0-22 0,0 21 0,0-21 16,0 22-16,0-22 0,0 0 0,0 0 15,21-21-15,1 21 0,-1-21 16,0 0-16,0 0 0,21 0 0,-20 0 15,20 0-15,-21 0 0,21-21 16,-20 0-16,20 0 0,0 0 0,-21-1 16,22 1-16,-22-21 0,0 0 0,21-1 15,-20 22-15,-1-21 16,0-1-16,0 1 0,0 0 0,0-1 16,1 1-16,-22 0 0,0-1 0,21 22 15,-21-21-15,0 21 0,0 0 16,0-1-16,0 1 0,-21 21 31,-1 21-15,1 1-16,21-1 0,0 0 15,0 0-15,0 0 0,0 0 16,0 1-16,0-1 0,0 0 16</inkml:trace>
  <inkml:trace contextRef="#ctx0" brushRef="#br0" timeOffset="35374.82">9398 3090 0,'21'0'15,"0"0"-15,0 0 0,1 0 16,-1 0-16,0-21 16,0 0-16,-21 0 15,21 21-15,-21-21 0,0 0 16,-21 21-1,0 0 1,0 0-16,0 0 16,-1 0-16,1 21 0,0 0 15,0-21-15,0 21 0,0 0 0,-1 0 16,1-21-16,21 22 0,-21-1 0,21 0 16,0 0-16,0 0 15,0 0-15,21-21 0,0 22 0,1-1 16,-1-21-16,0 21 0,0-21 0,0 21 15,0-21-15,1 21 0,-1-21 16,0 21-16,0-21 0,0 0 0,-21 22 16,0-1-16,0 0 15,-21-21-15,0 0 16,0 0-16,-22 21 0,22-21 16,-21 0-16,21 0 0,-22 0 15,22 0-15,0 0 0,-21 0 0,21 0 16,-1 0-16,1 0 0,0 0 0,42 0 47,0 0-32,1-21-15,-1 0 0,0 21 16,0-21-16,0 21 0</inkml:trace>
  <inkml:trace contextRef="#ctx0" brushRef="#br0" timeOffset="35747.61">9779 3239 0,'0'0'0,"0"-22"16,0 1 0,21 21-16,0-21 0,0 21 0,-21-21 15,22 0-15,-1 21 0,0-21 0,0-1 16,0 22-16,-21-21 15,0 0-15,21 21 0,-21-21 0,-21 21 32,0 0-32,0 0 15,0 0-15,0 0 0,-1 21 0,1 0 16,-21-21-16,21 21 0,0 1 0,-1-1 16,1 21-16,21-21 0,-21 0 15,21 1-15,0-1 0,0 0 0,0 0 16,0 0-16,0 0 0,0 1 0,21-1 15,0-21 1,22 0-16,-22 0 0,0 0 0,21 0 16,1 0-16,-1 0 0,0 0 0,1 0 15,-1 0-15,0-21 0,1 21 16,-1-22-16</inkml:trace>
  <inkml:trace contextRef="#ctx0" brushRef="#br0" timeOffset="36300.29">10626 3090 0,'0'-84'32,"0"63"-17,-22 21-15,1-22 0,0 22 16,0 0-16,0 0 0,0 0 16,-1 0-16,1 0 0,0 22 0,-21-1 15,21-21-15,-1 21 0,1 0 16,0 0-16,-21 0 0,21 1 0,-1 20 15,1-21-15,0 0 0,21 0 16,0 22-16,0-22 0,0 0 16,0 0-16,0 0 0,0 1 0,0-1 15,21-21-15,0 21 0,1-21 0,-1 0 16,0 0-16,0 0 0,21 0 16,-20 0-16,20 0 0,-21-21 0,0 0 15,22-1-15,-22 1 0,0 0 0,21 0 16,-21 0-16,1-22 0,-1 1 15,0 0-15,0 21 0,0-22 16,-21 1-16,21 0 0,1-1 0,-22 1 16,21 0-16,-21-1 0,21 1 15,-21 0-15,0 20 0,21 1 0,-21 0 16,0 0-16,0 0 0,0 42 31,0 0-31,-21 0 0,21 0 0,0 22 16,-21-22-16,0 21 0,21 1 15,-22-1-15,22 0 0,0-21 0,-21 22 16,21-1-16,-21 0 0,21 1 0,0-1 16,0-21-16,0 22 0,0-22 15,0 0-15,0 21 0,0-21 16,21-21-16,0 22 0,1-1 0,-1-21 16,21 0-16,0 0 0,-20 0 0,41 0 15,-21 0-15,1 0 0,-1-21 16,0-1-16,-20 1 0,20 21 0</inkml:trace>
  <inkml:trace contextRef="#ctx0" brushRef="#br0" timeOffset="36887.94">12044 2900 0,'0'-21'0,"0"42"0,0-63 0,0 20 15,0 1-15,0 0 0,21 21 16,-21-21-16,0 0 16,0 42 15,0 0-31,0 0 0,0 0 16,0 22-16,0-22 0,-21 21 15,0 1-15,21-1 0,0-21 0,-22 21 16,22 1-16,-21-1 0,21 0 0,-21 1 15,21-22-15,0 21 0,0-21 16,-21 22-16,21-22 0,0 0 0,-21 0 16,42-21 15,0-21-31,0 0 16,0 21-16</inkml:trace>
  <inkml:trace contextRef="#ctx0" brushRef="#br0" timeOffset="37336.69">12467 3006 0,'-21'21'16,"0"0"-1,21 0-15,-21 0 0,-1 1 16,1-1-16,21 0 0,0 0 0,-21 0 15,21 0-15,0 1 0,-21-1 16,21 0-16,0 0 0,0 0 16,0 0-16,0 1 0,21-1 0,0-21 15,0 21-15,1-21 0,-1 0 16,0 0-16,0 0 0,0 0 0,0 0 16,1 0-16,-1 0 0,0 0 0,0-21 15,0 0-15,0-1 0,1 1 16,-1 0-16,-21-21 0,0 21 15,0-1-15,0 1 0,0-21 16,0 21-16,0 0 0,0-22 0,0 22 16,0 0-16,-21 21 0,-1-21 0,1 21 15,0 0-15,21-21 16,-21 21-16,0 0 0,0 0 16,-1 21-16,1-21 15,21 21-15,0 0 16,-21-21-16</inkml:trace>
  <inkml:trace contextRef="#ctx0" brushRef="#br0" timeOffset="37593.55">11769 2900 0,'0'0'0,"-22"0"0,-20 0 0,21 0 16,0 0-16,42 0 31,21 0-31,1 0 16,-1-21-16,0 21 0,22 0 0,-22 0 15,22 0-15,-1-21 0,1 21 16,-22 0-16,21 0 0,-20 0 0,-1 0 15,-21 0-15,22 0 0,-22 0 16,0 0-16,0 0 0</inkml:trace>
  <inkml:trace contextRef="#ctx0" brushRef="#br0" timeOffset="38312.14">13589 2900 0,'0'0'0,"0"-85"16,21 64-1,0 0-15,-21 0 0,21 0 16,-21-1-16,22 22 0,-1-21 0,0 0 16,-21 0-16,21 21 0,0 0 0,0-21 15,22 21-15,-22 0 0,0 0 16,0 0-16,22 21 0,-22 0 0,0 0 16,0 22-16,0-22 0,0 21 15,-21 0-15,0 1 0,0-22 0,0 21 16,0 1-16,0-1 0,0 0 0,0-21 15,0 22-15,0-1 16,0-21-16,-21 0 0,21 1 0,-21-1 16,21 0-16,-21 0 0,0-21 31,21-21-31,0 0 16,0 0-16,0-1 0,0 1 0,0 0 15,0-21-15,0 21 0,0-22 16,21 1-16,0 21 0,0-22 0,0-20 15,1 21-15,-1-1 0,0 1 0,0 0 16,0-1-16,22 1 0,-22 21 16,0-22-16,0 22 0,-21 0 0,21 21 15,-21-21-15,21 21 16,1 0 0,-22 21-16,21 0 15,-21 0-15,0 1 16,0-1-16,0 0 0,0 0 0,0 0 15,0 0-15,0 1 0</inkml:trace>
  <inkml:trace contextRef="#ctx0" brushRef="#br0" timeOffset="38655.94">14393 3027 0,'21'0'15,"-42"0"-15,64 0 0,-22 0 16,0 0-16,0 0 15,0-21-15,0 21 0,22-21 0,-22-1 16,0 22-16,0-21 0,0 0 0,1 0 16,-22 0-16,21 0 15,-21-1-15,0 1 0,0 0 16,0 0-16,-21 21 16,-1 0-16,1 0 0,0 0 0,0 0 15,0 21-15,0 0 0,-1 0 0,1 1 16,0-1-16,0 21 0,0-21 15,21 0-15,0 22 0,0-22 0,0 0 16,0 0-16,0 0 0,0 1 16,0-1-16,0 0 0,21-21 15,0 21-15,0-21 0,0 21 16,1-21-16,20 0 0,-21 0 0,0 0 16,0 0-16,1 0 0,20-21 15,-21 21-15,0-21 0</inkml:trace>
  <inkml:trace contextRef="#ctx0" brushRef="#br0" timeOffset="39059.71">14922 2836 0,'0'0'0,"0"-21"0,0 0 16,0 0 0,0 0-16,22 21 0,-22-21 0,21 21 15,0 0-15,0-22 0,0 22 16,0 0-16,1 0 0,-1 0 0,0 0 15,21 0-15,-21 0 0,22 0 0,-22 22 16,0-1-16,0 0 0,0 0 16,1 0-16,-22 0 0,21 22 0,-21-22 15,0 0-15,0 0 0,0 22 0,0-22 16,0 0-16,-21 0 0,-1 0 16,22 0-16,-21-21 0,21 22 15,-21-22-15,0 0 16,21-22 15,0 1-31,0 0 0,0 0 16,0 0-16,0 0 0,21-1 15,0 1-15,-21 0 0,21 0 0,1-21 16,-22 20-16,21 1 0,0 0 16,0 0-16,0 0 0,0 21 0,1-21 15,-1-1-15,0 22 0,0 0 16,0-21-16,0 21 15,1 0-15</inkml:trace>
  <inkml:trace contextRef="#ctx0" brushRef="#br0" timeOffset="39307.57">15748 2688 0,'0'21'16,"0"1"-16,0-1 15,0 0-15,0 0 0,-21 0 0,21 0 16,-21 1-16,21-1 0,-22 0 0,22 0 16,0 0-16,0 0 0,0 1 15,0-1-15,0 0 0,0 0 16,0 0 0,0-42 15,0 0-31,0 0 15</inkml:trace>
  <inkml:trace contextRef="#ctx0" brushRef="#br0" timeOffset="39639.37">15811 2392 0,'0'0'0,"0"-21"0,0 0 0,-21 21 15,0 0 1,0 0-16,21 21 0,-21 0 15,21 0-15,0 0 16,0 0 0,21-21-16,0 0 0,0 0 15,0 0-15,1 0 0,-1 0 16,0-21-16,0 0 16,-21 0-16,21 21 0,-21-21 0,0 0 15,0-1-15,0 1 16,0 0-16,-21 21 15,0 0 1,0 0-16,0 21 16,-1-21-16,22 21 0,0 1 15,0-1-15,0 0 0,0 0 16,0 0-16,0 0 0,0 1 16,0-1-16,0 0 0</inkml:trace>
  <inkml:trace contextRef="#ctx0" brushRef="#br0" timeOffset="40975.61">16044 3048 0,'-21'0'0,"42"0"0,-63 0 16,42-21 15,21 21-31,0-21 16,0 21-16,1-21 0,-1 21 0,0-22 15,21 1-15,-21 0 0,1 0 16,-1-21-16,0 20 0,0-20 16,0 21-16,0-21 0,1-1 0,-22 1 15,21 0-15,-21-1 0,21 22 16,-21-21-16,21 21 0,-21-1 0,0 1 15,0 0-15,0 0 0,0 42 32,-21 0-32,0 22 15,0-22-15,21 21 0,-22 0 0,1 1 16,0-1-16,0 0 0,0 22 0,0-22 16,-1 1-16,1-1 0,0 0 15,0 1-15,0-1 0,0 0 0,-1 22 16,1-22-16,0 0 0,0 1 15,0-1-15,0 0 0,-1 1 0,1-1 16,21 0-16,0 1 0,-21-22 16,21 21-16,0-21 0,0 1 15,0-1-15,0 0 0,0 0 0,0 0 16,21-21 0,0 0-16,1 0 0,-1 0 15,0 0-15,0 0 0,0-21 0,0 0 16,1 0-16,-1 0 0,21-1 0,-21 1 15,0-21-15,1 21 0,-1-22 16,0 1-16,-21 0 0,0-22 0,21 22 16,-21 0-16,0-1 0,0 1 0,0 21 15,-21-22-15,0 22 16,0 0-16,-1 0 0,1 0 0,0 0 16,0 21-16,0 0 0,0-22 15,42 22 1,0 0-1,21 0-15,-21 0 0,22 0 16,-1 0-16,0 0 0,1-21 0,-1 21 16,0-21-16,1 21 0,-1-21 0,0 0 15,1 21-15,-1-21 0,0-1 16,-20 22-16,-1-21 0,0 0 16,0 21-16,0-21 0,-21 0 15,0 42 32,-21 0-31,21 0-16,0 0 15,0 1-15,0-1 16,0 0-16,21 0 16,0-21-16,1 0 15,-1 0-15,0 0 0,0 0 16,0 0-16,0 0 0,1 0 15,-1-21-15,0 21 0,-21-21 16,21 0-16,0-1 16,-21 1-16,21 0 15,-21 0 1,0 42 31,0 0-47,-21 0 0,21 1 15,-21 20-15,0-21 0,21 0 16,-21 0-16,0 22 0,21-22 16,-22 21-16,1 1 0,0-1 0,21 0 15,-21-21-15,0 43 0,21-22 16,0 1-16,0-1 0,-21 0 16,21 1-16,0-1 0,-22 0 0,22 1 15,0-1-15,0 0 0,0 1 16,0-1-16,0 0 0,0 1 0,0-1 15,0-21-15,0 21 0,-21-20 0,21 20 16,0-21-16,-21 0 0,0 0 16,0-21-16,0 0 15,-1 0-15,1 0 0,0 0 0,0 0 16,0 0-16,0-21 0,-22 21 16,22-21-16,-21 0 0,21 21 0,-1-21 15,1 0-15,0 21 0,0-22 0,0 1 16,0 21-16,-1-21 0,1 0 15,21 0-15,-21 0 16,0-1-16,21 1 0,0 0 16,0 0-16,0 0 0,0 0 0,21-1 15</inkml:trace>
  <inkml:trace contextRef="#ctx0" brushRef="#br0" timeOffset="41515.3">18246 2350 0,'0'-22'16,"0"44"-16,0-65 16,0 64 15,0 1-31,0-1 0,0 21 16,0-21-16,0 22 0,-22-1 15,22 0-15,-21 1 0,0 20 16,21-21-16,-21 1 0,0-1 0,21 0 15,-21-20-15,-1 20 0,22 0 0,0-21 16,-21 1-16,21-1 0,-21 0 16,21 0-16,-21 0 0,21 0 15,-21-21 17,21-21-32,-21 21 0</inkml:trace>
  <inkml:trace contextRef="#ctx0" brushRef="#br0" timeOffset="42218.9">17716 2836 0,'22'0'47,"-1"-21"-47,0 21 0,21 0 15,-21-21-15,22 21 0,20 0 0,-20-21 16,20 21-16,1-21 0,-1 0 0,1 21 15,-1-22-15,1 1 0,-22 0 16,21-21-16,-20 21 0,-1-22 0,0 22 16,-20-21-16,-1-1 0,0 22 15,-21-21-15,0 21 0,0 0 16,0-1-16,0 1 0,0 0 0,-21 0 16,0 21-1,-1 0-15,1 21 16,0 0-16,21 0 15,0 22-15,0-1 0,0-21 0,0 22 16,-21-1-16,21 0 0,0 1 0,0-1 16,0 0-16,0 1 0,-21-1 15,21-21-15,-21 21 0,21-20 16,-22-1-16,22 21 0,0-21 0,0 0 16,-21 1-16,21-1 0,-21 0 15,0-21 1,0 0-1,0-21 1,21 0-16,0-1 16,0 1-16,0 0 0,0 0 15,21-21-15,0 20 0,0 1 0,0-21 16,22 21-16,-22 0 0,21-1 16,0 1-16,-20 0 0,20 0 0,0 21 15,1 0-15,-22 0 0,21 0 0,-21 0 16,22 0-16,-22 21 0,0 0 15,-21 0-15,0 1 0,21-1 0,-21 0 16,0 21-16,0-21 16,0 1-16,0-1 0,0 0 0,-21 0 15,0 0-15,21 0 0,-21 1 0,-1-22 16,1 21-16,0-21 0,21 21 16,-21 0-16,21-42 62,21 21-62,0-21 0,-21 0 16,21 21-16</inkml:trace>
  <inkml:trace contextRef="#ctx0" brushRef="#br0" timeOffset="42655.65">19177 2815 0,'0'-21'47,"21"21"-47,0-21 16,0 21-16,1-21 0,-1 21 16,21-21-16,-21 21 0,0-22 15,1 1-15,-1 21 0,0-21 0,0 0 16,0 0-16,-21 0 0,0-1 15,0 1-15,0 0 0,-21 21 16,0 0-16,0 0 0,0 0 16,-1 0-16,-20 21 0,21 0 15,-21 1-15,20-1 0,1 21 0,0-21 16,0 22-16,0-22 0,0 0 16,21 21-16,0-21 0,0 1 0,0-1 15,0 21-15,0-21 0,21 0 16,-21 1-16,21-22 0,0 0 15,0 21-15,0-21 0,1 0 16,-1 0-16,0 0 0,0 0 0,0 0 16,0 0-16,1 0 0,-1 0 15,0-21-15,0 21 0,0-22 16,0 22-16,-21-21 0,22 0 16,-1 21-16,-21-21 15</inkml:trace>
  <inkml:trace contextRef="#ctx0" brushRef="#br0" timeOffset="42795.02">19558 2900 0,'-21'0'78,"0"0"-78,-1 0 16,1 0-16</inkml:trace>
  <inkml:trace contextRef="#ctx0" brushRef="#br0" timeOffset="43759.98">8424 4149 0,'-21'-21'31,"21"-1"-15,0 1-1,21 21-15,0 0 0,1-21 16,-1 21-16,0 0 0,0 0 0,0 0 16,0 0-16,22 0 0,-22 21 15,21-21-15,-21 21 0,1 1 0,20 20 16,-21-21-16,0 0 0,0 22 0,-21-22 16,0 21-16,0-21 0,0 22 15,0-22-15,0 21 0,-21-21 0,0 0 16,0 1-16,0-1 0,21 0 0,-21-21 15,-1 21-15,1-21 0,0 0 32,21-21-17,0 0-15,0 0 0,21-22 16,0 22-16,-21 0 0,22-21 16,-1 20-16,0-20 0,0 0 0,0 21 15,0-22-15,1 1 0,-1 0 16,0 20-16,0 1 0,0-21 0,0 21 15,-21 0-15,22 21 0,-1 0 16,0 0 0,0 0-1,-21 21-15,0 0 16,0 0 0</inkml:trace>
  <inkml:trace contextRef="#ctx0" brushRef="#br0" timeOffset="44143.76">9080 4297 0,'0'0'0,"22"0"0,-1 21 0,0-21 15,0 0-15,0 0 16,0 0-16,-21-21 16,22 21-16,-1-21 0,0 0 15,0-1-15,-21 1 0,0 0 16,21 21-16,-21-21 15,0 0-15,0 0 0,0-1 16,-21 22 0,0 0-16,0 0 15,0 22-15,-1-1 0,22 0 16,0 0-16,-21 0 0,21 0 0,-21 22 16,21-22-16,-21 0 0,21 21 15,0-20-15,0-1 0,0 0 0,0 0 16,0 0-16,0 0 0,0 1 15,21-1 1,0-21-16,0 0 16,1 0-16,-1 0 0,21 0 0,-21 0 15,0-21-15,22 21 0,-22-22 16,21 1-16,1 0 0,-22 0 0,21 0 16,0 0-16,1-1 0,-1 1 0</inkml:trace>
  <inkml:trace contextRef="#ctx0" brushRef="#br0" timeOffset="44483.57">9864 4149 0,'21'-21'0,"-42"42"0,42-64 15,-21 22-15,0 0 0,-21 21 16,-1 0 0,1 0-16,-21 0 0,21 21 0,0-21 15,-1 21-15,1-21 0,0 22 0,0-1 16,21 0-16,-21 0 16,21 0-16,0 0 0,0 1 15,0-1-15,21 0 0,0 0 16,0-21-16,0 21 0,1 0 15,-1-21-15,0 22 0,0-1 16,0 0-16,-21 0 16,-21-21-1,0 21-15,0-21 16,-22 0-16,22 0 0,0 0 0,-21 0 16,21 0-16,-1 0 0,1 0 15,0 0-15,0 0 0,0 0 0,0 0 16,21-21-16,21 0 31,0 21-31,0 0 16,0 0-16,0-21 0,1 21 0,20 0 15,-21-21-15,0-1 0</inkml:trace>
  <inkml:trace contextRef="#ctx0" brushRef="#br0" timeOffset="44876.34">10223 4128 0,'0'0'0,"0"-22"0,0 1 0,0 0 16,-21 21 15,21 21-15,-21 22-16,21-22 15,0 0-15,-21 21 0,21-21 0,0 22 16,0-1-16,-21-21 0,21 22 0,-21-1 15,21 0-15,-22 1 0,22-1 0,0 0 16,0 1-16,-21-1 0,0 21 16,21-20-16,-21 20 0,21 1 0,-21-1 15,0-20-15,-1 20 0,22 1 16,-21-1-16,0-21 0,0 22 16,21-22-16,-21 1 0,0-1 0,21-21 15,0 21-15,-22-20 0,1-1 0,0 0 16,21-42 15,0 0-31,0-1 0,0 1 16,21 0-16,-21-21 0,21-1 0,1 22 15,-22-42-15,21 20 0,0 1 0,0-21 16,0-1-16</inkml:trace>
  <inkml:trace contextRef="#ctx0" brushRef="#br0" timeOffset="45180.17">10096 4360 0,'0'0'0,"0"-42"0,0 0 16,22-64 0,-22 85-16,0-22 0,21 22 15,0 0-15,0 0 0,0 0 0,0 21 16,1-21-16,-1 21 0,21 0 0,-21 0 16,0 0-16,22 0 0,-22 0 15,0 0-15,0 21 0,0 0 0,1 21 16,-22-21-16,0 22 0,0-22 0,0 21 15,0-21-15,0 22 16,0-22-16,-22 21 0,1-21 0,0 1 16,0-1-16,0 0 0,0 0 0,-1 0 15,-20-21-15,21 21 0,0-21 16,0 0-16,-1 0 0,1 0 16,21-21-1,21 0 1,1 21-16,-1-21 0,0 0 15</inkml:trace>
  <inkml:trace contextRef="#ctx0" brushRef="#br0" timeOffset="45952.72">10901 4085 0,'0'0'0,"0"-21"16,-21 21-16,-1 0 0,1 0 15,0 0-15,0 0 0,0 0 16,0 21-16,-1 0 0,1-21 0,0 22 16,0 20-16,21-21 0,-21 0 0,0 0 15,21 1-15,-22-1 0,22 21 16,0-21-16,0 0 0,0 1 0,0-1 16,22 0-16,-1-21 0,0 0 15,-21 21-15,21-21 16,0 0-16,0 0 0,1 0 0,-1 0 15,0 0-15,0-21 0,0 0 16,-21 0-16,0-1 16,0 1-16,0 0 0,0 0 0,0 0 15,0-22-15,0 22 0,0-21 0,0 21 16,0-22-16,0 22 0,21 0 16,1 0-16,-22 0 0,21 0 0,-21-1 15,21 22-15,0 0 0,0-21 0,0 21 16,1 0-16,-1 0 0,0 0 15,0 0-15,0 0 0,0 21 0,1-21 16,-1 22-16,0-1 0,0 0 16,-21 0-16,21 21 0,-21-20 15,21-1-15,-21 21 0,0-21 0,0 0 16,0 1-16,0 20 0,0-21 0,0 0 16,0 0-16,0 1 0,0-1 15,0 0-15,-21 0 16,21-42 31,0 0-47,0 0 0,0-1 15,0 1-15,21 0 0,1-21 0,-22-1 16,21 22-16,0-21 16,0 0-16,21 20 0,-20-20 0,-1 0 15,0 21-15,0-1 0,21 1 0,-20 0 16,-1 21-16,0 0 0,0 0 15,0 0-15,0 0 0,1 21 0,-22 0 16,0 22-16,0-22 0,0 0 0,0 21 16,0-20-16,0 20 0,0-21 15,0 21-15,0-20 0,0-1 0,0 21 16,-22-21-16,1 0 0,21 1 16,-21-22-16,21 21 0,0 0 0,0-42 62,0 0-62</inkml:trace>
  <inkml:trace contextRef="#ctx0" brushRef="#br0" timeOffset="46431.45">12086 4085 0,'21'-21'0,"-21"0"16,0 0 0,-21 21-1,0 0-15,0 0 0,0 0 0,-1 21 16,1-21-16,0 21 0,0 0 16,0-21-16,0 21 0,-1 1 0,1-1 15,0 0-15,21 0 0,0 0 16,0 0-1,21-21-15,0 0 0,1 22 16,-1-22-16,0 0 0,0 0 0,0 21 16,0 0-16,1-21 0,-1 0 15,-21 21-15,21-21 0,-21 21 0,21-21 16,-21 21-16,0 1 0,0-1 16,0 0-1,-21 0-15,0-21 0,0 0 16,-1 21-16,1-21 0,-21 0 0,21 21 15,0-21-15,-1 0 0,-20 0 16,21 0-16,0 0 0,0 0 0,-1 0 16,1 0-16,0 0 15,0 0-15,21-21 47,21 0-31,0 0-1,0 21-15</inkml:trace>
  <inkml:trace contextRef="#ctx0" brushRef="#br0" timeOffset="46839.22">12319 4297 0,'0'0'0,"21"0"16,0 0-16,0-21 0,1 21 16,-22-21-16,21 21 0,0-22 15,0 22-15,0-21 0,0 0 0,1 0 16,-1 21-16,0-21 0,0 0 0,-21-1 16,0 1-16,0 0 0,0 0 15,0 0-15,0 0 0,0-1 0,-21 22 31,0 0-31,0 22 16,-1-1-16,1 0 0,21 0 16,0 21-16,-21-20 0,21-1 15,-21 0-15,21 0 0,0 0 16,0 0-16,0 1 0,0-1 0,0 0 16,0 0-16,21-21 15,-21 21-15,21-21 0,0 0 16,1 0-16,-1 0 0,0 0 15,0 0-15,0-21 0,0 21 16,1-21-16,-22 0 0,21 21 16,0-21-16</inkml:trace>
  <inkml:trace contextRef="#ctx0" brushRef="#br0" timeOffset="47959.58">13928 4445 0,'0'0'0,"-64"21"32,64-42-17,21 0-15,0 0 0,1 0 16,-1-1-16,21 1 0,-21-21 16,22 21-16,-1-22 0,0 1 0,1 0 15,-1-1-15,0 1 0,1 0 16,-1-1-16,0 1 0,-21 0 0,1-1 15,-1 22-15,-21 0 0,0 0 16,0 0-16,0 0 0,-21 21 16,-1 0-16,-20 0 0,21 21 0,0 0 15,-22-21-15,22 21 0,0 0 16,21 0-16,0 22 0,0-22 0,0 0 16,0 21-16,0-20 0,21 20 0,0-21 15,1 21-15,-1-20 16,0-1-16,0 21 0,0-21 0,0 0 15,1 1-15,-1-1 0,0 0 0,-21 0 16,0 0-16,0 0 16,-21-21-1,0 0-15,-22 0 0,22 0 16,0 0-16,-21-21 0,20 21 16,1-21-16,0 0 0,0 21 0,0-21 15,0 21-15,21 21 47,21 0-47,-21 0 16,21-21-16,0 21 0,0-21 15,0 22-15,1-22 0,-1 0 0,0 0 16,0 0-16,21 0 0,-20 0 0,20 0 16,-21 0-16,21 0 0,-20 0 15,20 0-15,-21-22 0,21 1 0,-20 21 16,-1-21-16,0 0 0,21 0 0,-21-22 15,1 22-15,-1-21 0,0 21 16,0-22-16,0 1 0,0 0 0,1-1 16,-1 1-16,0 0 0,-21-1 0,21 1 15,0 0-15,-21-1 0,0 22 16,0 0-16,0 0 0,21 0 16,-21 42-1,-21 0-15,21 0 16,-21 0-16,0 22 0,21-22 0,-21 21 15,0 1-15,-1-22 0,22 21 16,0 0-16,-21 1 0,21-1 0,-21 0 16,21 1-16,0-22 0,0 21 0,0-21 15,0 1-15,0 20 0,0-21 16,0 0-16,21 0 0,0-21 16,1 0-16,-1 0 15,0 0-15,0 0 0,0 0 16,0 0-16,1 0 0,-1-21 15,0 21-15,-21-21 0,21 0 0,0 0 16,-21 0-16,0-1 0,0 1 16</inkml:trace>
  <inkml:trace contextRef="#ctx0" brushRef="#br0" timeOffset="48183.45">14753 3979 0,'21'0'47,"0"0"-47,1 0 15,-1 0-15,0 0 0,0 0 0,0 0 16,0 0-16,22 0 0,-22 0 16,0 0-16,21 0 0,-20 0 0,-1 0 15,0 0-15,0 0 0,0 0 0,0 0 16,1 0-16,-1 0 0,0 0 15,0 0-15</inkml:trace>
  <inkml:trace contextRef="#ctx0" brushRef="#br0" timeOffset="49731.56">15833 4191 0,'0'0'0,"21"0"15,-21-21-15,21 21 0,-21-21 16,21 0-16,-21-1 0,0 1 16,0 0-16,0 0 0,0 0 15,0 0-15,0-1 0,0-20 0,0 21 16,0 0-16,0 0 0,0-1 16,0 1-16,-21 21 15,0 0-15,0 0 0,-1 0 16,1 0-16,0 0 0,0 21 0,0 1 15,0-1-15,-1 0 0,1 0 16,-21 21-16,21-20 0,0 20 0,-1-21 16,22 21-16,0-20 0,-21-1 0,21 21 15,0-21-15,0 0 0,0 1 16,21-1-16,1-21 0,-1 0 16,0 0-16,0 0 0,21 0 15,-20 0-15,-1 0 0,0 0 16,0 0-16,0-21 0,0-1 0,1 1 15,-1 0-15,-21 0 0,21 0 16,0-22-16,-21 22 0,21 0 16,-21-21-16,21 21 0,1-1 0,-22 1 15,0 0-15,0 0 0,0 42 32,0 0-17,0 0-15,-22 22 0,22-22 16,-21 0-16,21 0 0,0 22 0,-21-22 15,21 0-15,0 0 0,0 0 0,0 0 16,0 1-16,0-1 0,21 0 16,0-21-16,1 21 0,-1-21 0,0 0 15,0 0-15,0 0 0,22 0 16,-22 0-16,0 0 0,21-21 16,-21 21-16,1-21 0,-1 0 0,0-1 15,0-20-15,0 21 0,0-21 0,1 20 16,-1-20-16,0 0 0,0-1 15,0 1-15,0 0 0,1-1 0,-22 1 16,21 0-16,-21 21 0,21-22 16,-21 22-16,0 0 0,0 0 0,0 42 31,0 0-15,-21 0-16,0 0 0,-1 22 0,22-22 15,-21 21-15,0-21 0,0 22 16,21-1-16,-21 0 0,21-20 15,-21 20-15,21 0 0,-22-21 0,22 22 16,0-22-16,0 0 0,0 0 0,0 0 16,22 1-16,-1-22 0,0 0 15,0 21-15,0-21 0,22 0 0,-22 0 16,0 0-16,0 0 0,21-21 16,-20-1-16,-1 1 0,0 0 0,0 0 15,0 0-15,0-22 0,1 22 0,-1-21 16,-21 21-16,21-22 0,-21 22 15,21 0-15,-21 0 0,0 42 47,0 0-47,0 0 16,-21 1-16,21-1 0,-21 21 0,21-21 16,-21 0-16,21 1 0,0-1 15,0 0-15,0 0 0,0 0 0,0 0 16,0 1-16,21-1 15,0-21-15,0 0 16,0 0-16,0 0 0,1 0 16,-1 0-16,0 0 0,0-21 0,0-1 15,0 1-15,1 0 0,-1 0 16,0 0-16,-21 0 0,21-22 16,0 22-16,0 0 0,-21 0 0,0 0 15,22-1-15,-1 1 16,-21 42 15,0 1-31,0-1 0,-21 0 16,21 0-16,-22 0 0,22 0 0,-21 1 15,21-1-15,0 0 0,0 0 16,0 0-16,0 0 0,0 1 16,0-1-16,21-21 0,1 21 15,-1-21-15,0 0 0,0 0 16,0 0-16,22 0 0,-22 0 15,0 0-15,21-21 0,1 0 0,-22 21 16,21-22-16,0 1 0,1 0 16,-22-21-16,21 21 0,-21-1 0,1-20 15,-1 21-15,0-21 0,0 20 0,-21 1 16,0 0-16,0 0 0,-21 21 31,0 0-31,0 0 0,-1 21 16,1 0-16,21 0 15,0 1-15,0-1 0,0 0 0,0 0 0,0 0 16,0 22-16,0-22 0,0 0 16,0 0-16,0 0 0,0 0 15,0 1-15,0-1 0,0 0 16,0 0-16,-21-21 16,0 21-16,0-21 15,0 0-15,-1 0 16,22-21 15,-21 21-31,21-21 0,-21 21 0,21-21 16,0 0-16,-21-1 15,0 1-15,0 0 0</inkml:trace>
  <inkml:trace contextRef="#ctx0" brushRef="#br0" timeOffset="49996.41">16341 3852 0,'0'0'0,"-22"0"0,1 0 15,0 0-15,21-21 0,21 21 16,0-21 0,22 21-16,-22 0 0,21 0 15,1 0-15,-1 0 0,0-21 0,1 21 16,-1 0-16,21 0 0,-20 0 15,-22 0-15,21 0 0,1 0 0,-22 0 16,0 0-16,0 0 0,-21-21 16,21 21-1,-21-21-15,21 21 16</inkml:trace>
  <inkml:trace contextRef="#ctx0" brushRef="#br0" timeOffset="50979.85">18775 3704 0,'0'-21'0,"0"0"0,0 0 16,0 0-16,-21-1 16,-1 22-16,1 0 15,0 0 1,0 0-16,0 22 0,0-1 0,-1 0 15,1 0-15,0 0 0,-21 22 0,21-22 16,-1 21-16,1 0 0,-21-20 16,21 20-16,0 0 0,-1 1 0,1-1 15,0 0-15,0 1 0,21-22 16,0 21-16,0-21 0,0 0 0,0 1 16,0-1-16,0 0 0,42 0 0,-21-21 15,1 0-15,-1 0 0,21 0 16,-21 0-16,22 0 0,-1 0 0,0 0 15,1-21-15,-22 21 0,21-21 16,0 0-16,1-1 0,-22 1 16,21-21-16,-21 21 0,1-22 0,20 22 15,-21-21-15,-21 21 0,21 0 16,-21-1-16,21 1 0,-21 0 0,0 0 16,0 0-16,0 42 31,-21-21-31,21 21 15,-21 0-15,21 0 0,0 1 16,0-1-16,-21 0 0,21 0 0,0 0 16,0 22-16,0-22 0,0 0 0,0 0 15,0 0-15,0 0 0,0 1 16,21-22-16,-21 21 0,21-21 16,0 0-16,1 21 0,20-21 0,-21 0 15,0 0-15,22 0 0,-22 0 16,21 0-16,-21-21 0,22 21 0,-1-21 15,-21-1-15,21 1 0,-20 0 0,-1 0 16,0-21-16,0 20 0,-21-20 16,0 0-16,0 21 0,0-22 0,0 22 15,-21-21-15,-21 21 0,20-1 16,1 1-16,-21 21 0,21-21 0,-22 21 16,22 0-16,-21 0 0,21 0 15,0 0-15,-22 0 0,22 0 0,0 21 16,0-21-16,0 21 0,21 1 15,0-1-15,0 0 0,0 0 16,0 0-16,21-21 16,0 21-16,21-21 0,-21 22 0,1-22 15,20 21-15</inkml:trace>
  <inkml:trace contextRef="#ctx0" brushRef="#br0" timeOffset="51555.52">20066 3874 0,'0'-22'0,"0"44"0,21-44 16,-21 1-16,0 0 0,0 0 15,-21 21-15,0-21 0,0 21 16,-1 0-16,-20 0 16,21 0-16,0 0 0,0 21 0,-22 0 15,22-21-15,-21 21 0,21 0 0,-1 1 16,1 20-16,0-21 0,0 0 15,0 22-15,21-22 0,0 0 0,0 21 16,0-21-16,0 1 0,0-1 16,0 0-16,0 0 0,21-21 0,0 21 15,0-21-15,0 0 0,1 0 0,-1 0 16,0 0-16,0 0 16,0 0-16,0 0 0,-21-21 0,22 21 15,-1-21-15,0 0 0,0 0 0,0-22 16,0 22-16,1-21 0,-1 21 15,-21-22-15,21 1 0,0 0 0,0-1 16,0 1-16,1 0 0,-1-1 16,0 1-16,-21 0 0,0-1 0,21 1 15,-21 21-15,0-22 0,0 22 0,0 0 16,0 42 0,0 0-16,-21 1 15,0 20-15,0-21 0,21 21 16,-22-20-16,22 20 0,0 0 15,0 1-15,-21-22 0,21 21 0,0-21 16,0 22-16,0-1 0,0-21 16,0 0-16,0 22 0,0-22 0,0 0 15,0 0-15,0 0 0,0 0 0,0 1 16,21-22-16,1 0 16,-22 21-16,21-21 0,0 0 0,0 0 15,0 0-15,0-21 0,1-1 16,-1 1-16,0 21 0,0-21 15</inkml:trace>
  <inkml:trace contextRef="#ctx0" brushRef="#br0" timeOffset="51947.29">20532 3937 0,'-22'0'31,"44"0"0,-1 0-31,0 0 0,0 0 16,0 0-16,0-21 0,1 21 0,-1 0 16,0-21-16,0 21 15,0-21-15,0-1 0,1 22 0,-22-21 16,0 0-16,21 21 0,-21-21 0,0 0 0,0 0 31,-21 21-31,-1 0 0,1 0 0,0 0 16,-21 0-16,21 21 0,-22 0 0,22 0 15,-21 0-15,21 0 0,-22 22 16,22-22-16,0 0 0,21 21 0,0-20 16,0-1-16,0 21 0,0-21 15,0 0-15,0 1 0,0-1 0,0 0 16,21 0-16,0 0 0,0-21 16,1 0-16,-1 0 15,0 0-15,0 0 0,0 0 0,0 0 16,1 0-16,-1 0 0,0 0 0,0 0 15,0 0-15,0-21 0,-21 0 16,22 21-16</inkml:trace>
  <inkml:trace contextRef="#ctx0" brushRef="#br0" timeOffset="52127.19">20934 4170 0,'-21'0'31,"-1"0"-15,1-21 15,0 0-15</inkml:trace>
  <inkml:trace contextRef="#ctx0" brushRef="#br0" timeOffset="54250.97">529 6858 0,'0'0'16,"0"-21"-16,0 0 0,0 0 15,0-1-15,0 1 16,0 0-16,0 42 47,0 22-32,0-22-15,-21 21 0,21 0 0,0 1 16,0-1-16,0 0 0,-21 22 16,0-22-16,21 22 0,-22-22 0,1 22 15,21-22-15,0 0 0,-21 1 16,0-22-16,21 21 0,-21-21 0,21 0 15,0 1-15,0-1 16,0-42 15,0-1-31,0 1 0,0 0 16,0 0-16</inkml:trace>
  <inkml:trace contextRef="#ctx0" brushRef="#br0" timeOffset="54751.69">402 6900 0,'0'-42'0,"0"84"0,0-105 0,0 21 16,0-1-16,0 22 0,0-21 15,21 21-15,0-22 0,1 22 16,-1-21-16,21 21 0,-21-22 0,22 22 16,-1 0-16,0 21 0,1-21 15,20 21-15,-21 0 0,1 0 0,20 21 16,-20 0-16,-1 0 15,0 0-15,1 1 0,-22 20 0,0 0 16,-21 1-16,0-1 0,0-21 16,0 21-16,-21 1 0,-22-22 0,22 21 15,-21-21-15,21 22 0,-22-22 16,1 0-16,21 0 0,-21-21 0,-1 21 16,22 1-16,-21-22 0,21 0 15,-22 0-15,22 0 0,-21 0 0,21 0 16,-1 0-16,1 0 0,0-22 15,0 1-15,0 21 0,21-21 16,-21 21-16,21-21 16,21 21-1,0 21-15,0 0 0,0 0 16,0 1-16,22-1 0,-22 21 16,0 0-16,0 1 0,0-1 0,1 0 15,-22 1-15,21-22 0,0 21 16,0 1-16,-21-22 0,21 0 0,0 0 15,-21 0-15,22 0 0,-1 1 16,0-22-16,0 0 0,0 0 16,0 0-1,-21-22-15,22 22 16,-22-21-16,21 0 0</inkml:trace>
  <inkml:trace contextRef="#ctx0" brushRef="#br0" timeOffset="55143.46">1185 7154 0,'0'0'0,"-21"0"15,0 22 1,42-22 15,0 0-15,0-22-16,1 22 15,-1-21-15,0 0 0,0 21 0,0-21 16,-21 0-16,21 0 16,-21-1-16,0 1 0,0 0 15,-21 21-15,0 0 16,0 0-16,0 0 0,0 0 16,-22 21-16,22-21 0,21 21 15,-21 1-15,0-1 0,0 21 0,-1-21 16,22 0-16,0 22 0,0-22 15,0 0-15,0 21 0,0-20 0,0-1 16,0 0-16,0 0 16,22 0-16,-22 0 0,21-21 15,0 0-15,0 0 0,0 0 16,0 0-16,22 0 0,-22 0 0,0-21 16,21 0-16,-20 21 0</inkml:trace>
  <inkml:trace contextRef="#ctx0" brushRef="#br0" timeOffset="55544.23">1841 6985 0,'0'0'0,"0"-21"0,-21 21 15,0 0 1,0 0 0,0 21-16,0-21 0,-1 21 0,-20-21 15,42 21-15,-21 1 0,0-1 16,0-21-16,21 21 0,-22 0 0,22 0 15,0 0-15,0 1 16,22-1-16,-1-21 0,0 0 16,0 0-16,0 21 0,0-21 15,1 0-15,20 0 0,-21 0 0,0 21 16,0-21-16,1 0 0,-22 21 16,21-21-16,-21 21 0,0 1 15,0-1-15,0 0 16,-21-21-16,-1 21 15,-20-21-15,21 21 0,-21-21 0,20 0 16,-20 0-16,21 21 0,-21-21 16,20 0-16,-20 0 0,21 0 0,0 0 15,0 0 1,21-21 0,0 0-16,0 0 15,21 21-15,0-21 0,0 0 0,0-1 16,0 1-16</inkml:trace>
  <inkml:trace contextRef="#ctx0" brushRef="#br0" timeOffset="56015.96">2222 6943 0,'0'0'0,"0"-21"32,0-1-32,-21 22 15,0 22 1,21-1 0,-21-21-16,21 42 0,-21-21 0,21 0 15,0 22-15,0-1 0,0 22 16,-21-22-16,-1 21 0,22 1 0,-21-1 15,21 1-15,0-1 0,-21 1 16,0-1-16,21 1 0,-21 21 0,21-22 16,0 22-16,-21-22 0,-1 22 15,1 0-15,21-1 0,-21-20 0,0 20 16,0-20-16,0-1 0,21 22 0,-22-21 16,1-22-16,0 21 0,0-20 15,0-1-15,21 0 0,0-20 16,-21-1-16,21 0 0,0 0 15,-22-21-15,22-21 16,0 0-16,0 0 16,0-1-16,22 1 0,-1-21 15,-21 21-15,21-22 0,0 1 0,-21 0 16,21-22-16,0 22 0,-21-22 16,22 1-16,-1-1 0</inkml:trace>
  <inkml:trace contextRef="#ctx0" brushRef="#br0" timeOffset="56347.77">1990 7281 0,'0'-42'0,"0"84"0,0-105 15,0 21-15,-22 20 0,22 1 0,0 0 16,0 0-16,0 0 0,0 0 16,22-1-16,-22 1 0,21 21 0,0-21 15,0 0-15,21 21 0,-20 0 0,20 0 16,-21 0-16,21 0 0,-20 0 15,20 0-15,-21 0 0,0 21 0,0 0 16,-21 0-16,0 1 16,0-1-16,0 0 0,0 0 0,-21 0 15,-21 0-15,21 1 0,0-22 16,-22 21-16,22 0 0,-21-21 16,21 21-16,-22-21 0,22 0 0,0 0 15,0 21-15,0-21 0,-1 21 16,1-21-16,42 0 31,1 0-15,-1 0-16,0 0 0</inkml:trace>
  <inkml:trace contextRef="#ctx0" brushRef="#br0" timeOffset="57127.33">2752 6943 0,'0'0'16,"-85"-21"0,64 21-16,0 0 15,-1 0-15,1 0 0,0 0 16,0 0-16,0 21 0,-22 0 0,22 0 16,0-21-16,0 21 0,0 0 15,0 1-15,-1-1 0,22 0 0,0 21 16,0-21-16,0 1 0,0-1 0,22 0 15,-1 0-15,21-21 16,-21 0-16,0 0 0,22 0 0,-22 0 16,0 0-16,21 0 15,-20 0-15,-1 0 0,0 0 0,0-21 16,-21 0-16,0 0 0,0-1 16,0 1-16,0 0 0,0 0 15,0 0-15,0 0 0,0-22 0,0 22 16,0 0-16,0 0 0,0-22 15,0 22-15,21 0 0,22 0 0,-22 0 16,0 21-16,0-21 0,21 21 16,-20 0-16,-1 0 0,21 0 0,-21 0 15,0 0-15,22 21 0,-22 0 16,0 0-16,0 0 0,-21 0 0,0 1 16,0-1-16,0 0 0,0 0 15,0 0-15,0 0 0,0 1 0,0-1 16,0 0-16,0 0 0,0 0 15,0 0-15,-21-21 0,21 22 0,-21-22 16,0 0 0,21-22-1,0 1 1,0 0-16,0 0 0,0 0 16,0 0-16,0-1 0,0 1 0,21 0 15,0 0-15,-21-21 0,21 20 16,0 1-16,1-21 0,-1 21 15,0 0-15,21-1 0,-21 22 0,22-21 16,-22 21-16,21 0 0,1 0 16,-22 0-16,0 21 0,21 1 0,-21-1 15,-21 0-15,22 0 0,-22 0 16,0 22-16,0-22 0,0 0 0,0 0 16,0 21-16,-22-20 0,1-1 0,0 0 15,21 0-15,-21 0 0,0 0 16,21 1-16,-21-1 0,21 0 15,0 0-15,-22-21 16,22 21-16,0-42 31,22 0-15,-1 21-16,0-21 0</inkml:trace>
  <inkml:trace contextRef="#ctx0" brushRef="#br0" timeOffset="57668.01">3958 6943 0,'0'-21'31,"0"-1"-31,21 1 16,-21 0-16,21 21 0,1-21 15,-22 0-15,21 21 0,-21-21 16,0-1-16,0 1 16,-21 21-1,-1 0-15,1 0 16,0 0-16,-21 21 0,21 1 0,-1-1 16,1 0-16,0 0 15,0 0-15,0 0 0,0-21 0,21 22 16,-22-1-16,22 0 0,0 0 0,0 0 15,0 0-15,22 1 16,-1-1-16,0-21 16,0 0-16,0 21 0,0-21 0,1 0 15,-1 21-15,0-21 0,0 0 16,0 21-16,-21 0 0,0 1 31,-21-1-15,0-21-16,-21 0 0,20 0 0,1 0 15,-21 21-15,21-21 0,-22 0 16,22 0-16,0 0 0,0 0 16,0 0-16,0 0 0,-1 0 15,22-21 1,0 0 0,22 21-16,-22-22 15,21 22-15,0 0 0,0-21 16,0 21-16</inkml:trace>
  <inkml:trace contextRef="#ctx0" brushRef="#br0" timeOffset="58035.81">4191 7049 0,'42'0'16,"-21"0"-1,1 0-15,-1-22 0,0 1 16,0 21-16,0-21 0,22 0 0,-22 21 16,0-21-16,0 0 0,0 21 15,-21-22-15,0 1 0,21 0 0,-21 0 16,0 0-16,-21 0 16,0 21-16,0 0 15,0 0-15,0 21 0,-1 0 16,1-21-16,0 21 15,0 0-15,0 22 0,21-22 0,-21 0 16,21 0-16,-22 21 0,22-20 0,0-1 16,0 0-16,0 0 0,0 0 15,0 0-15,0 1 0,22-22 0,-1 21 16,0-21-16,0 0 0,0 0 0,0 0 16,22 0-16,-22 0 0,0 0 15,21-21-15,-20 21 0,-1-22 0</inkml:trace>
  <inkml:trace contextRef="#ctx0" brushRef="#br0" timeOffset="59915.73">5080 7091 0,'-21'0'0,"0"0"15,21-21 17,0 0-32,0-1 0,0 1 15,0 0-15,21 0 0,0 0 16,-21 0-16,21-1 0,0-20 15,0 0-15,1-1 0,-22 1 0,21 0 16,0-1-16,0 1 0,-21-21 16,0 20-16,0-20 0,0 20 0,0 1 15,0 0-15,0 21 0,0-1 16,0 1-16,0 0 0,0 0 0,-21 21 16,0 0-16,-22 42 15,43 1 1,-21-22-16,0 21 0,21 22 0,-21-22 15,0 0-15,21 22 0,0-22 0,-21 0 16,21 22-16,-22-22 16,22 1-16,0-1 0,0 0 0,0 1 15,0-22-15,0 21 0,0-21 0,0 0 16,22 22-16,-1-22 0,0 0 16,0 0-16,0 0 0,0-21 15,1 0-15,-1 0 0,21 0 0,-21 0 16,0 0-16,22-21 0,-22 0 15,0 21-15,21-21 0,-20 0 16,-1 0-16,21-1 0,-21 1 0,0 0 0,1-21 16,-1 21-16,0-1 0,-21-20 15,21 21-15,0 0 0,-21 0 16,0-1-16,0 1 0,21 21 16,-21 21-1,0 1 1,-21-1-16,21 0 0,0 0 15,-21 0-15,21 0 0,0 1 16,0-1-16,0 0 0,0 0 0,0 0 16,21 0-16,0 1 0,1-1 15,-1-21-15,0 21 0,21-21 16,-21 0-16,1 0 16,-1 0-16,21 0 0,-21 0 0,0 0 15,22 0-15,-22-21 0,0 21 0,0-21 16,0-1-16,1 1 0,-1 21 15,0-21-15,0-21 0,-21 21 0,0-1 16,21 1-16,-21 0 0,0-21 0,21 21 16,-21-1-16,0 1 15,-21 42 17,0 1-32,21-1 15,0 0-15,0 0 0,-21 21 0,21-20 16,-21-1-16,0 0 0,21 0 0,0 0 15,0 0-15,0 1 16,-22-1-16,22 0 0,0 0 16,0-42 15,22 0-15,-22 0-16,0-1 0,21 1 15,0 0-15,-21 0 0,0 0 0,21 0 16,0-22-16,0 22 0,-21 0 15,22 0-15,-1 0 0,-21-1 0,21 1 16,0 0-16,0 21 16,0 0-16,1 0 15,-22 21-15,0 0 16,0 1-16,0-1 0,0 21 0,0-21 16,0 0-16,0 1 0,0-1 15,0 0-15,21 0 0,-21 0 0,0 0 16,0 1-16,0-1 0,0 0 31,21-42-15,-21 0-1,21 21-15,-21-22 16,21 1-16,-21 0 0,21 0 0,1 0 16,-22 0-16,21-22 0,0 22 15,0 0-15,0-21 0,0 20 0,1 1 16,20 0-16,-21 0 0,21 0 15,-20 0-15,20-1 0,-21 1 0,21 21 16,-20 0-16,-1 0 0,0 0 0,-21 21 16,0 1-16,0-1 15,0 0-15,0 0 0,0 0 0,0 0 16,0 1-16,0-1 0,0 0 0,0 0 16,0 0-16,0 0 0,0 1 15,0-1-15,0 0 0,0 0 0,0 0 16,0 0-16,21 1 0,0-22 0,-21 21 15,21-21-15,1 0 0,-1 21 16,0-21-16,0 0 0,0 0 16,0 0-16,1 0 0,-1 0 0,21 0 15,-21 0-15,0-21 0,1 0 0,-1 21 16,0-22-16,0 1 0,0 0 16,0 0-16,1 0 0,-1 0 0,0-22 15,0 22-15,-21-21 0,21 21 0,-21-22 16,21 22-16,-21 0 0,0-21 15,0 20-15,0 1 0,0 0 0,0 0 16,-21 21 0,0 0-16,0 21 15,21 0-15,-21-21 0,0 43 0,21-22 16,0 0-16,0 0 0,-22 21 16,22-20-16,0-1 0,0 21 15,0-21-15,0 0 0,0 1 0,0-1 16,0 0-16,0 0 0,22 0 15,-1-21-15,0 0 0,0 21 0,0-21 16,0 0-16,22 0 0,-22 0 16,0 0-16,21 0 0,-20 0 0,-1-21 15,0 21-15,0-21 0,0 0 16,0 0-16,1 21 0,-1-21 0,0-1 16,-21 1-16,0-21 0,0 21 0,0 0 15,0-1-15,0 1 0,0-21 0,0 21 16</inkml:trace>
  <inkml:trace contextRef="#ctx0" brushRef="#br0" timeOffset="60187.57">6519 6117 0,'-21'0'0,"42"0"0,-63 0 0,21 0 0,0 0 16,-1 0 62,1 0-63,0 0-15,0 0 0</inkml:trace>
  <inkml:trace contextRef="#ctx0" brushRef="#br0" timeOffset="60435.43">5143 6583 0,'0'0'16,"22"0"0,-1 0-16,21 0 15,-21 0-15,0 0 0,22 0 16,-1-21-16,0 21 0,1 0 0,-1-21 16,0 21-16,1 0 0,-22 0 15,21-22-15,-21 22 0,1 0 16,-1 0-16,-21-21 0</inkml:trace>
  <inkml:trace contextRef="#ctx0" brushRef="#br0" timeOffset="73492">8763 6519 0,'0'0'0,"0"-21"16,0 0-16,0 0 15,21 21 1,-21-21-16,0 0 15,21 21-15,-21-22 0,0 44 47,0-1-47,0 0 16,0 0-16,0 0 0,0 0 16,-21 1-16,21-1 0,-21 0 0,21 21 15,-21-21-15,21 1 0,0-1 16,0 0-16,-21 0 0,21 0 0,0 0 15,0 1-15,-22-1 0,22 0 32,0-42 46,22 0-16,-1 21-62,-21-22 16</inkml:trace>
  <inkml:trace contextRef="#ctx0" brushRef="#br0" timeOffset="73937.11">9313 6519 0,'0'0'15,"21"-21"-15,-21 0 0,0 0 0,22 0 0,-1 0 16,-21-1-16,21 22 0,-21-21 16,0 0-16,0 0 0,0 0 15,-21 21 1,0 0-16,-1 0 0,1 0 15,0 21-15,0 0 0,0 0 0,0-21 16,-1 21-16,1 1 0,0-1 0,0 0 16,21 0-16,0 0 0,0 0 15,0 1-15,0-1 0,21-21 16,0 21-16,0-21 0,1 21 16,-1-21-16,0 0 0,0 0 0,0 21 15,0-21-15,1 0 0,-1 0 16,0 0-16,0 0 0,0 21 0,-21 1 15,21-22-15,-21 21 0,0 0 16,-21 0 0,0-21-16,0 21 15,0-21-15,0 21 0,-1-21 0,1 0 16,0 0-16,0 22 0,0-22 16,0 0-16,-1 0 0,1 0 15,0 0-15,0 0 0,0 0 16,0-22-1,21 1-15</inkml:trace>
  <inkml:trace contextRef="#ctx0" brushRef="#br0" timeOffset="74150.98">8932 6138 0,'0'0'0,"0"-21"0,-21 21 16,42-21 46,0 21-62</inkml:trace>
  <inkml:trace contextRef="#ctx0" brushRef="#br0" timeOffset="74743.64">10562 6646 0,'21'0'16,"0"0"-16,-21-21 16,22 21-16,-1-21 15,0 0-15,-21 0 0,21 0 0,0-1 16,0-20-16,1 21 0,-22-21 0,21-1 16,0 1-16,0 21 0,0-22 15,-21 1-15,0 0 0,0-1 0,0 1 16,0 0-16,0-1 0,0 1 0,0 21 15,0-21-15,0 20 0,0 1 16,-21 21-16,0 0 16,0 0-16,21 21 15,0 1-15,0-1 0,-21 0 16,21 21-16,-22 1 0,22-22 0,0 21 16,0 0-16,-21 1 0,21-1 0,-21 22 15,21-22-15,0 0 0,0 1 16,0-1-16,0-21 0,0 21 0,0-20 15,21 20-15,0-21 0,1 0 0,-1-21 16,0 21-16,21-21 0,-21 0 16,1 0-16,-1 0 0,21 0 15,-21 0-15,0 0 0,1-21 0,-1 21 16,0-21-16</inkml:trace>
  <inkml:trace contextRef="#ctx0" brushRef="#br0" timeOffset="75125.44">11197 6329 0,'0'21'32,"21"-21"-32,0 0 0,1 0 15,-1 0-15,0 0 0,0 0 0,0-21 16,0 21-16,1 0 0,-1-21 15,0 0-15,0-1 16,0 22-16,-21-21 0,21 0 0,-21 0 16,0 0-1,-21 21-15,0 0 16,0 0-16,0 0 0,0 0 0,-1 0 16,1 21-16,0 0 0,0 0 0,0 0 15,0 1-15,-1-1 0,1 21 16,0-21-16,21 0 0,0 22 0,0-22 15,0 0-15,0 21 0,0-20 0,0-1 16,0 0 0,21 0-16,0-21 0,1 0 15,-1 0-15,0 0 0,0 0 0,21 0 16,-20 0-16,-1 0 0</inkml:trace>
  <inkml:trace contextRef="#ctx0" brushRef="#br0" timeOffset="75547.88">11959 6244 0,'0'0'0,"0"-21"0,0 0 15,-21 21 1,0 0-16,0 0 16,-1 0-16,-20 0 0,21 0 15,0 0-15,0 0 0,-1 21 0,1-21 16,21 21-16,0 0 0,-21-21 15,21 22-15,0-1 0,0 0 16,0 0-16,0 0 0,21 0 16,0-21-16,1 22 0,-1-1 15,0-21-15,-21 21 0,21-21 0,0 21 16,0 0-16,1-21 0,-22 21 0,21 1 16,-21-1-1,0 0-15,0 0 16,-21-21-16,-1 0 0,1 21 15,0-21-15,0 0 0,0 0 16,0 0-16,-22 0 0,22 0 16,0 0-16,0 0 0,0 0 0,-1 0 15,1 0-15,0 0 0,0 0 0,0 0 16,21-21 0,21 21-1,0 0-15,0 0 0,0-21 16,1 21-16,-1 0 0</inkml:trace>
  <inkml:trace contextRef="#ctx0" brushRef="#br0" timeOffset="75983.63">12509 6350 0,'22'-21'15,"-44"42"-15,44-63 0,-22 21 0,0-1 16,0 1-16,0 0 0,-22 0 15,1 21 1,0 0-16,0 0 0,0 0 0,0 0 16,-1 0-16,-20 0 0,21 21 0,0-21 15,0 21-15,-22 0 0,22-21 16,21 22-16,-21-22 0,21 21 16,0 0-16,0 0 0,0 0 15,0 0-15,21-21 16,0 22-16,0-1 0,1-21 0,-1 21 15,0-21-15,0 21 0,0-21 0,0 0 16,1 0-16,-1 21 0,0 0 0,0 1 16,0-1-1,-21 0 1,-21-21-16,0 21 16,0-21-16,0 0 0,-1 0 15,1 0-15,-21 0 0,21 0 0,0 0 16,-1 0-16,-20 0 0,21 0 15,0 0-15,0 0 0,-1 0 0,1 0 16,0 0 0,21-21-16,0 0 0,0 0 15,21-1-15</inkml:trace>
  <inkml:trace contextRef="#ctx0" brushRef="#br0" timeOffset="76460.36">13822 5969 0,'0'0'0,"21"0"0,-21-21 15,0 42 17,0 0-32,-21 22 0,21-22 15,-21 0-15,21 21 0,0-21 0,0 22 16,-22-22-16,1 21 0,21 1 16,0-22-16,-21 21 0,21-21 15,-21 22-15,21-22 0,-21 21 0,21-21 0,0 0 16,0 1-16,0-1 15,0 0-15</inkml:trace>
  <inkml:trace contextRef="#ctx0" brushRef="#br0" timeOffset="77115.98">13483 6287 0,'0'0'0,"21"0"16,0 0 0,1 0-16,-1-22 0,21 22 15,-21 0-15,22 0 0,-1-21 0,21 0 16,-20 21-16,20-21 0,1 21 0,-1-21 16,1 0-16,-22-1 0,22 22 15,-22-21-15,0 0 0,-21 0 0,1 0 16,-1 0-16,-21-1 0,0 1 0,0 0 15,0 0-15,0 0 0,-21 21 16,-1-21-16,1 21 0,0 0 0,0 0 16,0 0-16,0 0 0,21 21 15,-22-21-15,1 21 0,21 0 16,-21 0-16,21 22 0,0-22 0,0 0 16,0 21-16,0-21 0,0 22 0,-21-22 15,21 21-15,0-21 0,0 22 16,0-22-16,0 21 0,0-21 0,0 22 15,0-22-15,0 0 0,0 0 0,-21 0 16,21 1-16,-21-22 31,-1 0-31,22-22 16,0 1-16,0 0 16,0 0-16,0 0 0,0 0 0,0-1 15,0 1-15,22 0 0,-1-21 16,0 21-16,0-1 0,21 1 15,1 0-15,-1 21 0,0-21 0,1 21 16,-1 0-16,0 0 0,1 0 0,-1 0 16,-21 0-16,22 0 0,-22 21 15,0-21-15,0 21 0,0 0 0,-21 1 16,0-1-16,0 21 0,0-21 0,0 0 16,0 1-16,0 20 0,-21-21 15,0 0-15,0 0 0,0 1 0,-1-22 16,-20 21-16,21 0 0,0-21 0,0 21 15,-1-21 1,44 0 15,-1-21-31,0 0 0,0 21 16</inkml:trace>
  <inkml:trace contextRef="#ctx0" brushRef="#br0" timeOffset="78103.42">15155 6392 0,'0'-21'0,"0"0"0,0 0 15,0 0-15,0 0 16,0-1-16,0 1 0,0 0 16,0 0-16,0 0 0,0 0 0,0-1 15,-21 1-15,0 21 0,0 0 16,0 0-16,-1 0 0,1 0 15,0 0-15,0 21 0,0-21 0,-22 22 16,22-1-16,0 0 0,-21 21 0,21-21 16,-1 1-16,1-1 0,21 21 15,0-21-15,-21 0 0,21 1 0,0-1 16,0 0-16,0 0 0,21 0 0,0 0 16,1-21-16,-1 0 0,0 0 15,0 0-15,21 0 0,-20 0 0,-1 0 16,21-21-16,-21 0 0,0 21 15,1-21-15,20 0 0,-21-22 16,-21 22-16,21 0 0,0 0 0,1-21 16,-22 20-16,0 1 0,0 0 0,0 0 15,21 21-15,-21-21 16,-21 42 0,21 0-16,-22 0 0,1 0 15,21 1-15,-21 20 0,21-21 16,0 0-16,0 0 0,0 1 15,0-1-15,0 0 0,0 0 0,21-21 16,0 21-16,1-21 0,20 0 0,-21 0 16,21 0-16,1 0 15,-1 0-15,0 0 0,-20 0 0,20 0 16,-21 0-16,21-21 0,-20 0 0,-1 0 16,0 0-16,0-1 0,0-20 15,0 21-15,1 0 0,-22 0 0,21-1 16,-21 1-16,0 0 0,0 0 0,0 42 47,0 0-47,-21-21 15,21 21-15,-22 22 0,22-22 16,-21 0-16,21 0 0,0 0 0,0 1 16,0 20-16,-21-21 0,21 0 15,0 0-15,0 1 0,-21-22 16,21 21-16,0 0 15,0-42 17,0 0-32,0-1 0,0 1 15,0 0-15,0 0 0,0 0 0,21-22 16,0 22-16,0-21 0,1 21 16,20-22-16,-21 22 0,21 0 15,1 0-15,-1-21 0,22 42 0,-22-22 16,21 22-16,1 0 0,-22 0 15,22 0-15,-22 22 0,0-22 0,1 21 16,-22 0-16,0 0 0,0 21 0,-21-20 16,0 20-16,0-21 0,0 21 15,0-20-15,-21 20 0,0-21 0,0 0 16,21 22-16,-21-22 0,-1-21 0,1 21 16,0 0-16,0 0 0,0 0 15,0-21 1,21-21 31,0 0-47</inkml:trace>
  <inkml:trace contextRef="#ctx0" brushRef="#br0" timeOffset="80167.23">17378 6329 0,'-21'0'0,"-1"0"0,1 0 16,0 0-16,0 0 0,0-21 0,0 21 16,-1 0-16,-20 0 0,21-21 15,0 21-15,0 0 0,-1 0 0,1 0 16,0 0-16,0-22 0,42 22 47,21 0-32,-20 0-15,20 0 16,21 0-16,-20 0 0,20 0 0,1 0 16,-1 0-16,22 0 0,-22 0 0,22 0 15,-21 0-15,-1-21 0,22 21 16,-22 0-16,1 0 0,-1-21 0,-20 21 15,-1 0-15,0 0 0,1-21 0,-22 21 16,0 0-16,-21-21 16,0 0-1,-21 21-15,0-22 0,-1 22 0,-20 0 16,21-21-16,-21 21 0,20 0 16,1-21-16,-21 21 0,21 0 15,0 0-15,-1-21 0,1 21 0,0 0 16,21-21-1,-21 21-15,42 0 32,0 0-17,0 0-15,1 0 0,-1 0 0,0 0 16,0 0-16,0 0 16,0 0-16,1 21 0,-1-21 0,-21 21 15,21-21-15,-21 21 0,21-21 0,-21 21 16,0 1-16,0-1 15,0 0-15,0 0 0,-21 0 16,0 0-16,0-21 0,21 22 16,-22-1-16,1 0 0,-21-21 15,21 21-15,0-21 0,-1 21 0,1-21 16,0 0-16,21-21 47</inkml:trace>
  <inkml:trace contextRef="#ctx0" brushRef="#br0" timeOffset="81559.44">19325 5969 0,'0'-21'0,"0"42"0,21-63 0,-21 21 0,21-1 16,1 1-16,-22 0 0,0 0 16,0 0-16,21 21 0,-21-21 15,21 21-15,-21-22 0,0 44 31,0 20-15,0-21-16,-21 0 0,0 22 16,21-22-16,-22 21 0,22 0 15,0 1-15,-21-22 0,0 21 0,21 1 16,-21-22-16,21 21 0,0-21 0,0 22 16,0-22-16,0 0 0,0 21 15,0-21-15,21-21 0,0 22 0,0-1 16,1-21-16,20 0 0,-21 0 0,0 0 15,22 0-15,-1 0 0,-21-21 16,21-1-16,1 1 0,-1 0 0,-21 0 16,22 0-16,-1-22 0,-21 22 15,21 0-15,-20-21 0,20-1 16,-21 1-16,0 0 0,22 21 0,-22-22 16,0 1-16,0 0 0,0-1 15,-21 22-15,0 0 0,21 0 0,-21 0 16,0-1-16,-21 44 31,0-1-31,0 0 0,21 21 0,-21-21 16,0 22-16,-1-22 0,1 21 15,21-21-15,-21 22 0,0-22 0,21 21 16,-21-21-16,21 22 0,0-22 0,0 0 16,0 0-16,0 0 0,0 1 15,0-1-15,0 0 0,21 0 0,0-21 16,21 0-16,-20 21 0,-1-21 15,0 0-15,21 0 0,-21 0 16,22 0-16,-1-21 0,-21 0 0,22 21 16,-1-21-16,0 0 0,1-1 0,-22 1 15,21 0-15,-21 0 0,0 0 16,1 0-16,-1-1 0,-21 1 16,0 0-16,0 0 0,0 0 15,-21 21-15,-1 0 16,1 0-16,21 21 0,-21-21 0,0 21 15,21 0-15,-21 0 0,21 1 16,0-1-16,0 0 0,0 0 16,21 0-16,0 0 0,0 1 15,0-1-15,-21 0 0,22 0 16,-1-21-16,0 21 0,-21 0 0,0 1 16,21-22-16,-21 21 0,-21-21 31,0 0-31,0 0 15,-22-21-15,22 21 0,0-22 16,-21 22-16,20-21 0,1 0 0,0 21 16,0 0-16,0-21 0,0 21 15,42 0 17,0 21-32,0 0 0,0-21 15,22 0-15,-22 0 0,0 0 16,21 0-16,1 0 0,-22 0 0,21 0 15,0 0-15,1 0 0,-22 0 0,21-21 16,1 21-16,-1-21 0,0 21 16,1-21-16,-22 0 0,21-1 0,-21 1 15,0 21-15,1-21 0,-1 0 0,0 0 16,-21 0-16,21-1 0,-21 1 16,-21 21 15,0 0-31,0 0 0,-1 0 0,1 21 15,21 1-15,-21-1 0,21 0 16,-21-21-16,21 21 0,0 0 0,-21 0 16,21 1-16,0-1 15,0 0-15,0 0 0,21 0 16,0-21-16,0 0 16,0 0-16,1 0 0,-1 0 0,0 0 15,0 0-15,21 0 0,-20 0 0,20 0 16,-21-21-16,21 21 0,1-21 15,-22 21-15</inkml:trace>
  <inkml:trace contextRef="#ctx0" brushRef="#br0" timeOffset="82112.12">21865 6138 0,'0'-21'0,"0"42"0,0-63 0,0 21 15,0 0-15,-21 21 16,0 0-16,0-21 0,-1 21 0,1 0 15,0 0-15,-21 0 0,21 0 16,-1 0-16,-20 0 0,21 0 0,-21 21 16,20 0-16,1 0 0,0-21 0,0 21 15,0 0-15,0 1 0,21-1 16,0 0-16,0 0 0,0 0 16,0 0-16,0 1 0,0-1 15,21 0-15,0-21 0,-21 21 16,21-21-16,0 0 0,0 0 0,1 0 15,-1 0-15,0 0 0,0 0 0,0 0 16,22-21-16,-22 0 0,0 0 16,0-1-16,0 1 0,0 0 0,22-21 15,-22 21-15,0-22 0,0 1 0,22 0 16,-22-22-16,0 22 0,0-1 16,21-20-16,-20 21 0,-1-1 0,-21 1 15,0 0-15,21 20 16,-21 1-16,-21 42 15,0 1-15,21-1 0,-22 0 16,1 21-16,0 1 0,0-22 16,21 21-16,0 0 0,-21 1 0,21-1 15,-21 0-15,21 1 0,0-1 16,0 0-16,0-20 0,0 20 0,0-21 16,0 0-16,0 0 0,21 1 0,-21-1 15,21 0-15,0 0 16,0-21-16,0 0 0,1 0 15,-1 0-15,0 0 0,0 0 16,0 0-16,0 0 16,1-21-16,-22 0 0,21 21 0,0-21 15,0 21-15,21-22 0,-20 22 0</inkml:trace>
  <inkml:trace contextRef="#ctx0" brushRef="#br0" timeOffset="82487.91">23622 5567 0,'0'0'0,"-21"-21"0,21 0 0,0-1 15,0 1-15,-21 21 0,21-21 16,0 0-1,-22 21 1,22 21-16,0 0 0,-21 0 16,0 1-16,21 20 0,-21-21 15,0 21-15,21 22 0,-21-22 0,-1 1 16,22-1-16,-21 0 0,21 22 16,0-22-16,-21 0 0,21-20 0,0 20 15,-21 0-15,21-21 0,0 1 16,0-1-16,0 0 0,0 0 15,0 0-15,0 0 16,21-42 15,0 21-31,0-21 0,1 21 0</inkml:trace>
  <inkml:trace contextRef="#ctx0" brushRef="#br0" timeOffset="82903.67">24109 5948 0,'-85'0'31,"64"21"-31,0-21 0,0 21 16,-1 0-16,1-21 0,0 22 0,0-1 16,0 0-16,21 0 0,-21-21 15,21 21-15,-22 0 0,22 1 0,0-1 16,0 0-16,0 0 15,22 0-15,-1-21 0,0 0 16,0 21-16,0-21 0,22 0 0,-22 0 16,21 0-16,-21 0 0,22 0 15,-22 0-15,21 0 0,-21-21 0,22 0 16,-22 0-16,0 0 0,0 0 16,0-1-16,0 1 0,1-21 15,-22 21-15,0 0 0,0-1 0,0 1 16,0 0-16,-22 0 0,1 21 15,0 0-15,0 0 0,0 0 16,0 0-16,-1 0 0,1 0 0,0 0 16,0 0-16,0 21 0,0 0 15,-1-21-15,22 21 16</inkml:trace>
  <inkml:trace contextRef="#ctx0" brushRef="#br0" timeOffset="83215.49">23474 5609 0,'0'0'15,"-21"0"-15,-1 0 0,44 21 16,-1-21-16,21 0 15,0 0-15,22 22 0,-22-22 16,43 0-16,-22 21 0,1-21 0,21 0 16,-22 0-16,1 0 0,-1 0 15,1 0-15,-22 0 0,0 0 16,1 0-16,-1 0 0,-21 0 0,0 0 16,0-21-16,1 21 0,-1 0 15,-21-22-15,-21 22 31,-1 0-31,1 0 16,-21 0-16,0 0 0,-1 0 0,1 22 16,-22-1-16</inkml:trace>
  <inkml:trace contextRef="#ctx0" brushRef="#br0" timeOffset="84607.69">3831 8065 0,'0'0'0,"0"-22"15,-21-41 1,21 42-16,0 0 16,0-1-16,21 1 0,-21 0 15,21 0-15,0 21 0,1 0 0,-1-21 16,0 21-16,0 0 0,0 0 16,0 0-16,1 0 0,-1 21 15,0 0-15,0 21 0,0-20 0,-21 20 16,21 0-16,1 1 0,-22-1 15,21 0-15,-21 1 0,0-1 0,0 0 16,0 1-16,0-22 0,0 21 0,0-21 16,0 0-16,0 1 0,0-1 15,0 0-15,0 0 0,0 0 16,0-42 15,0 0-15,0 0-16,0 0 0,0-1 15,0-20-15,0 0 0,21 21 16,0-22-16,-21 1 0,21-22 0,0 22 16,-21 0-16,22-22 0,-1 22 0,0 21 15,-21-22-15,21 1 0,0 21 16,-21 0-16,0 0 0,21-1 0,1 22 16,-22 22 15,0-1-31,0 0 15,21 0 1,0 0-16,-21 0 16,0 1-16,21-22 15,-21 21-15,21-21 0</inkml:trace>
  <inkml:trace contextRef="#ctx0" brushRef="#br0" timeOffset="84979.48">4572 8255 0,'42'0'32,"-21"0"-32,1 0 0,-1-21 15,0 0-15,0 21 16,0-21-16,0 21 0,1-22 0,-22 1 16,21 0-16,0 21 0,0-21 0,-21 0 15,0 0-15,0-1 0,0 1 16,0 0-16,-21 21 31,0 0-31,21 21 0,-21 0 16,-1 1-16,1-1 0,0 0 0,0 0 15,21 0-15,0 22 0,-21-22 16,21 0-16,0 0 0,0 0 0,0 0 16,0 1-16,0-1 0,0 0 15,0 0-15,21-21 0,0 0 16,0 0-16,0 0 0,1 0 15,-1 0-15,21 0 0,-21 0 16,0 0-16,1 0 0,-1-21 16,0 21-16,0-21 0,0 21 0,0-21 15,1-1-15</inkml:trace>
  <inkml:trace contextRef="#ctx0" brushRef="#br0" timeOffset="85363.26">5101 8086 0,'0'0'0,"0"-21"0,0-1 16,0 1-16,0 0 15,0 0-15,0 0 16,21 0-16,0 21 16,1 0-16,-1 0 0,0 0 15,0 0-15,0 0 0,0 0 0,1 0 16,20 0-16,-21 21 0,0 0 16,0 0-16,1 0 0,-22 0 0,0 22 15,21-22-15,-21 0 0,0 21 0,0-20 16,0-1-16,0 21 0,0-21 15,-21 0-15,-1 1 0,1-1 0,21 0 16,0 0-16,-21-21 0,0 21 16,21-42 15,0 0-31,0 0 0,0 0 16,0-22-16,21 22 0,0 0 15,-21-21-15,21 20 0,1-20 16,-22 0-16,21-1 0,0 22 0,0-21 15,0 21-15,0 0 0,1-1 0,-1 1 16,0 21-16,0 0 16,0 0-16,0 0 15,1 0-15</inkml:trace>
  <inkml:trace contextRef="#ctx0" brushRef="#br0" timeOffset="85624.11">5990 7938 0,'0'21'15,"-21"0"-15,21 0 16,-21 0-16,21 0 0,-21 1 16,21-1-16,0 0 0,0 0 0,-22 0 15,22 0-15,0 1 0,-21-1 0,21 0 16,0 0-16,0 0 15,0 0-15,0-42 47,0 0-47,21 0 16,-21 0-16</inkml:trace>
  <inkml:trace contextRef="#ctx0" brushRef="#br0" timeOffset="85816">5927 7747 0,'0'0'0,"0"-21"0,0 0 16,-22 21-1,1 0 17,42 0 14,-21 21-46</inkml:trace>
  <inkml:trace contextRef="#ctx0" brushRef="#br0" timeOffset="87236.19">6202 8213 0,'0'21'0,"0"-42"46,0 0-46,21 21 0,0-22 16,0 1-16,0 0 16,-21 0-16,22 0 0,-1 0 0,0-1 15,0-20-15,0 21 0,0-21 0,1 20 16,-1-20-16,0 0 0,0 21 16,0-22-16,-21 22 0,0-21 0,0 21 15,0-1-15,0-20 0,0 21 16,0 0-16,-21 21 15,0 21 1,0 0-16,21 0 0,-21 0 0,-1 22 16,22-22-16,-21 21 0,0 1 15,0-1-15,21 21 0,-21-20 0,0 20 16,21-20-16,-22 20 0,1 1 16,21-1-16,-21-21 0,0 22 15,21-1-15,0-20 0,-21 20 0,0-20 16,21 20-16,-22 1 0,22-22 0,-21 21 15,21-20-15,-21 20 0,21-20 16,-21-1-16,21 0 0,0 1 0,0-22 16,0 21-16,0-21 0,0 0 15,21-21 1,0 0-16,0-21 0,1 21 16,-1-21-16,21 0 0,-21-21 0,0 20 15,22-20-15,-22 21 0,21-21 0,-21-22 16,22 22-16,-22-1 15,0 1-15,0-21 0,0 20 16,-21-20-16,0 20 0,0 1 0,0 0 0,0-22 16,0 22-16,-21 0 0,0 20 0,0-20 15,0 21-15,-22 0 0,22 0 16,0 21-16,0 0 0,0-22 0,0 22 16,-1 0-16,1 0 0,0 0 15,42 0 16,0 0-31,1 0 16,-1 0-16,21-21 0,-21 21 16,22-21-16,-1 0 0,0 21 0,1-21 15,-1 0-15,0-1 0,1 22 16,-22-21-16,21 0 0,0 0 0,1 0 16,-22 21-16,0-21 0,0-1 0,0 22 15,1-21-15,-1 0 16,-42 21-1,-1 0 1,1 0-16,0 21 0,21 0 16,-21 1-16,0-22 0,21 21 15,-21 0-15,21 0 0,0 0 0,0 0 16,0 1-16,0-1 0,0 0 0,0 0 16,0 0-16,21-21 0,0 21 15,0-21-15,0 0 0,0 0 0,1 0 16,20 0-16,-21 0 0,21 0 15,-20 0-15,20 0 0,-21 0 0,21-21 16,-20 0-16,-1 21 0,0-21 0,0 0 16,0 0-16,0 21 0,-21-22 15,0 1-15,0 0 0,22 0 0,-22 0 16,0 0-16,0-1 31,0 44 0,0-1-31,0 0 0,0 0 16,0 0-16,0 22 0,-22-1 16,22-21-16,0 21 0,0 22 0,-21-22 15,0 1-15,21-1 0,-21 21 0,21-20 16,0-1-16,-21 22 0,0-22 16,21 21-16,0 1 0,0-22 0,-22 22 15,22-1-15,-21-20 0,21 20 0,-21 1 16,21-22-16,-21 21 0,21-20 15,0-1-15,0 0 0,0 1 16,-21-1-16,21 0 0,-21-20 0,-1-1 16,22 0-16,-21 0 0,0 0 0,0-21 15,0 0-15,0 0 0,-22 0 16,22 0-16,0-21 0,-21 0 16,20 0-16,-20 0 0,21-1 0,-21 1 15,-1 0-15,22 0 0,-21 21 0,21-21 16,-1 0-16,1-1 0,0 1 15,21 0-15,-21 0 0,21 0 16,0 0-16,0-1 0,0 1 16,0 0-16,0-21 0,21 21 15,0-1-15,0 1 0</inkml:trace>
  <inkml:trace contextRef="#ctx0" brushRef="#br0" timeOffset="87759.89">8721 7684 0,'0'0'0,"0"-22"16,0 1-16,0 42 62,0 1-62,0-1 0,-22 21 16,22-21-16,-21 22 0,0-22 0,0 21 16,0 0-16,0 1 0,21-1 0,-22 0 15,1-20-15,0 20 0,21-21 16,0 21-16,0-20 0,-21-1 0,21 0 15,0 0-15,0 0 0,0-42 63,0 0-63,0 0 0,0 0 16,0-1-16</inkml:trace>
  <inkml:trace contextRef="#ctx0" brushRef="#br0" timeOffset="88415.51">8382 7980 0,'0'0'0,"-21"0"0,0 0 16,42 0 15,21 0-31,-21-21 16,0 21-16,22 0 0,-1-21 0,0 21 15,1-22-15,20 22 0,-20-21 0,-1 0 16,21 21-16,-20-21 0,20 0 15,-20 21-15,-1-21 0,-21-1 16,21 1-16,-20 0 0,-1 0 0,-21 0 16,0 0-16,0-1 0,0 1 15,0 0-15,0 0 0,0 0 16,-21 21 0,-1 0-16,1 0 0,21 21 15,-21 0 1,21 0-16,-21 0 0,21 1 0,-21 20 15,21-21-15,0 0 0,0 22 0,0-22 16,0 21-16,-21-21 0,21 22 16,-22-1-16,22-21 0,-21 21 15,21-20-15,0-1 0,0 0 0,-21 21 16,21-21-16,-21-21 0,21 22 16,0-1-16,0 0 15,0-42 16,0 0-31,0-1 0,0 1 16,0 0-16,0 0 0,0 0 0,21 0 16,0-22-16,0 22 15,22 0-15,-22-21 0,0 20 0,21 1 16,-20 0-16,20 21 0,-21-21 0,21 21 16,1 0-16,-22 0 0,0 0 15,0 0-15,0 0 0,1 0 0,-1 21 16,-21 0-16,0 0 0,0 1 0,0 20 15,0-21-15,0 0 0,0 0 0,0 1 16,-21 20-16,-1-21 0,1 0 16,0 0-16,21 1 0,-21-1 15,0-21-15,21 21 0,21-42 47,-21 0-47,21-1 16</inkml:trace>
  <inkml:trace contextRef="#ctx0" brushRef="#br0" timeOffset="88775.31">9525 7959 0,'21'0'15,"-21"-21"-15,21 21 16,0-22-16,1 22 15,-1-21-15,0 21 0,-21-21 16,21 21-16,0-21 0,0 21 16,1-21-16,-1 0 0,0 21 0,-21-22 15,21 1-15,-42 21 32,0 0-32,0 0 0,-1 0 15,1 0-15,-21 21 0,21 1 16,0-1-16,-1 21 0,1-21 0,0 0 15,0 1-15,0 20 0,21-21 0,0 0 16,0 0-16,0 1 0,0-1 16,0 0-16,0 0 0,0 0 0,21-21 15,0 21-15,0-21 16,0 0-16,1 0 0,-1 0 16,0 0-16,0-21 0,21 21 0,-20-21 15,-1 0-15</inkml:trace>
  <inkml:trace contextRef="#ctx0" brushRef="#br0" timeOffset="90539.3">10922 8065 0,'21'0'16,"0"0"-1,-21-22-15,21 1 16,1 0-16,-1 0 0,-21 0 16,21 0-16,0-1 0,0 1 15,-21-21-15,21 21 0,1-22 0,-1 22 16,0-21-16,-21 0 0,21-1 0,0 1 16,-21 0-16,21-22 0,-21 22 15,0-1-15,0 1 0,0 0 0,0 21 16,0-1-16,0 1 0,0 0 0,0 0 15,0 42 1,-21 0-16,0 22 0,0-22 16,21 21-16,0 0 0,-21 1 15,21-1-15,-21 0 0,21 1 16,0-1-16,0 0 0,-22 1 0,22-1 16,-21-21-16,21 22 0,0-1 0,0-21 15,0 21-15,0-20 0,0 20 16,0-21-16,0 0 0,21 0 0,1 1 15,-1-22-15,0 0 0,21 21 0,-21-21 16,1 0-16,20 0 0,-21 0 0,21-21 16,-20 21-16,20-22 0,-21 1 15,0 0-15,22 0 0,-22 0 0,0 0 16,0-1-16,0-20 0,0 21 0,1 0 16,-1-22-16,0 22 0,-21 0 15,0 0-15,0 0 0,0 0 16,0-1-16,0 44 31,-21-1-31,21 0 0,-21 0 16,-1 0-16,22 0 0,-21 1 0,21-1 15,0 0-15,0 0 0,0 21 0,0-20 16,0-1-16,0 0 0,0 0 16,21 0-16,1-21 0,-1 0 15,0 21-15,0-21 0,0 0 16,22 0-16,-22 0 0,0 0 15,0-21-15,0 21 0,0-21 0,1 0 16,-1 0-16,-21 0 0,21-1 16,0 1-16,0 0 0,-21-21 0,0 21 15,21-1-15,-21 1 0,22 0 16,-22 0-16,0 0 0,0 0 0,0-1 16,0 44 15,0-1-31,-22 0 0,1 0 0,21 0 15,-21 0-15,21 22 0,0-22 0,-21 0 16,21 0-16,-21 0 0,21 1 16,-21-1-16,21 0 0,0 0 15,0 0-15,0 0 0,0-42 47,0 0-31,0 0-16,0 0 0,0 0 15,21-1-15,-21 1 0,21 0 16,0 0-16,0-21 0,-21 20 0,21 1 16,1 0-16,-1 0 0,0 0 0,0 0 15,21-1-15,-20 22 0,-1 0 16,0 0-16,0 0 0,0 0 0,0 0 16,1 22-16,-1-1 15,-21 0-15,0 0 0,0 0 0,0 0 16,0 1-16,0-1 15,0 0-15,0 0 0,0 0 0,0 0 16,0 1-16,0-1 0,0 0 0,0 0 16,0 0-16,0 0 15,0-42 32,0 0-47,21 0 16,-21 0-16,21 0 0,0-1 15,-21-20-15,21 21 0,1 0 0,-1 0 0,21-22 16,-21 22-16,0 0 0,1-21 16,-1 42-16,21-22 0,-21 1 15,0 21-15,1 0 0,-1 0 0,0 0 16,-21 21 0,0 1-16,0-1 0,0 0 15,0 0-15,0 0 0,0 0 0,0 1 16,0 20-16,-21-21 0,21 0 0,0 0 15,0 1-15,0-1 0,0 0 16,0 0-16,0 0 0,21 0 16,0-21-16,-21 22 0,21-22 15,0 0-15,1 0 0,-1 0 0,0 0 16,21 0-16,-21 0 0,1 0 16,-1 0-16,21-22 0,-21 1 0,0 21 15,22-21-15,-22 0 0,0 0 0,0-22 16,0 22-16,1 0 0,-22 0 15,21-21-15,-21 20 0,21-20 0,-21 21 16,0 0-16,0 0 0,0-1 0,0 1 16,-21 21-1,0 0-15,-1 21 0,1 1 16,0-1-16,0 0 0,0 0 0,0 0 16,21 22-16,0-22 15,-22 0-15,22 0 0,0 21 0,0-20 16,0-1-16,0 0 0,0 0 0,0 0 15,22-21-15,-1 21 0,0-21 16,0 0-16,0 0 0,22 0 16,-22 0-16,21 0 0,-21 0 0,22 0 15,-22 0-15,21-21 0,-21 0 0,0 0 16,22 21-16,-22-21 0,0 0 16,-21-1-16,21-20 0,0 21 0,-21 0 15,0 0-15,0-1 0,0-20 0,0 21 16</inkml:trace>
  <inkml:trace contextRef="#ctx0" brushRef="#br0" timeOffset="90771.16">12446 7345 0,'-21'0'0,"42"0"0,-63 0 15,42-21 1,-22 21-16,1 0 78</inkml:trace>
  <inkml:trace contextRef="#ctx0" brushRef="#br0" timeOffset="90988.05">11134 7620 0,'0'21'31,"21"-21"-16,0 0-15,21 0 0,-21 0 0,22 0 16,-22 0-16,21-21 0,1 21 16,-1 0-16,0 0 0,-21-21 0,22 0 15,-22 21-15,21 0 0,-21-21 0</inkml:trace>
  <inkml:trace contextRef="#ctx0" brushRef="#br0" timeOffset="91595.69">14584 7514 0,'21'-21'0,"-42"42"0,63-42 0,-42 0 16,0 0-16,21 0 0,-21-1 15,21 1-15,-21-21 0,0 21 0,0 0 16,22-1-16,-22 1 0,21 0 16,-21 42 15,0 0-31,0 1 0,0 20 15,0-21-15,-21 21 0,-1 1 16,22-1-16,-21 0 0,0 1 0,0-1 16,21 0-16,-21 1 0,0-1 0,-1-21 15,22 22-15,0-22 0,0 21 16,-21-21-16,21 0 0,0 1 0,0-1 16,0 0-16,0 0 0,21 0 15,1-21 1,-1 0-16,0 0 0,0 0 15,-21-21-15,21 0 0,0 21 0,-21-21 16,22 0-16,-22-1 0,21 1 16,0 0-16,-21 0 0</inkml:trace>
  <inkml:trace contextRef="#ctx0" brushRef="#br0" timeOffset="91808.57">14414 7641 0,'0'0'16,"-21"21"0,42-21-1,1 0 1,-1 0-16,0 0 0,0 0 0,21 0 16,-20 0-16,-1 0 0,21 0 0,-21 0 15,0-21-15,22 21 0,-22 0 16,0 0-16,0-21 0,0 21 0,22 0 15,-22 0-15</inkml:trace>
  <inkml:trace contextRef="#ctx0" brushRef="#br0" timeOffset="93651.51">15409 7768 0,'0'0'0,"21"0"15,1 0 1,-1-21-16,-21 0 16,21 0-16,0 0 15,-21-1-15,0 1 0,0 0 16,0 0-16,0 0 16,0 0-16,0-1 0,0 1 0,0 0 15,-21 0-15,0 21 0,0-21 0,-1 21 16,1 0-16,0 0 0,-21 0 15,21 0-15,-22 21 0,22 0 16,-21 0-16,21 0 0,-22 1 0,22-1 0,0 21 16,0-21-16,0 0 15,-1 22-15,22-22 0,0 0 0,0 0 16,0 0-16,0 1 0,0-1 0,22-21 16,-22 21-16,21 0 0,0-21 0,21 0 15,-21 0-15,1 0 0,-1 0 16,21 0-16,-21 0 0,0 0 0,22-21 15,-22 21-15,0-21 0,0 21 16,0-21-16,1-1 0,-1 1 0,0 0 16,0 0-16,-21 0 0,21 0 0,0-1 15,-21-20-15,22 21 0,-22 0 16,0 0-16,21-1 0,-21 1 16,0 42 15,0 1-31,0-1 15,0 0-15,-21 0 0,21 0 0,0 0 16,-22 1-16,22-1 0,0 0 0,0 0 16,0 0-16,0 0 0,0 1 15,22-1-15,-1-21 16,0 21-16,0-21 0,0 0 16,0 0-16,1 0 0,-1 0 0,0 0 15,0 0-15,-21-21 16,21 21-16,0-21 0,1-1 0,-22 1 15,0 0-15,21 0 0,0 0 0,-21-22 16,21 22-16,-21-21 0,0 0 16,21-1-16,-21 22 0,21-21 0,-21-1 15,22 1-15,-22 21 0,0-21 0,0 20 16,0 1-16,0 42 31,-22 1-31,22 20 0,0-21 16,-21 21-16,0-20 0,21 20 15,0 0-15,0-21 0,0 22 0,-21-22 16,21 21-16,0-21 0,0 1 16,0-1-16,0 0 0,0 0 15,0 0-15,21-42 47,-21 0-31,21 0-16,0 0 0,1-1 15,-1 1-15,-21 0 0,21 21 16,0-21-16,0 0 0,0 0 0,1 21 16,-1 0-16,0-22 0,0 22 0,21 0 15,-20 0-15,-1 0 16,0 0-16,-21 22 16,0-1-1,-21 0-15,0-21 16,-1 0-16,1 0 0,0 21 15,0-21-15,0 0 0,0 0 16,-1 0-16,1 0 16,0 0-16,0 0 15,0 0 1,21 21-16,0 0 16,-21 1-16,21-1 15,0 0-15,0 0 16,0 0-16,21-21 0,0 21 15,-21 1-15,21-22 0,0 0 16,0 21-16,1-21 0,-1 0 0,21 21 16,-21-21-16,22 0 0,-22 0 0,21 0 15,0 0-15,1 0 0,-1 0 16,-21 0-16,22 0 0,-1-21 0,-21 0 16,21 21-16,-20-22 0,-1 1 0,0 0 15,0 0-15,0 0 0,0 0 16,1-1-16,-22 1 0,0 0 0,21 0 15,-21 0-15,0 0 0,0-1 0,0 1 16,-21 21 0,-1 0-16,22 21 15,-21-21-15,0 22 0,0-1 0,0 0 16,21 0-16,-21 0 0,21 0 0,-22 22 16,22-22-16,0 0 15,0 0-15,0 0 0,0 1 0,22-1 16,-1-21-16,0 0 0,0 21 15,0-21-15,22 0 0,-22 0 16,0 0-16,21 0 0,-21 0 0,22 0 16,-22 0-16,0 0 0,0-21 15,0 0-15,1 21 0,-1-22 0,0 1 16,0 0-16,-21-21 0,21 21 16,-21-1-16,21 1 0,-21 0 0,0 0 15,0 0-15,0 42 31,0 0-15,0 0-16,-21 0 0,0 1 0,21-1 16,0 0-16,-21 0 15,21 0-15,-21-21 0,21 21 0,-21 1 16,21-1 0,-22-21 15,22-21-16,0-1-15,0 1 16,0 0-16,0 0 0,22 0 16,-22 0-16,21-1 0,0 1 0,0-21 15,0 21-15,22 0 0,-22-1 0,21 1 16,-21 0-16,22 0 0,-1 21 16,0 0-16,-21 0 0,22 0 15,-22 21-15,21 0 0,-21 0 0,1 1 16,-1-1-16,0 0 0,-21 0 15,0 0-15,0 0 0,0 22 0,0-22 16,0 0-16,-21 0 0,0-21 0,-1 21 0,22 1 16,0-1-16,-21-21 15,21 21-15,-21-21 0,0 0 16,21-21 15</inkml:trace>
  <inkml:trace contextRef="#ctx0" brushRef="#br0" timeOffset="95031.72">18944 7260 0,'21'-21'0,"-42"42"0,42-63 16,-21 21-16,21 0 0,-21-1 0,0 1 16,0 0-16,0 0 0,0 0 15,0 42 17,0 0-32,0 21 0,0-20 15,0 20-15,0 0 0,0 1 0,0-1 16,0 0-16,0 22 0,0-22 15,0 0-15,0 1 0,0-1 16,0-21-16,-21 22 0,21-22 0,-21 0 16,21 0-16,-21 0 0,21 0 15,0 1-15,-21-22 0,21 21 16,-21-21-16,-1 0 0,22-21 16,0-1-1,0 1-15,0 0 16,0 0-16,0 0 0,0-22 0,22 22 15,-1 0-15,-21 0 0,42-21 16,-21 20-16,0 1 0,1 0 0,20 0 16,-21 0-16,21 0 0,-20 21 0,20 0 15,0 0-15,1 0 0,-1 21 16,0 0-16,-21 0 0,22 0 16,-22 0-16,21 22 0,-21-22 0,-21 0 15,0 0-15,0 22 0,0-22 0,0 0 16,0 0-16,-21 0 0,0 0 15,-21-21-15,21 22 0,-22-1 0,1-21 16,0 0-16,20 21 0,-20-21 0,21 0 16,-21 0-16,20 0 0,1 0 15,0 0-15,0 0 0,21-21 16,-21 0 0,21-1-16,21 22 46,0 22-30,0-1-16,0-21 0,1 0 16,-1 21-16,21-21 0,-21 0 15,0 0-15,22 0 0,-1 0 0,0 0 16,1 0-16,-1 0 0,0 0 16,1 0-16,-1-21 0,0 0 0,-20 21 15,20-22-15,0 1 0,-21 21 0,1-21 16,20 0-16,-21-21 0,0 20 15,0 1-15,1-21 0,-1 21 0,-21 0 16,0-22-16,21 22 0,-21 0 16,0 0-16,0 0 0,0-1 15,-21 22 1,21 22-16,-21-22 0,-1 21 16,1 0-16,21 0 0,-21 0 15,0 22-15,21-22 0,-21 0 0,21 0 16,0 0-16,0 0 0,0 1 0,0-1 15,0 0-15,21 0 16,0-21-16,0 0 0,-21 21 0,21-21 16,1 0-16,-1 0 0,0 0 0,0 0 15,0 0-15,0 0 0,22 0 16,-22-21-16,0 21 0,0-21 16,0 0-16,1 0 0,-1-1 0,0 1 15,0-21-15,0 21 0,-21-22 16,21 1-16,1 0 0,-1-22 0,0 22 15,21 0-15,-42-1 0,21 1 0,1 0 16,-1-1-16,-21 22 0,21 0 16,-42 63-1,0-21 1,-1 1-16,1 20 0,0 0 16,0 1-16,21-1 0,-21 0 15,0 1-15,21-22 0,0 21 0,0 0 0,-22-20 16,22 20-16,0-21 15,0 0-15,0 0 0,0 1 0,0-1 16,0 0-16,0 0 0,0 0 16,22-21-16,-1 0 15,0 0-15,0 0 0,0 0 16,0 0-16,1 0 0,-1 0 0,0 0 16,-21-21-16,21 21 0,0-21 0,0 0 15,-21 0-15</inkml:trace>
  <inkml:trace contextRef="#ctx0" brushRef="#br0" timeOffset="95231.61">20129 7430 0,'0'0'0,"-21"0"0,42-22 47,1 22-47,-1-21 15,0 21-15,21 0 0,-21 0 0,1 0 16,20-21-16,-21 21 0,0 0 16,22 0-16,-1-21 0,-21 21 15,21 0-15,1 0 0</inkml:trace>
  <inkml:trace contextRef="#ctx0" brushRef="#br0" timeOffset="96871.67">20934 7324 0,'-21'0'0,"-1"21"16,1-21-16,21 21 0,-21 0 15,21 0-15,-21 1 0,0-1 16,21 21-16,0-21 0,0 0 16,0 1-16,0-1 0,0 0 0,0 0 15,0 0-15,0 0 0,0 1 0,0-1 16,0 0-1,0 0-15,21-21 16,0 0-16,0 0 16,0 0-16,1 0 15,-1-21-15,0 0 0,0 0 16,0-1-16,0 1 0,1 0 0,-1 0 16,0 0-16,0 0 0,0-22 15,-21 22-15,21 21 0,1-21 0,-22 0 16,0 42 15,0 0-31,0 0 0,0 0 16,0 1-16,0-1 15,0 0-15,0 0 0,0 0 16,0 0-16,0 1 16,21-22-16,0 0 0,0 21 15,0-21-15,0 0 0,1 0 16,-1 0-16,0 0 0,0 0 0,0 0 15,0-21-15,1 21 0,-1-22 0,0 1 16,0 0-16,21 0 0,-20 0 16,-1 0-16,0-1 0,21-20 0,-21 21 15,1 0-15,-1-22 0,-21 22 16,0 0-16,21 21 0,-21-21 16,-21 21 15,21 21-31,0 0 0,-21 0 15,-1 1-15,22-1 0,-21 0 0,21 0 16,-21 0-16,21 0 0,0 1 0,0-1 16,0 0-16,0 0 0,0 0 15,0 0-15,0 1 0,21-22 16,0 21-16,1-21 0,-1 0 0,21 0 16,-21 21-16,0-21 0,22 0 15,-22 0-15,21 0 0,-21 0 16,22 0-16,-22 0 0,21 0 0,-21-21 15,1 0-15,-1-1 0,0 1 16,0 0-16,0 0 0,0 0 0,1-22 16,-1 22-16,0 0 0,-21-21 0,0 21 15,0-1-15,0 1 0,0 0 16,0 0-16,-21 21 16,0 0-16,-1 0 0,1 0 15,0 21-15,0 0 0,21 0 16,-21 1-16,0-1 0,21 0 0,-22 0 15,22 0-15,0 0 0,0 1 0,0-1 16,0 0-16,0 0 16,0 0-16,0 0 0,22 1 15,-1-22-15,0 21 0,0-21 0,0 0 16,0 0-16,22 0 0,-22 0 16,21 0-16,-21 0 0,22 0 0,-22 0 15,0 0-15,21 0 0,-20-21 0,-1-1 16,0 1-16,0 0 0,0 0 15,22-21-15,-43 20 0,21 1 0,0-21 16,-21 0-16,0 20 0,0 1 0,0 0 16,0 0-16,0 0 0,0 0 15,-21 21 1,0 0-16,21 21 0,-22 0 16,1 0-16,0 0 0,21 0 15,-21 1-15,21-1 0,0 0 0,0 0 16,0 0-16,0 0 0,0 1 0,0-1 15,0 0-15,0 0 0,21 0 16,0 0-16,0-21 0,1 0 16,-1 22-16,0-22 0,21 0 0,-21 0 15,22 0-15,-22 0 0,21 0 16,-21 0-16,22-22 0,-22 1 0,0 0 16,21 0-16,-20 0 0,-1 0 15,21-22-15,-21 22 0,0-21 16,1 21-16,-1-22 0,0 22 0,-21 0 15,0-21-15,21 20 0,-21 1 16,-21 42 0,0 1-1,0-1-15,-1 0 16,1 21-16,21-21 0,-21 1 0,21-1 16,-21 0-16,0 0 0,21 0 0,0 0 15,0 1-15,0-1 0,-21-21 16,21 21-16,0 0 0,0 0 15,0-42 32,0 0-47,0 0 16,0 0-16,0-1 0,21 1 16,-21-21-16,21 21 0,0 0 0,0-22 15,0 22-15,22-21 0,-22-1 16,21 22-16,1-21 0,-1 21 0,0 0 15,1-1-15,-1 1 0,0 0 0,22 21 16,-43 0-16,21 0 0,1 0 16,-22 21-16,0 0 0,0 1 0,-21-1 15,0 0-15,0 0 0,0 21 16,0-20-16,-21 20 0,0-21 16,0 21-16,-1-20 0,1-1 0,0 0 15,0 21-15,21-21 0,-21 1 0,0-1 16,-1 0-16,1 0 15,0-21 1,0 0 0,0 0-1,0 0-15,-1 0 0,1 0 16,0 0-16</inkml:trace>
  <inkml:trace contextRef="#ctx0" brushRef="#br0" timeOffset="97763.16">10922 8954 0,'-21'0'0,"0"0"16,21-22-1,0 1 1,0 0-16,21 0 0,0 0 16,0 0-16,0-1 0,22 1 15,-22 0-15,21 21 0,0-21 0,1 21 16,-1 0-16,-21 0 0,22 0 0,-1 0 16,0 0-16,1 0 0,-22 21 15,21 0-15,-21 0 0,0 22 0,-21-1 16,0-21-16,0 22 0,0-1 0,0-21 15,0 21-15,0-20 0,-21-1 16,21 0-16,-21 0 0,0 0 16,0 0-16,0 1 0,-1-22 0,1 0 15,0 0-15,21-22 16,0 1 0,0 0-16,0 0 0,0 0 15,0-22-15,0 22 0,21-21 0,0 21 16,-21-22-16,22 1 0,-1 0 15,0 21-15,0-22 0,0 22 0,0-21 16,1 21-16,-1 21 0,0-22 0,0 22 16,-21-21-16,21 21 0,0 0 0,1 0 31,-1 0-31,-21 21 0,0 1 0,0-1 16,21 0-16</inkml:trace>
  <inkml:trace contextRef="#ctx0" brushRef="#br0" timeOffset="98106.96">11790 8932 0,'0'0'16,"21"0"-1,0 0-15,0 0 16,0 0-16,1-21 0,-22 0 16,42 21-16,-42-21 0,42 0 15,-21 0-15,1-1 16,-1 1-16,0 0 0,-21 0 15,0 0-15,0 0 16,-21 21-16,0 0 16,-1 0-16,1 0 0,0 21 0,0-21 15,0 21-15,0 0 0,21 0 0,-22 0 16,22 22-16,-21-22 0,21 0 16,0 21-16,0-20 0,0-1 0,0 0 15,0 0-15,0 0 0,0 0 0,21 1 16,1-1-16,-1 0 0,0-21 15,21 21-15,-21-21 0,1 0 16,20 0-16,0 0 0,-21 0 16,22 0-16,-1 0 0,0-21 0,22 0 15,-22 0-15</inkml:trace>
  <inkml:trace contextRef="#ctx0" brushRef="#br0" timeOffset="99172.36">12827 8763 0,'0'0'0,"0"-21"0,0-21 0,0 20 0,0 1 15,0 0-15,0 0 0,0 0 0,-21 21 16,0 0-16,-1-21 0,1 21 16,-21 0-16,21 0 0,0 0 0,-1 21 15,-20 0-15,21 0 0,0-21 0,0 42 16,-22-20-16,22-1 0,0 0 16,21 21-16,-21-21 0,21 22 15,-21-22-15,21 0 0,0 21 0,0-20 16,0-1-16,0 0 0,0 0 0,21 0 15,0-21-15,0 21 0,0-21 16,0 0-16,1 0 0,-1 0 0,21 0 16,-21 0-16,0 0 0,1 0 0,-1 0 15,0-21-15,0 0 0,0 21 16,0-21-16,1 0 0,-22 0 0,21-1 16,0-20-16,-21 21 0,21 0 0,0-22 15,-21 22-15,21 0 0,-21 0 16,22 0-16,-22 0 0,0-1 15,21 22-15,-21 22 32,0-1-32,0 0 0,-21 0 15,-1 21-15,22 1 0,-21-1 0,0 0 16,21 1-16,-21-1 0,0 22 0,21-22 16,0 0-16,-21 22 0,21-22 15,-22 22-15,22-22 0,0 21 0,0-20 16,-21 20-16,21 1 0,-21-22 0,21 22 15,-21-1-15,21-21 0,0 22 0,0-22 16,-21 1-16,21-1 0,0-21 16,0 21-16,0-20 0,0-1 15,0 0-15,21-21 16,0 0 0,0-21-16,0 0 0,1 21 15,-22-43-15,21 22 0,0 0 16,0-21-16,0-1 0,0 1 0,1 0 15,-1-22-15,21 22 0,-21-22 0,0 1 16,22-1-16,-1 1 0,-21-1 16,22 1-16,-22-22 0,21 22 15,-21-1-15,22-21 0,-22 22 0,0-1 16,0 1-16,0 21 0,0-1 0,1 1 16,-22 21-16,21 0 0,-21-1 15,0 1-15,0 42 47,0 1-47,0-1 0,0 0 0,-21 21 16,21 1-16,0-22 0,0 21 0,0 0 15,0-20-15,0 20 0,0-21 16,0 21-16,0-20 0,21-1 0,-21 0 16,21-21-16,0 21 0,0-21 15,0 0-15,1 0 0,-1 0 0,0 0 16,0 0-16,21 0 15,-20-21-15,-1 0 0,0 21 0,0-21 16,0-22-16,0 22 0,1-21 0,-1 21 16,0-22-16,0 1 0,0 0 15,0-1-15,1 1 0,-1 21 0,-21-22 16,0 22-16,21 0 0,-21 0 0,0 42 31,-21 0-31,21 0 16,-21 1-16,21 20 0,-22-21 0,22 21 15,-21 1-15,21-22 0,0 21 16,0-21-16,0 22 0,0-22 0,0 0 16,0 0-16,0 0 0,21 1 15,1-22-15,-1 0 0,0 0 16,0 0-16,0 0 0,0 0 16,22 0-16,-22 0 0,21 0 0,-21 0 15,1-22-15,20 1 0,-21 0 0,0 0 16,0 0-16,22 0 0</inkml:trace>
  <inkml:trace contextRef="#ctx0" brushRef="#br0" timeOffset="100195.77">14436 8721 0,'-22'0'0,"1"0"0,21 21 16,21-21 30,1-21-46,-1 21 0,0-21 16,0 21-16,0-22 0,0 22 16,1-21-16,-22 0 0,21 21 0,-21-21 15,21 0-15,-21 0 0,0-1 16,-21 22 0,0 0-16,-1 22 15,-20-1-15,21 0 0,0 0 16,-22 0-16,22 0 0,0 22 0,0-22 15,0 21-15,0-21 0,21 1 16,-22 20-16,22-21 0,0 0 0,0 0 16,0 1-16,0-1 0,22-21 0,-1 21 15,0-21-15,0 0 0,21 21 16,-20-21-16,20 0 0,-21 0 0,21 0 16,-20 0-16,20 0 0,0-21 0,1 0 15,-22 21-15,21-21 0,0-1 0,1 1 16,-22-21-16,21 21 0,-21 0 15,1-22-15,-1 22 0,0-21 0,-21 21 16,0-1-16,0 1 0,0 0 16,0 0-16,-21 21 15,0 0-15,-1 0 16,1 0-16,21 21 0,0 0 0,-21 0 16,21 1-16,0-1 0,0 0 15,0 0-15,0 0 0,0 0 0,0 1 16,0-1-16,0 0 0,0 0 0,21 0 15,-21 0-15,21-21 0,-21 22 0,0-1 16,22-21-16,-22 21 0,21-21 16,-21 21-1,-21-42 17,-1 21-32,22-21 15,-21 21-15,21-21 0,-21 21 0,0-22 16,21 1-16,-21 21 0,0 0 15,-1 0-15,22 21 32,0 1-32,0-1 0,0 0 15,0 0-15,22-21 0,-1 21 16,0 0-16,0-21 0,0 22 0,22-22 16,-22 0-16,21 21 0,0-21 0,1 0 15,-1 0-15,0 0 0,1 0 16,-22 0-16,21-21 0,1 21 15,-1-22-15,0 1 0,1 0 0,-22-21 16,21 21-16,0-22 0,-20 1 16,20 0-16,-21-22 0,0 22 0,0-1 15,1-20-15,-1 21 0,0-22 0,0 22 16,-21-1-16,0 1 0,0 0 0,0 21 16,0-1-16,-21 22 15,0 22-15,0-1 16,-1 0-16,22 0 0,-21 21 15,0-20-15,21 20 0,-21-21 0,21 21 16,0 1-16,0-1 0,0-21 16,0 22-16,0-1 0,0 0 0,0-21 15,0 22-15,0-22 0,0 0 16,0 21-16,0-20 0,21-22 0,0 21 16,-21 0-16,21-21 0,1 0 0,-1 0 15,0 0-15,0 0 16,0 0-16,0 0 0,1 0 0,-1-21 15,0 21-15,-21-21 0,21-1 0,0 1 16</inkml:trace>
  <inkml:trace contextRef="#ctx0" brushRef="#br0" timeOffset="100417.64">15515 8594 0,'-21'0'16,"42"0"-16,-21 0 31,21 0-31,0 0 0,1 0 0,20 0 16,-21 0-16,0-21 0,22 21 15,-22 0-15,21 0 0,-21-22 0,22 22 16,-22 0-16,21 0 0,-21 0 0,0-21 16,1 21-16,-1 0 0,-21-21 15,21 21-15,-21-21 0</inkml:trace>
  <inkml:trace contextRef="#ctx0" brushRef="#br0" timeOffset="101591.43">17357 8805 0,'0'22'31,"21"-22"-15,0 0-16,0 0 0,0 0 0,0-22 0,22 22 16,-22-21-16,0 21 15,21-21-15,-20 0 0,-1 21 0,0-21 0,0 0 16,-21-1-16,0 1 0,0 0 0,0 0 16,0 0-16,-21 0 15,0-1-15,0 1 0,-1 0 0,-20 0 16,21 0-16,-21 21 0,20 0 0,-20 0 15,21 0-15,-21 0 0,-1 0 16,1 21-16,21 0 0,-22 0 0,1 22 16,21-22-16,-21 0 0,20 21 0,1-21 15,0 22-15,0-22 0,21 21 16,0-21-16,0 1 0,0-1 0,0 0 16,0 0-16,21 0 0,0 0 15,22-21-15,-22 0 0,21 0 0,-21 0 16,22 0-16,-1 0 0,0 0 15,1 0-15,-1-21 0,0 21 0,1-21 16,-22 0-16,21 0 0,-21 21 0,0-43 16,1 22-16,-22 0 0,21 0 15,-21 0-15,21-22 0,0 22 0,-21 0 16,0 0-16,0 42 31,0 0-15,0 0-16,0 22 0,0-22 15,0 0-15,0 0 16,0 0-16,0 1 0,0-1 16,0 0-16,21-21 0,0 21 0,1-21 15,-1 0-15,0 0 16,21 0-16,-21 0 0,1 0 0,-1 0 16,21 0-16,-21-21 0,0 0 0,1 21 15,-22-21-15,21-1 0,0 1 16,-21 0-16,21 0 0,-21 0 0,0 0 15,0-1-15,0 1 0,0 0 0,0 0 16,21 0-16,-21 0 0,0 42 47,0 0-47,-21 0 0,0 0 0,21 0 16,0 1-16,-21 20 0,0-21 15,-1 0-15,22 0 0,0 1 0,0-1 16,-21 0-16,21 0 0,0 0 0,0 0 15,-21-21-15,21 22 16,0-44 15,0 1-31,0 0 16,0 0-16,0 0 0,0 0 0,21-1 16,0 1-16,1-21 0,-1 21 0,0-22 15,0 22-15,21 0 16,1 0-16,-1 0 0,0 0 0,1-1 15,20 1-15,-20 21 0,-1 0 0,21 0 16,-41 0-16,20 21 0,-21-21 0,0 22 16,0-1-16,-21 0 0,0 0 15,0 0-15,0 22 0,0-22 0,-21 0 16,21 0-16,-21 21 0,0-20 0,0-1 16,-22 0-16,22 0 15,21 0-15,-21-21 0,0 21 0,0-21 16,21 22-16,21-22 31,-21-22-31,21 1 16,21 21-16,-20-21 0</inkml:trace>
  <inkml:trace contextRef="#ctx0" brushRef="#br0" timeOffset="102099.98">19135 8657 0,'0'0'0,"0"-106"32,-22 85-32,1 0 0,0 21 0,0 0 15,0 0-15,0 0 16,-1 0-16,-20 0 0,21 21 16,0 0-16,-22 1 0,22-1 0,0 0 15,0 0-15,0 0 0,0 22 16,-1-22-16,22 0 0,-21 21 0,21-21 15,0 1-15,0-1 0,0 0 0,0 0 16,21-21-16,1 21 0,-1-21 16,0 0-16,0 0 0,0 0 15,0 0-15,1 0 0,-1-21 0,0 21 16,0-21-16,0 0 0,0 0 0,1-1 16,-1 1-16,-21-21 0,21 21 15,0-22-15,0 22 0,-21-21 16,21 0-16,1-1 0,-1 1 0,-21 0 15,21-1-15,0 1 0,-21 21 16,0-22-16,21 22 0,-21 0 0,0 0 16,0 42-1,0 0-15,0 0 0,-21 1 16,0 20-16,0 0 0,21-21 0,-21 22 16,-1-1-16,22 0 0,-21-20 0,21 20 15,0-21-15,0 21 0,0-20 16,0 20-16,0-21 0,0 0 0,0 0 15,21 1-15,-21-1 0,22-21 0,-1 0 16,0 0-16,0 0 0,0 0 16,0 0-16,1-21 15</inkml:trace>
  <inkml:trace contextRef="#ctx0" brushRef="#br0" timeOffset="102703.73">20934 8742 0,'0'0'16,"0"-21"-16,-21 21 0,-1 0 0,1-21 15,21-1-15,0 1 16,0 0-16,0 0 16,0 0-16,21 0 15,1-1-15,-1 22 0,0 0 16,21-21-16,-21 21 0,22 0 0,-22 0 15,21 0-15,-21 0 0,22 0 0,-22 0 16,0 21-16,0 1 0,0-22 16,1 21-16,-1 0 0,-21 21 0,0-21 15,0 1-15,0-1 0,0 21 0,0-21 16,-21 0-16,-1 1 0,1-1 16,0 0-16,0 0 0,0-21 0,0 21 15,-1-21-15,1 0 16,21-21-1,0 0 1,0 0-16,0 0 16,0-1-16,21 1 0,1-21 15,-22 21-15,21 0 0,0-22 0,0 22 16,0 0-16,0 0 0,1 0 0,20-1 16,-21 1-16,0 0 0,0 21 15,1 0-15,-1 0 0,0 0 16,0 21-1,-21 0-15,0 1 16,0-1-16</inkml:trace>
  <inkml:trace contextRef="#ctx0" brushRef="#br0" timeOffset="103331.4">21675 8721 0,'0'0'0,"21"0"0,0 0 16,0 0-16,-21-21 0,21 21 15,0-22-15,1 22 0,-1-21 0,0 0 16,21 21-16,-21-21 0,1 0 0,-1 0 16,0-1-16,-21 1 0,21 0 15,-21 0-15,-21 21 16,0 0-16,0 0 16,-1 0-16,1 0 0,-21 0 15,21 21-15,-22 0 0,22-21 0,0 21 16,0 1-16,0-1 0,0 0 15,-1 0-15,22 0 0,0 0 16,0 1-16,0-1 0,0 0 0,0 0 16,0 0-16,22-21 0,-1 21 0,0 1 15,0-22-15,0 0 0,22 0 16,-22 0-16,21 0 0,-21 0 0,22 0 16,-1 0-16,0 0 0,-21 0 0,22-22 15,-1 1-15,0 0 0,1 0 16,-22 0-16,21 0 0,-21-1 0,1 1 15,-1 0-15,0-21 0,0 21 0,-21-1 16,0 1-16,0 0 16,0 0-16,0 0 0,0 0 15,-21 21-15,0 0 16,21 21-16,-21 0 16,21 0-16,0 0 0,0 0 15,0 1-15,0-1 0,0 0 0,0 0 16,0 0-16,0 0 0,21 1 15,-21-1-15,21 0 0,-21 0 0,0 0 16,0 0-16,0 1 16,-21-22-1,0 0-15,-1 0 0,1 0 16,0 0-16,0 0 16,0 0-16,0 0 0,21-22 15,0 1-15,0 0 16,0 0-1,21 21 1,0 0-16,0 0 0,21-21 0</inkml:trace>
  <inkml:trace contextRef="#ctx0" brushRef="#br0" timeOffset="103707.18">22691 8573 0,'0'0'0,"21"0"0,-21-22 0,0 1 0,21 0 16,-21 0-16,21 0 0,-21 0 15,0-1-15,0 44 32,0-1-17,0 0-15,-21 0 0,21 0 0,-21 22 16,0-1-16,21 0 0,-22 1 0,1 20 16,0-21-16,21 22 0,-21-22 15,21 1-15,-21 20 0,21-21 0,0 22 16,-21-22-16,21 1 0,-22 20 0,1-21 15,21 1-15,0 20 16,-21-20-16,0 20 0,0-21 0,21 22 16,-21-22-16,-1 22 0,1-22 0,0 0 15,0-20-15,0 20 0,21-21 0,-21 0 16,21 0-16,-22 1 0,22-1 16,0-42 15,22-1-31,-1 1 0,-21 0 15,21 0-15,0-21 0,0 20 16,0-20-16,1 21 0,20-21 0</inkml:trace>
  <inkml:trace contextRef="#ctx0" brushRef="#br0" timeOffset="104055.17">22733 8615 0,'0'0'0,"0"-21"0,0 0 0,0-22 0,0 22 16,0 0-16,0 0 0,0 0 0,0-1 16,21 1-16,0 21 0,0 0 15,22-21-15,-22 21 0,0 0 0,21 0 16,-20 0-16,-1 0 0,0 21 16,0 0-16,0 1 0,0-1 0,-21 0 15,0 0-15,0 0 0,0 22 16,0-22-16,0 0 0,0 0 0,-21 0 15,0-21-15,-21 21 0,21 1 16,-1-22-16,1 21 0,-21-21 0,21 0 16,0 0-16,-22 0 0,22 0 15,0 0-15,0 0 0,21-21 32,21-1-17,0 22-15,-21-21 0,21 21 16,0-21-16,1 21 0,-1 0 0,21-21 15</inkml:trace>
  <inkml:trace contextRef="#ctx0" brushRef="#br0" timeOffset="104779.17">23241 8488 0,'0'0'0,"21"0"0,-21-21 16,21 0-1,-21 42 1,-21-21-1,21 21-15,-21 0 0,0-21 0,21 21 16,0 0-16,-21 1 0,21-1 0,-22 0 16,22 0-16,0 0 15,0 0-15,0 1 0,0-1 16,22 0-16,-1-21 16,0 0-1,-21-21-15,0 0 16,0-1-16,0 1 0,0 0 15,0 0-15,0 0 0,0 0 16,0-1-16,21 1 0,-21-21 0,21 21 16,-21 0-16,21-1 0,-21 1 15,22 0-15,-1 0 0,0 0 0,0 21 16,0 0-16,0 0 0,1 0 0,-1 0 16,0 0-16,0 21 15,0-21-15,-21 21 0,0 0 16,0 0-16,0 1 0,0-1 0,0 0 15,0 0-15,0 0 0,0 0 0,0 1 16,0-1-16,0 0 16,0 0-16,0 0 0,0 0 15,-21-21-15,21 22 16,-21-22-16,21-22 31,0 1-31,0 0 16,0 0-16,0 0 0,0 0 15,0-1-15,21 1 0,0-21 16,0 21-16,1 0 0,20-22 0,-21 22 16,0 0-16,22 0 0,-1 0 15,-21-1-15,21 22 0,-20 0 0,20 0 16,-21 0-16,0 0 0,0 22 0,-21-1 16,0 0-16,0 0 15,0 21-15,0-20 0,0-1 0,0 0 16,0 0-16,-21 0 0,21 0 0,0 1 15,-21-1-15,0 0 0,0 0 16,21 0-16,-21 0 0,-1-21 16,22 22-16,0-44 47,0 1-47,22 0 15,-1 21-15,0-21 0</inkml:trace>
  <inkml:trace contextRef="#ctx0" brushRef="#br0" timeOffset="105223.89">24490 8297 0,'0'0'16,"0"-21"0,-21 21-16,-1 0 15,1 0-15,0 0 0,0 0 16,-21 0-16,20 0 0,1 0 15,-21 0-15,21 21 0,0-21 16,-1 22-16,1-22 0,21 21 0,0 0 16,0 0-16,0 0 15,0 0-15,21-21 16,1 22-16,-1-22 0,0 0 16,0 21-16,0-21 0,0 0 15,1 21-15,-1-21 0,0 21 0,0 0 16,-21 0-16,0 1 15,0-1 1,0 0-16,0 0 0,-21-21 16,0 0-16,0 21 0,-1-21 15,1 0-15,0 0 0,0 0 0,0 0 16,0 0-16,-1 0 0,1 0 16,0 0-16,0 0 0,0 0 0,0 0 15,21-21 32,21 21-47,0-21 0,0 0 16,0 21-16,0 0 0</inkml:trace>
  <inkml:trace contextRef="#ctx0" brushRef="#br0" timeOffset="105632.17">24469 8509 0,'42'0'15,"-21"0"1,0 0-16,0 0 16,1 0-16,20 0 0,-21-21 15,0 21-15,0 0 0,22-21 0,-22 0 16,21 21-16,-21-22 0,22 1 16,-22 0-16,0 0 0,0 0 15,0 0-15,-21-1 0,0 1 0,0 0 16,0 0-16,0 0 15,-21 21-15,0 0 0,0 0 16,0 21-16,0-21 0,-22 21 0,22 0 16,0 0-16,0 1 0,0-1 15,21 21-15,0-21 0,-22 0 0,22 1 16,0-1-16,0 0 0,0 0 16,0 0-16,22-21 15,-22 21-15,21-21 0,0 22 16,0-22-16,0 0 0,0 0 15,1 0-15,-1 0 16,0 0-16,0 0 0,0 0 16,0 0-16,1 0 15,-22-22 1,21 22-16,0-21 0</inkml:trace>
  <inkml:trace contextRef="#ctx0" brushRef="#br0" timeOffset="105792.08">25146 8573 0,'-21'0'15,"0"0"1,-1 0 15</inkml:trace>
  <inkml:trace contextRef="#ctx0" brushRef="#br0" timeOffset="108811.15">931 10837 0,'0'0'0,"21"-21"0,-21 0 16,0 0-16,0 0 15,0 0 1,-21 21-16,21 21 31,0 0-31,-21 21 16,21 1-16,0-1 0,-21 0 15,21 1-15,0 20 0,0 1 0,-21-22 16,21 21-16,-21 1 0,-1-22 16,22 1-16,0-1 0,0 0 0,-21 1 15,21-1-15,0-21 0,-21 0 16,21 0-16,0 1 0,0-1 16,0-42 15,0-1-16,0 1-15</inkml:trace>
  <inkml:trace contextRef="#ctx0" brushRef="#br0" timeOffset="109299.12">783 11028 0,'0'0'0,"0"-21"0,0 0 0,0-22 15,0 22-15,0 0 0,0 0 16,0-22-16,0 22 0,0 0 0,21-21 15,0 21-15,22-22 0,-22 22 16,21 0-16,-21 0 0,22 0 0,-1 21 16,22 0-16,-22 0 0,0 0 15,22 0-15,-22 21 0,0 0 0,1 21 16,-22-21-16,21 22 0,-42-22 16,0 21-16,0 1 0,0-22 0,-42 21 15,21 0-15,-43-20 0,22 20 16,-22 0-16,1-21 0,-1 22 0,1-22 15,21 0-15,-22 0 16,22-21-16,-22 21 0,22-21 0,21 0 16,-22 0-16,22 0 0,0 0 15,0 0-15,0-21 0,21 0 0,0 0 16,0 0-16,21 21 16,0 0-1,0 0-15,0 21 0,1 0 16,20 21-16,-21-20 0,0 20 0,0 0 15,22 1-15,-22-1 0,0 0 16,0-21-16,0 22 0,-21-1 16,22-21-16,-1 22 0,-21-22 0,21 0 15,-21 0-15,0 0 16,21-21-16,0 0 16,0 0-16,1 0 15,-1-21-15,0 21 0,0-21 16,-21 0-16,21 0 0,0-1 0</inkml:trace>
  <inkml:trace contextRef="#ctx0" brushRef="#br0" timeOffset="109967.5">1312 11409 0,'21'0'31,"1"0"-15,-22-21-16,21 21 0,0-21 15,0-1-15,0 22 0,0-21 0,1 0 16,-1 21-16,0-21 0,0 0 16,0 0-16,0-1 0,-21 1 0,0 0 15,0 0-15,0 0 16,0 0-16,-21 21 0,0 0 16,0 0-16,0 21 15,-22 0-15,22 0 0,0 21 16,0 1-16,0-22 0,0 21 0,-1 1 15,1-1-15,0 0 0,21-21 16,0 22-16,0-22 0,0 0 16,0 0-16,0 0 0,0 1 0,21-22 15,0 0-15,1 0 0,20 0 16,-21 0-16,21 0 0,-20 0 0,20-22 16,0 22-16,1-21 0,-1 0 0,0 0 15,1-21-15,-1 20 0,0-20 16,22 21-16,-22-21 0,-21-1 0,22 1 15,-1 0-15,-21 20 0,0-20 16,-21 0-16,0 21 0,0-1 0,0 1 16,0 0-16,-21 21 0,0 0 15,0 0-15,-22 21 0,22 0 0,0 1 16,0-1-16,0 0 0,0 0 16,-1 21-16,22-20 0,0-1 15,0 21-15,0-21 0,0 0 0,22 1 16,-1-1-16,0 0 0,-21 0 15,21-21-15,0 21 0,0 0 0,1-21 16,-1 22-16,0-22 0,0 21 16,0-21-16,-21 21 0,21-21 0,-21 21 15,-21-21 1,0 0-16,0 0 16,-21 0-16,20 0 0,1 21 15,0-21-15,0 0 0,-21 0 0,20 0 16,1 0-16,21-21 31,21 0-31,1 21 16,-1-21-16,0 21 0</inkml:trace>
  <inkml:trace contextRef="#ctx0" brushRef="#br0" timeOffset="110359.87">2413 11155 0,'0'-21'0,"0"42"0,0-63 0,0 20 0,0 1 16,-21 0-16,0 0 16,-1 21-16,1 0 15,0 0 1,0 21-16,21 0 0,-21 0 16,21 22-16,0-1 0,0 0 0,0 22 15,0-22-15,0 22 0,0-1 16,0-20-16,0 20 0,0 1 0,0-1 15,0 1-15,0 20 0,0-20 16,0-1-16,0 1 0,0 20 0,0-20 16,0 21-16,0-22 0,0 1 0,0-1 15,-21 1-15,-1-1 0,1 1 16,0-22-16,21 21 0,-21-20 16,21-1-16,-21-21 0,21 0 15,0 1-15,0-44 16,0-20-16,0 21 15,0-21-15,21-1 0,0 1 16,0-22-16,-21 22 0,21-21 0,1-1 16,-1 1-16,0-22 0,-21 21 15,21 1-15,0-22 0</inkml:trace>
  <inkml:trace contextRef="#ctx0" brushRef="#br0" timeOffset="110663.7">2328 11875 0,'21'-191'16,"-21"-21"-1,0 170-15,-21 487 0,42-932 16,1 444-16,-22 22 0,0-21 0,0 21 15,0 0-15,21-1 0,0-20 16,0 21-16,0 21 0,0-21 0,1 0 16,-1-1-16,0 22 0,21-21 15,-21 21-15,22 0 0,-22 0 0,21 0 16,-21 0-16,1 0 0,-1 0 16,0 21-16,-21 1 0,0-1 0,0 21 15,0-21-15,-21 22 0,0-22 0,-1 21 16,-20 0-16,21-20 0,-21-1 15,20 21-15,-20-21 0,21 0 0,-21 1 16,20-22-16,1 21 0,-21 0 16,21-21-16,42 0 31,0-21-15,0 0-16,0-1 0,22 22 0,-1-21 15,-21 0-15,22 0 0,-1 0 16</inkml:trace>
  <inkml:trace contextRef="#ctx0" brushRef="#br0" timeOffset="111371.53">3027 11134 0,'0'0'0,"0"-21"0,21-1 0,-21 1 15,-21 21 17,0 0-32,21 21 0,-22 1 0,1-1 15,21 0-15,-21 0 0,21 0 16,-21 0-16,21 1 0,-21-1 0,21 0 15,0 0-15,0 0 0,0 0 16,21-21 0,0 0-16,0 0 0,0 0 0,1 0 15,-1 0-15,0 0 0,0-21 16,-21 0-16,21 0 16,-21 0-16,21 0 0,-21-1 15,0 1-15,0 0 0,0-21 16,0 21-16,0-1 0,0 1 15,0 0-15,0 0 0,0 0 16,22 0-16,-1 21 16,0-22-16,0 22 0,0 0 0,22 0 15,-1 0-15,-21 0 0,21 0 0,1 22 16,-22-1-16,0-21 0,21 21 16,-20 0-16,-1 0 0,-21 22 0,0-22 15,21 0-15,-21 21 0,0-21 16,0 1-16,0 20 0,0-21 15,-21 0-15,0 0 0,21 1 0,-22-22 0,1 21 16,21 0-16,-21-21 0,0 21 16,0-21-1,21-21 1,0 0-16,0 0 16,0-1-16,0 1 0,0-21 0,0 21 15,21-22-15,0 1 0,0 0 0,0 21 16,1-22-16,-1 22 0,0-21 15,21 21-15,1-1 0,-22 22 0,21-21 16,-21 21-16,22 0 0,-22 0 0,21 0 16,-21 0-16,0 21 0,1 1 15,-1-1-15,-21 0 0,0 0 0,0 0 16,0 0-16,0 22 0,0-22 16,0 0-16,0 21 0,0-20 15,0-1-15,0 0 0,0 0 0,0 0 16,-21 0-16,21 1 15,-22-22-15,1 21 16,21-42 15,0-1-31,0 1 0,21 0 16</inkml:trace>
  <inkml:trace contextRef="#ctx0" brushRef="#br0" timeOffset="111820.49">4381 11007 0,'0'-64'31,"0"43"-31,0 0 16,0 0 0,-21 21-1,0 0-15,0 0 0,0 0 16,0 21-16,-1 0 0,1-21 15,21 21-15,0 0 16,-21-21-16,21 22 0,0-1 16,0 0-16,21-21 15,0 0-15,1 0 16,-1 21-16,0-21 0,0 0 16,0 21-16,0-21 0,1 0 0,-22 21 15,0 1-15,0-1 16,0 0-16,0 0 0,0 0 15,0 0-15,-22-21 0,1 22 16,0-22-16,0 21 0,0-21 16,0 0-16,-1 0 0,1 21 0,0-21 15,0 0-15,0 0 0,0 0 16,-1 0-16,1 0 16,0 0-16,21-21 15,0 0-15,0-1 16,0 1-1,21 0-15,0 0 0,1 21 16</inkml:trace>
  <inkml:trace contextRef="#ctx0" brushRef="#br0" timeOffset="112179.52">4657 11091 0,'0'-21'16,"0"0"-16,21 21 16,0-21-16,0 21 0,0-21 15,0 0-15,1 21 0,-1-22 16,0 1-16,0 0 0,-21 0 0,21 0 16,0 0-16,-21-1 15,0 1-15,-21 21 16,0 0-16,0 0 0,0 21 15,0-21-15,-1 22 0,-20-1 16,21 0-16,0 0 0,0 21 0,21-20 16,0-1-16,0 0 0,-22 0 15,22 0-15,0 22 0,0-22 16,22 0-16,-22 0 0,21 0 16,0-21-16,0 0 0,0 0 0,0 0 15,1 0-15,-1 0 0,0 0 0,21 0 16,-21 0-16,1-21 0,-1 0 15</inkml:trace>
  <inkml:trace contextRef="#ctx0" brushRef="#br0" timeOffset="114399.63">6202 10880 0,'0'0'16,"0"-21"-16,0-1 0,0 1 0,0 0 15,0 0-15,0 0 0,0 0 0,0-22 16,0 22-16,0-21 0,0-1 16,0 22-16,0-21 0,0 0 0,0 20 15,0-20-15,0 21 0,0 0 0,0 0 16,0-1-16,0 44 15,0 20-15,0-21 16,-21 21-16,21 1 0,-22 20 0,22-20 16,0-1-16,0 21 15,0-20-15,-21-1 0,21 22 0,0-43 16,0 21-16,0 0 0,0 1 0,0-22 16,0 0-16,0 0 0,0 0 15,0 1-15,21-1 0,1-21 16,-1 0-16,0 0 0,0 0 0,0 0 15,22-21-15,-22-1 16,0 22-16,0-21 0,0 0 0,22 0 16,-22 0-16,-21 0 0,21-1 0,-21 1 15,0 0-15,0 0 0,0 0 16,0 0-16,0-1 0,0 1 16,-21 21 15,42 0-16,0 0-15,0 0 16,0 0-16,1 0 0,-1 0 0,21 0 16,22 0-16,-22 0 15,-21 0-15,21-21 0,1 21 0,-22-21 16,21 21-16,-21 0 0,1-21 0,-1 21 16,-21 21 15,-21 0-16,-1-21-15,22 21 0,-21 0 16,0 22-16,0-22 0,21 0 0,0 0 16,-21 0-16,21 1 0,0-1 0,0 0 15,0 0-15,0 0 16,21-21-16,0 0 0,0 0 16,0 0-16,1 0 0,-1 0 0,0 0 15,0 0-15,21 0 0,-20 0 0,-1-21 16,0 21-16,0-21 0,0 21 15,0-21-15,-21 0 0,0-1 16,22 1-16,-22 0 0,0 0 0,0 0 16,0 0-16,0-1 0,-22 1 0,1 0 15,0 0-15,0 0 0,0 0 16,0 21-16,-22 0 0,22-22 0,0 22 16,0 0-16,42 0 31,21 0-16,-21 0-15,22 0 0,-22 0 0,21 0 16,1 0-16,20-21 0,-21 21 16,22 0-16,-22-21 0,22 21 0,-1 0 15,1-21-15,-22 21 0,22 0 16,-22 0-16,0-21 0,1 21 16,-22 0-16,0 0 0,0 0 0,-42 0 31,0 0-31,-22 21 0,22-21 15,-21 21-15,21 0 0,-22 0 0,22 1 16,0-1-16,-21 0 0,21 21 16,-1-21-16,1 1 0,0 20 0,0-21 15,0 0-15,21 0 0,0 1 0,0-1 16,0 0-16,0 0 0,0 0 16,21-21-16,0 21 0,0-21 15,0 0-15,1 0 0,-1 0 16,0 0-16,21 0 0,-21-21 0,22 0 15,-1 0-15,-21 0 0,22 21 16,-22-43-16,21 22 0,-21 0 0,0-21 16,1 21-16,-1-22 0,0 1 0,0-22 15,0 22-15,0 0 0,-21-22 16,22 22-16,-22 0 0,0-22 0,0 22 16,0-1-16,0 22 0,0-21 0,0 21 15,0 0-15,0-1 0,-22 44 31,22-1-31,0 0 0,-21 21 0,21 1 16,-21-1-16,21 0 0,0 1 16,-21-1-16,21 0 0,-21 1 15,21-1-15,0 21 0,0-41 0,0 20 16,0 0-16,0-21 0,0 22 0,0-22 16,0 0-16,21 0 0,0 0 15,0 1-15,0-22 0,1 21 0,-1-21 16,21 0-16,-21 0 0,0 0 0,1 0 15,20 0-15,-21 0 0,0 0 16,0-21-16,22-1 0,-22 22 0,0-21 16,-21 0-16,21 0 0,0 0 0,-21 0 15,22-1-15,-22 1 0,0 0 0,0 0 16,0 42 15,0 0-15,0 0-16,-22 1 15,22-1-15,0 0 0,0 0 16,0 0-16,0 0 16,22-21-16,-1 0 15,0 0-15,0 0 16,0 0-16,22 0 0,-22 0 0,0 0 16,0-21-16,0 21 0,-21-21 0,21 21 15,1-21-15,-22 0 0,21 0 16,-21-1-16,21 1 15,-21 0-15,0 0 0,0 42 47,0 0-31,0 0-16,0 1 0,0-1 0,0 21 16,0-21-16,-21 22 0,21-1 15,0 0-15,0 22 0,0-22 0,0 22 16,0-1-16,0-21 0,0 22 0,0-1 15,0 1-15,0-1 0,0 1 0,0-1 16,0 1-16,21-1 16,-21 1-16,0-1 0,0 22 0,0-21 15,0-1-15,0 22 0,0-22 0,0 1 16,0-1-16,0 1 0,0-1 0,0 1 16,0-1-16,0-20 0,0 20 15,0-21-15,-21 1 0,0-22 0,21 21 16,-22-21-16,1 1 0,-21-22 0,21 0 15,0 0-15,-1 0 0,-20-22 0,21 1 16,0 0-16,0 0 0,-1-21 16,1-1-16,0 1 0,0-22 15,0 22-15,-22-21 0,22 20 0,0-20 16,21-1-16,-21 1 0,21-1 0,-21 1 16,21-22-16,0 22 0,0-1 15,0 22-15,0-22 0,21 1 0,0 20 16,0 1-16,0 0 0,1-1 0,-1 1 15,0-21-15,21 20 0,-21 1 16,22 0-16,-1-1 0,0 1 0,1 0 16,-1 20-16,0-20 0,1 0 15,-1 21-15,0-22 0,1 22 16,-22 0-16,21 0 0,-21 0 0,1-1 16,-1 1-16,0 0 0,0 21 0,0-21 0</inkml:trace>
  <inkml:trace contextRef="#ctx0" brushRef="#br0" timeOffset="115907.63">10541 10499 0,'0'0'0,"0"-21"0,0-1 0,0 1 0,0 0 15,0 0-15,0 0 0,0 0 16,0-1-16,0 1 0,0 0 0,-21 21 16,0-21-16,-1 21 0,1 0 15,0 0-15,0 0 0,-21 0 16,20 21-16,1 0 0,-21 0 16,21 22-16,0-1 0,-1 0 0,1 1 15,-21-1-15,42 22 0,-21-22 16,0 21-16,21-20 0,-22-1 0,22 0 15,0 1-15,0-1 0,0-21 0,0 22 16,0-22-16,22 0 0,20 0 0,-21 0 16,0-21-16,22 21 0,-1-21 15,-21 0-15,21 0 0,-20 0 0,20 0 16,0-21-16,-21 21 0,22-21 0,-1 0 16,0 0-16,-20 0 15,20 21-15,-21-43 0,21 22 0,-20 0 16,-1 0-16,0 0 0,-21-22 0,0 22 15,21 0-15,-21 0 0,0 0 0,0-1 16,0 1-16,-21 21 31,0 21-31,21 1 0,0-1 0,-21 21 16,-1-21-16,22 0 0,0 1 16,0 20-16,0-21 0,0 0 0,0 0 15,0 1-15,0-1 0,0 0 0,22 0 16,-1-21-16,0 0 0,0 0 15,0 0-15,0 0 0,1 0 16,20 0-16,-21 0 0,21 0 16,-20 0-16,-1-21 0,21 0 0,-21 21 15,0-21-15,1-1 0,-1 1 0,-21 0 16,0 0-16,0 0 0,0 0 16,0-22-16,0 22 0,-21 0 0,-1-21 15,1 20-15,0 1 0,-21 0 0,21 0 16,-22 21-16,22 0 0,-21 0 15,21 0-15,-1 0 0,1 0 0,0 0 16,42 0 15,0 0-31,22 0 0,-22 0 16,21 0-16,-21 0 0,22 0 0,-1 0 16,0 0-16,1-21 0,-22 21 15,21 0-15,1 0 0,-1 0 0,0 0 16,-21 0-16,22 0 0,-22 21 0,0 0 15,0-21-15,0 21 0,-21 0 0,0 1 16,0-1-16,0 0 0,0 0 16,0 21-16,0-20 0,0-1 0,0 0 15,0 0-15,0 0 0,0 0 16,-21-21-16,21 22 0,-21-22 16,21 21-16,-21-21 0,0 0 15,21-21 16,0-1-15,0 1-16,0 0 0,0 0 16,21-21-16,0 20 0,0 1 0,0-21 15,1 21-15,-1-22 0,0 22 0,0 0 16,21 0-16,1 0 0,-22 0 16,21-1-16,1 22 0,-1 0 0,-21 0 15,21 0-15,-20 22 0,-1-22 16,0 21-16,-21 0 0,0 21 0,0-21 15,0 1-15,0-1 0,0 0 0,0 21 16,0-21-16,0 1 0,0-1 16,0 0-16,-21 0 0,21 0 15,0 0 1,21-21-16,0 0 0,0 0 0,0 0 16,1 0-16,20 0 0,-21 0 0,21-21 15,1 21-15,-22-21 0,21 0 0,-21 0 16,1 21-16,20-21 0,-21-22 15,0 22-15,-21 0 0,21-21 0,-21-1 16,22 1-16,-22 0 0,0-1 0,0 1 16,0 0-16,0-1 15,0 1-15,21 21 0,-21 0 0,0-1 0,0 1 16,0 0-16,0 42 16,-21 0-16,21 22 15,0-22-15,-22 21 0,1 1 16,0-1-16,21 0 0,-21-21 0,21 22 15,0-1-15,-21 0 0,21-20 0,0-1 16,0 21-16,0-21 0,0 0 16,0 1-16,0-1 0,0 0 0,0 0 15,21 0-15,0-21 0,0 0 0,0 21 16,22-21-16,-22 0 16,0 0-16,0 0 0,0-21 15</inkml:trace>
  <inkml:trace contextRef="#ctx0" brushRef="#br0" timeOffset="116100.01">12234 10710 0,'-21'0'0,"42"0"0,-63 0 16,42-21-16,0 0 31,21 21-31,0 0 0,0 0 16,1 0-16,-1-21 0,21 21 0,-21 0 15,0 0-15,22-21 0,-22 21 16,21 0-16,-21 0 0,22-21 0,-22 21 16,21 0-16,1 0 0,-22 0 15</inkml:trace>
  <inkml:trace contextRef="#ctx0" brushRef="#br0" timeOffset="117819.15">12975 10901 0,'21'-21'15,"0"21"-15,1-21 16,-1-1-16,0 22 16,-21-21-16,21 0 0,-21 0 0,21 0 15,-21 0-15,0-1 0,0-20 0,0 21 16,0 0-16,0-22 0,-21 22 15,0 0-15,0-21 0,0 42 0,-22-21 16,22 21-16,0 0 0,-21 0 0,-1 0 16,22 0-16,-21 21 0,21 0 0,-22 0 15,22 0-15,-21 22 0,21-22 16,-1 21-16,1-21 0,0 22 16,21-22-16,-21 21 0,21-21 0,0 0 0,0 1 15,0-1-15,0 0 0,21 0 0,0 0 16,0-21-16,1 0 15,20 21-15,-21-21 0,21 0 0,-20 0 16,20 0-16,-21 0 0,21 0 0,-20-21 16,20 21-16,-21-21 0,21 0 0,-20 21 15,-1-21-15,0 0 0,0-1 16,0 1-16,0-21 0,1 21 0,-22 0 16,0-22-16,0 22 0,21 0 0,-21 0 15,0 0-15,0-1 0,0 1 16,-21 21-1,21 21-15,-22 1 16,1-1-16,21 0 0,-21 0 16,21 0-16,0 0 0,-21 22 15,21-22-15,0 0 0,0 0 0,0 0 16,0 1-16,0-1 0,0 0 0,21-21 16,0 21-16,0-21 0,1 21 15,-1-21-15,21 0 0,-21 0 16,0 0-16,22 0 0,-22 0 0,21-21 15,-21 21-15,22-21 0,-22 0 0,0 21 16,0-21-16,0-1 0,1 1 16,-1 0-16,-21-21 0,0 21 15,21-1-15,-21 1 0,21 0 0,-21 0 16,0 0-16,0 42 31,-21 0-31,0 0 0,21 0 16,0 1-16,0-1 0,0 0 0,-21 0 15,21 0-15,0 0 0,0 1 16,0-1-16,0 0 16,21-21-16,0 21 0,0-21 0,0 0 15,0 0-15,1 0 0,-1 0 0,0 0 16,21 0-16,-21 0 0,1 0 0,-1 0 16,0 0-16,0-21 0,21 0 15,-20 21-15,-1-21 0,0-1 0,-21 1 16,21 0-16,0 0 0,0-21 15,-21 20-15,0 1 0,22 0 0,-22 0 16,21 0-16,-21 0 0,21 21 16,-21 21-1,0 0-15,-21 0 16,21 0-16,-21 0 0,-1 1 0,22-1 16,0 0-16,-21 0 0,0 0 15,21 0-15,0 1 0,0-1 16,-21-21-16,21 21 15,-21-21-15,21-21 47,0 0-31,0-1-16,0 1 0,0 0 16,21 0-16,0 0 0,0-22 15,0 22-15,1-21 0,-1 21 0,0 0 16,21-22-16,-21 22 0,22 0 15,-22 21-15,0 0 0,21 0 0,-20 0 16,-1 0-16,0 0 0,0 21 0,0 0 16,-21 0-16,0 1 0,0-1 0,0 0 15,0 0-15,0 0 0,0 0 16,0 1-16,0-1 0,0 0 16,0 0-16,0 0 0,0 0 15,0 1-15,-21-1 16,21 0-1,21-21 126,0 0-125,-21-21-16,22 21 0,-1 0 15,0 0-15,0-21 0,0-1 0,0 22 16,1-21-16,-1 21 0,21-21 0,-21 21 16,0-21-16,1 0 0,-1 0 15,0-1-15,0 1 0,0 0 0,-21 0 16,0 0-16,0 0 15,-21 21 1,0 0 0,0 0-16,0 0 15,-1 0-15,22 21 16,0 0 0,0 0-16,0 0 0,22 0 15,-22 1-15,21-1 16,-21 0-16,0 0 15,0 0-15,0 0 16,-21 1 0,-1-22-1,1 0-15,0 0 16,0 0-16,0 0 16,0 0-1,-1 0 1,22-22-16,0 1 0,0 0 15,-21 21-15,21-21 0,-21 0 0,0 0 16</inkml:trace>
  <inkml:trace contextRef="#ctx0" brushRef="#br0" timeOffset="118012.32">13970 10245 0,'0'0'0,"-21"0"0,0 0 15,-1 0 1,22 21 15</inkml:trace>
  <inkml:trace contextRef="#ctx0" brushRef="#br0" timeOffset="119987.76">15917 10562 0,'85'0'15,"-64"0"-15,0 0 16,0 0-16,22-21 0,-22 21 15,21-21-15,1 0 0,-22 21 0,21-21 16,0-1-16,-20 1 0,20 0 0,-21 0 16,-21 0-16,0 0 0,0-1 15,0 1-15,0 0 0,0 0 0,-21 0 16,-21 0-16,20-1 0,-20 22 0,0 0 16,-1 0-16,1 0 0,0 0 15,-1 0-15,1 0 0,0 22 16,21-1-16,-1 0 0,1 0 0,21 0 15,0 0-15,0 22 0,0-22 16,0 21-16,21-21 0,1 1 0,-1 20 16,0-21-16,21 21 0,1-20 0,-22 20 15,21-21-15,0 0 0,-20 22 16,20-22-16,-21 0 0,0 0 0,0 0 16,1 0-16,-22 1 0,0-1 0,0 0 15,-22 0-15,1-21 0,0 0 16,0 21-16,-21-21 0,-1 0 15,22 0-15,-21 0 0,-1 0 0,1 0 16,21-21-16,-21 21 0,-1-21 16,22 0-16,0 0 0,0-1 0,0 1 15,-1-21-15,22 21 0,-21 0 16,21-22-16,0 22 0,0 0 0,0 0 16,0 0-16,0-1 0,21 22 15,1 0 1,-22 22-16,0-1 15,0 0-15,0 0 0,0 0 0,0 0 16,0 1-16,0-1 0,0 0 16,0 21-16,0-21 0,21 1 0,0-1 15,0 0-15,0 0 0,0 0 16,1-21-16,-1 0 0,21 21 16,-21-21-16,22 0 0,-22 0 15,21 0-15,0 0 0,1 0 0,-1-21 16,0 0-16,-20 21 0,20-21 0,0 0 15,1 0-15,-22-1 0,21-20 16,-21 21-16,0-21 0,22-1 0,-22 1 16,0 0-16,0-1 0,0-20 0,-21 20 15,22 1-15,-1 0 0,0-1 0,-21 1 16,0 0-16,0 21 0,21-22 16,-21 22-16,0 0 0,0 42 31,0 0-31,-21 0 15,21 1-15,-21 20 0,0 0 0,-1 1 16,22-22-16,0 21 0,-21 0 0,21 1 16,-21-1-16,21 0 0,0-20 15,0 20-15,0-21 0,0 21 0,0-20 16,0-1-16,0 21 0,0-21 0,0 0 16,0 1-16,0-1 15,21-21-15,0 21 16,1-21-16,-1 0 0,0 0 0,0 0 0,0 0 15,0 0-15,1-21 0,-1 21 0,21-21 16,-21-1-16,0 1 16,22 0-16,-22 0 0,0 0 0,0 0 15,0-1-15,1-20 0,-1 21 16,-21-21-16,0 20 0,0 1 0,0 0 16,0 0-16,0 0 0,-21 21 15,-1 0-15,1 0 0,0 0 16,0 21-16,0 0 0,21 0 15,0 0-15,0 1 0,0-1 0,0 0 16,0 0-16,0 0 0,0 0 16,0 1-16,0-1 0,0 0 0,0 0 15,21 0-15,-21 0 16,21 1-16,-21-1 16,21-21-16,-21 21 0,21-21 15,1 0-15,-1 0 16,0 0-16,0 0 15,0 0-15,0 0 0,1-21 0,20 0 16,-21 21-16,0-22 0,0 1 0,22 0 16,-22 0-16,0 0 0,0 0 15,0-1-15,1 1 0,-1 0 16,-21 0-16,0 0 0,21 0 0,0 21 16,-21-22-16,0 44 31,-21-1-31,0 0 15,21 0-15,0 0 0,-21 0 16,21 1-16,0-1 16,0 0-16,0 0 0,0 0 15,0 0-15,21-21 16,0 0-16,0 0 0,0 0 16,0 0-16,22 0 0,-22 0 0,0 0 15,0 0-15,0 0 0,1 0 16,-1-21-16,0 0 0,0 21 0,-21-21 0,0 0 15,21 0-15,-21-1 16,21 1-16,-21 0 0,0 0 0,22 0 16,-22 0-16,0-1 0,0 44 31,0-1-15,0 0-16,-22 0 0,1 0 0,21 0 15,-21-21-15,21 22 0,0-1 16,-21 0-16,0 0 0,21 0 15,0 0-15,0-42 47,0 0-31,0 0-16,0 0 16,21 0-16,0-1 0,0 1 0,0-21 15,1 21-15,-1 0 0,0-1 16,0-20-16,21 21 0,-20 0 0,-1 0 15,21 21-15,-21 0 0,0 0 0,1 0 16,-1 0-16,0 21 0,-21 0 16,0 0-16,0 0 0,0 0 0,0 1 15,0 20-15,0-21 0,0 0 0,-21 0 16,21 1-16,-21-1 0,21 0 16,0 0-16,-22-21 0,22 21 0,-21-21 15,21 21-15,0 1 0,0-44 63,0 1-48,21 0-15</inkml:trace>
  <inkml:trace contextRef="#ctx0" brushRef="#br0" timeOffset="120647.38">18690 10605 0,'0'-22'16,"0"44"-16,0-65 0,0 22 0,0 0 15,0 0-15,-21 21 0,0-21 16,0-1-16,-1 22 16,1 0-16,0 0 0,0 0 0,0 0 15,0 0-15,-22 0 0,22 0 0,0 22 16,0-1-16,-22 0 0,22 0 15,0 21-15,21-20 0,-21-1 0,21 0 16,-21 21-16,21-21 0,0 1 0,0-1 16,0 0-16,0 0 15,21 0-15,0-21 0,0 0 16,0 0-16,1 0 0,-1 0 0,0 0 16,0 0-16,0 0 0,0 0 0,1 0 15,-1-21-15,0 21 0,-21-21 16,21 21-16,0-21 0,0 0 0,1-1 15,-22 1-15,21 0 0,0 0 16,-21 0-16,0 0 0,21-1 16,-21 44 15,-21-1-31,0 0 0,21 0 16,-21 0-16,-1 0 0,22 22 15,-21-22-15,21 0 0,-21 21 16,21 1-16,-21-22 0,21 21 0,0 1 15,0 20-15,0-21 0,0 1 16,-21 20-16,21-20 0,0 20 0,0-21 16,-21 22-16,21-22 0,0 22 0,0-22 15,-22 22-15,22-22 0,0 0 0,0 1 16,-21 20-16,0-21 0,21 1 16,-21 20-16,0-20 0,0-1 0,-1 0 15,1 1-15,0-22 0,0 21 16,0-21-16,-22 0 0,22 1 0,0-22 0,0 0 15,0 21-15,0-21 0,-1 0 16,1 0-16,21-21 16,0-1-16,0 1 15,0 0-15,0 0 0,0 0 0,0 0 16,0-1-16,0-20 0,21 0 0,-21 21 16,22-22-16,-22 1 0,0 0 15</inkml:trace>
  <inkml:trace contextRef="#ctx0" brushRef="#br0" timeOffset="121099.12">16933 10478 0,'0'0'16,"-21"0"-16,0 0 0,0 21 0,0-21 31,42 0-15,0 0-1,0 0-15,0 0 0,0 0 16,1-21-16,20 21 0,-21 0 16,0 0-16,0 0 0,1 0 15</inkml:trace>
  <inkml:trace contextRef="#ctx0" brushRef="#br0" timeOffset="121911.66">19304 10605 0,'-21'0'0,"42"0"0,-63 0 0,-1 0 16,22 0-16,0 0 0,0 0 15,42 0 17,0 0-32,0 0 0,22 0 15,-22 0-15,42 0 0,-20-22 0,20 22 16,-21 0-16,22 0 0,-1 0 0,1 0 15,-1 0-15,1 0 0,-22 0 16,22 0-16,-22 0 0,0 0 16,-20-21-16,20 21 0,-21 0 0,0 0 15,-21-21-15,0 0 16,0 0-16,-21 0 16,0 21-16,0-22 0,0 22 15,-1 0-15,1 0 0,21-21 16,-21 21-16,0 0 0,21-21 0,-21 21 15,0 0-15,42 0 47,0 0-31,0 0 0,0 0-16,0 0 0,1 0 0,-1 0 15,0 0-15,-21 21 16,21 0-16,-21 1 15,0-1-15,0 0 0,0 0 0,0 0 16,0 0-16,-21 1 0,0-1 0,0 0 16,-1 0-16,1 0 0,-21 0 15,21 1-15,-22-1 0,22 0 0,0 0 16,-21-21-16,21 21 0,-1-21 16,1 0-16,0 0 0,0 0 0,0 0 15</inkml:trace>
  <inkml:trace contextRef="#ctx0" brushRef="#br0" timeOffset="123724.62">21061 10266 0,'21'0'0,"-42"0"0,42-21 0,0 0 0,-21-1 15,21 22-15,-21-21 16,21 0-16,-21 0 0,0 0 16,0 42 15,0 0-15,0 21-16,0-20 0,-21 20 15,0 0-15,21 1 0,-21-1 16,21 0-16,-21 1 0,21-1 0,-21-21 15,21 21-15,0-20 0,0 20 0,0-21 16,0 0-16,0 0 0,0 1 0,0-1 16,0 0-16,21-21 15,0 0-15,0 0 0,0 0 0,22 0 16,-22 0-16,0 0 0,21 0 0,-21-21 16,1 21-16,20-21 0,-21-1 15,0 1-15,0-21 0,1 21 16,-1-22-16,0 1 0,0 0 0,0-1 15,-21 1-15,21 0 0,1-1 16,-22 1-16,0 0 0,21-1 0,-21 22 16,21-21-16,-21 21 0,0 0 0,0-1 15,0 44 1,0-1 0,-21 21-16,0-21 0,21 22 0,0-22 15,-22 21-15,1 0 0,0 1 16,21-1-16,0 0 0,0 1 0,-21-22 15,21 21-15,0-21 0,0 22 16,0-22-16,0 0 0,0 0 0,0 0 16,21-21-16,0 22 0,0-22 15,1 0-15,20 0 0,-21 0 0,21 0 16,-20 0-16,20 0 0,0 0 0,1-22 16,-22 22-16,21-21 0,0 0 15,1 0-15,-22 0 0,0-22 0,21 22 16,-20 0-16,-22-21 0,21 21 0,-21-1 15,0 1-15,0 0 0,0 0 16,0 0-16,-21 21 16,-1 21-16,1 0 0,0 0 15,21 0-15,0 1 16,-21-1-16,21 0 0,0 21 0,0-21 16,0 1-16,0-1 0,0 21 0,0-21 15,0 0-15,0 1 0,0-1 16,0 0-16,21-21 0,-21 21 15,21-21-15,-42 0 47,21-21-47,-21 21 0,0-21 0,21 0 16,-21-1-16,-1 22 16,22-21-1,0 42 1,22 1-1,-1-22 1,0 0-16,0 21 0,0-21 0,0 0 16,1 0-16,-1 0 0,0 0 0,21 0 15,1 0-15,-22 0 0,21 0 16,0 0-16,1 0 0,-1-21 0,0 21 16,-20-22-16,20 1 0,0 21 0,-21-21 15,1 0-15,-1 0 0,0 0 16,0-22-16,-21 22 0,0 0 0,0 0 15,0-22-15,0 22 0,0 0 0,0 0 16,-21 21 0,0 21-1,0 0-15,-1 0 0,22 22 16,-21-22-16,21 0 0,-21 0 16,21 22-16,0-22 0,0 0 0,0 0 15,0 0-15,0 0 0,0 1 16,21-1-16,0-21 0,1 0 0,20 21 15,-21-21-15,21 0 0,1 0 16,-1 0-16,0 0 0,1 0 0,20 0 16,-20 0-16,-1-21 0,21 21 0,-20-21 15,-22-1-15,21 1 0,-21 0 16,22 0-16,-22 0 0,-21 0 16,21-22-16,-21 22 0,21-21 0,-21 21 15,0-22-15,0 1 0,0 21 16,0 0-16,0-1 0,-21 1 0,0 21 15,0 0-15,0 0 0,-1 0 0,1 0 16,0 0-16,0 0 0,-21 0 16,20 21-16,-20 22 0,21-22 0,0 0 15,0 0-15,-1 22 0,22-22 0,0 0 16,0 0-16,0 0 0,0 0 16,0 1-16,0-1 0,0 0 0,0 0 15,22-21-15,-1 0 0,0 21 0,0-21 16,0 0-16,0 0 0,1 0 15,-1 0-15,0-21 0,0 21 16,0-21-16,0 0 0,1 0 0,-22-1 16,21 1-16,0-21 0,0 21 0,0-22 15,-21 1-15,21 0 0,1-1 16,-1 1-16,-21-21 0,21 20 0,0 1 16,0 0-16,0-1 0,1 22 0,-22-21 15,21 21-15,0-1 0,-21 1 16,0 42-1,0 1-15,0-1 0,0 21 16,-21-21-16,0 22 0,-1-1 16,22 0-16,0 1 0,-21-1 0,0 0 15,21 1-15,-21-1 0,21 0 0,0-21 16,0 22-16,0-1 0,0-21 16,0 22-16,0-22 0,0 0 0,0 0 15,21-21-15,0 21 0,0-21 0,1 0 16,-1 0-16,0 0 0,0 0 0,0 0 15,0 0-15,1 0 0,-1-21 16,0 21-16,-21-21 0,21 0 0,0 0 16,0-22-16,1 22 0,20 0 0</inkml:trace>
  <inkml:trace contextRef="#ctx0" brushRef="#br0" timeOffset="124091.41">24786 9948 0,'-21'-21'16,"42"42"-16,-42-63 0,21 21 15,0 0-15,0 42 31,0 0-31,0 0 16,0 0-16,-21 22 0,21-22 16,0 21-16,0 1 0,-21-22 0,-1 21 15,1 0-15,21 1 0,-21-22 0,0 21 16,0 1-16,21-22 0,-21 0 16,21 21-16,-22-21 0,22 1 0,-21-1 15,21 0-15,0 0 0,21-21 47,1 0-47,-1 0 0,0-21 0,0 0 16,21 0-16,-20-1 0</inkml:trace>
  <inkml:trace contextRef="#ctx0" brushRef="#br0" timeOffset="124453.2">25082 10202 0,'22'-21'0,"-171"148"0,276-233 0,-84 64 0,-22 42 15,0-21-15,-42 42 31,21 0-31,-21 0 0,0 1 16,-1-1-16,1 0 0,0 0 0,0 0 16,0 0-16,21 1 0,0-1 15,0 0-15,0 0 0,0 0 16,0 0-16,21 1 16,0-22-16,0 0 15,0 0-15,22 0 0,-22 0 0,0 0 16,0 0-16,0 0 0,1-22 0,-1 1 15,0 0-15,0 0 0,-21 0 16,0 0-16,0-22 0,0 22 0,0-21 16,0 21-16,0-1 0,0-20 0,-21 21 15,21 0-15,-21 21 0,0 0 16,-1 0-16,1 0 0,-21 0 16,21 0-16,0 0 0,-1 0 0,-20 0 15,21 21-15,0-21 0,0 0 16,-1 0-16,1 21 0,0-21 15,0 0-15,0 0 16,0 0-16</inkml:trace>
  <inkml:trace contextRef="#ctx0" brushRef="#br0" timeOffset="124686.07">24088 10054 0,'21'0'31,"0"0"-31,0 0 0,21 0 0,-20 0 16,-1 0-16,21 0 0,0 0 16,1 0-16,-1 0 0,0 0 0,1 0 15,-1 0-15,0 0 0,-20 0 0,20 0 16,-21 0-16,0 0 0,0 0 0,1-21 15</inkml:trace>
  <inkml:trace contextRef="#ctx0" brushRef="#br0" timeOffset="125256.74">25654 9970 0,'0'0'0,"0"-22"0,0 1 15,21 0 1,0 21-16,0-21 0,1 21 15,-1-21-15,0 21 0,21 0 0,-21 0 16,22 0-16,-22 0 0,21 0 0,-21 0 16,1 0-16,20 0 0,-21 21 15,-21 0-15,0 0 0,21 0 0,-21 22 16,0-22-16,0 21 0,0-21 0,0 22 16,0-22-16,-21 21 0,0-21 0,21 1 15,0 20-15,-21-21 0,21 0 16,-21 0-16,21 1 0,0-1 0,0 0 15,0-42 17,21 21-32,-21-21 0,21-1 15,-21 1-15,0 0 0,21 0 0,0 0 16,0 0-16,-21-22 0,22 22 16,-1-21-16,0 21 0,0-22 0,0 1 15,0 0-15,1-1 0,20 22 0,-21-21 16,0 21-16,-21-1 0,21 1 15,-21 0-15,22 0 0,-22 42 32,0 0-17,0 0-15,0 1 16,0-1-16,0 0 0,21 0 16</inkml:trace>
  <inkml:trace contextRef="#ctx0" brushRef="#br0" timeOffset="125611.54">26522 10224 0,'63'0'31,"-42"0"-31,1 0 16,-1-22-16,0 1 0,0 21 0,0-21 16,0 21-16,22-21 0,-22 0 15,0 21-15,0-21 0,0-1 16,1 1-16,-22 0 0,0 0 15,0 0-15,-22 21 16,1 0 0,0 0-16,0 21 0,0-21 0,0 21 15,-1 0-15,1 0 0,0 1 0,0-1 16,21 0-16,0 0 16,0 0-16,0 0 0,0 1 0,0-1 15,0 0-15,0 0 0,21 0 16,0-21-16,0 0 15,1 0-15,-1 0 0,0 0 16,0 0-16,0 0 0,0 0 16,1 0-16,-1 0 0,0 0 0,21-21 15,-21 0-15,1 21 0</inkml:trace>
  <inkml:trace contextRef="#ctx0" brushRef="#br0" timeOffset="126027.3">27178 10033 0,'0'-21'0,"0"42"0,0-63 0,0 21 15,21-1 17,0 22-32,0 0 0,1 0 15,-1 0-15,0 0 0,0 0 0,0 0 16,0 0-16,1 22 0,-1-22 16,0 21-16,0 0 0,0 0 15,0-21-15,1 21 0,-22 0 0,0 1 16,21-1-16,-21 0 0,0 0 0,0 0 15,0 0-15,-21 1 16,21-1-16,-22-21 0,1 21 0,0-21 16,0 0-16,0 0 0,0 0 15,-1 0 1,22-21 0,0 0-1,0-1-15,0 1 0,22 21 0,-1-21 16,0 0-16,-21-21 0,21 20 15,0 1-15,0 0 0,1 0 0,-1-21 16,0 20-16,0 1 0,0 21 0,-21-21 16,21 0-16,1 21 0,-1 0 15,0 0-15,0 0 47</inkml:trace>
  <inkml:trace contextRef="#ctx0" brushRef="#br0" timeOffset="126299.14">28130 9927 0,'-21'0'31,"21"21"-15,0 1-16,-21-22 0,0 21 0,0 0 15,21 0-15,-21 0 16,-1 0-16,1 1 0,21-1 16,0 0-16,0-42 62,0 0-46,0-1-16</inkml:trace>
  <inkml:trace contextRef="#ctx0" brushRef="#br0" timeOffset="126491.03">28088 9800 0,'0'0'0,"-21"-21"31,0 0-31,21 42 78,0 0-62</inkml:trace>
  <inkml:trace contextRef="#ctx0" brushRef="#br0" timeOffset="127659.66">28342 10075 0,'0'0'15,"21"0"1,0 0-16,1 0 16,-1-21-16,0 21 15,0-21-15,0 21 0,22-21 0,-22 0 16,0 0-16,0-1 0,0 1 0,-21 0 15,21 0-15,1-21 0,-22 20 16,21 1-16,-21-21 0,0 21 0,0 0 16,0-1-16,21 1 0,-21 0 0,0 42 47,0 22-47,-21-22 15,0 0-15,-1 21 0,22-21 16,-21 22-16,0-1 0,0-21 0,-21 22 15,20-1-15,1-21 0,0 21 0,0 1 16,-21-1-16,20-21 0,1 22 16,0-1-16,21 0 0,-21 1 0,21-1 15,-21 0-15,21 1 0,0-22 0,0 21 16,0-21-16,0 22 0,0-22 16,0 0-16,0 0 0,0 0 15,21-21-15,0 0 16,0 0-16,0 0 15,1 0-15,-1 0 0,0-21 16,0 0-16,-21 0 0,0 0 0,21-1 16,0 1-16,-21-21 0,22 0 15,-22 20-15,0-20 0,0 0 0,0-1 16,0 22-16,0-21 0,0 21 0,0 0 16,0-1-16,0 1 0,0 0 15,0 0-15,21 21 31,0 0-15,0 0-16,0 0 0,22-21 16,-22 21-16,0 0 0,0 0 15,21-21-15,-20-1 0,20 22 16,-21-21-16,21 21 0,-20-21 0,-1 0 16,21 21-16,-21-21 0,0 0 0,1-1 15,-1 1 1,-42 42 15,-1-21-31,1 22 0,21-1 16,0 0-16,0 0 0,-21-21 0,21 21 15,0 0-15,0 1 0,0-1 16,0 0-16,0 0 16,21-21-16,0 0 15,-21 21-15,22-21 0,-1 0 0,0 0 16,21 0-16,-21 0 0,1 0 15,-1 0-15,21 0 0,-21-21 0,0 21 16,1-21-16,-1 0 0,0 21 0,0-21 16,-21-1-16,21 1 0,0 0 15,-21 0-15,0 0 0,22 21 16,-22-21-16,-22 21 31,1 21-31,21 0 16,-21 0-16,0 0 15,0 0-15,0 1 0,21-1 0,-22 0 16,1 21-16,0-21 0,0 22 0,0-1 16,21-21-16,0 22 0,-21-1 15,21 0-15,-22 1 0,22-1 0,0 0 16,0 1-16,-21-1 0,0-21 0,21 21 16,-21-20-16,0 20 0,21-21 15,-21 0-15,-1 0 0,1 1 0,21-1 16,-21 0-16,0 0 0,0-21 15,0 0-15,-1 21 0,1-21 0,-21 0 0,21 0 16,0 0-16,-1 0 0,1 0 16,0 0-16,0 0 15,0 0-15,21-21 0,0 0 16,-21 21-16,21-21 0,0 0 16,0-1-16,0 1 15,0 0-15,21 0 0,0 0 0</inkml:trace>
  <inkml:trace contextRef="#ctx0" brushRef="#br0" timeOffset="128031.81">30247 9906 0,'0'0'0,"21"0"31,-21 21-15,0 0-1,0 1-15,0-1 0,0 0 16,0 0-16,-21 0 0,21 0 16,0 1-16,-21-1 0,21 0 15,-21-21-15,21 21 16</inkml:trace>
  <inkml:trace contextRef="#ctx0" brushRef="#br0" timeOffset="128239.69">30353 9779 0,'0'-21'0,"0"42"0,0-63 16,21 42 46,0 0-46,0 0-16,1 0 0,-1 0 15,0 21-15</inkml:trace>
  <inkml:trace contextRef="#ctx0" brushRef="#br0" timeOffset="128823.35">30882 9970 0,'0'0'0,"21"0"0,0 0 0,1 0 16,-1 0-16,0 0 0,21-22 0,-21 1 15,-21 0-15,22 0 0,-1 0 0,-21 0 16,21-1-16,-21-20 0,0 21 16,0-21-16,0-1 0,21 22 0,-21-21 15,0 21-15,0-1 0,0 1 16,0 0-16,0 0 0,-21 21 31,0 21-31,0 0 0,-1 22 0,1-22 16,0 21-16,0 22 0,0-22 0,0 21 15,-22-20-15,22 20 0,0-20 16,0 20-16,-22-21 0,22 22 0,0-1 16,0-20-16,0 20 0,0 1 0,-22-1 15,22 1-15,0-22 0,0 22 16,21-1-16,-21-21 0,21 1 0,-22 20 15,22-20-15,0-1 0,0-21 0,0 21 16,0 1-16,0-22 16,0 21-16,0-21 0,22 1 0,-1-1 15,0 0-15,0 0 0,0-21 0,0 0 16,1 21-16,-1-21 0,21 0 16,-21 0-16,0 0 0,22-21 0,-22 0 15,0 0-15,21 0 0,-20-1 0,-22-20 16,21 21-16,-21-21 0,0-1 15,0-20-15,0 20 0,0-20 0,0-1 16,-21 1-16,-1-1 0,-20 22 16,21-21-16,-21 20 0,20 1 15,1 0-15,-21 20 0,42-20 0,-21 42 16,21-21-16,-21 0 0,21 0 31,21 21-31,0 0 16,0 0-16,21 0 0,-20-22 15,20 22-15,-21-21 0,21 21 0,1-21 16,-1 0-16</inkml:trace>
  <inkml:trace contextRef="#ctx0" brushRef="#br0" timeOffset="129120.18">32131 9525 0,'0'0'0,"0"-21"15,0 0-15,0 0 0,0-1 16,0 1-16,-21 42 31,0 1-31,-1-1 0,22 0 0,-21 21 16,0 1-16,0-1 0,21 0 16,-21 1-16,0-1 0,-1 0 0,22 1 15,-21-1-15,21-21 0,-21 21 16,21-20-16,-21-1 0,21 0 0,0 0 15,0 0-15,0 0 0,0 1 16,0-1 0,-21-21-16,21-21 31,0-1-31</inkml:trace>
  <inkml:trace contextRef="#ctx0" brushRef="#br0" timeOffset="129939.71">31644 9864 0,'106'84'0,"-212"-168"15,85 63-15,0 21 0,42 0 32,0 0-17,21 0-15,-20 0 0,20 0 16,0 0-16,1 0 0,-1-22 0,0 22 16,22-21-16,-22 21 0,22-21 15,-1 0-15,-21 0 0,1 0 0,20-1 16,-20 1-16,-22 0 0,21 0 15,-21 0-15,0 0 0,-21-1 16,0 1-16,0 0 0,0 0 16,0 0-1,-21 42 1,0 0 0,0 21-16,0-20 0,0 20 0,-1-21 15,1 21-15,0 1 0,0-22 16,0 21-16,0 1 0,-1-22 15,1 21-15,0-21 0,21 0 0,-21 1 16,21-1-16,-21 0 0,21 0 16,0 0-16,0 0 15,0-42 17,0 0-32,21 0 15,0 0-15,0 0 0,0-1 0,1 1 16,20 0-16,-21 0 0,21 0 15,-20 0-15,20-1 0,0 1 16,-21 21-16,1 0 0,-1 0 16,0 0-16,0 0 0,0 0 0,-21 21 15,0 1-15,0-1 16,0 0-16,0 0 0,0 0 0,-21 0 16,21 1-16,-21-1 0,21 0 15,0 0-15,0 0 0,0 0 16,21-21-1,0 22-15,0-22 0,1 0 16,-1 0-16,0 0 0,0 0 16,21 0-16,-20 0 0,-1 0 0,0-22 15,0 1-15,0 0 0,0 0 16,1 0-16,-1 0 0,0-1 16,0-20-16,0 21 0,-21 0 0,0 0 15,0-1-15,0 1 0,-21 21 16,0 0-1,0 21-15,0 1 0,-1-22 16,1 21-16,0 0 0,21 21 0,0-21 16,0 1-16,0-1 15,0 0-15,0 0 0,0 0 0,0 0 16,0 1-16,21-22 16,0 0-16,1 21 0,-1-21 15,0 0-15,-21 21 0,21-21 16</inkml:trace>
  <inkml:trace contextRef="#ctx0" brushRef="#br0" timeOffset="131243.97">3683 12510 0,'21'0'15,"0"-22"1,-21 1-16,21 21 0,1-21 16,-1 21-16,0-21 0,0 0 15,0 0-15,0-1 0,1 22 16,-1-21-16,-21 0 0,0 0 0,0 0 16,-21 21-1,-22 0 1,22 0-16,0 0 0,-21 0 0,-1 0 15,22 21-15,-21-21 0,21 21 16,-22 0-16,22 0 0,0-21 0,0 22 16,0-1-16,-1 0 0,1 0 15,21 0-15,0 0 0,0 1 16,21-22-16,1 21 0,-1 0 16,21-21-16,-21 21 0,22-21 0,-1 0 15,0 21-15,1-21 16,-1 0-16,0 21 0,-21-21 0,22 22 0,-22-22 15,0 0-15,0 21 0,-21 0 16,0 0 0,-21 0-16,0-21 0,-21 0 15,20 0-15,-20 21 0,0-21 16,21 22-16,-22-22 0,1 0 0,0 0 16,20 0-16,-20 0 0,21 0 0,-21 0 15,20-22-15,1 1 0,0 21 16,21-21-16,-21 21 0,21-21 15,21 0 1,0 21 0,0 0-16,1 0 0,20 0 0,-21-21 15,0 21-15,22 0 0,-22 0 16</inkml:trace>
  <inkml:trace contextRef="#ctx0" brushRef="#br0" timeOffset="131643.74">4212 12404 0,'0'-43'31,"0"65"0,0-1-31,0 0 0,0 0 0,0 21 16,0-20-16,0 20 0,0 0 15,0 1-15,0-1 0,0 0 16,0 22-16,0-22 0,0 22 0,0-1 16,0 1-16,0-1 0,0 22 0,0-22 15,0 1-15,0 20 0,0-20 16,0 21-16,0-22 0,0 22 0,0-22 16,0 1-16,0-1 0,0 1 0,0-1 15,-21-20-15,21-1 0,0 0 16,0-21-16,-21 22 0,21-22 15,-21 0-15,-1-21 0,22-21 32,0 0-32,0 0 0,0-1 15,0-20-15,0 21 0,0-21 0,0-1 16,0-20-16,0-1 0,0 1 0,0-1 16,22-20-16,-1 20 0</inkml:trace>
  <inkml:trace contextRef="#ctx0" brushRef="#br0" timeOffset="131956.56">4276 12679 0,'0'0'0,"0"-42"0,0-1 0,0 1 16,21 0-16,-21 20 0,21 1 15,-21-21-15,21 21 0,-21 0 0,21-1 16,22 1-16,-22 0 0,0 0 16,21 0-16,1 0 0,-1 21 15,0 0-15,-21 0 0,22 0 0,-1 0 16,0 21-16,-20-21 0,-1 21 0,0 0 15,-21 0-15,0 22 0,0-22 16,0 0-16,0 0 0,-21 0 0,0 0 16,-22 22-16,22-43 0,0 21 0,-21 0 15,-1 0-15,22 0 0,-21-21 16,21 0-16,-1 22 0,1-22 0,0 0 16,0 0-16,0 0 15,42 0 16,0-22-31,0 22 0,0-21 16,22 21-16,-22-21 0</inkml:trace>
  <inkml:trace contextRef="#ctx0" brushRef="#br0" timeOffset="132940.99">4932 12510 0,'0'0'0,"21"0"31,0 0-15,-21-22-16,21 22 0,0-21 16,1 21-16,-22-21 0,21 21 15,0-21-15,0 21 0,-21-21 0,21 21 16,0-21-16,-21-1 0,22 22 0,-22-21 16,0 0-1,0 0-15,-22 21 16,1 21-16,21 0 15,-21-21-15,0 21 0,0 1 16,21-1-16,0 0 0,-21 0 0,-1 21 16,22-20-16,0-1 0,0 0 15,0 0-15,0 0 0,0 0 0,0 1 16,22-22 0,-1 21-16,0-21 0,0 0 0,0 0 15,0 0-15,1 0 0,-1 0 16,21-21-16,-21 21 0,0-22 0,22 22 15,-22-21-15,0 0 0,0 21 0,0-21 16,22 0-16,-22 0 0,-21-1 16,21 1-16,0 0 0,0 0 0,1 0 15,-22 0-15,21 21 0,0-22 0,-21 1 16,21 21-16,0-21 0,0 21 16,1 0-16,-1 0 15,0 0-15,-21 21 31,-21-21 1,0 0-17,-1 0 1,22-21 0,-21 21-16,0 0 15,21-21-15,-21 21 0,0 0 16,0 0-16,-1 0 0,1 0 15,0 21 1,0-21-16,0 21 0,21 0 0,-21 1 16,21-1-16,-22 0 0,22 21 0,0-21 15,0 1-15,0-1 0,0 0 16,0 21-16,0-21 0,0 1 0,0-1 16,22 0-16,-1 0 0,0-21 15,0 0-15,0 0 0,0 0 16,22 0-16,-22 0 0,0 0 0,0 0 15,22-21-15,-22 21 0,21-21 0,-21 0 16,22-1-16,-22 1 0,21 0 16,-21 0-16,0 0 0,-21 0 15,22-1-15,-22 1 0,21 0 0,-21 0 16,0 0-16,0 0 0,0-1 0,0 1 31,-21 42-15,-1 1-16,22-1 15,0 0-15,0 0 0,0 0 16,0 0-16,-21 1 0,21-1 0,0 0 16,0 0-16,0 0 0,0 0 0,0 1 15,0-1-15,21-21 16,1 0-16,-1 0 16,0 0-16,0 0 15,0-21 1,-21-1-16,21 22 0,1-21 15,-22 0-15,21 0 0,-21 0 0</inkml:trace>
  <inkml:trace contextRef="#ctx0" brushRef="#br0" timeOffset="133135.88">6096 12002 0,'0'0'0,"-21"0"0,0-22 0,-1 22 16,1 0-1,21 22 1,-21-22 0,21 21-16,0 0 15,0 0 1,21-21-16,-21 21 0,21 0 16</inkml:trace>
  <inkml:trace contextRef="#ctx0" brushRef="#br0" timeOffset="133539.16">6075 12531 0,'0'0'0,"21"0"31,0 0-31,0 0 0,0 0 0,22-21 16,-22 21-16,21-22 0,-21 1 0,22 21 15,-1-21-15,0 0 0,1 0 0,-22-22 16,21 22-16,-21 0 0,22-21 16,-22 21-16,0-22 0,-21 1 0,21 0 15,-21 20-15,21-20 0,-21 0 0,0 21 16,0-1-16,0 1 0,0 0 16,0 0-16,-21 21 0,0 0 15,0 0-15,0 21 0,0 0 0,21 0 16,-22 1-16,1-1 15,0 0-15,0 21 0,21 1 0,0-22 16,-21 21-16,21 0 0,0 1 0,-21-1 16,21 0-16,0 22 0,0-22 0,0 1 15,0 20-15,0 1 0,0-22 16,0 21-16,0 1 0,0 21 0,0-22 16,0 1-16,0-1 0,-22 1 0,22-1 15,0 1-15,-21 20 0,-21-41 0</inkml:trace>
  <inkml:trace contextRef="#ctx0" brushRef="#br0" timeOffset="134455.07">6265 13907 0,'21'0'0,"85"-85"16,-85 64-16,22-22 16,-1 22-16,0 0 0,-20-21 0,20-1 15,0 1-15,-21 0 0,22-1 0,-22 1 16,0 0-16,0-22 0,-21 22 0,0-22 15,0 1-15,0-1 0,0 1 16,-21-22-16,0 22 0,0-1 16,-22 1-16,22 20 0,-21 1 0,0 0 0,-1-1 15,22 22-15,-21 0 0,21 0 16,-22 0-16,22 21 0,21-21 16,-21 21-16,42-22 15,0 22 1,0 0-16,1-21 0,20 21 15,0-21-15,-21 0 0,22 21 0,-1-21 16,22 0-16,-22-1 0,0 1 0,1-21 16,-1 21-16,0 0 0,1-1 15,-22 1-15,21 0 0,-21 0 0,0 21 16,1-21-16,-44 21 47,22 21-47,-21-21 0,21 21 0,0 0 15,0 0-15,0 1 0,0-1 16,0 21-16,0-21 0,0 0 0,0 1 16,21-1-16,1 0 0,-22 0 15,21-21-15,0 0 0,-21 21 16,21-21-16,0 0 0,0 0 16,1 0-16,-1 0 0,0 0 15,0-21-15,-21 0 0,21 0 0,0 21 16,1-21-16,-1-1 0,0-20 15,0 21-15,-21 0 0,21 0 16,0-1-16,1 1 0,-1 0 0,0 0 16,-21 0-16,21 21 15,-21-21-15,21 21 0,-21 21 47,0 0-31,21-21-16,1 0 31,-22-21-15,0 0-16,0-1 15,0 1 1,-22 21-16,22-21 16,-21 21-16,0 0 0,0 0 15,21 21-15,-21 0 16,0 1-16,21-1 0,0 0 15,0 0-15,-22 21 0,22-20 0,0-1 16,0 21-16,0-21 0,0 0 0,0 1 16,0-1-16,0 0 0,22 0 15,-1 0-15,0-21 0,0 0 16,0 21-16,0-21 0,1 0 0,-1 0 16,0 0-16,0 0 0,0 0 15,22-21-15,-22 21 0,0-21 16,-21 0-16,21 0 0,0 21 0,-21-43 15,21 22-15,-21 0 0,0 0 0,0-21 16,0 20-16,0 1 0</inkml:trace>
  <inkml:trace contextRef="#ctx0" brushRef="#br0" timeOffset="134672">7239 11811 0,'-21'0'16,"42"0"-16,-63 0 0,20 0 0,1 0 15,21 21 17,21 0-17,1-21 1,-1 0-16</inkml:trace>
  <inkml:trace contextRef="#ctx0" brushRef="#br0" timeOffset="135508.2">9948 12446 0,'0'0'0,"43"-21"31,-22 21-31,0 0 0,-21-21 0,21 21 15,-21-21-15,0-1 0,0 1 16,0 0-16,0 0 16,0 0-16,-21 0 0,21-1 15,-21 1-15,0 0 0,-22 0 16,22 21-16,0 0 0,0-21 0,0 21 16,-1 0-16,1 0 0,0 0 0,0 21 15,0 0-15,0 0 0,-1 0 16,1 1-16,0-1 0,0 21 0,0-21 15,21 0-15,0 22 0,-21-22 0,21 0 16,-22 21-16,22-20 0,0-1 16,0 0-16,0 0 15,22-21-15,-1 0 0,0 0 0,0 0 16,0 0-16,22 0 0,-22 0 16,21-21-16,-21 0 0,22 0 0,-1 21 15,0-22-15,-21 1 0,22 0 0,-22-21 16,0 21-16,21-1 0,-20-20 15,-1 0-15,-21 21 0,21-22 0,0 1 16,-21 0-16,0-1 0,0 1 0,0 0 16,0 20-16,0 1 0,0 0 15,0 0-15,0 0 0,0 42 16,0 0-16,-21 0 16,21 0-16,-21 22 0,21-22 15,0 21-15,0 1 0,0-1 16,0-21-16,0 21 0,0 1 0,0-22 15,0 21-15,0-21 0,0 1 0,21-1 16,-21 0-16,21 0 0,0 0 16,-21 0-16,21 1 0,1-22 0,-22 21 15,21-21-15,0 0 0,0 0 16,0 0-16,0 0 0,1 0 16</inkml:trace>
  <inkml:trace contextRef="#ctx0" brushRef="#br0" timeOffset="136663.23">10837 12277 0,'0'-21'16,"0"42"-16,0-64 0,0 22 0,0 0 0,0 0 15,0 0 1,-21 21-16,0 0 16,0 0-16,0 0 0,-1 0 0,1 0 15,-21 0-15,21 21 0,0 0 0,-1 0 16,1 0-16,-21 1 0,21-1 15,0 0-15,-1 21 0,1-21 0,0 1 16,21 20-16,0-21 0,-21 0 0,21 0 16,0 1-16,0-1 0,0 0 0,0 0 15,21-21-15,0 0 16,0 0-16,1 0 16,20 0-16,-21 0 0,0 0 0,22 0 15,-22-21-15,0 0 0,21 0 16,-21-1-16,1 1 0,-1 0 0,0 0 15,-21 0-15,21-22 0,-21 22 0,21-21 16,-21 21-16,0-22 0,0 22 0,0 0 16,0 0-16,0 42 31,-21 0-31,21 0 0,0 1 16,-21-1-16,21 0 0,0 0 15,0 0-15,0 0 0,0 22 0,0-22 16,0 0-16,0 0 0,0 0 15,21 1-15,-21-1 0,21-21 16,0 0-16,1 21 0,-1-21 16,0 0-16,0 0 0,0 0 0,0 0 15,22 0-15,-22-21 0,0 0 0,0 21 16,22-22-16,-22 1 0,0 0 16,0 0-16,0-21 0,0 20 0,-21-20 15,22 0-15,-1-1 0,0 1 16,-21 0-16,21-1 0,0 1 0,-21 0 15,0-1-15,21 1 0,-21 21 0,22 0 16,-22 0-16,0 42 31,-22 0-31,1 0 16,21 21-16,-21-20 0,0 20 0,21 0 16,-21 1-16,21-1 0,-21 0 0,21-21 15,0 22-15,0-1 0,0-21 16,0 22-16,0-22 0,0 0 0,0 21 15,0-21-15,21 1 0,0-1 16,0-21-16,0 0 0,0 21 0,1-21 16,20 0-16,-21 0 15,0 0-15,22 0 0,-22 0 0,21-21 16,-21 21-16,22-21 0,-22-1 0,0 22 0,0-21 16,0 0-16,0 0 0,1 0 15,-22-22-15,0 22 0,21 0 16,-21-21-16,0 21 0,0-22 0,0 22 15,0 0-15,0 0 0,0 0 16,-21 21-16,-1 0 0,1 0 16,0 21-16,0-21 0,0 21 15,0 0-15,-1 0 0,22 0 0,-21 1 16,0-1-16,21 21 0,0-21 0,0 0 16,0 1-16,0-1 0,0 0 15,0 0-15,0 0 16,21-21-1,0 0-15,1 0 16,-1 0-16,0 0 0,0-21 16,0 0-16,0 21 0,1-21 0,-1 0 15,-21-1-15,21 1 0,0 0 0,0 0 16,-21 0-16,21 0 0,-21-1 16,22 1-16,-22 0 0,0 42 31,0 0-16,0 1-15,0-1 0,-22 0 16,22 0-16,-21 0 0,21 0 0,0 1 16,0-1-16,0 0 0,0 0 15,21-21 1,1 0-16,-1 0 16,0 0-16,0 0 0,0 0 15,0-21-15,1 0 0,-22 0 16</inkml:trace>
  <inkml:trace contextRef="#ctx0" brushRef="#br0" timeOffset="136911.09">10964 12086 0,'-42'0'16,"84"0"-16,-105 0 0,42 0 0,-1 0 15,44 0 1,-1-21 0,0 21-16,0 0 0,21 0 15,-20 0-15,20 0 0,0 0 0,1 0 16,-1 0-16,0-21 0,1 21 0,-1 0 16,0 0-16,-21 0 0,22 0 0,-22 0 15,21 0-15,-21-21 16</inkml:trace>
  <inkml:trace contextRef="#ctx0" brushRef="#br0" timeOffset="137339.84">13293 12044 0,'0'0'16,"0"-21"-16,0 0 15,0-1-15,0 1 16,21 21-16,-21 21 31,0 1-15,0-1-16,0 0 0,0 21 0,0-21 15,-21 22-15,-1-22 0,22 21 16,0-21-16,-21 1 0,21 20 16,-21-21-16,0 0 0,21 0 0,0 1 15,0-1-15,0 0 16,21-21-1,0 0 1,0-21-16,22 21 0,-22-21 0,0 21 16</inkml:trace>
  <inkml:trace contextRef="#ctx0" brushRef="#br0" timeOffset="137735.6">13885 12044 0,'0'0'0,"21"-21"0,1 0 16,-22-1-16,0 1 15,-22 21 1,1 0-16,0 0 16,-21 0-16,21 0 0,-1 21 0,1-21 15,0 22-15,0-1 0,0 0 0,0-21 16,21 21-16,-22 0 0,22 0 16,0 1-16,0-1 15,22-21-15,-1 21 0,0 0 16,0-21-16,0 0 0,0 0 15,1 21-15,-1 0 0,0-21 0,0 22 16,0-22-16,-21 21 16,21 0-16,-21 0 15,0 0-15,0 0 16,-21-21-16,0 0 16,0 22-16,0-22 0,0 0 0,-1 0 15,-20 0-15,21 0 0,0 0 16,-22 0-16,22 0 0,0 0 0,0 0 15,0 0-15,0 0 16,21-22-16,0 1 16,0 0-16,0 0 15,0 0-15</inkml:trace>
  <inkml:trace contextRef="#ctx0" brushRef="#br0" timeOffset="137971.48">13462 11748 0,'0'-22'0,"-21"22"32,21-21-32,0 42 62,0 1-46</inkml:trace>
  <inkml:trace contextRef="#ctx0" brushRef="#br0" timeOffset="138508.17">15367 12044 0,'21'-21'0,"-42"42"0,63-63 0,-21 42 16,1-22-16,-1 1 0,0 0 0,0 21 15,-21-21-15,21 0 0,0 21 16,-21-21-16,22 21 16,-22-22-16,21 22 0,-21 22 31,0-1-31,0 0 0,-21 0 15,-1 21-15,22 1 0,-21 20 0,0-20 16,0 20-16,0-21 0,0 22 0,-1-1 16,1 1-16,0-1 0,0 1 15,0 21-15,0-22 0,-22 22 0,22-22 16,0 22-16,0 0 0,-22-22 0,22 1 16,-21-1-16,21 1 0,0-1 0,-22 1 15,22-1-15,0-21 16,0 1-16,0-1 0,-1 0 0,22-20 15,-21-1-15,21-42 32,21-1-32,1 1 0,-22-21 15,21 21-15,0-22 0,-21 1 0,21 0 16,0-1-16,0 1 0,1-21 0,-22 20 16</inkml:trace>
  <inkml:trace contextRef="#ctx0" brushRef="#br0" timeOffset="138819.99">15198 12488 0,'0'-63'0,"-22"402"0,44-615 0,-22 149 0,0 85 16,0-21-16,0 20 0,0-20 0,21 20 16,-21 1-16,0 0 0,0-1 15,0 22-15,0-21 0,0 21 0,21 0 16,0-1-16,0 1 0,0 0 0,1 21 16,-1-21-16,21 21 0,-21 0 15,22 0-15,-1 0 0,-21 0 0,0 21 16,22 0-16,-43 0 0,21 22 0,-21-1 15,0 0-15,0-20 0,0 20 16,-21 0-16,-1 1 0,1-22 0,0 21 16,0-21-16,0 0 0,0 1 0,-22-1 15,22 0-15,0 0 16,0-21-16,0 0 16,21-21 15,0 0-31,21 0 15,0-1-15,0 1 0,0 0 0,0 0 16</inkml:trace>
  <inkml:trace contextRef="#ctx0" brushRef="#br0" timeOffset="139230.76">15769 11980 0,'0'-21'15,"0"-21"1,0 21-1,21 0-15,-21-1 16,21 22-16,1 0 0,-1-21 16,0 21-16,0 0 0,0 0 0,0 0 15,1 0-15,20 0 0,-21 0 0,0 21 16,0 1-16,1-1 0,-22 0 0,0 0 16,21 0-16,-21 22 0,0-22 15,0 21-15,0-21 0,0 0 0,0 1 16,0-1-16,-21 0 0,-1 0 0,22 0 15,0 0-15,-21-21 0,0 0 16,21 22-16,-21-22 0,21-22 31,0 1-31,0 0 16,0 0-16,0 0 0,0 0 0,0-1 16,0 1-16,21-21 0,0 21 0,-21-22 15,21 22-15,1 0 0,-1 0 16,0 0-16,-21 0 0,21 21 0,0-22 15,0 22-15,1 0 0,-1 0 0,0 0 16,0 0-16,0 0 0,0 0 0,1 0 16,-1 0-16,0 0 0,0 0 15</inkml:trace>
  <inkml:trace contextRef="#ctx0" brushRef="#br0" timeOffset="140864.28">16468 12107 0,'0'22'0,"0"-44"0,21 44 31,0-22-31,0 0 16,0-22-16,0 22 0,-21-21 15,22 0-15,-1 21 0,-21-21 0,21 0 16,0 0-16,0-1 0,-21 1 16,0 0-16,21 0 0,-21 0 0,0 0 15,0-1-15,0 1 0,-21 21 16,0 0-1,0 0-15,0 21 16,0 1-16,-1-1 0,1 0 0,0 0 16,0 0-16,0 22 0,21-22 0,0 0 15,-21 21-15,21-21 0,0 1 16,0-1-16,0 0 0,0 0 0,0 0 16,0 0-16,21-21 0,-21 22 0,21-22 15,0 0-15,0 0 0,0 0 16,1 0-16,-1 0 0,21 0 15,-21 0-15,0 0 0,22-22 0,-22 1 16,21 21-16,-21-21 0,22 0 0,-1-21 16,-21 20-16,0 1 0,22-21 15,-22 21-15,0 0 0,-21-22 0,0 22 16,21 0-16,-21 0 0,0 0 16,-21 21-1,0 21-15,0 0 16,0 0-16,21 0 0,-22 0 0,22 1 15,0 20-15,0-21 0,0 0 16,0 0-16,0 1 0,0-1 0,0 0 16,0 0-16,0 0 0,22 0 15,-22 1-15,21-22 0,-21 21 16,0-42 31,-21-1-47,-1 22 0,1-21 15,21 0-15,-21 21 0,0 0 16,21-21-16,0 42 31,21 0-15,0-21-16,0 0 16,1 21-16,-1-21 15,0 0-15,0 0 0,0 0 0,0 0 16,1 0-16,20 0 0,0 0 15,-21 0-15,22 0 0,-1-21 0,-21 21 16,0-21-16,22 0 0,-22 0 16,0 21-16,-21-21 0,21-1 0,-21 1 15,21-21-15,-21 21 0,0 0 0,0-1 16,0 1-16,0 0 0,0 0 16,0 0-16,-21 21 0,0 0 15,0 0-15,0 0 0,0 21 16,-1 0-16,22 0 15,-21 22-15,21-22 0,0 0 0,0 0 16,0 21-16,0-20 0,0-1 16,0 0-16,0 0 0,0 0 15,0 0-15,0 1 0,21-1 0,1-21 16,-1 21-16,0-21 0,21 0 0,-21 0 16,22 0-16,-22 0 0,21 0 0,1 0 15,-22 0-15,0-21 0,21 0 16,-21 21-16,1-22 0,-1 1 0,0 0 15,0-21-15,-21 21 0,21-1 0,-21-20 16,21 0-16,1 21 0,-1-1 16,-21-20-16,0 21 0,0 0 15,0 42 17,0 0-32,0 0 0,-21 0 0,21 22 15,-22-22-15,1 0 0,21 0 0,-21 0 16,21 1-16,0-1 0,-21 0 0,21 0 15,-21 0-15,21 0 0,0 1 16,-21-22 0,21-22-1,0 1 1,0 0-16,0 0 0,21 0 16,-21 0-16,21-1 0,0 1 0,21-21 15,-20 21-15,-1 0 0,21-22 16,-21 22-16,22 0 0,-1 0 15,-21 0-15,21-1 0,-20 22 0,20 0 16,-21 0-16,0 0 0,-21 22 16,0-1-16,0 0 15,0 0-15,0 0 0,0 0 0,0 22 16,0-22-16,0 0 0,0 0 0,0 0 16,0 1-16,0-1 0,0 0 15,21 0-15,1-21 0,-1 0 16,0 0-16,0 0 0,0 0 0,0 0 15,1 0-15,-1 0 0,0 0 16,-21-21-16,21 21 0,0-21 16,-21 0-16,21-1 0,1 1 0,-22 0 15,21 0-15,0-21 0,0-1 0,-21 22 16,21-21-16,0-1 0,1 1 16,-22 21-16,21-21 0,0-1 0,0 1 15,0 21-15,0 0 0,1-1 0,-22 1 16,0 0-16,0 42 15,0 0 1,-22 1-16,22-1 0,-21 0 0,0 21 16,0-21-16,0 1 0,21 20 0,-21-21 15,-1 21-15,1-20 16,21 20-16,-21-21 0,21 21 0,-21-20 16,21 20-16,0-21 0,0 0 0,0 0 15,0 22-15,0-22 0,0 0 16,0 0-16,21 0 15,0-21-15,0 0 16,1 0-16,-1 0 0,0 0 0,0 0 16,0-21-16,0 21 0,1-21 15,-1 0-15,0 0 0,0 0 0</inkml:trace>
  <inkml:trace contextRef="#ctx0" brushRef="#br0" timeOffset="141068.16">18500 11875 0,'-22'21'16,"44"-42"-16,-65 42 0,43 0 15,21-21 17,1 0-32,-1 0 0,0 0 0,0 0 15,0-21-15,0 21 0,22-21 0,-22 21 16,21-22-16,-21 1 15,22 21-15,-22-21 0,0 0 0,21 21 16</inkml:trace>
  <inkml:trace contextRef="#ctx0" brushRef="#br0" timeOffset="141543.4">20616 11769 0,'0'-21'0,"-42"-85"31,42 85-31,0-1 0,0 1 16,0 0-16,0 0 0,0 0 0,0 0 16,0 42 15,0 0-31,0 0 0,0 21 15,0 1-15,0-1 0,0 0 0,0 1 16,-21-1-16,21 0 0,-21 22 0,-1-22 16,1 1-16,0-1 0,0-21 15,0 21-15,21-20 0,-21 20 0,21-21 16,-22 0-16,22 0 0,0 1 16,-21-22-1,0-22 1</inkml:trace>
  <inkml:trace contextRef="#ctx0" brushRef="#br0" timeOffset="142176.01">20066 11959 0,'-21'-21'0,"169"169"0,-317-296 0,211 169 0,-84-63 0,42 21 16,21 21 0,0 0-1,21 0-15,-21 0 0,1 0 16,20-21-16,0 21 0,1 0 0,-1 0 15,21-22-15,1 22 0,-22-21 16,22 0-16,-1 21 0,1-21 0,-22 0 16,22 21-16,-22-21 0,0-1 0,-21 1 15,22 0-15,-22 0 16,0-21-16,-21 20 0,0 1 0,0 0 16,0-21-16,0 21 0,0-1 15,0 1-15,0 42 16,0 1-1,-21-1-15,0 0 0,21 21 0,-21-21 16,-1 22-16,22-22 0,-21 21 16,0 1-16,0-1 0,0-21 0,21 21 15,-21 1-15,-1-22 0,22 21 0,0 1 16,-21-22-16,21 0 0,0 0 0,-21 0 16,21 0-16,0 1 0,0-1 15,0-42 16,0-1-15,21 1-16,0-21 0,-21 21 16,22 0-16,-1-22 0,0 22 0,0-21 15,21 21-15,-20-22 0,20 22 16,0 0-16,-21-21 0,22 20 0,-1 22 16,0-21-16,-20 21 0,20 0 0,0 0 15,-21 0-15,1 21 0,-1-21 16,0 22-16,0-1 0,-21 21 0,0-21 15,0 0-15,0 22 0,0-22 0,0 21 16,-21-21-16,0 1 0,0-1 16,-1 0-16,1 0 0,21 0 15,-21 0-15,0 1 0,0-22 16,21 21-16,0-42 31,0-1-31,21 1 16,0 21-16,0-21 0,0 0 0</inkml:trace>
  <inkml:trace contextRef="#ctx0" brushRef="#br0" timeOffset="142627.76">21505 11832 0,'21'-63'31,"1"63"-31,-1 0 0,-21-21 0,21 21 16,0 0-16,0 0 0,0 0 0,1 0 16,-1 0-16,21 0 0,-21 0 15,0 0-15,1 0 0,-1 21 0,0-21 16,0 21-16,-21 0 0,0 0 0,0 0 16,0 1-16,0-1 0,0 0 15,0 0-15,0 0 0,-21 0 0,21 1 16,-21-1-16,0 0 0,-1 0 15,22 0-15,-21-21 16,0 21-16,21-42 31,0 0-31,0 0 16,0 0-16,0 0 0,21-22 16,0 22-16,1 0 0,-1 0 0,0-22 15,0 22-15,0 0 0,0 0 0,1 0 16,-1 0-16,0-1 15,0 22-15,-21-21 0,21 21 16,0 0 0,1 0-1,-1 0 1,0 0-16,0 0 0</inkml:trace>
  <inkml:trace contextRef="#ctx0" brushRef="#br0" timeOffset="144120.9">22437 11642 0,'0'0'0,"0"-21"15,0-1-15,0 1 16,-22 21 0,1 0-16,0 0 15,0 0-15,21 21 16,-21 1-16,0-22 0,-1 21 0,1 21 15,0-21-15,0 0 0,21 1 0,0-1 16,-21 21-16,21-21 0,0 0 16,0 1-16,0-1 0,0 0 0,0 0 15,0 0-15,0 0 0,21-21 16,-21 22-16,21-22 0,0 0 0,0 0 16,1 0-16,-1 0 0,0 0 0,0 0 15,0-22-15,0 22 0,1-21 0,-1 0 16,21 0-16,-21 21 15,0-21-15,1 0 0,-22-22 0,21 22 16,-21 0-16,21 0 0,-21-22 0,0 22 16,0 0-16,0 0 0,0 0 0,-21 0 15,0-1-15,-1 1 0,1 21 16,0 0-16,0 0 0,0 0 0,0 0 16,-22 21-16,22-21 0,0 22 0,0-1 15,0 0-15,21 0 0,0 0 16,-22 0-16,22 22 0,0-22 0,0 0 15,0 0-15,0 0 0,0 1 16,22-1-16,-1 0 16,0 0-16,0-21 0,0 0 0,0 0 15,1 0-15,20 0 0,-21 0 0,0 0 16,22 0-16,-1 0 0,-21-21 0,21 21 16,-20-21-16,20 0 0,-21-1 15,0 1-15,0 0 0,1 0 0,-1 0 16,0 0-16,0-1 0,-21 1 0,0 0 15,21 21-15,-21-21 0,0 42 32,-21 0-32,21 0 15,-21 1-15,0-1 16,0 0-16,21 0 0,0 0 16,0 0-16,0 1 0,0-1 0,0 0 15,0 0-15,0 0 16,21-21-16,0 21 0,21-21 15,-21 0-15,1 0 0,-1 0 0,21 0 16,-21 0-16,0 0 0,1-21 16,-1 0-16,0 21 0,0-21 0,0 0 15,0 0-15,-21-1 0,22 1 0,-1 0 16,0 0-16,-21 0 0,21 0 0,0-1 16,-21 1-1,0 42 16,-21 1-31,21-1 16,0 0-16,-21 0 0,21 0 0,-21 0 16,21 1-16,0-1 0,0 0 15,0 0-15,0 0 16,0 0-16,21-21 0,0 22 0,0-22 16,0 0-16,22 0 0,-22 0 0,21 0 15,-21 0-15,22 0 0,-1 0 16,-21 0-16,22-22 0,-22 22 0,0-21 15,21 0-15,-21 0 0,1 0 16,-1 0-16,-21-1 0,0 1 0,0-21 16,21 21-16,-21 0 0,0-1 15,0 1-15,0 0 0,0 0 0,-21 21 16,0 0-16,-1 0 0,1 0 0,0 0 16,0 0-16,-21 0 0,20 21 15,1 0-15,0-21 0,0 21 0,0 1 16,21-1-16,0 0 0,-21-21 0,21 21 15,0 0-15,0 0 0,0 1 16,21-22 0,0 21-16,0-21 0,0 0 0,0 0 15,1 0-15,-1 0 0,0 0 16,0 0-16,0 0 0,-21-21 16,21 21-16,-21-22 0,22 22 0,-22-21 15,-22 42 16,1 1-15,0-1-16,0 0 0,0 0 0,0 21 16,-1-20-16,1 20 0,0 0 0,0-21 15,21 22-15,-21-1 0,21 0 16,-21 1-16,-1-1 0,22 0 16,0 1-16,0-1 0,0 0 0,0 1 0,-21-1 15,21 0-15,0 1 0,0-1 16,-21 0-16,21 1 0,0-1 15,0 0-15,-21 1 0,0-1 0,0 0 16,21-20-16,-22 20 0,1-21 0,-21 0 16,21 0-16,-22 1 0,1-22 15,0 0-15,-1 0 0,1 0 0,0 0 16,-22 0-16,22 0 0,-22-22 0,22 1 16,-21 0-16,20 0 0,1 0 0,0-22 15,-1 22-15,1-21 0,21 21 16,0-22-16,21 1 0,0 21 0,0-21 15,0-1-15,0 22 0,0-21 0,21 21 16,0-22-16,0 22 0,21-21 16,1-1-16,-1 22 0,0-21 15,1 0-15,20-1 0,-20 22 0,20-21 16,1-1-16</inkml:trace>
  <inkml:trace contextRef="#ctx0" brushRef="#br0" timeOffset="144628.6">24024 11388 0,'0'0'15,"0"-21"-15,21-22 0,-21 22 0,0 0 0,0 0 16,0 0 0,0 42-1,0 0-15,-21 0 16,21 0-16,0 22 0,0-22 15,-21 0-15,21 21 0,0-21 0,-21 22 16,21-22-16,0 21 0,0-21 0,0 22 16,0-22-16,0 0 0,0 0 15,-21 0-15,21 1 0,-22-22 0,22 21 16,0 0-16,-21-21 16,0 0-1,21-21 1,0 0-1,0-1 1,21 1-16,0 0 0,1 21 0,-1-21 16,0 0-16,0 0 0,21-1 0,-20 1 15,20 21-15,-21 0 0,21-21 16,-20 21-16,-1 0 0,21 0 0,-21 0 16,0 21-16,-21 0 0,0 1 0,0-1 15,0 0-15,0 0 0,0 0 16,0 0-16,0 1 0,0-1 15,-21 0-15,21 0 0,-21 0 16,0-21-16,0 0 16,0 0-1,-1 0-15,1 0 16,21-21-16</inkml:trace>
  <inkml:trace contextRef="#ctx0" brushRef="#br0" timeOffset="146164.69">24828 11578 0,'0'0'15,"22"-21"-15,-1 0 16,-21 0-16,0 0 15,-21 21 17,-1 0-32,1 0 0,0 21 0,21 0 15,-21 0-15,0 0 0,0 0 0,-1 1 16,1-1-16,0 0 0,21 0 16,-21 0-16,21 22 0,-21-22 0,21 0 15,0 0-15,0 0 0,0 0 0,0 1 16,21-1-16,0 0 15,0-21-15,22 0 0,-22 21 0,21-21 16,-21 0-16,22 0 0,-1 0 0,0 0 16,1 0-16,-1 0 0,-21-21 0,21 21 15,-20-21-15,20 0 16,-21-1-16,0 22 0,0-42 0,1 21 16,-22 0-16,21 0 0,-21-22 0,21 1 15,-21 0-15,0-1 0,0 1 0,0 0 16,0-1-16,0 1 0,0 21 15,0-22-15,-21 22 0,0-21 0,-1 21 16,1 21-16,0-21 0,0 21 0,0 0 16,-22 0-16,22 0 0,-21 21 15,0 0-15,20 0 0,-20 0 0,21 0 16,-21 22-16,20-1 0,1-21 16,21 22-16,0-1 0,0-21 0,0 21 15,0-20-15,0-1 0,0 21 16,21-21-16,1 0 0,-1 1 0,0-1 15,0 0-15,0-21 0,22 21 16,-22-21-16,21 0 0,-21 0 0,22 0 16,-22 0-16,21 0 0,-21 0 0,0 0 15,1-21-15,20 0 0,-21 21 0,0-21 16,0-1-16,1 1 0,-22 0 16,21 0-16,0 0 0,0 0 0,-21-1 15,0 1-15,21 0 0,0 21 16,-21 21 15,0 0-31,0 1 0,-21-22 0,21 21 16,-21 0-16,21 0 0,0 0 15,0 0-15,0 1 16,0-1 0,21-21-16,0 0 0,1 0 15,-1 0-15,0 0 0,0 0 16,0 0-16,0 0 0,1 0 15,-1-21-15,0 21 0,0-22 0,0 1 16,-21 0-16,21 0 0,1 21 0,-1-21 16,0 0-16,0-1 0,-21 1 15,21 0-15,-21 0 0,21 21 16,-21 21 0,0 0-1,-21 0-15,0 1 0,21-1 16,-21 0-16,0 0 0,21 0 15,0 0-15,-21 1 0,21-1 16,0 0-16,21-21 16,0 21-16,0-21 0,0 0 15,0 0-15,1 0 0,-1 0 0,21 0 16,-21 0-16,0 0 0,22 0 0,-22-21 16,0 21-16,0-21 0,0 0 15,1-1-15,-1 1 0,0 0 0,0-21 16,0 21-16,0-22 0,1 1 15,20 0-15,-21-1 0,0 1 0,0 0 16,-21-1-16,22 1 0,-1 0 16,-21 20-16,21 1 0,-21 0 0,0 0 15,-21 42 1,0 0-16,-1 0 0,1 1 16,0 20-16,0-21 0,0 21 0,0 1 15,-1-22-15,1 21 0,0-21 0,21 22 16,-21-22-16,21 21 15,-21-21-15,21 1 0,0 20 0,0-21 0,0 0 16,0 0-16,0 1 16,21-22-16,0 21 15,0-21-15,0 0 0,22 0 16,-22 0-16,0 0 0,0 0 0,22 0 16,-22-21-16,0-1 0,0 22 0,0-21 15,0 0-15,1 21 0,-1-21 16</inkml:trace>
  <inkml:trace contextRef="#ctx0" brushRef="#br0" timeOffset="146364.57">26098 11430 0,'-21'0'16,"42"0"-16,-63 0 0,63 0 31,0 0-16,1 0-15,20 0 0,-21 0 0,21 0 16,-20 0-16,20-21 0,-21 21 0,21 0 16,-20 0-16,-1-21 0,21 21 15,-21 0-15,0-21 0,22-1 0</inkml:trace>
  <inkml:trace contextRef="#ctx0" brushRef="#br0" timeOffset="146731.37">28109 11388 0,'0'-21'0,"0"-43"31,0 85 0,-21 0-31,21 1 16,0-1-16,-21 21 0,21-21 16,-21 22-16,21-1 0,0-21 0,-21 21 15,-1 1-15,22-22 0,-21 21 0,0-21 16,21 1-16,-21-1 0,0 0 15,21 0-15,-21 0 0,21 0 0,-22 1 16,1-22-16,0 0 16</inkml:trace>
  <inkml:trace contextRef="#ctx0" brushRef="#br0" timeOffset="147530.91">27559 11642 0,'0'0'15,"0"-21"-15,-21 21 0,42 0 32,0 0-32,0 0 0,0 0 15,22 0-15,-1 0 0,0 0 0,1 0 16,20 0-16,1 0 0,-1 0 16,1 0-16,-1-22 0,1 1 15,-1 21-15,1-21 0,-22 0 0,0 21 16,1-21-16,-1 0 0,-21-1 0,22 1 15,-43-21-15,21 21 0,-21 0 16,0-22-16,0 22 0,0 0 0,0 0 16,0 0-16,-21 21 15,-1 0-15,1 21 16,21 0-16,-21 21 0,0-21 0,0 22 16,0-22-16,21 21 0,-22 1 15,1-22-15,0 21 0,0-21 0,21 22 16,-21-22-16,0 0 0,21 21 0,0-21 15,-22 1-15,22-1 0,-21 0 16,21 0-16,0 0 16,0-42 15,0 0-15,21 0-16,1 0 0,-1-1 15,0 1-15,0 0 0,0 0 0,0 0 16,1 0-16,20-1 0,-21 22 15,-21-21-15,21 21 0,0-21 0,-21 42 32,0 0-32,0 1 15,0-1-15,0 0 0,0 0 16,0 0-16,0 0 0,0 1 16,0-1-1,22-21-15,-1 21 0,0-21 16,0 0-16,0 0 0,22 0 15,-22 0-15,0 0 0,0 0 16,21 0-16,1 0 0,-22-21 0,21 21 16,1-21-16,-22-1 0,21 1 0,-21 0 15,22 0-15,-22 0 0,0-22 16,0 22-16,-21 0 0,0-21 0,0 21 16,0-1-16,0 1 0,0 0 0,-21 21 31,0 0-31,0 0 0,-1 21 0,1 0 15,0 1-15,0-1 0,21 0 0,-21 21 16,21-21-16,-21 1 0,21-1 16,0 0-16,0 0 0,0 0 15,0 0-15,0 1 0,21-22 16,0 0-16,0 0 0,0 0 0,0 0 16,1 0-16,-1 0 0,21 0 15,-21 0-15,22 0 0</inkml:trace>
  <inkml:trace contextRef="#ctx0" brushRef="#br0" timeOffset="148107.57">30120 11028 0,'0'-21'0,"0"42"0,0-63 0,0 20 16,-21 22-16,0 0 15,0 0-15,21 22 0,-22-22 0,1 42 16,0-21-16,21 21 0,0-20 16,-21 20-16,0 0 0,21 22 0,-21-22 15,21 0-15,0 1 0,0-1 0,0-21 16,-22 22-16,22-1 16,0-21-16,0 21 0,-21-20 0,21-1 15,0 0-15,0 0 0,-21-21 0,21 21 16,0-42 31,0 0-47,21 0 15,0 0-15,1-1 0,-1 1 16,0-21-16,0 21 0,0 0 0,22-1 16,-22 1-16,21 0 0,-21 21 15,22-21-15,-1 21 0,-21 0 0,21 0 16,1 0-16,-22 0 0,21 21 15,-21-21-15,1 21 0,-1 0 16,-21 22-16,0-22 0,0 0 0,0 0 16,0 22-16,0-22 0,-21 0 0,-1 0 15,1 0-15,0-21 0,0 21 16,-21 1-16,20-22 0,-20 0 0,21 21 16,-21-21-16,20 0 0,-20 0 15,21 0-15,-21 0 0,20 0 0,1 0 16,0 0-16,0 0 15,21-21 1,21 21 0,0 0-16,0-22 0,22 1 15,-22 21-15,21 0 0</inkml:trace>
  <inkml:trace contextRef="#ctx0" brushRef="#br0" timeOffset="149723.66">30819 11430 0,'0'-21'0,"0"42"0,0-63 0,-22 42 32,1 0-32,0 0 15,0 21-15,0 0 0,0 0 16,-1 0-16,1 1 16,0-1-16,0 0 0,0 21 0,21-21 15,0 1-15,-21-22 0,21 21 0,0 0 16,0 0-16,0 0 0,0 0 15,21-21-15,0 22 16,0-22-16,0 0 0,0 0 0,1 0 16,-1 0-16,0 0 0,0 0 15,-21-22-15,21 1 0,0 21 0,1-21 16,-22 0-16,0 0 0,21 0 16,-21-22-16,0 22 0,21 0 0,-21 0 15,0-22-15,0 22 0,0 0 16,0 0-16,-21 0 0,0 21 15,-1-21-15,44 21 47,20 0-47,-21 0 0,0 0 16,22 21-16,-1-21 0,0 0 16,22 0-16,-1 0 0,1 21 0,-1-21 15,-20 0-15,20 0 0,-21 0 16,1 21-16,-1-21 0,-21 0 0,0 0 15,-42-21 17,0 21-32,0 0 15,0 0-15,0 0 0,-22 0 16,1 0-16,21 0 0,-22 0 0,1 21 16,21 0-16,-21 0 0,-1 1 0,22-1 15,0 21-15,0-21 0,0 0 16,21 1-16,0 20 0,0-21 0,0 0 15,0 0-15,0 1 0,0-1 16,21-21-16,0 21 0,0-21 0,21 0 16,-20 21-16,-1-21 0,21 0 0,-21 0 15,0 0-15,1 0 16,20-21-16,-21 21 0,0-21 0,0 0 16,1-1-16,-1 1 0,0-21 15,0 21-15,0-22 0,0 1 0,1 0 16,-1-1-16,0-20 0,21 21 15,-21-22-15,1 22 0,-1-22 0,0 22 16,-21 0-16,21-1 0,-21 22 0,21 0 16,-21 0-16,-21 42 31,0 0-31,0 0 16,0 0-16,21 22 0,-22-1 0,1 0 15,0 1-15,21-1 16,0 0-16,0-20 0,-21 20 0,21 0 15,0 1-15,0-1 0,0 0 0,0-21 16,0 1-16,0 20 0,0-21 16,0 0-16,21 0 0,-21 1 0,21-22 15,0 21-15,1-21 0,-1 0 16,0 0-16,0 0 0,0 0 16,0 0-16,1 0 0,-1-21 15,-21-1-15,21 1 0,0 21 0,0-21 16,0 0-16,1 0 0,-1 0 0,0 21 15,-21-22-15,21 22 16,-42 22 15,21-1-31,-21-21 0,21 21 16,0 0-16,0 0 0,0 0 16,0 1-16,0-1 15,21-21-15,0 21 0,0-21 16,22 0-16,-22 0 0,21 21 0,-21-21 15,0 0-15,22 0 0,-22 0 16,0 0-16,0-21 0,0 21 0,-21-21 16,22 0-16,-1-1 0,0 1 15,-21 0-15,21 0 0,0 0 0,-21 0 16,21-22-16,1 22 16,-1 0-16,-21 0 0,0 42 31,0 0-31,0 0 15,-21 0-15,-1 1 0,1-1 16,0 0-16,0 21 0,0-21 16,-22 22-16,22-22 0,0 21 0,0 1 15,0-1-15,0 0 0,-1 1 0,22 20 16,0-21-16,-21 22 0,21-22 16,-21 22-16,21-22 0,-21 22 0,21-22 15,0 21-15,0-20 0,0 20 0,0 1 16,0-1-16,0-20 15,-21 20-15,21 1 0,0-1 0,0-21 16,-21 1-16,21 20 0,0-20 16,0-22-16,0 21 0,0 0 0,0-20 15,0-1-15,0 0 0,0 0 0,-22-21 16,1 0-16,0 0 16,0 0-16,0-21 0,0 0 15,-1-22-15,1 22 0,0-21 16,0 21-16,0-22 0,0-20 15,-1 21-15,22-22 0,0 1 0,0-1 16,0 1-16,0-1 0,0 22 0,22-22 16,-1 1-16,0 20 0,21-20 15,1 21-15,-1-22 0,0 22 16,1-1-16,20 1 0,-21 0 0,22-1 16,-22 22-16,1 0 0,-1 0 15,0 0-15,1 0 0,-22 21 16,0 0-16,0-22 0,0 22 0,0-21 15,-42 21 17,0 0-32</inkml:trace>
  <inkml:trace contextRef="#ctx0" brushRef="#br0" timeOffset="155599.38">783 14457 0,'0'0'0,"0"-21"31,0 0-31,0-1 16,0 1-16,0 0 15,0 0-15,0 0 16,0 0-16,0-1 0,0 1 16,0 0-1,0 42 32,0 0-47,0 1 16,0 20-16,0-21 0,0 21 15,0-20-15,0 20 0,0 0 16,0 1-16,0-1 0,0 0 16,0 1-16,0-1 0,0 0 15,0 1-15,0-22 0,-21 21 0,21-21 16,0 0-16,0 1 0,0-1 16,-21 0-16,21 0 0,0 0 15,-21-21 16,21-21-15,0 0-16,-22 0 16,1 0-16,21-1 0,-21 1 15</inkml:trace>
  <inkml:trace contextRef="#ctx0" brushRef="#br0" timeOffset="156244.07">635 14288 0,'0'0'0,"0"-22"0,0 1 16,-21 21-16,21-21 15,0 0-15,0 0 0,21 0 16,-21-1-16,21 22 16,0-21-16,0 21 0,1 0 15,-1-21-15,21 21 0,-21 0 0,0 0 16,22 0-16,-22 0 0,21 21 16,-21-21-16,22 21 0,-22 1 0,0 20 15,0-21-15,0 21 16,1 1-16,-22-22 0,0 21 0,0 1 15,0-1-15,-43 0 0,22 1 16,0-1-16,0-21 0,-22 21 16,22-20-16,-21-1 0,21 0 0,0 0 15,-1 0-15,-20-21 0,21 0 16,0 0-16,0 0 0,-1 0 16,1 0-16,0 0 0,0 0 15,0-21 1,0 21-16,21-21 0,0 0 15,21 21 17,0 0-32,0 0 15,0 21-15,0 0 0,1 0 0,-1 0 16,0 1-16,0-1 0,-21 0 16,21 0-16,0 0 0,1 0 15,-22 1-15,21-1 0,0 0 0,-21 0 16,21 0-16,0-21 0,0 0 15,1 0-15,-1 0 0,0 0 16,0 0-16,0 0 16,0 0-16,1 0 15,-22-21-15,21 0 0,0 21 16,-21-21-16</inkml:trace>
  <inkml:trace contextRef="#ctx0" brushRef="#br0" timeOffset="156635.85">1291 14796 0,'0'0'0,"21"0"16,0 0-1,1-22-15,-1 1 16,0 21-16,0-21 0,0 0 15,0 0-15,1 0 0,-22-1 16,21 22-16,-21-21 0,0 0 0,0 0 16,0 0-16,-21 0 15,-1 21 1,1 0-16,0 0 0,0 21 0,0-21 16,0 21-16,-1 21 0,1-21 15,0 1-15,21-1 0,-21 21 0,0-21 16,21 22-16,-21-22 0,21 0 15,0 0-15,0 0 0,0 0 16,0 1-16,0-1 0,0 0 16,21-21-1,0 0-15,0 0 0,0 0 16,0 0-16,1 0 0,-1 0 16,21-21-16</inkml:trace>
  <inkml:trace contextRef="#ctx0" brushRef="#br0" timeOffset="157104.1">1990 14478 0,'0'0'0,"-22"0"31,1 0-31,0 0 0,0 0 16,0 0-16,0 21 0,-1 0 15,1 1-15,0-1 0,0 0 16,21 0-16,-21 0 0,21 0 16,0 1-16,0-1 0,0 0 15,21-21 1,0 0-16,0 21 0,0-21 16,1 0-16,-1 21 0,0 0 15,0-21-15,0 22 0,0-22 16,1 0-16,-1 21 0,-21 0 15,0 0-15,0 0 16,0 0-16,-21 1 16,-1-22-16,1 0 0,-21 21 15,21-21-15,-22 0 0,22 0 16,0 0-16,-21 0 0,21 0 0,-1 0 16,1 0-16,0 0 0,0 0 15,0 0-15,21-21 16,0-1-1,21 22 1,0 0-16,-21-21 16,21 21-16,0 0 0,22-21 0,-22 21 15</inkml:trace>
  <inkml:trace contextRef="#ctx0" brushRef="#br0" timeOffset="157429.51">2307 14542 0,'0'0'16,"-21"-22"-1,0 22-15,0 0 16,-1 22-16,22-1 16,0 21-16,0-21 15,0 0-15,0 22 0,0-1 16,0 0-16,0 1 0,0-1 0,0 22 15,0-1-15,0 1 0,0-1 16,0 1-16,0 20 0,0 1 0,-42 0 16,21-22-16,21 1 0,0-1 15,42 1-15,-42-22 0,0 64 0,-42 0 16,0-43-16,20-21 0,1 1 0,21 20 16,-21 1-16,21-22 0,0 0 0,-21 1 15,0-1-15,21-21 0,0 0 16,0 1-16,-21-22 0</inkml:trace>
  <inkml:trace contextRef="#ctx0" brushRef="#br0" timeOffset="157498.39">2011 3387 0,'21'106'16,"-42"-212"-16,63 233 0,22-487 15,-64 127 1,21 21-16</inkml:trace>
  <inkml:trace contextRef="#ctx0" brushRef="#br0" timeOffset="157843.26">2328 466 0,'0'0'0,"-21"-21"0,0 21 16,21-22-16,-21 22 0,0 0 0,42 0 47,0 0-47,0 0 0,21 0 0,-20 0 15,20 0-15,0 0 0,-21 0 16,22 0-16,-1 0 0,-21 0 0,22 0 15,-22 0-15,0 0 0,-21-21 16,-21 21 0,0 0-16,-1 0 0,-20 0 15,0 0-15,21 0 0,-22 0 16,1 0-16,21 0 0,-22 0 0,22 0 16,0 0-16,0 0 0,0 0 15,0 0-15,-1 0 0,44 0 47,-1 0-47,0 0 16,0 0-16</inkml:trace>
  <inkml:trace contextRef="#ctx0" brushRef="#br0" timeOffset="159751.79">2222 14647 0,'0'-21'32,"0"0"-17,0 0 1,0 0 0,22 21-16,-1-21 0,0 21 0,21-22 15,-21 22-15,1 0 16,-1 0-16,0 0 0,21 0 0,-21 0 15,22 0-15,-22 22 0,0-1 16,0 0-16,0 0 0,-21 0 16,0 0-16,0 22 0,0-22 15,0 21-15,-42-21 0,-21-21 0,-1 64 16,22-43-16,21 0 0,-1 22 16,1-22-16,-21 0 0,21 0 0,21 0 15,-21 0-15,-1-21 0,1 22 16,21-44 15,0 1-15,21 21-16,-21-21 15,22 21-15,-1 0 0,0-21 0,0 0 16</inkml:trace>
  <inkml:trace contextRef="#ctx0" brushRef="#br0" timeOffset="160083.59">2836 14626 0,'-21'43'15,"21"-22"-15,0 0 16,-21 0-16,0 0 0,21 0 0,0 1 16,0-1-16,-21 21 0,21-21 15,0 0-15,0 1 0,0-1 0,0 0 16,0 0-16,0 0 0,21-21 16,0 0-16,0 0 15,0 0-15,0 0 0,1 0 0,-1 0 16,0-21-16,0 21 0,0-21 15,0 21-15,1-21 0,-22 0 0,0-1 16</inkml:trace>
  <inkml:trace contextRef="#ctx0" brushRef="#br0" timeOffset="160671.26">2984 14753 0,'-21'-63'16,"0"20"0,63 149-16,-105-233 0,63 106 15,0 0-15,0 0 16,21 21-16,0-21 15,0 21-15,1 0 0,-1 0 16,0 21-16,0 0 16,0-21-16,-21 21 0,21 0 15,-21 0-15,0 1 16,0-1 0,22-21-1,-22 21 1,21-21-16,-21 21 31,21-21-31,-21 21 0,0 0 16,0 1-1,0-1-15,0 0 0,0 0 16,0 0-16,0 0 16,0 1-16,0-1 15,0 0-15,0 0 16,0 0-16,0 0 15,-21-21 1,21 22-16,-21-22 47,21-22-31,0 1-1,0 0-15,-22 0 0,86 21 0,-43-21 16,-21 0-16,-21 21 15,21-22 1,0 1 62,-21 64-62</inkml:trace>
  <inkml:trace contextRef="#ctx0" brushRef="#br0" timeOffset="163239.07">2900 14647 0,'0'-21'15,"0"0"1,-21 21-1,-1 0 1,1 0 0,21 21-16,-21 0 0,21 1 15,-21-1-15,21 0 16,-21 0-16,21 0 0,0 0 0,0 1 16,0-1-16,0 0 0,0 0 15,0 0-15,0 0 0,0 1 0,0-1 16,0 0-16,0 0 15,21-21 1,0 0-16,0 0 16,0 0-16,1 0 0,-1 0 0,0 0 15,0 0-15,0 0 0,-21-21 16,21 21-16,1-21 0,-1 21 0,-21-21 16,21-1-1,-21 1-15,0 0 0,0 0 16,0 0-16,0 0 0,0-1 0,0 1 15,0 0-15,0 0 0,0 0 16,0 0-16,-21-1 0,0-20 0,21 21 16,-22 0-16,22 0 15,-21 21-15,0-22 0,0 22 16,0 0 0,0 0-16,21 22 15,0-1 1,0 0-1,21-21 1,0 0-16,0 0 0,0 0 16,0 0-16,1 0 15,-1 0-15,0 0 0,0 0 16,0 0-16,0 0 16,1 0-1,-22 21 1,21-21-16,-21 21 0,0 0 15,0 1-15,0-1 16,0 0-16,0 0 0,0 0 16,0 0-16,0 1 15,0-1-15,0 0 0,0 0 16,0 0-16,0 0 0,0 1 16,0-1-16,0 0 15,0 0 1,0 0-16,0-42 94,0 0-79,0 0-15,0 0 0,0-1 16,0 1-16,0 0 0,21 0 15,-21 0-15,21 0 0,-21-1 0,21 1 16,0 0-16,-21 0 0,22 0 0,-1 0 16,0-1-16,0 1 0,0 0 15,0 21-15,1-21 0,-1 21 16,0 0-16,0 0 16,-21 21-16,21 0 0,-21 0 15,0 1-15,0-1 0,0 0 16,0 0-16,0 0 0,0 0 15,0 1-15,0-1 0,0 0 16,0 0-16,0 0 0,0 0 16,0 1-16,21-1 15,1-21-15,-1 0 16,-21 21-16,21-21 0,0 0 0,0 0 16,0 0-16,1 0 0,-1 0 15,0-21-15,0 21 0,0-21 0,0-1 16,1 22-16,-1-21 0,0 0 15,21 0-15,-21 0 0,-21 0 16,22-1-16,-1 1 0,0 0 16,-21 0-16,21 0 0,-21 0 0,0-1 15,0 1-15,0 0 16,-21 21 0,0 21-16,21 0 15,-21-21-15,21 22 0,0-1 16,0 0-16,0 0 0,0 0 0,0 0 15,0 1-15,0-1 0,21 0 16,0 0-16,-21 0 0,21 0 16,-21 1-16,21-22 0,-21 21 0,21-21 15,-21 21 1,-21-21 31,0 0-47,0-21 0,0 21 15,0 0 1,21-21-16,-22 21 0,1 0 31,21 21-15,0 0 0,21-21-16,-21 21 15,22-21-15,-1 0 0,0 0 16,0 0-16,0 0 15,0 0-15,1 0 0,20 0 16,-21 0-16,0 0 0,0 0 16,1 0-16,20-21 0,-21 0 0,0 21 15,0-21-15,22-1 0,-22 22 0,0-21 16,-21 0-16,21 0 0,0 0 16,-21 0-16,0-1 0,0 1 0,0 0 15,0 0-15,0 0 0,0 0 16,0-1-16,0 1 0,-21 21 31,0 0-31,21 21 0,-21 1 16,21-1-16,0 0 0,-21 0 0,21 0 15,-21 0-15,21 1 0,0 20 16,0-21-16,0 0 0,0 0 0,0 1 16,0-1-16,0 0 0,0 0 15,21-21-15,0 21 0,0 0 0,0-21 16,0 0-16,1 0 0,-1 0 15,0 0-15,0 0 0,0 0 16,0 0-16,1 0 0,-1 0 16,-21-21-16,21 0 0,-21 0 15,21 21-15,-21-21 16</inkml:trace>
  <inkml:trace contextRef="#ctx0" brushRef="#br0" timeOffset="165802.1">5313 15007 0,'0'0'0,"-21"0"0,-1 0 31,22-21 0,22 0-15,-1 0-16,0 0 0,0 21 15,0-22-15,0 1 0,22 0 16,-22 0-16,0 0 0,0-22 0,0 22 16,22-21-16,-22 0 0,0 20 15,21-20-15,-20 0 0,-1-1 0,0 1 16,0-21-16,0 41 0,-21-20 16,0 0-16,21 21 0,-21-1 15,0 1-15,0 0 0,-21 21 31,0 21-31,21 0 16,-21 1-16,0 20 0,21 0 0,-21 1 16,21-1-16,-22 0 0,1 1 15,21-1-15,-21 0 0,21 1 0,0-1 16,0 0-16,0 1 0,0-22 16,0 21-16,0-21 0,0 0 0,0 1 15,0-1-15,21 0 0,0-21 0,1 0 16,-1 0-16,0 0 15,0 0-15,0 0 0,22 0 0,-22 0 16,0-21-16,0 21 0,21-21 16,-20-1-16,-1 22 0,0-21 0,0 0 15,0 0-15,-21 0 0,21 0 16,-21-1-16,0 1 0,0 0 16,0 0-16,-21 21 31,21 21 0,21-21-15,1 0-16,-1 0 0,0 0 15,0 0-15,0 0 0,0 0 0,1 0 16,-1 0-16,0 0 0,0 0 16,21 0-16,-20-21 0,-1 21 0,0-21 15,0 21-15,0 0 16,-21 21 31,-21 0-47,21 0 0,-21 0 0,21 1 15,0-1-15,-21 0 16,21 0-16,0 0 0,0 0 0,0 1 16,0-1-16,0 0 15,21-21 1,0 0-16,0 0 15,0 0-15,1 0 0,-1 0 0,0 0 16,0 0-16,0-21 0,-21 0 16,21 21-16,1-22 0,-1 1 0,-21 0 15,0 0-15,0 0 0,0 0 16,0-1-16,0 1 0,0 0 0,-21 0 16,-1 0-16,-20 0 15,21 21-15,0 0 0,-22 0 16,22 0-16,0 0 0,0 0 0,0 0 15,0 0-15,42 0 32,0 0-32,0 0 0,21 0 15,1 0-15,-1 0 0,0 0 16,1 0-16,-1 0 0,22 0 0,-22 0 16,21 0-16,-20-22 0,20 22 0,-20-21 15,20 21-15,-21-21 0,1 21 16,-22-21-16,21 21 0,-21 0 0,-21-21 15,-21 21 17,0 21-32,0-21 15,0 21-15,0 0 0,-1-21 16,1 21-16,0 1 0,0-1 0,0 0 16,0 0-16,21 0 0,-22 0 0,1 1 15,21-1-15,0 0 0,0 0 16,0 0-16,0 0 0,0 1 0,0-1 15,0 0-15,21-21 16,1 0 0,-1 0-16,0 0 0,0 0 0,0 0 15,0 0-15,1 0 0,-1-21 16,0 21-16,0-21 0,-21-1 16,21 1-16,0 0 0,1 0 0,-1-21 15,-21 20-15,21-20 0,-21 0 16,21-1-16,-21 1 0,0 0 0,0-1 15,0 1-15,0 0 0,0-1 0,21 22 16,-21-21-16,0 21 0,0 0 16,0-1-16,0 1 0,-21 42 31,21 22-15,0-22-16,-21 0 0,21 21 0,-21 1 15,21-22-15,0 21 16,0 1-16,0-1 0,-21-21 0,21 21 15,0-20-15,0 20 0,0-21 0,0 0 16,0 22-16,0-22 0,0 0 16,0 0-16,0 0 0,0 0 15,21-21-15,0 0 0,0 0 0,21 0 16,-20 0-16,-1 0 16,0 0-16,0 0 0,0 0 0,0-21 15,1 21-15,-1-21 0,0 21 0,0-21 16,0 0-16,0 0 0,1-1 15,-22 1-15,21 0 0,-21 0 0,21 0 16,-21 0-16,0-1 16,0 44 15,0-1-15,0 0-16,0 0 0,0 0 15,0 0-15,0 1 0,0-1 16,0 0-1,0 0-15,21-21 16,0 0-16,0 0 0,1 0 0,-1 0 16,0 0-16,0 0 0,21 0 15,-20 0-15,-1-21 0,0 21 0,21-21 16,-21 0-16,1 21 0,-22-22 16,21 1-16,0 0 0,-21 0 15,0 0-15,0 0 0,21-1 16,-21 1-16,0 0 15,0 0-15,0 42 32,-21 0-17,21 0-15,0 1 0,0-1 0,0 0 16,-21 0-16,21 21 0,-21-20 0,21-1 16,-22 21-16,22-21 0,0 22 15,-21-1-15,0 0 0,21 1 0,-21 20 16,21-21-16,0 22 0,0-1 15,0 1-15,0-1 0,-21 1 16,21-1-16,0 1 0,0-1 0,0 1 16,0-1-16,0 22 0,0-21 15,0 20-15,0-20 0,0-1 0,0 1 16,0-1-16,0 1 0,0-1 0,0 1 16,-21-22-16,21 22 0,-22-22 15,1 0-15,21 1 0,-21-1 0,0-21 16,21 0-16,-21 0 0,0 1 0,-1-22 15,1 0 1,0-22-16,21 1 0,-21 0 0,0-21 16,21-1-16,-21 1 0,21 0 15,-22-1-15,1-20 0,21-1 16,-21 1-16,21-22 0,-21 22 0,21-22 16,-21 0-16,21 1 0,0 20 0,0-20 15,0 20-15,0 1 0,0-1 16,21 22-16,0-1 0,0 1 0,-21 0 15,21-1-15,1 1 0,-22 21 16,21 0-16,0-22 0,-21 22 0,21 0 16,0 0-16,0 0 0,1 0 0,-1 21 15,0-22-15,0 1 16,0 0-16,0 21 16,-21-21 15</inkml:trace>
  <inkml:trace contextRef="#ctx0" brushRef="#br0" timeOffset="166359.62">8996 14309 0,'-21'0'16,"42"0"-16,-42-21 0,21-1 31,21 22-15,0 0-16,0 0 0,0 0 0,22 0 15,-22-21-15,21 21 0,0 0 16,1 0-16,-1 0 0,0 0 0,1 0 16,-1 0-16,0 0 0,1 0 15,-22 0-15,0 0 0,0 0 0,0 0 16,-42 0-1,0 0 1,0 0-16,-21 0 0,20 0 16,1 0-16,0 0 0,-21 0 0,21 0 15,-1 0-15</inkml:trace>
  <inkml:trace contextRef="#ctx0" brushRef="#br0" timeOffset="166715.67">9313 14288 0,'0'0'0,"0"21"15,0 0-15,0 0 16,0 0-16,0 0 0,0 1 16,0-1-16,0 0 0,0 21 15,0-21-15,0 1 0,0-1 16,0 0-16,0 21 0,0-21 0,0 1 16,0-1-16,0 0 0,0 0 0,-21 0 15,0 0-15,21 1 0,-21-1 16,21 0-16,-21-21 0,-1 21 0,1-21 15,0 21-15,0-21 0,0 0 16,0 0-16,-1 0 16,1 0-16,0 0 0,0 0 0,0 0 15,0 0-15,-1-21 0,1 21 16,0-21-16,21 0 0,-21 0 16,0-1-16,21 1 0,0 0 15,0 0 1,21 0-1,0 21 1,0 0-16,0 0 0,1-21 0,-1 21 16,0 0-16</inkml:trace>
  <inkml:trace contextRef="#ctx0" brushRef="#br0" timeOffset="167179.38">10033 14351 0,'0'0'0,"21"-21"0,-21 0 16,0 0-16,0-1 0,-21 22 15,21-21-15,-42 21 0,20 0 16,1 0-16,-21 0 16,0 0-16,20 0 0,-20 21 0,21 1 0,-21-22 15,20 21-15,1 0 0,21 0 16,0 0-16,-21 22 0,21-22 15,0 0-15,0 0 0,0 0 16,21 0-16,0 1 0,1-22 16,-1 21-16,0 0 0,21-21 0,-21 21 15,1-21-15,20 21 0,-21 0 16,0-21-16,0 22 0,1-22 0,-1 21 16,0 0-16,0 0 0,-21 0 15,0 0-15,0 1 16,-21-22-16,0 21 0,0-21 0,-1 0 15,-20 21-15,21-21 0,-21 0 16,-1 21-16,1-21 0,21 0 16,-22 0-16,22 0 0,-21 0 0,21 0 15,0 0-15,-1 0 16,1 0-16,21-21 0,0 0 16,0 0-1,21-1 1,1 1-16,-1 21 0,0-21 0,0 21 15</inkml:trace>
  <inkml:trace contextRef="#ctx0" brushRef="#br0" timeOffset="167643.1">10435 14288 0,'0'0'0,"0"-22"16,0 1-1,-21 21-15,0 0 16,0 0-16,-1 21 16,1 1-16,21-1 0,-21 21 15,0-21-15,21 22 0,-21-22 0,0 21 16,21-21-16,-22 22 0,22-22 16,0 21-16,0-21 0,0 22 0,0-22 15,0 0-15,0 0 0,0 0 16,22 0-16,-1-21 15,0 0-15,0 0 0,0 0 16,0 0-16,1 0 0,-1 0 0,0 0 16,0-21-16,0 0 0,0 21 15,1-21-15,-1 0 0,-21 0 0,21-1 16,0-20-16,0 21 0,0-21 0,-21 20 16,0-20-16,0 0 0,0 21 15,0-22-15,-21 22 0,0-21 0,0 21 16,0-1-16,0 22 0,-1-21 15,1 21-15,0 0 0,0 0 16,0 0-16,0 0 0,-1 0 0,-20 0 16,21 0-16,0 21 15,0 1-15,21-1 0,0 0 16,0 0-16,21 0 16,0-21-16,0 0 0</inkml:trace>
  <inkml:trace contextRef="#ctx0" brushRef="#br0" timeOffset="167935.19">11112 14182 0,'0'0'0,"0"-21"15,-21 21-15,0 0 16,0 21-16,0-21 15,21 21-15,-21 0 0,-1 0 0,22 22 16,-21-22-16,21 21 0,-21 0 0,21-20 16,-21 20-16,21-21 0,0 21 15,-21-20-15,0 20 0,21-21 0,-22 0 16,22 0-16,0 1 0,0-1 16,0 0-16,0 0 0,0 0 15,0-42 16,0 0-31</inkml:trace>
  <inkml:trace contextRef="#ctx0" brushRef="#br0" timeOffset="168199.24">11028 14245 0,'0'0'0,"0"-21"15,21 0-15,0 21 0,-21-21 16,21 21-16,0 0 15,1 21 1,-22 0-16,0 0 0,0 0 16,21 22-16,-21-22 0,0 21 0,21 1 15,-21-22-15,0 21 0,0 0 16,0-20-16,0-1 0,0 21 0,0-21 16,0 0-16,21 1 15,-21-1-15,21-21 16,-21-21-1,0-1 1</inkml:trace>
  <inkml:trace contextRef="#ctx0" brushRef="#br0" timeOffset="168443.32">11599 14055 0,'-42'0'31,"21"21"-31,21 0 0,-21 0 0,-1 22 16,-20-22-16,21 21 0,0-21 0,0 22 15,-1-1-15,1 0 0,0 1 0,0-22 16,21 21-16,-21-21 0,21 22 16,-21-22-16,21 0 0,0 0 0,0 0 15,0 0 1</inkml:trace>
  <inkml:trace contextRef="#ctx0" brushRef="#br0" timeOffset="169211.74">12023 14097 0,'0'-21'0,"0"42"0,0-63 16,0 21-16,0-1 15,0 1-15,0 0 0,0 0 16,21 21 0,0 0-16,0 0 15,0 0-15,0 21 16,1 0-16,-1 0 0,0 22 15,0-22-15,0 21 0,0-21 0,1 22 16,-1-1-16,0 0 0,0 1 0,-21-1 16,0 0-16,0 1 0,0-1 15,0-21-15,0 22 0,0-22 0,0 0 16,0 0-16,0 0 0,0 0 16,0-42 15,0 0-31,0 0 15,0-21-15,0 20 0,0-20 0,0 21 16,0-21-16,0-1 0,0-20 16,0 20-16,21 1 0,0 0 15,1-1-15,-1-20 0,0 21 0,0-1 16,0 1-16,0 0 0,22 20 16,-43-20-16,21 21 0,0 21 15,-21 21 1,0 0-1,0 0-15,0 1 0,0-1 0,0 0 16,21 0-16,-21 21 0,0-20 16</inkml:trace>
  <inkml:trace contextRef="#ctx0" brushRef="#br0" timeOffset="170699.89">13081 14415 0,'0'0'0,"21"-22"0,0 1 16,0 0-16,1 0 15,-22 0-15,21 0 0,-21-1 16,0 1-16,0 0 0,0 0 16,0-21-16,-21 20 0,-1 1 15,1 0-15,0 0 0,0 21 0,0-21 16,-22 21-16,22 0 0,0 0 15,-21 0-15,21 0 0,-22 21 0,22-21 16,0 21-16,0 21 0,0-20 0,-1-1 16,1 21-16,0 0 0,21 1 15,-21-22-15,21 21 0,0 1 0,0-22 16,0 21-16,0-21 0,0 22 16,21-22-16,0-21 0,0 21 0,1 0 15,-1-21-15,0 0 0,0 0 0,21 0 16,-20 0-16,20 0 15,-21 0-15,0-21 0,22 0 0,-22 0 0,0-1 16,0 1-16,0 0 0,0-21 16,-21 21-16,0-22 0,22 1 15,-22 21-15,0-22 0,0 1 0,0 21 16,0-21-16,0 20 0,0-20 0,0 21 16,0 0-16,0 42 31,0 0-31,-22 0 15,22 0-15,0 22 0,0-22 0,0 21 16,0-21-16,0 22 0,0-22 0,0 21 16,0-21-16,0 22 15,0-22-15,22 0 0,-22 0 0,21 0 16,0 1-16,0-22 0,0 0 0,0 0 16,22 0-16,-22 0 0,0 0 15,0 0-15,22 0 0,-22-22 0,21 1 16,-21 0-16,0 0 0,22 0 15,-22-22-15,0 22 0,0-21 0,0 0 16,1-1-16,-22 1 0,21 0 0,0-1 16,-21 1-16,0 0 0,0-1 15,21-20-15,-21 20 0,0 1 0,0 21 16,0-21-16,0 20 0,0 1 16,-21 42-1,0 1-15,21 20 16,0-21-16,-21 21 0,-1 1 15,22-1-15,-21 0 0,21 1 0,0-1 16,0-21-16,0 22 0,0-1 0,0 0 16,0-21-16,0 22 0,0-22 15,0 21-15,21-21 0,1 1 0,-1-1 16,0-21-16,0 21 0,0-21 16,0 0-16,22 0 0,-22 0 0,0 0 15,21 0-15,-20 0 0,-1-21 0,0 21 16,21-21-16,-21-1 0,1 1 15,-22 0-15,21 0 0,0 0 16,-21 0-16,0-1 0,0-20 0,0 21 16,21 0-16,-21 0 0,0-1 15,0 1-15,0 42 16,0 1 0,0-1-16,-21-21 0,21 42 15,0-21-15,0 0 0,-21 1 0,21-1 16,0 0-16,0 0 0,0 0 15,0 0-15,0 1 0,0-1 0,0 0 16,21-21-16,0 0 16,0 0-16,0 0 15,1 0-15,-1 0 0,0 0 16,0-21-16,0 0 0,0-1 0,-21 1 16,22 0-16,-1 0 0,0 0 15,-21-22-15,0 22 0,21 0 0,0 0 16,-21-21-16,21 20 0,-21 1 0,0 0 15,0 0-15,22 21 16,-22 21 0,0 0-1,0 0-15,-22 1 0,22-1 0,0 21 16,-21-21-16,21 0 0,-21 1 0,21 20 16,0-21-16,0 0 0,0 0 15,0 1-15,0-1 0,0 0 16,21 0-16,0-21 0,1 0 15,-1 0-15,0 0 0,0 0 16,21 0-16,-20 0 0,-1 0 0,21 0 16,-21 0-16,0-21 0,22 0 0,-22 0 15,21-1-15,-21 1 0,22 0 16,-22-21-16,0 21 0,0-1 0,-21-20 16,21 21-16,-21-21 0,22 20 0,-22 1 15,0 0-15,0 0 16,-22 21-1,1 0-15,0 0 0,0 21 16,0 0-16,21 22 0,-21-22 16,21 0-16,-22 0 0,22 21 0,-21-20 15,21-1-15,0 0 0,0 21 16,0-21-16,0 1 0,0-1 0,0 0 16,21-21-16,1 0 0,-1 21 15,0-21-15,0 0 0,0 0 16,0 0-16,1 0 0,20 0 0,-21-21 15,21 0-15,-20 0 0,20 21 0,0-43 16,1 22-16</inkml:trace>
  <inkml:trace contextRef="#ctx0" brushRef="#br0" timeOffset="171881.21">15811 14076 0,'22'-21'0,"-1"21"16,-21-21-16,21-1 0,-21 1 15,0 0-15,0 0 16,0 0-16,0 0 0,0-1 16,-21 22-16,0-21 0,-1 21 15,1 0 1,0 21-16,0 1 0,0-1 0,21 0 15,-21 0-15,-1 0 0,22 22 0,0-22 16,-21 21-16,0-21 0,21 22 16,-21-1-16,21-21 0,0 21 15,0 1-15,0-22 0,0 0 0,21 21 16,0-20-16,0-1 0,1 0 16,-1 0-16,21-21 0,0 21 0,-20-21 15,20 0-15,0 0 0,1 0 16,-1 0-16,0 0 0,1-21 0,-1 0 15,-21 0-15,21 0 0,-20-1 0,20 1 16,-21-21-16,0 0 0,0 20 16,-21-20-16,22 0 0,-22-1 0,21 1 15,-21 0-15,0-1 0,0 1 0,0 0 16,0-1-16,0 1 0,0 21 16,0 0-16,0 0 0,0 42 31,0 0-31,0 21 0,0-21 15,-21 22-15,-1-22 0,22 21 0,-21 1 16,21-1-16,0-21 0,0 21 16,-21 1-16,21-22 0,-21 21 0,21-21 15,0 1-15,-21-1 0,21 21 0,0-21 16,0 0-16,0 1 16,0-1-16,0-42 31,21 21-31,-21-22 15,21 1-15,0 21 0,-21-21 16,21 0-16,1 0 0,-22 0 16,21-1-16,0 1 0,0 21 0,-21-21 15,21 21-15,0 0 0,-21-21 0,22 21 16,-1 0 0,-21 21-16,21-21 15,-21 21-15,0 0 0,21-21 0,-21 22 16,0-1-16,0 0 0,0 0 15,0 0-15,21 0 0,0 1 16,1-1-16,-1 0 16,0-21-16,0 0 0,0 0 15,0 0-15,1 0 0,20 0 16,-21 0-16,0 0 0,0 0 16,1-21-16,20 0 0,-21 21 0,0-22 15,0 1-15,22-21 0,-22 21 0,-21 0 16,21-1-16,0-20 0,-21 21 15,0 0-15,0-22 0,0 22 0,0 0 16,0 0-16,0 0 0,-21 21 16,0 0-1,0 0-15,0 21 16,-1 0-16,22 0 0,0 0 0,0 1 16,-21-1-16,21 0 0,0 0 15,0 21-15,0-20 0,0-1 0,0 0 16,0 0-16,0 0 0,0 0 0,0 1 15,21-1-15,-21 0 16,22-21-16,-1 0 0,0 0 16,0 0-16,0 0 0,0 0 0,1 0 15,-1 0-15,21-21 0,-21 0 16,0 21-16,22-22 0,-22 1 0</inkml:trace>
  <inkml:trace contextRef="#ctx0" brushRef="#br0" timeOffset="172711.74">17632 14034 0,'0'0'0,"0"-64"31,-21 64-15,-1 0-16,1 21 0,0 0 16,21 1-16,-21-1 0,0 0 0,21 0 15,-21 0-15,21 0 0,-22 22 16,22-22-16,0 0 0,0 0 0,0 0 15,0 22-15,0-22 0,0 0 0,0 0 16,0 0 0,22 1-16,-1-22 0,0 0 0,0 21 15,0-21-15,0 0 0,1 0 0,-1 0 16,0 0-16,0 0 0,0-21 16,0-1-16,-21 1 0,22 0 0,-1 0 15,0 0-15,-21 0 0,0-22 16,21 22-16,0-21 0,-21-1 0,21 22 15,-21-21-15,0 0 0,22-1 0,-1 1 16,-21 0-16,21-1 0,-21 1 16,0 0-16,21 20 0,-21-20 0,21 21 15,-21 0-15,0 42 32,0 0-32,-21 0 0,21 22 15,-21-1-15,0-21 0,21 21 16,0 1-16,-21-22 0,-1 21 0,1-21 15,21 22-15,-21-22 0,21 0 0,0 0 16,0 0-16,0 1 0,-21-22 16,21 21-16,0 0 15,0-42 17,0 0-32,21-1 15,0 1-15,0 0 0,-21 0 16,22 21-16,-1-21 0,0 0 15,0-1-15,0 22 0,0-21 0,1 21 16,-1 0-16,0 0 0,0 0 16,-21 21-1,0 1-15,-21-1 16,0-21-16,0 21 16,-1-21-16,1 0 0,0 21 15,0-21-15,0 0 0,0 0 0,-1 21 16,1-21-16,21 21 31,0 1-31,0-1 16,0 0-16,21 0 15,1 0 1,-1 0-16,0 1 16,0-22-16,0 0 0,0 0 0,-21 21 15,22-21-15,-1 0 16,0 0-1,-21-21-15,0-1 16,21 22-16,-21-21 16</inkml:trace>
  <inkml:trace contextRef="#ctx0" brushRef="#br0" timeOffset="173315.39">18627 13970 0,'0'0'16,"-43"0"-16,22 0 0,-21 0 0,21 0 15,-22 0-15,22 0 0,42 0 31,0 0-31,22 0 0,-1 21 16,0-21-16,1 0 0,20 0 16,-20 0-16,20 21 0,-21-21 0,1 0 15,20 0-15,-20 0 0,-1 0 16,0 0-16,1 0 0,-1 0 0,0 0 16,1 0-16,-22 0 0,0 0 0,-21-21 15,0 0-15,0 0 16,0 0-16,-21 0 0,0 21 15,-1-22-15,1 1 0,-21 0 0,21 21 16,-22-21-16,22 0 16,-21 21-16,21 0 0,0-21 0,-1 21 15,1 0-15,42 0 32,22 0-32,-22 0 15,0 0-15,0 0 0,0 0 16,22 21-16,-22-21 0,0 0 0,0 21 15,0-21-15,-21 21 0,22-21 0,-22 21 16,0 0-16,0 1 0,0-1 16,0 0-16,0 0 0,0 0 0,-22 0 15,1 1-15,0-1 0,-21 0 16,21 0-16,-1 0 0,1 0 0,0 1 16,0-1-16,0 0 0,0-21 15,-1 21-15,1-21 16,0 0-1</inkml:trace>
  <inkml:trace contextRef="#ctx0" brushRef="#br0" timeOffset="175160.33">20108 13780 0,'0'0'0,"0"-22"0,0 1 0,0 0 15,0 0-15,0-21 0,0 20 0,0 1 16,0-21-16,0 21 0,0 0 16,0-1-16,0 1 0,0 0 15,0 42 1,0 0-1,0 1-15,0 20 0,0 0 0,0-21 16,0 22-16,0 20 0,-21-20 16,21-1-16,-21 0 0,21 1 0,0-22 15,-21 21-15,21 0 0,0-20 16,0-1-16,0 21 0,0-21 16,0 0-16,21 1 0,0-22 15,0 0-15,0 0 0,1 0 0,-1 0 16,0 0-16,0 0 0,0 0 15,22 0-15,-22-22 0,0 1 0,0 0 16,0 0-16,0 0 0,1-22 16,-1 22-16,0-21 0,0 21 0,-21-22 15,21 1-15,0 0 0,1-1 16,-1 1-16,0 0 0,-21-1 0,21 1 16,0 21-16,-21 0 0,21 0 0,-21-1 15,0 44 1,0 20-1,0-21-15,0 21 0,0-20 16,-21 20-16,21 0 0,-21-21 16,21 22-16,0-1 0,0-21 0,0 22 15,0-22-15,0 21 0,0-21 0,0 0 16,0 1-16,21-1 16,0 0-16,1-21 0,-1 0 15,0 21-15,0-21 0,0 0 0,22 0 16,-22 0-16,0-21 0,0 21 15,21-21-15,-20 0 0,20-1 0,-21 1 16,0 0-16,22 0 0,-22-21 16,0 20-16,0-20 0,0 0 15,-21 21-15,0-22 0,0 22 0,21 0 16,-21 0-16,0 42 31,-21 0-31,21 0 0,0 0 0,0 22 16,0-22-16,0 0 0,0 21 15,0-20-15,0 20 0,0-21 0,0 0 16,0 0-16,0 1 0,0-1 16,0 0-16,0 0 0,0 0 0,0 0 15,-21-21 17,0 0-17,0-21-15,21 0 0,-21 21 16,21-21-16,-22 0 0,22 0 15,0 42 32,22 0-31,-1-21-16,0 21 0,0-21 16,0 0-16,22 21 0,-22-21 0,0 21 15,21-21-15,-21 0 0,22 0 16,-22 0-16,21 0 0,1 0 0,-1 0 15,0 0-15,1-21 0,-1 21 16,0-21-16,-21 0 0,22 21 0,-22-21 16,21 0-16,-21-1 0,1 1 15,-1 0-15,-21 0 0,0 0 0,0-22 16,0 22-16,0 0 0,0-21 0,0 21 16,0-1-16,0 1 15,-21 21-15,-1 0 16,1 0-16,0 21 0,21 1 0,-21-1 15,0 0-15,21 0 0,-21 0 16,21 22-16,0-22 0,0 0 0,0 0 16,0 0-16,0 0 15,0 1-15,21-1 0,0-21 0,0 21 16,0 0-16,0-21 0,22 21 0,-22-21 16,21 0-16,1 0 0,-1 0 15,0 0-15,-21 0 0,22 0 0,-1 0 16,0 0-16,1 0 0,-1 0 0,-21 0 15,22-21-15,-22 0 0,0 0 16,0 0-16,0-1 0,0 1 0,-21 0 16,0 0-16,22-21 0,-22 20 0,0 1 15,0-21-15,0 21 0,0 0 16,0-1-16,-22 1 0,1 21 0,0 0 16,0 0-16,0 0 15,0 0-15,-1 21 0,1-21 16,0 22-16,0-1 0,0 0 0,0 0 15,21 0-15,-22 22 0,22-22 16,0 0-16,0 0 0,0 0 0,0 0 16,0 1-16,0-1 0,22-21 15,-1 21-15,0-21 16,0 0-16,0 0 0,0 0 16,1 0-16,-1-21 15,0 0-15,-21-1 0,21 22 16,0-21-16,-21-21 0,21 21 0,1 0 15,-22-22-15,21 1 0,0 21 16,-21-43-16,21 22 0,-21 0 0,0-1 16,21 1-16,0 0 0,-21-1 0,22 22 15,-22-21-15,0 21 0,0-1 16,-22 22 0,1 22-16,0-1 15,21 21-15,-21 0 0,21-20 16,-21 20-16,21 0 0,0 1 0,0-1 15,0 0-15,0 1 0,0-22 16,0 21-16,21-21 0,-21 22 16,0-22-16,21 0 0,0 0 0,-21 0 15,21-21-15,-21 21 0,0 1 16,22-22-16,-1 0 16,0 0-16,0 0 15,0 0-15,0-22 0</inkml:trace>
  <inkml:trace contextRef="#ctx0" brushRef="#br0" timeOffset="175966.87">23368 13928 0,'21'0'16,"0"-21"-1,-21-1 1,0 1-16,21 21 0,1-21 0,-22-21 16,21 21-16,-21-1 0,0-20 0,21 21 15,0-21-15,0-1 0,-21 1 16,21 0-16,-21-1 0,0 1 0,22 0 16,-1 20-16,0-20 0,-21 21 15,0 0-15,0 0 0,0-1 16,-21 44 15,21-1-31,-21 0 0,-1 21 0,1-21 16,21 22-16,-21-1 0,0 0 15,21 1-15,0-1 0,-21 0 0,21 1 16,-21-22-16,21 21 0,0 1 0,0-22 16,0 21-16,0-21 0,0 0 15,0 1-15,0-1 0,21-21 16,0 0-16,0 0 0,0 0 15,0 0-15,1 0 16,20 0-16,-21 0 0,0-21 16,0-1-16,1 1 0,-1 0 0,21 0 15,-21-21-15,0 20 0,1 1 16,-1 0-16,0 0 0,0 0 0,-21 0 16,0 42 15,-21 0-31,0 0 0,21 0 0,-21 0 15,21 22-15,-22-22 0,22 0 16,0 0-16,0 0 0,0 1 16,0-1-16,0 0 15,22-21-15,-1 0 16,0 0-16,0 0 0,0 0 16,0 0-16,22 0 0,-22 0 15,0-21-15,0 0 0,0 21 0,1-43 16,-1 22-16,-21 0 0,21-21 0,-21 20 15,21-20-15,-21 0 0,0 21 16,0-22-16,0 22 0,0 0 0,-21 0 16,0 0-16,0 21 0,-22 0 15,22 0-15,0 0 0,-21 0 0,20 21 16,-20 0-16,21-21 0,0 21 16,-22 0-16,22 0 0,0-21 0,0 22 15,21-1-15,-21 0 16,21 0-1,0-42 17</inkml:trace>
  <inkml:trace contextRef="#ctx0" brushRef="#br0" timeOffset="176207.73">22945 13547 0,'-22'0'0,"44"0"0,-65 0 0,22 0 16,42 0-1,0 0 1,1 0-16,20 0 0,0 0 0,-21 0 16,22 0-16,-1 0 0,0 0 15,1 0-15,-1 0 0,-21 0 0,22 0 16,-22 0-16,0 0 0,0 0 15,-21-21 1,21-1-16</inkml:trace>
  <inkml:trace contextRef="#ctx0" brushRef="#br0" timeOffset="177103.22">24977 13547 0,'0'0'0,"21"0"0,-21-21 15,0-1-15,0 1 0,21 0 16,0 21-16,-21-21 0,21 0 0,0 0 16,1-1-16,-1 22 0,21-21 15,-21 0-15,22 21 0,-22 0 16,21 0-16,-21 0 0,22 0 0,-22 0 15,21 0-15,-21 21 0,0 0 16,1 1-16,-1-1 0,-21 21 0,0-21 16,0 22-16,0-1 0,0-21 0,0 21 15,0 1-15,0-22 0,0 0 16,0 21-16,0-20 0,0-1 0,0 0 16,0 0-16,0 0 15,-21-21-15,21-21 31,0 0-31,0-21 16,0 20-16,0 1 16,0-21-16,21 0 0,-21 20 0,21-20 15,0 0-15,-21-1 0,21 1 16,0 0-16,1-1 0,-1 22 0,0-21 16,-21 21-16,21 0 0,0-1 0,0 1 15,1 21 1,-1 0-1,-21 21-15,0 1 16,0-1-16,0 0 16,0 0-16,0 0 0,0 0 0,0 1 15</inkml:trace>
  <inkml:trace contextRef="#ctx0" brushRef="#br0" timeOffset="177443.03">25781 13674 0,'21'0'0,"43"21"31,-43-21-31,0 0 16,0 0-16,21-21 0,-20 21 0,-1-21 15,21-1-15,-21 1 0,0 21 16,1-21-16,-1 0 0,0 0 16,0 0-16,-21-1 0,21 1 0,-21 0 15,0 0-15,0 0 0,-21 21 16,0 0-16,0 0 15,-22 0-15,22 0 0,0 0 0,0 0 16,-21 21-16,20 0 0,1 0 0,0 0 16,0 1-16,21 20 0,-21-21 15,21 0-15,0 22 0,0-22 0,0 0 16,0 0-16,21 21 0,0-20 16,0-22-16,0 21 0,22 0 0,-22-21 15,0 21-15,21-21 0,-20 0 16,-1 0-16,21 0 0,-21 0 15,0 0-15,1 0 0,-1-21 0,0 21 16</inkml:trace>
  <inkml:trace contextRef="#ctx0" brushRef="#br0" timeOffset="177848.79">26395 13483 0,'0'0'0,"0"-42"0,0 21 15,0 0-15,0-1 0,0 1 16,21 21-16,0-21 0,0 21 15,0 0 1,1 0-16,-1 0 0,0 0 16,0 0-16,0 0 0,0 21 15,1 0-15,-1 1 0,0-1 16,-21 0-16,21 21 0,0-21 0,0 22 16,-21-1-16,0-21 0,0 22 0,0-22 15,0 0-15,0 0 0,0 0 16,0 0-16,0 1 0,-21-1 0,0 0 15,0-21 1,21-21 0,0 0-1,0-1-15,0 1 0,0 0 16,0 0-16,21 0 16,-21 0-16,21-22 0,0 22 0,1-21 15,-1 21-15,0-1 0,-21 1 0,21 0 16,0 0-16,0 0 0,1 0 15,-1 21-15,0 0 0,0 0 16,0 0 0</inkml:trace>
  <inkml:trace contextRef="#ctx0" brushRef="#br0" timeOffset="178086.66">27178 13377 0,'0'22'32,"0"-1"-32,0 0 15,0 0-15,-21 0 0,21 0 16,0 1-16,0-1 0,0 21 0,-21-42 16,21 21-16,0 0 0,-22 1 0,22-1 15,0-42 32</inkml:trace>
  <inkml:trace contextRef="#ctx0" brushRef="#br0" timeOffset="178279.55">27220 13166 0,'0'21'47,"0"0"-16</inkml:trace>
  <inkml:trace contextRef="#ctx0" brushRef="#br0" timeOffset="179471.86">27390 13631 0,'21'0'16,"0"0"-16,0 0 0,0-21 15,0 0-15,1 0 16,-1 0-16,0 0 0,0-1 0,0 1 16,0 0-16,-21 0 0,22 0 0,-22 0 15,21-22-15,-21 22 0,0 0 16,21 0-16,-21 0 0,0-22 0,21 22 16,-21 0-16,-21 21 46,0 21-46,21 0 0,-21 0 16,-1 1-16,22 20 0,-21-21 16,0 0-16,0 22 0,0-1 0,21-21 15,-21 21-15,-1 1 0,1-1 16,21 0-16,-21 1 0,21-1 0,-21 0 16,21 1-16,-21-1 0,21-21 0,0 22 15,0-22-15,0 21 0,-21-21 16,21 0-16,0 1 0,0-1 0,0 0 15,0 0-15,0 0 16,21-21-16,0 0 16,0 0-16,0 0 0,0 0 15,1-21-15,-1 0 0,0 21 16,0-21-16,0 0 0,-21-1 16,21-20-16,-21 21 0,22-21 0,-22 20 15,0-20-15,0 0 0,0-1 0,0 1 16,0 0-16,0-1 0,0 22 15,0-21-15,0 21 0,-22 0 0,22-1 16,0 1-16,0 0 16,22 21-1,-1 0 1,0 0-16,0 0 0,21 0 16,-20 0-16,-1 0 0,21-21 0,-21 21 15,22 0-15,-1 0 0,-21-21 16,21 21-16,-20 0 0,-1-21 15,0 21-15,0-22 0,0 22 0,-21-21 16,-21 42 31,21 1-47,-21-22 0,21 21 16,0 0-16,0 0 15,0 0-15,0 0 16,0 1-1,21-1-15,0-21 0,0 0 16,1 0-16,-1 0 16,0 0-16,0-21 15,0-1-15,0 22 0,-21-21 0,22 21 16,-1-21-16,-21 0 0,0 0 16,21 0-16,-21-1 15,21 22-15,-42 22 47,0-1-47,21 0 16,-21 0-16,21 0 0,-22 0 15,22 1-15,-21 20 0,0-21 0,21 21 16,0-20-16,0 20 0,0 0 16,0-21-16,0 22 0,0-1 15,0 0-15,0-20 0,0 20 0,0 0 16,0-21-16,0 22 0,0-22 0,-21 0 15,0 21-15,21-20 0,-21-1 16,21 0-16,-22 0 0,1 0 0,0 22 16,0-43-16,0 21 0,0 0 0,-1 0 15,-20-21-15,21 0 0,0 0 16,-22 0-16,22 0 0,0 0 0,0 0 16,0 0-16,0 0 0,-1 0 0,1 0 15,21-21 1,0 0-16,0 0 15,0-1-15,0 1 16,0 0-16,0 0 0,21 0 16,1 0-16,-22-1 0</inkml:trace>
  <inkml:trace contextRef="#ctx0" brushRef="#br0" timeOffset="180031.54">29506 13377 0,'21'-21'0,"-42"42"0,42-63 16,-21 21-16,22 0 0,-22-22 16,21 22-16,-21 0 0,0 0 0,0 0 15,0 42 17,-21 0-32,21 0 15,-22 22-15,1-22 16,21 21-16,-21 0 0,0 1 0,0-22 15,21 21-15,0 1 0,-21-1 16,21 0-16,-22-21 0,22 1 0,0 20 16,0-21-16,0 0 0,-21 0 0,21 1 15,0-1-15,-21-21 16,0 0 0,0-21-1,0-1-15</inkml:trace>
  <inkml:trace contextRef="#ctx0" brushRef="#br0" timeOffset="180847.08">29104 13504 0,'21'85'0,"-42"-170"0,42 85 15,0 0 1,1 0-16,-1 0 0,0 0 0,21 0 16,-21 0-16,22 0 0,-22 0 15,21 0-15,1 0 0,-1 0 0,0-21 16,22 21-16,-22 0 0,22-21 15,-22 21-15,0-21 0,22 0 0,-22 0 16,0 21-16,1-22 0,-22 1 0,0-21 16,0 21-16,0 0 0,-21-1 15,0 1-15,0 0 0,0 0 16,0 0-16,-21 0 0,0 21 16,0 0-16,0 0 0,0 0 15,-1 21-15,22 0 0,-21 0 0,0 0 16,0 0-16,21 22 0,0-22 15,0 21-15,-21 1 0,21-22 0,0 21 16,-21 0-16,21 1 0,0-22 16,0 21-16,0-21 0,0 22 0,0-22 15,0 0-15,-22 0 0,22 0 0,-21 1 16,21-1-16,0-42 47,0-1-47,0 1 15,0 0-15,21-21 0,1 21 16,-1-1-16,0 1 0,0-21 16,0 21-16,22 0 0,-22-1 0,0 1 15,0 0-15,21 21 0,-20 0 16,-1-21-16,0 21 0,0 21 16,-21 0-1,0 0-15,0 1 0,0 20 0,0-21 16,0 0-16,21 0 0,-21 22 0,21-22 15,-21 0-15,22 0 16,-1 0-16,-21 1 0,21-1 0,0-21 16,0 21-16,0-21 0,22 0 15,-22 0-15,0 0 0,0 0 0,22 0 16,-22 0-16,0 0 0,21 0 0,-21 0 16,1-21-16,20 0 0,-21-1 15,0 1-15,0 0 0,1-21 0,-1 21 16,-21-22-16,21 1 0,0 21 15,-21-22-15,0 22 0,0 0 0,0 0 16,0 0-16,-21 21 16,0 21-1,0 0-15,21 0 0,0 0 16,-22 22-16,22-22 0,0 0 16,-21 0-16,21 22 0,0-22 0,0 0 15,0 0-15,0 0 0,21 0 16,1-21-16,-22 22 0,21-22 0,0 21 15,0-21-15,0 0 16,0 0-16,1 0 0</inkml:trace>
  <inkml:trace contextRef="#ctx0" brushRef="#br0" timeOffset="183487.56">1016 16468 0,'21'0'0,"-42"0"0,63 0 15,-21-21-15,-21-1 16,22 1-16,-1 0 15,-21 0-15,0 0 16,0 0-16,0-1 16,0 1-16,0 0 15,0 0-15,-21 0 0,-1 21 0,1-21 16,0 21-16,-21 0 0,21-22 16,-1 22-16,-20 0 0,21 0 0,0 0 15,-22 0-15,22 0 16,-21 22-16,21-1 0,0 0 15,-22-21-15,22 21 0,0 0 0,0 22 16,21-22-16,0 0 0,-21 0 16,21 0-16,0 0 0,0 22 0,0-22 15,0 0-15,21 0 16,-21 0-16,21-21 0,0 0 16,0 22-16,0-22 0,1 0 0,-1 0 15,0 0-15,0 0 0,0-22 16,0 1-16,1 21 0,20-21 0,-21 0 15,0 0-15,0 0 16,1-1-16,-1 1 0,0-21 0,0 21 16,-21-22-16,21 1 0,0 21 15,1-21-15,-1-1 0,-21 1 16,0 0-16,0-1 0,0 1 0,21 0 16,-21 20-16,0 1 0,0 0 15,0 0-15,-21 21 31,21 21-31,-21 0 0,21 0 16,0 22-16,0-22 0,0 21 0,0 1 16,0-1-16,0 0 0,0 1 15,21-1-15,0 0 16,-21-21-16,21 22 0,0-1 0,0-21 16,1 0-16,20 1 0,-21-1 15,21 0-15,1 0 0,-22-21 0,21 0 16,1 0-16,-1 0 0,0 0 15,1 0-15,-1 0 0,0-21 0,1 21 16,-22-21-16,21 0 0,-21-1 16,0 1-16,1 21 0,-1-21 0,-21-21 15,21 21-15,-21-1 0,0 1 16,0 0-16,0 0 0,0-21 0,-21 20 16,0 1-16,21 0 0,-22 0 15,1 21-15,0-21 0,0 21 16,0 0-16,0 0 15,-1 0-15,1 21 0,0 0 16,0 0-16,21 0 0,-21 22 0,21-22 16,-21 21-16,21-21 0,0 22 15,-22-22-15,22 0 0,0 0 0,0 0 16,0 1-16,0-1 0,22 0 16,-1-21-16,0 21 0,0-21 15,0 0-15,0 0 16,1 0-16,-1-21 0,0 0 15,0 21-15,-21-21 0,21-1 16,0 1-16,-21 0 0,0 0 16,22 0-16,-22 0 0,21-1 15,-21-20-15,0 21 0,0 0 0,0 0 16,0-1-16,0 1 0,0 0 16,0 42 15,0 0-31,0 1 15,0-1-15,0 0 0,0 0 0,0 0 16,0 0-16,0 1 0,0-1 16,21 0-16,-21 0 0,21 0 0,0 0 15,0-21-15,1 22 16,-1-22-16,0 0 16,0 0-16,0 0 0,0 0 15,1-22-15,-1 22 0,0-21 0,21 0 16,-21 0-16,1 0 0,-1 0 15,0-1-15,0 1 0,0-21 0,0 21 16,-21-22-16,0 1 0,22 0 16,-22-1-16,0 1 0,0 0 0,0 21 15,0-22-15,0 1 0,0 21 16,0 0-16,0-1 0,0 1 0,0 42 31,0 1-15,0-1-16,0 21 15,0-21-15,0 22 0,0-1 0,0 0 16,0 1-16,0-1 0,0 0 16,0-21-16,0 22 0,0-1 0,21 0 15,0-20-15,0-1 0,0 21 16,0-21-16,22-21 0,-22 21 0,0 1 16,21-22-16,1 0 0,-1 0 15,-21 0-15,22 0 0,-1 0 0,-21 0 16,21-22-16,-20 1 0,20 0 0,-21 0 15,0 0-15,0 0 16,1-1-16,-1 1 0,-21-21 0,0 21 16,0-22-16,0 1 0,0 21 15,0-21-15,0 20 0,0 1 0,-21-21 16,21 21-16,-22 21 0,1-21 16,0 21-16,0 0 0,21 21 15,-21 0-15,0 0 0,21 0 16,-22 22-16,22-22 0,-21 21 0,21 0 15,0-20-15,0 20 0,0-21 16,0 21-16,0-20 0,0-1 0,0 0 16,0 0-16,21-21 0,1 21 15,-1-21-15,0 0 0,0 0 16,0 0-16,0 0 16,1 0-16,-22-21 0,21 0 15,0 0-15,0 21 0,-21-43 0,0 22 16,21 0-16,0 0 0,-21-21 15,0-1-15,0 22 0,22-21 0,-22-1 16,21 22-16,-21 0 0,0 0 16,0 0-16,0 42 15,0 0-15,0 0 16,0 0-16,0 1 0,0 20 0,-21-21 16,21 21-16,0-20 0,0 20 15,0-21-15,0 0 0,0 0 0,0 1 16,21-1-16,0-21 15,-21 21-15,21-21 0,0 0 0,0 0 16,1 0-16,-1 0 0,21 0 0,-21 0 16,0-21-16,1 21 0,-1-21 15,0-1-15,-21 1 0,0 0 0</inkml:trace>
  <inkml:trace contextRef="#ctx0" brushRef="#br0" timeOffset="183731.42">2371 15981 0,'0'0'0,"21"0"15,0 0-15,0 0 16,21 0-16,1 0 0,-22 0 15,21-21-15,22 21 0,-22-21 0,0-1 16,22 22-16,-22-21 0,1 0 16,20 21-16,-21-21 0,1 21 15,-1-21-15,0 21 0</inkml:trace>
  <inkml:trace contextRef="#ctx0" brushRef="#br0" timeOffset="184180.17">4762 16002 0,'0'-21'16,"0"42"-16,22-63 0,-22 21 0,0-1 0,0 1 15,0 0 1,-22 21-16,22 21 15,-21 0-15,21 1 16,0-1-16,-21 0 0,21 21 0,-21-21 16,0 1-16,21 20 0,-21-21 15,21 0-15,0 0 0,-22 1 0,22-1 16,0 0-16,-21 0 0,21 0 16,0-42 30</inkml:trace>
  <inkml:trace contextRef="#ctx0" brushRef="#br0" timeOffset="184363.06">4762 15812 0,'0'-22'0,"0"44"0,0-65 0,0 22 15,-21 21 1,0 0-1,42 0 17,0 0-32,1 21 15,-1-21-15,0 21 0</inkml:trace>
  <inkml:trace contextRef="#ctx0" brushRef="#br0" timeOffset="186174.03">5186 16002 0,'0'21'16,"0"-42"-16,0 63 0,0-20 0,0-1 15,0 0-15,0 0 0,0 0 0,0 0 16,0 1-16,0-1 0,0 0 16,0 0-16,0 0 0,0 0 0,0 1 15,-21-1-15,21 0 0,0 0 16,0 0-1,-22-21-15,22-21 47,0 0-47,0 0 0,0 0 16,0-1-16,0-20 0,0 21 16,0-21-16,0 20 0,0-20 0,22 0 15,-1-1-15,0 22 0,0-21 16,0 0-16,22 20 0,-22 1 0,21 0 15,-21 0-15,22 0 0,-1 21 16,-21 0-16,0 0 0,22 21 0,-22 0 16,0 0-16,0 0 0,-21 1 0,0 20 15,0 0-15,0-21 0,0 22 16,0-1-16,0-21 0,0 22 16,0-22-16,0 21 0,0-21 15,0 0-15,0 1 0,0-1 0,0 0 16,21 0-16,0-21 0,1 21 15,-1-21-15,0 0 0,0 0 16,0 0-16,22 0 0,-22-21 0,0 21 16,21-21-16,-21 0 0,22 0 15,-22-1-15,0 1 0,0-21 0,0 21 16,1-22-16,-1 22 0,-21-21 16,0 21-16,0-22 0,0 22 15,0-21-15,0 21 0,0 0 0,0-1 16,-21 22-1,-1 0-15,22 22 0,0-1 16,-21 0-16,21 0 0,-21 0 0,21 0 16,0 22-16,0-22 0,0 21 15,0-21-15,0 1 0,21 20 0,-21-21 16,0 0-16,21 0 0,1 1 16,-1-1-16,-21 0 0,21-21 15,-21 21-15,0-42 31,0 0-15,-21 21-16,21-21 16,-21-1-16,-1 22 15,22-21-15,0 42 32,0 1-17,0-1-15,22-21 16,-1 21-16,0-21 15,0 0-15,0 0 0,0 0 0,1 0 16,20 0-16,-21 0 0,21 0 16,-20 0-16,20 0 0,-21 0 0,21-21 15,-20 0-15,20-1 0,-21 22 0,0-21 16,0 0-16,1 0 0,-22 0 16,0 0-16,21-22 0,-21 22 15,0 0-15,0-21 0,0 20 16,0 1-16,0-21 0,0 21 0,0 0 15,0-1-15,0 44 32,-21-1-32,21 0 0,0 0 0,0 21 15,0-20-15,-22 20 0,22-21 16,0 21-16,0-20 0,0 20 0,0-21 16,0 0-16,22 0 0,-22 1 0,21-1 15,21 0-15,-21 0 0,0-21 16,22 21-16,-1-21 0,0 0 15,1 0-15,-1 0 0,0 0 0,1 0 16,-1 0-16,0 0 0,-20-21 16,20 21-16,0-21 0,1 0 0,-22 21 15,21-21-15,-21-1 0,0 1 16,1-21-16,-1 21 0,-21 0 0,0-22 16,0 22-16,0-21 0,0 21 0,0-22 15,-21 22-15,-1 0 0,22 0 16,-21 21-16,0 0 0,0 0 0,0 0 15,0 0-15,-1 0 16,1 0-16,0 21 0,0 0 0,0 0 16,0 0-16,-1 1 0,1 20 0,0-21 15,21 0-15,0 22 0,0-22 16,0 0-16,0 0 0,0 0 0,0 0 16,0 1-16,0-1 0,21 0 15,0-21-15,1 0 0,-1 0 16,0 0-16,0 0 0,0 0 15,0 0-15,1-21 16,-1 0-16,0-1 0,-21 1 0,0 0 16,21-21-16,0 21 0,-21-22 15,21 1-15,-21 0 0,0-1 16,0 1-16,22 0 0,-22-1 0,21 1 16,-21 0-16,0-1 0,0 1 15,0 21-15,0 0 0,0-1 0,0 1 16,0 0-16,0 42 31,0 0-31,0 22 0,-21-22 0,21 21 16,0 1-16,0-1 0,0 0 15,0 1-15,-22-1 0,22 0 0,0 1 16,0-22-16,0 21 0,0-21 0,0 22 16,0-22-16,22 0 0,-1 0 15,0 0-15,0 0 0,0-21 16,0 0-16,22 0 0,-22 0 15,0 0-15,0 0 0,22 0 0,-22 0 16,0 0-16,0-21 0,21 21 0,-20-21 16,-1 0-16,0 0 0,0 0 15,-21-1-15,21 1 0,-21-21 0,21 21 16,-21 0-16,0-1 0,0 1 16,0 0-16,0 0 0,0 0 0,-21 21 15,0 0-15,0 21 16,21 0-16,0 0 0,-21 0 15,21 1-15,0-1 0,0 0 0,0 0 16,0 0-16,0 0 0,0 1 16,0-1-16,0 0 0,0 0 15,21-21-15,-21 21 0,21-21 16,0 0-16,0 0 16,1 0-16,-1 0 0,0-21 15,0 0-15,0 21 0,-21-21 0,0 0 16,21-1-16,-21 1 0</inkml:trace>
  <inkml:trace contextRef="#ctx0" brushRef="#br0" timeOffset="186411.9">7048 15790 0,'-42'0'0,"84"0"0,-105 0 0,42 0 16,-22 0-16,22 0 0,0 0 0,0 0 16,0 0-16,0 0 0,-1 0 15,22 22 1,22-22 0,-1 0-16,0 0 15,0 0-15,0 0 0,0 0 16</inkml:trace>
  <inkml:trace contextRef="#ctx0" brushRef="#br0" timeOffset="186899.61">9461 15896 0,'0'0'15,"0"-21"-15,0 0 0,0-21 0,0 20 16,0 1-16,0-21 0,0 21 0,0-22 16,0 22-16,0-21 0,0 21 15,0 0-15,0-1 0,0 1 0,0 42 32,0 22-17,0-22-15,0 21 0,0-21 0,0 22 16,0 20-16,0-20 0,0-1 0,0 21 15,-21-20-15,21-1 0,-21 22 16,21-22-16,0 0 0,0-21 0,0 22 16,0-22-16,-21 0 0,21 0 15,0 0-15,0 1 0,0-1 16,-21-21 0,0-21-1</inkml:trace>
  <inkml:trace contextRef="#ctx0" brushRef="#br0" timeOffset="187539.24">8953 16066 0,'22'0'16,"20"0"-16,-21 0 0,0 0 0,22 0 16,-1 0-16,0 0 0,-21 0 0,22 0 15,-1 0-15,22 0 0,-22-22 16,0 22-16,1-21 0,20 0 0,-21 0 15,1 0-15,20 0 16,-20-1-16,-1 1 0,0 0 0,-21 0 16,1 0-16,20-22 0,-42 22 0,0 0 15,0-21-15,0 21 0,0-1 16,0 1-16,0 0 0,0 0 0,-21 0 16,0 0-16,-1 21 0,1 0 0,0 0 15,0 0-15,21 21 16,-21 0-16,0 0 0,21 21 15,0 1-15,-22-1 0,22 0 16,0 22-16,0-22 0,0 1 0,0-1 16,0 0-16,0 1 0,0-1 15,0 0-15,0-21 0,0 1 16,0 20-16,0-21 0,0 0 0,0 0 16,0 1-16,-21-44 46,21 1-46,0 0 0,0 0 16,0 0-16,0 0 0,0-22 0,0 22 16,21-21-16,1 21 0,-1-22 0,0 1 15,0 21-15,21-22 16,-20 22-16,20 0 0,-21 0 0,21 21 0,-20 0 16,-1 0-16,21 0 0,-21 0 15,0 21-15,1 0 0,-22 0 16,0 22-16,21-22 0,-21 21 0,0-21 15,0 1-15,0 20 0,0-21 16,0 0-16,-21 0 0,21 1 0,0-1 16,0 0-16,-22 0 0,22 0 0,-21-21 15,21 21-15,21-21 32,1 0-17,-22-21-15,21 21 0,0-21 0,-21 0 16</inkml:trace>
  <inkml:trace contextRef="#ctx0" brushRef="#br0" timeOffset="187896.04">10329 16066 0,'21'0'31,"1"0"-15,-1 0-16,0 0 0,0-22 15,0 22-15,-21-21 0,21 21 0,1-21 16,-22 0-16,21 21 16,-21-21-16,0 0 0,0-1 0,0 1 15,0 0 1,-21 21-16,-1 0 16,1 0-16,0 0 0,21 21 15,-21 0-15,0 22 0,21-22 16,-21 21-16,21-21 0,0 22 0,0-22 15,0 21-15,0-21 0,0 1 0,0 20 16,0-21-16,0 0 0,0 0 16,21 1-16,0-22 0,0 0 15,21 0-15,-20 0 16,-1 0-16,0 0 0,0 0 0,0 0 16,0-22-16,1 1 0,-1 21 0</inkml:trace>
  <inkml:trace contextRef="#ctx0" brushRef="#br0" timeOffset="188544.67">11684 16023 0,'-21'-21'0,"42"42"0,-63-63 0,20 21 16,22 0-16,0-1 0,0 1 15,0 0-15,0 0 0,0 0 16,0 0-16,0-22 0,0 22 0,22 21 16,-1-21-16,0 0 0,21 0 15,-21 21-15,22 0 0,-1-22 0,0 22 16,1 0-16,-1 0 0,0 22 16,1-22-16,-1 21 0,-21 0 15,0 0-15,1 0 0,-1 0 0,-21 22 16,21-22-16,-21 0 0,0 21 0,0-20 15,0-1-15,0 0 0,0 0 16,-21 0-16,21 0 0,-21 1 0,21-1 16,-22-21-1,1 0 1,21-21-16,0-1 0,0 1 16,0 0-16,0 0 0,0-21 15,0 20-15,0 1 0,0 0 0,0-21 16,21 21-16,1-1 15,-1 1-15,-21 0 0,21 0 0,0 0 16,-21 0-16,21 21 0,-21-22 0,21 22 16,1 0-16,-1 0 15,0 0 1,0 0 0,-21 22-16,21-1 0,-21 0 15,0 0-15,0 0 16,21-21-16</inkml:trace>
  <inkml:trace contextRef="#ctx0" brushRef="#br0" timeOffset="189147.32">12425 15896 0,'42'21'16,"22"-21"15,-43 0-31,-148-21 0,254 21 0,-106 0 16,0-21-16,0 0 0,-21 0 15,21 0-15,-21-1 0,22 22 16,-22-21-16,0 0 0,0 0 15,0 0-15,0 0 0,0-1 16,0 1-16,-22 21 16,1 0-1,0 21-15,0 1 0,0-1 16,21 0-16,0 0 0,-21 0 16,21 0-16,-22 22 0,22-22 15,0 0-15,0 21 0,0-20 0,0-1 16,0 0-16,0 0 0,22-21 15,-1 21-15,0 0 0,0-21 0,0 0 16,0 0-16,1 0 0,-1 0 16,21 0-16,-21 0 0,22 0 0,-1-21 15,-21 0-15,21 0 0,1 0 0,-1 0 16,-21-1-16,22 1 0,-1 0 16,-21 0-16,0-21 0,22 20 15,-43 1-15,21 0 0,-21-21 0,0 21 16,0-1-16,0 1 0,-21 21 15,-1 0-15,1 0 0,0 0 16,0 0-16,0 21 0,0 1 16,21-1-16,0 0 0,0 0 15,0 0-15,0 0 0,0 1 0,0-1 16,21 0-16,-21 0 0,21 0 16,-21 0-16,21 1 0,-21-1 0,0 0 15,0 0-15,21-21 0,-21 21 0,-21 0 31,0-21-31,0 0 0,0 0 16,-1 0-16,1 0 0,0 0 0,0 0 16,0-21-16,0 21 15,-1 0-15,1 0 0,21-21 0,0 0 16,0 0 0,0 0-16,21 21 0,22-22 15</inkml:trace>
  <inkml:trace contextRef="#ctx0" brushRef="#br0" timeOffset="189519.11">13483 15663 0,'0'0'0,"0"-21"15,0 0 1,0 0-16,0 0 16,-21 21-1,21 21 1,0 0-16,0 0 0,0 0 0,0 22 15,0-22-15,0 21 0,0 22 0,0-22 16,0 0-16,0 22 0,0-22 16,0 22-16,0-22 0,0 0 0,0 22 15,0-22-15,0 22 0,0-22 16,0 0-16,0 22 0,0-22 0,0 1 16,0 20-16,0-21 0,0 22 0,-21-1 15,0-20-15,-1-1 16,22 22-16,-21-22 0,0 0 0,0 1 15,21-22-15,-21 21 0,21-21 0,-21 0 16,21 1-16,0-44 31,0 1-31,0 0 0,0 0 16,21-21-16,0-1 0,0 1 0,-21 0 16,21-1-16,0-20 0,1-1 0</inkml:trace>
  <inkml:trace contextRef="#ctx0" brushRef="#br0" timeOffset="189838.93">13525 15939 0,'0'-43'16,"0"1"-16,0 444 0,0-719 0,0 190 0,0 105 0,-21 1 15,21-21-15,0 21 0,0 0 0,0-1 16,0 1-16,0 0 16,21 0-16,1 21 0,-1 0 0,0-21 15,21 21-15,-21 0 0,1 0 16,-1 0-16,0 0 0,0 0 0,0 21 15,0 0-15,-21 0 0,22 0 0,-22 1 16,0-1-16,0 0 0,0 0 16,-22 0-16,1-21 0,-21 21 0,21 1 15,0-1-15,-22 0 0,22-21 16,-21 21-16,21-21 0,-22 0 16,22 21-16,0-21 0,0 21 0,0-21 15,-1 0-15,44 0 31,-1-21-15,0 21-16,0-21 0,21 0 16,-20 21-16</inkml:trace>
  <inkml:trace contextRef="#ctx0" brushRef="#br0" timeOffset="191179.16">13928 15642 0,'0'-21'16,"-43"85"-16,86-107 0,-43 1 0,-22 42 31,1 0-31,0 0 16,21 21-16,-21 0 0,21 0 15,-21-21-15,21 22 0,0-1 16,0 0-16,0 0 16,0 0-1,21-21-15,0 0 16,0 0 15,-21-21-15,21 0-16,-21 0 0,0 0 15,0-1-15,22 1 0,-1 0 0,-21 0 16,21 0-16,0 0 0,0 21 16,-21-22-16,21 1 0,1 21 0,-1 0 15,0 0-15,21 0 0,-21 0 16,1 0-16,-1 0 0,0 21 15,-21 1-15,0-1 0,0 21 0,0-21 16,0 0-16,0 22 0,0-22 16,0 0-16,0 21 0,0-20 0,0-1 15,-21 0-15,21 0 0,-21 0 0,21 0 16,-22 1-16,22-1 16,-21-21-16,0 0 15,21-21 1,0-1-16,0 1 0,0 0 15,0-21-15,0 21 0,0-1 16,21 1-16,0 0 0,1-21 16,-1 21-16,0-22 0,0 22 0,21-21 15,-20 21-15,20-1 0,-21 1 0,21 0 16,-20 21-16,-1 0 0,0 0 16,0 0-16,0 21 0,-21 0 0,21 1 15,-21-1-15,0 0 0,0 0 16,0 0-16,0 0 0,0 1 15,0-1-15,-21 0 0,0 21 0,21-21 16,0 1-16,-21-1 0,21 0 16,0 0-16,0 0 15,21-21 17,0 0-32,0 0 0,1-21 15,-1 0-15,21 21 0,-21-21 0,22 0 16,-22-1-16,21 1 0,-21 0 15,22 0-15,-22 0 0,21 0 0,-21-22 16,0 22-16,1 0 0,-1 0 16,-21 0-16,0-1 0,0 1 15,-21 21 1,-1 0-16,1 0 16,0 21-16,0-21 0,21 22 15,0-1-15,0 0 0,0 0 0,0 0 16,0 0-16,0 1 0,0-1 15,0 0-15,0 0 0,0 0 16,0 0-16,0 1 0,21-22 16,0 21-16,-21 0 0,21 0 15,1-21 1,-44 0 31,22-21-47,-21 21 15,0 0 1,0 0-16,0 0 16,21 21-1,0 0 1,0 0-16,0 1 16,21-22-16,0 0 0,-21 21 15,21-21-15,0 0 0,1 0 16,-1 0-16,0 0 0,21 0 15,-21 0-15,1 0 0,20 0 16,0-21-16,-21-1 0,22 22 0,-1-21 16,-21 0-16,22 0 0,-22 0 0,21-22 15,-21 22-15,0 0 0,1-21 16,-22 21-16,0-1 0,0-20 0,0 21 16,0 0-16,0 0 0,0-1 0,-22 22 31,1 22-31,0-1 0,0 0 15,0 0-15,0 0 0,21 0 16,0 22-16,-22-22 0,22 0 16,0 0-16,-21 0 0,21 1 0,0-1 15,0 0-15,0 0 16,21-21-16,1 21 0,-1-21 16,0 0-16,0 0 0,0 0 0,0 0 15,22 0-15,-22-21 0,0 21 16,0-21-16,22 0 0,-22 21 0</inkml:trace>
  <inkml:trace contextRef="#ctx0" brushRef="#br0" timeOffset="193303.94">16446 15748 0,'0'0'15,"-21"0"-15,0 0 16,0 0-16,21-21 31,0 0-31,0 0 0,0-1 16,0 1-16,21-21 0,0 21 0,-21 0 15,21-22-15,1 1 0,-1 0 16,0-1-16,0 1 0,-21 0 0,21-22 16,0 22-16,1-1 0,-22 1 15,0 21-15,0-21 0,0 20 0,0 1 16,0 0-16,0 42 15,-22 0 1,22 1-16,0 20 0,-21 0 16,21 1-16,-21 20 0,21-21 0,0 1 15,0-1-15,0 0 0,0 1 16,0-1-16,0-21 0,0 22 0,0-22 16,0 0-16,21 0 0,0 0 15,1-21-15,-1 0 0,21 0 0,-21 0 16,0 0-16,1 0 0,20 0 0,-21 0 15,0 0-15,0-21 0,1 21 16,-1-21-16,0 0 0,0 0 0,-21-1 16,0 1-16,0 0 0,0 0 0,0 0 15,0 0-15,0-1 0,0 1 16,0 0-16,0 0 0,21 21 47,0 0-47,1 0 0,-1 0 15,0 0-15,21 21 0,-21-21 16,22 0-16,-22 0 0,21 0 0,1 0 16,-1 0-16,0 0 0,1 0 0,-1 0 15,0-21-15,-21 21 0,22 0 16,-22-21-16,0 21 0,0 0 0,-21-21 16,-21 21-1,0 0 1,0 21-16,0-21 0,-1 21 15,1 0-15,-21 0 0,21 0 16,0 1-16,-1 20 0,1-21 0,0 0 16,0 0-16,0 1 0,21-1 0,0 0 15,0 0-15,0 0 16,0 0-16,21-21 0,0 22 16,0-22-16,0 0 0,1 0 15,-1 0-15,0 0 0,0 0 0,0 0 16,22 0-16,-22-22 0,0 1 0,0 21 15,0-21-15,0 0 0,1 0 16,-22-22-16,0 22 0,0 0 0,0-21 16,0 21-16,0-22 0,0 22 15,-22-21-15,1 21 0,0-1 16,-21 1-16,21 0 0,-1 21 0,1 0 16,0 0-16,0 0 0,0 0 0,21 21 31,21-21-31,21 0 15,-21 21-15,22-21 0,-22 0 16,21 22-16,-21-22 0,22 0 0,-1 0 16,0 0-16,1 0 0,-1 0 0,0 0 15,1 0-15,-1 0 0,-21 0 16,22 0-16,-22 0 0,0 0 16,0 0-16,0 0 0,-21-22 0,-21 22 31,0 0-31,0 22 15,0-1-15,-22-21 0,22 21 16,0 0-16,0-21 0,0 21 0,-1 0 16,1 1-16,21 20 0,-21-21 0,0 0 15,21 0-15,0 1 0,0-1 16,0 0-16,0 0 0,0 0 0,0 0 16,0 1-16,21-22 0,-21 21 15,21-21-15,0 0 0,1 0 0,-1 0 16,0 0-16,0 0 15,0 0-15,0 0 0,1-21 0,-1 21 16,0-22-16,0 1 0,0 0 16,0 0-16,-21 0 0,22-22 0,-1 22 15,-21-21-15,21 0 0,-21-1 0,21 1 16,-21 0-16,0-1 0,21-20 16,-21 20-16,21 1 0,-21 21 0,0-21 15,0 20-15,0 1 0,0 0 16,0 0-16,-21 21 31,21 21-31,-21 0 0,21 22 16,-21-22-16,21 21 0,0 0 15,0-20-15,-21 20 0,21 21 0,-21-20 16,21-1-16,0-21 0,0 22 16,0-1-16,0 0 0,0-21 0,0 1 15,0-1-15,0 21 0,21-42 0,0 21 16,0 0-16,0 1 0,0-22 15,22 0-15,-22 0 0,21 0 0,-21 0 16,22 0-16,-22 0 0,21 0 0,-21 0 16,1-22-16,-1 22 0,0-21 15,0 0-15,0 0 0,0 0 16,1 0-16,-22-1 0,0 1 16,0 0-16,21 0 0,-21 0 15,0 42 16,0 0-15,0 0-16,0 0 0,0 1 16,0-1-16,0 0 15,21-21-15,0 21 0,0-21 16,0 0-16,1 0 0,-1 0 0,0 0 16,0 0-16,0 0 0,22 0 15,-22 0-15,0 0 0,0-21 16,0 21-16,-21-21 0,21 0 15,1 21-15,-22-22 0,0 1 0,0 0 16,21 0-16,-21 0 0,21 0 0,-21-1 16,0 1-16,0 0 0,0 0 15,0 0-15,0 0 0,0 42 32,0 0-17,0 0-15,0 0 0,-21 0 0,0 1 16,-1 20-16,22-21 0,-21 21 0,0-20 15,21 20-15,-21-21 0,0 21 16,21-20-16,-21 20 0,21 0 16,-22 1-16,22-1 0,-21 0 0,21 1 15,0-1-15,0 0 0,0-21 16,0 22-16,0-1 0,0 0 0,0-20 16,0 20-16,0-21 0,0 21 0,-21-20 15,0-1-15,21 0 0,-21 0 16,0 0-16,-1 0 0,1-21 0,-21 22 15,21-22-15,-22 0 0,22 0 0,-21 0 16,0 0-16,-1 0 0,1 0 16,-22 0-16,22-22 0,0 1 0,-1 21 15,1-21-15,21 0 0,0 21 0,0-21 16,-1 21-16,1-21 16,21-1-1,0 1-15,0 0 0,0 0 16,0 0-16,21 0 0,1-1 15</inkml:trace>
  <inkml:trace contextRef="#ctx0" brushRef="#br0" timeOffset="193779.67">19431 15367 0,'0'-21'0,"0"42"0,21-42 16,-21 0-16,0 42 47,0 0-47,0 0 15,-21 0-15,21 1 0,0-1 16,0 0-16,-21 0 0,0 0 0,21 0 15,-22 1-15,22-1 0,0 0 16,-21 0-16,0 0 0,21 0 16,-21-21 15,21-21-15,-21 0-1,21 0-15,0 0 0</inkml:trace>
  <inkml:trace contextRef="#ctx0" brushRef="#br0" timeOffset="193959.57">19283 15198 0,'0'-21'15,"0"148"-15,0-233 0,0 63 0,21 43 63,0 0-63,0 0 15,0 22-15,1-22 0,-1 0 16,0 21-16,0-21 0,0 21 0,22-21 16</inkml:trace>
  <inkml:trace contextRef="#ctx0" brushRef="#br0" timeOffset="194411.83">19791 15240 0,'0'21'0,"-21"-63"16,42 63-16,-21 21 0,0-20 0,0-1 0,0 0 15,0 0-15,0 0 16,0 0-16,0 1 0,0-1 16,0 0-16,0 0 0,0 0 0,0 0 15,0 1-15,0-1 0,0 0 16,0 0-16,-21-21 0,21 21 0,0 0 16,-22-21-1,22-21 16,0 0-15,0 0-16,0 0 16,0 0-16,0-1 0,0-20 0,22 21 0,-1 0 15,0-22-15,0 22 0,0-21 16,22 21-16,-22-22 0,21 22 16,-21 0-16,22 0 0,-22 21 15,0 0-15,21 0 0,-21 0 0,1 21 16,-22 0-16,0 22 0,21-22 0,-21 21 15,0-21-15,0 22 0,0-22 16,0 21-16,0-21 0,0 0 0,0 1 16,0 20-16,-21-21 0,21 0 15,0 0-15,-22-21 16,22 22-16,-21-22 0,42-22 47</inkml:trace>
  <inkml:trace contextRef="#ctx0" brushRef="#br0" timeOffset="194912.56">21018 15028 0,'0'-21'0,"0"42"0,0-63 0,0 21 15,0 0-15,0 0 0,-21 21 16,21-22-16,-21 22 0,0 0 0,0 0 15,0 0-15,-22 22 0,22-1 0,0 0 16,-21 0-16,20 0 0,-20 22 16,21-1-16,-21 0 0,20 1 15,1-1-15,0 21 0,0-20 0,21-1 16,-21-21-16,21 22 0,0-1 16,0-21-16,21 21 0,0-20 0,0-1 15,0 0-15,1 0 0,20-21 0,-21 21 16,21-21-16,-20 0 0,20 0 15,0 0-15,-21 0 0,22 0 0,-1-21 16,-21 21-16,22-21 0,-22 0 16,0 0-16,21-1 0,-21-20 0,1 0 15,-1-1-15,-21 1 0,0 0 0,21-22 16,-21 22-16,0-22 16,0 22-16,0-21 0,0 20 0,0 1 15,-21 0-15,0 20 0,-1-20 0,1 21 16,-21 21-16,21 0 0,-22 0 15,1 0-15,0 0 0,-1 0 0,1 21 16,0 0-16,-1 22 0,1-22 0,0 21 16,21 0-16,-1 1 0,1-1 15,0 0-15,21 1 0,0-1 0,0-21 16,0 22-16,0-22 0,21 21 16,0-21-16,22 0 0,-22 1 15,21-22-15,1 21 0,-22-21 0,21 0 16</inkml:trace>
  <inkml:trace contextRef="#ctx0" brushRef="#br0" timeOffset="195316.07">21442 15282 0,'0'0'0,"0"-21"0,0 0 0,0 0 15,0 0-15,0 0 16,21 21-16,0 0 15,0-22-15,0 22 0,1 0 16,-1 0-16,21 0 0,-21 0 0,22 22 16,-22-22-16,0 21 0,0 0 15,0 21-15,0-21 0,-21 1 0,22 20 16,-22-21-16,0 0 0,0 22 16,0-22-16,-22 0 0,1 0 0,0 0 15,0 0-15,0-21 0,0 22 0,-1-22 16,1 0-16,0 21 0,0-21 15,0 0-15,21-21 16,0-1-16,0 1 16,0 0-16,0 0 15,0 0-15,0 0 0,21-1 0,0-20 0,0 21 16,0-21-16,1 20 0,-1-20 16,0 21-16,0 0 0,0 0 15,0-1-15,-21 1 0,22 0 0,-1 21 16,0 0-16,0-21 0,0 21 15,0 0-15</inkml:trace>
  <inkml:trace contextRef="#ctx0" brushRef="#br0" timeOffset="196315.91">22542 15304 0,'0'0'0,"-21"-127"32,21 105-32,0 1 0,-21 0 0,0 0 15,0 0-15,0 21 0,-1 0 16,1 0-16,0 0 0,-21 0 0,21 0 16,-22 0-16,22 21 0,-21 0 15,21 0-15,-22 22 0,22-22 0,0 21 16,0-21-16,0 22 0,-1-22 0,22 0 15,0 21-15,0-21 0,0 1 16,0-1-16,0 0 0,22 0 0,-1 0 16,0-21-16,0 21 0,0-21 15,0 0-15,1 0 0,-1 0 16,0 0-16,0 0 0,0-21 0,0 21 16,1-21-16,-1 0 0,0 0 0,0 0 15,0-22-15,0 22 0,1-21 16,-1-1-16,0 1 0,0-21 0,0 20 15,-21 1-15,21-22 0,1 22 16,-22 0-16,21-1 0,-21 1 0,0 21 16,0-21-16,0 20 0,0 44 31,-21-1-15,-1 0-16,1 21 0,0-21 0,21 22 15,-21-1-15,21-21 0,-21 22 16,21-1-16,0 0 0,0 1 0,0-1 15,0 0-15,0 1 0,0-1 16,0-21-16,0 21 0,21-20 0,0-1 16,0 0-16,0 0 0,1-21 0,-1 21 15,0-21-15,21 0 0,-21 0 16,1 0-16,20 0 0,-21 0 0,0-21 16,0 21-16,22-21 0,-22 0 15,0 0-15,0-22 0,0 22 16,-21-21-16,22 21 0,-22-22 0,21 22 15,-21-21-15,0 21 0,0-1 16,-21 44 0,-1-1-16,1 0 15,0 0-15,0 21 0,21-20 16,-21-1-16,21 21 0,-21-21 0,21 0 16,0 1-16,0-1 0,0 0 0,0 0 15,0 0-15,0 0 0,21-21 16,-21 22-16,21-22 0,0 0 15,0 0-15,0 0 0,1 0 0,-1 0 16,0-22-16,0 1 16,0 21-16,0-21 0,1 0 0,-1 0 15,0-22-15,21 22 0,-21 0 0,1-21 16,-1-1-16,0 22 0,0-21 16,-21 21-16,0 0 0,21 21 0,-21-22 15,0 44 1,0-1-16,0 0 15,-21 0-15,21 0 0,0 0 0,0 1 16,0-1-16,0 0 0,0 0 16,0 0-16,0 0 0,21-21 31,0 0-15,1 0-1,-22-21-15,0 0 16,0 0-16,0 0 15,0 0-15,0-1 0</inkml:trace>
  <inkml:trace contextRef="#ctx0" brushRef="#br0" timeOffset="197199.62">24236 15346 0,'-21'0'31,"21"-21"-31,0 0 15,0-1-15,0 1 16,0 0-16,0 0 0,21 0 0,0-22 16,-21 22-16,21 0 15,0-21-15,0 21 0,1-22 0,-22 22 16,21-21-16,0 21 0,0-22 0,0 22 16,-21-21-16,0 21 0,0-1 15,0 1-15,0 0 0,0 42 31,0 0-31,0 1 16,0-1-16,0 21 0,0-21 0,0 22 16,0-1-16,-21 0 0,21-21 15,-21 22-15,21-1 0,0 0 16,-21-20-16,21 20 0,0-21 0,0 0 16,0 0-16,0 1 0,0-1 15,21 0-15,0-21 0,0 21 0,22-21 16,-22 0-16,0 0 0,21 0 15,-21 0-15,22 0 0,-22 0 0,21-21 16,-21 21-16,22-21 0,-22 0 0,21-1 16,-21 1-16,1 0 0,-1 0 15,0 0-15,0 0 0,-21-1 0,0 1 16,0 0-16,0 0 0,21 21 0,-42 21 47,0 0-47,0-21 0,21 21 0,-21 22 15,-1-22-15,1 0 0,21 0 16,0 0-16,0 1 0,0 20 0,0-21 16,0 0-16,21 0 15,1 1-15,-1-22 0,0 0 0,0 0 16,21 0-16,-20 0 0,-1 0 0,21 0 16,0 0-16,-20 0 0,-1 0 15,0-22-15,0 1 0,0 21 0,0-21 16,-21 0-16,0 0 0,0-22 0,0 22 15,0-21-15,0 21 16,-21-22-16,0 22 0,0 0 0,0 0 16,0 0-16,-22 0 0,22-1 0,-21 1 15,21 21-15,-1 0 0,-20 0 16,21 0-16,0 0 0,0 0 0,-1 0 16,1 21-16,0 1 0,21-1 15,0 0-15,0 0 0,0 0 16,0 0-16</inkml:trace>
  <inkml:trace contextRef="#ctx0" brushRef="#br0" timeOffset="197424.49">24024 15007 0,'0'0'0,"0"-21"16,21 21 0,0 0-16,1 0 0,-1 0 0,21 0 15,-21 0-15,22 0 0,-22 0 0,21 0 16,0 0-16,1 0 0,-1 0 16,-21 0-16,22 0 0,-1-21 15,-21 21-15,0 0 0,22 0 0,-22 0 0,0-21 16,0 21-16,0 0 0</inkml:trace>
  <inkml:trace contextRef="#ctx0" brushRef="#br0" timeOffset="198631.75">26437 15452 0,'0'0'0,"21"0"31,0-21-31,1-1 0,20 22 0,-21-21 15,0 0-15,22 0 0,-22 0 16,0 0-16,21-1 0,-21-20 0,1 21 16,-1-21-16,0 20 0,0-20 15,-21 21-15,0-21 0,21 20 16,-21 1-16,21 0 0,-21 0 0,0 0 16,0 42 15,-21-21-31,0 42 0,0-21 0,0 22 15,0-1-15,-1 0 0,1 1 16,0 20-16,0-20 0,21 20 0,-21 1 16,0-22-16,21 21 0,-22 1 0,1-22 15,21 22-15,-21-1 0,0 1 16,21-1-16,-21 1 0,0-1 0,-1 1 16,1-1-16,0 1 0,0-1 0,0 1 15,0-1-15,-1-20 16,1 20-16,0-21 0,-21 1 0,42-1 15,-21 0-15,21-20 0,0-1 0,0 0 16,0 0-16,21-21 16,0 0-16,21 0 0,1-21 0,-22 0 15,42 0-15,-20-1 0,-1 1 0,0-21 16,22 21-16,-22 0 0,0-22 16,1 1-16,-1 0 0,-21-1 0,22 1 15,-22-22-15,0 1 0,-21 21 0,0-22 16,0 1-16,0-1 0,0 1 15,0-1-15,-21 22 0,0-1 0,-1 1 16,1 0-16,0 21 0,0-1 16,0 1-16,0 0 0,-1 0 15,1 21-15,21-21 0,0 0 32,21 21-32,1 0 0,-1-22 15,0 22-15,21-21 0,1 21 0,-1-21 16,0 21-16,1-21 0,20 0 15,-21 0-15,1-1 0,-1 1 16,0 0-16,-20 0 0,20-21 0,-21 20 16,0 1-16,0 0 0,-21 0 0,0 0 15,0 0-15,0-1 0,0 1 0,0 0 16,-21 21 0,0 0-16,0 0 15,21 21-15,-21-21 16,21 21-16,0 1 0,0-1 15,0 0-15,0 0 0,0 0 0,0 0 16,0 1-16,0-1 16,21 0-16,-21 0 0,21-21 0,0 0 15,0 21-15,1-21 0,-1 0 0,0 0 16,0 0-16,0-21 16,0 0-16,1 21 0,-22-21 0,21 0 15,0-1-15,-21 1 0,21-21 16,0 21-16,-21-22 0,21 22 15,1-21-15,-22 0 0,21 20 0,0-20 16,0 21-16,-21-21 0,21 20 16,-21-20-16,21 21 0,-21 0 0,0 0 15,0-1-15,0 44 32,-21-1-32,21 0 0,-21 0 0,21 21 15,-21 1-15,21-22 0,0 21 0,-21 1 16,21-1-16,-21 0 0,21 1 15,0-1-15,0-21 0,0 21 0,0-20 16,0 20-16,0-21 0,0 0 16,0 0-16,21 1 0,0-22 15,-21 21-15,21-21 0,0 0 16,-21-21 0</inkml:trace>
  <inkml:trace contextRef="#ctx0" brushRef="#br0" timeOffset="198815.65">27474 15113 0,'21'0'31,"1"0"-31,-1 0 0,0 0 16,0 0-16,0 0 0,0 0 0,1 0 15,20-21-15,-21 21 0,0 0 16,22 0-16,-22 0 0,21-21 0,-21 21 15,22 0-15,-22-21 0,21 21 0</inkml:trace>
  <inkml:trace contextRef="#ctx0" brushRef="#br0" timeOffset="199506.69">28257 14923 0,'-21'0'16,"0"0"-16,0 0 0,0 0 15,0 0-15,-1 0 16,22 21-16,-21-21 0,21 21 0,-21 0 16,21 0-16,-21 0 0,21 22 0,-21-22 15,21 21-15,-21-21 0,21 22 16,0-22-16,0 0 0,0 21 0,0-20 16,0-1-16,21 0 0,0 0 15,0 0-15,0-21 0,0 0 0,22 0 16,-22 0-16,0 0 0,0 0 0,22 0 15,-22 0-15,0-21 0,0 0 16,0 0-16,0 0 0,1-22 16,-22 22-16,21-21 0,0-1 0,0 1 15,-21 0-15,21-1 0,0 1 16,-21 0-16,0-1 0,22 1 0,-22 21 16,21-21-16,-21 20 0,0 1 15,21 0-15,-21 42 16,0 0-16,-21 1 15,0-1-15,-1 21 0,1-21 16,21 0-16,0 22 0,-21-22 0,0 21 16,21-21-16,-21 22 0,21-22 15,0 21-15,0-21 0,-21 1 0,21-1 16,0 0-16,0 0 0,0 0 16,-22-21-16,22 21 0,0-42 46,0 0-46,0 0 16,0 0-16,22 0 0,-1-1 0,-21 1 16,21-21-16,0 21 0,0 0 15,22 21-15,-22-22 0,21 1 0,-21 21 16,22 0-16,-22 0 0,21 0 0,-21 0 16,22 0-16,-22 0 0,0 21 15,0 1-15,0 20 0,-21-21 0,0 0 16,0 0-16,0 22 0,0-22 15,0 0-15,0 0 0,-21 0 16,0 1-16,0-1 0,0-21 16,-1 0-16,1 21 0,0-21 15,0 0-15,0-21 16,21 0-16</inkml:trace>
  <inkml:trace contextRef="#ctx0" brushRef="#br0" timeOffset="200079.39">30522 15007 0,'43'-21'31,"-22"21"-31,-21-21 0,21 21 0,0-21 0,0 0 16,0 21-16,-21-22 0,0 1 15,0 0-15,0 0 16,0 0-16,-21 0 0,0 21 15,0 0-15,0 0 0,-22 0 16,1 0-16,21 0 0,-21 0 0,-1 0 16,22 21-16,-21-21 0,21 21 0,-1 0 15,1 0-15,21 0 0,0 1 16,0-1-16,21 0 0,22 21 16,-22-21-16,0 1 0,21-1 15,1 21-15,-22-21 0,21 0 0,1 22 16,-22-22-16,0 0 0,0 21 15,0-20-15,-21-1 0,0 0 16,0 0-16,-21 0 0,0-21 16,0 0-16,-22 0 0,1 0 15,0 0-15,-1 0 0,-20 0 0,21 0 16,-22-21-16,22 21 0,-1-21 16,1 21-16,0-21 0,21 21 0,-1-21 15,1-1-15,21 1 16,21 21-16,1 0 15,20-21-15,-21 21 0,21 0 0,1-21 16,-1 21-16,0-21 0</inkml:trace>
  <inkml:trace contextRef="#ctx0" brushRef="#br0" timeOffset="200390.15">30967 14965 0,'-233'127'0,"466"-254"0,-233 106 16,21 21-16,-42 21 31,0-21-31,21 42 0,0-21 16,-22 1-16,1 20 0,21 0 0,-21 1 15,0-1-15,21 0 0,0 22 16,-21-22-16,21 22 0,-21-1 16,-1-21-16,22 22 0,-21-1 0,21-20 15,-21 20-15,0 1 0,0-1 16,0 1-16,-1-1 0,1 1 0,0-22 15,0 22-15,0-22 0,0 0 0,-1 1 16,1-1-16,0-21 0,0 21 16,0-20-16,21-1 0,-21-21 0,21-21 31,0-1-31,0 1 16,21 0-16</inkml:trace>
  <inkml:trace contextRef="#ctx0" brushRef="#br0" timeOffset="200719.35">30713 15325 0,'0'0'0,"0"-64"0,0 1 15,21 20-15,-21 1 0,0 0 0,0-1 16,0 22-16,0 0 0,0 0 16,21 0-16,0 0 0,0 21 15,1-22-15,-1 22 16,0 0-16,21 0 0,-21 0 0,1 0 15,-1 22-15,0-1 16,0 0-16,0 0 0,-21 0 0,0 0 0,0 22 16,0-22-16,0 0 0,0 0 15,0 22-15,0-22 0,-21 0 16,-21-21-16,21 21 0,-1-21 0,1 0 16,0 21-16,-21-21 0,21 0 15,-1 0-15,1 0 0,0 0 16,42 0 15,0-21-31,1 21 16,-1 0-16</inkml:trace>
  <inkml:trace contextRef="#ctx0" brushRef="#br0" timeOffset="202531.15">31369 15092 0,'0'0'0,"21"0"0,-21-21 0,0 0 16,21 21-16,-21-22 0,0 1 15,0 0 1,-21 21 0,0 0-16,0 0 15,0 21-15,-1 0 0,1-21 16,0 22-16,0-1 0,21 0 0,-21 0 15,21 21-15,-21-20 0,21-1 16,0 0-16,0 0 0,0 0 16,0 0-16,21-21 15,0 0-15,0 0 0,0 0 0,0 0 16,1 0-16,-1 0 0,0 0 16,0 0-16,0-21 0,0 0 0,1 0 15,-1 0-15,0 0 0,0-22 16,0 22-16,0 0 0,1 0 0,-1-22 15,0 22-15,0 0 16,0 21-16,0-21 0,1 21 0,-44 0 141,22 21-126,-21 0-15,0-21 16,0 21-16,21 1 0,-21-1 0,0 0 16,21 0-16,-22 0 15,22 0-15,0 1 0,0-1 0,0 0 16,0 0-16,0 0 15,22-21-15,-1 0 0,0 0 16,0 0-16,0 0 16,0 0-16,1 0 0,-1 0 15,0-21-15,0 21 0,0-21 16,0 0-16,1 0 0,-22-1 0,21 1 16,0 0-16,0 0 0,-21 0 15,0 0-15,21-1 0,-21 1 16,21 21-16,-42 21 31,0 1-31,0-1 16,21 0-16,0 0 0,0 0 0,0 0 15,0 1-15,0-1 0,0 0 16,0 0-16,0 0 0,21 0 16,0-21-16,0 0 0,1 22 15,-1-22-15,21 0 0,-21 0 0,22 0 16,-22 0-16,21-22 0,-21 1 15,22 0-15,-22 0 0,0 0 0,0 0 16,0-1-16,0-20 16,1 0-16,-1 21 0,-21-22 0,21 22 15,0-21-15,-21-1 0,21 22 16,-21 0-16,0 0 0,0 0 0,-21 21 31,21 21-31,-21 0 16,-21 21-16,20-20 0,1 20 15,-21 0-15,21 1 0,-22-1 16,22 0-16,-21 22 0,0-1 0,20-20 16,-20 20-16,21 1 0,-21-22 0,20 21 15,-20 1-15,21-22 0,0 22 16,0-22-16,-22 0 0,43 22 16,-21-22-16,0 1 0,0-1 0,21 0 15,-21 1-15,21-1 0,0-21 16,0 21-16,0-20 0,21-1 0,0 0 15,0 0-15,0-21 0,0 21 16,22-21-16,-22 0 0,21 0 0,-21 0 16,22 0-16,-22-21 0,0 0 15,21 0-15,-20-22 0,-1 1 0,-21 21 16,21-43-16,-21 22 0,21 0 16,-21-22-16,0 1 0,0 20 0,0-20 15,0-1-15,0 22 16,0 0-16,-21-22 0,21 22 0,-21 21 15,21-22-15,0 22 0,0 0 16,0 0-16,0 0 0,42 21 31,-21 0-31,0 0 0,1 0 16,20 0-16,0-21 0,-21 21 16,22-22-16,-1 22 0,0-21 0,1 21 15,-1-21-15,-21 21 0,22-21 16,-22 0-16,0 0 0,0-1 15,0 22-15,0-21 0,1 0 16,-22 42 31,0 0-47,-22-21 16,22 22-16,0-1 15,0 0-15,22 0 16,-1 0-1,0-21-15,0 0 16,0 0-16,0 0 0,1 0 16,-1-21-16,-21 0 15,21 21-15,0-21 0,0 0 0,0-1 16,1 1-16,-1 0 16,0 0-16,-21 0 0,21 0 0,0-1 15,0 1-15,1 21 0,-22-21 16,0 0-16,-22 21 31,1 21-31,0 0 0,0-21 16,0 21-16,0 1 0,-1-1 15,22 0-15,0 0 16,0 0-16,0 0 0,0 1 16,0-1-1,22-21-15,-1 0 16,0 0-1,0 0-15,0 0 0,0 0 0,1 0 16,-1 0-16,0-21 0,21 21 16,-21-22-16,1 1 0,-22 0 15,21 21-15,-21-21 0,0 0 16,0 0-16,0-1 16,-21 1-1,-1 21-15,22-21 0</inkml:trace>
  <inkml:trace contextRef="#ctx0" brushRef="#br0" timeOffset="202751.53">32766 14838 0,'0'0'15,"-21"0"-15,0 0 0,21-21 16,-22 21-1,1-21 32,0 21-31,0 0-16,0-22 0</inkml:trace>
  <inkml:trace contextRef="#ctx0" brushRef="#br0" timeOffset="202923.73">31983 14753 0,'0'0'16,"-21"0"-16,-22 0 0,22 0 0,0 0 15,0 0-15,0 0 16</inkml:trace>
  <inkml:trace contextRef="#ctx0" brushRef="#br0" timeOffset="205471.7">2138 17801 0,'0'0'15,"0"21"-15,0 1 16,0-44 31,0 1-47,0 0 15,0 0-15,0 0 16,0 0-16,-21 21 16,-1-22-16,1 22 0,-21 0 15,21-21-15,-22 21 0,22 0 0,-21 0 16,21 0-16,0 0 0,-22 21 15,22-21-15,0 22 0,0-1 16,21 0-16,0 21 0,0-21 16,0 1-16,0-1 0,0 0 15,0 0-15,0 0 0,0 0 0,0 1 16,0-1-16,21-21 0,0 0 16,-21 21-16,21-21 0,0 0 15,1 0-15,-1 0 0,0-21 0,0 0 16,21-1-16,-20 1 0,-1 0 15,21 0-15,-21-21 0,22 20 16,-22-20-16,0 0 0,0-1 0,0 22 16,0-21-16,1 0 0,-22-1 15,0 1-15,0 0 0,0 20 0,0-20 16,0 21-16,0 0 16,-22 0-16,22-1 0,-21 22 15,0 0-15,0 0 16,21 22-16,0-1 0,0 21 0,-21-21 15,21 22-15,0 20 0,0-21 16,0 1-16,0-1 0,21 22 16,-21-22-16,21 0 0,0 1 0,0-22 15,1 21-15,-1-21 0,21 0 16,-21 1-16,22-1 0,-1-21 16,0 0-16,22 0 0,-22 0 0,22 0 15,-22 0-15,0-21 0,1-1 16,-1 1-16,0 0 0,1 0 15,-22 0-15,0 0 0,-21-1 16,0 1-16,0 0 0,0 0 16,0-21-16,0 20 0,-21 1 0,0 0 15,-1 0-15,-20 0 0,21 0 16,0-1-16,-22 22 0,22 0 0,0 0 16,-21 0-16,21 22 0,-1-1 15,1 0-15,0 0 0,0 0 0,21 22 16,0-1-16,0-21 0,0 21 15,0 1-15,0-22 0,0 21 16,0-21-16,0 1 0,0-1 16,21 0-16,0-21 0,0 0 15,22 0-15,-22 0 0,0 0 0,21 0 16,-20 0-16,20 0 0,-21-21 16,0 0-16,0-1 0,22 1 0,-22 0 15,0 0-15,-21 0 0,0-22 16,21 22-16,-21 0 0,0-21 0,0 21 15,0-22-15,0 22 0,0 0 16,0 0-16,0 42 16,0 0-1,0 0-15,0 22 0,0-22 16,0 21-16,0 0 0,0-20 16,0 20-16,0-21 0,0 21 15,21-20-15,-21-1 0,22-21 0,-1 21 16,0-21-16,0 0 15,0 0-15,0 0 0,22 0 16,-22 0-16,0-21 0,0 0 0,0-1 16,1 1-16,-1 0 0,0 0 15,0-21-15,-21-1 0,21 22 0,-21-21 16,21-1-16,-21 1 0,0-21 16,0 20-16,0 1 0,0 21 0,0-22 15,0 1-15,0 21 0,0 0 16,0 0-16,-21 21 31,21 21-31,0 21 0,0-21 16,-21 22-16,21-1 0,0 0 15,0 1-15,0-1 0,0 0 0,0 1 16,0-1-16,21 0 0,0-21 16,-21 22-16,22-22 0,-1 0 0,0 0 15,21 0-15,1-21 0,-22 0 16,42 22-16,-20-22 0,-1 0 0,21 0 15,-20 0-15,-1-22 16,22 22-16,-22-21 0,0 0 0,1 0 16,-1 0-16,0 0 0,-21-1 15,1-20-15,-1 21 0,-21 0 0,0 0 16,0-22-16,0 22 0,0 0 16,-21 0-16,-1 0 0,1-1 15,-21 22-15,21 0 0,0 0 0,-1 0 16,1 22-16,0-1 0,0 0 15,0 21-15,0-21 0,21 22 0,0-1 16,-22-21-16,22 0 0,0 22 16,0-22-16,0 0 0,0 0 15,22 0-15,-1-21 0,0 0 16,0 0-16,0 0 0,0 0 16,1 0-16,-1-21 15,0 21-15,0-21 0,0 0 0,-21 0 16,21 0-16,1-1 0,-22 1 15,0-21-15,21 21 0,-21 0 0,21-1 16,-21 1-16,0 0 0,0 0 16,0 42-1,0 0-15,0 0 16,0 1-16,0 20 0,0-21 0,0 0 16,0 0-16,0 1 0,0-1 15,0 0-15,0 0 0,21 0 16,0-21-16,0 0 15,1 0-15,-1 0 0,0 0 0,0 0 16,21 0-16,-20 0 0,-1-21 16,0 21-16,0-21 0,-21 0 0</inkml:trace>
  <inkml:trace contextRef="#ctx0" brushRef="#br0" timeOffset="205740.54">3429 17547 0,'-42'0'0,"84"0"0,-127 21 0,43-21 16,21 0-16,0 22 0,-1-22 16,44-22 15,-1 22-31,0-21 0,21 0 0,-21 21 15,22-21-15,-1 21 0,22-21 16,-22 21-16,0 0 0,22 0 0,-1 0 16,-20 0-16,20 0 15,-21 0-15,1 0 0,20 0 0,-20 0 16</inkml:trace>
  <inkml:trace contextRef="#ctx0" brushRef="#br0" timeOffset="206904.88">5482 17590 0,'21'-22'16,"-42"44"-16,63-86 0,-20 43 0,-1 0 15,0 0-15,-21-22 0,21 22 0,-21 0 16,21 0-16,-21 0 15,0 42 17,0 0-32,0 21 15,0-21-15,0 22 0,-21-1 0,21 0 16,-21-20-16,21 20 0,0 0 16,-21 1-16,21-1 0,-21-21 15,21 21-15,0-20 0,0-1 0,0 0 16,0 0-16,21-21 31,0 0-15,0-21-16,0 21 0,0-21 0,1 0 15,20-1-15,-21 1 16,0-21-16,0 21 0,1-22 0,-1 22 16,0-21-16,0 21 0,0-22 15,0 22-15,-21 0 0,22 0 0,-22 0 16,21 21-16,-21 21 15,0 0-15,21 0 16,-21 0-16,0 1 0,21-1 16,-21 21-16,0-21 0,0 0 0,0 22 15,0-22-15,21 0 0,-21 0 16,21 0-16,1 1 0,-22-1 0,21-21 16,0 21-16,0-21 15,0 0-15,0 0 0,1 0 16,-1 0-16,0 0 0,0-21 15,0 21-15,0-21 0,1-1 0,-1 1 16,0 0-16,0 0 0,-21 0 16,21-22-16,0 22 0,-21-21 0,0 0 15,0 20-15,0-20 0,22 0 16,-22-1-16,0 22 0,0-21 0,21 21 16,-21-22-16,0 22 0,0 0 15,0 42 16,0 0-31,0 22 0,0-22 16,0 0-16,0 21 0,0 1 16,0-22-16,0 21 0,0 1 15,0-1-15,0-21 0,0 21 0,0-20 16,0 20-16,0-21 0,0 0 16,21 0-16,0 1 0,0-1 0,0-21 15,22 0-15,-22 21 0,0-21 16,21 0-16,-20 0 0,20 0 15,-21 0-15,0-21 0,22 0 0,-22 21 16,21-22-16,-21 1 0,0 0 0,1-21 16,-1 21-16,0-22 15,0 22-15,0-21 0,-21 21 0,0-22 16,0 22-16,0-21 0,0 21 16,0-1-16,-21 22 15,0 0-15,0 0 16,0 22-16,21-1 0,-22 0 0,22 0 15,-21 0-15,21 0 0,0 22 16,0-22-16,0 0 0,0 0 0,0 0 16,0 1-16,21-1 15,1 0-15,-1-21 0,0 0 0,0 0 16,21 0-16,1 0 0,-1 0 16,0 0-16,1 0 0,-1-21 0,0 0 15,1 21-15</inkml:trace>
  <inkml:trace contextRef="#ctx0" brushRef="#br0" timeOffset="209558.36">8191 17653 0,'-21'0'0,"42"0"0,-42 21 0,0-21 16,0 21 0,0-21-16,21-21 15,0 0 1,0 0-16,21 0 16,0 0-16,0-1 0,0-20 15,1 21-15,20-21 0,-21-1 0,0 22 16,22-21-16,-22-1 0,0 1 15,21 0-15,-21-1 0,1 22 0,-22-21 16,0 21-16,21 0 0,-21-1 0,0 44 31,-21-1-31,-1 0 0,22 0 0,0 0 16,-21 0-16,21 22 16,0-22-16,0 21 0,0-21 0,0 22 15,0-22-15,0 21 0,0-21 16,21 22-16,-21-22 0,22 0 0,-1 21 15,0-20-15,-21-1 0,21 0 16,0 0-16,-21 0 0,-21-21 47,21-21-47,-21 0 16,0 21-16,0-21 0,-1 0 0,1-1 15,21 1-15,-21 0 0,0 0 16,21 0-16,-21 21 0,21 21 31,0 0-15,0 0-16,0 22 0,21-22 0,0 0 15,0 0-15,0-21 0,22 21 16,-22 0-16,21-21 0,1 0 0,-1 0 16,0 0-16,1 0 0,-1 0 15,21 0-15,-20-21 0,-1 0 0,0 0 16,1 0-16,-1 0 0,0-22 15,1 22-15,-22-21 0,0-1 16,0 1-16,0 0 0,-21-1 0,0-20 16,0 21-16,0-1 0,0 1 15,0 0-15,0-1 0,0 22 0,0-21 16,0 21-16,0 42 16,0 0-16,0 0 15,-21 0-15,21 22 0,-21-22 16,21 21-16,0 0 0,0 1 0,-21-1 15,0 0-15,0-20 0,21 20 16,-22 0-16,22 1 0,0-22 0,-21 21 16,21-21-16,-21 22 0,21-22 15,0 0-15,0 0 16,21-42 15,0 0-31,1 0 0,-22-1 16,21 1-16,0 0 0,0 0 15,-21 0-15,21 0 0,0-1 0,-21 1 16,22 21-16,-1 0 16,0 0-1,-21 21-15,0 1 0,0-1 16,21 0-16,-21 0 0,0 0 16,0 0-16,0 1 0,0-1 15,0 0-15,21 0 0,-21 0 16,21-21-16,1 21 0,-1-21 15,0 0-15,0 0 0,0 0 16,0 0-16,1 0 0,-1 0 0,21-21 16,-21 0-16,0 0 0,22 0 15,-22 0-15,21-1 0,-21-20 0,1 21 16,-1 0-16,0-22 0,-21 22 0,0 0 16,21 0-16,-21 0 0,0 0 15,-21 42 16,0 0-31,21 0 16,-21 0-16,-1 0 0,22 22 0,0-22 16,0 0-16,0 0 0,0 22 15,0-22-15,0 0 0,0 0 0,0 0 16,22 0-16,-22 1 16,21-22-16,0 0 0,21 21 0,-21-21 15,1 0-15,-1 0 0,21 0 16,-21 0-16,22 0 0,-22-21 0,0-1 15,0 1-15,0 0 0,0 0 16,-21 0-16,0 0 0,0-1 0,0-20 16,0 0-16,0 21 0,0-22 15,0 22-15,-21-21 0,0 21 16,0-22-16,0 22 0,0 21 0,-22-21 16,22 21-16,0 0 0,-21 0 15,20 0-15,-20 0 0,21 21 0,0 0 16,0 0-16,-1 1 0,1-1 15,21 21-15,-21 0 0,21-20 0,0 20 16,0-21-16,0 21 0,21-20 0,0-1 16,1 21-16,-1-21 0,0 0 15,0-21-15,0 22 0,22-22 0,-22 21 16,0-21-16,21 0 0,-21 0 16,22 0-16,-1-21 0,-21-1 15,22 1-15,-22 0 0,0 0 16,21 0-16,-21 0 0,1-22 0,-1 22 15,0-21-15,0-1 0,0 22 16,0-21-16,-21 21 0,0 0 0,0-1 16,0 1-16,0 0 0,0 42 31,0 0-31,-21 1 0,21 20 16,-21-21-16,21 0 0,-21 0 15,21 1-15,0 20 0,0-21 0,0 0 16,0 0-16,0 1 0,0-1 15,21 0-15,-21 0 0,21 0 0,0-21 16,1 0-16,-22 21 16,21-21-16,0 0 0,0 0 0,0 0 15,0 0-15,-21-21 0,22 0 16,-1 0-16,0 0 0,-21 0 0,21-1 16,0 1-16,-21 0 0,0-21 0,21 21 15,1-22-15,-22 22 0,21 0 16,-21 0-16,0 0 0,0 42 31,0 0-31,0 0 0,0 0 16,-21 22-16,21-22 15,0 0-15,0 21 0,0-21 0,0 1 0,0-1 16,0 0-16,0 0 0,0 0 16,0 0-16,21 1 0,0-22 15,0 0-15,0 0 0,0 0 16,1 0-16,-1 0 0,0 0 15,0-22-15,21 1 0,-20 21 0,-1-21 16,0-21-16,0 21 0,0-22 16,-21 22-16,21-21 0,1-1 0,-1 1 15,0 0-15,-21-1 0,21-20 16,-21 21-16,0-1 0,21 1 0,0 0 16,-21-1-16,22 22 0,-22 0 15,0 0-15,0 0 0,0 42 16,0 0-1,0 0-15,0 21 0,-22-20 16,1 20-16,21 0 0,-21 1 0,0-1 16,0-21-16,21 21 0,0 1 0,0-1 15,0-21-15,0 22 0,0-1 16,0-21-16,0 21 0,0-20 0,21-1 16,-21 0-16,21 0 0,0 0 15,22 0-15,-22 1 0,0-22 16,21 0-16,1 0 0,-22 0 15,21 0-15,0 0 0,1 0 0,-1 0 0,0-22 16,1 22-16,-1-21 0,0 0 16,1 0-16,-22 0 0,21 0 15,-21-22-15,22 22 0,-22 0 0,0-21 16,-21 20-16,0 1 0,0-21 16,0 21-16,0 0 0,0-1 0,-21 22 15,0-21-15,-22 21 16,22 0-16,0 0 0,-21 0 0,21 21 15,-1 1-15,-20-22 0,21 21 0,0 0 16,21 0-16,0 0 0,-21 22 16,21-22-16,0 0 0,0 0 0,0 0 15,0 22-15,0-22 0,21 0 16,0 0-16,0 0 0,0-21 16,0 0-16,1 0 15,-1 0-15,0 0 0,0 0 0,0 0 16,0 0-16,1-21 0,-1 0 15,0 0-15,-21 0 0,0-1 0,21-20 16,0 0-16,-21 21 0,0-22 0,0-20 16,0 20-16,21 1 0,-21-21 15,22 20-15,-22-20 0,0 20 0,0 1 16,21 0-16,-21-1 0,21 22 16,-21 0-16,0 0 0,0 42 15,0 0-15,0 0 16,0 1-16,0 20 15,0 0-15,0 1 0,0-22 0,0 21 16,0 0-16,0 1 0,0-1 16,0 0-16,0-20 0,0 20 0,0-21 15,0 0-15,21 22 0,0-22 0,-21 0 16,21-21-16,1 21 0,-1 0 16,0-21-16,0 0 0,0 0 15,0 0-15,1-21 16,-1 0-16,0 0 0,0 0 0,0-1 15</inkml:trace>
  <inkml:trace contextRef="#ctx0" brushRef="#br0" timeOffset="211439.28">13737 17314 0,'0'-21'0,"0"-42"31,0 42-31,0-1 0,0 1 0,0 0 16,0 0-16,21 0 0,-21 0 0,0-1 16,0 1-16,0 0 15,0 42 1,0 0-16,-21 1 15,21-1-15,0 0 0,0 21 0,0-21 16,0 22-16,0-22 0,0 21 16,0-21-16,0 22 0,0-22 0,0 21 15,0-21-15,0 1 0,0-1 16,0 0-16,0 0 0,21-21 16,0 0-1,1 0-15,-22-21 0,21 0 0,0 21 16,-21-21-16,21-1 0,0 1 15,0 0-15,-21-21 0,0 21 0,22-1 16,-1 1-16,-21 0 0,0 0 16,0 0-16,21 21 0,0 0 15,0 0-15,-21 21 16,21 0 0,-21 0-16,22 0 0,-22 1 0,0-1 15,0 0-15,21-21 0,0 21 0,-21 0 16,21 0-16,0 1 0,0-1 15,1-21-15,-1 0 0,0 0 16,21 0-16,-21 0 16,1 0-16,-1 0 0,0 0 15,0-21-15,0-1 0,0 1 0,1 0 16,-1 0-16,0 0 0,0 0 16,-21-1-16,0-20 0,21 21 0,-21-21 15,21 20-15,-21-20 0,0 21 16,0 0-16,0 0 0,0-1 0,0 1 15,0 0 1,0 42 0,0 0-16,0 1 15,0-1-15,0 0 0,0 0 0,0 21 16,0-20-16,0-1 0,0 0 0,0 0 16,0 0-16,0 0 0,0 1 15,0-1-15,0 0 0,0 0 0,0 0 16,0 0-16,0 1 15,22-22-15,-1 21 0,0-21 16,0 0-16,0 0 0,0 0 0,22 0 16,-22 0-16,0 0 0,0-21 15,0-1-15,22 22 0,-22-21 0,0-21 16,0 21-16,0 0 0,1-22 16,-22 22-16,0-21 0,0 21 0,0-1 15,0 1-15,0 0 0,0 0 16,-22 21-1,1 0-15,21 21 16,0 0-16,0 0 16,0 1-16,0-1 0,0 0 15,0 0-15,21 0 16,1 0-16,-22 1 0,21-1 16,-21 0-16,21-21 0,-21 21 15,0 0-15,21 0 16,-21 1-16,21-22 0,0 0 31,1 0-31,-1 0 0,0 0 0,0 0 16,0 0-16,0-22 0,1 22 0,20-21 15,-21 0-15,0 0 0,0 0 16,1 0-16,20-1 0,-21 1 16,0 0-16,-21 0 0,21-21 15,1 20-15,-1 1 0,-21 0 0,0 0 16,21 21-16,-21 21 31,0 0-31,0 0 0,-21 1 16,21-1-16,0 0 0,0 0 15,0 0-15,0 0 0,0 1 0,0-1 16,0 0-16,0 0 0,21 0 16,21 0-16,-21-21 0,1 0 15,-1 22-15,21-22 0,-21 0 0,22 0 16,-22 0-16,0 0 15,21 0-15,-21-22 0,1 1 0,-1 0 16,0 21-16,0-42 0,-21 21 0,21-1 16,0-20-16,-21 21 0,22-21 15,-1-1-15,-21-20 0,21 20 0,0 1 16,-21-21-16,21 20 0,0 1 16,1 0-16,-22 20 0,21 1 0,-21 0 15,21 0-15,-21 42 16,0 0-1,0 0-15,-21 22 0,0-1 0,-1-21 16,1 22-16,21-1 16,0 0-16,-21 1 0,0-22 0,21 21 15,0 0-15,0-20 0,0 20 0,0-21 16,0 0-16,0 22 0,0-22 16,0 0-16,21 0 0,0 0 0,0 0 15,1-21-15,-1 22 0,0-22 16,0 0-16,21 0 0,-20 0 0,20 0 15,0 0-15,-21 0 0,22 0 0,-22-22 16,21 1-16,-21 0 0,22 0 16,-22 0-16,0 0 0,0-1 15,-21-20-15,0 21 0,21 0 0,-21-22 16,0 22-16,0 0 0,0 0 16,-21 21-16,0 0 15,0 0-15,0 0 0,0 21 16,-1 0-16,22 0 0,-21 1 0,21-1 15,-21 0-15,21 0 0,0 0 16,0 0-16,0 1 0,0-1 0,0 0 16,21 0-16,0-21 0,1 21 0,-1 0 15,21-21-15,-21 22 16,0-22-16,22 0 0,-22 0 0,21 0 16,-21 0-16,22-22 0,-22 1 15,0 0-15,21 21 0,-20-21 16,-1 0-16,-21 0 0,21-22 0,-21 22 15,21 0-15,-21 0 0</inkml:trace>
  <inkml:trace contextRef="#ctx0" brushRef="#br0" timeOffset="211687.14">16129 16912 0,'0'0'0,"-21"21"16,0-21-16,63 0 31,0 0-15,-21 0-16,1 0 0,-1 0 16,21 0-16,-21-21 0,22 21 0,-22 0 15,21-21-15,-21 21 0,0-21 16,1 21-16,-1-21 0,-21 0 15,0-1-15</inkml:trace>
  <inkml:trace contextRef="#ctx0" brushRef="#br0" timeOffset="211947.99">15600 16743 0,'-21'0'0,"42"0"0,-64 0 16,22 0-16,0 0 0,21 21 16,-21-21-16,42 0 93,0 0-93,0 0 16</inkml:trace>
  <inkml:trace contextRef="#ctx0" brushRef="#br0" timeOffset="212383.74">18775 16870 0,'-21'-21'0,"42"42"0,-64-42 0,22 0 16,0 21-16,21-22 15,0 1 1,21 21-16,22 0 0,-22-21 16,21 21-16,-21 0 0,22 0 15,-1 0-15,0 0 0,1 0 0,-1 0 16,0 0-16,1 0 0,-1 0 15,0 0-15,1 0 0,-22 0 0,21 0 16,-21 0-16,-42 0 31,0 0-15,0 0-16,0-21 0,-1 21 16</inkml:trace>
  <inkml:trace contextRef="#ctx0" brushRef="#br0" timeOffset="212703.56">19071 16806 0,'0'22'16,"0"-1"-16,0 0 0,0 0 0,0 0 15,0 0-15,0 1 0,0-1 16,0 0-16,0 0 0,0 21 0,0-20 16,0-1-16,0 0 0,0 0 0,0 21 15,0-20-15,0-1 0,0 0 16,21 0-16,-21 0 0,0 0 0,0 1 15,0-1-15,0 0 16,-21-21-16,0 21 0,0-21 0,0 0 16,-1 0-16,-20 0 0,21 0 15,0 0-15,0 0 0,-1 0 16,-20 0-16,21 0 0,0 0 0,0-21 16,-1 21-16,22-21 0,-21 0 15,0-1-15,21 1 16,0 0-16,21 0 15,22 0-15,-22 21 0,0-21 16,21-1-16,1 22 0</inkml:trace>
  <inkml:trace contextRef="#ctx0" brushRef="#br0" timeOffset="213119.32">19770 16912 0,'21'0'0,"-42"0"0,42-21 15,-21 0 1,0 0 0,-21 21-16,-1 0 0,1 0 0,0 0 15,0 0-15,-21 0 0,20 0 16,1 21-16,0-21 0,-21 21 0,21 0 16,21 0-16,-22 22 0,22-22 15,0 0-15,0 0 0,0 0 0,0 1 16,22-1-16,-1 0 0,0 0 15,0 0-15,0 0 0,0-21 16,1 22-16,-1-1 0,0-21 0,0 21 16,-21 0-16,21-21 0,-21 21 0,0 0 15,0 1 1,-21-22-16,0 0 0,0 0 16,-22 0-16,1 0 0,21 0 15,-21 0-15,-1 0 0,1 0 0,0 0 16,20 0-16,-20 0 0,21 0 0,-21 0 15,20 0-15,1 0 16,0-22-16,21 1 0,0 0 16,0 0-16,21 0 15,-21 0-15,43 21 0,-22-22 16,0 1-16</inkml:trace>
  <inkml:trace contextRef="#ctx0" brushRef="#br0" timeOffset="213535.08">20108 16891 0,'0'0'0,"21"0"0,-21-21 16,0 0-1,-21 42 1,21 0 0,-21 0-16,0 0 0,0 1 15,21-1-15,-21 0 0,-1 21 0,22-21 16,-21 1-16,21-1 0,0 21 0,0-21 15,0 0-15,0 1 0,0-1 16,0 0-16,21 0 0,1-21 0,-1 21 16,0-21-16,0 0 0,0 0 15,0 0-15,22 0 0,-22 0 0,0 0 16,0-21-16,0 21 0,1-21 16,-1 0-16,0 0 0,0-1 15,-21-20-15,0 21 0,21-21 0,-21-1 16,0 1-16,0 0 0,0 20 15,0-20-15,-21 0 0,0 21 0,0-1 16,21 1-16,-21 0 0,-1 21 0,1 0 16,0 0-16,0 0 0,0 0 15,0 21-15,-1 0 0,22 1 0,0-1 16,0 0-16,-21 0 0,21 0 16,0 0-16,0 1 0,0-1 0,21-21 15,1 21-15,-1-21 0,0 0 0</inkml:trace>
  <inkml:trace contextRef="#ctx0" brushRef="#br0" timeOffset="213783.94">20870 16870 0,'0'-21'0,"0"42"0,21-63 0,-21 20 16,0 1-16,-21 42 31,21 1-31,-21-1 0,0 21 15,0-21-15,0 22 0,-1-22 0,22 21 16,0-21-16,-21 22 0,21-22 0,-21 0 16,21 0-16,0 0 0,0 0 15,0 1-15,0-1 0,21-21 32,0 0-17,-21-21-15,0-1 0</inkml:trace>
  <inkml:trace contextRef="#ctx0" brushRef="#br0" timeOffset="214159.72">20807 16849 0,'21'-43'15,"-63"192"-15,63-255 0,21 42 0,-21 64 16,0 0-16,1 0 0,-1 21 16,-21 1-16,21-1 0,0 0 15,-21 0-15,21 21 0,0-20 16,-21 20-16,22-21 0,-1 0 15,-21 22-15,21-22 0,0 0 0,0 0 16,0 0-16,-21 0 16,22-21-16,-1 0 0,0 0 31,-21-21-31,21 0 0,-21 0 0,0 0 16,0 0-16,0-1 0,0-20 0,21 0 15,-21-1-15,21 1 0,-21-21 16,22 20-16,-22 1 0,0 0 0,21-1 15,-21 22-15,21 0 0,-21 0 16,0 42 0,-21 0-16,0 0 0,21 22 15,-22-1-15,1-21 0,0 21 16,0 1-16,0-22 0,0 21 0,-1-21 16,22 1-16,-21-1 0,21 0 15,0 0-15,0 0 0</inkml:trace>
  <inkml:trace contextRef="#ctx0" brushRef="#br0" timeOffset="214535.91">22352 16468 0,'-21'-21'0,"42"42"0,-42-64 16,21 22-16,0 0 15,21 21 1,0 0-16,0 21 16,-21 22-16,21-22 15,-21 21-15,22 22 16,-22-22-16,0 21 0,21 1 0,-21-1 15,21-20-15,0 20 0,-21-20 0,21-1 16,0 0-16,-21 1 0,22-22 16,-22 21-16,0-21 0,21 0 0,0 1 15,-21-44 17,0 1-32,0 0 0,0 0 15,0 0-15,0-22 0</inkml:trace>
  <inkml:trace contextRef="#ctx0" brushRef="#br0" timeOffset="-214727.94">22775 16489 0,'21'-106'15,"-42"254"1,21-190-16,0-64 0,-21 127 16,-21 0-16,-1 22 0,22-1 15,-21 0-15,0 1 0,-1-1 0,1 22 16,0-22-16,-1 21 0,1 1 0,21-22 15,-22 1-15,22-1 0,-21 0 16,21 1-16,0-22 0,-1 0 16,22 21-16,0-21 0,0 1 15,0-1-15,22-21 16,-1 0-16,0 0 0,0 0 0,21 0 16,1 0-16,-1-21 0</inkml:trace>
  <inkml:trace contextRef="#ctx0" brushRef="#br0" timeOffset="-214461.58">22881 16933 0,'85'-105'32,"-170"210"-32,170-189 15,-85 105-15,0 0 0,-21 0 16,-1 22-16,22-1 0,-21 0 16,21 1-16,-21-1 0,21 0 0,0 1 15,-21-1-15,21 0 0,0 1 0,0 20 16,0-21-16,0 1 15,0 20-15,0-20 0,0 20 0,0 1 16,0-22-16,0 21 0,0-20 16,0-1-16,0 0 0,0 1 0,0-22 15,0 21-15,0-21 0,0 1 16,21-44 15,0 1-31,0-21 0</inkml:trace>
  <inkml:trace contextRef="#ctx0" brushRef="#br0" timeOffset="-214136.76">23029 17399 0,'-21'-254'15,"0"212"1,63 338-16,-105-635 0,63 297 0,0 21 0,0-21 16,0 20-16,0 1 0,0 0 15,0 0-15,21 0 0,0 0 0,0-1 16,0 1-16,1 21 15,-1 0-15,0 0 0,0 0 0,0 0 16,0 21-16,-21 1 0,22-1 16,-22 0-16,0 0 0,0 21 0,0-20 15,0-1-15,0 0 0,0 0 16,0 0-16,-22 0 0,1 1 16,0-1-16,0-21 0,0 0 15,0 0-15,-1 0 0,1 0 16,0 0-16,42 0 31,0 0-15,1 0-16,-1 0 0,0-21 0,21-1 15,1 22-15</inkml:trace>
  <inkml:trace contextRef="#ctx0" brushRef="#br0" timeOffset="-213748.99">23685 16828 0,'0'-64'15,"-21"170"1,42-148-16,-63-43 0,42 64 0,-21 21 0,-21 0 16,20 0-16,1 0 0,0 0 15,0 0-15,0 21 0,0 0 0,-1-21 16,22 21-16,-21 0 0,21 1 16,0-1-16,0 0 15,0 0-15,0 0 16,21-21-1,1 0-15,-1 0 0,0 0 0,0 0 16,0 0-16,-21-21 16,21 0-16,1 0 15,-22 0-15,0-1 0,21 1 16,-21 0-16,0 0 0,21 0 16,-21 0-16,0 42 15,0 0 1,0 0-16,0 0 0,0 0 15,0 22-15,0-22 0,0 0 0,0 0 16,0 0-16,0 1 0,0-1 16,0 0-16,21-21 15,-21 21-15,21-21 0,0 0 0,1 0 16</inkml:trace>
  <inkml:trace contextRef="#ctx0" brushRef="#br0" timeOffset="-213509.12">23918 16425 0,'0'0'0,"21"-21"0,-21 0 0,0 42 31,0 0-31,0 1 0,0-1 16,0 21-16,-21-21 0,0 22 0,21-1 15,-21-21-15,21 21 0,0-20 0,-21 20 16,21-21-16,-21 0 15,21 22-15,0-22 0,0 0 0,0 0 16,0 0-16,21-21 16,0 0-16,0 0 15,-21-21-15,21 0 0</inkml:trace>
  <inkml:trace contextRef="#ctx0" brushRef="#br0" timeOffset="-213085.15">24193 16341 0,'22'-21'16,"-149"211"-16,232-359 0,-62 148 0,-43 42 16,0 0-16,0 21 15,0-21-15,0 1 0,0 20 16,-21-21-16,21 21 0,0-20 0,0 20 16,0-21-16,0 21 0,0-20 0,0 20 15,0-21-15,0 0 0,0 0 16,0 1-16,0-1 0,-22-21 15,1 0 1,21-21 0,0-1-16,0 1 0,0 0 15,0-21-15,0 21 16,0-1-16,21-20 0,22 21 0,-22 0 16,0 0-16,21-1 0,-20 1 15,-1 21-15,21 0 0,-21 0 0,22 0 16,-22 0-16,0 0 0,0 21 0,0 1 15,-21-1-15,0 0 0,0 21 16,0-21-16,0 1 0,0 20 0,-21-21 16,0 0-16,0 0 0,0 1 15,21-1-15,-22 0 0,22 0 0,-21-21 16,0 0-16,21-21 31,-21 0-15</inkml:trace>
  <inkml:trace contextRef="#ctx0" brushRef="#br0" timeOffset="-212877.27">23834 16531 0,'-22'0'0,"44"0"0,-44 21 15,44-21 1,-1 0-16,21 0 0,-21 0 15,0 0-15,22 0 0,-22 0 16,21 0-16,-21 0 0,22 0 0,-1 0 16,-21 0-16,22 0 0,-22 0 15,0-21-15,21 21 0,-21 0 0,1 0 16,20 0-16</inkml:trace>
  <inkml:trace contextRef="#ctx0" brushRef="#br0" timeOffset="-212688.04">25082 16722 0,'0'0'0,"-21"0"47,0 0-47,0 0 15,0 0-15</inkml:trace>
  <inkml:trace contextRef="#ctx0" brushRef="#br0" timeOffset="-187952.21">21780 16701 0,'22'0'16,"62"-85"0,213-169-16,380-423 15,191-318 1,42-106-16,-127 170 15,-21-22 1,-169 191-16,-106 127 16,-212 275-16,-148 191 15,-43 42 1,-41 64-16,-43 41 31,-21 22 0,-85 0-15,-64 0 0,-20 43-16,84-22 15,43 0-15,-1 0 16,43-21 0,0 0-16,0 0 31,21-21-16,0-64 1,-43-105-16,-20-22 16,20 22-1,1 42-15,21 63 16,-21 43-16,20-1 16,1 22-1,0 0-15</inkml:trace>
  <inkml:trace contextRef="#ctx0" brushRef="#br1" timeOffset="163618.67">4530 7345 0,'21'0'16,"0"0"31,0 0-16,0 0-31,-21-21 16,21 0-1,1 21-15</inkml:trace>
  <inkml:trace contextRef="#ctx0" brushRef="#br1" timeOffset="166115.29">1016 4212 0,'0'21'15,"-21"-21"-15,0 0 16,-1 0-1,1 0-15,0 0 16,0 0-16,0 0 16,0 0-16,-1 0 0,1 0 15,0 0-15,0 0 16,42 0 93,-21-21-109</inkml:trace>
  <inkml:trace contextRef="#ctx0" brushRef="#br1" timeOffset="167251.14">910 4212 0,'127'0'31,"-254"0"-31,360 21 15,-212-21 1,21 0-16,-20 22 0,20-22 0,-21 0 0,21 0 16,1 21-16,-1-21 0,0 0 15,-20 0-15,20 21 0,0-21 16,1 0-16,-1 0 0,0 21 16,1-21-16,-1 0 0,0 0 0,1 21 15,-1-21-15,0 0 0,1 0 16,20 0-16,-21 21 0,1-21 0,20 0 15,1 0-15,-22 22 0,22-22 16,-1 0-16,1 0 0,-1 21 0,1-21 16,-1 0-16,1 0 0,-22 0 15,21 21-15,-20-21 0,-1 0 0,22 0 16,-22 0-16,0 0 0,1 21 16,-1-21-16,21 0 0,-20 0 0,-1 0 15,22 0-15,-22 0 0,21 21 16,-20-21-16,20 0 0,-20 0 15,20 0-15,1 0 0,-22 0 16,21 0-16,-20 0 0,-1 21 0,22-21 16,-22 0-16,0 0 0,1 0 0,-1 0 15,0 0-15,1 0 0,-1 0 16,21 0-16,-20 22 0,20-22 0,-20 0 16,20 0-16,1 0 0,-22 0 15,21 0-15,1 0 0,-22 0 0,22 0 16,-22 0-16,22 0 0,-22 0 0,0 0 15,1 21-15,-1-21 16,0 0-16,1 0 0,-1 0 0,0 0 0,1 0 16,-1 0-16,0 0 15,1 0-15,20 0 0,-21 0 0,1 0 16,-1 0-16,22 0 0,-43 0 0,0 0 16,21 0-16,1 0 0,-22 0 15,21 0-15,-21 0 0,0 0 0,1 0 16,-1 21-16,0-21 0,0 0 0,0 0 15,22 0 17,-22 0-17,-42 0 17,-1 0 61,1 0-46,21 21-47,-21-21 0,0 21 31,0-42 235,21 0-250,-21 21-1,-1 0-15,1 0 0,0 0 16</inkml:trace>
  <inkml:trace contextRef="#ctx0" brushRef="#br1" timeOffset="168558.63">233 7747 0,'0'21'63,"21"0"-32,0-21-31,0 0 16,0 0-16,1 0 0,-1 22 15,0-22-15,0 0 0,0-22 0,0 22 16,1 0-16,20 0 15,-21 0-15,0 43 0,22-22 0,-1-21 16,43 0-16,-22 0 0,-21-42 16,-20 63-16,-1-21 0,21 0 0,0 0 15,1 0-15,-1 0 0,22 0 16,-22 0-16,0 0 0,22 0 0,-22 0 16,22 0-16,-22 0 0,0 0 15,22 0-15,-22-21 0,0 21 0,22 0 16,-22 0-16,43 0 0,-22 0 0</inkml:trace>
  <inkml:trace contextRef="#ctx0" brushRef="#br1" timeOffset="168782.87">2138 7811 0,'254'0'31,"-43"0"1,-676 0-32,973 0 0,-466 21 0,0-21 0,1 0 15,-1 0-15,22 0 0,-22 0 16,0 0-16,1 0 0,-1 0 0,0 0 15,1 0-15,-1 0 0,0 0 0,1 0 16,-22 42-16,21-42 0,0 0 0,1 0 16,-1-21-16,-21 21 0,22 0 15,-1 0-15,0 0 0,-21 0 0,22 0 16,-1 0-16,-21-21 0,22 21 0,-1 0 16,-21 0-16,21 0 15,1-21-15</inkml:trace>
  <inkml:trace contextRef="#ctx0" brushRef="#br1" timeOffset="168866.82">4466 7832 0,'64'0'32,"105"0"-17,-402 0-15,508 0 0,-254 0 0</inkml:trace>
  <inkml:trace contextRef="#ctx0" brushRef="#br1" timeOffset="168974.75">5440 7832 0,'-191'0'31,"255"21"0,63-42-31,-233 42 0,127-42 0,0 0 16,0 21-16</inkml:trace>
  <inkml:trace contextRef="#ctx0" brushRef="#br1" timeOffset="169128.19">5630 7811 0,'170'0'31,"-43"0"-15,-424 0-16,615 0 0,-297 0 15,21 0-15,-21 0 0,22 0 0,-1 0 16,-21 0-16,0 0 0,22 0 16,-22 0-16,0 0 0,0 0 15,43 0-15,-22 0 0,-21 0 16,-21-22-16</inkml:trace>
  <inkml:trace contextRef="#ctx0" brushRef="#br1" timeOffset="169211.14">6604 7768 0,'169'0'46,"-338"0"-46,359 0 0,-168 0 16</inkml:trace>
  <inkml:trace contextRef="#ctx0" brushRef="#br1" timeOffset="169271.09">7218 7705 0,'42'0'16</inkml:trace>
  <inkml:trace contextRef="#ctx0" brushRef="#br1" timeOffset="169383.04">7451 7705 0,'592'-43'78,"-232"22"-47,-318 0-31,-20 0 0,-1271 127 0</inkml:trace>
  <inkml:trace contextRef="#ctx0" brushRef="#br1" timeOffset="169982.76">8742 7874 0,'0'-21'15</inkml:trace>
  <inkml:trace contextRef="#ctx0" brushRef="#br1" timeOffset="171466.91">3302 7832 0,'-21'0'31,"0"0"-31,21-21 31,21 21 1,0 0-32,0 0 15,0 0-15,0 0 0,1 0 0,-1 0 16,21 0-16,-21 0 0,22 0 0,-22 0 15,21 0-15,0 0 0,1 0 16,-1 0-16,0 0 0,1 21 0,-1-21 16,0 0-16,22 0 0,-22 0 15,1 0-15,-1 0 0,0 0 0,22 0 16,-22 0-16,22 0 0,-1 0 0,22 0 16,-22 0-16,22 0 0,-22 21 15,22-21-15,0 0 0,-22 0 16,22 0-16,0 0 0,-22 0 0,22 0 15,-1 0-15,-20 0 0,21 21 16,-1-21-16,22 0 0,-21 0 0,-1 21 16,1-21-16,0 0 0,-1 0 0,1 0 15,0 0-15,-1 21 0,1-21 16,0 0-16,21 0 0,-22 0 0,22 0 16,0 0-16,-21 0 0,20 0 15,-20 0-15,0 0 0,-1 0 0,1 22 16,0-22-16,-1 0 0,1 0 0,21 0 15,-21 0-15,-1 0 0,1 0 16,0 0-16,-22 0 0,22 0 16,-1 0-16,1 0 0,0 0 15,-1 0-15,1 0 0,0 0 0,-1 0 16,22 0-16,-21 0 0,0 0 0,20 0 16,-20 0-16,-21 0 0,20 0 15,1 0-15,0 0 0,-22 0 0,22 0 16,-1 0-16,1 0 0,0 0 15,-1 0-15,1 0 0,0 0 0,-22 0 16,22-22-16,-22 22 0,1 0 0,21 0 16,-22 0-16,1 0 0,-1 0 15,22 0-15,-22 0 0,1 0 0,-1 0 16,1 0-16,-1 0 0,1 0 16,-1 0-16,1 0 0,-1 0 15,-20 0-15,20 0 0,-21 0 0,22 0 16,-22-21-16,1 21 0,-1 0 0,21 0 15,-20 0-15,-1 0 0,0 0 16,1 0-16,-1 0 0,22 0 0,-22 0 16,0 0-16,1 0 0,-1 0 15,-21 0-15,21 0 0,1 0 0,-1 0 16,-21 0-16,0 0 0,22 0 0,-22 0 16,0 0-16,0 0 15,0 0-15,-42 0 47,0 0-47,0-21 0,0 21 0,-22 0 16,1 0-16</inkml:trace>
  <inkml:trace contextRef="#ctx0" brushRef="#br1" timeOffset="174378.63">1228 11959 0,'-22'0'0,"44"0"0,-65 0 0,22-21 16,0 21-16,0 0 0,0-21 15,-1 21-15,22-21 16,-21 21 0,42 0 30,1 0-46,-1 0 16,0-21-16,0 21 0,0 0 16,22 0-16,-22 0 0,21-22 0,0 22 15,1 0-15,-1 0 0,22 0 16,-22 0-16,0 0 0,1 0 16,-1 0-16,0 0 0,1 0 0,-1-21 15,0 21-15,1 0 0,-1 0 16,0 0-16,1 0 0,-1 0 0,0 0 15,1 0-15,-1 0 0,21 0 16,-20 0-16,20 0 0,-20-21 0,20 21 16,1 0-16,-1 0 0,1 0 0,-1 0 15,22 0-15,-22 0 0,1 0 16,-1 0-16,1 0 0,20 0 16,-20 0-16,-1 0 0,1 0 0,-1 0 15,1 0-15,-1 0 0,1 0 0,-1 0 16,1 0-16,-1 0 0,-20 0 15,20 0-15,1 0 0,-1 0 16,-20 0-16,20 0 0,-21 0 0,22 0 16,-1 0-16,1 0 0,-1 0 0,1 0 15,-1 0-15,-20 0 0,20 0 16,1 0-16,-1 0 0,1 0 0,-22 0 16,22 0-16,-22 0 0,21 0 0,-20 0 15,-1 0-15,0 0 0,1 0 16,-1 0-16,0 0 0,1-21 0,20 21 15,-20 0-15,-1 0 0,21 0 0,1 0 16,-22 0-16,22 0 0,-1 0 16,22 0-16,-22 0 0,1 0 15,21 0-15,-22 0 0,1 0 0,-1 0 16,22 0-16,-22 0 0,22 0 0,-22 21 16,22-21-16,-21 0 0,20 0 15,1 21-15,-22-21 0,22 0 0,-21 0 16,20 21-16,-20-21 0,-1 0 0,1 0 15,20 0-15,-20 22 0,-1-22 16,22 0-16,-21 0 0,20 0 0,-20 21 16,20-21-16,1 0 0,-21 0 0,20 0 15,-20 0-15,20 0 0,-20 0 16,-1 0-16,22 0 0,-21 0 16,-1 0-16,1 0 0,-1 0 15,1 0-15,-1 0 0,1 0 0,-1 0 16,-21 0-16,22 0 0,-1 0 0,-20 0 15,-1 0-15,0 0 0,1 0 16,-1 0-16,0 0 0,-20-21 0,20 21 16,0 0-16,-21-22 0,22 22 0,-22 0 15,21-21-15,-21 0 0,22 21 16,-1 0-16,-21-21 0,22 21 0,-1-21 16,0 21-16,1 0 0,-1 0 0,0-21 15,1 21-15,-1 0 16,0 0-16,1 0 0,-1-22 0,0 22 15,1 0-15,-1 0 0,0 0 0,1 0 16,-1 0-16,0 0 0,1 0 16,-22 0-16,21 0 0,0 0 0,22 0 15,-22 0-15,1-21 0,20 21 0,-21 0 16,22 0-16,-1 0 0,1 0 16,-1 0-16,1 0 0,-1 0 0,1 0 15,-1 0-15,1 0 0,-22 0 0,22 0 16,-22 0-16,22 0 0,-22 0 15,21 0-15,1 0 0,-1 0 0,1 0 16,-1 0-16,1 0 0,-1 0 16,1 0-16,-1 21 0,1-21 15,-1 0-15,1 0 0,-1 0 0,1 0 16,-22 0-16,22 0 0,-22 0 0,22 0 16,-22 0-16,21 0 0,1 0 15,-1 0-15,-20 0 0,20 0 0,1 0 16,-1 0-16,1 0 0,-1 0 15,-20 0-15,20 0 0,-21 0 0,22 0 16,-22 0-16,1 0 0,-1-21 0,21 21 16,-20 0-16,-1 0 0,22 0 15,-1 0-15,-21 0 0,22 0 0,-1 0 16,1 0-16,-1 0 0,22 0 16,-21 0-16,-1 0 0,-21 0 15,22 0-15,-1 0 0,-20 0 0,20 0 16,-20 0-16,20 0 0,1 0 0,-22 0 15,21 0-15,1 0 0,-1 0 16,1 0-16,-1-21 0,22 21 0,-21 0 16,-1 0-16,1 0 0,-1 0 15,1 0-15,-1 0 0,1 0 0,-1 0 16,1 0-16,-1 0 0,1 0 0,-1 0 16,22 0-16,-22 0 0,1 0 15,20 0-15,-20 0 0,-1 0 16,1 0-16,-1 0 0,1-21 15,-1 21-15,1 0 0,-22 0 0,22-21 16,-1 21-16,1 0 0,-22 0 0,22 0 16,-1 0-16,1 0 0,-1 0 15,-21 0-15,22 0 0,-1 0 0,-20 0 16,20 0-16,-20 0 0,-1-21 16,-21 21-16,21 0 0,-20 0 0,-1 0 15,0 0-15,0-22 16,0 22-1,0-21 220,-21 0-173</inkml:trace>
  <inkml:trace contextRef="#ctx0" brushRef="#br1" timeOffset="177106.73">360 15155 0,'-21'0'0,"42"0"0,-64 22 0,65-22 78,-1 0-78,0 0 0,0 0 16,0 0-16,0 21 16,1-21-16,-1 0 0,0 0 15,0 0-15,21 0 0,-20 0 16,-1 0-16,21 0 0,0 0 0,1 0 15,-1 21-15,0-21 0,1 0 16,-1 0-16,22 0 0,-22 0 16,21 21-16,1-21 0,-1 0 15,22 0-15,-21 0 0,20 21 0,1-21 16,0 0-16,-1 0 0,1 21 16,0-21-16,-1 0 0,1 0 0,0 22 15,-1-1-15,22-21 0,0 0 16,-21 21-16,20-21 0,-20 0 0,21 21 15,-21-21-15,-1 0 0,1 0 16,21 21-16,-22-21 0,1 0 0,0 0 16,21 0-16,-22 21 0,1-21 15,0 0-15,-1 0 0,1 0 0,0 0 16,-1 0-16,-20 0 0,20 0 0,-20 0 16,21 0-16,-22 0 15,22 0-15,-22-21 0,1 21 0,-1-21 16,22 21-16,-22 0 0,43-21 15,-42 21-15,-1 0 0,1 0 16,-22-21-16,22 21 0,-1-21 0,-21 21 16,22 0-16,-1-22 0,1 22 15,-1 0-15,1 0 0,-1-21 0,-20 21 16,20 0-16,1 0 0,-1-21 0,-20 21 16,20 0-16,1 0 0,-22 0 15,0-21-15,22 21 0,-22 0 0,22 0 16,-1 0-16,-21 0 0,22-21 15,-1 21-15,1 0 0,-22 0 16,22 0-16,-1-21 0,1 21 0,-1 0 16,1 0-16,-1 0 0,1-22 15,-1 22-15,-20 0 0,20 0 0,1 0 16,-22 0-16,21 0 0,1 0 0,-1 0 16,1-21-16,21 21 0,-22 0 15,22 0-15,-22 0 0,22 0 0,-22 0 16,22-21-16,-21 21 0,-1 0 15,22 0-15,-22 0 0,1 0 0,-1 0 16,22 0-16,-22 0 0,22 0 16,-21 0-16,-1 0 0,22 0 15,-22 0-15,1 0 0,20 0 0,-20 0 16,-22 0-16,22 0 0,-1 0 16,1 0-16,-22 0 0,22 0 0,-1 0 15,1 0-15,-1 0 0,1 0 16,-22 0-16,21 0 0,1 0 0,-22 0 15,22 0-15,-1 0 0,-20 0 0,-1 0 16,21 0-16,-20 0 0,-1 0 16,0 0-16,22 0 0,-22 0 0,1 0 15,-1 0-15,0 0 16,22 0-16,-22 0 0,0 0 0,1 0 16,20 0-16,-20 0 0,-1 0 0,21 0 15,-20 0-15,-1 0 0,0 0 16,22 0-16,-22 0 0,1 0 0,-1 0 15,0 0-15,1 0 0,20 0 16,-21 0-16,1 21 0,-1-21 0,22 0 16,-22 0-16,21 0 0,1 0 15,-1 21-15,-20-21 0,20 0 0,1 0 16,-1 0-16,1 0 0,-1 22 16,1-22-16,-22 0 0,22 0 0,-1 0 15,1 0-15,-1 0 0,1 0 16,-1 0-16,1 0 0,-1 0 15,1 0-15,20 0 0,-20 0 0,20 0 16,1 0-16,-21 0 0,-1 0 16,1 0-16,-1 0 0,1 0 0,-1 0 15,1 0-15,20 0 0,-20 0 16,-1 0-16,1 0 0,-1 0 0,1 0 16,-1 0-16,1 0 0,-1-22 15,1 22-15,-22-21 0,22 21 0,-22 0 16,0-21-16,1 21 0,-1 0 15,0-21-15,1 21 0,-1 0 0,0 0 16,1-21-16,-1 21 0,0 0 16,1 0-16,20 0 0,-21-21 15,1 21-15,20 0 0,1 0 0,-22 0 16,22 0-16,-22-22 0,21 22 16,-20 0-16,-1 0 0,22 0 0,-22 0 15,0 0-15,1-21 0,-1 21 0,0 0 16,1 0-16,-1 0 0,0 0 15,1 0-15,-1-21 0,0 21 0,1 0 16,-1 0-16,0 0 0,1 0 16,20 0-16,-21 0 0,1 0 0,20 0 15,-20 0-15,20 0 0,-21 0 16,1 0-16,-1 0 0,0 0 16,1 0-16,-1 0 0,0 0 0,-20 0 15,20 0-15,0 0 0,1 0 16,-1 0-16,21 0 0,-20 0 0,20 21 15,1-21-15,-22 0 0,22 0 16,-1 21-16,-21-21 0,22 0 0,-1 0 16,-20 0-16,-1 0 0,0 22 15,-20-22-15,20 0 0,0 0 0,-21 0 16,1 0-16,-1 0 0,0 0 0,21 0 16,-21 0-16,1 0 15,-1 0-15,0 0 0,0 0 16,0 0-16,0 0 15,1 0-15,-1 0 16,-21-22 109,-21 22-125,-1-21 16,1 21-16,0-21 0,0 21 15,-21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2:19:08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1990 0,'-21'0'31,"-1"0"0,22-21-15,-21-1 15,0 22-31</inkml:trace>
  <inkml:trace contextRef="#ctx0" brushRef="#br0" timeOffset="1377.24">2646 169 0,'0'0'0,"-64"0"31,43 0-31,0 0 15,0 0-15,0 0 16,-1 0 0,22-21-16,22 21 15,-1 0-15,0 0 16,0 0-16,21-21 0,1 21 0,-1 0 16,0 0-16,1 0 0,-1 0 15,0-21-15,1 21 0,-22 0 16,21 0-16,-21-21 0,1 21 15,-1 0-15,0 0 0,-42 0 32,0 0-17,-1 0-15,1 0 0,0 0 0,0 0 16,0 0-16,0 0 0,-1 0 16,1 0-16,0 0 0,0 0 0,0 0 15,-22 0-15,22 0 0,0 0 16,0 0-16,0 0 0,0 0 0,-1 0 15,1 0-15,0 0 16,0 21 0,21 0-16,-21-21 0,21 21 0,0 0 15,0 1-15,0-1 16,-21 0-16,21 0 0,0 0 0,-22 0 16,22 1-16,0-1 0,0 0 15,-21 21-15,21-21 0,-21 1 16,21-1-16,0 21 0,0-21 0,-21 0 15,21 22-15,-21-22 0,21 21 16,-21-21-16,21 22 0,-22-1 0,22 0 16,-21 1-16,21-1 0,0 0 15,-21 1-15,0-1 0,21 0 16,-21 1-16,21-1 0,0 0 16,-21 1-16,-1-22 0,22 21 15,0 1-15,0-1 0,-21-21 0,21 21 16,0-20-16,0 20 0,0-21 15,0 21-15,0-20 0,0-1 0,0 21 16,0-21-16,0 0 0,0 1 16,0-1-16,0 0 0,21 0 0,1 0 15,-1 0-15,0-21 0,0 0 16,0 22-16,22-22 0,-22 0 0,21 0 16,0 0-16,-20 0 0,20 0 15,0 0-15,-21 0 0,1 0 16,20 0-16,-21 0 0,0-22 15,0 22-15,1 0 16</inkml:trace>
  <inkml:trace contextRef="#ctx0" brushRef="#br0" timeOffset="3215.97">5186 16658 0,'-21'0'16,"-1"0"-1,44 0 48,-1 0-48,21 0-15,-21 0 16,0 0-16,22 0 0,-22-21 0,21 21 16,-21 0-16,22 0 0,-1 0 0,-21 0 15,22 0-15,-22 0 0,21 0 16,-21 0-16,0-21 0,1 21 0,-1 0 15,0 0-15,0 0 16,-21 21 31,0 0-47,0 0 16,0 1-16,0-1 15,0 0-15,0 0 0,0 21 16,0-20-16,0-1 0,0 0 15,0 21-15,0-21 0,0 1 0,-21 20 16,21-21-16,-21 21 0,21-20 16,0 20-16,-21-21 0,21 21 0,-22-20 15,22 20-15,0-21 0,-21 21 16,21 1-16,-21-22 0,0 21 0,21-21 16,0 22-16,0-22 0,-21 21 15,21 1-15,-21-22 0,21 21 16,0-21-16,0 22 0,0-22 15,0 21-15,-22 0 0,22-20 0,0 20 16,0-21-16,-21 0 0,21 22 16,0-22-16,0 21 0,0-21 0,0 22 15,0-22-15,0 21 0,0-21 16,0 22-16,0-22 0,0 21 0,0 0 16,0 1-16,0-1 0,0 0 15,0-20-15,0 20 0,0 0 0,-21 1 16,21-1-16,-21-21 0,21 21 15,0 1-15,0-22 0,-21 0 16,21 21-16,-21-20 0,21-1 0,-22 0 16,1 0-16,21 0 15,0 0-15,-21-21 0,0 0 16,0 0-16,0 0 0,-1 0 16,-20 0-16,21 0 0,0 0 15,-22 0-15,1 0 0,0 0 16,-1 0-16,1-21 0,0 21 0,-22 0 15,22-21-15,0 21 0,-1-21 16,1 21-16,0 0 0,20 0 0,-20 0 16,21 0-16,-21 0 0,20 0 15,1 0-15,0 0 0,0 0 16,0 0-16,0 0 16,21-21 30,0 0-46,21 21 0,0-22 16,0 1-16</inkml:trace>
  <inkml:trace contextRef="#ctx0" brushRef="#br0" timeOffset="5724.17">4805 783 0,'0'0'0,"0"-21"16,21 21-1,-21-21 17,-21 21 15,0 0-32,-1 0-15,1 0 0,0 0 16,0 0-16,0 0 0,0 0 0,-1 0 15,1 21-15,0-21 16,0 21-16,0-21 0,21 21 16,0 1-1,0-1 1,21 0 0,0-21-16,0 0 0,0 21 0,1-21 15,-1 21-15,0 0 16,21-21-16,-21 22 0,1-1 0,-1-21 15,0 21-15,21 0 0,-21 0 16,-21 0-16,22-21 0,-1 22 0,-21-1 16,0 0-16,0 0 0,0 0 15,0 0-15,0 1 0,-21-1 0,-1 0 16,1 0-16,-21 0 0,21-21 16,0 21-16,-22 1 0,22-1 0,-21 0 15,21-21-15,-1 21 0,1-21 0,0 0 16,21 21-16,21-21 47,0-21-32,1 21-15,-1 0 16,0 0-16,0 0 0,0 0 16,0 0-16,1 0 0,-1 0 15,0 0-15,-21 21 16,0 0-16,0 1 0,0-1 15,0 0-15,0 0 0,0 21 16,0-20-16,-21 20 0,0 0 0,-1-21 16,22 22-16,-21-1 0,0 0 15,21 1-15,0-1 0,-21-21 0,21 22 16,0-22-16,0 21 16,0-21-16,0 0 0,0 1 0,0-1 15,0 0-15,21 0 0,0 0 0,0-21 16,1 0-16,-1 0 0,21 0 15,-21 0-15,0 0 0,1 0 0,20 0 16,-21 0-16,-21-21 0</inkml:trace>
  <inkml:trace contextRef="#ctx0" brushRef="#br0" timeOffset="5757.14">5186 1990 0,'21'0'0,"-21"-21"0,21 21 16</inkml:trace>
  <inkml:trace contextRef="#ctx0" brushRef="#br0" timeOffset="6339.38">6117 1947 0,'0'-21'0,"0"42"46,0 1-46,0-1 16,0 0-16,0 0 0,0 0 0,-21 64 31,21-64-31,0 0 0,0 43 0,0-43 16,0 0-16,0 0 16,0 0-16,0-42 46,0 0-46,0 0 16,0 0-16,0 0 0</inkml:trace>
  <inkml:trace contextRef="#ctx0" brushRef="#br0" timeOffset="6744.15">6181 1503 0,'0'0'0,"-22"0"0,22 21 15,-21-21-15,0 21 16,21 0-16,-21-21 0,21 22 0,0-1 16,0 0-16,0 0 15,21-21 1,0 0-16,0 0 15,1 0-15,-1 0 16,-21-21-16,21 0 0,0 0 16,-21-1-1,0 1-15,0 0 0,-21 0 32,0 21-32,0 0 15,-1 0-15,1 0 16,21 21-16,0 0 15,0 0-15,0 1 16,0-1 0,0 0-16,21 0 0,1 0 15,-1 0-15</inkml:trace>
  <inkml:trace contextRef="#ctx0" brushRef="#br0" timeOffset="7452.26">6943 1969 0,'0'0'0,"-22"-64"16,22 43-16,-21 0 15,0 21-15,0-21 0,0-1 16,0 1-16,-1 0 16,1 21-16,0 0 0,0 0 0,0 0 15,0 0-15,-1 0 0,1 0 0,0 21 16,0-21-16,0 21 0,0 1 16,-1 20-16,1-21 0,0 0 0,0 0 15,0 22-15,0-22 0,21 21 16,0-21-16,0 1 0,0-1 0,0 0 15,0 0-15,0 0 0,0 0 16,0 1-16,21-1 0,0-21 16,0 21-16,0-21 0,0 0 0,1 0 15,20 0-15,-21 0 16,0 0-16,0-21 0,1 0 0,20-1 16,-21 22-16,0-42 0,0 21 0,1 0 15,-1-22-15,0 22 0,0-21 16,0 0-16,0-1 0,-21-20 0,22 20 15,-1-20-15,0 21 0,-21-1 16,21 1-16,-21 0 0,0 20 0,21-20 16,-21 21-16,0 0 0,0 0 15,0-1-15,0 1 0,-21 21 32,21 21-17,-21 1-15,21 20 0,-21-21 16,0 21-16,21 1 0,0-1 15,-22 0-15,22 1 0,-21-1 0,21 0 16,-21 1-16,21-1 0,0 0 16,0 1-16,0-22 0,0 0 0,0 21 15,0-20-15,21-1 0,0 0 0,1 0 16,-1 0-16,0-21 16,0 0-16,0 0 0,0 0 15,1 0-15,-1 0 0,0 0 0,0-21 16,0 21-16,0-21 15,-21 0-15,22 0 0</inkml:trace>
  <inkml:trace contextRef="#ctx0" brushRef="#br0" timeOffset="7895.54">7726 1715 0,'0'21'16,"21"-21"15,0 0-31,0 0 16,0 0-16,1 0 15,-1 0-15,0 0 0,0-21 0,0 21 16,0 0-16,1 0 0,-1 0 15,0 0-15</inkml:trace>
  <inkml:trace contextRef="#ctx0" brushRef="#br0" timeOffset="8208.87">7726 1905 0,'0'0'0,"0"21"0,-21-21 0,-1 0 16,44 0 15,-1 0-15,0 0-16,0 0 15,0 0-15,0 0 0,1 0 16,-1 0-16,0 0 0,0 0 0,0 0 16,0 0-16,1 0 15,-1 0-15,0 0 31</inkml:trace>
  <inkml:trace contextRef="#ctx0" brushRef="#br0" timeOffset="9655.85">5821 1164 0,'0'0'0,"0"21"15,-21-21-15,21 22 0,0-1 16,0 0-1,0 0-15,0 0 32,0-42-1,21 0-15</inkml:trace>
  <inkml:trace contextRef="#ctx0" brushRef="#br0" timeOffset="9815.76">5948 1143 0,'0'21'15,"0"0"1,0 1-16,0-1 0,0 0 16,0 0-1,0 0-15,21-21 31</inkml:trace>
  <inkml:trace contextRef="#ctx0" brushRef="#br0" timeOffset="10319.99">7429 974 0,'0'0'0,"-21"0"0,0 0 31,21 21-31,-21 0 16,21 0-16,0 0 15,0 1-15,-21-22 0,21 21 16,0 0-16,-21-21 16,21 21-1,0-42 16,21 21-31</inkml:trace>
  <inkml:trace contextRef="#ctx0" brushRef="#br0" timeOffset="10504.23">7578 974 0,'0'42'16,"-22"-42"-16,22 21 15,-21 0-15,21 1 16,0-1 0,0 0-1,0 0 1</inkml:trace>
  <inkml:trace contextRef="#ctx0" brushRef="#br0" timeOffset="11243.95">8022 1609 0,'0'0'0,"-21"0"0,0 0 16,0 0-16,-1 21 16,1-21-16,21 21 15,-21-21-15,21 21 0,-21-21 16,21 21-16,0 1 16,21-22 15,0 0-31,0 0 0,1 0 15,-22-22-15,0 1 16,0 0 0,0 0-16,-22 21 15,1 0 1,0 0-16,0 0 0,0 0 16,0 0-16,21 21 15,0 0-15,0 0 16,0 1-1,21-22 17,0 0-32,0 0 15,0 0-15,-21-22 0,0 1 32,0 0-32,-21 0 15,0 21 1,0 0-1,0 0-15,21 21 16,0 0-16,0 0 16,0 1-16</inkml:trace>
  <inkml:trace contextRef="#ctx0" brushRef="#br0" timeOffset="11867.61">7916 2011 0,'0'0'0,"-21"0"0,0 0 0,21 21 16,0 0-16,-21-21 0,0 0 15,21 21-15,-22-21 0,22 22 0,0-1 16,0 0-16,0 0 15,22-21 1,-1 0-16,0 0 0,0 0 16,0 0-16,0 0 15,1 0-15,-22-21 16,0 0-16,21 21 0,-21-21 16,0-1-16,0 1 15,-21 0-15,-1 0 16,1 21-16,0 0 15,0 0-15,0 0 0,0 0 16,-1 21-16,1 0 16,21 0-1,21 1 1,1-22-16,-1 0 16,0 0-1,0 0-15,0 0 0,-21-22 16,21 22-16,-21-21 0,22 21 15,-22-21-15,0 0 0,0 0 16,0 0-16,0-1 16,-22 22-16,1 0 15,0 0-15,0 0 0,0 0 16,0 0-16,-1 0 16,1 0-1,21 22-15,-21-22 0,21 21 16,0 0-1,21-21 17,0 0-32,1 0 0,-1 0 15,0-21-15</inkml:trace>
  <inkml:trace contextRef="#ctx0" brushRef="#br0" timeOffset="12704.13">9038 1884 0,'21'-21'32,"-21"0"-17,0-1-15,21 22 0,-21-21 0,22 0 16,-1 0-16,-21 0 0,0 0 15,0-1-15,21 1 0,-21 0 0,21 0 16,-21 0-16,0 0 0,0-1 16,0 1-16,0 0 15,0 42 17,0 0-32,0 1 0,0-1 0,0 0 15,0 21-15,0-21 16,0 22-16,0-22 0,0 21 0,0 1 15,0-22-15,0 21 0,0-21 0,0 22 16,0-22-16,0 0 0,0 21 16,0-21-16,0 1 0,0-1 0,0 0 15,0 0-15,0 0 0,0 0 16,0 1-16,0-1 16,-21-21-1,0 0-15,0 21 16,-1-21-16,1 0 0,0 0 0,0 0 15,0 0-15,0 0 0,-22 0 0,22 0 16,0 0-16,0 0 16,0 0-16,-1 0 0,1 0 0,0 0 15,42 0 17,0 0-32,1 0 15,20 0-15,-21-21 0,21 21 0,-20 0 16,20 0-16,-21 0 0,21 0 15,-20 0-15,-1 0 0,0 0 0,21 0 16,-21 0-16,1 0 0,-1 0 16,0 0-16,0 0 62,-21-21-46,21 21-1,-21-22-15,21 22 0</inkml:trace>
  <inkml:trace contextRef="#ctx0" brushRef="#br0" timeOffset="13291.8">10245 2201 0,'0'0'0,"0"22"16,0-44 93,0 1-93,21 21 0,0 0-16,0 0 31,-21 21-16,0 1-15,0-1 16,0 0-16,-21-21 16,0 0-1,0 0 1,21-21 15,0 0-15,21-1-16,0 22 15,0 0-15,-21-21 16,21 21 0,-21 21-16,0 1 15,0-1-15,0 0 0,-21 0 16,0 0-16,0 0 0,0 1 16,-1-1-16,-20 0 0,21 0 15,-21 0-15</inkml:trace>
  <inkml:trace contextRef="#ctx0" brushRef="#br0" timeOffset="13977.4">5038 3747 0,'21'0'31,"-42"0"1,21 21-17,-22-21 1,22 21-16,0 0 16,0 0-1</inkml:trace>
  <inkml:trace contextRef="#ctx0" brushRef="#br0" timeOffset="14163.3">5186 3704 0,'0'21'31,"-21"1"-15,21-1-16,-22 0 15,22 0-15,0 0 16,0 0-16,0 1 16,22-1-1,-1-21-15</inkml:trace>
  <inkml:trace contextRef="#ctx0" brushRef="#br0" timeOffset="14729.98">5715 3895 0,'-21'0'16,"42"0"-16,-63 0 0,20 0 15,22 21-15,-21-21 16,21 21-16,0 0 0,0 0 16,0 1-16,0-1 15,0 0-15,0 0 0,0 0 0,0 0 16,0 1-16,-21-22 0,21 21 15,0 0-15,-21-21 32,21-21-17,-21 21 1,21-21-16,0-1 0,0 1 0,0 0 16,0 0-16,0 0 0,0-22 15,21 22-15,0 0 0,-21-21 0,21 21 16,0-1-16,1 1 0,-1 0 0,0 0 15,21 0-15,-21 0 0,22-1 16,-22 22-16,21 0 0,-21 0 0,1 0 16,20 0-16,-21 22 0,0-22 15,-21 21-15,21 0 0,1 0 0,-22 21 16,0-20-16,0-1 0,0 0 16,0 21-16,0-21 0,0 1 15,0-1-15,0 0 0,0 0 0,0 0 16,0 0-16,0 1 0</inkml:trace>
  <inkml:trace contextRef="#ctx0" brushRef="#br0" timeOffset="15228.18">6540 3916 0,'0'0'0,"0"-21"0,0 0 0,0-1 16,0 1-16,0 0 15,-21 0-15,0 0 16,0 21-16,0 0 0,0 0 16,-1 0-16,1 0 15,0 0-15,0 21 0,0 0 0,0-21 16,-1 21-16,1 0 0,0 1 0,0 20 15,0-21-15,21 0 16,0 0-16,0 22 0,0-22 0,0 0 16,0 0-16,0 0 0,0 1 15,0-1-15,21-21 0,0 0 16,0 0-16,0 0 0,1 0 16,-1-21-16,0 21 15,0-22-15,-21 1 0,21 0 0,0 0 16,1 0-16,-1 0 0,-21-22 0,21 22 15,0 0-15,-21 0 0,21-22 16,-21 22-16,21 0 16,-21 0-16,0 42 15,0 0-15,0 0 16,0 1-16,0-1 16,0 0-16,0 0 0,-21 0 0,21 0 15,0 1-15,0-1 0,0 0 16,0 0-16,0 0 0,0 0 15,21-21-15,1 0 16,-1 0-16,0 0 0,0 0 0,0 0 16,22-21-16</inkml:trace>
  <inkml:trace contextRef="#ctx0" brushRef="#br0" timeOffset="15943.67">6943 3768 0,'0'0'0,"-43"0"16,43 21 0,-21-21-16,21 21 0,-21 0 15,21 0-15,0 1 0,0-1 16,0 0-16,0 0 0,0 21 16,0-20-16,0-1 0,0 0 0,0 0 15,-21 0-15,21 0 0,0 1 16,0-1-1,0-42 17,0-1-17,0 1-15,0 0 0,0 0 0,0 0 16,0-22-16,0 22 0,0 0 0,21 0 16,-21-21-16,21 20 0,0 1 15,0 0-15,-21 0 0,22 21 0,-1-21 16,0 21-16,0 0 0,0 0 15,0 0-15,1 0 0,-1 0 16,0 0-16,-21 21 0,21 0 16,-21 0-16,0 0 15,0 1-15,0-1 0,0 0 0,0 0 16,0 21-16,0-20 0,0-1 0,0 0 16,0 0-16,0 0 15,0 0-15,0-42 47,0 0-47,0 0 0,0 0 16,0 0-16,0-1 0,0-20 15,0 21-15,0 0 0,21 0 16,-21-1-16,21-20 0,1 21 0,-1 0 16,21 0-16,-21 21 0,0-22 15,1 1-15,20 21 0,-21 0 16,0 0-16,0 0 0,1 0 0,-22 21 15,21 1-15,-21-1 16,0 0-16,0 0 0,0 0 0,0 22 16,0-22-16,0 0 0,0 0 0,0 0 15,0 0-15,0 1 0,-21-1 16,21 0-16,0 0 0,0-42 47,0 0-32</inkml:trace>
  <inkml:trace contextRef="#ctx0" brushRef="#br0" timeOffset="16349.44">7683 3874 0,'22'0'47,"-1"0"-47,0 0 15,0-22-15,0 22 16,0-21-16,-21 0 0,22 21 16,-1-21-16,0 0 0,-21 0 15,0-1-15,0 1 16,-21 21-1,0 0-15,-1 0 0,1 0 16,21 21-16,-21-21 0,0 22 16,0-1-16,0 0 0,21 0 0,-22 0 15,22 0-15,-21 1 0,21 20 16,0-21-16,-21 0 0,21 0 0,0 1 16,0-1-16,0 0 0,21 0 15,0 0-15,1-21 16,-1 0-16,0 0 0,0 0 15,0 0-15,0 0 0,1-21 0,20 0 16,-21 0-16,0 0 0,22-1 0,-22 1 16</inkml:trace>
  <inkml:trace contextRef="#ctx0" brushRef="#br0" timeOffset="16680.32">8191 3239 0,'0'0'0,"-21"0"0,21 21 15,-21-21 1,21 21-16,0 0 0,-21 0 16,21 0-16,0 1 15,0-1-15,0 0 16,0 0 0</inkml:trace>
  <inkml:trace contextRef="#ctx0" brushRef="#br0" timeOffset="16912.18">8297 3196 0,'0'0'0,"0"-21"15,21 21 1,-21 21-1,0 0-15,0 1 16,0-1-16,0 0 0,0 0 16,0 0-16,0 0 0,0 1 15,0-1-15,0 0 16,0 0-16</inkml:trace>
  <inkml:trace contextRef="#ctx0" brushRef="#br0" timeOffset="17551.39">8848 3641 0,'-22'0'31,"22"21"-15,-21-21-16,21 21 31,21-21-15,1 0-16,-1 0 15,0 0-15,-21-21 16,21 21-16,-21-21 0,0 0 16,-21-1-1,0 22-15,0 0 16,-1 0-16,1 0 15,0 0-15,21 22 16,0-1 0,0 0-1,0 0 17</inkml:trace>
  <inkml:trace contextRef="#ctx0" brushRef="#br0" timeOffset="18051.43">8784 4085 0,'-21'43'31,"42"-43"0,0 0-31,0 0 16,1-22-16,-22 1 0,0 0 15,0 0 1,-22 21 15,1 0-31,0 0 16,0 21-16,21 0 16,0 0-1,21-21 16,0 0-31,0 0 16,1 0-16,-22-21 16,0 0-1,0 0 17,0 0-17,0 0-15</inkml:trace>
  <inkml:trace contextRef="#ctx0" brushRef="#br0" timeOffset="20008.36">9800 3577 0,'21'0'0,"-21"-21"15,0 0 16,0 42 1,0 0-32,0 0 0,-21 1 0,21-1 15,0 0-15,0 21 0,0-21 0,-21 22 16,21-22-16,-21 21 0,21-21 16,-21 1-16,21 20 0,-22-21 0,1 0 15,21 0-15,0 1 0,-21-1 16,21 0-16,-21 0 0,0-21 15,21 21-15,0-42 32,0 0-32,0 0 15,0 0-15,0-1 0,21 1 0,-21 0 16,21 0-16</inkml:trace>
  <inkml:trace contextRef="#ctx0" brushRef="#br0" timeOffset="20423.63">9673 3662 0,'0'0'16,"0"-21"-16,0-22 0,0 22 0,0 0 15,0-21-15,0 21 0,0-1 0,0 1 16,21-21-16,0 21 0,1 0 0,-1-1 16,0 22-16,21-21 0,-21 0 15,22 21-15,-22 0 0,21 0 0,1 0 16,-1 0-16,-21 21 16,21 0-16,1 1 0,-22-1 0,0 0 15,0 21-15,-21-21 0,0 22 0,0-22 16,0 21-16,-21-21 0,0 1 15,-21-1-15,-1 0 0,1 0 0,-22 0 16,22 0-16,0 1 0,-1-22 0,1 21 16,0-21-16,21 0 0,-1 0 15,1 0-15,0 0 0,42 0 63,0 0-63,1 21 0,-1 0 15,0 0-15,0 0 0,0 1 16,-21-1-16,21 0 0,1 0 0,-1 0 16,0 0-16,0 1 0,0-22 15,0 21-15,1 0 0,-1-21 0,21 0 16,-21 21-16,0-21 0,1 0 0,41 0 16,-42 0-16,0-21 15,1 21-15,-1-21 0,0 0 0</inkml:trace>
  <inkml:trace contextRef="#ctx0" brushRef="#br0" timeOffset="20864.38">10583 3725 0,'0'0'0,"0"-21"0,0 0 16,0 0-16,-21 21 16,0-21-16,0 21 0,0 0 0,-1 0 15,1 0-15,0 0 0,0 21 0,-21 0 16,20 0-16,1 0 0,0 1 15,-21-1-15,21 0 0,21 0 16,-22 0-16,1 0 0,21 1 0,-21-1 16,21 0-16,0 0 0,0 0 0,0 0 15,0 1-15,0-1 0,21-21 16,0 0-16,1 0 0,-1 0 0,0 0 16,21 0-16,-21 0 0,1-21 15,20 21-15,-21-22 0,0 1 0,0 0 16,22 0-16,-22 0 0,0 0 15,-21-1-15,21 1 0,-21 0 0,21 0 16,-21 0-16,0 0 0,0-1 0,0 1 16,0 42 15,0 1-31,-21-1 0,21 0 16,0 0-16,0 0 15,0 0-15,0 1 0,0-1 16,0 0-16,0 0 0,0 0 15,21 0-15,1-21 16,-1 0-16,0 0 0,0 0 0,0 0 16,22 0-16,-22 0 0,0-21 0,0 21 15</inkml:trace>
  <inkml:trace contextRef="#ctx0" brushRef="#br0" timeOffset="21495.29">10901 3789 0,'0'-21'15,"0"42"-15,0-63 0,0 20 0,0 1 16,-21 21 15,21 21-31,0 1 16,-22-22-16,22 21 0,0 0 0,-21 0 15,21 0-15,0 0 0,0 1 0,0-1 16,0 0-16,-21 0 0,21 0 16,0 0-16,0 1 0,0-1 15,0-42 16,0-1-15,0 1-16,0 0 0,0 0 16,0 0-16,0 0 0,0-22 15,21 22-15,0 0 0,1 0 0,-1 0 16,0-1-16,0 1 0,0 21 16,0-21-16,1 0 0,-1 21 15,0 0-15,0 0 0,0 0 0,0 0 16,1 0-16,-1 21 0,-21 0 0,0 0 15,0 1-15,0-1 0,0 0 16,0 0-16,0 0 0,0 0 0,0 1 16,0-1-16,0 0 0,0 0 0,0 0 15,0 0-15,0 1 16,0-44 15,0 1-31,0 0 16,21 0-16,0 0 0,0 0 15,0-1-15,1-20 0,-1 21 0,0 0 16,0 0-16,0-22 0,0 22 16,22 0-16,-22 21 0,0-21 0,0 21 15,0 0-15,-21 21 16,0 0-16,0 0 16,0 0-16,0 1 0,0-1 0,0 0 15,0 0-15,0 0 0,0 0 0,0 1 16,0-1-16,0 0 0,0 0 15,0 0-15,0 0 16,0-42 15</inkml:trace>
  <inkml:trace contextRef="#ctx0" brushRef="#br0" timeOffset="21863.31">11663 3831 0,'21'-21'47,"0"21"-47,0-21 16,0 21-16,1-21 15,-1 0 1,-21-1-16,0 1 0,0 0 15,-21 21 17,-1 0-32,1 21 15,0 0-15,21 1 0,-21-1 16,21 0-16,-21 0 0,0 0 16,21 0-16,0 1 0,0-1 15,0 0-15,0 0 16,0 0-16,0 0 15,21-21-15,0 0 16,0 0-16,0 0 0,0-21 16,22 21-16,-22-21 0,0 0 15</inkml:trace>
  <inkml:trace contextRef="#ctx0" brushRef="#br0" timeOffset="22179.47">12277 3683 0,'0'0'0,"0"-21"0,0 0 16,-22 21-1,-20 0-15,21 0 16,0 0-16,0 0 0,-22 21 16,22 0-16,0-21 0,21 21 0,0 0 15,0 1-15,0-1 16,0 0-16,0 0 0,21 0 16,0 0-16,0 1 15,1-22-15,-1 0 0,-21 21 16,21-21-16,-21 21 0,21-21 15,-21 21-15,-21-21 32,0 0-32,0 0 15,-1 0-15,1 0 0,0 0 16,0 0-16,0 0 0,0 0 16,-1-21-16,1 21 0,21-21 15,0 0-15,21-1 16</inkml:trace>
  <inkml:trace contextRef="#ctx0" brushRef="#br0" timeOffset="22656.2">12594 3260 0,'0'0'16,"0"21"-1,0 0-15,0 0 16,0 0-16,-21 1 0,21 20 0,0-21 16,0 21-16,0 1 0,-21-22 0,21 21 15,0 1-15,0-22 0,0 21 16,0-21-16,0 0 0,0 22 0,0-22 16,0 0-16,0 0 0,0 0 0,-21 1 15,-1-22 16,22-22-15,0 1-16,0 0 16,0 0-16,0 0 15,0 0-15,22-1 0,-1 1 0,0 0 16,0 0-16,0 0 0,0 0 16,1 21-16,-1-22 0,21 1 0,-21 21 15,0 0-15,1 0 0,-1 0 0,0 0 16,-21 21-16,21 1 15,-21-1-15,0 0 0,0 0 0,0 0 16,0 0-16,0 1 0,0-1 16,0 0-16,-21-21 0,21 21 0,0 0 15,-21 0-15,0-21 0,21 22 0,-22-22 16,1 0-16,0 0 16,0 0-16,0 0 0,0 0 0</inkml:trace>
  <inkml:trace contextRef="#ctx0" brushRef="#br0" timeOffset="23305.64">9271 5779 0,'0'-22'16,"0"44"-16,0-65 16,0 64 15,0 1-31,0-1 16,0 0-16,0 0 15,0 0 1,0-42 93</inkml:trace>
  <inkml:trace contextRef="#ctx0" brushRef="#br0" timeOffset="24385.25">9313 3154 0,'0'0'0,"0"-21"16,-21 21 47,21 21-48,0 0-15,0 0 16,0 0-16,0 1 15,0-1-15,0 0 16</inkml:trace>
  <inkml:trace contextRef="#ctx0" brushRef="#br0" timeOffset="24564.14">9440 3069 0,'0'0'0,"0"21"47,0 1-47,0-1 16,0 0-16,0 0 15,0 0-15,0 0 16</inkml:trace>
  <inkml:trace contextRef="#ctx0" brushRef="#br0" timeOffset="25357.91">13166 3133 0,'-22'0'47,"22"21"-31,0 0-16,-21-21 0,21 21 0,-21-21 15,21 21-15,-21-21 0,21 22 16,0-1-1</inkml:trace>
  <inkml:trace contextRef="#ctx0" brushRef="#br0" timeOffset="25547.8">13293 3090 0,'0'0'0,"21"0"15,0 0-15,-21 22 47,0-1-47,0 0 16,0 0-16,-21 0 0,21 0 16,0 1-16,-21-22 0,21 21 15,0 0-15,0 0 0</inkml:trace>
  <inkml:trace contextRef="#ctx0" brushRef="#br0" timeOffset="26200.22">13843 3979 0,'0'0'15,"0"-21"-15,-21 21 16,0 0-16,-1 0 16,1 0-1,0 0-15,21 21 31,0-42 16,21 0-31,0 21 0,1 0-16,-22-21 0,21 21 15,0 0 1,-21 21 31,-21-21-47,0 21 15,-1-21-15,1 0 16,0 0-16,0 0 31,21-21-15,0 0-16,0 0 15,0 0-15,21 21 16,-21-22 0,21 22-16,0 0 0,1 0 0,-1 0 15,0 0-15,-21 22 16,21-1-16,-21 0 16,0 0-16,0 0 0,0 0 0,0 1 15,0 20-15,-21-21 0,0 21 0,-22-20 16,1-1-16,21 0 0,-43 21 15,22-21-15,0-21 0</inkml:trace>
  <inkml:trace contextRef="#ctx0" brushRef="#br0" timeOffset="27629.89">5313 5186 0,'0'0'0,"21"0"0,-21-21 0,21 21 15,0 0-15,-21-21 0,21 21 0,1-22 16,-1 1-16,0 0 16,0 21-16,-21-21 0,0 0 15,0 0-15,21 21 0,-21-22 16,0 1-1,-21 21 1,21-21 0,-21 21-16,0 0 78,0 0-78,-1 0 15,1 0 1,21 21-16,-21-21 0,0 0 16,0 0-16,21 21 0,-21 1 15,-1-22-15,1 21 0,0-21 0,0 21 16,0 0-16,0 0 0,-1 0 16,1 1-16,21-1 0,0 0 0,0 0 15,0 0-15,0 0 0,0 1 0,21-1 16,-21 0-16,22 0 15,-1 0-15,21-21 0,-21 21 0,0 1 16,1-1-16,-1-21 0,0 21 16,0 0-16,0-21 0,-21 21 15,0 0-15,0 1 16,-21-22-16,0 0 0,-21 21 16,-1-21-16,1 0 0,0 21 0,-1-21 15,1 0-15,0 0 0,-1 0 16,1 0-16,21 0 0,-22 0 0,22 0 15,0 0-15,0-21 0,21 0 16,0-1-16,0 1 16,21 21-16,0-21 15,22 0-15,-22 0 0,0 21 0</inkml:trace>
  <inkml:trace contextRef="#ctx0" brushRef="#br0" timeOffset="28076.16">5609 5186 0,'21'0'31,"-21"21"-31,0 0 16,-21 0-16,21 1 16,-21-1-16,21 0 0,-21 0 0,21 0 15,0 0-15,0 1 0,0-1 16,0 0-16,0 0 0,0 0 15,21-21 1,0 0 0,0 0-16,0 0 0,1 0 0,-1 0 15,0-21-15,0 21 0,0-21 0,0 0 16,1 21-16,-22-21 0,21-1 16,0 1-16,-21 0 0,21 0 0,-21 0 15,0 0-15,0-1 0,0 1 16,0 0-16,21 21 0,-42 21 47,21 0-47,-21 1 0,21-1 0,0 0 15,0 0-15,-21 0 0,21 0 0,0 1 16,-21-1-16,21 0 0,0 0 16,0 0-16,0 0 0,0 1 15,21-22 1,0 0-16,0 0 0,0 0 15,-21-22-15,43 1 0</inkml:trace>
  <inkml:trace contextRef="#ctx0" brushRef="#br0" timeOffset="28531.53">6244 4932 0,'0'0'0,"0"-21"0,0-22 16,0 22-16,0 42 15,0 1 1,-21-1-16,21 0 0,0 0 0,0 21 16,0 1-16,0-1 0,0-21 15,0 22-15,0-1 0,-21 0 0,21-21 16,0 22-16,0-22 0,0 0 16,0 0-16,0 0 0,0 1 15,0-1-15,0 0 16,0-42 15,0 0-31,0-1 16,0 1-16,0 0 0,0 0 15,21 0-15,0 0 0,0-1 0,0 1 16,1 21-16,-1-21 0,0 0 0,0 21 16,0 0-16,0 0 0,1 0 15,-1 0-15,0 0 0,0 21 0,-21 0 16,0 0-16,0 1 0,0-1 15,0 0-15,0 0 0,0 0 16,0 0-16,-21 1 0,0-1 0,0 0 16,-22 21-16,22-42 0,0 21 15,-21 1-15,20-1 0,1-21 0,0 0 16,-21 0-16,21 0 0,-1 0 0,1 0 16,0 0-16,-21 0 0</inkml:trace>
  <inkml:trace contextRef="#ctx0" brushRef="#br0" timeOffset="28968.28">4530 4657 0,'-22'21'0,"44"-42"0,-1 21 16,0 0-16,-21 21 16,0 0-1,0 0-15,0 0 0,0 1 16,0-1-16,0 0 16,0 0-1,0 0 1,21-21-1,-21-21 1,21 21-16,0 0 0</inkml:trace>
  <inkml:trace contextRef="#ctx0" brushRef="#br0" timeOffset="29114.19">4762 4678 0,'0'0'0,"0"21"31,-21 0-16,21 0-15,0 1 0,0-1 16,0 0-16,0 0 0,0 0 16</inkml:trace>
  <inkml:trace contextRef="#ctx0" brushRef="#br0" timeOffset="29715.85">7154 4699 0,'0'0'0,"0"-21"0,-21 21 47,21 21-47,-21-21 0,21 21 16,0 0-16,-21 1 0,0-1 16,21 0-1,0 0-15,-22-21 16</inkml:trace>
  <inkml:trace contextRef="#ctx0" brushRef="#br0" timeOffset="29899.74">7260 4678 0,'21'0'0,"-42"0"0,42-21 0,0 21 0,-42 21 47,0 0-31,0 0-16,21 0 15,-21 1-15,0-1 0,21 0 0,-22 0 16,22 0-16,0 0 16</inkml:trace>
  <inkml:trace contextRef="#ctx0" brushRef="#br0" timeOffset="30355.48">8403 5144 0,'0'0'0,"0"21"31,21-21-15,0 0-1,1-21-15,-22-1 16,0 1 0,0 0-16,-22 21 31,1 0-31,0 0 16,21 21-1,-21 0 1,21 1-16,0-1 31</inkml:trace>
  <inkml:trace contextRef="#ctx0" brushRef="#br0" timeOffset="30688.29">8403 5440 0,'-21'0'15,"42"0"-15,-42 21 0,21 0 16,21-21 0,0 0-1,0 0 1,1-21-16,-22 0 15,0 0 1,-22 21 0,1 0-1,0 0-15,0 0 16,0 21 0,42-21 15</inkml:trace>
  <inkml:trace contextRef="#ctx0" brushRef="#br0" timeOffset="31447.23">9504 4826 0,'0'0'0,"0"-21"16,0 0-16,0 0 15,0 42 32,0 0-47,0 0 16,-21 0-16,21 0 16,0 1-16,0-1 15</inkml:trace>
  <inkml:trace contextRef="#ctx0" brushRef="#br0" timeOffset="31632.13">9694 4784 0,'0'0'0,"0"-21"0,-21 42 46,21 0-30,0 0 0,0 0-16,0 0 0,0 1 15,0-1-15</inkml:trace>
  <inkml:trace contextRef="#ctx0" brushRef="#br0" timeOffset="32448.17">10245 4932 0,'0'0'0,"0"-21"16,0 42 31,-22 0-47,22 0 15,-21 0-15,0 22 0,21-22 0,-21 21 16,21 1-16,-21-22 0,21 21 16,-21 0-16,-1-20 0,22-1 0,-21 21 15,21-21-15,-21 0 0,21 1 16,0-1-16</inkml:trace>
  <inkml:trace contextRef="#ctx0" brushRef="#br0" timeOffset="32732.52">10287 4974 0,'0'0'16,"21"-21"-16,-21 0 0,21-21 0,0 42 15,-21-22-15,22 22 0,-1-21 0,0 21 16,0 0-16,-21 21 16,21 1-16,-21-1 0,21 0 0,1 21 15,-22-21-15,0 22 0,0-22 16,21 21-16,-21 1 0,0-22 16,0 21-16,0-21 0,0 22 0,0-22 15,0 0-15,0 21 0,0-21 16,0 1-16,0-1 0,-21-21 15,21 21-15,-22-21 0,1 0 16,0 0-16,0 0 0,0 0 16,0 0-16,-1 0 0</inkml:trace>
  <inkml:trace contextRef="#ctx0" brushRef="#br0" timeOffset="32908.42">10054 5292 0,'0'-21'16,"64"-1"-1,-43 22-15,0 0 16,21-21-16,1 21 0,-1 0 0,-21 0 16,21-21-16,22 0 0,-22 21 0,1-21 15,-1 21-15,0-21 0,22-1 16,-22 22-16,0-21 0,-20 0 0,20 0 16,-21 0-16,21 0 0</inkml:trace>
  <inkml:trace contextRef="#ctx0" brushRef="#br0" timeOffset="33088.32">10943 4932 0,'0'-21'15,"-21"21"1,21 21-16,0 0 16,-21 0-16,0 0 0,-1 1 0,22 20 15,0-21-15,-21 21 0,21-20 16,-21-1-16,21 21 0,0-21 0,0 0 16,0 1-16,-21 20 0,21-21 0,0 0 15,0 0-15,0 1 16,0-1-16,21-21 31</inkml:trace>
  <inkml:trace contextRef="#ctx0" brushRef="#br0" timeOffset="33383.76">10901 4974 0,'0'0'0,"0"-21"0,0 0 15,21 0-15,0 0 0,0-1 16,0 1-16,1 21 0,-1 0 16,0-21-16,0 21 0,0 0 0,0 0 15,1 0-15,-1 0 0,0 0 16,0 21-16,0 0 0,-21 1 16,0-1-16,0 21 0,-21-21 15,0 0-15,0 1 0,-22-1 16,1 0-16,0 0 0,-1 0 0,1-21 0,21 21 15,-21 1-15,20-22 16,-20 21-16,21-21 0,42 0 47,0 0-47</inkml:trace>
  <inkml:trace contextRef="#ctx0" brushRef="#br0" timeOffset="33657.62">11515 4911 0,'-22'0'16,"22"21"-16,-21 0 15,21 0-15,-21 0 0,0 1 0,21-1 16,0 0-16,0 0 0,-21 0 15,21 0-15,-21 1 0,21 20 16,0-21-16,0 0 0,0 0 0,0 1 16,0-1-16,0 0 0,0 0 15</inkml:trace>
  <inkml:trace contextRef="#ctx0" brushRef="#br0" timeOffset="33911.47">11197 5313 0,'0'0'15,"-21"0"-15,-21 85 32,42-64-32,21-21 15,0 21 1,0-21-16,0 0 0,0 0 0,1 0 15,20 0-15,-21 0 0,0 0 0,22 0 16,-22 0-16,0 0 0,0 0 16,21-21-16,-20 21 0,-1-21 15,0 21-15,-21-22 0,21 22 0,-21-21 16,0 0-16,0 0 16,0 0-16,0 0 15</inkml:trace>
  <inkml:trace contextRef="#ctx0" brushRef="#br0" timeOffset="34111.35">11218 4805 0,'0'0'16,"0"-21"-16,0 0 15,21 21-15,1-22 16,-1 22-16,0 0 0,0 0 15,21-21-15,-20 21 0,-1 0 0,0-21 16,0 21-16,0 0 16,0 0-16</inkml:trace>
  <inkml:trace contextRef="#ctx0" brushRef="#br0" timeOffset="34599.08">12234 4657 0,'-21'0'63,"21"21"-47,0-42 46,0 0-62,0-1 16,21 22-16,-21-21 15,21 21-15,-21 21 47,0 1-47,-21-1 16,0-21-16,21 21 0,-21 0 15,0 0-15,21 0 16,0 1-16</inkml:trace>
  <inkml:trace contextRef="#ctx0" brushRef="#br0" timeOffset="34865.06">12552 4593 0,'0'0'15,"0"-21"-15,0 42 47,0 0-31,0 1-16,0-1 15,0 0-15,-21 0 16,21 0-16,-22-21 0,22 21 16,-21 1-16,0-22 0,21 21 0,0 0 15</inkml:trace>
  <inkml:trace contextRef="#ctx0" brushRef="#br0" timeOffset="39140.55">4424 6414 0,'0'0'0,"0"-22"16,-21 1-16,21 0 16,-22 21-16,22-21 15,0 0 1,0 0-16,0-1 16,22 1-16,-1 21 15,0-21-15,0 21 0,0 0 0,22-21 16,-22 21-16,0 0 0,21 0 15,-21 0-15,1 0 0,-1 0 0,0 0 16,-21 21 0,-21 0-16,-22 0 15,22 1-15,-21-1 0,0 0 0,20 21 16,-20-21-16,21 22 0,-21-22 16,20 21-16,1-21 0,21 1 0,0 20 15,0-21-15,0 0 16,0 0-16,0 1 0,21-22 0,1 21 15,-1 0-15,0-21 0,21 0 16,-21 0-16,22 0 0,-22 0 0,21 0 16,-21 0-16,1 0 0,20-21 0,-21 0 15,0 21-15,0 0 0,1-22 16,-44 22 15,1 0-31,0 0 0,0 22 0,0-1 16,0 0-16,-1 0 0,1 0 0,0 0 15,21 1-15,0 20 16,0-21-16,0 0 0,0 0 0,0 22 16,0-22-16,0 0 0,21 0 15,0 0-15,1 1 0,-22-1 0,0 0 16,0 0-16,0 0 0,0 0 0,0 1 16,0-1-16,-22 0 15,1-21-15,0 21 0,0-21 0,-21 21 16,20-21-16,-20 0 0,21 0 0,-21 0 15,-1 0-15,22 0 0,0 0 16,-21 0-16,20 0 0,1 0 16,0 0-1</inkml:trace>
  <inkml:trace contextRef="#ctx0" brushRef="#br0" timeOffset="40231.79">5059 8255 0,'0'-21'16,"0"0"15,0 42 0,0 0-15,0 0-16,0 0 0,0 1 16,0-1-16,-21 0 15,21 0-15,0 0 16,0 0-16</inkml:trace>
  <inkml:trace contextRef="#ctx0" brushRef="#br0" timeOffset="40415.68">5143 8234 0,'0'-21'31,"0"42"-15,0 0 0,0 0-16,0 0 15,0 1-15,0-1 0,0 0 16,0 0-16,0 0 16</inkml:trace>
  <inkml:trace contextRef="#ctx0" brushRef="#br0" timeOffset="40699.51">5567 8297 0,'0'0'0,"0"22"46,-21-1-46,21 0 16,0 0-16,0 0 0,0 0 16,0 1-16,0-1 0,-22 0 0,22 0 15,0 0-15,0 0 0,0 1 16,0-1-16,0 0 0,0 0 16,0 0-16,0 0 15,0-42 16</inkml:trace>
  <inkml:trace contextRef="#ctx0" brushRef="#br0" timeOffset="41072.31">5651 7980 0,'0'0'0,"0"-21"0,0 0 15,0-1-15,0 1 16,-21 21 0,21 21-1,0 1-15,0-1 16,0 0-16,21-21 16,1 0-16,-1 0 15,0 0-15,0 0 0,0 0 16,0 0-16,1 0 0,-22-21 15,0 0-15,0-1 16,0 1 0,-22 21-16,1 0 0,0 0 15,0 0-15,0 0 16,0 0-16,-1 0 0,22 21 16,-21-21-16,21 22 0,0-1 15,0 0-15,0 0 0,0 0 0,0 0 16,21 1-16,1-1 0,-1 0 15,0 0-15</inkml:trace>
  <inkml:trace contextRef="#ctx0" brushRef="#br0" timeOffset="41683.87">6350 8319 0,'0'-22'0,"0"-20"15,-21 21 1,21 0-16,-21 21 0,-1-21 0,22-1 16,-21 22-16,0-21 15,0 21-15,0 0 0,0 0 16,-1 21-16,1 1 0,0-1 16,0 0-16,21 0 0,-21 0 15,0 0-15,-1 22 0,22-22 16,-21 0-16,21 21 0,-21-20 0,21-1 15,-21 0-15,21 21 16,0-21-16,0 1 0,0-1 0,0 0 16,21-21-16,0 0 15,0 0-15,1 0 0,-1 0 16,0 0-16,0 0 0,0 0 0,0-21 16,1 0-16,-1 21 0,0-22 0,0 1 15,21 0-15,-20 0 0,-1-21 16,0 20-16,0-20 0,0 0 0,-21-1 15,21 1-15,1 0 0,-1-22 0,0-42 16,0 64-16,-21 0 16,21-1-16,-21 1 0,0 21 15,0-21-15,0 20 0,0 1 0,0 0 16,0 42 0,0 0-1,-21 1-15,21 20 0,-21 0 0,21 1 16,0-1-16,0 0 0,0 1 15,-21 20-15,21-21 0,0 1 0,0-1 16,0 0-16,0-20 0,0 20 0,0-21 16,0 21-16,0-20 0,0-1 15,21 0-15,0-21 16,0 0-16,0 0 0,1 0 16,-1 0-16,0 0 0,0 0 0,0 0 15,0-21-15,1 0 0,20-1 16,-21 22-16,0-21 0</inkml:trace>
  <inkml:trace contextRef="#ctx0" brushRef="#br0" timeOffset="41943.65">7027 7726 0,'0'0'0,"-42"0"15,42 21 1,0 0 0,-21 0-16,21 1 0,-21-1 15,21 0-15,0 0 0,0 0 16,0 0 0,21-42 15,0 21-16</inkml:trace>
  <inkml:trace contextRef="#ctx0" brushRef="#br0" timeOffset="42135.54">7175 7705 0,'0'21'47,"0"0"-47,-21 0 0,21 0 15,-21 1-15,21-1 0,0 0 16,0 0-16,0 0 16,0 0-16,0 1 15,0-1 1</inkml:trace>
  <inkml:trace contextRef="#ctx0" brushRef="#br0" timeOffset="42545.31">7874 8107 0,'-42'42'31,"42"-21"-31,-22 1 16,1-22-16,21 21 0,0 0 15,21-21 1,1 0 0,-1 0-16,0 0 0,-21-21 15,21 21-15,-21-21 16,0-1-16,0 1 0,0 0 15,0 0 17,-21 21-32,0 0 0,0 0 15,21 21-15,0 0 16,0 0 0,0 1-1,0-1-15</inkml:trace>
  <inkml:trace contextRef="#ctx0" brushRef="#br0" timeOffset="42832.15">7789 8530 0,'0'21'0,"0"-42"0,21 42 31,1-21-16,-22-21 1,0 0-16,0 0 16,-22 21 31,1 0-47,21 21 31,21-21-16,1 0 1</inkml:trace>
  <inkml:trace contextRef="#ctx0" brushRef="#br0" timeOffset="43718.21">8932 8234 0,'0'0'0,"-21"-64"31,21 43-31,0 0 0,0 0 16,0 0-16,0 0 0,21 21 15,0-22-15,1 1 0,-22 0 16,21 21-16,21-21 0,-21 21 0,0-21 16,1 21-16,20 0 0,-21 0 0,21 0 15,-20 0-15,-1 0 16,0 0-16,0 0 0,0 21 0,-21 21 15,21-21-15,-21 22 0,0-22 0,0 21 16,-21 1-16,0-22 0,0 21 16,0 0-16,-22 1 0,1-22 0,21 21 15,-21-21-15,-1 1 0,1 20 0,21-21 16,-22 0-16,22 0 0,0-21 16,0 22-16,0-1 0,0-21 0,21-21 46,0-1-30,0 1-16,0 0 0,21 0 16,0 0-16,0 21 15,0-21-15,0 21 16,1 0-16,-1 0 0,0 0 16,0 0-16,-21 21 0,21-21 15,0 21-15,1-21 0,-1 21 16,0-21-16,0 0 0,0 0 0,0 0 15,1 0-15,-1 0 0,0 0 16,0 0-16,0 0 0,0 0 16,1 0-16,-22-21 15,0 0 1,0 0-16,0-1 16,0 1-1,21 21 1,0 0-1,0 0-15,0 0 16,0 0-16</inkml:trace>
  <inkml:trace contextRef="#ctx0" brushRef="#br0" timeOffset="44047.41">10075 8467 0,'0'0'0,"0"21"16,-21-21 31,21-21-47,0 0 15,0-1 1,0 44 31,0-1-32,0 0-15,0 0 16,0 0-16,-21-21 0,0 21 0,21 1 16,-21-22-16,-1 21 0,1-21 15,0 21-15,-21-21 0,21 21 0</inkml:trace>
  <inkml:trace contextRef="#ctx0" brushRef="#br0" timeOffset="44835.98">4106 9546 0,'0'-21'0,"0"42"63,0 0-48,0 1-15,0-1 0,0 0 16,0 0-16,-21 0 0,21 0 16,0 1-16,0-1 15,21-21 32</inkml:trace>
  <inkml:trace contextRef="#ctx0" brushRef="#br0" timeOffset="45040.19">4318 9525 0,'0'-21'15,"-21"42"17,21 0-32,-21 0 15,21 1-15,0-1 0,-22-21 16,22 21-16,0 0 16,0 0-16,22 0 15</inkml:trace>
  <inkml:trace contextRef="#ctx0" brushRef="#br0" timeOffset="45644.37">4911 9737 0,'0'0'0,"0"-21"0,-22 21 0,1-22 16,0 22-16,0 0 15,0 0 1,0 0-16,21 22 16,0-1-16,0 0 15,0 0-15,0 0 0,0 0 0,0 1 16,0-1-16,0 0 0,0 0 0,21 0 15,-21 0-15,0 1 0,21-1 16,-21 0-16,0 0 0,0 0 16,-21-21 15,0 0-31,-1-21 16,22 0-1,0 0-15,0 0 0,0-1 16,0 1-16,0 0 0,0 0 0,0-21 15,0 20-15,22-20 0,-1 21 16,0-21-16,0 20 0,0 1 16,0-21-16,22 21 0,-1 0 0,-21 21 15,22-22-15,-1 22 0,0 0 16,-21 0-16,1 22 0,20-22 0,-21 21 16,0 0-16,0 21 0,-21-21 0,0 22 15,0-22-15,0 0 0,0 21 16,0-20-16,0-1 0,0 21 0,0-21 15,-21 0-15,0 1 0,21-1 16,-21 0-16,0-21 16,21 21-16</inkml:trace>
  <inkml:trace contextRef="#ctx0" brushRef="#br0" timeOffset="46140.09">5905 9758 0,'0'-21'0,"0"42"0,0-63 0,0 20 16,0 1-16,-21 0 0,0 0 15,0 21-15,0 0 16,0 0-16,-1 0 0,1 0 15,0 0-15,0 21 0,0 0 0,0 0 16,-22 1-16,22-1 0,0 0 0,-21 21 16,20-21-16,1 22 0,0-22 15,0 21-15,21-21 0,0 1 0,0-1 16,0 0-16,0 0 0,0 0 0,0 0 16,0 1-16,21-22 15,0 0-15,22 0 0,-22 0 0,0 0 16,21 0-16,-21 0 0,22-22 0,-22 1 15,21 21-15,-21-21 0,1 0 16,20 0-16,-21 0 0,0-1 16,0-20-16,-21 21 0,0 0 0,22 0 15,-22-22-15,0 22 0,0 0 16,0 0-16,0 0 0,0 42 31,0 0-31,0 0 16,0 0-16,-22 0 0,22 1 0,0-1 15,0 21-15,0-21 0,0 0 0,0 1 16,0-1-16,0 0 16,0 0-16,22-21 15,-1 0-15,0 0 16,0 0-16,0 0 0,22 0 0</inkml:trace>
  <inkml:trace contextRef="#ctx0" brushRef="#br0" timeOffset="46841.14">6286 9758 0,'0'-21'0,"-21"21"31,0 21-31,0 0 16,21 0-16,0 0 0,0 1 15,0-1-15,0 0 16,0 0-16,0 0 0,-21 0 0,21 1 15,0-1-15,0 0 0,0 0 16,0 0 0,0-42 15,0 0-31,0 0 16,0 0-16,0-1 15,0 1-15,0-21 0,0 21 0,0 0 16,0-22-16,21 22 0,-21 0 0,21 0 15,0-22-15,0 22 16,1 0-16,-1 21 0,0 0 16,0 0-16,0 0 0,0 0 15,1 0-15,-22 21 0,0 0 16,0 22-16,21-22 0,-21 0 0,0 0 16,0 0-16,0 22 0,0-22 0,0 0 15,0 0-15,0 0 0,0 1 16,0-1-16,0 0 0,0 0 15,0-42 32,0 0-47,0 0 0,0-1 16,0 1-16,21 0 16,-21 0-16,21 0 0,0-22 0,0 22 15,1-21-15,-1 21 0,0 0 0,0-22 16,0 22-16,22 21 0,-22-21 15,0 21-15,21 0 0,-21 0 0,1 0 16,-1 21-16,-21 0 0,0 0 16,0 1-16,0-1 0,0 0 15,0 21-15,0-21 0,0 1 0,0-1 16,0 0-16,-21 0 0,21 0 0,0 0 16,-22 1-16,44-44 62</inkml:trace>
  <inkml:trace contextRef="#ctx0" brushRef="#br0" timeOffset="47204.45">7070 9821 0,'21'0'31,"-21"-21"-31,21 21 0,0 0 16,-21-21-16,21 21 0,0-21 15,1 0-15,-1 0 16,-21-1-16,21 1 0,0 0 16,-21 0-16,0 0 0,0 0 15,-21 21 1,0 0-16,0 21 15,-1 0-15,1 0 0,0 0 0,0 0 16,0 1-16,0 20 0,-1-21 16,22 21-16,-21-20 0,21-1 0,0 21 15,0-21-15,0 0 0,0 1 16,0-1-16,21 0 0,1-21 16,-1 0-16,0 0 0,0 0 15,0 0-15,0 0 0,1 0 0,20 0 16,-21 0-16,0-21 0,22 0 0,-22 21 15,0-22-15,0 1 0</inkml:trace>
  <inkml:trace contextRef="#ctx0" brushRef="#br0" timeOffset="47496.29">7578 9250 0,'0'0'0,"-22"0"16,22 21 15,0 0-16,0 0 1,-21-21-16,21 22 16</inkml:trace>
  <inkml:trace contextRef="#ctx0" brushRef="#br0" timeOffset="47708.17">7705 9186 0,'0'0'0,"0"22"31,-22-1-15,22 0-16,-21-21 16,21 21-16,0 0 0,0 0 15,0 1-15,-21-22 0,21 21 0,0 0 16,0 0 15</inkml:trace>
  <inkml:trace contextRef="#ctx0" brushRef="#br0" timeOffset="48107.42">8297 9525 0,'0'-21'15,"0"0"48,21 21-48,-21-21 1,0 42 31,0 0-16</inkml:trace>
  <inkml:trace contextRef="#ctx0" brushRef="#br0" timeOffset="48380.18">8318 9800 0,'0'0'0,"0"21"0,0-42 63,0 0-32,0 0-31,0 42 31,0 0-15,0 0-1</inkml:trace>
  <inkml:trace contextRef="#ctx0" brushRef="#br0" timeOffset="48995.53">8996 9271 0,'0'0'0,"0"-21"15,0 42 17,0 0-32,0 0 15,0 1-15,0-1 0,0 0 16,0 0-16,0 0 15,0 0 1</inkml:trace>
  <inkml:trace contextRef="#ctx0" brushRef="#br0" timeOffset="49169.44">9144 9271 0,'0'0'0,"21"-21"31,-21 42-15,-21 0-1,21 0-15,-21 1 16,21-1-16,0 0 16,0 0-1</inkml:trace>
  <inkml:trace contextRef="#ctx0" brushRef="#br0" timeOffset="49816.32">9737 9292 0,'0'0'0,"0"-21"0,-22 21 16,1 0-1,0 0-15,0 0 0,0 0 16,0 0-16,-1 21 0,1 0 16,0 1-16,0-1 0,0 0 0,0 0 15,-1 0-15,22 22 0,-21-22 0,0 21 16,21-21-16,-21 22 0,21-22 16,0 21-16,0-21 0,0 22 0,0-22 15,0 0-15,0 0 0,0 0 0,21 0 16,0-21-16,0 0 0,1 22 15,-1-22-15,21 0 0,-21 0 16,0 0-16,22 0 0,-22-22 0,21 22 16,-21-21-16,1 0 0,-1 0 15,0 21-15,0-21 0,-21 0 0,21-1 16,-21 1-16,0 0 0,0 0 0,0 0 16,-21 0-16,0-1 0,21 1 15,-21 21-15,0 0 0,-22-21 0,22 21 16,0 0-16,0 0 0,0 0 15,-1 0-15,22 21 32,22 0-32,-1-21 15,0 22-15,0-1 16,0-21-16,0 21 16,-21 0-16,22-21 0,-22 21 0,21 0 15,-21 1-15,0-1 0,0 0 0,0 0 16,0 0-16,0 22 0,0-22 15,0 21-15,0-21 0,0 22 0,-21-1 16,21 0-16,-22 1 0,1-1 0,0 0 16,21 1-16,-21-22 0,0 21 0,0 0 15,-1 1-15,1-22 0,0 0 16,21 21-16,0-20 0,0-1 16,21-42 15,0-1-31,-21 1 0,43 0 15</inkml:trace>
  <inkml:trace contextRef="#ctx0" brushRef="#br0" timeOffset="50287.56">10414 9483 0,'0'-21'0,"0"42"0,0-64 0,-21 22 0,0 21 0,-1 0 15,1 0-15,-21 0 16,21 0-16,0 0 0,-22 0 0,22 0 16,-21 21-16,21 1 0,-22 20 0,22-21 15,0 21-15,-21-20 0,20 20 16,22 0-16,-21-21 0,21 22 16,-21-22-16,21 21 0,0-21 0,0 1 0,0-1 15,0 0-15,21-21 0,0 0 16,1 21-16,-1-21 0,0 0 0,0 0 15,21 0-15,-20 0 0,20-21 0,-21 0 16,21 0-16,-20-1 0,20 1 16,-21 0-16,0 0 0,0 0 0,1-22 15,-1 22-15,0-21 0,-21 21 16,0-22-16,0 22 0,0 0 0,0 0 16,0 0-1,0 42 1,0 0-16,-21 0 0,21 22 15,-21-22-15,21 0 0,0 0 16,0 0-16,0 22 0,0-22 0,0 0 16,0 0-16,0 0 0,0 0 15,21-21-15,0 22 16,0-22-16,0 0 0,0 0 16,1 0-16,-22-22 0,21 1 0,0 21 15</inkml:trace>
  <inkml:trace contextRef="#ctx0" brushRef="#br0" timeOffset="50748.29">10689 9525 0,'0'-21'0,"0"42"0,0-63 16,0 63 31,0 0-47,0 0 15,-21 0-15,21 1 0,0-1 0,0 0 16,0 0-16,0 0 0,-21 0 15,21 1-15,0-1 0,0 0 16,0 0-16,-21-21 0,21 21 0,0 0 31,0-42 1,0 0-32,0 0 15,0 0-15,0 0 0,0-1 0,0-20 16,0 21-16,21 0 0,0 0 0,0-22 15,0 22-15,0 0 0,22 0 16,-22 0-16,21 21 0,-21 0 0,22-22 16,-22 22-16,21 0 0,-21 0 0,1 22 15,-1-1-15,-21 0 16,0 0-16,21 0 0,-21 0 0,0 1 16,0 20-16,0-21 0,0 0 0,0 22 15,0-22-15,-21 0 0,21 0 0,0 0 16,0 0-16,-21-21 0,21 22 15,0-44 17,0 1-32,21 21 15,-21-21-15,21 0 0</inkml:trace>
  <inkml:trace contextRef="#ctx0" brushRef="#br0" timeOffset="51116.08">11261 9546 0,'0'21'16,"21"-21"15,0 0-31,0 0 16,-21-21-16,21 21 0,0-21 15,1 0-15,-22 0 16,0 0-16,0-1 15,0 1-15,-22 21 32,1 21-17,0 1-15,21-1 0,-21 0 16,21 0-16,0 0 0,-21 0 16,0 22-16,21-22 0,0 0 0,0 0 15,0 0-15,0 1 0,0-1 0,0 0 16,0 0-16,21-21 15,21 0 1,-21 0-16,0 0 0,22 0 0,-1-21 16,-21 21-16,22-21 0,-1 0 15,-21-1-15</inkml:trace>
  <inkml:trace contextRef="#ctx0" brushRef="#br0" timeOffset="51438.41">11874 9462 0,'0'0'0,"0"-22"0,0 1 0,0 0 0,0 0 16,-21 21-1,0 0-15,0 0 16,0 0-16,0 0 0,-1 21 16,22 0-16,-21 0 0,21 1 15,0-1-15,0 0 16,0 0-16,0 0 16,21-21-16,1 21 0,-1-21 15,0 22-15,-21-1 16,21-21-16,-21 21 0,0 0 15,0 0 1,-21-21-16,-21 21 16,20-21-16,1 0 0,0 0 15,-21 0-15,21 0 0,-22 22 0,22-22 16,0 0-16,0 0 0,0 0 0,21-22 31,0 1-31,0 0 16,21 0-16</inkml:trace>
  <inkml:trace contextRef="#ctx0" brushRef="#br0" timeOffset="51947.14">12023 9123 0,'0'0'0,"0"21"47,0 0-47,0 0 0,-22 1 15,22-1-15,0 0 0,0 21 0,0-21 16,0 1-16,0 20 0,-21-21 16,21 0-16,0 22 0,-21-22 0,21 21 15,0-21-15,-21 0 0,21 22 16,0-22-16,0 0 0,0 0 0,-21-21 15,21 21-15,-21-21 0,21-21 47,0 0-47,0 0 0,0 0 16,0 0-16,21-1 0,0-20 0,0 21 16,0 0-16,0-22 0,22 22 15,-1 0-15,-21 0 0,22 0 16,-1 0-16,0 21 0,-21 0 0,1 0 15,20 0-15,-21 0 0,0 21 16,-21 0-16,0 0 16,0 0-16,0 0 0,0 1 0,-21-1 15,0 21-15,21-21 0,-21 0 0,0 1 16,-1-1-16,1 0 0,21 0 16,-21-21-16,21 21 0,-21-21 0,21-21 31,0 0-16</inkml:trace>
  <inkml:trace contextRef="#ctx0" brushRef="#br0" timeOffset="52215.94">12594 8911 0,'-21'0'16,"0"21"-16,21 1 16,-21-1-16,21 0 15,-22-21-15,22 21 0,-21 0 16,21 0-16,0 1 16,0-1-16,0-42 62</inkml:trace>
  <inkml:trace contextRef="#ctx0" brushRef="#br0" timeOffset="52412.82">12721 8848 0,'0'0'0,"0"21"31,0 0-31,0 0 16,0 0-16,-21 1 0,21-1 16,-21 0-16,21 0 0,0 0 15,0 0-15,-21 1 0,21-1 0,0 0 16,-22-21-16,22 21 16</inkml:trace>
  <inkml:trace contextRef="#ctx0" brushRef="#br0" timeOffset="52803.6">13377 9546 0,'-21'0'0,"42"0"0,-63 21 16,21 1-16,0-22 0,-1 0 16,1 0-16,21 21 0,-21-21 15,0 0-15,21-21 47,21-1-31,0 1-16,0 0 15,1 0-15,-1 0 16,0 21-16,-21 21 31,0 0-31,0 0 0,0 0 0,0 22 16,-21-22-16,0 0 0,-1 21 0,-20-20 16,0-1-16,-1 21 0,1-21 15,-21 0-15,20 22 0,-20-22 16</inkml:trace>
  <inkml:trace contextRef="#ctx0" brushRef="#br0" timeOffset="53616.13">4000 10964 0,'0'22'47,"0"-1"-31,0 0-1,0 0 1,0 0-16</inkml:trace>
  <inkml:trace contextRef="#ctx0" brushRef="#br0" timeOffset="53765.56">4022 10986 0,'0'0'0,"21"0"15,-21 21 1,0 0 0,0 0-16,0 0 15,0 0-15,0 1 16,0-1-16</inkml:trace>
  <inkml:trace contextRef="#ctx0" brushRef="#br0" timeOffset="54240.29">5122 10943 0,'0'0'0,"-21"0"31,0 0-31,0 0 16,0 0-16,-1 0 0,1 0 16,0 0-16,0 0 0,0 0 15,0 21-15,-1-21 16,22 22-16,-21-1 0,0-21 0,21 21 16,-21 0-16,0 0 0,21 0 15,0 1-15,0-1 0,0 0 0,0 0 16,0 0-16,0 0 0,21-21 15,0 22-15,0-22 0,22 0 16,-22 0-16,0 0 0,0 21 0,21-21 16,-20 0-16,-1 0 0,-21 21 15,0 0 1,0 0-16,-21-21 16,-1 21-16,1-21 0,-21 22 0,0-22 15,-1 21-15,1-21 0,0 0 16,-1 0-16,1 21 0,21-21 0,0 0 15,-22 0-15,22 0 0,0 0 0,0 0 16,21-21 0,0 0-16,0-1 15</inkml:trace>
  <inkml:trace contextRef="#ctx0" brushRef="#br0" timeOffset="54568.22">4276 10880 0,'0'0'0,"-22"0"15,1 21-15,0 0 16,21 0-16,0 0 16,0 1-16,0-1 0,0 0 0,0 0 15,0 0-15,0 0 0,0 1 0,21-22 16,22 21-16,-22-21 15</inkml:trace>
  <inkml:trace contextRef="#ctx0" brushRef="#br0" timeOffset="55283.7">5546 11113 0,'0'-43'31,"-22"22"-31,1 21 15,0 0 1,0 21 0,0 0-16,21 1 0,-21-1 0,21 0 15,0 21-15,-22-21 0,22 1 16,-21 20-16,21-21 0,0 0 0,0 0 16,0 1-16,0-1 0,0 0 0,0 0 15,21-21 1,1 0-16,-1 0 0,0 0 0,0 0 15,21-21-15,-20 21 0,-1-21 0,21 0 16,-21-1-16,0 1 0,22 0 16,-22 0-16,0 0 0,0-22 0,0 22 15,1 0-15,-1-21 0,-21 21 16,0-1-16,21 1 0,-21 0 16,0 0-16,21 0 0,-21 42 31,0 0-16,-21 0-15,21 0 0,-21 1 16,21-1-16,0 0 0,0 21 0,-21-21 16,21 1-16,0-1 0,0 0 0,0 0 15,0 0-15,21-21 16,0 0 0,0-21-16,0 21 15</inkml:trace>
  <inkml:trace contextRef="#ctx0" brushRef="#br0" timeOffset="55772.63">6181 10816 0,'0'0'15,"0"-106"1,0 128 15,0-1-31,0 0 0,0 0 16,0 21-16,0-20 0,0 20 15,0-21-15,0 21 0,0-20 0,0 20 0,0-21 16,-22 21-16,22-20 16,0-1-16,0 21 0,0-21 0,-21 0 15,21 1-15,0-1 0,-21-21 0,21 21 16,0-42 15,0 0-31,0-1 16,0 1-16,0 0 15,0 0-15,21 0 0,0 0 0,1-1 16,-1 22-16,0-21 0,0 0 0,0 21 16,22-21-16,-22 21 0,21 0 15,-21 0-15,22 0 0,-22 0 0,21 0 16,-21 0-16,0 21 0,1 0 16,-1-21-16,-21 21 0,0 22 0,0-22 15,0 0-15,0 0 0,-21 0 16,-22 1-16,22 20 0,-21-21 0,21 0 15,-22 0-15,1 1 0,0-22 0,-22 42 16,43-42-16,0 0 16,0 0-16,-1 0 0,1 0 0,0 0 15,21-21-15,0 0 16,0-1-16,21 1 16</inkml:trace>
  <inkml:trace contextRef="#ctx0" brushRef="#br0" timeOffset="56047.47">6985 10689 0,'0'0'15,"0"-21"1,-21 21-1,21 21 1,-21 0-16,21 1 16,0-1-16,0 0 0,-22 0 15,22 0-15,0 0 0,-21-21 16,21 22-16,21-22 31,1 0-31</inkml:trace>
  <inkml:trace contextRef="#ctx0" brushRef="#br0" timeOffset="56261.35">7239 10647 0,'0'21'31,"0"0"-31,0 0 16,-21-21-16,21 22 0,-21-1 0,21 0 15,0 0-15,0 0 0,-22 0 0,1 1 16,0-1-16,21 0 16,-21-21-16,21 21 0,0 0 15</inkml:trace>
  <inkml:trace contextRef="#ctx0" brushRef="#br0" timeOffset="56617.15">8255 10922 0,'0'0'0,"0"-21"63,0 0-48,-21 21 17,0 0-17,-1 0 1,22 21-16,0 0 15,0 0 1,0 0 0</inkml:trace>
  <inkml:trace contextRef="#ctx0" brushRef="#br0" timeOffset="56915.98">8213 11282 0,'0'0'0,"0"42"31,21-42-15,0 0-16,-21-21 15,21 0-15,-21 0 16,0 0-1,-21 21 17,0 0-32,0 0 0,21 21 15,-22-21-15,22 21 16,-21-21-16</inkml:trace>
  <inkml:trace contextRef="#ctx0" brushRef="#br0" timeOffset="57455.67">9102 10626 0,'0'0'15,"0"21"17,0 0-17,0 0-15,-22 0 16,22 1-16,0-1 0,0 0 16,0 0-16,0 0 31,22-21-16,-1 0 1</inkml:trace>
  <inkml:trace contextRef="#ctx0" brushRef="#br0" timeOffset="57643.56">9271 10647 0,'0'0'0,"0"-21"0,0 42 46,0 0-46,-21 0 16,21 0-16,0 1 16,-21-1-16,21 0 0,0 0 31,21-21-31,0 0 16</inkml:trace>
  <inkml:trace contextRef="#ctx0" brushRef="#br0" timeOffset="58107.34">9991 10732 0,'0'0'15,"21"0"-15,0 0 0,0-22 0,0 22 0,0-21 16,-21 0-16,0 0 16,-21 21-16,0 0 15,-21 0-15,21 0 0,-22 0 16,22 0-16,-21 0 0,-1 0 15,1 0-15,21 21 0,-21-21 0,-1 21 16,22 0-16,0 1 0,0-22 0,0 21 16,-1 0-16,22 0 0,-21 0 15,21 0-15,0 1 0,21-1 16,1 0-16,-1-21 0,0 21 0,21 0 16,-21 0-16,22 1 0,-1-22 15,-21 21-15,22 0 0,-1 0 0,-21 0 16,0 0-16,22-21 0,-43 22 15,0-1-15,0 0 0,0 0 0,0 0 16,-22 0-16,1 1 16,-21-22-16,0 21 0,-1-21 0,1 0 15,0 0-15,-1 0 0,1 0 0,0 0 16,-22 0-16,43 0 0,-21 0 16,-1 0-16,22-21 0,-21-1 0,21 22 15,-1-21-15,22 0 0,0 0 0,0 0 16,0 0-16,0-1 15,0 1-15,22 21 0,-1-21 16,0 21-16,21 0 0,-21-21 0,22 21 16,-1 0-16,0-21 0</inkml:trace>
  <inkml:trace contextRef="#ctx0" brushRef="#br0" timeOffset="58468.13">10308 11049 0,'21'0'31,"0"0"-31,1-21 0,-1 0 16,0 0-16,0 21 0,-21-22 16,21 1-16,0 21 0,-21-21 0,0 0 15,0 0 1,0 0-16,0-1 15,-21 22-15,0 0 16,0 0-16,0 0 0,0 22 0,-1-1 16,-20 0-16,21 0 0,0 0 15,0 0-15,-1 1 0,1-1 0,21 0 16,0 21-16,0-21 0,0 1 16,0-1-16,0 21 0,0-21 0,0 0 15,21 1-15,1-22 0,-1 0 16,0 0-16,0 0 0,0 0 0,0 0 15,1 0-15,20 0 0,-21-22 16,21 1-16,-20 0 0</inkml:trace>
  <inkml:trace contextRef="#ctx0" brushRef="#br0" timeOffset="58741.49">10901 10499 0,'0'0'0,"0"-21"0,21-1 0,-21 1 15,0 0-15,0 42 16,0 0-16,-21 22 16,21-22-16,-21 21 0,-1 1 15,22-1-15,-21 21 0,0-20 16,21-1-16,-21 0 0,21 1 0,-21-1 16,0-21-16,21 22 0,0-1 0,0-21 15,0 0-15,-22 22 0,22-22 16,0 0-16,0 0 0,22-21 31,-1 0-31,-21-21 0,21 0 16,0 21-16,0-21 0,0-1 0,1 1 15</inkml:trace>
  <inkml:trace contextRef="#ctx0" brushRef="#br0" timeOffset="59092.3">11007 10986 0,'0'21'15,"0"0"17,21-21-17,0 0-15,0 0 0,0 0 16,-21-21-16,21 21 0,1 0 0,-22-21 16,0-1-16,21 1 15,-21 0-15,0 0 16,-21 21 15,-1 0-31,1 0 16,0 21-16,0 0 0,0 0 15,21 1-15,-21-1 0,21 0 16,0 0-16,0 0 0,0 0 16,0 1-16,0-1 15,21-21-15,0 0 16,0 0-16,21 0 0,-20 0 15,20 0-15,0 0 0,-21-21 0,22 21 16,-1-22-16,0 22 0</inkml:trace>
  <inkml:trace contextRef="#ctx0" brushRef="#br0" timeOffset="59556.02">11557 10922 0,'0'-21'15,"-21"21"1,0 21-1,-1 0-15,22 0 16,0 1-16,0-1 0,0 0 16,-21 0-16,21 0 0,-21 0 15,21 1-15,0-1 0,0 0 16,0 0-16,-21-21 16,21 21-16,0-42 46,0 0-46,0 0 0,0 0 16,0-1-16,0 1 0,21 0 0,-21 0 16,21 0-16,0 0 0,1-1 15,-1 1-15,0-21 0,0 21 0,0 0 16,0-1-16,22 1 0,-22 21 16,0-21-16,0 21 0,0 0 0,1 0 15,-1 0-15,-21 21 0,21 0 16,-21 1-16,0-1 0,0 0 0,0 0 15,0 0-15,0 0 0,0 1 16,0 20-16,0-21 0,0 0 16,0 0-16,0 1 0,-21-1 0,21 0 15,0 0-15,-21-21 16,21-21 15,0 0-31,21 0 16,0 21-16</inkml:trace>
  <inkml:trace contextRef="#ctx0" brushRef="#br0" timeOffset="59787.89">12128 10880 0,'22'0'16,"-22"21"-1,-22 0 1,1 0-16,21 0 0,-21-21 15,21 22-15,0-1 0,0 0 16,-21-21-16,21 21 0,0 0 0,-21 0 16,21 1-1,21-22 17,0-22-32,-21 1 0,21 21 15,-21-21-15</inkml:trace>
  <inkml:trace contextRef="#ctx0" brushRef="#br0" timeOffset="60099.71">12213 10668 0,'0'0'0,"-63"0"31,41 0-31,1 0 16,21 21-16,0 0 15,21-21 1,1 0-16,-1 0 15,0 0-15,0 0 16,0 0-16,0-21 0,-21 0 16,0 0-1,0 0-15,-21 21 16,0-21-16,0 21 16,0 0-16,0 0 0,-1 0 15,1 21-15,21 0 16,0 0-16,0 0 15,0 0-15,0 1 16,0-1-16,21 0 0,1 0 16</inkml:trace>
  <inkml:trace contextRef="#ctx0" brushRef="#br0" timeOffset="60508.49">12594 10837 0,'0'0'0,"0"-21"16,-21 21 15,0 21-15,21 1-16,-21-1 0,21 0 16,0 0-16,-22 0 0,22 0 15,-21-21-15,21 22 0,0-1 0,0 0 16,0 0-16,0 0 0,0 0 15,0 1-15,21-22 0,1 0 0,-1 0 16,0 0-16,0 0 16,0 0-16,0 0 0,1 0 0,-1 0 15,0-22-15,0 1 0,0 21 0,0-21 16,-21 0-16,22 0 0,-22 0 16,21-1-16,-21-20 0,0 21 0,0 0 15,0 0-15,0-1 0,0 1 0,0 0 16,0 0-16,0 42 47,21-21-32,0 0 1,-21 21-16</inkml:trace>
  <inkml:trace contextRef="#ctx0" brushRef="#br0" timeOffset="61193.09">13144 10816 0,'-21'0'16,"0"0"-1,0 0 1,0 0-16,21 21 0,0 1 16,0-1-16,-21-21 0,21 21 15,0 0-15,0 0 0,0 0 0,-22-21 16,22 22-16,0-1 0,0 0 15,0 0 1,0-42 15,0 0-15,0 0-16,0-1 16,0 1-16,0 0 0,22 0 0,-1 0 15,0 0-15,0-1 0,0 1 16,-21 0-16,21 0 0,1 0 15,-1 0-15,0 21 0,0-22 0,0 22 16,0 0-16,1 0 0,-1 0 0,0 22 16,-21-1-1,0 0-15,0 0 0,0 0 16,0 0-16,0 1 0,0-1 0,0 0 16,0 0-16,0 0 0,0 0 0,0 1 15,0-1 1,-21-21-1,21-21 17,0-1-17,0 1-15,0 0 0,0 0 16,21 21-16,0-21 0,0 0 0,0-1 16,22 1-16,-22 0 0,0 0 15,21 0-15,-20 0 0,20 21 0,-21 0 16,0 0-16,0 0 0,1 0 0,-1 0 15,0 0-15,0 21 0,-21 0 16,0 0-16,0 0 0,0 0 16,0 1-16,0 20 0,0-21 0,0 0 15,0 0-15,0 1 0,0-1 0,0 0 16,-21 0-16,0-21 16,0 0-1,21-21 1,0 0-16</inkml:trace>
  <inkml:trace contextRef="#ctx0" brushRef="#br0" timeOffset="61479.92">14139 10287 0,'0'0'0,"-21"0"31,21 21-31,-21 0 16,21 1-16,-21-22 0,21 21 0,-21 0 16,21 0-16,0 0 0,0 0 15,-22 1-15,22-1 0,0 0 16,-21-21-16,21 21 0,21-21 47,1 0-47,-1-21 0</inkml:trace>
  <inkml:trace contextRef="#ctx0" brushRef="#br0" timeOffset="61659.82">14309 10266 0,'0'0'16,"21"-21"-16,-21 42 31,0 0-31,-21 0 0,21 0 16,-22 1-16,1-1 0,21 0 0,0 0 15,0 0-15,-21 0 0,21 1 16,0-1-16,-21-21 0,21 21 0,0 0 16,-21 0-16,0-21 15</inkml:trace>
  <inkml:trace contextRef="#ctx0" brushRef="#br0" timeOffset="62743.2">3937 12192 0,'0'-21'31,"0"0"-31,0 0 16,0-1-16,0 1 15,21 0-15,0 21 16,0-21-16,1 21 0,-1 0 15,0-21-15,0 21 0,21 0 0,-20 0 16,-1 0-16,0 0 0,0 0 0,0 0 16,-21 21-16,0 0 15,0 21-15,0-20 0,-42 20 0,21-21 16,0 21-16,-22-20 0,1 20 16,0-21-16,-1 21 0,22-20 0,-21-1 15,-1 21-15,22-21 0,0-21 0,21 21 16,0 1-16,0-1 15,21-21-15,0 0 0,1 0 16,-1 0-16,0 0 0,21 0 16,-21 0-16,22 0 0,-22 0 15,0 0-15,0 0 0,0 0 0,1 0 16,-1 0-16,0 0 0,-21 21 31,0 0-31,0 0 0,0 0 16,-21-21-16,0 22 0,21-1 15,0 0-15,0 0 0,-22 0 16,22 0-16,0 1 0,0-1 0,0 0 16,0 0-16,-21 0 0,21 0 15,-21 1-15,0-1 0,0 0 16,0-21-16,-1 0 16,1 0-16,0 21 0,-21-21 15,21 0-15,-1 0 0,1 0 0,0 0 16,0 0-16,0 0 0,0 0 15,-1 0-15,1 0 0,0 0 0,21-21 16</inkml:trace>
  <inkml:trace contextRef="#ctx0" brushRef="#br0" timeOffset="65900.39">3810 7557 0,'21'0'0,"0"-22"16,-21 1-1,0 0 16,-21 21-15,0 0-16,0 0 0,0 0 16,-1 0-16,-20 0 0,21 0 15,0 21-15,0 0 0,-22-21 0,22 22 16,0-22-16,21 21 0,0 0 16,0 0-16,21 0 15,0-21-15,22 21 16,-22-21-16,0 22 0,0-22 15,0 21-15,0 0 0,1-21 0,-1 21 16,-21 0-16,21 0 0,-21 1 16,0-1-16,-21 0 0,0 0 15,-1-21-15,1 21 0,-21 0 16,21-21-16,-22 22 0,22-22 16,-21 0-16,21 21 0,0-21 15,-1 0 1,44 0-1,-1 0-15,0-21 16,0 21-16,0 0 0,0 0 0,1 0 16,-1 0-16,0 21 15,0 0-15,-21 0 0,0 0 0,0 0 16,0 1-16,0 20 0,0 0 0,-21-21 16,0 22-16,0-22 0,-22 21 15,22-21-15,-21 22 0,21-22 16,-1 0-16,1 0 0,0 0 0,0 1 15,21-1-15,0 0 16,21-21 0,0 21-16,0-21 0,1 0 15,-1 0-15,0 0 0,0 0 0,0 0 16,0 0 0</inkml:trace>
  <inkml:trace contextRef="#ctx0" brushRef="#br0" timeOffset="67919.24">4932 13293 0,'21'0'0,"0"0"16,0 0-16,-21-21 15,21 21-15,1 0 16,-22-22-16,21 22 0,-21-21 15,0 0-15,0 0 16,-21 21 0,-1 0-1,1 0-15,0 0 0,0 0 16,-21 0-16,20 0 0,1 21 0,0-21 16,-21 0-16,42 21 0,-21-21 0,-1 21 15,22 1 1,22-1-1,-1-21-15,0 0 0,0 21 16,0-21-16,0 21 0,1-21 0,-1 21 16,0-21-16,0 21 0,0-21 15,-21 22-15,0-1 0,21-21 16,-21 21-16,0 0 0,0 0 0,0 0 16,-21 1-16,0-1 0,0-21 15,0 21-15,0 0 0,-1-21 16,1 21-16,0-21 15,21-21 17,21 21-32,-21-21 0,21 21 15,1-21-15,-1 21 16,0 0-16,0 0 0,-21 21 16,0 0-16,0 0 15,0 22-15,0-22 0,0 0 16,-21 21-16,21-21 0,-21 22 0,0-1 15,-22-21-15,22 22 0,0-22 16,0 21-16,0-21 0,-1 0 0,22 1 16,0-1-16,0 0 0,43-21 31,-22 0-31,0 0 0,0 0 16,22 0-16,-22 0 0,0-21 15,21 21-15,-21-21 0</inkml:trace>
  <inkml:trace contextRef="#ctx0" brushRef="#br0" timeOffset="68625.83">5884 13843 0,'0'-21'0,"-21"21"16,0 0 0,0 0 15,21 21-31,-21 0 16,21 0-16,0 1 0,0-1 15,0 0-15,0 0 16,0 0-1,21-21 32,0-21-47</inkml:trace>
  <inkml:trace contextRef="#ctx0" brushRef="#br0" timeOffset="68811.72">5927 13822 0,'21'0'0,"-42"0"0,42-21 15,0 21-15,-21 21 47,-21 0-47,21 0 0,-21 22 32,21-22-32,0 0 15,0 0-15,21-21 16</inkml:trace>
  <inkml:trace contextRef="#ctx0" brushRef="#br0" timeOffset="69095.56">6350 13843 0,'0'-21'31,"0"42"-15,-21 0-16,21 0 15,0 1-15,-21-1 0,21 0 0,0 0 16,0 0-16,0 0 0,-22 1 0,22-1 16,0 0-16,-21 0 0,21 0 15,0 0-15,0 1 16,0-44 15</inkml:trace>
  <inkml:trace contextRef="#ctx0" brushRef="#br0" timeOffset="69299.44">6371 13653 0,'0'-43'16,"0"64"31,0 1-47,0-1 16,21-21-16,0 21 0,1-21 15,-22 21-15,21-21 16</inkml:trace>
  <inkml:trace contextRef="#ctx0" brushRef="#br0" timeOffset="69888.11">7070 13885 0,'0'-63'15,"0"42"-15,-22 21 16,22-21-16,-21-1 0,0 22 16,0 0-16,0 0 0,0 0 15,-1 0-15,1 0 0,0 0 0,0 0 16,0 22-16,0-1 0,-22 0 16,22 0-16,0 0 0,-21 0 0,20 1 15,1 20-15,0-21 0,0 0 16,21 22-16,0-22 0,0 0 0,0 0 15,0 0-15,0 0 0,0 1 16,0-1-16,21-21 0,21 0 16,-20 0-16,-1 0 0,0 0 15,21 0-15,-21 0 0,22-21 0,-22 21 16,21-22-16,-21 1 0,22 0 16,-22 0-16,0 0 0,0 0 15,22-1-15,-22-20 0,0 0 0,0 21 16,-21-22-16,21-20 0,0 20 0,-21 1 15,0 0-15,22-1 0,-22 1 16,21 0-16,-21-1 0,0 22 0,0 0 16,0 0-16,-21 42 31,-1 0-31,22 22 0,-21-22 0,21 21 16,0 0-16,0 1 0,0-1 15,0 0-15,0 1 0,0-1 0,0-21 16,0 22-16,0-22 0,0 0 15,0 21-15,0-21 0,0 1 16,21-1-16,1-21 0,-1 0 16,0 0-16,0 0 15,0 0-15,0 0 0,-21-21 16,22 21-16</inkml:trace>
  <inkml:trace contextRef="#ctx0" brushRef="#br0" timeOffset="70135.96">7641 13399 0,'-21'0'16,"0"0"-16,21 21 15,-21 0-15,-1 0 16,22 0-16,0 0 0,0 1 15,-21-1-15,21 0 16,0 0-16,21-21 47,1-21-47</inkml:trace>
  <inkml:trace contextRef="#ctx0" brushRef="#br0" timeOffset="70333.85">7768 13420 0,'0'21'31,"-21"-21"-15,21 21-16,0 0 0,-21 0 0,21 1 16,-21-1-16,21 0 15,0 0-15,0 0 0,0 0 16,0 1-16,0-1 15</inkml:trace>
  <inkml:trace contextRef="#ctx0" brushRef="#br0" timeOffset="70704.64">8742 13801 0,'0'0'0,"-21"0"16,21-21-16,-22 21 16,22-22 15,0 1-16,-21 21 32,21 21-31,-21 1 0,21-1-16,0 0 31,21-21-16,0 0-15</inkml:trace>
  <inkml:trace contextRef="#ctx0" brushRef="#br0" timeOffset="70980.48">8657 14034 0,'0'0'0,"0"21"15,0-42 48,-21 21-32,0 0-15,21 21 15</inkml:trace>
  <inkml:trace contextRef="#ctx0" brushRef="#br0" timeOffset="71816">9525 13568 0,'0'0'0,"-42"-42"16,42 20-16,0 1 16,0 0-16,0 0 15,21 21-15,0 0 0,0-21 16,0 21-16,0 0 0,22 0 16,-22 0-16,21 0 0,-21 0 0,1 0 15,-1 0-15,21 21 0,-21-21 0,0 21 16,1 0-16,-22 0 0,0 1 15,0-1-15,0 0 0,0 21 0,-22-21 16,22 1-16,-42-1 0,21 0 16,0 0-16,-22 0 0,22-21 15,-21 21-15,21 1 0,-22-22 0,22 21 16,0-21-16,0 0 0,21-21 47,21-1-32,0 22-15,0 0 0,1 0 0,20-21 16,-21 21-16,0 0 0,22 0 0,-22 0 16,21 0-16,0 0 0,-20 21 15,20-21-15,-21 22 0,21-1 0,-20 0 16,-1 0-16,0 0 0,0 0 16,-21 1-16,0-1 0,0 21 15,-21-42-15,0 21 0,0 0 0,-22 1 16,1-1-16,0-21 0,-1 21 15,1-21-15,0 0 0,-1 0 0,1 0 16,0 0-16,20 0 0,1 0 0,-21 0 16,21 0-16,0 0 15,21-21-15,-22 21 0,22-21 16,0-1-16,0 1 16,22 21-1,-1 0-15,0 0 0,0 0 16,0 0-16,0 0 0,22 0 15</inkml:trace>
  <inkml:trace contextRef="#ctx0" brushRef="#br0" timeOffset="72164.8">10562 14012 0,'-21'0'47,"0"0"-31,21-21 31,21 21-16,-21 21-15,0 1-16,0-1 0,0 0 15,0 0-15,-21 0 16,21 0-16,-21 1 0,-1-22 0,1 21 16,0 0-16,0-21 0,-21 21 15,20 0-15</inkml:trace>
  <inkml:trace contextRef="#ctx0" brushRef="#br0" timeOffset="72811.42">5080 14901 0,'0'0'0,"0"-21"31,0 42 0,0 1-15,0-1-16,0 0 0,0 0 15,0 0-15,0 0 16,0 1 0</inkml:trace>
  <inkml:trace contextRef="#ctx0" brushRef="#br0" timeOffset="73005.32">5249 14901 0,'0'-21'0,"0"42"0,21-42 0,-21 42 47,-21 1-47,21-1 15,-21 0-15,21 0 16,0 0 0,0 0-16,0 1 0,0-1 15</inkml:trace>
  <inkml:trace contextRef="#ctx0" brushRef="#br0" timeOffset="73550">5736 14986 0,'0'-42'31,"-21"42"0,21 21-15,0 0-16,0 0 0,-21 0 15,21 1-15,0-1 0,0 0 16,0 0-16,0 0 0,0 0 16,0 1-16,0-1 0,0 0 15,0 0-15,0 0 0,-21 0 16,21-42 31,0 0-47,0 0 15,0 0-15,0 0 0,0-22 16,0 22-16,0 0 0,21 0 0,0-22 16,0 22-16,0 0 0,0 0 0,1 0 15,20-22-15,-21 43 0,21-21 16,1 0-16,-22 0 0,21 21 16,-21 0-16,22 0 0,-22 0 0,0 0 15,0 21-15,0 0 0,1 0 0,-1 1 16,-21-1-16,0 0 0,0 21 15,0-21-15,0 22 0,0-22 16,0 21-16,0-21 0,0 1 0,0 20 0,0-21 16,-21 0-16,21 0 0,-22-21 15,22 22-15,0-1 0,0-42 47,0-1-47</inkml:trace>
  <inkml:trace contextRef="#ctx0" brushRef="#br0" timeOffset="74743.35">6773 15007 0,'21'-21'0,"-42"42"0,42-63 16,-21 21-16,0 0 0,0-1 15,-21 22-15,0-21 0,0 21 16,0 0-16,0-21 0,-1 21 0,1 0 16,0 0-16,0 0 0,0 0 0,0 0 15,-1 21-15,-20 0 0,21 1 16,0-1-16,-22 0 0,22 0 0,0 0 16,0 22-16,21-1 0,0-21 15,-21 21-15,21-20 0,0 20 16,0-21-16,0 0 0,0 0 0,0 1 15,0-1-15,21-21 16,0 0-16,0 0 0,0 0 0,22 0 16,-22 0-16,21-21 0,-21-1 0,22 22 15,-22-21-15,21-21 0,-21 21 16,22 0-16,-22-1 0,0-20 0,0 21 16,0-21-16,1 20 0,-22 1 0,0 0 15,0 0-15,0 0 0,-22 21 31,22 21-15,-21 0-16,21 0 0,0 0 16,0 1-16,0-1 0,0 0 0,0 0 15,0 0-15,0 0 0,0 1 0,0-1 16,0 0-16,0 0 0,21-21 16,1 21-16,-1-21 0,0 0 15,0 0-15,21 0 0,-20 0 0,-1 0 16,21-21-16,-21 21 0,0-21 15,1 0-15,20 0 0,-21-1 0,0 1 16,0 0-16,-21 0 0,22 0 16,-22 0-16,21-1 0,-21 1 15,0 0-15,0 0 0,0 0 16,0 0-16,0 42 31,-21 0-31,-1 0 16,22 0-16,-21 0 0,21 1 15,0-1-15,0 0 0,0 0 16,-21 0-16,21 0 0,0 1 0,0-1 16,-21 0-16,21 0 0,0 0 15,0 0-15,0 1 0,0-44 47,0 1-31,0 0-16,0 0 0,0-21 15,0 20-15,0 1 0,0-21 16,0 21-16,21 0 0,0-22 0,-21 22 16,21 0-16,1 0 0,-1 0 0,0-1 15,0 1-15,0 21 0,0 0 16,1 0-16,-1 0 0,0 21 16,-21 1-16,0-1 15,0 0-15,21 21 0,-21-21 16,0 1-16,21-1 0,-21 21 0,0-21 15,0 0-15,0 1 0,0-1 16,0 0-16,0 0 0,0 0 16,0-42 31,0 0-47,0 0 0,0 0 15,0-1-15,0-20 0,0 21 16,21 0-16,1 0 0,-1-22 0,0 22 15,0 0-15,0 0 0,0-22 16,22 22-16,-22 0 0,21 21 16,-21-21-16,22 21 0,-22 0 0,0 0 0,0 0 15,0 0-15,-21 21 0,22 0 16,-22 0-16,0 1 0,0-1 16,0 0-16,0 0 0,0 21 0,0-20 15,-22-1-15,1 0 0,21 0 0,0 0 16,-21 0-16,0-21 0,21 22 15,0-1-15,0-42 32,0-1-17,21 22-15</inkml:trace>
  <inkml:trace contextRef="#ctx0" brushRef="#br0" timeOffset="75125.13">8022 15007 0,'21'0'47,"0"0"-31,1 0-16,-22-21 0,21 21 15,0-21-15,-21 0 16,21 0-16,-21-1 15,0 1-15,-21 21 32,0 0-32,0 0 15,-1 21-15,1-21 0,0 22 0,0-1 16,21 0-16,-21 0 0,21 0 0,-21 22 16,21-22-16,0 0 0,0 0 15,0 0-15,0 0 0,0 1 0,0-1 16,0 0-16,21-21 0,0 0 15,0 0-15,0 0 16,0 0-16,1 0 0,-1-21 0,0 21 16,0-21-16,0-1 0,0 1 15,1 0-15,-1 0 0</inkml:trace>
  <inkml:trace contextRef="#ctx0" brushRef="#br0" timeOffset="75377.98">8382 14605 0,'-21'0'32,"21"21"-32,-21-21 15,21 21-15,0 1 0,0-1 16,-22 0-16,22 0 15,0 0-15,0 0 16</inkml:trace>
  <inkml:trace contextRef="#ctx0" brushRef="#br0" timeOffset="75571.87">8488 14584 0,'-21'21'47,"21"0"-31,-22-21-16,22 21 0,0 1 0,0-1 16,-21 0-16,21 0 0,0 0 15,-21-21-15,21 21 16,0 1-1</inkml:trace>
  <inkml:trace contextRef="#ctx0" brushRef="#br0" timeOffset="75939.72">9102 14859 0,'-22'0'15,"22"21"-15,22-21 47,-1-21-31,-21 0-1,0 0 1,-21 21 15,-1 0-15,1 0-16,21 21 16,0 0-16,0 0 15,0 0 1,0 1-16</inkml:trace>
  <inkml:trace contextRef="#ctx0" brushRef="#br0" timeOffset="76279.53">9080 15198 0,'0'0'15,"22"0"1,-1 0 0,-21-21-1,21-1 1,-21 1 0,-21 42 15,0-21-31,-1 22 15,1-1-15,21 0 0,-21-21 16,21 21-16,0 0 16,21-42 31,0 0-47</inkml:trace>
  <inkml:trace contextRef="#ctx0" brushRef="#br0" timeOffset="77667.75">10054 14753 0,'0'-21'16,"0"0"15,0 42 16,0 0-47,0 0 0,0 22 16,0-22-16,0 21 0,0 1 0,-21-1 15,21 0-15,-21 1 0,0-1 0,21 0 16,0 1-16,-22-1 0,22 0 16,-21-21-16,21 1 0,-21-1 0,21 0 15,0 0-15,0-42 32,0 0-17,0 0-15,21-1 0</inkml:trace>
  <inkml:trace contextRef="#ctx0" brushRef="#br0" timeOffset="78095.5">9842 14859 0,'0'0'0,"0"-21"0,0 0 0,0 0 0,0-1 16,0 1-16,0 0 16,22 0-16,20 21 15,-21 0-15,0-21 0,22 21 0,-22 0 16,21 0-16,0 21 0,-20 0 15,20 0-15,0 0 0,-21 1 0,22-1 16,-22 21-16,21 0 0,-21-20 0,1 20 16,-1-21-16,0 21 0,0 1 15,-21-22-15,0 21 0,21-21 0,-21 22 16,0-22-16,21 0 0,-21 0 0,0 0 16,0 1-1,0-44 1,0 1-16,0 0 0,0 0 15,-21 0-15,21-22 16,0 22-16,0-21 0,0 0 0,0-1 16,0 1-16,0 0 0,0-1 0,0 1 15,21 0-15,-21-1 0,22 1 16,-1 21-16,-21 0 0,21-1 0,0 1 16,0 21-16,0 0 15,1 0-15,-1 21 0,0-21 16,0 22-16,0-1 0,-21 0 0,21 0 15,1 0-15,-1 0 0,-21 1 16,21-1-16,0 0 0,0 0 0</inkml:trace>
  <inkml:trace contextRef="#ctx0" brushRef="#br0" timeOffset="78976.53">11112 15050 0,'0'0'0,"43"-43"31,-22 43-31,-21-21 0,21 0 0,-21 0 16,0 0-16,0-1 16,0 1-16,0 0 0,0 0 0,0 0 15,-21 21-15,0-21 0,0 21 0,-1 0 16,1 0-16,0 0 0,0 0 16,-21 21-16,20-21 0,-20 21 0,21 21 15,-21-21-15,20 1 0,1-1 16,-21 21-16,21-21 0,0 22 15,21-22-15,0 21 0,0-21 0,0 0 16,0 1-16,0-1 0,21 0 0,0 0 16,0-21-16,0 0 0,0 0 15,1 0-15,20 0 0,-21 0 0,21-21 16,-20 21-16,41-42 16,-21 20-16,-20 1 0,-1 0 0,0 0 15,0-21-15,0 20 0,-21 1 0,0 0 16,21-21-16,-21 21 0,22-1 15,-22 1-15,0 0 16,0 42 0,0 0-1,-22-21-15,22 22 0,-21-1 0,21 0 16,0 0-16,0 0 0,0 0 0,0 1 16,0-1-16,21 0 15,1-21-15,-1 0 0,-21 21 0,21-21 16,0 0-16,21 0 0,-20 0 0,-1 0 15,21 0-15,0-21 0,-20 0 16,20 21-16,-21-21 0,21-1 0,-20 1 16,-1 0-16,21 0 0,-42 0 0,21-22 15,-21 22-15,0 0 16,0-21-16,0 21 0,0-1 0,0-20 16,-21 21-16,0 21 0,0-21 0,0 21 15,-1 0-15,-20 0 0,21 0 16,0 0-16,0 21 0,-22 0 0,22 0 15,0 0-15,0-21 0,0 22 16,21-1-16,0 0 0,0 0 0,0 0 16,0 0-16,0 1 0,21-22 15,0 21-15,21-21 16,-21 0-16,1 21 0,-1-21 0,0 21 16,0-21-16,0 21 0,0 0 0,1 1 15,-22-1-15,21 0 0,0 21 16,-21-21-16,21 22 0,-21-1 15,0-21-15,0 22 0,0-1 0,0 0 16,0 1-16,0-22 0,0 21 16,0 0-16,-21 1 0,0-22 0,0 21 15,21-21-15,-22 22 0,1-22 0,0 0 16,-21 0-16,21 0 0,-1 1 16,1-1-16,0-21 0,0 0 15,0 0-15,0 0 0,-1 0 0,1-21 16,0-1-1,21 1-15,0-21 0,0 21 16,0-22-16,0 1 0,21 0 0,22-1 16,-22 1-16</inkml:trace>
  <inkml:trace contextRef="#ctx0" brushRef="#br0" timeOffset="79559.2">12023 14880 0,'0'0'0,"0"-21"15,21 21 1,0-21 0,0 0-16,0 21 0,-21-21 15,21 21-15,-21-22 0,22 22 16,-22-21-16,-22 21 31,1 0-31,-21 0 0,21 0 16,0 21-16,-1 1 0,1-22 15,0 21-15,0 0 0,0 0 0,0 0 16,21 0-16,0 1 0,0-1 0,0 0 16,0 0-16,0 0 15,21-21-15,0 0 0,0 21 0,0-21 16,0 0-16,22 0 0,-22 0 0,21 0 16,1 0-16,-22 0 0,21-21 15,0 0-15,1 0 0,-1 21 16,-21-21-16,22 0 0,-22-1 0,21 1 15,-21 0-15,0-21 0,1 21 16,-22-1-16,0 1 0,0 0 0,0 0 16,-22 21-1,1 21 1,0-21-16,21 21 0,0 0 0,0 1 16,0-1-16,0 0 0,0 0 0,0 0 15,0 0-15,0 1 0,0-1 16,21 0-16,0 0 0,1 0 15,-22 0 1,-22-21 15,1 0-31,0 0 0,0 0 0,0 0 16,0-21-16,-1 21 0,1 0 16,21-21-16,0 0 15,0 0-15,21 0 16,1-1-16</inkml:trace>
  <inkml:trace contextRef="#ctx0" brushRef="#br0" timeOffset="80027.77">13017 14351 0,'0'0'0,"-42"0"15,21 0 1,21 21-16,-21 0 0,0 1 0,21-1 15,0 21-15,0-21 0,-22 22 0,22-22 16,0 21-16,-21 0 0,21-20 16,0 20-16,0-21 0,0 21 0,0-20 15,-21-1-15,21 0 0,0 0 0,0 0 16,0 0-16,0 1 0,0-1 16,0-42 30,0-1-46,0 1 16,0 0-16,21 0 0,0 0 0,1-22 16,-1 22-16,0 0 0,0 0 15,0 0-15,0 0 0,1-1 0,20 22 16,-21-21-16,0 21 0,0 0 0,1 0 16,-1 0-16,0 21 0,0 1 15,-21-1-15,0 0 0,0 0 0,0 0 16,0 0-16,0 1 0,0-1 15,0 0-15,0 0 0,-21 0 16,0 0-16,0 1 0,-1-1 0,1-21 16,21 21-16,-21-21 15,21-21 1,0 0 0,21-1-16</inkml:trace>
  <inkml:trace contextRef="#ctx0" brushRef="#br0" timeOffset="80340.59">13631 14245 0,'0'0'0,"-21"0"16,21 21 15,-21-21-31,21 22 0,-21-1 16,21 0-16,0 0 16,0 0-16,0 0 15,0 1 1</inkml:trace>
  <inkml:trace contextRef="#ctx0" brushRef="#br0" timeOffset="80536.48">13801 14245 0,'0'0'16,"0"21"31,0 1-47,0-1 0,-22 0 15,22 0-15,-21-21 0,21 21 16,-21 0-16,21 1 0,-21-22 16,0 21-16,0 0 0,-1 0 15</inkml:trace>
  <inkml:trace contextRef="#ctx0" brushRef="#br0" timeOffset="81288.03">9927 14520 0,'0'-21'0,"-42"0"32,21 21-32,-1 0 15,1 0 1,21 21-1,0 0-15,0 1 16,0-1 0,0 0-1,21-21 17,1 0-17</inkml:trace>
  <inkml:trace contextRef="#ctx0" brushRef="#br0" timeOffset="81448.95">10075 14436 0,'0'0'0,"21"0"0,-21 21 15,0 0 1,0 0-16,0 0 0,0 1 16,0-1-16,0 0 0,0 0 15,0 0-15,22 0 0,-22 1 16,0-1-16,21-21 0,0 21 15</inkml:trace>
  <inkml:trace contextRef="#ctx0" brushRef="#br0" timeOffset="82364.42">13991 14901 0,'0'22'16,"0"-1"15,21-42 47,0 21-62,-21-22-16,22 1 16,-1 21-16,-21 21 47,0 1-32,-21-1 1,-1-21-16,22 21 0,-21-21 15,0 0 1,0 0 0,21-21-16,0 0 15,0-1 1,0 1-16,0 0 16,0 0-16,21 0 15,0 21-15,0 0 16,1 0-16,-1 0 0,0 0 15,-21 21-15,0 0 0,0 0 16,0 0-16,0 22 0,0-22 0,-21 21 16,0-21-16,-22 22 0,1-1 0,0-21 15</inkml:trace>
  <inkml:trace contextRef="#ctx0" brushRef="#br0" timeOffset="83164.97">4953 15854 0,'0'0'16,"0"-21"-16,0 42 62,0 0-62,0 0 0,0 0 16,0 1-16,0-1 15,0 0-15</inkml:trace>
  <inkml:trace contextRef="#ctx0" brushRef="#br0" timeOffset="83351.86">5101 15833 0,'0'0'0,"21"0"16,-21 21 31,0 0-47,0 0 15,0 0-15,-21-21 16,21 22-16,0-1 16</inkml:trace>
  <inkml:trace contextRef="#ctx0" brushRef="#br0" timeOffset="83835.59">6244 15833 0,'21'0'0,"-42"0"0,42-21 0,-21-1 0,0 1 16,0 0-16,0 0 16,-21 21-1,0-21-15,0 21 0,0 0 0,-22 0 16,1 0-16,0 0 0,-1 0 15,1 0-15,21 21 0,-22-21 0,1 21 16,21-21-16,0 21 0,0-21 16,21 21-16,0 1 0,0-1 15,21 0-15,0-21 0,0 21 16,21 0-16,-20 0 0,20 1 16,-21-1-16,21 0 0,-20 0 0,20 0 15,-21 0-15,0 1 0,0-1 16,1-21-16,-1 21 0,-21 0 0,0 0 15,0 0-15,0 1 0,0-1 0,0 0 16,-21-21-16,-22 21 0,22 0 16,-21-21-16,-1 0 0,1 21 0,0-21 15,-1 0-15,1 0 0,-21 0 16,20 0-16,22 0 0,-21 0 0,21 0 16,-1 0-16,1-21 0,0 21 15,21-21-15,0 0 0,0 0 16,0 0-16,0-1 0,0 1 15,21 0-15,0 0 0,1 21 0,-1-21 16</inkml:trace>
  <inkml:trace contextRef="#ctx0" brushRef="#br0" timeOffset="84763.63">6435 15939 0,'0'63'31,"-22"-42"-31,22 0 16,0 1-16,-21-1 15,21 0-15,0 0 0,-21 0 0,21 0 16,0 1-16,0-1 0,0 0 16,21-21-1,0 0-15,1 0 16,-1 0-16,0 0 15,0 0-15,0-21 0,0 0 0,1 21 16,-22-22-16,21 1 0,0 0 0,0 0 16,-21 0-16,0 0 0,21-1 15,-21 1-15,21-21 0,-21 21 16,0 0-16,0-1 0,0 1 16,0 42 15,0 1-31,0-1 0,0 0 15,-21 0-15,21 21 0,0-20 0,0-1 16,0 0-16,0 0 0,0 0 16,0 0-16,0 1 0,0-1 0,0 0 15,21-21-15,1 0 0,-22 21 0,21-21 16,0 0-16,21 0 0,-21 0 16,1 0-16,-1-21 0,0 0 0,21 21 15,-21-21-15,-21-1 0,22 1 16,-1-21-16,0 21 0,0 0 15,0-22-15,-21 1 0,21 0 0,1 20 16,-22-20-16,0 0 0,21 21 16,-21-22-16,21 22 0,-21 0 0,0 0 15,0 42 17,-21 0-32,21 0 0,-21 22 15,21-22-15,0 0 0,0 21 16,0-21-16,-22 22 0,22-22 0,0 21 15,-21-21-15,21 1 0,0 20 0,0-21 16,0 0-16,-21 0 16,21 1-16,-21-1 0,0 0 15,21-42 17,0 0-32,0-1 15,0 1-15,21 21 0,0-21 16,0 0-16,-21 0 0,21 0 0,22-1 15,-22 1-15,0 0 0,0 0 0,0 21 16,1-21-16,-1 21 16,0 0-16,0 0 0,21 0 0,-20 21 15,-1-21-15,0 21 0,-21 0 16,0 0-16,0 1 16,0-1-16,0 0 0,0 0 0,-21 0 15,0 0-15,-1 1 16,1-22-16,0 21 0,0-21 0,0 0 15,0 21-15,-1-21 0,1 0 16,0 0-16,0 0 16,21-21-1,0 0-15,0-1 16,0 1-16,21 21 0</inkml:trace>
  <inkml:trace contextRef="#ctx0" brushRef="#br0" timeOffset="85027.46">7747 15748 0,'-21'21'31,"21"0"-31,-21-21 15,21 22-15,-22-22 16,22 21-16,0 0 16,0 0-1</inkml:trace>
  <inkml:trace contextRef="#ctx0" brushRef="#br0" timeOffset="85221.35">7874 15706 0,'0'0'0,"0"21"31,0 0-31,0 0 0,0 0 16,0 1-16,0-1 15,-21-21-15,21 21 0,0 0 0,0 0 16,0 0-16,0 1 15,-21-22-15</inkml:trace>
  <inkml:trace contextRef="#ctx0" brushRef="#br0" timeOffset="86272.21">8953 16298 0,'0'-21'0,"0"42"0,22-42 0,-22 0 15,0 0 1,-22 21 15,44 0 157,-22 21-173,0 0 1,21 0-16,-21 1 16,0-1-1,-21-21 1,-1 0-16,1 0 31,21-21 0,0-1-31,0 1 16,0 0-16,0 0 16,21 21-16,-21 21 140,22-21-93,-22-21 47,0 0-78</inkml:trace>
  <inkml:trace contextRef="#ctx0" brushRef="#br0" timeOffset="86628.01">9186 15833 0,'0'21'31,"21"-21"31,-21-21-46,0 0 0,-21 21-1,0 0 1,0 0-1,21 21 1,0 0-16,0 0 16,21-21-1,0 0 1</inkml:trace>
  <inkml:trace contextRef="#ctx0" brushRef="#br0" timeOffset="87088.37">9927 15812 0,'0'-22'32,"-21"22"-17,21 22 1,-21-22-16,21 21 0,-21 0 16,-1 0-16,22 0 15,0 0-15,0 1 16</inkml:trace>
  <inkml:trace contextRef="#ctx0" brushRef="#br0" timeOffset="87275.26">10118 15833 0,'21'-21'31,"-42"21"-16,-1 0 1,22 21-16,-21 0 16,21 0-16,0 0 0,-21-21 0,21 21 15,0 1-15,0-1 0,0 0 16,21-21-16,0 21 16,1-21-16</inkml:trace>
  <inkml:trace contextRef="#ctx0" brushRef="#br0" timeOffset="87804.62">10753 15875 0,'0'-21'0,"-22"0"31,1 21-31,0 0 16,0 0-16,0 21 0,0-21 15,21 21-15,-22 0 0,1 0 0,0 22 16,21-22-16,0 0 0,-21 21 16,21-20-16,-21-1 0,21 0 15,0 21-15,0-21 0,0 1 0,0-1 16,0 0-16,0 0 0,0 0 16,0-42 30,21 0-46,-21 0 0,0 0 16,0-1-16,0-20 0,21 21 0,-21-21 16,21-1-16,0 1 0,-21 0 15,22 20-15,-1-20 0,0 0 0,0 21 16,0-1-16,0 1 0,1 0 16,-22 0-16,21 21 0,0 0 15,0 0-15,0 21 0,-21 0 16,21 0-16,-21 1 0,22 20 15,-1 0-15,-21-21 0,0 22 0,21-1 16,0 0-16,-21-20 0,0 20 0,0 0 16,0-21-16,0 1 0,0 20 15,21-21-15,-21 0 0,0 0 16,0 1-16,-21-22 31,0 0-15</inkml:trace>
  <inkml:trace contextRef="#ctx0" brushRef="#br0" timeOffset="88004.51">10583 16171 0,'0'0'0,"21"0"15,1-21 1,-1 21-16,0 0 0,0 0 0,0-21 15,0 21-15,1 0 0,-1 0 16,0-21-16,0 21 0,0 0 16,22 0-16,-22-21 0,0 21 0,21 0 15,1-21-15,-22-1 0,21 22 0,0 0 16</inkml:trace>
  <inkml:trace contextRef="#ctx0" brushRef="#br0" timeOffset="88261.27">11451 15917 0,'0'0'0,"0"-21"16,0 42 15,0 1-31,0-1 16,0 0-16,0 21 0,0-21 15,0 22-15,0-22 0,0 0 0,-21 21 16,21-20-16,-21-1 0,21 0 15,0 0-15,0 0 0,-21 0 0,21 1 16,0-1-16</inkml:trace>
  <inkml:trace contextRef="#ctx0" brushRef="#br0" timeOffset="88525.12">11409 16002 0,'0'0'0,"42"-106"32,-21 85-32,0 0 0,-21 0 15,22 21-15,-1-21 0,0 21 16,0-22-16,0 22 16,0 0-16,1 22 15,-22-1-15,0 0 0,21 0 16,-21 0-16,0 0 0,0 1 15,0-1-15,0 0 0,-21 21 16,-1-21-16,1 1 0,0-22 0,21 21 16,-21 0-16,0 0 0,0-21 0,21 21 15,-22-21 1</inkml:trace>
  <inkml:trace contextRef="#ctx0" brushRef="#br0" timeOffset="88871.49">12107 15854 0,'0'0'15,"0"-21"-15,0 0 0,21-1 16,-21 44 15,-21 20-15,21-21-16,0 0 0,-21 0 0,0 22 15,21-22-15,-21 21 0,21-21 16,0 22-16,0-22 0,0 0 0,-21 0 16,21 0-16,0 1 0,0-1 15,0 0-15,0-42 78</inkml:trace>
  <inkml:trace contextRef="#ctx0" brushRef="#br0" timeOffset="89092.46">11959 16214 0,'-42'0'15,"105"0"-15,-84 0 16,-21 21-16,21-21 0,21 21 0,-22-21 15,22 21-15,0 0 16,0 1 0,22-22-16,-1 0 0,0 0 15,0 0-15,0 0 0,0 0 16,1 0-16,-1 0 0,0-22 16,21 22-16,-21-21 0,1 21 0,-1-21 15,0 21-15,0-21 0,0 0 16,0 0-16,1-1 15,-22 1-15,0 0 0,0 0 16,0 0-16,0 0 0</inkml:trace>
  <inkml:trace contextRef="#ctx0" brushRef="#br0" timeOffset="89283.36">12107 15790 0,'-21'0'0,"0"-21"15,21 0 17,21 21-17,0 0-15,-21-21 0,21 21 16,1 0-16,-1 0 0,0-21 16,0 21-16,0-21 0,0 21 0</inkml:trace>
  <inkml:trace contextRef="#ctx0" brushRef="#br0" timeOffset="89519.23">12531 15579 0,'0'21'46,"0"0"-30,-22 0 0,22 0-1</inkml:trace>
  <inkml:trace contextRef="#ctx0" brushRef="#br0" timeOffset="89724.11">12700 15558 0,'-21'21'47,"21"0"-47,-21-21 0,21 21 0,-22 0 15,22 0-15,0 1 0,0-1 16,0 0-16,0 0 15,-21-21-15,21 21 0,-21-21 16,0 0 0</inkml:trace>
  <inkml:trace contextRef="#ctx0" brushRef="#br0" timeOffset="91513.1">13631 16171 0,'-21'0'16,"0"0"-1,21-21 95,0 0-110,0 0 0,0 0 15,0 0-15,0-1 16,0 1-1,0 42 17,0 1-17,0-1-15,0 0 16,0 0-16,0 0 16,-21-21-1,21 21-15,-21-21 16,21-21 15,0 0-15,0 0-16,0 0 15,0 0-15,0-1 32,0 1-32,0 0 15,21 21 16,-21-21-31,0 42 47,0 0-47,0 0 16,0 1 0,0-44 77,0 1-61</inkml:trace>
  <inkml:trace contextRef="#ctx0" brushRef="#br0" timeOffset="94311.93">13652 16298 0,'-21'0'0,"21"-21"15,-21 21-15,0 0 16,21-21-16,0 0 15,0 0 1,0 0 0,21 21-16,0-22 15,0 22-15,1 0 0,-1 0 0,0 0 16,0 0-16,0 0 0,0 0 16,1 0-16,-1 0 0,-21 22 15,0-1-15,0 0 16,0 0-16,0 0 0,0 0 15,-21 22-15,-1-22 0,1 21 0,0-21 16,0 22-16,0-22 0,0 21 16,-1-21-16,-20 22 0,21-22 0,0 21 15,0-21-15,21 1 0,0 20 16,-22-21-16,22 0 0,0 0 0,0 1 16,0-1-16,0 0 0,0 0 15,0 0-15,22 0 0,-1-21 16,0 0-16,-21 22 0,21-22 15,0 0-15,0 0 0,1 0 0,-1 0 16,0 0-16,0 0 0,0 0 16,0 0-16,-21 21 15,0 0 1,-21 0 0,0 0-16,0 0 0,0 1 15,0-1-15,-1 21 0,1-21 16,0 0-16,-21 1 0,21 20 0,-1-21 15,1 0-15,0 22 0,0-22 0,21 0 16,-21 0-16,21 0 0,-21 0 16,21 1-16,-22-1 0,1 0 15,0-21-15,0 0 16,0 21-16,0-21 0,-1 0 0,-20 0 16,21 0-16,0 0 15,0 0-15,-22 0 0,22-21 0,0 0 0,-21 0 16,20-1-16,1 1 0</inkml:trace>
  <inkml:trace contextRef="#ctx0" brushRef="#br0" timeOffset="98588.04">20574 1291 0,'0'-21'16,"0"0"-1,0 0 1,0 0-16,21 21 15,-21-22-15,21 22 16,-21-21-16,0 0 16,0 42 31,0 0-47,0 1 0,0-1 15,0 0-15,0 0 0,0 0 16,-21 0-16,21 1 0,-21 20 0,21-21 15,-21 0-15,21 0 0,0 1 16,0-1-16,-21 0 0,21 21 0,-22-21 16,22 1-16,-21-1 0,21 0 15,0 0-15,0 0 16,-21 0-16,21 1 0,0-1 16,0 0-1,0-42 32</inkml:trace>
  <inkml:trace contextRef="#ctx0" brushRef="#br0" timeOffset="99256.4">20616 1334 0,'0'0'0,"0"-22"16,0 1 0,0 0-1,0 0-15,0 0 16,0 0-1,21-1-15,1 22 0,-22-21 0,21 21 16,0-21-16,0 21 0,0-21 16,0 21-16,1 0 0,-1-21 15,21 21-15,-21-21 0,0 21 0,1 0 16,-1 0-16,0 0 0,0 0 16,0 21-16,0 0 0,-21 0 0,22 0 15,-1 0-15,-21 1 0,21-1 16,-21 0-16,0 21 0,0-21 0,21 1 15,-21-1-15,0 21 0,0-21 16,0 0-16,0 1 0,0-1 0,0 0 16,0 0-16,0 0 0,0 22 15,-21-22-15,21 0 0,0 0 16,-21 0-16,21 0 16,0 1-16,0-1 15,0 0 1,-21-21 15,21-21-15,0 0-16,-22-1 15,22 1-15</inkml:trace>
  <inkml:trace contextRef="#ctx0" brushRef="#br0" timeOffset="100899.94">20722 1439 0,'0'22'31,"-21"-22"32,0 0-16,0 0 0</inkml:trace>
  <inkml:trace contextRef="#ctx0" brushRef="#br0" timeOffset="101391.65">20595 1461 0,'0'0'15,"-21"0"1,0 0-16,0 0 16,-1 0-1,1 0-15,0 0 31,42 0 32,0 0-63,1 0 16,-1 0-16,0 0 0,0 0 15,0 0-15,22 0 0,-22 0 0,21 0 16,-21 0-16,0 0 0,22 0 15,-22-22-15,0 22 0,21 0 0,-20 0 16,-1 0-16,0 0 0,0 0 16,0 0-16,0 0 0,1 0 15,-1 0-15,-21-21 16,21 21 31</inkml:trace>
  <inkml:trace contextRef="#ctx0" brushRef="#br0" timeOffset="101927.35">21548 1207 0,'0'-43'31,"0"22"-15,-22 42 30,22 0-30,0 1-16,-21-1 0,21 0 16,0 0-16,0 0 0,0 0 0,0 1 15,0 20-15,0-21 0,-21 0 16,21 0-16,0 1 0,-21 20 0,21-21 16,0 0-16,0 0 0,-21 1 0,21-1 15,0 0-15,0 0 16,0 0-16,-43 0 0,22 1 0,21-1 15,0 0-15,0 0 0,0 0 16,21-42 47,-21 0-63,22 21 15,-22-21-15,21 0 0,-21-1 16</inkml:trace>
  <inkml:trace contextRef="#ctx0" brushRef="#br0" timeOffset="102404.07">21505 1312 0,'0'0'16,"0"-21"-16,-21 0 15,21 0-15,0 0 16,-21 21-16,21-21 0,0-1 16,0 1-1,21 0 1,0 21-16,0-21 0,1 21 16,-1 0-16,0-21 15,0 21-15,21 0 0,-20 0 0,20 0 16,-21 0-16,0 0 15,22 0-15,-22 0 0,0 21 0,0 0 16,0 0-16,-21 0 16,0 1-16,0-1 0,0 0 0,0 0 15,0 0-15,0 0 16,-21 1-16,0-22 0,0 21 16,-22-21-16,22 21 0,0-21 0,0 0 0,-21 21 15,20-21-15,1 0 0,0 0 16,0 21-16,0-21 15,0 0-15,42 0 79</inkml:trace>
  <inkml:trace contextRef="#ctx0" brushRef="#br0" timeOffset="102975.75">22394 1185 0,'0'0'15,"0"-21"1,0 0 0,-21 21-16,21 21 47,0 0-47,-21 1 15,21-1-15,0 21 0,-21-21 0,21 0 16,0 22-16,0-22 15,0 0-15,-21 0 0,21 22 0,0-22 16,-22 0-16,22 0 0,0 0 16,0 0-16,0 1 0,0-1 0,0 0 15,0 0-15,0 0 16,0 0-16,0-42 78</inkml:trace>
  <inkml:trace contextRef="#ctx0" brushRef="#br0" timeOffset="103471.46">22140 1736 0,'-21'0'15,"21"21"1,0 0-16,-21-21 15,21 21-15,0 0 32,0 1-17,21-22 1,-21 21-16,21-21 0,0 0 16,1 0-16,-1 0 15,0 0-15,0 0 0,0 0 0,0 0 16,22 0-16,-22 0 0,0-21 15,0 21-15,0 0 0,1 0 0,-1 0 16,0-22-16,0 22 0,0 0 16,0 0-16,-21-21 15,22 21-15,-22-21 32,0 0-1,0 0-16,0 0-15,0-1 16</inkml:trace>
  <inkml:trace contextRef="#ctx0" brushRef="#br0" timeOffset="104600.82">22246 1185 0,'0'0'0,"-21"-21"31,0 21-16,42-21 64,21 21-79,-21 0 0,1 0 15,20 0-15,0 0 0,-21 0 16,22 0-16,-1 0 0,-21 0 0,22 0 15,-1-21-15,-21 21 0,0 0 16,0 0-16,1 0 0,-1 0 16,0 0-16,-42 0 78,0 0-63,-1 0-15,1 0 0,0 0 16,0 0-16,0 0 0,0 0 16,-22 0-16,22 21 0,0-21 0,-21 0 15,20 0-15,1 21 0,0-21 16,0 0-16,-21 0 0,42 21 16,-22-21-16,1 0 0,0 0 0,0 0 15,0 0 1</inkml:trace>
  <inkml:trace contextRef="#ctx0" brushRef="#br1" timeOffset="115095.8">10985 16616 0,'-21'0'31,"0"0"-15,0 0 0,0 0-1,0 0-15,-1 0 0,1-21 16,0 21-16,0 0 0,0 0 15,-22 0-15,22 0 0,-21 0 0,21 0 16,-22 0-16,22 0 0,-21 0 16,21 0-16,0 0 0,-1 0 0,1 0 15,0 0-15,0 0 16,0 0 0,21-21 15,21 21-16,0 0-15,0 0 16,0 0-16,1 0 0,-1 0 0,21 0 16,0 0-16,-20 0 0,20 0 15,0 0-15,22 0 0,-22 0 0,0 0 16,22 0-16,-1 0 0,-20 0 16,20 0-16,1 0 0,-1 0 0,-20 0 15,20 0-15,-21 0 0,22 0 0,-22 0 16,1 0-16,20 0 0,-21 0 15,1 0-15,-1 0 0,-21-22 0,22 22 16,-1 0-16,-21 0 0,21 0 16,-20 0-16,20 0 0,-21-21 15,21 21-15,-20 0 0,-1 0 16,0 0-16,0 0 0,0-21 0,0 21 16,1 0-16,-1 0 0,-42 0 31,-1 0-16,1 0-15,-21 0 0,21 0 16,0 0-16,-22 0 0,22 0 0</inkml:trace>
  <inkml:trace contextRef="#ctx0" brushRef="#br1" timeOffset="115775.4">10604 16722 0,'-21'0'0,"42"0"0,-63 0 15,21 0-15,0 0 16,0 0 15,42 0 16,0 0-47,0 0 16,21 0-16,-20 0 15,-1 0-15,21 0 0,0 0 0,1 0 16,-1 0-16,22 0 0,-22 0 16,21 0-16,1 0 0,-1 0 0,1 0 15,-1-21-15,1 21 0,-22 0 16,22 0-16,-22 0 0,22 0 0,-22-22 15,21 22-15,-20 0 0,20 0 16,-20 0-16,-1-21 0,0 21 0,1 0 16,-1 0-16,0 0 0,-21 0 15,1 0-15,-1 0 0,0 0 16,0-21-16,0 21 0,0 0 16,1 0-1,-44 0 95,1 0-110</inkml:trace>
  <inkml:trace contextRef="#ctx0" brushRef="#br1" timeOffset="138623.92">5651 2709 0,'-21'0'0,"0"0"0,21 22 15,-21-22-15,0 0 16,0 0-1,42 0 64,0 0-79,0 0 15,0 0-15,0 0 16,1 0-16,-1 0 0,0 0 15,0 0-15,0 0 16,0 0-16,22 0 0,-22 0 0,0 0 16,0 0-16,0 0 0,1 0 15,-1 0-15,0 0 0,0-22 0,0 22 16,0 0-16,22 0 0,-22 0 16,0 0-16,0-21 0,0 21 0,22 0 15,-22 0-15,0 0 0,21 0 16,-20 0-16,20-21 0,-21 21 15,21 0-15,-20 0 0,20 0 0,0 0 16,-21 0-16,22 0 0,-1-21 16,0 21-16,1 0 0,-1 0 15,-21 0-15,22 0 0,-1 0 0,0 0 16,1 0-16,-1-21 0,0 21 0,1 0 16,-22 0-16,21 0 0,0 0 15,1-21-15,-22 21 0,21 0 16,-21 0-16,22 0 0,-22 0 0,21 0 15,1-22-15,-22 22 0,21 0 16,0 0-16,1 0 0,-22-21 16,21 21-16,1 0 0,-1 0 0,0-21 15,1 21-15,-1 0 0,0 0 16,1-21-16,-1 21 0,0-21 0,1 21 16,-22 0-16,21 0 0,0-21 15,-20 21-15,20 0 0,0 0 16,-21-22-16,22 22 0,-22 0 15,21 0-15,1-21 0,-22 21 0,21 0 16,0 0-16,1-21 0,-1 21 16,0 0-16,22 0 0,-22 0 0,1 0 15,-1-21-15,0 21 0,1 0 16,-1 0-16,0 0 0,1-21 0,-1 21 16,0 0-16,-21 0 0,22 0 15,-1 0-15,-21 0 0,22 0 0,-22 0 16,0 0-16,0-21 0,0 21 0,0 0 15,22 0-15,-22 0 0,0 0 16,0 0-16,0 0 16,1 0-16,-1 0 15,-42 0 79,-1 0-78,1 0-16,0 0 15,0 21-15,0-21 0</inkml:trace>
  <inkml:trace contextRef="#ctx0" brushRef="#br1" timeOffset="140284.13">6202 4276 0,'0'0'0,"-21"0"15,-1 21-15,1-21 0,0 0 16,0 0-16,0 0 0,0 0 16,-1 0-16,22 21 15,-21-21-15,42 0 78,1 0-78,-1 0 0,0 0 16,0 0-16,0 0 0,22 0 0,-22 0 16,0 0-16,21 0 0,1 0 15,-22 0-15,21 0 0,0 0 0,1 0 16,20 0-16,-20 0 0,-1 0 15,0 0-15,22 0 0,-22 0 0,0 0 16,22 0-16,-22 0 0,1 0 16,-1-21-16,21 21 0,-20 0 15,-1 0-15,0 0 0,1 0 0,-1 0 16,-21 0-16,22 0 0,-1-21 16,0 21-16,1 0 0,-1 0 0,0 0 15,1 0-15,-1 0 0,0 0 0,1-21 16,-1 21-16,0 0 0,1 0 15,-1 0-15,0 0 0,1-22 0,-1 22 16,0 0-16,1 0 0,-1 0 16,-21 0-16,21 0 0,1 0 0,-1 0 15,-21 0-15,22 0 0,-22 0 16,21 0-16,0 0 0,1 0 16,-22-21-16,21 21 0,1 0 0,-1 0 15,0 0-15,1 0 0,-1 0 16,0 0-16,1 0 0,-1 0 0,0 0 15,1 0-15,-1 0 0,0 0 16,1 0-16,-22 0 0,21-21 0,0 21 16,-20 0-16,20 0 0,0 0 0,-21 0 15,22 0-15,-22 0 0,21-21 16,-21 21-16,22 0 0,-1 0 0,0 0 16,1 0-16,-1 0 0,0 0 15,1-21-15,20 21 0,-20 0 16,-1 0-16,0 0 0,22 0 0,-22 0 15,0 0-15,1 0 0,-1 0 16,0 0-16,22 0 0,-22 0 0,1 0 16,-1-21-16,0 21 0,1 0 15,-1 0-15,0 0 0,1 0 0,-1 0 16,0 0-16,22 0 0,-22 0 16,0 0-16,22 0 0,-22 0 0,1 0 15,-1 0-15,21 0 0,-20 0 0,-1 0 16,0 0-16,22 0 0,-22 0 15,1 0-15,-1 0 0,-21 0 0,21 0 16,1-22-16,-1 22 16,22 0-16,-22 0 0,0 0 0,1 0 15,-1 0-15,0 0 0,22 0 16,-22-21-16,0 21 0,22 0 0,-22 0 16,1 0-16,-1-21 0,0 21 0,-21 0 15,22 0-15,-22-21 0,21 21 16,-21 0-16,1 0 0,-1-21 0,0 21 15,0 0-15,0 0 16,-21-21-16,21 21 0,1 0 47,-1 0 0,-42 0 31,-1 0-78,1 0 16,0 0-16</inkml:trace>
  <inkml:trace contextRef="#ctx0" brushRef="#br1" timeOffset="142228.01">10139 5652 0,'-21'0'0,"42"0"0,-64 0 16,22 0-16,0 0 16,0 0-1,0 0 1,42 0 31,0 0-32,0 0-15,22 0 0,-22 0 16,0 0-16,21 0 16,1 0-16,-1 0 0,0 0 0,1 0 15,-1 0-15,21 0 0,-20 0 0,20 0 16,1-22-16,-1 22 0,1 0 16,-1 0-16,22 0 0,-22 0 0,1 0 15,-1 0-15,1 0 0,-1 0 16,1-21-16,-22 21 0,22 0 0,-22 0 15,0 0-15,1 0 0,-22 0 16,21 0-16,-21 0 0,1 0 16,20 0-16,-21 0 0,0 0 15,0 0-15,-21-21 32,-21 21-1,0 0-31,0 0 0,0 0 15,0 0-15,-1 0 0,1 0 0,0 0 16,-21 0-16,21 0 0,-22 0 16,22 0-16</inkml:trace>
  <inkml:trace contextRef="#ctx0" brushRef="#br1" timeOffset="142863.65">10245 5757 0,'0'0'0,"-22"0"0,1 0 15,0 0 1,42 0 78,0 0-79,22 0-15,-22 0 0,0 0 0,0 0 16,22 0-16,-22 0 0,21 0 16,0 0-16,22 0 0,-22 0 15,22 0-15,-22 0 0,22 0 0,-1 0 16,1 0-16,-1 0 0,1 0 0,-1 0 16,1 0-16,-1 0 0,1 0 15,-22 0-15,0 0 0,22 0 16,-22 0-16,-21 0 0,22 0 0,-1 0 15,-21 0-15,21 0 0,-20 0 16,20 0-16,-21 0 0,0 0 0,0 0 16,1 0-16,-1 0 0,0 0 0,0 0 15,0 0-15,0 0 16,-42 0 78,0 0-79</inkml:trace>
  <inkml:trace contextRef="#ctx0" brushRef="#br1" timeOffset="146673.62">12785 5228 0,'0'-21'16,"-22"21"-1,22-21 32,0 42 0,0 0-31,-21-21-1,21 21-15,0 1 0,0-1 16,0 0-16,0 0 15,0 0-15,0 0 16,0 1 0,0-1-16,21-21 15,1 0-15,-1 0 16,21 0-16,-21 0 0,22 0 16,-1-21-16,0-1 0,22 1 0,-1 0 15,1 0-15,20 0 0,1 0 0,0-1 16,-1-20-16,1 21 0,21-21 15,0-1-15,0 22 0,-1-21 16,1 21-16,-21-1 0,0 1 0,-1 0 16,-20 0-16,-22 0 0,22 0 15,-43 21-15,21-22 0,-21 1 0,0 21 16,1 0-16,-1 0 0,-21-21 16,21 21-16,-42 0 140</inkml:trace>
  <inkml:trace contextRef="#ctx0" brushRef="#br1" timeOffset="147628.94">17695 3979 0,'0'22'31,"0"-1"-31,-21 0 16,21 0-16,0 0 0,0 0 0,-21 1 15,21-1-15,-21 21 0,21-21 16,-21 22-16,21-1 0,0 0 0,-22-21 15,22 22-15,-21-1 0,0 0 16,21 1-16,0-22 0,-21 21 0,0 1 16,21-22-16,-21 21 0,21-21 15,-22 22-15,22-22 0,0 0 16,0 0-16,0 0 0,0 0 0,0 1 16,-21-22-16,21 21 0,0-42 62,21 21-62,-21-22 0,0 1 16,22 0-16,-1 0 15,-21 0-15,21 0 0,0-1 16</inkml:trace>
  <inkml:trace contextRef="#ctx0" brushRef="#br1" timeOffset="148088.6">17441 4128 0,'0'-22'0,"0"44"0,-21-65 0,21 22 16,-21 0-16,21 0 15,0 0-15,0-1 0,0 1 16,0 0-16,21 0 15,0 21-15,0-21 16,22 21-16,-22 0 0,21 0 0,-21-21 16,22 21-16,-1 0 0,0 0 15,1 0-15,-1 0 0,0 0 0,1 0 16,-1 21-16,0-21 0,-20 21 0,20 0 16,-21 21-16,0-20 0,0-1 15,-21 21-15,0 0 0,0-20 0,0 20 16,0-21-16,-21 21 0,0-20 15,0 20-15,0-21 0,-22 21 0,22-20 16,0-1-16,0 0 0,0 0 16,0 0-16,-1-21 0,1 21 15,0 1-15,0-22 0,21 21 16,-21-21-16,0 0 16</inkml:trace>
  <inkml:trace contextRef="#ctx0" brushRef="#br1" timeOffset="148807.78">18373 4720 0,'21'0'15,"42"-42"1,-42 42-16,1-21 16,-1 0-16,-21-1 15,21 22-15,-21-21 0,21 0 0,-21 0 16,0 0-16,0 0 0,0-1 15,0 1-15,0 0 0,-21 0 16,0 0-16,0 21 0,-1 0 16,1-21-16,0 21 0,0 0 0,0 0 15,0 0-15,-1 0 0,-20 21 16,21-21-16,0 21 0,-22 0 0,22 0 16,-21 0-16,21 1 0,0-1 0,-22 0 15,22 0-15,0 21 0,21-20 16,-21-1-16,21 0 0,-21 0 0,21 0 15,0 0-15,0 1 0,0-1 16,0 0-16,0 0 0,0 0 16,21 0-16,0-21 0,0 0 15,0 22-15,0-22 0,1 0 16,-1 0-16,0 0 0,0 0 0,0 0 16,0 0-16,1-22 0,20 22 0,-21-21 15,0 0-15,0 0 0,1 21 16,-1-21-16,0-22 0,21 22 0,-21 0 15,1 0-15,-1 0 0,-21 0 16,21-1-16,0 1 0,-21 0 0,21 0 16,-21 0-16,0 0 0,0-1 15,0 44 17,0-1-32,0 0 15,-21 0-15,21 0 16,0 0-16,0 1 0,-21-1 0,21 0 15,-21 0-15,21 0 0,0 0 16,0 1-16,0-1 0,0 0 0,0 0 16,0 0-16,0 0 0,0 1 15,0-1 1,21-21 0,0 0-1,0 0-15,-21-21 16,21 21-16,1-22 0</inkml:trace>
  <inkml:trace contextRef="#ctx0" brushRef="#br1" timeOffset="149465.87">19198 4466 0,'0'0'0,"0"-21"16,0 0-1,-21 21 17,0 0-32,0 0 15,-1 0-15,1 0 0,0 0 16,0 21-16,0-21 0,0 21 15,-1 0-15,1-21 0,0 22 0,21-1 16,-21 0-16,0 0 16,21 0-16,0 0 15,0 1 1,21-22 0,0 0-16,0 0 0,0 0 15,-21 21-15,22-21 0,-1 0 0,0 0 16,0 0-16,0 21 15,0-21-15,1 0 16,-1 0-16,-21 21 0,21 0 16,0 0-1,-21 1 1,0-1 0,-21-21-1,0 21 1,0-21-16,-1 21 15,1-21-15,0 21 0,0-21 16,0 0-16,0 0 0,-1 0 0,1 21 16,0-21-16,0 0 15,0 0-15,0 0 0,-1 0 16,1 0-16,0 0 16,21-21 30</inkml:trace>
  <inkml:trace contextRef="#ctx0" brushRef="#br1" timeOffset="150707.16">19939 4530 0,'21'0'0,"0"-21"15,-21-1 1,0 1-16,21 21 0,-21-21 16,-21 0 15,0 21-31,0 0 0,0 0 16,0 0-16,-1 0 15,1 0-15,0 21 0,0-21 0,0 21 16,0 0-16,-1-21 0,-20 22 0,21-1 15,0 0-15,0-21 16,21 21-16,-22-21 0,22 21 0,0 0 16,0 1-1,22-22 1,-1 0-16,0 21 16,0-21-16,0 0 15,0 0-15,1 0 0,-22 21 0,21-21 16,0 0-16,0 0 0,0 21 15,0-21 1,1 0-16,-22 21 0,21-21 16,-21 21-16,21-21 15,-21 22-15,0-1 16,0 0-16,0 0 16,0 0-1,-21-21 1,0 21-16,-1-21 15,1 22 1,0-22-16,0 0 0,0 0 16,0 0-16,-1 0 0,1 0 0,0 0 15,0 0 1,0 0-16,0 0 0,-1 0 16,1 0-16,0 0 15,0 0 1,0 0-16,21-22 0,-21 22 15,-1 0-15,1 0 32,0 0-17,21-21 438</inkml:trace>
  <inkml:trace contextRef="#ctx0" brushRef="#br1" timeOffset="169937.52">2222 6858 0,'0'-21'16,"0"0"15,0 42 47,-21 0-62,0 0 0,21 0-16,0 1 15,-21-1-15,21 0 16,-21 0-16,21 0 0,0 0 15,-21 1-15,21-1 16,-22 0-16,22 0 0,0 21 0,0-20 16,0-1-16,-21 21 0,21-21 15,-21 22-15,21-1 0,0-21 16,-21 21-16,21 1 0,0-1 0,0-21 16,0 22-16,0-1 0,-21 0 0,21-21 15,0 22-15,0-22 0,0 21 16,0-21-16,0 22 0,0-1 15,0-21-15,0 22 0,0-1 0,0-21 16,0 21-16,0 1 0,0-22 16,0 21-16,0 1 0,0-1 0,0-21 15,0 21-15,0-20 0,0 20 16,0 0-16,0-21 0,0 22 0,0-22 16,0 21-16,0-21 0,0 22 15,0-1-15,0-21 0,0 22 0,0-1 16,0 0-16,0-21 0,0 22 15,0-1-15,0 0 0,0 1 0,0-1 16,21 0-16,-21 1 0,0-1 16,0 0-16,0 1 0,0-1 15,0 0-15,0 1 0,0-1 0,0 22 16,21-22-16,-21 0 0,0 22 16,0-22-16,0 0 0,0 22 0,0-22 15,21 22-15,-21-22 0,0 0 16,21 1-16,-21 20 0,0-20 0,0-1 15,0 0-15,0 22 0,0-1 16,0-20-16,0 20 0,0 1 0,0-22 16,0 21-16,0 1 0,0-22 15,0 22-15,0-22 0,0 22 0,0-22 16,0 21-16,0 1 0,0-22 16,0 22-16,0-1 0,0 1 15,0-1-15,0 1 0,0-1 0,-21 1 16,21-1-16,-21 1 0,21-1 15,0 1-15,0-1 0,-21 1 0,21-1 16,0 1-16,-21-1 0,21 1 0,0-1 16,0 1-16,0-1 0,-21 1 15,21-22-15,0 22 0,-22-1 0,22 1 16,0-1-16,0 1 0,0-1 16,0 1-16,0-1 0,-21 1 0,21-1 15,0-21-15,-21 22 16,21-1-16,0-20 0,0 20 0,0 1 15,-21-22-15,21 22 0,-21-1 16,21 1-16,-21-1 0,21-21 0,0 22 16,0-22-16,0 22 0,-22-22 15,22 0-15,0 1 0,-21 20 0,21-20 16,0-1-16,0 0 0,0 1 16,0-1-16,-21 21 0,21-20 0,0-1 15,-21 0-15,21 1 0,0-1 16,0 0-16,0-20 0,0 20 0,0 0 15,0-21-15,0 22 0,0-22 16,-21 21-16,21-21 0,0 22 16,0-22-16,-21 21 0,21-21 15,0 1-15,0 20 0,0 0 0,0-21 16,0 22-16,-22-22 0,22 21 16,0-21-16,0 22 0,-21-22 0,21 21 15,0-21-15,0 1 0,0 20 16,0-21-16,0 0 0,0 0 0,0 22 15,0-22-15,0 0 0,0 0 16,0 0-16,0 22 0,0-22 0,0 0 16,0 0-16,0 0 0,-21 22 15,21-22-15,0 0 0,0 0 16,0 22-16,0-22 0,0 0 16,0 0-16,0 0 0,0 0 0,0 1 15,0-1-15,0 0 16,0 0-16,0 0 15,0 0 1,0 1 0,0-1-1,-21-21-15,21 21 16,0 0 0,0 0 15,0 0 0,0-42 32,0 0-48,-21 0 1</inkml:trace>
  <inkml:trace contextRef="#ctx0" brushRef="#br1" timeOffset="170408.25">1249 16023 0,'0'0'0,"0"-21"0,-21 21 16,21-21-16,0 0 15,0 0 1,21 21-1,0 0-15,-21 21 16,21 0-16,0 0 0,0-21 16,1 21-16,-22 0 0,21 22 0,0-22 15,0 0-15,0 0 0,-21 0 16,21 1-16,1-1 0,-22 0 0,21 0 16,-21 0-16,0 0 0,21 1 15,0-1-15,-21 0 31,21-21-31,0 0 32,-21-21-17,0 0 1,0-1-16,22 22 16,-22-21-16,21 21 0</inkml:trace>
  <inkml:trace contextRef="#ctx0" brushRef="#br1" timeOffset="170941.94">2180 15812 0,'0'-22'0,"0"44"0,21-44 16,-21 1-1,-21 42 32,0 1-47,0-22 0,21 21 16,-21 0-16,-1 21 0,1-21 16,0 1-16,0 20 0,0-21 0,0 21 15,-22-20-15,22 20 0,0-21 16,0 21-16,-22-20 0,22-1 0,0 0 15,0 21-15,0-21 0,0-21 16,21 22-16,0-1 0,-22-21 0,1 21 16,21-42 187</inkml:trace>
  <inkml:trace contextRef="#ctx0" brushRef="#br1" timeOffset="180516.22">10456 5546 0,'0'21'16,"-21"-21"-16,0 0 31,0 0-31,0 21 31,-1-21-31,1 0 16,0 0 0,0 0-1,21 21-15,-21-21 16,0 0-16,-1 0 16,1 0-16,0 0 15,0 0-15,0 0 16,21 21-1,-21-21-15,42 0 63,0 0-47,0 0-16,21 0 0,-20 0 15,20 0-15,0 0 0,1 0 0,-1 0 16,21 0-16,-20 0 0,20-21 0,1 21 15,-1 0-15,1 0 16,-1 0-16,1 0 0,-1 0 0,1 0 16,-1 0-16,1-21 0,-22 21 15,0 0-15,1 0 0,-1 0 0,-21 0 16,22 0-16,-22 0 0,0 0 16,0 0-16,0 0 0,0 0 15,-42 0 48,0 0-63,0 0 0,0 0 15,-22 0-15,22 0 16,0 0-16,0 0 0,0 0 0</inkml:trace>
  <inkml:trace contextRef="#ctx0" brushRef="#br1" timeOffset="180991.33">10181 5779 0,'-21'0'0,"42"0"0,-63 21 0,21-21 0,-1 0 15,22 21-15,-21-21 0,0 0 16,21 21 0,21-21 31,22 0-47,-22 0 15,21 0-15,0 0 16,1 0-16,20 0 0,1 0 0,-1-21 15,1 21-15,20 0 0,1-21 16,0 21-16,-1 0 0,1 0 0,-21 0 16,20 0-16,1 0 0,0-21 0,-22 21 15,1 0-15,-1 0 0,-21 0 16,22 0-16,-22 0 0,1 0 0,-22 0 16,0 0-16,0 0 0,0 0 15,0 0-15,1 0 0,-22-22 47,0 1-31</inkml:trace>
  <inkml:trace contextRef="#ctx0" brushRef="#br1" timeOffset="182272.11">12721 4953 0,'21'0'31,"0"0"-15,-21-21 0,22 21 15,-22 21-16,21 0-15,-21 0 16,0 1-16,0-1 0,0 21 16,0-21-16,0 0 0,0 1 15,0-1-15,21 21 0,-21-21 0,0 0 16,0 1-16,0-1 0,0 0 0,0 0 16,0 0-16,0 0 0,0 1 15,0-1-15,0 0 16,0 0-1,21-21 32,0 0-31,0 0 0,1 0-1,-1 0-15,0 0 0,0-21 16,0 21-16,149-64 31,-128 43-31,0 0 0,22 0 16,-22 0-16,22 0 0,-1-1 15,1 1-15,20 0 0,-20 0 0,20 0 16,1 0-16,21-22 0,-21 22 16,20 0-16,-20 0 0,0 0 0,-1-1 15,-20 1-15,21-21 0,-22 21 16,-21 0-16,22-1 0,-1 1 0,-20 0 15,-1 0-15,0 0 0,1 0 16,-22 21-16,0-22 0,0 22 0,0 0 16,1 0-16,-1-21 0,0 21 15,0 0 17,-42 0 61,0 0-93,0 0 16,-1 0-16,1 0 16</inkml:trace>
  <inkml:trace contextRef="#ctx0" brushRef="#br1" timeOffset="191211.88">10774 16595 0,'-21'0'62,"-1"0"-46,1 0-16,0 0 15,0 0-15,0 0 16,0 0-16,-1 0 16,1 0-16,0 0 0,0 0 15,0 0-15,0 0 0,-1-21 16,1 21-16,0 0 0,0 0 15,0 0-15,0 0 0,-1 0 16,1 0 0,42 0 31,1 0-32,-1-22-15,0 22 0,0 0 0,21 0 16,-20 0-16,20 0 0,0 0 0,1 0 15,-1 0-15,0 0 0,22 0 16,-22 0-16,22 0 0,-1 0 0,1 0 16,-1 0-16,1 0 15,-1-21-15,1 21 0,-22 0 0,21 0 16,1 0-16,-22 0 0,1 0 0,20 0 16,-21-21-16,1 21 0,-1 0 15,-21 0-15,22 0 0,-22 0 0,21 0 16,-21 0-16,0 0 0,1 0 15,-1 0-15,0 0 16,0 0-16,0 0 47,-42 0 15,0 0-62,0 0 0,0 0 0,-1 0 16,1 21-16</inkml:trace>
  <inkml:trace contextRef="#ctx0" brushRef="#br1" timeOffset="192888.92">10583 16764 0,'-21'0'15,"42"0"-15,-63 0 16,21 0-16,42-21 141,21 21-141,-21 0 15,22 0-15,-1 0 0,22 0 16,-1 0-16,1 0 0,20 0 16,-20 0-16,20 0 0,-20-21 0,21 21 15,-22 0-15,1 0 0,-1 0 0,1 0 16,-22 0-16,21 0 0,-20-21 15,-1 21-15,-21 0 0,22 0 0,-1 0 16,-21-22-16,0 22 0,0 0 16,1 0-16,-1 0 0,-21-21 15,21 21-15,0 0 0,0 0 16,-42 0 609</inkml:trace>
  <inkml:trace contextRef="#ctx0" brushRef="#br1" timeOffset="193804.39">14774 15917 0,'0'0'0,"0"-21"15,0 42 63,0 1-78,21-1 16,1 0-16,-1 0 0,-21 0 0,21 22 16,0-22-16,0 0 0,0 21 15,22-21-15,-22 1 0,0 20 16,21-21-16,1 21 0,-22-20 0,21-1 16,-21 21-16,22-21 0,-22 0 15,0 1-15,21-1 0,-20 0 0,-1 0 16,-21 0-16,21-21 0,-21 21 0,21-21 15,-21 22-15,21-22 0,-21 21 16,21-21 0,-21-21 46,0-1-46</inkml:trace>
  <inkml:trace contextRef="#ctx0" brushRef="#br1" timeOffset="194952.74">15430 15917 0,'0'0'0,"0"-21"16,0 0-1,0 0-15,-21 21 31,0 0-15,21 21-16,-21-21 0,0 21 16,0 0-16,-1 22 0,1-22 0,0 21 15,-21-21-15,21 22 0,-22-1 16,22 22-16,-21-22 0,21 0 16,-22 1-16,22-1 0,-21 0 0,-1 1 15,22-22-15,-21 21 0,21 0 16,0 1-16,-22-22 0,22 21 0,0-21 15,0 1-15,0 20 0,-1-21 0,1 0 16,0 0-16,0-21 0,21 22 16,0-1-16,-21-21 0,21 21 15,-21-21 1,21 21-16,21-21 250,-21-21-234,21 21 30,0 0 1,-21-21-47,0 0 94,0-1-47,21 22-31,-21-21-1,21 21 16,-42 0 94</inkml:trace>
  <inkml:trace contextRef="#ctx0" brushRef="#br1" timeOffset="206644.18">17843 5313 0,'-21'0'0,"0"0"0,0 0 15,0 0-15,0 0 16,-1 0-16,1-21 0,0 21 15,0 0-15,0 0 16,0 0-16,-1 0 0,1 0 16,0 0-16,42 0 62,0 0-62,22 0 16,-1 0-16,22 0 0,-22 0 15,21 0-15,22-21 0,0 21 0,-1 0 16,22 0-16,21 0 0,0-22 16,0 22-16,0 0 0,0 0 15,0 0-15,0 0 0,0 0 0,0 0 16,-21 0-16,-21 0 0,-1 0 0,1 0 16,-21 0-16,-22 0 0,0 0 15,1 0-15,-22 0 0,0 0 0,0 0 16,0 0-16,-42 0 31,0 0-15,0 0-16,0-21 0,-1 21 15,1 0-15,0 0 0,-21 0 0,21 0 16,-22 0-16,1-21 16</inkml:trace>
  <inkml:trace contextRef="#ctx0" brushRef="#br1" timeOffset="207079.93">17865 5313 0,'-22'21'0,"44"-42"0,-86 42 0,43-21 0,0 0 16,0 0-16,-1 0 0,1 0 15,0 0-15,63 0 32,-20 0-32,-1 0 15,21 0-15,0 0 0,1 0 0,20 0 16,1 0-16,-1 0 0,22 0 0,21 0 16,-22 0-16,22 0 0,0 0 15,0 0-15,0 0 0,0 0 0,-22 0 16,22 0-16,-21 0 0,-1 0 15,1 0-15,-21 0 0,-1 0 0,1 0 16,-22 0-16,21 0 0,-41 0 0,20 0 16,-21 0-16,0 0 15,0 0-15,-42 0 63,0 0-63,-21 0 15,21 0-15,-1 0 0,-20 0 0</inkml:trace>
  <inkml:trace contextRef="#ctx0" brushRef="#br1" timeOffset="-208363.64">16108 7684 0,'0'-22'15,"-21"1"1,21 0 0,0 0-16,0 0 15,0 42 48,0 0-63,0 0 0,0 0 15,0 1-15,0-1 0,0 21 16,0-21-16,0 22 0,0-22 0,0 21 16,-22 0-16,1-20 0,0 20 0,21 0 15,-21 1-15,0-1 0,0 0 16,21 1-16,-22-22 0,1 0 0,21 21 15,0-21-15,0 1 0,-21-22 0,21 21 16,0-42 15,0-1-31,0 1 0,0 0 0,21 0 16</inkml:trace>
  <inkml:trace contextRef="#ctx0" brushRef="#br1" timeOffset="-207797.67">16087 7662 0,'-22'-21'0,"22"0"15,-21 0-15,0 21 16,21-21-16,-21 0 0,21-1 16,0 1-16,0 0 0,0 0 15,0 0 1,0 0-16,21-1 0,0 22 15,0 0-15,22 0 0,-22 0 16,21 0-16,-21 0 0,22 0 0,-1 0 16,0 0-16,-20 22 0,20-22 0,0 21 15,-21 0-15,22 21 0,-22-21 16,-21 1-16,0-1 0,0 21 0,0-21 16,0 22-16,0-22 0,-42 0 0,20 0 15,-20 21-15,0-20 0,-22-1 16,22 0-16,0 0 0,-1 0 0,1 0 15,0 1-15,-1-22 0,22 21 16,0-21-16,0 0 0,0 0 16,-1 0-1,22-21 1,0-1-16,22 22 31,-1 0-15,0 22-16,0-1 15,-21 0-15,21 0 0,-21 0 0,0 22 16,21-22-16,1 0 0,-22 0 16,21 0-16,-21 22 0,0-22 15,21 0-15,0 0 0,-21 0 0,21 0 0,0 1 16,-21-1 0,22-21-16,-1 0 0,0 0 15,0 0-15,0 0 0,0 0 0,1 0 16,-1 0-16,0-21 15,0-1-15,0 22 0</inkml:trace>
  <inkml:trace contextRef="#ctx0" brushRef="#br1" timeOffset="-207372.46">16637 8022 0,'21'0'32,"0"0"-32,0 0 15,1 0-15,-1 0 0,0 0 16,0-21-16,0 21 0,-21-21 16,21 21-16,1-21 0,-1 0 15,-21-1-15,0 1 16,-21 21-1,-1 0-15,1 0 16,0 0-16,0 0 16,0 21-16,0 1 0,-1-1 15,1 0-15,0 0 0,21 0 0,0 0 16,-21 1-16,21-1 0,-21 0 0,21 0 16,0 0-16,0 0 0,0 1 15,0-1-15,0 0 16,21-21-16,0 0 15,0 0-15,0 0 16,1 0-16,-1 0 0,0 0 0,0 0 16,-21-21-16,21 21 0,0-21 0,1-1 15,-1 22-15</inkml:trace>
  <inkml:trace contextRef="#ctx0" brushRef="#br1" timeOffset="-206968.78">17187 7916 0,'0'0'0,"21"-21"0,1 0 15,-44 21 17,1 0-32,0 0 15,0 0-15,0 0 0,0 0 0,-1 0 16,1 21-16,0-21 0,0 21 16,21 1-16,-21-22 15,21 21-15,0 0 16,0 0-1,0 0-15,21-21 0,-21 21 16,21-21-16,0 22 0,0-22 16,1 21-16,-22 0 0,21-21 0,0 21 15,0-21-15,0 21 0,-21 0 16,21-21-16,-21 22 0,0-1 16,0 0-1,-21-21-15,0 0 0,0 21 16,0-21-16,0 0 15,-1 0-15,1 0 0,0 0 16,0 0-16,0 0 16,0 0-1,21-21-15,0 0 16,0 0 0,21 21-16</inkml:trace>
  <inkml:trace contextRef="#ctx0" brushRef="#br1" timeOffset="-206549.02">17611 8022 0,'0'0'0,"0"-21"0,-22 0 0,22 0 15,0 0 1,-21-1 0,21 44-1,0-1-15,-21 0 0,21 0 16,0 21-16,0-20 0,0 20 0,0 0 16,0 1-16,0-1 0,0 0 15,-21 1-15,21 20 0,-21-21 0,21 1 16,-21-1-16,-1 0 0,22 22 0,-21-1 15,0-20-15,0 20 0,0-20 16,21-1-16,-21 21 0,-1-20 0,1-1 16,21 0-16,0 1 0,-21-22 15,21 21-15,0-21 0,0 1 0,0-1 16,0 0-16,21-21 31,-21-21-31,21 21 0,1-21 16,-1-1-16,-21 1 0,21-21 0,0 0 15,0 20-15</inkml:trace>
  <inkml:trace contextRef="#ctx0" brushRef="#br1" timeOffset="-206221.21">17589 8170 0,'0'-42'0,"0"84"0,0-126 15,-21 63-15,0-1 0,21-20 0,0 21 16,0 0-16,0 0 0,0-1 0,0 1 15,0 0-15,21 21 16,0-21-16,1 21 0,-1 0 16,0 0-16,0 0 0,0 0 15,0 0-15,1 21 0,-1 0 16,0-21-16,-21 21 0,21 22 0,-21-22 16,21 0-16,-21 0 0,0 0 15,0 22-15,0-22 0,-21 0 0,0 0 16,0 0-16,0-21 0,-1 22 0,1-1 15,0-21-15,0 0 0,0 21 16,0-21-16,-1 0 0,1 0 16,42 0 15,1 0-31,-1-21 0,0 21 0,0-21 16,0 21-16</inkml:trace>
  <inkml:trace contextRef="#ctx0" brushRef="#br1" timeOffset="-205824.43">18034 7916 0,'-21'0'32,"0"22"-32,-1-22 0,22 21 0,-21 0 15,0 0-15,21 0 0,0 22 16,-21-22-16,0 0 0,21 0 15,-21 0-15,21 0 0,0 1 0,0-1 0,0 0 16,0 0-16,0 0 16,21 0-16,0-21 0,0 0 15,0 0-15,0 0 0,1 0 16,-1 0-16,0 0 0,0 0 16,0 0-16,-21-21 0,21 0 0,1 0 15,-22 0-15,0 0 0,0-22 16,0 22-16,0 0 0,0-21 15,-22 20-15,1 1 0,0 0 0,0 0 16,0 0-16,0 21 0,-1 0 0,1 0 16,21-21-16,0 42 31,21-21-15,1 0-16,20 0 15,-21 21-15,0-21 0,0 0 0</inkml:trace>
  <inkml:trace contextRef="#ctx0" brushRef="#br1" timeOffset="-205307.73">18457 7916 0,'0'0'16,"0"-21"-16,-21 21 16,0 0-16,0 0 31,21 21-31,0 1 15,0-1-15,0 0 0,0 0 0,0 0 16,0 0-16,0 22 0,0-22 16,0 0-16,0 0 0,0 0 0,0 22 15,0-22-15,0 0 16,0 0-16,0 0 0,0 1 16,0-44 30,0 1-46,0 0 0,0 0 16,0 0-16,0 0 0,0-22 16,0 1-16,21 21 0,0-22 0,0 22 15,22-21-15,-22 21 0,21-22 0,-21 22 16,22 0-16,-1 0 0,-21 21 16,21 0-16,-20-21 0,-1 21 0,21 0 15,-21 0-15,-21 21 0,21 0 0,1 21 16,-22-20-16,0-1 15,0 21-15,0-21 0,0 0 0,0 22 16,0-22-16,-22 0 0,1 0 0,0 0 16,21 1-16,-21-1 0,21 0 15,-21-21-15,21 21 0,-21-21 16,21 21-16,-22-21 16,22-21 15,0 0-31,22 21 0</inkml:trace>
  <inkml:trace contextRef="#ctx0" brushRef="#br1" timeOffset="-204824.83">19283 7874 0,'0'0'0,"-21"0"32,-1 0-32,1 0 0,0 0 0,0 0 15,0 0-15,0 0 0,-1 0 16,1 21-16,0-21 0,0 0 16,21 21-16,0 1 15,0-1-15,0 0 16,0 0-16,21 0 15,0-21-15,0 21 0,1 1 16,-1-22-16,0 0 16,-21 21-16,21 0 0,0-21 15,-21 21-15,0 0 16,21-21-16,-21 21 0,22-21 0,-22 22 16,0-1-16,0 0 15,-22-21 1,1 0-16,0 21 0,0-21 0,0 0 15,0 0-15,-1 0 0,1 0 16,0 21-16,0-21 0,0 0 16,0 0-1,-1 0-15,22-21 32,0 0-32,0 0 15,0 0-15</inkml:trace>
  <inkml:trace contextRef="#ctx0" brushRef="#br1" timeOffset="-204369.18">19473 8065 0,'21'0'0,"-42"0"0,64 0 0,-22-22 16,0 22-16,-21-21 0,21 21 15,0-21-15,0 21 0,1-21 0,-1 0 16,0 0-16,0 21 0,0-22 16,-21 1-16,0 0 0,0 0 15,0 0 1,-21 21-1,0 0-15,0 0 0,0 0 16,-1 21-16,1 0 0,0 0 0,0 0 16,0 1-16,0-1 0,-1 21 15,1-21-15,21 0 0,-21 22 0,21-22 16,-21 0-16,21 0 0,0 0 0,0 1 16,0-1-16,0 0 0,0 0 15,21-21-15,0 21 0,0-21 0,1 0 16,-1 0-16,21 0 0,-21 0 0,22 0 15,-1 0-15,-21 0 0,21 0 16,1 0-16,-22 0 0,21-21 0,-21 0 16,22 21-16,-22-21 0,0 0 15,0-1-15,0 1 0,1 0 16</inkml:trace>
  <inkml:trace contextRef="#ctx0" brushRef="#br1" timeOffset="-199896.3">20891 7387 0,'0'-21'0,"0"0"15,0 0-15,0 0 16,0-1-16,0 1 0,0 0 15,0 0-15,0 0 16,0 42 15,22 0-31,-22 21 16,0 1-16,21-22 0,-21 21 16,0 22-16,0-22 0,0 0 15,0 1-15,0-1 0,0 0 0,0 1 16,-21 20-16,-1-20 0,22-1 15,-21 0-15,0 1 0,21-22 0,0 21 16,-21 0-16,0-20 0,21 20 0,-21-21 16,-1 0-16,22 0 0,0 1 15,-21-22 1,21-22 15,0 1-31,0 0 0,0 0 16,0-21-16,21 20 0,1 1 0,-22 0 15,21-21-15,0 21 0,0-1 16,-21-20-16,21 21 0,0 0 0,1 0 16,-1-1-16,0 1 0,21 0 15,-21 21-15,1 0 0,-1-21 0,21 21 16,-21 0-16,0 0 0,22 0 0,-22 0 16,0 21-16,0-21 0,22 21 15,-22 0-15,0 1 0,0-1 0,-21 0 16,0 0-16,21 21 0,-21-20 0,0-1 15,0 0-15,0 0 16,-21 0-16,0 0 0,0 1 0,0-1 16,-22 0-16,1 0 0,0-21 0,20 21 15,-20-21-15,0 0 0,-1 21 16,22-21-16,0 0 0,-21 0 0,21 0 16,-1 0-16,1 0 15,42 0 16,1 0-31,-1-21 16,0 21-16,0-21 0,0 0 0,0 21 16</inkml:trace>
  <inkml:trace contextRef="#ctx0" brushRef="#br1" timeOffset="-198021.38">21675 7768 0,'0'0'0,"-22"0"32,1 21-17,21 1-15,-21-22 0,0 21 0,0 0 16,0 0-16,21 0 0,-22 0 0,22 22 16,-21-22-16,21 0 0,0 0 15,-21 0-15,21 1 0,0-1 16,0 0-16,0 0 0,0 0 15,21 0-15,0-21 16,1 22-16,-1-22 0,21 0 0,-21 0 16,0 0-16,1 0 0,-1 0 15,21-22-15,-21 1 0,0 21 0,1-21 16,-1 0-16,0 0 0,0 0 0,0-1 16,-21 1-16,0-21 0,0 21 15,0 0-15,0-1 0,0-20 16,0 21-16,-21 0 0,21 0 0,-21 21 0,0-22 15,0 22-15,-1 0 0,1 0 16,42 0 15,22 0-15,-22 0-16,0 0 0,21 0 0,1 0 16,-22 0-16,21 0 0,1 0 15,-1 0-15,0 0 0,1 0 0,20 0 16,-21 0-16,1 0 0,-1 0 0,22 0 15,-22 0-15,0 0 0,1 0 16,-22 0-16,0 0 0,0 0 0,0 0 16,0 0-16,-42 0 15,0 0 1,0 0-16,0 0 0,0 0 16,-22 0-16,22 22 0,-21-22 0,21 21 15,-22 0-15,22-21 0,0 21 16,-21 0-16,20 0 0,1 1 0,0-1 15,0 0-15,21 0 0,0 0 16,-21 0-16,21 1 0,0-1 0,0 0 16,0 0-16,0 0 0,21 0 15,0-21-15,0 0 16,0 0-16,1 0 0,-1 0 16,21 0-16,-21 0 0,0 0 0,1 0 15,20-21-15,-21 0 0,21 0 16,-20 0-16,-1 0 0,21-1 15,-21-20-15,0 21 0,22-21 16,-22 20-16,21-20 0,-21 0 0,1-1 16,-1 1-16,21 0 0,-21-1 15,0 1-15,1 21 0,-22-21 0,21-1 16,-21 1-16,21 0 0,-21 20 0,0 1 16,0-21-16,0 21 0,0 0 15,0 42 1,0 0-1,0 0-15,0 0 0,-21 22 16,0-22-16,-1 21 0,1 0 0,0 1 16,0-1-16,0 0 15,0-20-15,-1 20 0,22 0 0,-21 1 16,0-22-16,0 21 0,21-21 0,0 22 16,0-22-16,0 0 0,0 21 15,0-21-15,0 1 0,0-1 0,0 0 16,21 0-16,0-21 15,0 0-15,1 0 0,-1 0 0,0 0 16,0 0-16,21 0 0,-20 0 0,-1 0 16,0-21-16,21 21 0,-21-21 15,22 0-15,-22-1 0,0 1 0,0 0 16,0-21-16,1 21 0,-1-1 16,0 1-16,0 0 0,0 0 15,-21 0-15,-21 42 63,21 0-63,0 0 0,-21-21 15,21 21-15,-21 1 0,21-1 0,0 0 16,0 0-16,0 0 0,0 0 16,0 1-16,0-1 15,21-21-15,0 21 0,0-21 0,0 0 16,1 0-16,-1 21 0,0-21 15,21 0-15,-21 0 0,1 0 16,-1 0-16,0 0 0,21-21 0,-21 0 16,1 21-16,-1-21 0,0-1 15,0 1-15,0 0 0,0-21 0,-21 21 16,22-1-16,-1 1 0,-21 0 0,21 0 16,-21 0-16,21 0 15,-21-1-15,21 22 16,-21 22 31,-21-22-32,21 21-15,-21 0 0,0 0 0,21 0 16,-21 0-16,-1 1 0,1 20 0,21-21 16,-21 0-16,0 22 0,0-22 15,21 0-15,-21 21 0,-1-21 0,22 22 16,-21-22-16,21 21 0,0-21 15,0 22-15,0-1 0,-21-21 0,21 22 16,0-1-16,-21-21 0,21 21 0,0-20 16,0 20-16,0 0 0,-21-21 0,21 22 15,-21-1-15,21 0 16,-22 1-16,22-22 0,-21 21 0,21 1 16,0-1-16,-21-21 0,21 21 0,-21-20 15,21 20-15,0-21 0,-21 0 16,0 22-16,21-22 0,-22 0 15,22 0-15,-21-21 0,0 21 0,21 0 0,-21-21 16,0 0-16,21 22 0,-21-22 16,-1 0-16,1 0 0,0 0 15,0 0-15,0 0 0,0-22 16,-1 1-16,1 0 0,21 0 16,-21 0-16,0 0 15,21-1-15,0 1 0,0 0 16,0 0-16,-21 0 0,21 0 0,0-1 15,0 1-15,0 0 0,0 0 16,0 0-16,0 0 0,0-1 0,-21 22 16,21-21-16,-22 21 47</inkml:trace>
  <inkml:trace contextRef="#ctx0" brushRef="#br1" timeOffset="-197268.81">17907 9758 0,'21'0'15,"0"0"1,0 0-16,22 0 16,-22 0-16,21 0 0,1 0 0,-1 0 15,0 0-15,1 0 0,20 0 16,1 0-16,-22 0 0,21 0 16,1 0-16,-22 0 0,1 0 0,-1 0 15,0 0-15,-21 0 0,-42 0 31,0 0-31,0 0 0,-21 0 16,-1 0-16,1 0 0,0 0 16,20 0-16</inkml:trace>
  <inkml:trace contextRef="#ctx0" brushRef="#br1" timeOffset="-196885.03">18288 9758 0,'0'21'31,"0"0"-31,0 0 16,0 1-16,0-1 16,0 0-16,0 0 0,0 0 15,0 0-15,0 22 0,0-22 0,0 21 16,0-21-16,0 22 0,0-22 16,0 21-16,-21-21 0,21 22 0,0-22 15,-21 21-15,21-21 0,0 22 0,0-22 16,-22 21-16,22-21 0,-21 1 15,0-1-15,21 0 0,-21 0 0,0-21 16,0 21-16,-1-21 16,1 21-16,-21-21 0,21 0 15,0 0-15,-1 0 0,1 0 0,0 0 16,0 0-16,0-21 0,0 0 0,-1 21 16,22-21-16,0 0 0,-21 0 15,21-1-15,-21 1 0,21 0 0,0 0 16,0 0-16,0 0 0,0-1 15,0 1 1,21 21-16,0-21 0,1 21 16,-1-21-16,0 21 0,0 0 0</inkml:trace>
  <inkml:trace contextRef="#ctx0" brushRef="#br1" timeOffset="-196405.3">19367 10012 0,'0'-21'0,"0"42"0,0-63 16,-21 20-16,-21 1 16,21 21-1,0 0-15,-22 0 0,22 0 0,-21 0 16,21 0-16,-22 0 0,1 21 0,21 1 15,0-22-15,-1 21 0,1 0 16,0-21-16,21 21 0,0 0 0,0 0 16,0 1-16,0-1 15,0 0-15,21-21 0,0 21 16,-21 0-16,22-21 0,-1 21 0,0 1 16,0-1-16,0-21 0,0 21 0,1 0 15,-1 0-15,0 0 0,-21 1 16,21-22-16,-21 21 0,21 0 0,-21 0 15,0 0-15,-21 0 16,0-21-16,-21 0 16,20 0-16,-20 0 0,21 0 15,-21 0-15,-1 0 0,1 0 0,21 0 16,-22 0-16,22 0 0,-21 0 0,21 0 16,0 0-16,-1 0 0,22-21 15,0 0 1,0 0-16,22 21 15,-1 0-15,0-21 0,0 21 16,0-21-16,22 21 0</inkml:trace>
  <inkml:trace contextRef="#ctx0" brushRef="#br1" timeOffset="-195932.57">19748 10033 0,'0'0'0,"0"-42"16,-21 42 15,0 21-31,0 0 16,0 0-16,0 0 0,-22 1 0,22-1 16,0 0-16,-21 0 0,20 0 0,-20 22 15,21-22-15,0 0 16,0 21-16,-1-21 0,22 22 0,0-22 15,0 0-15,0 21 0,0-20 0,0-1 16,0 0-16,0 0 0,22 0 16,20-21-16,-21 0 0,0 21 15,22-21-15,-22 0 0,21 0 0,-21 0 16,22 0-16,-1-21 0,0 21 0,1-21 16,-22 0-16,21 0 0,-21 0 15,0-22-15,22 22 0,-43-21 16,21 21-16,-21-22 0,21 1 0,-21 21 0,0-22 15,0 22-15,0-21 0,-21 21 16,0 0-16,0-1 0,-1 1 16,1 0-16,0 21 0,0 0 0,0 0 15,0 0-15,-1 0 0,1 0 16,0 0-16,0 0 0,21 21 0,0 0 16,0 1-16,-21-22 0,21 21 0,0 0 15,0 0-15,21 0 16,0-21-16,-21 21 0,21-21 0</inkml:trace>
  <inkml:trace contextRef="#ctx0" brushRef="#br1" timeOffset="-195659.73">20426 10097 0,'0'-22'15,"0"44"-15,0-65 0,0 22 16,-21 21-16,-1 0 15,1 21-15,0 0 16,21 1-16,-21-1 0,0 0 0,21 0 16,0 0-16,-21 22 0,-1-22 15,22 21-15,-21-21 0,21 0 0,0 22 16,0-22-16,0 0 0,-21 0 16,21 0-16,0 1 0,0-1 0,0 0 15,0 0-15,0-42 31,0 0-15</inkml:trace>
  <inkml:trace contextRef="#ctx0" brushRef="#br1" timeOffset="-195404.87">20320 10181 0,'21'-42'0,"-84"190"16,105-254-16,-21 43 0,0 20 0,0 22 0,-21 0 0,22 0 15,-1 0-15,0 21 0,0 0 16,0 0-16,0 21 15,1 0-15,-22 0 0,0 0 0,21 1 16,-21-1-16,21 21 0,0-21 16,-21 22-16,21-22 0,0 21 15,-21-21-15,22 0 0,-1 22 0,0-22 16,0 0-16,-21 0 0,21 0 16,0 1-16,1-22 0,-22 21 0,21-21 15,0 0-15,0 0 16,-21-21-16,0-1 15,0 1-15,21 0 16,-21-21-16,21 21 0</inkml:trace>
  <inkml:trace contextRef="#ctx0" brushRef="#br1" timeOffset="-195183.34">21061 9927 0,'0'0'0,"0"-42"0,21 21 0,-21 0 0,0-1 15,0 1-15,-21 42 16,0 1-1,-1-1-15,22 21 0,-42-21 16,21 22-16,0-1 0,0 0 0,-1 1 16,1-22-16,0 21 0,0 0 0,0-20 15,21 20-15,-21-21 0,21 21 16,0-20-16,0-1 0,0 0 0,0 0 16,0 0-16,0 0 0</inkml:trace>
  <inkml:trace contextRef="#ctx0" brushRef="#br1" timeOffset="-194516.78">22034 9589 0,'0'0'0,"0"-64"31,0 43-15,22 42-1,-22 0 1,0 0-16,21 22 0,0-22 0,-21 21 15,0 22-15,21-22 0,0 22 0,-21-22 16,21 21-16,-21-20 0,0-1 16,0 0-16,0 1 0,22-1 0,-22 0 15,0-20-15,0-1 0,21 0 0,-21 0 16,0 0-16,0 0 0,0 1 16,0-44 15,21 1-31,-21 0 0,0 0 15,21-21-15,-21 20 0,21-20 16,0 21-16,-21-21 0,22-1 0,-1-20 16,0 20-16,0 1 0,0-21 0,22-1 15,-22 22-15,0-22 0,0 22 16,0 0-16,0-1 0,1 22 0,-1-21 16,0 21-16,-21-1 15,21 22-15,-21-21 0,21 21 0,-21 21 31,0 1-31,0-1 0,0 0 16,0 0-16,21 0 0,-21 0 16,0 1-16</inkml:trace>
  <inkml:trace contextRef="#ctx0" brushRef="#br1" timeOffset="-192965.88">23050 10054 0,'0'0'0,"85"0"16,-64-21-16,0 21 15,-21-21-15,22 21 0,-22-21 16,21 0-16,0-1 16,-21 1-16,0 0 0,0 0 0,0 0 15,0 0-15,0-1 0,0 1 16,-21 0-16,0 0 0,-1 0 0,1 21 15,0 0-15,0 0 0,0 0 0,-22 0 16,22 21-16,0 0 0,0 0 16,0 0-16,-22 22 0,22-22 0,0 21 15,0-21-15,21 22 0,-21-22 0,21 21 16,0-21-16,0 1 0,0-1 16,0 0-16,0 0 0,0 0 0,21 0 15,-21 1-15,21-22 0,0 0 0,0 0 16,1 0-16,-1 0 15,21 0-15,-21 0 0,0 0 0,1-22 16,20 22-16,-21-21 0,0 0 0,0 0 16,22 0-16,-22-22 0,0 22 15,0-21-15,0 21 0,1-22 0,-1 1 16,0 0-16,-21-1 0,21 22 0,-21 0 16,21-21-16,-21 21 15,0 42 1,-21 21-1,0-21-15,21 0 0,0 22 0,-21-22 16,21 21-16,-21-21 0,21 22 16,0-22-16,0 21 0,0-21 0,0 1 15,0-1-15,0 0 0,0 0 16,21 0-16,0 0 0,0-21 16,0 0-16,0 0 0,22 0 15,-22 0-15,0 0 0,0 0 16,22-21-16,-22 21 0,0-21 0,0 0 15,21 0-15,-20 0 0,-1-22 0,21 22 16,-21-21-16,0-1 0,1 1 16,-1-21-16,0 20 0,0-20 15,0 20-15,-21-20 0,0 21 0,0-22 16,0 22-16,21-1 0,-21 1 16,0 21-16,0 0 0,0 0 0,0-1 15,0 1-15,-21 21 16,21 21-1,0 22-15,-21-22 0,21 21 16,-21 1-16,21-1 0,-21 0 16,21 1-16,0 20 0,0 1 0,-21-22 15,21 0-15,0 22 0,-22-22 0,22 0 16,0 1-16,0-22 0,0 21 16,0-21-16,0 1 0,0 20 0,0-21 15,22-21-15,-22 21 0,21 0 16,0-21-16,0 0 15,0 0-15,0 0 16,1 0-16,-1 0 0,0-21 0,0 21 16,-21-21-16,21 0 0,0 0 0,1 0 15,-1-1-15,0-20 0,0 21 16,0 0-16,0 0 0,-21-22 0,0 22 16,22 21-16,-22-21 0,21 0 0,-21 42 31,0 0-31,0 0 15,0 0-15,-21 1 0,21-1 16,0 0-16,0 0 0,0 0 16,-22 0-16,22 1 0,0-1 15,0 0-15,0 0 0,0 0 16,22-21-16,-1 21 16,0-21-16,0 0 0,0 0 15,0 0-15,1 0 0,-1 0 16,0-21-16,0 21 0,0-21 15,-21 0-15,21 21 0,1-42 0,-1 20 16,0 1-16,0 0 0,0 0 0,0 0 16,1 0-16,-1-1 0,-21 1 15,0 0-15,21 21 0,-21 21 32,0 0-17,-21 1-15,0-1 0,21 0 0,-22 0 16,22 0-16,-21 0 0,0 1 15,21-1-15,0 0 0,0 0 16,0 0-16,0 0 0,0 1 16,21-22-16,0 0 0,1 0 15,20 21-15,-21-21 0,21 0 16,-20 0-16,20 0 0,0 0 0,1 0 16,-1 0-16,21-21 0,-20-1 0,-1 1 15,0 0-15,1 0 0,-1 0 16,-21-22-16,22 22 0,-22-21 15,21 21-15,-21-22 0,0 1 0,-21 21 16,0 0-16,0 0 0,0-1 16,0 1-16,-21 21 15,0 0-15,0 21 0,0 1 0,-22-1 16,22 0-16,0 0 0,0 0 16,0 22-16,0-22 0,-1 0 0,22 21 15,0-21-15,0 1 0,0-1 0,0 0 16,0 0-16,22 0 15,-1-21-15,21 21 0,-21-21 16,0 0-16,22 0 0,-22 0 0,21 0 0,-21 0 16,22 0-16,-22 0 15,21 0-15,-21 0 0,1-21 0,-1 21 16,0-21-16,-21 0 0,21 0 16,-21 0-16</inkml:trace>
  <inkml:trace contextRef="#ctx0" brushRef="#br1" timeOffset="-192424.19">21823 11324 0,'0'0'0,"0"-106"16,0 85-16,0 0 16,0 0-16,-21 21 15,-1 0-15,1 0 0,-21 0 16,21 21-16,0 0 0,-22 0 0,22 22 15,0-22-15,-21 21 16,20 1-16,1-1 0,0 0 0,0 1 16,0-1-16,21 0 0,-21 1 0,21-22 15,0 21-15,0 0 0,0-20 16,21-1-16,0 21 0,0-21 0,0 0 16,22 1-16,-22-1 0,21-21 0,0 21 15,22-21-15,-22 0 0,22 0 16,-22 0-16,0-21 0,22 0 0,-22-1 15,22 1-15</inkml:trace>
  <inkml:trace contextRef="#ctx0" brushRef="#br1" timeOffset="-191928.47">22479 11303 0,'21'-106'16,"-106"445"-16,149-572 0,-22 85 0,-42 127 16,0-22-16,0 22 0,0 0 15,0 42 1,0 0-16,0 22 0,0-22 15,-21 21-15,0 1 0,21-1 0,0 21 16,-21-20-16,21-1 0,-21 0 0,-1 1 16,22-1-16,-21 0 0,21-20 15,0 20-15,-21-21 0,21 0 0,-21 22 16,21-22-16,-21-21 0,21 21 0,0 0 16,0 0-1,-21-21 1,21-21-1,0 0-15,0 0 16,0 0-16,0-1 0,0 1 0,21-21 16,0 21-16,0 0 0,0-22 0,0 22 15,1 0-15,-1 0 0,21 0 16,-21-1-16,0 1 0,22 21 0,-22 0 16,0 0-16,0 0 0,0 0 0,1 21 15,-22 1-15,0-1 0,21 0 16,-21 21-16,0-21 0,0 22 0,0-22 15,0 0-15,0 0 0,0 22 0,0-22 16,0 0-16,-21-21 16,21 21-16,0 0 0,0 0 0,-22-21 15,22 22-15,0-44 47,22 22-47,-1-21 0,-21 0 16,21 0-16,0 0 0,21 0 15</inkml:trace>
  <inkml:trace contextRef="#ctx0" brushRef="#br1" timeOffset="-191597.66">22966 11599 0,'0'22'16,"0"-44"-16,21 22 0,0 0 16,0 0-1,0 0-15,1 0 0,-1 0 16,0 0-16,0 0 0,0-21 0,0 21 15,1 0-15,-1-21 0,0 21 16,-21-21-16,21 21 0,-21-21 16,-21 21 15,0 0-31,0 0 0,-1 21 0,1 0 16,0 0-16,0 0 0,0 1 0,21-1 15,-21 0-15,-1 0 0,22 0 16,-21-21-16,21 21 0,0 1 15,0-1-15,0 0 0,0 0 16,21-21 0,1 0-16,-1 0 0,0 0 15,0 0-15,0 0 0,22 0 0,-22 0 16,21 0-16,-21-21 0,22 21 16,-1-21-16</inkml:trace>
  <inkml:trace contextRef="#ctx0" brushRef="#br1" timeOffset="-190633.22">23728 11536 0,'42'-64'16,"-21"43"-16,-148 191 0,191-255 0,20-21 0,-84 64 16,22 21-16,-22-1 15,0 1-15,-22 42 16,1 1-16,0-1 16,0 0-16,0 21 0,0-21 15,-1 22-15,1-22 0,0 21 0,0-21 16,21 22-16,0-22 0,-21 0 0,21 0 15,0 0-15,0 1 0,0-1 16,0 0-16,0 0 0,21-21 16,0 0-16,0 21 0,0-21 0,1 0 15,20 0-15,0 0 0,-21 0 16,22 0-16,-1 0 0,0-21 0,-20 0 16,20 0-16,-21 0 0,21-1 15,-20 1-15,-1-21 0,21 0 16,-21-1-16,0 1 0,1 0 15,-1-22-15,0 22 0,0-22 0,0 22 0,0 0 16,1-1-16,-22 1 0,0 0 16,21 20-16,-21 1 0,21 21 0,-21 21 31,0 1-31,0-1 0,-21 21 16,0-21-16,21 22 0,-22-1 15,1 21-15,21-20 0,-21-1 0,0 0 16,0 1-16,21-22 0,-21 21 15,-1-21-15,22 22 0,0-22 0,-21 0 16,21 0-16,-21 0 0,21 1 0,-21-22 16,21 21-16,0-42 47,21 21-47,-21-22 15,21 1-15,0 0 0,1 0 0,-1 0 16,0 0-16,0-1 0,0 1 15,22 0-15,-22-21 0,0 21 16,21 21-16,-21-22 0,1 1 0,20 21 16,-21 0-16,0 0 0,0 0 0,1 0 15,-1 0 1,-21 21-16,0 1 16,-21-1-16,-1-21 0,1 21 15,0-21-15,0 0 0,0 21 16,0-21-16,-1 0 0,-20 21 0,21-21 15,0 0-15,0 0 0,-22 0 0,22 0 16,0 0-16,0 0 0,0 0 16,-1 0-16,22 21 62,0 1-62,0-1 16,0 0-16,0 0 0,0 0 15,0 22-15,0-22 0,0 0 16,0 0-16,0 0 0,22-21 0,-1 21 16,0-21-16,0 0 15,0 22-15,0-22 0,1 0 16,-1 0-16,0 0 0,0-22 0,0 22 16,0 0-16,1-21 0,20 0 15,-21 21-15,0-21 0,0 0 16,1 0-16,-1-1 0,0 1 0,-21 0 15,0-21-15,21 21 0,-21-1 16,0 1-16,-21 0 16,0 21-16,0 0 0,-22 0 15</inkml:trace>
  <inkml:trace contextRef="#ctx0" brushRef="#br1" timeOffset="-190072.54">23262 11642 0,'21'0'31,"0"0"-31,-21-21 16,22 21-16,-1-22 15,-21 1-15,21 21 0,-21-21 16,0 0-16,0 0 0,0 0 15,-21-1 1,0 22-16,-1 0 0,1 0 0,0 0 16,0 22-16,0-1 0,0 0 15,-1 0-15,1 0 0,0 0 16,0 1-16,0-1 0,0-21 0,-1 21 16,1 0-16,21 0 0,-21 0 0,21 1 15,-21-1-15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3:07:22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2201 0,'21'0'78,"-21"-21"-63,0 0 1,0 0-16</inkml:trace>
  <inkml:trace contextRef="#ctx0" brushRef="#br0" timeOffset="944.45">2752 762 0,'0'0'16,"21"0"-16,-21-21 0,21 21 15,-21-21-15,0 0 16,0-1-1,0 1-15,0 0 16,0 0 0,0 0-1,-21 0-15,0 21 16,-1 0-16,1 0 0,-21 0 16,21 0-16,0 0 0,-22 21 0,1 0 15,0-21-15,-1 21 16,1 21-16,0-20 0,-1 20 0,1-21 15,0 21-15,-1 22 0,22-22 16,-21 22-16,21-1 0,-22-20 16,22 20-16,0 1 0,0-22 0,0 21 15,21-20-15,-22-1 0,22 0 16,0 1-16,0-1 0,0 0 0,0 1 16,22-22-16,-1 21 0,0-21 15,0 22-15,21-22 0,-20 0 0,20 0 16,0-21-16,1 21 0,-1-21 15,0 22-15,1-22 0,-1 0 0,0 0 16,1 0-16,-1 0 16,-21-22-16,21 1 0,-20 21 0,20-21 15,-21 0-15,0 21 0,0-21 16,22 0-16,-22-1 0,0 1 0,0 0 16,0-21-16,1 21 0,-1-1 15,21 1-15,-21 0 0</inkml:trace>
  <inkml:trace contextRef="#ctx0" brushRef="#br0" timeOffset="1432.13">3175 1228 0,'21'0'15,"-21"-21"-15,-21 42 47,0 0-47,0 0 16,21 0-16,-22 0 0,22 1 0,-21-1 15,0 21-15,21-21 0,0 0 16,-21 1-16,21 20 0,-21-21 0,21 0 16,0 22-16,0-22 0,0 0 15,0 0-15,0 21 0,0-20 16,21-22-16,0 21 0,0 0 0,0-21 16,1 0-16,-1 0 0,21 0 15,-21 0-15,0 0 0,22 0 0,-22 0 16,21-21-16,-21 0 0,22-1 15,-22 1-15,21-21 0,-21 21 16,1-22-16,20 1 0,-21 21 0,0-21 16,0-1-16,1 1 0,-22-22 15,0 22-15,0 0 0,0-1 0,0 1 16,0 21-16,-22 0 0,1-22 16,0 43-16,-21-21 0,21 21 15,-22 0-15,22 0 0,-21 0 0,-1 0 16,22 21-16,-21 1 0,21-1 15,-22 0-15,22 0 0,0 0 0,0 0 16,0 1-16,0-1 16,21 0-16,0 0 0,0 0 0,0 0 15,0 1-15,0-1 16,21-21-16,0 0 0,0 0 0,21 0 16,-20 0-16,20 0 0</inkml:trace>
  <inkml:trace contextRef="#ctx0" brushRef="#br0" timeOffset="1787.52">4339 360 0,'0'0'0,"-21"-21"0,0 21 16,0 0-16,-1 0 15,1 21-15,21 0 0,-21 0 16,0 22-16,21-22 0,-21 21 0,0 22 16,21-22-16,-22 21 0,1 1 15,0-1-15,21 1 0,-21-1 0,0 22 16,0-21-16,21-1 0,-22 1 16,22-22-16,-21 21 0,21-20 15,0-1-15,0 0 0,-21 1 0,21-22 16,0 21-16,0-21 0,0 1 0,0-1 15,0 0-15,0 0 16,21-42 0,-21 0-1,21 0-15,1-1 0,-1-20 0,0 21 16,0-21-16,21-1 0</inkml:trace>
  <inkml:trace contextRef="#ctx0" brushRef="#br0" timeOffset="2131.33">4847 212 0,'0'0'0,"0"21"16,0 0-16,0 0 0,-21 22 15,0-1-15,21 0 0,-21 1 0,-1-1 16,1 21-16,0 1 0,21-22 15,-21 43-15,0-22 0,0 1 0,-1-1 16,1 22-16,21-21 0,-21-22 16,0 21-16,0-20 0,21 20 0,0-20 15,-21-22-15,21 21 16,-22-21-16,22 22 0,-21-22 0,21 0 16,0 0-16,0 0 15,21-21 16,1 0-31,-1-21 0,0 0 16,-21 0-16,21 0 0,0-1 16,0-20-16,1 21 0</inkml:trace>
  <inkml:trace contextRef="#ctx0" brushRef="#br0" timeOffset="2571.69">4826 1249 0,'0'0'0,"0"21"0,0 0 16,0 0-16,0 1 0,0-1 31,21-21-31,0 0 0,0 0 16,22 0-16,-22 0 15,0-21-15,0-1 0,22 22 0,-22-21 16,0 0-16,0 21 0,0-21 15,0 0-15,1 0 0,-22-1 0,0 1 16,0 0-16,0 0 0,0 0 16,0 0-16,-22 21 15,1 0-15,0 0 16,0 0-16,0 0 0,0 0 0,-1 21 16,1 0-16,0 0 0,-21 0 15,21 22-15,-1-22 0,1 0 0,0 21 16,0-21-16,0 22 0,21-22 15,0 21-15,0-21 0,0 1 0,0-1 16,0 0-16,0 0 0,0 0 0,0 0 16,21 1-16,0-22 0,0 21 15,0-21-15,22 0 0,-22 0 0,21 0 16,1 0-16,-1 0 0,0-21 16,1-1-16,-1 22 0,21-21 15,-20 0-15,-1 0 0</inkml:trace>
  <inkml:trace contextRef="#ctx0" brushRef="#br0" timeOffset="2904.5">5905 1101 0,'0'-21'0,"0"42"0,0-64 16,-21 22-16,0 21 15,0 0-15,0-21 16,0 21-16,-1 0 0,1 0 0,21 21 15,-42-21-15,21 21 0,0 1 16,-1-1-16,1 0 0,0 21 0,0-21 16,0 22-16,21-22 0,-21 21 15,21-21-15,-22 22 0,22-22 0,-21 21 16,21-21-16,0 1 0,0-1 16,0 21-16,0-21 0,21 0 0,1 1 15,-1-22-15,0 21 0,0 0 16,0-21-16,0 0 0,1 21 0,-1-21 15,21 0-15,-21 0 0,22 0 16,-22 0-16,21-21 0,0 0 16,1 0-16,-1-1 0,0 1 0,1-21 15,-1 0-15,0-1 0,1 1 16</inkml:trace>
  <inkml:trace contextRef="#ctx0" brushRef="#br0" timeOffset="3271.28">6837 127 0,'-21'0'0,"42"0"0,-64 0 0,22 0 16,0 0-16,21 21 0,-21 0 15,0 1-15,0 20 0,-1-21 0,-20 21 16,21 22-16,0-22 0,0 1 15,-1 20-15,1 1 0,0-1 0,0 1 16,0-1-16,0 22 0,-1-22 16,1 1-16,21-1 0,0 1 0,-21-1 15,21-20-15,0-1 0,0 0 16,-21 1-16,21-1 0,0-21 16,0 21-16,0-20 0,0-1 0,0 0 15,0 0-15,0 0 0,0 0 16,0 1-16,0-1 0,21-21 15,0 0 1,0 0-16,1-21 16,-1-1-16,0 1 0,21 0 15,-21 0-15,22 0 0</inkml:trace>
  <inkml:trace contextRef="#ctx0" brushRef="#br0" timeOffset="3565.12">7091 1016 0,'0'-21'16,"-21"42"15,-1 0-31,1 0 16,21 1-16,-21-1 0,0 21 16,21-21-16,-21 22 0,0-22 0,-1 21 15,22 0-15,-21-20 0,21 20 16,-21 0-16,21-21 0,0 1 0,0 20 15,0-21-15,0 0 0,0 0 0,0 1 16,0-1-16,0 0 16,21-21-16,0 0 0,1 0 15,-1 0-15,0 0 0,0 0 16,21-21-16,-20 21 0,-1-21 16,0-1-16,21 1 0,-21 0 15,1 0-15</inkml:trace>
  <inkml:trace contextRef="#ctx0" brushRef="#br0" timeOffset="4407.64">7472 1164 0,'0'-21'0,"0"42"0,21-42 16,-21 0-16,0 42 47,-21 0-47,0 22 0,-1-22 0,22 21 15,-21-21-15,0 22 0,21-22 16,0 0-16,0 21 0,-21-21 15,21 1-15,0-1 0,0 0 0,0 0 16,0 0-16,0 0 0,21 1 16,0-22-16,-21 21 0,21-21 0,1 0 15,-1 0-15,21 0 0,-21 0 16,0 0-16,1 0 0,-1-21 0,0-1 16,-21 1-16,21 0 15,-21 0-15,0 0 0,0-22 0,0 22 16,0 0-16,0-21 0,0 21 0,0-22 15,0 22-15,-21 0 0,0 0 16,21 0-16,0-1 0,0 1 0,0 0 16,0 0-1,0 0-15,0 0 0,21 21 16,0-22-16,21 1 0,-20 21 16,20-21-16,0 21 0,1 0 0,-1-21 15,21 21-15,-20 0 0,-1 0 16,0 0-16,-20 0 0,20 21 0,-21 0 15,21 0-15,-20 1 0,-1-1 0,-21 0 16,21 21-16,-21-21 0,0 22 16,21-22-16,-21 21 0,0-21 0,0 1 15,0 20-15,0-21 0,0 0 16,0 22-16,0-22 0,0 0 0,0 0 16,0 0-16,-21 0 0,21 1 15,0-1-15,-21 0 0,21 0 16,-21-21-1,-1-21 1,22 0-16,0 0 16,0-1-16,0 1 0,0 0 15,0-21-15,0 21 0,22-22 16,-1 1-16,0 0 0,21-1 0,-21-20 16,22 20-16,-22 1 15,21-21-15,1 20 0,-1 1 0,0 21 16,1-22-16,-1 22 0,0 0 15,22 0-15,-22 0 0,0 21 0,1 0 16,-1 0-16,0 21 0,1 0 16,-1 0-16,-21 0 0,0 1 0,1 20 15,-1 0-15,0 1 0,-21-1 0,0 0 16,0 1-16,0-1 0,0 0 16,0 1-16,-21-1 0,0 0 0,-1 1 15,1-1-15,0 0 0,0-21 16,0 1-16,0 20 0,21-21 0,0 0 15,-22-21-15,22 21 0,-21 1 0,21-44 47,-21 22-47,21-21 16,0 0-16</inkml:trace>
  <inkml:trace contextRef="#ctx0" brushRef="#br0" timeOffset="4852.38">7874 445 0,'0'0'0,"-21"0"0,0 0 0,-1 0 16,1 0-16,0 0 0,0 0 0,0 0 16,0 21-16,21 0 15,21 0 17,0-21-32,0 0 0,0 0 15,0 0-15,1 0 0,-1 0 16,0 0-16,0-21 0,0 0 15,0 21-15,-21-21 0,0-1 0,0 1 16,0 0-16,0 0 16,-21 21-16,0 0 15,0 0-15,0 0 0,0 0 16,-1 0-16,1 0 0,0 0 16,0 0-16,21 21 0,0 0 15,-21 0-15,0-21 16,21 22-16,-22-22 15,22 21-15,-21-21 0</inkml:trace>
  <inkml:trace contextRef="#ctx0" brushRef="#br0" timeOffset="5143.21">6329 614 0,'21'0'15,"0"0"-15,0 0 16,0 0-16,22 0 16,-1 0-16,0 0 0,-20 0 0,20 0 15,0 0-15,1 0 0,-1 0 0,-21 0 16,21 0-16,-20 0 0,20 0 15,-21 0-15,0 0 0,0 0 0,1 0 16,-44 0 15</inkml:trace>
  <inkml:trace contextRef="#ctx0" brushRef="#br0" timeOffset="6100.66">1884 2223 0,'0'0'16,"-43"0"0,22 0-16,0 0 15,42 0 32,0 0-47,22 0 16,-22 0-16,0 0 15,21 0-15,1 0 0,-1-22 0,22 22 16,-1 0-16,1 0 0,20 0 16,22-21-16,-21 21 0,21 0 0,-1 0 15,1-21-15,0 21 0,0 0 16,21 0-16,21-21 0,0 21 0,-21 0 16,43 0-16,-22-21 0,21 21 15,22-21-15,-1 21 0,-21 0 0,43 0 16,-21-22-16,-1 22 0,22 0 0,-22 0 15,1-21-15,20 21 0,-20 0 16,21 0-16,-22 0 0,1 0 0,-1 0 16,1-21-16,-1 21 15,1 0-15,-22 0 0,0 0 0,1 0 16,-1 0-16,-21 0 0,0-21 0,0 21 16,1 0-16,-44 0 0,22 0 15,-42 0-15,21 0 0,-43 0 0,22 0 16,-21 0-16,-22-21 0,0 21 15,-21 0-15,1 0 0,-1 0 0,0 0 16,-21-21 0,-21 21 31,0 0-32,21-22 1,-22 22-16,1 0 15</inkml:trace>
  <inkml:trace contextRef="#ctx0" brushRef="#br0" timeOffset="6271.57">9525 2011 0,'0'0'15,"0"21"1,-21-21 15,0 0-15,-1 0-1,-20 21-15</inkml:trace>
  <inkml:trace contextRef="#ctx0" brushRef="#br0" timeOffset="50819.84">952 3133 0,'-21'0'31,"21"-21"0,-21 21-31,21-22 32,-21 22 46,21 22-47,0-1-15,21 0 15,0-21-16,0 0-15,1 0 16,-1 0-16,0 0 16,0 0-16,0 0 0,0 0 0,1 0 15,-1-21-15,0 0 16,0 21-16,0-22 0,0 22 0,1-21 16,-1 21-16,-21-21 0,21 0 15,-21 0-15,0 0 16,0-1-1,0 44 32,-21-1-31,21 0-16,0 0 0,0 0 16,0 22-16,0-22 0,0 21 0,0 0 15,-21-20-15,21 20 0,0 21 16,0-20-16,-22-1 0,22 0 15,0 1-15,0-1 0,0-21 0,0 22 16,0-1-16,0-21 0,0 0 16,-21 0-16,21 22 0,0-22 15,-21 0-15,21 0 0,0 0 16,-21-21 0,0 0-16,0 0 0,-1 0 0,1 0 15,0 0-15,0 0 0,0 0 16,-22-21-16,22 21 0,0-21 15,-21 21-15,21-21 0,-1 21 16,1-21-16,0 21 0,21-21 16,-21 21-16,21-22 0,0 1 31,21 21-15,-21-21-16,21 21 0,0-21 15,1 0-15,-1 21 0</inkml:trace>
  <inkml:trace contextRef="#ctx0" brushRef="#br0" timeOffset="51415.78">1503 3112 0,'0'0'0,"0"-22"0,0 1 15,0 0 1,0 42 0,0 0-1,0 22-15,0-22 0,0 21 16,0 1-16,0-1 0,0 21 16,0-20-16,-21-1 0,21 22 15,0-22-15,0 0 0,-22 1 16,22-1-16,-21 0 0,21 1 15,0-22-15,0 21 0,0-21 0,0 0 16,0 1-16,0-1 0,0 0 16,0-42 15,0 0-15,0-1-16,0 1 0,0-21 15,0 21-15,0 0 0,0-22 16,21 22-16,1-21 0,-1 21 15,-21-1-15,21-20 0,0 21 16,0 0-16,22 0 0,-22-1 0,0 1 16,0 21-16,0 0 0,0 0 15,1 0-15,-1 0 0,0 21 16,0 1-16,-21-1 0,0 0 16,0 21-16,0-21 0,21 22 0,-21-22 15,0 0-15,0 0 0,0 22 16,0-22-16,0 0 0,0 0 15,0 0-15,0 0 0,-21 1 16,21-44 15,0 1-15,0 0-16</inkml:trace>
  <inkml:trace contextRef="#ctx0" brushRef="#br0" timeOffset="51819.55">2011 3641 0,'42'21'31,"-21"-21"-31,0 0 16,1 0-16,-1-21 0,0 0 15,0 21-15,21-22 0,-20 1 16,-1 21-16,0-21 0,0 0 0,0 0 16,0 0-16,-21-1 15,0 1-15,0 0 0,-21 0 16,0 21-16,0 0 16,0 0-16,-22 0 0,22 0 15,0 21-15,-21 0 0,21 0 16,-1 1-16,1 20 0,0-21 0,21 21 15,-21-20-15,21-1 0,0 21 16,0-21-16,0 0 0,0 22 0,0-22 16,0 0-16,21 0 15,0-21-15,0 21 0,1-21 16,-1 0-16,21 0 0,-21 0 16,22 0-16,-22-21 0,21 21 0,0-21 15,1 0-15</inkml:trace>
  <inkml:trace contextRef="#ctx0" brushRef="#br0" timeOffset="52383.69">3958 3175 0,'0'0'0,"0"-21"0,21 21 0,0-21 16,-21 0-16,0-1 0,0 1 16,0 0-16,0 0 0,0 0 15,0 0 1,-21 21-16,0 0 0,0 0 15,0 0-15,0 0 0,-1 0 16,1 21-16,-21-21 0,21 21 0,0 21 16,-22-21-16,22 22 0,0-1 15,0 0-15,0 22 0,-1-22 0,1 22 16,21-22-16,-21 22 0,21-22 16,-21 21-16,21-20 0,0-22 0,0 21 15,0 1-15,0-22 0,0 0 16,21 0-16,0 0 0,0 0 0,1-21 15,-1 0-15,0 22 0,0-22 16,21 0-16,-20 0 0,-1 0 0,21-22 16,-21 1-16,22 21 0</inkml:trace>
  <inkml:trace contextRef="#ctx0" brushRef="#br0" timeOffset="52807.68">4233 3408 0,'0'0'0,"-21"0"16,0 0 0,0 0-16,0 0 0,21 21 15,-22 0-15,1 0 0,21 1 0,0 20 16,-21-21-16,0 0 0,21 0 16,-21 22-16,21-22 0,0 0 15,0 0-15,0 0 0,0 1 0,0-1 16,21-21-16,0 0 15,0 21-15,0-21 0,22 0 0,-22 0 16,0 0-16,21 0 0,-20 0 16,20-21-16,-21 21 0,21-21 0,-20-1 15,20 1-15,-21 0 0,0 0 0,0 0 16,-21 0-16,0-1 0,0-20 16,0 0-16,0 21 0,0-22 0,-21 22 15,0 0-15,0 0 16,0 0-16,-22-1 0,22 1 0,0 21 15,0 0-15,-21 0 0,20 0 16,1 0-16,0 0 0,21 21 0,-21 1 16,21-1-16,-21 0 0,21 0 15,0 0-15,0 0 0,0 1 0,0-1 16,0 0-16,0 0 0,21 0 16,0 0-16,0-21 0</inkml:trace>
  <inkml:trace contextRef="#ctx0" brushRef="#br0" timeOffset="53119.5">4889 2985 0,'0'-22'0,"0"44"0,0-86 0,0 43 0,0 0 15,0 0-15,0 42 16,0 0-1,0 0-15,-21 0 0,21 22 0,-21-22 16,0 21-16,21 22 0,-21-22 16,0 21-16,21 1 0,-22-22 0,1 22 15,21-22-15,0 22 16,-21-22-16,21 0 0,-21 1 0,21-22 16,0 21-16,0-21 0,0 0 0,0 1 15,0-1-15,0 0 0,21-21 16,0 0-1,0 0-15,1 0 16,-1-21-16,-21 0 0,21-1 0</inkml:trace>
  <inkml:trace contextRef="#ctx0" brushRef="#br0" timeOffset="53391.35">5207 2879 0,'0'0'0,"0"21"16,0 0-16,-21 21 16,21-20-16,0 20 0,-21 0 15,21 1-15,-22-1 0,1 21 0,21-20 16,-21 20-16,0-20 0,21 20 16,-21-21-16,21 1 0,0-1 0,-21 0 15,21-20-15,-22 20 0,22-21 0,0 0 16,0 0-16,0 1 0,0-1 15,22-21 1,-1 0 0,0 0-16,0-21 15,0-1-15</inkml:trace>
  <inkml:trace contextRef="#ctx0" brushRef="#br0" timeOffset="53776.13">5228 3535 0,'0'21'16,"21"-21"-1,0 0 1,1 0-16,-1 0 16,0 0-16,0 0 0,0 0 15,0-21-15,1 21 0,-1-21 16,0 0-16,-21-1 0,21 1 15,-21 0-15,0 0 16,-21 21 0,0 0-16,0 0 0,-1 0 15,1 0-15,0 21 0,0 0 16,0-21-16,0 21 0,21 1 0,-22-1 16,1 0-16,21 0 0,0 21 15,0-20-15,0-1 0,0 0 16,0 0-16,0 0 15,0 0-15,21-21 16,1 0-16,-1 0 0,0 0 0,21 0 16,-21 0-16,22 0 0,-22 0 15,21-21-15,-21 0 0,22 21 0</inkml:trace>
  <inkml:trace contextRef="#ctx0" brushRef="#br0" timeOffset="54039.97">5948 3323 0,'0'0'16,"0"-21"-16,-21 21 16,-1 0-1,1 0-15,0 0 0,0 21 16,0 0-16,0 1 0,-1-1 16,1 0-16,0 0 0,0 21 0,0-20 15,0-1-15,21 21 0,0-21 16,0 0-16,0 1 0,0-1 0,0 0 15,0 0-15,21 0 0,-21 0 16,21-21-16,0 0 0,21 0 16,-20 0-16,-1 0 0,21 0 0,-21 0 15,22 0-15,-22-21 0,0 21 16,21-21-16,-21 0 0</inkml:trace>
  <inkml:trace contextRef="#ctx0" brushRef="#br0" timeOffset="54347.8">6392 2794 0,'0'0'0,"-21"-21"0,0 21 16,0 0-16,0 0 16,21 21-16,-22 0 0,22 0 15,-21 22-15,21-22 0,-21 21 16,0 1-16,21 20 0,0-21 0,-21 22 15,0-22-15,21 22 0,-22-1 16,22-20-16,0-1 0,-21 0 0,21 1 16,0-1-16,-21 0 0,21-21 15,0 1-15,0-1 0,0 0 0,0 0 16,0 0-16,21-21 16,0 0-16,1 0 15,-1 0-15,0 0 0,0 0 16,-21-21-16,21 0 0,0 0 15,22 0-15</inkml:trace>
  <inkml:trace contextRef="#ctx0" brushRef="#br0" timeOffset="54599.65">6667 3239 0,'0'0'0,"-21"0"15,0 21 1,0 0-16,0 0 15,0 0-15,21 22 0,-22-22 0,1 0 16,21 21-16,-21-21 0,21 1 16,0 20-16,-21-21 0,21 0 15,0 0-15,0 1 0,0-1 16,0 0-16,21-21 0,0 21 16,0-21-16,1 0 15,20 0-15,-21 0 0,0 0 16,0 0-16,1-21 0,20 0 0,-21 21 15,0-21-15,22-1 0</inkml:trace>
  <inkml:trace contextRef="#ctx0" brushRef="#br0" timeOffset="55336.24">7048 3323 0,'0'-21'0,"0"42"0,22-42 0,-22 0 16,-22 42 15,22 0-31,-21 0 0,0 1 0,21-1 15,0 0-15,-21 0 0,0 0 16,21 22-16,-21-22 0,21 0 0,0 0 16,0 0-16,0 0 0,0 1 15,0-1-15,21-21 16,0 0 0,0 0-16,0 0 0,0 0 15,1-21-15,-1-1 0,-21 1 16,21 0-16,-21 0 15,21-21-15,-21 20 0,0 1 16,0-21-16,0 21 0,0-22 0,0 22 16,0 0-16,0 0 0,-21 0 15,21 0-15,0-1 0,0 1 16,21 21 0,-21-21-16,21 21 0,0 0 15,1 0-15,-1 0 0,0 0 0,0 21 16,0-21-16,0 21 15,-21 1-15,0-1 0,22 0 0,-22 0 16,21 0-16,-21 0 0,0 1 16,0 20-16,0-21 0,0 0 15,0 0-15,0 1 0,0-1 0,0 0 0,0 0 16,0 0 0,0 0-16,-21-21 46,21-21-30,0 0-16,0 0 16,0 0-16,0-22 0,0 22 0,21 0 15,-21-21-15,21 21 0,21-22 16,-21 1-16,1 21 0,20 0 0,-21-22 16,21 22-16,-20 0 0,20 21 15,-21 0-15,21 0 0,-20 0 16,-1 0-16,0 0 0,21 21 0,-42 0 15,21 0-15,-21 1 0,22 20 16,-22 0-16,0-21 0,0 22 0,0-22 16,-22 21-16,1-21 0,21 22 0,-21-22 15,0 0-15,21 0 0,-21 0 16,0-21-16,21 22 0,-22-22 0,22 21 16,-21-21-16,0 0 15,21-21 1</inkml:trace>
  <inkml:trace contextRef="#ctx0" brushRef="#br0" timeOffset="55551.86">7324 2963 0,'0'-21'15,"0"42"-15,-22-42 0,1 21 0,0 0 16,21-21-16,-21 21 63</inkml:trace>
  <inkml:trace contextRef="#ctx0" brushRef="#br0" timeOffset="55751.74">6138 3027 0,'21'0'31,"22"0"-31,-22 0 0,0 0 0,21 0 15,1 0-15,-1 0 16,0 0-16,1 0 0,-1-21 0,-21 21 16,22 0-16</inkml:trace>
  <inkml:trace contextRef="#ctx0" brushRef="#br0" timeOffset="56311.46">9038 2879 0,'0'0'16,"0"-21"-16,0-1 0,0 1 0,21 0 16,-21 0-16,0 0 0,0 42 47,0 0-47,0 0 0,0 22 0,-21-1 15,21 0-15,-21 1 16,0 20-16,21-21 0,-21 22 0,-1-1 15,1 1-15,21-22 0,-21 22 0,21-22 16,-21 0-16,21 1 0,0-22 16,-21 21-16,21-21 0,0 1 0,0-1 15,0-42 17,21-1-17</inkml:trace>
  <inkml:trace contextRef="#ctx0" brushRef="#br0" timeOffset="57239.94">8869 2900 0,'0'0'0,"0"-169"32,21 126-32,0 22 0,0 0 15,22 0-15,-22 0 0,21-1 16,0 1-16,1 0 0,-1 21 0,22 0 15,-22 0-15,0 0 0,1 21 16,-1 0-16,0 22 0,-21-22 0,22 21 16,-22 1-16,-21-1 0,0 0 15,0-21-15,0 22 0,-21-1 16,-22 0-16,1 1 0,0-22 0,-1 21 16,-20-21-16,-1 1 0,22 20 15,-21-21-15,-1 0 0,22 0 0,-1-21 16,1 22-16,0-22 0,21 21 15,-1-21-15,1 0 0,0 0 0,0 0 16,21-21-16,0-1 0,0 1 16,0 0-16,21 21 15,0 0 1,0 0-16,1 0 16,-1 21-16,-21 0 0,21 1 15,-21-1-15,0 0 0,21 21 0,-21-21 16,21 1-16,-21 20 15,21-21-15,1 0 0,-22 0 0,21 1 16,0-1-16,-21 0 0,21 0 16,0 0-16,0-21 0,1 0 0,20 21 15,-21-21-15,0 0 0,22 0 0,-22 0 16,21 0-16,-21 0 0,0-21 16,22 21-16,-22-21 0,0 0 0,0 0 15,22 0-15,-22-1 0,0-20 0,0 21 16,-21-21-16,21 20 0,0-20 15,-21 0-15,0 21 0,0-1 0,0 1 16,22 0-16,-22 0 0,0 0 16,0 42 15,-22 0-31,22 0 16,0 22-16,-21-22 0,0 0 0,21 21 15,-21-21-15,21 1 0,0 20 16,0-21-16,0 0 0,0 0 0,0 1 15,0-1-15,0 0 0,0 0 0,21 0 16,0-21 0,0 0-16,1 0 0,-1 0 0,0 0 15,21 0-15,-21-21 0,1 21 16,20-21-16,-21 0 0,0 0 16,22-1-16,-22 1 0,0 0 0,0-21 15,0 21-15,-21-1 0,0-20 16,21 21-16,-21 0 0,0 0 15,0-1-15,-21 44 32,21-1-32,0 0 0,-21 0 15,21 0-15,-21 0 0,21 1 16,0 20-16,0-21 0,0 0 0,0 0 16,0 1-16,0-1 0,0 0 15,21-21-15,0 21 16,0-21-16,1 0 0,-1 0 15,0 0-15,0 0 0,0 0 0,0-21 16,22 0-16</inkml:trace>
  <inkml:trace contextRef="#ctx0" brushRef="#br0" timeOffset="57743.99">10287 3217 0,'0'0'0,"0"-21"0,0 42 31,-21 1-31,21-1 0,-21 0 16,21 0-16,0 0 0,0 0 0,0 1 16,-22-1-16,22 0 0,0 0 15,0 0-15,-21 0 0,21 1 16,0-1-16,0 0 0,0-42 62,0 0-62,0-1 16,0 1-16,0 0 0,0 0 0,0-21 16,0 20-16,0 1 0,21 0 15,1-21-15,-1 21 0,0-1 0,0 1 16,0 0-16,0 0 0,1 0 16,20 21-16,-21 0 0,0-21 0,22 21 15,-22 0-15,0 0 0,21 21 16,-21 0-16,1 0 0,-1 0 0,0 0 15,-21 22-15,0-22 0,0 21 16,0-21-16,0 22 0,0-22 0,0 0 16,0 0-16,0 22 0,0-22 15,0 0-15,-21-21 0,21 21 16,-21-21-16,21-21 47,0 0-32,0 0 1,21-1-16,-21 1 0</inkml:trace>
  <inkml:trace contextRef="#ctx0" brushRef="#br0" timeOffset="58239.7">11028 3154 0,'0'21'47,"0"0"-47,0 0 0,0 1 0,-21-1 16,21 0-16,0 0 0,0 21 0,0-20 16,-22-1-16,22 0 0,-21 0 15,21 0-15,-21 0 0,21 1 16,0-1-1,0-42 17,0-1-17,0 1-15,0 0 16,0 0-16,0-21 0,21 20 0,0 1 0,1-21 16,-1 21-16,21-22 15,-21 22-15,22 0 0,-1 0 0,-21 0 16,21 0-16,1 21 0,-22 0 15,21 0-15,-21 0 0,1 0 0,-1 0 16,0 21-16,-21 0 0,0 21 0,21-21 16,-21 22-16,0-22 0,0 21 15,0-21-15,0 1 0,0 20 0,0-21 16,0 0-16,-21 0 0,21 1 0,-21-1 16,21 0-16,0 0 15,0-42 16,0 0-15,21 0-16</inkml:trace>
  <inkml:trace contextRef="#ctx0" brushRef="#br0" timeOffset="58571.51">11599 3281 0,'21'0'16,"1"0"-1,-1 0 1,0 0-16,0 0 0,0-21 16,0 21-16,1-21 0,-1 21 15,0-22-15,-21 1 16,21 21-16,-21-21 0,0 0 16,-21 21-1,0 0-15,0 0 16,-1 0-16,1 21 0,0-21 0,-21 21 15,21 22-15,-1-22 0,1 0 16,21 0-16,-21 21 0,21-20 0,-21-1 16,21 0-16,0 0 0,0 0 0,0 0 15,0 1-15,0-1 16,21 0-16,0-21 0,0 0 16,1 0-16,20 0 0,-21 0 0,0 0 15,0 0-15,22 0 0</inkml:trace>
  <inkml:trace contextRef="#ctx0" brushRef="#br0" timeOffset="58903.67">12001 3260 0,'0'-21'0,"0"42"0,22-64 0,-22 22 0,0 0 16,21 21-16,-21-21 0,21 21 16,0 0-16,0 0 0,0 0 15,1 0-15,-1 0 0,0 0 16,0 21-16,0 0 15,-21 22-15,0-22 0,0 0 0,21 21 16,-21-21-16,0 22 0,0-22 16,0 0-16,0 21 0,0-20 0,-21-1 15,0 0-15,0 0 0,0 0 16,0 0-16,-1-21 0,1 0 16,0 0-1,21-21-15,0 0 16,0 0-16,0 0 0,21 0 15,0-1-15,1 1 0,-1-21 0,21 0 16,-21 20-16,0-20 16,22 0-16,-22-1 0,21 22 0,-21-21 0,1 21 15,20 0-15,-21-1 0,0 1 16</inkml:trace>
  <inkml:trace contextRef="#ctx0" brushRef="#br0" timeOffset="59721.2">13801 3620 0,'-22'-22'32,"22"1"-17,0 0-15,22 0 16,-22 0-16,21 0 0,0-1 16,-21 1-16,21 0 0,0 0 0,-21-21 15,0 20-15,0-20 0,0 0 16,0-1-16,0 22 0,0-21 0,-21 21 15,0-22-15,0 22 0,-22 21 16,22-21-16,-21 21 0,0 0 16,20 0-16,-20 0 0,-21 21 0,20 0 15,1 1-15,0-1 0,-1 21 16,1-21-16,21 22 0,-22-1 0,22 0 16,0 1-16,0-1 0,21 0 15,0-21-15,0 22 0,0-22 0,0 0 16,0 0-16,21 0 0,0 1 0,0-22 15,22 0-15,-22 0 0,21 0 16,-21 0-16,22 0 0,-1 0 0,0 0 16,-20-22-16,20 22 0,0-21 0,-21-21 15,22 21-15,-1 0 0,-21-22 16,0 22-16,1-21 0,-1-1 16,0 1-16,0 0 0,-21-1 15,21 1-15,-21 21 0,0-21 0,0 20 16,-21 44-1,0-1 1,0 21-16,21-21 0,0 22 0,-21-1 16,21 0-16,-22 1 0,22-1 15,0 0-15,0-21 0,0 22 0,0-22 16,0 0-16,0 0 0,22 0 0,-1 1 16,0-22-16,0 0 0,0 0 15,22 0-15,-22 0 0,21 0 16,-21 0-16,22-22 0,-1 1 0,-21 0 15</inkml:trace>
  <inkml:trace contextRef="#ctx0" brushRef="#br0" timeOffset="59984.05">14520 2604 0,'0'0'0,"0"-106"31,-21 127-31,0 0 15,0 21-15,21 1 0,-21 20 16,-1-20-16,1 20 0,0-21 16,21 22-16,-21-1 0,0 1 15,0-22-15,-1 22 0,22-1 0,0-20 16,-21-1-16,21 21 0,0-41 0,-21 20 16,21-21-16,0 0 0,0 0 15,0 1-15,0-1 0,21-21 16,0 0-1,-21-21-15,22-1 0,-1 22 0,0-21 16</inkml:trace>
  <inkml:trace contextRef="#ctx0" brushRef="#br0" timeOffset="60271.88">14817 2434 0,'0'0'0,"0"43"31,0-22-31,-22 21 0,22 0 16,-21 1-16,0-1 0,21 22 15,0-22-15,-21 21 0,0-20 0,21 20 16,-21-20-16,-1 20 0,22-21 0,-21 1 16,21-1-16,0 0 0,-21 1 15,21-1-15,-21 0 0,21-20 0,0-1 16,0 0-16,0 0 0,0 0 15,0 0 1,21-21 0,0-21-16,0 0 15,-21 0-15,22 0 0</inkml:trace>
  <inkml:trace contextRef="#ctx0" brushRef="#br0" timeOffset="60667.66">14986 3069 0,'0'0'15,"0"21"1,-21 1 0,0-1-16,-1 0 15,22 21-15,-21-21 0,21 1 0,0 20 16,0-21-16,0 0 0,0 0 0,0 1 16,0-1-16,0 0 0,21 0 15,1-21-15,20 21 0,-21-21 0,21 0 16,1 0-16,20 0 0,-20 0 15,-1 0-15,21-21 0,-20 21 0,-1-21 16,0 0-16,1 0 0,-22-1 0,0 1 16,0-21-16,0 21 15,1-22-15,-22 22 0,0-21 0,0 0 0,0 20 16,0-20-16,0 21 0,-22 0 16,1 0-16,0-1 0,0 22 15,-21 0-15,20 0 0,-20 0 0,21 0 16,-21 0-16,-1 22 0,22-1 15,-21 0-15,21 0 0,-22 0 0,22 22 16,0-22-16,0 0 0,0 21 0,21-21 16,0 1-16,0-1 0,0 0 15,0 0-15,21 0 0,0-21 0,21 0 16,-21 21-16,22-21 0</inkml:trace>
  <inkml:trace contextRef="#ctx0" brushRef="#br0" timeOffset="61223.82">15917 3048 0,'0'0'0,"0"-42"31,0 63-31,0 0 16,-21 0-16,0 22 0,0-22 15,21 21-15,-21 0 0,21-20 0,-22 20 16,22 0-16,-21-21 0,21 1 15,0 20-15,0-21 0,0 0 0,0 0 16,21-21 0,1 0-1,-1 0-15,0 0 0,0 0 0,0-21 16,0 0-16,22 21 0,-22-21 16,0-21-16,21 20 0,-20 1 0,20-21 15,-21 21-15,0 0 0,0-22 16,1 22-16,-1 0 0,0 21 0,-21-21 15,21 21-15,-21 21 16,-21 0 0,0 0-16,0-21 0,21 43 0,-22-22 15,1 0-15,21 0 0,0 0 16,0 0-16,0 1 0,0-1 16,0 0-16,21 0 0,1-21 15,-1 0-15,0 0 0,21 0 16,1 0-16,-1 0 0,-21 0 0,21 0 15,1-21-15,-1 21 0,-21-21 16,22-22-16,-22 22 0,0-21 0,0 21 16,0-22-16,-21 1 0,0 21 0,0-21 15,0 20-15,0-20 0,0 21 16,0 0-16,-21 21 0,0-21 0,0 21 16,0 0-16,-1 0 0,1 0 15,0 0-15,0 0 0,0 21 0,0-21 16,-1 21-16,1-21 0,21 21 15</inkml:trace>
  <inkml:trace contextRef="#ctx0" brushRef="#br0" timeOffset="62075.73">18161 3302 0,'-21'-21'0,"42"42"0,-63-42 15,20 21-15,1-21 16,0 21-16,21-21 0,0-1 0,0 1 16,0 0-1,0 0-15,0 0 0,21 0 16,0-1-16,1 22 0,20-21 16,-21 21-16,21 0 0,-20 0 15,20 0-15,0 0 0,-21 0 0,22 0 16,-22 0-16,0 21 0,-21 1 15,0 20-15,0-21 0,0 0 0,0 22 16,0-22-16,-21 21 0,0-21 16,0 22-16,-1-22 0,1 0 0,0 21 15,21-21-15,0 1 0,0-1 16,0 0-16,21-21 16,22 0-16,-22 0 15,21 0-15,-21-21 0,22 21 16,-1-21-16,0-1 0,22 1 15,-22 0-15,-21 0 0,22 0 0,-1-22 16,-21 22-16,21 0 0,-20-21 16,-1 21-16,-21-22 0,0 22 0,21 0 15,-21 0-15,0 0 16,0 42 0,-21 0-16,0 0 15,21 0-15,-22 22 0,1-1 0,0 0 16,21 1-16,-21-1 0,0 0 0,0 1 15,-1 20-15,1-21 16,0 1-16,21 20 0,-21-20 0,21 20 16,-21-21-16,21 22 0,-21 21 15,21-22-15,0 1 0,0-1 0,-22 22 16,22-22-16,-21-20 0,0 20 0,0-21 16,21 1-16,-42-1 0,20 0 15,1-20-15,-21-1 0,0 0 0,-1-21 16,1 0-16,0 0 0,-22 0 0,22 0 15,-1 0-15,1-21 0,0 0 16,-1-22-16,1 22 0,0-21 16,-1-1-16,22 1 0,0 0 0,0-22 0,0 22 15,21-22-15,0 1 0,0 21 16,0-22-16,21 22 0,0-1 0,21-20 16,-20 21-16,20-1 0,21-20 15,1 20-15,-1-20 0,22 21 16</inkml:trace>
  <inkml:trace contextRef="#ctx0" brushRef="#br0" timeOffset="62887.92">19262 2963 0,'0'0'0,"21"-21"0,-21 0 0,21 21 16,-42 21 15,0 0-31,-1 1 0,1-1 0,0 21 16,-21 0-16,21-20 15,-1 20-15,1 0 0,0 1 0,0-1 16,21-21-16,0 21 0,0-20 16,0-1-16,0 0 0,21 0 15,0 0-15,0-21 0,1 0 16,-1 0-16,21 0 0,-21 0 0,22 0 16,-1-21-16,0 0 0,1 0 0,-22 0 15,21-1-15,0 1 0,-20-21 16,20 0-16,-21 20 0,0-20 0,0 0 15,-21-1-15,0 1 0,0 0 16,0 21-16,0-22 0,0 22 16,-21 0-16,-21 0 0,21 0 15,0 21-15,-22 0 0,1 0 0,21 21 16,-22 0-16,1 21 0,21-21 16,-21 22-16,20-1 0,-20 0 0,21 1 15,0-1-15,21-21 0,0 22 16,0-1-16,0-21 0,21 21 0,0-20 15,0-1-15,22 0 0,-22-21 0,21 0 16,0 0-16,1 0 0,-1 0 16,-21 0-16,22 0 0,-1-21 0,0 21 15,1-21-15,-1-1 0,-21 1 16,21-21-16,-20 21 0,20-22 16,-21 1-16,21 21 0,-20-21 0,-1-1 15,-21 22-15,21 0 0,-21 0 16,21 0-16,-21 42 31,0 0-31,0 0 0,-21 21 16,21-20-16,-21-1 0,21 21 15,0-21-15,0 0 0,0 1 0,0-1 16,0 0-16,0 0 0,0 0 16,21-21-1,0 0-15,0 0 0,0 0 0,1 0 16,-1-21-16,0 21 15,0-21-15,0 0 0,0 0 0,1-22 16,20 22-16,-21-21 0,0 21 0,0-22 16,1 22-16,-22-21 0,0 21 15,21-1-15,-21 1 0,-21 64 32,21-22-32,-22 0 0,1 0 15,21 21-15,0-20 0,-21 20 16,21-21-16,0 21 0,-21-20 0,21-1 15,0 0-15,0 0 0,0 0 16,0 0-16,21-21 16,0 0-16</inkml:trace>
  <inkml:trace contextRef="#ctx0" brushRef="#br0" timeOffset="63399.63">21294 2180 0,'0'0'0,"21"-21"0,-42 42 32,-1 0-32,1 1 0,21-1 15,-21 21-15,0 22 0,0-22 16,0 21-16,-1 1 0,1-1 0,21 1 16,-21-1-16,0 1 0,21-1 15,-21-20-15,0-1 0,21 0 0,-22 1 16,22-22-16,0 21 0,0-21 0,0 1 15,0-1-15,0 0 0,0 0 16,22-21 0,-1 0-16,0-21 15,0 0-15,21 0 0</inkml:trace>
  <inkml:trace contextRef="#ctx0" brushRef="#br0" timeOffset="63767.44">21717 2688 0,'0'0'0,"-21"43"32,0-22-32,-1 0 0,1 21 15,-21-21-15,21 1 0,0 20 16,-1-21-16,1 21 0,0-20 0,0-1 0,0 0 16,21 21-16,0-21 15,0 1-15,0-1 0,21 0 16,21-21-16,-21 0 15,22 0-15,-22 0 0,21 0 0,1 0 16,-1 0-16,-21-21 0,21 0 0,1 21 16,-22-22-16,0 1 0,21 0 15,-42 0-15,22-21 0,-22 20 0,0-20 16,0 21-16,0-21 0,0 20 16,0 1-16,-22 0 0,1-21 0,0 42 15,0-21-15,0-1 0,0 22 16,-1 0-16,1 0 0,0 0 15,0 0-15,0 0 0,21 22 16</inkml:trace>
  <inkml:trace contextRef="#ctx0" brushRef="#br0" timeOffset="64015.58">21061 2498 0,'0'0'0,"-21"-21"15,-1 21-15,44-43 32,20 43-32,-21 0 0,21 0 0,1 0 15,-1 0-15,22 0 0,-22 0 16,21 0-16,1 0 0,-22 0 0,1 0 15,-1 0-15,-21 0 0,21 0 16,-20 0-16,-1 0 0,0 0 16,0 0-16,0 0 15</inkml:trace>
  <inkml:trace contextRef="#ctx0" brushRef="#br0" timeOffset="64519.24">22881 2731 0,'-21'0'0,"42"0"0,-63 0 0,21 0 0,-1 0 15,1 0-15,0 0 0,21-22 16,0 1-1,0 0-15,21 21 16,22-21-16,-22 0 0,21 21 16,-21 0-16,22 0 0,-1 0 0,0 0 15,-21 0-15,22 0 0,-1 0 16,-21 0-16,22 21 0,-22 0 0,21 0 16,-21 0-16,0 1 0,1-1 15,-1 21-15,-21-21 0,0 22 0,0-22 16,0 0-16,0 21 0,0-21 0,0 1 15,0-1-15,-21-21 0,21 21 16,-22-21-16,1 0 0,0 0 16,0 0-16,0 0 15,0 0-15,21-21 16,0 0-16,0-1 0,0 1 16,0 0-16,0 0 0,0 0 15,0 0-15,21-22 0,0 22 0,0-21 16,0 21-16,0-1 0,1-20 15,-1 21-15,0 0 0,0 21 0,0-21 16,0 21-16,1 0 0,-1 0 16,0 0-16,0 0 0,0 0 15,0 0-15</inkml:trace>
  <inkml:trace contextRef="#ctx0" brushRef="#br0" timeOffset="65431.72">23812 2625 0,'0'0'0,"-21"0"0,0 0 16,0 0-16,21 21 15,-21-21-15,21 21 0,0 0 16,-21 0-16,21 1 0,-22-1 0,22 0 16,0 0-16,0 21 0,0-20 15,0-1-15,0 0 0,0 0 0,0 0 16,0 0-16,0 1 15,22-22-15,-1 21 0,0-21 16,0 0-16,0 0 0,0 0 0,22 0 16,-22 0-16,21 0 0,1 0 15,-22 0-15,21 0 0,-21-21 0,0 21 16,22-22-16,-22 1 0,0 0 0,0 0 16,0 0-16,1-22 0,-1 22 15,0-21-15,-21 21 0,21-22 0,-21 22 16,21 0-16,-21 0 0,0 0 15,0 0-15,0 42 16,0 0 0,-21 0-16,0 0 0,0 0 15,21 1-15,0 20 0,-21-21 0,-1 21 16,22-20-16,0-1 0,0 0 16,0 0-16,0 0 0,0 0 0,0 1 15,0-1-15,22-21 16,-1 0-16,0 0 0,0 0 0,21 0 15,-20 0-15,-1 0 0,21 0 0,-21 0 16,0 0-16,22-21 0,-22-1 16,0 22-16,0-21 0,22 0 0,-22 0 15,0 0-15,0-22 0,-21 22 16,21 0-16,-21 0 0,21 0 16,-21 0-16,0 42 31,-21-21-31,0 21 0,0 0 15,21 0-15,-21 0 0,0 1 16,21-1-16,-22 0 0,1 0 0,0 0 16,21 0-16,-21-21 0,0 22 15,21-1-15,-21-21 16,-1 0 0,22-21-1,0-1 1,0 1-16,22 0 15,-1 0-15,0 0 0,0 0 16,0-22-16,0 22 0,22-21 0,-22 21 16,21-22-16,1 22 0,-1-21 15,0 21-15,1-1 0,-1 22 0,21 0 16,-20 0-16,-1 0 0,-21 0 16,22 0-16,-22 22 0,0-1 0,-21 0 15,0 21-15,0-21 0,0 22 0,0-22 16,0 21-16,-21-21 0,0 22 15,-1-22-15,1 0 0,0 0 0,0 0 16,0 1-16,21-1 0,-21 0 16,-1 0-16,1-21 15,0 0 1,21-21 0,0 0-16,0 0 0</inkml:trace>
  <inkml:trace contextRef="#ctx0" brushRef="#br0" timeOffset="66139.31">25950 3048 0,'0'0'16,"0"21"-1,0-42 1,21 0 0,1 21-16,20-21 0,-21 0 15,21 21-15,-20-22 0,20 1 0,0 0 16,1 0-16,-1-21 0,0 20 15,1-20-15,-1 0 0,0 21 16,1-22-16,-1 1 0,-21 0 16,0-1-16,0 22 0,-21-21 0,0 21 15,0-1-15,0 1 0,-21 0 16,0 21-16,0 0 0,0 0 0,0 0 16,-1 0-16,1 0 0,0 21 15,0 0-15,21 1 0,0 20 0,0-21 16,0 0-16,0 22 0,0-1 15,21-21-15,0 21 0,0-20 0,1 20 16,-1-21-16,0 21 0,-21-20 16,21-1-16,0 21 0,-21-21 0,21 0 15,-21 1-15,0-1 16,-21-21 0,0 0-16,0 0 0,-21 0 0,20 0 15,1 0-15,0 0 0,0 0 0,0-21 16,21-1-1,-21 22-15,21-21 0,0 0 16,0 0-16,21 0 0,0 0 16,21-1-16,-21 1 0,22 0 0,-1 0 15</inkml:trace>
  <inkml:trace contextRef="#ctx0" brushRef="#br0" timeOffset="66523.09">27009 2773 0,'0'0'0,"21"0"47,0 0-47,0 0 0,0-21 16,0 21-16,1-21 0,-1 21 0,0-22 16,0 22-16,0-21 0,0 0 0,1 0 15,-22 0-15,0 0 0,0-1 16,21 1-16,-21 0 0,0 0 0,0 0 15,-21 21 1,-1 0-16,1 0 16,-21 21-16,21 0 0,0 0 15,-22 0-15,22 22 0,-21-22 0,-1 21 16,22-21-16,0 22 0,0-22 16,0 0-16,0 21 0,21-20 0,0-1 15,0 0-15,0 0 0,0 0 0,0 0 16,21-21-16,0 0 15,0 22-15,0-22 0,0 0 0,1 0 16,-1 0-16,21 0 0,-21 0 16,0-22-16,22 22 0,-22-21 0,21 21 15,-21-21-15,1 0 0</inkml:trace>
  <inkml:trace contextRef="#ctx0" brushRef="#br0" timeOffset="67163.72">27940 2138 0,'0'0'0,"21"0"0,-21-21 0,0 0 15,21 21-15,-21-22 0,21 1 16,-21 0-1,0 42 17,0 0-32,-21 1 15,0 20-15,0-21 0,0 21 0,0 1 16,-1 20-16,1-20 0,-21 20 0,21-21 16,0 22-16,-1-22 0,1 1 15,0-1-15,0 0 0,0 1 16,0-22-16,21 0 0,0 0 0,-22 0 15,22 0-15,0 1 0,-21-1 16,42-42 31,1 21-47</inkml:trace>
  <inkml:trace contextRef="#ctx0" brushRef="#br0" timeOffset="67551.5">28236 2477 0,'0'0'0,"21"0"0,1-22 15,-22 1-15,-22 21 32,1 0-32,0 21 15,0 1-15,0-22 0,0 21 16,-1 0-16,1-21 0,0 21 0,21 0 15,0 0 1,0 1-16,0-1 16,0 0-16,21-21 15,0 21-15,1-21 0,-1 21 16,0-21-16,0 21 0,0 1 16,0-22-16,-21 21 0,22-21 15,-22 21-15,0 0 0,-43 0 16,22-21-1,0 0-15,0 0 0,-22 21 16,22-21-16,0 0 0,-21 0 0,21 0 16,-1 0-16,1 0 0,0 0 15,21-21 17</inkml:trace>
  <inkml:trace contextRef="#ctx0" brushRef="#br0" timeOffset="67799.36">27728 2265 0,'0'0'0,"-21"-21"16,42 0-1,0 21 1,1 0-16,-1 0 0,0 0 0,21 0 15,-21 0-15,22 0 0,-22 0 16,21 0-16,1 0 0,-22 0 0,21 0 16,-21 0-16,0 0 0,1 0 15,-22-22 1,0 1 0</inkml:trace>
  <inkml:trace contextRef="#ctx0" brushRef="#br0" timeOffset="68911.72">29125 2709 0,'21'0'0,"-21"-21"0,22 21 15,-22-21-15,21 0 0,0 0 16,0 0-16,0-1 0,0 1 16,1 0-16,-1 0 0,0 0 0,0 0 15,0-22-15,0 22 0,1 0 16,-1 0-16,-21 0 0,21-1 0,-21 1 16,21 0-16,-21 0 15,0 42 16,0 0-31,-21 0 0,21 1 0,-21-1 16,0 0-16,21 21 0,-22-21 0,22 22 16,-21-22-16,0 0 0,21 0 15,0 22-15,0-22 0,0 0 0,0 0 16,0 0-16,0 0 16,21-21-16,0 0 15,1 0-15,-1 0 0,0 0 16,0 0-16,0 0 0,0-21 15,1 0-15,-1 21 0,-21-21 16,0 0-16,21 0 0,-21-22 0,0 22 16,0-21-16,0 21 0,0-22 15,0 22-15,0 0 0,0-21 16,0 20-16,-21 1 0,21 0 16,21 21 30,0 0-30,0 0-16,0 0 0,22 0 16,-1 0-16,-21 0 0,22 0 15,-1 0-15,21-21 0,-20 21 0,-1-21 16,0 21-16,1-21 0,-22 21 0,21-22 16,-21 22-16,1-21 0,-1 21 15,-21-21-15,0 0 16,-21 21 15,21 21-31,-22 0 0,1 0 16,21 1-16,-21-1 0,0 0 15,21 0-15,-21 21 0,0 1 0,-1-1 16,22 0-16,-21 1 0,0-1 16,21 0-16,-21 1 0,0-1 0,21-21 15,-21 22-15,21-1 0,0-21 16,0 21-16,0-20 0,0-1 15,0 21-15,0-21 0,0 0 16,21 1-16,0-22 16,-42 0 15,0-22-31,21 1 0,-22 0 16,1 0-16,21 0 0,0 0 15,0-1-15,-21-20 0,21 21 0,0 0 16,0-22-16,0 22 0,0 0 15,0 0-15,21 0 0,-21 0 0,21-1 16,1 22-16,-1-21 0,0 0 0,0 21 16,21 0-16,-20-21 15,20 21-15,-21 0 0,21-21 0,1 21 16,-22 0-16</inkml:trace>
  <inkml:trace contextRef="#ctx0" brushRef="#br0" timeOffset="69363.46">30946 2244 0,'0'0'16,"-22"-64"-1,22 43 1,22 21-16,-1 0 15,0 0-15,0 0 0,0 0 16,0 0-16,1 0 0,-1 0 0,21 21 16,-21-21-16,-21 21 0,21 1 15,-21 20-15,22-21 0,-22 0 16,0 22-16,0-22 0,0 21 0,0 0 16,-22-20-16,1 20 0,21-21 15,-21 0-15,0 0 0,0 1 0,21-1 16,-21-21-16,-1 0 15,22-21 1,0-1 0,0 1-16,0 0 0,0 0 15,22 0-15,-1 0 0,-21-22 0,21 22 16,0-21-16,0 21 0,22-1 16,-22-20-16,0 21 0,0 0 0,0 0 15,0 21-15,1-22 0,-1 22 16,0 0-16,0 0 0,0 0 15,0 0-15,1 0 16</inkml:trace>
  <inkml:trace contextRef="#ctx0" brushRef="#br0" timeOffset="69687.28">31454 2350 0,'21'0'16,"0"0"-1,0 0-15,0 0 0,0 0 16,1 0-16,-1-22 0,0 22 16,0-21-16,0 21 0,0-21 0,22 0 15,-22 0-15,0 0 16,-21-1-16,0 1 16,-21 21-1,0 0-15,0 0 16,-22 0-16,22 21 0,0-21 15,-21 22-15,20-1 0,1 0 0,0 0 16,0 21-16,21-20 0,0-1 16,0 0-16,0 0 0,0 0 0,0 0 15,0 1-15,0-1 16,21-21-16,0 0 0,0 0 0,1 0 16,-1 0-16,21 21 0,0-21 15</inkml:trace>
  <inkml:trace contextRef="#ctx0" brushRef="#br0" timeOffset="70611.75">32237 2307 0,'21'-21'0,"-42"42"0,63-63 15,-42 21-15,0 0 0,0-1 16,0 1-16,0 0 16,-21 21-16,0 0 0,0 0 15,-22 0-15,22 0 0,0 0 16,-21 21-16,20 0 0,-20 1 0,21-1 15,-21 0-15,20 0 0,1 0 16,0 0-16,21 1 0,0-1 16,0 0-16,-21-21 0,21 21 15,0 0-15,0 0 0,21 1 16,0-22-16,0 0 16,1 0-16,-1 0 0,0 0 0,0 0 15,21 0-15,-20-22 0,-1 1 16,0 0-16,0 21 0,0-21 15,0 0-15,1 0 0,-1-1 0,0 1 16,0 0-16,-21 0 0,21 21 16,-21-21-16,0 42 31,-21 0-31,21 0 16,-21 0-16,0 1 0,0 20 15,-1-21-15,1 21 0,0-20 16,0 20-16,0 0 0,0 1 0,21-22 15,-22 21-15,1-21 0,21 22 16,0-22-16,0 21 0,0-21 0,-21 0 16,21 1-16,0-1 15,0 0-15,21-21 32,0 0-32,1-21 0,-1 0 15,0 21-15,0-43 0,0 22 16,0 0-16,1-21 0,-1-1 15,0 1-15,21 0 0,-21-1 16,1 1-16,-1 0 0,0-1 0,0 1 16,0 21-16,0 0 0,-21-1 15,22 1-15,-22 42 32,-22 1-17,1-22-15,0 21 0,21 0 0,0 0 16,0 0-16,-21 0 0,21 1 15,0-1-15,0 0 0,0 0 16,0 0-16,21-21 16,0 0-1,0 0-15,1 0 0,-1 0 16,0 0-16,0 0 0,0-21 16,0 0-16,1 0 0,-1-22 15,0 22-15,0 0 0,0 0 16,-21 0-16,0 0 0,21-1 15,-21 1-15,0 42 32,0 1-32,0-1 15,-21-21-15,21 21 0,-21 0 16,21 0-16,-21 0 0,21 1 0,0-1 16,0 0-16,0 0 0,0 0 15,21-21 16,0 0-31,0 0 0,1 0 16</inkml:trace>
  <inkml:trace contextRef="#ctx0" brushRef="#br0" timeOffset="70979.53">32872 2371 0,'0'-21'31,"21"21"-15,0 0-16,0 0 16,0-22-16,1 22 15,-1 0-15,0-21 0,0 21 16,0-21 0,-42 21 15,0 21-16,0-21-15,0 21 0,-1 1 16,1-1-16,21 0 0,-21-21 0,0 21 16,21 0-16,0 0 0,0 1 0,-21-1 15,21 0 1,0 0-16,21-21 31,0 0-31,0 0 16,0 0-16,1-21 0,-1 21 0,0-21 15,0 21-15,21-21 0</inkml:trace>
  <inkml:trace contextRef="#ctx0" brushRef="#br0" timeOffset="71303.35">33337 2307 0,'0'0'16,"22"-42"0,-44 42-1,1 0-15,0 0 0,0 0 16,0 0-16,0 0 0,-22 21 15,22-21-15,21 21 0,-21-21 16,21 21-16,-21 1 0,21-1 16,0 0-16,0 0 15,0 0-15,21-21 0,-21 21 0,21 1 16,-21-1-16,21-21 16,-21 21-16,21-21 0,-21 21 15,0 0 1,-21-21-1,0 0-15,0 0 16,0 0-16,0 0 16,21-21-1,0 0 1,0 0 0,21 0-16</inkml:trace>
  <inkml:trace contextRef="#ctx0" brushRef="#br0" timeOffset="71624.17">33613 2011 0,'0'0'0,"0"-21"0,0 0 16,0-1 0,0 44 15,0-1-31,-22 0 0,1 0 15,0 0-15,0 22 0,0-22 16,0 0-16,-1 21 0,1-21 16,0 1-16,0 20 0,0 0 15,0-21-15,-1 22 0,22-22 0,0 21 16,0-21-16,0 1 0,0-1 16,0 0-16,0 0 0,0 0 15,0 0-15,22 1 16,-1-22-16,0 0 0,0 0 15,0 0-15,0-22 0,1 22 16,-1-21-16,0 0 0,0 21 16</inkml:trace>
  <inkml:trace contextRef="#ctx0" brushRef="#br0" timeOffset="71872.03">33295 2201 0,'-42'0'0,"84"0"0,-127 0 0,64 0 16,42 0 0,1 0-16,-1 0 15,21 0-15,0 0 0,22 0 0,-22 0 16,22 0-16,-22 0 0,0 0 16,22 0-16,-22 0 0,1 0 15,-22 0-15,21 0 0,0 0 0</inkml:trace>
  <inkml:trace contextRef="#ctx0" brushRef="#br0" timeOffset="73240.24">995 5292 0,'0'-21'16,"-21"-1"-1,21 1-15,-22 21 16,1 0 15,0 21-15,21 1-16,0-1 15,-21 21-15,21-21 0,-21 0 0,21 1 16,-21-1-16,21 0 0,0 0 16,0 0-16,0 0 0,0 1 0,0-1 15,0-42 32</inkml:trace>
  <inkml:trace contextRef="#ctx0" brushRef="#br0" timeOffset="73587.05">952 4805 0,'-42'-21'16,"21"21"-1,21-21 48,0-1-48,0 1 17,-21 21-17,21 21 17,0 1-17,0-1-15,0 0 16,21 0-16,0-21 0</inkml:trace>
  <inkml:trace contextRef="#ctx0" brushRef="#br0" timeOffset="74115.74">1566 5059 0,'0'42'32,"0"-21"-32,-21 1 0,21-1 0,-21-21 15,21 21-15,0 0 0,0 0 16,0 0-16,-21 1 0,21-1 0,0 0 16,0 0-16,-21 0 0,21 0 15,0 1-15,0-1 0,0 0 16,-22-21-16,1 0 15,0 0 1,0-21 15,21 0-31,0-1 0,0 1 16,0 0-16,0 0 0,21-21 16,0 20-16,0-20 0,1 21 0,20-21 15,-21-1-15,21 22 0,1-21 16,-1 21-16,-21-22 0,22 22 0,-1 21 15,0 0-15,1 0 0,-22 0 16,0 0-16,21 0 0,-21 42 0,-21-20 16,0-1-16,22 21 0,-22 0 15,0-20-15,0 20 0,0 0 0,0-21 16,0 22-16,-22-22 0,1 21 16,21-21-16,0 1 0,0-1 15,-21 0-15,21 0 16,0-42 15</inkml:trace>
  <inkml:trace contextRef="#ctx0" brushRef="#br0" timeOffset="74887.3">3302 5313 0,'21'0'16,"0"-21"-16,0 0 15,-21-1-15,22 22 0,-1-21 16,0 0-16,-21 0 15,21 0-15,-21 0 0,0-1 0,21 1 16,-21-21-16,0 21 0,0-22 0,0 22 16,0-21-16,0 21 0,-21-22 15,21 22-15,-21 0 0,0 0 16,0 0-16,-1 21 0,1 0 16,0 0-16,-21 0 0,21 21 0,-1 21 15,1-21-15,0 22 0,0-22 16,0 21-16,0 22 0,-1-22 0,1 0 15,0 1-15,0-1 0,21-21 16,0 22-16,0-22 0,0 0 0,0 0 16,0 0-16,0 0 0,21-21 15,0 0-15,0 0 16,1 0-16,-1 0 0,0 0 0,21 0 16,-21-21-16,1 21 0,20-21 15,-21 0-15,21 0 0,-20 0 16,-1-22-16,21 22 0,-21 0 15,0-21-15,1 20 0,-1-20 0,-21 21 16,0-21-16,21 20 0,-21 1 16,0 42-1,0 1 1,0-1-16,0 0 0,0 0 16,0 21-16,0-20 0,0-1 0,0 0 15,0 21-15,0-21 0,0 1 16,0-1-16,21 0 0,0-21 15,-21 21-15,21-21 16,1 0-16,-1 0 16,0 0-16,0-21 0,0 0 15</inkml:trace>
  <inkml:trace contextRef="#ctx0" brushRef="#br0" timeOffset="75587.89">4911 4911 0,'0'0'0,"21"0"0,0 0 15,0-21-15,0-1 0,0 22 0,1-21 16,-1 0-16,0 0 15,0 0-15,0 21 0,0-21 0,1-1 16,-1 1-16,0 0 0,-21 0 16,0 0-16,0 0 0,-21-1 15,0 22-15,-1 0 0,1 0 16,-21 0-16,21 0 0,-22 0 16,22 0-16,0 0 0,-21 0 0,21 22 15,-1-22-15,22 21 0,-21 0 16,21 0-16,0 0 15,0 0-15,21 1 0,1-1 16,-1 0-16,0 0 0,21 0 16,-21 0-16,1 1 0,-1-1 15,0 0-15,21 0 0,-21 0 16,1 0-16,-1-21 0,0 22 0,-21-1 16,0 0-16,21 0 0,-21 0 15,0 0-15,0 1 0,-21-22 16,0 21-16,0-21 0,-22 21 0,22-21 15,-21 0-15,-1 0 0,22 0 16,-21 0-16,0 0 0,20 0 0,-20 0 16,21 0-16,0 0 0,-22 0 0,43-21 15,-21 21-15,0-21 0,0-1 16,21 1-16,0 0 31,21 21-31,0-21 0,0 21 0,1-21 16,-1 21-16,21 0 0,-21-21 0</inkml:trace>
  <inkml:trace contextRef="#ctx0" brushRef="#br0" timeOffset="75951.69">5461 4805 0,'0'0'0,"0"-21"31,0 42-16,-21 0 1,21 0-16,0 22 0,0-22 0,0 21 16,-21 0-16,21 1 0,0-1 15,0 0-15,0 22 0,-22-22 0,22 22 16,-21-22-16,21 22 0,-21-1 16,21 22-16,-21-22 0,0 1 0,21 20 15,-21 1-15,-1-21 0,1 20 0,21-20 16,-21 20-16,0-20 0,0-1 15,0 22-15,21-43 0,0 22 16,-22-22-16,22-21 0,0 22 0,0-22 0,0-42 31,22 0-15,-1-1-16,-21-20 0,0 21 0,21-21 16,0-1-16,0-20 0,-21 20 15,21-20-15,1-1 0,-1 1 0,-21-1 16</inkml:trace>
  <inkml:trace contextRef="#ctx0" brushRef="#br0" timeOffset="76283.5">5355 5228 0,'0'0'0,"0"-63"0,0 20 0,0 1 15,0 0-15,0 21 0,0-22 16,0 22-16,0 0 0,0 0 0,0 0 16,21-1-16,0 1 0,1 21 15,-1-21-15,0 21 0,21 0 16,-21 0-16,22 0 0,-22 0 0,21 0 15,1 0-15,-1 0 0,-21 0 0,21 21 16,-20 0-16,-1 1 0,0-1 16,0 21-16,-21-21 0,0 0 0,0 22 15,0-22-15,-21 0 0,0 0 16,0 0-16,-22 1 0,22-1 0,-21 0 16,-1 0-16,22 0 0,-21-21 0,21 21 15,0-21-15,-1 0 16,1 0-16,0 0 0,21 22 0,-21-22 15,42 0 17,0 0-32,0 0 15,-21-22-15,22 1 0,-1 21 16,0-21-16</inkml:trace>
  <inkml:trace contextRef="#ctx0" brushRef="#br0" timeOffset="76647.28">6054 5080 0,'0'0'0,"21"0"15,0-21-15,-21 0 16,21 21-16,0-21 16,0-1-16,1 22 0,-22-21 15,21 0-15,0 0 0,0 0 0,0 21 16,-21-21-16,0-1 0,21 1 15,-21 0-15,0 0 0,-21 21 32,0 0-32,0 0 0,-21 21 15,20 0-15,1 0 0,0 1 16,0-1-16,-21 0 0,20 21 16,22-21-16,-21 1 0,21 20 0,-21-21 15,21 0-15,0 0 0,0 1 16,0-1-16,0 0 0,21 0 15,0-21-15,1 0 0,-1 0 16,21 0-16,-21 0 0,0 0 16,1 0-16,-1 0 0,0 0 0,0-21 15,0 0-15,0 21 0</inkml:trace>
  <inkml:trace contextRef="#ctx0" brushRef="#br0" timeOffset="77100.03">6667 4826 0,'0'0'0,"22"-21"0,-22 0 0,0 0 16,-22 21 15,1 0-31,0 0 0,21 21 16,-21 0-16,0 0 0,0 0 0,-1 0 16,22 1-16,-21-1 0,21 21 0,-21-21 15,21 22-15,-21-22 0,21 0 16,0 21-16,0-21 0,0 1 0,0-1 15,21 0-15,0 0 16,0-21-16,1 0 0,-1 0 16,0 0-16,0 0 0,21 0 0,-20 0 15,-1 0-15,21 0 0,-21-21 16,22 0-16,-22 21 0,0-21 0,21-1 16,-21 1-16,1 0 0,-1 0 0,0 0 15,-21-22-15,0 22 0,21 0 16,-21 0-16,0 0 0,21 21 0,-21 21 31,0 0-31,-21-21 16,21 42-16,-21-20 0,21-1 15,0 0-15,0 0 0,0 0 16,0 0-16,-21-21 0,21 22 0,0-1 16,0 0-16,21-21 31,0 0-31,-21-21 15,0 0-15,21 21 0</inkml:trace>
  <inkml:trace contextRef="#ctx0" brushRef="#br0" timeOffset="77275.92">7112 4678 0,'0'0'15,"-21"0"-15,21-21 0,-21 21 0,-1 0 16,1 0-16,0 0 15,21 21 1,0 0 0,21-21-1,0 0-15</inkml:trace>
  <inkml:trace contextRef="#ctx0" brushRef="#br0" timeOffset="78227.39">7175 5059 0,'0'0'16,"0"21"-16,22-21 31,-1 0-15,0 0-16,0-21 0,0 21 15,0-21-15,22 0 0,-22-1 0,21 1 16,-21 0-16,22 0 0,-1-21 15,-21 20-15,0-20 0,22 0 16,-22 21-16,0-22 0,0 1 0,-21 21 0,0-22 16,0 22-16,0 0 15,0 0-15,0 0 0,0 0 16,-21 21-16,0 0 0,0 0 16,0 21-16,-1 0 15,22 0-15,-21 0 0,21 0 0,-21 1 16,21 20-16,0 0 0,-21 1 0,21-1 15,0 0-15,-21 22 0,21-22 16,0 22-16,0-22 0,0 21 0,0 1 16,-21-22-16,21 22 0,0-1 15,-22-20-15,22 20 0,-21 1 0,21-1 16,0 22-16,0-22 0,0 1 0,0-1 16,-21 1-16,21-1 0,0 1 15,0-1-15,-21 1 0,21-1 16,0 1-16,0-1 0,0 1 0,0-22 15,0 0-15,0 1 0,0-22 0,0 21 16,0-21-16,0 1 16,21-22-16,0 0 0,0-22 15,22 22-15,-22-21 0,0 0 0,21 0 16,-20-21-16,20 20 0,0-20 16,1 0-16,-22-1 0,21 1 0,0 0 15,-20-22-15,20 22 0,-21-22 16,0 1-16,-21-1 0,0-20 0,0-1 15,0 22-15,0-22 0,-42 0 0,21 22 16,0-1-16,-22 1 0,1 20 16,21 1-16,-22 0 0,1 21 15,0-1-15,21 1 0,-1 0 0,1 0 16,0 21-16,21-21 16,21 21-1,0 0-15,1 0 16,20-21-16,-21 21 0,21-22 0,-20 22 15,20-21-15,0 0 0,1 21 16,-1-21-16,-21 0 0,21 0 0,1-1 16,-22-20-16,0 21 0,0 0 15,0-22-15,1 22 0,-1 0 16,-21 0-16,21 0 0,-21 0 0,0-1 16,0 1-1,0 42 1,-21 1-16,21-1 15,-21 0-15,21 0 0,-22 21 16,22-20-16,0-1 0,0 21 0,0-21 16,0 0-16,0 1 0,-21-1 15,21 0-15,0 0 0,0 0 16,21-42 31,-21 0-47,0 0 0,0 0 15,22-1-15,-22 1 0</inkml:trace>
  <inkml:trace contextRef="#ctx0" brushRef="#br0" timeOffset="78412.28">8170 4678 0,'-21'-21'31,"0"21"-31,42 0 63,0 0-63,0 21 15,1-21 1,-1 0-16</inkml:trace>
  <inkml:trace contextRef="#ctx0" brushRef="#br0" timeOffset="78736.1">8318 4890 0,'0'0'16,"22"0"0,-1 0-16,0 0 15,0 0-15,0 0 16,0-22-16,1 22 16,-1-21-16,0 21 0,0-21 0,0 0 15,0 0-15,-21 0 16,22-1-16,-22 1 0,0 0 15,-22 21 1,1 0-16,0 0 16,0 21-16,0 0 0,0 1 0,-1-1 15,1 21-15,0-21 0,21 0 0,-21 22 16,21-22-16,-21 0 0,21 0 16,0 0-16,0 1 0,0-1 0,0 0 15,0 0-15,21-21 16,0 21-16,0-21 15,0 0-15,1 0 0,-1 0 0,21 0 16,-21 0-16</inkml:trace>
  <inkml:trace contextRef="#ctx0" brushRef="#br0" timeOffset="79247.8">8996 4847 0,'0'0'0,"21"-21"0,-21 0 0,0 0 0,0 0 16,0-1-16,-21 22 15,21-21-15,-21 21 0,-1 0 16,1 0-16,0 0 0,0 0 16,0 0-16,0 21 0,-22 1 15,22-1-15,0 0 0,0 0 0,0 0 16,-1 22-16,1-22 0,0 0 16,21 21-16,-21-21 0,21 1 0,0-1 15,0 0-15,0 0 0,0 0 0,0 0 16,21-21-16,0 0 0,-21 22 15,21-22-15,1 0 0,-1 0 0,0 0 16,0 0-16,0-22 0,22 1 0,-22 0 16,0 0-16,0 0 15,0 0-15,0-1 0,1-20 0,-1 0 0,0-1 16,0 1-16,0 0 0,-21-1 16,21 1-16,1 0 0,-1-1 15,-21 1-15,21 21 0,-21-21 0,0 20 16,0 1-16,0 0 0,-21 21 15,0 21 1,-1 0-16,22 1 0,-21-1 0,0 21 16,0-21-16,0 22 0,21-1 15,0 0-15,-21 1 0,21-1 0,0 0 16,0 1-16,0-1 0,0 0 16,0-21-16,0 22 0,21-22 0,0 0 15,0 0-15,0 0 0,0 1 0,1-22 16,-1 0-16,21 0 0,-21 0 15,0 0-15,1 0 0,-1-22 16,0 1-16,0 0 0,0 0 0,0 0 16</inkml:trace>
  <inkml:trace contextRef="#ctx0" brushRef="#br0" timeOffset="80279.67">10012 5059 0,'21'0'0,"-42"0"0,63 21 15,-21-21 1,0 0 0,-21-21-1,22 21-15,-1-21 0,0 0 0,0-1 16,0 1-16,0-21 0,1 0 16,20 20-16,-21-20 0,21 0 0,1-1 15,-1 1-15,0 0 0,-20-1 16,20 22-16,-21-21 0,0 21 0,0 0 15,-21-1-15,0 1 0,-21 21 16,0 0 0,-21 0-16,21 0 0,-1 21 15,-20 1-15,21-1 0,0 0 0,21 0 16,0 0-16,0 0 0,0 1 0,0-1 16,0 0-16,21 21 0,-21-21 15,21 1-15,0 20 0,0-21 0,1 0 16,-1 22-16,0-22 0,0 0 15,0 0-15,-21 0 0,0 0 0,0 1 16,0-1-16,-21-21 31,0 0-31,0 0 0,0 0 0,-1 0 16,1 0-16,0 0 0,-21-21 0,21 21 16,-1-22-16,1 22 15,0-21-15,21 42 31,0 1-31,21-1 16,0-21-16,1 0 0,-1 0 16,0 21-16,21-21 0,-21 0 0,1 0 15,20 0-15,0 0 16,-21 0-16,22 0 0,-1-21 0,-21 21 0,22-21 16,-1-1-16,-21 22 0,21-21 15,-20 0-15,20 0 0,-21 0 16,0 0-16,0-1 0,1-20 0,-1 21 15,-21 0-15,0-22 0,21 22 16,-21 0-16,0 0 0,0 0 0,0 0 16,0-1-16,-21 44 31,0-22-31,-1 21 0,22 0 16,-21 0-16,0 0 0,0 0 0,21 22 15,0-22-15,0 0 0,0 0 16,0 22-16,0-22 0,0 0 0,0 0 15,0 0-15,21-21 16,0 21-16,0-21 16,1 0-16,20 0 0,-21 0 0,0 0 15,22 0-15,-1-21 0,-21 21 0,21-21 16</inkml:trace>
  <inkml:trace contextRef="#ctx0" brushRef="#br0" timeOffset="82611.27">11620 4720 0,'0'0'0,"0"-21"0,0 0 0,0 0 0,0 0 16,0-1-16,0 1 16,0 0-1,-21 21-15,0 0 0,0 0 16,0 0-16,0 0 0,-1 0 16,1 0-16,0 21 0,21 0 15,-21 1-15,0-1 0,0 0 0,-1 0 16,22 0-16,0 0 0,0 22 0,-21-22 15,21 0-15,0 0 0,0 0 16,0 1-16,0-1 0,0 0 0,21-21 16,1 21-16,-1-21 15,0 0-15,0 0 0,0 0 0,0 0 16,1-21-16,-1 0 0,0 21 16,-21-21-16,21-1 15,-21 1-15,21 0 0,-21 0 0,0 0 16,21 0-16,-21-1 0,0 1 15,0 0-15,22 21 0,-22-21 16,0 42 15,0 0-31,-22 0 16,22 22-16,-21-22 0,21 0 0,-21 21 16,21 1-16,-21-1 0,21 0 0,-21 1 15,0-1-15,-1 22 16,22-22-16,0 0 0,-21 22 0,21-22 0,-21 22 15,21-22-15,-21 21 0,21 1 16,-21-1-16,0 1 0,21-1 16,-22 1-16,22-1 0,-21-20 0,0 20 15,21 1-15,-21-22 0,0 0 0,21 1 16,-21-22-16,21 21 0,-22-21 0,22 1 16,-21-1-16,21 0 0,21-42 31,1 0-31,-1-1 0,0 1 15,0 0-15,0-21 0,0 21 0,1-22 16,-1-20-16,21 20 16,-21-20-16,22-1 0,-22-20 0,0 20 15,21-20-15,-21-1 0,22 0 0,-22 1 16,0-1-16,0 0 0,22 1 16,-22 20-16,0-21 0,0 22 0,0-1 15,-21 22-15,21 0 0,-21-1 16,22 1-16,-22 21 0,0 0 0,0 0 15,0-1-15,0 1 0,0 42 32,0 1-17,0-1-15,0 0 0,0 0 16,0 0-16,0 0 0,0 1 16,0 20-16,0-21 0,0 0 0,0 0 15,0 1-15,0-1 0,0 0 16,21-21-16,-21 21 15,21-21-15,0 0 0,0 0 0,0 0 16,1 0-16,20 0 16,-21-21-16,0 21 0,0-21 0,1 0 15,20 21-15,-21-22 0,0-20 0,0 21 16,1 0-16,-1 0 0,0-1 16,0-20-16,-21 21 0,21 0 15,-21 0-15,0-1 0,21 22 0,-42 0 47,21 22-47,-21-1 0,0 0 16,21 0-16,0 0 0,0 0 15,-21 1-15,21-1 0,0 21 0,0-21 16,0 0-16,0 1 0,0-1 0,0 0 16,0 0-16,21 0 0,0-21 15,0 21-15,0-21 0,1 0 0,-1 0 16,21 0-16,-21 0 0,0 0 15,22 0-15,-1 0 0,-21 0 16,22-21-16,-1 0 0,-21 0 0,0 0 16,22 0-16,-22-1 0,0-20 0,0 21 15,0-21-15,-21 20 0,21-20 16,-21 21-16,22 0 0,-22 0 0,0-1 16,0 1-16,0 0 0,0 0 15,-22 21-15,1 0 0,0 0 16,0 0-16,0 21 0,0-21 15,21 21-15,0 0 0,0 1 16,-22-1-16,22 0 0,0 0 0,0 0 16,0 0-16,0 1 0,0-1 0,0 0 15,22 0-15,-22 0 16,21-21-16,0 21 0,0-21 0,0 0 16,0 0-16,1 0 0,-1 0 0,21 0 15,-21 0-15,0 0 0,22 0 16,-22-21-16,0 0 0,0 21 0,0-21 15,1 0-15,-1 0 0,0-22 0,0 22 16,0 0-16,0 0 0,-21 0 16,0-1-16,22 1 0,-1 0 15,-21 42 1,-21-21 0,-1 21-16,1 1 0,21-1 0,-21 0 15,0 0-15,21 0 0,-21 0 16,21 1-16,0-1 0,-21 0 15,21 0-15,-22 0 0,22 0 16,0-42 31,0 0-47,0 0 0,0 0 16,0 0-16,22-1 0,-22 1 0,21 0 15,0 0-15,0-21 0,0 20 0,0 1 16,1 0-16,-1 21 0,-21-21 15,21 21-15,0 0 0,0 0 16,0 0 0,-21 21-16,22 0 0,-22 0 0,21 1 15,-21-1-15,21 0 0,0 0 16,-21 0-16,21 0 0,0 1 0,-21-1 16,22 0-16,-1 0 0,0 0 15,0-21-15,0 21 0,0-21 16,1-21-1,-22 0-15,21 21 16,-21-21-16,0 0 0,0 0 0,0-1 16,21 1-16,0 0 0,-21 0 15,21 0-15,0-22 0,1 22 16,-1 0-16,-21 0 0,21 0 0,0 0 16,0-1-16,0 1 0,1 21 15,-1 0-15,0 0 0,0 0 16,-21 21-1,0 1-15,0-1 16,0 0-16,0 0 0,0 0 16,0 0 15,0-42 0,0 0-31,0 0 16,0 0-1,0 0-15,-21-1 16,0 22 0,0 0-16,-1 0 0,1 0 15,0 22-15,0-1 16,0 0-16,0 0 0,21 0 16,0 0-16,-22 1 0,22-1 0,-21 21 15,21-21-15,0 0 0,0 1 16,0 20-16,0-21 0,0 0 15,21 0-15,-21 1 0,22-1 0,-1 0 16,0-21-16,0 0 0,0 21 16,22-21-16,-22 0 0,21 0 0,-21 0 15,22 0-15,-22-21 0,21 0 0,-21 21 16,22-21-16,-22-1 0,21-20 16,-21 21-16,0 0 0,1-22 0,-1 22 15,21-42-15,-21 42 0,-21-22 16,0 22-16,0 0 0,0 0 15,-21 21 1,0 0-16,0 21 16,0 0-16,-1-21 0,1 21 15,21 22-15,0-22 0,-21 0 0,21 0 16,0 0-16,0 0 0,0 1 16,0 20-16,0-21 0,21-21 15,0 21-15,1 0 0,20-21 0,-21 0 16,0 22-16,22-22 0,-22 0 0,21 0 15,-21 0-15,0-22 0,1 1 16,-1 21-16</inkml:trace>
  <inkml:trace contextRef="#ctx0" brushRef="#br0" timeOffset="83283.75">15769 4318 0,'0'0'0,"21"-42"32,-21 63-17,0 0-15,0 0 16,0 22-16,0-22 0,0 21 0,0 0 16,-21 1-16,21-22 0,-21 21 15,21 1-15,0-1 0,-21 0 16,0 1-16,-1-1 0,22 0 0,0 1 0,0-22 15,-21 0-15,21 21 16,0-21-16,-21-21 0,21 22 0,0-1 16</inkml:trace>
  <inkml:trace contextRef="#ctx0" brushRef="#br0" timeOffset="83936.56">15452 4678 0,'0'0'0,"-22"0"31,44 0-15,-1 0-16,0 0 16,0 0-16,21 0 0,1 0 0,-22 0 15,42 0-15,-20 0 0,-1-21 0,22 21 16,-22-21-16,21-1 0,1 22 15,-22-21-15,1 21 0,20-21 0,-21 21 16,-20-21-16,20 0 0,-21 0 0,-21-1 16,0 1-16,0 0 15,0 0-15,0 0 0,0 0 0,0-1 16,-21 22 0,0 0-1,21 22-15,-21-1 0,21 0 16,-22 0-16,22 21 0,0-20 15,0 20-15,-21-21 0,21 21 0,0-20 16,0 20-16,0-21 0,-21 21 0,21-20 16,-21 20-16,21-21 0,0 0 15,0 22-15,0-22 0,-21-21 0,21 21 16,0 0-16,-21-21 16,-1 0 15,22-21-31,0 0 15,0 0-15,0-1 0,0-20 0,0 21 16,22 0-16,-1-22 0,0 22 0,0 0 16,0-21-16,22 21 0,-22-1 15,21 1-15,0 0 0,1 0 16,-1 0-16,0 21 0,1 0 0,-1 0 16,0 0-16,-20 0 0,-1 0 0,0 0 15,0 21-15,0 0 0,-21 0 0,0 0 16,0 22-16,0-22 0,0 0 15,0 21-15,0-20 0,-21-1 16,0 0-16,21 0 0,-21 0 0,0 0 16,21 1-16,-22-1 0,22 0 15,22-42 17,-1 0-32</inkml:trace>
  <inkml:trace contextRef="#ctx0" brushRef="#br0" timeOffset="84304.35">16827 4699 0,'22'0'31,"-1"-21"-31,0 21 16,0 0-16,0-21 0,0 21 15,1 0-15,-22-21 0,21 21 0,0-22 16,0 22-16,0-21 0,-21 0 16,21 21-16,-21-21 15,-21 21 1,0 0 0,0 0-16,0 0 0,0 21 0,-1 0 15,1 0-15,0 1 0,0-1 16,21 0-16,0 0 0,-21 0 15,21 0-15,0 1 0,0-1 0,0 0 16,0 0-16,0 0 16,21-21-16,0 0 0,0 0 15,0 0-15,1 0 0,-1 0 0,21 0 16,0-21-16,1 0 0,-1 21 16,0-21-16,1 0 0</inkml:trace>
  <inkml:trace contextRef="#ctx0" brushRef="#br0" timeOffset="84904.01">18817 4636 0,'21'0'16,"-42"0"-16,42-22 0,0 22 0,1 0 16,-22-21-16,21 21 0,0-21 0,-21 0 15,21 0-15,0 0 16,-21-1-16,0 1 0,0 0 16,0 0-16,0 0 0,0 0 0,0-1 15,-21 1-15,21 0 0,-21 21 16,0 0-16,0 0 0,-1 0 15,1 0-15,-21 0 0,21 0 16,0 21-16,-1 22 0,1-22 0,-21 21 16,21 0-16,0 1 0,-22-1 0,22 0 15,0 1-15,0-1 0,0 0 16,-1 22-16,1-22 0,0 1 0,21-22 16,0 21-16,0 0 0,0-20 0,0-1 15,21 0-15,0 0 0,1 0 16,-1-21-16,21 0 0,-21 21 0,22-21 15,-22 0-15,21 0 0,0 0 16,1 0-16,-22-21 0,21 21 0,1-21 16,-1 0-16,0 0 0,1 0 15,-1-1-15,0 1 0,1 0 16</inkml:trace>
  <inkml:trace contextRef="#ctx0" brushRef="#br0" timeOffset="85287.79">19389 4741 0,'0'-21'0,"0"42"0,0-63 0,0 21 16,0 0-16,-22 21 15,1 0 1,0 0-16,0 21 0,21 0 0,-42 0 16,42 0-16,-22 1 0,1-1 0,0 21 15,21-21-15,0 0 0,0 1 16,0-1-16,0 21 0,0-21 16,0 0-16,21 1 0,0-22 15,1 0-15,20 0 0,-21 0 16,0 0-16,22 0 0,-22 0 0,21 0 15,-21 0-15,22-22 0,-22 22 0,21-21 16,-21 0-16,0 0 0,1 0 16,-1-22-16,-21 22 0,0-21 0,0 21 15,21-22-15,-21 22 0,0-21 16,0 21-16,0 0 0,-21-1 0,0 1 16,-1 0-16,1 0 0,0 21 0,-21 0 15,21 0-15,-22 0 0,1 0 16,0 21-16,20-21 0,-20 21 0,21 0 15,0 1-15,0-1 0,-1 0 16,22 0-16,0 0 0,0 0 16,0 1-16,0-1 0,22-21 0,-1 21 15,0-21-15,0 0 0,21 0 16,-20 0-16,20 0 0</inkml:trace>
  <inkml:trace contextRef="#ctx0" brushRef="#br0" timeOffset="85563.63">20045 4424 0,'0'0'0,"0"-106"16,0 64-1,0 21-15,0-1 0,-21 44 32,-1-1-32,22 0 0,-21 21 0,0-21 15,21 22-15,-21-1 0,0 0 16,0 1-16,-1-1 0,22 0 0,-21 1 15,0-1-15,0 0 0,0-20 0,21 20 16,0 0-16,-21-21 0,21 22 16,0-22-16,-22 0 0,22 0 0,0 0 15,22-21 1,-1 0 0,0-21-16,0 0 0,0 21 0,0-21 15,1-21-15</inkml:trace>
  <inkml:trace contextRef="#ctx0" brushRef="#br0" timeOffset="85824.48">20235 4255 0,'0'-43'15,"0"86"-15,21-128 0,-21 64 0,0 63 32,-21-21-32,0 22 0,0-1 15,21 0-15,-21 1 0,0-1 16,-1 0-16,1 1 0,21-1 15,-21 0-15,0 1 0,0-1 0,21 0 16,-21-21-16,21 22 0,0-22 16,0 0-16,0 0 0,0 0 0,0 1 15,21-22 1,0 0 0,0-22-16,0 22 0,0-21 15,1 0-15,-1 0 0,0 0 0</inkml:trace>
  <inkml:trace contextRef="#ctx0" brushRef="#br0" timeOffset="86172.28">20341 4678 0,'0'21'15,"-21"-21"1,21 21-16,21-21 31,0 0-31,0 0 16,1 0-16,-1 0 0,0 0 15,0 0-15,0-21 0,0 21 16,1-21-16,-1 0 0,-21 0 16,21 21-16,-21-22 0,0 1 0,0 0 15,-21 21 1,0 0 0,-1 0-16,1 0 0,0 0 0,0 21 15,-21-21-15,20 21 0,1 1 16,0-1-16,0 0 0,0 0 0,0 0 15,21 0-15,-22 1 0,22-1 16,0 0-16,0 0 0,0 0 0,0 0 16,22-21-16,-1 0 15,0 0-15,21 0 0,-21 0 16,22 0-16,-1 0 0,0 0 0,1 0 16</inkml:trace>
  <inkml:trace contextRef="#ctx0" brushRef="#br0" timeOffset="86436.13">21040 4530 0,'0'0'0,"0"-21"16,0-1-16,0 1 0,-22 21 15,1 0-15,0 0 16,0 0-16,0 21 16,0 1-16,-1-1 0,1 0 0,0 0 15,0 21-15,0-20 0,0-1 0,-1 0 16,22 21-16,0-21 0,-21 1 15,21 20-15,0-21 0,0 0 0,0 0 16,21 1-16,1-1 16,-1-21-16,0 0 0,0 0 15,0 0-15,22 0 0,-22 0 0,21 0 16,-21 0-16,22 0 0,-22-21 16,21-1-16,-21 1 0,22 0 0,-22-21 15</inkml:trace>
  <inkml:trace contextRef="#ctx0" brushRef="#br0" timeOffset="86718.97">21484 4064 0,'21'-21'0,"-42"42"0,42-63 0,-21 63 32,-21 0-32,21 0 0,-21 22 0,0-22 15,21 21-15,-21 0 0,-1 22 16,1-22-16,21 1 0,-21-1 0,0 21 15,0-20-15,21-1 0,-21 0 0,21 1 16,-22-22-16,22 21 0,-21 1 16,21-22-16,0 21 0,0-21 0,0 0 15,0 1-15,0-1 0,21-21 32,1 0-32,-1 0 0,0 0 0,0-21 15,0 21-15,0-22 0,22 1 16,-22 0-16,21 0 0,-21 0 15</inkml:trace>
  <inkml:trace contextRef="#ctx0" brushRef="#br0" timeOffset="86944.84">21971 4445 0,'0'0'0,"-21"0"32,21 21-17,-21 0-15,-1 1 0,1-1 16,0 0-16,0 0 0,0 0 15,0 22-15,-1-22 0,1 0 0,0 21 0,21-21 16,0 1-16,-21-1 0,21 0 16,0 0-16,0 0 0,0 0 15,21-21 1,0 0-16,0 0 0,1 0 16,-1 0-16,21 0 0,-21 0 0,0-21 15,22 0-15,-1 21 0</inkml:trace>
  <inkml:trace contextRef="#ctx0" brushRef="#br0" timeOffset="87659.43">22267 4614 0,'0'-21'16,"-21"21"-1,0 0 1,21 21-16,-21-21 0,0 22 0,21-1 16,-22 0-16,1 0 15,21 0-15,-21 0 0,21 1 16,0-1-16,0 0 0,0 0 15,0 0 1,21-21-16,0 0 0,1 0 0,-1 0 16,0 0-1,0-21-15,0 0 16,-21 0-16,0 0 0,0-1 16,0 1-16,0 0 0,0 0 0,0 0 15,0 0-15,0-22 0,0 22 0,0 0 16,0 0-16,0 0 0,21-1 15,1 1-15,-22 0 0,21 0 16,0 21-16,0 0 0,0 0 0,0 0 16,1 0-16,-1 0 0,0 0 15,0 0-15,0 21 0,22-21 0,-22 21 16,0 0-16,-21 1 0,21-1 16,-21 0-16,21 0 0,-21 0 15,0 0-15,0 1 0,0 20 0,0-21 0,0 0 16,0 0-16,0 1 0,0-1 15,0 0-15,0 0 0,0 0 16,-21-21-16,0 21 16,0-21-1,0 0-15,-1-21 16,22 0-16,0 0 16,0 0-16,0 0 0,0-22 15,0 22-15,22 0 0,-1-21 0,21 20 16,-21-20-16,22 21 0,-1-21 15,0-1-15,1 22 0,-1 0 0,0 0 16,1 0-16,-1-1 0,0 22 16,1 0-16,-22 0 0,21 0 0,-21 22 15,0-1-15,-21 0 0,0 0 16,0 0-16,0 0 0,0 22 16,0-22-16,0 0 0,-21 21 0,0-20 15,0-1-15,0 21 0,21-21 16,-21 0-16,-1 1 0,1-1 0,21 0 15,-21 0-15,0 0 0,0-21 32,21-21-17,-21 21-15,21-21 16,0 0-16</inkml:trace>
  <inkml:trace contextRef="#ctx0" brushRef="#br0" timeOffset="87867.31">22564 4128 0,'-22'0'0,"44"0"0,-65-22 0,22 22 15,0 0-15,0 0 0,0 0 16,-1 0-16,1 0 16,0 0 46,0 0-62</inkml:trace>
  <inkml:trace contextRef="#ctx0" brushRef="#br0" timeOffset="88092.18">21357 4339 0,'0'0'0,"21"0"16,0 0-1,1 0-15,-1 0 0,0 0 16,0 0-16,0-21 16,0 21-16,1 0 0,20 0 0,-21 0 15,0 0-15,0 0 0,1-21 0,-1 21 16,0 0-16,-21-21 15</inkml:trace>
  <inkml:trace contextRef="#ctx0" brushRef="#br0" timeOffset="91595.17">24215 4382 0,'-22'0'16,"1"0"-16,0 0 16,0 0-1,0 0 1,21-22-1,0 1 1,0 0 0,0 0-16,21 0 15,0 21-15,0-21 16,0 21-16,1 0 0,-1 0 16,0 0-16,0 0 0,0 0 15,0 0-15,1 0 0,-1 21 0,0 0 16,0 0-16,0 0 0,0 0 0,1 1 15,-22 20-15,0-21 0,21 21 16,-21-20-16,0-1 0,0 0 16,0 21-16,0-21 0,0 1 0,-21-1 15,-1 0-15,1 0 16,0-21-16,0 0 16,21-21-1,0 0 1,0 0-16,0-1 0,0 1 0,0 0 15,0 0-15,0 0 0,21 0 16,0-1-16,-21-20 0,21 21 0,1-21 16,-22 20-16,21 1 0,0 0 15,-21 0-15,21 0 0,0 0 0,0 21 16,1 0-16,-22-22 0,21 22 16,0 0-16,0 0 0,0 0 15,0 0-15,1 0 0,-1 0 16,0 0-16,0 22 0</inkml:trace>
  <inkml:trace contextRef="#ctx0" brushRef="#br0" timeOffset="93711.96">25019 4297 0,'0'0'0,"0"-21"15,-21 42 32,21 0-31,-21 0-16,-1 0 0,22 1 15,-21-1-15,21 0 0,-21 0 0,0 0 16,21 22-16,0-22 0,0 0 0,-21 0 16,21 21-1,0-20-15,0-1 0,21-21 16,0 0-16,0 0 0,0 0 15,1 0-15,20 0 0,-21 0 16,0 0-16,0-21 0,22 21 0,-22-22 16,0 1-16,0 0 0,0 0 15,22 0-15,-22 0 0,-21-1 16,21 1-16,0 0 0,0-21 0,-21 21 16,0-1-16,22 1 0,-22 0 15,0 0-15,0 0 0,0 42 31,-22 0-15,1 0-16,21 0 0,-21 1 0,0-1 16,21 0-16,0 0 0,-21 21 15,21-20-15,-21-1 0,21 0 0,0 0 16,0 0-16,0 0 16,0 1-16,21-22 15,0 0-15,0 0 0,0 0 16,0 0-16,1 0 0,-1 0 15,0 0-15,0 0 0,0 0 0,0-22 16,1 1-16,-1 21 0,0-21 0,0 0 16,0 0-16,0 0 0,-21-1 15,22 1-15,-1 0 0,-21 0 16,0 0-16,21 21 0,-21-21 16,-21 42-1,0 0 1,21 0-16,-22 0 15,22 0-15,-21-21 0,0 22 16,21-1-16,-21 21 0,0-42 16,21 21-16,-21 0 0,21 1 15,-22-22-15,1 0 32,21-22-17,0 1 1,0 0-16,21 0 15,1 0-15,-22 0 0,21-1 0,0 1 16,0 0-16,0 0 0,0 0 16,1 0-16,20-22 0,-21 43 15,21-21-15,1 0 0,-22 21 0,21 0 16,1 0-16,-22 0 0,21 0 0,-21 0 16,0 21-16,-21 0 15,0 0-15,0 1 0,0-1 0,0 0 16,-21 0-16,0 0 0,21 0 15,-21 1-15,0-1 0,0 0 0,21 0 16,0 0-16,0 0 0,0 1 16,0-1-16,21-21 15,0 0 1,0 21-16,21-21 0,-20 0 0,20 0 16,0 0-16,-21 0 0,22 0 15,-1-21-15,-21 21 0,22-21 0,-22-1 16,0 22-16,21-21 0,-21 0 15,1 0-15,-1 0 0,-21-22 0,21 22 16,-21 0-16,21 0 0,-21 0 16,0 0-16,21 21 0,-21-22 15,0 44 1,-21-22-16,0 21 16,21 0-16,0 0 0,-21 0 0,0 0 15,-1 1-15,1-1 0,21 0 16,-21 0-16,21 0 0,-21-21 0,21 21 15,0 1-15,-21-22 0,21 21 16,-21-21-16,21 21 0,0-42 47,0 0-47,0-1 16,0 1-16,21 0 15,0 0-15,0 0 0,0 0 16,0-1-16,1-20 0,-1 21 15,0 0-15,0 0 0,0-1 0,22 1 0,-22 0 16,0 21-16,21 0 16,-21 0-16,1 0 0,20 0 0,-21 0 15,0 0-15,0 21 0,-21 0 16,0 1-16,0-1 0,0 0 16,0 0-16,0 0 0,0 0 0,-21 1 15,21-1-15,0 0 0,-21-21 16,0 21-16,21 0 0,0 0 15,0 1-15,21-22 32,0 0-32,0 0 0,1 0 0,20 0 15,-21 0-15,21 0 0,-20 0 16,20-22-16,-21 22 0,21-21 16,-20 0-16,-1 0 0,21 0 0,-21 0 15,0-1-15,1 1 0,-1 0 16,-21-21-16,21 21 0,-21-1 0,21 1 15,-21 0-15,0 0 0,0 42 32,0 0-32,-21 0 15,0-21-15,0 22 0,-1 20 16,22-21-16,-21 0 0,0 0 0,21 1 16,0-1-16,0 0 0,-21 0 15,21 0-15,0 0 0,0 1 16,0-1-16,0 0 15,21-21-15,0 0 0,0 21 0,1-21 16,-1 0-16,0 0 0,0 0 16,0 0-16,22 0 0,-22 0 0,0 0 15,21-21-15,-21 21 0,1-21 16,-1 0-16,0-1 0,0 1 16,0 21-16,0-42 0,-21 21 0,22 0 0,-22-1 15,21 1-15,-21 0 0,0 0 16,0 0-16,0 0 15,-21 21 1,-1 0-16,22 21 16,-21-21-16,21 21 0,0 0 15,0 0 1,21-21 15,1 0-31,-1 0 0,0-21 16,0 21-16,0-21 0,0 21 0,1-21 15,-1 21-15,0-21 0,0-1 16,0 22-16,0-21 0,1 21 0,-1 0 16,-21-21-16,-21 42 31,21 0-31,-22 1 16,1-22-16,0 42 0,0-21 15,0 0-15,0 0 0,-1 1 0,1-1 16,21 0-16,0 0 0,0 0 15,-21-21-15,21 21 0,0 1 0,0-1 16,21-21 0,0 0-1,1 0-15,-1 0 0,0 0 0,0 0 16,0-21-16,0-1 0,1 22 16,-1-21-16,0 21 15,0-21-15,0 0 0,0 0 0,1 0 16,-1-1-16,0 1 0</inkml:trace>
  <inkml:trace contextRef="#ctx0" brushRef="#br0" timeOffset="94967.25">29464 4339 0,'21'-63'16,"-42"126"-16,42-147 0,0 62 0,-21-20 16,21 21-16,1 0 0,-22-22 15,0 22-15,0 0 0,21 0 0,-21 0 16,0 0-16,21-1 0,-21 44 31,0-1-31,0 0 16,0 21-16,-21 1 0,0-22 0,-1 21 15,22 0-15,-21 1 16,0-1-16,0-21 0,21 22 0,0-22 16,-21 0-16,21 0 0,0 21 0,0-20 15,0-1-15,21-21 32,0 0-32,0 0 15,0 0-15,1-21 0,-1-1 16,0 1-16,0 21 0,0-42 15,0 21-15,1 0 0,-1-1 0,0-20 16,0 21-16,0 0 0,0 0 16,1-1-16,-1 1 0,-21 0 15,21 21-15,-21 21 16,0 0 0,0 1-16,0-1 0,-21 0 15,21 21-15,0-21 0,0 1 16,-21-1-16,21 0 0,0 0 0,0 0 15,0 0-15,0 1 0,21-1 16,0-21 0,0 0-16,21 0 0,-20 0 15,-1 0-15,21 0 0,-21-21 16,22 21-16,-22-22 0,0 1 16,21 21-16,-21-21 0,22 0 0,-22-21 15,0 20-15,0 1 0,0-21 16,1 21-16,-1-22 0,0 22 0,-21 0 15,0 0-15,0 0 0,0 0 16,21 21-16,-42 0 16,0 21-1,21 0-15,-21 21 0,-1-21 0,1 1 16,0 20-16,0-21 0,21 0 16,0 22-16,-21-22 0,21 0 0,0 0 15,0 0-15,0 0 0,0 1 16,21-1-16,0-21 15,0 0-15,0 0 0,1 0 16,-1 0-16,0 0 0,21 0 16,-21 0-16,1-21 0,-1 21 0,0-22 15,0 1-15,0 0 0,0 0 16,1 0-16,-1 0 0,0-1 16,0-20-16,-21 21 0,0 0 0,21 0 15,-21-1-15,21 22 0,-21-21 16,0 42-1,0 1-15,-21-1 0,0-21 16,21 21-16,0 0 0,-21 0 16,21 22-16,-21-22 0,21 0 15,-21-21-15,21 21 0,0 0 0,0 0 16,0 1-16,0-1 16,21-21-1,0 0-15,0 0 0,0 0 16,0 0-16,1 0 0,-1 0 15</inkml:trace>
  <inkml:trace contextRef="#ctx0" brushRef="#br0" timeOffset="95363.02">30882 4043 0,'0'0'0,"0"-21"15,0 0-15,-21-1 0,0 22 0,0 0 16,-1 0-16,1 0 0,0 0 15,0 0-15,0 0 0,21 22 16,-21-1-16,21 0 16,0 0-16,0 0 0,21 0 15,0-21 1,0 0-16,0 0 0,0 0 0,1 0 16,-1 0-16,0 0 0,0 0 15,0-21-15,0 21 0,-21-21 0,22 0 16,-1 0-16,0 0 15,-21-1-15,0 1 0,0 0 16,0 0-16,0 0 0,0 0 0,0-1 16,-21 22-16,0 0 15,-1 0-15,1 0 0,0 0 0,0 0 16,-21 0-16,20 22 0,1-1 16,0 0-16,0 0 0,21 0 0,-21 0 15,21 1-15,0-1 0,0 0 16,0 0-16,0 0 0,0 0 0,0 1 15,21-22-15,0 21 0,0-21 16,0 0-16</inkml:trace>
  <inkml:trace contextRef="#ctx0" brushRef="#br0" timeOffset="95695.83">31411 3852 0,'0'0'0,"0"-21"0,21-21 0,-21 21 15,22 0-15,-22-1 0,-22 22 32,1 22-32,21-1 15,-21 21-15,0-21 0,0 22 16,0-22-16,-1 21 0,1 0 16,0 1-16,0-1 0,21-21 15,-21 22-15,0-1 0,21 0 0,-22 1 16,22-22-16,0 21 0,-21-21 15,21 0-15,0 22 0,-21-22 0,21 0 16,0 0-16,0 0 16,0 1-1,21-22-15,0 0 16,1 0-16,-1-22 0,0 22 16,0-21-16,0 0 0,22 0 15,-22 0-15,0 0 0</inkml:trace>
  <inkml:trace contextRef="#ctx0" brushRef="#br0" timeOffset="95983.66">31792 3810 0,'0'0'0,"0"-21"0,0 0 0,0 0 0,0-1 16,0 1-16,0 42 16,-21-21-1,21 43-15,-21-22 0,0 0 0,0 21 16,-1 1-16,1-1 0,0 0 15,21 1-15,-21-1 0,21 0 16,-21 1-16,21-1 0,0-21 0,0 22 16,0-22-16,0 0 0,0 0 15,0 0-15,0 0 0,21-21 16,0 22-16,0-22 0,0 0 16,1 0-16,-1 0 0,0 0 15,0 0-15,0-22 0,22 22 0,-22-21 16,0 0-16,0 0 0,21 0 15,-20 0-15,-1-1 0,0 1 0,21 0 16</inkml:trace>
  <inkml:trace contextRef="#ctx0" brushRef="#br0" timeOffset="97896.57">910 7049 0,'-21'0'0,"42"0"0,-42 21 15,0-21-15,0 0 16,21-21-1,0-1-15,0 1 16,0 0-16,0 0 0,21 0 16,0-22-16,-21 22 0,21-21 0,0 0 15,-21-1-15,0 1 0,21 0 16,-21-22-16,22 1 0,-22 20 0,0-20 16,0 20-16,0-20 0,0 21 15,0-1-15,0 22 0,0-21 0,0 21 16,-22 21-16,1 0 15,0 0-15,21 21 0,0 21 16,0-21-16,0 22 0,-21 20 16,21-21-16,0 22 0,0-1 15,0-20-15,0 20 0,0 1 16,0-22-16,0 22 0,0-22 0,0 0 16,0-21-16,0 22 0,21-22 15,0 0-15,0 0 0,1 0 16,-1-21-16,0 0 0,0 0 0,21 0 15,-20 0-15,20-21 0,-21 0 16,21 0-16,1 0 0,-22 0 0,21-1 16,-21-20-16,22 21 0,-22 0 15,0-22-15,0 1 0,0 21 16,1-21-16,-22 20 0,0-20 0,0 21 16,0 0-16,0 0 0,0 42 31,0 0-31,-22 0 0,1 21 15,21-20-15,-21 20 0,21-21 16,-21 21-16,21-20 0,0 20 0,0-21 16,0 21-16,0-20 0,0-1 15,0 0-15,21 0 0,0-21 0,0 0 16,1 21-16,20-21 0,-21 0 16,0 0-16,22 0 0,-22 0 15,21-21-15,-21 0 0,0 0 0,22 21 16,-22-21-16,0-22 0,0 22 0,-21 0 15,0 0-15,0-22 16,0 1-16,0 0 0,0 21 0,0-22 16,0 1-16,-21 0 0,0 20 15,0-20-15,-22 21 0,22 0 0,0 21 16,0 0-16,0 0 0,-22 0 16,22 21-16,0-21 0,0 42 0,-21-21 15,20 1-15,1 20 0,21-21 16,-21 21-16,21 1 0,0-22 15,0 21-15,0-21 0,0 22 0,0-22 16,0 0-16,21 0 0,0 0 16,1 1-16,20-22 0,0 0 0,1 0 15,-1 0-15</inkml:trace>
  <inkml:trace contextRef="#ctx0" brushRef="#br0" timeOffset="98575.18">2349 6668 0,'0'0'0,"-21"-106"32,0 106-32,0-21 15,0 21-15,0 0 0,-22 0 16,22 0-16,0 0 0,0 0 0,0 21 16,-1 0-16,1 0 0,0 0 15,0 22-15,-21-22 0,20 21 0,1-21 16,0 22-16,21-22 0,0 0 15,0 21-15,0-21 0,0 1 0,0-1 16,21-21-16,0 21 16,1-21-16,20 0 0,-21 0 0,21 0 15,-20-21-15,20 0 0,0-1 16,-21 22-16,22-21 0,-22 0 0,21 0 16,-21 0-16,1 0 0,-1-1 15,0 1-15,-21-21 0,0 21 16,21 0-16,-21-1 0,21 1 15,-21 42 17,0 1-32,0-1 15,-21 21-15,21-21 0,-21 22 0,21-1 16,-21 0-16,0 1 0,21-1 16,0 21-16,-22 1 0,22-1 0,-21 22 15,21-21-15,0 20 0,0 1 16,0-22-16,0 22 0,0 0 0,0-1 15,0 1-15,0 0 0,0-1 0,0-20 16,0 21-16,-21-22 16,0 1-16,21-1 0,-21 1 0,21-22 15,-21 0-15,-1 1 0,1-1 16,0-21-16,0 0 0,0 0 0,0-21 16,-1 0-16,-20 0 0,21 0 0,-21 0 15,20 0-15,-20-42 0,21 21 16,-21-21-16,20-1 0,1 1 0,0-22 15,21 1-15,0-22 0,0 1 16,0-1-16,0 0 0,0 1 0,0-1 16,0 0-16,21 1 0,0 20 15,1-21-15,20 22 0,-21-1 0,0 1 16,22-1-16,-1 1 0,0 21 16,1-1-16,-1 1 0,0 0 15,1 20-15,-1-20 0,0 0 0,1 21 16</inkml:trace>
  <inkml:trace contextRef="#ctx0" brushRef="#br0" timeOffset="99424.69">4064 6773 0,'-21'0'15,"-22"-63"1,22 42-16,21 0 15,0-1-15,0 1 16,0 0-16,21 0 0,-21 0 16,22 0-16,-1 21 15,0-22-15,0 22 0,0 0 0,0 0 16,1 0-16,-1 0 0,0 22 0,0-22 16,-21 21-16,0 21 0,0-21 15,0 0-15,0 22 0,0-22 0,0 21 16,0-21-16,0 1 0,0 20 15,0-21-15,0 0 0,-21-21 0,21 21 16,21-21 0,0 0-16,0 0 15,22 0-15,-22-21 0,21 0 0,1 0 16,-1 0-16,0 0 0,1-1 16,-1 1-16,0-21 0,1 21 15,-22-22-15,21 22 0,-21 0 0,0 0 16,1 0-16,-22 0 0,0-1 15,0 1-15,-22 42 16,22 1 0,-21-1-16,0 21 0,21-21 15,-21 22-15,21-1 0,-21 0 0,0 1 16,21-1-16,0 0 0,-22 22 16,22-22-16,-21 22 0,21-1 15,-21 1-15,21 20 0,0-20 0,0 20 0,0-20 16,0 21-16,0-1 0,-21-20 15,21 20-15,0 1 0,-21-21 16,21 20-16,0-20 0,-21-1 0,-1-20 16,1 20-16,0-21 0,21 1 0,-21-22 15,0 21-15,0-21 0,-1 1 16,-20-22-16,21 0 0,0 0 0,-22 0 16,22 0-16,-21-22 0,21 22 0,-22-21 15,1-21-15,0 21 0,-1-22 16,1 1-16,0 0 0,-1-22 0,22 1 15,0-1-15,-21 22 0,42-22 16,0 1-16,0-1 0,0 1 0,0-1 16,21 1-16,21-1 0,-21 1 15,22 21-15,-1-22 0,0 22 0,22-1 16,-22-20-16,22 21 0,-1-1 16,22 1-16</inkml:trace>
  <inkml:trace contextRef="#ctx0" brushRef="#br0" timeOffset="100596.02">5101 6668 0,'0'-22'0,"0"44"16,0-65-16,-21 43 15,0 0 1,0 0 0,-1 0-16,22 21 0,-21 1 0,0-1 15,0 0-15,0 0 0,0 21 0,-1-20 16,1 20-16,21-21 0,0 0 15,-21 22-15,21-22 0,-21 0 0,21 0 16,0 0-16,0 0 0,21 1 16,0-22-16,0 0 0,1 0 15,-1 0-15,0 0 0,21 0 0,-21 0 16,1-22-16,20 1 0,-21 21 0,21-21 16,-20 0-16,-1 0 0,0 0 15,0-22-15,0 22 0,0 0 16,-21-21-16,0 20 0,0-20 0,0 21 15,0 0-15,0 0 0,0-1 16,0 1-16,-21 0 0,0 21 0,0 0 16,0 0-16,0 0 15,-1 0-15,1 0 0,0 21 0,0 0 16,0 1-16,0-1 0,-1 21 0,22-21 16,0 0-16,-21 22 0,21-22 15,0 0-15,0 0 0,0 0 0,0 1 16,0-1-16,21 0 0,1-21 0,-1 21 15,0-21-15,0 0 0,0 0 16,0 0-16,1 0 0,41 0 16,-21-21-16,-20 0 0,-1 21 15,21-21-15,-21-1 0,22 1 16,-22 0-16,0 0 0,21 0 0,-21 0 16,-21-22-16,22 22 0,-1 0 15,-21 0-15,0 0 0,0-1 16,0 44 15,0-1-31,0 0 0,0 0 16,0 21-16,0-20 0,0-1 15,0 0-15,0 0 16,0 0-16,0 0 0,0 1 16,0-1-16,21 0 0,0-21 15,0 0-15,0 21 16,1-21-16,-1 0 0,0 0 15,0 0-15,21-21 0,-20 0 0,-1 21 16,0-21-16,21-1 0,-21 1 16,1 0-16,-1-21 0,0 21 0,0-1 15,-21-20-15,21 21 0,0 0 0,-21 0 16,0-1-16,0 1 0,0 0 16,22 0-16,-22 42 31,0 0-31,-22-21 15,22 21-15,0 22 0,0-22 0,-21 0 16,21 0-16,-21 0 0,21 1 0,-21-1 16,21 0-16,0 0 0,0 0 15,0 0-15,0 1 0,21-1 16,0-21-16,0 0 0,1 0 16,-1 0-16,0 0 15,0 0-15,0-21 0,0 21 0,1-22 16,-1 1-16,0 0 0,0 0 15,0 0-15,0 0 0,-21-1 16,0 1-16,22-21 0,-22 21 0,0 0 16,0-22-16,0 22 0,0 0 0,0 0 15,-22 21 1,22 21 31,22-21-47,-22 21 0,0 0 15,21 0-15,-21 1 16,0-1-16,0 0 0,0 0 16,0 0-16,0 0 0,0 1 0,0-1 15,0 0-15,0 0 0,-21 0 16,21 0-16,0 1 16,0-44 30</inkml:trace>
  <inkml:trace contextRef="#ctx0" brushRef="#br0" timeOffset="101424.55">8022 6922 0,'0'0'16,"-21"0"-16,0 0 0,0 0 15,-1 0-15,1 0 0,0 0 0,21-22 47,21 1-47,0 0 0,1 0 16,-1 0-16,0 0 0,0-1 16,21 1-16,-20-21 0,-1 21 0,21-22 15,-21 1-15,0 21 0,1-21 0,-1-1 16,0 1-16,-21 21 0,0 0 15,0-1-15,0 1 0,0 0 0,-21 21 16,-22 0-16,22 0 0,0 0 16,0 0-16,0 21 0,0 0 15,21 1-15,0-1 16,0 0-16,0 0 0,0 0 0,21 0 16,0 1-16,21-1 0,-21 0 15,1 0-15,-1 0 0,21 0 0,-21 1 16,0-1-16,1 0 0,-22 0 0,21 0 15,-21 0-15,21 1 0,-21-1 16,0 0-16,0 0 0,0 0 0,0 0 16,0 1-16,0-1 0,21-21 47,0 0-47,0 0 0,1-21 0,-1 21 15,0-22-15,0 1 16,21 0-16,1 0 0,-22 0 0,21 0 0,1-22 15,-22 22-15,21-21 0,0 21 16,-20-22-16,-1 1 0,0 21 16,0-22-16,-21 22 0,0 0 0,0 0 15,-21 21 1,0 0-16,-22 0 0,22 0 16,0 21-16,0 0 0,0 0 0,0 22 15,-1-22-15,1 21 0,0-21 0,21 22 16,0-22-16,0 21 0,0-21 15,0 1-15,0-1 0,0 21 16,0-21-16,0 0 0,21 1 16,0-22-16,22 0 0,-22 21 15,0-21-15,21 0 0,-20 0 0,20 0 16,0 0-16,-21-21 0,22 21 0,-1-22 16,0 1-16</inkml:trace>
  <inkml:trace contextRef="#ctx0" brushRef="#br0" timeOffset="102467.95">9715 6562 0,'0'0'0,"0"-21"16,0-64-1,0 64-15,-21 0 0,0 21 16,0-22-16,-21 22 0,20 0 16,1 0-16,0 0 0,0 0 0,-21 0 15,20 0-15,1 22 0,-21-1 0,21 0 16,-22 0-16,22 0 0,-21 22 15,21-22-15,0 21 0,-1 0 0,1-20 16,0 20-16,0-21 0,21 21 0,0-20 16,0-1-16,0 0 0,0 0 15,21 0-15,0 0 0,0-21 0,1 0 16,-1 0-16,21 0 0,-21 0 0,22 0 16,-22 0-16,21 0 0,-21 0 0,0-21 15,22 0-15,-22 0 16,0 0-16,21 0 0,-20-1 0,-1 1 15,0 0-15,-21-21 0,21 21 0,0-22 16,0 22-16,-21 0 0,0 0 16,0 0-16,22 21 0,-22 21 31,0 0-31,-22 0 0,22 21 0,-21-20 16,21 20-16,-21 0 0,0 1 15,21-1-15,-21 0 0,21 1 0,-21 20 16,21-21-16,0 22 0,0-1 0,0 1 15,-22-1-15,22 1 0,-21-1 16,21 1-16,-21-1 0,0 1 16,21-1-16,0 1 0,-21-22 0,0 22 15,21-22-15,-22 0 0,22 1 0,0-1 16,0-21-16,0 22 0,0-22 16,0 0-16,0-42 31,22 0-31,-1-1 0,0-20 0,0 21 15,0-21-15,0-1 0,1 1 16,20-22-16,-21 22 0,21-21 16,-20-1-16,20-21 0,0 22 0,1-22 15,-1 1-15,0-1 0,-21 0 0,22 22 16,-1-22-16,-21 0 0,22 22 16,-22-22-16,0 22 0,-21-43 15,21 42-15,-21 43 0,0-21 0,0 21 16,0 0-16,0-1 0,0 1 15,0 42 1,0 1-16,0-1 16,0 0-16,0 21 0,0-21 0,0 22 15,0-22-15,0 21 0,0-21 0,0 22 16,0-22-16,0 0 0,0 0 0,0 0 16,0 1-16,0-1 0,0 0 15,21 0-15,0-21 16,1 0-16,-1 0 15,0 0-15,0-21 16,0 0-16,0 21 0,1-21 0,-1-1 16,0 1-16,0 0 0,0-21 0,0 21 15,-21-22-15,22 1 0,-1 21 16,-21-22-16,0 22 0,21-21 0,-21 21 16,0 0-16,0 42 31,0 0-31,-21 21 15,21-21-15,0 1 0,0 20 0,0-21 0,-21 0 16,21 0-16,0 22 0,0-22 16,0 0-16,0 0 15,0 0-15,21 1 16,0-22-16,0 0 0,0 0 16,0 0-16,1 0 0,-1 0 15,0 0-15,0-22 0,0 22 0,0-21 16,1 0-16,-1 21 0,0-21 15</inkml:trace>
  <inkml:trace contextRef="#ctx0" brushRef="#br0" timeOffset="103057.13">10837 6625 0,'0'-21'16,"0"63"-16,0-63 0,0-21 15,0 21-15,21 21 16,1-21-16,-1-1 16,0 22-1,0-21-15,0 0 16,0 21-16,-21-21 0,22 0 0,-1 0 15,-21-1-15,0 1 0,0 0 0,0 0 16,0 0-16,0 0 16,-21 21-1,-1 21-15,-20 0 0,21 0 0,0 0 16,0 0-16,-22 22 0,22-1 16,0-21-16,0 22 0,0-22 0,-1 21 15,22-21-15,0 0 0,0 1 16,0-1-16,0 0 0,22 0 0,-1-21 15,0 0-15,21 0 0,-21 0 16,22 0-16,-1 0 0,0 0 0,-20 0 16,20-21-16,0 21 0,1-21 15,-1 0-15,-21-1 0,21 1 0,1 0 16,-22 0-16,0 0 0,21-22 0,-42 22 16,22-21-16,-1 0 0,-21 20 15,0 1-15,21-21 0,-21 21 0,0 0 16,-21 21-1,0 0-15,-1 21 16,22 0-16,0 0 16,0 0-16,0 0 0,0 22 0,0-22 15,0 0-15,0 0 0,0 22 16,0-22-16,0 0 0,22 0 0,-22 0 16,21 0-16,-21 1 0,0-1 15,0 0-15,-21-21 31,-1 0-31,1 0 0,0 0 16,0 0-16,0 0 0,0-21 0,-1 21 16,1 0-16,21-21 0,0-1 15,0 1-15,0 0 16,0 0-16,0 0 0,21 0 16,1-1-16,-1 1 0</inkml:trace>
  <inkml:trace contextRef="#ctx0" brushRef="#br0" timeOffset="103340.82">11917 5906 0,'0'-22'0,"0"44"0,0-65 15,-21 43 1,-1 0-16,1 21 16,0 1-16,0-1 0,0 0 15,0 21-15,21-21 0,-22 22 0,1-1 16,21 0-16,0-20 0,-21 20 15,0 0-15,21 1 0,-21-1 0,21 0 16,0 1-16,0-1 0,0 0 0,0-21 16,0 1-16,0 20 0,0-21 15,0 0-15,0 0 0,21-21 16,0 0-16,0 0 0,0 0 16,1 0-16,20-21 0,-21 0 15,0 0-15,0 0 0,1 0 0,-1-1 16,0 1-16,0 0 0,0-21 15</inkml:trace>
  <inkml:trace contextRef="#ctx0" brushRef="#br0" timeOffset="103496.73">11747 6202 0,'0'0'0,"-21"0"16,0 0-16,0 0 0,0 0 16,42 0 15,0 0-16,0 0-15,0 0 0,22 0 0,-22 0 16,21-21-16,1 21 0,-22-21 0</inkml:trace>
  <inkml:trace contextRef="#ctx0" brushRef="#br0" timeOffset="103999.95">13525 6096 0,'22'-21'0,"-44"42"0,65-42 0,-22 0 0,-21 0 15,21 21-15,0-22 0,-21 1 0,21 0 16,-21 0-16,0 0 0,0 0 16,0-1-16,0 44 46,-21 20-46,0-21 0,0 0 16,21 22-16,-21-1 0,21-21 0,-21 21 0,-1 1 16,1-1-16,0-21 15,21 22-15,-21-1 0,21 0 0,-21-21 16,21 22-16,0-22 0,0 0 0,0 0 16,0 0-16,0 1 0,0-1 15,21-21-15,0 0 16,0 0-16,0 0 0,1 0 0,-1 0 15,0 0-15,0-21 0,0-1 16,-21 1-16,21 0 0,1 0 0,-22 0 16</inkml:trace>
  <inkml:trace contextRef="#ctx0" brushRef="#br0" timeOffset="104179.2">13568 6244 0,'-21'0'0,"42"0"0,-64 0 0,22 0 16,42 0 15,1 0-31,-1 0 16,0 0-16,0 0 0,21 0 15,-20 0-15,20 0 0,-21 0 0,21 0 16,1 0-16,-22-21 0,21 21 0,1 0 16,-22 0-16,0-21 0</inkml:trace>
  <inkml:trace contextRef="#ctx0" brushRef="#br0" timeOffset="104819.45">14055 6265 0,'0'0'16,"-22"22"-1,44-22 1,-1 0 0,0 0-16,0 0 15,0 0-15,22-22 0,-22 22 0,0-21 16,21 21-16,-21-21 0,22 21 15,-22-21-15,0 21 0,-21-21 0,21 0 16,-21-1-16,0 1 16,0 0-16,-21 21 15,0 0 1,0 21-16,0 0 0,-1-21 16,1 22-16,0-1 0,0 0 0,0 0 15,0 21-15,-1-20 0,1-1 16,21 0-16,0 21 0,0-21 0,0 1 15,0-1-15,0 0 0,0 0 0,0 0 16,21 0-16,22-21 16,-22 0-16,0 0 0,21 0 0,1 0 15,-1 0-15,0-21 0,1 21 0,-1-21 16,0 0-16,1 0 16,-22 0-16,21-1 0,1 1 0,-1 0 15,0 0-15,-21-21 0,1 20 0,-1 1 16,0 0-16,0 0 0,-21 0 0,0 0 15,-21 21 1,0 0-16,0 0 16,-1 21-16,1 0 0,21 0 15,0 0-15,0 0 16,0 1-16,0-1 0,0 0 16,0 0-16,0 0 0,21 0 0,-21 1 15,0-1-15,22-21 0,-22 21 16,21 0-16,-21 0 15,0 0 1,-21-21-16,-1 0 0,1 0 16,0 0-16,0 0 0,0 0 15,21-21-15,0 0 0,0 0 16,0 0-16,0 0 16,0-1-16,0 1 0,21 0 0,0 0 15,0 0-15,0 0 0</inkml:trace>
  <inkml:trace contextRef="#ctx0" brushRef="#br0" timeOffset="105084.3">15367 5842 0,'21'-21'0,"-42"42"0,63-42 16,-42 42 0,-21 0-16,0 0 0,0 1 0,0-1 15,-1 0-15,1 21 0,0-21 16,0 22-16,0-22 0,0 21 0,-1-21 15,1 22-15,0-22 0,0 0 0,0 21 16,21-20-16,0 20 0,0-21 16,0 0-16,0 0 0,0 1 0,0-1 15,0 0-15,0 0 0,0 0 16,21-21-16,0 0 16,0 0-16,0 0 0,1 0 15,-1-21-15,0 21 0,0-21 0,0 0 16,0 0-16,1-1 0</inkml:trace>
  <inkml:trace contextRef="#ctx0" brushRef="#br0" timeOffset="105273.2">15198 6138 0,'0'0'16,"-64"0"0,85 0-1,0 0 1,1 0-16,-1-21 0,0 21 15,0 0-15,0 0 0,0 0 0,1 0 16,-1 0-16,0 0 0,0-21 0,0 21 16,0 0-16,1-21 15,-1 21-15,0 0 0</inkml:trace>
  <inkml:trace contextRef="#ctx0" brushRef="#br0" timeOffset="105911.83">16425 6265 0,'-21'0'0,"42"0"0,-63-21 0,21 21 0,0 0 16,21-21-16,-22 21 0,1 0 15,21-21-15,0 0 0,0 0 16,0-1-16,0 1 0,21 21 16,1-21-16,-1 21 0,0 0 15,0-21-15,21 21 0,1 0 0,-22 0 16,21 0-16,1 0 0,-1 0 0,0 0 16,1 21-16,-22 21 0,21-20 15,-21-1-15,22 21 0,-22-21 0,-21 22 16,0-1-16,0-21 0,0 21 15,0 1-15,0-22 0,-21 21 16,-1-21-16,1 1 0,0-1 0,0 0 16,0-21-16,0 21 0,-1-21 0,1 0 15,0 0-15,21-21 16,0 0 0,0 0-16,0-1 0,0 1 0,0-21 15,0 21-15,21-22 0,0 22 16,1-21-16,-1 21 0,0-22 0,0 22 15,0-21-15,0 21 0,1 0 0,-1-1 16,21 1-16,-21 21 16,0 0-16,1-21 0,-1 21 0,0 0 15,0 0-15,0 0 0,0 0 16,1 0-16,-22 21 0</inkml:trace>
  <inkml:trace contextRef="#ctx0" brushRef="#br0" timeOffset="107895.22">17187 6287 0,'0'21'0,"0"-42"0,21 42 16,1-21-16,-1 0 0,0 0 15,0-21-15,0-1 16,0 22-16,1-21 0,-1 21 16,0-21-16,21 21 0,-21-21 0,-21 0 15,22 21-15,-1-21 0,-21-1 0,21 1 16,-21 0-16,0 0 15,-21 21-15,0 0 16,-1 0-16,1 0 0,0 0 16,-21 21-16,21 0 0,-1-21 0,1 43 15,0-22-15,0 0 0,0 0 0,0 0 16,-1 22-16,22-22 0,0 21 16,0-21-16,0 0 0,0 1 0,0-1 15,0 0-15,0 0 0,22-21 0,-22 21 16,42-21-16,-21 0 0,0 0 15,22 0-15,-22 0 0,21 0 16,0-21-16,1 21 0,-1-21 0,22 0 16,-22 0-16,0-1 0,1 1 15,-1 0-15,0 0 0,1 0 0,-1 0 16,0-22-16,-21 22 0,1 0 0,-1 0 16,0 0-16,-21-1 0,0 1 15,0 0-15,-21 21 16,0 0-16,-1 0 15,1 0-15,0 21 16,0 0-16,21 1 0,-21-1 0,21 0 16,0 0-16,0 0 0,0 0 15,0 1-15,21-1 0,-21 0 16,21 0-16,0 0 0,-21 0 0,0 1 16,21-1-16,1 0 0,-22 0 15,-22-21 16,1 0-15,0-21-16,0 0 16,0 21-16,21-21 0,-21 21 31,21 21-15,0 0-1,0 0-15,21-21 0,0 0 16,0 0-16,0 21 0,0-21 15,1 0-15,-1 0 0,0 0 0,0 0 16,21 0-16,-20 0 0,20-21 0,-21 21 16,21-21-16,-20 0 0,-1 21 15,21-21-15,-21-1 0,0 1 0,1 0 16,-1 0-16,0 0 0,0 0 0,0-1 16,-21 1-16,21-21 0,-21 21 15,0 0-15,22-1 0,-22 1 0,21 0 16,-42 42 15,21 0-15,-22 1-16,1 20 0,0-21 0,21 0 15,-21 0-15,21 1 0,-21 20 16,21-21-16,-21 0 0,21 0 0,0 1 16,0-1-16,0 0 0,21-21 15,0 0-15,0 0 0,0 0 16,0 0-16,1 0 0,20 0 15,-21 0-15,0-21 0,22 21 0,-22-21 16,0-1-16,0 1 0,0 0 0,0 0 16,1 0-16,-1 0 0,0-1 15,-21 1-15,21 0 0,0 0 0,-21 0 16,0 0-16,21-1 16,-21 1-16,22 21 15,-22 21 1,0 1-16,0-1 0,-22 0 15,1 0-15,21 0 0,-21 0 16,21 1-16,0-1 0,0 0 0,0 0 16,0 0-16,0 0 0,0 1 15,0-1-15,21-21 0,0 21 0,1-21 16,-1 0-16,0 0 0,0 0 0,0 0 16,22 0-16,-22 0 15,0 0-15,0-21 0,0 21 0,22-21 16,-22-1-16,0 1 0,0 0 0,-21 0 15,21-21-15,0 20 0,1 1 0,-1-21 16,0 0-16,0 20 0,0-20 16,22 0-16,-22-1 0,0 22 15,0-21-15,21 0 0,-42 20 16,0 44 15,-21-1-31,0 21 0,0-21 16,0 0-16,0 22 0,-1-22 15,1 21-15,21-21 0,0 1 0,-21 20 16,21-21-16,0 0 0,-21 0 16,21 1-16,0-1 0,0 0 0,0 0 15,0 0-15,0 0 0,21-21 16,0 22-16,0-22 0,1 0 16,-1 0-16,0 0 0,0 0 15,0-22-15,0 1 0,1 21 0,-1-21 16,0 0-16,0 0 0,0 0 15,0-1-15,22-20 0,-22 21 16,0 0-16,0-22 0,0 1 0,22-21 16,-22 20-16,0 22 0,-21-21 15,0 21-15,21-1 0,-21 1 16,0 0-16,-21 42 31,0 0-31,21 1 0,-21-1 16,0 21-16,21-21 0,-22 22 0,1-22 15,0 21-15,21-21 0,-21 0 16,21 22-16,-21-22 0,21 0 0,0 0 16,0 22-16,0-22 0,0 0 15,0 0-15,0 0 16,0 0-16,21-21 0,0 0 0,0 22 16,0-22-16,1 0 0,-1 0 0,0 0 15,0 0-15,0 0 0,0-22 16,22 22-16,-22-21 0,0 0 0,0 0 15,22 21-15,-22-21 0,0 0 16,0-1-16,0 1 0,0 0 16,1 0-16,-1-21 0,0 20 0,0 1 0,0 0 15,0 0-15,-21 0 16,-21 21 0,0 21-16,0 0 15,0 0-15,0 0 16,-1 1-16,22-1 0,-21 0 15,21 0-15,0 0 0,0 0 0,0 1 16,0-1-16,0 0 16,21-21-16,1 21 0,-1-21 15,0 21-15,0-21 0,-21 21 0,21-21 16,0 0-16,-21 22 16,-21-22-1,0 0-15,0 0 16,0 0-16,0 0 15,-1 0 1,1 0-16,21-22 16,-21 22-16,21-21 0,-21 0 15,0 0-15</inkml:trace>
  <inkml:trace contextRef="#ctx0" brushRef="#br0" timeOffset="108108.1">19748 6054 0,'0'0'0,"0"-21"0,22-1 16,-1 22 0,0 0-16,0 0 15,21 0-15,-20-21 0,-1 21 0,0 0 16,0 0-16,21-21 0,-20 21 16,-1 0-16,0 0 0,0 0 15,0 0-15,0 0 0,-21-21 0,0 0 31,0 0-15</inkml:trace>
  <inkml:trace contextRef="#ctx0" brushRef="#br0" timeOffset="109311.94">21759 6519 0,'0'0'16,"-21"22"-16,0-22 0,0 0 0,0 0 31,21-22-15,0 1-16,0 0 15,21 0-15,0 0 0,0 0 16,0-22-16,-21 22 0,21 0 0,1 0 16,-22-22-16,0 22 0,0-21 0,0 21 15,0 0-15,0-22 16,-22 22-16,1 0 0,0 0 0,-21 0 16,21-1-16,-1 22 0,1 0 0,-21 0 15,21 0-15,-22 22 0,22-1 16,-21 0-16,21 0 0,0 21 0,-22-20 15,22 20-15,0 0 0,0 1 0,0-1 16,-1 0-16,1-21 0,21 22 16,0-1-16,0-21 0,0 0 0,0 1 15,0-1-15,21 0 0,22 0 16,-22-21-16,0 0 0,21 0 0,-20 0 16,20 0-16,0-21 0,1 0 0,-1 21 15,0-21-15,1-1 16,-1 1-16,-21-21 0,21 21 0,1 0 15,-22-22-15,21 22 0,-21-21 0,1 21 16,-1-22-16,0 22 0,-21 0 16,0 0-16,0 0 0,21-1 0,-42 44 31,0-1-31,21 0 16,-21 0-16,-1 21 0,22-20 0,-21-1 15,21 21-15,0-21 0,0 0 0,0 1 16,0 20-16,0-21 0,0 0 15,21 0-15,1 1 16,-1-22-16,0 0 0,21 0 0,-21 0 16,1 0-16,20 0 0,-21 0 15,21-22-15,-20 1 0,20 21 0,-21-21 16,0 0-16,22 0 0,-22 0 0,0-22 16,0 22-16,0 0 0,0 0 15,1-22-15,-22 22 0,0 0 0,0 0 16,0 0-16,-22 42 31,1-21-31,21 21 0,-21 0 16,0 22-16,21-22 0,0 0 0,0 0 15,-21 21-15,21-20 0,-21-1 16,21 0-16,-22 0 0,22 0 16,0 0-16,0 1 0,-21-22 15,21 21-15,0-42 31,0-1-31,0 1 16,0 0-16,21 0 0,-21 0 16,22 0-16,-1-22 0,0 22 0,0-21 15,0 21-15,22-1 0,-22-20 16,0 21-16,21 0 0,1 0 16,-22-1-16,21 22 0,0 0 0,-20 0 0,20 0 15,-21 0-15,21 0 0,-20 22 16,-22-1-16,21 0 0,-21 0 15,0 0-15,0 0 0,0 1 0,0 20 16,0-21-16,0 0 0,0 0 16,0 1-16,0-1 0,-21 0 0,21 0 15,0 0-15,21-21 32,0 0-32,0 0 0,21 0 0,-20 0 15</inkml:trace>
  <inkml:trace contextRef="#ctx0" brushRef="#br0" timeOffset="109823.64">23431 6244 0,'0'-106'32,"0"85"-32,-21 21 0,0 0 0,0 0 15,0 0-15,0 0 0,-1 0 16,1 0-16,0 0 0,0 0 0,-21 21 15,20 1-15,1-1 0,-21 0 0,21 0 16,0 0-16,-1 0 0,1 22 16,0-22-16,0 0 0,21 21 15,0-20-15,0-1 0,0 21 0,0-21 16,0 0-16,21 1 16,0-1-16,0-21 0,1 0 0,-1 0 15,0 0-15,0 0 0,0 0 0,0 0 16,1-21-16,-1-1 0,0 1 15,0 0-15,0 0 0,22-21 0,-43 20 16,21-20-16,0 21 0,0-21 0,0-1 16,0 1-16,1 0 0,-1-1 15,0 1-15,-21 0 0,21-1 0,0 22 16,-21-21-16,0 21 0,0-1 0,0 1 16,0 0-16,0 42 31,-21 0-31,0 22 0,0-22 0,0 21 0,-1-21 15,22 22-15,-21-1 16,21 0-16,-21-20 0,21 20 0,0-21 16,0 21-16,0-20 0,0 20 0,0-21 15,0 0-15,0 22 0,0-22 16,0 0-16,0 0 0,21-21 16,0 0-16,1 0 15</inkml:trace>
  <inkml:trace contextRef="#ctx0" brushRef="#br0" timeOffset="110696.14">24871 6329 0,'-21'0'0,"42"0"0,-64 0 16,22 0-16,0-21 0,0 21 0,0 0 15,0-21-15,21-1 0,-22 22 16,22-21-16,-21 21 0,0-21 0,21 0 16,0 0-16,0 0 0,0-1 15,0 1-15,21 0 16,0 21-16,1-21 0,-1 0 16,0 21-16,21 0 0,-21 0 0,1 0 0,-1 0 15,0 0-15,0 0 16,0 0-16,-21 21 0,21 0 0,-21 0 15,0 0-15,0 1 0,0 20 0,0-21 16,0 21-16,-21-20 0,21-1 16,-21 21-16,21-21 0,-21 0 0,21 1 15,0-1-15,0 0 0,0 0 16,21-21-16,0 0 0,0 0 16,1 0-16,-1 0 0,21 0 0,-21 0 15,0-21-15,22 21 0,-1-21 16,-21 0-16,22-1 0,-22 1 0,0 0 15,21 0-15,-21 0 0,1 0 16,-22-1-16,21 1 0,0 0 16,-21 0-16,0 0 0,0 0 0,0-1 15,0 1-15,0 42 32,0 1-32,0-1 0,0 0 0,0 0 15,-21 21-15,0-20 0,21 20 0,-22 0 16,22 1-16,0 20 0,-21-21 15,0 1-15,21-1 0,-21 22 0,21-22 16,0 0-16,0 22 0,-21-22 0,21 0 16,0 22-16,-21-22 0,21 22 15,0-1-15,0-20 0,0 20 0,-22 1 16,22-22-16,-21 21 0,0-20 16,21-1-16,-21-21 0,0 22 15,0-22-15,-1-21 0,-20 21 0,21-21 16,0 0-16,0 0 0,-22 0 0,22-21 15,-21 0-15,21-1 0,-22 1 0,22-21 16,0 21-16,-21-22 0,20 1 16,1 0-16,21-1 0,0 1 0,-21 0 15,21 21-15,0-22 0,0 22 0,0-21 16,21 21-16,0-1 0,1 1 16,-1 0-16,21-21 0,0 21 0,1-1 15,20 1-15,-20-21 0</inkml:trace>
  <inkml:trace contextRef="#ctx0" brushRef="#br0" timeOffset="111924.22">25993 6244 0,'0'0'16,"21"-21"-16,-21 0 0,0 0 0,0 0 16,0-1-16,0 1 0,0 0 0,-21 21 31,-1 0-31,1 0 0,0 21 15,21 0-15,-21 1 0,0-1 0,0 0 16,-1 0-16,1 0 0,0 22 16,21-22-16,0 0 0,0 21 15,0-21-15,0 1 0,0-1 0,0 0 16,0 0-16,21-21 16,0 0-16,1 0 0,-1 0 0,0 0 15,21 0-15,-21 0 0,22 0 0,-22 0 16,21 0-16,-21-21 0,22 0 15,-22 21-15,0-21 0,0-1 0,0-20 16,-21 21-16,0 0 0,22 0 0,-22-22 16,0 22-16,0-21 0,0 21 15,0-22-15,0 22 0,0 0 0,0 0 16,-22 0-16,1 21 0,0 0 16,0 0-16,0 0 0,0 0 15,-1 0-15,-20 21 0,21 0 0,0 0 16,-22 0-16,22 0 0,0 22 15,0-22-15,0 21 0,0-21 0,21 22 16,0-22-16,0 0 0,0 0 0,0 0 16,0 1-16,21-1 0,0 0 15,0-21-15,21 0 0,-20 21 0,-1-21 16,21 0-16,0 0 0,1 0 0,-22 0 16,21-21-16,1 21 0,-22-21 15,21 0-15,-21-1 0,22 1 0,-22 0 16,0 0-16,21 0 0,-21 0 0,1-1 15,-22-20-15,21 21 16,0 0-16,-21-22 0,0 22 0,21 0 16,-21 0-16,0 42 31,-21 0-15,21 0-16,-21 1 15,21 20-15,-21-21 0,21 0 16,0 0-16,0 1 0,0-1 0,0 0 0,0 0 15,0 0-15,0 0 16,0 1 0,21-22-16,0 0 0,0 0 15,0 0-15,0 0 0,1 0 16,-1-22-16,0 1 0,0 21 0,0-21 16,0 0-16,1 0 0,-1 0 0,0-1 15,0 1-15,-21-21 0,21 21 16,0 0-16,1-1 0,-22 1 0,0 0 15,21 0-15,-21 0 0,21 21 16,-21 21 0,-21 0-1,0 0-15,21 0 0,-22 1 16,22-1-16,-21 0 0,0 0 0,21 0 16,-21 0-16,21 1 0,0-1 15,0 0-15,0 0 0,0 0 16,0 0-16,0 1 15,21-22-15,0 0 16,0 0-16,1 0 0,-1 0 16,0 0-16,0-22 0,0 22 0,0-21 15,1 0-15,-1 21 0,21-21 0,-21 0 16,0 0-16,-21-1 0,22 1 16,-1 0-16,-21 0 0,21 0 0,-21 0 15,0-1-15,0 1 0,0 0 0,0 0 16,0 42 31,0 0-32,0 0-15,21 1 0,-21-1 16,0 0-16,0 0 16,21 0-16,-21 0 15,0 1-15,0-1 0,0 0 16,0 0-16,0 0 15,0-42 48,0 0-63,0 0 16</inkml:trace>
  <inkml:trace contextRef="#ctx0" brushRef="#br0" timeOffset="113623.7">28765 6414 0,'-21'0'0,"42"0"0,-63 0 16,42-22 0,0 1-16,21 0 15,0 0-15,1 0 0,-1 0 0,0-1 16,21 1-16,-21-21 0,22 21 16,-1-22-16,0 1 0,1 0 0,-1-1 15,-21 1-15,22 0 16,-22-22-16,21 22 0,-21-22 0,0 22 0,-21 0 15,0-1-15,0 22 0,0 0 0,0 0 16,0 0-16,-42 21 16,21 0-16,0 0 0,0 21 0,-1 0 15,1 0-15,0 0 0,0 22 16,0-1-16,21 0 0,0 1 0,0-1 16,0 0-16,0 22 0,0-43 0,0 21 15,0 1-15,21-1 0,-21-21 16,21 22-16,0-22 0,-21 21 0,0-21 15,0 0-15,21 1 0,-21-1 16,-21-21 0,0 0-16,0 0 15,0 0-15,0 0 16,-1-21-16,1-1 0,0 22 0,0-21 16,0 0-16,0 0 0,-1 0 15,22 0 1,0 42-1,0 0-15,22 0 0,-1-21 16,-21 21-16,21 0 0,0 1 16,0-1-16,0-21 0,1 21 0,-1 0 15,0-21-15,0 0 0,0 21 16,0-21-16,22 0 0,-22 0 0,0 0 16,21 0-16,-20 0 0,20-21 0,-21 0 15,0 0-15,22 21 0,-1-43 16,-21 22-16,0 0 15,22 0-15,-22-21 0,0 20 16,0-20-16,0 21 0,0-21 0,1-1 16,-1 22-16,0-21 0,0 21 0,0-22 15,0 22-15,-21 0 16,22 21-16,-22 21 16,0 0-1,0 0-15,0 1 0,0-1 16,0 0-16,0-42 78,0 0-78,0-1 0,0 1 16,0 0-16,0 0 15,-22 0-15,22 0 0,-21 21 16,0 0-1,0 21-15,0 0 16,21 0-16,-21 0 0,-1 0 0,22 22 16,-21-22-16,0 0 0,21 21 15,0-20-15,-21 20 0,0-21 0,21 0 16,0 22-16,0-22 16,0 0-16,0 0 0,0 0 0,0 0 0,21 1 15,21-22 1,-21 0-16,1 0 0,-1 0 15,21 0-15,0 0 0,-20 0 0,20 0 16,0 0-16,1-22 0,-1 1 16,0 0-16,1 0 0,-1 0 0,0-22 15,-21 22-15,22 0 0,-22-21 0,0 21 16,-21-22-16,0 22 0,0 0 16,0 0-16,0 0 0,0-1 0,-21 22 31,0 0-31,0 0 0,-1 22 15,22-1-15,0 0 0,-21 0 16,21 0-16,0 0 16,0 1-16,0-1 0,21-21 15,-21 21-15,22-21 0,-22 21 16,21-21-16,-21 21 0,21-21 16,-21 21-16,0 1 0,0-1 15,21 0 1,0-21-1,0 0 1,1 0-16,-1 0 16,0 0-16,0 0 0,0-21 15,0 21-15,1-21 0,-1-1 16,0 22-16,0-21 0,-21 0 0,21 0 16,0 0-16,-21-22 0,22 22 15,-22 0-15,0 0 0,0 0 0,21 0 16,-21-1-16,0 1 0,0 42 31,0 1-31,0-1 0,-21 0 16,21 0-16,-22 0 0,22 22 15,0-22-15,0 0 0,0 0 0,0 0 16,0 0-16,0 1 16,0-1-1,22-21-15,-1 0 16,0 0-1,0-21-15,0 21 0,-21-22 16,0 1-16,21 0 0,1 0 16</inkml:trace>
  <inkml:trace contextRef="#ctx0" brushRef="#br0" timeOffset="113940.03">30713 5588 0,'0'0'15,"-21"0"-15,-1 0 0,1 0 0,0 21 16,21 0-16,0 1 0,0-1 16,21-21 15,0 0-31,1 0 0,-1 0 16,0 0-16,0 0 0,0-21 15,-21-1-15,0 1 16,0 0-16,0 0 15,0 0-15,0 0 0,-21 21 16,0 0 0,0 0-16,21 21 15,0 0-15,0 0 16,-21 0-16,21 0 0,0 1 0,0-1 16,0 0-16,0 0 0,0 0 15,0 0-15</inkml:trace>
  <inkml:trace contextRef="#ctx0" brushRef="#br0" timeOffset="114292.34">30924 5842 0,'0'-42'16,"-21"42"15,21 21-31,-21 0 15,21 0-15,0 22 0,0-22 0,-21 21 16,0 0-16,21 1 0,-21-1 0,21 0 16,-22 22-16,1-22 0,21 22 15,-21-1-15,0 1 0,21-1 0,-21 1 16,0-1-16,21-20 0,-22 20 16,22 1-16,-21-22 0,0 0 0,21 1 15,0-1-15,0 0 0,0-21 16,0 22-16,0-22 0,0 0 15,0 0-15,-21 0 0,21 1 0,0-44 47,21 1-47,-21 0 0,21 0 0,0 0 16,1 0-16,-1-22 0,0 1 0</inkml:trace>
  <inkml:trace contextRef="#ctx0" brushRef="#br0" timeOffset="114627.14">30903 6244 0,'0'-63'0,"0"126"0,0-169 0,0 64 0,0 0 16,0-1-16,0 22 0,0-21 15,21 21-15,-21-22 0,22 22 0,-1-21 16,0 21-16,0 0 0,21-1 16,-20 22-16,-1-21 0,21 21 0,-21-21 15,22 21-15,-22 0 0,21 0 16,-21 0-16,0 21 0,1 0 0,-1 1 15,-21-1-15,0 0 0,0 21 0,0-21 16,0 1-16,-21-1 0,-1 21 16,1-21-16,0 0 0,-21 1 15,21-22-15,-22 21 0,22 0 0,-21-21 16,21 0-16,-22 21 0,22-21 16,0 0-16,0 0 0,0 0 15,-1 0-15,22-21 16,0 0-1,22 21-15,-1-21 16,0-1-16,0 1 0,0 21 16,0-21-16</inkml:trace>
  <inkml:trace contextRef="#ctx0" brushRef="#br0" timeOffset="114946.96">31644 5334 0,'0'-21'0,"0"42"0,0-63 16,0 21-16,21 21 15,-21 21 1,0 0-16,0 21 16,0-21-16,0 22 0,-21-22 0,0 21 15,21 1-15,0-1 0,0 0 16,-21 1-16,21-22 0,-21 21 15,21 0-15,-22 1 0,22-22 0,0 0 16,0 21-16,0-20 0,-21-1 0,21 0 16,0 0-16,21-42 47,1 0-32,-22 0-15,21-1 0,0 1 0</inkml:trace>
  <inkml:trace contextRef="#ctx0" brushRef="#br0" timeOffset="115355.73">32067 5567 0,'0'0'16,"-21"0"0,0 0-16,-21 0 15,21 0-15,-1 0 16,1 0-16,0 21 0,0-21 0,0 21 15,0 0 1,21 1-16,0-1 16,0 0-1,21-21-15,0 21 0,0-21 0,0 0 16,0 21-16,1-21 0,-1 21 16,0-21-16,0 22 0,0-1 0,0-21 15,1 21-15,-22 0 0,0 0 16,0 0-16,0 1 0,0-1 15,-22 0-15,1 0 16,0-21-16,0 21 0,-21-21 16,20 0-16,1 0 0,-21 21 0,21-21 15,-22 0-15,22 0 0,0 0 16,0 0-16,0 0 0,0 0 0,21-21 47,0 0-32,0 0-15,0 0 0</inkml:trace>
  <inkml:trace contextRef="#ctx0" brushRef="#br0" timeOffset="115682.05">31157 5376 0,'0'0'15,"-21"-21"-15,-21 21 0,21 0 0,-1-21 0,22 0 32,43 21-32,-22 0 0,21 0 15,22 0-15,-22 0 0,22 0 16,-22 0-16,21 0 0,1 0 16,-1 0-16,1 0 0,-22 0 15,22 0-15,-1 0 0,1-21 0,-22 21 16,0 0-16,1-21 0,-1 21 15,0 0-15,-20 0 0,-1 0 0,0 0 16,-42 0 15,0 0-31,-22 0 0,22 0 16,-21 21-16,21-21 0,-22 0 16,1 21-16,0-21 0,-1 21 0</inkml:trace>
  <inkml:trace contextRef="#ctx0" brushRef="#br0" timeOffset="117108.24">825 8848 0,'22'-21'0,"-22"-1"16,0 1-1,0 0-15,-22 21 0,1 0 16,21-21-16,-21 21 0,0 0 16,0 0-16,0 0 0,-1 0 0,1 0 15,0 0-15,0 0 0,-21 21 16,20 0-16,1 0 0,0 1 15,-21 20-15,21-21 0,-1 21 0,1 1 16,0-1-16,0 0 0,0 1 16,21-1-16,0-21 0,0 22 0,0-1 15,0-21-15,21 21 0,0-20 16,0-1-16,0 0 0,1 0 16,20 0-16,-21-21 0,0 0 15,0 21-15,22-21 0,-22 0 0,0 0 16,0 0-16,0 0 0,22-21 15,-22 0-15,0 21 0,21-21 0,-20 0 16</inkml:trace>
  <inkml:trace contextRef="#ctx0" brushRef="#br0" timeOffset="117991.25">1270 8890 0,'0'0'0,"0"-21"0,0 0 0,-21 21 0,0 0 16,-1 0-16,1 0 15,0 0-15,0 0 0,0 0 0,0 0 16,-1 21-16,1 0 0,0 0 16,-21 22-16,21-22 0,-1 21 0,1-21 15,21 22-15,-21-1 0,0-21 16,0 21-16,21 1 0,0-22 0,0 0 16,0 0-16,0 0 0,0 1 15,0-1-15,21-21 0,0 0 16,0 0-16,0 0 0,1 0 15,-1 0-15,21 0 0,-21-21 0,0-1 16,1 1-16,20 0 16,-21 0-16,0 0 0,0 0 0,1-22 15,-1 22-15,-21 0 0,0-21 16,0 20-16,21 1 0,-21-21 0,0 21 16,0 0-16,0-1 0,0 44 31,0-1-16,0 0-15,0 0 0,0 21 16,0-20-16,0 20 0,0-21 0,0 0 16,0 22-16,0-22 0,21 0 15,-21 0-15,21 0 0,0-21 0,1 0 16,-1 21-16,0-21 0,0 0 16,0 0-16,0 0 0,1-21 15,-1 0-15,0 21 0,21-21 0,-21 0 16,1 0-16,-1-1 0,-21 1 15,21 0-15,0-21 0,-21 21 0,0-1 16,0-20-16,0 21 0,0 0 16,0 0-16,0-1 0,0 1 0,0 42 31,0 1-15,0-1-16,0 0 0,0 0 15,0 0-15,0 22 0,0-22 0,-21 0 16,21 0-16,0 0 15,0 0-15,-21-21 0,21 22 0,0-1 16,-21-21 15,21-21-15,0-1-16,0 1 0,0 0 16,0 0-16,0-21 0,0-1 15,21 22-15,0-21 0,0-1 0,0 1 16,0 0-16,22-1 0,-22 22 15,21-21-15,1 21 0,-22 21 0,21 0 16,-21 0-16,22 0 16,-22 21-16,0 0 0,-21 0 0,0 0 15,21 22-15,-21-1 0,0-21 16,0 22-16,0-1 0,0 0 0,0-21 16,0 22-16,-21-22 0,21 0 0,0 0 15,0 0-15,-21 1 0,21-1 16,0-42 15,0-1-31</inkml:trace>
  <inkml:trace contextRef="#ctx0" brushRef="#br0" timeOffset="118523.91">3133 8742 0,'0'-21'0,"0"42"0,0-63 16,-22 20-16,22-20 0,0 21 0,0 0 15,-21 0-15,21-1 0,-21 1 16,21 0-16,-21 21 16,21 21-1,0 0-15,0 1 0,0-1 0,0 21 16,0 0-16,21 22 0,-21-22 15,0 22-15,0-1 0,21 1 0,-21-1 16,0 22-16,0-22 0,0 1 0,0 21 16,0-22-16,0 22 15,0-1-15,0 1 0,0 0 0,0-1 16,0-20-16,0 21 0,0-1 0,-21-20 16,21-1-16,0 1 0,0-1 15,0-20-15,-21-1 0,21 0 0,0-21 16,-21 1-16,21-1 0,0-42 15,0-1-15,0 1 16,0-21-16,0 0 0,0-1 0,0 1 16,0 0-16,0-22 0,0 1 0,0-1 15,0-21-15</inkml:trace>
  <inkml:trace contextRef="#ctx0" brushRef="#br0" timeOffset="118827.78">3027 9271 0,'0'0'0,"0"-63"0,0-1 0,0 1 16,0-1-16,-21 22 0,21-64 15,0 42-15,0 22 0,0 0 16,0-1-16,21 22 0,0-21 0,0 21 16,0 0-16,0-1 0,1 22 15,20 0-15,-21 0 0,21 0 0,-20 0 16,20 22-16,-21-1 0,0 0 16,22 21-16,-43-21 0,0 22 0,0-1 15,0-21-15,0 22 0,0-22 16,-22 21-16,1-21 0,0 22 15,-21-22-15,21 0 0,-1 0 0,-20 0 16,21 0-16,0-21 0,0 0 16,-1 0-16,22-21 31,22 0-15,-1 0-16,0 21 0,0-21 15,0 21-15,0-21 0,22-1 16</inkml:trace>
  <inkml:trace contextRef="#ctx0" brushRef="#br0" timeOffset="120020.1">3937 8784 0,'0'0'16,"21"-21"-16,0 0 0,0 0 16,1 0-16,-22-1 15,0 1-15,0 0 16,0 0-16,0 0 0,0 0 15,0-1-15,-22 22 0,1-21 0,21 0 16,-21 21-16,0 0 16,0 0-16,0 0 0,-1 0 15,22 21-15,-21 0 0,0 1 0,0-1 16,0 21-16,0-21 16,21 22-16,-22-22 0,1 21 0,21 0 15,0-20-15,0 20 0,0-21 16,0 0-16,0 22 0,0-22 15,21 0-15,1-21 0,-1 0 0,0 0 16,0 0-16,0 0 0,0-21 16,1 21-16,-1-21 0,0-1 0,0 1 15,0 0-15,0-21 0,1 21 16,-1-1-16,0-20 0,-21 21 0,0 0 16,21-22-16,-21 22 0,21-21 0,-21 21 15,0 0-15,0-1 0,0 1 16,0 42-1,0 1 1,0-1-16,0 0 0,0 0 16,0 0-16,0 0 0,0 22 0,0-22 15,0 21-15,0-21 0,0 22 0,0-22 16,0 0-16,0 0 0,0 0 16,0 1-16,21-22 0,1 0 0,-1 21 15,0-21-15,0 0 16,0 0-16,0-21 0,1 21 0,20-22 15,-21 1-15,0 0 0,22 0 16,-22-21-16,0 20 0,21 1 16,-21-21-16,22 21 0,-22-22 0,0 22 15,0-21-15,0 21 0,1 0 0,-22-1 16,0 1-16,-22 21 31,1 0-31,21 21 0,0 1 0,-21-1 16,21 0-16,0 0 0,0 0 15,0 0-15,0 1 0,0-1 0,0 0 16,0 0-16,0 0 0,0 0 16,21 1-16,-21-1 15,21-21-15,-21 21 16,-21-21 15,0 0-31,0 0 0,21-21 16,-21 21-16,0-21 0,-1 21 15,22-22-15,-21 1 0,21 0 0,-21 21 16,21-21-16,-21 21 0,21-21 16,0 42-1,0 0 1,0 0-16,0 0 0,0 1 16,0-1-16,0 0 0,0 0 0,21 0 15,-21 0-15,21 1 0,0-22 16,-21 21-16,22 0 0,-1-21 15,0 0-15,0 0 0,0 0 0,22 0 16,-22 0-16,0 0 0,21-21 0,-21 0 16,22-1-16,-22 1 0,21 0 15,1 0-15,-22-21 0,21 20 0,-21-20 16,22 21-16,-22-21 0,0 20 0,0-20 16,-21 21-16,0-21 0,21 20 15,-21 1-15,0 0 0,0 0 0,-21 21 31,0 21-15,21 0-16,0 0 0,0 1 16,-21-1-16,21 0 0,0 0 0,0 0 15,0 0-15,0 1 0,0-1 16,21 0-16,-21 0 0,21 0 0,-21 0 16,0 1-16,0-1 0,0 0 15,0 0-15,-21-21 16,0 0-16,21 21 15,-21-21-15,-1 0 0,1 0 0,0 0 16,0-21-16,0 0 16,0 0-16,-1 0 15,22-1-15</inkml:trace>
  <inkml:trace contextRef="#ctx0" brushRef="#br0" timeOffset="121912.31">6371 8636 0,'21'0'15,"0"0"1,1 0-16,-1-21 0,0 0 16,0 21-16,0-21 0,0-1 15,1 22-15,-1-21 0,-21 0 0,0 0 16,0 0-16,0 0 15,0-1-15,0 1 0,0 0 0,-21 0 16,-1 0-16,1 0 0,0-1 16,0 22-16,-21 0 0,20 0 15,1 0-15,-21 0 0,21 0 0,-22 22 16,22-1-16,0 0 0,-21 0 0,21 21 16,-1-20-16,1 20 0,0-21 15,21 0-15,0 22 0,0-22 0,0 0 16,0 0-16,0 21 0,21-20 15,-21-1-15,21 0 0,1 0 16,-1-21-16,0 0 0,0 0 0,0 0 16,0 0-16,1 0 0,-1-21 0,0 21 15,21-21-15,-21 0 0,1 21 16,-1-22-16,0 1 0,0 0 0,21 0 16,-20 0-16,-22-22 0,21 22 15,-21 0-15,21-21 0,-21 21 16,0-22-16,0 22 0,0-21 0,0-1 15,0 1-15,0 21 0,0-21 0,0 20 16,0-20-16,0 21 0,0 0 16,0 0-16,-21 21 0,21-22 15,-21 44 17,21-1-17,0 0-15,0 21 0,0-21 16,0 22-16,0-1 0,0 0 0,0 1 15,0 20-15,0-20 0,0-1 16,0-21-16,0 21 0,0 1 0,0-22 16,21 0-16,0 0 0,-21 0 15,21 1-15,0-1 0,0-21 0,1 0 16,20 0-16,-21 0 0,0 0 0,22 0 16,-22-21-16,21-1 0,0 22 15,1-21-15,-22 0 0,21 0 0,1 0 16,-22-22-16,21 22 0,-21 0 15,0-21-15,-21 21 0,0-1 0,0-20 16,0 21-16,0-21 0,0 20 16,0 1-16,-21 0 0,0 0 0,0 21 15,0 0-15,0 0 0,-1 0 16,1 21-16,-21 0 0,21 0 0,0 1 16,-1 20-16,-20-21 0,21 0 0,0 22 15,21-22-15,-21 21 0,21-21 16,-22 22-16,22-22 0,0 0 0,0 0 15,0 0-15,0 0 0,22-21 0,-1 22 16,0-22-16,0 0 0,0 0 16,0 0-16,1 0 0,-1 0 0,0 0 15,0-22-15,21 22 0,-20-21 0,-1 0 16,0 21-16,0-21 0,-21 0 16,21 0-16,0-1 0,-21-20 15,22 21-15,-22 0 0,0-22 0,0 22 16,0-21-16,21 21 0,-21 0 15,0-1-15,0 1 0,0 42 32,0 1-32,0-1 15,0 0-15,0 21 0,0-21 0,0 1 16,0-1-16,0 21 0,0-21 0,0 0 16,0 1-16,0-1 0,0 0 15,0 0-15,21-21 0,-21 21 0,21-21 16,0 0-16,0 0 0,1 0 0,-1 0 15,0 0-15,0 0 16,21-21-16,-20 0 0,-1 0 16,0 0-16,0-1 0,0 1 0,0 0 15,1-21-15,-1 21 0,0-22 0,0 1 16,-21 0-16,21-1 0,0-20 16,-21 20-16,0 1 0,0-21 0,22 41 15,-22-20-15,21-21 0,-21 41 16,0 44-1,0-1-15,0 21 16,-21-21-16,-1 22 0,22-1 16,-21 0-16,21 1 0,-21-1 0,21 0 15,0 1-15,-21-1 0,21 0 16,0-21-16,0 22 0,0-22 0,0 21 16,0-21-16,0 1 0,0-1 0,21 0 15,0-21-15,0 21 0,1-21 16,-1 21-16,21-21 0,-21 0 0,22 0 15,-22 0-15,21 0 0,-21-21 0,22 0 16,-22 0-16,21 21 0,-21-21 16,22-1-16,-22 1 0,0 0 0,0-21 15,0 21-15,-21-1 0,0-20 16,0 21-16,21-21 0,-21-1 0,0 22 16,0 0-16,0 0 0,0 0 15,0-1-15,-21 22 0,0 0 16,0 22-16,0-1 15,0 0-15,-1 0 0,1 21 0,21-20 16,-21 20-16,0-21 0,0 0 0,21 22 16,0-22-16,0 0 0,0 0 15,0 0-15,0 0 0,0 1 16,21-22 0,0 0-16,0 0 0,0-22 15,1 1-15,-1 0 16,0 0-16,0 0 0,0 0 15,-21-22-15,21 22 0,1-21 0,-1 21 16,-21-22-16,21 22 0,-21-21 16,21 21-16,-21-1 0,0 1 0,0 42 31,0 1-31,0-1 0,0 0 16,0 0-16,0 21 0,0-20 0,0 20 15,-21-21-15,21 0 0,0 0 0,0 22 16,0-22-16,0 0 0,0 0 15,21 0-15,0-21 16,0 0-16,1 0 16,-1 0-16,0 0 0,0 0 0,0-21 15,0 21-15,1-21 0,-22 0 16,21 0-16,0 0 0</inkml:trace>
  <inkml:trace contextRef="#ctx0" brushRef="#br0" timeOffset="122140.18">7641 8107 0,'0'0'0,"-21"21"16,42-21-1,0 0-15,22 0 16,-22 0-16,21 0 0,-21-21 0,22 21 15,-1-21-15,0 21 0,1-21 16,-1-1-16,0 22 0,-21-21 0,22 21 16,-22-21-16,0 21 0,0 0 0,0-21 15</inkml:trace>
  <inkml:trace contextRef="#ctx0" brushRef="#br0" timeOffset="123527.58">9631 8234 0,'-21'0'0,"42"0"0,-42-21 16,21 0-16,0-1 0,0 1 0,0 0 16,0-21-16,0 21 0,0-1 0,0-20 15,0 21-15,0 0 0,0 0 16,0-1-16,0 1 0,0 0 0,21 21 31,-21 21-31,0 0 16,0 1-16,0 20 0,0 0 0,0 22 15,0-22-15,0 22 0,0-22 16,0 0-16,0 22 0,0-22 16,0 0-16,0 1 0,0-1 0,0 0 15,0-20-15,0 20 0,0-21 16,0 0-16,0 0 0,0 1 15,-21-22 17,21-22-32,0 1 0,0 0 0,0 0 15,0 0-15,0 0 0,0-1 0,0-20 16,0 21-16,0-21 0,0 20 16,21-20-16,-21 21 0,21 0 0,0-22 15,0 22-15,0 21 0,-21-21 0,22 21 16,-1 0-16,0 0 0,21 0 15,-21 0-15,1 21 0,-1-21 16,0 21-16,21 22 0,-21-22 0,1 0 16,-22 0-16,21 22 0,-21-22 0,0 0 15,0 0-15,0 0 0,0 0 16,0 1-16,0-1 0,-21 0 0,-1 0 16,1 0-16,0-21 0,0 21 0,0-21 15,0 0-15,-22 0 0,22 0 16,0 0-16,0 0 0,0 0 15,-1-21-15,1 0 0,21 0 16,-21 0-16,0 21 0,21-21 0,0-1 16,0 44 31,0-1-32,21 0-15,0 0 0,0 0 16,1-21-16,-1 21 0,0-21 0,0 0 15,21 22-15,-20-22 0,20 0 16,0 0-16,-21 0 0,22 0 0,-1 0 16,0 0-16,1-22 0,-1 22 0,-21-21 15,22 0-15,-1 0 0,0 21 0,-21-21 16,22 0-16,-22-22 0,0 22 16,0 0-16,0-21 0,-21 20 15,0-20-15,22 0 0,-22 21 0,0-22 16,0 22-16,0-21 0,0 21 15,0-1-15,0 1 0,-22 21 16,1 0 0,21 21-16,-21 1 0,21 20 15,-21-21-15,21 0 0,0 22 0,-21-1 16,21-21-16,0 21 0,0-20 0,0-1 16,0 0-16,0 21 0,0-21 0,0 1 15,21-1-15,0-21 16,0 21-16,0-21 15,1 0-15,-1 0 0,0 0 16,0-21-16,21 21 0,-20-21 0,-1-1 16,0 1-16,0 21 0,0-42 15,0 21-15,1 0 0,-1-22 0,0 22 16,-21-21-16,0-1 0,21 1 0,-21 0 16,0-22-16,0 22 0,0-22 15,0 22-15,0 0 0,0-1 0,0 1 16,21 0-16,-21 21 0,0-1 0,0 1 15,0 0-15,0 42 32,0 0-32,0 22 0,0-22 0,0 21 15,0 1-15,0-1 0,0 21 0,0-20 16,0-1-16,-21 0 0,21 1 16,-21-1-16,21 0 0,0 1 0,0-22 15,0 21-15,0-21 0,0 1 0,0-1 16,0 0-16,21 0 15,0-21-15,0 0 16,1 0-16,-1 0 0,0 0 0,-21-21 16,21 0-16,0 21 0,0-21 0,1-1 15,-22 1-15,21 0 16</inkml:trace>
  <inkml:trace contextRef="#ctx0" brushRef="#br0" timeOffset="123719.98">10816 8170 0,'0'0'16,"-21"0"-16,0 0 0,0 0 0,-1 0 0,44 0 47,-1 0-47,0 0 0,0 0 16,21 0-16,-20-21 0,20 21 0,-21 0 15,21-21-15,-20 0 0,-1 21 0,21 0 16,-21-21-16,22 21 15,-22 0-15</inkml:trace>
  <inkml:trace contextRef="#ctx0" brushRef="#br0" timeOffset="125283.98">11388 8086 0,'0'0'0,"0"21"0,0 0 0,-22 0 16,1 0-16,21 1 0,-21-1 15,0 0-15,21 0 0,0 0 0,-21 0 16,0 1-16,21 20 0,0-21 0,0 0 15,-22 0-15,22 1 0,0-1 16,0 0-16,0 0 16,22-21 15,-1 0-31,0 0 16,0-21-16,0 0 15,-21 0-15,21 21 0,1-22 0,-1-20 16,0 21-16,0 0 0,0-22 0,0 22 15,-21-21-15,22 21 0,-1 0 16,0-1-16,-21 1 16,0 42-1,0 1-15,0-1 16,0 0-16,0 0 0,0 0 16,0 0-16,0 1 0,0-1 15,0 21-15,0-21 0,21 0 16,0 1-16,-21-1 0,21-21 15,1 21-15,-1-21 0,0 0 16,0 0-16,0 0 0,0 0 16,1 0-16,-1 0 0,0-21 15,0 0-15,-21-1 0,21 22 16,0-21-16,1 0 0,-22-21 0,21 21 16,0-1-16,0-20 0,0 21 0,-21-21 15,21-1-15,-21 22 16,22 0-16,-22 0 0,0 0 0,0-1 0,0 1 15,0 42 17,0 1-32,-22-1 0,1 0 15,21 0-15,-21 0 0,21 0 0,-21 22 16,21-22-16,0 0 0,0 0 0,0 0 16,0 1-16,0-1 0,0 0 15,0 0-15,0 0 0,0 0 16,21 1-16,0-22 0,0 0 15,1 0-15,-1 0 0,0 0 16,0 0-16,0 0 0,22 0 0,-22 0 16,0-22-16,0 1 0,0 21 15,22-21-15,-22 0 0,0 0 0,0 0 16,-21-1-16,21 1 0,0 0 16,-21 0-16,0-21 0,0 20 0,0 1 15,0 0-15,0 0 0,0 0 0,-21 42 47,0 0-47,0 0 0,21 0 0,0 1 16,-21-1-16,21 0 0,-21 21 15,21-21-15,-22 1 0,22-1 0,0 0 16,0 0-16,0 0 0,0 0 16,22-21-16,-1 0 0,0 22 15,0-22-15,0 0 0,0 0 16,1 0-16,-1 0 0,0 0 0,21 0 15,-21-22-15,22 22 0,-22-21 0,0 0 16,21 21-16,-20-21 0,-1 0 16,0 0-16,21-22 0,-42 22 0,21 0 15,1 0-15,-1-22 0,-21 22 16,0 0-16,0 0 0,0 0 0,0 0 0,0-1 16,-21 22-1,-1 22-15,1-22 16,21 21-16,-21 0 0,0 0 15,21 0-15,-21 0 0,21 22 16,0-22-16,0 0 0,0 0 0,0 22 16,0-22-16,0 0 0,0 0 0,0 0 15,21 0-15,0-21 16,0 0-16,0 22 0,22-22 0,-22 0 16,0 0-16,21 0 0,-20 0 15,20 0-15,-21 0 0,0-22 0,0 22 0,1-21 16,-1 0-16,0 0 0,0 21 15,0-21-15,0-43 16,-21 43-16,22 0 0,-22-21 0,0 20 0,0 1 16,0-21-16,0 21 15,0 0-15,0 42 32,0 0-32,0 0 0,0 0 15,0 0-15,0 1 0,0-1 0,0 0 16,0 0-16,0 0 0,-22 0 0,22 1 15,0-1-15,0 0 0,-21 0 0,21 0 16,0 0-16,0 1 16,0-44 31,0 1-47,0 0 15,0 0-15,0 0 0,0-22 0,0 22 16,21-21-16,1 0 0,-1 20 0,0-20 15,21 0-15,-21-1 0,22 22 16,-1-21-16,0 21 0,1 0 0,-1-1 16,0 22-16,-20 0 0,41 0 15,-42 22-15,0-22 0,1 21 16,-22 21-16,0-21 0,21 0 0,-21 22 16,0-22-16,0 21 0,0 1 0,0-22 15,0 21-15,0-21 0,-21 0 16,21 22-16,0-22 0,-22 0 15,22 0-15,-21 0 0,21 1 16,-21-22-16,21-22 31,0 1-15,0 0-16</inkml:trace>
  <inkml:trace contextRef="#ctx0" brushRef="#br0" timeOffset="125931.22">14838 7895 0,'0'0'0,"-21"0"0,21-21 0,-22 21 0,22-21 15,0 0 1,0 0-16,0-1 16,22 22-16,-1-21 0,0 21 15,21 0-15,-21 0 0,1-21 16,20 21-16,0 0 0,1 0 0,-1 0 16,0 21-16,1-21 0,-22 21 0,21 1 15,-21-1-15,0 21 0,1-21 16,-22 22-16,0-1 0,0-21 0,0 21 15,0 1-15,0-22 0,0 21 16,-22-21-16,1 1 0,21-1 0,-21 0 16,0-21-16,0 21 0,21 0 15,-21-21-15,-1 0 16,22-21-16,0 0 0,0 0 16,0 0-16,0-22 15,0 22-15,22-21 0,-1 21 0,-21-22 16,21 1-16,0 0 0,21-1 15,-20 22-15,-1-21 0,0 21 0,21-22 16,-21 22-16,1 0 0,-1 21 16,0-21-16,0 21 0,0 0 0,0 0 15,1 0-15,-1 0 16,0 0 0,0 21-16,-21 0 0</inkml:trace>
  <inkml:trace contextRef="#ctx0" brushRef="#br0" timeOffset="126292.01">15769 8001 0,'0'21'0,"0"-42"0,21 42 16,0-21 0,1-21-16,-1 0 0,0 21 0,0-21 15,0 0-15,0-1 0,22 1 16,-22 21-16,0-21 0,0 0 0,0 0 15,1 0-15,-22-1 0,0 1 16,0 0-16,0 0 16,-22 21-16,1 0 15,0 0-15,0 21 0,0-21 0,0 21 16,-1 0-16,1 1 0,0-1 16,0 0-16,21 21 0,0-21 0,0 22 15,-21-22-15,21 0 0,0 21 0,0-20 16,0-1-16,0 0 0,21 0 15,0 0-15,0-21 16,0 0-16,1 0 0,20 0 0,-21 0 16,0 0-16,22 0 0,-1 0 0,0-21 15,-21 21-15,22-21 0,-1 0 16,0 21-16,1-21 0,-1-1 0</inkml:trace>
  <inkml:trace contextRef="#ctx0" brushRef="#br0" timeOffset="128475.81">16806 7768 0,'0'-21'0,"0"42"0,0-63 16,0 21-16,0 0 0,-21-1 16,0 22-1,0 0-15,0 0 0,-1 0 16,1 0-16,-21 22 0,21-1 16,0 0-16,-1 0 0,1 0 0,0 0 15,-21 1-15,21 20 0,-1-21 0,1 43 16,21-43-16,-21 0 15,21 21-15,0-21 0,0 1 0,0-1 16,21 0-16,0-21 0,1 0 16,-1 0-16,0 0 0,0 0 15,21 0-15,-20 0 0,-1-21 0,21 0 16,-21 21-16,0-22 0,1 1 0,-1 0 16,0-21-16,0 21 0,0-1 15,0-20-15,-21 21 0,22 0 16,-22 0-16,21-22 0,-21 22 0,0 0 15,0 0-15,0 42 32,0 0-17,0 0-15,0 0 0,0 1 0,-21 20 16,21-21-16,-22 21 0,22 1 16,0-1-16,0 0 0,0 22 0,0-22 15,0 1-15,0 20 0,0-21 16,0 1-16,0 20 0,-21-20 0,21 20 15,-21-21-15,21 22 0,-21-1 16,21-20-16,-21 20 0,0 1 0,-1-1 16,22-20-16,-21 20 0,0-21 0,0 1 15,21-1-15,0 0 0,-21-20 16,21 20-16,0-21 0,0 0 16,21-42-1,-21 0-15,21 0 0,0 0 16,0-1-16,1 1 0,-1-21 15,0 0-15,0-1 0,0-20 16,0-1-16,22 22 0,-22-22 0,0 1 16,0-1-16,0 1 0,1-22 0,-1 22 15,0-1-15,0-20 0,0-1 16,-21 21-16,0 1 0,21-1 0,-21 1 16,0-1-16,0 22 0,0 0 0,0 21 15,0-22-15,0 22 0,0 0 16,0 0-16,-21 42 31,21 0-31,0 0 0,0 0 16,0 1-16,0-1 0,0 0 0,0 0 15,0 0-15,0 0 0,0 1 0,0-1 16,0 0-16,0 0 0,0 0 16,21-21-16,1 21 0,-1 1 15,0-22-15,0 0 0,0 0 16,0 0-16,1 0 0,-1 0 15,0-22-15,0 1 0,0 21 0,0-21 16,1 0-16,20 0 0,-21 0 0,-21-1 16,21-20-16,0 21 0,1 0 15,-22 0-15,0-22 0,21 22 0,-21 0 16,21 0-16,-21 0 0,0 42 47,0 0-47,0 0 0,-21 0 0,21 0 15,-21 1-15,21-1 0,0 0 16,0 0-16,0 0 0,0 0 16,0 1-16,0-1 0,0 0 0,0 0 15,0 0-15,0 0 0,21-21 0,0 22 16,0-22-16,0 0 0,0 0 16,1 0-16,-1 0 0,0 0 0,0 0 15,0 0-15,0 0 0,1-22 0,-1 1 16,21 21-16,-21-21 0,0 0 15,1 0-15,-1 0 0,-21-22 16,21 22-16,0 0 0,-21 0 0,0-22 16,0 22-16,0 0 0,0 0 15,0 0-15,0 0 0,0-1 0,-21 22 32,0 22-17,21-1-15,0 0 0,-21 0 0,21 0 16,-22 0-16,22 1 0,-21-1 0,21 21 15,0-21-15,0 0 0,0 1 16,0 20-16,0-21 0,0 0 0,21 0 16,1 1-16,-1-22 0,0 0 15,0 0 1,0 0-16,0 0 0,1 0 0,20 0 16,-21 0-16,0-22 0,22 1 0,-22 21 15,0-21-15,21 0 0,-21-21 16,22 20-16,-22 1 0,0 0 0,0 0 15,0-21-15,1 20 0,-1 1 0,-21 0 16,0 0-16,-21 21 31,-1 0-31,1 21 0,21 0 16,0 0-16,0 1 0,0-1 16,0 0-16,0 0 0,0 0 15,0 0-15,0 1 0,0-1 16,0 0-16,0 0 0,0 0 0,0 0 15,0 1 1,0-44 31,0 1-47,-21 0 16,21 0-16,-21 21 0,21-21 15,0 42 16,0 0-15,0 0 0,21-21-16,0 0 0,0 0 15,1 0-15,-1 0 0,0 0 0,0 0 16,21 0-16,-20 0 0,-1 0 16,21 0-16,-21-21 0,0 21 0,1-21 15,-1 0-15,0 0 0,0-1 0,0-20 16,0 21-16,1 0 0,-1-22 0,0 1 15,-21 0-15,21 21 0,0-22 16,-21 1-16,21 0 0,1-22 0,-22 43 16,21-21-16,-21-1 0,0 22 15,0-21-15,21 42 0,-21-21 0,0 42 32,0 0-32,-21 21 15,0-21-15,21 22 0,0-1 0,0 0 16,-22-20-16,22 20 0,-21 0 0,21 1 15,-21-1-15,21-21 0,0 21 16,0 1-16,0-22 0,0 21 16,0 1-16,0-1 0,0-21 0,0 0 15,21 0-15,0-21 0,1 22 16,-1-22-16,0 0 0,0 0 0,0 0 16,0 0-16,22 0 0,-22 0 0,0-22 15,0 1-15,22 21 0,-22-21 16,0 0-16,21 0 0,-21 0 15,22-1-15,-22-20 0,21 21 0,-21 0 16,1 0-16,-1-1 0,0 1 0,-21 0 16,0 0-16,-21 21 15,0 0-15,-1 0 16,1 0-16,0 21 0,21 0 0,0 0 16,-21-21-16,21 22 0,-21-1 15,21 0-15,0 0 0,0 0 0,0 0 16,0 1-16,0-1 0,0 0 0,0 0 15,0 0-15,0 0 16,0 1-16,0-1 16,-21-21 15,-1 0-15,22-21-1,0-1-15,-21 22 0,21-21 0,0 0 16,0 0-16,0 0 15,-21 0-15,0 21 0</inkml:trace>
  <inkml:trace contextRef="#ctx0" brushRef="#br0" timeOffset="128739.66">18690 7514 0,'-21'0'0,"42"0"0,-63 0 16,42-21-16,21 21 15,0 0-15,0 0 0,22-21 16,-1 21-16,0 0 0,-21 0 16,22 0-16,-1 0 0,0-21 0,1 21 15,-1 0-15,0 0 0,1 0 0,-22 0 16,0 0-16,0 0 0,0 0 16,1 0-16,-1 0 0,-42 0 46</inkml:trace>
  <inkml:trace contextRef="#ctx0" brushRef="#br0" timeOffset="129931.98">21399 7789 0,'-21'0'0,"21"-21"31,0 0-15,0 0-16,21 0 16,-21 0-16,0-1 15,0 1-15,0 0 16,0 0-16,0 0 0,0 0 0,0-1 15,-21-20-15,0 21 0,21 0 16,-21 0-16,0-1 0,0 1 0,-1 21 16,-20 0-16,21 0 0,0 0 0,0 0 15,-22 0-15,22 21 0,-21 1 16,21-1-16,-22 21 0,22 0 0,0 1 16,0-22-16,0 21 0,-1 1 0,22-1 15,0 0-15,-21 1 0,21-22 16,0 21-16,0-21 0,0 22 0,0-22 15,0 0-15,21 0 0,1-21 16,-1 0-16,0 0 16,0 0-16,0 0 0,0 0 0,1-21 15,-1 0-15,21 0 0,-21-1 0,0 1 16,1 0-16,-1 0 0,0-21 16,0 20-16,0 1 0,0-21 0,1 21 15,-1-22-15,0 1 0,0 21 0,0-21 16,0-1-16,-21 22 0,0 0 15,22 0-15,-22 0 0,21 21 0,-21 21 32,0 0-32,0 0 15,0 0-15,0 0 0,0 22 0,0-22 16,0 0-16,0 21 0,0-20 16,0 20-16,0-21 0,0 0 15,0 0-15,0 1 0,0-1 0,0 0 16,0 0-16,0 0 0,21 0 15,0-21-15,0 0 0,0 0 16,1 0-16,-1 0 0,21 0 0,-21 0 16,22 0-16,-1-21 0,-21 0 0,21 21 15,1-21-15,-1 0 0,-21 0 16,22-1-16,-22 1 0,21 0 16,-21 0-16,0 0 0,1-22 0,-1 22 15,-21 0-15,21 0 0,-21 0 0,0 0 16,-21 21 15,21 21-31,0 0 16,0 0-16,0 0 0,0 0 0,0 1 15,0-1-15,0 0 0,0 0 0,0 0 16,0 0-16,21 1 0,0-1 16,-21 0-16,0 0 0,0 0 15,0 0-15,-21-21 16,0 0-1,0 0-15,-1 0 0,1 0 0,0 0 16,0 0-16,0 0 0,0-21 16,21 0-16,21 0 31,21 0-31,-21 21 16,0 0-16,1-21 0,20 21 0</inkml:trace>
  <inkml:trace contextRef="#ctx0" brushRef="#br0" timeOffset="131420.65">23326 7366 0,'0'-21'0,"0"42"0,0-63 0,0 21 15,-22 21 1,1 0-16,21 21 15,0 0-15,-21 0 0,0 21 16,21-20-16,-21 20 0,21 0 16,0-21-16,-21 22 0,21-22 0,-22 21 15,22-21-15,0 22 0,0-22 0,0 0 16,0 0-16,0 0 0,0 1 16,0-1-16,0 0 0,0 0 15,22-21 1,-1 0-16,0-21 15,0 0-15,0 0 16,0-1-16,1 1 0,-22 0 0,21 0 16,0-21-16,0 20 0,0 1 15,-21-21-15,21 21 0,-21 0 0,22-1 16,-1 1-16,-21 42 31,0 1-31,0-1 0,0 0 16,0 0-16,0 0 0,-21 22 0,21-22 15,0 0-15,0 0 0,0 0 16,0 0-16,0 1 0,0-1 16,0 0-16,21 0 0,0-21 15,0 0-15,0 0 0,0 0 16,1 0-16,20 0 0,-21 0 16,21 0-16,-20 0 0,20 0 0,-21-21 15,0 0-15,22 0 0,-22-1 0,0 1 16,0 0-16,0 0 0,0-21 15,22 20-15,-22-20 0,-21 0 0,21 21 16,0-22-16,0 22 0,1-21 0,-22 21 16,21-1-16,-21 44 31,-21-1-31,21 0 0,-22 0 16,1 0-16,21 0 15,-21 22-15,21-22 0,0 0 0,-21 0 16,21 22-16,0-22 0,0 0 0,0 0 15,0 0-15,0 0 0,0 1 16,21-1-16,0 0 0,0-21 16,1 0-16,-1 0 0,0 21 0,21-21 15,-21 0-15,1 0 0,20 0 16,-21 0-16,21-21 0,-20 0 0,-1 21 16,21-21-16,-21-1 0,0 1 0,1 0 15,-1 0-15,0 0 0,0-22 16,0 22-16,-21 0 0,21 0 15,-21-21-15,0 20 0,0 1 16,0 0-16,-21 21 0,0 0 16,0 0-16,0 0 0,0 21 15,-1 0-15,1 1 0,0-1 0,21 0 16,0 0-16,-21 0 0,21 0 0,-21 1 16,21-1-16,0 0 0,0 0 15,0 0-15,0 0 0,0 1 0,21-1 16,0 0-16,0-21 0,0 0 15,1 21-15,-1-21 0,21 0 16,-21 0-16,0 0 0,22 0 0,-22 0 16,21 0-16,-21-21 0,22 0 15,-22 21-15,21-21 0,-21-1 0,22 1 16,-22-21-16,0 21 0,0-22 16,22 1-16,-22 0 0,0-1 0,0 1 15,0 0-15,0-1 0,1 1 16,-1 0-16,-21-1 0,0 22 0,21 0 15,-21 0-15,0 0 0,-21 21 16,0 21 0,-1 0-16,22 21 0,-21-20 0,0-1 15,0 21-15,21 0 0,0-20 0,-21 20 16,21 0-16,0 1 0,0-22 16,0 21-16,0-21 0,0 22 15,0-22-15,0 21 0,0-21 0,0 0 16,21 1-16,-21-1 0,21 0 15,0-21-15,0 21 0,1-21 16,-1 0-16,0 0 0,0 0 0,0 0 16,0 0-16,1-21 15,-1 21-15,0-21 0,0 0 0,0-1 16,0-20-16,1 21 0,-1 0 0,0-22 16,-21 1-16,21 0 15,0-1-15,0 1 0,-21 0 0,22-22 16,-1 22-16,-21 0 0,0-1 0,0 1 0,21 21 15,-21-22-15,0 22 16,0 0-16,0 42 16,0 0-16,-21 1 15,21 20-15,-21-21 0,-1 21 16,22 1-16,-21-1 0,0 0 0,21 1 16,-21-1-16,21 0 0,0 1 0,-21-1 15,21 0-15,0 1 0,0-22 16,0 21-16,0-21 0,0 1 0,0-1 15,21 0-15,0 0 0,0-21 16,0 21-16,1-21 0,-1 0 16,0 0-16,0 0 15,0 0-15,-21-21 0,21 21 0,-21-21 16,0 0-16,22 21 0,-1-21 0,0-1 16</inkml:trace>
  <inkml:trace contextRef="#ctx0" brushRef="#br0" timeOffset="132564.6">27114 7705 0,'22'0'16,"-1"0"-16,0 0 0,0-21 15,0 21-15,0-22 16,-21 1-16,22 0 0,-1 0 0,-21 0 16,0 0-16,0-1 0,0-20 0,0 21 15,0-21-15,0-1 0,0 22 16,0-21-16,0 21 0,-21-1 0,21 1 16,-22 0-16,1 0 0,0 21 15,0 0-15,-21 0 0,20 0 0,-20 21 16,21 0-16,-21 0 0,20 1 0,-20 20 15,21 0-15,-21 1 0,20-22 16,1 21-16,0 0 0,0-20 16,0 20-16,21-21 0,0 21 0,0-20 15,0-1-15,0 0 0,0 0 0,0 0 16,21 0-16,0-21 16,0 0-16,0 0 0,1 0 0,-1 0 15,21 0-15,-21 0 0,0 0 0,22 0 16,-22 0-16,0-21 0,21 0 15,-20 21-15,-1-21 0,0 0 0,0 0 16,0-22-16,0 22 0,1 0 0,-1-21 16,-21 20-16,21-20 0,0 21 15,-21-21-15,0 20 0,21 1 0,-21 0 16,21 0-16,-21 42 31,0 0-31,0 0 16,0 1-16,0-1 0,-21 0 15,21 21-15,-21-21 0,21 1 0,0 20 16,0-21-16,0 0 0,0 0 0,0 1 16,0-1-16,0 0 0,0 0 15,0 0-15,0 0 0,21-21 16,0 0-16,1 0 0,-1 0 16,0 0-16,0 0 0,0 0 0,0 0 15,1 0-15,20 0 0,-21-21 16,21 0-16,1 21 0,-22-21 15,21 0-15,1 0 0,-22-1 0,21-20 16,0 21-16,1-21 0,-1-22 16,-21 22-16,0-1 0,1 22 15,-22-21-15,21 21 0,-21 0 16,0-1-16,-21 22 16,-1 0-16,-20 0 0,21 22 15,0-1-15,0 0 0,-1 21 16,1-21-16,0 1 0,21 20 0,-21-21 15,21 0-15,0 43 16,0-43-16,0 0 0,0 0 0,0 0 16,0 1-16,21-1 0,0-21 15,-21 21-15,0 0 0,21 0 16,1-21 0,-22 21-16,-22-21 15,1 0 1,0 0-16,0 0 0,0-21 15,0 21-15,-1 0 16,1 0 0,42 0 46</inkml:trace>
  <inkml:trace contextRef="#ctx0" brushRef="#br0" timeOffset="132751.5">27919 7768 0,'-21'21'15,"-1"-21"1,1 0 15,0 0-31,0 0 16,0 0-16</inkml:trace>
  <inkml:trace contextRef="#ctx0" brushRef="#br0" timeOffset="136191.53">1672 10583 0,'0'22'16,"0"-1"-16,21-21 47,0 0-47,-21-21 15,0-1-15,22 22 0,-1-21 0,-21 0 16,21 0-16,-21 0 0,0-22 16,0 22-16,0 0 0,0 0 0,0 0 15,0 0-15,0-1 0,0 1 16,-21 0-16,0 0 0,-1 0 0,1 0 16,0-1-16,-21 22 0,21 0 15,-1 0-15,1 0 0,0 0 0,0 0 16,0 22-16,0-1 0,-1 0 15,1 0-15,0 21 0,0 1 0,0-1 16,0 0-16,21 1 16,0-1-16,0 0 0,0 1 0,0-1 15,0 0-15,0-20 0,0 20 16,0-21-16,0 0 0,21 0 16,0-21-16,21 0 0,-21 0 15,1 0-15,-1 0 0,21 0 0,-21-21 16,0 0-16,22 21 0,-22-21 15,0-21-15,21 20 0,-20 1 0,-1-21 16,0 21-16,0-22 0,0 22 0,-21-21 16,21 0-16,-21-1 0,0 22 15,0-21-15,0 21 0,0-1 16,0 1-16,0 0 0,0 42 31,0 22-31,0-22 16,0 21-16,0 0 0,0 1 0,0-1 15,22 0-15,-22 1 0,0-1 16,0 0-16,0 1 0,21-22 0,0 21 16,-21-21-16,21 1 0,0-1 0,0-21 15,1 21-15,-1-21 0,0 0 16,0 0-16,0 0 0,22 0 0,-22-21 16,21 0-16,-21-1 0,22 1 15,-1 0-15,-21 0 0,21-21 0,-20 20 16,-1-20-16,0 0 0,0-1 15,0-20-15,0 21 0,-21-22 16,22 1-16,-22 20 0,0-20 0,0 20 16,0 1-16,0 0 0,0-1 15,0 22-15,0 0 0,0 0 0,0 0 16,0 42 0,0 0-16,0 0 0,0 0 15,0 22-15,-22-1 0,22-21 0,-21 43 16,21-22-16,-21 0 0,21 1 15,0 20-15,0-20 0,0-1 0,0 0 16,0 1-16,0-1 0,0-21 16,0 21-16,0-20 0,21-1 15,0 0-15,1-21 0,-1 0 0,21 0 16,-21 0-16,0 0 0,22 0 16,-22 0-16,0-21 0,21 0 0,-20-1 15,-1 1-15,21 0 0,-21-21 0,0-1 16,1 1-16,-1 0 0,0-1 15,0-20-15,0 21 0,-21-1 0,0-20 16,0 20-16,0 1 0,0 0 16,21-1-16,-21 1 0,0 21 0,0 0 15,0 0-15,0 42 16,0 0 0,-21 21-16,21-21 0,-21 22 15,21-1-15,0 0 0,0 1 16,-21 20-16,21-20 0,-21-1 0,21 0 15,0 22-15,-21-22 0,21-21 0,0 22 16,0-1-16,0-21 0,0 0 16,0 0-16,0 1 0,21-22 15,0 0-15,0 0 0,0 0 16,0 0-16,1-22 16,-22 1-16,21 0 0,0 0 0,-21 0 15,21 0-15</inkml:trace>
  <inkml:trace contextRef="#ctx0" brushRef="#br0" timeOffset="136391.42">2836 10308 0,'0'0'0,"-21"21"0,0-21 16,0 0-16,0 22 0,21-1 31,21-21-15,0 0-16,21 0 0,-21 0 15,1-21-15,-1 21 0,21-22 0,-21 22 16,22-21-16,-22 21 0,21-21 16,-21 0-16,0 21 0,22-21 15,-22 21-15</inkml:trace>
  <inkml:trace contextRef="#ctx0" brushRef="#br0" timeOffset="136768.2">3175 10435 0,'0'21'0,"0"-42"0,0 64 0,0-22 16,0 0-16,0 0 0,21 0 31,0-21-31,0-21 16,1 21-16,-1-21 0,0 0 16,0 0-16,0-1 0,22 1 0,-22 0 15,0 0-15,-21-21 0,21 20 16,-21 1-16,0 0 0,0 0 0,0 0 15,0 0-15,0-1 0,0 1 0,-21 21 32,0 0-32,0 21 0,21 1 0,-22-1 15,22 0-15,-21 21 0,21-21 16,-21 22-16,21-22 0,0 21 0,0 1 16,0-22-16,0 21 0,0-21 0,0 0 15,0 1-15,0-1 16,0 0-16,21-21 0,0 0 0,1 21 15,-1-21-15,0 0 0,0 0 0,0 0 16,22 0-16,-22-21 0,0 21 16,21-21-16,-21 0 0,22-1 0,-22 1 15,21 0-15</inkml:trace>
  <inkml:trace contextRef="#ctx0" brushRef="#br0" timeOffset="137152.98">3831 10308 0,'-21'-21'0,"42"42"0,-63-42 0,42 0 16,0 0-16,0 0 16,0-1-16,21 22 0,0-21 15,0 21-15,0-21 16,1 21-16,-1 0 0,0 0 0,0 0 16,0 0-16,0 0 0,1 21 0,-1 0 15,-21 1-15,0-1 0,21 0 16,-21 21-16,0-21 0,21 22 0,-21-1 15,0-21-15,0 22 0,0-22 0,0 21 16,0-21-16,0 0 0,0 1 16,-21-1-16,0-21 15,21-21 1,0-1 0,0 1-16,0 0 0,0 0 0,0 0 15,21 0-15,0-1 0,-21-20 0,0 21 16,21 0-16,-21-22 0,21 22 15,1 0-15,-22 0 0,21 0 0,-21 0 16,21 21-16,-21-22 0,21 22 0,-21-21 16,21 21-16,0 0 15,1 0-15,-1 0 0</inkml:trace>
  <inkml:trace contextRef="#ctx0" brushRef="#br0" timeOffset="137395.84">4551 10160 0,'0'21'16,"0"0"0,0 1-16,0-1 0,-21 0 15,21 0-15,0 0 0,-22 0 16,22 1-16,0-1 0,0 0 0,-21 0 16,21 0-16,0 0 0,0 1 0,0-1 15,0 0-15,0-42 47,0 0-47,21 21 16,-21-22-16,22 1 15,-1-21-15,-21 21 0</inkml:trace>
  <inkml:trace contextRef="#ctx0" brushRef="#br0" timeOffset="137568.75">4614 10075 0,'0'-42'16,"0"84"-16,0-105 0,-21 63 0,0 0 0,21-21 15,-21 21-15,0 0 16,-1 0 0,44 21 31,-1-21-47,0 0 15,0 0-15</inkml:trace>
  <inkml:trace contextRef="#ctx0" brushRef="#br0" timeOffset="138052.47">4868 10097 0,'0'21'16,"0"0"-1,0 0-15,0 0 16,0 0-16,0 1 15,0-1-15,0 0 0,0 0 16,0 0-16,-21 0 16,21 1-16,0-1 0,0 0 15,0 0-15,-21-21 0,21 21 16,-21-21 0,21-21-1,0 0-15,0 0 16,0 0-16,0-22 0,21 22 15,0-21-15,0 21 0,0-22 16,22 1-16,-22 21 0,21-22 0,-21 22 16,22-21-16,-22 21 0,21 0 0,1 21 15,-22 0-15,21 0 0,-21 0 16,0 0-16,1 0 0,20 21 0,-42 0 16,21 0-16,-21 0 0,21 0 0,-21 22 15,0-22-15,0 0 0,0 0 16,0 22-16,0-22 0,-21 0 0,0 0 15,21 0-15,-21 0 0,21 1 0,0-1 16,-21 0-16,-1-21 16,22 21-16,0-42 31,22 0-15,-1 21-16,21-21 0</inkml:trace>
  <inkml:trace contextRef="#ctx0" brushRef="#br0" timeOffset="138733.07">6096 10097 0,'0'0'15,"0"-22"-15,0 1 0,0 0 0,-21 21 16,21-21-16,-21 0 0,-1 21 16,1 0-16,-21 0 0,21 0 0,-22 0 15,22 0-15,-21 0 0,0 21 16,20 0-16,-20 0 0,0 0 15,21 1-15,-22-1 0,22 21 0,0-21 16,0 0-16,0 1 0,21-1 0,0 21 16,0-21-16,0 0 0,0 1 0,21-22 15,0 21-15,0 0 0,0-21 16,22 0-16,-1 0 0,-21 0 0,21 0 16,1-21-16,-1 0 0,-21 21 0,22-22 15,-1 1-15,-21 0 0,0 0 16,0 0-16,1 0 0,-1-1 0,0-20 15,0 21-15,-21 0 0,0 0 0,0-1 16,21 1-16,-21 0 16,0 42-1,0 0 1,-21 1-16,21-1 0,0 0 0,0 0 16,-21 21-16,21-20 0,-21 20 15,0-21-15,21 21 0,0 1 0,-22-1 16,22 0-16,-21 22 0,21-22 0,0 1 15,0 20-15,0-21 0,0 22 16,0-22-16,0 22 0,0-22 0,0 22 16,0-22-16,0 21 0,0 1 0,0-1 15,0-20-15,0 20 0,0-20 0,0-1 16,0 21-16,0-41 16,0 20-16,0 0 0,0-21 0,-21 1 15,21-1-15,-21-21 0,0 0 0,0 0 16,-1 0-16,1 0 0,0 0 0,0 0 15,-21-21-15,20-1 0,1-20 16,-21 21-16,21-21 0,0-1 0,21 1 16,0 0-16,0-22 0,0 22 0,0-22 15,0 1-15,0-1 0,42-42 16,-21 43-16,0-1 16,0 22-16,1-21 0,-1 20 0,0 1 0,21 0 15,-21-1-15,1 1 0,-1 0 0,0 20 16,21-20-16,-21 0 15,1 21-15,-1-22 0,0 22 0,21-21 16</inkml:trace>
  <inkml:trace contextRef="#ctx0" brushRef="#br0" timeOffset="139219.79">7578 9631 0,'0'-21'0,"0"42"0,0-63 0,0 63 31,0 0-16,0 0-15,0 21 0,-22-20 0,22 20 16,-21 0-16,21-21 0,0 22 16,0-1-16,-21-21 0,21 22 0,-21-22 15,21 21-15,0-21 0,0 0 0,-21 1 16,21-1-16,0 0 16,0 0-1,0-42 1</inkml:trace>
  <inkml:trace contextRef="#ctx0" brushRef="#br0" timeOffset="139855.43">7133 9970 0,'-21'0'0,"42"0"0,-63 0 0,63 0 47,21 0-47,-21 0 0,22 0 0,-22 0 15,21-22-15,1 1 0,20 21 0,-21-21 16,22 0-16,-22 0 0,22 0 16,-1-1-16,1 1 0,-22 0 15,0 0-15,1 0 0,-1 0 0,-21-22 16,0 22-16,1 0 0,-1-21 16,-21 20-16,0 1 0,0 0 0,0-21 15,0 21-15,0-1 0,-21 22 16,-1 0-16,1 0 15,0 0-15,21 22 0,-21-1 16,21 0-16,0 21 0,0 1 0,0-22 16,0 21-16,-21 0 0,21 1 15,0-1-15,-21 0 0,21 1 16,0-1-16,0 0 0,0-20 0,-22 20 16,22-21-16,-21 0 0,21 0 0,0 1 15,0-1-15,0 0 0,0 0 16,-21-21-1,21-21 1,0 0 0,0 0-16,0-1 0,0-20 15,0 21-15,21 0 0,0-22 0,1 22 16,-1-21-16,0 0 0,21 20 16,1-20-16,-1 21 0,-21-21 0,21 20 15,1 22-15,-1-21 0,0 21 16,-20 0-16,-1 0 0,21 21 0,-21 1 15,0-1-15,-21 0 0,0 21 16,0-21-16,0 1 0,0 20 0,0-21 16,0 0-16,0 22 0,0-22 15,-21 0-15,21 0 0,-21 0 16,21 0-16,-21-21 0,21 22 16,-21-22-16,21-22 31,0 1-31,21 0 15,0 21-15,0-21 0,-21 0 0</inkml:trace>
  <inkml:trace contextRef="#ctx0" brushRef="#br0" timeOffset="140211.23">8445 9821 0,'22'0'31,"-1"0"-16,0 0-15,0 0 16,0 0-16,0-21 0,1 21 16,-1-21-16,0 21 0,0-21 0,0 21 15,0-21-15,1 0 0,-1-1 16,-21 1-16,0 0 16,21 0-16,-42 21 31,0 21-31,-1 0 0,1 0 15,21 1-15,-21-1 0,0 21 0,0-21 16,21 0-16,-21 22 0,21-22 16,0 0-16,0 0 0,0 0 0,0 1 15,0-1-15,0 0 0,21-21 16,0 0-16,0 0 16,0 0-16,0 0 0,1 0 15,-1 0-15,0-21 0,0 21 16,0-21-16,0-1 0,1 22 0</inkml:trace>
  <inkml:trace contextRef="#ctx0" brushRef="#br0" timeOffset="140807.89">10075 9885 0,'-21'0'16,"42"0"-16,-42-21 0,0 21 0,0-21 0,0 21 15,21-22-15,0 1 0,-22 0 0,1 0 16,21-21-16,0 20 16,0 1-16,0 0 0,0 0 0,0 0 15,21-22-15,1 22 0,-1 21 0,0-21 16,0 0-16,21 21 16,-20 0-16,20 0 0,-21 0 0,21 0 15,1 21-15,-22 0 0,21 0 0,-21 22 16,22-22-16,-22 21 0,-21 1 15,21-1-15,-21 0 0,0-21 0,0 22 16,0-1-16,0-21 0,0 22 0,0-22 16,-21 0-16,0 0 0,21 0 0,-21 0 15,-1-21-15,1 0 32,21-21-32,0 0 15,0 0-15,0 0 16,0-22-16,0 22 0,0 0 15,21-21-15,-21-1 0,0 1 0,22 0 16,-1-1-16,0 22 0,0-21 0,0 0 16,0 20-16,1 1 0,-1 0 15,0 21-15,0 0 0,0 0 0,0 0 16,1 0-16,-1 0 0,0 0 16,-21 21-16,21 0 0</inkml:trace>
  <inkml:trace contextRef="#ctx0" brushRef="#br0" timeOffset="141164.68">10731 9864 0,'0'0'16,"22"0"15,-1 0-31,0-21 0,0 21 16,0-22-16,0 1 0,1 0 0,20 0 15,-21 0-15,0 0 0,0-1 16,1 1-16,-1 0 0,-21 0 0,21-21 15,-21 20-15,0 1 0,0 0 16,-21 21 0,0 0-16,-1 0 0,1 0 0,0 21 15,0 0-15,0 22 0,0-22 0,-1 21 16,1-21-16,0 22 16,0-1-16,0-21 0,21 22 0,0-1 15,0-21-15,0 0 0,0 0 0,0 1 16,0-1-16,21 0 0,0 0 15,0-21-15,0 0 0,22 0 0,-22 0 16,21 0-16,1 0 0,-1 0 0,0 0 16,22-21-16,-22 21 0,0-21 0,22 0 15,-22-1-15,22 1 0,-22 0 16,0 0-16,1 0 0</inkml:trace>
  <inkml:trace contextRef="#ctx0" brushRef="#br0" timeOffset="142663.82">11747 9694 0,'0'-42'0,"22"-21"16,-22 41-16,-22 149 0,44-275 0,-22 127 0,0 0 15,0 0-15,-22 21 16,1-21-16,0 21 0,0 0 16,0 0-16,0 21 0,-1 0 15,1 0-15,0 0 0,0 0 0,0 1 16,0 20-16,-22 0 0,22-21 0,0 22 16,0-1-16,0-21 0,-1 22 15,1-1-15,21-21 0,0 0 0,0 0 16,0 1-16,0-1 0,0 0 0,21-21 15,1 0-15,20 0 16,-21 0-16,0 0 0,0 0 16,22 0-16,-22-21 0,0 21 0,0-21 15,0-1-15,1 1 0,-1 0 0,0 0 16,0-21-16,-21 20 0,0 1 16,21-21-16,0 21 0,-21-22 0,22 22 15,-22 0-15,0 0 0,0 0 0,0 0 16,0 42 15,0 0-31,0 0 0,0 0 0,0 0 16,0 22-16,-22-1 0,1 0 0,0 1 15,21-1-15,0 22 0,-21-22 16,0 21-16,21 1 0,-21-1 16,21 1-16,0-1 0,0 22 0,0-21 15,-22-1-15,22 1 0,0-1 0,-21 1 16,21-1-16,0-21 0,0 1 15,0 20-15,0-42 0,0 22 0,0-1 16,0-21-16,0 0 0,21-21 16,1 0-16,-1 0 0,0 0 15,0-21-15,-21 0 16,21 0-16,0 0 0,-21 0 0,22-22 16,-1 1-16,0 0 0,0-1 0,0 1 15,0-22-15,1 1 0,-1-1 16,0-20-16,0 20 0,0-20 15,0 20-15,1-21 0,-1 22 0,0-22 16,-21 22-16,21-1 0,-21-20 0,0 20 16,0 22-16,0-22 0,0 22 15,0 21-15,0-22 0,0 22 0,0 0 16,0 0-16,0 42 31,0 0-31,0 0 0,0 1 0,0-1 16,0 21-16,0-21 0,0 22 0,0-22 15,21 21-15,-21-21 0,21 0 0,-21 22 16,22-22-16,-22 0 16,0 0-16,21-21 0,0 21 0,0-21 15,0 0-15,0 0 0,1 0 16,-1 0-16,0 0 16,0-21-16,0 0 0,0 0 15,1-21-15,-1 20 0,-21 1 0,21-21 16,0 21-16,-21-22 0,0 1 0,21 21 15,0-21-15,-21-1 0,0 22 16,0 0-16,22 0 0,-22 0 0,0-1 16,0 44 15,0-1-31,0 0 0,-22 0 16,22 0-16,0 22 0,0-22 0,0 21 15,0-21-15,0 22 0,0-22 0,0 0 16,0 21-16,0-21 0,0 1 15,0-1-15,0 0 0,0 0 0,22-21 16,-1 21-16,0-21 0,0 0 16,0 0-16,0 0 0,1 0 15,-1 0-15,0-21 0,0 0 0,0 21 16,22-21-16,-22 0 0,0-1 16,21 1-16,-21-21 0,1 21 0,-1-22 15,21 22-15,-21-21 0,-21 0 16,21 20-16,-21 1 0,0-21 0,0 21 15,0 0-15,0-1 0,-21 22 16,0 0 0,0 0-16,0 0 0,0 22 0,-1-1 15,1 0-15,21 0 0,0 21 0,0-20 16,0-1-16,-21 21 0,21-21 0,0 22 16,0-22-16,0 0 0,0 0 15,0 0-15,21 0 0,0 1 0,1-1 16,-1-21-16,0 21 0,0-21 15,21 0-15,-20 0 0,-1 0 16,0 0-16,21 0 0,-21-21 0,22 0 16,-22 21-16,21-22 0,1 1 15,-22 0-15,21 0 0,-21 0 0,0-22 16,22 22-16,-22-21 0,0 21 16,-21 0-16,21-22 0,-21 22 0,21 0 15,-21 0-15,-21 21 31,21 21-31,-21 0 0,21 0 16,0 22-16,0-22 0,0 0 0,0 0 16,0 21-16,0-20 0,0-1 0,0 0 15,0 0-15,0 0 0,0 0 16,0 1-16,0-1 0,0 0 16,-21-21-1,21 21-15,-21-21 0,0 0 16,-1 0-16,1 0 0,0 0 0,0 0 15,0 0-15,0 0 16,21-21 15,21 0-31,0 0 0,0-1 16,0 22-16,0-21 0</inkml:trace>
  <inkml:trace contextRef="#ctx0" brushRef="#br0" timeOffset="142952.66">13928 9292 0,'21'-42'0,"-42"84"0,42-105 0,0 42 16,-21-1-16,0 1 0,0 0 15,-21 42 1,0 0 0,21 1-16,-22-1 0,1 21 15,21-21-15,-21 22 0,0-1 0,21 0 16,0 1-16,-21-1 0,0 0 0,21 1 15,-22-1-15,22-21 0,0 21 0,0 1 16,0-22-16,0 0 0,0 0 16,0 0-16,0 1 0,0-1 0,22-21 15,-22 21-15,21-21 16,0 0-16,0 0 0,0 0 16,0-21-16,1 21 0,-1-21 0,0-1 15,0 1-15,0 0 0,0 0 0,1 0 16</inkml:trace>
  <inkml:trace contextRef="#ctx0" brushRef="#br0" timeOffset="143167.54">13864 9440 0,'0'0'0,"-21"0"0,0 0 0,21-21 31,21 21-15,0 0-16,0 0 0,0 0 0,1-21 15,-1 21-15,0 0 0,0 0 0,0 0 16,0 0-16,1 0 16,-1 0-16,-21-21 15</inkml:trace>
  <inkml:trace contextRef="#ctx0" brushRef="#br0" timeOffset="144043.04">15473 9313 0,'0'0'15,"21"-21"-15,-21 0 0,0 0 0,0 0 0,0 0 16,0-1-16,0 1 0,0 0 16,0 0-16,-21 21 31,21 21-31,0 0 0,0 0 16,-21 22-16,21-22 0,-22 21 0,22 1 15,0-1-15,0 0 0,-21 1 0,21-22 16,-21 21-16,21 0 0,0-20 15,0 20-15,0-21 0,0 0 0,0 0 16,0 1-16,21-22 31,0-22-31,1 22 0,-1-21 16,0 0-16,0 0 0,0 0 0,0-22 16,1 22-16,-1 0 0,0 0 15,0-21-15,0 20 0,0 1 16,-21 0-16,22 0 0,-1 21 15,0 0-15,-21 21 16,0 0 0,0 0-16,0 1 0,0 20 0,0-21 15,0 43-15,0-43 0,0 21 16,0-21-16,21 0 0,-21 1 16,21-1-16,0 0 0,-21 0 0,22-21 15,-1 0-15,0 0 0,21 0 0,-21 0 16,1 0-16,20 0 0,0-21 15,1 0-15,-22 0 0,21-1 0,0 1 16,1-21-16,-22 21 0,21-22 16,-21 1-16,1 21 0,-1-21 15,0-1-15,0 1 0,-21 0 0,21-22 16,-21 22-16,0-1 0,0 1 0,0 21 16,0-21-16,-21 20 0,0 1 15,0 0-15,0 21 0,-22 0 16,22 0-16,0 0 0,0 21 0,0 0 15,-1 1-15,22-1 0,-21 0 16,0 0-16,21 0 0,0 22 0,0-22 16,0 0-16,0 0 0,0 0 0,0 0 15,0 1-15,21-22 0,0 21 16,1-21-16,-1 0 0,21 21 16</inkml:trace>
  <inkml:trace contextRef="#ctx0" brushRef="#br0" timeOffset="144471.79">16827 9271 0,'0'0'0,"0"-21"31,-21 21-15,0 0-16,21 21 0,-21 0 16,0 0-16,-22-21 0,22 22 0,0-1 15,0 0-15,0 0 0,0 0 16,21 0-16,-22 22 0,22-22 0,-21 0 15,21 0-15,0 0 0,0 1 0,0-1 16,21 0-16,1 0 16,20-21-16,-21 0 0,0 0 0,22 0 15,-22 0-15,21 0 0,-21-21 0,22 0 16,-1 21-16,-21-21 0,0-1 16,22 1-16,-43 0 0,21 0 0,0 0 15,-21 0-15,0-22 0,0 22 0,0 0 16,0-21-16,0 20 0,0 1 15,0 0-15,-21 0 0,0 0 0,-1 21 16,1 0-16,0 0 0,-21 0 16,21 0-16,-1 0 0,1 0 15,0 21-15,0 0 0,0-21 16,0 21-16,21 0 0,-22 1 0,22-1 16,0 0-16,0 0 15,22-21-15,-1 0 0,0 21 16,0-21-16,0 0 0,0 0 0,1 0 15,20 0-15</inkml:trace>
  <inkml:trace contextRef="#ctx0" brushRef="#br0" timeOffset="144864.57">17166 9313 0,'21'-21'0,"-42"42"0,42-63 0,-21 21 16,0 0-1,21 21-15,-21-21 16,22 21-16,-22-22 0,21 22 0,0 0 15,0 0-15,0 0 16,0 0-16,1 22 0,-1-1 16,0-21-16,-21 21 0,21 0 0,0 0 15,-21 0-15,0 1 0,0-1 16,0 0-16,0 0 0,0 0 0,0 0 16,0 1-16,0-1 0,0 0 15,0 0-15,-21-21 0,0 0 16,21 21-16,-21-21 0,0 0 15,21-21 1,0 0-16,0 0 16,0 0-16,0-1 15,0 1-15,0 0 0,21 0 0,-21-21 16,21 20-16,0 1 0,0 0 0,0 0 16,1-21-16,-1 20 0,0 1 15,0 0-15,0 0 0,0 0 0,1 21 16,-1-21-16,0-1 0,0 1 0,21 21 15,-20-21-15,-1 0 0,0 0 16,0 21-16</inkml:trace>
  <inkml:trace contextRef="#ctx0" brushRef="#br0" timeOffset="145424.25">17949 8827 0,'0'-43'0,"-21"107"0,42-85 0,-21-1 31,0 44-15,0 20-16,0-21 0,-21 0 0,21 22 15,0-1-15,-21 0 0,21-21 0,-21 22 16,21-1-16,-21-21 0,21 22 16,0-22-16,0 21 0,0-21 0,-22 22 15,22-22-15,0 0 0,0 0 16,0 0-16,0 0 16,-21-21 15,21-21-16,0 0-15,0 0 16,0 0-16,0 0 0,21-1 16,1-20-16,-1 21 0,0 0 0,0 0 15,0-1-15,0 1 0,1 0 16,-1 0-16,0 0 0,21 21 16,-21 0-16,1 0 15,-22 21 1,0 0-1,-22-21-15,1 0 0,21 21 16,-21 0-16,0-21 0,0 0 0,0 22 16,-1-22-16,1 0 0,0 21 15,0-21-15,0 0 0,21 21 16,-21-21-16,21 21 16,0 0-1,21 0-15,0-21 16,0 0-16,-21 22 0,21-22 15,0 0-15,-21 21 0,22-21 0,-1 0 32,0 0 15</inkml:trace>
  <inkml:trace contextRef="#ctx0" brushRef="#br0" timeOffset="146911.39">18457 9229 0,'-42'0'16,"84"0"-16,-105 0 0,42 21 0,-1-21 15,1 0-15,21 21 0,-21-21 16,21 21-16,0 0 31,21-21-15,0 0-16,1 0 0,-1 0 15,21 0-15,-21 0 0,22 0 16,-22 0-16,21-21 0,0 0 16,22 0-16,-22 0 0,1 0 0,-1-1 15,0 1-15,1 0 0,-1-21 0,-21 21 16,21-22-16,-20 1 0,-1 0 16,-21 20-16,0-20 0,0 0 0,0-1 15,0 1-15,0 21 0,0-21 0,0 20 16,-21 22-16,-1-21 0,1 21 15,0 0-15,0 21 0,0-21 16,0 43-16,-1-22 0,1 21 0,0 1 16,0 20-16,0 1 15,0-22-15,-1 21 0,1 1 0,0-1 16,0 1-16,0-1 0,0 1 0,-22-1 16,22 1-16,0 21 0,-21-22 0,20 22 15,1-22-15,0 22 0,-21-22 16,21 22-16,-1-21 0,1 20 15,-21-20-15,21 20 0,0-20 0,-1-1 0,22 1 16,-21-1-16,21-20 0,-21-1 0,21 0 16,0-20-16,0 20 0,0-21 15,21-21-15,0 0 0,22 0 16,-22 0-16,21 0 0,-21-21 0,22 0 16,-1 0-16,22-22 0,-22 22 15,21-21-15,-20-1 0,20 1 0,-20-21 16,20 20-16,-21 1 0,-20-22 15,20 1-15,-21 21 0,0-22 0,0 1 16,-21-1-16,0 1 0,0-1 0,0 1 16,-21-1-16,0 1 0,-21 20 15,21-20-15,-22 20 0,22 1 16,-21 21-16,-1-21 0,1 20 0,21 1 0,-21 21 16,20-21-16,1 21 0,0 0 15,21-21-15,0 0 0,21 21 16,0-21-16,1 21 15,20 0-15,-21-22 0,21 22 16,1-21-16,-1 0 0,0 21 16,1-21-16,-1 0 0,22 0 0,-22-1 15,21 1-15,-20 0 0,-1-21 0,0 21 16,1-22-16,-1 1 0,-21 0 16,22-1-16,-22 1 0,0 0 15,0 20-15,0-20 0,-21 21 0,0-21 0,0 20 16,0 1-16,0 0 15,0 42 1,0 0 0,-21 1-16,0 20 0,21-21 15,-21 21-15,21 1 0,0-1 16,0 0-16,-21 1 0,21-1 0,0 0 16,-22-20-16,22 20 0,0 0 15,0-21-15,0 1 0,0-1 0,0 0 16,0 0-16,0 0 0,0 0 0,22-21 15,-22 22-15,21-22 16,0 0-16,0 0 0,0 0 16,0 0-16,1 0 0,-1 0 0,0-22 15,0 22-15,0-21 0,0 0 16,22 21-16,-22-21 0,0 0 16,21 0-16,-20-22 0,-1 22 0,0 0 15,0 0-15,0 0 0,-21-1 16,21 22-16,-21-21 0,0 42 31,0 1-31,0-1 0,-21-21 0,21 21 16,-21 0-16,21 0 0,0 0 15,-21 1-15,21-1 0,0 0 0,0 0 16,0 0-16,0 0 0,0 1 16,21-22-16,0 0 15,0 0-15,1 0 16,-1 0-16,0 0 0,0 0 0,0 0 0,0 0 15,1-22-15,-1 22 0,0-21 16,0 0-16,0 0 0,-21 0 16,21 0-16,-21-22 0,22 22 0,-22-21 15,0 21-15,0-22 0,0 22 0,0 0 16,0 0-16,0 0 0,-22-1 16,1 22-16,0 0 0,0 0 15,0 0-15,0 0 0,-1 0 0,22 22 16,-21-1-16,0-21 0,0 21 15,0 0-15,21 0 0,0 0 16,0 1-16,0-1 16,21 0-1,0-21-15,0 0 0,0 0 16,22 0-16,-22 0 0</inkml:trace>
  <inkml:trace contextRef="#ctx0" brushRef="#br0" timeOffset="147567.01">20532 8975 0,'21'0'0,"-42"0"0,42-21 0,-42 42 47,-1 0-47,1 0 0,0 0 16,0 0-16,0 1 0,21-1 0,-21 0 15,21 21-15,-22-21 0,22 1 0,-21-1 16,21 0-16,0 0 15,0 0-15,21-21 32,1 0-32,-1 0 15,0 0-15,0-21 0,0 0 16,0 21-16,1-21 0,-1 0 16,0-22-16,0 22 0,0 0 0,0 0 15,1 0-15,-1-1 0,0 1 16,0 0-16,-21 0 0,0 42 31,0 0-31,0 0 0,0 1 16,0-1-16,-21 0 0,21 0 15,-21 0-15,21 0 0,0 1 0,0-1 16,0 0 0,21-21-16,0 0 0,0 0 15,0 0-15,1 0 0,-1 0 0,0 0 16,0 0-16,0 0 0,0 0 15,1-21-15,-1 0 0,0-1 0,0 1 16,0 0-16,-21 0 0,0 0 16,0-22-16,0 22 0,21 0 15,-21-21-15,0 21 0,0-22 0,0 22 16,0 0-16,0 0 0,-21 21 16,0 0-16,0 0 15,21 21 1,0 0 15,21-21-31,0 0 16,0 0-16,1 0 15,-1 0 1,0 0-16,0 0 16</inkml:trace>
  <inkml:trace contextRef="#ctx0" brushRef="#br0" timeOffset="147763.91">21357 9292 0,'0'0'16,"-21"0"-16,0 0 15,21 21-15,-21-21 47,-1 0-31</inkml:trace>
  <inkml:trace contextRef="#ctx0" brushRef="#br0" timeOffset="151955.51">741 12552 0,'0'-21'15,"0"0"1,-21 21 0,-1 0-16,-20 0 15,21 0-15,0 0 0,-22 0 16,1 0-16,0 0 0,21 0 16,-22 0-16,1 0 0,0 0 0,20 0 15,1 0-15,0 0 0,42 0 31,0 0-31,22 21 16,20-21-16,-20 0 0,41 0 0,-20 0 16,-1 21-16,22-21 0,0 0 15,-22 0-15,22 0 0,-1 0 16,1 0-16,-21 21 0,20-21 0,-20 0 16,20 0-16,-41 0 0,20 0 15,-20 0-15,20 0 0,-21 0 16,-20 0-16,20 0 0,-21 0 0,0-21 15,0 21-15,-21-21 0,0 0 16,0-1 0,-21 22-16,0 0 0,0-21 15,-21 21-15,20-21 0,-20 21 0,0 0 16,-1-21-16,1 21 0,0 0 16,21 0-16,-22-21 0,22 21 15,0 0-15,0 0 16,42 0 15,0 0-31,0 0 16,0 0-16,1 0 0,20 0 15,-21 0-15,21 0 0,-20 0 0,20 0 16,-21 0-16,0 21 0,0 0 16,1-21-16,-1 21 0,0 0 0,-21 1 15,0-1-15,0 0 0,0 0 16,0 21-16,-21-20 0,0-1 0,-1 21 15,1-21-15,0 22 0,-21-22 16,21 0-16,-1 0 0,-20 0 0,21 0 16,0 1-16,21-1 15,-21-21-15,21 21 0,-22-21 16,44 0 0,-1 0-1,0-21-15,0 0 0,0-1 16,0 22-16</inkml:trace>
  <inkml:trace contextRef="#ctx0" brushRef="#br0" timeOffset="152891.97">2540 12573 0,'-21'0'16,"42"0"-16,-63 0 0,20-21 0,1 21 16,0 0-16,21-21 0,-21 21 0,0 0 15,0-21-15,21-1 0,-22 22 16,22-21-16,0 0 0,0 0 16,0 0-16,22 21 15,-1-21-15,0 21 0,0-22 16,0 22-16,22 0 0,-22 0 0,0 0 15,0 0-15,0 0 0,0 22 16,1-1-16,-1 0 0,0 0 16,-21 0-16,21 0 0,-21 22 15,0-22-15,0 0 0,0 21 0,0-20 16,0-1-16,0 0 0,0 0 16,0 0-16,0 0 0,0 1 0,0-1 15,21-21 1,0-21-1,1 21-15,-1-22 0,0 1 16,0 0-16,0 0 0,0 0 0,1 0 16,-1-1-16,21-20 0,-21 21 0,0-21 15,1 20-15,-22 1 0,21-21 16,-21 21-16,21 0 0,-21-1 16,0 1-16,0 0 0,0 42 31,0 0-16,0 1-15,0-1 0,0 21 16,0-21-16,0 22 0,0-1 0,0 0 16,0 22-16,21-1 0,-21-20 15,21 20-15,0 1 0,-21-1 0,0-21 16,22 22-16,-22-1 0,21-20 16,-21 20-16,0 1 0,0-22 15,0 22-15,0-22 0,0 21 0,0-20 16,0 20-16,0 1 0,0-22 15,-21 0-15,-1 1 0,1-1 0,0 0 16,0-20-16,0-1 0,-22 0 0,22 0 16,0-21-16,0 0 0,0 0 15,-22 0-15,22-21 0,0 0 0,-21 0 16,21-22-16,-1 1 0,-20 0 16,21-1-16,21-20 0,-21-1 0,21 22 15,-21-22-15,21 1 0,0-1 16,0 22-16,0-21 0,0 20 0,21 1 15,0 0-15,0-1 0,21 1 16,-20 0-16,20-1 0,0 1 0,-21 0 16,22-1-16,-1 22 0,0-21 15,1-1-15</inkml:trace>
  <inkml:trace contextRef="#ctx0" brushRef="#br0" timeOffset="153855.42">3514 12340 0,'0'0'0,"0"-42"32,0 21-32,-22 21 15,1 0 1,21 21-16,-21 0 16,0 0-16,21 0 0,-21 1 15,21 20-15,0-21 0,0 0 16,0 22-16,-21-22 0,21 0 0,0 21 15,0-21-15,0 1 0,0 20 16,0-21-16,0 0 0,21 0 0,-21 1 16,21-22-16,0 21 0,0-21 0,0 0 15,1 0-15,-1 0 0,0 0 16,0 0-16,21-21 0,-20 21 0,-1-22 16,0 1-16,21 0 0,-21 0 15,1 0-15,-1 0 0,0-22 16,0 22-16,0 0 0,-21-21 0,0-1 15,0 22-15,0-21 0,0 21 16,0-22-16,0 22 0,-21-21 0,21 21 16,-21-1-16,0 1 0,0 21 15,-1 0-15,1 0 0,0 0 0,0 0 16,0 0-16,0 21 0,-1 1 16,1-1-16,0 0 0,21 21 15,0-21-15,-21 1 0,21 20 0,0 0 16,0-21-16,0 22 0,0-22 15,0 21-15,0-21 0,21 1 16,0-1-16,0 0 0,1 0 0,-1 0 16,0 0-16,0-21 0,21 0 15,-20 0-15,20 0 0,-21 0 0,0 0 16,0 0-16,22-21 0,-22 21 16,0-21-16,0 0 0,0 0 0,1 0 15,20-1-15,-21 1 0,0 0 0,-21-21 16,21 21-16,1-1 0,-1-20 15,-21 21-15,0-21 0,21 20 0,-21-20 16,21 21-16,-21 0 16,0 42-1,0 0 1,0 0-16,0 0 0,0 1 0,0-1 16,0 21-16,0-21 0,0 0 15,0 22-15,0-22 0,0 0 0,0 0 16,0 0-16,0 1 0,0-1 15,0 0-15,21-21 0,0 0 16,1 0-16,-1 0 0,21 0 16,-21 0-16,0 0 0,22-21 0,-1 21 15,-21-21-15,22-1 0,-22 1 0,21-21 16,-21 21-16,0 0 0,22-22 16,-22 22-16,0-21 0,0 21 15,-21-22-15,0 22 0,0 0 0,0 0 16,0 0-16,-21 21 15,21 21 1,-21 0-16,0 0 0,21 21 0,0-20 16,0-1-16,-21 21 0,21-21 15,0 0-15,0 22 0,0-22 0,0 0 16,0 0-16,0 0 0,0 1 0,0-1 16,0 0-16,21 0 0,0-21 15,0 21-15,0-21 0,22 0 0,-22 0 16,0 0-16,21 0 0,-21 0 15,22-21-15,-22 0 0,21 21 0</inkml:trace>
  <inkml:trace contextRef="#ctx0" brushRef="#br0" timeOffset="154240.2">6075 12065 0,'0'0'0,"0"-21"0,0 0 0,0-22 15,0 22-15,0 0 0,0 0 16,-21 0-16,-1 21 16,1 0-16,0 0 15,0 0-15,0 0 0,0 21 0,-1 21 16,1-21-16,0 22 0,0-22 15,0 21-15,0 1 0,-1-1 0,1 0 16,0 1-16,21-1 0,0 0 0,-21 1 16,21-22-16,0 21 0,0-21 15,0 22-15,0-22 0,21 0 0,0 0 16,0-21-16,1 21 0,-1-21 0,0 0 16,21 21-16,1-21 0,-22 0 15,21 0-15,0 0 0,1 0 16,-1 0-16,0-21 0,1 21 0,-1-21 15,0 0-15,1 0 0,-1 0 0,0-1 16,1 1-16</inkml:trace>
  <inkml:trace contextRef="#ctx0" brushRef="#br0" timeOffset="155123.69">6731 12256 0,'21'-43'0,"-21"-63"16,0 85 0,-21 191-16,42-361 0,-42 170 0,0 0 0,0 21 15,-1 0-15,1 0 0,0 0 0,-21 0 16,21 21-16,-1 0 0,1 0 15,-21 0-15,21 22 0,0-22 0,-1 21 16,1-21-16,0 22 0,0-1 16,0-21-16,0 22 0,21-22 15,0 21-15,0-21 0,0 0 0,0 1 16,0-1-16,0 0 0,0 0 0,21-21 16,0 21-16,0-21 0,0 0 15,0 0-15,1 0 0,-1 0 0,0 0 16,0 0-16,0-21 0,0 21 0,1-21 15,-1 0-15,0 0 0,0-1 0,0 1 16,0-21-16,1 21 0,-22-22 16,0 22-16,21-21 0,-21 21 0,21-22 15,-21 22-15,0 0 0,0 0 0,0 0 16,0 42 15,0 0-31,0 0 0,-21 0 0,0 1 16,21-1-16,0 21 0,0-21 15,0 0-15,0 1 0,0-1 0,0 21 16,0-21-16,0 0 0,21 1 16,0-1-16,0-21 0,0 0 15,0 0-15,1 0 0,20 0 0,-21 0 16,21 0-16,-20 0 0,20 0 0,-21-21 16,0 21-16,22-22 0,-22 1 15,0 0-15,0 0 0,0 0 0,-21-22 16,21 22-16,1 0 0,-22-21 15,21 21-15,0-1 0,-21 1 0,0 0 16,21 21-16,-21 21 31,0 0-31,0 1 0,-21-1 16,21 0-16,0 21 0,0-21 16,0 1-16,-21-1 0,21 0 0,-21 0 15,21 0-15,0 0 0,0 1 16,-22-22-16,22 21 0,-21-21 15,0 0 1,0 0 0,21-21-1,0-1-15,0 1 16,0 0-16,0 0 0,21-21 16,0 20-16,0-20 0,1 21 0,-1-21 15,0-1-15,21 1 0,-21 21 16,22-22-16,-1 22 0,0 0 0,22 0 15,-22 21-15,1 0 0,-1 0 0,-21 21 16,21 0-16,-20 0 0,-22 1 16,0 20-16,0-21 0,0 21 15,0-20-15,0 20 0,0-21 0,0 21 16,-22-20-16,22-1 0,-21 0 0,0 21 16,0-21-16,21 1 0,-21-22 15,21 21-15,-21 0 0,-1-21 16,22 21-16,0-42 31,0 0-15</inkml:trace>
  <inkml:trace contextRef="#ctx0" brushRef="#br0" timeOffset="156683.79">8890 12467 0,'-21'21'0,"0"1"15,-1-22 1,22-22 15,0 1-15,22 0-16,-1 0 0,0 0 15,0-22-15,0 22 0,0-21 0,1 0 16,-1-1-16,0 1 16,21-22-16,-21 22 0,-21 0 0,22-1 15,-22 1-15,0 21 0,0 0 0,0 0 16,0-1-16,-22 22 15,1 0-15,0 0 0,0 0 0,0 22 16,0-22-16,-1 21 0,1 0 0,0 21 16,21-21-16,0 1 0,0-1 15,0 0-15,0 0 0,21 0 0,0 0 16,1-21-16,20 22 0,-21-1 0,0-21 16,22 21-16,-22 0 0,0 0 15,21-21-15,-21 21 0,-21 1 16,22-1-16,-22 0 0,0 0 15,0 0-15,0 0 16,0 1-16,-22-1 0,22 0 31,22-21-15,-1-21-16,0 21 16,0-21-16,0-1 0,0 22 0,22-21 15,-22 0-15,0 0 0,0 0 16,0 0-16,22-22 0,-22 22 0,0 0 15,0-21-15,0 20 0,-21 1 0,0-21 16,22 21-16,-22 0 0,21-1 16,-21 1-1,0 42 1,0 1-16,-21-1 0,-1 0 16,22 0-16,-21 0 0,21 0 15,0 1-15,0 20 0,-21-21 0,21 0 16,0 0-16,0 22 0,0-22 15,0 0-15,0 0 0,0 0 0,21 1 16,0-1-16,1 0 0,-1-21 16,0 0-16,0 0 0,0 0 0,0 0 15,22 0-15,-22 0 0,0 0 16,21-21-16,-20 0 0,-1 21 16,21-22-16,-21 1 0,0 0 0,1 0 15,-1-21-15,0 20 0,0 1 16,-21-21-16,0 21 0,21-22 0,-21 1 15,21 21-15,-21 0 0,0 0 0,0-1 16,0 1-16,0 42 31,0 1-31,0-1 0,-21 21 16,21-21-16,0 0 0,0 1 16,0 20-16,0-21 0,0 0 15,0 0-15,0 1 0,0-1 0,0 0 0,21-21 16,1 21-16,-1-21 15,0 0-15,0 0 0,0 0 16,22 0-16,-22 0 0,0 0 0,0 0 16,0-21-16,22 21 0,-22-21 0,-21 0 15,21-1-15,0 1 0,0 0 16,-21 0-16,0 0 0,0-22 0,0 22 16,0 0-16,0 0 0,0 0 0,0 0 15,0-1-15,0 44 31,0-1-31,0 0 0,0 0 0,0 0 16,0 0-16,-21 1 0,21-1 16,-21 21-16,21-21 0,-21 0 15,21 1-15,0-1 0,0 0 16,0 0-16,-21-21 0,21 21 16,0-42 15,0 0-31,0 0 15,0 0-15,0-1 0,0 1 16,21-21-16,0 0 0,0 20 0,0-20 16,0 0-16,1-1 0,20 1 15,-21 0-15,21 21 0,-20-1 0,20 1 16,0 0-16,-21 0 0,22 21 16,-22 0-16,21 0 0,-21 21 0,1-21 15,-1 21-15,0 22 0,-21-22 0,0 21 16,0 0-16,0-20 0,0 20 15,0 0-15,0 1 0,-21-22 0,21 21 16,-21-21-16,21 0 0,-22 22 0,22-22 16,-21 0-16,21 0 0,-21-21 15,21-21 17,0 0-32</inkml:trace>
  <inkml:trace contextRef="#ctx0" brushRef="#br0" timeOffset="157668.41">12382 11726 0,'0'0'0,"22"-21"0,-22 0 16,21 21-16,-21-21 0,0 0 16,0 0-16,0-1 0,0 1 15,-21 0-15,-1 21 16,1-21-16,0 21 0,0 0 16,0 0-16,0 0 0,-22 0 15,22 21-15,0 0 0,0 0 16,-22 22-16,22-22 0,0 21 0,0 1 15,0 20-15,0-21 0,21 22 0,-22-1 16,22-20-16,-21 20 0,21-20 16,0-1-16,0 0 0,0 1 0,0-1 15,21-21-15,1 0 0,20 0 0,-21 1 16,21-1-16,-20-21 0,20 0 0,0 0 16,-21 0-16,22 0 0,-1 0 15,0-21-15,1 21 0,-22-22 16,21 1-16,-21 0 0,22 0 0,-22 0 15,21-22-15,-21 22 0,1-21 16,-1 0-16,-21-1 0,21 1 0,0 0 16,0 20-16,-21-20 0,0 0 0,0 21 15,0-1-15,21 1 0,-21 0 16,0 0-16,0 42 16,-21 0-1,21 0-15,0 22 0,-21-22 16,21 21-16,-21-21 0,21 22 0,0-1 15,-21-21-15,21 22 0,0-22 16,0 21-16,0-21 0,0 0 0,0 1 16,21-1-16,0-21 0,0 21 15,0-21-15,1 0 0,-1 0 0,0 0 16,21 0-16,-21 0 0,1 0 0,-1-21 16,21 0-16,-21 21 0,0-22 15,1 1-15,-1-21 0,0 21 0,0 0 16,-21-22-16,21 1 0,-21 21 0,0-22 15,0 1-15,0 0 0,-21-1 16,0 22-16,0-21 0,0 21 0,-1-22 16,-20 22-16,21 21 0,0-21 0,0 21 15,-22 0-15,22 0 0,0 21 16,-21-21-16,20 21 0,1 22 0,0-22 16,0 21-16,0-21 0,21 22 15,0-1-15,0 0 0,0-20 0,0 20 16,0 0-16,0-21 0,0 1 15,42-1-15,-21 0 0,0-21 0,22 0 16,-22 0-16,21 0 0,1 0 0,-1 0 16,0 0-16,1 0 0,-1-21 15,0 0-15,1-1 0,-1-20 16,-21 21-16,21-21 0,1 20 0,-1-20 0</inkml:trace>
  <inkml:trace contextRef="#ctx0" brushRef="#br0" timeOffset="157920.43">13441 11832 0,'106'-211'31,"-106"41"-16,0 128-15,0-22 16,-106 551-16,212-995 0,-128 508 16,1 0-16,0 21 0,21 1 15,0 20-15,-21-21 0,0 21 0,21 22 16,-21-22-16,21 1 0,0-1 0,-22 0 16,22 22-16,-21-22 0,21 0 15,-21 22-15,21-22 0,0 1 0,0-1 16,0-21-16,0 21 0,0-20 0,0-1 15,0 0-15,0 0 0,0 0 16,21-21 0,0 0-16,1 0 0,-1 0 0,0-21 15,0 0-15,0 0 0,0 0 0,1-22 16,20 22-16,-21-21 0,0-1 16</inkml:trace>
  <inkml:trace contextRef="#ctx0" brushRef="#br0" timeOffset="158159.82">13822 11536 0,'0'-42'15,"-43"232"-15,107-423 0,-85 318 0,42-212 0,-21 106 0,0 0 16,0-1-16,0 1 0,0 42 16,0 1-1,0-1-15,0 0 0,0 21 16,-21 1-16,21-1 0,-21-21 0,21 21 16,0 1-16,-22 20 0,22-20 0,-21-1 15,21 0-15,0-21 0,-21 22 16,21-1-16,-21-21 0,21 22 0,0-22 15,-21 0-15,21 0 0,0 0 0,0 0 16,21-21 0,0 0-16,0 0 15,0-21-15,-21 0 0,22 0 0,-1 0 16,0 0-16</inkml:trace>
  <inkml:trace contextRef="#ctx0" brushRef="#br0" timeOffset="158527.6">14012 11811 0,'0'21'32,"21"-21"-1,1 0-31,-1 0 16,0 0-16,0 0 0,0 0 0,0-21 15,1 21-15,20-21 0,-21 0 16,0 21-16,-21-21 0,21-1 15,-21 1-15,0 0 16,-21 21 0,0 0-16,0 0 15,0 0-15,0 21 0,-1-21 16,1 21-16,0 1 0,0-1 0,0 21 16,0-21-16,-1 0 0,22 22 0,-21-22 15,21 0-15,0 21 0,-21-20 0,21-1 16,0 0-16,0 0 0,0 0 15,0 0-15,21-21 0,0 22 16,1-22-16,20 0 0,-21 0 16,21 0-16,1 0 0,-22-22 15,21 1-15,1 21 0,-1-21 0</inkml:trace>
  <inkml:trace contextRef="#ctx0" brushRef="#br0" timeOffset="160039.74">14753 11684 0,'0'0'0,"0"-21"0,0 0 0,0 0 0,-21 21 32,0 0-17,21 21-15,-21 0 0,-1 0 16,22 0-16,-21 0 0,0 1 0,21 20 0,0-21 16,-21 0-16,0 22 0,21-22 15,-21 0-15,21 21 0,0-21 0,0 1 16,0-1-16,0 0 0,0 0 15,0 0-15,0 0 16,21-21-16,0 0 0,0 0 0,0 0 16,0 0-16,1 0 0,-1 0 0,0 0 15,0-21-15,0 21 0,22-21 0,-22 0 16,0 0-16,0 0 0,0-22 16,22 22-16,-22-21 0,0 21 0,0-22 15,0 1-15,22 0 0,-43-1 0,21 1 16,0-22-16,-21 22 0,21 0 15,-21-1-15,0 1 0,0 0 0,0-1 16,0 22-16,0 0 0,0 0 16,0 0-16,0 42 15,0 0-15,0 0 16,0 0-16,0 1 0,0 20 0,-21 0 16,0 1-16,21-1 0,-21-21 15,21 21-15,-22 1 0,22-1 0,0 0 16,0 1-16,-21-1 0,21-21 0,0 22 15,0-1-15,0-21 0,0 0 0,0 22 16,0-22-16,0 0 0,0 0 16,21-21-16,1 21 0,-1-21 15,0 0-15,0 0 0,0 0 0,0-21 16,22 0-16,-22 21 16,0-21-16,21 0 0,-20-22 0,20 22 15,-21 0-15,0-21 0,0 20 0,1-20 16,-1 21-16,0-21 0,0 20 0,-21 1 15,21 0-15,-21 0 0,0 42 32,-21 0-17,0 0-15,21 1 0,-21-1 16,21 0-16,0 21 0,-21-21 0,21 1 16,0-1-16,-22 21 0,22-21 0,0 0 15,0 1-15,0-1 0,0 0 16,22-21-16,-1 21 0,0-21 15,0 21-15,0-21 0,0 0 0,22 0 16,-22 0-16,0-21 0,0 0 16,0 0-16,1 0 0,-1-1 15,0 1-15,0 0 0,-21 0 0,21-21 16,0 20-16,1 1 0,-22-21 0,0 21 16,21 0-16,-21-1 0,21 1 0,-21 42 31,0 1-16,-21-1-15,21 0 0,-21 0 0,21 0 16,0 0-16,-22 22 16,22-22-16,0 0 0,-21 0 0,21 0 15,0 1-15,0-1 0,0 0 16,21-21-16,1 0 16,-1 0-16,0 0 0,0 0 15,0 0-15,0 0 0,-21-21 16,0 0-16,22-1 0,-22 1 15,0 0-15,0 0 0,0 0 16,0 0-16,0-1 0,0 1 0,0 0 16,0 0-16,-22 0 0,1 0 15,0-1-15,0 22 16,0 0 0,42 0 15,0 0-31,0 0 0,0 0 15,1 0-15,-22-21 0,42 21 0,-21 0 16,0 0-16,0 0 0,1 0 16,-1 0-16,0 0 0,-21 21 15,21 1 1,-21-1-16,0 0 0,21-21 0,-21 21 16,0 0-16,0 0 0,0 1 15,0-1-15,0 0 0,0 0 0,0 0 16,0 0-16,0 1 0,0-1 15,0 0-15,0 0 0,0 0 16,0 0 0,0-42-1,0 0 1,0 0-16,0 0 0,21 0 16,1-1-16,-22 1 0,21-21 15,0 21-15,0 0 0,0-22 0,22 22 16,-22-21-16,0 21 0,21-22 0,1 22 15,20-21-15,-42 42 0,0 0 16,22-21-16,-22 21 0,0 0 16,0 0-16,0 0 0,-21 21 15,0 0-15,0 0 0,0 0 0,0 0 16,0 22-16,0-22 0,0 0 16,0 0-16,0 22 0,0-22 0,0 0 15,0 0-15,-21 21 0,0-20 0,21-1 16,-21-21-16,21 21 0,-21 0 0,21 0 15,0-42 17,0 0-17,21 0-15,0 0 16,0-1-16,0 1 0</inkml:trace>
  <inkml:trace contextRef="#ctx0" brushRef="#br0" timeOffset="160435.51">17187 11642 0,'0'-21'16,"0"42"-16,0-64 0,-21 43 31,0 0-31,0 0 0,0 0 16,-1 0-16,22 22 0,-21-22 0,0 21 16,0-21-16,0 21 0,0-21 0,21 21 15,0 0-15,0 0 16,0 1-1,21-1 1,0-21 0,0 0-16,0 21 0,0 0 15,1-21-15,-1 0 0,-21 21 0,21 0 16,-21 1-16,0-1 16,0 0-16,0 0 15,0 0-15,-21-21 16,0 0-16,-1 21 0,1-21 0,0 22 15,0-22-15,-21 0 16,20 0-16,1 0 0,0 0 16,0 0-16,0 0 0,21 21 15,-21-21-15,-1 0 16,22-21 0,0-1-16,0 1 0</inkml:trace>
  <inkml:trace contextRef="#ctx0" brushRef="#br0" timeOffset="160683.38">16341 11240 0,'0'0'0,"-22"-22"0,-83 1 31,83 21-31,22-21 16,22 21 31</inkml:trace>
  <inkml:trace contextRef="#ctx0" brushRef="#br0" timeOffset="160936.23">14774 11621 0,'0'0'0,"-21"0"0,0 0 0,42 0 31,0 0-31,0 0 16,22 0-16,-22-22 0,21 22 16,1 0-16,-22-21 0,21 21 0,0 0 15,1 0-15,-1-21 0,-21 21 0,22 0 16,-22 0-16,0-21 0,0 21 16,-21-21-16,21 21 0,0 0 0,-21-21 15</inkml:trace>
  <inkml:trace contextRef="#ctx0" brushRef="#br0" timeOffset="162497.32">19219 11811 0,'21'0'31,"1"0"-31,-22-21 15,21 0-15,0 21 0,-21-21 16,21-1-16,-21 1 0,0 0 16,0 0-16,0 0 0,0 0 15,0-22-15,0 22 0,0 0 16,0-21-16,-21 20 0,0-20 0,0 21 16,-1 0-16,1-22 0,0 22 0,0 21 15,-21-21-15,20 21 0,1 0 16,0 0-16,0 21 0,-21 0 0,20 1 15,1-1-15,-21 21 0,21 0 0,0 1 16,-1-1-16,1-21 0,0 22 16,0-1-16,21 0 0,0-21 15,0 1-15,0 20 0,0-21 0,0 0 0,0 0 16,21-21-16,0 22 0,0-22 16,1 0-16,-1 0 0,0 0 15,0 0-15,21 0 0,-20-22 0,20 1 16,-21 21-16,21-21 0,-20 0 0,20 0 15,-21 0-15,21-1 0,-20 1 16,-1-21-16,0 21 0,0 0 0,0-22 16,0 22-16,1-21 0,-22 21 0,0-22 15,0 22-15,0 0 0,21 0 16,-21 42 0,0 0-1,0 21-15,0-20 16,0-1-16,0 21 0,0-21 0,0 22 0,0-22 15,0 21-15,21-21 0,0 0 16,0 1-16,0-1 0,1 0 0,-1-21 16,21 21-16,0-21 0,1 0 15,-1 0-15,0 0 0,1 0 0,20 0 16,-20 0-16,-1 0 0,21-21 0,-20 0 16,-1 21-16,0-21 0,1-1 15,-22 1-15,0 0 0,0 0 0,0 0 16,-21 0-16,22-22 0,-22 22 0,0-21 15,0 21-15,0-22 0,0 22 16,0-21-16,-22 21 0,1-1 0,0 1 16,0 21-16,0 0 0,0 0 15,-1 21-15,1 1 0,0-1 16,0 0-16,0 21 0,0-21 16,-1 1-16,1 20 0,21-21 0,-21 0 15,21 22-15,0-22 0,0 0 16,0 0-16,21-21 0,0 0 15,1 0-15,-1 0 0,21 0 0,-21 0 16,0 0-16,22 0 0,-22 0 0,21 0 16,-21-21-16,1 21 0,-1-21 15,0 21-15,0-21 0,-21-1 0,0 1 16,21 21-16,-21-21 0,0 0 0,0 0 16,0 0-16,0 42 46,-21 0-46,0 0 0,21 0 16,-21 22-16,0-22 0,21 21 16,-22 0-16,1 1 0,21-1 0,-21 0 15,0 1-15,21 20 0,-21-20 16,0 20-16,21 1 0,-22-1 0,1 1 16,21-1-16,-21-21 0,21 22 0,0-1 15,-21 1-15,21-1 0,-21 1 16,0-1-16,21 1 0,-22-1 0,22 1 15,-21-1-15,0-20 0,0 20 16,21-20-16,-21-1 0,0 0 0,-1 1 16,1-22-16,0 21 0,0-21 0,0 0 15,-22 1-15,22-1 0,0-21 16,0 0-16,0 0 0,0 0 0,-1 0 16,1 0-16,21-21 0,-21-1 15,21 1-15,-21 0 0,21-21 16,0-1-16,0 1 0,0-21 0,0-1 0,0 1 15,0-1-15,0-21 0,21 1 16,0 20-16,0-20 0,22-1 16,-22 0-16,0 1 0,21 20 0,-20-21 15,20 22-15,21-64 0,-41 85 16,-1-1-16,21 1 0,-21 0 16,0-1-16,22 22 0,-22 0 15,42-43-15,-41 43 0,20 0 0,-21 0 16,21 21-16,-20-21 0,20 0 15,0 21-15,1 0 0,-1-22 0,0 22 16,1 0-16,-22 0 0,21 0 0</inkml:trace>
  <inkml:trace contextRef="#ctx0" brushRef="#br0" timeOffset="164340.28">20743 11557 0,'106'-42'32,"-212"84"-32,212-105 15,-106 41-15,21 22 0,0-21 0,-21 0 16,22-21-16,-22 21 0,0-1 0,0 1 15,0 0-15,0 0 0,0 0 16,0 0-16,-22-1 0,1 22 0,0 0 16,0 0-16,0 0 0,0 0 0,-1 0 15,1 22-15,-21-1 0,21 0 16,0 0-16,-1 21 0,-20-20 0,21 20 16,0-21-16,0 21 0,21-20 15,0 20-15,-22-21 0,22 0 0,0 22 16,0-22-16,0 0 15,0 0-15,22-21 0,-1 21 16,0-21-16,0 0 0,0 0 0,0 0 16,1 0-16,-1 0 0,0-21 15,0 21-15,0-21 0,0 0 0,1 0 16,-1-1-16,0 1 0,0 0 0,-21-21 16,21 21-16,-21-1 0,21 1 15,-21-21-15,22 42 0,-22-21 0,0 0 16,0 42 15,0 0-31,-22-21 0,22 21 16,-21 0-16,21 0 0,0 1 0,0 20 15,0-21-15,0 0 0,0 0 16,0 1-16,0-1 0,0 0 16,21-21-16,1 21 0,-1-21 0,0 0 15,0 0-15,0 0 0,0 0 16,22 0-16,-22 0 0,0 0 15,0-21-15,0 0 0,22 21 0,-22-21 16,0-1-16,0 1 0,0-21 0,1 21 16,-1-22-16,0 22 0,0-21 15,0 21-15,0 0 0,-21-22 16,0 22-16,22 0 0,-22 42 31,-22 0-31,22 0 16,-21 1-16,21-1 0,0 21 0,-21-21 15,21 0-15,0 1 0,0-1 16,0 0-16,0 0 0,0 0 0,0 0 16,21-21-16,0 0 0,1 22 15,-1-22-15,0 0 0,0 0 0,0 0 16,0 0-16,1 0 0,20-22 16,-21 22-16,0-21 0,0 21 0,22-21 15,-22 0-15,0 0 0,-21 0 16,21-22-16,0 22 0,-21 0 15,22-21-15,-22 20 0,0 1 0,0 0 16,0 0-16,0 42 31,0 0-31,0 0 16,-22 1-16,22 20 0,-21-21 0,21 0 16,-21 0-16,21 1 0,0-1 15,0 0-15,-21 0 0,21 0 16,-21-21-16,21 21 0,0-42 47,0 0-47,0 0 15,21 0-15,0 0 0,0-1 16,0 1-16,1-21 0,-1 21 16,0-22-16,21 1 0,22-21 15,-43 41-15,21 1 0,1 0 0,-22 0 16,21 0-16,-21 21 0,0 0 15,1 0-15,-1 21 0,-21 0 0,0 0 16,0 0-16,0 1 0,0-1 0,0 0 16,0 21-16,0-21 0,0 1 15,-21-1-15,21 0 0,0 0 16,0 0-16,0 0 0,0 1 0,21-22 31,0 0-31,0 0 16,0 0-16,0 0 0,22 0 0,-22 0 15,0-22-15,21 22 0,-20-21 16,-1 0-16,21 0 0,-21 0 0,22 0 16,-22-22-16,21 1 0,-21 0 15,-21 20-15,0 1 0,0 0 16,0 0-16,0 0 0,0 0 0,-21 21 16,0 0-1,0 21-15,21 0 0,0 0 16,-21 21-16,21-20 0,-22-1 15,22 0-15,0 21 0,0-21 0,0 1 16,0-1-16,0 0 0,0 0 0,0 0 16,0 0-16,0 1 15,0-1-15,0 0 16,0-42 31,0 0-47,-21 21 0,21-22 0,-21 22 31,21-21-31,0 42 47,21-21-47,0 0 16,1 22-16,-1-22 0,0 0 15,21 0-15,-21 0 0,22 0 0,-1 0 16,0 0-16,1 0 0,-1 0 15,-21 0-15,22 0 0,-1-22 0,-21 1 16,0 0-16,22 0 0,-22 0 0,0-22 16,0 22-16,0-21 15,0 0-15,1-1 0,-1 22 0,0-21 0,0-1 16,0 1-16,0 0 0,1 21 16,20-22-16,-21 1 0,0 21 15,-21 0-15,21-1 0,1 1 0,-22 0 16,21 0-16,-42 21 31,-1 21-31,1 0 0,0 0 16,0 1-16,21-1 0,-21 0 0,0 21 15,-1-21-15,1 22 0,21-22 16,0 21-16,-21 1 0,21-22 0,-21 21 16,21 0-16,0-20 0,-21 20 15,21-21-15,0 21 0,-21-20 0,21-1 16,0 21-16,0-21 0,0 0 15,0 1-15,21-1 16,0-21-16,0 0 16,0 0-16,0 0 0,1 0 15,-1 0-15,0 0 0,0-21 0,0 21 16,-21-22-16,21 22 0,1-21 0,-1 0 16,0 0-16,0 21 0,0-21 15,22-22-15,-43 22 0,0 0 16,21 0-16,-21 0 0,0 0 0</inkml:trace>
  <inkml:trace contextRef="#ctx0" brushRef="#br0" timeOffset="164583.57">23072 11070 0,'-22'-21'0,"44"42"0,-44-63 16,44 21-1,-1 21-15,0-21 0,0 21 16,0 0-16,22-22 0,-22 22 16,21 0-16,0 0 0,-20-21 0,20 21 15,-21 0-15,21 0 0,-20 0 0,-1 0 16,0 0-16,-42 0 31,0 0-15,-22 0-16</inkml:trace>
  <inkml:trace contextRef="#ctx0" brushRef="#br0" timeOffset="164800.32">21950 10837 0,'-148'0'15,"296"0"-15,-318 0 0,149 0 16,0 0-16,0 0 16,0 0-16,0 0 15,-1 0-15,1 0 0,0 0 16,0 0-16,0 0 16,0 0-16</inkml:trace>
  <inkml:trace contextRef="#ctx0" brushRef="#br0" timeOffset="166084.39">1439 14097 0,'0'-21'0,"-21"21"15,21-21 1,0 0 0,0-1-16,21 1 15,0 21-15,-21-21 0,43-21 0,-22 21 16,0-1-16,21-20 0,-20 21 15,20-21-15,-21 20 0,-21 1 16,0-21-16,0 21 0,0 0 0,-21 21 16,0 0-16,-22 0 15,1 0-15,0 21 0,-22 0 0,1 0 16,-1 21-16,22-20 0,-22 20 16,22 0-16,0-21 0,-1 22 15,22-22-15,0 21 0,21-21 0,0 1 16,0-1-16,21 0 0,0 0 15,22 0-15,-1 0 0,0-21 0,1 22 16,20-22-16,-20 21 16,-1 0-16,21-21 0,-20 21 0,-1-21 15,-21 21-15,22 0 0,-22-21 16,-21 22-16,0-1 0,0 0 0,-21 0 16,-22-21-16,1 21 0,0 0 15,-22 1-15,1-22 0,20 21 16,-20-21-16,-1 0 0,1 0 0,20 0 15,-20 0-15,21-21 0,-1-1 16,1 1-16,0 0 0,20 0 0,1-21 16,0 20-16,0 1 0,21-21 15,0 21-15,0-22 0,21 22 16,0 0-16,0 0 0,22 0 16,-1 0-16,0-1 0,1 22 15,20-21-15,-20 21 0,20-21 0,1 21 16,-1 0-16,1 0 0</inkml:trace>
  <inkml:trace contextRef="#ctx0" brushRef="#br0" timeOffset="166399.68">1884 13885 0,'0'22'47,"0"-1"-47,-21 21 0,21-21 16,0 0-16,0 22 0,0-1 15,0 0-15,0 1 0,0 20 16,0 1-16,0-1 0,0 1 16,0-1-16,0 22 0,0-22 0,0 22 15,0-21-15,0 20 0,0-20 16,0 20-16,0-20 0,0 21 0,0-22 16,0 1-16,0-22 0,0 21 15,0-20-15,0-1 0,0-21 0,0 0 16,0 1-16,-22-1 0,22-42 15,0-1 1,0 1-16,0-21 0,0 0 0,0-1 16,0-20-16,0-1 0,0 1 15,0-1-15,22-20 0</inkml:trace>
  <inkml:trace contextRef="#ctx0" brushRef="#br0" timeOffset="166695.51">1884 14415 0,'0'-191'16,"0"128"-16,0 380 0,0-380 0,0-234 0,0 255 0,0 0 15,-21 20-15,21-20 0,0 21 16,0 0-16,0 0 0,0-1 16,21 1-16,0 0 0,0 21 15,0 0-15,0 0 0,22 0 16,-22 0-16,21 21 0,1 0 0,-22 1 16,0-1-16,0 21 0,0-21 15,-21 0-15,0 1 0,0 20 16,0-21-16,-21 0 0,0 0 0,-21 1 15,20-1-15,1 0 0,0 0 16,-21 0-16,21-21 0,-1 0 0,1 0 16,0 0-1,21-21 1,0 0 0,21 0-16,0 0 0,1-1 15,-1 1-15</inkml:trace>
  <inkml:trace contextRef="#ctx0" brushRef="#br0" timeOffset="167039.32">2307 14076 0,'0'0'0,"21"0"0,0 0 16,1 0-1,-1 0-15,0-21 0,0 0 16,0 21-16,0-22 0,1 1 0,-1 0 15,0 0-15,0 0 0,-21 0 16,0-1-16,0 1 0,0 0 16,0 0-16,-21 21 15,0 0-15,0 0 16,-1 21-16,1 0 0,0 0 0,-21 1 16,21-1-16,-1 0 0,1 0 15,0 21-15,21-20 0,0-1 0,0 21 16,0-21-16,0 0 0,0 1 15,0-1-15,0 0 0,21-21 0,0 21 16,1 0-16,-1-21 0,0 0 16,21 0-16,-21 0 0,22 0 0,-1 0 15,-21 0-15,22-21 0,-1 21 16,-21-21-16,21 0 0</inkml:trace>
  <inkml:trace contextRef="#ctx0" brushRef="#br0" timeOffset="167475.07">3111 13843 0,'0'0'0,"0"-21"31,-21 21-31,0 21 16,21 0-16,-21-21 16,21 21-16,-21 1 0,0-1 15,21 21-15,0-21 0,0 0 0,-22 1 16,22-1-16,0 0 0,0 0 15,0 0-15,0 0 0,0 1 0,0-1 16,22-21-16,-1 0 16,0 0-16,0 0 0,0 0 15,0 0-15,1-21 16,-1 21-16,0-22 0,-21 1 0,21 0 16,0 0-16,0 21 0,-21-21 15,22 0-15,-22-1 0,21 1 0,-21 0 16,0 0-16,0 42 31,0 0-15,0 0-16,0 1 0,0-1 15,0 0-15,0 0 0,0 0 0,0 0 16,0 1-16,0-1 16,0 0-16,0-42 31,0 0-31,21 21 15,0-22-15,-21 1 0</inkml:trace>
  <inkml:trace contextRef="#ctx0" brushRef="#br0" timeOffset="167679.96">3471 13674 0,'0'0'15,"-63"0"1,42 0-16,-1 0 15,1 0-15,21 21 16,0 0 15,21-21-15,1 21 0</inkml:trace>
  <inkml:trace contextRef="#ctx0" brushRef="#br0" timeOffset="169035.69">3598 14076 0,'0'0'0,"21"0"0,1 0 16,-1 0-16,0 0 16,0 0-16,0 0 15,0 0-15,1-21 0,-1 0 0,21 21 16,-21-22-16,0 1 0,1 0 15,-1 0-15,0-21 0,0 20 0,0 1 16,-21-21-16,21 0 0,-21-1 0,22 22 16,-22-21-16,0-1 15,0 1-15,0 21 0,0 0 0,0-22 16,0 22-16,0 0 16,0 0-16,0 42 31,0 0-31,0 0 15,0 22-15,-22-22 0,22 21 0,0 1 16,-21-1-16,21 0 0,0 1 16,0-1-16,0 0 0,-21 22 0,0-22 15,21 0-15,-21 22 0,21-22 16,0 22-16,-21-1 0,-1 1 16,22-1-16,-21 1 0,0-1 0,21 1 15,-21 20-15,0-20 0,0-1 16,-1 1-16,1-1 0,21 1 0,-21 21 15,0-22-15,0 1 0,0-22 0,-1 21 16,22 149 0,0-191-16,0 0 15,0 1-15,22-22 16,20-22-16,-21 22 16,21-21-16,1-21 0,-1 21 0,0-22 15,1 1-15,-1 0 0,0-1 16,1 1-16,20 0 0,-20-22 15,-22 22-15,21 0 0,0-22 0,-20 22 16,-1-22-16,0 22 0,-21-22 16,0 22-16,0-21 0,0-1 0,0 1 15,-21 20-15,0-20 0,-1 20 16,1-20-16,0 21 0,0-1 0,0 22 16,-22-21-16,22 21 0,0-1 0,0 1 15,0 0-15,0 0 0,-1 21 16,1-21-16,21 0 31,21 21-31,1 0 0,-1 0 0,0-22 16,0 1-16,0 21 0,22-21 15,-22 21-15,21-21 0,0 0 16,1 0-16,-22-1 0,21 1 0,1 0 16,-22 0-16,21-21 0,-21 20 15,0 1-15,1 0 0,-22 0 0,0 0 16,0 0-16,0-1 0,0 1 15,0 42 17,0 1-32,-22-1 15,22 21-15,0-21 0,0 0 0,0 22 16,0-22-16,0 21 16,22-21-16,-1 1 0,-21-1 0,21 0 15,0 0-15,0 0 0,0 0 16,1-21-16,-1 0 0,0 0 15,0 0-15,0 0 0,0 0 16,1-21-16,-1 21 0,0-21 16,0 0-16,0 0 0,0 0 0,1-1 15,-1 1-15,0 0 0,0-21 0,-21 21 16,64-106 0,-43 105-16,-21 1 0,21 0 15,-21 0 1,21 21-16,0 0 47,-21-21 0,0 0-47,0-1 15,-21 1 16,0 21-31,0 0 16,0 0-16,-1 21 0,22 1 16,-21-1-16,21 0 0,0 0 15,-21 0-15,21 22 0,-21-1 16,21-21-16,0 21 0,0-20 0,0 20 16,0-21-16,0 0 0,21 22 15,-21-22-15,21 0 0,0-21 0,1 21 16,-1 0-16,0-21 0,0 0 15,0 0-15,0 0 0,1 0 16,-1 0-16,0 0 0,-21-21 16,21 0-16,-21 0 15,21 0-15,-21-1 0,0-20 16,0 21-16,21-21 0</inkml:trace>
  <inkml:trace contextRef="#ctx0" brushRef="#br0" timeOffset="169241.08">4741 13356 0,'-42'0'0,"84"0"0,-105 0 16,42 0-16,-1 0 16,22 21-16,0 1 31,22-22-31,-1 0 15,0 0-15,0 0 16,0 0-16</inkml:trace>
  <inkml:trace contextRef="#ctx0" brushRef="#br0" timeOffset="170927.73">6223 13885 0,'21'-21'63,"0"0"-63,0 0 15,1 0-15,-1-22 0,0 22 0,21-21 16,-21 21-16,1-22 0,-1 22 16,0-21-16,-21 0 0,0 20 0,0 1 15,0 0-15,0 0 0,0 0 0,-21 0 16,0 21-16,-1 0 0,1 0 15,0 0-15,0 0 0,0 0 16,0 0-16,-1 21 0,1 0 16,21 21-16,0-21 0,-21 22 0,21-1 15,0-21-15,0 22 0,0-1 0,0 0 16,0 1-16,0-22 0,21 21 16,-21-21-16,21 0 0,1 1 0,-1-1 15,21-21-15,-21 0 0,22 0 16,-1 0-16,0 0 0,1 0 0,-1 0 15,21-21-15,-20-1 0,20 1 0,-20 0 16,-1 0-16,0 0 0,1-22 16,-1 22-16,-21-21 0,0 21 15,0-22-15,-21 22 0,0-21 0,0 21 16,0 0-16,0-1 0,0 1 16,0 0-16,-21 21 0,0 0 15,0 0-15,0 21 16,21 0-16,-21 1 0,21-1 15,-22 21-15,22-21 0,0 22 0,0-22 16,0 0-16,0 21 0,0-21 16,0 1-16,0-1 0,0 0 0,0 0 15,0 0-15,0 0 16,0-42 15,0 0-15,0 0-16,0 0 0,0 0 15,0-22-15,22 22 0,-1-21 0,-21-1 16,21 1-16,0 21 0,21-21 16,-20 20-16,-1 1 0,0 0 0,42 0 15,-41 21-15,-1 0 0,0 0 16,0 0-16,-21 21 0,0 0 16,21 0-16,-21 1 0,21-1 15,-21 21-15,0-21 0,0 22 0,0-22 16,0 0-16,0 21 0,0-21 15,22 1-15,-22-1 0,21 0 0,-21 0 16,21 0-16,0-21 0,0 0 16,0 0-16,1 0 15,-1 0-15,0 0 0,0-21 0,21 21 16,-20-21-16,-1 0 0,0 0 16,0-1-16,0 1 0,-21-21 0,21 21 15,1 0-15,-22-22 0,0 1 0,0 21 16,0 0-16,21-1 0,-21 1 15,0 0-15,0 0 0,0 42 32,0 0-17,0 0-15,0 1 0,0-1 0,0 0 16,0 0-16,0 21 0,0-20 0,0-1 16,0 21-16,0-21 0,0 0 15,21 1-15,-21-1 0,21 0 0,-21 0 16,21-21-16,0 21 0,1-21 0,-1 0 15,0 0-15,0 0 16,0 0-16,22-21 0,-22 0 0,0 21 16,0-21-16,0 0 0,0-1 15,1 1-15,-1-21 0,0 21 16,0 0-16,-21-22 0,21 1 0,-21 21 0,21-22 16,-21 22-16,22 0 15,-22-21-15,0 21 0,0-1 16,0 44-1,0-1 1,0 21-16,0-21 0,0 0 16,0 22-16,0-22 0,0 0 0,0 21 15,0-20-15,0-1 0,0 21 16,0-21-16,0 0 0,0 1 16,21-22-16,0 0 0,0 0 0,0 0 15,0 0 1,1 0-16,-1 0 0,0-22 0,0 22 15,0-21-15,0 0 0,-21 0 0,22 0 16,-1 0-16,-21-22 0,0 22 16,21-21-16,-21 21 0,21-1 0,-21 1 15,0 0-15,0 0 0,0 42 32,0 0-32,0 0 15,0 1-15,-21-1 0,21 21 16,0-21-16,0 0 0,0 1 0,-21-1 15,21 0-15,0 0 0,0 0 16,21-21 31,-21-21-47,21 0 0,-21 0 16,21 21-16,-21-21 0</inkml:trace>
  <inkml:trace contextRef="#ctx0" brushRef="#br0" timeOffset="171123.99">8509 13229 0,'0'0'15,"-21"-21"-15,0 21 16,-1 0-16,1 0 16,42 0 30,1 0-30,-1 0-16,0 0 0,0 0 16</inkml:trace>
  <inkml:trace contextRef="#ctx0" brushRef="#br0" timeOffset="171579.73">8805 13462 0,'-21'-21'0,"21"0"15,0 0-15,0-1 0,21 1 16,0 0-16,1 21 16,-1 0-16,0 0 15,0 0-15,0 0 0,0 0 16,1 0-16,-1 21 0,0 0 15,-21 1-15,0-1 0,21 21 0,-21-21 16,0 22-16,0-22 0,0 21 0,0-21 16,0 22-16,0-22 15,0 0-15,0 0 0,0 0 0,-21 0 16,0 1-16,21-44 47,0 1-47,0 0 0,0 0 0,0 0 15,0 0-15,0-1 0,0-20 16,0 21-16,21-21 0,-21 20 0,21-20 16,0 21-16,0-21 0,-21 20 15,22 1-15,-1 0 0,0 0 0,0 21 16,0-21-16,0 21 16,1 0-1,-1 0-15,0 0 16,0 0-16</inkml:trace>
  <inkml:trace contextRef="#ctx0" brushRef="#br0" timeOffset="173815.77">9673 13356 0,'0'-42'15,"0"21"1,-21 21-1,0 0-15,0 0 16,-1 21-16,1-21 16,21 21-16,-21 0 0,21 0 15,0 1-15,-21-1 0,21 0 0,-21 0 16,21 21-16,0-20 0,0-1 0,0 0 16,0 0-16,0 0 0,0 0 15,21-21-15,0 0 0,0 0 16,0 0-16,1 0 0,-1 0 15,0 0-15,0-21 16,0 21-16,0-21 0,-21 0 0,0 0 16,0 0-16,0-1 15,0 1-15,0 0 0,0 0 16,0 0-16,0 0 0,-21-1 0,21 1 16,-21 0-16,21 0 0,-21 0 0,21 0 15,21 21 32,0 0-47,0 0 16,1-22-16,-1 22 0,21 0 15,-21 0-15,0 0 0,22 0 0,-22 0 16,0 0-16,0 0 0,0 0 16,1 0-16,-1 0 0,0 22 0,0-1 15,-21 0-15,0 0 16,0 0-16,0 0 0,0 1 15,0-1-15,21-21 0,-21 21 0,0 0 16,0 0-16,0 0 0,0 1 16,0-1-16,0 0 15,0 0-15,0 0 16,-21-21 0,21-21 15,0 0-31,0 0 0,0 0 15,0-1-15,0 1 0,0-21 16,21 21-16,0 0 0,1-1 16,-22-20-16,21 21 0,0 0 0,0 0 15,0-22-15,0 22 0,1 0 0,20 0 16,-21 21-16,0-21 0,0 21 16,1 0-16,-1 0 0,-21 21 15,0 0-15,0 0 0,0 0 0,0 0 16,0 1-16,0 20 0,0-21 15,0 0-15,0 0 0,0 22 0,0-22 16,0 0-16,0 0 0,0 0 0,0 1 16,0-1-16,21 0 15,0-21-15,-21 21 0,21-21 0,0 0 16,1 0-16,-1 0 0,0 0 0,0 0 16,0 0-16,0 0 0,1 0 15,-1-21-15,0 21 0,0-21 0,0 0 16,0-1-16,1 1 0,-22 0 15,21 0-15,0 0 0,-21 0 0,0-1 16,0-20-16,21 21 0,-21 0 0,21 0 16,-21-1-16,0 1 0,0 0 15,0 42 17,-21 0-32,21 1 15,-21-1-15,21 0 0,0 0 16,-21 0-16,21 0 0,-21 1 0,-1-1 15,22 0-15,0 0 0,0 0 0,-21 0 16,21 1-16,-21-22 0,21 21 16,0 0-16,-21-21 0,21 21 0,0-42 47,0 0-47,0 0 15,0-1-15,0 1 16,21 0-16,-21 0 0,21 0 0,0-22 15,-21 22-15,22 0 0,-1-21 16,0 21-16,21-22 0,-21 22 16,1 0-16,-1 0 0,0 21 0,0 0 15,0-21-15,0 21 0,1 0 0,-22 21 16,21 0-16,0 0 16,-21 0-16,0 0 0,0 1 15,0 20-15,0-21 0,0 0 0,0 0 16,0 1-16,0-1 0,0 21 15,0-21-15,21 0 0,-21 1 16,21-1-16,-21-42 47,0-1-47,0 1 16,21 0-16,1 0 15,-1-21-15,-21 20 0,21 1 0,0 0 16,0-21-16,0 21 0,1-1 0,-1-20 15,0 21-15,0 0 0,0 21 16,0-21-16,1 21 0,-1 0 16,0 0-1,-21 21-15,0 0 16,0 0-16,0 0 0,0 0 0,0 1 16,0-1-16,0 0 0,0 0 0,0 0 15,0 0-15,0 1 0,0-1 16,21 0-16,-21 0 0,0 0 0,21 0 15,0 1-15,1-1 0,-1-21 16,0 0-16,21 21 0,-21-21 16,1 0-16,20 0 0,-21 0 0,0 0 15,0-21-15,22 0 0,-22 21 16,0-22-16,0 1 0,0 0 0,1 0 16,-22 0-16,21 0 0,0-1 15,-21 1-15,0 0 0,0-21 0,21 21 16,-21-1-16,0 1 0,0 0 15,0 0-15,0 0 0,-21 21 16,0 0 0,0 21-16,-1 0 15,22 0-15,0 0 0,-21 1 0,21-1 16,-21 0-16,21 0 0,0 21 0,0-20 16,0-1-16,0 0 0,0 0 15,0 0-15,21 0 0,0-21 0,1 22 16,-1-1-16,21-21 0,-21 0 0,22 21 15,-1-21-15,0 0 0,1 0 16,-22 0-16,21 0 0,-21-21 0,0 0 16,1 21-16,-1-22 0,0 1 15,0 0-15,0 0 0,-21 0 16,0 0-16,21-22 0,-21 22 0,0 0 16,0 0-16,22 0 0,-22-1 0,0 1 15,-22 42 16,22 1-31,-21-22 0,21 21 0,0 0 16,-21 0-16,0 0 0,21 0 16,-21 1-16,21-1 0,0 0 0,-21 0 15,21 0-15,-22-21 0,22 21 0,0 1 16,0-1-16,-21-21 16,21-21 30,0-1-46,0 1 0,0 0 0,0 0 16,21 0-16,1 0 0,-1-1 0,0-20 16,0 21-16,0 0 15,22-22-15,-22 22 0,21-21 0,0 21 16,-20 0-16,20-1 0,-21 22 0,0 0 16,22 0-16,-22 0 0,0 22 15,-21-1-15,0 0 0,0 0 16,0 0-16,0 0 0,0 22 15,0-22-15,0 0 0,-21 0 16,21 22-16,-21-22 0,21 0 0,0 0 16,0 0-16,0 0 0,0 1 15,0-1-15,0-42 32,0-1-32,21 22 15,0-21-15</inkml:trace>
  <inkml:trace contextRef="#ctx0" brushRef="#br0" timeOffset="174391.42">13144 12848 0,'-63'0'31,"42"0"-31,21 21 0,-21 1 0,-1-1 15,22 21-15,-21-21 0,21 0 0,-21 22 16,0-1-16,21-21 0,0 22 16,-21-22-16,21 21 0,-21 0 0,21-20 15,0 20-15,0-21 0,0 0 0,0 0 16,0 1-16,0-1 0,0 0 0,0 0 16,0 0-16,21-21 15,0 0-15,0 21 0,0-21 0,0 0 16,1 0-16,-1 0 0,0 0 0,21-21 15,-21 21-15,1-21 0,20 0 16,-21 21-16,0-21 0,0 0 0,1-1 16,-1 1-16,-21 0 0,0 0 0,21 0 15,-21 0-15,0-1 0,0 1 16,0 0-16,-21 21 16,0 0-16,-1 0 0,1 21 15,21 0-15,-21-21 0,21 22 16,0-1-16,0 0 0,0 0 15,0 0-15,0 0 0,0 1 16,21-1-16,0-21 16,-21 21-16,22-21 0,-1 0 0,-21 21 15,21-21-15,-21 21 0,21-21 16,-21 21-16,0 1 31,-21-22-31,0 0 16,0 0-16,-1 0 15,1 0-15,0 0 0,21-22 16,-21 1-16,0 0 16,21 0-1,0 0-15</inkml:trace>
  <inkml:trace contextRef="#ctx0" brushRef="#br0" timeOffset="174639.43">12869 13039 0,'0'0'0,"21"0"31,1 0-31,-1 0 0,0 0 0,21 0 16,-21 0-16,22 0 0,-22-21 0,21 21 15,1 0-15,-22 0 0,21-22 16,-21 22-16,22 0 0,-22 0 0,0 0 15,0-21-15,0 21 16,-21-21 0,0 0-1</inkml:trace>
  <inkml:trace contextRef="#ctx0" brushRef="#br0" timeOffset="175835.7">14563 13441 0,'21'0'31,"0"0"-31,0 0 0,-21-21 0,21 21 0,0-21 15,1-1-15,-1 22 0,0-21 16,0 0-16,-21 0 0,21 0 16,-21 0-16,0-1 0,0-20 0,0 21 15,0 0-15,0 0 0,0-1 16,-21 1-16,0 0 0,0 21 16,0 0-16,-1 0 0,-20 0 15,21 0-15,0 0 0,0 21 16,-1 0-16,1 22 0,-21-22 0,21 0 15,0 21-15,-1-20 0,22-1 0,0 21 16,-21-21-16,21 22 0,0-22 16,0 0-16,0 0 0,0 0 0,21 0 15,1-21-15,-1 0 0,0 22 16,21-22-16,-21 0 0,22 0 0,-22 0 16,21-22-16,-21 22 0,22-21 0,-22 0 15,0 0-15,21 0 0,-20 0 16,-1-1-16,0 1 0,0 0 15,0 0-15,-21 0 0,0 0 0,21-1 16,-21 1-16,0 0 16,0 42-1,-21 0-15,0-21 16,21 22-16,0-1 0,0 0 16,0 0-16,0 0 0,0 0 0,0 1 15,0-1-15,21-21 0,22 21 16,-22-21-16,21 0 15,-21 0-15,22 0 0,-1 0 0,0 0 16,1-21-16,-1 0 0,0 21 0,-21-22 16,22 1-16,-22 21 15,0-21-15,0 0 0,0 0 0,1 0 16,-22-1-16,21 1 0,-21-21 0,0 21 16,0 0-16,0-1 0,0 1 15,0 42 1,0 1-16,-21-22 15,-1 21-15,22 21 0,-21-21 16,21 0-16,0 1 0,-21-1 0,21 0 16,-21 0-16,21 0 0,0 0 15,0 1-15,0-1 0,-21 0 0,0 0 16,21-42 31,0 0-47,0 0 0,0-1 15,21 1-15,0 0 0,0 0 16,0 0-16,0-22 0,1 22 0,20-21 16,-21 21-16,21-22 0,1 22 15,-22 0-15,21 0 0,-21 21 0,22 0 16,-22 0-16,0 0 0,0 0 0,-21 21 16,0 0-16,21 0 0,-21 1 0,0-1 15,0 0-15,0 21 0,0-21 16,0 1-16,0-1 0,-21 0 15,21 0-15,0 0 0,0 0 0,-21 1 16,21-1-16,-21 0 0,21 0 16,-21 0-16,21 0 15,0-42 17,21 21-32,0-21 15,0 0-15,-21 0 0,21 21 16,22-21-16,-22-1 0</inkml:trace>
  <inkml:trace contextRef="#ctx0" brushRef="#br0" timeOffset="176379.39">16552 13187 0,'21'0'0,"-42"0"0,64-21 15,-43 0-15,0-1 0,0 1 16,0 0-16,0 0 0,0 0 15,0 0-15,-22-1 0,1 22 16,0 0-16,0 0 0,0 0 16,0 0-16,-22 22 0,22-1 15,0 0-15,0 0 0,0 0 16,-1 22-16,1-22 0,0 0 0,0 21 0,21-21 16,-21 1-16,21-1 15,0 0-15,0 0 0,0 0 0,0 0 16,0 1-16,21-1 0,0-21 15,0 0-15,0 0 0,1 0 16,-1 0-16,0 0 0,0 0 16,0 0-16,0-21 0,1-1 0,-1 22 15,0-21-15,0 0 0,0-21 16,0 21-16,-21-22 0,22 22 0,-1-21 16,-21-1-16,21 1 0,-21-21 0,21 20 15,-21 1-15,0-22 16,21 22-16,-21 0 0,21-1 0,-21 22 15,0 0-15,0 0 0,0 0 0,0 42 16,0 0 0,-21 0-16,0 22 0,0-1 0,21 0 15,-21 1-15,21-1 0,-21 0 16,21 1-16,0-1 0,0 0 0,0 43 16,0-64-16,0 0 0,0 22 15,21-22-15,0 0 0,0 0 16,0-21-16,-21 21 0,21-21 0,1 0 15,-1 0-15,0 0 0,0 0 16,0 0-16,0 0 0,1-21 16,-1 0-16</inkml:trace>
  <inkml:trace contextRef="#ctx0" brushRef="#br0" timeOffset="176852.11">18224 13081 0,'0'0'16,"0"-21"-16,0 0 0,0 0 16,22-1-16,-1 1 0,0-21 0,-21 21 15,21 0-15,0-22 0,0 22 16,1-21-16,-22 21 0,0-1 0,0 1 16,0 0-16,0 0 0,-22 21 15,1 0-15,0 0 16,0 0-16,-21 21 0,20 0 0,-20 0 15,21 22-15,0-1 0,0 0 0,-1 1 16,1-1-16,0 0 0,0 1 16,0-1-16,21 0 0,0 1 0,0-22 15,0 21-15,0-21 0,0 1 0,0 20 16,0-21-16,21 0 0,0-21 16,21 21-16,-20 1 0,20-22 0,0 0 15,1 0-15,20 0 0,-21 0 0,22 0 16,-1 0-16,1 0 0,-1-22 15,-20 22-15,20-21 0</inkml:trace>
  <inkml:trace contextRef="#ctx0" brushRef="#br0" timeOffset="177711.62">19135 13166 0,'42'-85'16,"-169"254"-16,254-359 0,-169 296 0,84-233 16,-42 106-16,-21 21 15,0 0-15,-1 0 0,1 0 16,-21 0-16,21 0 0,0 0 15,-22 0-15,22 21 0,0 0 0,-21 0 16,20 0-16,1 0 0,0 1 0,0-1 16,0 21-16,21-21 0,-21 0 15,21 1-15,0-1 0,0 0 16,0 0-16,21-21 0,21 0 16,-21 21-16,0-21 0,1 0 15,20 0-15,-21 0 0,21 0 0,-20 0 16,20-21-16,-21 0 0,21 0 0,-20 21 15,-1-21-15,0-1 0,0 1 16,0 0-16,0 0 0,-21 0 0,0-22 16,0 22-16,22 0 0,-22 0 0,0 0 15,0 0-15,0-1 0,-22 44 32,22-1-32,-21-21 0,21 42 15,-21-21-15,21 0 0,-21 1 16,21-1-16,0 0 0,0 0 15,0 0-15,0 0 0,21 1 0,0-22 16,0 21-16,1-21 0,-1 0 16,21 0-16,-21 0 0,22 0 0,-22 0 15,21 0-15,0 0 0,-20 0 0,20-21 16,-21-1-16,21 22 0,-20-21 16,-1 0-16,0 0 0,0 0 0,0 0 15,0-22-15,-21 22 0,0-21 0,22 21 16,-22-1-16,0 1 0,21 21 15,-42 21 17,-1 1-32,22-1 0,0 0 15,-21 0-15,0 0 0,21 22 0,0-22 16,-21 0-16,0 0 0,21 0 16,-21 0-16,21 1 0,-22-1 15,1 0-15,21-42 47,0 0-47,0-1 0,0 1 16,21 0-16,1-21 15,-1 21-15,0-22 0,0 22 0,21-21 16,1 21-16,-1-22 0,0 22 0,1 0 16,-22 0-16,21 21 15,1 0-15,-22 0 0,0 21 0,0 0 16,-21 0-16,0 0 0,0 1 0,0-1 15,0 0-15,0 21 0,0-21 16,0 1-16,0 20 0,0-21 0,0 0 16,0 0-16,0 1 0,-21-1 0,21 0 15,-21 0-15,21-42 47,0 0-31,0 0-16,21 21 0</inkml:trace>
  <inkml:trace contextRef="#ctx0" brushRef="#br0" timeOffset="178175.36">21251 12869 0,'-21'-21'16,"42"42"-16,-63-42 0,21 0 0,21 0 0,0 0 16,0 0-16,0-1 15,0 1-15,0 0 0,0 0 16,0 42-1,0 0 1,0 0-16,0 1 0,0 20 0,0 0 16,0 1-16,-21-1 0,21 21 15,0-20-15,0 20 0,-22 1 16,22-1-16,-21 1 0,0-1 0,21 1 16,-21-1-16,0 22 0,0-22 0,-1 22 15,22-21-15,-42 20 0,21-20 16,0-1-16,0 1 0,-1-22 0,22 22 15,-21-22-15,21 0 0,-21-21 0,21 22 16,0-22-16,21-21 16,0 0-1,-21-21-15,22 0 0,-1-1 0,0 1 16,0-21-16,0 21 0,0-22 16,1 1-16</inkml:trace>
  <inkml:trace contextRef="#ctx0" brushRef="#br0" timeOffset="178492.18">21251 13166 0,'0'0'0,"0"-64"0,0 1 16,0 20-16,0 1 0,21 0 0,-21-1 15,0 1-15,22 0 0,-1 21 16,0-1-16,0-20 0,0 21 0,22 21 16,-22-21-16,21 0 0,22 21 0,-22 0 15,21 0-15,-20 0 0,20 0 16,1 0-16,-22 0 0,0 21 0,-20 0 15,-1 21-15,0-21 0,-21 22 0,0-22 16,0 21-16,0-21 16,-21 1-16,-22 20 0,1-21 0,0 0 15,-1 0-15,1-21 0,-21 22 0,20-1 16,1-21-16,0 0 0,-1 21 16,1-21-16,21 0 0,-22 0 0,22 0 15,42 0 1,1-21-1,-1 21-15,0-21 0,21-1 0,1 22 16,-1-21-16,0 0 0</inkml:trace>
  <inkml:trace contextRef="#ctx0" brushRef="#br0" timeOffset="179652.51">22373 12742 0,'0'0'0,"0"-21"0,21 0 16,-21 0-16,0 0 0,0 0 0,0-1 15,0 1-15,-21 0 16,0 21-16,0 0 0,0 0 0,-1 0 16,1 0-16,0 0 0,0 0 15,-21 21-15,20 0 0,1 1 0,-21-1 16,21 0-16,0 21 0,-1-21 0,22 22 16,-21-22-16,21 21 0,0-21 15,0 22-15,0-22 0,0 0 0,0 0 16,0 0-16,0 1 0,21-22 15,1 21-15,-1-21 0,0 0 16,0 0-16,0 0 0,0 0 16,1-21-16,-1 21 0,0-22 0,0 1 15,0 0-15,0 0 0,-21 0 16,22 0-16,-1-22 0,-21 22 0,21-21 16,-21 21-16,21-22 0,0 22 0,-21 0 15,0 0-15,0 0 0,0 42 47,0 0-47,-21 0 0,21 0 0,0 0 16,0 1-16,-21-1 0,21 21 15,0-21-15,0 0 0,0 1 16,0-1-16,0 0 0,0 0 0,0 0 16,0 0-16,21-21 0,0 22 15,0-22-15,1 0 0,-1 0 16,0 0-16,0 0 0,21 0 0,-20-22 15,20 1-15,-21 0 0,21 0 0,1 0 16,-1 0-16,-21-1 0,22-20 16,-22 21-16,21-21 0,-21 20 15,0-20-15,1 21 0,-1 0 0,-21 0 0,0-1 16,-21 22 15,-1 22-31,1-1 0,0 0 0,21 0 16,0 0-16,-21 0 0,21 1 15,0-1-15,0 0 0,0 0 0,0 0 16,0 0-16,0 1 0,0-1 16,0 0-16,0 0 0,21-21 15,-21 21-15,0-42 47,0 0-47,0 0 0,0 0 16,-21 21-16,0-22 0,0 22 15,21-21-15,-22 0 16,22 42 15,0 0-15,22-21-16,-1 0 16,-21 22-16,21-22 0,0 0 0,0 0 15,0 0-15,1 0 0,-1 0 0,21 0 16,-21 0-16,0 0 0,22 0 15,-22 0-15,21-22 0,1 22 0,-22-21 16,21 0-16,0 0 0,-20 0 16,41-22-16,-21 22 15,-20 0-15,-1-21 0,0 21 0,0-1 16,0-20-16,-21 21 0,21 0 0,-21 0 16,0-1-16,-21 22 15,0 0-15,0 0 16,21 22-16,0-1 15,-21 0-15,21 0 0,0 0 0,0 0 16,0 1-16,0-1 0,0 21 0,0-21 16,0 0-16,0 1 0,0-1 15,21 0-15,-21 0 0,0 0 16,0 0-16,0 1 0,0-1 16,0 0-16,-21-21 15,0 0-15,-1 0 16,1 0-16,0 0 15,0 0 1,21-21-16,0 0 16</inkml:trace>
  <inkml:trace contextRef="#ctx0" brushRef="#br0" timeOffset="179807.42">23453 12954 0,'0'0'15,"-22"21"1,1-21 15,0 0-31,0 0 16,0 0-16,0-21 0,-1 21 16,-20 0-16,0 0 0</inkml:trace>
  <inkml:trace contextRef="#ctx0" brushRef="#br0" timeOffset="182023.95">6371 15134 0,'0'0'0,"-21"21"0,0 1 16,0-1-16,21 0 16,0-42 15,0 0-31,21 21 15,0-22-15,0 1 0,0 0 16,-21 0-16,21 0 0,-21 0 0,0-1 16,0 1-16,0 0 0,-21 21 15,0-21-15,0 0 0,0 21 16,-22 0-16,1-21 0,0 21 16,-1 0-16,1 0 0,0 0 15,-1 0-15,1 21 0,0 0 0,-1 0 16,22 0-16,0 0 0,0 22 0,0-1 15,21 0-15,0 1 0,0-22 16,0 21-16,0 1 0,0-1 0,21-21 16,0 0-16,0 0 0,22 1 15,-22-22-15,21 0 0,-21 0 0,22 0 16,-1 0-16,0-22 0,1 1 0,-1 0 16,21 0-16,-20-21 0,-1 20 15,22-20-15,-22 0 0,21-1 0,-20 1 16,-1 0-16,0-22 0,-20 22 15,20 0-15,-42-1 0,21-20 16,-21 20-16,0 1 0,0 0 0,0-22 16,0 22-16,0 21 0,0-22 15,0 22-15,0 0 0,-21 0 0,0 21 16,0 21 0,21 0-16,0 22 0,0-1 0,-22-21 15,22 21-15,0 1 0,-21 20 0,21-20 16,0-1-16,0 0 0,0-21 15,0 22-15,0-1 0,0 0 0,21-20 16,1-1-16,-1 21 0,0-21 16,0 0-16,21-21 0,1 22 15,-1-22-15,0 0 0,1 0 0,-1 0 16,0-22-16,1 22 0,-1-21 16,0 0-16,-20 0 0,20 0 0,0 0 15,-21-1-15,1 1 0,-1 0 0,0 0 16,0 0-16,-21 0 15,21-22-15,-21 22 0,0 0 0,0 0 0,0 0 16,0-1-16,-21 1 0,0 21 16,0 0-16,0 0 15,-1 0-15,1 0 0,0 0 0,0 21 16,0 1-16,0-1 0,-1 0 16,1 0-16,0 0 0,0 0 15,0 22-15,0-22 0,-1 0 0,22 0 16,-21 22-16,21-22 0,0 0 15,0 0-15,0 0 0,21 0 16,1-21-16,-1 0 0,0 0 16,0 0-16,21 0 0,-20-21 15,-1 0-15,0 0 0,0 0 0,0 0 16,0-1-16,1 1 0,-22 0 16,0 0-16,21 0 0,-21-22 0,0 22 15,21 0-15,-21 0 0,0 0 16,0 0-16,0-1 0,0 1 15,0 42 1,0 1 0,0-1-16,0 0 0,0 0 15,0 0-15,0 0 0,0 1 0,0-1 16,0 0-16,0 0 0,0 0 0,0 0 16,0 1-16,21-22 0,-21 21 15,21-21-15,0 0 0,1 0 0,-1 0 16,0 0-16,0 0 0,0-21 15,22-1-15,-22 22 0,0-21 0,0 0 16,21 0-16,-20 0 0,-1-22 16,0 22-16,0-21 0,0 21 15,0-22-15,1 1 0,-22 0 0,0-1 16,21 1-16,-21-21 0,21 20 0,-21 1 16,0 0-16,0 20 0,0 1 15,21 0-15,-21 0 0,0 42 16,0 0-1,-21 0-15,21 1 0,-21 20 0,21 0 16,0 1-16,-21-1 0,21 0 0,0 1 16,0-1-16,0-21 0,0 21 15,0 1-15,0-1 0,0-21 0,0 0 16,21 22-16,0-22 0,-21 0 16,42 0-16,-21-21 0,1 21 15,-1-21-15,21 0 0,-21 0 0,22 0 16,-22 0-16,21 0 0,-21-21 15,22 21-15,-22-21 0,0 0 0,0 0 16,0 0-16,0-1 0,1 1 0,-1 0 16,-21-21-16,0 21 0,0-22 15,0 22-15,0-21 0,0 21 0,0-1 16,0 1-16,0 0 0,-21 21 16,-1 0-1,1 0-15,0 21 0,0 0 16,0 1-16,0-1 0,21 0 0,-22 21 15,1-21-15,21 1 0,-21 20 16,21-21-16,0 0 0,0 0 0,0 1 16,0-1-16,0 0 15,0 0-15,21-21 0,0 0 16,1 0-16,-1 0 0,0 0 0,0-21 16,-21 0-16,21 21 0,0-21 15,1-1-15,-1 1 0,-21 0 0,0 0 16,21-21-16,-21 20 0,21 1 0,-21 0 15,0-21-15,0 21 16,0-1-16,0 1 0,0 42 31,0 1-31,0-1 16,0 0-16,0 0 0,0 0 0,0 0 16,0 1-16,0-1 0,0 0 15,0 0-15,0 0 0,21-21 0,0 21 16,-21 1-16,22-22 0,-1 0 0,0 0 15,0 0-15,0 0 0,0 0 16,1 0-16,20 0 0,-21 0 0,0-22 16,0 1-16,1 21 0,-22-21 0,21 0 15,0 0-15</inkml:trace>
  <inkml:trace contextRef="#ctx0" brushRef="#br0" timeOffset="182272.05">7747 14499 0,'0'0'0,"-21"0"0,0 0 16,63 0-1,-21 0-15,0 0 16,22-21-16,-1 21 15,0 0-15,1-21 0,-1 0 0,0 21 16,1 0-16,-1-21 0,0 21 0,1 0 16,-22-22-16,21 22 0,0 0 15,-20-21-15,-1 0 0</inkml:trace>
  <inkml:trace contextRef="#ctx0" brushRef="#br0" timeOffset="184083.81">9504 14923 0,'0'0'0,"-21"0"16,21-22-1,21 1 1,0 21-1,0-21-15,0 21 0,0-21 0,22 0 16,-22 21-16,21-21 0,1-1 16,-1-20-16,0 21 0,1 0 0,-1-22 15,0 22-15,1 0 0,-22-21 16,21-1-16,-21 22 0,0-21 0,-21 0 16,0 20-16,0-20 0,0 21 0,0-21 15,0 20-15,0 1 0,-21 0 16,0 21-16,0 0 0,0 0 15,0 0 1,-1 21-16,22 0 0,0 22 16,0-1-16,-21 0 0,0 1 0,21 20 15,-21 1-15,21-22 0,0 22 16,-21-1-16,21 1 0,-21-1 0,21-21 16,-22 22-16,22 21 0,-21-22 0,21 1 15,0-1-15,0 1 0,0-1 16,-21 1-16,21-1 0,0 1 0,-21-1 15,21-21-15,0 1 0,0 20 0,0-20 16,0-22-16,0 21 0,0-21 16,0 0-16,0 1 0,0-1 15,21-21-15,0-21 16,0-1-16,1 1 0,-1 0 0,21 0 16,0-21-16,-20-1 0,20 22 15,0-21-15,-21-1 0,22-20 0,-22 21 16,0-1-16,0-20 0,0-1 15,-21 22-15,0-22 0,0 22 0,0-21 16,0 20-16,-21 1 0,0 0 0,0-1 16,-21 22-16,20 0 0,1 0 15,-21 0-15,21-1 0,0 22 0,-1 0 16,1 0-16,0 0 0,0 0 16,42 0-1,0-21 1,0 21-16,22 0 0,-22-21 0,21 21 15,-21-21-15,22 21 0,-1-21 16,0 21-16,1-21 0,-1-1 0,-21 1 16,22 0-16,-22 21 0,21-21 0,-21 0 15,0 0-15,1-1 0,-1 22 16,-21-21-16,0 0 0,0 0 16,0 42 30,0 0-46,0 0 0,0 1 16,0-1-16,0 0 0,21 0 0,-21 0 16,0 0-16,21 1 0,-21-1 0,0 0 15,21 0-15,0 0 16,1-21-16,-1 21 0,0-21 16,0 0-16,21 0 0,-20 0 15,-1 0-15,0-21 0,21 0 16,-21 21-16,22-21 0,-22 0 0,0 0 15,21-22-15,-20 22 0,-1-21 0,0-1 16,0 1-16,0 0 16,-21-1-16,21 1 0,-21-21 0,22 20 15,-22-20-15,0 20 0,21 22 0,-21-21 16,0 21-16,21 0 0,-21-1 16,0 1-16,-21 21 15,0 21 1,-1-21-16,22 22 0,-21 20 0,21-21 15,-21 21-15,0 1 0,21-1 0,0 0 16,0 1-16,-21-1 0,21 0 16,0 1-16,0-22 0,0 21 0,0 1 15,0-22-15,0 21 0,0-21 16,21 0-16,0 1 0,0-22 16,0 21-16,1 0 0,-1-21 0,0 0 15,0 0-15,0 0 0,0 0 0,1 0 16,-1 0-16,21-21 0,-21 0 15,22-1-15,-22 1 0,0 0 16,0 0-16,0 0 0,-21-22 16,21 22-16,-21 0 0,22-21 0,-22 21 15,0-1-15,0 1 0,0-21 16,0 21-16,0 0 0,-22 21 31,22 21-31,-21 0 0,21 0 0,-21 0 16,21 0-16,0 1 15,0-1-15,0 21 0,0-21 0,0 0 16,0 1-16,0-1 0,0 0 0,0 0 16,0 0-16,0 0 0,21 1 15,0-22-15,1 0 0,-1 0 16,0 0-16,0 0 0,0 0 16,0 0-16,1 0 0,20-22 0,-21 22 15,0-21-15,22 0 0,-1 0 0,-21 0 16,21 0-16,1-22 0,-22 22 15,21 0-15,-21-21 0,1 20 0,-1-20 16,-21 21-16,0 0 0,0 0 0,0-1 16,0 1-16,-21 21 15,-1 0-15,1 0 0,0 0 0,0 0 16,0 0-16,21 21 0,0 1 0,-21-1 16,21 0-16,0 0 0,0 0 15,0 0-15,0 1 0,0-1 0,0 0 16,0 0-16,21 0 0,-21 0 15,21 1-15,-21-1 0,21 0 0,-21 0 16,0 0-16,0 0 16,0 1-16,-21-22 15,0 0 1,0 0-16,21-22 16,-22 22-16,1-21 15,21 0-15,-21 21 0,0-21 16,21 0-16,-21 0 0</inkml:trace>
  <inkml:trace contextRef="#ctx0" brushRef="#br0" timeOffset="184303.68">10731 14330 0,'0'0'0,"-21"0"0,0 0 15,0 0-15,0 0 0,0 0 16,-1 0 0,44-21 15,-1 21-31,0 0 16,0 0-16,21 0 0</inkml:trace>
  <inkml:trace contextRef="#ctx0" brushRef="#br0" timeOffset="185883.29">13060 14732 0,'21'-21'47,"0"21"-47,-21-21 15,21 21-15,-21-21 0,21-1 16,1 1-16,-1 0 16,0 0-16,0 0 0,-21 0 0,21-1 15,-21 1-15,21 0 0,-21 0 16,0 0-16,22 0 0,-22-1 0,0 44 47,0-1-47,0 0 0,0 0 0,-22 0 15,22 22-15,-21-22 0,21 0 0,-21 21 16,21-21-16,0 1 0,0 20 16,0-21-16,0 0 0,21 0 15,0 1-15,1-22 0,-1 0 0,0 0 16,0 0-16,21 0 0,-20 0 16,20 0-16,-21 0 0,21 0 0,-20-22 15,20 22-15,-21-21 0,0 0 16,0 0-16,1 0 0,-1 0 0,-21-1 15,0 1-15,0-21 0,21 21 0,-21 0 16,0-1-16,0 1 16,0 0-16,0 0 0,-21 42 31,21 0-31,0 0 16,0 1-16,-21-1 0,21 0 0,-22 0 15,22 0-15,-21 0 0,21 1 0,0-1 16,0 0-16,-21 0 0,0 0 15,21-42 32,0 0-47,0 0 16,21 0-16,0-1 16,0 1-16,1-21 0,-1 0 0,0 20 15,21-20-15,-21 0 0,22-1 0,-1 22 16,-21-21-16,22 21 0,-1 0 15,0 21-15,-21 0 0,22 0 0,-22 0 16,0 0-16,-21 21 0,0 0 0,21 21 16,-21-21-16,0 22 0,0-22 15,0 21-15,0 1 0,-21-22 0,21 21 16,0-21-16,0 22 0,0-22 16,0 0-16,0 0 0,0 0 0,21 0 15,0-21-15,1 0 16,20 0-16,-21 0 0,0 0 15,0 0-15,22-21 0,-22 21 16,21-21-16,-21 0 0,1 21 0,-1-21 16,0-22-16,0 22 0,0 0 15,0-21-15,1 21 0,-1-22 0,-21 1 16,21 0-16,-21-1 0,21 1 0,0 0 16,-21-1-16,0 1 0,0 21 15,0 0-15,21-22 0,-21 22 16,0 42-1,-21 0 1,0 1-16,21-1 0,0 21 0,-21-21 16,21 22-16,-21-1 0,21 0 15,-21 1-15,21-1 0,0-21 16,0 21-16,0 1 0,0-22 0,0 21 16,0-21-16,0 1 0,0-1 0,0 0 15,21 0-15,0 0 0,0-21 16,0 0-16,0 0 0,1 0 0,-1 0 15,0 0-15,0 0 0,0-21 16,0 21-16,1-21 0,-1 0 16,0 0-16,0-1 0,0 1 0,0 0 0,1 0 15,-22 0-15,21-22 0,-21 22 16,0 0-16,0 0 0,0 0 16,0 0-16,0 42 31,-21 0-31,21 0 15,0 0-15,0 0 0,0 1 0,-22-1 16,22 0-16,0 0 0,0 0 16,0 0-16,0 1 0,0-1 0,0 0 15,22-21-15,-22 21 0,21-21 16,0 0-16,0 0 0,21 0 16,-20 0-16,-1 0 0,0 0 0,0-21 15,0 0-15,0 21 0,1-21 16,-1-1-16,-21 1 0,21 0 15,-21 0-15,0-21 0,0 20 0,0 1 16,0-21-16,0 21 0,0-22 0,-21 22 16,0 0-16,-1 0 0,1 0 15,0 21-15,0 0 0,0 0 0,0 0 16,-1 0-16,1 0 0,0 0 0,0 0 16,21 21-16,-21 0 0,0 0 15,-1 0-15,22 1 0,-21-1 16,21 0-16,0 0 0,-21-21 15,21 21-15</inkml:trace>
  <inkml:trace contextRef="#ctx0" brushRef="#br0" timeOffset="186143.1">14372 14224 0,'-21'0'0,"42"0"0,-21 0 31,21 0-31,22 0 0,-22-21 16,21 21-16,0 0 0,1 0 0,-22 0 16,21-21-16,1 21 15,-1 0-15,0 0 0,-21-21 0,22 21 16,-22 0-16,0 0 0,0 0 0,-21-22 15,21 22-15,-42 0 32,0 0-32,0-21 0,0 21 0,0 0 15,-1 0-15</inkml:trace>
  <inkml:trace contextRef="#ctx0" brushRef="#br0" timeOffset="186338.99">13779 14139 0,'0'0'0,"-21"0"0,0 22 15,0-22-15,0 0 16,21-22 31,21 22-47</inkml:trace>
  <inkml:trace contextRef="#ctx0" brushRef="#br0" timeOffset="187068.03">16679 14626 0,'21'0'31,"-21"-21"-31,0 0 0,22 21 16,-1-21-16,-21 0 0,0-1 0,0 1 15,21 21-15,-21-21 0,0-21 16,0 21-16,0-1 0,0 1 0,0 0 16,0 0-16,0-21 0,-21 20 0,0 1 15,-1 0-15,-20 0 16,21 21-16,0 0 0,0 0 0,-22 0 15,22 0-15,-21 0 0,21 0 16,-1 21-16,-20 0 0,21 0 16,0 1-16,0 20 0,-1-21 0,1 21 15,21 1-15,0-1 0,0-21 0,0 22 16,0-1-16,0-21 0,21 0 16,1 0-16,-22 1 0,21-1 0,0 0 15,0-21-15,0 0 0,22 0 16,-22 0-16,0 0 0,0 0 0,21 0 15,-20 0-15,-1-21 0,0 21 0,21-21 16,-21-1-16,1 1 0,-1 0 16,-21 0-16,21 0 0,-21 0 0,21-1 15,-21-20-15,0 21 0,0-21 16,0 20-16,21-20 0,-21 21 16,0 0-16,0 0 0,0-1 0,21 22 15,-21 22 1,0-1-16,0 0 15,0 21-15,0-21 0,0 22 0,0-22 16,22 21-16,-22-21 0,0 1 0,21 20 16,-21-21-16,0 0 15,21 0-15,0-21 0,0 0 16,0 0-16,1 0 0,-1 0 16,0 0-16,0 0 0,21 0 15,1-21-15,-22 0 0</inkml:trace>
  <inkml:trace contextRef="#ctx0" brushRef="#br0" timeOffset="188671.11">18373 14669 0,'0'0'0,"-22"21"16,1-21-1,21-21 1,0-1-16,0 1 15,21 0-15,1 0 16,-1 0-16,0 0 0,0-22 0,0 22 16,0-21-16,1 21 0,20-22 15,-21 1-15,0 0 0,0-1 16,1 22-16,-1-21 0,-21 21 0,0-1 16,0 1-16,0 0 0,0 0 0,-21 21 15,-1 0-15,1 0 16,-21 0-16,21 0 0,0 21 0,-22 0 15,22-21-15,0 21 0,0 1 0,21-1 16,0 0-16,0 0 0,21 0 16,0 0-16,0 1 0,0-22 15,22 21-15,-22 0 0,0 0 16,0-21-16,22 21 0,-22 0 0,0 1 16,0-1-16,0 0 0,-21 0 15,0 0-15,21 0 0,-21 1 16,0-1-16,0 0 0,0 0 15,22-21-15,-22 21 16,21-21 0,0 0-16,0 0 0,0 0 15,-21-21-15,21 21 0,22-21 0,-22 0 16,0 21-16,0-21 0,0-1 16,1 1-16,-1-21 0,0 21 15,0 0-15,0-22 0,0 22 0,1-21 16,-1 21-16,-21-43 15,21 43-15,-21 0 0,0 0 16,0 42 15,-21 0-31,21 0 0,-21 0 0,21 22 16,0-22-16,-22 0 0,22 21 0,-21-21 16,21 1-16,0 20 0,0-21 15,0 0-15,0 0 0,0 1 0,0-1 16,21 0-16,1-21 15,-1 0-15,0 21 0,0-21 0,0 0 16,0 0-16,1 0 0,20 0 0,-21-21 16,0 21-16,22-21 15,-22 0-15,0-1 0,0 22 0,0-42 16,0 21-16,1 0 0,-1 0 0,0-22 16,0 22-16,-21-21 0,0-1 15,21 22-15,-21 0 0,21-21 0,-21 21 16,0-1-16,0 1 0,0 42 31,-21 1-15,21-1-16,0 0 0,-21 0 0,21 0 15,-21 22-15,21-22 0,-21 21 16,21-21-16,0 0 0,0 1 0,0 20 16,0-21-16,0 0 0,42 0 15,-21 1-15,22-1 16,-22-21-16,0 0 0,0 0 0,21 0 15,-20 0-15,20 0 0,-21 0 16,21-21-16,1 21 0,-22-22 0,21 1 16,-21 0-16,1 0 0,-1 0 0,0 0 15,0-22-15,0 22 0,0-21 16,1 21-16,-22-22 0,21 22 0,-21 0 16,21 0-16,-21 0 0,0-1 0,0 1 15,-21 42 16,0 1-31,-1-1 0,1 0 16,21 0-16,-21 0 0,0 22 16,0-22-16,21 0 0,0 21 0,-21-21 15,-1 1-15,22-1 0,0 0 0,0 0 16,0 0-16,0 0 16,0-42 15,0 0-16,0 0-15,22 0 0,-22 0 0,21-22 16,-21 22-16,21 0 16,0-21-16,0 20 0,0-20 0,1 21 15,-1-21-15,0 20 0,0 1 0,0 0 16,0 21-16,1-21 0,-1 21 16,0 0-16,0 0 0,-21 21 15,0 0-15,0 0 16,0 1-16,0-1 0,0 21 15,0-21-15,0 0 0,0 1 0,0 20 16,0-21-16,0 0 0,0 0 0,0 1 16,0-1-16,21 0 15,0 0-15,1-21 0,-1 0 16,0 0-16,0 0 0,0 0 16,0 0-16,1 0 0,-1-21 15,0 0-15,0 21 0,-21-21 16,21-1-16,0 1 0,-21 0 0,22 0 15,-22 0-15,21 21 0,-21-21 16,21-1-16,-21 1 16,-21 21-1,0 0-15,-1 0 16,1 0-16,0 0 0,21 21 16</inkml:trace>
  <inkml:trace contextRef="#ctx0" brushRef="#br0" timeOffset="188987.93">20976 14436 0,'-21'-21'32,"0"21"-32,21-22 47,-21 22-16,-1 0-16,1 22-15,0-1 16</inkml:trace>
  <inkml:trace contextRef="#ctx0" brushRef="#br0" timeOffset="193375.42">931 16785 0,'-21'0'32,"0"0"-17,0 0-15,0 0 16,-1 0-16,1 0 16,0 0-16,0 0 0,0 0 0,0 0 15,-1 0-15,1-21 16,0 21-1,0 0 1,42 0 0,0 0-16,0 0 15,22 0-15,-1 0 16,0 0-16,1 0 0,-1 0 0,22 0 16,-22 0-16,21 0 0,1 0 15,-1 0-15,1 0 0,-1 0 0,1 0 16,-1 0-16,-20-21 0,20 21 15,-20-21-15,20 21 0,-21 0 16,-20-21-16,20 21 0,-21-22 0,0 22 16,-21-21-16,0 0 15,21 21-15,-21-21 0,0 0 16,-21 0 0,0 21-16,0-22 0,0 1 0,-22 21 15,22-21-15,-21 21 0,21-21 16,-22 21-16,22-21 0,-21 21 0,21 0 15,0 0-15,-1 0 0,1 0 16,0 0-16,21 21 31,21 0-31,0-21 16,1 0-16,-1 0 0,0 0 16,21 21-16,1-21 0,-22 0 0,21 0 15,0 0-15,-20 0 0,20 0 16,0 0-16,-21 0 0,1 0 15,20 0-15,-21 21 0,-21 1 16,0-1-16,0 0 0,0 0 16,0 0-16,-21 0 0,0 22 15,0-1-15,-22-21 0,1 22 0,0-1 16,-1 0-16,1-21 0,0 22 16,-1-1-16,1-21 0,0 22 15,-1-22-15,22 0 0,0 0 0,0-21 16,21 21-16,21-42 31,0 0-31,0 0 16,0 0-16</inkml:trace>
  <inkml:trace contextRef="#ctx0" brushRef="#br0" timeOffset="193921.11">3154 16341 0,'0'0'0,"0"-21"0,0-1 16,0 1-16,0 0 0,0 0 15,0 0-15,-21 0 16,21-1-16,-22 1 0,1 0 0,21 0 15,-21 0-15,0 21 0,0 0 16,0 0-16,-1 0 0,1 0 0,0 21 16,0 0-16,-21 0 0,20 22 15,-20-1-15,21 0 0,0 1 0,0 20 16,-1-21-16,1 1 0,21-1 16,-21 22-16,21-22 0,0 0 0,0 1 15,0-1-15,21-21 0,0 21 16,1-20-16,20-1 0,-21-21 0,0 21 15,22-21-15,-1 0 0,-21 0 16,21 0-16,1 0 0,-22-21 16,21 21-16,1-21 0,-1-1 15,0-20-15,-21 21 0,22 0 0,-1-22 16,0 22-16,-20-21 0,20 21 16</inkml:trace>
  <inkml:trace contextRef="#ctx0" brushRef="#br0" timeOffset="194307.88">3492 16531 0,'64'-190'31,"-64"147"0,-64 276-31,128-444 0,-85 232 16,21 0-16,-21 0 0,-1 21 15,22-20-15,0-1 0,-21 21 0,21-21 16,0 0-16,0 22 0,0-22 16,0 21-16,0-21 0,0 1 15,0-1-15,21-21 0,1 21 0,-1-21 16,21 0-16,-21 0 0,0 0 15,22 0-15,-22-21 0,21 0 0,-21 21 16,22-22-16,-22 1 0,0 0 16,0 0-16,0 0 0,1-22 0,-1 22 15,-21 0-15,0 0 0,0-21 0,0 20 16,0 1-16,0-21 0,-21 21 16,-1 0-16,-20-22 0,21 22 0,0 0 15,0 21-15,-22 0 0,22 0 16,0 0-16,0 0 0,-22 0 15,22 21-15,0 0 0,0 0 16,21 22-16,-21-22 0,21 21 0,0-21 16,0 22-16,0-22 0,0 0 15,0 21-15,21-20 0,0-1 0,0-21 16,22 21-16,-1-21 0,-21 0 0,21 0 16,1 0-16,-1 0 0</inkml:trace>
  <inkml:trace contextRef="#ctx0" brushRef="#br0" timeOffset="194595.72">4254 16235 0,'0'0'0,"0"-42"0,0-1 0,0 1 15,0 0-15,0-1 0,0 1 0,0 21 16,-21 0-16,21-1 0,0 1 16,-21 21-16,21 21 15,0 1-15,0 20 0,-21 0 16,21 1-16,0-1 0,0 21 0,-21-20 15,21 20-15,0-20 0,0-1 16,0 21-16,0-20 0,0-1 0,0-21 16,0 22-16,0-1 0,0-21 15,0 0-15,0 0 0,0 1 0,0-1 16,21-21-16,0 0 16,0 0-16,0-21 0,1-1 15,-1 1-15,0 0 0,21 0 0,-21-21 16,1-1-16,-1 22 0,0-21 15,21-22-15</inkml:trace>
  <inkml:trace contextRef="#ctx0" brushRef="#br0" timeOffset="194823.59">4614 16087 0,'21'-127'31,"-21"84"-31,22-20 16,-65 296-16,86-445 16,-43 276-16,0-43 0,0 21 15,0 22-15,0-22 0,-22 0 16,22 1-16,-21 20 0,21-21 15,-21 1-15,21-1 0,0 0 0,0-20 16,0 20-16,-21-21 0,21 0 16,0 22-16,0-22 0,0 0 0,0 0 15,0 0-15,21-21 32,0-21-32,0 0 15,1 21-15,-22-21 0</inkml:trace>
  <inkml:trace contextRef="#ctx0" brushRef="#br0" timeOffset="195191.91">4847 16468 0,'-21'0'15,"42"0"-15,-21 21 16,0 0 0,21-21-1,0 0 1,1 0-16,-1 0 0,21-21 0,-21 21 15,0-21-15,1 0 0,20 21 16,-21-22-16,0 1 0,-21 0 0,21 21 16,-21-21-16,0 0 0,0 0 15,0-1-15,0 1 16,-21 21-16,0 0 16,0 0-16,0 0 0,0 21 15,-1 1-15,1-1 0,21 0 0,-21 0 16,0 0-16,0 0 0,0 22 0,21-22 15,0 0-15,0 0 0,0 0 16,0 1-16,0-1 0,0 0 0,0 0 16,0 0-16,21-21 15,0 0-15,0 0 0,0 0 0,0 0 16,22 0-16,-22 0 0,0 0 16,21-21-16,1 21 0,-22-21 0,21 0 15,1 0-15</inkml:trace>
  <inkml:trace contextRef="#ctx0" brushRef="#br0" timeOffset="196707.56">5715 16256 0,'-127'148'0,"254"-338"15,-127 232-15,0-105 0,0 41 0,0 1 16,-21 21-16,0 0 16,-1 0-16,1 21 0,0 1 15,0-1-15,21 0 0,-21 0 0,0 0 16,-1 0-16,22 22 0,-21-22 15,21 21-15,-21-21 0,0 1 0,21 20 16,0-21-16,0 0 0,0 0 0,0 1 16,0-1-16,0 0 15,0 0-15,0 0 0,21-21 0,0 21 16,0-21-16,1 0 0,-1 0 16,21 0-16,-21 0 0,0 0 0,22 0 15,-22-21-15,0 0 0,21 0 0,-20 0 16,20 0-16,-21-1 0,0 1 15,22 0-15,-22-21 0,0 21 16,0-22-16,0 1 0,0 0 0,1-1 16,-22-20-16,21 20 0,-21-20 0,0 21 15,0-22-15,0 22 0,21-1 16,-21 22-16,0 0 0,21-21 0,-21 21 16,0-1-1,0 44 1,0-1-16,-21 0 0,0 0 15,21 21-15,-21 1 0,21-22 0,0 21 16,-22 1-16,1 20 0,21-21 0,-21 1 16,21-1-16,0 0 0,0-20 15,0 20-15,0 0 0,0-21 0,0 22 16,0-22-16,21 0 0,0 0 0,1 0 16,-1-21-16,0 22 0,0-22 15,0 0-15,0 0 0,1 0 16,-1 0-16,0 0 0,0-22 0,0 1 15,0 0-15,1 0 0,-1 0 16,0 0-16,0-1 0,0 1 0,0-21 16,1 21-16,-1-22 0,-21 22 15,21 0-15,-21 0 0,21 0 0,-21 0 16,0-1-16,0 44 31,0-1-31,0 0 0,0 0 16,-21 0-16,21 0 0,0 1 15,0-1-15,-21 0 0,21 0 0,0 0 16,0 0-16,0 1 0,0-1 0,0 0 16,0 0-16,21 0 15,0-21-15,0 0 16,0 0-16,1 0 0,-1 0 16,0-21-16,0 21 0,0-21 15,0 0-15,1 21 0,-1-21 0,0-1 16,0 1-16,0 0 0,-21 0 0,0 0 15,21 0-15,-21-1 0,0 1 16,0 0-16,0 0 0,0 42 47,-21-21-47,21 21 0,0 0 16,0 1-1,0-1-15,0 0 16,21-21 15,1 0-31,-22-21 16,21 0-16,-21-1 15,0 1-15,0 0 16,0 0-16,-21 0 16,-1 0-16,1-1 15,0 22-15,0 0 0,21-21 16,0 0 15,21 21-15,0 0-16,0-21 0,1 21 0,20 0 15,-21-21-15,21 21 0,-20 0 16,-1 0-16,21 0 0,-21 0 0,22 0 16,-22 0-16,0 0 0,0 0 15,-21 21-15,0 0 0,0 0 0,21 0 16,-21 1-16,0-1 0,0 0 0,0 0 15,0 0-15,0 0 0,0 1 16,0-1-16,0 0 0,0 0 0,0 0 16,-21 0-16,21 1 0,0-1 15,-21-21 17,21-21-1,0-1-31,0 1 0,0 0 0,0 0 15,21 0-15,0 0 0,0-22 16,1 1-16,-1 21 0,0-22 0,21 1 16,-21 0-16,22 21 0,-22-1 15,21 1-15,-21 0 0,1 21 0,-1 0 16,0 0-16,-21 21 0,21 0 16,-21 1-16,0-1 15,0 21-15,0-21 0,0 22 0,0-22 16,0 0-16,0 21 0,0-21 0,-21 1 15,21-1-15,-21 0 0,21 0 16,0 0-16,-21 0 0,21 1 16,-22-22-1,22-22 17,0 1-17,0 0-15,0 0 16,0 0-16,0 0 0</inkml:trace>
  <inkml:trace contextRef="#ctx0" brushRef="#br0" timeOffset="196919.44">7175 15748 0,'0'0'0,"-42"0"16,21 0-1</inkml:trace>
  <inkml:trace contextRef="#ctx0" brushRef="#br0" timeOffset="197185.32">5842 16002 0,'0'0'0,"-21"0"0,0 0 15,42 0 1,21 0-16,-21 0 15,22-21-15,-1 21 0,0 0 0,1-21 16,-1 21-16,21 0 0,-20-21 16,-1 21-16,22 0 0,-22-22 0,0 22 15,1 0-15,-22 0 0,21 0 16,-21 0-16,0 0 0,1 0 0,-1 0 16,0-21-16</inkml:trace>
  <inkml:trace contextRef="#ctx0" brushRef="#br0" timeOffset="200031.13">8107 16468 0,'0'21'15,"-21"-21"-15,21 21 16,-22-21-16,22-21 31,22 21-15,-1-21-16,0 0 0,0-1 0,0 1 15,0 0-15,1 0 0,-1 0 16,0-22-16,0 22 0,0-21 0,-21 0 16,0 20-16,21-20 0,-21 0 15,0 21-15,0-1 0,0 1 0,0 0 16,0 0-16,-21 21 0,0 0 15,0 0-15,0 0 16,0 21-16,-1 0 0,1 0 0,21 1 16,0-1-16,0 0 15,0 0-15,0 0 0,0 0 0,0 1 16,21-1-16,1 0 0,-1-21 16,0 21-16,0 0 0,0-21 0,0 21 15,1 1-15,-1-22 0,0 21 0,0 0 16,0-21-16,-21 21 0,0 0 15,0 0-15,0 1 16,21-22-16,-21 21 0,22-21 16,-1 0-1,0 0-15,0 0 16,0-21-16,0-1 16,1 22-16,-1-21 0,0 0 0,0 0 15,0 0-15,0 0 0,1-1 0,-1 1 16,0 0-16,-21 0 0,0-21 15,21 20-15,-21 1 0,21 21 0,-21-21 16,0 0-16,0 42 31,0 0-31,0 0 16,0 1-16,0-1 16,0 21-16,-21-21 0,21 0 0,0 1 15,-21-1-15,21 0 0,0 0 0,0 0 16,0 0-16,0 1 0,0-1 15,21-21-15,0 21 0,0-21 16,1 0-16,-1 0 0,21 0 16,-21 0-16,22 0 0,-22-21 0,21 0 15,-21 21-15,22-22 0,-22 1 0,21 0 16,-21 0-16,0 0 0,1 0 16,-1-1-16,-21 1 0,21-21 0,-21 21 15,21 0-15,-21-22 0,0 22 16,0 0-16,0 0 0,0 0 0,0-1 15,21 22-15,-21 22 32,0-1-32,0 0 0,0 0 15,0 0-15,0 22 0,0-22 0,0 0 16,0 0-16,0 0 0,0 0 16,0 1-16,21-1 0,-21 0 0,22 0 15,-1-21-15,0 0 0,0 21 16,0-21-16,0 0 0,1 0 0,-1 0 15,0 0-15,21-21 0,-21 21 16,22-21-16,-22 0 0,21 0 0,-21-1 16,1 22-16,-1-42 0,0 21 0,0 0 15,0 0-15,-21-1 0,0-20 16,0 21-16,0 0 0,0 0 16,0-1-16,0 1 0,0 0 0,0 42 31,0 0-31,-21 1 0,21-1 15,-21 0-15,0 0 0,21 21 0,0-20 16,-21-1-16,21 21 0,-22-21 16,22 0-16,0 1 0,0-1 0,0 0 15,0 0-15,0-42 47,0 0-47,0 0 0,0-1 16,0 1-16,0 0 0,22 0 15,-1 0-15,0-22 0,0 1 0,-21 21 16,42-43-16,-20 22 16,-1 21-16,0 0 0,0 0 0,0 21 15,0 0-15,-21 21 16,22 0-16,-22 0 0,0 0 16,0 0-16,0 1 0,0 20 0,0-21 15,0 0-15,21 0 0,-21 1 0,0 20 16,0-21-16,21 0 15,0-21-15,0 21 0,0 1 0,1-22 16,-1 0-16,0 21 0,0-21 16,0 0-16,22 0 0,-22 0 0,0 0 15,0 0-15,21-21 0,-20-1 0,-1 22 16,0-21-16,0 0 0,-21 0 16,21-21-16,-21 20 0,21 1 0,-21-21 15,0 0-15,0 20 0,0-20 0,0 21 16,0 0-16,0-22 0,0 22 15,0 42 1,0 1 0,0-1-16,0 0 0,0 0 15,0 21-15,-21-20 0,21-1 0,-21 21 16,21-21-16,-21 22 0,21-22 16,-21 0-16,21 0 0,0 0 0,0 0 15,0 1-15,0-44 47,0 1-47,0 0 0,21 0 16,-21 0-16,0 0 0,21-1 0,-21 1 15,21-21-15,0 21 0,-21-22 16,22 22-16,-1-21 0,0 21 16,0 0-16,0-1 0,0 1 0,1 21 15,-1 0-15,0 0 16,-21 21-16,0 1 15,0-1-15,0 0 0,0 0 0,0 21 16,0-20-16,0 20 0,0-21 16,21 0-16,-21 22 0,0-22 0,21 0 15,-21 0-15,0 0 0,21 0 0,1 1 16,-1-1-16,0-21 16,0 21-16,0-21 0,0 0 15,1 0-15,-1 0 0,0 0 0,21 0 0,-21 0 16,1-21-16,-1 0 15,0-1-15,0 1 0,0 0 16,0 0-16,1 0 0,-22-22 0,0 22 16,21-21-16,-21 0 0,21 20 15,-21-20-15,0 21 0,0-21 0,0 20 16,0 1-16,0 0 16,0 42-1,0 0-15,-21 1 16,0-1-16,21 21 0,0-21 15,0 0-15,0 22 0,-22-22 0,22 0 16,0 21-16,0-20 0,0-1 16,0 0-16,0 0 0,0 0 15,22 0-15,-1-21 0,0 22 0,0-22 16,0 0-16,0 0 0,1 0 16,20 0-16,-21 0 0,0 0 0,0-22 15,22 22-15,-22-21 0,0 0 16,0 0-16,0 0 0,1 0 0,-1-1 15,0-20-15,-21 21 0,21-21 0,-21 20 16,0-20-16,0 21 0,0-21 0,0 20 16,0 1-16,0 0 0,0 0 15,0 42 17,0 0-32,0 0 15,0 1-15,21-1 0,-21 0 0,0 0 16,21 0-16,-21 0 0,0 1 0,0-1 15,0 0-15,0 0 0,0 0 16,0 0-16,0 1 0,0-1 16,22-21-16,-1 21 15,0-21 1,0 0-16,0 0 0,0 0 16,1 0-16,-1 0 0,0-21 15,0 0-15,0 21 0,0-22 16,1 1-16,-1 0 0,0 0 0,0 0 15,0 0-15,-21-22 0,21 22 16,-21-21-16,22 21 0,-22-1 0,0 1 16,0 0-16,0 0 0,-22 21 31,1 0-31,0 21 16,21 0-16,-21-21 0,21 21 15,0 1-15,0-1 0,0 0 16,0 0-16,0 0 0,0 0 0,0 1 15,0-1-15,0 0 0,0 0 16,21 0-16,0-21 16,-21 21-16,21 1 0,1-22 15,-22 21-15,0 0 16,-22-21 31,1 0-32,21-21 32</inkml:trace>
  <inkml:trace contextRef="#ctx0" brushRef="#br0" timeOffset="202419.19">13631 16066 0,'0'0'0,"43"21"31,-22-21-31,-21-21 16,21-1-16,-21 1 15,0 0-15,0 0 0,0 0 16,0 0-16,0-1 0,0 1 0,0-21 16,0 21-16,0 0 0,0-22 15,-21 22-15,21 0 0,-21 0 0,-1 0 16,1 21-16,0 0 0,0 0 0,0 0 16,0 0-16,-1 0 15,1 0-15,0 21 0,-21 21 0,21-21 16,-22 22-16,22-22 0,0 21 0,-21 22 15,20-22-15,1 0 0,0 1 16,21-1-16,0-21 0,0 21 0,0-20 16,0 20-16,0-21 0,0 0 15,21 0-15,0-21 0,22 0 16,-22 0-16,0 0 0,21 0 0,1-21 16,-22 0-16,21 0 0,1 0 15,-22 0-15,21-1 0,-21-20 16,0 21-16,22-21 0,-22-1 0,0 22 15,0-21-15,-21-1 0,0 1 16,21 21-16,-21-21 0,22 20 0,-22 1 16,0 0-16,0 42 31,0 0-31,-22 1 0,22 20 16,-21-21-16,21 0 0,0 22 15,0-22-15,0 21 0,0-21 0,0 22 16,0-22-16,0 0 0,21 0 0,1 0 15,-1 0-15,0 1 0,0-22 16,0 0-16,22 0 0,-22 0 0,21 0 16,-21 0-16,22 0 0,-1 0 0,-21-22 15,21 1-15,-20 0 16,20 0-16,-21 0 0,21-22 0,-20 1 16,-1 21-16,0-21 0,0-1 15,0 1-15,0 0 0,1-1 0,-22 1 16,0 0-16,21-1 0,-21 1 0,0 0 15,21-1-15,-21 22 0,0 0 16,0 0-16,0 42 16,-21 0-16,0 21 15,-1-20-15,22 20 16,-21-21-16,0 21 0,21 1 0,0-1 16,-21-21-16,21 22 0,-21-1 0,21 0 15,0-21-15,0 22 0,0-22 16,0 21-16,0-21 0,21 1 0,0-1 15,0 0-15,0-21 0,1 0 16,-1 0-16,0 0 0,0 0 0,21 0 16,-20 0-16,-1-21 0,0 21 0,21-21 15,-21-1-15,1-20 0,-1 21 16,0-21-16,0 20 0,0-20 16,0 0-16,1-1 0,-22 1 0,21 0 0,0-1 15,-21 1-15,0 0 16,0-1-16,21 22 0,-21-21 0,0 21 15,0 0-15,0 42 16,0 0 0,0 0-16,0 0 0,-21 22 0,0-22 15,21 21-15,-21 0 0,21-20 16,0 20-16,0 0 0,0 1 0,0-22 16,0 21-16,0 0 0,0-20 0,0 20 15,0-21-15,0 21 0,0-20 16,21-1-16,0-21 0,0 21 0,0-21 15,0 0-15,1 0 0,-1 0 0,0 0 16,0 0-16,0 0 16,0-21-16,1 0 0,-1 21 0,0-22 15,0 1-15,0-21 0,0 21 0,1 0 16,-1-1-16,0-20 0,-21 21 16,21 0-16,-21 0 0,21-1 0,-21 1 15,0 0-15,0 42 31,-21-21-31,21 21 0,-21 1 16,21-1-16,-21 0 0,21 0 0,0 0 16,0 0-16,0 1 0,0-1 15,0 0-15,0 0 0,21 0 16,0 0-16,0-21 0,0 0 16,1 0-16,20 0 0,-21 0 15,0 0-15,0 0 0,1 0 0,-1 0 16,0 0-16,21-21 0,-21 0 0,1 0 15,-1 0-15,-21 0 0,21-1 16,-21-20-16,21 21 0,-21-21 0,0 20 16,0-20-16,0 21 0,0-21 15,0 20-15,0 1 0,0-21 0,0 21 16,-21 0-16,0 21 0,0 0 0,-1 0 16,1 0-16,-21 0 0,21 0 15,0 0-15,-1 21 0,-20 0 0,21 21 16,21-21-16,-21 22 0,21-22 15,-21 21-15,21-21 0,0 22 16,0-1-16,0-21 0,0 0 0,0 22 16,21-22-16,0 0 0,21 21 15,-21-42-15,1 0 0,20 0 16,-21 0-16,21 0 0,-20 0 0,20 0 16,-21-21-16,21 21 0,-20-21 0,20 0 15,-21 0-15,0 0 16,0-22-16,1 22 0,-1 0 0,0-21 15,0-1-15,-21 22 0,21 0 0,-21 0 16,0 0-16,0 42 31,0 0-15,0 0-16,-21 0 0,21 0 16,0 1-16,0-1 0,0 0 0,0 0 15,0 0-15,0 0 0,0 1 0,0-1 16,0 0-16,0 0 0,21-21 15,0 21-15,1-21 0,-1 0 16,0 0-16,0 0 0,0 0 16,0-21-1,1 0-15,-1 21 0,-21-21 0,21 0 0,0-1 16,0 1-16,0 0 0,1-21 16,-22 21-16,21 21 0,-21-22 15,21 1-15,-21 0 0,0 42 31,0 0-15,-21-21-16,21 22 0,-21-1 0,21 0 16,0 0-16,0 0 0,0 0 15,0 1-15,0-1 0,0 0 16,21-21-16,0 0 0,0 0 16,0 21-16,0-21 0,1 0 15,-1 0-15,0 0 0,0 0 0,0-21 16,0 0-16,1 21 0,-1-21 0,-21-1 15,0 1-15,21 0 16,-21 0-16,21 0 0,-21-22 16,0 22-16,0-21 0,0 21 0,0 0 15,0-1-15,-21 22 0,0-21 16,0 0-16,21 42 31,0 0-31,0 1 16,21-22-1,0 0-15,0 0 0,0 0 16,0 0 0,1 0-16,-1 0 15,-21-22 1,21 22 0</inkml:trace>
  <inkml:trace contextRef="#ctx0" brushRef="#br0" timeOffset="203291.82">17378 15727 0,'0'0'16,"0"-21"-16,-21 0 15,21-1-15,0 1 0,0 0 16,0 0-16,0 0 0,21 0 0,0-1 16,0 1-16,21 21 15,-20 0-15,-1-21 0,21 21 0,-21 0 16,0 0-16,1 0 0,-1 21 16,0 0-16,-21 64 15,0-64-15,0 0 0,0 1 16,0-1-16,0 0 0,0 0 15,0 0-15,0 0 0,0 1 0,0-1 16,21-21 0,0 0-1,22 0-15,-22 0 0,0 0 0,0 0 16,21-21-16,-20 21 0,20-22 0,-21 1 16,21 0-16,-20 0 0,20 21 15,-21-21-15,0 0 0,-21-1 0,21 1 16,-21 0-16,22 0 0,-22 0 15,0 0-15,0-1 16,0 44 15,0-1-31,0 0 0,0 0 0,-22 0 16,22 22-16,0-22 0,-21 21 16,21 0-16,0 1 0,0-1 15,0 0-15,0 1 0,0 20 0,-21-20 16,21-1-16,0 21 0,0-20 0,0-1 15,0 0-15,-21 1 0,21-1 16,0 0-16,0 1 0,0-1 0,-21-21 16,0 22-16,21-1 0,-22-21 0,1 21 15,0-20-15,0-1 0,0 21 16,0-21-16,-1-21 0,-20 21 0,21-21 16,0 0-16,0 0 0,-22 0 15,22 0-15,-21-21 0,21 0 0,-22 0 16,22 0-16,-21 0 0,-1-1 15,22 1-15,-21 0 0,21 0 16,0 21-16,21-21 0,0 0 0,0-1 16,0 1-16,0 0 0,0 0 15,21 0-15,0 0 0,0-1 16,21-20-16,1 21 0,-1-21 0</inkml:trace>
  <inkml:trace contextRef="#ctx0" brushRef="#br0" timeOffset="204199.82">18732 15579 0,'22'-21'0,"-44"42"0,44-85 15,-22 43-15,0 0 0,0 0 16,0 0-16,0-1 0,-22 22 16,1 0-16,0 0 0,0 0 15,0 0-15,0 0 0,-1 0 16,1 0-16,0 22 0,21-1 0,-21 0 15,0 21-15,0-21 0,21 1 16,-22 20-16,22-21 0,0 0 0,0 22 16,0-22-16,0 0 0,0 0 15,0 0-15,0 0 0,0 1 0,22-1 16,-1 0-16,0-21 0,0 0 16,21 21-16,-20-21 0,-1 0 0,21 0 15,-21 0-15,22-21 0,-22 21 16,21-21-16,-21 0 0,0-1 0,1 22 15,-1-21-15,0-21 0,0 21 0,-21 0 16,0-22-16,0 22 0,0-21 16,0-1-16,0 22 0,0-21 0,0 0 15,0 20-15,0 1 0,0 0 16,-21 0-16,0 21 0,0 0 0,-1 0 16,-20 21-16,21 0 0,0 0 15,0 1-15,-1 20 16,22-21-16,-21 21 0,21-20 0,-21 20 15,21-21-15,0 21 0,0-20 0,0-1 16,0 0-16,21 0 16,0 0-16,1 0 0,-1-21 0,0 22 0,0-22 15,0 0-15,0 0 0,1 0 0,20 0 16,-21 0-16,0 0 0,0 0 16,22-22-16,-22 1 0,0 21 0,0-21 15,22 0-15,-22 0 0,0 0 0,0-22 16,0 22-16,-21 0 0,21-21 15,-21 20-15,22 1 0,-22 0 0,0-21 16,0 63 15,-22 0-31,22 0 0,-21 0 16,21 1-16,0-1 0,0 0 0,0 0 16,0 0-16,0 0 0,0 1 15,0-1-15,0 0 0,21-21 16,1 0-16,-22 21 0,21-21 15,0 0-15,0 0 0,0 0 16,0 0-16,1-21 0,-1 0 0,0 21 16,0-21-16,0-1 0,0 1 0,1 0 15,-1 0-15,0 0 16,0 0-16,-21-22 0,0 22 0,21 0 16,-21 0-16,0 0 0,0 42 31,0 0-31,-21 0 0,21 0 15,0 0-15,0 1 0,-21-1 16,21 0-16,0 0 0,-21 0 0,21 0 16,0 1-16,0-1 0,0 0 15,21-21-15,0 21 16,0-21-16,0 0 0,22 0 0,-22 0 16,0 0-16,21 0 0,-20 0 0,-1-21 15,21 21-15,-21-21 16</inkml:trace>
  <inkml:trace contextRef="#ctx0" brushRef="#br0" timeOffset="205052.33">20786 15706 0,'-22'21'16,"44"-42"-16,-65 42 0,43-42 31,0 0-31,0-1 16,21 22-16,-21-21 0,22 0 0,-1 0 16,-21-21-16,21 20 0,0-20 0,-21 21 15,0-21-15,21-22 0,0 22 16,-21-1-16,22-20 0,-22 21 0,0-1 15,0-20-15,21 20 0,-21 22 16,0-21-16,0 21 0,0 0 0,0-1 16,0 1-16,0 42 15,0 1-15,0-1 16,-21 0-16,-1 21 0,22 1 16,-21-1-16,0 0 0,0 1 0,21 20 15,0-21-15,-21 1 0,21 20 16,-21-20-16,21-1 0,0-21 0,0 21 15,0-20-15,0 20 0,0-21 0,0 0 16,21 0-16,0 1 0,0-22 16,0 0-16,-21 21 0,21-21 0,1 0 15,-1 0-15,21 0 0,-21 0 16,0 0-16,1-21 0,-1-1 0,21 22 16,-21-21-16,0 0 0,1 0 0,20-21 15,-21 20-15,0 1 0,0-21 16,1 21-16,20 0 0,-42-22 0,21 43 15,0-21-15,-21 0 16,0 42 0,0 0-16,-21 0 0,0-21 15,21 43-15,0-22 0,-21 0 0,21 0 16,-21 0-16,21 1 0,0-1 0,0 0 16,0 0-16,0 0 15,0 0-15,21-21 0,0 0 16,0 0-16,0 0 0,0 22 0,1-22 15,-1 0-15,0 0 0,0 0 16,0 0-16,0-22 0,1 1 0,-1 0 16,0 21-16,0-42 0,0 21 0,0-1 15,1-20-15,-1 21 16,-21-21-16,0 20 0,21-20 0,-21 0 16,0 21-16,0-22 0,0 22 15,-21 0-15,0 0 0,-1 21 0,1 0 16,0 0-16,0 0 0,-21 0 0,20 0 15,1 0-15,-21 0 0,21 21 16,0 0-16,-1-21 0,1 21 0,21 0 16,-21 1-16,21-1 15,0 0 1</inkml:trace>
  <inkml:trace contextRef="#ctx0" brushRef="#br0" timeOffset="205367.74">20574 15282 0,'0'0'0,"-106"0"31,127 0-31,0 0 15,1 0-15,20 0 16,0 0-16,22 0 0,-22 0 0,22-21 16,-1 21-16,1 0 0,-22-21 0,21 21 15,-20 0-15,-1-21 0,0 21 16,1 0-16,-22 0 0,21-21 0,-21 21 16,1 0-16,-22-21 31,0-1-16,0 1-15,0 0 16</inkml:trace>
  <inkml:trace contextRef="#ctx0" brushRef="#br0" timeOffset="209951.11">23050 15388 0,'0'-21'63,"0"0"-63,0 0 15,0 0-15,0-1 16,0 1-16,0 0 15,0 0-15,-21 0 0,0 0 16,21-1-16,-21 1 0,0 0 0,-22 0 16,22 0-16,-21 21 0,21-21 15,-22 21-15,22 0 0,-21 0 0,21 0 16,-22 0-16,1 21 0,21-21 16,-21 21-16,20 21 0,-20-21 15,21 1-15,0 20 0,0 0 0,-1 1 16,1-22-16,21 21 0,0 0 15,0-20-15,0 20 0,0-21 0,0 0 16,21 0-16,1 1 0,-1-22 0,0 21 16,0-21-16,21 0 0,-20 0 15,20 0-15,0 0 0,1 0 0,-22-21 16,21 21-16,0-22 0,1 1 16,-22 0-16,21 0 0,-21 0 0,22 0 15,-22-1-15,0 1 0,-21-21 16,21 21-16,-21-22 0,21 22 15,-21-21-15,22 0 0,-22 20 0,0 1 16,0-21-16,0 21 0,0 0 16,0 42-1,0 21-15,-22-21 16,22 0-16,-21 22 0,21-1 0,0 0 16,0 1-16,0-22 0,0 21 15,0-21-15,0 22 0,0-22 0,0 0 16,0 0-16,21 0 0,1 1 15,-1-22-15,0 0 0,0 0 0,0 0 16,0 0-16,1 0 0,-1 0 0,42-22 16,-42 22-1,22-21-15,-22 0 0,0 0 0,0-21 16,0 20-16,1-20 0,-1 21 0,0-21 16,0-1-16,-21 1 0,0 0 15,0-1-15,21 1 0,-21 21 0,0 0 16,21-1-16,-21 1 0,0 42 31,-21 1-31,21-1 0,-21 0 16,21 21-16,0-21 0,-21 22 0,21-22 15,0 21-15,0-21 0,0 22 16,0-22-16,0 0 0,0 0 0,0 0 16,0 1-16,21-1 0,-21 0 15,21-21-15,0 0 0,1 0 16,-1 0-16,0 0 0,0 0 0,0 0 15,0 0-15,1 0 0,-1-21 0,0 0 16,0-1-16,0 1 0,0 0 16,1-21-16,-1 21 0,0-22 0,-21 1 15,21 0-15,0 20 0,-21-20 0,0 21 16,0-21-16,21 20 0,-21 1 16,0 42-1,0 1 1,-21-1-16,21 21 0,0-21 0,-21 22 15,21-22-15,-21 21 0,21-21 16,0 22-16,0-1 0,0-21 0,0 0 16,0 0-16,0 22 0,21-22 15,0 0-15,0-21 0,1 0 16,-1 0-16,0 0 0,0 0 16,0 0-16,22 0 0,-22 0 0,0 0 15,21-21-15,-21 0 0,1-22 0,-1 22 16,0 0-16,0-21 0,0-1 15,0 1-15,1-21 0,-22 20 16,21-20-16,-21 20 0,21 1 0,-21-21 16,0 20-16,0-20 0,21 20 15,-21 1-15,21 0 0,-21-1 0,0 1 16,0 21-16,0 0 0,0 42 31,-21 0-31,21 0 0,-21 22 0,0-22 16,21 21-16,-21 0 0,21 1 0,0-1 15,0 0-15,-22-20 0,22 20 16,0 0-16,0 1 0,0-1 0,0 0 16,0 1-16,0-22 0,0 21 15,0-21-15,0 22 0,0-22 16,0 0-16,22 0 0,-1-21 16,0 0-16,0 0 15,0 0-15,0 0 0,1-21 16,-1 0-16,0 0 0,0 21 0,0-22 15,0-20-15,1 21 0,-22 0 16,21 0-16,0-1 0,-21 1 0,21 0 16,-21 0-16,0 0 0,0 42 31,0 0-31,0 0 16,-21 0-16,21 22 0,0-22 0,0 0 15,0 0-15,0 0 16,0 22-16,0-22 0,0 0 0,21-21 15,21 21-15,-20 0 0,-1-21 0,0 0 16,21 0-16,-21 0 0,22 0 16,-1 0-16,-21 0 0,22 0 0,-22-21 15,21 21-15,-21-21 0,0 0 0,1-21 16,-1 20-16,0-20 0,-21 21 16,0-21-16,0-1 0,0 1 0,0 0 15,0 20-15,0-20 0,0 21 0,-21 0 16,21 0-16,-21-1 0,-1 22 15,1 0-15,-21 0 0,21 0 0,0 0 16,-1 0-16,-20 0 0,21 22 16,0-22-16,0 21 0,-1 0 15,1 0-15,21 0 0,-21-21 16,21 21-16</inkml:trace>
  <inkml:trace contextRef="#ctx0" brushRef="#br0" timeOffset="210192.97">24257 14859 0,'0'0'0,"-21"0"15,42 0 16,0 0-31,0 0 0,0 0 16,22 0-16,-22 0 0,21 0 0,-21 0 16,22 0-16,-1 0 0,-21 0 0,22 0 15,-1 0-15,0 0 0,-21 0 16,22 0-16,-1 0 0,-21 0 0,22 0 16,-22 0-16,106-21 15</inkml:trace>
  <inkml:trace contextRef="#ctx0" brushRef="#br0" timeOffset="210927.55">25506 14901 0,'-43'0'15,"22"0"-15,21 22 16,0-1-1,0 0-15,-21-21 0,21 21 0,0 0 16,0 0-16,-21 1 0,21-1 0,0 0 16,0 0-16,0 0 15,0 0-15,0 1 0,0-1 0,0 0 16,0 0-16,0-42 47,0 0-32,0 0-15,0-1 0,0 1 16,0 0-16,0-21 0,21 21 0,0-1 16,-21-20-16,21 21 0,1 0 0,-1-22 15,0 22-15,0 0 16,0 21-16,0-21 0,1 21 0,-1-21 0,0 21 16,0 0-16,0 0 15,-21 21-15,0 0 0,21 0 16,-21 0-16,22 1 0,-22-1 0,0 0 15,0 21-15,0-21 0,0 1 0,0 20 16,0-21-16,0 0 0,0 0 16,0 1-16,0-1 0,0 0 0,0 0 15,0 0-15,0-42 47,0 0-47,0 0 16,0 0-16,0-1 0,0 1 15,0 0-15,21 0 0,0-21 0,0 20 16,0-20-16,0 21 0,22-21 0,-1 20 16,-21 1-16,22-21 0,-1 21 15,0 0-15,1 21 0,20 0 16,-42 0-16,0 0 0,1 0 16,-1 21-16,-21 0 0,0 0 0,0 0 15,0 22-15,0-22 0,0 21 0,-21-21 16,-1 22-16,1-22 0,21 0 15,-21 21-15,0-21 0,0 1 0,21-1 16,0 0-16,0 0 0,-21-21 0,21 21 16,21-21 15,0 0-31,0 0 16,0-21-16,22 21 0</inkml:trace>
  <inkml:trace contextRef="#ctx0" brushRef="#br0" timeOffset="211888">26691 14986 0,'0'0'16,"0"-21"-16,0 0 0,0 0 0,0-1 15,0 1-15,0 0 16,0 0-16,0 0 0,-21 0 16,0 21-16,0 0 15,-1 0-15,1 0 0,0 21 0,0 0 16,0 0-16,0 0 0,-22 0 15,22 1-15,0 20 0,0-21 0,0 0 16,-1 22-16,22-22 0,0 0 16,0 0-16,0 21 0,0-20 0,0-1 15,0 0-15,0 0 0,22-21 16,-1 0-16,0 0 16,0 0-16,0 0 0,0-21 15,1 21-15,-1-21 16,0 0-16,-21-1 0,21 1 15,0 0-15,0-21 0,-21 21 0,22-1 16,-1 1-16,-21 0 0,21 0 0,-21 0 16,21 0-16,-21 42 31,0 0-31,0 0 16,0 0-16,-21 0 0,21 1 15,-21-1-15,21 21 0,0-21 0,0 0 16,0 1-16,0-1 0,0 0 0,21 0 15,0 0-15,0 0 0,0-21 16,1 0-16,-1 0 16,0 0-16,0 0 0,0 0 0,0 0 15,1-21-15,-1 0 16,0 0-16,-21 0 0,21 0 0,0-22 16,-21 22-16,21-21 0,1 21 0,-1-22 15,-21 1-15,21 0 0,0-22 16,-21 22-16,21-1 0,0 1 0,-21 0 15,0-1-15,22 1 0,-22 21 0,0-21 16,0 20-16,0 1 16,-22 42-1,1-21-15,21 22 0,-21-1 16,0 21-16,0-21 0,21 22 16,0-22-16,0 21 0,0 0 0,0-20 15,0 20-15,0 0 0,0-21 16,0 22-16,0-1 0,0-21 0,0 22 15,21-22-15,0 21 0,0-21 0,0 0 16,1 1-16,-1-1 0,0-21 16,0 21-16,21-21 0,1 0 0,-22 0 15,21 0-15,-21 0 0,22 0 16,-22-21-16,0 21 0,0-21 16,22-1-16,-43 1 0,21 0 0,0 0 0,0-21 15,-21 20-15,0 1 0,21 0 16,-21-21-16,0 21 0,0-1 15,0 1-15,-21 21 16,0 21-16,21 1 16,-21-1-16,21 0 0,-21 0 15,21 0-15,0 0 0,-22 1 0,22 20 16,0-21-16,0 0 0,0 0 16,0 1-16,0-1 0,22 0 15,-1-21-15,0 0 0,0 0 16,0 0-16,22 0 15,-22 0-15,0-21 0,0 21 0,0-21 16,0-1-16,1 22 0,-1-21 0,0 0 16,0 0-16,0 0 15</inkml:trace>
  <inkml:trace contextRef="#ctx0" brushRef="#br0" timeOffset="212143.86">27051 14732 0,'-42'0'0,"84"0"0,-106 0 16,43 0-16,0 0 0,42 0 31,0 0-31,1 0 0,20 0 16,-21 0-16,21 0 0,1 0 15,-22 0-15,21 0 0,1 0 0,-22 0 16,21 0-16,-21 0 0,0-21 0,1 21 16,-1 0-16,0-21 0</inkml:trace>
  <inkml:trace contextRef="#ctx0" brushRef="#br0" timeOffset="213111.31">28956 14838 0,'-42'-42'31,"42"20"-31,0 1 16,0 0-16,0 0 0,0 0 15,21 0-15,0-1 0,0 1 16,0 0-16,0 0 0,22 0 0,-22 21 15,0 0-15,21 0 0,-20 0 0,-1 0 16,0 0-16,0 0 0,-21 21 16,0 0-16,0 21 0,0-20 15,0-1-15,0 21 0,0-21 16,0 0-16,0 22 0,-21-22 0,21 0 16,0 21-16,0-20 0,0-1 0,0 0 15,0 0-15,0 0 16,21-21-16,0 0 0,0 0 0,1 0 15,-1 0-15,0 0 0,0 0 16,21 0-16,-20 0 0,20-21 16,-21 0-16,21 21 0,-20-21 0,-1 0 15,0-1-15,21 1 0,-21 0 16,1 0-16,-1 0 0,-21-22 0,21 22 16,0 0-16,-21 0 0,21 0 0,-21 0 15,0-1-15,0 1 0,-21 42 47,0 1-47,0 20 0,0-21 16,21 0-16,-22 22 0,22-22 15,-21 21-15,21-21 0,-21 22 16,21-22-16,-21 21 0,21 0 0,-21 1 16,21-1-16,0 0 0,0 22 0,0-22 15,0 1-15,0-1 0,0 0 16,0 1-16,0-1 0,0 0 0,-21-21 15,21 22-15,-22-22 0,22 21 16,-21-21-16,0 1 0,0-1 0,0 0 16,-22-21-16,22 21 0,-21 0 0,0-21 15,-1 0-15,22 0 0,-21 0 16,-1 0-16,1 0 0,0 0 16,21 0-16,-1-21 0,-20 0 0,21 0 15,0 21-15,21-21 0,0-1 0,0 1 16,0 0-16,0 0 0,21 0 15,0-22-15,0 22 0,22-21 0,-22 21 16,42-22-16</inkml:trace>
  <inkml:trace contextRef="#ctx0" brushRef="#br0" timeOffset="214387.57">30226 14669 0,'21'-43'0,"-42"86"0,63-107 0,-42 22 0,0 21 15,0-1-15,0 1 0,0 0 16,0 0-16,-21 21 16,0 0-16,0 0 0,0 0 15,-1 21-15,1 0 0,0 0 16,0 1-16,0-1 0,0 21 0,-1-21 16,1 22-16,21-22 0,-21 21 15,21-21-15,0 22 0,0-22 0,0 0 16,0 0-16,0 0 0,42 0 0,-20-21 15,-1 22-15,0-22 0,21 0 16,-21 0-16,22 0 0,-22 0 16,21 0-16,-21 0 0,22 0 0,-22 0 15,21-22-15,-21 1 0,1 21 16,-1-21-16,-21 0 0,0-21 0,21 20 16,-21 1-16,0-21 0,0 0 15,0 20-15,0-20 0,0 0 0,0 21 16,-21-1-16,0 1 0,-1 0 15,1 0-15,0 21 0,0 0 0,0 0 16,0 0-16,-22 21 0,22-21 0,-21 21 16,21 22-16,-1-22 15,1 0-15,0 21 0,21-21 0,0 22 16,0-22-16,0 0 0,0 0 0,0 22 16,0-22-16,0 0 0,21-21 15,0 21-15,1 0 0,20-21 0,-21 0 16,0 0-16,22 0 0,-22 0 15,21 0-15,-21 0 0,22 0 0,-22-21 16,0 0-16,21 21 0,-21-21 0,1 0 16,-1-1-16,0-20 0,0 21 15,0 0-15,-21-22 0,21 22 0,-21-21 16,22 0-16,-22 20 0,0 1 16,0 0-16,21 0 0,-21 0 0,0 42 31,0 0-16,-21 0-15,21 0 0,-22 22 0,22-22 16,0 0-16,-21 21 0,21-20 16,0-1-16,-21 0 0,21 0 0,0 0 15,0 0-15,0 1 0,0-1 16,21 0-16,0-21 16,1 0-16,-1 0 0,0 0 0,0 0 15,0 0-15,0-21 16,-21 0-16,22 21 0,-1-22 0,0 1 15,0 0-15,-21-21 0,21 21 16,0-1-16,1-20 0,-22 21 0,21-21 16,0 20-16,-21-20 0,21 21 15,-21 0-15,0 42 32,-21 0-17,21 0-15,0 0 0,-21 1 0,0 20 16,21-21-16,-22 0 0,22 0 0,0 1 15,0-1-15,0 0 0,0 0 16,0 0-16,0 0 0,0 1 16,22-22-16,-1 21 15,0-21-15,0 0 16,0 0-16,0 0 0,1 0 0,-1-21 0,0-1 16,0 22-16,21-21 15,-20 0-15,-1 0 0,0 0 0,0 0 16,0-22-16,0 22 0,1 0 15,-22-21-15,0 20 0,0 1 0,0 0 16,0 0-16,0 0 16,-22 21-16,1 0 15,21 21 1,21 0 0,1-21-16,-1 21 0,0 0 15,0 1 1,0-1-16,-21 0 0,0 0 15,0 0 1,0 0-16,0 1 0,0-1 0,0 0 16,-21-21-16,21 21 0,-21 0 0,21 0 15,0 1 1,21-22 0,0 0-16,0 0 0,1 0 15,-1 0-15,21 0 0,-21 0 0,22 0 16,-22-22-16,0 22 0,21-21 15,-21 0-15,1 21 0,-22-21 16,21 0-16,-21 0 0,21-1 0,-21 1 16,21 21-16,-21-21 0</inkml:trace>
  <inkml:trace contextRef="#ctx0" brushRef="#br0" timeOffset="-214324.6">27961 15600 0,'0'-21'0,"0"42"0,0-63 0,-21 20 16,21 1-16,0 0 0,0 0 15,-21 42 1,21 0 0,0 0-16,-21 1 0,21 20 0,0 0 15,0-21-15,-22 22 0,22-1 0,-21 0 16,21 1-16,0-1 0,0-21 15,0 22-15,-21-22 0,21 21 0,-21-21 16,21 0-16,0 1 0,0-1 16,-21 0-16,21 0 0,-21-21 15,21 21-15,0-42 32,0 0-32,0 0 0,0 0 15,0-1-15,0-20 0,0 0 0,0 21 16,0-22-16,0 1 0,42 0 15,-21-1-15,0-20 0,22 20 0,-1 1 16,-21 0-16,21-1 0,1 22 0,-1 0 16,0 0-16,-20 0 0,20 21 15,-21 0-15,0 0 0,0 21 0,1 0 16,-22 0-16,0 22 0,21-1 16,-21-21-16,0 21 0,0 1 15,0-22-15,0 21 0,0 1 0,0-22 16,0 21-16,0-21 0,0 22 15,0-22-15,0 0 0,0 0 0,0 0 16,0 0-16,0 1 0,0-1 16,0-42 15,0-1-15</inkml:trace>
  <inkml:trace contextRef="#ctx0" brushRef="#br0" timeOffset="-214111.73">27898 15854 0,'-22'0'0,"44"0"0,-65 0 0,22 0 15,42 0 17,0 0-32,1 0 0,20 0 15,-21 0-15,21-21 0,1 21 16,-1 0-16,0 0 0,1-21 0,-1-1 15,0 22-15,1 0 0,-1-21 0,-21 21 16,22-21-16,-22 21 0,21-21 16,0 0-16,-20 21 0</inkml:trace>
  <inkml:trace contextRef="#ctx0" brushRef="#br0" timeOffset="-213573.04">28808 15579 0,'0'-21'31,"0"42"-15,-21-21-1,21 21-15,0 0 0,-22 0 0,1 0 16,21 1-16,-21-1 0,21 0 16,0 0-16,-21 0 0,0 22 15,21-22-15,-21 0 0,21 0 0,0 0 16,0 0-16,0 1 0,0-1 15,0 0-15,0 0 0,0 0 16,0-42 31,0 0-47,0 0 0,0 0 16,0-1-16,0 1 0,0 0 0,0-21 15,0 21-15,21-22 0,0 22 0,0-21 16,0-1-16,0 1 0,1 21 15,20-21-15,-21-1 0,21 22 16,-20 0-16,20 0 0,-21 0 0,21-1 16,-20 22-16,-1 0 0,21 0 15,-21 0-15,0 0 0,-21 22 0,0-1 16,0 0-16,0 0 0,0 0 16,0 0-16,-21 1 0,0-1 0,0 0 15,0 0-15,0 0 0,-22 0 16,22-21-16,-21 22 0,21-1 0,-22-21 15,22 21-15,0-21 0,0 0 16,0 0-16,21 21 0,21-42 47,0 21-47,21-21 0,-21 21 0,22-21 16</inkml:trace>
  <inkml:trace contextRef="#ctx0" brushRef="#br0" timeOffset="-213308.96">29527 15431 0,'0'0'0,"22"-22"0,-1 22 0,-21-21 31,0 42-15,0 1-1,0-1-15,0 0 0,-21 0 16,-1 0-16,22 0 0,-21 1 15,21-1-15,0 21 0,-21-21 0,21 0 16,-21 1-16,0-1 0,21 0 16,0 0-16,0 0 0,-21 0 15,21 1-15,0-1 16</inkml:trace>
  <inkml:trace contextRef="#ctx0" brushRef="#br0" timeOffset="-213036.96">29273 15790 0,'-21'0'16,"42"0"-16,-63 22 0,21-22 0,0 21 0,21 0 16,-21 0-16,21 0 15,0 0-15,0 1 0,0-1 16,21-21-16,-21 21 0,21-21 15,0 0-15,0 0 0,22 0 16,-22 0-16,0 0 0,21 0 0,1 0 16,-1 0-16,0 0 15,1 0-15,-1-21 0,0 21 0,-21-21 16,1-1-16,20 22 0,-21-21 0,0 0 16,-21 0-16,21 0 0,-21 0 15,22-1-15,-22 1 0,0 0 0,0 0 16,0 0-16,0 0 0</inkml:trace>
  <inkml:trace contextRef="#ctx0" brushRef="#br0" timeOffset="-212768.75">29400 15431 0,'0'0'16,"-21"0"-16,42 0 31,-21-22-31,22 22 0,-1 0 16,0 0-16,21-21 0,-21 21 0,1 0 15,-1 0-15,21-21 0,-21 21 16,0-21-16,1 21 0,-1 0 16,0-21-16</inkml:trace>
  <inkml:trace contextRef="#ctx0" brushRef="#br0" timeOffset="-212289.03">30522 15304 0,'-21'0'0,"0"-22"31,0 22-31,42 0 32,0-21-17,0 21-15,0 0 0,22 0 0,-1 0 16,0 0-16,1-21 0,-1 21 15,0 0-15,22 0 0,-22 0 0,1 0 16,-1 0-16,0 0 0,-21 0 16,1 0-16,-1 0 0,-42 0 31,-1 0-31,1 0 16,0 0-16,-21 0 0,21 0 15,-1 0-15,-20 0 0,21 0 16,0 0-16,0 0 0</inkml:trace>
  <inkml:trace contextRef="#ctx0" brushRef="#br0" timeOffset="-212048.79">30713 15261 0,'-21'21'31,"42"-42"-31,-42 64 0,21-22 16,0 0-16,-22 0 16,22 0-16,-21 0 0,21 22 0,0-1 15,0-21-15,-21 22 0,21-1 0,-21-21 16,21 21-16,-21-20 0,21 20 15,0-21-15,0 21 0,-21-20 16,21 20-16,0-21 0,-22 0 16,22 0-16,0 1 0,0-1 0,0 0 15,22-42 32,-1 21-47</inkml:trace>
  <inkml:trace contextRef="#ctx0" brushRef="#br0" timeOffset="-209811.29">30946 15790 0,'0'-21'47,"21"21"-31,-21-21-16,21 0 15,0 21-15,0-21 0,0 21 0,1-21 16,-1 21-16,0-22 0,0 22 16,0-21-16,0 0 0,1 21 0,-22-21 15,0 0-15,0 0 0,0-1 16,-22 22 0,1 0-1,0 0-15,0 0 0,0 22 0,0-22 16,-1 21-16,1 0 0,0 0 15,0 0-15,21 22 0,-21-22 16,0 0-16,21 0 0,-22 21 0,22-20 16,0-1-16,0 0 0,0 0 15,0 0-15,0 0 0,0 1 0,22-1 16,-1-21-16,0 0 16,0 0-16,0 0 0,22 0 0,-22 0 15,21 0-15,0 0 0,1-21 16,-22-1-16,21 1 0,1 21 0,-1-21 15,0 0-15,1 0 0,-22 0 16,21-1-16,-21 1 0,0-21 0,22 21 16,-43 0-16,21-1 0,0 1 15,-21 0-15,0 0 0,0 0 16,-21 21 0,0 0-16,21 21 15,-21-21-15,-1 21 0,1 0 0,21 0 16,0 1-16,0-1 0,0 0 15,0 0-15,0 0 0,0 0 16,0 1-16,0-1 0,0 0 16,21-21-16,-21 21 0,22-21 15,-1 0 1,-21-21 15,-21 21-15,-1-21-16,1 21 15,21-21-15,-21 21 0,0 0 16,0 0-16,0 0 16,21 21-1,0 0-15,0 0 0,0 0 16,21-21-16,0 21 16,0-21-16,0 0 0,0 0 15,1 0-15,-1 0 0,0 0 16,0 0-16,0 0 0,22 0 0,-22 0 15,0-21-15,21 0 16,-21 21-16,1-21 0,-1 0 0,0 0 16,0-1-16,0-20 0,22 21 15,-22-21-15,0 20 0,0-20 0,0 0 16,0-1-16,1 1 0,-22 0 16,21-22-16,0 22 0,-21 0 0,21-1 15,-21 22-15,0-21 0,0 21 16,0-1-16,-21 22 31,0 22-31,0-1 0,-1 0 0,1 21 0,0 1 16,0-22-16,0 21 15,21 0-15,-21 1 0,21-1 0,-22 0 16,22-20-16,-21 20 0,21 0 0,0-21 16,0 1-16,0 20 0,0-21 15,0 0-15,0 0 0,0 1 0,0-1 16,0 0-16,21-21 15,1 0-15,-1 0 0,0 0 0,0 0 16,0 0-16,0 0 0,1 0 16,-1 0-16,0-21 0,0 21 0,0-21 15,0-1-15,22 22 16,-22-21-16,0 0 0,0 0 0,0 0 16,-21 0-16,22-1 15,-44 22 16,1 22-31,21-1 0,0 0 16,-21 0-16,21 0 16,-21 0-16,21 1 0,0-1 15,0 0 1,21-21-16,0 0 16,0 0-16,1 0 0,-1 0 0,21 0 15,-21 0-15,0 0 0,1 0 16,-1-21-16,0 21 0,0-21 15,0-1-15,-21 1 0,21 21 16,1-21-16,-22 0 0,21 0 0,0 0 16,-21 42 31,-21 0-32,0 0-15,21 0 16,0 0-1,21-21 17,0 0-17,-21-21-15,21 21 0,0-21 16,-21 0-16,21 21 0,1-21 0,-1 21 16,0-21-16,0-1 0,0 1 15,0 21-15,1 0 16,-22 21 15,0 1-31,0-1 16,0 0-16,21-21 0,-21 21 15,0 0-15,21-21 16,0 21-16,0-21 0,0 22 16,1-22-16,-1 0 15,0 0-15,0 0 0,0 0 0,0 0 16,22 0-16,-22 0 0,0-22 15,0 1-15,0 21 0,1-21 0,-1 0 16,0 0-16,0 21 0,21-21 16,-42-22-16,22 22 0,-1 0 15,-21 0-15,0 0 0,0-1 0,0 1 16,-21 21 0,-1 0-16,1 0 0,0 0 15,-21 0-15,21 21 0,-1-21 16,1 22-16,0-1 0,0 0 15,0 0-15,0-21 0,-1 21 16,22 0-16,-21-21 0,21 22 0,0-1 16,0 0-1,21-21 1,1 0-16,-1 0 0,0 0 16,0 0-16,0 0 0,0 0 15,1 0-15,-1 0 16,0 0-16,0 0 15,-21 21-15,0 0 16,0 0-16,0 1 16,0-1-16,0 0 0,-21 0 15,0 21-15,0-20 0,-1 20 16,22-21-16,-21 21 0,0 1 16,0-22-16,0 21 0,21 1 0,0-1 15,-21-21-15,21 21 0,-22 1 16,22-1-16,0-21 0,0 22 0,0-1 15,0 0-15,0 1 0,0-1 16,0-21-16,22 21 0,-22 1 0,0-22 16,0 21-16,0-21 0,0 1 15,-22-1-15,1 0 0,0-21 16,0 0-16,0 0 0,-22 0 16,22 0-16,-21 0 0,21 0 0,-22 0 15,22 0-15,0 0 0,-21 0 16,21-21-16,-1 21 0,1 0 0,0-21 15,21-1-15,-21 22 16,0 0-16,21-21 0,0 0 16,0 0-16,0 0 15,0 0-15,0-1 16,0 1-16,0 0 0,0 0 0,0 0 16,21-22-16,0 22 0</inkml:trace>
  <inkml:trace contextRef="#ctx0" brushRef="#br0" timeOffset="-209509.46">33041 15431 0,'0'0'0,"-21"0"0,21-22 15,-21 22-15,21-21 0,-21 21 0,-1 0 32,22-21-17,0 42 63,-21-21-62</inkml:trace>
  <inkml:trace contextRef="#ctx0" brushRef="#br0" timeOffset="-209217.63">32258 15600 0,'0'0'0,"-21"21"0,0-21 16,42 0 15,0 0-31,0 0 0,0-21 16,0 21-16,1-21 0,20 21 15,-21 0-15,0-21 0,0 21 16,22 0-16,-22 0 0,0-22 15,0 22-15,0 0 0,1 0 0,-1 0 16,-21-21-16,21 21 0,0 0 16,0-21-1</inkml:trace>
  <inkml:trace contextRef="#ctx0" brushRef="#br0" timeOffset="-206745.05">1968 18013 0,'-21'0'32,"21"-21"-17,0 0 1,0-1-16,21 22 0,1-21 15,-22 0-15,21 0 0,0 21 16,-21-21-16,21 21 0,0 0 0,0 0 16,1 0-1,-22 21-15,21 21 16,-21-21-16,0 1 0,0-1 0,0 21 16,0-21-16,0 22 0,0-22 15,0 0-15,0 0 0,21 0 16,-21 0-16,21 1 0,-21-1 15,21-21-15,0 0 0,1 0 16,-1-21-16,0 21 16,0-22-16,0 1 0,0 0 15,1 0-15,-1 0 0,0 0 16,0-1-16,-21 1 0,21-21 0,-21 21 16,21 0-16,-21-1 0,0 1 15,0 0-15,0 0 0,0 42 47,0 0-47,0 0 0,0 1 0,0-1 16,0 21-16,0-21 0,0 22 15,0-22-15,0 21 0,0 0 16,0 1-16,0-1 0,0 0 0,0 22 16,0-22-16,0 1 15,0-1-15,22 21 0,-1-20 0,-21-1 16,0 0-16,21 1 0,-21-22 15,0 21-15,21 1 0,-21-22 16,0 0-16,0 21 0,0-21 0,-21 1 16,0-22-16,0 21 0,-1-21 15,1 0-15,0 0 0,0 0 0,0 0 16,0 0-16,-22 0 0,22 0 16,-21-21-16,21-1 0,-22 1 0,22 21 15,0-21-15,-21-21 0,20 21 16,1-1-16,21-20 15,0 21-15,-21 0 0,21-22 0,0 1 16,0 21-16,0-21 0,0 20 16,0-20-16</inkml:trace>
  <inkml:trace contextRef="#ctx0" brushRef="#br0" timeOffset="-206007.47">614 18119 0,'-43'21'0,"86"-42"0,-107 42 16,43 0-16,0-21 0,0 0 0,21 21 31,21-21-15,0 0-16,21 0 0,1 0 0,-1 0 15,0-21-15,1 21 0,20 0 16,-20-21-16,20 0 0,1 21 16,-22-21-16,21-1 0,1 22 15,-1-21-15,-20 0 0,-1 21 0,0-21 16,1 21-16,-1 0 0,-21 0 16,0-21-16,-42 0 46,0 21-46,0 0 16,0 0-16,0 0 16,-1-22-16,1 22 15,0 0-15,0 0 0,0 0 16,42 0 15,0 0-15,0 0-16,0 0 0,22 0 15,-22 0-15,21 0 0,-21 0 0,22 22 16,-22-1-16,0 0 16,0 0-16,0 0 0,-21 0 0,0 1 15,0-1-15,-21 21 0,0-21 16,0 22-16,0-22 0,-22 0 16,22 21-16,-21-21 0,21 1 15,0-1-15,42-42 31,0-1-31,0 1 0,21 0 16,-20 0-16</inkml:trace>
  <inkml:trace contextRef="#ctx0" brushRef="#br0" timeOffset="-204937.08">3111 17738 0,'0'0'0,"0"-21"16,0-1 0,-21 22-16,21 22 31,-21-22-31,21 21 0,0 0 16,0 0-16,0 0 0,-21 22 15,0-22-15,21 0 0,-21 21 0,-1-21 16,22 22-16,0-22 0,0 21 15,0-21-15,0 1 0,0 20 0,0-21 16,0 0-16,22 0 16,-1-21-1,0 0-15,0 0 0,0 0 0,0 0 16,1 0-16,20 0 0,-21 0 16,0-21-16,-21 0 0,21 0 0,1 0 15,-1 21-15,-21-21 0,21-1 16,-21 1-16,0-21 0,0 21 15,0 0-15,0-1 0,0-20 0,-21 21 16,-22 0-16,22-22 0,0 22 16,-21 0-16,21 0 0,-1 0 0,-20 0 15,21 21-15,-21 0 0,20 0 16,-20 0-16,21 21 0,0 0 16,0 0-16,21 21 0,0-20 15,0 20-15,0-21 0,0 21 16,0 1-16,0-22 0,0 21 0,21-21 15,0 22-15,21-22 0,-21 0 16,1 0-16,-1 0 0,0-21 16,21 0-16,-21 0 0,1 0 0,20 0 15,-21 0-15,21 0 0,-20-21 16,-1 21-16,21-21 0,-21 0 0,0 0 16,1-22-16,-1 22 0,0 0 15,0 0-15,0 0 0,0-22 0,-21 22 16,22 0-16,-22 0 15,0 0-15,0 0 0,0-1 0,0 44 47,0-1-47,0 0 0,0 0 16,0 0-16,0 22 0,0-22 16,0 0-16,0 0 0,0 0 0,0 0 15,21-21-15,0 22 0,0-22 16,0 0-16,0 0 0,22 0 0,-22 0 15,21 0-15,1 0 0,-22 0 16,21-22-16,-21 1 0,22 21 0,-22-21 16,0 0-16,0 0 15,0-22-15,0 22 0,-21 0 0,0 0 16,0-21-16,0 20 0,0 1 16,0 0-16,0 0 15,0 42 1,0 0-16,-21 0 0,21 1 15,0-1-15,0 21 0,0-21 0,0 22 16,0-22-16,0 21 0,0-21 16,0 0-16,0 1 0,0-1 0,21 0 15,1 0-15,-1 0 0,0-21 16,0 0-16,0 0 0,0 0 16,1 0-16,20-21 0,0 0 15</inkml:trace>
  <inkml:trace contextRef="#ctx0" brushRef="#br0" timeOffset="-203544.88">5313 17526 0,'21'-21'0,"-42"42"0,42-63 0,-21 21 15,0-1-15,0 1 0,0 0 16,-21 21 0,0 0-16,-1 0 0,1 0 15,0 0-15,0 0 0,0 0 16,-22 21-16,22 0 0,0 1 0,0-1 15,0 21-15,0 0 0,-1 1 16,22-1-16,0 0 0,0 1 0,0-1 16,0 0-16,0 1 15,0-1-15,0 0 0,0-20 0,0 20 16,22-21-16,-1 0 0,0 0 16,0 1-16,0-1 0,0-21 15,1 0-15,20 0 0,-21 0 0,21 0 16,-20 0-16,20 0 0,0 0 15,1-21-15,-22-1 0,21 1 0,0 0 16,1 0-16,-1 0 0,0 0 16,-20-22-16,20 22 0,-21 0 15,0-21-15,-21 20 0,0 1 0,0-21 16,0 21-16,0 0 0,0-1 0,0-20 16,-21 21-16,0 0 0,0 21 15,0-21-15,-1 21 0,1 0 16,0 0-16,0 0 0,0 0 15,0 0-15,-1 21 0,22 0 0,0 0 16,-21 21-16,21-20 0,-21 20 16,21-21-16,0 21 0,0-20 0,0-1 15,0 21-15,0-21 0,0 0 16,21 1-16,0-22 16,1 0-16,-1 0 0,21 0 15,-21 0-15,0 0 0,1 0 16,20-22-16,-21 1 0,0 21 0,22-21 15,-22 0-15,0 0 0,-21 0 16,21-1-16,0 1 0,-21 0 16,0-21-16,0 21 0,0-1 15,0 1-15,0 0 0,0 42 32,0 0-17,0 1-15,0-1 0,0 0 16,0 0-16,0 0 0,21 0 0,-21 1 15,22-1-15,-1 0 0,0 0 16,0-21-16,0 0 0,0 0 16,1 0-16,-1 0 0,0 0 15,0 0-15,0-21 0,0 0 16,1 0-16,-1 21 16,-21-22-16,0 1 0,0 0 0,0 0 15,0 0-15,0-22 0,0 22 16,0 0-16,0 0 0,0 0 0,0 0 15,0-1-15,0 1 0,0 42 32,0 1-32,0-1 15,0 0-15,0 0 0,0 21 0,0-20 16,0-1-16,0 21 0,0-21 16,0 0-16,0 1 0,0-1 15,0 0-15,0 0 0,0 0 0,0 0 16,0 1-1,0-44 17,0 1-32,0 0 15,0 0-15,21 0 0,-21-22 16,21 22-16,-21-21 0,21 21 0,0-22 16,1 1-16,-1 0 0,0 21 15,0-22-15,21 22 0,-20 0 0,-1 0 16,0 21-16,0 0 0,0 0 15,0 21-15,1 0 0,-1 0 0,-21 0 16,21 1-16,0-1 0,-21 21 16,0-21-16,0 22 0,0-22 15,0 0-15,0 21 0,0-21 16,0 1-16,0-1 0,0 0 0,0 0 16</inkml:trace>
  <inkml:trace contextRef="#ctx0" brushRef="#br0" timeOffset="-203001.19">7112 17590 0,'0'0'0,"0"-22"16,0 44-1,0-1-15,0 0 16,0 0-16,-21 0 0,21 0 0,0 22 16,0-22-16,0 21 15,-21-21-15,21 22 0,0-22 0,0 0 16,0 0-16,0 0 0,0 1 16,0-1-16,0 0 0,0 0 15,0-42 16,21 0-31,0 0 16,0-1-16,-21 1 0</inkml:trace>
  <inkml:trace contextRef="#ctx0" brushRef="#br0" timeOffset="-202641.39">7239 17399 0,'0'-21'0,"0"0"0,-21 21 16,0-21-16,-1 21 0,1 0 15,0 0 1,21 21-16,-21-21 0,21 21 16,0 0-16,0 0 15,0 0-15,21-21 0,0 0 16,0 0-16,1 0 16,-1 0-16,0 0 0,0 0 0,0-21 15,0 0 1,1 21-16,-22-21 0,0 0 0,0 0 15,0-1 1,-22 1-16,1 21 16,0 0-16,0 0 0,0 0 15,0 0-15,-1 0 16,22 21-16,0 1 0,0-1 16,0 0-16,0 0 0,0 0 15,0 0-15,0 22 0,22-22 16,-22 0-16,21-21 0,0 21 0,0 0 15,0-21-15,0 0 0</inkml:trace>
  <inkml:trace contextRef="#ctx0" brushRef="#br0" timeOffset="-201728.92">7683 17526 0,'-21'21'31,"21"0"-31,-21 1 15,21-1-15,0 0 0,-21 0 16,21 0-16,0 0 0,0 1 0,0-1 16,0 0-16,-21 0 0,21 0 15,0 0-15,0 1 0,0-1 0,0 0 16,-21-21-16,21 21 16,0-42 30,0 0-46,0 0 0,21-1 16,0-20-16,-21 21 0,21-21 0,0-1 16,0 1-16,1 0 0,-1-1 15,0 22-15,0-21 0,0-1 0,22 22 16,-22 0-16,0 0 0,21 21 16,-21 0-16,1 0 0,-1 0 0,0 0 15,0 21-15,0 0 0,-21 0 16,21 22-16,-21-22 0,0 21 15,0-21-15,0 22 0,0-22 16,22 21-16,-22-21 0,0 1 0,21-1 16,-21 0-16,21 0 0,0 0 15,0 0-15,0-21 0,1 0 16,-1 0-16,0 0 0,0 0 16,0 0-16,0-21 0,1 21 0,-1-21 15,0 0-15,0 0 0,0-22 16,0 22-16,1-21 0,-22 0 15,21-1-15,0 1 0,0 0 0,-21-22 16,0 22-16,21-1 0,-21 1 0,0 0 16,21-1-16,-21 22 0,0-21 15,0 21-15,0 0 0,-21 42 32,0-21-32,21 42 15,0-21-15,0 0 0,-21 22 0,21-22 16,-21 21-16,21 1 0,-21-1 15,21 0-15,0 1 0,0-1 0,0 0 16,0-21-16,0 22 0,0-22 16,0 21-16,21-21 0,0 1 0,0-22 15,0 21-15,22-21 16,-22 0-16,0 0 0,21 0 0,-21 0 0,22 0 16,-22-21-16,0-1 15,21 1-15,-20 0 0,20 0 0,-21 0 16,0 0-16,0-22 0,1 22 15,-1-21-15,-21 21 0,0-1 0,0 1 16,0 0-16,0 0 0,0 0 0,-21 21 16,-1 0-1,1 0-15,0 21 0,0-21 0,21 21 16,-21 21-16,21-20 0,-21-1 16,21 21-16,0-21 0,0 22 0,0-22 15,0 0-15,0 0 0,0 0 16,21 0-16,0-21 0,0 22 15,0-22-15,0 0 0,22 0 16,-22 0-16,21 0 0,-21 0 0,22-22 16,-1 22-16,-21-21 0,22 0 15,-22 0-15</inkml:trace>
  <inkml:trace contextRef="#ctx0" brushRef="#br0" timeOffset="-201477.06">8424 17272 0,'0'0'0,"-21"0"0,21 21 0,21-21 31,0 0-31,1 0 16,20-21-16,-21 21 0,21-21 15,1 21-15,-1-21 0,0 21 0,1-21 16,-22 21-16,21-22 0,1 22 16,-22 0-16,21-21 0,-21 21 0,0-21 15,1 21-15</inkml:trace>
  <inkml:trace contextRef="#ctx0" brushRef="#br0" timeOffset="-200535.6">9758 17590 0,'0'0'0,"21"-22"0,0 22 0,0-21 15,0 21-15,-21-21 0,22 0 0,-1 21 16,-21-21-16,21 0 15,-21-1-15,0 1 0,0 0 16,0 0-16,-21 21 16,0 0-16,-1 0 0,1-21 15,-21 21-15,21 0 0,0 0 0,-1 0 16,-20 0-16,21 0 0,0 0 16,0 21-16,-1-21 0,1 21 0,0 0 15,0 0-15,0 1 0,21-1 16,0 0-16,0 0 0,0 0 0,0 0 15,0 1-15,21-1 16,0-21 0,0 0-16,0 0 0,1 0 0,-1-21 15,21-1-15,-21 1 0,0 0 16,1 21-16,20-21 0,-21 0 16,0 0-16,-21-1 0,21 22 0,-21-21 15,22 21-15,-22-21 16,0 42 15,0 0-31,0 22 0,0-22 16,0 21-16,0 1 0,0-1 15,0 0-15,0 22 0,0-22 0,0 22 16,0-22-16,0 0 0,0 22 16,0-22-16,21 22 0,-21-1 0,21 1 15,-21-22-15,0 21 16,0 1-16,0-1 0,0 1 0,0-1 15,0 1-15,0-1 0,0-20 16,0 20-16,0-20 0,0-1 0,0 21 16,0-20-16,0-22 0,-21-21 15,0 0-15,-1 0 0,1 0 16,0 0-16,0 0 16,0 0-16,-22 0 0,22 0 0,0 0 15,-21 0-15,21-21 0,-22-22 16,22 1-16,-21 0 0,21-1 0,-1 1 15,1-21-15,0-1 16,21 1-16,-21-1 0,21 1 0,0-1 16,0 1-16,0-1 0,0 1 15,21 20-15,0-20 0,22 20 0,-22-20 16,0 21-16,21-1 0,1 1 16,-22 0-16,21-1 0,0-20 0,149-128 31,-149 170-31</inkml:trace>
  <inkml:trace contextRef="#ctx0" brushRef="#br0" timeOffset="-200104.85">10139 17378 0,'-21'0'16,"-1"0"-1,22-21-15,0 0 16,0-1-1,0 1-15,22 21 16,-1-21-16,0 21 16,0 0-16,0 0 0,0 0 15,-21 21-15,22 0 0,-1 1 16,0-1-16,-21 0 0,0 21 0,21-21 16,-21 22-16,0-1 0,0 0 15,0-20-15,0 20 0,0-21 0,0 21 16,0-20-16,0-1 15,0 0-15,0 0 0,-21 0 0,0-21 32,21-21-17,0 0-15,0 0 16,0 0-16,0-22 0,0 22 0,0-21 16,21 21-16,-21-22 0,21 1 15,-21 21-15,0-22 0,21 22 0,0 0 16,-21 0-16,22 0 0,-1 0 15,0 21-15,0-22 0,0 22 16,0 0 0,1 0-1,-1 22-15</inkml:trace>
  <inkml:trace contextRef="#ctx0" brushRef="#br0" timeOffset="-199084.92">11007 17463 0,'21'-22'0,"-21"-41"16,0 42 0,0 0-16,-21-1 0,-1 1 15,1 0-15,0 0 16,0 21-16,-21-21 0,20 21 0,1 0 15,0 0-15,0 0 0,0 21 0,-22-21 16,22 21-16,0 0 0,0 0 16,0 1-16,0 20 0,21-21 0,0 21 15,0-20-15,0 20 0,0-21 16,0 21-16,0-20 0,0-1 16,21 0-16,-21 0 0,21 0 0,0 0 15,0-21-15,0 0 0,22 0 16,-22 0-16,0 0 0,0 0 0,22-21 15,-22 21-15,0-21 0,0 0 16,0 21-16,0-21 0,1 0 16,-1-22-16,0 22 0,-21 0 0,21 0 15,-21 0-15,21-1 0,-21-20 16,0 21-16,0 0 0,0 0 16,0 42 15,0 0-31,0 0 15,0 0-15,0 22 0,0-22 0,0 0 16,0 0-16,21 0 0,-21 0 16,22 1-16,-1-1 0,0-21 0,-21 21 15,21-21-15,0 0 16,0 0-16,1 0 0,-1 0 0,0 0 16,0 0-16,0 0 0,0-21 0,1 0 15,-1-1-15,0 1 0,0 0 16,0 0-16,-21 0 0,21-22 0,-21 22 15,22-21-15,-22 21 0,0-22 16,21 22-16,-21-21 0,0 21 0,21-22 16,-21 1-16,0 21 0,0-21 15,0 20-15,0 1 0,0 0 0,0 42 47,0 22-47,0-22 0,0 0 16,0 21-16,0-21 0,0 22 15,0-1-15,0-21 0,0 22 0,0-1 16,0-21-16,0 21 0,0 1 16,0-22-16,0 0 0,0 0 0,21 0 15,-21 1-15,21-1 0,0-21 16,1 0-16,-1 0 0,0 0 16,0 0-16,0-21 0,0 21 15,1-22-15,-1 1 0,0 0 0,21 0 16,-21-21-16,1 20 15,-1 1-15,0 0 0,-21 0 0,0-21 16,0 20-16,0 1 0,0 0 0,0 0 16,0 0-1,-21 21-15,0 0 0,-1 21 16,1 0-16,0 0 0,21 0 16,-21 1-16,21-1 0,0 0 0,0 21 15,0-21-15,0 1 0,0 20 16,0-21-16,0 0 0,21 0 15,0 1-15,0-1 0,1-21 0,-1 21 16,0-21-16,0 0 0,0 0 0,22 0 16,-22 0-16,0 0 0,0-21 15,0 0-15,0-1 0,1 1 16,-1 0-16,0 0 0</inkml:trace>
  <inkml:trace contextRef="#ctx0" brushRef="#br0" timeOffset="-198821.54">11472 17082 0,'0'0'0,"-42"21"0,21-21 16,0 0-16,-1 21 15,44-21 16,-1 0-31,0 0 0,0 0 16,0 0-16,0-21 0,22 21 16,-22-21-16,21-1 0,-21 22 0,22-21 15,-22 0-15,21 21 0,1-21 0,-22 0 16,21 21-16,-21-21 0,22 21 16,-22 0-16</inkml:trace>
  <inkml:trace contextRef="#ctx0" brushRef="#br0" timeOffset="-197863.2">13864 17166 0,'0'0'0,"21"-21"0,0 21 0,-21-21 16,0 0-16,0 0 0,0-1 15,0 1-15,0 0 0,0 0 16,-21 21-16,0-21 0,0 0 0,0 21 16,0 0-16,-1 0 15,1 0-15,0 0 0,-21 0 0,21 0 16,-22 0-16,22 21 0,-21 0 0,-1 0 15,1 21-15,0-20 0,-1 20 16,22 0-16,-21 1 0,21-1 0,0 0 16,21 1-16,0-1 0,-22 0 15,22 1-15,0-1 0,0 0 0,0-21 16,22 22-16,-22-22 0,21 0 16,0 0-16,21 0 0,-21-21 0,22 0 15,-22 0-15,21 0 16,1 0-16,-1 0 0,0-21 0,1 21 0,20-21 15,-21 0-15,1 0 16,-1 0-16,0-22 0,1 22 0,-22 0 16,0 0-16,0 0 0,0-1 15,1 1-15,-22 0 0,0 0 16,-22 21 0,1 0-1,0 0-15,0 0 0,21 21 0,-21 0 16,0 0-16,21 22 0,-22-22 15,22 0-15,0 0 0,0 0 16,0 22-16,0-22 0,0 0 0,0 0 16,22 0-16,-1 1 15,0-22-15,21 0 0,-21 0 16,22 0-16,-22 0 0,21 0 0,1 0 16,-1-22-16,-21 1 0,21 0 15,1 0-15,-22 0 0,21 0 0,-21-1 16,1 1-16,-1 0 0,-21-21 15,0 21-15,0-1 0,0 1 0,0-21 16,-21 21-16,-1 0 0,1-1 0,0 1 16,-21 21-16,21-21 0,-1 21 15,-20 0-15,21 0 0,-21 0 16,20 0-16,1 0 0,-21 0 16,21 21-16,0 0 0,-1 1 0,1-22 15,0 21-15,21 0 0,0 0 16,0 0-16,0 0 0,0 1 0,0-1 15,21 0-15,0-21 0,1 0 0,20 0 16,0 0-16,-21 0 0,22 0 16,-1 0-16,0-21 0</inkml:trace>
  <inkml:trace contextRef="#ctx0" brushRef="#br0" timeOffset="-197580.98">14838 17103 0,'0'-21'15,"0"42"-15,0-85 0,0 43 0,0 0 16,0 0-16,0 0 0,-21 21 16,-1 0-1,1 21-15,0 21 16,21-21-16,0 0 0,-21 22 0,0-1 16,21-21-16,-21 22 0,21-1 15,0 0-15,-22 1 0,22-1 0,-21-21 16,21 21-16,-21 1 0,21-22 15,0 0-15,0 21 0,0-20 0,0-1 16,0 0-16,0 0 16,21-21-16,0 0 15,1 0-15,-22-21 0,21 0 16,0 0-16,0-1 0,21 1 0</inkml:trace>
  <inkml:trace contextRef="#ctx0" brushRef="#br0" timeOffset="-197329.36">15113 17060 0,'0'-42'0,"0"21"0,-64 254 0,128-403 0,-64 86 16,0 63-16,0 42 31,0 0-31,0 0 0,-21 0 0,0 22 16,-1-1-16,22 0 0,-21-21 15,21 22-15,-21-1 0,0 0 0,21 1 16,0-22-16,-21 21 0,21 1 0,0-22 15,0 0-15,0 0 0,0 0 16,0 0-16,21-21 16,0 0-1,0 0-15,0-21 0,1 0 0,-1 21 16,0-21-16,0 0 0</inkml:trace>
  <inkml:trace contextRef="#ctx0" brushRef="#br0" timeOffset="-196969.57">15346 17272 0,'-21'0'16,"-1"21"-16,22 0 31,22-21-15,-1 0-16,0 0 0,0 0 15,0 0-15,0-21 0,1 0 16,-1 21-16,0-21 0,0 21 15,-21-21-15,21 0 0,-21-1 16,0 1 0,-21 21-1,0 0-15,0 0 0,0 0 16,-22 21-16,22-21 0,0 22 16,-21-1-16,20 0 0,1 0 0,0 21 15,21-20-15,0-1 0,-21 0 16,21 0-16,0 0 0,0 22 0,0-22 15,0 0-15,0 0 16,21-21-16,0 0 0,0 0 16,1 0-16,-1 0 0,0 0 0,21 0 15,-21 0-15,22-21 0</inkml:trace>
  <inkml:trace contextRef="#ctx0" brushRef="#br0" timeOffset="-196480.62">16065 17209 0,'0'0'0,"22"-22"0,-22 1 15,0 0 1,-22 21-16,1 0 15,0 0-15,0 0 0,0 0 16,0 0-16,-1 0 0,1 0 16,0 21-16,21 0 0,-21-21 15,0 43-15,0-22 0,-1 0 0,22 0 16,-21 22-16,21-22 0,0 21 0,0-21 16,0 22-16,0-22 0,0 0 15,0 0-15,0 21 0,0-20 16,21-1-16,1-21 0,-1 0 15,21 0-15,-21 0 0,0 0 0,22 0 16,-22-21-16,21-1 0,1 1 16,-1 0-16,0 0 0,-21 0 0,22-22 15</inkml:trace>
  <inkml:trace contextRef="#ctx0" brushRef="#br0" timeOffset="-195244.85">16531 16933 0,'0'-127'0,"0"106"15,0 296-15,0-402 0,0-63 0,0 169 0,0 0 16,-21 21-16,0 0 0,0 0 16,-1 21-16,1 0 15,21 0-15,0 21 0,-21 1 16,21-1-16,-21 0 0,0 22 0,21-22 16,-21 22-16,21-22 0,0 0 15,-22 1-15,1-1 0,21 0 0,0 1 16,0-22-16,-21 21 15,21 1-15,0-22 0,0 0 0,0 0 16,0 0-16,0 0 0,21-21 16,0 0-1,1 0-15,-1 0 0,0-21 0,0 0 16,21 0-16,-20 0 0,20 0 16,-21-1-16,21 1 0,-20 0 0,-1 0 15,0 0-15,0-22 0,0 22 16,0 0-16,-21 0 0,0 0 15,0 0-15,22 21 0,-22-22 16,0 44 0,0-1-1,0 0-15,0 0 0,-22 0 16,22 0-16,0 1 0,0-1 0,0 0 16,-21 0-16,21 0 0,0 0 15,0 1-15,0-1 0,0 0 16,0 0-16,21-21 0,1 0 15,-1 0-15,0 0 16,0 0-16,0 0 0,0 0 0,1-21 16,-1 21-16,0-21 0,0 0 15,0-1-15,0 1 0,1 0 0,-1 0 16,0 0-16,-21 0 16,21 21-16,-21-22 0,21 1 0,-21 42 31,0 1-16,0-1-15,0 0 0,0 0 16,0 0-16,0 0 16,0 1-16,0-1 0,0 0 15,0 0-15,21-21 16,1 0-16,-1 0 16,0 0-16,0 0 0,0 0 0,-21-21 15,21 0-15,-21 0 16,0-1-16,0 1 0,0 0 15,0 0-15,0 0 16,-21 0-16,0 21 0,0-22 16,0 1-16,21 0 0,-21 21 0,-1-21 15,22 0 1,22 21 0,-1 0-16,0-21 0,0 21 15,0 0-15,0 0 0,22 0 16,-22-22-16,0 22 0,21 0 0,-20 0 15,-1 0-15,0 0 0,0 0 16,0 0-16,0 22 0,1-1 16,-22 0-16,21-21 0,-21 21 15,0 0-15,0 0 16,0 1-16,0-1 0,0 0 16,0 0-16,0 0 15,0 0-15,0 1 16,-21-22-16,-1 0 15,1 0 17,21-22-17,0 1-15,0 0 0,21 0 16,-21 0 0,22 0-16,-1-22 0,0 22 0,0 0 15,21-21-15,-20 20 0,20 1 0,-21-21 16,21 21-16,1 21 0,-22-21 15,0 21-15,21 0 0,-20 0 0,-1 0 16,-21 21-16,21 0 0,-21 0 16,0 0-16,0 0 0,0 22 0,0-22 15,0 21-15,0-21 0,0 1 0,0-1 16,-21 21-16,21-21 0,0 0 16,-21 1-16,21-1 0,-22 0 0,22 0 15,-21-21-15,21-21 47,0 0-47,0 0 16</inkml:trace>
  <inkml:trace contextRef="#ctx0" brushRef="#br0" timeOffset="-194989">17420 16870 0,'0'0'0,"-127"0"15,106 0-15,0 21 16,0-21-16,42 0 47,0 0-32,0 0-15,0 0 0,0 0 0,1 0 16</inkml:trace>
  <inkml:trace contextRef="#ctx0" brushRef="#br0" timeOffset="-194753.14">16489 17082 0,'-43'21'0,"86"-42"0,-107 42 0,43-21 0,0 0 15,42 0 17,0 0-32,0 0 0,1 0 0,20 0 15,-21 0-15,21-21 0,-20 21 16,20 0-16,-21-22 0,21 22 15,-20-21-15,-1 21 0,21 0 16,-21-21-16,0 21 0,22 0 0</inkml:trace>
  <inkml:trace contextRef="#ctx0" brushRef="#br0" timeOffset="-192277.55">18838 17441 0,'0'-21'47,"0"0"-32,0 0 1,21 21-16,-21-21 0,22 0 16,-1-1-16,0 1 15,-21 0-15,21 0 0,0 0 0,0 0 16,1-1-16,-1-20 0,0 21 16,0-21-16,0 20 0,-21-20 0,0 21 15,21 0-15,-21-22 16,0 22-16,0 0 0,-21 21 31,0 0-31,21 21 0,-21-21 16,21 21-16,-21 1 0,21-1 0,0 0 15,-21-21-15,21 21 0,0 0 16,0 0-16,0 1 0,21-1 16,0-21-16,0 0 15,-21 21-15,21 0 0,0-21 0,-21 21 16,22-21-16,-22 21 0,21-21 15,-21 22-15,0-1 0,21-21 16,-21 21-16,0 0 0,0 0 16,0 0-16,0 1 15,0-1-15,0 0 16,21 0 0,0-21-16,0 0 0,1 0 15,-1 0-15,0 0 0,0 0 0,0 0 16,22 0-16,-22-21 0,0 0 15,0 21-15,21-21 0,-20-1 0,-1 22 16,0-21-16,0 0 0,0 0 16,0 0-16,1-22 0,-1 22 15,-21 0-15,0 0 0,0-21 0,0 20 16,0 1-16,21 21 0,-21-21 16,0 42 15,-21 0-31,21 1 15,0-1-15,-21 0 0,21 0 16,-22 0-16,22 0 0,0 1 0,0-1 16,0 0-16,0 0 0,0 0 15,0 0-15,22 1 16,-1-22-16,0 0 0,0 0 16,0 0-16,0 0 0,1 0 15,-1 0-15,0 0 0,0 0 0,0-22 16,0 22-16,1-21 15,-1 0-15,0 21 0,0-21 0,0 0 16,-21 0-16,0-1 0,21 1 0,-21 0 16,0 0-16,22 0 0,-22 0 15,0-1-15,0 44 47,0-1-47,-22-21 0,22 21 16,0 0-16,0 0 0,0 0 0,-21 1 15,21-1-15,0 0 16,0 0-16,0 0 0,0 0 16,21-21-16,-21 22 0,22-22 15,-1 0-15,0 0 16,0 0-16,0 0 0,0 0 0,1 0 16,-1 0-16,0 0 0,0-22 15,0 22-15,0-21 0,1 0 0,-1 21 16,0-21-16,0 0 0,-21 0 0,0-1 15,21 1-15,-21 0 0,21 0 16,-21 0-16,0 0 0,0-1 16,-21 44 15,21-1-31,-21-21 0,21 21 16,0 0-16,-21 0 0,0 0 15,21 1-15,0-1 0,0 0 0,-21 0 16,-1 0-16,22 0 15,-21-21-15,21-21 47,0 0-31,0 0-16,0 0 16,21 0-16,1-1 0,-1-20 0,0 21 15,-21 0-15,21 0 0,0-1 16,0 1-16,1 0 0,-1 21 15,0 0-15,0 0 16,-21 21-16,0 0 16,0 1-16,0-1 0,0 0 0,0 0 15,0 0-15,0 22 0,0-22 16,0 0-16,21 0 0,-21 0 16,21 0-16,1-21 0,-22 22 15,21-22-15,0 0 0,0 0 16,0 0-16,0 0 0,1 0 15,-1 0-15,0 0 0,0-22 16,-21 1-16,21 21 0,0-21 16,1 0-16,-22 0 0,0 0 0,21-1 15,-21 1-15,21 0 0,-21-21 16,0 21-16,0-1 0,0-20 0,0 21 16,0 0-16,0 42 31,0 0-31,0 0 15,0 0-15,-21 1 0,21-1 0,-21 21 16,-1-21-16,22 0 0,-21 22 16,0-22-16,0 0 0,21 0 0,0 0 15,-21 1-15,21-1 0,21-42 63,0-1-63,0 1 15,-21 0-15,21 0 0,1 0 0,-1 0 16,0-22-16,0 22 0,0 0 16,0-21-16,1 20 0,-1 1 15,0 0-15,0 0 0,0 21 0,0 0 16,1 0-16,-22 21 16,0 0-16,0 0 15,0 1-15,0 20 0,0-21 0,0 0 16,0 0-16,0 1 0,0-1 0,0 0 15,21 0 1,-21 0-16,21-21 0,0 21 0,0-21 16,0 0-16,1 0 0,-1 0 15,0 0-15,0 0 0,0 0 0,0 0 16,1-21-16,-1 21 0,0-21 0,0 21 16,-21-21-16,21 0 0,0 0 15,-21-1-15,0 1 0,22 0 0,-22-21 16,21 21-16,-21-1 15,0 1-15,0 0 0,0 0 0,0 0 0,-21 21 32,-1 21-32,22 0 15,-21 0-15,21 0 0,0 1 0,-21-1 16,21 0-16,-21 0 0,21 0 16,0 0-16,0 1 0,0-1 0,0 0 15,0 0-15,0 0 16,21-21-16,0 0 0,0 21 0,1-21 15,-1 0-15,0 0 0,0 0 0,0 0 16,0 0-16,1 0 0,-1-21 16,0 0-16,0 0 0,0 0 15,0 21-15,1-21 0,-1-1 16,-21-20-16,21 21 0,-21 0 16,21 0-16,-21-1 0,0 1 0,0 0 15,0 0-15,0 0 16,0 42-1,0 0-15,0 0 0,0 0 16,0 22-16,0-22 0,0 0 0,0 0 16,0 0-16,0 1 0,0-1 0,0 0 15,0 0-15,0 0 16,21-21-16,0 0 0,1 0 16,-1 0-16,0 0 15,0-21 1,0 0-16,0 0 15,1 0-15</inkml:trace>
  <inkml:trace contextRef="#ctx0" brushRef="#br0" timeOffset="-191305.11">22987 17039 0,'0'0'16,"-21"0"-16,21 21 0,0-42 63,0 0-63,0 0 0,0 0 15,0 0-15,21-1 0,-21-20 16,21 21-16,-21-21 0,21 20 0,-21-20 15,0 0-15,21 21 0,1-22 0,-22 1 16,0 21-16,0-22 0,0 22 16,0-21-16,0 21 0,0 0 0,0-1 15,0 44 17,0-1-32,0 0 0,-22 0 0,22 21 15,-21 1-15,21-1 0,0 0 16,-21 1-16,21 20 0,0-20 15,0-1-15,0 0 0,0 1 16,0-22-16,0 21 0,0-21 0,0 0 16,21 1-16,0-1 0,1 0 0,-1 0 15,0-21-15,0 0 0,21 0 16,-20 0-16,-1 0 0,0 0 0,21 0 16,-21 0-16,1 0 15,20-21-15,-21 0 0,0 21 0,22-21 0,-22-1 16,0 1-16,0-21 0,0 21 15,0 0-15,-21-22 0,0 22 0,22 0 16,-22-21-16,0 20 0,0 1 16,0 42 15,-22 1-31,22-1 16,-21 0-16,21 0 0,0 21 0,0-20 15,-21-1-15,21 0 0,0 0 16,0 0-16,0 0 0,0 1 0,0-1 15,21 0-15,0-21 0,1 0 16,-1 0-16,0 0 0,21 0 16,-21 0-16,1 0 0,20 0 0,-21 0 15,21-21-15,-20 0 0,-1-1 16,0 1-16,0 0 0,-21 0 16,0 0-16,0 0 0,0-22 0,0 1 15,0 21-15,0-22 0,0 22 16,-21 0-16,0 0 0,0 0 0,-1 0 15,1 21-15,0 0 0,0 0 16,0 0-16,0 0 0,-1 0 0,22 21 16,-21-21-16,0 21 0,0 0 15,0 0-15,21 0 16,-21-21-16,-1 0 16</inkml:trace>
  <inkml:trace contextRef="#ctx0" brushRef="#br0" timeOffset="-191021.27">22902 16764 0,'0'0'0,"-21"0"0,0 21 0,42-21 31,0 0-31,22 0 15,-22 0-15,21-21 0,0 21 0,1-21 16,-1 21-16,22-21 0,-22 21 16,0-21-16,22 21 0,-22 0 15,0-22-15,1 22 0,-22 0 0,21 0 16,-21-21-16,1 21 0,-1 0 16,-21-21 15,21 21-16</inkml:trace>
  <inkml:trace contextRef="#ctx0" brushRef="#br0" timeOffset="-190429.61">25358 16701 0,'21'0'0,"-42"0"16,42-22-16,0 1 0,0 21 0,-21-21 15,0 0-15,0 0 16,0 0-16,0-1 15,-21 22-15,0 0 16,0 0-16,-1 0 0,1 0 16,0 0-16,-21 0 0,21 0 15,-1 22-15,-20-1 0,21 0 0,0 0 16,0 21-16,-1 1 0,1-1 0,0 0 16,0 1-16,21-1 0,0 0 15,0 1-15,0-1 0,0-21 0,0 22 16,0-22-16,21 0 0,0 0 15,0 0-15,1-21 0,-1 21 0,21-21 16,-21 0-16,0 0 0,22 0 16,-22 0-16,21 0 0,-21 0 0,1 0 15,-1 0-15,21 0 0,-21 0 16,0 0-16,1 0 0,-1-21 16,0 21-16,0-21 0,0 0 0,0 0 15,22 21-15</inkml:trace>
  <inkml:trace contextRef="#ctx0" brushRef="#br0" timeOffset="-190120.79">26141 16595 0,'0'-21'0,"0"42"0,0-64 15,0 65 16,0-1-31,-21 0 16,-1 0-16,1 0 0,21 22 16,-21-22-16,21 21 0,0 0 0,-21-20 15,21 20-15,-21-21 0,21 0 16,0 0-16,0 1 0,0-1 0,0 0 16,0 0-16,0 0 15,0 0 1,21-21-1,-21-21 1,21 21-16</inkml:trace>
  <inkml:trace contextRef="#ctx0" brushRef="#br0" timeOffset="-189852.94">25823 17124 0,'-21'21'16,"42"-42"-16,-42 63 0,21-21 0,0 1 16,21-22-16,0 0 15,1 0-15,-1 0 0,0 0 0,21 0 16,-21 0-16,22 0 0,-22 0 16,21 0-16,-21 0 0,22 0 15,-22 0-15,0-22 0,0 22 16,0-21-16,1 21 0,-1-21 0,0 21 15,-21-21-15,21 21 0,-21-21 0,0 0 16,0-1-16,0 1 16,0 0-16,0 0 0,0 0 15,0 0-15</inkml:trace>
  <inkml:trace contextRef="#ctx0" brushRef="#br0" timeOffset="-189617.08">25950 16658 0,'0'0'0,"-21"0"0,21-21 16,-21 21-16,21-21 15,21 21 1,0-21-16,0 0 0,1 21 16,-1 0-16,21 0 0,-21-22 0,22 22 15,-22 0-15,0 0 0,21 0 16,-21-21-16,1 21 0,-1 0 15,0 0-15,0-21 0,0 21 0,0 0 16,1 0-16,-1 0 0,0-21 0,21 21 16,-21 0-16</inkml:trace>
  <inkml:trace contextRef="#ctx0" brushRef="#br0" timeOffset="-189293.26">27030 16404 0,'0'0'0,"0"-21"0,0 0 16,-21 21 15,-1 21-15,1 0-16,0 22 0,0-22 16,0 21-16,0 0 0,-22 1 15,22-1-15,-21 0 0,21 22 0,-22-22 16,1 22-16,21-1 0,-22-20 15,1-1-15,21 21 0,0-20 0,-22-1 16,22 0-16,0-20 0,0 20 0,0-21 16,0 21-16,-1-20 0,22-1 15,0 0-15,0 0 0,-21-21 0,21 21 16,21-21 15,1 0-31,-1-21 0,0 0 16</inkml:trace>
  <inkml:trace contextRef="#ctx0" brushRef="#br0" timeOffset="-188928.47">27390 16785 0,'0'0'0,"21"-21"0,-21 0 16,0 0-16,0 0 0,21 21 0,-21-22 15,0 1-15,0 0 16,-21 21 15,0 21-31,-1-21 0,1 21 0,0 1 16,0-1-16,0 21 0,0-21 16,-1 0-16,1 22 0,0-22 0,0 21 15,0-21-15,0 22 0,21-22 0,0 0 16,0 21-16,0-20 0,0-1 15,0 0-15,0 0 0,0 0 0,21 0 16,0-21-16,0 0 16,0 22-16,0-22 0,1 0 0,20 0 15,-21 0-15,0 0 0,0 0 16,22-22-16,-22 22 0,0-21 16,0 0-16,0 21 0,1-21 0,20 0 15,-21 0-15</inkml:trace>
  <inkml:trace contextRef="#ctx0" brushRef="#br0" timeOffset="-188656.63">27813 16743 0,'21'-85'31,"-42"212"-31,21-169 0,21-64 16,-21 127 0,0 0-16,0 1 15,0-1-15,-21 0 0,21 0 0,0 0 16,-21 22-16,0-22 0,-1 21 15,22-21-15,0 22 0,-21-22 16,21 0-16,-21 0 0,21 0 0,-21 0 16,21 1-16,0-1 0,0 0 15,0 0-15,0 0 16,0-42 15,0 0-15,21 21-16,0-21 0</inkml:trace>
  <inkml:trace contextRef="#ctx0" brushRef="#br0" timeOffset="-188275.84">27834 16743 0,'0'-21'0,"-21"190"0,42-317 0,-21 106 16,0 20-16,0 1 15,0 0 16,21 21-31,0 0 16,1 0-16,-1 0 0,21-21 16,-21 21-16,0 0 0,1 0 0,20 0 15,-21 0-15,0 0 0,0 21 0,1-21 16,-1 21-16,0 0 16,0 1-16,0-1 0,-21 0 0,21 0 15,-21 0-15,0 0 0,0 1 16,0 20-16,0-21 0,0 0 0,-21 0 15,0 22-15,0-22 0,0 0 16,-22 0-16,22-21 0,0 21 0,-21 1 16,21-1-16,-22-21 0,22 21 0,0-21 15,-21 0-15,20 21 0,1-21 16,0 21-16,0-21 0,0 0 16,0 0-16,21 21 0,-22-21 15,1 0 1,21-21-1,0 0-15</inkml:trace>
  <inkml:trace contextRef="#ctx0" brushRef="#br0" timeOffset="-187512.26">28914 17187 0,'0'22'15,"21"-22"17,0 0-32,0 0 15,0 0-15,0 0 0,1 0 16,-1-22-16,0 1 0,0 21 16,0-21-16,0 0 0,1 0 0,-1 0 15,0-1-15,0 1 0,0 0 16,0 0-16,-21 0 0,0-22 0,22 22 15,-22 0-15,21 0 0,-21 0 16,0 0-16,0 42 31,0 0-15,-21 0-16,-1 21 0,22 1 0,-21-22 16,0 21-16,21 1 0,-21-1 15,0 0-15,21 22 0,0-22 0,-21 0 16,-1 1-16,22-1 0,-21 22 15,21-22-15,-21 21 0,21-20 16,0 20-16,-21-20 0,21 20 16,-21-21-16,0 1 0,21 20 0,-22-20 15,1-1-15,21 0 0,-21-21 16,21 22-16,-21-22 0,0 0 0,21 0 16,0 0-16,0 1 0,0-1 15,0-42 1,0-1-1,0 1-15,21-21 0,0 21 0,0-22 16</inkml:trace>
  <inkml:trace contextRef="#ctx0" brushRef="#br0" timeOffset="-184649.16">29316 17187 0,'0'0'0,"0"-42"0,0 21 16,21-21-16,0 20 0,-21-20 0,21 21 15,0 0-15,1 0 0,-1-1 0,0 22 16,0-21-16,0 21 0,0 0 16,1 0-16,-1 0 0,0 0 0,21 0 15,-21 21-15,1 1 0,-22-1 16,21 0-16,-21 0 0,0 0 0,0 0 16,0 1-16,0-1 0,0 0 15,-21 0-15,-1 0 0,1-21 16,-21 21-16,21-21 0,0 0 0,-22 22 15,22-22-15,0 21 0,0-21 16,0 0-16,-1 0 0,1 0 0,0 0 16,42 0 15,0 0-31,1 0 16,-1 0-16,0 0 0,0 0 0,21 0 15,-20 0-15,20 0 0,-21 0 16,21 0-16,-20 0 0,20 0 0,0-21 15,1-1-15,-1 22 0,-21-21 16,21 0-16,-20 0 0,20 21 16,-21-21-16,0 0 0,0-1 0,-21 1 15,0 0-15,22 0 16,-22 0-16,0 0 16,-22 21-1,1 0-15,0 21 0,21 0 16,-21 0-16,0-21 0,21 21 15,0 0-15,0 1 0,-21-1 0,21 0 16,0 0-16,0 0 0,0 0 16,0 1-16,0-1 0,21-21 0,-21 21 15,21-21-15,0 0 0,0 0 16,0 0-16,1 0 0,-1 0 16,21 0-16,-21 0 0,0 0 0,22 0 15,-22 0-15,0-21 0,21 21 16,-20-21-16,-1-1 0,0 1 0,0 0 15,0 0-15,0 0 16,-21 0-16,0-1 0,0 1 0,22 0 16,-22 0-1,-22 42 1,1 0 0,21 0-16,-21-21 0,0 22 0,0-1 15,21 0-15,-21 0 0,-1 0 16,22 0-16,-21 1 0,0-1 15,21 0-15,-21 0 0,0 0 16,21 0-16,0 1 0,-21-1 0,-1 0 16,1 0-16,21 0 15,-21 0-15,0 1 0,21-1 0,-21-21 16,21 21-16,-21-21 16,21 21-16,-22-21 0,22-21 46,0 0-30,0 0-16,0-1 0,0 1 16,22 0-16,-1 0 15,0-21-15,0 20 0,0 1 16,0 0-16,1-21 0,-1 21 0,-21-1 16,21-20-16,0 21 0,0 0 15,0 0-15,-21-1 0,22 1 16,-1 21-1,0 0 17,-21 21 46,0 1-78,-21-1 15,21 0-15,-21 0 0,21 0 16,0 0-16,-22 1 0,1-1 0,21 0 16,-21 21-16,0-21 0,21 1 15,-21 20-15,0 0 0,-1 1 0,1-1 16,0 0-16,0 1 0,0-1 16,0 21-16,-1-20 0,1 20 15,-21-20-15,21-1 0,0 0 0,-1 1 16,1-1-16,21 0 0,-21 1 15,0-1-15,0-21 0,21 0 16,-21 0-16,21 1 0,0-1 0,0-42 47,0-1-47,21 1 16,-21 0-16,21 0 0,-21-21 15,21 20-15,0-20 0,0 0 0,1-1 16,-1-20-16,0 21 0,0-22 15,0 1-15,22-1 0,-22 1 16,0-1-16,0 22 0,21-22 0,-20 1 0,-1 20 16,0 1-16,-21-21 0,21 20 15,0 1-15,0 0 0,-21 20 16,22-20-16,-1 21 0,0-21 0,0 20 16,0 1-16,0 0 0,1 21 15,-1 0-15,0 0 0,0 0 16,0 0-16,-21 21 0,21 0 15,-21 22-15,0-22 0,0 0 16,0 21-16,0-20 0,0-1 16,0 0-16,0 0 0,-21 0 0,21 0 15,-21 1-15,0-22 0,0 0 16,0 21-16,-1-21 0,1 0 0,0 0 16,0 0-16,0 0 15,0-21 1,21-1-1,-22 22-15,22-21 16,22 21 15,-1 0-31,0 21 0,0-21 16,0 0-16,0 22 0,1-22 16,-1 0-16,0 0 0,0 0 0,0 0 15,0 0-15,22 0 0,-22 0 16,0-22-16,0 22 15,0-21-15,1 0 0,-1 0 0,-21 0 16,21 0-16,0-1 0,-21-20 16,21 21-16,0-21 0,-21 20 15,22-20-15,-22 0 0,0 21 0,21-22 16,-21 22-16,0 0 0,21 0 16,-21 0-16,0 42 31,-21 21-16,21-21-15,-21 0 0,21 22 16,0-1-16,0 0 0,-22-20 0,22 20 16,0 0-16,-21 1 0,21-22 15,0 21-15,0-21 0,0 0 16,0 1-16,0-1 0,0 0 0,0 0 16,21-21-16,1 0 15,-1 0-15,0 0 0,0 0 16,0 0-16,0 0 0,1-21 15,-1 0-15,0 0 0,0-1 16,0 1-16,0 0 0,-21 0 16,22 0-16,-1 0 0,0-1 0,-21 1 15,0 0 1,0 42 0,0 0-1,0 1-15,0-1 0,0 0 16,0 0-16,0 0 15,0 0-15,0 1 0,21-1 16,0-21 0,0 0-16,1 0 0,-1 0 0,0 0 15,0 0-15,21 0 0,-20 0 16,-1 0-16,0 0 0,-21-21 0,21 21 16,0-22-16,0 1 0,-21 0 15,22 0-15,-1 0 0,-21 0 0,0-1 16,0 1-16,21 0 15,-21 0-15,0 42 32,0 0-32,-21 0 15,0 1-15,-1-1 16,1 0-16,21 0 0,0 0 0,-21 0 16,0-21-16,21 22 0,-21-22 15,21 21-15,0-42 47,21 21-47,0-22 16,0 22-16,0-21 0,1 0 15,-1 0-15,0 0 0,0 0 16,0-1-16,0 1 0,22 0 0,-22 0 16,0 0-16,0 0 0,0-1 15,1 22-15,-22 22 16,0-1-16,0 0 15,0 0-15,0 0 0,0 0 0,-22 1 16,22 20-16,0-21 0,0 0 16,0 0-16,0 1 15,0-1-15,22-21 0,-1 0 16,0 21-16,0-21 0,0 0 16,0 0-16,1 0 0,-1 0 15,0 0-15,0-21 0,0 21 0,0-21 16,1-1-16,-1 22 0,0-21 15,0-21-15,0 21 0,0 0 16,1-22-16,-1 22 0,0-21 0,-21 21 16,0-1-16,0 1 0,0 0 15,0 0-15,-21 21 16,0 0-16,-1 21 0,1 0 16,0 0-16,0 22 0,21-22 15,-21 0-15,21 0 0,-21 22 16,21-22-16,0 0 0,0 0 0,0 0 0,0 0 15,0 1-15,21-22 16,0 21-16,0 0 0,0-21 0,22 0 16,-22 0-16,0 0 0,0 0 15,0 0-15,0 0 0,1 0 0,20 0 16,-21-21-16,0 21 0,0-21 16,-21-1-16,22 22 0,-1-21 15,-21 0-15,21 0 0,-21 0 0,0 0 16,0-1-16,0 1 15,0 0-15</inkml:trace>
  <inkml:trace contextRef="#ctx0" brushRef="#br0" timeOffset="-184372.4">31200 16764 0,'0'0'0,"-43"0"16,1 0-16,21 0 0,-22 21 0,22-21 15,0 0-15,0 0 0,0 0 16,0 0-16,21 21 0,0-42 62,21 21-62,0-21 0,-21 0 16,0 0 0</inkml:trace>
  <inkml:trace contextRef="#ctx0" brushRef="#br0" timeOffset="-184169.1">30311 16658 0,'-43'0'0,"86"0"0,-128 0 16,64 21-16,0-21 0,-1 0 0,-20 0 15,21 22-15,0-22 0,0 0 16,-1 21-16,1-21 31,0 0-15</inkml:trace>
  <inkml:trace contextRef="#ctx0" brushRef="#br0" timeOffset="-181581.55">21103 17971 0,'0'0'0,"-21"-43"31,21 22-31,0 0 16,-21 0-1,0 42 16,21 0-31,0 21 16,-22-20-16,22 20 0,0-21 16,0 21-16,0 1 0,0-1 0,0 0 15,0 1-15,0-1 0,0 0 16,22-20-16,-1 20 0,-21-21 0,21 0 16,-21 0-16,21 1 0,0-22 15,0 0-15,1 0 0,-1 0 16,0 0-16,0 0 0,21 0 15,-20 0-15,-1-22 0,21 1 16,-21 0-16,0 0 0,22 0 0,-22 0 16,0-22-16,21 22 0,-20-21 15,-1-1-15,0 22 0,0-21 0,0 21 16,-21-22-16,0 1 0,21 21 16,-21-21-16,0 20 0,0 1 0,0 0 15,0 0-15,0 0 16,0 42 15,0 0-31,0 0 0,0 22 0,0-22 16,-21 21-16,21-21 0,0 22 15,0-22-15,0 21 0,0-21 0,0 0 16,0 22-16,0-22 0,0 0 16,0 0-16,21 0 0,1-21 0,-22 22 15,21-22-15,0 0 0,0 0 16,0 0-16,0 0 0,1 0 15,-1 0-15,0-22 0,21 1 0,-21 21 16,1-21-16,20 0 0,-21 0 16,21-22-16,-20 22 0,20 0 15,-21 0-15,0-21 0,0 20 16,1 1-16,-22 0 0,0 0 0,0 42 47,0 0-47,0 0 15,0 1-15,0 20 0,0-21 16,0 0-16,0 0 0,0 1 0,0-1 16,0 0-16,21 21 0,0-42 15,-21 21-15,21 1 0,-21-1 16,0 0-16,-21-21 31,0 0-15,0-21-16,-1 21 0,1-21 15,0 21-15,0-22 0,0 1 16,0 21-16,-1 0 16,1 0-1,21 21 1,0 1 0,21-1-16,1-21 15,-1 0-15,0 21 0,21-21 16,-21 0-16,1 0 15,20 0-15,-21 0 0,21 0 0,1-21 16,-1 21-16,0-21 0,-20-1 16,20 22-16,0-21 0,1 0 0,-22 0 15,21 0-15,-21 0 0,0-1 16,-21 1-16,0 0 0,0 0 16,0 0-16,0 0 0,0-1 0,0 1 15,0 0 1,0 42-1,-21 0 1,21 1-16,-21-1 0,21 0 0,0 0 16,0 0-16,0 0 15,0 1-15,0-1 0,0 0 0,21 0 16,0-21-16,1 21 0,-1-21 16,0 0-16,21 0 0,-21 0 0,22 0 15,-22 0-15,21 0 0,1 0 16,-22 0-16,21-21 0,-21 21 0,0-21 15,1 0-15,-1 0 0,0-1 16,-21 1-16,0 0 16,0 0-16,0 0 0,0 0 15,0 42 1,-21-21 0,21 21-16,-21 0 15,21 0-15,-22 0 0,22 1 16,0-1-16,0 0 0,0 0 15,-21-21-15,21 21 0,0 0 32,0-42-17,0 0 1,21 21-16,1-21 0,-22 0 16,21 0-16,0-1 0,-21 1 0,21 0 15,0 0-15,-21 0 0,21 0 16,1-1-16,-1 1 0,0 21 0,-21-21 15,21 21 1,0 0-16,-21 21 16,0 0-16,0 1 15,0-1-15,0 0 0,0 0 16,0 0-16,0 0 0,0 1 16,0-1-16,0 0 0,0 0 15,0 0-15,0 0 0,0 1 16,21-1-1,1-21-15,-1 0 0,0 0 16,0 0-16,0 0 0,0 0 16,1-21-16,-1-1 15,21 22-15,-21-21 0,0 0 16,1 0-16,-1 0 0,0 0 0,0-1 16,0 1-16,0-21 0,-21 21 15,0 0-15,0-1 0,0-20 0,0 21 16,0 0-16,0 0 15,-21 21-15,0 0 0,0 0 16,0 0-16,0 0 0,21 21 16,-22 0-16,1 0 0,0-21 0,0 21 15,21 0-15,0 1 16,0-1-16,0 0 0,0 0 16,0 0-1,21-21-15,0 0 0,0 0 16,1 0-16,-1 0 15,0 0-15,0 0 32,-21 21-1,0 1-31,0-1 16,-21 0-16,21 21 0,0-21 15,-21 1-15,0 20 0,21-21 16,-22 21-16,1 1 0,21-22 15,0 21-15,-21 1 0,21-1 16,-21-21-16,21 21 0,-21 1 0,21-1 16,0 0-16,0 1 0,0-1 15,0 0-15,0 1 0,0-22 0,-21-21 32,-1 0-17,1 0-15,0 0 0,0 0 16,0 0-16,0 0 0,-1 0 0,1 0 15,0 0-15,0 0 16,0 0-16,0 0 16,21-42 15,0-1-31</inkml:trace>
  <inkml:trace contextRef="#ctx0" brushRef="#br0" timeOffset="-181312.71">22945 17717 0,'0'0'0,"-22"0"16,1 0-1,21 21 48,21-21-47,1 0-16,20 0 0</inkml:trace>
  <inkml:trace contextRef="#ctx0" brushRef="#br0" timeOffset="-180856.96">24786 17928 0,'0'-21'0,"0"42"0,0-63 0,0 21 0,0 0 15,21-1-15,0 1 0,-21 0 16,0 0-16,0 0 0,22 21 0,-22-21 15,0 42 17,0 0-32,0 21 0,0-21 15,-22 22-15,22-1 0,-21 0 16,0 1-16,21-1 0,-21 0 0,0 1 16,0-1-16,21 0 0,-22 1 15,1-1-15,0 0 0,21-20 16,0-1-16,0 21 0,0-21 15,0 0-15,0 1 0,21-22 32,0-22-32,1 1 15</inkml:trace>
  <inkml:trace contextRef="#ctx0" brushRef="#br0" timeOffset="-180525.16">24765 17865 0,'0'-21'0,"0"42"0,0-64 0,0 22 0,-21 0 16,21 0-16,0 0 0,0 0 15,0-1-15,21 1 0,0 0 0,0 21 16,22-21-16,-1 0 0,0 21 16,1 0-16,-1 0 0,21 0 0,-20 0 15,-1 0-15,-21 0 0,22 21 16,-22 0-16,0 21 0,0-20 0,-21-1 15,0 21-15,0-21 0,0 22 16,-21-22-16,0 21 0,0-21 16,-22 0-16,22 1 0,-21-1 15,-1 0-15,1 0 0,21-21 0,-21 21 16,20-21-16,-20 0 0,42 21 16,-21-21-16,42 0 31,0 0-31,0 0 15,1 0-15</inkml:trace>
  <inkml:trace contextRef="#ctx0" brushRef="#br0" timeOffset="-180117.39">25421 17992 0,'-21'42'16,"0"-21"-16,0 0 15,-1 1-15,1-1 0,21 0 16,-21 0-16,21 21 0,0-20 16,-21-1-16,21 0 0,0 0 0,-21 0 15,21 0-15,0 1 16,0-1-16,21-21 16,0 0-16,0 0 0,0 0 0,1 0 15,-1 0-15,0 0 0,0-21 16,21 21-16,-20-22 0,-1 1 0,0 0 15,0 0-15,0 0 16,-21 0-16,21-1 0,-21 1 0,0 0 16,0 0-16,0 0 0,0-22 15,0 22-15,0 0 0,0 0 0,-21 0 16,0 0-16,0 21 16,0 0-16,0 0 0,-1 0 15,1 0-15,0 0 16,21 21-16,-21-21 0,21 21 0,0 0 15,21-21 1,0 21 0,0-21-16</inkml:trace>
  <inkml:trace contextRef="#ctx0" brushRef="#br0" timeOffset="-177856.33">26035 17971 0,'0'0'0,"0"-22"16,-21 22-16,0 0 0,-1 0 16,1 0-16,0 0 0,0 0 15,-21 0-15,20 0 0,1 22 0,0-1 16,0-21-16,0 21 16,21 0-16,-21-21 0,21 21 0,0 0 15,0 1-15,21-22 16,0 21-16,0-21 0,0 21 0,22-21 15,-22 21-15,21-21 0,-21 21 16,0 0-16,1-21 0,-1 22 0,0-22 16,-21 21-16,0 0 0,0 0 15,0 0 1,-21-21-16,0 0 0,-1 0 16,1 0-16,-21 0 0,21 0 0,0 0 15,-22 0-15,22 0 0,0 0 16,-21 0-16,20 0 0,1 0 15,42 21 17,1-21-17,-1 22-15,21-1 0,-21-21 16,0 0-16,1 0 0,20 0 16,-21 0-16,0 0 0,22 0 0,-22 0 15,21 0-15,0 0 0,-20-21 16,20 21-16,-21-22 0,0 1 15,22 0-15,-22 0 0,0 0 0,0 0 16,-21-1-16,21-20 0,0 21 16,1-21-16,-22-1 0,0 1 15,0 0-15,0-1 0,21 1 0,-21 0 16,0-1-16,0 22 0,0-21 16,0 21-16,0-22 0,0 22 15,0 0-15,-21 42 16,21 0-1,0 0-15,0 1 0,-22-1 16,22 21-16,-21 0 0,21-20 16,0 20-16,-21 0 0,21-21 0,0 22 15,0-1-15,0-21 0,0 22 16,0-22-16,0 21 0,0-21 16,0 0-16,0 1 0,0-1 15,21 0-15,0 0 0,1-21 0,-1 0 16,0 0-16,0 0 15,0 0-15,0 0 0,1-21 16,-22 0-16,21 21 0,0-21 16,0-1-16,0 1 0,0 0 0,1 0 15,-1-21-15,0 20 0,0 1 16,0 0-16,-21 0 0,-21 21 31,0 21-15,21 0-1,-21 0-15,0 1 0,-1-1 16,22 0-16,0 0 0,0 0 16,-21-21-16,21 21 0,-21 1 0,21-1 15,0 0 1,-21-21-16,21-21 31,0 0-31,0-1 16,21 22-16,-21-21 0,21 0 15,0 0-15,1 0 0,-22 0 0,21-1 16,0-20-16,0 42 0,0-21 16,0 0-16,1 0 0,-1 21 15,0 0-15,0 0 16,-21 21-16,0 0 16,0 0-16,0 0 0,0 0 15,0 1-15,0-1 0,0 0 16,0 0-16,0 0 15,0 0-15,0-42 63,21 0-47,0 0-16,-21 0 15,22 0-15,20-1 0,-21 1 0,0 0 16,22 0-16,-1 0 0,-21 21 15,21-21-15,-20-1 0,-1 22 0,21 0 16,-21 0-16,0 0 16,-21 22-16,0-1 0,0 0 15,0 0-15,-21 0 16,21 0-16,-21 1 0,21-1 16,0 0-16,0 0 0,0 0 15,0 0-15,21 1 16,0-22-16,1 0 0,-1 21 15,0-21-15,0 0 0,0 0 16,22 0-16,-22 0 0,0 0 16,0 0-16,0-21 0,0 21 0,1-22 15,-1 1-15,0 21 0,0-21 16,-21 0-16,21-21 0,0-1 16,-21 22-16,0 0 0,0 0 15,0 0-15,0-1 0,0 1 0,0 0 16,-21 21-1,0 0-15,0 0 16,0 21-16,0 0 0,21 1 16,-22-1-16,22 0 0,-21 0 15,21 0-15,-21 0 0,21 1 16,0 20-16,0-21 0,0 0 16,0 0-16,0 1 0,0-1 31,21-21-31,0 0 0,1 0 15,-22-21-15,21-1 16,0 22-16,-21-21 0,21 0 0,-21 0 16,21 0-16,-21 0 0,21-1 15,-21 1-15,0 0 0,22 0 16,-22 42 15,0 0-31,0 0 16,-22 1-16,22-1 0,0 0 15,0 0-15,0 0 16,0 0-16,0 1 16,22-22-16,-1 0 15,0 21-15,21-21 0,-21 0 0,1 0 16,20 0-16,-21 0 0,0 0 16,0 0-16,1-21 0,-1-1 0,0 22 15,0-21-15,0 0 16,0 0-16,1 0 0,-22 0 0,0-1 0,21 22 15,-21-21-15,0 42 47,-21-21-47,-1 22 0,22-1 0,0 0 16,-21 0-16,0-21 0,21 21 16,-21 0-16,21 1 0,0-1 15,-21 0-15,21-42 63,21 21-63,-21-21 15,21-1-15,0 1 0,0 21 16,1-21-16,-1 0 0,0 0 16,0 0-16,0-1 0,0 22 0,1-21 15,-1 21-15,0 0 0,0 0 16,-21 21-1,0 1 1,0-1-16,0 0 0,0 0 0,0 0 16,0 0-16,0 1 15,0-1-15,0 0 0,0 0 16,21-21-16,0 0 0,1 0 16,-1 0-16,0 0 15,0 0-15,0-21 16,0 0-16,1 21 0,-22-21 15,21-1-15,0 22 0,0-21 16,0 0-16,-21 0 0,21 0 0,1 0 16,-22-1-16,0 1 0,0 0 15</inkml:trace>
  <inkml:trace contextRef="#ctx0" brushRef="#br0" timeOffset="-177569.66">28173 17526 0,'-21'0'0,"42"0"0,-64 0 0,22 0 15,0 0-15,0 0 0,0 21 16,42-21 46</inkml:trace>
  <inkml:trace contextRef="#ctx0" brushRef="#br0" timeOffset="-177220.9">26352 17822 0,'-42'22'0,"84"-44"0,-126 44 0,63-1 0,-22-21 16,22 0-16,21 21 16,21-21 15,22 0-31,-22 0 0,21 0 0,0-21 16,1 21-16,-1 0 0,0-21 15,1-1-15,20 22 0,-20-21 0,-1 21 16,0-21-16,-21 21 15,22 0-15,-22-21 0,21 21 0,-21 0 16,1-21-16,-1 21 16,-21-21-16,21 21 0,0-22 15,0 22-15,0-21 0</inkml:trace>
  <inkml:trace contextRef="#ctx0" brushRef="#br0" timeOffset="-176320.6">30035 17907 0,'0'0'0,"22"0"16,-22-21-16,21 21 16,0 0-16,-21-21 15,0 0-15,21 21 0,0 0 16,-21-22-16,-21 22 47,0 0-47,0 0 15,0 0-15,-1 0 0,1 0 0,0 22 16,0-1-16,-21 0 0,20 0 16,-20 0-16,21 0 0,0 1 0,-22-1 15,22 0-15,0 21 0,0-21 16,0 1-16,21 20 0,0-21 0,0 0 15,0 22-15,0-22 0,0 0 16,0 0-16,21 0 0,0 0 0,0 1 16,0-1-16,22-21 0,-1 0 15,43 21-15,-43-21 16,0 0-16,1 0 0,-1 0 16,0-21-16,1 0 0,-22 21 15,21-22-15,-21 22 0,1-21 0,-1 21 16,0-21-16,-21 0 15,21 21-15,-21-21 0,0 0 32,0-1-32,21 1 31,0 21-15</inkml:trace>
  <inkml:trace contextRef="#ctx0" brushRef="#br0" timeOffset="-175688.9">30797 17844 0,'0'-22'0,"0"1"15,0 0 1,-21 21 15,0 21-15,21 0-16,-21 1 15,21-1-15,-21 21 16,21-21-16,0 0 0,-21 22 16,-1-22-16,1 0 0,0 21 0,21-20 15,-21-1-15,0 21 0,0-21 16,-1 0-16,22 22 0,-21-22 0,0 0 15,21 0-15,0 0 0,-21 1 16,0-22-16,21 21 0,-21-21 16,21 21-16,0-42 47,0 0-47,0-1 15,0 1-15,0 0 0,0 0 0,21 0 16,-21 0-16,21-1 0,0 1 15,-21 0-15,21 0 0,0 21 16,1-21-16,-22 0 0,21 21 0,0 0 16,-21 21-1,21-21 1,-21 21-16,0 0 0,0 0 16,21-21-16,-21 21 0,0 1 15,0-1-15,21 0 0,1-21 16,-22 21-1,21-21-15,0 0 16,0 0-16,0 0 16,0-21-1,-21 0 1,22 21-16,-22-21 0,21 21 16,0-22-16,-21 1 0</inkml:trace>
  <inkml:trace contextRef="#ctx0" brushRef="#br0" timeOffset="-175297.13">31305 17822 0,'0'0'0,"0"-21"16,-21 42 15,0 1-31,21-1 16,-21 0-16,0 0 0,21 21 15,-21-20-15,-1-1 0,1 21 0,21-21 16,-21 0-16,0 1 0,0-1 0,21 0 16,0 0-16,-21 0 15,21 0-15,-22 1 0,22-1 0,0 0 16,0 0 15,0-42 16,0 0-31,22 21-1</inkml:trace>
  <inkml:trace contextRef="#ctx0" brushRef="#br0" timeOffset="-172949.47">31962 17738 0,'0'-21'16,"0"42"31,-22 0-32,22 0-15,-21 21 0,0-20 0,21-1 16,-21 21-16,0-21 0,0 22 16,21-22-16,-22 21 0,1-21 15,21 0-15,0 1 0,-21 20 0,21-21 16,-21 0-16,0 0 15,21 1-15,0-1 16,0-42 31,21-1-31,0 1-16</inkml:trace>
  <inkml:trace contextRef="#ctx0" brushRef="#br0" timeOffset="-172480.21">31835 17886 0,'0'-21'0,"0"-22"32,21 22-32,0 0 0,-21 0 15,21 21-15,0-21 0,0 21 16,1 0-16,-1 0 15,0 0-15,0 0 0,0 21 16,0-21-16,1 42 0,-22-21 16,21 1-16,0 20 0,0-21 15,-21 21-15,21-20 0,0 20 0,-21 0 16,0-21-16,22 1 0,-1-1 16,-21 0-16,0 0 0,0 0 15,21-21-15,0 21 0,-21-42 47,0 0-47,0 0 0,0 0 16,0 0-16,0-22 0,0 22 15,0-21-15,21 21 0,-21-22 16,21 1-16,1 0 0,-22-1 16,21 1-16,0 21 0,0-22 15,0 1-15,0 21 0,-21 0 0,0 0 16,22-1-16,-1 22 15,-21 22 1,21-1 0,-21 0-16,21 0 0,-21 0 15</inkml:trace>
  <inkml:trace contextRef="#ctx0" brushRef="#br0" timeOffset="-172144.41">32533 18055 0,'0'0'0,"0"21"16,21-21 15,0-21-31,1 0 16,-1 0-16,0 0 16,0 0-16,0-1 0,0 1 15,-21 0-15,0 0 16,0 0-16,-21 21 31,0 21-31,0 0 0,0 0 16,-22 0-16,22 1 0,21-1 15,-21 0-15,0 0 16,21 0-16,0 0 0,0 1 0,0-1 16,21-21-16,0 21 15,0-21-15,1 0 16,-1 0-16,0 0 0,0 0 0,0 0 15,22 0-15</inkml:trace>
  <inkml:trace contextRef="#ctx0" brushRef="#br0" timeOffset="-171612.84">32956 17949 0,'0'-21'0,"-42"127"0,84-233 0,-42 169 0,0-105 15,0 84 16,0 0-15,-21 0-16,21 1 0,0-1 16,-21 0-16,21 0 0,0 0 15,0 0-15,0 1 16,21-22 31,0-22-47,-21 1 15,22 21-15,-1-21 0,-21 0 16,21 21-16,-21-21 0,21 21 16,-21 21 15,0 0-15,0 0-16,0 0 15,21-21 16,0 0-15,1 0 0,-22-21-16,0 0 15,0 0-15,0 0 16,0 0-16,0-1 0,0 1 16,0 0-16,0 0 0,0 0 15,0 42 32,0 0-47,0 0 16</inkml:trace>
  <inkml:trace contextRef="#ctx0" brushRef="#br0" timeOffset="-170617.45">33253 17949 0,'-64'22'0,"128"-44"16,-85 22 15,21 22-31,0-1 16,-22-21-16,22 21 16,-21 0-16,0-21 15,21 21 1,0-42 31,0 0-32,0 0-15,21 21 16,-21-21-16,21 21 0,-21-22 16,0 1-16,22 21 15,-22-21-15,21 21 16,-21 21-1,0 0-15,0 1 16,0-1-16,0 0 16,0 0-16,0 0 15,21-21 32,0 0-47,0-21 0,0 21 16,-21-21-16,22 21 0,-1-21 15,-21 0-15,21 21 0,-21-22 16,21 1-16,0 21 0,-21-21 16,21 21-1,1 0 1,-22 21 0,0 0-1,21-21 1,0 0-1,0 0 1,0 0-16,0 0 31,-21-21 1,0 0-32,0 0 15,0 42 32,-21 0-31,21 0-16,0 1 15,21-22 32,1-22-31,-1 22-16,-21-21 15,21 21-15,0-21 16,0 21-16,0 0 0,-21-21 16,22 21-16,-1 0 0,0 0 31,-21 21-31,21 0 16,0 0 15,0-21-31,-42 0 47,-21 0-47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3:30:57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699 0,'-43'-43'16,"86"86"-16,-86-107 0,22 64 15,21-21-15,-21 21 0,21-21 31,21 21 1,0 21-17</inkml:trace>
  <inkml:trace contextRef="#ctx0" brushRef="#br0" timeOffset="354.31">2900 508 0,'0'0'0,"0"-21"0,0 0 0,0 0 0,0-1 16,0 1-16,0 0 16,0 0-16,0 42 31,0 0-31,0 0 0,0 22 15,0-1-15,-21 0 0,21 22 16,-22-1-16,22 22 0,-21-21 16,21 20-16,0-20 0,-21 20 0,21-20 15,0-1-15,-21 1 0,21-22 16,0 1-16,0-1 0,0 0 0,0 1 16,0-22-16,0 0 0,0 0 15,0 0-15,0 0 0,-21-21 31,21-21-31,-21 0 0,21 0 0,0 0 16,0-22-16,0 1 16,0 0-16</inkml:trace>
  <inkml:trace contextRef="#ctx0" brushRef="#br0" timeOffset="898">2476 508 0,'0'0'0,"0"-21"0,0 0 16,0 0-16,22-22 0,-1 22 15,0 0-15,0 0 0,0 0 16,0-1-16,1 1 0,20 0 0,-21 21 16,21 0-16,1 0 0,-22 0 15,21 0-15,1 21 0,-1 0 16,0 1-16,1 20 0,-1 0 0,0 1 15,1-1-15,-1 21 0,0-20 16,1 20-16,-22 1 0,21-1 0,-21 22 16,0-22-16,-21 1 0,22-1 15,-22-20-15,21 20 0,-21-20 0,0-1 16,0 0-16,0-21 0,0 22 16,0-22-16,0 0 0,21-21 15,-21 21-15,0 0 0,0-42 31,0 0-31,0-21 16,0 21-16,0-22 0,0-20 0,0-1 16,0 1-16,0-1 0,0-20 15,21-1-15,0 21 0,-21-20 0,21-1 16,1 22-16,-1-22 0,-21 21 16,21 1-16,0-1 0,0 22 0,0 0 15,-21-1-15,22 1 0,-22 21 16,21 0-16,-21 0 0,0-1 15,21 22 1,0 0 0,-21 22-16,0-1 0,0 0 15,21 0-15,-21 0 0,0 0 16,0 22-16,0-22 0,0 0 0,0 21 16</inkml:trace>
  <inkml:trace contextRef="#ctx0" brushRef="#br0" timeOffset="1334.21">3852 1334 0,'0'0'0,"21"0"16,1 0-16,-22-22 15,21 1-15,0 0 0,0 21 0,0-21 16,0-21-16,1 20 0,-1 1 16,0-21-16,0 21 0,0-22 0,0 1 15,-21 0-15,0 21 0,22-22 16,-22 22-16,0-21 0,0 21 16,0-1-16,-22 22 15,1 22 1,0-1-16,0 21 0,-21-21 0,20 22 15,1-1-15,0 0 0,0 1 16,0-1-16,0 0 0,21 1 0,0-22 16,0 21-16,0-21 0,0 22 15,0-22-15,0 0 0,0 0 0,0 0 16,21 0-16,0 1 16,0-22-16,0 0 0,0 0 0,1 0 15,-1 0-15,21 0 0,-21 0 0,0 0 16,1 0-16,20-22 0,-21 1 15,0 0-15,22 0 0,-1 0 16</inkml:trace>
  <inkml:trace contextRef="#ctx0" brushRef="#br0" timeOffset="2003.01">4699 953 0,'0'-22'0,"0"44"0,0-65 0,0 22 15,-21 21 16,21 21-31,-21 22 0,21-22 16,-22 0-16,1 21 0,21 1 16,0-22-16,-21 21 0,21-21 0,-21 22 15,21-22-15,-21 21 16,21-21-16,0 0 0,0 1 0,0 20 16,0-21-16,0 0 15,0 0-15,0 1 16,21-22-16,0 0 0,0 0 15,0 0-15,1 0 0,-1-22 0,21 1 16,-21 0-16,0 0 0,22 0 16,-22-22-16,0 22 0,21-21 0,-20 0 15,-1 20-15,0-20 0,0 0 16,0 21-16,0-1 0,1 1 0,-1 0 16,-21 42 15,0 0-31,0 1 0,0-1 15,0 0-15,0 21 0,0-21 16,0 1-16,-21 20 0,21-21 0,-22 0 16,22 22-16,0-22 0,0 0 15,0 0-15,0 0 0,0 0 16,22 1-16,-1-22 0,0 0 16,0 0-16,0 0 0,0 0 0,22 0 15,-22 0-15,21-22 0,1 22 16,-22-21-16,21 0 0,0 0 0,-20-21 15,20 20-15,0-20 0,-21 0 16,1 21-16,-1-22 0,0 1 16,0 0-16,-21-1 0,0 22 0,0-21 15,0 21-15,0-1 0,-21 1 16,-21 21-16,20 0 0,1-21 0,0 21 16,0 0-16,0 0 0,0 0 15,-1 0-15,1 21 16,0-21-16,21 21 15,21-21 17,0 0-32,1 0 0,-1-21 15,0 0-15</inkml:trace>
  <inkml:trace contextRef="#ctx0" brushRef="#br0" timeOffset="2334.82">6244 360 0,'0'0'0,"-21"-21"0,0 0 0,0-1 16,-1 22-16,22-21 0,-21 0 16,0 21-16,0 21 15,21 0-15,-21 1 0,21 20 16,-21 0-16,21 1 0,-22 20 15,22-21-15,0 22 0,0-1 0,-21 1 16,21 21-16,-21-22 0,21 1 16,-21-1-16,21 1 0,-21-22 0,21 0 15,0 22-15,0-43 0,0 21 16,-21 1-16,21-22 0,0 0 0,0 0 16,0 0-16,21-21 31,0-21-31,-21 0 0,21 0 0,-21 0 15,21-22-15,0 22 0</inkml:trace>
  <inkml:trace contextRef="#ctx0" brushRef="#br0" timeOffset="2935.48">5842 593 0,'0'0'0,"-21"-21"0,-22-1 15,22 1-15,0 0 0,0 0 0,21 0 16,0 0-16,0-22 0,21 22 15,0 0-15,22-21 0,-1 20 0,0 1 16,1 0-16,-1 0 0,0 21 16,1 0-16,-1 0 0,0 0 0,1 0 15,-1 42-15,0-21 0,1 22 16,-1-1-16,-21 0 0,21 1 16,-20-1-16,-1 22 0,0-1 15,-21 1-15,0-22 0,0 21 0,0 1 16,0-1-16,0-20 0,0-1 15,0 0-15,0 1 0,0-1 0,0-21 16,0 22-16,-21-22 0,21 0 16,-21-21-1,21-21 1,0 0-16,0-1 16,0-20-16,0 0 0,0-1 0,0-20 15,21-1-15,0 1 16,0-1-16,0 1 0,0-1 0,22-20 15,-22 20-15,0 1 0,21-1 16,1 1-16,-22-1 0,21 22 0,1 0 16,-1-1-16,0 22 0,1 0 15,-1 21-15,0 0 0,1 0 0,-1 0 16,0 21-16,-21 21 0,22-20 16,-22 20-16,0 21 0,-21-20 0,0 20 15,0-20-15,0 20 0,0 1 16,0-1-16,0 1 0,-21-1 0,0 1 15,0-1-15,-1-21 0,1 22 16,0-22-16,0 1 0,21-1 16,-21 0-16,21 1 0,-21-22 0,21 0 15,-22 21-15,22-21 16,0 1-16,0-1 16,22-21-1,-1-21-15,0-1 16,0 22-16</inkml:trace>
  <inkml:trace contextRef="#ctx0" brushRef="#br0" timeOffset="3519.14">7683 1164 0,'0'0'0,"22"0"0,-1-21 16,0 21-16,-21-21 0,21 0 15,-21 0-15,21-1 0,-21 1 16,0-21-16,0 21 0,0-22 0,0 22 16,0-21-16,0 0 0,0 20 0,-21-20 15,21 21-15,-21 0 0,0 21 16,0 0-16,-1 0 0,1 0 16,0 0-16,-21 0 0,21 21 15,-22 0-15,22 21 0,-21 1 0,21-22 16,-22 42-16,22-20 0,0-1 15,0 0-15,21 1 0,0-1 0,-21-21 16,21 22-16,0-22 0,0 21 16,0-21-16,0 0 0,0 1 0,21-1 15,0-21-15,0 0 0,0 21 16,22-21-16,-22 0 0,21 0 0,-21 0 16,22-21-16,-22 0 0,21 21 0,0-22 15,-20-20-15,20 21 0,-21-21 16,0-1-16,0 1 0,1 21 15,-1-22-15,0 1 0,0 0 16,-21-1-16,0 22 0,0 0 0,0 0 16,0 0-16,-21 42 15,0 0 1,0 0-16,21 0 0,-22 22 16,22-22-16,-21 21 0,21-21 0,-21 1 15,21 20-15,0-21 0,0 0 16,0 22-16,0-22 0,0 0 0,0 0 15,21 0-15,0-21 0,1 0 16,20 0-16,-21 21 0,21-21 16,-20 0-16,20 0 0,0 0 15,1-21-15,-22 21 0,21-21 16,0 0-16,-20-21 0,20 20 0</inkml:trace>
  <inkml:trace contextRef="#ctx0" brushRef="#br0" timeOffset="4019.86">8445 847 0,'22'-21'0,"-44"42"0,44-64 15,-22 22-15,-22 21 32,1 21-17,21 1-15,0-1 0,0 0 0,0 21 16,0-21-16,0 1 0,0 20 16,0-21-16,0 21 0,0-20 15,0 20-15,0-21 0,0 0 16,0 0-16,0 22 0,0-22 0,0 0 15,0 0-15,0 0 16,-21-21 15,0-21-31,21 0 16,0 0-16,0 0 0,0 0 0,0-22 16,0 22-16,0-21 0,0-1 15,0 1-15,21-21 0,0 20 0,22 1 16,-22 0-16,21-1 0,-21 1 15,43 0-15,-22 20 0,0 1 16,22 0-16,-22 0 0,22 21 0,-1 0 16,-20 0-16,-1 0 0,0 0 15,1 21-15,-22 0 0,21 0 0,-21 22 16,0-1-16,-21 0 0,0 1 16,0-1-16,0 0 0,0 1 0,-21-1 15,0 0-15,0 1 0,0-1 16,0 0-16,21-20 0,-22-1 0,1 21 15,0-21-15,21 0 0,0 1 0,-21-1 16,0 0-16,0-21 16,-1 0 15</inkml:trace>
  <inkml:trace contextRef="#ctx0" brushRef="#br0" timeOffset="4806.41">2963 1842 0,'0'0'0,"-21"0"16,21 21-16,-21-21 0,0 0 31,21 21-31,-21-21 16,21 21-1,21-21 1,0 21-16,0-21 16,0 0-16,22 0 0,-1 0 15,0 0-15,22 0 0,-1 0 0,22 0 16,0 0-16,20 0 0,1 0 16,21 0-16,0 0 0,0 0 15,21 0-15,22 0 0,-1-21 0,0 21 16,1 0-16,20 0 0,1 0 15,-1 0-15,1 0 0,-1 0 0,22 0 16,-22 0-16,22 0 0,0 0 16,-1 0-16,1 0 0,0 0 0,-1 0 15,1 0-15,0 0 0,-22 0 0,1 0 16,-22 0-16,0 0 0,1 0 16,-22 0-16,0 0 0,-21 0 0,-21 0 15,0 21-15,-22-21 16,1 0-16,-21 0 0,-1 0 0,-21 0 15,-20 0-15,20 0 0,-21 0 0,-21 21 16,21-21-16,-42 0 63,21-21-32</inkml:trace>
  <inkml:trace contextRef="#ctx0" brushRef="#br0" timeOffset="4978.31">9842 1990 0,'0'0'0,"-21"21"16,0-21-16,0 0 15,0 0 32</inkml:trace>
  <inkml:trace contextRef="#ctx0" brushRef="#br0" timeOffset="9834.53">233 2900 0,'0'-21'156,"0"0"-156,0-1 16,0 1-1,0 0-15,0 0 0,0 0 16,21 0-16,-21-1 16,21 22-16,0-21 0,-21 0 15,21 0-15,1 21 0,-1-21 16,0 21-16,0 0 0,0 0 16,0 0-16,1 0 15,-1 0-15,-21 21 0,21 0 0,0 0 16,0 0-16,-21 1 0,0 20 15,0 0-15,21-21 0,-21 22 0,0-1 16,0-21-16,0 22 0,0-1 16,0 0-16,0-21 0,0 22 15,0-22-15,-21 21 0,21-21 0,-21 1 16,21-1-16,0 0 16,0-42 15,0 0-16,0-1-15,0 1 0,0 0 0,0-21 16,0 21-16,0-22 0,21 22 16,-21-21-16,21-1 0,1 1 15,-1 0-15,0-1 0,0 1 0,0 0 16,22-1-16,-22 1 16,21 21-16,-21-21 0,22 20 0,-22 22 0,0 0 15,21 0-15,-21 0 16,1 22-16,-1-1 0,0 0 0,0 21 15,-21-21-15,0 22 0,21-1 16,-21 0-16,0-20 0,0 20 16,0 0-16,0-21 0,0 1 0,0 20 15,0-21-15,-21-21 0,21 21 16,-21 0-16,21 1 0,0-1 16,0-42 15,0-1-16,21 1 1</inkml:trace>
  <inkml:trace contextRef="#ctx0" brushRef="#br0" timeOffset="10218.31">1228 2985 0,'21'0'16,"0"0"-1,0 0-15,0 0 16,0 0-16,1-22 0,-1 1 16,21 21-16,-21-21 0,0 0 15,1 21-15,-1-21 0,0 0 0,0-1 16,0 1-16,-21 0 0,0 0 16,0 0-16,0 0 0,0-1 15,0 1-15,-21 21 16,0 0-16,0 0 0,0 0 15,-22 0-15,22 21 0,0 1 16,-21 20-16,20-21 0,1 0 16,0 22-16,0-22 0,21 21 0,0-21 15,0 0-15,0 1 0,0 20 16,0-21-16,0 0 0,0 0 0,0 1 16,21-1-16,0-21 15,0 0-15,1 21 0,-1-21 16,0 0-16,0 0 0,0 0 15,0 0-15,1-21 0,-1 0 16,0 21-16,0-22 0</inkml:trace>
  <inkml:trace contextRef="#ctx0" brushRef="#br0" timeOffset="10817.96">1884 2773 0,'0'0'0,"0"-21"0,0 42 47,0 0-47,0 0 16,0 0-16,0 1 0,-21 20 0,-1-21 15,22 0-15,-21 0 0,21 1 16,0-1-16,0 0 0,0 0 0,-21 0 16,21 0-16,0 1 15,0-1-15,21-21 31,0 0-31,1-21 0,-1-1 16,0 1-16,0 0 16,-21 0-16,21 0 0,0 0 15,1-1-15,-22 1 0,0 0 16,21 0-16,0 21 0,-21-21 0,0 42 31,0 0-15,0 0-16,0 0 0,0 1 15,0-1-15,0 0 0,0 0 16,0 0-16,0 0 0,0 1 16,0-1-1,21-21-15,0 0 0,0 0 0,1 0 16,-1 0-16,21 0 0,-21 0 16,0-21-16,22 21 0,-22-22 15,0 1-15,0 0 0,22 0 16,-22 0-16,-21 0 0,21-22 0,-21 22 15,0-21-15,0 21 0,0-22 16,0 22-16,-21 0 0,0 0 0,-22 0 16,22 21-16,0 0 0,-21 0 15,20 0-15,1 0 0,0 0 16,0 0-16,0 0 0,0 21 0,21 0 16,-22-21-16,22 21 0,0 0 15,0 0-15,0 1 0,22-22 16,-1 0-16,0 0 0</inkml:trace>
  <inkml:trace contextRef="#ctx0" brushRef="#br0" timeOffset="11558.54">2815 2773 0,'-21'0'0,"0"0"0,21 21 0,0 0 16,-21 0-16,-1 1 16,22-1-16,-21 0 0,21 0 0,0 0 15,0 0-15,0 1 16,-21-1-16,21 0 0,0 0 0,0 0 16,0 0-16,0 1 15,0-1-15,0-42 47,-21 21-47,21-22 0,0 1 16,0 0-16,0 0 0,0 0 0,0-22 15,0 22-15,0 0 0,0 0 16,21-21-16,0 20 0,0 1 0,1 0 16,-1 0-16,0 0 0,0 0 15,0-1-15,22 22 0,-22 0 16,0 0-16,21 0 0,-21 0 15,1 0-15,-1 22 0,0-1 0,0 0 16,0 0-16,0 0 0,-21 0 16,0 22-16,0-22 0,0 0 0,0 0 15,0 0-15,0 1 0,0-1 16,0 0-16,0 0 0,0 0 0,0 0 16,-21-21-1,0 0 1,21-21-1,0 0-15,0 0 0,0 0 16,0 0-16,0-1 0,0 1 16,0-21-16,21 21 0,-21-22 15,21 22-15,1 0 0,-1-21 0,0 21 16,0-1-16,21 1 0,-20 21 16,20 0-16,0 0 0,1 0 0,20 0 15,-21 21-15,1 1 0,-1-1 16,-21 0-16,22 21 0,-22-21 0,0 1 15,0 20-15,-21-21 0,0 0 16,0 22-16,0-22 0,0 0 0,-21 0 16,0 0-16,0 0 0,-1-21 15,1 22-15,0-1 0,0-21 0,0 0 16,21 21-16,-21-21 16,21-21-1,0 0-15,21 21 16</inkml:trace>
  <inkml:trace contextRef="#ctx0" brushRef="#br0" timeOffset="12086.24">4297 2773 0,'0'0'0,"-21"-64"16,-1 64-16,22-21 16,-21 0-16,0 21 0,0 0 0,0 0 15,0 0-15,-1 0 0,1 0 16,0 0-16,-21 21 0,21 0 0,-22 1 16,22 20-16,-21-21 0,21 21 15,-1-20-15,-20 20 0,42-21 0,-21 21 16,21-20-16,0-1 0,0 0 15,0 0-15,0 0 0,0 0 0,0 1 16,21-22-16,0 0 0,0 21 16,1-21-16,-1 0 0,21 0 15,-21 0-15,0 0 0,22-21 0,-22-1 16,0 22-16,21-21 0,-20 0 16,20 0-16,-21 0 0,0 0 0,0-22 15,1 22-15,-1 0 0,-21 0 16,0-22-16,0 22 0,0 0 15,0 42 1,-21-21-16,-1 21 16,22 1-16,-21-1 0,21 0 15,0 0-15,0 0 0,0 0 16,0 1-16,0-1 0,0 0 0,0 0 16,0 0-16,0 0 0,21 1 15,1-22-15,-1 0 0,0 0 16,0 0-16,0 0 0,0 0 15,22 0-15,-22 0 0,21-22 0,-21 1 16</inkml:trace>
  <inkml:trace contextRef="#ctx0" brushRef="#br0" timeOffset="12537.98">4805 2794 0,'-21'0'31,"-1"21"-16,22 0-15,-21-21 0,21 22 0,0-1 16,0 0-16,0 0 0,0 0 16,0 0-16,0 1 0,-21-1 0,21 0 15,0 0-15,0 0 16,-21-21 0,0 0 15,21-21-31,0 0 15,0 0 1,0 0-16,0-22 0,0 22 0,21 0 16,0-21-16,0 20 0,22-20 15,-22 0-15,21-1 0,0 22 0,1-21 16,-1 21-16,0 0 0,1-1 0,-1 1 16,0 21-16,1 0 0,-1 0 15,-21 0-15,22 21 0,-22 1 0,0-1 16,-21 21-16,0-21 0,0 22 15,0-1-15,0 0 0,0-21 0,0 22 16,0-1-16,0-21 0,-21 0 16,0 22-16,-1-22 0,22 0 0,-21 0 15,0 0-15</inkml:trace>
  <inkml:trace contextRef="#ctx0" brushRef="#br0" timeOffset="13014.22">6964 2815 0,'0'0'0,"21"-21"16,-21 0-16,0 0 0,0 0 16,0-1-1,0 44 1,0-1-16,-21 0 16,0 0-16,21 0 0,0 22 0,-22-22 15,1 21-15,0-21 0,21 22 0,-21-22 16,21 21-16,-21-21 0,21 0 15,-21 1-15,21-1 0,0 0 16,0 0-16,21-21 16,0 0-16,0 0 15,0 0-15,0 0 0,1-21 16,-1 21-16,21-21 0</inkml:trace>
  <inkml:trace contextRef="#ctx0" brushRef="#br0" timeOffset="13390.01">7451 2836 0,'0'0'0,"0"-21"0,0 0 16,-22 21-1,1 0-15,0 0 16,0 21-16,0-21 0,0 21 0,-1-21 16,22 22-16,-21-1 15,21 0 1,0 0-1,21-21-15,1 0 0,-1 0 16,0 21-16,0-21 0,0 21 16,22-21-16,-22 22 0,0-22 0,21 21 15,-21 0-15,1-21 0,-22 21 0,0 0 16,0 0-16,0 1 16,-22-1-16,1-21 0,0 21 15,-21-21-15,21 0 0,-22 21 16,22-21-16,-21 0 0,-1 0 0,22 0 15,0 0-15,-21 0 0,21 0 16,-1 0-16,1 0 16,21-21-16,0 0 0,0 0 15,0-1-15,0 1 16,0 0-16</inkml:trace>
  <inkml:trace contextRef="#ctx0" brushRef="#br0" timeOffset="13565.9">7175 2498 0,'0'0'0,"-42"-21"31,42-1-31</inkml:trace>
  <inkml:trace contextRef="#ctx0" brushRef="#br0" timeOffset="14264.02">9398 3048 0,'-21'0'16,"21"-21"31,0 0-47,21 21 0,-21-21 15,21-1-15,0 1 0,0 0 16,-21 0-16,22 0 0,-22 0 16,0-22-16,0 22 0,0 0 0,0-21 15,-22 20-15,1 1 0,0 0 16,0 0-16,-21 21 0,20 0 0,-20 0 15,0 0-15,-1 0 0,-20 21 16,21 0-16,-1 0 0,1 1 0,0-1 16,-1 21-16,1 0 0,21-20 15,0 20-15,-1-21 0,1 0 16,21 22-16,0-22 0,0 0 0,0 0 16,0 0-16,21 0 0,1-21 15,-1 22-15,0-22 0,21 0 0,-21 0 16,22 0-16,-22 0 0,21 0 0,1 0 15,-22-22-15,21 1 0,0 21 16,1-21-16,-1 0 0,-21 0 0,22 0 16,-22-1-16,21 1 0,-21 0 15,0 0-15,1-21 0,-22 20 16,21 1-16,-21 42 31,0 1-31,0-1 0,-21 0 0,21 0 16,0 0-16,0 0 0,-22 1 15,22-1-15,0 0 0,0 0 16,0 0-16,0 0 0,22-21 16,-1 0-1,0 0-15,0 0 0,0 0 0,0 0 16,22-21-16</inkml:trace>
  <inkml:trace contextRef="#ctx0" brushRef="#br0" timeOffset="14694.77">11049 2434 0,'0'0'0,"0"-21"0,0 0 0,0 0 0,0 0 16,0-1-16,0 1 0,0 0 15,0 0-15,0 0 0,0 0 16,-21 21-16,0 0 16,-1 0-16,22 21 0,-21 0 15,0 21-15,0 1 0,0-1 16,21 21-16,-21-20 0,-1 41 16,1-20-16,0-1 0,21 22 0,-21 0 15,0-1-15,0 107 0,-1-106 16,1 20-16,21 1 0,0 0 15,-21 0-15,0 0 0,21 0 0,0-1 16,-21 1-16,0 0 0,-1 0 0,1-21 16,21-1-16,0-20 0,-21 20 15,0-20-15,21-22 0,-21 22 0,21-22 16,0-21-16,0 0 0,-21 1 0,21-1 16,-22-42-1,22-1-15,0 1 0,0 0 16,0-42-16,22 20 0,-1-20 0,0-1 15</inkml:trace>
  <inkml:trace contextRef="#ctx0" brushRef="#br0" timeOffset="15019.11">11112 2688 0,'-21'-42'0,"42"84"0,-63-126 0,21 41 16,21 1-16,0 21 0,-21-22 0,21 22 15,0 0-15,0 0 0,0 0 16,21 0-16,0 21 0,0 0 16,22 0-16,-22 0 0,21 0 0,0 0 15,-20 0-15,20 21 0,0 0 16,-21 21-16,1-21 0,-1 22 0,0-1 16,-21 0-16,0 1 0,0-1 0,0-21 15,-42 22-15,20-22 0,1 21 16,-21-21-16,0 0 0,-1 1 0,1-1 15,21-21-15,-22 21 0,1-21 16,21 0-16,0 21 0,0-21 0,42-21 47,0 21-47,21-21 0,-21 0 0</inkml:trace>
  <inkml:trace contextRef="#ctx0" brushRef="#br0" timeOffset="15418.24">11663 2455 0,'0'0'0,"42"-21"0,-42 0 0,0 0 0,-21 42 31,21 0-15,-21 0-16,0 1 0,-1-1 16,1 21-16,0-21 0,0 22 15,21-22-15,-21 21 0,21-21 0,-21 0 0,21 1 16,0 20-16,0-21 0,0 0 15,0 0-15,21 1 16,0-1-16,0-21 0,0 0 0,0 0 16,1 0-16,20 0 0,0 0 15,-21 0-15,22-21 0,-1 21 0,-21-22 16,22 1-16,-1 0 0,-21 0 0,0-21 16,0 20-16,1-20 0,-22 0 15,0-1-15,0 22 0,0-21 0,-43 0 16,22 20-16,-21 1 0,21 0 15,-22 0-15,1 21 0,0 0 16,-1 0-16,1 0 0,21 21 16,-22-21-16,22 21 0,0 0 0,0 22 15,21-22-15,0 0 0,0 0 0,0 22 16,0-22-16,0 0 0,21-21 16,-21 21-16,42 0 0,-20-21 0,-1 0 15,21 0-15</inkml:trace>
  <inkml:trace contextRef="#ctx0" brushRef="#br0" timeOffset="16027.56">12319 2434 0,'0'0'0,"0"-21"0,0 0 0,0 0 0,0 42 32,-21 0-17,0 0-15,21 22 0,-22-1 16,1-21-16,0 21 0,21 1 0,0-1 15,0-21-15,-21 22 0,21-22 0,0 21 16,0-21-16,0 0 0,0 1 16,0-1-16,0 0 0,21-21 15,0 0-15,0 0 16,1 0-16,-1 0 0,0-21 16,0 0-16,21-1 15,-42 1-15,43-21 0,-22 21 16,0 0-16,0-22 0,0 1 0,-21 21 15,22-22-15,-1 22 0,0 0 16,-21 0-16,0 42 16,0 0-16,0 0 15,0 1-15,0-1 0,0 0 16,0 0-16,0 21 0,-21-20 0,21-1 16,0 0-16,0 0 0,0 0 15,0 0-15,0 1 16,21-22-16,0 0 15,0 0-15,0 0 16,1 0-16,-1-22 0,21 1 16,-21 0-16,0 0 0,1 0 15,-1-22-15,0 1 0,-21 0 0,21-1 16,-21 1-16,0 0 0,0-1 0,0 1 16,0 21-16,0-21 0,0 20 15,0 1-15,0 0 0,-21 21 16,0 0-1,0 0-15,21 21 16,-22-21-16,22 21 16,0 1-1,22-22 1,-1 0 0</inkml:trace>
  <inkml:trace contextRef="#ctx0" brushRef="#br0" timeOffset="16708.59">13081 2625 0,'21'0'62,"0"0"-62,22 0 16,-22-21-16,0-1 0,0 22 16,0-21-16,22 0 0,-22 0 0,0 21 15,0-21-15,0 0 0,-21-1 16,0 1-16,0 0 0,0 0 16,0 0-16,-21 21 15,0 0 1,0 0-16,0 21 0,-1 0 0,1 0 15,0 0-15,-21 22 0,21-22 16,21 21-16,-22 1 0,22-22 0,-21 21 16,21-21-16,0 0 0,0 1 0,0-1 15,0 0-15,0 0 0,21 0 16,1 0-16,-1-21 0,21 0 16,-21 0-16,0 0 0,22 0 15,-22 0-15,21 0 0,-21 0 16,22 0-16,-22-21 0,0 0 0,21 21 15,-20-21-15,-1 0 0</inkml:trace>
  <inkml:trace contextRef="#ctx0" brushRef="#br0" timeOffset="17070.4">13631 2519 0,'0'-21'0,"0"42"0,0-63 16,-21 20-16,21 1 0,0 0 0,0 0 16,0 0-16,0 0 15,21 21 1,0 0-16,1 0 15,-1 0-15,21 0 0,-21 0 0,0 21 16,22 0-16,-22 0 0,0 0 16,0 22-16,0-22 0,1 21 15,-1-21-15,-21 22 0,21-22 0,-21 21 16,0-21-16,0 0 0,0 1 0,0-1 16,0 0-16,-21 0 0,0-21 15,-1 0-15,1 21 0,0-21 16,0 0-16,0 0 0,21-21 15,0 0 1,0 0-16,0 0 0,0-1 16,0 1-16,0 0 0,21 0 15,0-21-15,0 20 0,0-20 0,1 21 0,-1-21 16,0 20-16,21 1 16,-21 0-16,1 0 0,-1 21 0,21-21 15,-21 21-15,0 0 0,1 0 16,-1 0-16</inkml:trace>
  <inkml:trace contextRef="#ctx0" brushRef="#br0" timeOffset="18502.57">14203 2667 0,'0'21'16,"0"0"-1,21-21 1,0 0-16,0 0 0,0-21 15,22 0-15,-22 21 0,21-21 0,1 0 16,-1 0-16,-21-22 0,21 22 16,1-21-16,-22-1 0,0 22 0,21-21 15,-20 0-15,-1-1 0,0 1 16,-21 0-16,0-22 0,21 22 0,-21-1 16,0-20-16,0 21 0,0-22 15,0 22-15,0-1 0,-21 22 0,21-21 16,-21 21-16,0 21 0,-1 0 15,-20 0-15,21 21 16,0 0-16,0 0 0,-1 22 0,-20-1 16,21 21-16,0-20 0,0 20 15,-1 1-15,1-1 0,0 1 0,0 20 16,0 1-16,0-21 0,21 20 16,0 1-16,0 0 0,0-1 0,0-20 15,0 20-15,0 1 0,-22 0 0,22-1 16,0 1-16,-21 0 0,21-1 15,0-20-15,-21 21 0,0-1 0,21-20 16,-21 20-16,0 1 0,-1-21 0,1 20 16,0-20-16,21 20 0,-21-20 15,21-22-15,-21 22 0,21-22 16,0 0-16,0 1 0,0-1 0,0-21 16,0 0-16,0 1 0,0-1 0,21-21 15,0 0-15,0 0 0,0 0 16,1 0-16,20 0 0,0-21 0,1-1 15,-1 1-15,0 0 0,22-21 0,-22 21 16,22-22-16,-22-20 0,21 20 16,-20-20-16,20-1 0,1 1 0,-22-1 15,0 1-15,22-22 0,-43 22 16,21-22-16,-20 22 0,-22-22 0,0 21 16,-22-20-16,1-1 0,-21 22 15,0-22-15,-1 21 0,1 22 0,-22-21 16,22 20-16,-21 1 0,20 0 15,-20 20-15,20 1 0,1 0 0,21 0 16,0 0-16,0 21 0,-1 0 16,22-21-16,22 21 15,-1 0 1,21 0-16,-21-22 0,0 22 16,22 0-16,-22-21 0,21 21 0,-21-21 15,22 0-15,-22 21 0,21-21 16,-21 0-16,1-1 0,-1 1 0,0 0 15,0 0-15,0 0 0,-21 0 16,21-1-16,-21 1 0,0 0 16,0 42 15,0 0-31,-21 1 16,21-1-16,0 0 0,-21 0 0,21 0 15,0 0-15,0 1 0,0-1 16,0 0-16,0 0 0,0 0 0,0 0 15,21 1 1,0-22-16,1 0 16,-1 0-16,0 0 0,0 0 15,0 0-15,0 0 16,1-22-16,-1 22 0,0-21 0,0 0 16,0 0-16,22 0 0,-22-22 15,0 22-15,0 0 0,-21 0 0,21 0 16,0 0-16,-21-1 0,22 1 0,-22 42 31,0 1-15,0-1-16,0 0 15,0 0-15,-22 21 0,22-20 16,0-1-16,0 0 0,0 0 0,0 0 16,0 0-16,0 1 0,22-1 15,-1 0-15,0-21 0,0 0 16,0 0-16,0 0 15,1 0-15,-1 0 0,0 0 0,0-21 16,0 0-16,22 21 0,-22-22 0,0-20 16,0 21-16,0-21 0,0-1 15,1 1-15,-1 0 0,0-1 0,0-20 16,21 20-16,-20-20 0,-1 21 16,-21-22-16,21 22 0,0-1 0,-21 1 15,0 0-15,0-1 0,0 22 16,0 0-16,0 0 0,0 0 0,0 42 31,-21 0-31,0 0 0,0 0 16,-1 22-16,22-22 0,-21 21 0,0 1 15,0-1-15,0 21 0,21-20 16,0-1-16,0 22 0,0-22 0,0 0 16,0 22-16,0-22 0,0-21 15,0 22-15,0-1 0,0-21 0,21 0 16,0 0-16,0 1 0,-21-1 15,21-21-15,1 0 0,-1 0 0,0 0 16,21 0-16,-21 0 0,1-21 0,-1 21 16,0-22-16,21 1 0,-21-21 15,1 21-15,-1-22 0</inkml:trace>
  <inkml:trace contextRef="#ctx0" brushRef="#br0" timeOffset="19216.16">18267 1609 0,'21'-21'0,"-42"42"0,63-64 0,-42 22 15,21 0-15,-21 0 0,0 0 16,0 0-16,0-1 16,0 1-16,-21 21 0,0-21 15,0 0-15,0 21 0,-1 0 16,-20 0-16,21 0 0,-21 0 0,-1 21 16,1 0-16,0 0 0,-22 1 15,22 20-15,-22 0 0,1 22 0,20-1 16,-20 1-16,-1-1 0,22 22 15,0-22-15,-1 1 0,1 21 0,21-22 16,21 1-16,0-1 0,0-21 0,21 22 16,21-1-16,1-20 0,-22-1 15,21 0-15,1 1 0,20-22 0,-21 21 16,1-21-16,-1-21 0,22 22 16,-22-22-16,21 0 0,-20 0 15,-1 0-15,22-22 0,-22 1 16,21 0-16,-20 0 0,20-21 0,-20-1 15,-1 1-15,21 0 0,-20-1 16,-1 1-16</inkml:trace>
  <inkml:trace contextRef="#ctx0" brushRef="#br0" timeOffset="20295.55">18669 2244 0,'0'-43'0,"-42"149"0,84-169 0,-42-1 0,0 43 15,0 0-15,0 0 0,0 0 16,-21 21-16,-22 0 0,22 0 16,0 0-16,0 21 0,-21 0 15,20 0-15,1 0 0,-21 22 0,21-22 16,0 21-16,-1-21 0,1 22 15,21-1-15,0 0 0,0 1 16,0-22-16,0 21 0,0-21 16,0 22-16,21-22 0,1 0 0,-1-21 15,21 21-15,-21-21 0,0 0 0,22 0 16,-1 0-16,-21 0 0,22 0 16,-1-21-16,0 0 0,-21 0 0,22-1 15,-22-20-15,21 21 0,-21-21 16,22-1-16,-22 1 0,0 0 0,-21 20 15,0-20-15,0 0 0,0 21 16,0-22-16,0 22 0,-21 0 0,0 0 16,0 0-16,-22 21 0,1 0 15,0 0-15,-1 0 0,-20 0 16,20 21-16,1 0 0,-21 0 0,20 0 16,22 22-16,-21-22 0,21 0 15,-1 21-15,1 1 0,21-1 0,0 0 16,0-21-16,0 22 0,21-1 15,1-21-15,-1 22 0,21-22 0,-21 0 16,22 0-16,-1 0 0,0-21 16,1 0-16,-1 0 0,0 0 0,1 0 15,-1 0-15,0-21 0,1 21 16,-1-21-16,21-21 0,-20 20 0,-1 1 16,0-21-16,1 0 0,-22-1 0,21 22 15,-21-21-15,22-1 16,-22 22-16,0-21 0,0 21 0,-21 0 15,0-1-15,0 1 0,0 0 16,-21 21 0,0 21-1,21 0-15,-21 1 0,0-1 0,-1 21 16,22-21-16,-21 22 0,21-22 0,-21 21 16,21-21-16,0 22 0,0-22 15,-21 0-15,21 21 0,0-21 0,0 1 16,0-1-16,0 0 15,21-42 17,-21 0-32,0-1 15,0 1-15,21 0 0,-21-21 16,21 21-16,-21-22 0,22 22 0,-22-21 16,21 21-16,0-22 0,-21 22 15,21 0-15,0-21 0,-21 20 16,21 22-16,-21-21 0,22 21 0,-1 0 15,0 0-15,-21 21 16,21-21-16,-21 22 0,0-1 0,0 0 16,0 0-16,0 0 0,0 22 15,21-22-15,-21 0 0,0 21 0,0-21 16,0 1-16,0-1 16,0 0-16,0 0 0,0 0 0,0 0 15,0 1 1,21-22-16,1 0 0,-1 0 15,0-22-15,0 1 16,0 0-16,0 0 0,1 0 16,-1-22-16,0 22 0,0 0 0,0-21 15,0 21-15,1-22 16,-1 22-16,0 0 0,0 0 0,-21 0 16,21 21-16,0 0 15,-21 21-15,0 0 16,0 0-16,0 0 0,0 0 15,0 22-15,0-22 0,0 21 16,0-21-16,0 1 0,0 20 0,0-21 16,0 0-16,0 0 0,0 1 15,22-1-15,-1 0 0,0-21 16,0 0-16,0 0 0,0 0 16,1 0-16,-1-21 0,0 0 0,0 21 15,-21-22-15</inkml:trace>
  <inkml:trace contextRef="#ctx0" brushRef="#br0" timeOffset="20974.16">20299 2201 0,'0'-21'0,"0"42"0,-21-42 31,-1 21-15,1 21-16,21 1 15,0-1-15,-21 0 0,21 0 0,-21 0 16,21 22-16,-21-22 0,21 21 0,0-21 15,0 22-15,0-22 0,-21 0 16,21 0-16,0 0 0,0 0 0,-22 1 16,22-1-16,0-42 47,0-1-47,0 1 0,0 0 15,0 0-15,0-21 0,0 20 16,0-20-16,22 0 0,-1 21 0,-21-22 15,21 22-15,0 0 0,0 0 0,0 0 16,1-1-16,-1 1 0,0 21 16,0 0-16,0 0 0,0 0 15,1 0-15,-1 0 0,0 0 0,0 21 16,0 1-16,0-1 0,-21 0 0,0 0 16,22 0-16,-22 22 15,0-22-15,0 21 0,0-21 0,0 0 16,0 22-16,0-22 0,0 0 15,0 0-15,0 0 0,0 1 16,-22-22-16,1 0 16,21-22-1,0 1-15,0 0 16,0 0-16,0-21 0,0 20 16,0 1-16,21-21 0,22 21 0,-22-22 15,0 22-15,21-21 0,1 21 16,-22 0-16,21-1 0,1 1 15,-1 0-15,-21 21 0,21 0 0,1 0 16,-22 0-16,0 0 0,0 21 16,0 0-16,-21 1 0,0-1 0,0 0 15,0 21-15,0-21 0,0 22 16,0-22-16,-21 21 0,0-21 0,0 1 16,0-1-16,21 0 0,-21 0 15,-1 0-15,22 0 0,-21-21 0,21 22 16,0-44 15</inkml:trace>
  <inkml:trace contextRef="#ctx0" brushRef="#br0" timeOffset="21502.86">21590 2307 0,'0'0'0,"0"-21"0,0 0 0,0 0 16,0 0-16,0-1 0,0 1 15,0 0-15,-21 21 0,21-21 0,-21 0 16,-1 21-16,1 0 16,0 0-16,0 0 0,0 0 15,-22 21-15,22-21 0,-21 21 0,21 0 16,-22 22-16,22-22 0,-21 0 15,21 0-15,0 21 0,-1-20 0,22-1 16,0 21-16,0-21 0,0 0 16,0 1-16,0-1 0,0 0 0,0 0 15,22-21-15,-1 0 16,21 0-16,-21 0 0,0 0 0,1 0 16,20-21-16,-21 0 0,0 0 15,22-1-15,-22 1 0,0 0 0,0-21 16,0 21-16,0-1 0,1-20 15,-22 21-15,21 21 0,-21-21 16,21 0-16,-21 42 31,0 0-31,-21-21 0,21 21 16,-21 0-16,21 0 0,0 1 16,0 20-16,0-21 0,0 0 0,0 0 15,0 1-15,0-1 0,0 0 16,0 0-16,21-21 0,0 0 15,0 0-15,0 0 0,0 0 0,22 0 16,-22 0-16,21 0 0,1-21 16,-22 0-16,21 0 0,0-1 0,1 1 15,-22-21-15</inkml:trace>
  <inkml:trace contextRef="#ctx0" brushRef="#br0" timeOffset="21918.62">22119 2180 0,'-21'0'15,"0"21"-15,21 1 16,-21-1-16,-1 0 16,22 0-16,0 0 0,0 0 15,0 1-15,0-1 0,0 0 0,0 0 16,-21 0-16,21 0 16,0 1-16,-21-1 15,0-21 1,21-21-1,0-1-15,-21 22 0,21-21 16,0 0-16,0 0 0,0-21 0,0 20 16,21 1-16,0 0 0,0-21 0,0 21 15,1-22-15,-1 22 0,21 0 16,-21-21-16,22 20 0,-1 1 0,-21 0 16,21 21-16,1-21 0,-1 21 15,0 0-15,1 0 0,-22 21 0,21-21 16,-21 21-16,-21 22 0,0-22 15,0 21-15,0-21 0,0 22 0,0-1 16,-21-21-16,0 21 16,0 1-16,0-22 0,0 21 0,21-21 15,-22 1-15,1-1 0,0 0 0,21 0 16,-21-21 0,21-21-16,-21 21 15,21-21-15</inkml:trace>
  <inkml:trace contextRef="#ctx0" brushRef="#br0" timeOffset="22766.13">23495 2434 0,'0'-42'15,"0"21"-15,0 0 16,21-1-16,0 1 0,0-21 0,1 21 15,-1 0-15,0-22 0,21 1 16,-21 0-16,1-1 0,20-20 0,-21 20 16,21-20-16,1-1 15,-22 1-15,0-1 0,0 1 0,0 21 16,1-1-16,-22 1 0,0 0 0,0 20 16,0 1-16,0 0 0,-22 21 15,1 0-15,0 0 0,-21 21 16,21 22-16,-1-22 0,-20 42 15,21-20-15,-21 20 0,20 1 0,1-1 16,0 1-16,0-1 0,0 1 16,21-1-16,0-21 0,0 22 15,0-22-15,0 1 0,0-1 16,0-21-16,0 21 0,0-20 0,21-1 16,0 0-16,0 0 0,0-21 0,1 0 15,-1 0-15,0 0 0,21 0 16,-21 0-16,1 0 0,20-21 0,-21 0 15,21 21-15,-20-21 0,-1-22 16,21 22-16,-21 0 0,0-21 0,1 20 16,20-20-16,-21 21 0,0 0 15,0 0-15,-21-1 0,22 22 16,-22 22 15,0-1-31,0 0 0,-22 0 0,22 0 16,0 0-16,0 1 0,0-1 15,0 0-15,-21-21 0,21 21 0,0 0 16,0 0-16,0 1 16</inkml:trace>
  <inkml:trace contextRef="#ctx0" brushRef="#br0" timeOffset="23137.92">24384 1715 0,'0'0'0,"-21"0"0,0 0 16,21 21 15,0 0-31,21-21 15,0 0-15,0 0 16,0 0-16,0 0 0,22 0 0,-22 0 16,0 0-16,0 0 0,0 0 15,1-21-15,-22 0 0,0-1 16,0 1-16,0 0 0,0 0 16,0 0-16,-22 21 15,1 0-15,0-21 0,0 21 0,0 0 16,0 0-16,-1 0 0,1 0 15,21 21-15,-21 0 0,21 0 16,0 0-16,0 0 16,0 1-16,0 20 0,0-21 0,0 0 15,21 0-15,0 1 16,-21-1-16</inkml:trace>
  <inkml:trace contextRef="#ctx0" brushRef="#br0" timeOffset="23622.64">24828 1969 0,'0'0'0,"-21"21"47,21 0-47,-21 0 0,21 0 15,0 0-15,0 1 16,0-1-16,0 0 0,0 0 0,0 0 15,0 0-15,0 1 16,0-1 0,-21-21-16,21-21 31,0-1-15,0 1-16,0 0 15,0 0-15,21 0 0,0-22 0,0 22 16,1-21-16,20 21 0,-21-22 15,21 22-15,1-21 0,-22 21 0,21 0 16,1 21-16,-22-22 0,21 22 16,-21 0-16,0 0 0,22 0 0,-22 22 15,-21-1-15,21 0 0,-21 0 16,0 21-16,21-20 0,-21 20 16,0 0-16,0-21 0,0 22 0,-21-22 15,0 0-15,0 0 0,21 0 16,-21 1-16,21-1 0,-22-21 0,22 21 15,-21 0 1,21-42 15</inkml:trace>
  <inkml:trace contextRef="#ctx0" brushRef="#br0" timeOffset="24006.42">25485 2096 0,'21'0'15,"0"0"1,0 0-16,0-22 0,0 22 16,1-21-16,-1 21 0,0-21 15,0 21-15,21-21 0,-20 0 0,-1 21 16,0-21-16,-21-1 0,0 1 15,21 0-15,-21 0 0,0 0 16,0 0-16,-21 21 16,0 0-16,0 0 15,-22 0-15,22 0 0,0 0 16,0 21-16,0 0 0,-22 0 0,22 0 16,0 22-16,21-22 0,-21 0 0,21 0 15,0 0-15,-21 0 0,21 1 16,0-1-16,0 0 0,0 0 15,0 0-15,21-21 16,-21 21-16,21-21 0,0 0 16,0 0-16,0 0 15,1 0-15,-1-21 16</inkml:trace>
  <inkml:trace contextRef="#ctx0" brushRef="#br0" timeOffset="25266.7">28215 1461 0,'21'-22'15,"0"22"-15,1 0 0,-1-21 16,0 21-16,-21-21 16,21 21-16,-21-21 0,0 0 15,21 21-15,-21-21 16,0-1-16,0 1 16,0 0-16,-21 21 0,0-21 15,0 0-15,0 21 0,-1-21 16,-20 21-16,21 0 0,-21 0 15,20 0-15,-20 0 0,-21 21 0,20 0 16,-20 0-16,20 21 0,1-20 16,-21 20-16,20 21 0,1-20 0,0 20 15,20 1-15,-20-1 16,21 1-16,0-1 0,0 1 0,21-1 16,0 1-16,0-22 0,0 0 0,0 1 15,21-1-15,0-21 0,0 22 16,0-22-16,22 0 0,-22-21 15,21 21-15,0 0 0,1-21 0,-1 0 16,0 0-16,1 0 0,-1 0 0,0-21 16,1 0-16,-1 0 0,0 21 15,1-43-15,-22 22 0,21 0 0,1 0 16,-22-21-16</inkml:trace>
  <inkml:trace contextRef="#ctx0" brushRef="#br0" timeOffset="25671.47">28554 1820 0,'0'0'0,"-21"0"32,-1 0-32,1 22 0,21-1 15,-21 0-15,0 0 0,21 0 0,-21 0 16,21 22-16,-21-22 0,21 0 16,0 0-16,-22 22 0,22-22 0,0 0 15,0 0-15,0 0 0,0 0 0,0 1 16,22-1-16,-1-21 15,0 0-15,0 21 0,0-21 0,0 0 16,22 0-16,-22 0 0,21 0 16,1-21-16,-1 21 0,-21-21 0,21-1 15,-20 1-15,20 0 0,-21-21 16,0 21-16,0-22 0,1 1 16,-22 0-16,0-1 0,0 1 15,0 21-15,0-22 0,-22 1 0,1 21 16,0 0-16,-21 0 0,21-1 15,-22 22-15,22 0 0,-21 0 0,-1 0 16,22 22-16,-21-22 0,21 42 16,0-21-16,-1 0 0,1 0 15,21 1-15,0 20 0,0-21 0,0 0 16,0 22-16,0-22 0,0 0 16,21 0-16,1-21 0,-1 21 0,21-21 15,-21 0-15</inkml:trace>
  <inkml:trace contextRef="#ctx0" brushRef="#br0" timeOffset="25978.3">29379 1376 0,'0'0'0,"0"-42"0,0-1 0,0 22 15,0-21-15,0 21 0,-21 63 31,21-21-15,-21 21-16,0 1 0,21-1 0,-21 0 0,21 22 16,-22-1-16,1 1 15,21-1-15,-21 1 0,0-1 0,21 1 16,-21-22-16,0 22 0,21-22 16,-22 0-16,22 1 0,0-1 0,0-21 15,0 22-15,0-22 0,0 0 16,0 0-16,0 0 15,22-42 1,-22 0-16,21 0 16</inkml:trace>
  <inkml:trace contextRef="#ctx0" brushRef="#br0" timeOffset="26263.13">29612 1312 0,'0'-21'0,"0"42"0,0-84 15,0 42-15,0 0 0,0-1 16,0 44-16,0-1 16,0 0-16,0 0 0,0 21 15,0 1-15,-21-1 0,21 0 0,-21 22 16,0-22-16,21 22 0,0-1 16,-22 1-16,22-1 0,-21 1 15,0-1-15,21-20 0,0 20 16,0-21-16,-21 1 0,21-22 0,-21 21 15,21-21-15,0 22 0,0-22 16,0 0-16,0 0 0,21-21 31,0-21-15</inkml:trace>
  <inkml:trace contextRef="#ctx0" brushRef="#br0" timeOffset="26650.91">29739 2096 0,'0'21'31,"21"-21"1,0 0-17,1 0-15,-1 0 0,0 0 0,21 0 16,-21-21-16,1 21 0,-1-22 15,21 1-15,-21 0 0,0 0 0,1 0 16,-22 0-16,0-1 0,0 1 16,0 0-16,-22 21 15,1 0 1,-21 0-16,21 0 0,0 21 0,-22 0 16,22 1-16,-21-1 0,21 0 15,-1 0-15,1 0 0,0 22 0,0-22 16,0 0-16,21 0 0,-21 0 0,21 0 15,0 1-15,0-1 16,0 0-16,0 0 0,21-21 16,0 0-16,0 0 0,0 0 15,0 0-15,22 0 0,-1 0 0,-21 0 16,22 0-16,20 0 0,-21 0 16</inkml:trace>
  <inkml:trace contextRef="#ctx0" brushRef="#br0" timeOffset="26898.77">30565 1905 0,'0'0'0,"21"-21"0,-21 0 0,0 0 16,0-1-16,0 1 0,-21 21 15,-1 0 1,1 21-16,0 1 0,0-1 0,0 0 16,0 0-16,-22 21 0,22-20 15,0 20-15,21-21 0,-21 0 0,0 22 16,21-22-16,0 0 0,0 0 15,0 0-15,0 0 0,0 1 0,0-1 16,0 0-16,0 0 16,21-21-16,0 0 0,0 0 15,21 0-15,-20 0 0,-1 0 0,21 0 16,-21 0-16,22-21 0,-22 21 16</inkml:trace>
  <inkml:trace contextRef="#ctx0" brushRef="#br0" timeOffset="27214.59">31115 1291 0,'0'-21'15,"0"42"-15,0-63 0,0 21 0,0 0 16,-21 21-16,0 0 0,-1 0 16,1 0-16,0 21 15,21 0-15,-21 21 0,0-21 0,21 22 16,-21-22-16,21 21 0,-22 22 15,22-22-15,-21 22 0,0-1 0,21 1 16,0-1-16,-21 1 16,21-22-16,-21 21 0,21-20 0,-21-1 0,21 0 15,0 1-15,0-1 0,0-21 16,0 0-16,0 1 0,0-1 16,0 0-16,0 0 15,21-21-15,0 0 16,0 0-16,0-21 15,22 21-15,-22-21 0,0 0 16,21-1-16</inkml:trace>
  <inkml:trace contextRef="#ctx0" brushRef="#br0" timeOffset="27466.44">31454 1863 0,'0'-21'0,"0"42"0,-22-21 31,1 21-31,0 0 0,21 0 15,-21 22-15,0-22 16,0 0-16,-1 0 0,1 21 0,21-20 16,-21-1-16,21 0 0,-21 0 15,21 0-15,-21 0 0,21 1 0,0-1 16,0 0-16,0 0 16,0 0-1,42-21-15,-21 0 16,0 0-16,1 0 0,-1 0 0,21 0 15,-21-21-15,0 21 0,22-21 16,-22 21-16</inkml:trace>
  <inkml:trace contextRef="#ctx0" brushRef="#br0" timeOffset="28211.02">31835 2032 0,'0'0'0,"-22"0"16,1 0-16,0 0 15,0 21-15,21 0 0,0 1 16,-21-1-16,0-21 0,21 21 0,-22 0 16,22 0-16,0 0 0,0 1 15,0-1-15,-21-21 0,21 21 0,0 0 16,0 0-16,0 0 31,21-21-15,-21-21-1,0 0-15,22 0 16,-22 0-16,0 0 0,21-1 0,-21 1 16,0 0-16,0-21 0,21 21 15,-21-1-15,21 1 0,-21 0 0,21 0 16,0 0-16,-21 0 0,22 21 16,-1-22-16,0 22 0,0 0 0,0 0 15,0 0-15,1 0 0,-1 0 16,0 0-16,0 0 15,-21 22-15,21-1 0,-21 0 16,0 0-16,0 0 0,0 22 16,0-22-16,0 0 0,0 0 15,-21 0-15,0 0 0,21 1 0,-21-1 16,21 0-16,0 0 0,0 0 16,-21 0-16,-1-21 15,22 22-15,-21-22 16,0-22-1,21 1-15,0 0 0,0 0 0,0 0 16,0 0-16,0-1 0,21 1 16,0-21-16,1 21 0,20-22 15,-21 1-15,21 0 0,1 21 16,-1-22-16,0 1 0,1 21 0,-1-22 16,0 43-16,1-21 0,-1 21 15,0 0-15,-20 0 0,-1 0 0,21 21 16,-21 1-16,-21-1 0,21 21 15,-21-21-15,0 0 0,0 22 16,0-1-16,0-21 0,0 22 0,0-1 16,-21-21-16,0 0 0,0 22 15,0-22-15,0 0 0,21 0 0,-22 0 16,1-21-16,21 21 0,-21-21 16,21-21 15,0 0-16,0 0-15,0 0 0,0 0 16</inkml:trace>
  <inkml:trace contextRef="#ctx0" brushRef="#br0" timeOffset="28438.89">32279 1482 0,'0'0'15,"-42"-43"1,21 43 78</inkml:trace>
  <inkml:trace contextRef="#ctx0" brushRef="#br0" timeOffset="28690.74">30692 1545 0,'-43'0'0,"86"0"0,-107 0 0,43 0 15,42 0 1,21 0-16,1 0 16,-1 0-16,0 0 0,22 0 0,-1 0 15,1 0-15,-1 0 0,1 0 16,-1 0-16,1 0 0,-22 0 0,22 0 16,-43 0-16,21 0 0,-21 0 15,1-21-15,-22 0 16</inkml:trace>
  <inkml:trace contextRef="#ctx0" brushRef="#br0" timeOffset="30271.23">360 4276 0,'0'-21'16,"-21"-1"-16,-1 1 16,1 21-16,21-21 15,0 0-15,-21 0 16,21 0-16,0-1 0,0 1 15,0 0-15,21 0 16,0 0-16,1 0 0,20-1 0,-21 22 16,21 0-16,1-21 0,-1 21 15,0 0-15,1 0 0,-1 0 16,0 21-16,1 1 0,-22 20 16,0 0-16,0 1 0,0-1 15,-21 0-15,0 22 0,0-22 0,0 0 16,-21 1-16,21-1 0,-21 0 15,0 1-15,-21-1 0,20-21 0,22 0 16,-21 1-16,0-22 16,21-22-1,0 1-15,0 0 16,0 0-16,0 0 0,0-22 16,0 22-16,21-21 0,-21 0 15,21-1-15,1 1 0,-1 0 16,-21-1-16,21 1 0,0 0 0,0-1 15,0 22-15,-21 0 0,22 0 16,-22 0-16,21 21 0,0 0 16,-21 21-1,0 0 1,0 0-16,0 0 0</inkml:trace>
  <inkml:trace contextRef="#ctx0" brushRef="#br0" timeOffset="31726.3">1143 4064 0,'0'-21'0,"0"42"0,0-63 15,0 21-15,0-1 16,0 44 15,-21-1-15,21 0-16,0 21 0,0 1 0,0-22 15,-21 21-15,21 0 0,-22 1 16,22-1-16,0 0 0,0-20 0,0 20 16,0-21-16,0 0 15,0 0-15,0 1 0,22-22 16,20 21-16,-21-21 0,0 0 0,0 0 16,22 0-16,-22 0 0,21 0 15,1-21-15,-22-1 0,21 22 0,-21-21 16,22 0-16,-22-21 0,0 21 15,0-1-15,0-20 0,0 21 0,1-21 16,-1-1-16,-21 22 0,0-21 16,0-1-16,0 22 0,0 0 0,0 0 15,0 0-15,0 0 0,0 42 32,0 0-17,-21 0-15,21 21 0,0-20 16,-22 20-16,22-21 0,-21 21 0,21 1 15,0-22-15,0 21 0,0-21 16,0 22-16,0-22 0,0 0 0,0 0 16,21 0-16,1-21 0,-1 22 15,0-22-15,21 0 0,-21 0 0,22 0 16,-22 0-16,21 0 0,1-22 16,-22 1-16,21 0 0,-21 21 0,22-21 15,-22-21-15,0 20 0,0 1 16,0-21-16,0 0 0,-21 20 0,0-20 15,0 21-15,22-21 0,-22 20 16,0 1-16,0 0 0,0 0 16,0 42-1,0 0 1,-22 0-16,22 1 0,0 20 16,0-21-16,-21 0 0,0 22 0,21-22 15,-21 21-15,21-21 0,0 0 16,0 1-16,-21 20 0,21-21 0,-21 0 15,21 0-15,0 1 16,0-44 15,0 1-15,0 0-16,0 0 16,0 0-16,0 0 0,0-22 0,0 22 15,21-21-15,0 21 0,0-22 16,0 1-16,0 21 0,1-22 15,-1 22-15,0 0 0,0 0 0,0 0 16,22 21-16,-22 0 0,0 0 16,0 21-16,0 0 0,-21 0 15,21 0-15,-21 22 0,0-22 16,0 21-16,0-21 0,0 22 0,0-1 16,0-21-16,0 0 0,0 22 15,0-22-15,0 0 0,22 0 16,-1 0-16,0-21 0,0 22 0,0-22 15,0 0-15,22 0 0,-22 0 16,21 0-16,-21 0 0,22 0 0,-1-22 16,-21 1-16,22 0 0,-22 0 15,0 0-15,0 0 0,0-1 0,0-20 16,-21 21-16,0-21 0,0 20 16,0-20-16,0 0 0,0 21 0,0-1 15,0 1-15,0 0 0,0 0 16,-21 21-1,0 21 1,21 0-16,-21 0 0,21 1 0,0-1 16,0 0-16,0 21 0,-21-21 15,21 22-15,0-22 0,0 0 0,-21 21 16,21-20-16,0-1 0,0 0 16,0 0-16,0 0 0,0 0 15,0-42 16,0 0-15,0 0-16,0 0 0,0 0 16,0-1-16,0 1 0,0-21 15,0 0-15,21 20 0,0-20 0,0 0 16,0-1-16,0 22 0,1-21 16,-1 21-16,21 0 0,-21-1 15,22 1-15,-1 0 0,-21 21 0,0 0 16,22 0-16,-22 21 0,0 0 15,0 1-15,0-1 0,0 21 0,-21-21 16,0 22-16,0-22 0,0 21 16,0 0-16,0-20 0,0 20 0,0-21 15,0 21-15,0-20 0,0-1 16,0 0-16,-21 0 0,21 0 0,-21 0 16,21 1-16,0-44 46,0 1-30,21 21-16,0-21 0,-21 0 0,43 0 16</inkml:trace>
  <inkml:trace contextRef="#ctx0" brushRef="#br0" timeOffset="32128.04">3619 4191 0,'0'0'0,"-21"21"16,42-21 15,1 0-15,-1 0-16,0 0 0,0-21 0,0 0 16,22 0-16,-22 0 0,0 21 15,0-22-15,0 1 0,-21 0 0,0 0 16,21 0-16,-21 0 0,0-1 15,-21 22 1,0 0-16,0 0 16,0 22-16,-22-1 0,22 0 15,0 0-15,0 0 0,0 22 0,0-22 16,-1 0-16,22 21 0,0-21 16,-21 1-16,21 20 0,0-21 0,0 0 15,0 0-15,0 1 16,0-1-16,21-21 0,1 0 0,-1 0 15,0 21-15,0-21 0,0 0 16,0 0-16,1 0 0,-1-21 0,0 21 16,0-21-16,0-1 0,0 1 0,1 21 15,-1-21-15</inkml:trace>
  <inkml:trace contextRef="#ctx0" brushRef="#br0" timeOffset="32458.08">4022 4001 0,'0'0'0,"0"-22"0,21 1 15,0 21 1,-21-21-16,21 21 0,0 0 16,0 0-16,1 0 15,-1 21-15,0-21 0,0 21 16,-21 22-16,21-22 0,-21 0 16,21 21-16,-21-20 0,0 20 0,0-21 15,0 21-15,0-20 0,0-1 16,0 0-16,0 21 0,-21-21 15,21 1-15,-21-22 0,21-22 47,0 1-47,0 0 16,0-21-16,0 21 0,0-1 16,0-20-16,21 21 0,0-21 15,-21 20-15,22-20 0,-1 21 0,-21 0 16,21 0-16,0-1 0,-21 1 0,0 0 15,0 0-15,21 0 0</inkml:trace>
  <inkml:trace contextRef="#ctx0" brushRef="#br0" timeOffset="33747.37">5334 4360 0,'0'0'16,"-21"0"-16,21 22 0,21-22 31,0 0-31,0 0 16,0-22-16,22 1 0,-22 21 15,21-21-15,-21 0 0,22 0 0,-1 0 16,0-1-16,-20 1 0,20-21 15,0 21-15,-21-22 0,1 1 16,-1 21-16,0-21 0,0-1 0,-21 22 16,0-21-16,0-1 0,0 22 15,0-21-15,0 21 0,0 0 0,0-1 16,-21 1-16,0 0 0,0 21 16,-1 0-16,1 0 15,21 21-15,-21 0 0,21 22 16,0-22-16,-21 21 0,0 1 0,21-1 15,-21 21-15,21 1 0,0-1 0,-22 1 16,1 21-16,21-22 0,-21 1 16,21 20-16,-21 1 0,21 0 0,-21-1 15,0 1-15,21 21 0,-22-22 16,1 22-16,21 0 0,-21-21 16,0 21-16,21-1 0,0 1 0,-21-21 15,21 0-15,-21-1 0,21 1 16,-22 0-16,22-22 0,0 1 0,0-22 15,0 21-15,0-20 0,0-22 0,0 21 16,0-21-16,22-21 16,-1 0-16,21 0 0,-21-21 15,0 0-15,22 0 0,-1-21 0,0-1 16,1 1-16,-1 0 0,0-22 16,1 22-16,-1-22 0,0-20 0,-20 20 15,20-21-15,-21 22 0,0-22 16,-21 22-16,0-22 0,0 0 0,0 1 15,0 20-15,-21-20 0,-21 20 16,21-21-16,-22 43 0,1-21 0,0 20 16,-1 1-16,1 0 0,0 20 15,-1 1-15,1 0 0,0 0 0,-1 21 16,22-21-16,0 21 0,0 0 0,21-21 16,0-1-16,0 1 15,21 21-15,0-21 0,0 0 16,0 21-16,22-21 0,-22 0 15,21-1-15,1 22 0,20-21 0,-21 0 16,1 0-16,-1-21 0,0 20 16,1 1-16,-1 0 0,0 0 15,-20 0-15,-1-22 0,0 22 0,0 0 16,0 0-16,-21 0 0,0 0 16,0-1-16,0 1 0,0 0 0,0 42 46,-21-21-46,21 21 0,-21 22 0,21-22 16,0 21-16,0-21 0,0 22 16,0-1-16,0-21 0,0 22 0,0-22 15,0 0-15,0 21 0,0-21 16,0 1-16,0-1 16,21 0-16,0-21 0,0 0 15,1 0-15,-1 0 0,0 0 16,0 0-16,0-21 0,0 0 0,22 21 15,-22-22-15,0 1 0,0 0 0,0-21 16,1 21-16,-1-22 0,-21 22 16,0-21-16,0 21 0,0-22 0,0 22 15,0 0-15,0 0 0,-21 0 16,-1 21-16,1 0 0,0 0 0,0 0 16,0 0-16,0 0 0,-1 0 15,1 0-15,0 21 0,21 0 16,0 0-16,0 0 15,0 0-15,21-21 16,0 0 0,1 0-16,-1 0 15,21 0-15</inkml:trace>
  <inkml:trace contextRef="#ctx0" brushRef="#br0" timeOffset="34138.15">6837 4106 0,'0'0'0,"0"-42"32,0 21-32,21 0 15,0 21 1,0 0-16,0 0 0,1 0 0,-1 0 16,0 21-16,0-21 0,0 21 0,0 0 15,1 0-15,-22 22 0,21-22 16,-21 0-16,21 21 0,-21-20 0,0-1 15,0 0-15,0 21 0,0-21 16,0 1-16,0-1 0,-21 0 16,0-21-16,-1 0 15,22-21 1,0 0 0,0-1-16,0 1 15,0 0-15,0-21 0,0 21 0,0-22 16,22 22-16,-1-21 0,0 21 0,-21-22 15,21 22-15,0 0 0,0 0 16,-21 0-16,22 21 0,-1-22 0,0 1 16,0 21-1,0 0-15,0 0 16</inkml:trace>
  <inkml:trace contextRef="#ctx0" brushRef="#br0" timeOffset="34678.83">8805 4106 0,'-21'-21'0,"42"42"0,-42-84 16,0 42-16,21 0 0,0-22 0,-21 22 16,21 0-16,0 0 0,0 0 15,0-1-15,-21 1 16,21 42-1,0 1-15,0 20 16,0-21-16,0 21 0,0 22 0,0-1 16,0 1-16,0-1 0,0 1 15,-22-1-15,22 22 0,-21-21 16,0 20-16,21 1 0,-21 0 0,21-1 16,-21 1-16,0 0 0,21-1 15,-22 1-15,1-22 0,0 22 0,21-21 16,-21 20-16,0-20 0,0 20 0,-1-20 15,22-22-15,-21 22 0,0-22 16,0 0-16,21 1 0,0-22 0,0 0 16,-21-21-16,21-21 15,0 0-15,0 0 16,0-22-16,0 1 16,0 0-16,21-22 0,0 22 0,-21-22 0,21 1 15,0-1-15,1-20 0,-1 20 16</inkml:trace>
  <inkml:trace contextRef="#ctx0" brushRef="#br0" timeOffset="34986.66">8615 4466 0,'0'-42'15,"0"84"-15,0-126 0,0 41 0,-21 1 0,21 0 16,-22 20-16,22-20 0,0 21 16,0-21-16,0 20 0,0 1 0,22 0 15,-1 0-15,0 21 0,21 0 16,1-21-16,-1 21 0,21 0 0,-20 0 15,20 21-15,-20 0 0,-1 0 0,0 22 16,-21-22-16,1 21 16,-1-21-16,-21 22 0,0-22 0,0 21 15,0-21-15,-21 0 0,-1 1 0,1 20 16,-21-21-16,21 0 0,-22 0 16,1-21-16,0 22 0,-1-22 0,1 0 15,21 21-15,-21-21 0,20 0 16,1 21-16,0-21 0,21-21 31,21 21-31,22-21 0,-22-1 16,0 22-16,21-21 0</inkml:trace>
  <inkml:trace contextRef="#ctx0" brushRef="#br0" timeOffset="35404.42">9483 4064 0,'0'0'0,"-22"0"16,1 0 0,0 0-16,0 21 0,0 0 15,-22 1-15,22 20 0,0-21 0,0 21 16,0-20-16,0 20 0,-1 0 0,1-21 16,21 22-16,0-22 0,0 21 15,0-21-15,0 1 0,0-1 16,0 0-16,21 0 0,22 0 15,-22-21-15,0 0 0,0 0 16,22 0-16,-22 0 0,21 0 0,-21 0 16,22-21-16,-1 21 0,-21-21 15,21 0-15,-20 0 0,-1-1 0,0-20 16,0 21-16,-21 0 0,0-22 0,0 1 16,0 0-16,0 21 0,0-22 15,-21 22-15,0-21 0,0 21 0,-1-1 16,1 22-16,0-21 15,-21 21-15,21 0 0,-1 0 0,1 0 0,0 0 16,0 21-16,0 1 16,21-1-16,0 0 15,0 0-15,21-21 16,0 21-16,0-21 16,22 0-16</inkml:trace>
  <inkml:trace contextRef="#ctx0" brushRef="#br0" timeOffset="35791.62">10075 4106 0,'43'-21'0,"-86"42"0,107-42 16,-43 21-16,-21-21 0,-21 0 15,0 21 1,-1 0-16,-20 0 16,21 0-16,-21 0 0,-1 21 0,22-21 15,-21 21-15,21-21 0,-22 21 0,22 1 16,0-22-16,0 21 0,21 0 15,0 0-15,0 0 0,0 0 16,0 1-16,21-22 0,0 21 16,21 0-16,-20 0 0,20-21 0,-21 21 15,21 0-15,-20-21 0,20 22 0,-21-1 16,0 0-16,0-21 0,-21 21 16,0 0-16,22-21 0,-22 21 0,0 1 15,-22-22 1,1 21-16,-21-21 15,21 0-15,0 0 0,-22 0 0,1 0 16,21 0-16,-22 0 0,1 0 16,21 0-16,-21 0 0,20 0 0,1 0 15,0 0-15,0 0 0,21-21 16,0-1-16,21 1 16,21 0-16,-20 21 0,-1-21 15</inkml:trace>
  <inkml:trace contextRef="#ctx0" brushRef="#br0" timeOffset="36150.42">10731 3704 0,'0'0'0,"0"-21"0,0-21 0,-21 21 15,21-1-15,0 1 0,-21 21 16,0 0-16,0 0 0,0 21 15,-1 22 1,1-22-16,21 21 0,0-21 16,-21 22-16,21-1 0,-21 0 15,0 22-15,0-22 0,21 22 16,-22-22-16,22 22 0,-21-22 0,21 0 16,0 1-16,0-1 0,0 0 0,0 1 15,0-22-15,0 0 0,0 0 16,0 0-16,0 0 0,21 1 0,1-22 15,-1 0-15,0 0 0,0 0 16,0 0-16,0 0 0,1 0 0,-1 0 16,0-22-16,0 22 0,0-21 0,0 0 15,1 0-15,-1 0 0,0 0 16,-21-1-16,0-20 0,21 21 16,-21 0-16</inkml:trace>
  <inkml:trace contextRef="#ctx0" brushRef="#br0" timeOffset="36338.31">10477 4022 0,'0'0'0,"-21"0"0,0 0 0,0 0 0,0 0 15,0 0-15,42 0 32,0 0-32,0 0 0,0 0 15,22 0-15,-22 0 0,21 0 16,-21 0-16,22 0 0,-1 0 15,-21 0-15,21-21 0,-20 21 0,20 0 16,-21 0-16</inkml:trace>
  <inkml:trace contextRef="#ctx0" brushRef="#br0" timeOffset="37062.89">11176 3979 0,'0'22'0,"-21"-1"15,0-21-15,21 21 16,-22-21-16,22 21 0,0 0 0,-21 0 16,21 1-16,-21-1 15,21 0-15,0 21 0,0-21 0,0 1 16,-21-1-16,21 0 0,0 0 0,0 0 16,-21 0-16,21 1 0,0-1 15,0 0-15,0-42 47,0 0-31,0-1-16,0 1 0,0 0 15,0-21-15,0 21 0,0-1 0,21-20 16,0 0-16,0 21 0,-21-22 16,21 22-16,1-21 0,-1 21 15,0-1-15,0 1 0,21 21 0,-20-21 16,-1 21-16,0 0 0,0 0 0,21 0 15,-20 0-15,-1 21 0,0 0 16,0 1-16,-21-1 0,21 0 0,-21 21 16,21-21-16,-21 1 0,0 20 15,0-21-15,0 0 0,0 0 0,0 22 16,0-22-16,0 0 0,0 0 16,0 0-16,-21-21 15,0 0 1,0 0-1,21-21 1,-21 0-16,21 0 0,0 0 0,0 0 16,0-1-16,0 1 0,21 0 0,0-21 15,0 21-15,0-22 0,1 22 16,20-21-16,-21 21 0,21-1 0,-20 1 16,20 21-16,-21 0 0,21 0 0,-20 0 15,-1 0-15,0 0 0,0 0 16,0 21-16,0 1 0,-21-1 0,0 21 15,0-21-15,0 0 0,0 22 16,0-22-16,0 21 0,0-21 0,0 1 16,-21 20-16,0-21 0,21 0 0,-21 0 15,21 1-15,-21-22 16,21 21-16,-21-21 0,21 21 16,21-21-1,0 0-15,21 0 16,1-21-16,-22 21 0</inkml:trace>
  <inkml:trace contextRef="#ctx0" brushRef="#br0" timeOffset="38022.35">12446 4170 0,'0'0'0,"0"-21"0,21 21 0,-21-21 16,0-1-16,0 1 0,0 0 0,0 0 0,0 0 15,0 0-15,0-1 16,0 1-16,0 0 0,-21 0 15,0 21-15,0 0 0,-1 0 16,1 0-16,0 0 0,0 21 16,0 0-16,-22 0 0,22 1 0,0-1 15,0 0-15,-21 21 0,20-21 16,1 22-16,0-22 0,21 21 0,0-21 16,0 1-16,0-1 0,0 0 0,0 0 15,0 0-15,0 0 0,21-21 16,0 0-16,1 0 0,20 0 0,-21 0 15,0 0-15,0 0 0,1 0 0,20 0 16,-21-21-16,0 0 16,0 21-16,1-21 0,-1 0 0,-21-22 15,21 22-15,0 0 0,-21-21 16,0 21-16,0-1 0,0 1 0,0 0 16,0 0-16,0 0 0,0 42 31,0 0-31,0 0 0,0 0 15,0 1-15,0-1 0,0 21 16,0-21-16,0 0 0,0 1 16,0-1-16,0 0 0,0 0 0,0 0 0,0 0 15,21 1-15,0-22 16,1 0-16,-1 21 0,0-21 16,0 0-16,0 0 0,0 0 0,1 0 15,-1 0-15,0-21 16,0-1-16,0 1 0,0 0 0,-21 0 15,22 0-15,-1 0 0,-21-1 0,21-20 16,-21 21-16,21 0 0,-21 0 16,0-1-16,0 1 0,0 42 47,-21 1-47,21-1 0,-21 0 0,0 0 15,21 0-15,0 0 16,-22 1-16,22-1 0,-21 0 15,21 0-15,0 0 0,0 0 16,-21-21 15,21-21-15,0 0 0,0 0-16,0 0 0,0-22 15,0 22-15,0 0 0,21-21 16,0-1-16,1 22 0,-1-21 15,0 21-15,0-22 0,21 22 0,1-21 16,-1 21-16,0 0 0,1 21 0,-1-22 16,0 22-16,-20 0 0,20 0 15,-21 0-15,0 0 0,0 22 16,-21-1-16,0 0 0,0 0 0,0 0 16,0 22-16,0-22 0,0 21 0,-21 0 15,0-20-15,0 20 0,21-21 16,-21 21-16,21-20 0,-21 20 0,-1-21 15,22 0-15,0 0 0,0 1 16,0-1-16,-21-21 0,21 21 16,-21-21-1,0 0 17</inkml:trace>
  <inkml:trace contextRef="#ctx0" brushRef="#br0" timeOffset="44906.02">15960 3768 0,'-22'0'15,"1"0"1,21 21-1,-21-21 1,21 21-16,0 0 16,21-21 15,0 0-31,22 0 0,-22 0 16,0 0-16,21-21 0,1 21 15,-22-21-15,21 0 0,-21 21 0,22-21 16,-22-1-16,0 22 0,0-21 15,0 0-15,-21 0 0,0 0 0,22 0 16,-22-1-16,0 1 0,0 0 16,-22 21 15,22 21-31,-21-21 0,0 21 16,0 1-16,21 20 0,-21-21 15,0 21-15,-1-20 0,1 20 0,21 0 16,0 1-16,-21-22 0,21 21 15,-21 0-15,21 1 0,0-1 0,0 0 16,0-20-16,0 20 0,0-21 16,0 21-16,0-20 0,0-1 0,0 0 15,0 0-15,-21 0 0,0-21 0,-1 21 16,1-21-16,0 0 0,0 0 16,0 0-16,-22 0 0,22 0 0,0 0 15,-21 0-15,21 0 0,-1-21 16,-20 0-16,21 0 0,0 0 0,0 0 15,21-1-15,-22 1 0,22 0 16,-21 0-16,21 0 0,0 0 16,0-1-16,0 1 0,0 0 0,0 0 15,0 0-15,21 21 16,1-21-16,-1 21 0,0-22 0,0 22 16,21-21-16,1 0 0</inkml:trace>
  <inkml:trace contextRef="#ctx0" brushRef="#br0" timeOffset="45198.86">16700 3556 0,'0'-21'16,"0"42"-16,0-63 0,0 63 31,-21 0-31,0 21 16,0-20-16,21 20 0,-21 0 15,0 1-15,-1-22 0,1 21 0,0 0 16,21 22-16,-21-22 0,0 1 16,21-1-16,-21 0 0,21-21 0,0 22 15,0-22-15,0 21 0,0-21 16,0 1-16,0-1 0,0 0 16,21-21-16,0 0 0,0 0 15,0 0-15,0 0 16,-21-21-16,22 0 0,-1-1 0,-21 1 15,21 0-15</inkml:trace>
  <inkml:trace contextRef="#ctx0" brushRef="#br0" timeOffset="45374.51">16468 3810 0,'0'0'0,"-22"0"0,1 0 15,42 0 16,1 0-31,-1 0 0,0 0 16,21 0-16,1 0 16,-22 0-16,21 0 0,0 0 0,1 0 15,-1 0-15,22-21 0</inkml:trace>
  <inkml:trace contextRef="#ctx0" brushRef="#br0" timeOffset="45986.32">18669 3895 0,'-21'21'16,"42"-21"15,0 0-31,-21-21 0,21 0 15,0 21-15,1-22 0,-1 1 0,0 21 16,0-21-16,-21 0 0,21 0 0,-21 0 16,21-1-16,-21 1 0,0 0 15,0-21-15,0 21 0,0-1 0,0 1 16,0 0-16,-21 0 16,0 0-16,0 21 0,0 0 0,-22 0 0,1 0 15,0 0-15,-1 21 0,1 0 16,0 0-16,-22 22 0,22-22 15,0 21-15,-1-21 0,1 22 0,21-22 16,-22 21-16,22-21 0,0 22 16,21-22-16,0 0 0,0 0 15,0 21-15,0-20 0,21-22 0,0 21 16,1 0-16,20-21 0,-21 0 0,21 0 16,-20 0-16,20 0 0,0-21 15,1 0-15,-1-1 0,-21 1 0,21 0 16,-20 0-16,-1 0 0,0 0 15,0-22-15,0 22 0,0 0 0,1-21 16,-1 20-16,-21-20 0,0 21 0,0 0 16,0 0-1,0 42 1,0 0-16,0 0 0,-21 0 16,-1 0-16,22 22 0,0-22 15,-21 0-15,21 21 0,-21-20 0,21-1 16,0 0-16,0 21 0,0-21 15,21 1-15,0-22 0,1 21 0,-1-21 16,0 0-16,21 0 0,-21 0 16,22 0-16,-22 0 0</inkml:trace>
  <inkml:trace contextRef="#ctx0" brushRef="#br0" timeOffset="46236.18">19367 3387 0,'0'0'0,"0"-43"15,0 1-15,0 21 0,0 0 0,0 0 16,-21 42 0,0 0-16,0 0 0,21 21 15,-21 1-15,0-1 0,-1 0 16,1 1-16,21-1 0,-21 0 0,21 1 16,-21-1-16,21 0 15,0 1-15,0-1 0,-21-21 0,21 22 16,0-22-16,0 0 0,0 21 15,0-21-15,0 1 0,0-1 16,21-21-16,0 0 16,0-21-16</inkml:trace>
  <inkml:trace contextRef="#ctx0" brushRef="#br0" timeOffset="46483.04">19791 3175 0,'0'0'0,"0"-21"16,0 42 0,0 0-16,-21 0 0,-1 22 0,1-1 15,0 0-15,0 1 0,0-1 16,0 22-16,-1-22 0,1 21 0,0-20 16,0-1-16,0 0 0,0 1 0,-1-1 15,22-21-15,0 22 0,-21-22 16,21 0-16,0 21 0,-21-21 0,21 1 15,21-22 1,0 0-16,1-22 16,20 22-16</inkml:trace>
  <inkml:trace contextRef="#ctx0" brushRef="#br0" timeOffset="46878.81">19960 3620 0,'0'0'0,"0"21"15,-21 0 1,0 0-16,0 0 0,21 0 16,-22 1-16,1-1 0,21 0 15,-21 21-15,21-21 0,-21 1 0,21-1 16,0 0-16,0 0 0,0 0 16,0 0-16,0 1 0,0-1 0,21 0 15,0-21-15,0 0 0,1 0 16,-1 0-16,21 0 0,-21 0 15,0 0-15,22 0 0,-22-21 0,21 0 16,-21-1-16,1-20 0,20 21 0,-21 0 16,0-22-16,0 22 0,1-21 15,-22 0-15,0 20 0,0-20 0,0 21 16,0-21-16,0 20 0,-22 1 16,1 21-16,-21 0 15,21 0-15,0 0 0,-1 21 0,-20-21 16,21 22-16,0-1 15,0 0-15,-1 0 0,1 0 0,0 0 0,21 1 16,0-1-16,0 0 16,0 0-16,0 0 0,21-21 15,0 0-15,1 0 0,-1 0 0</inkml:trace>
  <inkml:trace contextRef="#ctx0" brushRef="#br0" timeOffset="47754.68">20828 3556 0,'0'0'0,"0"-21"0,-21 21 16,0 0-1,-1 21-15,22 0 0,-21 0 16,0 1-16,0-1 0,0 0 16,21 0-16,0 0 0,0 0 0,0 1 15,0-1-15,0 21 0,0-21 16,0 0-16,21 1 0,0-22 15,0 0-15,0 21 0,1-21 16,-1 0-16,0 0 0,0 0 16,0-21-16,0 21 0,1-22 0,-1 1 15,0 0-15,0 0 0,0 0 16,0 0-16,1-1 0,-1 1 0,0-21 16,0 21-16,-21 0 15,21-1-15,-21 1 16,0 42-1,0 1-15,0-1 0,-21 0 16,21 0-16,0 0 0,-21 0 0,0 1 16,21-1-16,0 0 0,0 0 15,0 0-15,0 0 0,0 1 16,0-1-16,21-21 16,0 0-1,0 0-15,0 0 0,1 0 16,-1-21-16,0-1 0,0 1 15,0-21-15,0 21 16,1 0-16,-1-1 0,0-20 16,0 21-16,-21 0 0,21 0 0,0-1 15,1 1-15,-44 42 32,22 1-32,-21-1 15,0 0-15,21 0 0,-21 0 16,0 0-16,21 1 0,-21-1 0,21 0 15,0 0-15,0 0 0,0 0 16,0 1-16,0-1 0,0 0 16,21-21-16,21 0 15,-21 0-15,0 0 16,22 0-16,-22 0 0,21-21 0,1 21 16,-1-21-16,0-1 0,-21 1 15,22 0-15,-1 0 0,0 0 0,1-22 16,-22 22-16,0-21 0,21 21 0,-42 0 15,22-1-15,-44 22 32,1 0-32,0 22 0,0-1 15,0 0-15,21 0 0,0 0 0,-21 0 16,21 1-16,0-1 0,0 0 16,0 0-16,0 0 0,0 0 0,0 1 15,21-1-15,-21 0 16,0 0-1,-43-21 1,22 0-16,0 0 0,-21 0 16,21 0-16,-1 0 0,-20 0 0,21 0 15,0 0-15,0 0 0,-1 0 0</inkml:trace>
  <inkml:trace contextRef="#ctx0" brushRef="#br0" timeOffset="48594.66">23791 3704 0,'-21'0'0,"42"0"0,-63 0 0,21-21 16,0 21-16,-1-21 0,1 0 0,21 0 15,-21-1-15,21 1 16,0-21-16,0 21 0,0 0 16,21-22-16,0 22 0,1-21 0,20-1 15,-21 22-15,21 0 0,1 0 16,-1 0-16,0 0 0,1 21 15,-1 0-15,-21 0 0,0 0 0,1 21 16,-1 0-16,-21 0 0,21 21 0,-21-20 16,0 20-16,0 0 0,0-21 15,-21 22-15,0-1 0,21-21 0,0 0 16,-22 1-16,22-1 0,-21 0 16,21 0-16,0 0 0,21-21 15,1 0 1,-1 0-16,0 0 0,21 0 0,-21-21 15,1 0-15,20 0 0,-21 0 0,21-1 16,1 1-16,-1-21 16,-21 21-16,22-22 0,-1 1 0,0 0 15,-21-1-15,22 22 0,-22-21 16,0 21-16,-21 0 0,0-1 0,0 44 31,-21 20-31,21-21 0,-21 21 0,0 1 16,-1-1-16,1 0 0,0 1 0,-21 20 15,21-20-15,-1-1 0,1 21 16,0-20-16,0 20 0,0-20 16,21 20-16,0-21 0,-21 1 0,21-1 15,-22 0-15,22-20 0,0 20 0,0-21 16,-21 0-16,21 0 0,-21-21 16,0 0-16,21 22 0,-21-22 15,0 0-15,-1 0 0,1-22 16,21 1-16,-21 0 0,21-21 15,-21 21-15,21-22 0,0 22 16,0-21-16,0-1 0</inkml:trace>
  <inkml:trace contextRef="#ctx0" brushRef="#br0" timeOffset="49459.68">24744 3217 0,'21'0'0,"-42"0"0,63 0 15,-21 0-15,-21 22 16,0-1-16,0 0 16,0 0-16,0 21 0,0-20 15,-21 20-15,21 0 0,-21-21 0,21 22 16,0-22-16,0 21 0,-21-21 16,21 1-16,0-1 0,0 0 0,0 0 15,0 0-15,21-21 0,0 0 16,0 0-16,0 0 0,1 0 15,-1 0-15,0 0 0,0-21 16,0 0-16,0 0 16,1 0-16,-1-22 0,-21 22 0,21-21 15,-21-22-15,21 22 0,-21 0 16,0-22-16,0 22 0,0 21 0,0-22 16,0 22-16,0 0 0,0 0 0,-21 21 15,0 0-15,-22 0 0,22 0 16,0 21-16,-21 0 0,21 0 0,-1 0 15,-20 22-15,21-22 16,0 21-16,21 1 0,-21-22 0,21 21 0,-22-21 16,22 0-16,0 22 0,0-22 15,0 0-15,22 0 0,-1 0 16,0-21-16,0 22 0,0-22 0,22 0 16,-22 0-16,21 0 0,-21 0 15,22 0-15,-1 0 0,-21 0 0,21-22 16,1 22-16,-22-21 0,0 0 15,21-21-15,-20 21 0,-1-22 0,0 22 16,0-21-16,0 21 0,-21-1 16,0-20-16,21 42 0,-21-21 0,22 21 15,-22 21 1,0 0-16,0 0 16,0 1-16,0-1 0,0 0 15,0 0-15,-22 0 0,22 0 16,0 1-16,0-1 0,0 0 0,0 0 15,0 0 1,22-21-16,-1 0 16,0 0-16,0 0 0,0 0 15,0-21-15,1 0 0,-1 21 16,0-21-16,0-22 0,0 22 0,0 0 16,1-21-16,-22-1 0,21 1 15,0 21-15,-21-21 0,0 20 0,0 1 16,21 21-16,-21 21 31,0 1-31,0 20 0,-21-21 0,21 0 16,0 22-16,0-22 0,-21 21 15,21-21-15,0 22 0,0-22 0,0 0 16,0 0-16,0 0 0,0 0 16,0 1-16,0-1 0,21-21 15,0 0-15,0 0 0,22 0 16,-22 0-16,0 0 0,0-21 15,0 21-15,22-22 0,-22 1 0</inkml:trace>
  <inkml:trace contextRef="#ctx0" brushRef="#br0" timeOffset="49766.5">27051 2646 0,'-21'0'0,"42"0"0,-42-21 0,0 21 16,-1 21-16,22 21 15,-21-21-15,0 22 0,21-22 16,-21 21-16,0 1 0,21 20 0,-21-21 16,-1 22-16,22-1 0,-21 1 0,0-22 15,0 22-15,21-1 16,-21-20-16,0-1 0,21 0 0,0 1 15,0-1-15,0-21 0,0 0 16,0 0-16,0 1 16,21-22-16,0 0 15,0-22-15,0 1 0,22 0 16,-22 0-16,21 0 0</inkml:trace>
  <inkml:trace contextRef="#ctx0" brushRef="#br0" timeOffset="50098.63">27220 3175 0,'0'0'0,"-21"0"16,0 21-16,0 0 16,21 1-16,-43 20 0,22-21 15,21 0-15,-21 0 0,0 22 0,21-22 16,0 0-16,0 0 0,0 0 16,0 1-16,0-1 0,0 0 0,21-21 15,0 21-15,0-21 16,1 0-16,-1 0 0,21 0 0,-21 0 15,0-21-15,1 21 0,-1-21 0,0 0 16,0-1-16,0-20 0,0 21 16,1-21-16,-22-1 0,21 22 15,-21-21-15,0 21 0,0-22 16,0 22-16,0 0 0,-21 21 0,-1-21 16,1 21-16,0 0 0,0 0 15,-21 0-15,20 0 0,1 0 0,-21 0 16,21 21-16,0 0 0,-1-21 15,22 21-15,0 0 0,0 1 16,0-1-16</inkml:trace>
  <inkml:trace contextRef="#ctx0" brushRef="#br0" timeOffset="50318.5">26628 3048 0,'-43'0'16,"86"0"-16,-107 0 0,64-21 16,0 0-16,21 21 15,0 0-15,22 0 0,-22 0 16,0 0-16,21 0 0,1 0 16,-22 0-16,21 0 0,1 0 0,-22 0 15,21 0-15,-21 0 0,0 0 16,1 0-16,-1 0 0,0 0 0</inkml:trace>
  <inkml:trace contextRef="#ctx0" brushRef="#br0" timeOffset="51134.04">28342 3154 0,'0'-21'16,"0"0"-16,0-1 15,0 1 1,0 0-16,21 21 16,0 0-16,1-21 0,-1 21 0,0 0 15,0 0-15,0 0 0,0 0 0,22 0 16,-22 0-16,21 0 0,1 0 16,-22 0-16,21 21 0,-21 0 0,22 0 15,-22 1-15,0 20 0,0 0 16,-21 1-16,0-22 0,0 21 0,0 0 15,-21 1-15,0-22 16,0 21-16,-1-21 0,-20 1 0,21-1 0,0-21 16,-22 21-16,22-21 15,0 0-15,0 0 16,21-21 0,0 0-16,0-1 0,0 1 0,21 0 15,-21 0-15,21-21 0,0 20 0,1-20 16,20 0-16,-21 21 0,0-22 15,22 22-15,-22-21 0,21 21 0,-21-1 16,0 22-16,22-21 0,-22 0 16,21 21-16,-21 0 0,1 0 0,-1 0 15,21 0-15,-21 0 16</inkml:trace>
  <inkml:trace contextRef="#ctx0" brushRef="#br0" timeOffset="52018.66">29379 3048 0,'-42'0'31,"21"0"-31,0 21 0,-1 0 16,1 1-16,0-1 0,21 21 0,0-21 16,-21 0-16,21 22 0,0-22 15,0 0-15,0 21 0,0-20 0,0-1 16,21 0-16,-21 0 0,21 0 15,0 0-15,1-21 0,-1 22 0,21-22 16,-21 0-16,0 0 16,22 0-16,-22 0 0,21 0 0,-21 0 15,1-22-15,20 1 0,-21 21 16,0-21-16,0-21 0,1 21 0,-1-1 16,0-20-16,0 0 0,0 21 15,-21-22-15,0 22 0,21 0 0,-21 0 16,0 0-16,-21 21 31,0 21-31,0 0 0,0 21 16,21-21-16,-21 1 15,21-1-15,0 0 0,0 21 16,0-21-16,0 1 0,0-1 16,21 0-16,0 0 0,0 0 15,0-21-15,22 0 0,-22 21 16,0-21-16,21 0 0,-21 0 0,22 0 15,-22 0-15,21-21 0,-21 21 16,1-21-16,-1 0 0,0 0 0,0 0 16,-21-22-16,21 22 0,0-21 15,-21 21-15,0-22 0,0 22 0,22 0 16,-22 0-16,0 0 0,21 21 16,-21 21 15,0 0-31,0 21 0,0-21 15,-21 1-15,-1-1 0,22 0 16,-21 0-16,21 21 0,0-20 0,-21-1 16,21 0-16,-21-21 0,21 21 15,-21-21-15,21 21 0,0-42 32,0 0-17,0 0-15,0 0 16,0-1-16,0-20 0,21 21 0,0-21 15,0 20-15,0-20 0,1 0 16,20 21-16,-21-22 0,21 22 16,1 0-16,-1 0 0,0 0 0,1 21 15,-1 0-15,0 0 0,1 0 16,-22 0-16,21 0 0,-21 21 0,1 21 16,-1-21-16,0 0 0,-21 22 15,0-1-15,0-21 0,0 22 0,0-1 16,-21-21-16,0 21 0,-1-20 15,1 20-15,0-21 0,0 0 0,0 0 16,21 1-16,-21-22 0,-1 21 16,1-21-16,21-21 31,0-1-31</inkml:trace>
  <inkml:trace contextRef="#ctx0" brushRef="#br0" timeOffset="52611.34">31856 3133 0,'0'0'0,"0"-43"15,0 22-15,0 0 16,0 0-16,0 0 15,0 0-15,0-1 0,0 1 16,0 0-16,0 0 16,-21 21-16,-1 0 15,1 0-15,0 0 0,-21 21 16,21 0-16,-1-21 0,-20 21 16,21 22-16,-21-22 0,20 0 0,-20 21 15,0-20-15,21 20 0,-22 0 16,22-21-16,0 22 0,0-1 0,21-21 15,0 22-15,0-22 16,0 0-16,0 0 0,0 0 0,21-21 16,0 0-16,0 21 0,0-21 15,22 0-15,-22 0 0,0 0 0,21-21 16,-20 0-16,20 0 0,-21 0 16,21 0-16,-20-22 0,-1 1 15,0 0-15,0-1 0,21 22 0,-20-21 16,-22 21-16,21-22 0,-21 22 15,21 21-15,-21-21 0,-21 42 32,0 0-32,-1-21 0,22 21 0,-21 1 15,21 20-15,-21-21 16,21 0-16,-21 0 0,21 1 0,0 20 16,0-21-16,0 0 0,0 0 15,21 1-15,0-1 0,0-21 16,22 21-16,-22-21 0,21 0 15,1 0-15,20 0 0,-21 0 0,1 0 16,-1-21-16,-21 0 0,22-1 16,-1 1-16,-21-21 0</inkml:trace>
  <inkml:trace contextRef="#ctx0" brushRef="#br0" timeOffset="53002.33">32385 3154 0,'21'-21'16,"-63"63"-16,63-63 0,21-21 0,-42 20 16,0 1-16,-21 42 31,0 1-31,0-1 0,0 0 15,-1 0-15,1 0 0,0 22 0,21-22 16,-21 0-16,0 21 0,0-21 16,-1 1-16,22-1 0,0 0 0,-21 0 15,21 0-15,-21-21 16,21-21 15,0 0-31,0 0 16,0 0-16,21-1 0,0 1 0,1-21 15,-1 21-15,0-22 16,0 1-16,0 21 0,0-21 0,22 20 16,-22 1-16,21 0 0,-21 0 15,22 0-15,-1 21 0,0 0 0,-20 0 16,20 0-16,-21 0 0,21 21 16,-20 0-16,-1 0 0,-21 0 15,0 1-15,0-1 0,0 21 0,0-21 16,0 0-16,0 22 0,0-22 15,0 21-15,-21-21 0,-1 1 16,1-1-16,0 0 0,0-21 0,21 21 16,-21-21-16,0 0 15</inkml:trace>
  <inkml:trace contextRef="#ctx0" brushRef="#br0" timeOffset="53538.66">33189 3154 0,'0'0'0,"0"-21"0,0 0 16,0-1-16,-21 22 0,0 0 16,0-21-16,0 21 15,-1 0-15,1 0 0,0 0 16,0 0-16,0 21 0,0-21 15,-1 22-15,1-1 0,0 0 0,-21 21 16,21-21-16,21 22 0,-22-22 16,1 0-16,21 21 0,0-20 15,0-1-15,0 0 0,0 0 0,0 0 16,0 0-16,0 1 0,21-22 16,1 0-16,-1 0 15,0 0-15,0-22 16,0 22-16,0-21 0,-21-21 0,22 21 15,-1-22-15,0 22 0,0-21 16,0 0-16,-21-1 16,21 1-16,1 0 0,-1-22 0,0 22 15,0-1-15,0 1 0,0 0 16,1-1-16,-1 22 0,0-21 0,-21 21 16,21 21-16,-42 21 15,0 0 1,0 21-16,-1-20 0,-20 20 0,21 0 15,0 1-15,0-1 0,-1 0 16,22 1-16,0-1 0,-21 0 16,21 1-16,0-22 0,0 21 0,0-21 15,0 22-15,0-22 0,0 0 16,21 0-16,1 0 0,-1 0 16,0 1-16,0-1 0,21-21 15</inkml:trace>
  <inkml:trace contextRef="#ctx0" brushRef="#br0" timeOffset="54934.86">381 5779 0,'0'0'0,"-21"0"16,-22-22-16,22 22 0,-21-21 16,21 21-16,0 0 0,-22-21 15,22 21-15,0 0 0,0 0 0,0 0 16,-1-21-16,1 21 16,64 0-1,-22-21-15,21 21 0,22 0 16,-1 0-16,1 0 0,20-21 15,-20-1-15,20 22 0,1-21 16,0 21-16,-22-21 0,22 21 16,0 0-16,-1-21 0,-20 21 0,-1 0 15,1 0-15,-22 0 0,-21 0 16,22 0-16,-65 0 16,1 0-1,-21 0-15,21 0 0,-22 0 16,1 21-16</inkml:trace>
  <inkml:trace contextRef="#ctx0" brushRef="#br0" timeOffset="55222.69">825 5630 0,'-21'0'31,"0"22"-31,21-1 0,0 0 15,0 21-15,0 1 0,0-1 16,-21 0-16,21 1 0,-21 20 0,21-21 16,-21 1-16,21 20 0,0-20 15,0-1-15,-22 0 0,22 1 16,0-1-16,0 0 0,0-21 0,0 1 16,0 20-16,0-21 0,0 0 15,22-42 16,-22 0-15,21-21-16</inkml:trace>
  <inkml:trace contextRef="#ctx0" brushRef="#br0" timeOffset="55602.48">1101 6181 0,'21'0'31,"0"0"-31,0 0 16,-21-21-16,21 21 15,0-22-15,1 22 0,20-21 0,-21 0 16,0 21-16,0-21 0,22 0 16,-22 0-16,0-1 0,0 1 0,0 0 15,1 0-15,-22 0 0,0 0 16,0-1-16,0 1 0,0 0 15,-22 21-15,1 0 16,0 0-16,0 0 0,0 21 16,0 0-16,-1 22 0,1-22 0,-21 0 15,21 21-15,0 1 0,21-22 16,-22 21-16,22-21 0,-21 1 16,21-1-16,0 0 0,0 0 15,0 0-15,0 0 0,0 1 0,21-22 16,1 0-16,-1 0 0,0 0 15,21 0-15,-21 0 0,22 0 0,-1 0 16,-21-22-16,22 22 0,-1-21 16</inkml:trace>
  <inkml:trace contextRef="#ctx0" brushRef="#br0" timeOffset="55958.27">2159 5884 0,'0'0'0,"-21"0"15,0 0-15,-1 0 16,-20 0-16,21 22 0,0-1 0,0-21 16,-22 21-16,22 0 0,0-21 15,0 21-15,0 0 0,21 1 0,0-1 16,0 0-16,0 0 16,21 0-16,0-21 0,0 21 15,0 1-15,0-22 0,1 21 16,-1 0-16,0 0 15,-21 0-15,0 0 16,0 1-16,-21-22 0,0 21 16,-1-21-16,1 0 15,-21 0-15,21 0 0,-22 0 0,22 0 16,0 0-16,0 0 0,0 0 16,0 0-16,-1-21 0,22-1 15,0 1-15,0 0 16,22 0-16,-1 21 0,0-42 0,0 20 15,0 1-15,0 0 0</inkml:trace>
  <inkml:trace contextRef="#ctx0" brushRef="#br0" timeOffset="56238.11">2752 5398 0,'0'0'0,"0"-22"0,-22 22 15,1 22 1,21-1-16,-21 0 0,0 21 0,0-21 16,0 22-16,21-1 0,-22 22 15,1-22-15,0 0 0,0 22 0,0-22 16,0 22-16,-1-22 0,22 0 16,-21-21-16,21 22 0,0-1 15,0-21-15,0 0 0,0 1 0,21-1 16,1-21-16,-1 0 0,0 21 15,0-21-15,0 0 0,22 0 0,-22 0 16,21-21-16,-21 0 0,0 21 16,1-22-16,-1 1 0,0 0 0</inkml:trace>
  <inkml:trace contextRef="#ctx0" brushRef="#br0" timeOffset="56423.01">2540 5779 0,'-21'0'15,"42"0"-15,-63 0 0,20 0 0,22-22 16,0 1 0,22 21-16,-1 0 15,0 0-15,21-21 0,1 21 16,-1 0-16,-21-21 0,21 21 0,1 0 16,-22-21-16,21 21 0,-21 0 15,1-21-15,-1-1 0</inkml:trace>
  <inkml:trace contextRef="#ctx0" brushRef="#br0" timeOffset="57147.59">4868 6181 0,'0'0'0,"0"-21"15,0-1 1,0 1-16,21 21 0,1-21 16,-1 0-16,0 0 0,-21 0 15,21-1-15,-21 1 0,21-21 0,-21 21 16,0-22-16,0 22 0,0-21 16,0 0-16,0-1 0,-21 22 0,0-21 15,-21 21-15,20-22 0,-20 22 0,0 21 16,-1-21-16,1 21 0,0 0 15,-1 0-15,1 21 0,0 0 0,-22 22 16,22-22-16,0 21 16,20 22-16,-20-22 0,21 0 0,0 1 15,0-1-15,21 0 0,0 1 16,0-1-16,0 0 0,0-21 0,21 1 16,0-1-16,0 0 0,0 0 0,22 0 15,-1-21-15,0 0 0,1 0 16,-1 0-16,0 0 0,1 0 0,-1-21 15,0 21-15,1-21 0,-1 0 16,0 0-16,-21-1 0,22 1 0,-22 0 16,21-21-16,-21 21 0,1-22 0,-22 22 15,21-21-15,-21-1 16,21 22-16,-21 0 0,0 0 0,0 0 16,0 42-1,0 0-15,0 21 16,0-20-16,0-1 0,-21 21 0,21-21 15,0 22-15,0-22 0,0 21 16,0-21-16,0 0 0,0 1 0,0-1 16,21-21-16,-21 21 0,21-21 0,0 21 15,22-21-15,-22 0 0,127-42 16</inkml:trace>
  <inkml:trace contextRef="#ctx0" brushRef="#br0" timeOffset="57658.3">7197 5567 0,'0'-21'0,"0"42"0,0-63 16,0 20-16,0 1 0,0 0 15,0 0-15,-22 21 16,1 21-16,21 0 15,0 0-15,0 22 0,-21 20 16,21-20-16,-21 20 0,21 1 0,-21-1 16,21 1-16,0 20 0,0-20 15,-21 20-15,-1-20 0,22 21 16,-21 20-16,0-20 0,0 0 0,0 21 16,21-22-16,-21 22 0,-1-21 0,1 21 15,0-1-15,0-20 0,0 21 16,0-21-16,-1-1 0,1-20 0,0-1 15,0 1-15,21-1 0,-21-20 0,21-1 16,-21 0-16,21-21 0,0 1 0,-22-22 31,22-22-31,0 1 0,0-21 16,0 21-16,0-22 0,0-20 0,0 21 16,0-22-16,0-21 0</inkml:trace>
  <inkml:trace contextRef="#ctx0" brushRef="#br0" timeOffset="57946.14">6816 6244 0,'-22'-84'0,"44"168"0,-44-232 0,1 85 0,0-1 15,0 1-15,0-1 0,21 1 0,0 20 16,0-20-16,0 20 0,0 1 16,21 0-16,21 21 0,-21-22 0,22 22 15,-1 0-15,22 0 0,-22 21 16,21 0-16,-20 0 0,-1 0 0,22 21 15,-22 21-15,0-21 0,1 22 16,-22-1-16,0 0 0,0 1 16,-21-1-16,0 0 0,0 1 0,0-1 15,-21 0-15,0-20 0,-22 20 16,22-21-16,-21 0 0,21 0 0,-22 1 16,22-1-16,0-21 0,0 0 0,0 0 15,42-21 1,0-1-1</inkml:trace>
  <inkml:trace contextRef="#ctx0" brushRef="#br0" timeOffset="58354.9">7726 5482 0,'0'0'0,"0"-21"31,-21 21-31,-1 21 15,1-21-15,21 21 0,-21 22 0,0-22 16,0 21-16,21-21 0,-21 22 16,21-1-16,-22-21 0,22 22 0,0-22 15,0 21-15,0-21 0,0 0 16,0 1-16,0-1 0,0 0 0,22-21 16,-1 21-16,0-21 0,0 0 15,0 0-15,22 0 0,-22 0 16,21 0-16,-21 0 0,22-21 0,-22 0 15,21 0-15,-21-1 0,0 1 16,1 0-16,-1 0 0,0-21 0,-21-1 16,0 22-16,0-21 0,0-1 0,0 1 15,-21 21-15,0 0 0,-1 0 16,1-1-16,-21 22 0,0 0 0,-1 0 16,1 0-16,0 0 0,20 0 15,-20 22-15,21-1 0,0 0 0,0 0 16,21 0-16,0 0 0,0 1 15,0-1-15,21 0 16,0 0-16,21-21 0,-21 0 0,22 0 16,-1 0-16</inkml:trace>
  <inkml:trace contextRef="#ctx0" brushRef="#br0" timeOffset="58710.7">8424 5525 0,'21'-22'0,"-42"44"0,64-65 16,-22 43-16,-42 0 15,-1 0 1,-20 0-16,21 0 0,0 21 0,-22 1 16,22-22-16,-21 21 0,21 0 15,0 0-15,-1 0 0,1 0 16,21 1-16,0-1 0,0 0 16,21 0-16,1-21 15,-1 21-15,21-21 0,-21 21 0,22 1 16,-22-22-16,21 21 0,-21-21 0,22 21 15,-22 0-15,21-21 0,-21 21 16,0 0-16,1-21 0,-22 22 0,0-1 16,-22 0-1,1-21-15,0 0 0,-21 0 16,-1 21-16,22-21 0,-21 0 0,0 0 16,-1 0-16,22 0 0,-21 0 15,21 0-15,-1 0 0,1 0 16,21-21-16,0 0 0,0 0 15,21-1-15,1 1 0,20 0 16</inkml:trace>
  <inkml:trace contextRef="#ctx0" brushRef="#br0" timeOffset="58982.54">9017 5207 0,'-21'0'31,"0"21"-31,-1 22 0,1-22 0,0 21 16,-21-21-16,21 22 0,-1-1 16,-20 0-16,21 1 0,0 20 15,0-21-15,-1 1 0,1-1 0,21 0 16,-21 1-16,21-1 0,0-21 16,0 22-16,0-22 0,0 0 0,0 0 15,21 0-15,0 0 0,1-21 0,-1 0 16,0 0-16,0 0 0,0 0 15,0 0-15,1 0 0,-1-21 16,0 21-16,21-21 0,-21 0 0,1-21 16,-22 20-16,21 1 0</inkml:trace>
  <inkml:trace contextRef="#ctx0" brushRef="#br0" timeOffset="59162.44">8572 5630 0,'-21'0'15,"42"0"-15,-63 22 0,21-22 0,42 0 32,0 0-17,0 0-15,22 0 0,-1 0 0,0 0 16,1-22-16,-1 22 16,0-21-16,1 21 0,20 0 0,-20-21 0</inkml:trace>
  <inkml:trace contextRef="#ctx0" brushRef="#br0" timeOffset="59826.72">9377 5567 0,'-43'42'31,"43"-21"-31,-21 1 0,0-1 0,21 0 0,-21 0 16,21 0-16,-21 0 0,0 1 15,21 20-15,0-21 0,0 0 0,-22 0 16,22 1-16,0-1 0,0 0 15,0 0-15,0 0 0,0 0 16,0-42 15,0 0-15,0 0-16,0 0 0,22-22 16,-22 22-16,21-21 0,-21 21 0,21-22 15,0 1-15,0 0 0,0-1 16,1 22-16,-1 0 0,0-21 15,0 21-15,0 21 0,0-22 0,1 22 16,-1 0-16,0 0 0,0 22 16,0-22-16,-21 21 0,0 0 15,21 0-15,1 21 0,-22-20 16,0-1-16,0 21 0,0-21 0,0 0 16,0 1-16,0-1 0,0 0 0,0 0 15,0 0-15,0 0 0,0 1 16,-22-22-16,22 21 0,-21-21 15,0 0-15,0 0 16,21-21 0,0-1-16,0-20 0,0 21 15,21 0-15,0-22 0,0 22 0,1-21 16,20 0-16,-21-1 0,21 22 16,1-21-16,-1 21 0,0-1 0,1 1 15,20 0-15,-20 21 0,-1 0 16,0 0-16,1 0 0,-22 21 15,21 0-15,-21 1 0,0-1 0,-21 0 16,0 0-16,0 21 0,0-20 16,0 20-16,-21-21 0,0 21 0,0-20 15,0-1-15,0 0 0,-22 0 0,22 0 16,0 0-16,0 1 0,21-1 16,-21-21-16,21 21 0,21-42 31,0 0-16,-21-1-15</inkml:trace>
  <inkml:trace contextRef="#ctx0" brushRef="#br0" timeOffset="60678.66">10710 5525 0,'0'0'0,"0"-22"0,0 1 16,-21 0-16,0 21 0,0 0 15,0 0-15,-1 0 0,1 0 16,0 0-16,-21 0 0,21 21 16,-1 0-16,1 1 0,0 20 0,-21-21 15,21 21-15,-1-20 0,1 20 16,0-21-16,21 21 0,0-20 16,0-1-16,0 21 0,0-21 0,0 0 15,21-21 1,0 0-16,1 0 0,-1 0 0,0 0 15,21 0-15,-21 0 0,1-21 0,-1 0 16,21 0-16,-21 0 0,0 0 16,1-1-16,-1 1 0,0-21 0,0 21 15,0-22-15,-21 22 0,0-21 0,21 21 16,-21 0-16,0-1 0,-21 44 31,21-1-31,-21 0 16,21 0-16,-21 0 15,0 22-15,21-22 0,0 0 0,0 21 16,0-21-16,0 1 0,0-1 0,0 0 16,0 0-16,21 0 15,0-21-15,21 0 0,-20 0 0,-1 0 16,21 0-16,0 0 0,-20 0 16,20 0-16,-21-21 0,0 21 0,0-21 15,1 0-15,-1 0 0,-21-1 0,0 1 16,21 0-16,0-21 15,-21 21-15,21-22 0,-21 22 0,0 0 0,0 0 16,0 0-16,21 21 0,-21 21 31,0 0-15,0 0-16,-21 0 0,0 22 0,21-22 16,0 0-16,-21 0 0,21 0 15,-21 0-15,0 1 0,21-1 0,0 0 16,0 0-16,-22-21 0,22 21 0,-21-21 15,21-21 32,0 0-47,0 0 0,0 0 16,21-22-16,1 1 0,20 21 0,-21-22 16,21 1-16,1 0 0,-1-1 15,0 22-15,1-21 0,-1 21 0,0 0 16,1 21-16,-1 0 0,0 0 0,1 0 15,-1 21-15,-21 0 0,0 0 16,1 0-16,-1 22 0,-21-22 0,0 21 16,0 0-16,0 1 0,0-1 0,-21 0 15,-1-20-15,1 20 0,0-21 16,0 21-16,0-20 0,21-1 16,-21 0-16,-1-21 0,1 0 0,0 0 15</inkml:trace>
  <inkml:trace contextRef="#ctx0" brushRef="#br0" timeOffset="61186.37">13335 5249 0,'0'-42'0,"0"84"0,21-105 16,-21 21-16,0 20 0,0-20 15,0 21-15,0-21 0,0 20 0,-21 1 16,0 0-16,0 21 16,-22 0-16,1 0 0,0 0 0,-1 21 15,-20 0-15,20 1 0,1 20 0,-21 0 16,20 1-16,1-1 0,21 21 15,-22-20-15,1 20 0,21-20 0,0 20 16,0 1-16,-1-22 0,22 0 0,0 22 16,0-22-16,0 0 0,0-20 15,0 20-15,43-21 0,-22 0 0,21 0 16,-21 1-16,22-1 0,20-21 16,-20 0-16,20 0 0,1 0 0,-22 0 15,21-21-15,1-1 0,-22 1 0,22 0 16,-22 0-16</inkml:trace>
  <inkml:trace contextRef="#ctx0" brushRef="#br0" timeOffset="61562.15">13610 5546 0,'0'0'0,"21"-43"16,-21 22-16,0-21 0,0 21 15,0 0-15,-21 21 16,0 0-16,0 21 16,21 0-16,-21 0 0,-1 0 15,1 22-15,0-22 0,21 21 0,-21 0 16,0-20-16,21 20 0,0-21 15,0 21-15,0-20 0,0-1 16,0 0-16,0 0 0,21-21 0,0 21 16,0-21-16,0 0 0,1 0 0,-1 0 15,21 0-15,-21 0 0,22-21 16,-22 21-16,21-21 0,0 0 0,-20 0 16,-1-1-16,21-20 0,-21 21 15,0-21-15,-21-1 0,0 22 0,0-21 16,0-1-16,0 22 0,0-21 0,0 21 15,-21 0-15,0-1 0,0 22 16,0 0-16,-22 0 0,22 0 0,-21 0 16,21 0-16,0 0 0,-22 0 15,22 22-15,0-1 0,0 0 16,0 0-16,21 0 0,0 0 0,0 1 16,0-1-16,21 0 15,0-21-15,0 0 0,0 0 0,0 0 16,22 0-16,-1 0 0</inkml:trace>
  <inkml:trace contextRef="#ctx0" brushRef="#br0" timeOffset="61835">14541 5038 0,'22'-43'0,"-44"86"0,44-107 0,-1 22 15,-21 21-15,-21 42 16,-1 0-1,1 21-15,21-20 0,-21 20 0,0 21 16,0-20-16,0-1 0,-1 22 16,1-22-16,0 0 0,0 1 0,21-1 15,0 21-15,-21-41 0,21 20 0,0 0 16,0 1-16,0-22 0,0 0 16,0 0-16,0 0 0,0 0 0,21-21 15,0 0-15,0 0 16,0 0-16,1 0 0,-1-21 15,0 0-15,0 0 0,0 0 16</inkml:trace>
  <inkml:trace contextRef="#ctx0" brushRef="#br0" timeOffset="62082.85">14795 4974 0,'0'-42'0,"0"84"0,0-126 0,22 62 0,-22 1 15,0 42 1,0 1-16,0 20 0,0-21 0,0 21 15,0 1-15,0 20 0,-22-20 0,1-1 16,21 21-16,-21-20 0,0-1 16,0 22-16,21-22 0,0 0 0,-21 1 15,21-1-15,-22-21 0,22 21 16,0-20-16,0 20 0,0-21 16,0 0-16,0 0 0,22-21 15,-1 0 1,0 0-16,0-21 15,0 0-15,0 21 0,1-21 0</inkml:trace>
  <inkml:trace contextRef="#ctx0" brushRef="#br0" timeOffset="62446.65">15134 5482 0,'0'0'0,"-21"43"16,21-22-1,21-21 1,0 0 0,0 0-16,1 0 0,-1-21 0,21-1 15,-21 22-15,0-21 0,1 21 16,-1-21-16,0 21 0,0-21 0,0 0 16,-21 0-16,21 21 0,-21-22 0,-21 22 31,0 0-31,0 0 0,-21 0 15,20 22-15,1-1 0,-21 0 0,21 0 16,-22 0-16,22 0 16,0 1-16,0-1 0,0 21 0,21-21 15,0 0-15,0 1 0,0-1 16,0 0-16,21 0 16,21-21-16,-21 0 0,1 0 15,-1 0-15,21 0 0,-21 0 16,22 0-16,-1 0 0,-21-21 0,21 21 15</inkml:trace>
  <inkml:trace contextRef="#ctx0" brushRef="#br0" timeOffset="62701.5">15960 5271 0,'0'0'0,"-22"0"15,1 0-15,0 21 16,0-21-16,0 21 0,0 0 15,-1 0-15,22 22 0,-21-22 0,0 0 16,0 0-16,21 21 0,-21-20 16,21-1-16,0 0 0,0 21 0,0-21 15,0 1-15,0-1 0,0 0 16,21 0-16,0-21 16,0 0-16,0 0 0,1 0 0,20 0 15,-21 0-15,21 0 0,-20-21 0,20 0 16,0 0-16,-21-1 15,22 1-15</inkml:trace>
  <inkml:trace contextRef="#ctx0" brushRef="#br0" timeOffset="62978.35">16446 4847 0,'0'-42'0,"0"84"0,0-105 0,0 42 15,0-1-15,-21 22 16,0 0-16,0 0 0,21 22 15,-21 20-15,21-21 0,-21 21 16,21 1-16,0-1 0,-22 22 16,1-22-16,0 21 0,21-20 15,-21 20-15,21-20 0,0-1 0,-21 0 16,21 1-16,0-1 0,-21 0 0,21-21 16,0 22-16,0-22 0,0 0 15,0 0-15,0 0 0,0 1 0,0-1 16,21-21-16,0 0 15,0 0-15,0 0 0,-21-21 16,43 21-16,-22-22 0,0 1 0,21 21 16</inkml:trace>
  <inkml:trace contextRef="#ctx0" brushRef="#br0" timeOffset="63934.79">16743 5292 0,'0'0'15,"21"-21"-15,-21 42 31,-21-21-31,21 21 0,-21 0 16,21 0-16,-22 0 0,1 22 0,21-22 16,0 0-16,-21 0 0,21 22 15,-21-22-15,21 0 0,0 0 0,-21 0 16,21 0-16,0 1 0,0-1 0,0 0 16,21-21-1,0 0-15,0 0 16,0 0-16,22 0 0,-22 0 0,0 0 15,21-21-15,-20 0 0,-1-1 16,21 1-16,-21 0 0,22 0 0,-22-21 16,0 20-16,0 1 0,0 0 0,0 0 15,1 0-15,-22 0 0,0 42 47,-22 0-47,1 0 16,0 0-16,21 0 0,-21 1 15,0-1-15,21 0 16,0 0-16,0 0 0,0 0 16,0 1-16,21-22 31,0 0-31,0 0 0,0 0 16,1 0-16,-22-22 0,0 1 15,21 21-15,-21-21 0,21 0 16,-21 0-16,0 0 0,0-22 0,0 22 15,0 0-15,0 0 0,0 0 16,0-1-16,0 1 0,0 0 0,0 0 16,0 0-1,21 21-15,0-21 16,0 21-16,1 0 0,-1 0 16,0 0-16,0 0 0,21 0 0,-20 0 15,-1 0-15,0 0 0,21 21 16,-21 0-16,1-21 0,-1 21 0,0 0 15,-21 0-15,0 1 0,0-1 16,0 0-16,0 0 0,0 21 0,0-20 16,0-1-16,0 0 0,0 0 0,-21 0 15,21 0-15,-21 1 16,21-1-16,-22-21 0,1 0 16,0 0-1,0 0 1,21-21-16,0-1 15,0 1-15,0 0 0,0 0 16,21 0-16,21 0 0,-20-22 0,-1 22 16,21-21-16,-21 21 0,22-22 0,-1 1 15,-21 21-15,21-22 0,1 22 16,-1 21-16,-21-21 0,22 21 0,-22 0 16,0 0-16,0 0 0,-21 21 15,0 0-15,0 1 0,0-1 0,0 0 16,0 21-16,0-21 0,0 1 0,0 20 15,-21-21-15,21 0 0,-21 22 16,21-22-16,0 0 0,0 0 16,-21 0-16,21 0 0,0 1 0,-22-22 15,22 21-15,0-42 47,-21 21-47,21-22 0,0 1 16,-21 0-16</inkml:trace>
  <inkml:trace contextRef="#ctx0" brushRef="#br0" timeOffset="64142.68">17462 4953 0,'0'0'0,"-21"0"0,0 0 0,0 0 15,0 0 1,0 0 46,-1 0-46,1 0-16</inkml:trace>
  <inkml:trace contextRef="#ctx0" brushRef="#br0" timeOffset="64318.57">16214 5165 0,'-43'0'0,"86"0"0,-128 21 16,64-21-16,0 0 0,42 0 31,0 0-31,21 0 0,-21 0 0,22 0 16,-1 0-16,0 0 0,22 0 0,-22-21 15,1 21-15,20-21 0,-21-1 16,1 22-16,-22-21 0,21 0 0</inkml:trace>
  <inkml:trace contextRef="#ctx0" brushRef="#br0" timeOffset="67478.77">19748 5313 0,'22'0'31,"-22"-21"-31,21 0 16,-21-1 0,0 1-16,0 0 15,0 0-15,0 0 16,0 0-16,-21-1 0,-1 1 0,1 21 16,0-21-16,0 0 0,0 21 0,0 0 15,-22 0-15,22 0 0,0 0 16,-21 0-16,20 0 0,-20 21 0,0-21 15,-1 42-15,22-20 0,-21-1 16,0 21-16,20-21 0,1 22 0,0-22 16,0 21-16,21 0 0,0-20 0,0-1 15,0 21-15,0-21 16,21 0-16,0 1 0,22-22 0,-22 21 16,21-21-16,0 0 0,-20 0 0,20 0 15,0 0-15,1-21 0,-1-1 16,0 22-16,1-21 0,-22 0 0,21-21 15,0 21-15,-20-1 0,20-20 0,-21 21 16,0-21-16,43-43 16,-43-42-16,0 63 0,0 22 15,0-21-15,-21-1 0,0 1 16,0 20-16,0-20 0,0 20 0,0 22 16,0-21-16,0 21 0,0 0 0,-21 21 31,0 21-31,0 21 0,0-21 15,0 22-15,-1-1 0,1 21 16,0-20-16,0 20 0,0 1 0,0-1 16,21-20-16,0 20 0,-22-21 0,22 1 15,0-1-15,0 0 0,0 1 16,22-22-16,-22 0 0,21 0 0,0 0 16,21 1-16,-21-22 0,1 0 0,20 0 15,-21 0-15,0 0 0,22 0 16,-22-22-16,21 1 0,-21 0 0,0 0 15,22 0-15,-22 0 0,0-22 16,0 22-16,0 0 0,1 0 16,-22 0-16,0-1 0,0 1 0,0 42 31,0 1-31,0-1 0,-22 0 16,1 21-16,21-21 0,-21 1 0,21-1 15,0 0-15,-21 0 0,0 0 16,21 0-16,0 1 0,-21-22 15,21 21-15,21-21 16,0 0 0</inkml:trace>
  <inkml:trace contextRef="#ctx0" brushRef="#br0" timeOffset="67678.64">20468 4995 0,'-21'-21'0,"-64"0"32,64 21-32,0 0 0,42 0 47,0 0-47,0 21 0,1-21 15,-1 0-15,0 0 0,-21 21 16</inkml:trace>
  <inkml:trace contextRef="#ctx0" brushRef="#br0" timeOffset="68102.41">20743 5186 0,'0'-21'15,"0"0"1,0-1-16,0 1 0,0 0 15,0 0-15,21 21 16,1-21-16,-1 21 0,0 0 16,0 0-16,0 0 0,0 0 0,22 0 15,-22 0-15,0 0 0,21 21 16,-20 0-16,-1 0 0,0 0 0,0 1 16,-21-1-16,0 21 0,0-21 0,0 22 15,0-22-15,0 0 0,0 0 16,0 21-16,-21-20 0,0-1 15,21 0-15,-21-21 0,-1 0 32,22-21-32,0 0 15,0-1-15,22 1 0,-22 0 16,21 0-16,0 0 0,0-22 16,0 1-16,-21 21 0,21-21 0,1 20 15,-1-20-15,0 21 0,0 0 16,0 0-16,0-1 0,1 22 15,-1 0-15,0 0 16</inkml:trace>
  <inkml:trace contextRef="#ctx0" brushRef="#br0" timeOffset="68434.22">21399 5207 0,'0'0'0,"43"21"31,-22-21-31,0 0 0,0-21 16,0 21-16,1-21 0,-1 0 16,0 21-16,0-21 0,0-1 0,0 1 15,1 0-15,-22 0 16,21 0-16,-21 0 0,0-1 0,0 1 16,-43 21-1,22 0-15,0 21 16,0 1-16,0-1 0,0 21 0,-22-21 15,22 0-15,0 22 0,0-22 16,0 21-16,-1-21 0,22 1 16,-21 20-16,21-21 0,0 0 0,0 0 15,0 1-15,21-22 16,1 21-16,20-21 0,-21 0 16,0 0-16,22 0 0,-1 0 0,0 0 15,-21 0-15,22-21 0,-1 21 0,0-22 16</inkml:trace>
  <inkml:trace contextRef="#ctx0" brushRef="#br0" timeOffset="68691.07">22310 4995 0,'-22'0'0,"44"0"0,-65 0 16,22-21-16,0 21 0,0 0 0,0 0 15,-1 0-15,1 0 0,0 0 16,0 21-16,0 1 0,21-1 0,-21 0 15,-1 0-15,1 21 0,0-20 0,21-1 16,0 21-16,-21-21 0,21 0 16,0 1-16,0-1 0,0 0 0,0 0 15,0 0-15,0 0 0,21 1 0,0-22 16,0 0-16,1 21 0,-1-21 16,0 0-16,0 0 0,21 0 15,-20 0-15,20 0 0,0-21 0,-21-1 16,22 1-16,-1 21 0</inkml:trace>
  <inkml:trace contextRef="#ctx0" brushRef="#br0" timeOffset="68950.92">22669 4868 0,'22'-42'15,"-44"84"-15,65-147 0,-43 62 0,0 1 0,0 0 16,0 20-16,0 1 0,0 0 16,-21 21-16,-1 0 0,1 0 15,0 21-15,0 0 0,0 1 16,0-1-16,-1 21 0,1 0 0,0 1 15,0 20-15,21-20 0,0-1 16,0 21-16,0-20 0,0-1 16,0 0-16,0 1 0,0-1 0,0 0 15,0-20-15,0 20 0,0-21 16,21 0-16,0 0 0,0 1 0,1-1 16,-1-21-16,21 0 0,-21 0 15,0 0-15,1 0 0,20 0 16,-21 0-16,21-21 0,-20-1 0,-1 1 15,0 0-15</inkml:trace>
  <inkml:trace contextRef="#ctx0" brushRef="#br0" timeOffset="69730.48">23241 4466 0,'0'0'0,"0"-42"0,0 21 0,21-22 0,-21 22 15,0 42 1,-21 1-16,0 20 15,21-21-15,-21 21 0,-1 1 16,1-1-16,21 0 0,-21 22 0,0-22 16,0 22-16,0-1 0,21-20 0,-22 20 15,1 1-15,21-22 0,-21 21 16,21-20-16,0-1 0,0 0 0,0-20 16,0 20-16,0-21 0,0 0 15,0 0-15,0 1 0,0-1 16,21-21-16,0 0 0,1 0 15,-1 0-15,0 0 0,0 0 16,21-21-16,-20-1 0,-1 22 0,21-21 16,-21-21-16,0 21 0,22 0 0,-22-22 15,0 22-15,0-21 0,0 21 16,1-1-16,-1 1 0,0 21 0,-21-21 16,0 42-1,0 0 1,-21 1-16,0-1 0,-1 0 0,1 0 15,21 0-15,0 0 0,-21 1 16,21-1-16,-21 0 0,21 0 16,0 0-16,0 0 0,0 1 15,21-1-15,0-21 16,0 0-16,1 0 0,20 0 0,-21 0 16,0 0-16,22 0 0,-1 0 0,-21-21 15,21 21-15,-20-22 0,-1 1 16,21 0-16,-21 0 0,0 0 0,1-22 15,-1 22-15,-21 0 0,21 21 16,-21-21-16,21 0 0,-42 21 47,0 21-47,21 0 0,-21 0 16,-1 0-16,1 1 0,0 20 0,21-21 15,-21 21-15,-21 1 0,20-22 0,1 42 16,0-20-16,21-1 0,-21 22 15,0-22-15,21 21 0,-21 1 0,21-22 16,0 22-16,0-22 0,0 0 0,-22 1 16,22-1-16,0 0 0,0 1 15,0-22-15,-21 21 0,21-21 0,0 1 16,0-1-16,-21 0 16,0-21-16,0 0 15,0 0-15,-1 0 0,22-21 16,0 0-16,0-1 15,0 1-15,0 0 16,0-21-16,22 21 0,-1-1 0,0-20 16,-21 0-16</inkml:trace>
  <inkml:trace contextRef="#ctx0" brushRef="#br0" timeOffset="69955.35">23008 4953 0,'-21'0'16,"-21"-42"-1,63 42 1,21 0-16,-21 0 0,0 0 16,22-21-16,-22 21 0,0 0 15,21 0-15,-20 0 0,-1 0 0,0 0 16,0-22-16,0 1 0</inkml:trace>
  <inkml:trace contextRef="#ctx0" brushRef="#br0" timeOffset="71018.74">25654 4974 0,'0'-21'31,"0"0"-15,21 21-16,0-21 0,0 21 0,-21-21 16,22-1-16,-1 22 0,0-21 15,0 0-15,0 21 0,0-21 0,1 0 16,-1 0-16,0 21 0,0-22 0,0 1 16,0 0-16,22 0 0,-22 0 15,0 0-15,-21-1 0,21 1 0,0 0 16,-21-21-16,22 21 0,-22-1 15,0 1-15,0 0 0,0-21 0,0 21 16,0-1-16,0 1 0,0 0 16,-22 21-16,22-21 15,-21 21 1,0 21 0,0 0-16,0 0 0,21 22 15,-21-1-15,-1-21 0,22 43 16,-21-22-16,0 22 0,0-22 0,0 43 15,0-22-15,-1 1 0,1 20 16,0-20-16,-21 20 0,21-20 0,-1-1 16,1 22-16,-21-21 0,21 20 0,0-20 15,-43 105-15,22-84 0,21-22 16,-22 22-16,22-22 0,-21 22 16,21-21-16,-1-1 0,1 1 0,0-22 15,0 21-15,0-20 0,21-1 16,0-21-16,0 22 0,0-22 0,0 0 15,21-21 1,0 0-16,0 0 0,22 0 0,-22-21 16,21 0-16,0-1 0,1 1 0,-1 0 15,0 0-15,1-21 16,20 20-16,-20-20 0,20 0 0,-21-1 0,22-20 16,-22 21-16,-21-22 0,22 22 0,-22-22 15,0 1-15,-21-22 0,0 22 16,0-1-16,0 1 0,-21-1 0,0 1 15,0-1-15,-1 22 0,-20-1 16,21 1-16,-21 21 0,-1-21 16,1 20-16,0 22 0,20-21 0,-20 0 15,21 21-15,-21 0 0,20 0 0,1 0 16,42 0 31,1 0-47,-1 0 0,0 0 0,0 0 15,0 0-15,0 0 0,1 0 0,20 0 16,-21 0-16,0 0 16,0 0-16,1 0 0,-1-21 0,0 21 0,0-21 15,21 21-15,-20-21 0,-1 21 16,0-22-16,0 1 0</inkml:trace>
  <inkml:trace contextRef="#ctx0" brushRef="#br0" timeOffset="71946.21">26416 4847 0,'-21'0'15,"42"0"-15,-42-21 0,0 0 16,21 0-16,-22 0 16,22-1-16,0 1 15,0 0-15,0 0 16,22 21-16,-1 0 0,-21-21 15,21 21-15,0 0 0,0 0 16,0 0-16,1 0 0,-1 0 0,0 0 16,0 0-16,0 0 0,0 21 15,1 0-15,-1-21 0,0 21 16,-21 22-16,0-22 0,0 0 0,0 21 16,0 1-16,0-22 0,0 21 15,0-21-15,-21 0 0,0 1 0,21-1 16,-22 0-16,1 0 0,21 0 15,-21-21-15,0 0 0,21-21 47,0 0-47,0 0 0,21 0 16,0-1-16,0 1 0,-21 0 0,22 0 16,-1-21-16,0 20 0,0-20 15,0 21-15,0 0 0,1-22 0,-1 22 16,0 0-16,0 21 0,-21-21 15,21 21-15,-21-21 0,21 21 16,-21 21 47,-21-21 30,0 0 17,21 21-79,-21-21 0,0 0 16,0 0 47,-1 0-94</inkml:trace>
  <inkml:trace contextRef="#ctx0" brushRef="#br0" timeOffset="75442.39">27241 4720 0,'0'-21'15,"-21"21"17,21-21-32,-21 21 15,0 0 1,0 0 0,0 0-1,-1 21-15,1 0 0,21 0 16,-21 1-16,0-1 0,0 0 0,21 0 15,0 0-15,-21 0 0,21 22 16,-22-22-16,22 0 0,0 0 16,0 0-16,0 1 0,0-1 15</inkml:trace>
  <inkml:trace contextRef="#ctx0" brushRef="#br0" timeOffset="81106.67">27263 4741 0,'0'-21'0,"0"0"62,-22 21 1,1 0-63,0 21 15,0 0 1,0 1-16,21-1 16,0 0-16,0 0 0,-21 0 0,21 0 15,-22 1-15,22-1 16,0 0-16,0 0 0,0 0 16,0 0-16,0 1 15,22-22 1,-1 0-16,0 0 15,0 0-15,0 0 0,0 0 16,1 0-16,-1 0 0,-21-22 16,21 1-16,0 21 0,0-21 0,0 21 15,-21-21-15,0 0 0,0 0 16,0-1-16,0 1 0,0 0 0,0 0 16,0 0-16,0 0 0,0-1 0,0 1 15,0 0-15,-21 0 0,0 21 16,0-21-16,0 21 15,0 0-15,-1 0 16,44 0 31,-1 0-31,0 0-16,0 0 0,0 0 15,0 0-15,1 0 0,-1-21 16,0 21-16,0 0 0,0-22 0,0 22 15,1 0-15,-1 0 0,0 0 16,0 0-16,0 0 0,0 0 16,-21 22-1,0-1 1,0 0-16,0 0 0,0 0 16,0 0-16,0 1 15,-21-1-15,21 0 0,0 0 0,0 0 16,-21 0-16,21 1 0,-21-1 15,21 0 1,0-42 31,0 0-47,0-1 16,0 1-16,0 0 15,0 0-15,0 0 0,0 0 16,0-1-16,21 1 0,-21 0 15,21 21-15,0-21 0,1 0 0,-22 0 16,21 21-16,0-22 0,0 22 0,0-21 16,0 21-16,1 0 15,-1 0-15,0 0 0,-21 21 16,0 1-16,0-1 16,21 0-16,-21 0 0,0 0 0,0 0 15,0 1-15,0-1 0,0 0 16,0 0-16,0 0 0,0 0 15,0 1-15,-21-22 16,21 21 0,0-42 15,0-1-31,0 1 16,0 0-16,0 0 0,0 0 15,21 0-15,0-1 0,0 1 16,1 0-16,-1 0 0,0 0 0,0 0 15,0-1-15,43 1 0,-43 0 16,0 21-16,0-21 0,0 21 16,1 0-16,-1 0 0,0 21 15,-21 0-15,0 0 0,0 1 16,0-1-16,0 0 0,0 0 16,0 21-16,0-20 0,-21-1 0,0 0 15,21 0-15,-22 0 0,1 0 16,21 1-16,-21-22 15,42 0 1,0 0 0,1 0-16</inkml:trace>
  <inkml:trace contextRef="#ctx0" brushRef="#br0" timeOffset="81457.47">28977 4170 0,'0'-21'0,"0"42"0,0-63 16,0 63 15,0 0-31,-21 0 16,0 0-16,21 22 0,-21-22 15,-1 21-15,22-21 0,-21 22 0,0-1 16,0-21-16,21 21 0,-21-20 16,0 20-16,21-21 0,0 21 0,0-20 15,-22-1-15,22 0 0,-21 0 16,21 0-16,0 0 0,0 1 16,0-1-16,0-42 31,0-1-16</inkml:trace>
  <inkml:trace contextRef="#ctx0" brushRef="#br0" timeOffset="85651.07">28575 4466 0,'0'0'15,"-21"0"1,42 0-1,0 0 1,0 0-16,22 0 0,-22 0 0,21 0 16,0 0-16,1 0 0,-1 0 15,0 0-15,22-21 0,-22 0 0,1 21 16,20-21-16,-21 0 0,-20-1 16,20 1-16,0 0 0,-21 0 0,1 0 15,-1-22-15,0 22 0,-21 0 16,0 0-16,0 0 0,0 0 15,0-1-15,-21 44 32,0-1-32,21 0 15,-22 0-15,1 0 0,0 22 16,0-22-16,0 21 0,0-21 0,-1 22 16,1-22-16,0 21 0,21 0 0,-21-20 15,0-1-15,21 21 0,-21-21 16,21 0-16,0 1 0,-22-1 0,22 0 15,0 0-15,0 0 16,0 0-16,0 1 16,0-44 15,22 1-31,-1 21 0,0-21 16,-21 0-16,21 0 0,0 0 15,0-1-15,1 22 0,-1-21 0,0 0 16,0 21-16,0-21 0,0 21 15,-21 21 17,0 0-17,0 0-15,0 1 16,22-22-16,-1 21 0,0 0 16,0-21-16,0 0 0,0 0 15,1 21-15,-1-21 0,0 0 0,0 0 16,0 0-16,22 0 0,-22 0 15,0 0-15,0 0 0,21 0 0,-20 0 16,-1 0-16,0-21 0,0 21 0,-21-21 16,21 0-16,0-1 0,1 1 15,-22 0-15,0 0 0,21 21 0,-21-21 16,21 0-16,-21-1 0,-21 22 31,0 0-15,-1 0-16,1 22 15,0-1-15,21 0 0,-21-21 16,21 21-16,0 0 16,0 0-16,0 1 15,21-22 17,0 0-17,0 0 1,1 0-16,-22-22 15,0 1 1,0 0 31,0 0 2203,-22 21-1266,1 0-984,0 0 0,0 0 16,0 0-16,0 0 0,-1 0 0,-20 0 16</inkml:trace>
  <inkml:trace contextRef="#ctx0" brushRef="#br0" timeOffset="91710.98">29739 4551 0,'21'0'15,"-21"-21"1,21 21 0,-21-21 15,0-1 16,-21 22-32,0 0-15,0 0 16,0 22-16,0-22 0,21 21 16,-22-21-16,22 21 0,-21-21 15,21 21-15,-21 0 0,21 0 0,0 1 16,0-1-16,0 0 0,0 0 16,21-21-16,0 21 15,1 0-15,-1-21 0,0 0 0,21 0 16,-21 0-16,22 0 0,-1 0 15,0 0-15,1 0 0,-1 0 0,0 0 16</inkml:trace>
  <inkml:trace contextRef="#ctx0" brushRef="#br0" timeOffset="93118.92">30946 4233 0,'0'22'172</inkml:trace>
  <inkml:trace contextRef="#ctx0" brushRef="#br0" timeOffset="94572.13">30924 4360 0</inkml:trace>
  <inkml:trace contextRef="#ctx0" brushRef="#br0" timeOffset="94918.44">31009 4318 0,'0'0'0,"0"-21"15,0 0-15,0 0 16,0-1-16,0 1 15,0 0-15,0 0 0,0 0 16,0 0-16,-21 21 31,0 0-31,0 0 0,21 21 16,-22 0-16,1 0 0,0 21 16,0-20-16,0 20 0,0-21 0,-1 21 15,1-20-15,0 20 16,0-21-16,0 21 0,0-20 0,-1-1 0,1 21 15,21-21-15,0 0 16,0 1-16,0-1 0,0 0 16,0 0-16,0 0 15,0 0-15,21-21 16,1 0-16,-1 0 0,0 0 16,0 0-16,0 0 0,0 0 15,1 0-15</inkml:trace>
  <inkml:trace contextRef="#ctx0" brushRef="#br0" timeOffset="95166.78">31305 4466 0,'0'0'0,"0"-21"0,-21 21 31,0 0-31,0 0 15,0 0 1,0 0 0</inkml:trace>
  <inkml:trace contextRef="#ctx0" brushRef="#br0" timeOffset="96090.25">30988 4191 0,'0'0'0,"0"-21"16,0 0-1,-21 0 17,0 21-32,-1 0 15,1 21 1,21 0-16,-21 0 0,21 0 16,-21 0-16,21 1 0,0-1 0,0 21 15,-21-21-15,21 0 0,-21 22 16,21-22-16,0 21 0,0-21 0,-22 22 15,22-22-15,-21 0 0,21 21 16,-21-20-16,21-1 0,-21 0 0,21 21 16,-21-21-16,0 1 0,21-1 15,0 0-15,0 0 0,-22 0 16,22 0-16,-21 1 0,42-22 62,-21-22-62,22 22 0,-22-21 0,21 0 16,0 21-16</inkml:trace>
  <inkml:trace contextRef="#ctx0" brushRef="#br0" timeOffset="96702.9">30840 4191 0,'0'-21'0,"-43"-21"16,43 20-1,0 1 1,0 0 15,22 21-31,-1 0 16,0 0-16,0 0 0,0 0 16,0 0-16,1 0 0,-1 0 0,0 0 15,0 0-15,0 0 0,-21 21 16,0 0-16,0 1 0,0-1 15,0 21-15,0-21 0,-21 0 16,-21 22-16,21-22 0,-1 21 0,-20-21 16,21 1-16,-21-1 0,20 0 15,-20 0-15,21 0 0,0 0 0,0 1 16,-1-22-16,1 21 0,21 0 16,21-21 15,1 0-16,-1 0-15,0 0 0</inkml:trace>
  <inkml:trace contextRef="#ctx0" brushRef="#br0" timeOffset="97150.64">31221 4382 0,'-64'0'15,"64"21"1,-21-21-16,0 21 0,0 0 16,0-21-16,21 21 0,-22 0 0,1 1 15,0-22-15,21 21 0,-21 0 16,21 0-16,-21-21 0,21 21 0,0 0 16,0 1-16,0-1 0,0 0 15,21-21 1,0 0-16,0 0 0,0 0 15,1 0-15,-1 0 0,0 0 16,0 0-16,0 0 0,0-21 0,22 0 16,-22 21-16,0-22 0,0 1 15,0 0-15,1 0 0,-1 0 0,-21 0 16,0-1-16,0 1 16,0 0-16,0 0 0,0 0 0,0 0 15,-21-1-15,-1 22 16,1 0-16,0 0 0,0 0 15,0 0-15,0 0 0,-1 22 0,1-22 16,0 21-16,0-21 0,0 0 16,21 21-16,-21-21 0,21 21 15,21-21 1,0 0-16,21 0 0,-21 0 0,22 0 16</inkml:trace>
  <inkml:trace contextRef="#ctx0" brushRef="#br0" timeOffset="97498.44">31644 4382 0,'0'0'0,"-21"0"31,0 0-15,0 0-16,-1 0 0,1 0 0,0 0 16,21 21-16,-21 0 15,21 0-15,0 0 0,0 0 16,0 1-1,21-1-15,0-21 0,-21 21 16,21-21-16,1 21 0,-22 0 16,21-21-16,0 21 15,-21 1-15,0-1 32,-21-21-32,0 0 0,-1 0 15,1 0-15,0 0 0,0 0 16,-21 0-16,20 0 0,1 0 0,-21 0 15,21 0-15,0-21 0,21-1 16,0 1 0,0 0-16,21 21 0,0-21 15</inkml:trace>
  <inkml:trace contextRef="#ctx0" brushRef="#br0" timeOffset="97803.27">31962 4170 0,'0'-42'16,"0"84"-16,0-106 0,0 43 0,0 0 16,-22 21-16,22-21 15,-21 21-15,0 21 16,0-21-16,21 21 16,-21 0-16,21 22 0,-21-22 15,21 21-15,-22-21 0,22 22 0,-21-1 16,21-21-16,-21 22 0,21-22 15,-21 21-15,21-21 0,0 0 16,0 1-16,0-1 0,0 0 0,0 0 16,0 0-16,0 0 15,0 1-15,21-22 16,0 0-16,0 0 16,1 0-16,-1 0 15,-21-22-15,21 1 16</inkml:trace>
  <inkml:trace contextRef="#ctx0" brushRef="#br0" timeOffset="97978.17">31729 4424 0,'0'-21'0,"0"42"0,-21-42 0,-1 21 16,22-21 15,22 21-31,-1 0 0,0 0 0,0 0 16,0 0-16,0 0 0,22 0 15,-22 0-15,21 0 0,-21 0 16,22 0-16,-1 0 0,0 0 0,-20 0 16</inkml:trace>
  <inkml:trace contextRef="#ctx0" brushRef="#br0" timeOffset="98605.71">32300 4360 0,'-42'22'31,"21"-1"-31,0 0 0,-1-21 15,1 21-15,0 0 0,0-21 16,0 21-16,21 1 0,-21-1 0,-1-21 16,22 21-16,-21 0 0,21 0 15,0 0 1,0-42 46,0 0-62,0 0 0,0 0 16,21 0-16,-21-1 0,22 1 16,-1 0-16,0 0 0,-21 0 0,21 0 15,0-1-15,0 1 0,1 21 16,-1 0-16,0 0 0,0 0 16,0 0-16,0 21 15,-21 1 1,0-1-16,0 0 15,0 0-15,0 0 0,0 0 0,0 1 16,0-1-16,0 0 16,-21-21-16,21 21 0,0-42 62,0 0-46,21 21-16,1-21 0,-1-1 0,0 1 15,0 0-15,0 0 0,22 0 16,-22 0-16,0 21 0,0-22 0,0 22 16,0 0-16,1 0 15,-22 22-15,0-1 16,0 0-16,0 0 16,0 0-16,-22 0 0,22 1 0,0-1 15,-21-21-15,0 21 0,21 0 16,-21-21-16,21 21 0,0 0 0,21-21 31</inkml:trace>
  <inkml:trace contextRef="#ctx0" brushRef="#br0" timeOffset="99430.79">32935 4445 0,'0'-21'0,"0"42"0,0-63 0,0 21 15,0-1-15,-21 22 16,0 0-16,0 0 16,0 0-16,-1 0 0,1 0 15,0 22-15,-21-22 0,21 21 0,-1 0 16,1 0-16,-21 0 0,21 0 16,21 1-16,-21-22 0,21 21 15,0 0-15,-22 0 0,22 0 16,22 0-1,-1-21-15,0 0 0,0 0 0,0 0 16,0 0 0,1 0-16,-1 0 0,0-21 0,0 0 15,0 0-15,0 0 0,1 0 16,-1 21-16,0-22 0,0 1 0,-21 0 16,21 21-16,-21-21 15,-21 21 1,21 21-1,-21 0-15,0 0 0,21 1 16,-21-1 0,21 0-16,0 0 0,0 0 15,21-21-15,0 0 16,0 0-16,0 0 16,0 0-16,1 0 0,-1 0 15,0 0-15,0 0 0,0-21 0,0 21 16,1-21-16,-1 0 0,0 21 15,0-21-15,0-1 0,0 1 16,1 0-16,-22 0 0,-22 42 47,1 0-47,0-21 0,0 21 16,0 1-16,0-22 0,-1 21 0,1 0 15,0-21-15,21 21 16,-21-21-16,21 21 0,-21-21 15,21-21 32,0 0-47,21 0 16,0 0-16,0-1 0,0 1 16,1 0-16,-1 0 0,21 0 0,-21-22 15,22 22-15,-1 0 16,0 0-16,1 0 0,-1 0 0,0 21 15,22 0-15,-22 0 0,0 0 0,1 21 16,-22 0-16,21 0 16,-21 0-16,-21 0 0,0 1 0,0 20 15,-21-21-15,0 0 0,-21 0 16,21 22-16,-22-43 0,22 21 0,-21 0 16,-1 0-16,1-21 0,0 21 15,-1-21-15,1 0 0,0 22 0,-22-22 16</inkml:trace>
  <inkml:trace contextRef="#ctx0" brushRef="#br0" timeOffset="101734.51">296 7006 0,'-21'0'0,"0"0"15,42 0 17,21 0-32,1 0 15,-1 0-15,0 0 0,22 0 0,-1-21 16,1 0-16,-1 21 0,-20 0 16,20 0-16,1-21 0,-22 21 15,0 0-15,-20 0 0,20 0 0,-21 0 16,-42 0 15,0 0-31,0 21 0,-22-21 16,22 0-16,0 0 0</inkml:trace>
  <inkml:trace contextRef="#ctx0" brushRef="#br0" timeOffset="102015.04">614 6985 0,'-21'0'0,"21"21"31,0 0-15,0 1-16,0 20 0,0 0 16,0 1-16,0-1 0,0 0 15,-22 22-15,22-22 0,-21 0 0,21 1 16,0-1-16,0 0 0,0-20 15,-21 20-15,21-21 0,0 0 0,0 0 16,0 1-16,21-22 16,0 0-1,1 0 1,-1-22-16,-21 1 0</inkml:trace>
  <inkml:trace contextRef="#ctx0" brushRef="#br0" timeOffset="102383.34">931 7281 0,'21'0'16,"1"0"-16,-1-21 16,-21 0-16,21 21 0,0-21 15,0 21-15,0-21 0,1 21 16,-1-21-16,0-1 0,0 22 15,-21-21-15,0 0 0,0 0 16,-21 21 0,0 0-16,0 0 0,-1 0 15,1 0-15,-21 21 0,21 0 16,0 22-16,-1-22 0,1 21 0,0-21 16,21 22-16,-21-1 0,21-21 15,-21 21-15,21-20 0,0-1 0,0 21 16,0-21-16,0 0 15,0 1-15,21-22 0,0 0 16,0 0-16,0 0 16,1 0-16,-1 0 0,0 0 0,0 0 15,85-64 1</inkml:trace>
  <inkml:trace contextRef="#ctx0" brushRef="#br0" timeOffset="102754.55">1630 7112 0,'-85'21'32,"64"-21"-17,-21 21-15,20 1 0,1-22 16,0 21-16,0 0 0,0 0 0,0-21 16,21 21-16,0 0 0,0 1 15,0-1-15,0 0 0,21-21 16,0 21-16,21-21 0,-21 21 15,1 0-15,-1-21 0,0 22 0,21-22 16,-21 21-16,1-21 0,-1 21 16,-21 0-16,21 0 0,-21 0 15,0 1-15,-21-1 16,-22 0-16,22-21 16,0 0-16,-21 0 0,21 21 15,-22-21-15,22 0 0,-21 0 16,21 0-16,-1 0 0,1 0 15,0 0-15,0 0 0,21-21 0,0 0 16,0 0-16,0-1 16,0 1-16,21 0 0,0-21 0,0 21 15,22-1-15,-22 1 0</inkml:trace>
  <inkml:trace contextRef="#ctx0" brushRef="#br0" timeOffset="103056.37">2095 6858 0,'0'-21'0,"0"42"0,22-63 0,-22 21 15,0 42 1,0 0 0,0 21-16,-22-21 15,1 22-15,0-22 0,21 21 0,-21 1 16,0 20-16,0-21 0,21 1 15,-22-1-15,1 22 0,0-22 0,0 0 16,21 1-16,0-22 0,0 21 16,0-21-16,0 0 0,0 1 0,0-1 15,21-21-15,0 0 16,0 0-16,1 0 0,-1 0 16,0 0-16,0 0 0,-21-21 0,21-1 15,0 1-15,1 0 0,-1 0 16</inkml:trace>
  <inkml:trace contextRef="#ctx0" brushRef="#br0" timeOffset="103255.26">1990 7112 0,'0'0'0,"-22"0"0,1 0 0,42 0 46,1 0-46,-1 0 0,0-21 16,0 21-16,21 0 0,-20-21 0,-1 21 16,21 0-16,-21-21 0,0-1 15,1 22-15,-1-21 0,21 0 0</inkml:trace>
  <inkml:trace contextRef="#ctx0" brushRef="#br0" timeOffset="104302.66">3217 7070 0,'0'-21'62,"21"21"-62,-21-22 16,22 1-16,-1 21 15,-21-21-15,0 0 0,21 21 0,-21-21 16,21 0-16,-21-1 16,0 1-16,0 0 0,0 0 0,0 0 15,0 0-15,0-1 16,-21 22-16,0 0 15,0 0-15,-1 0 0,1 0 0,0 0 16,0 22-16,-21-1 0,20 0 16,-20 0-16,0 0 0,-1 0 0,22 1 15,-21-1-15,21 0 16,0 0-16,-1 0 0,1 0 0,0 1 16,21-1-16,0 0 0,0 0 15,0 0-15,21 0 0,0-21 16,1 22-16,-1-1 0,0 0 0,0 0 15,21 0-15,-20 0 0,-1 1 16,21-1-16,-21 0 0,0 0 0,22-21 16,-22 21-16,0 0 0,0 1 15,0-1-15,-21 0 0,0 0 0,0 0 16,0 0-16,-21 1 16,0-1-16,0 0 0,0-21 0,-22 21 15,1-21-15,0 0 0,-1 21 16,1-21-16,0 0 0,-1 0 15,1 0-15,0 0 0,-1 0 0,22-21 16,-21 0-16,21 0 0,-22 0 16,22 21-16,0-22 0,21-20 0,0 21 15,0 0-15,0 0 0,0-1 16,0 1-16,0 0 0,0 0 0,21 21 16,0-21-16,1 0 0,-1-1 15,0 1-15,0 21 0,0-21 0</inkml:trace>
  <inkml:trace contextRef="#ctx0" brushRef="#br0" timeOffset="104662.45">3577 7091 0,'0'0'15,"21"-21"-15,-21 0 16,0-1-16,-21 22 0,0 0 15,0 0 1,0 0-16,-1 0 16,1 0-1,21 22 17</inkml:trace>
  <inkml:trace contextRef="#ctx0" brushRef="#br0" timeOffset="105146.18">3048 6837 0,'0'21'16,"0"0"-1,-21 0-15,21 22 0,0-22 0,0 21 16,0 1-16,0-1 0,-21 21 0,21-20 16,-22 20-16,22 1 15,0-22-15,0 22 0,-21-22 0,21 21 16,-21-20-16,21-1 0,-21 0 16,21 1-16,0-22 0,0 21 0,0-21 15,0 1-15,0-1 0,0 0 0,0 0 16,0-42 15,0 0-15,0 0-16,0-1 0,0 1 0,0 0 15,0 0-15,0 0 0,0-22 16,0 22-16,0 0 0,0 0 0</inkml:trace>
  <inkml:trace contextRef="#ctx0" brushRef="#br0" timeOffset="106034.67">3111 6922 0,'0'-22'0,"0"44"0,0-65 0,0 22 16,0 0-16,0 0 31,-21 21 0,0 21-31,0 0 16,0 0-16,-22 0 0,22 1 15,0 20-15,-21-21 0,21 0 0,-22 0 16,22 1-16,0-1 0,0 0 16,0 21-16,21-21 0,0 1 0,0-1 15,0 0-15,0 0 16,21-21-16,0 21 0,0 0 0,0 1 15,22-22-15,-22 21 0,21 0 0,-21 0 16,22 0-16,-22 0 16,21-21-16,-21 22 0,0-1 0,1 0 15,-1 0-15,0-21 0,-21 21 16,0 0-16,0 1 0,0-1 16,-42-21-16,20 21 0,-20 0 15,0-21-15,-1 21 0,1-21 0,0 0 16,-22 21-16,22-21 0,0 0 0,-22 0 15,43 0-15,-21 0 0,-1 0 16,22 0-16,0 0 0,0-21 16,21 0-16,0 0 0,21 0 15,21 0-15,-21-1 0,22 22 16,-1-21-16,-21 0 16,22 0-16,-1 21 0,0-21 0</inkml:trace>
  <inkml:trace contextRef="#ctx0" brushRef="#br0" timeOffset="106838.21">3577 7027 0,'0'0'0,"0"-21"16,-21 21 15,0 0-31,0 0 15,-1 21-15,22 1 0,-21 20 16,0-21-16,0 0 0,0 22 0,0-1 16,21 0-16,-22 1 0,1-1 15,0-21-15,21 21 0,0 1 0,-21-22 16,21 21-16,0-21 0,0 1 16,0-1-16,0 0 0,21 0 15,0-21-15,0 0 0,1 0 0,20 0 16,-21 0-16,0 0 15,22 0-15,-22-21 0,21 0 0,0 21 0,-20-43 16,20 22-16,-21 0 16,21 0-16,-20-21 0,20-1 0,-21 22 15,0-21-15,0-1 0,-21 22 0,0 0 16,0-21-16,0 21 0,0-1 16,-21 22-16,0-21 0,0 21 15,0 0-15,0 0 0,-1 0 16,1 0-16,21 21 0,0 1 15,0-1 1,21-21-16,1 21 0,-1-21 16,0 21-16,0 0 15,0 0-15,0-21 0,1 22 16,-22-1-16,0 0 0,0 0 0,0 0 16,0 0-16,0 1 0,0 20 0,0-21 15,0 0-15,0 0 0,0 1 16,0-1-16,0 0 15,21-21 1,0 0-16,0 0 0,0-21 16,0 0-16,1 21 0,-1-22 0,0 1 15,0 0-15,0 0 0,0-21 16,1 20-16,-1-20 0,0 21 0,0-21 16,-21 20-16,21-20 0,-21 21 15,21 0-15,-21 0 0,0-1 16,0 44-1,0-1 1,-21 0-16,21 0 0,0 21 16,0-20-16,-21-1 0,21 0 15,0 0-15,0 0 0,0 0 0,0 1 16,0-1-16,0 0 0,0 0 16,21-21-1,0 0 1,1-21-16,-1 0 0,-21 0 15,0-1-15,21 1 16,0 0-16</inkml:trace>
  <inkml:trace contextRef="#ctx0" brushRef="#br0" timeOffset="107167.02">4360 6858 0,'-21'0'0,"42"0"0,-63 0 0,21 0 16,0 0-16,-1 0 0,22 21 0,-21-21 15,21 21-15,-21 1 0,21-1 16,0 0-16,0 0 16,21-21-1,0 0-15,1 0 0,-1 0 16,0 0-16,21 0 0,-21 0 0,1-21 16,-1 21-16,0-21 0,0 0 15,0-1-15,0 1 0,1 0 16,-22 0-16,0 0 15,0 0-15,0-1 0,-22 22 16,1 0-16,-21 0 0,21 0 0,0 0 16,-1 0-16,-20 22 0,21-1 15,0-21-15,0 21 0,-1 0 0,1 0 16,21 0-16,-21 1 0,21-1 16,0 0-16,0 0 0,0 0 15,0 0-15</inkml:trace>
  <inkml:trace contextRef="#ctx0" brushRef="#br0" timeOffset="107819.65">4911 7006 0,'-22'21'31,"22"1"-31,-21-1 15,21 0-15,-21 0 0,21 21 16,0 1-16,0-22 0,0 21 16,0 1-16,-21 20 0,21-21 0,0 1 15,-21 20-15,21 1 0,0-22 16,-21 22-16,-1-1 0,1 1 0,0-1 16,0 1-16,0 20 0,0-20 0,21 20 15,-22-20-15,1-1 0,0 1 0,0-1 16,0 1-16,21-22 0,0 1 15,-21-1-15,-1 0 0,22 1 0,0-22 16,-21 0-16,21-42 31,0 0-31,21-1 0,1-20 16,-1 0-16,0-1 0,0 1 0,0-21 16,0-1-16,1-21 0,-22 22 15,21-22-15,0 1 0,0-1 0,0 0 16,0 1-16,1-1 0,-22 0 0,0 1 15,21-1-15,-21 21 0,21 1 16,-21-1-16,0 1 0,0 21 0,0-1 16,0 22-16,21-21 0,-21 21 0,21-1 15,0 1-15,1 21 16,-22-21-16,21 21 0,0 0 0,0 0 16,0 0-16,0 0 0,1 21 15,-1 0-15,0 1 0,-21-1 16,0 0-16,21 21 0,-21-21 0,0 22 15,0-22-15,0 21 0,-21-21 16,0 22-16,0-22 0,-1 0 0,1 0 16,-21 0-16,21 1 0,0-22 0,-22 21 15,22-21-15,0 0 0,0 0 16,21-21 0,0-1-16,0 1 15,21 0-15,0 0 0,0 0 16,0-22-16,1 1 0,-1 21 0</inkml:trace>
  <inkml:trace contextRef="#ctx0" brushRef="#br0" timeOffset="108091.49">5334 6731 0,'0'0'0,"0"-21"0,0 42 47,0 0-47,0 0 15,-21 1-15,0 20 0,21-21 0,-22 21 16,22 1-16,-21-1 0,21 0 16,-21 1-16,0-1 0,21 0 15,0 1-15,0-22 0,0 21 0,0 1 16,0-22-16,0 0 0,0 0 16,0 0-16,0 0 0,21-21 15,0 0-15,0 0 0,1 0 16,-1 0-16,0-21 0,21 0 15,-21 0-15,1 0 0,-1 0 0,0-1 16,0-20-16</inkml:trace>
  <inkml:trace contextRef="#ctx0" brushRef="#br0" timeOffset="108394.32">5694 7027 0,'42'-42'16,"-42"21"-16,-106 148 0,170-191 0,-1 1 0,-63 42 16,-21 21-1,0 0-15,0 21 0,0 0 16,-1 0-16,1 0 15,21 1-15,0-1 16,0 0 0,21-21-16,1 0 0,-1 0 15,0 21-15,0 0 0,0-21 0,0 0 16,1 21-16,-1-21 0,-21 22 0,0-1 16,21-21-16,-21 21 15,0 0-15,0 0 0,-21 0 16,0 1-16,-1-1 15,1-21-15,0 21 0,-21-21 16,21 0-16,-1 21 0,1-21 0,0 0 16,0 0-16,0 0 0,0 0 15,-1 0-15,1 0 16,21-21-16,0 0 0,0 0 0</inkml:trace>
  <inkml:trace contextRef="#ctx0" brushRef="#br0" timeOffset="108638.18">5207 6900 0,'0'0'0,"0"-21"31,0 0-31,21 21 0,0-21 16,0 21-16,22-21 0,-22 21 0,21-21 15,-21 21-15,22 0 0,-1-22 0,0 22 16,-20 0-16,20 0 0,0-21 15,-21 21-15,1 0 0,-1 0 0,0 0 16,0 0-16,0 0 0,0 0 16,1 0-1</inkml:trace>
  <inkml:trace contextRef="#ctx0" brushRef="#br0" timeOffset="108875.04">6413 7557 0,'0'21'0,"0"0"31,-21-21 0,0 0-31,0 0 16,0 0-16,0 21 0,-1-21 15,1 21-15,0-21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3:50:25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1355 0,'0'0'0,"0"-212"16,0 0-16,0 43 0,0 21 0,0 42 15,0 21-15,0 22 0,0-1 0,0 22 16,0 21-16,0-21 16,0 20-16,21 1 0,-21 0 15,0 0-15,21 21 16</inkml:trace>
  <inkml:trace contextRef="#ctx0" brushRef="#br0" timeOffset="1147.84">4064 275 0,'0'0'0,"0"-21"0,0 0 16,0 42 31,0 0-47,-21 0 0,0 1 16,21-1-16,-22 21 15,1 0-15,0 1 0,0-1 0,0 22 16,-22-22-16,1 21 0,21 1 15,-21-22-15,-1 22 0,22-1 16,-21-20-16,21 20 0,-1-21 0,1-20 16,0 20-16,21-21 0,-21 21 15,21-20-15,0-1 0,21-42 32,-21-1-17,21 22-15,-21-21 0,0-21 16,21 21-16,-21 0 0,0-22 15,22 1-15,-22 21 0</inkml:trace>
  <inkml:trace contextRef="#ctx0" brushRef="#br0" timeOffset="1540.53">3937 318 0,'0'21'32,"0"0"-17,0 0-15,21 0 0,-21 22 0,0-22 16,21 21-16,-21-21 0,0 22 15,0-1-15,0 0 0,0 22 16,0-22-16,0 0 0,0 22 0,0-22 16,0 1-16,0-1 0,0 0 15,0 1-15,0-1 0,0-21 0,0 21 16,0-20-16,0-1 16,0 0-16,-21 0 0,0-21 31,0 0-16,21-21 1,0 0-16,-21 0 0,21-1 0</inkml:trace>
  <inkml:trace contextRef="#ctx0" brushRef="#br0" timeOffset="1799.38">3662 910 0,'42'-21'32,"-21"0"-32,0 21 0,1-21 15,-1 21-15,21 0 0,-21-21 16,22 21-16,-1-22 0,-21 22 0,21 0 16,1-21-16,-22 21 0,0 0 15,21 0-15,-20 0 0,-1 0 16,-21-21 15</inkml:trace>
  <inkml:trace contextRef="#ctx0" brushRef="#br0" timeOffset="2132.19">4720 445 0,'-21'-22'31,"0"22"-31,0 22 16,21-1-16,0 21 15,0-21-15,0 22 16,0-22-16,0 21 0,0 0 0,0 1 15,0 20-15,0-20 0,0-1 16,-22 21-16,22-20 0,0-1 0,0 0 16,0 1-16,0-22 0,0 21 15,0-21-15,0 1 0,0-1 0,0 0 16,22-21 0,-22-21-1,0 0-15,0-1 16,0 1-16,0 0 0</inkml:trace>
  <inkml:trace contextRef="#ctx0" brushRef="#br0" timeOffset="2456">4614 635 0,'0'0'16,"-21"-21"-16,21-21 0,0 20 0,0 1 16,0 0-16,0 0 0,0 0 15,0 0-15,21-1 0,0 1 16,1 21-16,20-21 0,0 0 15,1 21-15,-1 0 0,0 0 0,1 0 16,-22 0-16,21 0 0,0 0 16,-20 21-16,20 0 0,-42 0 15,21 22-15,-21-22 0,0 0 16,0 21-16,-21-20 0,0 20 0,0-21 16,-22 21-16,1-20 0,0-1 15,-1 0-15,1 0 0,0 0 0,-1 0 16,1 1-16,0-1 0,20-21 15,1 0-15,0 0 0,0 0 0,42 0 32,0-21-32,22-1 15,-22 22-15,21-21 0,0 0 16,1 0-16</inkml:trace>
  <inkml:trace contextRef="#ctx0" brushRef="#br0" timeOffset="2773.8">5694 423 0,'0'0'16,"-21"0"15,-1 0-31,22 22 16,-21-1-16,21 0 0,0 0 0,-21 21 15,0-20-15,21 20 0,-21 0 16,21-21-16,0 22 0,0-1 16,0 0-16,0 1 0,0-22 0,0 21 15,0 1-15,0-22 0,0 0 16,0 21-16,0-21 0,0 1 0,0-1 16,0 0-16,0-42 31,0 0-16,0-1-15</inkml:trace>
  <inkml:trace contextRef="#ctx0" brushRef="#br0" timeOffset="3043.65">5292 995 0,'-22'21'0,"44"-42"0,-65 63 0,43-21 16,-21 1-16,21-1 0,0 0 0,0 0 15,0 0-15,0 0 0,0 1 16,21-1-16,0-21 0,1 21 0,20-21 16,-21 0-16,21 21 0,1-21 15,-1 0-15,22 0 0,-22 0 16,0 0-16,1 0 0,-1 0 16,21-21-16,-20 21 0,-22-21 0,21 0 15,-21 21-15,1-22 0,-1 1 16,0 0-16,0 0 0,0 0 15,-21 0-15,0-1 0,0 1 16,0 0-16,0-21 0,0 21 0,0-1 16</inkml:trace>
  <inkml:trace contextRef="#ctx0" brushRef="#br0" timeOffset="3319.49">5440 508 0,'21'0'31,"0"0"-31,21-21 16,-20 21-16,-1 0 0,21-21 0,-21 21 15,22 0-15,-22 0 0,21-21 16,-21 21-16,22-22 0,-22 22 0,0 0 15,0 0-15,0 0 0</inkml:trace>
  <inkml:trace contextRef="#ctx0" brushRef="#br0" timeOffset="3851.23">7535 339 0,'-21'0'16,"42"0"-16,-63 0 0,21 0 0,0 0 15,21-21 1,21 21 0,0 0-16,21-22 0,1 22 0,-1 0 15,0-21-15,22 21 0,-1 0 16,-20-21-16,20 21 0,1 0 0,-22-21 15,21 21-15,-20 0 0,-1-21 16,0 21-16,1 0 0,-22 0 16,0 0-16,0 0 0,-21 21 31,-21-21-31,21 21 16,-42-21-16,21 0 0,-22 21 0</inkml:trace>
  <inkml:trace contextRef="#ctx0" brushRef="#br0" timeOffset="4116.97">7895 339 0,'0'21'0,"0"0"16,0 0-16,0 0 15,0 1-15,0-1 0,0 21 0,-21-21 16,21 22-16,0-22 0,0 21 15,-21 0-15,21 1 0,-21-1 0,-1 0 16,22 1-16,-21-1 0,21 0 16,0 1-16,0-22 0,-21 21 0,21-21 15,0 1-15,0-1 0,0 0 16,0 0-16,21-21 31,0 0-31</inkml:trace>
  <inkml:trace contextRef="#ctx0" brushRef="#br0" timeOffset="4529.32">8043 847 0,'0'21'31,"21"-21"-31,1 0 15,-1 0-15,0 0 16,0 0-16,0 0 0,0-21 0,1 0 16,-1 21-16,0-22 15,0 1-15,21 21 0,-20-21 0,-1 0 16,0 0-16,-21 0 16,21 21-16,-21-22 0,0 1 15,-21 21 1,0 0-16,0 0 0,-1 0 15,-20 0-15,21 21 0,0 1 0,0-1 16,-1 0-16,1 21 16,0 1-16,0-22 0,0 21 0,0 0 0,-1 1 15,22-22-15,0 21 16,0-21-16,0 22 0,0-22 0,0 0 16,0 0-16,22 0 15,20-21-15,-21 0 0,0 0 16,0 0-16,22 0 0,-22 0 15,21-21-15,-21 0 0,22 0 0,-1 0 16</inkml:trace>
  <inkml:trace contextRef="#ctx0" brushRef="#br0" timeOffset="4912.6">9017 677 0,'0'0'0,"0"-21"16,-21 21-16,0 0 15,-1 0-15,-20 0 0,21 0 16,-21 0-16,20 0 0,-20 21 0,21-21 16,-21 22-16,20-1 0,1 0 15,0 0-15,21 0 0,0 0 16,0 1-16,0-1 0,0 0 16,0 0-16,21 0 0,22 0 15,-22-21-15,0 22 0,21-1 16,1-21-16,-22 21 0,21-21 0,-21 21 15,0-21-15,22 0 0,-22 21 16,-21 0 0,-21 1-1,0-22-15,-22 0 0,22 21 16,-21-21-16,-22 0 0,22 0 16,0 0-16,-1 21 0,1-21 0,0 0 15,20 0-15,-20 0 0,21 0 16,0 0-16,21-21 15,0 0 1,21 21-16,0-22 0</inkml:trace>
  <inkml:trace contextRef="#ctx0" brushRef="#br0" timeOffset="5244.42">9504 275 0,'-43'64'31,"43"-43"-31,-21 0 16,0 21-16,21 1 0,0-1 0,-21 0 15,0 1-15,21-1 0,0 0 16,0 1-16,-21-1 0,21 0 15,-22 1-15,22-1 0,0 0 0,0 1 16,0-1-16,0-21 0,0 0 16,0 22-16,22-22 0,-22 0 15,21-21-15,0 0 0,0 0 16,0 0-16,0 0 16,1-21-16,-1 0 0,-21 0 15,21-1-15,-21 1 0,21-21 0</inkml:trace>
  <inkml:trace contextRef="#ctx0" brushRef="#br0" timeOffset="5415.32">9313 720 0,'-21'0'0,"42"0"31,0 0-31,1 0 0,-1 0 16,0 0-16,0-21 0,0 21 15,0 0-15,1 0 0,20 0 0,-21-22 16,0 1-16,0 21 0</inkml:trace>
  <inkml:trace contextRef="#ctx0" brushRef="#br0" timeOffset="6179.88">11197 466 0,'0'0'16,"0"-21"-16,0-1 0,0 1 0,21 0 16,-21 0-16,21 0 0,1 0 15,-1 21-15,-21-22 16,21 22-16,0 0 0,0 0 15,0 22-15,1-1 0,-1 0 16,0 21-16,0 1 0,0-1 16,0 0-16,1 22 0,-1-22 15,-21 22-15,0-22 0,0 21 16,0 1-16,0-22 0,0 1 0,0-1 0,0 0 16,0 1-16,0-22 15,0 0-15,0 0 0,0-42 31,0-21-15,0 20-16,0-20 0,0 0 16,0-1-16,0 1 0,21 0 0,0-22 15,-21 22-15,21-22 0,0 22 16,1-21-16,-1-1 0,0 22 0,0-22 16,21 22-16,-20 0 0,-1 20 15,0-20-15,0 21 0,0 0 16,0 21-16,-21 21 15,0 0 1,0 0-16,0 0 0,0 22 16,-21-22-16,21 0 0,-21 21 0</inkml:trace>
  <inkml:trace contextRef="#ctx0" brushRef="#br0" timeOffset="7240.28">12255 1037 0,'0'0'0,"22"0"0,-1-21 0,0 21 15,0-42-15,0 21 0,0-1 16,-21-20-16,22 21 0,-22 0 16,21-22-16,-21 22 0,0 0 0,0-21 15,0 21-15,0-22 0,0 22 16,-21 0-16,21 0 0,-22 0 0,1-1 15,-21 22-15,21 0 0,0 0 16,-22 0-16,1 0 0,0 22 0,20-1 16,-20 0-16,0 21 0,21 1 15,-22-1-15,22 0 0,0 1 16,0 20-16,0-21 0,21 1 16,0-1-16,0 0 0,0 1 0,0-22 15,0 0-15,0 21 0,21-20 16,21-22-16,-21 0 0,0 0 15,22 0-15,-22 0 0,21 0 16,1-22-16,-22 1 0,21 0 0,0 0 16,-20-21-16,20 20 0,0-20 0,-21 0 15,1-1-15,-1 1 0,0-21 16,0 20-16,0 1 0,0 21 0,-21-22 16,0 22-16,22-21 0,-22 21 15,0 42 16,0 0-31,0 0 0,0 0 16,-22 22-16,22-22 0,-21 21 16,21 1-16,0-1 0,0-21 0,0 21 15,0 1-15,0-22 0,0 0 16,0 0-16,0 0 0,0 1 0,0-1 16,0 0-16,21-21 15,1 0-15,-1 0 0,0 0 16,0-21-16,0 0 0,0-1 15,1 1-15,20 0 0,-21-21 0,0-1 16,0 1-16,22 0 0,-22-1 16,0 1-16,0 0 0,0-1 15,1 1-15,-22-21 0,21 20 0,-21 1 16,21 0-16,-21-1 0,0 1 16,0 21-16,0 0 0,0-1 0,0 1 15,0 0-15,0 42 16,0 0-1,0 22-15,0-22 0,-21 21 16,21 1-16,0-1 0,-21 0 0,21 1 16,0-1-16,0 0 0,0 1 15,-22-1-15,22 0 0,0 1 0,0-1 16,0 0-16,0 1 16,0-22-16,0 0 0,0 21 0,22-42 15,-1 21-15,0 1 0,0-22 16,0 0-16,0 0 0,1 0 0,-1 0 15,21 0-15,-21-22 0,0 1 16,22 0-16,-22 0 0,0 0 0,21 0 16,-20-22-16,-1 22 0,0-21 0,0-1 15,-21 22-15,21 0 0,-21 0 16,21 0-16,-21 0 0,22 21 16,-22 21-1,0 0-15,0 0 16,-22 21-16,22-20 15,-21-1-15,0 21 0,21-21 0,0 0 16,0 1-16,0-1 0,0 0 16,0 0-16,0 0 0,0 0 0,0 1 15,0-44 17,0 1-32,0 0 15,0 0-15</inkml:trace>
  <inkml:trace contextRef="#ctx0" brushRef="#br0" timeOffset="7408.18">13462 508 0,'0'0'0,"0"-21"0,0 0 15,0 0-15,0 42 47,0 0-31,0 0-16,21-21 15,0 21-15,0 0 16,1-21-16</inkml:trace>
  <inkml:trace contextRef="#ctx0" brushRef="#br0" timeOffset="8044.82">14309 889 0,'21'0'0,"-42"0"0,63 0 0,-42-21 16,21 0-16,-21 0 16,0-1-16,0 1 0,21 0 0,-21 0 15,0 0-15,0 0 0,0-1 16,0 1-16,-21 0 0,0 21 0,0-21 16,0 0-16,-1 0 15,1 21-15,-21 0 0,0 0 0,20 0 0,-20 0 16,0 0-16,-1 21 0,1 0 15,0 0-15,-1 0 0,22 22 16,-21-1-16,21 0 0,0 1 0,-1-1 16,1 0-16,21 1 0,0-22 15,0 21-15,0 0 0,0-20 0,0-1 16,0 0-16,21 0 0,1 0 16,-1 0-16,0-21 0,0 0 15,0 0-15,22 0 0,-22 0 0,21 0 16,-21-21-16,22 21 0,-22-21 0,21 0 15,-21 0-15,22 0 0,-22-22 16,21 22-16,-21-21 0,0-1 16,1 1-16,-1 0 0,21-1 0,-21-20 15,0 21-15,-21-1 0,22-20 16,-22 20-16,21 1 0,-21-21 0,0 20 16,0 1-16,0 0 0,0 20 15,0 1-15,0 0 0,0 0 0,0 42 31,-21 0-31,-1 0 0,22 22 0,0-1 16,-21 0-16,0 1 0,21-1 16,-21 22-16,21-22 0,0 21 0,-21-20 15,21 20-15,-21-20 16,21 20-16,0-21 0,0 1 0,0-1 16,0-21-16,0 22 0,0-22 0,0 0 15,21 0-15,0 0 0,0-21 16,0 0-16,0 0 0,1 0 0,-1 0 15,0 0-15,0 0 0,21 0 16,-20 0-16,-1-21 0,0 0 0,0 21 16</inkml:trace>
  <inkml:trace contextRef="#ctx0" brushRef="#br0" timeOffset="8539.53">14944 826 0,'0'0'15,"21"-22"-15,-21 1 0,0 0 0,0 0 16,0 0-16,0 0 15,0-1-15,-21 22 0,-1-21 16,1 21-16,0 0 0,-21 0 16,21 0-16,-1 0 0,1 0 0,0 21 15,0 1-15,0-1 0,0 0 16,-1 21-16,1-21 0,0 22 0,0-1 16,21-21-16,0 22 0,-21-1 15,21-21-15,0 21 0,0-20 0,0-1 16,0 0-16,0 0 0,0 0 15,21-21-15,0 0 0,0 0 16,0 0 0,1 0-16,-1 0 0,-21-21 0,21 0 15,0 0-15,0 0 0,0-1 0,1-20 16,-1 21-16,0-21 0,0-1 16,-21 1-16,21 0 0,0 20 0,1-20 15,-22 21-15,0 0 0,0 0 16,21 21-16,-21 42 31,0-21-31,0 0 0,0 22 16,0-22-16,0 21 0,0-21 15,-21 22-15,21-22 0,0 21 0,0-21 16,0 0-16,0 1 16,0-1-16,0 0 0,0 0 0,21 0 15,0-21-15,-21 21 16,21-21-16,0 0 0,0 0 0,1 0 15,-1 0-15,0-21 0,21 0 0,-21 0 16,1 0-16,-1 0 0</inkml:trace>
  <inkml:trace contextRef="#ctx0" brushRef="#br0" timeOffset="8833.37">15600 191 0,'0'-43'0,"0"86"0,0-107 0,0 22 0,0 21 15,-21 21 1,-1 21-16,1 0 0,21 21 16,-21 1-16,21-1 0,0 0 15,0 1-15,-21 20 0,21 1 0,0-22 16,-21 21-16,21 1 0,0-22 16,0 22-16,0-1 0,0-20 0,0 20 15,0-21-15,0 1 0,0-1 16,0 0-16,0-20 0,0-1 0,0 0 15,0 0-15,0 0 0,0 0 16,21-21-16,0 0 0,0 0 16,0 0-16,1 0 15,-1-21-15,21 0 0,-21 0 16,0 0-16,1-22 0</inkml:trace>
  <inkml:trace contextRef="#ctx0" brushRef="#br0" timeOffset="9088.21">16065 699 0,'0'0'16,"0"-22"-16,0 1 16,-21 21-1,21 21 1,0 1-16,-21-1 0,0 0 16,21 0-16,-21 21 0,21-20 15,-21 20-15,21 0 0,0-21 0,-22 22 16,22-22-16,0 21 0,0-21 15,0 1-15,0-1 0,0 0 0,0 0 16,0 0-16,0 0 0,22-21 16,-1 0-1,0 0-15,0 0 0,0-21 16,0 21-16,22-21 0,-22 0 0</inkml:trace>
  <inkml:trace contextRef="#ctx0" brushRef="#br0" timeOffset="9843.79">16595 804 0,'0'0'0,"0"-21"0,0 0 0,-22 42 31,1 0-15,0 1-16,0-1 0,0 0 16,21 0-16,-21 0 0,-1 22 0,1-22 15,21 0-15,0 21 0,0-21 0,0 1 16,0-1-16,0 0 0,0 0 15,0 0-15,0 0 16,21-21 0,1 0-16,-1 0 0,0 0 15,-21-21 1,21 0-16,-21 0 0,0 0 0,0 0 16,0-1-16,0-20 0,0 21 15,0-21-15,21-1 0,-21 22 0,21-21 16,1 21-16,-22-1 0,21-20 15,0 21-15,0 0 0,0 21 0,0-21 16,22-1-16,-22 1 0,0 21 16,21 0-16,-20 0 0,-1 0 0,0 0 15,0 0-15,0 0 0,0 21 0,1 1 16,-1-1-16,-21 0 0,0 21 16,21-21-16,-21 22 0,0-1 15,0-21-15,0 22 0,0-22 16,0 0-16,0 21 0,0-21 0,0 1 15,0-1-15,-21 0 0,21 0 16,0 0 0,-21-21-16,-1 0 15,22-21 1,0 0-16,0 0 16,0 0-16,0-22 0,0 22 0,22-21 15,-1-1-15,0 1 16,0 0-16,0-1 0,22 1 0,-22 0 15,21-1-15,0 1 0,1 21 16,20-21-16,-20 20 0,-1 1 0,0 0 16,1 21-16,-1 0 0,0 0 15,-21 0-15,22 21 0,-22 0 0,-21 1 16,21 20-16,-21-21 0,0 21 16,0 1-16,0-1 0,0 0 0,0 1 15,-21-1-15,21 0 0,-21 1 0,0-1 16,21-21-16,0 22 0,-22-22 15,22 0-15,-21 21 0,21-21 0,-21-21 16,21 22-16,0-1 16,-21-21-16,0 0 15,0 0 1,21-21-16,0-1 0,0 1 16,-22 0-16</inkml:trace>
  <inkml:trace contextRef="#ctx0" brushRef="#br0" timeOffset="10181.59">16616 275 0,'-21'21'0,"42"-42"0,-64 64 16,65-43 15,-1 0-31,0 0 16,0 0-16,0 0 0,-21-22 15,0 1-15,0 0 16,-21 21 15,0 0-31,0 0 16,21 21 15,0 0-15</inkml:trace>
  <inkml:trace contextRef="#ctx0" brushRef="#br0" timeOffset="10441.44">15473 487 0,'63'0'31,"-42"0"-31,22 0 0,-22 0 16,0 0-16,0 0 0,22 0 0,-22 0 15,0 0-15,21 0 0,-21 0 16,1 0-16,-1 0 0,0 0 16</inkml:trace>
  <inkml:trace contextRef="#ctx0" brushRef="#br0" timeOffset="12035.53">3556 1863 0,'-21'0'15,"42"0"-15,-85 0 0,43 0 0,0 0 0,0 0 16,0 0-16,0 0 0,-1 0 16,44 0 30,-1 0-46,0 0 16,0 0-16,21 0 0,1 0 0,-22 0 16,21 0-16,1 0 0,20 0 15,-21 0-15,22 0 0,-22 0 0,22 0 16,-1 0-16,1 0 0,-1 0 16,22 0-16,-22 0 0,43-21 0,-21 21 15,0 0-15,-1 0 0,22 0 16,-21 0-16,-1-22 0,22 22 0,-21 0 15,0 0-15,20 0 16,1 0-16,0 0 0,0 0 0,21 0 0,-21-21 16,0 21-16,-22 0 0,43 0 15,-21 0-15,21 0 0,-21 0 16,21 0-16,0 0 0,0 0 16,0 0-16,-21 0 0,21 0 0,0 0 15,21 0-15,-21 0 0,0 0 16,0 0-16,0 0 0,0 0 0,0 0 15,0 0-15,0 0 0,0 0 0,0 0 16,0 0-16,0 0 0,0 0 16,0 0-16,-21 0 0,21 0 0,0 0 15,0 0-15,0 0 0,0 0 16,0 0-16,-21 0 0,-1 0 0,1 0 16,21 0-16,-21 0 15,21 0-15,-21 0 0,21 0 0,-21 0 16,0 0-16,-1 0 0,1 0 0,0 0 15,0 0-15,0 0 0,0 0 16,-1 0-16,1 0 0,0 0 0,-21 0 16,-1 0-16,22 0 0,-21 21 15,0-21-15,-1 0 0,22 0 0,-21 0 16,-1 0-16,1 0 0,0 0 16,-1 0-16,1 0 0,0 0 0,-22 0 15,1 0-15,20 0 0,-20 0 16,21 0-16,-22-21 0,1 21 15,20 0-15,1 0 0,-22 0 0,22 0 16,-21 0-16,20-21 0,-20 21 16,-1 0-16,1 0 0,-1 0 0,1 0 15,-1 0-15,1 0 0,-1 0 0,1-21 16,-1 21-16,22 0 0,-22 0 16,1 0-16,-1 0 0,1 0 0,-1 0 15,-20 0-15,20 0 0,1 0 16,-22 0-16,22 0 0,-22 0 0,21 0 15,-20 0-15,-1 0 0,22 0 16,-22 21-16,0-21 0,22 0 16,-22 0-16,22 0 0,-22 0 0,0 0 15,1 0-15,20 0 0,-21 0 16,1 0-16,-1 0 0,0 0 0,1 0 16,-1 0-16,-21 0 0,22 0 15,-1 0-15,-21 0 0,21-21 0,-20 21 16,-1 0-16,21 0 0,-21 0 15,0 0-15,1 0 0,-1 0 0,0 0 16,21 0-16,-21 0 0,1 0 0,-1 0 16,0 0-16,0-21 15,-21 0 63,-21 21-78,0 0 16,0-22-16</inkml:trace>
  <inkml:trace contextRef="#ctx0" brushRef="#br0" timeOffset="13355.78">8678 2011 0,'21'0'15,"-21"-21"-15,22 21 0,-22-21 16,21 21 0,-42 21 30,-1 0-30,1 0-16,-21 0 0,0 0 0,-1 22 16,1-22-16,0 21 0,-22 1 0,1-1 15,-1 0-15,-21 1 0,22 20 16,-22-21-16,1 1 0,-22 20 0,21-20 16,22-1-16,-22 0 0,21 1 15,1-1-15,-1 0 0,1-21 0,21 22 16,-22-22-16,22 0 0,21 0 15,-22 0-15,1 1 0,21-1 16,0-21-16,-1 0 0,1 21 0,42-42 47,1 21-31,-22-21-16,0-1 0,21 22 0,0-21 15</inkml:trace>
  <inkml:trace contextRef="#ctx0" brushRef="#br0" timeOffset="13821.51">7324 2561 0,'0'0'0,"0"21"31,0 1-15,0-1-16,0 0 0,-22 0 0,22 0 16,-21 0-16,0 22 0,-21-22 0,21 0 15,-1 0-15,1 0 0,-21 1 16,21-1-16,0 0 0,-1 0 0,1 0 16,-21-21-16,42 21 0,-21-21 15,0 0-15,42 0 47,0 0-47,0 0 0,0 0 16,0 0-16,1 0 0,20 0 15,-21 0-15,0 0 0,22 0 0,-22 0 16,21 0-16,-21 0 0,0 22 16,22-22-16,-22 0 0,0 0 0,0 0 15,0 21-15,1-21 0,-1 0 0,0 0 16,0 0-16,-42 0 62,0 0-62,0 21 0</inkml:trace>
  <inkml:trace contextRef="#ctx0" brushRef="#br0" timeOffset="15639.47">3577 3408 0,'0'21'32,"21"-21"-1,0 0-16,1-21-15,-1 21 16,0-21-16,0 21 0,0-21 0,0-1 16,1 1-16,-1 0 0,0 0 15,0 0-15,0 0 0,-21-1 16,0 1-16,0 0 0,0 0 16,-21 21-16,-21 0 15,21 0-15,-43 0 0,22 0 16,-1 0-16,-20 0 0,-1 21 0,22 0 15,-21 0-15,-1 1 0,22-1 16,-1 0-16,1 0 0,21 0 0,-21 0 16,20 1-16,22-1 0,0 0 15,0 0-15,0 0 0,0 0 0,22-21 16,20 22-16,-21-1 0,21 0 16,22-21-16,-22 21 0,22 0 0,-22 0 15,22 1-15,-22-1 0,21 0 16,-20-21-16,-1 21 0,0 0 0,-20 0 15,-1 1-15,0-1 0,-21 0 16,0 0-16,0 0 0,-21 0 16,0 1-16,-22-1 0,1 0 0,0 0 15,-22 0-15,22 0 0,-22 1 16,1-22-16,-1 0 0,1 0 0,-1 0 16,22 0-16,-22 0 0,22 0 15,0 0-15,-1-22 0,-20 1 0,42 0 16,-22 21-16,1-21 0,21 0 15,0 0-15,0-1 0,21 1 16,0 0-16,0 0 0,0 0 16,21 0-16,0-1 0,0 22 0,0 0 15,0 0-15,1 0 16,-1 0-16,0 0 0,21 0 0,-21 22 16,1-1-16,-1-21 0,-21 21 15,21 0-15,0 0 0,0 0 0,-21 1 16,21-1-16,1 0 0,-22 0 15,21 21-15,0-42 0,0 22 0,0-1 16,0 0-16,1-21 0,-1 0 16,21 0-16,-21 0 0,22 0 0,-22 0 15,21 0-15,-21 0 0,22-21 16,-1 0-16,0-1 0,1 1 16,-1 0-16,0 0 0,1 0 0,-1 0 15,0-1-15,-21-20 0,22 21 16,-22 0-16,0-22 0,0 22 0,0-21 15,-21 21-15,0 0 0,0-1 16,0 1-16,0 0 0,0 42 31,0 0-31,0 1 16,0-1-16,-21 0 0,21 0 0,0 21 16,-21-20-16,21-1 0,0 21 15,0-21-15,-21 0 0,21 1 16,0-1-16,-21 21 0,21-21 15,0 0-15,0 1 0,0-44 47,0 1-47,0 0 16,0 0-16,21 0 0,-21 0 16,21-1-16,-21 1 0,0-21 0,21 21 15,0 0-15,1-1 0,-1-20 16,-21 21-16,21 0 0,0 21 0,0-21 15,0-1-15,1 22 0,-1 0 16,0 0-16,0 22 16,-21-1-16,0 0 0,21-21 15,-21 21-15,0 21 0,21-20 16,-21-1-16,0 0 0,0 0 0,0 0 16,0 0-16,0 1 0,0-1 15,0 0-15,0 0 0,22-21 16,-1 21-16,0-21 15,0 0-15,0 0 0,0-21 16,1 21-16,-1-21 16,0 0-16,21 21 0,-21-21 0,1-1 15,-1 1-15,0 0 0,0 0 16,-21 0-16,21 0 0,0-22 16,-21 22-16,0 0 0,0 42 46,0 0-46,0 0 16,0 1-16,0-1 0,0 0 0,0 0 16,0 0-16,0 0 0,0 1 15,0-1-15,0 0 0,0 0 16,22-21-16,-1 0 16,0-21-1,0 0 1,-21 0-16,21-1 15,-21 1-15</inkml:trace>
  <inkml:trace contextRef="#ctx0" brushRef="#br0" timeOffset="15979.27">4762 3366 0,'0'0'0,"-21"-22"0,21 1 16,-21 21-16,0 0 15,0 0-15,0 21 16,21 1-16,0-1 15,0 0-15,21-21 16,0 0 0,0 0-16,0 0 15,0 0-15,1-21 0,-1 21 16,0-21-16,0 21 0,-21-22 0,0 1 16,0 0-16,0 0 15,-21 0-15,0 21 0,0 0 16,-22 0-16,22 0 0,0 0 15,0 0-15,-22 0 0,22 21 0,0 0 16,21 0-16,-21 0 16,21 1-16,0-1 0,0 0 0,0 0 15,0 0-15,0 0 0,21 1 16,0-1-16,-21 0 0,21 0 0,1-21 16,-22 21-16,21-21 0,0 0 15</inkml:trace>
  <inkml:trace contextRef="#ctx0" brushRef="#br0" timeOffset="16276.1">4974 3556 0,'0'-21'31,"0"42"-15,0 0-16,0 0 15,0 1-15,0-1 0,0 21 16,0-21-16,0 22 0,0-1 0,0 0 15,0 1-15,0 20 0,0 1 16,0-1-16,0 1 0,0-1 0,-21 1 16,0 20-16,0-20 0,-1-1 15,22 1-15,-21-22 0,0 22 0,21-1 16,-21-21-16,21 1 0,0-1 0,0-21 16,0 0-16,0 1 0,0-44 31,0 1-31,21-21 0,-21 21 15,21-22-15,-21 1 0</inkml:trace>
  <inkml:trace contextRef="#ctx0" brushRef="#br0" timeOffset="16583.93">4974 3662 0,'0'0'0,"0"-21"0,0 0 16,0-1-16,21 1 15,0 21-15,-21-21 0,22 21 0,-1 0 16,0 0-16,0 0 0,0 0 16,0 0-16,22 0 0,-22 0 0,0 0 15,0 21-15,0-21 16,1 21-16,-1 1 0,-21-1 0,0 0 16,0 0-16,0 0 0,0 0 15,-21 1-15,-1-1 0,1 0 16,-21 0-16,21 0 0,0 0 0,-1 1 15,1-22-15,0 21 0,0-21 16,0 0-16,42-21 47,0-1-47,0 22 0</inkml:trace>
  <inkml:trace contextRef="#ctx0" brushRef="#br0" timeOffset="16907.74">5588 3514 0,'0'0'0,"0"21"31,0 0-31,-21 21 0,21-20 16,-21-1-16,21 21 0,0 0 15,0-20-15,0 41 0,0-21 0,0 1 16,-22 20-16,22 1 0,0-1 15,-21 1-15,21 20 0,0-20 16,0-1-16,-21 1 0,0-1 0,21 1 16,-21-1-16,21 1 0,0-1 0,0 1 15,-21-22-15,21 1 0,0-1 16,0 0-16,0-21 0,0 22 0,0-22 16,0-42-1,21-22 1,-21 22-16,21-21 0,0 0 0,-21-1 15,0 1-15,0-22 0,21 1 16,-21-1-16</inkml:trace>
  <inkml:trace contextRef="#ctx0" brushRef="#br0" timeOffset="17196.58">5503 3810 0,'0'0'0,"0"-42"0,-21-1 0,21 22 0,0-21 15,0 21-15,0 0 0,0-1 16,0 1-16,21 21 0,0-21 0,1 0 15,-1 21-15,0 0 0,0-21 16,21 21-16,-20 0 0,-1 0 0,21 0 16,-21 0-16,0 21 0,1 0 15,-1-21-15,0 21 0,-21 0 0,0 1 16,0 20-16,0-21 0,0 0 0,-21 0 16,0 1-16,-1-1 0,-20 0 15,21 0-15,0-21 0,0 21 16,-1 0-16,1-21 0,0 0 0,21 22 15,21-44 32,0 22-47,-21-21 0,22 0 0</inkml:trace>
  <inkml:trace contextRef="#ctx0" brushRef="#br0" timeOffset="17532.38">5927 3768 0,'0'0'0,"84"-43"32,-63 43-32,-21-21 15,22 21-15,-1-21 0,0 0 0,-21 0 16,21 0-16,-21-1 16,0 1-16,0 0 15,-21 21 1,0 0-16,0 0 15,-1 0-15,1 21 0,0 0 0,0 1 16,21 20-16,-21-21 0,21 0 16,0 0-16,0 1 0,0-1 15,0 0-15,0 0 0,0 0 0,0 0 16,0 1 0,21-22-16,0 0 15,0 0-15,0 0 0,1 0 0,-1 0 16,0 0-16,0 0 0,0-22 15,0 1-15,1 0 0,20 0 0,-21 0 16,0 0-16</inkml:trace>
  <inkml:trace contextRef="#ctx0" brushRef="#br0" timeOffset="17800.23">6689 3175 0,'0'-21'0,"0"42"0,0-21 46,0 21-46,-22 0 0,22 22 16,0-22-16,-21 21 0,0 1 16,21-1-16,-21-21 0,21 21 0,0 1 15,-21-1-15,21 0 0,-21-20 16,21 20-16,0-21 0,0 21 0,0-20 16,0-1-16,0 0 0,0 0 0,0 0 15,0 0-15,0 1 16,21-22-1,0 0-15,0-22 16,0 1-16,0 21 0,1-21 16,-1 0-16</inkml:trace>
  <inkml:trace contextRef="#ctx0" brushRef="#br0" timeOffset="18228.99">7091 3493 0,'0'0'0,"21"-22"0,0 22 0,-21-21 15,0 0-15,-21 21 32,0 0-32,0 21 15,-1-21-15,1 21 0,0 1 16,0-1-16,21 0 0,-21 0 0,0 0 16,-1 0-16,22 1 0,-21-1 15,21 0-15,0 0 16,0 0-16,0 0 15,21-21-15,1 0 0,-1 0 16,0 0-16,0 0 0,0 0 0,0 0 16,1 0-16,-1 22 0,0-22 0,0 0 15,0 0-15,0 0 0,1 0 16,-1 21-16,-21 0 16,-21 0-1,-1-21 1,1 0-16,0 21 0,0-21 0,0 0 15,0 0-15,-1 0 0,1 21 16,0-21-16,0 0 0,0 0 31,21-21-15,0 0-16,0 0 16,0 0-16,0 0 0</inkml:trace>
  <inkml:trace contextRef="#ctx0" brushRef="#br0" timeOffset="18535.81">6329 3344 0,'0'0'0,"-43"0"31,65 0-16,20 0-15,-21-21 0,0 21 16,22 0-16,-1-21 0,0 21 0,22 0 16,-22 0-16,22-21 0,-22 21 15,21 0-15,1 0 0,-22-21 16,1 21-16,-1 0 0,-21 0 0,21 0 16,-20 0-16,-1-21 0,-42 21 46,-1 0-46,1 21 16,0-21-16</inkml:trace>
  <inkml:trace contextRef="#ctx0" brushRef="#br0" timeOffset="19291.38">1990 3535 0,'0'0'0,"-22"-64"31,22 86 0,-21 20-31,21-21 0,0 21 16,0-20-16,-21 20 0,0 0 0,21 1 15,-21-1-15,0-21 0,21 21 16,-22 1-16,22-1 0,-21-21 0,21 22 16,0-22-16,0 0 0,-21 0 15,21 0-15,0 0 0,0 1 0,21-44 47</inkml:trace>
  <inkml:trace contextRef="#ctx0" brushRef="#br0" timeOffset="19560.22">2201 3937 0,'0'0'0,"21"0"0,1 0 15,-1 0-15,-21-21 16,-21 21 31,21 21-16,0 0-31,0 0 16,0 1-16,0-1 0,21-21 15</inkml:trace>
  <inkml:trace contextRef="#ctx0" brushRef="#br0" timeOffset="22287.66">3598 5228 0,'21'0'109,"1"0"-93,-22-21-1,21 21 1,0-21-16,0 21 0,-21-21 0,21 21 16,0-21-16,1 21 0,-22-22 15,21 1-15,0 21 0,-21-21 0,0 0 16,21 21-16,-21-21 0,0 0 16,0-1-16,-21 22 15,0 0-15,0 0 0,-22 0 16,22 22-16,-21-1 0,-1-21 15,1 21-15,21 0 0,-21 0 0,20 0 16,-20 1-16,21-1 0,0 0 16,21 0-16,0 0 0,0 0 15,0 1-15,21-22 0,0 21 16,0 0-16,22-21 0,-22 21 0,21-21 16,0 21-16,-20-21 0,20 21 0,0 1 15,-21-22-15,1 21 16,-1-21-16,0 21 0,0 0 0,-21 0 15,0 0-15,-21 1 16,0-1-16,0-21 0,-22 21 0,1 0 16,0-21-16,-1 21 0,1-21 15,0 0-15,-1 0 0,1 0 0,0 0 16,20 0-16,1 0 0,-21 0 0,21-21 16,21 0-16,-21 21 15,21-21-15,0 0 0,0-1 0,0 1 16,0 0-16,21 0 0,0 0 15,0 0-15,0-1 0,0 1 0,22 0 16,-22 0-16</inkml:trace>
  <inkml:trace contextRef="#ctx0" brushRef="#br0" timeOffset="22546.51">4085 4974 0,'0'0'0,"21"-21"31,-21 42-31,0 0 16,0 1-16,0 20 0,0-21 0,0 21 16,0 1-16,-21-22 0,21 21 0,0 1 15,0-1-15,0-21 0,0 21 16,-21-20-16,21 20 0,0-21 16,0 0-16,0 0 0,0 1 15,0-1-15,0 0 0,0 0 16,21-21-16,-21-21 31,0 0-31,0 0 0</inkml:trace>
  <inkml:trace contextRef="#ctx0" brushRef="#br0" timeOffset="22712.42">3831 5398 0,'21'-22'31,"0"22"-31,1 0 16,-1 0-16,0 0 0,0-21 0,0 21 16,0 0-16,22 0 0,-22-21 0,21 0 15,-21 21-15,22 0 0,-1-21 16,0 21-16,1 0 0,-1 0 0</inkml:trace>
  <inkml:trace contextRef="#ctx0" brushRef="#br0" timeOffset="23268.1">4889 5313 0,'-21'0'0,"0"0"16,21-21-1,-21 21-15,21-21 0,0-1 16,0 1-16,0 0 0,0 0 0,-21 0 15,21 0-15,0-1 16,-21 1-16,-1 0 0,1 21 16,0 0-16,0 0 0,0 21 0,0 0 15,-1 1-15,1-1 0,0 21 16,-21-21-16,21 22 0,-1-22 16,1 21-16,21 0 0,-21-20 15,0 20-15,21-21 0,-21 21 0,21-20 16,0-1-16,0 0 0,0 0 0,21-21 15,0 0 1,0 0-16,0 0 0,1 0 0,20-21 16,-21 21-16,0-21 0,0 0 15,1-1-15,20 1 0,-21 0 0,0 0 16,0 0-16,1-22 0,-1 22 16,0 0-16,0-21 0,-21 21 15,0-22-15,21 22 0,-21 0 0,0 0 0,0 42 47,0 0-47,0 0 0,0 0 16,0 22-16,0-22 0,0 0 15,0 0-15,0 22 0,0-22 0,0 0 16,21 0-16,-21 0 0,22 0 16,-22 1-16,21-1 0,0-21 15,0 0-15,0 0 0,0 0 16,1 0-16,-22-21 0,21-1 15,0 1-15</inkml:trace>
  <inkml:trace contextRef="#ctx0" brushRef="#br0" timeOffset="24131.6">5292 4847 0,'0'0'0,"0"-21"0,0 0 15,0 42 1,0 0-16,0 22 15,0-1-15,0 0 0,0 1 0,0-1 16,-22 0-16,22 1 0,0-1 16,0 0-16,0 1 0,0-1 0,0 0 15,0 1-15,0-22 0,0 21 16,0-21-16,0 0 0,0 1 0,0-1 16,0 0-16,22-21 0,-1 0 15,0 0-15,0 0 16,21 0-16,-20 0 0,-1-21 0,0 0 15,0-1-15,0 1 0,0 0 16,1 0-16,-1-21 0,0 20 0,-21 1 16,21-21-16,-21 21 0,0 0 0,0-1 15,0 1-15,0 0 0,0 0 16,0 42 15,0 0-31,0 0 0,0 1 16,0-1-16,0 0 0,0 0 0,0 0 15,0 22-15,0-22 16,0 0-16,0 0 0,21 0 0,0 0 16,-21 1-16,0-1 0,22-21 15,-1 21-15,0-21 16,0 0-16,0 0 0,0 0 16,1-21-16,-22 0 0,21 21 15,0-22-15,0 1 0,0 0 0,0 0 16,-21 0-16,0 0 0,22-22 0,-22 22 15,21 0-15,-21 0 16,0 0-16,0 42 31,0 0-15,0 0-16,0 0 0,0 0 16,0 1-16,0-1 0,0 0 0,0 0 15,0 0-15,0 0 0,21 1 16,0-1-16,0-21 0,0 0 15,1 0-15,-1 0 16,0 0-16,0 0 0,0 0 0,0-21 16,1-1-16,-1 1 0,0 21 0,0-21 15,-21-21-15,21 21 16,0-1-16,1-20 0,-22 21 0,21-21 16,0 20-16,-21-20 0,0 21 0,0 0 15,21 21-15,-21 21 31,0 0-31,0 0 0,0 0 16,0 1-16,0-1 0,0 21 0,0-21 16,-21 0-16,21 1 0,0-1 0,0 0 15,0 0-15,0 0 16,-21 0-16,0-21 16,-1 0-1,1 0 1,0-21-16,0 21 0</inkml:trace>
  <inkml:trace contextRef="#ctx0" brushRef="#br0" timeOffset="24328.49">5122 5207 0,'0'0'16,"-42"0"-16,21 0 0,0 0 0,-1 0 15,44 0 16,-1 0-31,0 0 0,21 0 16,-21 0-16,22-21 0,20 21 16,-20 0-16,20-21 0,1 21 15,-1-21-15,22-1 0,-22 22 0,22-21 16,-22 21-16</inkml:trace>
  <inkml:trace contextRef="#ctx0" brushRef="#br0" timeOffset="24638.31">7006 4741 0,'0'-21'0,"-42"21"32,21 0-32,-1 0 0,1 21 15,-21 22-15,21-22 0,0 21 0,-22 1 16,22-1-16,0 0 0,0 1 15,0 20-15,-1-21 0,1 1 0,21-1 16,-21 0-16,21 1 0,0-1 16,0-21-16,0 22 0,0-22 0,0 0 15,21 0-15,0 0 0,1 0 0,-1-21 16,21 0-16,-21 22 0,22-22 16,-1 0-16,0 0 0,-21 0 0,22-22 15,-1 1-15,0 21 0,-20-21 0,20 0 16,-21 0-16,21 0 15</inkml:trace>
  <inkml:trace contextRef="#ctx0" brushRef="#br0" timeOffset="25016.1">7324 5165 0,'0'-21'0,"0"42"0,0-64 15,-22 43 1,1 0-16,0 0 16,0 22-16,0-1 0,0 0 15,21 21-15,-22-21 0,1 1 0,21-1 16,0 21-16,0-21 0,0 0 0,0 1 15,0-1-15,0 0 0,0 0 16,0 0-16,0 0 0,21 1 16,1-22-16,20 0 0,-21 0 15,0 0-15,0 0 0,22 0 16,-22 0-16,21-22 0,-21 1 0,22 21 16,-22-21-16,21 0 0,-21 0 0,1-22 15,-1 22-15,0 0 0,-21-21 16,0 21-16,0-22 0,0 22 0,0 0 15,0 0-15,-21 0 0,21-1 16,-43 1-16,22 21 0,0 0 0,0 0 16,-21 0-16,20 0 0,1 0 0,-21 0 15,21 21-15,0 1 0,-1-22 16,1 21-16,21 0 0,0 0 16,-21-21-16,21 21 0,0 0 0,0 1 15,21-22 1,0 21-16,1-21 0,20 0 0,-21 0 15,21 0-15</inkml:trace>
  <inkml:trace contextRef="#ctx0" brushRef="#br0" timeOffset="25768.67">8191 5144 0,'0'0'0,"0"-22"0,0 1 15,-21 21 1,0 0-1,0 0-15,-21 0 0,20 0 16,1 0-16,-21 21 0,21 1 0,0-1 16,-22 0-16,22 0 0,0 0 15,0 0-15,0 1 0,21-1 0,0 0 16,-22 0-16,22 0 0,0 0 0,0 1 16,0-1-16,0 0 0,0 0 15,22-21-15,-1 21 16,0-21-16,0 0 0,0 0 15,0 0-15,1 0 0,-1-21 16,0 21-16,0-21 0,0 0 0,0 0 16,1-1-16,-1 1 0,0 0 15,-21-21-15,21-1 0,0 1 16,0 0-16,1-1 0,-22 1 0,0 0 16,21-22-16,0 22 0,-21 0 0,0-22 15,0 43-15,21-21 0,-21 20 16,21-20-16,-21 21 0,0 0 15,0 42 1,0 0 0,0 21-16,-21-20 0,21 20 0,-21 0 15,0 1-15,21-1 16,0 21-16,-21-20 0,21-1 0,-22 0 16,22 1-16,-21-1 0,21 0 0,0-20 15,0 20-15,0-21 0,0 0 16,0 0-16,21 1 0,1-1 0,-1 0 15,0-21-15,0 0 0,0 21 0,0-21 16,1 0-16,-1 0 0,21 0 16,-21 0-16,22-21 0,-22 21 0,21-21 15,-21 0-15,0 21 0,22-22 0,-22 1 16,21 0-16,-21 0 0,1 0 16,-1 0-16,0-22 0,-21 22 0,0 0 15,21 0-15,-21 0 0,0-1 16,-21 22-1,0 0-15,0 22 16,-1-1-16,1 0 0,0 0 0,0 0 16,0 0-16,21 22 0,0-22 15,0 0-15,0 0 0,0 0 0,0 1 16,21-1-16,0 0 0,21-21 16,-20 0-16,20 0 0,-21 0 15,21 0-15,1 0 0,-1 0 0,-21 0 16,22-21-16,-1 0 0,0-1 0,-21 22 15,22-21-15</inkml:trace>
  <inkml:trace contextRef="#ctx0" brushRef="#br0" timeOffset="26452.28">2519 5249 0,'-43'0'15,"43"22"1,-21-1-16,21 0 16,0 0-16,0 21 0,-21-20 15,21 20-15,0 0 0,0 1 0,0-1 16,0-21-16,0 21 0,0-20 15,0 20-15,0-21 0,0 0 0,0 0 16,0 1-16,0-1 0,21-21 16,0 0-16,1 0 0,-1 0 15,0 0-15,0 0 0,0-21 16</inkml:trace>
  <inkml:trace contextRef="#ctx0" brushRef="#br0" timeOffset="26680.15">2900 5567 0,'21'0'16,"-21"-21"0,-21 21 30,0 0-30,21 21 0,0 0-16,0 0 0</inkml:trace>
  <inkml:trace contextRef="#ctx0" brushRef="#br0" timeOffset="27375.75">2328 6541 0,'0'0'0,"0"-22"16,0 1-16,0 0 15,0 0-15,0 0 0,0 0 0,21-1 16,1 1-16,-1 0 15,0 21-15,0-21 0,21 21 0,-20 0 16,-1 0-16,21 0 0,-21 0 16,22 0-16,-22 0 0,0 42 0,0-21 15,21 1-15,-42 20 0,22 0 16,-22 1-16,0-1 0,0 0 0,0 1 16,0-1-16,-22 0 0,1 1 15,-21-1-15,21 0 0,-22-21 0,1 22 16,-21-22-16,20 21 0,1-21 15,0 1-15,-1-1 0,1-21 16,21 21-16,-22-21 0,22 0 16,0 0-16,0 0 0,21-21 15,-21 0-15,21-1 0,0 1 16,0 0-16,0 0 0,0 0 0,0 0 16,0-22-16,0 22 0,21 0 15,-21-21-15,21 42 0,0-22 0,0 1 16,1 21-16,-1 0 0,0 0 15,0 0-15,21 21 0,-20-21 0,-1 22 16,0-1-16,0 0 0,-21 0 16,21 0-16,0 0 0,-21 1 15,22-1-15,-22 0 0,0 0 16,21 0-16,0-21 16,-21 21-16,21-21 0,0 0 15,0 0-15,1 0 16,-1-21-16</inkml:trace>
  <inkml:trace contextRef="#ctx0" brushRef="#br0" timeOffset="27535.66">2963 6816 0,'21'0'47,"1"0"-32,-1-21-15,0 21 0,0 0 16,0 0-16,22-22 0</inkml:trace>
  <inkml:trace contextRef="#ctx0" brushRef="#br0" timeOffset="27809.03">4043 6223 0,'0'0'0,"0"-21"0,-21 21 0,-1 0 16,1 0-16,0 0 15,0 21-15,21 0 0,-21 22 16,21-22-16,-21 21 0,21 0 16,0 22-16,-22-22 0,22 1 0,0 20 15,0-21-15,0 22 0,0-22 0,-21 1 16,21-1-16,-21-21 0,21 21 15,0-20-15,0-1 0,0 0 0,0 0 16</inkml:trace>
  <inkml:trace contextRef="#ctx0" brushRef="#br0" timeOffset="28252.28">3810 6689 0,'0'0'0,"-21"-43"0,0 1 16,21 0-16,0-1 0,-22 1 15,22 0-15,0-1 0,0 1 0,0 21 16,0-21-16,22 20 0,-1-20 16,0 21-16,21 0 0,-21 21 0,22-21 15,-1 21-15,-21 0 0,22 0 16,-22 0-16,21 0 0,-21 21 16,22 0-16,-22 0 0,0 0 0,-21 0 15,0 22-15,0-22 0,0 21 16,0 1-16,0-1 0,-21-21 0,0 21 15,-22 1-15,22-22 0,-21 0 0,-1 21 16,1-20-16,0-1 0,-1-21 16,22 21-16,0-21 0,-21 0 0,21 0 15,-1 0 1,22-21-16,0 0 16,22-1-1,-1 22-15,0 0 16,0 0-16,0 22 0,0-22 0,1 21 15,-1 0-15,0 0 0,-21 21 16,21-20-16,0-1 0,0 0 0,1 0 16,-1 0-16,-21 0 0,21 1 0,0-1 15,0 0-15,0-21 16,1 0-16,-1 0 16,0 0-16,0-21 15,0 21 1,-21-21-16</inkml:trace>
  <inkml:trace contextRef="#ctx0" brushRef="#br0" timeOffset="28807.97">4403 6668 0,'21'0'16,"-42"0"-16,42-22 0,0 22 0,0-21 15,0 0-15,0 0 0,1 21 16,-1-21-16,-21 0 0,21 21 0,0-22 15,-21 1-15,21 21 0,-42 0 32,0 21-32,0-21 15,0 22-15,-22-1 0,22 21 0,0-21 16,0 0-16,21 22 0,-21-22 0,21 0 16,-22 0-16,22 0 15,0 1-15,0-1 0,0 0 0,0 0 16,22 0-16,-1-21 0,0 0 15,0 0-15,0 0 0,22 0 16,-22 0-16,21 0 0,0-21 0,1 0 16,-22 21-16,21-21 0,1 0 15,-1-1-15,0 1 0,1-21 0,-22 21 16,0-22-16,21 22 0,-21-21 0,-21 21 16,0-22-16,22 22 0,-22 0 15,0 0-15,0 0 0,-22 21 16,1 0-16,0 21 15,21 0 1,0 0-16,0 0 0,0 1 0,0-1 16,0 0-16,0 0 0,0 0 0,0 0 15,21 1-15,0-1 0,-21 0 16,22 0-16,-22 0 0,0 0 16,0 1-16,0-1 15,-22-21-15,1 0 0,0 21 16,0-21-16,0 0 0,-22 0 0,22 0 15,0 0-15,0 0 0,21-21 32,0 0-32</inkml:trace>
  <inkml:trace contextRef="#ctx0" brushRef="#br0" timeOffset="29140.77">5419 6414 0,'-22'0'15,"1"0"-15,0 21 16,21 0-16,-21 0 0,21 0 0,-21 0 16,21 22-16,0-1 15,0 0-15,0 1 0,0-1 0,-21 0 16,21 1-16,0 20 0,0-20 0,0 20 15,0 1-15,0-1 0,0 1 16,0-1-16,-22 22 0,22-22 0,-21 1 16,21-1-16,-21 1 0,0-1 0,21 1 15,0-22-15,-21 0 0,21 1 16,-21-1-16,21 0 0,0-20 0,0-1 16,0 0-16,0-42 15,21 0 1,0-1-16,-21 1 0,21-21 15,-21 21-15</inkml:trace>
  <inkml:trace contextRef="#ctx0" brushRef="#br0" timeOffset="29435.61">5376 6625 0,'0'0'0,"0"-42"0,0 21 0,0 0 15,0-22-15,0 22 0,0 0 16,0 0-16,21 21 0,1-21 15,20 21-15,-21-22 0,0 22 0,22 0 16,-22 0-16,21 0 16,-21 22-16,0-1 0,1 0 0,-1 0 15,-21 0-15,0 22 0,0-22 0,0 21 16,0-21-16,-21 0 0,-1 22 16,1-22-16,0 0 0,-21 0 0,21 0 15,-22 1-15,22-1 0,0-21 16,0 21-16,0-21 0,42 0 31,0 0-31,0-21 0,0 0 16,0 21-16,1-22 0,20 1 0,0 0 15</inkml:trace>
  <inkml:trace contextRef="#ctx0" brushRef="#br0" timeOffset="30069.28">6011 6498 0,'-21'43'31,"-21"-22"-31,21 0 0,-1 0 0,22 0 16,-21-21-16,0 21 0,21 1 15,-21-1-15,21 0 0,0 0 0,0 0 16,21-21 0,0 0-16,0 0 15,1 0-15,-1-21 16,-21 0-16,21 0 15,-21 0-15,0-1 16,0 1-16,21 0 0,-21 0 0,21-21 16,-21 20-16,21 1 0,1 0 0,-1 0 15,0 0-15,-21 0 0,21 21 16,0 0-16,0 0 0,1 0 0,-1 0 16,0 0-16,-21 21 15,21 0-15,-21 0 0,0 0 0,21 22 16,-21-22-16,0 0 0,0 21 0,0-21 15,0 1-15,0-1 16,0 21-16,0-21 0,0 0 0,0 1 16,0-1-16,0 0 15,0-42 17,0 0-32,0-1 0,0-20 15,0 21-15,0 0 16,21-22-16,-21 22 0,22-21 0,-1 0 15,0-1-15,0 22 0,0 0 0,0-21 16,1 20-16,-1 22 16,21-21-16,-21 21 0,0 0 0,1 21 15,-1 1-15,0-1 0,-21 0 16,0 21-16,0-21 0,0 22 16,0-22-16,0 21 0,0-21 0,0 22 15,0-22-15,0 0 0,0 0 16,0 0-16,0 1 0,0-1 15,21-21 17,0 0-32,0-21 0,1-1 15,-1 1-15,21 0 0</inkml:trace>
  <inkml:trace contextRef="#ctx0" brushRef="#br0" timeOffset="30400.09">7070 6435 0,'0'-21'0,"0"42"0,-22-42 31,1 42-15,0 0-16,-21 0 0,21-21 15,-1 21-15,22 0 0,-21 1 0,21-1 16,0 0-16,0 0 0,0 0 16,0 0-16,21-21 0,1 22 15,-1-22-15,0 21 0,0 0 0,0-21 16,0 21-16,1-21 0,-22 21 0,21-21 15,0 21-15,-21 1 16,-21-22 0,0 0-16,-1 0 15,1 0-15,0 0 0,-21 0 16,21 0-16,-1 0 0,1 0 0,-21 0 16,21 0-16,0 0 15,42-22 1,0 22-16,0-21 15,0 21-15,0-21 0,22 21 0</inkml:trace>
  <inkml:trace contextRef="#ctx0" brushRef="#br0" timeOffset="30671.93">7239 6689 0,'21'-21'0,"43"-22"31,-43 43-31,0-21 0,-21 0 16,21 0-16,0 0 0,0-1 15,1 1-15,-22 0 0,0 0 0,21 0 16,-21 0-16,-21 21 31,-1 0-31,1 21 0,0 0 0,0 0 16,0 21-16,0-20 0,21-1 0,-22 21 16,22-21-16,-21 0 0,21 22 15,0-22-15,0 0 0,0 0 0,0 0 16,0 1-16,21-22 0,1 21 0,-1-21 15,0 0-15,0 0 16,0 0-16,0 0 0,1 0 0,20 0 16,-21-21-16</inkml:trace>
  <inkml:trace contextRef="#ctx0" brushRef="#br0" timeOffset="32178.07">8086 6689 0,'0'0'0,"-22"21"0,1-21 16,42-21 15,1 21-31,-1-21 0,-21-1 16,21 1-16,0 0 0,0-21 0,0 21 15,1-22-15,-1 1 0,0 0 16,0-1-16,0 1 0,0 0 16,-21-1-16,22 1 0,-1 21 0,-21 0 0,21-1 15,-21 1-15,0 0 0,0 42 31,-21 0-31,0 22 16,21-22-16,-22 21 0,22-21 0,-21 22 16,0-1-16,21 22 0,0-22 15,0 0-15,0 1 0,0-1 0,0 0 16,0 1-16,0-22 0,0 0 0,0 21 16,0-21-16,21 1 0,0-22 15,1 21-15,-1-21 0,0 0 16,0 0-16,21 0 0,-20 0 0,-1 0 15,0 0-15,21 0 0,-21-21 16,22-1-16,-22 1 0,0 0 0,21 0 16,-20-21-16,-1 20 0,0-20 0,0 21 15,-21-21-15,21 20 0,-21 1 16,21 0-16,-21 0 0,0 0 0,0 42 31,0 0-31,0 0 16,-21 0-16,21 1 0,0-1 0,-21 0 15,21 21-15,0-21 0,0 1 0,0-1 16,0 0-16,0 0 0,21 0 16,0 0-16,1-21 15,-1 0-15,0 0 0,0 0 16,0 0-16,22 0 0,-22 0 0,0 0 16,0-21-16,0 0 0,0 0 15,1 0-15,-1 0 0,0-1 0,0 1 16,-21-21-16,0 21 0,0 0 0,0-1 15,0 1-15,0 0 0,-21 21 32,0 0-32,0 21 0,-1 0 15,22 1-15,-21-1 0,0 0 16,21 0-16,0 0 0,0 0 16,0 1-16,-21-1 0,21 0 15,0 0-15,0 0 16,21-42 15,-21 0-15,21 0-16,0 0 0,1-1 15,-22 1-15,21 0 0,0 0 0,-21-21 16,21 20-16,0 1 0,-21 0 16,21 0-16,1 21 0,-1 21 31,-21 0-31,0 0 15,0 1-15,21-1 0,-21 0 0,0 0 16,0 0-16,0 0 0,21 1 0,0-1 16,-21 0-16,0 0 0,21 0 0,1-21 15,-1 21-15,0-21 16,0 0-16,0 0 0,0 0 16,1-21-16,-1 21 0,0-21 15,0 0-15,0 0 0,0 21 16,1-43-16,-1 22 0,21 0 0,-21 0 15,0-21-15,1 20 0,-1 1 0,0-21 16,0 21-16,0 0 0,0-1 16,-21 44 15,0-1-31,0 0 16,0 21-16,-21-21 0,21 1 0,0-1 15,0 0-15,0 0 0,0 21 0,0-20 16,0-1-16,21 0 0,1-21 15,-1 21-15,0-21 0,0 0 16,21 0-16,-20 0 0,20 0 0,-21 0 16,21 0-16,-20 0 0,20-21 15,-21 0-15,21 21 0,-20-21 16,-1-22-16,21 22 0,-21 0 0,0-21 16,1 20-16,-1-20 0,0 0 0,-21 21 15,0-22-15,0 22 0,0 0 16,0 0-16,0 0 0,-21 21 15,0 0-15,-1 21 16,-20 0-16,42 0 0,-21 0 16,0 22-16,0-22 0,21 0 0,0 21 15,0-21-15,0 1 0,0 20 0,0 0 16,21-21-16,0-21 16,0 22-16,0-22 0,22 0 0,-22 0 15,0 0-15,21 0 0,-21 0 16,1 0-16,-1 0 0,21-22 0,-21 22 15,0-21-15,1 0 0,-1 0 16,0-21-16,-21 20 0,0-20 0,0 21 16,0-21-16,0-1 0</inkml:trace>
  <inkml:trace contextRef="#ctx0" brushRef="#br0" timeOffset="32363.97">9715 5884 0,'-42'0'0,"84"0"0,-126 0 16,41 0-16,22 0 0,-21 0 0,21 0 16,0 22-16,-1-22 15,22 21-15</inkml:trace>
  <inkml:trace contextRef="#ctx0" brushRef="#br0" timeOffset="32583.84">8107 6265 0,'0'0'0,"-21"0"0,-1 0 0,22 22 16,22-22-1,20 0-15,-21 0 0,21 0 16,-20 0-16,20 0 0,0 0 0,22 0 16,-22-22-16,0 22 0,22 0 0,-22 0 15,22-21-15,-22 21 0,0 0 16,1 0-16,-1 0 0</inkml:trace>
  <inkml:trace contextRef="#ctx0" brushRef="#br0" timeOffset="33540.29">2455 7938 0,'-21'0'0,"42"0"0,-63 0 16,42-22 15,21 22-16,0-21-15,22 21 16,-22 0-16,0 0 0,0 0 16,0 0-16,0 21 0,1 1 0,-1-1 15,-21 0-15,0 0 0,0 0 16,0 22-16,0-22 0,0 0 0,-43 21 16,22-21-16,0 22 0,-21-22 0,-1 0 15,22 21-15,-21-20 0,21-1 16,0-21-16,-22 21 0,22-21 15,0 0-15,21-21 47,0 0-47,21 21 0,0 0 16,0-22-16,22 1 16,-22 21-16,0 0 0,21 0 0,-20 0 15,20 0-15,0 0 0,1 21 0,-22-21 16,21 22-16,-21-1 0,0 0 15,1 0-15,-22 0 0,0 0 0,0 1 16,-22 20-16,1-21 0,0 0 16,-21 0-16,-1 22 0,-20-22 0,21 0 15,-1 0-15,-20-21 0,20 21 16,1 1-16,0-22 0,-1 0 16,1 0-16,21 21 0,-21-21 15,20 0-15,1 0 0,0 0 16,21-21-16,-21 21 0,21-22 15,0 1-15,0 0 0,0 0 16,0 0-16,0 0 0,21-1 0</inkml:trace>
  <inkml:trace contextRef="#ctx0" brushRef="#br0" timeOffset="33732.18">3006 8319 0,'0'-22'31,"21"22"-31,0-21 16,0 21-1</inkml:trace>
  <inkml:trace contextRef="#ctx0" brushRef="#br0" timeOffset="34473.28">4127 7747 0,'0'0'0,"0"-21"0,0 0 0,0 0 16,0-1-16,0 1 0,0 0 0,0 0 15,0 0-15,0 0 0,0-1 16,0 44 0,0-1-1,0 0-15,0 21 0,0 1 16,0-1-16,0 0 0,0 1 0,0 20 16,0-21-16,0 22 0,0-22 0,0 22 15,0-22-15,0 0 0,-21 1 16,21-1-16,0-21 0,0 22 15,0-22-15,0 0 0,0 0 0,0 0 16,0-42 31,-21 21-47,21-21 0,0 0 0,0 0 16,0-1-16,0 1 0,0 0 0,0 0 15,0-21-15,21 20 0,0 1 16,1-21-16,-1 21 0,0 0 0,21-1 15,-21 1-15,22 0 0,-1 21 16,-21 0-16,22 0 0,-1 0 0,0 0 16,-21 21-16,22 0 0,-22 1 15,0-1-15,0 0 0,-21 0 16,0 0-16,0 22 0,0-22 0,-21 0 16,0 21-16,0-21 0,-22 1 0,1-1 15,21 0-15,-21 0 0,-1 0 16,22-21-16,-21 21 0,21-21 0,21 22 15,-22-22-15,1 0 0,21-22 32,0 1-32,21 0 15,1 0-15,-1 0 0,0 0 0,0-1 16,0 1-16,0-21 16,22 21-16,-1-22 0</inkml:trace>
  <inkml:trace contextRef="#ctx0" brushRef="#br0" timeOffset="35832.1">4911 7938 0,'0'0'0,"21"0"0,0 0 16,0 0-16,-21 21 16,0 0-16,0 0 0,0 0 15,-21 22-15,0-22 0,0 0 0,21 21 16,0-21-16,0 22 0,-22-22 16,22 21-16,0-21 0,0 1 0,0-1 15,0 0-15,0 0 0,0 0 16,22-21-16,-1 0 0,0 0 15,0 0-15,0 0 16,0 0-16,22 0 0,-22-21 0,0 0 16,0 21-16,0-21 0,1 0 15,-1-1-15,-21 1 0,0 0 0,0-21 16,0 21-16,0-1 0,0-20 0,-21 21 16,-1 0-16,1 0 0,0-1 15,0 1-15,0 0 0,0 0 16,21 0-16,0 0 15,21 21 1,21 0-16,-21-22 0,0 22 0,22 0 16,-1 0-16,0 0 0,1-21 15,-1 21-15,0-21 0,22 21 16,-22 0-16,22 0 0,-22 0 0,0 0 16,-20-21-16,20 21 0,-21 0 0,0 0 15,-42 0 1,0 21-16,0-21 15,-22 21-15,1 0 0,21 1 0,-21-1 16,20 0-16,-20 21 0,21-21 16,0 22-16,0-22 0,-1 21 0,1 1 15,0-22-15,21 21 0,0-21 16,0 0-16,0 1 0,0-1 0,0 0 16,0 0-16,21 0 15,0-21-15,1 0 0,20 0 16,-21 0-16,0 0 0,0-21 15,22 21-15,-22-21 0,21 0 0,-21 0 16,22-1-16,-22-20 0,0 21 0,0-21 16,0-1-16,1 1 0,-1 0 15,0-22-15,-21 22 0,0-1 0,21-62 16,0 62-16,-21 1 0,21 21 16,-21-22-16,0 1 0,0 21 15,0 0-15,-21 42 31,0 0-31,0 21 16,21-20-16,0 20 0,0-21 0,-21 21 16,21 1-16,0-1 0,0 0 15,0 1-15,0-1 0,0 0 0,0 1 16,0-1-16,0-21 0,0 22 0,21-22 16,-21 0-16,21 0 0,0 0 15,0 0-15,1-21 0,20 0 16,-21 0-16,0 0 0,0 0 15,1-21-15,-1 21 0,21-21 0,-21 0 16,0 0-16,1 0 0,-1-1 16,21 1-16,-42 0 0,21 0 0,0-21 15,1 20-15,-22 1 16,0 42 0,0 1-1,0-1-15,-22-21 0,22 21 0,-21 0 16,21 0-16,0 0 0,0 1 15,0-1-15,0 0 0,0 0 16,0 0-16,21-21 0,1 0 16,-1 0-16,0 0 0,21 0 15,-21 0-15,22 0 0,-1-21 0,-21 21 16,22-21-16,-1 0 0,-21 0 0,21-1 16,-20 1-16,-1 0 15,0 0-15,0 0 0,-21 0 0,21-1 16,-21 1-16,0 0 15,0 0-15,0 42 32,-21 85-1,0-85-31,21 21 0,0 1 0,0-1 0,0-21 16,0 43-16,0-22 0,0 0 0,0 1 15,0-1-15,0 22 0,21-22 0,-21 21 16,21-20-16,0 20 0,-21 1 15,22-22-15,-22 22 0,0-1 16,21-21-16,-21 22 0,0-22 0,0 22 16,0-22-16,0 0 0,0 1 15,-21-22-15,-1 21 0,1-21 0,0 1 16,0-1-16,-21 0 0,20-21 0,1 0 16,0 0-16,0-21 0,0 0 0,21-1 15,0 1-15,-21-21 0,21 0 16,0-1-16,0-20 0,0-1 0,0 1 15,0-22-15,21 0 0,-21 22 16,21-22-16,0 1 0,0 20 0,0-21 16,22 22-16,-22-22 0,0 22 15,21-1-15,-20 1 0,20 20 0,-21-20 16,21 21-16,-20-1 0</inkml:trace>
  <inkml:trace contextRef="#ctx0" brushRef="#br0" timeOffset="37008.64">7578 7599 0,'0'0'0,"0"-21"15,21 0-15,-21-1 0,21 1 16,-21 0-16,0 0 0,0 0 15,0 0-15,-21 21 16,0 0-16,-22 0 0,22 0 0,-21 21 16,21 21-16,-22-21 0,1 22 0,21-1 15,-22 0-15,22 1 0,0 20 16,21-21-16,0 22 0,-21-22 0,21 22 16,0-22-16,0 22 0,0-22 0,0-21 15,0 21-15,0-20 0,21 20 16,0-21-16,0-21 0,22 21 0,-22-21 15,21 0-15,-21 0 0,22 0 16,-1 0-16,0-21 0,-20 21 16,20-21-16,0 0 0,1 0 0,-1-22 15,0 22-15,1 0 0,-1-21 0,-21-1 16,21 22-16,-20-21 0,-1 21 16,0-22-16,-21 22 0,0 0 0,0 0 15,0 42 16,0 0-31,-21 0 16,21 0-16,-21 22 0,21-22 0,0 0 16,0 0-16,0 22 0,0-22 15,0 0-15,0 0 0,0 0 0,0 0 16,21 1 0,0-22-1,0 0-15,0 0 0,0 0 0,1-22 16,-1 1-16,0 0 15,-21 0-15,0 0 0,0 0 16,0-1-16,0-20 0,-21 21 0,0 0 16,-1 0-16,1-1 0,0 1 0,0 0 15,0 0-15,21 0 0,0 0 16,-21 21-16,21-22 0,0 1 16,21 21-16,0 0 0,0 0 15,0 0-15,0 0 0,22 0 16,-22 0-16,21 21 0,-21 1 15,22-22-15,-22 21 0,0 0 0,21 0 16,-20 0-16,-1 0 0,-21 1 0,21-1 16,-21 21-16,21-21 0,-21 0 15,0 1-15,0-1 0,0 0 0,0 0 16,0 0 0,-21-21 15,21-21-31,0 0 15,0 0-15,0 0 0,0-1 16,0-20-16,0 21 0,0-21 16,0 20-16,21-20 0,-21 21 0,21-21 15,22 20-15,-22 1 0,0 0 16,0 0-16,21 0 0,1 21 0,-22 0 16,21 0-16,1 0 0,-22 0 0,21 0 15,-21 21-15,0 0 0,1 0 16,-1 0-16,-21 1 0,21-1 0,-21 21 15,0-21-15,0 22 0,0-22 0,0 21 16,-21-21-16,21 0 0,-21 1 16,21-1-16,0 0 0,0 0 0,21-42 47,0 21-32,0-21-15,0 0 0,0-1 0,1-20 16,-1 21-16,21-21 0,-21 20 0</inkml:trace>
  <inkml:trace contextRef="#ctx0" brushRef="#br0" timeOffset="37240.51">9313 7451 0,'0'0'0,"21"0"0,-21-21 0,-21 84 32,21-42-32,-21 22 15,0-22-15,21 21 16,-21 0-16,21-20 0,0 20 0,0 0 15,-21 1-15,21-1 0,0-21 0,0 21 16,0 1-16,0-22 0,0 21 16,0-21-16,0 1 0,0-1 0,0 0 15,0 0-15,21 0 0,0-21 0,0 0 16,0 0-16,22 0 16,-22 0-16,0 0 0,0-21 0,21 0 15,-20 21-15,20-21 0</inkml:trace>
  <inkml:trace contextRef="#ctx0" brushRef="#br0" timeOffset="38496.3">9885 7768 0,'0'0'15,"0"-21"-15,0 0 0,-21 0 16,-1 21-16,1 0 16,0 0-16,0 0 0,0 0 0,0 0 15,-1 21-15,-20 0 0,21 0 0,0 0 16,-22 1-16,22-1 0,0 21 15,0-21-15,21 22 0,-21-22 0,21 21 16,-21-21-16,21 22 0,0-22 0,0 0 16,0 0-16,0 0 0,0 0 15,0 1-15,21-22 0,0 0 16,0 0-16,0 0 0,0 0 16,1 0-16,20-22 0,-21 1 15,0 21-15,22-21 0,-22 0 0,0-21 16,0 20-16,0 1 0,0-21 0,1 21 15,-22-22-15,0 22 0,21 0 16,-21-21-16,0 21 0,0-1 0,0 1 16,-21 42 15,21 1-31,-22-1 0,22 0 16,0 0-16,0 0 0,0 0 0,0 1 15,0 20-15,0-21 0,0 0 0,0 0 16,0 1-16,0-1 15,22 0-15,-1 0 0,0-21 0,0 21 16,0-21-16,0 0 0,1 0 0,-1 0 16,0 0-16,0 0 0,21 0 15,-20 0-15,-1-21 0,0 0 0,0 21 16,0-21-16,0 0 0,1-1 0,-1-20 16,0 21-16,0 0 0,0 0 15,-21-1-15,21-20 0,1 42 0,-22-21 16,0 0-16,0 42 31,0 0-31,0 0 0,0 0 16,0 1-16,0-1 0,0 0 15,0 0-15,0 0 0,0 0 16,0 1-16,0-1 0,0 0 16,21-21-16,0 0 15,0 0-15,0 0 0,0 0 16,1 0-16,-1 0 0,0-21 15,0 0-15,0-1 0,-21 1 0,0 0 16,0 0-16,21 0 0,-21 0 16,0-1-16,0 1 0,0 0 0,0 0 15,0 0-15,0 0 0,-21 21 32,21 21-32,0 0 15,0 0-15,0 0 0,-21 0 0,21 1 16,0-1-16,-21 0 0,21 0 15,0 0-15,0 0 16,0 1-16,0-44 31,0 1-15,21 0-16,0 0 0,0 0 16,1 0-16,-1-1 0,0 1 0,0 0 15,21 0-15,-20 0 0,20 0 0,-21-1 16,0 1-16,22 21 15,-22 0-15,0 0 0,0 21 16,-21 1-16,0-1 16,0 0-16,0 0 0,0 0 0,0 22 15,0-22-15,0 0 0,0 0 16,21 0-16,0 0 0,1-21 16,-1 22-16,0-22 0,0 0 15,0 0-15,0 0 0,1 0 16,-1 0-16,21-22 0,-21 22 0,0-21 15,22 21-15,-22-21 0,0 0 16,21 0-16,-20 0 0,-1-1 0,0-20 0,0 21 16,0-21-16,0 20 15,1-20-15,-1 21 0,0-21 0,-21-1 16,0 22-16,0 0 0,0 42 31,0 0-31,-21 0 0,21 1 0,-21-1 16,21 21-16,-22-21 0,22 22 0,-21-22 15,21 0-15,0 21 0,0-21 0,0 1 16,0-1-16,0 0 0,0 0 16,0 0-16,0 0 0,0-42 47,-21 0-32,21 0-15,0 0 0,-21 0 16</inkml:trace>
  <inkml:trace contextRef="#ctx0" brushRef="#br0" timeOffset="38672.19">11239 7408 0,'-21'-21'0,"42"42"0,-63-63 16,21 42-16,0-21 0,0 21 16,-1 0-1,1 0 1,21 21 15,-21-21-31,0 0 0,0 0 16,0 0-16</inkml:trace>
  <inkml:trace contextRef="#ctx0" brushRef="#br0" timeOffset="38892.08">9271 7641 0,'0'0'0,"-21"21"0,-22-21 0,43 22 16,22-22-1,-1 0-15,0 0 0,0 0 16,21 0-16,-20-22 0,20 22 0,0-21 16,1 21-16,20-21 0,-21 21 0,22 0 15,-22-21-15,1 21 0,-1 0 16,-21 0-16,0 0 0</inkml:trace>
  <inkml:trace contextRef="#ctx0" brushRef="#br0" timeOffset="39786.8">2730 9483 0,'-21'0'16,"0"0"-1,21-21 17,21-1-32,0 22 15,1 0-15,-1-21 0,0 21 0,0 0 16,0 0-16,0 0 0,1 0 15,-1 21-15,0 1 0,0-1 16,-21 0-16,0 0 0,0 21 16,0 1-16,0-22 0,0 21 0,-21-21 15,-21 22-15,20-1 0,1-21 0,-21 0 16,0 22-16,20-22 16,-20 0-16,21 0 0,0-21 0,0 21 15,-1-21-15,44-21 31,-1 21-31,0-21 16,0 0-16,0 21 0,0-21 16,1 21-16,-1 0 0,21 0 0,-21 0 15,0 0-15,1 0 0,-1 0 16,21 21-16,-21-21 0,0 21 0,1 0 16,-1 0-16,-21 1 0,0-1 0,0 0 15,0 0-15,0 21 0,0-20 16,-21-1-16,-1 0 0,-20 0 15,0 0-15,21 0 0,-22-21 16,1 22-16,0-1 0,-1-21 0,1 0 16,21 21-16,-22-21 0,1 0 0,21 0 15,-21 0-15,20 0 0,1 0 16,0 0-16,0 0 0,0-21 0,21 0 16,0-1-1,0 1 1,21 21-16,0 0 0,0-21 15,22 21-15,-22 0 0,0-21 16,21 0-16</inkml:trace>
  <inkml:trace contextRef="#ctx0" brushRef="#br0" timeOffset="40003.67">3619 9885 0,'0'0'0,"-21"0"31,0 0-15,42 0 15,0 0-15</inkml:trace>
  <inkml:trace contextRef="#ctx0" brushRef="#br0" timeOffset="40856.18">2921 9567 0,'0'-21'0,"0"42"0,0-63 16,0 21-16,-21 0 15,21 42 16,0 0-31,0 21 0,0-20 0,0 20 16,0 21-16,0-20 0,0 20 16,0-20-16,0 20 0,0-21 15,0 22-15,0-22 0,0 22 0,0-22 16,0 22-16,0-22 0,-21 0 16,-1 1-16,22-1 0,0 0 0,0-21 15,-21 1-15,21-1 0,0 0 0,0-42 31,0 0-15,0-1-16,0-20 0,0 21 16,0-21-16,0-1 0,0 1 0,21 0 15,-21-1-15,0 1 0,0-22 0,22 1 16,-22 21-16,21-22 16,-21 1-16,0-1 0,0 22 0,0-22 15,0 22-15,0 0 0,0 20 16,0 1-16,0 0 0,-21 42 15,-1 0 1,1 22-16,0-1 0,21-21 16,-21 43-16,-21-22 0,20 0 0,1 1 15,0-1-15,0 22 0,0-22 16,0 0-16,-22 1 0,22-22 0,0 21 16,0-21-16,0 22 0,-1-22 15,1 0-15,21 0 0,-21-21 16,21-21 15,0 0-31,0 0 0,21-22 16,-21 22-16,21 0 0,1 0 15,-1-22-15,21 22 0,-21 0 0,22 0 16,-22 0-16,21 21 0,0 0 16,-20 0-16,20 0 0,0 0 0,1 0 15,-22 21-15,21 0 0,-21 0 0,22-21 16,-22 21-16,0 1 0,0-1 15,0-21-15,0 21 0,1 0 16,-1-21-16,-21 21 0,21-21 16,0 0-16,0 0 15,0 0 1,1 0-16,-22-21 16,0 0-16,21 0 0,-21 0 15</inkml:trace>
  <inkml:trace contextRef="#ctx0" brushRef="#br0" timeOffset="41035.08">3514 9885 0,'-22'0'0,"44"0"0,-44 21 16,1-21-1,0 0 1</inkml:trace>
  <inkml:trace contextRef="#ctx0" brushRef="#br0" timeOffset="41359.9">4445 9398 0,'0'0'0,"-21"0"16,0 0-16,21-21 15,21 21-15,0-21 16,21 21-16,-21 0 0,22 0 0,20-21 15,-20 21-15,20 0 0,-21 0 16,22 0-16,-1-22 0,1 22 16,-1 0-16,1 0 0,-22 0 0,22 0 0,-22 0 15,0-21-15,-20 21 0,-1 0 16,0 0-16,-42 0 16,0 0-1,-1 0-15</inkml:trace>
  <inkml:trace contextRef="#ctx0" brushRef="#br0" timeOffset="41728.69">4889 9335 0,'0'21'0,"0"-42"0,-21 63 0,21-21 16,0 0-16,0 0 0,0 1 15,0-1-15,0 0 0,0 21 16,0 1-16,0-22 0,0 21 0,0 0 15,21 1-15,-21-1 0,0-21 0,0 22 16,0-1-16,0-21 0,0 0 16,0 22-16,0-22 0,22 0 0,-22 0 15,0 0-15,0 0 0,0 1 16,0-1 0,-22-21-16,1 0 0,0 0 15,0 0-15,-21 0 0,20 0 16,-20 0-16,21 0 0,-21 0 15,20-21-15,-20-1 0,0 22 0,21-21 16,-1 21-16,1-21 0,0 21 0,0-21 16,21 0-16,0 0 15,0-1 1,21 22-16,0-21 0,0 21 0,22-21 16,-22 0-16,21 21 0</inkml:trace>
  <inkml:trace contextRef="#ctx0" brushRef="#br0" timeOffset="42193.42">5757 9483 0,'0'0'15,"0"-21"-15,0-1 16,-21 22-16,-21 0 15,21 0-15,-1 0 0,-20 0 0,0 0 16,21 22-16,-22-1 0,1-21 0,0 21 16,20 0-16,1 0 0,0 0 15,0 1-15,21-1 0,0 0 0,0 0 16,0 0-16,21 0 16,-21 1-16,21-22 0,22 21 15,-22 0-15,0-21 0,21 21 0,-21 0 16,22-21-16,-1 21 0,-21 1 0,22-22 15,-22 21-15,21 0 0,-21-21 16,0 21-16,1-21 0,-22 21 0,0 0 16,0 1-16,-22-1 15,1-21-15,-21 21 0,21-21 16,-22 21-16,1-21 0,0 21 0,-1-21 16,1 0-16,21 0 0,-21 21 0,20-21 15,-20 0-15,21 0 16,0 0-16,0 0 0,-1 0 15,22-21-15,0 0 16,0 0 0,22 0-16,-1 21 0,0-21 15,0-1-15,0 1 0</inkml:trace>
  <inkml:trace contextRef="#ctx0" brushRef="#br0" timeOffset="42652.15">6329 9462 0,'-85'-22'32,"64"44"-32,0-22 0,21 21 15,-21 0-15,-1 21 0,1-21 16,21 22-16,0-22 0,-21 21 0,21-21 15,0 22-15,-21-1 0,21-21 0,0 22 16,0-22-16,0 0 0,0 21 16,21-21-16,0 1 0,0-22 0,1 21 15,-1 0-15,0-21 0,0 0 0,0 0 16,0 0-16,22 0 0,-22 0 16,0 0-16,0 0 0,0 0 15,1-21-15,-1 21 0,0-21 0,-21-1 16,21 1-16,0 0 0,-21-21 0,0 21 15,21-22-15,-21 1 0,0 21 16,0-22-16,0 1 0,0 0 0,0-1 16,0 22-16,-21-21 0,0 21 0,0 0 15,0-1-15,0 22 16,-1 0-16,1 0 0,0 0 0,0 0 16,0 0-16,0 22 0,-1-1 0,22 0 15,0 0-15,0 0 16,0 0-16,0 1 0,0-1 15,0 0-15,22 0 16</inkml:trace>
  <inkml:trace contextRef="#ctx0" brushRef="#br0" timeOffset="42975.97">7048 9440 0,'0'0'16,"0"-21"0,-21 21-16,0 0 0,0 0 15,0 21-15,21 1 0,-21-1 0,21 0 16,-22 0-16,1 0 0,21 22 16,0-22-16,0 21 0,0 0 0,0 1 15,0-22-15,0 21 0,0-21 0,0 22 16,0-22-16,0 0 0,0 0 15,0 0-15,0 1 0,0-1 0,0 0 16,0 0-16,21-42 47,-21 0-47,22 21 0,-22-21 0,0-1 0,0 1 16,0-21-16,0 21 0</inkml:trace>
  <inkml:trace contextRef="#ctx0" brushRef="#br0" timeOffset="43435.71">6964 9589 0,'0'0'0,"0"-43"0,0 22 0,0 0 16,21 21-16,0 0 31,0 0-31,0 21 0,1 21 16,-1-20-16,0-1 0,21 21 16,-21-21-16,1 22 0,20-22 0,-21 21 15,0-21-15,22 0 0,-22 22 0,0-22 16,0 0-16,-21 0 0,21 0 15,0-21-15,-21 22 0,22-1 16,-1-21 0,0 0-1,-21-21 1,0-1-16,0 1 0,21 0 16,-21 0-16,21-21 0,-21 20 0,21-20 15,-21 0-15,0-1 0,22 1 0,-1 0 16,-21-1-16,21 1 0,-21 0 15,0-1-15,21 1 0,-21 0 0,0-1 16,0 22-16,0 0 0,0 0 16,0 42-1,0 0-15,-21 0 16,21 22-16,0-22 0,0 21 0,0 1 16,0-1-16,0 0 0,0 22 15,0-22-15,0 0 0,0-20 0,0 20 16,0 0-16,-21-21 0,21 1 0,0 20 15,-21-21-15,21 0 0,0 0 16,0 1-16,-22-22 16,22 21-16</inkml:trace>
  <inkml:trace contextRef="#ctx0" brushRef="#br0" timeOffset="46388.02">2561 10943 0,'0'0'0,"-21"0"0,21 21 0,-21-21 16,21 22-1,21-22 1,0 0-16,0 0 0,0 0 16,22 0-16,-22 0 0,21 0 15,-21 0-15,22 0 0,-22-22 0,21 22 16,-21 0-16,1 0 0,-1 0 16,0 0-16,-21-21 0,-21 21 31,0 0-16</inkml:trace>
  <inkml:trace contextRef="#ctx0" brushRef="#br0" timeOffset="46851.75">2540 10986 0,'0'0'0,"-21"0"0,0 21 0,-1-21 0,1 21 15,0 0-15,21 0 0,-21 0 16,21 1-16,-21-1 0,21 0 15,0 0-15,0 0 16,-21-21-16,21 21 16,21-21 15,0-21-15,0 21-16,0-21 0,22 21 15,-22 0-15,21-21 0,0 21 0,-20 0 16,20 0-16,0 0 0,-21 0 15,22 0-15,-22 0 0,0 0 16,0 21-16,0 0 0,1 0 0,-22 1 16,0-1-16,0 21 0,0-21 15,0 0-15,-22 22 0,1-22 0,0 21 16,-21-21-16,21 1 0,-22 20 16,22-21-16,-21 0 0,21-21 0,-22 21 15,22 1-15,0-22 0,0 0 16,0 0-16,-1 0 0,1 0 0,0 0 15,0 0-15,0 0 0,0 0 0,-1 0 16,1 0 0,21-22-16,0 1 0,0 0 31,21 21-31,1-21 0,-1 21 16,0-21-16,0 0 0,0 21 0</inkml:trace>
  <inkml:trace contextRef="#ctx0" brushRef="#br0" timeOffset="47048.64">3238 11388 0,'22'0'46,"-1"0"-30,0 0-16,0-21 16,0 21-16</inkml:trace>
  <inkml:trace contextRef="#ctx0" brushRef="#br0" timeOffset="47335.47">4403 10922 0,'21'-21'16,"0"21"-1,0 0-15,0 0 0,22 0 0,-1 0 16,-21 0-16,21 0 0,1 0 0,-1 0 15,0 0-15,1 0 0,-22 0 16,21 0-16,1 0 0,-22 0 16,0 0-16,0 0 0,0 0 0,0 0 15</inkml:trace>
  <inkml:trace contextRef="#ctx0" brushRef="#br0" timeOffset="47677.28">4847 10880 0,'127'21'15,"-254"-42"-15,106 21 0,0 0 0,0 0 0,-1 0 0,1 0 16,-21 21-16,21-21 0,0 21 16,21 0-16,-22 0 15,22 1-15,0-1 0,0 0 0,0 0 16,0 21-16,0-20 0,0 20 16,0-21-16,0 21 0,0 1 15,22-22-15,-22 21 0,0 1 0,21-22 16,-21 21-16,21 0 0,-21-20 0,0 20 15,0-21-15,0 0 0,0 0 16,0 1-16,-21-1 0,0 0 0,-1 0 16,1-21-16,0 21 0,-21-21 0,21 0 15,-1 0-15,-20 0 0,21 0 16,-21 0-16,-1 0 0,22 0 16,-21 0-16,21-21 0,-1 21 0,1-21 0,0 0 15,0 21-15,21-21 0,-21 21 16,21-22-16,0 1 0,0 0 15,21 0-15,0 0 16,21 0-16,-20-1 0,20 22 16,-21-21-16,21 0 0</inkml:trace>
  <inkml:trace contextRef="#ctx0" brushRef="#br0" timeOffset="48124.02">5355 11091 0,'0'0'0,"0"-21"0,21 21 0,-21-21 15,-21 21 1,0 0-16,0 0 16,0 0-16,-22 0 0,22 0 15,0 21-15,0-21 0,0 21 16,-1 1-16,22-1 0,-21 0 15,21 0-15,0 0 0,0 0 0,0 1 16,0-1-16,0 0 0,21 0 16,-21 0-16,22 0 0,-1 1 0,0-1 15,0 0-15,-21 0 0,21 0 0,0-21 16,1 21-16,-1 1 0,0-1 16,0 0-16,-21 0 15,0 0-15,0 0 0,0 1 16,-21-1-16,0-21 15,0 0-15,-1 21 0,1-21 0,0 0 16,-21 0-16,21 0 0,-1 0 16,-20 0-16,21 0 0,0 0 0,0 0 15,-1 0-15,1 0 0,0 0 0,21-21 32,0 0-32,21-1 15,22 1-15,-22 0 16</inkml:trace>
  <inkml:trace contextRef="#ctx0" brushRef="#br0" timeOffset="48604.75">5969 11049 0,'0'-21'0,"-42"21"31,20 0-31,1 0 0,0 21 0,0 0 16,0 0-16,0 1 0,-22 20 15,22-21-15,0 21 0,0 1 0,21-1 16,-21 0-16,-1 1 0,22-1 0,-21 0 16,21-20-16,0 20 0,0-21 15,0 0-15,0 0 0,21 1 0,1-1 16,-1 0-16,21-21 0,-21 0 0,0 0 15,22 0-15,-22 0 0,21 0 16,1 0-16,-22 0 0,21 0 0,-21-21 16,22 0-16,-22-1 0,21 1 0,-21 0 15,0 0-15,1-21 0,-22 20 16,0-20-16,0 0 0,0-1 0,0 1 16,0 21-16,0-21 0,0-1 15,-22 1-15,1 21 0,-21 0 0,21-1 16,0 1-16,-22 21 0,22 0 15,-21 0-15,21 0 0,-1 0 16,-20 0-16,21 0 0,0 0 0,21 21 0,0 1 16,0-1-16,0 0 15,0 0-15,0 0 0,0 0 0,21 1 16,0-22-16,0 21 16,0-21-16,22 0 0</inkml:trace>
  <inkml:trace contextRef="#ctx0" brushRef="#br0" timeOffset="48892.58">6689 11049 0,'0'-21'0,"0"42"0,-22-42 16,1 0-16,0 21 0,0 0 15,0 21-15,0 0 16,21 0-16,0 0 0,-22 22 15,22-1-15,-21 0 0,21 1 0,0-22 16,0 21-16,0 1 0,0-1 16,-21 0-16,21-21 0,0 22 15,0-22-15,0 0 0,0 0 0,0 0 16,0 1-16,0-1 0,0-42 47,0-1-47,0 1 0,21 21 0,-21-42 15,21 21-15</inkml:trace>
  <inkml:trace contextRef="#ctx0" brushRef="#br0" timeOffset="49145.44">6540 11176 0,'0'0'0,"0"-42"0,0 21 0,0-1 0,0-20 32,22 42-32,-1 0 15,0 0-15,0 21 0,0 0 16,22 1-16,-22-1 0,21 21 0,-21 0 15,22-20-15,-1 20 0,-21-21 16,21 21-16,-20-20 0,41 41 16,-42-42-16,0 0 0,-21 1 0,22-1 15,-22 0-15,21-21 0,-21 21 16,21-21 0,-21-21-1,21 0-15,-21 0 0,0-1 0,0 1 16,0 0-16,0-21 15,21 21-15,0-22 0</inkml:trace>
  <inkml:trace contextRef="#ctx0" brushRef="#br0" timeOffset="49352.32">7218 10922 0,'0'-21'0,"0"42"0,0-63 0,0 21 16,0-1-16,0 1 0,0 42 31,-21 1-31,21-1 0,-22 21 16,22-21-16,0 22 0,-21 20 15,21-21-15,-21 1 0,21-1 0,-21 22 16,21-22-16,0 0 0,0 1 16,0-1-16,-21-21 0,21 21 0,0-20 15,0-1-15,0 0 0,0 0 0,0 0 16,21-21 0</inkml:trace>
  <inkml:trace contextRef="#ctx0" brushRef="#br0" timeOffset="50131.87">8213 11303 0,'0'0'0,"0"21"31,21-21 16,-21-21 16,0 0-48,21 21-15,-21-21 16,0 0-1,0-1-15,0 1 0,0 0 16,0 0-16,0 0 16,0 0-1,0 42 1,0 0-16,0 21 16,0-21-16,0 43 15,0-22-15,0 1 0,0 20 0,0 1 16,0-1-16,0 1 0,0-1 0,0 1 15,0-1-15,0 1 0,0-1 16,0 22-16,0-22 0,0 1 0,0-1 16,-21 1-16,21-22 0,-21 22 0,21-22 15,-22 0-15,22-21 0,0 22 0,0-22 16,0 0-16,0-42 31,0 0-31,0 0 0,0-1 0,0-20 0,0 0 16,22-1-16,-22 1 0</inkml:trace>
  <inkml:trace contextRef="#ctx0" brushRef="#br0" timeOffset="50441.7">8191 11621 0,'0'0'0,"-21"-64"0,21 22 0,-21-1 16,21-20-16,-21 21 0,21-1 0,0 22 16,0-21-16,0-1 0,0 22 0,0-21 15,21 21-15,0 0 0,0-1 16,1 1-16,-1 0 0,21 21 0,0 0 15,-20-21-15,20 21 0,21 0 0,-20 0 16,-1 21-16,0 0 0,-20 0 16,-1 1-16,0 20 0,-21-21 15,0 21-15,0-20 0,0 20 0,-21 0 16,-22-21-16,22 22 0,-21-22 16,21 0-16,-22 0 0,22 0 0,0 1 15,0-1-15,0-21 0,0 21 16,21-42 15,21 21-31,0-21 0,0-1 0,0 22 16,0-21-16,1 0 0,-1 0 15,21 0-15</inkml:trace>
  <inkml:trace contextRef="#ctx0" brushRef="#br0" timeOffset="50867.45">8996 11091 0,'42'0'16,"-84"0"-16,105-21 0,-20 21 0,-43-21 0,21 21 15,-42 0 1,-1 21 0,1 0-16,-21-21 0,21 22 0,-22-1 15,22 21-15,0-21 0,0 22 0,0-22 16,0 21-16,-1-21 0,22 0 16,-21 22-16,21-22 0,0 0 0,0 0 15,0 0-15,0 1 16,21-22-16,1 0 0,-1 0 15,0 0-15,0 0 0,0 0 0,0 0 16,1 0-16,20-22 0,-21 1 0,0 0 16,0 0-16,1 0 0,-1 0 15,-21-1-15,21-20 0,-21 21 0,21 0 16,-21-22-16,0 1 0,0 21 0,0 0 16,0 0-16,0-1 0,0 1 15,0 0-15,0 42 16,0 0-16,0 1 15,0-1-15,0 0 0,0 0 0,0 0 16,0 22-16,0-22 16,0 0-16,0 0 0,0 0 0,0 0 15,0 1-15,21-1 0,0-21 16,1 0-16,-1 0 16,0 0-16,0 0 0,0 0 0,0-21 15,1-1-15,-1 1 0,0 0 0</inkml:trace>
  <inkml:trace contextRef="#ctx0" brushRef="#br0" timeOffset="51116.31">9567 10795 0,'0'-42'0,"0"84"0,0-105 0,0 41 0,0 1 16,0 0-16,0 42 16,21 0-1,-21 1-15,0-1 0,0 21 0,0-21 16,0 22-16,0-1 0,0 0 0,0 1 15,0-22-15,0 21 0,-21 0 0,21 1 16,0-1-16,0-21 0,0 22 16,0-22-16,0 0 0,0 0 0,0 0 15,0 0-15,21-21 16,1 0 0,-1 0-16,-21-21 0,21 21 0,0-42 15,0 21-15,22 0 0</inkml:trace>
  <inkml:trace contextRef="#ctx0" brushRef="#br0" timeOffset="51560.06">9948 10710 0,'0'-42'15,"0"84"-15,21-105 0,-21 84 16,0 0 0,0 0-16,0 22 0,0-22 15,0 21-15,0 1 0,0-22 0,0 21 16,0 0-16,0 1 0,0-22 15,0 21-15,-21 1 0,21-1 0,-21 0 16,21-21-16,0 22 0,0-22 0,0 0 16,0 0-16,-21 0 0,21 1 15,0-1-15,-21-21 16,21-21 0,0-1-16,0 1 15,0 0-15,0 0 0,21 0 0,0 0 16,-21-22-16,21 22 0,0-21 15,-21 21-15,22-22 0,-1 22 0,0 0 16,0-21-16,21 20 0,-20 22 0,-1-21 16,0 21-16,21 0 0,-21 0 15,1 0-15,-1 0 0,0 21 0,0 1 16,0-1-16,-21 0 0,21 0 0,-21 0 16,0 0-16,0 22 0,0-22 15,0 0-15,0 0 0,0 22 16,0-22-16,-21 0 0,0 0 0,21 0 15,-21 0-15,0-21 0,21 22 16,-21-22 0,-1 0-16,1 0 0,0-22 15</inkml:trace>
  <inkml:trace contextRef="#ctx0" brushRef="#br0" timeOffset="51751.94">9525 10943 0,'-21'0'0,"42"0"0,-63 0 16,20 0-16,44 0 31,-1 0-15,21 0-16,-21 0 0,22 0 0,-22-21 16,21 21-16,0 0 0,1-21 15,-1 21-15,0-21 0,1 21 0,20-21 16,-20 21-16</inkml:trace>
  <inkml:trace contextRef="#ctx0" brushRef="#br0" timeOffset="53140.19">11007 11091 0,'0'0'0,"-22"22"0,1-22 15,21 21-15,21-21 16,1 0 0,-1 0-16,0 0 0,0 0 0,21-21 15,-20-1-15,20 22 0,0-21 16,-21 0-16,22 0 0,-1 0 0,-21 0 16,22-1-16,-22 1 0,21 0 15,-21 0-15,0-21 0,1-1 0,-1 22 16,-21-21-16,0-1 0,0 22 15,0-21-15,0 0 0,0 20 0,0 1 16,0 0-16,0 0 0,-21 21 16,-1 0-16,1 0 15,0 21-15,21 0 0,-21 22 0,21-1 16,-21-21-16,0 21 0,21 1 0,-22 20 16,22-20-16,0-1 0,0 21 0,-21 1 15,0-22-15,21 22 16,-21 20-16,21-20 0,-21-1 0,0 1 15,21-1-15,-22 22 0,1-21 0,0-1 16,-21 22-16,21-1 0,-22-20 16,22 21-16,-21-22 0,-1 22 0,22-1 15,0-20-15,-21-1 0,21 1 0,-1-1 16,22 1-16,0-22 0,-21 22 0,21-22 16,0 22-16,0-43 0,0 21 15,0 0-15,0-20 0,21-1 0,1 0 16,-22 0-16,21-21 0,0 0 0,0 0 15,21 0-15,-20-21 0,-1 0 0,21-22 16,0 22-16,-20-21 0,20 0 16,0-1-16,-21 1 0,22 0 15,-1-1-15,-21-20 0,22-1 0,-22 22 16,0-22-16,0-20 0,0 20 0,-21 1 16,0-22-16,0 22 0,0-1 15,0 1-15,0-1 0,-21 1 0,0 20 16,-21-20-16,20 20 0,-20 1 0,21 0 15,-21 21-15,20-22 0,-20 22 0,21 0 16,-21 0-16,20 0 0,1 21 16,0-22-16,0 22 0,21-21 15,21 21 1,0 0 0,0-21-16,1 21 0,-1-21 15,21 21-15,-21-21 0,22 21 0,-1-21 16,-21-1-16,21 1 0,-20 0 15,20 0-15,-21 0 0,0 0 0,0-1 16,22 1-16,-43 0 0,21 0 0,0 0 16,-21 0-16,21-1 0,-21 1 15,0 0 1,0 42 0,0 0-1,-21-21-15,21 22 0,0-1 16,0 0-16,0 0 0,0 0 15,0 0-15,0 1 0,0-1 16,0 0-16,21 0 16,0-21-16,1 0 0,-1 0 0,0 0 15,0 0-15,0 0 0,22 0 0,-22 0 16,21 0-16,-21-21 0,22 0 16,-22 0-16,0 21 0,0-22 0,0 1 15,0 0-15,1 0 0,-22 0 16,21 0-16,-21-1 0,0 1 15,0 0 1,0 42 0,-21 0-1,21 1-15,-22-1 0,22 0 16,0 0-16,-21 0 0,21 0 16,-21 1-16,21-1 0,0 0 15,0 0-15,-21-21 0,21 21 16,-21-21-16,21-21 31,0 0-15,0 0-16,0 0 0,0-1 15,21 1-15,0 0 0,0 0 0,0 0 16,1 0-16,-1-1 0,21 1 16,-21 0-16,22 0 0,-22 21 15,21-21-15,0 21 0,-20 0 0,20 0 16,-21 0-16,0 0 0,22 0 0,-22 0 15,0 21-15,0-21 0,-21 21 16,0 0-16,21 0 0,-21 1 16,0-1-16,0 0 0,0 0 15,-21 0-15,0-21 0,21 21 0,-21 1 16,0-22-16,21 21 0,-22-21 16,1 0-16,21 21 0,0-42 31,21 21-16</inkml:trace>
  <inkml:trace contextRef="#ctx0" brushRef="#br0" timeOffset="53699.44">12996 10901 0,'0'-21'0,"0"42"0,0-63 16,0 20-16,-21 1 15,0 21-15,0 0 16,0 0-16,-22 0 0,22 0 0,0 0 16,0 0-16,-22 0 0,22 21 15,0 1-15,0-22 0,-21 21 16,20 0-16,1 0 0,0 0 0,21 0 16,0 1-16,0-1 0,0 21 0,0-21 15,0 0-15,0 1 0,0-1 0,0 0 16,21 0-16,0-21 15,1 0-15,-1 0 0,0 0 16,0 0-16,0 0 0,0 0 0,1-21 16,-1 21-16,0-21 0,21 0 15,-42-1-15,21-20 0,1 21 0,-1 0 16,0-22-16,0 1 0,0 0 16,0-1-16,-21 1 0,22 0 0,-1-1 15,0-20-15,-21 21 0,0-1 16,0 22-16,0-21 0,21 21 0,-21-1 15,0 1-15,-21 42 16,0 1 0,21-1-16,-21 21 0,-1 0 0,22-20 15,-21 20-15,21 0 0,0 1 0,-21-1 16,21 0-16,-21 1 0,21-1 16,0 0-16,0 1 0,0-22 0,0 21 15,0-21-15,0 22 0,0-22 0,0 0 16,0 0-16,0 0 15,21-21-15,0 0 0,0 0 16,1 0-16,-1 0 0,0 0 16,0-21-16,0 0 0,0 21 0,1-21 15,20 0-15,-21-1 0,0 1 16</inkml:trace>
  <inkml:trace contextRef="#ctx0" brushRef="#br0" timeOffset="54433.45">13377 10964 0,'21'0'47,"1"0"-31,-1 0-16,0 0 0,0 0 16,0 0-16,-21-21 0,21 21 0,1 0 15,-22-21-15,21 21 0,-21-21 16,21 0-16,-21 0 0,0-1 15,-21 22 17,0 0-32,-1 0 0,1 22 15,0-22-15,21 21 0,-21 0 0,0 0 16,21 0-16,0 0 0,0 1 16,-21 20-16,21-21 0,0 0 15,0 0-15,0 1 0,0-1 16,0 0-16,21 0 0,0 0 15,0-21-15,0 0 0,0 0 0,1 0 16,-1 0-16,0 0 0,0 0 16,0 0-16,0 0 0,1-21 0,-1 0 15,0 0-15,0 0 0,-21-1 16,21 1-16,-21 0 0,0 0 16,0 0-16,0 0 0,0-1 0,0 1 15,0 0-15,0-21 0,0 21 0,21-1 16,-21 1-16,22 0 15,-22 0-15,21 21 16,0 0-16,0-21 0,0 21 16,0 0-16,1 0 0,20 0 0,-21 0 15,0 0-15,22 21 0,-22-21 0,0 21 16,21 0-16,-21 0 0,1 1 16,-22-1-16,0 0 0,0 0 0,0 21 15,0-20-15,0-1 0,0 0 0,0 0 16,-22 21-16,22-20 0,-21-1 15,0 0-15,0 0 0,0 0 16,0 0-16,-1-21 16,1 0-1,21-21 1,0 0-16,0 0 0,0 0 16,21 0-16,1-22 0,-22 22 0,21-21 15,0 21-15,0-22 0,0 22 16,0-21-16,1-1 0,-1 22 0,0-21 15,0 21-15,0-22 0,0 22 0,1 0 16,-1 0-16,0 21 0,-21-21 0,0 0 16</inkml:trace>
  <inkml:trace contextRef="#ctx0" brushRef="#br0" timeOffset="54900.2">11959 10456 0,'-21'0'16,"42"0"15,0 0-15,0 0-16,1 0 15,-1 0-15,-21-21 16,21 21-16,-21-21 0,-21 21 47,0 0-47,21 21 31,21-21-15,0 0-16,0 0 15,0 0-15</inkml:trace>
  <inkml:trace contextRef="#ctx0" brushRef="#br0" timeOffset="56279.98">13271 1884 0,'-21'-21'0,"21"0"15,0-1 1,-21 22-1,21-21-15,-21 21 16,21-21-16,0 42 31,21 0-15,0 1-16,0-1 0,1 21 0,20 0 16,-21-20-16,21 20 0,1 0 15,-22 22-15,21-22 0,1 22 0,-1-22 16,0 21-16,1 1 0,-1-1 15,0 22-15,1-43 0,-1 22 16,0-1-16,22 1 0,-22-22 0,0 1 16,1-1-16,20 0 0,-20-21 15,-1 22-15,0-22 0,-21 21 0,22-21 16,-22 1-16,0-1 0,21-21 0,-42 21 16,22 0-16,-1-21 0,-42 0 46,-1-21-46,1 0 0,-21 21 16</inkml:trace>
  <inkml:trace contextRef="#ctx0" brushRef="#br0" timeOffset="56592.32">13779 2921 0,'0'0'0,"-21"0"0,42 0 47,1 0-47,20 0 0,-21 21 15,21-21-15,-20 21 0,20 1 16,0-1-16,1 0 0,-1 0 16,0-21-16,1 21 0,-1 0 0,-21 1 15,21-1-15,-20 0 0,-1 0 16,0 0-16,0 0 0,0 1 0,0-22 15,-21 21-15,22-21 16,-1 0 15,-21-21-31,0-1 16,0 1-16,0 0 0,0 0 0,21 0 16</inkml:trace>
  <inkml:trace contextRef="#ctx0" brushRef="#br0" timeOffset="56808.72">14605 2709 0,'0'0'16,"21"-21"-16,-21 42 15,0 1-15,0-1 16,0 0-16,-21 0 0,21 21 0,0-20 16,-21-1-16,0 21 0,-1-21 15,1 0-15,0 1 0,0 20 0,0-21 16,21 0-16,-21 0 0,-1 1 0,1-1 15,0 0-15,21 0 0,0 0 16,0 0-16,0 1 16</inkml:trace>
  <inkml:trace contextRef="#ctx0" brushRef="#br0" timeOffset="57559.53">15346 3260 0,'0'0'0,"-21"-64"16,21 43-1,0 0-15,-22 0 0,22 0 0,0-1 16,0 44 15,0 20-31,-21 0 16,21 1-16,0-1 0,0 21 0,-21-20 15,21 20-15,0-20 0,0 20 0,-21-21 16,21 1-16,-21-1 16,0 0-16,21 1 0,0-1 0,-22-21 15,22 0-15,-21 22 0,21-22 16,-21 0-16,21 0 0,0 0 15,0-42 17,0 0-32,21 0 0,-21 0 15</inkml:trace>
  <inkml:trace contextRef="#ctx0" brushRef="#br0" timeOffset="57900.34">15113 3366 0,'0'-43'15,"0"86"-15,-21-128 0,21 43 0,0 20 0,0-20 16,0 21-16,0 0 0,0 0 16,0-22-16,21 22 0,0 21 0,0-21 15,0 0-15,22 0 0,-1 21 16,0-22-16,1 22 0,20-21 0,-20 21 16,-1 0-16,0 0 0,1 0 0,-1 21 15,0 1-15,-21-1 0,1 0 16,-22 21-16,0 1 0,0-1 0,0 0 15,-22 1-15,1-1 0,-21 0 16,0 1-16,-1-1 0,1 0 16,0 1-16,-22-22 0,22 0 0,21 0 15,-22 0-15,22 0 0,0-21 16,0 22-16,0-22 0,42 0 31,0 0-31,0 0 16,0 0-16,22-22 0,-22 1 15,0 21-15,21-21 0,-21 21 0</inkml:trace>
  <inkml:trace contextRef="#ctx0" brushRef="#br0" timeOffset="58363.08">15642 3662 0,'0'0'0,"-21"0"15,21-21 17,0 0-17,0-1-15,21 22 0,0-21 16,0 0-16,1 21 0,-1 0 16,0-21-16,0 21 0,0 0 15,0 0-15,22 0 0,-22 0 0,0 0 16,0 21-16,0-21 0,1 21 15,-1 0-15,-21 1 0,0-1 16,0 0-16,0 21 0,0-21 0,0 1 16,0-1-16,-21 0 0,-1 0 0,22 0 15,-21 0-15,0 1 16,0-22-16,21 21 0,0-42 47,0-1-47,0 1 0,0 0 15,0 0-15,21 0 16,-21 0-16,21-1 0,0 1 16,-21 0-16,22 0 0,-1 0 15,0 0-15,0-1 0,0 1 16,0 21-16,1 0 0,-22-21 0,21 21 16,0 0-16,0 0 0,0 0 15</inkml:trace>
  <inkml:trace contextRef="#ctx0" brushRef="#br0" timeOffset="58715.87">16256 3747 0,'21'0'16,"21"21"-1,-20-21-15,-1-21 16,0 21-16,0-22 15,0 22-15,0-21 0,-21 0 0,22 21 16,-1-21-16,-21 0 0,0 0 0,21-1 16,-21 1-16,0 0 15,0 0-15,-21 21 16,0 0-16,-1 0 16,1 21-16,0-21 0,0 21 0,21 0 15,-21 1-15,0-1 0,21 0 16,0 0-16,0 21 0,0-20 0,0-1 15,0 0-15,0 0 0,0 0 16,0 0-16,21 1 16,0-22-16,0 0 0,-21 21 0,21-21 15,0 0-15,1 0 0,-1 0 0,0 0 16,0 0-16,0 0 0,0-21 16</inkml:trace>
  <inkml:trace contextRef="#ctx0" brushRef="#br0" timeOffset="59423.98">17103 3027 0,'0'0'15,"0"-21"-15,0 0 0,0-1 16,0 44-1,0-1-15,-22 0 16,22 0-16,0 21 0,-21 1 16,21-1-16,-21 0 0,21 22 15,0-22-15,0 22 0,-21-22 0,21 0 16,0 1-16,0-1 0,-21 0 16,21 1-16,0-22 0,0 21 0,0-21 15,0 1-15,0-1 0,0 0 0,0 0 16,21-21 15,0-21-31,-21 0 0,21 0 16</inkml:trace>
  <inkml:trace contextRef="#ctx0" brushRef="#br0" timeOffset="60102.59">17039 3260 0,'0'0'0,"0"-43"0,0 1 0,-21 0 16,21-1-16,0 1 0,0 21 15,0-21-15,0 20 0,0 1 0,21-21 16,0 21-16,0 0 0,1-1 16,20 1-16,-21 21 0,21 0 0,1-21 15,-1 21-15,0 0 0,22 21 16,-22 0-16,1 1 0,-1-1 0,0 0 16,-21 21-16,22 1 0,-22-1 0,0 0 15,-21 1-15,0-1 0,0 0 16,0 1-16,-21-1 0,0 0 0,-22 1 15,1-1-15,0-21 16,-22 0-16,22 0 0,-22 1 0,22-1 16,-21 0-16,20-21 0,1 0 0,0 0 15,-1 0-15,22 0 0,0 0 16,0 0-16,0 0 0,21-21 0,0 0 16,0-1-16,0 1 15,0 42 1,0 1-1,0-1-15,21 0 0,0 0 16,-21 0-16,0 0 0,21 22 16,0-22-16,0 0 0,1 0 15,-1-21-15,0 21 0,0 1 0,0-1 16,0-21-16,22 0 0,-1 21 16,-21-21-16,22 0 0,-1 0 0,0 0 15,1 0-15,-1 0 0,0 0 0,1 0 16,-22-21-16,21 21 0,0-21 15,-20-1-15,-1 1 0,0 0 0,0 0 16,0 0-16,-21 0 0,0-1 16,0 1-16,0 0 0,0 0 0,0 0 15,0 0-15,-21 21 32,0 0-32,0 21 0,0 0 15,-1-21-15,22 21 0,-21 0 16,21 0-16,-21 1 0,21-1 0,0 0 15,0 0-15,0 0 0,0 0 0,0 1 16,21-1-16,0-21 16,1 21-16,-1-21 0,0 0 0,0 0 15,0 0-15,22 0 0,-22 0 16,21 0-16,-21 0 0,22 0 0,-1 0 16,0-21-16,1 21 0</inkml:trace>
  <inkml:trace contextRef="#ctx0" brushRef="#br0" timeOffset="61136">18605 3429 0,'0'-21'15,"0"42"-15,0-63 0,-21 21 16,0 21-16,0 0 0,0-22 0,0 22 16,-22 0-16,22 0 0,-21 0 15,21 0-15,-22 22 0,1-1 0,21 0 16,-22 0-16,22 0 0,-21 0 0,21 1 15,-22-1-15,22 21 16,0-21-16,0 0 0,21 22 0,-21-22 16,21 0-16,0 0 0,0 0 15,0 1-15,0-1 0,0 0 0,21 0 16,0-21-16,0 0 0,0 0 16,1 0-16,20 0 0,-21 0 15,21 0-15,-20 0 0,20-21 0,-21 21 16,21-21-16,-20 0 0,-1-1 15,0 22-15,0-21 0,0 0 0,0 0 16,1 0-16,-1 0 0,-21-1 0,21 1 16,-21 0-16,21 21 15,-21-21-15,0 42 32,0 0-17,0 0-15,-21 1 0,21-1 0,-21 0 16,21 0-16,0 21 0,0-20 15,-21 20-15,-1-21 0,22 21 0,-21 1 16,21 20-16,0-20 0,-21 20 16,21 1-16,-21-1 0,0-21 0,21 22 15,-21-22-15,-1 22 0,22-22 0,-21 0 16,21 1-16,0-1 0,0 0 16,0-20-16,0-1 0,0 0 0,0 0 15,0 0-15,21-42 31,-21 0-15,22 0-16,-1 0 0,-21-22 0,21 22 16,0-21-16,0-1 0,0-20 15,1 21-15,-1-22 0,0-21 0,0 22 16,0-22-16,0 22 0,1-1 0,-1-20 16,0 20-16,0 1 0,0-1 15,-21 1-15,0 20 0,0 1 0,0 0 16,0-1-16,0 22 0,0 0 15,-21 21 1,0 0 0,21 21-16,-21 0 0,21 0 15,0 22-15,0-22 0,0 0 0,0 21 16,0-20-16,0 20 0,0-21 16,0 0-16,0 0 0,0 1 0,0-1 15,0 0-15,0 0 0,21 0 16,0-21-16,0 21 0,0-21 15,1 0-15,-1 0 0,0 0 0,0 0 16,0-21-16,0 0 0,1 21 16,-1-21-16,-21 0 0,21 0 0,0-1 15,-21-20-15,0 21 0,21-21 16,-21 20-16,21-20 0,-21 21 0,0 0 16,0 0-16,0-1 0,0 1 15,0 42 16,0 1-31,0-1 16,0 0-16,0 0 0,0 0 0,0 0 16,0 1-16,0-1 0,0 0 0,0 0 15,0 0-15,0 0 16,0 1 15,22-22-31,-1 0 16,0 0-16,-21-22 0,21 22 0</inkml:trace>
  <inkml:trace contextRef="#ctx0" brushRef="#br0" timeOffset="61757.66">19177 3577 0,'0'0'0,"0"-21"16,21 21-1,0-21-15,0 21 16,1-21-16,-1 0 15,0-1-15,0 1 0,0 21 16,-21-21-16,21 0 16,-21 42 15,-21-21-31,0 21 16,21 0-16,-21 1 0,0-1 0,0 0 15,21 0-15,-22 0 0,1 0 16,21 1-16,-21-1 0,21 0 0,0 0 15,0 0-15,0 0 16,0 1-16,21-22 16,0 0-16,1 0 15,-1 0-15,0 0 0,0 0 16,0 0-16,22-22 0,-22 22 16,0-21-16,21 0 0,-21 21 0,22-21 15,-22 0-15,0 0 0,0-1 16,0 1-16,1 0 0,-22 0 15,0 0-15,21 0 0,-21-1 0,0 1 16,0 42 15,0 1-31,0-1 16,0 0-16,0 0 16,0 0-16,0 0 0,0 1 15,21-22-15,-21 21 0,0 0 16,0 0-16,21-21 15,-21 21-15,0 0 16,-21-21 0,0 22-16,0-22 15,-1 0-15,1 0 0,0 0 16,0 0 0,21-22-16,0 1 0,0 0 15,0 0-15,21 0 16,0 0-16</inkml:trace>
  <inkml:trace contextRef="#ctx0" brushRef="#br0" timeOffset="62043.48">20066 3006 0,'21'-21'0,"-42"42"0,42-64 15,-21 65 16,-21-1-31,21 21 0,-21-21 16,0 22-16,21-1 0,0 0 16,-22 1-16,1-1 0,0 0 0,21 1 15,0-1-15,-21 0 0,21 1 16,-21-22-16,21 21 0,-21-21 16,21 0-16,0 1 0,0-1 0,0 0 15,0 0-15,21-21 31,0 0-31,0 0 0,0-21 16,0 0-16</inkml:trace>
  <inkml:trace contextRef="#ctx0" brushRef="#br0" timeOffset="62249.36">19854 3344 0,'0'0'0,"21"0"32,1 0-17,-1 0-15,0 0 0,0 0 16,0-21-16,0 21 0,1 0 16,-1 0-16,0 0 0,0-21 0,0 21 15,0 0-15,1-21 16</inkml:trace>
  <inkml:trace contextRef="#ctx0" brushRef="#br0" timeOffset="65067.75">20680 3196 0,'21'0'16,"0"0"-1,-21-21-15,21 0 16,0 21-16,1-21 0,-1 0 16,0 21-16,0-22 0,-21 1 15,21 0-15,0 0 0,-21 0 16,0 0-16,-21 21 16,0 0-1,0 0-15,0 0 0,-22 0 16,1 0-16,21 21 0,-21 0 0,-1-21 15,22 21-15,-21 0 0,21 0 0,-1 1 16,1-1-16,21 0 16,0 0-16,-21 0 0,21 0 0,0 1 15,0-1-15,0 0 0,0 0 16,21 0-16,0 0 0,1-21 0,-22 22 16,21-1-16,21 0 0,-21 0 15,0 0-15,1-21 0,-1 21 0,21 1 16,-21-1-16,0 0 0,1 0 0,-1 0 15,-21 0-15,0 1 16,0-1-16,-21 0 0,-1-21 16,-20 21-16,0-21 0,-1 0 15,1 21-15,0-21 0,-22 0 0,22 21 16,0-21-16,-1 0 0,22 0 16,-21 0-16,21 0 0,-1 0 15,1 0-15,0 0 0,0-21 0,21 0 16,0 0-1,0 0-15,21 0 16,0 21 0,0 0-16,1-22 0,-1 22 15,0 0-15,0 0 0</inkml:trace>
  <inkml:trace contextRef="#ctx0" brushRef="#br0" timeOffset="65859.3">21124 3281 0,'21'-106'16,"-42"212"-16,42-233 16,-42 127-1,0 0-15,21 21 16,-21 0-16,0 0 15,0 1-15,21-1 0,-22 21 0,22-21 16,-21 22-16,0-1 16,21-21-16,-21 21 0,0-20 0,21-1 15,-21 21-15,21-21 0,0 0 0,0 1 16,0-1-16,0 0 0,0 0 16,0 0-16,0 0 0,21-21 15,0 0-15,0 0 16,0 0-16,0 0 0,1 0 0,-1 0 15,0 0-15,85-63 16,-85 42-16,0 0 16,0-1-16,0 1 0,1 0 0,-1-21 15,-21 21-15,0-1 0,0 1 16,0-21-16,0 21 0,0 0 16,0-1-16,0 44 46,0-1-46,0 0 16,0 0-16,21 0 0,-21 0 16,21 1-16,-21-1 0,0 0 0,0 0 15,0 0-15,0 0 16,0 1-16,0-1 0,0 0 16,0 0-16,21 0 15,0-21 1,1 0-16,-1 0 15,0 0-15,0-21 16,0 21-16,22-21 0,-22 21 0,0-21 16,0 0-16,0-1 0,0 1 15,1 0-15,-1 0 0,0 0 0,0 0 16,0-1-16,-21 1 0,0 0 0,21 21 16,-21 21 15,0 0-31,0 1 15,-21-1-15,21 0 0,-21 0 0,21 0 16,0 0-16,0 1 0,0-1 16,0 0-1,0-42 32</inkml:trace>
  <inkml:trace contextRef="#ctx0" brushRef="#br0" timeOffset="66236.08">21865 3090 0,'-21'0'16,"42"0"-16,-63 0 0,21 0 0,-1 0 15,1 22-15,0-22 0,0 21 16,21 0-16,0 0 0,-21 0 0,21 0 15,0 1-15,0-1 16,0 0-16,21-21 0,0 21 16,0-21-16,0 0 0,1 0 15,-1 0-15,0 0 0,0-21 0,21 0 16,-20 0-16,-1 21 0,-21-22 0,21 1 16,-21 0-16,0 0 0,0 0 15,0 0-15,0-1 0,0 1 16,-21 0-16,0 21 0,-1 0 15,1 0-15,0 0 16,0 0-16,0 0 0,0 0 0,-1 21 16,22 0-16,0 1 0,-21-1 15,21 0-15,0 0 0,0 0 16,0 0-16,0 1 0,0-1 16,21-21-16,-21 21 0,22 0 0,-1-21 15,0 21-15</inkml:trace>
  <inkml:trace contextRef="#ctx0" brushRef="#br0" timeOffset="66603.87">22246 3302 0,'-21'0'31,"0"0"-31,21 21 0,-21 0 16,-1 1-16,22 20 0,-21-21 15,21 0-15,0 22 0,-21-1 16,21-21-16,-21 21 0,21 1 0,0-1 16,-21 0-16,21 1 0,-21 20 15,21-20-15,-22 20 0,1 1 0,21-1 16,-21 1-16,0-1 0,21 1 0,-21-1 16,0 1-16,-1-22 15,22 21-15,-21-20 0,21-1 0,-21 0 16,21-20-16,-21 20 0,21-21 0,0 0 15,0 0-15,0 1 0,0-1 16,0-42 15,0-1-31,21 1 16,-21 0-16,21-21 0,0 21 0,-21-22 16,22 1-16,-1 0 0,0-1 0</inkml:trace>
  <inkml:trace contextRef="#ctx0" brushRef="#br0" timeOffset="66924.98">22140 3493 0,'0'0'15,"0"-43"-15,0 1 0,0 21 0,0-22 0,0 22 16,0-21-16,0 21 0,0 0 16,0-1-16,21 1 0,1 0 15,20 21-15,-21 0 0,0 0 0,0 0 16,22 0-16,-22 0 0,21 0 15,-21 21-15,1 0 0,20 1 0,-42-1 16,0 21-16,0-21 0,0 0 16,0 22-16,0-22 0,0 21 15,-21-21-15,-22 1 0,22 20 0,-21-42 16,21 21-16,0 0 0,-22 0 16,22-21-16,0 0 0,0 22 0,0-22 15,-1 0-15,1 0 0,21-22 31,0 1-15,21 0-16,-21 0 0,22 0 16,-1 0-16</inkml:trace>
  <inkml:trace contextRef="#ctx0" brushRef="#br0" timeOffset="67234.22">22839 2879 0,'0'0'15,"21"-21"-15,-21-1 0,21-20 0,-21 21 0,0 0 16,0 42 15,0 0-31,-21 0 0,0 0 16,21 22-16,0-22 0,-21 21 0,-1 1 16,1-1-16,21 0 0,-21 1 15,0 20-15,21-21 0,-21 1 16,21 20-16,-21-20 0,21 20 0,0-21 15,-22 1-15,22-22 0,0 21 16,0-21-16,0 22 0,0-22 0,0 0 16,0 0-16,22 0 0,-1-21 15,0 0-15,0 0 16,0 0-16,0-21 0,22 0 0,-22 21 16,0-21-16,0-21 0,0 20 15</inkml:trace>
  <inkml:trace contextRef="#ctx0" brushRef="#br0" timeOffset="67480.64">22754 3133 0,'0'0'0,"0"-21"31,21 21-31,22 0 0,-22 0 16,21 0-16,0-22 0,1 22 0,-1 0 15,-21 0-15,22 0 0,-1-21 16,0 21-16,1 0 0,-1 0 0,-21 0 16,21 0-16,-20 0 0,-1 0 15,0 0-15,-42 21 47</inkml:trace>
  <inkml:trace contextRef="#ctx0" brushRef="#br0" timeOffset="73563.44">1397 13441 0,'-21'0'47,"0"0"-32,21-21-15,0 0 16,0-1 0,0 1-16,0 0 15,0 0-15,21 0 16,0 0-16,0 21 16,0 0-16,0-22 0,1 22 15,-1 0-15,21 0 16,-21 22-16,0-22 0,1 21 0,-1 0 15,0 0-15,0 0 16,0 0-16,0 22 0,-21-22 0,0 21 16,0-21-16,0 22 0,0-1 15,0 0-15,0 1 0,0-1 0,-21 0 16,0 1-16,0-1 0,0 0 16,-22-20-16,22 20 0,-21 0 0,21-21 15,0 22-15,-22-22 0,22 0 16,-21 0-16,21 0 0,-1-21 15,-20 0-15,21 22 0,-21-22 0,20 0 16,1 0-16,-21 0 16,21 0-16,0-22 0,-1 1 0,1 0 15,0 0-15,0 21 0,21-42 16,0 20-16,-21 1 0,21 0 0,0 0 16,0-21-16,0 20 0,0 1 15,0 0-15,0-21 0,21 21 16,-21-1-16,21 22 0,0-21 0,0 21 15,1 0-15,-1 0 0,0 0 16,0 0-16,0 0 0,0 21 0,22 1 16,-22-1-16,0 0 0,0 0 15,22 0-15,-22 0 0,0 22 16,0-22-16,0 0 0,-21 21 16,21-20-16,1-1 0,-1 0 15,-21 0-15,21 0 0,-21 0 0,0 1 16,21-1-16,0-21 0,-21 21 15,21-21-15,1 0 16,-1 0 0,-21-21-16,21 0 15,-21-1-15</inkml:trace>
  <inkml:trace contextRef="#ctx0" brushRef="#br0" timeOffset="74131.28">2074 13843 0,'0'0'16,"0"21"-16,21-21 15,1 0 1,-1-21-1,-21 0 1,0 0-16,0 0 16,0-1-1,-21 22-15,-1 0 16,1 0 0,0 0-16,21 22 15,0-1-15,0 0 16,0 0-16,0 0 0,0 0 15,21-21 17,0 0-32,1 0 15,-22-21 1,0 0 0,0 0-16,0 0 15,-22 0 1,1 21-16,0 0 15,0 0 1,21 21 0,0 0-16,0 0 15,0 0 1,21-21 15,0 0-15,0 0-16</inkml:trace>
  <inkml:trace contextRef="#ctx0" brushRef="#br0" timeOffset="75992.22">4508 13081 0,'0'0'0,"0"-21"0,0 0 15,0 0 1,0-1-16,0 1 15,0 0 1,0 42 15,0 0-15,0 1-16,0 20 0,0-21 0,0 21 16,-21 1-16,21-1 0,0 0 15,-21 22-15,21-22 0,0 1 0,-21 20 16,21-21-16,0 1 0,0-1 15,0 0-15,-21 1 0,21-1 0,0-21 16,0 22-16,0-22 0,0 0 16,0 0-16,0 0 0,0-42 47,0 0-32,-21 0-15,21 0 0</inkml:trace>
  <inkml:trace contextRef="#ctx0" brushRef="#br0" timeOffset="76607.86">4254 13187 0,'0'0'0,"-21"-21"0,21 0 16,-21 21-16,21-22 15,-21 22-15,21-21 0,0 0 16,0 0-16,21 0 15,0 21-15,0-21 16,1 21-16,20-22 0,-21 1 0,21 21 16,1 0-16,-1-21 0,0 21 15,1 0-15,-1 0 0,0 0 0,1 21 16,-22 0-16,21 1 0,-21-1 16,-21 21-16,0-21 0,0 22 0,0-22 15,-21 21-15,0 0 0,-21-20 16,21 20-16,-22-21 0,1 0 0,21 0 15,-22 22-15,22-43 0,-21 21 0,21 0 16,0 0-16,-1-21 16,22-21 15,22 0-15,-1 21-16,0-21 0,0 21 15,21-21-15,-20 21 0,20 0 0,0-22 16,1 22-16,-1 0 0,0 0 0,1 0 15,-1 0-15,0 0 0,1 0 16,-1 22-16,-21-1 0,21-21 0,-20 21 16,-1 21-16,0-21 0,-21 1 15,0-1-15,0 21 0,0-21 0,-21 22 16,0-22-16,-1 21 0,-20-21 0,21 0 16,-21 22-16,-1-22 15,1 0-15,21 0 0,-22 0 0,1 1 16,0-22-16,-1 0 0,22 21 15,-21-21-15,21 0 0,-22 0 0,22 0 16,-21 0-16,21-21 0,0 21 0,-1-22 16,1 1-16,0 0 0,21 0 15,0 0-15,0 0 0,0-1 16,0 1-16,0 0 0,0 0 16,21 21-16,0-21 0,22 0 0,-22-1 15</inkml:trace>
  <inkml:trace contextRef="#ctx0" brushRef="#br0" timeOffset="77912.12">5673 13420 0,'0'-21'16,"0"42"-16,0-64 0,0 22 15,0 0-15,0 0 0,0 0 16,0 0-16,0-1 16,-22 22-16,-20-21 0,21 21 15,0 0-15,0 0 0,-22 0 16,22 0-16,0 0 0,-21 0 0,20 0 16,1 21-16,-21 1 0,21-1 0,0 0 15,-1 0-15,1 0 0,0 0 16,21 22-16,-21-1 0,21 0 0,-21-20 15,21 20-15,0 0 0,0 1 16,0-22-16,0 21 0,0-21 0,0 0 16,0 1-16,0-1 0,0 0 0,21-21 15,0 0-15,0 0 16,0 0-16,1 0 16,-1-21-16,0 21 0,0-21 15,0-1-15,0 1 0,1-21 0,-1 21 16,0-22-16,0 22 0,21-21 0,-42 0 15,22-1-15,-1 22 0,0-21 16,0 21-16,-21-22 0,21 22 0,-21 0 16,21 0-16,-21 0 15,22 21-15,-1 0 16,-21 21-16,0 0 16,0 0-16,0 0 0,0 0 15,0 1-15,0 20 0,0-21 16,0 0-16,0 22 0,0-22 0,0 21 15,0-21-15,0 22 0,0-22 16,0 0-16,0 0 0,21 0 0,0 0 16,0 1-16,0-22 15,1 0-15,-1 0 0,0 0 16,0 0-16,0-22 0,0 1 0,1 21 16,-22-21-16,21 0 0,0 0 15,21-22-15,-21 22 0,1-21 16,-1 21-16,0 0 0,0-22 0,0 22 15,0 0-15,1 0 0,-1 0 0,0-1 16,0 22-16,-21 22 47,0-1-47,0 0 0,0 0 16,0 0-16,0 0 0,0 1 15,0 20-15,0-21 0,0 0 0,0 0 16,0 1-16,21-1 0,-21 0 15,21 0-15,-21 0 16,0 0-16,-21-21 31,0 0-31,0 0 16,0 0-16,21-21 0,-21 21 16,-1-21-16,1 21 0,21-21 15,-21 0-15,0 0 0,0 21 16,0 0 15,21 21-31,0 0 16,0 0-16,21 0 15,0 0-15,0 1 16,0-22-16,0 21 0,1-21 0,-1 0 16,0 0-16,0 0 0,0 0 15,0 0-15,1 0 0,20 0 16,-21 0-16,21 0 0,1 0 0,-22-21 15,21 21-15,1-22 0,-22 1 16,21 0-16,0 0 0,-20 0 0,20 0 16,-21-22-16,0 22 0,22-21 0,-22-1 15,-21 22-15,21 0 0,-21-21 16,0 21-16,0-1 0,0 1 0,0 0 16,-21 0-16,0 21 15,-1 0-15,1 0 16,0 0-16,0 21 0,0 0 0,0 0 15,-1 1-15,22-1 0,0 0 16,-21 0-16,21 0 0,0 22 0,0-22 16,0 0-16,0 21 0,0-21 15,0 1-15,0-1 0,21 0 16,1 0-16,-1 0 0,0-21 16,0 0-16,0 0 0,22 0 0,-22 0 15,0 0-15,0 0 0,21 0 16,-20 0-16,-1-21 0,0 0 0,21 21 15,-21-21-15,1 0 0,-1-1 0,21 1 16,-21 0-16</inkml:trace>
  <inkml:trace contextRef="#ctx0" brushRef="#br0" timeOffset="78395.84">7620 13039 0,'0'0'0,"0"-21"31,0-1-31,-21 22 0,0 0 16,-1 22-16,22-1 16,0 0-16,-21 0 15,21 0-15,0 22 0,0-22 0,-21 21 16,21-21-16,0 22 0,0-1 15,0-21-15,0 21 0,0-20 0,0 20 16,0-21-16,0 21 0,0-20 16,0-1-16,0 0 0,0 0 0,21 0 15,0 0-15,1-21 0,-1 22 0,0-22 16,21 0-16,-21 0 16,1 0-16,-1 0 0,21-22 0,-21 1 15,0 0-15,22 0 0,-22 0 0,0 0 16,0-22-16,0 22 0,1-21 15,-1 21-15,0-22 0,-21 1 0,0 21 16,0-22-16,21 1 0,-21 21 16,0-21-16,0 20 0,21 1 0,-21 0 15,0 0-15,0 0 16,0 42 15,21 0-15,1-21-16,-22 21 0,21-21 15,-21 21-15</inkml:trace>
  <inkml:trace contextRef="#ctx0" brushRef="#br0" timeOffset="79120.42">8445 12975 0,'0'0'16,"0"-21"-16,0 42 31,-21 0-31,0-21 0,21 22 16,-21 20-16,21-21 0,0 0 15,0 22-15,0-22 0,0 21 0,-21-21 16,21 22-16,0-22 0,-21 21 0,21-21 16,0 0-16,-22 22 0,22-22 15,0 0-15,0 21 0,0-20 16,0-1-16,-21 0 0,21 0 15,0-42 17,0 0-17,0 0-15,0-1 0,0 1 16,0 0-16,0-21 0,21 21 0,-21-22 16,22 1-16,-22 21 0,0-22 0,21 1 15,0 0-15,0 21 0,-21-22 16,21 22-16,0-21 0,1 21 0,-1-1 15,0 1-15,0 0 0,0 21 0,0 0 16,1 0-16,-1 0 16,0 0-16,0 0 0,0 21 15,0 22-15,-21-22 0,0 0 16,0 0-16,0 0 0,0 0 16,0 1-16,-21-1 0,0 0 0,0 0 15,0 0-15,0 0 0,-22 1 0,22-1 16,0-21-16,-21 21 0,20-21 15,1 0-15,-21 21 0,21-21 0,0 0 16,-1 0-16,1 0 16,42 21 31,-21 0-47,22-21 15,-1 22-15,0-22 0,0 21 0,-21 0 16,21-21-16,0 21 0,1 0 0,-1 0 15,0-21-15,0 22 16,-21-1-16,21-21 0,0 0 16,-21 21-16,22-21 15,-1 0 1,0-21 0,0 0-16,0-1 15,0 1-15,1 0 0</inkml:trace>
  <inkml:trace contextRef="#ctx0" brushRef="#br0" timeOffset="79727.69">9271 12869 0,'0'-21'0,"0"42"0,0-63 0,0 21 15,0 0-15,-21 21 31,21 21-31,0 0 0,0 0 16,-21 0-16,21 22 0,-22-1 0,22-21 16,-21 22-16,21-1 0,-21 0 15,21 1-15,0-1 0,-21 0 0,0 1 16,0-22-16,21 21 0,-22 0 16,1-20-16,0 20 0,21-21 0,-21 21 15,0-20-15,0-1 0,21 21 0,-22-21 16,1 0-16,0 1 15,21-1-15,-21-21 16,21-21 0,0-1-16,0 1 15,0 0-15,0 0 0,21 0 16,0-22-16,-21 22 0,21 0 0,1-21 16,-22 21-16,21-1 0,0 1 15,0 0-15,-21 0 0,21 21 16,0 0-16,1 0 15,-22 21-15,21 0 16,-21 0-16,21 1 0,-21-1 0,0 0 16,0 0-16,21 0 0,-21 0 0,21 1 15,-21-1-15,0 0 0,21 0 16,1-21-16,-1 21 0,0-21 0,0 0 16,0 0-16,0 0 0,1 0 15,-1 0-15,0 0 0,0 0 16,-21-21-16,21 21 0,0-21 0,1 0 15,-22 0-15,21-1 16,-21 1-16,21 21 0,-21-21 16,21 21-16,-21-21 15,21 21-15,-21-21 16,21 0-16,-21-1 16,22 22-16,-1 0 0</inkml:trace>
  <inkml:trace contextRef="#ctx0" brushRef="#br0" timeOffset="81031.8">11472 13377 0,'0'-21'16,"-21"21"30,0 0-30,0 0-16,-22 0 0,22 0 16,0 0-16,-21 0 0,-1 0 0,22 0 15,-21 0-15,0 0 0,-1 0 16,1 0-16,21 0 0,-22 0 0,22 0 16,-21 0-16,21 0 0,0 0 0,-1 0 15,1 0-15,0 0 0,21 21 16,21-21 15,0 0-31,22 0 16,-22 0-16,42 0 0,-20 0 0,20 0 15,1 0-15,-1 0 0,22 0 0,-22 0 16,22 0-16,0-21 0,-1 0 16,1 21-16,21-21 0,-21 21 0,20 0 15,-20-21-15,0 21 0,-1 0 0,1 0 16,0-21-16,-22 21 0,1 0 15,-1 0-15,-20 0 0,20 0 0,-21-22 16,1 22-16,-22 0 0,21 0 0,-21 0 16,1 0-16,-1 0 0,0 0 15,-21-21 32,-21 21-47,0 0 16,-1 0-16,1 0 0,21-21 15,-21 21-15,21-21 0,-21 21 16</inkml:trace>
  <inkml:trace contextRef="#ctx0" brushRef="#br0" timeOffset="81520.58">12594 12912 0,'0'0'0,"0"-21"15,-21 21-15,0 0 0,0 0 16,-1 0 0,22 21-16,0 0 15,0 0-15,0 0 16,0 0-16,22 1 0,-1-1 0,0 0 16,0 0-16,0 0 15,22-21-15,-22 21 0,0 1 0,21-22 16,1 0-16,-22 21 0,21-21 0,0 0 15,-20 0-15,20 0 0,0 0 16,-21 0-16,22 0 0,-22 0 0,0 0 16,0 0-16,0-21 0,1 21 15,-22-22 1,-22 22 0,1 0-16,0 0 0,-21 0 15,21 22-15,-22-1 0,22 0 16,-21 0-16,21 0 0,-22 0 0,1 1 15,0-1-15,20 21 0,-20-21 0,-21 43 16,41-43-16,-20 21 16,21-21-16,0 22 0,0-22 0,-1 0 15,1 0-15,21 0 0,0 1 0,0-1 16,-21 0-16,42-21 47,0 0-47,1-21 0,-22 0 15,21-1-15</inkml:trace>
  <inkml:trace contextRef="#ctx0" brushRef="#br0" timeOffset="83615.85">14287 12658 0,'0'0'0,"-21"-21"0,0 21 0,0 0 16,0 0 0,0 0-1,21 21 1,0 0-16,0 0 16,21-21-16,0 21 0,0 0 15,0-21-15,0 22 0,1-1 16,-1-21-16,0 0 0,21 0 0,-21 0 15,22 0-15,-1 0 0,-21 0 0,22-21 16,-1 21-16,0-22 0,1 1 16,-22 0-16,21 0 0,0 0 0,-20 0 15,-1-1-15,0 22 0,-21-21 0,0 0 16,0 0-16,0 0 0,0 0 16,-21-1-16,0 1 0,-22 21 0,22-21 15,-21 21-15,21 0 0,-22 0 16,1 0-16,0 0 0,-1 0 15,1 0-15,0 21 0,-1 0 0,22 1 16,-21-1-16,21 0 0,-1 21 0,1 1 16,0-1-16,21 0 0,0 1 15,0-1-15,0 0 0,0 1 0,0-1 16,0 0-16,0-21 0,0 22 16,21-22-16,0 0 0,1 0 0,-1-21 15,21 21-15,-21-21 0,0 0 0,22 0 16,-22 0-16,0 0 0,0 0 15,0 0-15,1 0 0,-1-21 0,0 21 16,-21-21-16,0 0 16,-21 21-1,0 0-15,-1 0 0,1 0 16,-21 0-16,21 0 0,-22 21 0,22 0 16,0 0-16,-21 1 0,21-1 15,-1 0-15,1 0 0,0 0 0,21 22 16,0-22-16,0 0 0,0 21 0,0-21 15,0 22-15,0-22 0,0 0 16,21 21-16,0-20 0,1-1 0,-1 0 16,0 0-16,21-21 0,-21 0 15,22 0-15,-22 0 0,21 0 16,1-21-16,-1 21 0,0-21 0,1 0 0,-1-1 16,0-20-16,1 21 0,-1 0 15,0-22-15,-21 22 0,22 0 16,-22-21-16,0 21 0,0-1 0,-21-20 15,0 21-15,21-43 0,-21 43 16,0 0-16,0 0 0,0 0 16,0 0-16,-21 21 15,21 21 1,-21 0-16,21 0 0,0 0 16,0 0-16,0 1 0,-21-1 0,21 21 15,0-21-15,0 0 0,0 1 16,0 20-16,0-21 0,0 0 15,0 0-15,0 1 0,0-1 16,0 0-16,0-42 47,0 0-47,0-1 0,0 1 16,0 0-16,0 0 0,0-21 15,21 20-15,0 1 0,-21-21 0,21 21 16,1 0-16,-22-1 0,21 1 0,0 0 15,0 0-15,0 21 16,0 0-16,1 0 16,-22 21-16,21-21 0,-21 21 0,21 0 15,-21 1-15,0-1 16,21 0-16,-21 21 0,21-21 0,0 1 16,-21-1-16,0 0 0,22 0 0,-1 0 15,-21 0-15,21 1 0,0-22 16,-21 21-16,21 0 0,0-21 0,1 0 15,-1 0-15,0 0 0,0 0 0,0 0 16,0 0-16,1 0 16,-1-21-16,0 21 0,0-21 0,0-1 15,0 1-15,1 0 0,-1 0 16,-21 0-16,21-22 0,0 22 16,0-21-16,-21 21 0,21-22 0,-21 22 15,22 0-15,-22 0 0,0 0 0,21 21 16,-21 21 15,0 0-31,0 0 0,0 0 0,0 1 16,0-1-16,0 0 0,0 21 15,0-21-15,0 1 0,0-1 0,0 0 16,0 0-16,0 0 0,0 0 0,0 1 16,21-22-16,-21 21 0,21-21 15,0 0-15,0 21 0,1-21 16,-1 0-16,0 0 0,0 0 0,0 0 0,0 0 15,1 0-15,20-21 0,-21 0 16,0 21-16,0-22 0,1 1 16,-1 0-16,0 0 0,0-21 0,0 20 15,0-20-15,1 21 0,-22-21 0,21 20 16,0-20-16,-21 21 0,0 0 16,21 0-16,0-1 15,-21 44 1,0-1-1,-21 0-15,21 0 0,0 0 0,0 0 16,0 22-16,0-22 0,0 0 0,0 0 16,0 0-16,0 1 0,0-1 15,0 0-15,0 0 0,0 0 16,0 0-16,21 1 0,0-22 0,1 21 16,-1-21-16,0 0 15,0 0-15,0 0 0,0 0 0,1 0 16,-1-21-16,0 21 0,0-22 0,0 1 15,0 0-15,1 0 0,-22 0 16,21 0-16,0-1 0,0 1 0,0-42 16,0 42-16,-21-22 0,22 22 15,-22 0-15,0 42 32,0 0-32,0 0 15,-22 1-15,22-1 16,-21 0-16,21 0 0,-21 0 0,21 0 15,0 1-15,0-1 0,0 0 0,0 0 16,0 0-16,0 0 0,21-21 16,0 22-16,1-22 15,-1 0-15,0 0 16,0 0-16,0-22 0,-21 1 16,21 0-16,1 21 15,-22-21-15,0 0 0</inkml:trace>
  <inkml:trace contextRef="#ctx0" brushRef="#br0" timeOffset="83923.68">16912 12764 0,'-63'21'31,"63"0"-31,0-42 47,0 0-31,0-1-16,0 1 15,-22 21 1,1 0-16,0 0 16,0 0-16,0 21 15,21 1-15,0-1 16,0 0-16,0 0 0,0 0 15,21 0-15,0-21 0,0 22 16,0-22-16,1 0 0,-1 0 16,0 21-16</inkml:trace>
  <inkml:trace contextRef="#ctx0" brushRef="#br0" timeOffset="84392.41">17166 13018 0,'0'0'0,"-42"-43"31,42 22-31,0 0 16,21 21-16,0 0 16,0 0-16,0 0 0,1 0 15,-1 0-15,0 0 0,0 0 16,0 21-16,0 0 0,1 0 0,-1 1 15,0-1-15,-21 0 0,0 0 16,21 21-16,-21-20 0,21-1 0,-21 0 16,0 0-16,0 21 0,0-20 0,0-1 15,0 0-15,0 0 0,-21-21 16,21 21-16,-21 0 0,0-21 0,21 22 16,-21-22-16,-1 0 15,22-22 1,0 1-16,0 0 15,0 0-15,0 0 0,0 0 16,22-1-16,-1-20 0,-21 21 16,21-21-16,0 20 0,0-20 15,-21 21-15,21 0 0,1-22 0,-1 22 16,0 0-16,-21 0 0,21 21 0,-21-21 16,21 21-16,-21-21 15,21 21-15,1 0 0,-1 0 16,-21-22-16,21 22 0,0 0 15</inkml:trace>
  <inkml:trace contextRef="#ctx0" brushRef="#br0" timeOffset="87343.72">18267 13018 0,'0'-22'0,"0"-20"31,0 21-31,0 0 0,-21 0 16,-1 21-16,1 0 31,0 0-31,0 0 0,0 21 0,0-21 16,-1 21-16,1 21 0,21-21 0,-21 1 16,0 20-16,0-21 0,21 21 15,-21 1-15,21-22 0,0 21 0,0-21 16,0 1-16,0 20 0,0-21 0,0 0 15,0 0-15,0 1 0,21-1 16,0-21-16,0 21 0,0-21 0,0 0 16,1 0-16,20 0 0,-21 0 0,0 0 15,22 0-15,-22 0 0,21-21 16,-21 0-16,22 21 0,-1-22 0,-21 1 16,21 0-16,-20-21 0,20 21 15,-21-1-15,0-20 0,-21 21 16,0-21-16,0-1 0,0 22 0,0-21 15,0-1-15,-21 22 0,0-21 0,0 21 16,-22-22-16,22 22 0,-21 0 16,21 21-16,0 0 0,-22 0 0,22 0 15,-21 0-15,-1 0 16,22 21-16,0 0 0,0 22 0,0-22 16,0 21-16,-1 1 0,22-1 15,0 0-15,0-21 0,0 22 0,0-1 16,0-21-16,0 22 0,22-22 15,-1 21-15,0-21 0,0 0 0,21 1 16,-20-22-16,20 21 0,0-21 0,1 0 16,-22 0-16,21 0 0,0 0 15,1 0-15,20 0 0,-20 0 0,-1 0 16,0-21-16,1-1 0,-1 1 0,-21 0 16,21 0-16,1 0 0,-22 0 15,21-22-15,-21 22 0,1-21 0,-1 21 16,0-22-16,0 22 0,-21 0 0,21 0 15,-21 0-15,0 42 32,0 0-32,-21 0 0,21 0 15,-21 0-15,21 1 16,-21 20-16,21-21 0,0 0 0,0 0 16,0 1-16,0-1 0,-21 0 0,21 0 15,0 0-15,0 0 16,0 1-16,0-44 47,0 1-47,0 0 0,0 0 15,0 0-15,0 0 0,21-1 16,-21 1-16,21-21 0,-21 21 0,21-22 16,0 1-16,0 21 0,1 0 15,-1 0-15,0-1 0,0 1 0,0 0 16,22 21-16,-22 0 0,0 0 15,0 0-15,0 21 0,-21 0 16,0 1-16,0-1 0,21 0 0,-21 0 16,0 21-16,22-20 0,-22-1 15,0 0-15,0 0 0,21 0 16,0 0-16,0 1 0,0-1 0,0 0 0,1-21 16,-1 21-16,0-21 0,0 0 15,21 0-15,-20 0 0,20 0 16,-21 0-16,21 0 0,-20 0 0,-1 0 15,21 0-15,-21-21 0,0 21 16,1-21-16,-1 0 0,-21-1 0,21 1 16,0-21-16,-21 21 0,21 0 0,-21-22 15,0 22-15,0-21 0,0 21 16,21-22-16,-21 22 0,0 0 16,0 42-1,-21 0 1,21 0-16,0 22 0,0-22 0,-21 0 15,21 21-15,-21-20 0,21-1 0,-21 0 16,21 21-16,-21-21 0,21 1 16,0-1-16,0 0 15,0 0-15,-22-21 0,22 21 16,0-42 15,0 0-15,0 0-16,0 0 0,0-1 15,0 1-15,22-21 0,-22 21 16,21 0-16,0-22 0,-21 22 0,21 0 16,0 0-16,0 0 0,-21-1 0,22 1 15,-1 21-15,0 0 0,0 0 16,0 0 0,-21 21-16,0 1 0,0-1 0,0 0 15,21 0-15,-21 0 0,0 0 16,0 22-16,22-22 0,-22 0 0,0 0 15,0 0-15,0 1 0,0-1 0,21 0 16,-21 0-16,21-21 16,-21 21-16,21-21 31,0-21-15,-21 0-16,0 0 0,21 0 15,1-1-15,-1 1 0,0 0 0,0-21 16,0 21-16,0-22 0,1 1 15,20 0-15,-21 20 0,21-20 16,1 21-16,-22-21 0,21 20 0,-21 1 16,1 21-16,-1 0 0,0 0 0,-21 21 31,0 1-31,0-1 0,0 21 0,0-21 16,0 0-16,0 22 0,0-22 15,0 0-15,0 0 0,0 22 0,0-22 16,0 0-16,0 0 0,0 0 0,0 0 15,0 1-15,0-1 0,21 0 16,0-21-16,0 21 0,1 0 0,-1-21 16,0 0-16,0 0 0,0 0 15,22 0-15,-22 0 0,0 0 0,21 0 16,-21 0-16,43-21 16,-43 0-16,0 0 0,0 0 0,1-1 15,-1 1-15,0-21 0,0 21 16,0-22-16,-21 22 0,0-21 0,21 21 15,-21-22-15,0 22 0,0 0 16,0 0-16,0 0 0,-21 21 16,0 0-16,0 0 0,0 0 15,0 0-15,-1 21 0,1 0 0,0 0 16,21 0-16,0 1 0,-21 20 0,21-21 16,0 0-16,0 22 15,0-22-15,0 0 0,0 0 0,0 0 16,0 0-16,21 1 0,0-1 0,0 0 15,1-21-15,-1 21 0,0-21 16,21 0-16,-21 0 0,1 0 0,20 0 16,-21 0-16,21 0 0,-20 0 0,20 0 15,-21-21-15,0 0 0,22 21 16,-22-21-16,0-1 0,21 1 0,-21-21 16,1 21-16,-1 0 0,0-22 0,0 22 15,0 0-15,-21 0 16,0 0-16,21-1 0,-21 1 0,-21 21 31,0 21-31,0 1 16,21-1-16,-21 0 0,21 0 0,-21 0 15,21 0-15,0 1 0,-22-1 0,22 0 16,-21 0-16,21 0 0,0 0 16,0 1-16,-21-1 0,21 0 15,-21-21 1,21-21 15,0 0-31,21-1 16,0 1-16,-21 0 15,21-21-15,22 21 0,-22-22 16,0 22-16,0-21 0,22-1 0,-22 22 16,21-21-16,0 21 0,-20-22 15,20 22-15,-21 21 0,0-21 0,22 21 16,-22 0-16,0 0 0,0 0 15,-21 21-15,0 0 0,21 1 0,-21 20 16,0-21-16,21 0 0,-21 22 0,0-22 16,0 21-16,0-21 0,0 0 0,0 22 15,22-22-15,-22 0 0,21 0 16,-21 0-16,21 1 0,0-22 16,0 0-16,-21 21 0,21-21 0,1 0 15,-1 0-15,0 0 16,0 0-16,0-21 0,0 21 15,-21-22-15,22 1 0,-1 0 0,0 0 16,0-21-16,0-1 0,-21 1 0,21 0 16,1-1-16,-1-20 0,0-1 15,0 22-15,21-85 16,-20 63-16,-1-63 0,0 85 16,0 0-16,0-1 0,-21 1 0,0 21 15,0 0-15,0 0 0,-21 21 16,0 21-1,0 0-15,0 21 0,21-21 16,-22 1-16,1 20 0,0 0 0,0 1 16,21-1-16,-21 0 0,21 22 15,0-22-15,0 22 0,0-22 0,0 21 16,0-20-16,0-1 0,0 0 0,0 1 16,0-1-16,0 0 0,0-20 15,0 20-15,0-21 0,0 0 0,21 0 16,-21 1-16,21-22 0,0 21 0,0-21 15,1 0-15,-1 0 16,0 0-16,0 0 0,21 0 16,-20 0-16,-1-21 0,0-1 0,21 22 15,-21-21-15,1 0 0,20 0 0,-21 0 16,0 0-16,0-1 0,1-20 16,-1 21-16</inkml:trace>
  <inkml:trace contextRef="#ctx0" brushRef="#br0" timeOffset="87648.06">22415 12658 0,'0'0'0,"-21"0"15,0 0-15,21-21 16,21 21-1,0 0-15,22-22 0,-22 22 16,21 0-16,1 0 0,20-21 0,-21 21 16,1-21-16,20 21 0,-20 0 0,-1 0 15,0 0-15,1-21 0,-22 21 16,21 0-16,-21 0 0,0 0 0,1 0 16,-1 0-1</inkml:trace>
  <inkml:trace contextRef="#ctx0" brushRef="#br0" timeOffset="99695.91">1206 14986 0,'0'-21'16,"-21"21"15,0 0-31,0 0 31,21-21-31,-21 21 0,0 0 16,21-21-1,0-1 1,0 1 0,21 0-1,0 21-15,0-21 16,0 21-16,0 0 0,1 0 16,20 0-16,-21 0 0,0 0 15,0 0-15,1 0 0,-1 0 0,0 21 16,0-21-16,-21 21 0,21 0 15,-21 1-15,0 20 0,0-21 0,-21 21 16,0-20-16,-21 20 0,20 0 16,1-21-16,-21 22 0,21-22 15,-22 0-15,22 21 0,0-20 16,0-22-16,0 21 0,21-42 47,0-1-47,0 1 15,21 21-15,0-21 0,0 0 0,0 21 16,1-21-16,-1 21 0,0 0 16,0-21-16,21 21 0,-20 0 0,-1 0 15,21 0-15,-21 0 16,22 0-16,-22 0 0,0 0 0,21 21 0,-21 0 16,1-21-16,-1 42 15,-21-21-15,0 1 0,21-1 0,-21 0 16,0 21-16,0-21 0,0 22 15,-21-22-15,0 0 0,-1 21 16,-20-20-16,0-1 0,21 0 0,-22 0 16,1 0-16,0-21 0,-1 21 15,1 1-15,0-22 0,20 0 0,-20 0 16,0 0-16,21 0 0,-1 0 16,1 0-16,0 0 0,0-22 15,0 1-15,0 21 0,21-21 16,-22 0-16,22 0 0,0 0 15,0-1 1,0 1 0,22 21-1,-1 0-15,0-21 0</inkml:trace>
  <inkml:trace contextRef="#ctx0" brushRef="#br0" timeOffset="100092.68">2117 15261 0,'0'21'0,"0"1"16,0-1-1,-22-21-15,44-21 47,-22-1-31,0 1-16,0 0 16,0 0-16,-22 21 15,1 0-15,0 0 16,0 0-1,0 0-15,21 21 32,0 0-17,21-21 1,0 0-16,0 0 16</inkml:trace>
  <inkml:trace contextRef="#ctx0" brushRef="#br0" timeOffset="103727.6">4339 14817 0,'0'0'0,"21"0"16,-21-21-16,21 21 16,-21-22-1,22 1-15,-22 0 0,21 0 16,0 0 0,-21 0-16,21-1 0,-21 1 15,0 0-15,0 0 16,0 0-1,-21 21-15,21-21 0,-21 21 16,0 0-16,-1 0 0,-20 0 0,21 0 16,0 0-16,0 0 0,-1 21 15,-20 0-15,21 0 0,0 21 0,0-20 16,-22 20-16,22 0 0,0 1 16,-21-1-16,20 21 0,1-20 0,0 20 15,0 1-15,0-1 0,21 1 16,0-22-16,0 22 0,0-22 15,0 0-15,21 1 0,0-22 0,0 0 16,22 0-16,-22 0 0,21 0 16,-21-21-16,22 0 0,-1 0 0,0 0 15,1 0-15,20-21 0,-21 21 16,1-21-16,-1 0 0,0 0 0,1-22 16,-1 22-16,0 0 0,-20-21 15,-1 21-15,0-22 0,0 22 0,0-21 16,-21 21-16,21-22 0,-21 22 15,0 0-15,0 0 0,0 0 0,0-1 16,0 1-16,-21 21 31,0 0-15,21 21-16,0 1 0,0 20 16,0-21-16,0 0 0,0 22 0,0-22 15,0 0-15,0 21 0,0-21 16,0 22-16,0-22 0,0 0 0,0 0 15,21 0-15,0 1 0,1-1 16,-1 0-16,0-21 0,0 0 16,0 0-16,0 0 0,1 0 0,20 0 15,-21 0-15,0 0 0,0-21 0,1 0 16,-1-1-16,0 1 0,0-21 0,-21 21 16,0-22-16,21 22 15,-21-21-15,0 0 0,0-1 0,0 22 16,0-21-16,0-1 0,0 22 0,-21 0 15,0-21-15,0 21 0,0-1 16,-1 1-16,1 21 0,0-21 0,-21 21 16,21 0-16,-22 0 0,22 0 15,0 0-15,-21 21 0,20 0 0,1-21 16,0 22-16,0-1 0,21 21 16,-21-21-16,21 22 0,0-22 15,0 21-15,0-21 0,21 22 0,0-22 16,0 21-16,0-21 0,1 0 15,-1 1-15,21-1 0,-21-21 0,22 21 16,-22-21-16,21 0 0,-21 0 16,22 0-16,-22 0 0,21 0 0,-21-21 15,22 21-15,-22-21 0,21-1 16,-21-20-16,0 21 0,22 0 0,-22-22 16,0 1-16,0 21 0,-21-21 0,21 20 15,-21-20-15,22 0 0,-22 21 16,0-22-16,0 22 0,0-21 0,0 21 15,0-1-15,0 1 0,0 0 16,0 0-16,0 42 47,0 0-47,-22 0 0,22 22 0,0-22 16,0 0-16,0 21 0,0-20 15,0 20-15,0 0 0,0 1 0,0-22 16,0 21-16,0 0 0,22 1 15,-22-22-15,21 0 0,0 21 0,-21-20 16,21-1-16,0 0 0,0 0 0,1-21 16,-1 0-16,0 0 0,0 0 15,0 0-15,22 0 0,-22 0 0,0-21 16,21 0-16,-21 0 16,1-1-16,20-20 0,-21 0 0,21 21 15,-20-22-15,-1 1 0,0 0 0,0-1 16,-21 1-16,0 0 0,21-1 15,-21 1-15,0 0 0,21-1 0,-21 22 16,0 0-16,0 0 0,0 0 16,0-1-16,-21 22 0,0 0 15,0 0-15,21 22 0,-21-1 16,21 0-16,0 21 0,-21-21 16,21 22-16,-22-22 0,22 21 0,0 1 15,0-22-15,0 21 0,0 0 16,0 1-16,0-1 0,0-21 15,0 22-15,22-22 0,-1 21 0,-21-21 16,21 0-16,0 1 0,0-1 16,0 0-16,1-21 0,-1 21 15,0-21-15,0 0 0,0 0 16,0-21-16,-21 0 0,22 0 16,-1-1-16,-21 1 0,21 0 0</inkml:trace>
  <inkml:trace contextRef="#ctx0" brushRef="#br0" timeOffset="104124.38">6435 15028 0,'-43'43'16,"64"-43"15,1 0-31,-1 0 0,0 0 0,0 0 15,0-21-15,0 21 0,1-22 16,-1 22-16,0-21 0,0 0 0,0 21 16,-21-21-16,0 0 0,0 0 15,0-1-15,-21 22 16,0 0 0,0 0-16,0 0 0,-1 0 0,1 0 15,0 0-15,0 22 0,0-1 16,0-21-16,-1 21 0,1 0 0,0 0 15,21 22-15,0-22 0,0 0 16,0 21-16,0-21 0,0 1 0,0-1 16,0 21-16,0-21 0,0 0 0,0 1 15,0-1-15,21-21 0,0 21 16,1 0-16,-1-21 0,21 0 0,-21 0 16,0 0-16,22 0 0,-1 0 0,-21 0 15,22-21-15,-1 0 0,0 0 16</inkml:trace>
  <inkml:trace contextRef="#ctx0" brushRef="#br0" timeOffset="105852.39">7218 14923 0,'0'-22'0,"0"44"0,0-65 16,0 22-16,0 0 16,0 0-16,-21 21 15,-1 0-15,1 0 0,0 0 16,0 21-16,21 0 0,-21-21 15,0 21-15,21 0 0,0 1 0,-22 20 16,22-21-16,-21 0 0,21 22 0,0-22 16,0 21-16,0-21 15,0 22-15,0-22 0,0 0 0,0 21 16,0-21-16,0 1 0,0-1 16,21 0-16,1 0 0,-1-21 15,0 0-15,0 0 0,0 0 0,0 0 16,1 0-16,20-21 0,-21 0 15,0 21-15,0-43 0,22 22 0,-22 0 16,0-21-16,0-1 0,0 1 0,1 21 16,-1-21-16,0-1 0,0 1 15,0-22-15,0 22 0,-21 0 0,0-1 16,22 1-16,-22 0 0,21-1 0,-21 22 16,0-21-16,0 21 15,0 0-15,0-1 0,0 1 0,-21 21 31,-1 21-31,22 1 0,0 20 16,0-21-16,0 21 0,-21 1 0,21-1 16,0 0-16,0 1 0,0-1 15,0 0-15,0 1 0,0-1 0,0 0 16,0 1-16,0-1 0,0 0 0,0 1 16,21-22-16,-21 21 0,22-21 15,-1 1-15,0-1 0,0 0 0,0-21 16,0 0-16,1 0 0,-1 0 15,0 0-15,0 0 0,0 0 16,0-21-16,1 0 0,20-1 0,-21 1 16,0 0-16,0 0 0,1-21 15,-1-1-15,0 22 0,-21-21 0,21 21 16,-21-22-16,21 22 0,-21 0 0,21 0 16,-21 0-16,0-1 0,0 44 31,-21-1-16,0 21-15,21-21 16,-21 0-16,21 1 0,0-1 16,0 21-16,0-21 0,0 0 0,0 1 0,0-1 15,0 0-15,0 0 16,0 0-16,21 0 0,0 1 0,0-22 16,1 0-16,-1 0 0,0 0 15,0 0-15,0 0 16,0 0-16,1-22 0,-1 22 0,0-21 15,0 0-15,0 0 0,0 0 16,1 0-16,-1-1 0,0 1 16,-21 0-16,21 0 0,-21 0 0,21 21 15,-42 0 17,21 21-32,-21 0 15,21 0-15,0 0 16,0 1-16,0-1 0,0 0 15,0 0-15,0 0 0,0 0 16,21 1-16,0-22 16,0 0-16,1 0 0,-1 0 15,0 0-15,0 0 16,0 0-16,0 0 0,22-22 0,-22 1 16,0 0-16,0 0 0,-21 0 0,21 0 15,1-1-15,-1-20 16,-21 21-16,0 0 0,0-22 0,0 22 0,0-21 15,0 21-15,-21 0 0,-1-1 0,1 1 16,0 0-16,0 21 16,-21-21-16,20 21 0,1 0 0,-21 0 15,21 0-15,0 0 0,-1 0 0,1 21 16,0-21-16,21 21 0,-21 0 16,21 1-16,-21-1 0,21 0 0,0 0 15,0 0-15,0 22 0,0-22 0,0 0 16,0 21-16,21-21 0,0 1 15,0-1-15,0 0 0,-21 0 16,43 0-16,-22 0 0,0 1 0,0-22 16,22 0-16,-22 0 0,21 0 15,0 0-15,1 0 0,-1 0 0,-21-22 16,22 1-16,-1 0 0,-21 21 16,21-21-16,-20-21 0,-1 20 0,0 1 15,0 0-15,0-21 0,0 21 0,-21-1 16,0 1-16,0 0 0,0 0 15,0 0-15,0 0 0,-21 21 32,0 21-17,21 0-15,-21 0 16,21 0-16,0 0 16,0 1-16,0-1 0,0 0 15,0 0-15,0 0 0,0 0 0,0 1 16,0-1-16,0 0 0,0 0 15,0 0 1,0-42 0,0 0-1,0 0-15,21 0 0,-21-1 16,21 1-16,0 0 0,1 0 0,-1-21 16,-21 20-16,21 1 0,0 0 0,0 0 15,0-21-15,1 42 0,-1-22 16,0 1-16,0 0 0,0 21 15,0 0-15,1 0 0,-1 0 16,-21 21 0,0 0-16,21 1 0,-21-1 15,0 0-15,0 0 0,0 0 0,0 0 16,0 1-16,0-1 0,0 0 16,0 0-16,0 0 0,21 0 15,0-21-15,0 22 0,1-22 16,-1 0-16,0 0 15,21 0-15,-21 0 0,1-22 0,-1 1 16,0 21-16,0-21 0,0 0 0,0 0 16,-21 0-16,22-1 0,-1 1 15,-21 0-15,21 0 0,-21 0 16,0-22-16,0 22 0,0 0 0,0-21 16,0 21-16,0-1 0,-21-20 0</inkml:trace>
  <inkml:trace contextRef="#ctx0" brushRef="#br0" timeOffset="106189.19">8742 14372 0,'-43'0'16,"86"0"-16,-107 21 0,43 1 0,0-22 15,0 21-15,21 0 0,0 0 16,21-21 0,0 0-16,0 0 0,0 0 15,1 0-15,-1 0 0,0 0 16,-21-21 0,0 0-16,-21 0 15,0 21-15,-1-22 16,1 22-1</inkml:trace>
  <inkml:trace contextRef="#ctx0" brushRef="#br0" timeOffset="106488.02">7451 14690 0,'0'0'0,"21"0"31,21 0-31,-21 0 15,0 0-15,22 0 0,-22 0 0,21-21 16,-21 21-16,22 0 0,-22 0 16,0-22-16,21 22 0,-20 0 0,-1 0 15,0 0-15,0-21 16,0 21 0,0 0-1,1-21-15</inkml:trace>
  <inkml:trace contextRef="#ctx0" brushRef="#br0" timeOffset="107101.19">10477 14584 0,'0'0'16,"0"-21"-16,0 0 0,0-1 0,0 1 15,0 0-15,0 0 0,0 0 0,0 0 16,0-1-16,0 1 0,0 0 16,0 0-16,0 42 15,0 0 1,0 22-16,0-22 0,0 21 16,0 0-16,0 1 0,0-1 15,0 0-15,-21 1 0,21-1 0,0 0 16,-21 1-16,0-1 0,21 0 15,-21 1-15,21-22 0,-21 21 0,21-21 16,0 1-16,0-1 0,0 0 0,0 0 16,0-42 15,0 0-15,0 0-16</inkml:trace>
  <inkml:trace contextRef="#ctx0" brushRef="#br0" timeOffset="109627.98">10329 14647 0,'0'0'0,"-21"-21"0,21 0 0,-21 0 15,0 0-15,21 0 0,-21-22 16,21 22-16,0 0 0,0 0 0,0-22 16,0 22-16,21-21 0,0 21 0,0 0 15,21-1-15,-20 1 0,-1 0 16,21 0-16,0 0 0,1 21 0,-1 0 15,0 0-15,1 21 0,20 0 0,-20 0 16,-1 22-16,0-22 0,1 21 16,-1 22-16,-21-22 0,0 0 15,-21 1-15,0-1 0,0 21 16,-42-20-16,21-22 0,-22 21 0,22 1 16,-21-22-16,0 21 0,-22-21 0,43 0 15,-21 1-15,-1-1 0,22 0 16,-21 0-16,21-21 0,-1 0 0,1 0 15,0 0-15,0 0 0,0 0 16,21-21-16,0 0 16,0 0-16,0-1 0,0 1 15,0 0-15,0 0 0,0 0 16,21 21-16,0 0 16,0 0-16,0 0 15,-21 21-15,22 0 0,-1 0 16,-21 0-16,0 1 15,0 20-15,0-21 0,21 0 0,-21 0 16,21 22-16,0-22 0,-21 0 0,21 21 16,1-20-16,-1-1 0,0 0 15,0 0-15,21 0 0,-20 0 0,20-21 16,0 0-16,1 0 0,-1 0 0,0 0 16,1 0-16,-1 0 0,0-21 15,1 0-15,-22 0 0,21 0 16,0 0-16,-20-1 0,20 1 0,-21-21 15,0 21-15,0 0 0,1-22 16,-22 22-16,0 0 0,21-21 0,-21 20 16,0 1-16,21 0 0,-21 0 15,0 0-15,0 42 32,-21 0-17,21 0-15,-21 0 0,21 1 0,0-1 16,0 0-16,0 0 0,0 0 0,0 0 15,0 1-15,0-1 0,0 0 16,0 0-16,0 0 0,21 0 16,0-21-16,0 22 0,0-22 0,0 0 15,1 0-15,-1 0 16,0 0-16,0 0 0,21-22 0,-20 22 16,-1-21-16,0 0 0,0 0 0,0 0 15,22 0-15,-22-22 0,0 22 16,0 0-16,0 0 0,0-22 0,1 22 15,-22 0-15,21 0 0,-21 0 0,21 0 16,-21-1-16,0 1 16,-21 42 15,0 1-31,21-1 16,0 0-16,0 0 0,-22 0 0,22 0 15,0 1-15,0-1 0,0 0 0,0 0 16,0 0-16,22 0 0,-22 1 15,21-22-15,0 21 0,0 0 0,0-21 16,0 0-16,1 21 0,20-21 0,-21 0 16,21 0-16,-20 0 0,-1 0 15,21 0-15,-21-21 0,22 0 0,-22 0 16,0 21-16,0-22 0,0 1 16,0-21-16,-21 21 0,22 0 0,-22-1 15,21 1-15,-21-21 0,0 21 16,0 0-16,0-1 0,-21 44 31,-1-1-15,22 0-16,-21 0 0,21 0 15,-21 0-15,21 1 0,-21-1 16,21 0-16,0 0 0,0 0 16,0 0-16,0 1 15,0-44 32,0 1-47,0 0 16,0 0-16,0 0 0,21 0 0,-21-1 15,21 1-15,0 0 0,-21 0 16,22 0-16,-1 0 0,0 21 16,0-22-16,-21 1 0,21 21 0,0 0 15,1 0 1,-22 21-16,21 1 15,-21-1-15,0 0 0,0 0 16,0 0-16,0 0 0,0 1 16,0-1-16,0 0 0,0 0 0,21-21 15,-21 21-15,21 0 0,-21 1 0,21-22 16,0 21-16,1-21 16,-1 0-16,0 0 0,0 0 15,0 0-15,0 0 0,22 0 0,-22-21 16,0-1-16,0 1 0,0 0 0,1 21 15,-22-21-15,21-21 0,0 20 16,0 1-16,-21 0 0,0 0 0,21-21 16,-21 20-16,21 1 0,-21 0 15,0 0-15,-21 42 32,21 0-17,-21 0-15,21 1 0,-21-1 0,21 0 16,0 0-16,0 0 0,0 0 15,-21 1-15,21-1 0,0 0 0,-21 0 16,21 0-16,0 0 0,0 1 16,0-1-16,0 0 0,0 0 31,0-42-15,0 0-16,0 0 15,0-1-15,21 1 0,0 0 0,0 0 16,0 0-16,-21 0 0,21-22 15,1 22-15,-1 0 0,0 0 16,0 0-16,0-1 0,0 1 0,1 0 16,-1 21-16,0 0 0,0 0 15,0 0-15,0 0 16,-21 21-16,0 0 16,0 1-16,0-1 0,0 0 15,0 0-15,0 0 0,22 0 0,-22 1 16,21-1-16,-21 0 0,0 0 15,21-21-15,0 21 0,-21 0 0,21-21 16,0 0-16,1 22 0,-1-22 0,0 0 16,21 0-16,-21 0 0,1 0 0,-1 0 15,21 0-15,-21-22 16,0 1-16,1 21 0,-1-21 0,0 0 16,0 0-16,-21 0 0,21-1 0,0 1 0,-21 0 15,22-21-15,-22 21 16,0-1-16,0 1 0,0 0 0,0 0 15,0 0-15,0 0 16,-22 21-16,1 21 16,0 0-16,21 0 15,0 0-15,-21 0 0,21 1 0,-21-1 16,21 0-16,0 21 0,0-21 16,0 1-16,0-1 0,0 0 0,0 0 15,0 0-15,21 0 0,-21 1 16,21-22-16,0 0 15,0 21-15,1-21 0,-1 0 0,0 0 16,0 0-16,0 0 0,22 0 0,-22-21 16,0 21-16,21-22 0,-21 1 15,1 21-15,-1-21 0,0 0 0,0 0 16,0 0-16,0-22 0,-21 22 0,22 0 16,-22-21-16,21 20 15,-21 1-15,0-21 0,0 21 0,0 0 16,0-1-16,-21 22 31,21 22-31,-22-1 0,1 0 0,21 0 16,0 0-16,0 0 15,0 1-15,0-1 16,0 0-16,21 0 0,1-21 16,-1 0-16,0 0 0,0 0 15,0 0-15,0 0 0,1 0 16,-1 0-16,0-21 0,0 21 0,0-21 15,-21 0-15,21-1 0,1 1 16,-1 0-16,0 21 0,-21-21 0,21 0 16,-21 0-16,21-1 0,-21 1 15,0 42 17,-21 1-32,21-1 0,-21 0 0,0 0 15,0 0-15,21 0 0,0 1 0,-22 20 16,22-21-16,0 0 0,-21 0 15,21 1-15,0-1 0,0 0 0,0 0 16,0 0-16,21-21 0,1 0 16,-22 21-16,21-21 0,0 0 15,0 0-15,0 0 0,0 0 0,1 0 16,20-21-16,-21 21 0,0-21 0,0 0 16,1 21-16,-1-21 0,0 0 15,-21-1-15,21 22 0,-21-21 0,21 0 16,-21 0-16</inkml:trace>
  <inkml:trace contextRef="#ctx0" brushRef="#br0" timeOffset="117692.02">15706 14859 0,'-22'0'15,"1"-21"1,0 21-16,0 0 16,0 0-16,0 0 0,-1 0 15,44 0 32,-1 0-31,0 0-16,0 0 0,21 0 0,-20 0 15,20 0-15,-21 0 0,21 0 0,22 0 16,-22 0-16,1-21 0,20 21 16,1 0-16,-1 0 0,-21-21 0,22 21 15,-22 0-15,22 0 0,-22-22 0,-21 22 16,22 0-16,-22 0 0,0 0 16,-42 0 30,0 0-30,21-21-16,-22 21 16,22-21-16,0 0 15,0 0-15</inkml:trace>
  <inkml:trace contextRef="#ctx0" brushRef="#br0" timeOffset="118128.45">16256 14499 0,'0'0'0,"-21"0"0,0 0 16,-1 0-16,1 0 16,0 0-16,21 21 15,0 1 1,21-22 0,0 21-16,1 0 0,-1-21 15,0 0-15,0 0 0,21 21 0,-20-21 16,20 0-16,-21 0 0,21 0 15,1 0-15,-22 0 0,21 0 0,-21 0 16,1 0-16,-1 0 0,0 0 16,0 0-16,0 0 0,-21 21 15,-21 0 1,0 1 0,0-1-16,-22-21 0,22 21 0,0 0 15,-21 21-15,-1-20 0,1-1 0,0 0 16,-1 0-16,1 21 0,21-20 15,-21-1-15,-1 0 0,22 0 0,0 0 16,0-21-16,0 21 0,-1 1 0,22-1 16,0-42 46,22-1-62,-1 1 16,0 21-16</inkml:trace>
  <inkml:trace contextRef="#ctx0" brushRef="#br0" timeOffset="122869.4">17928 14965 0,'0'0'0,"0"21"15,-21 0-15,0-21 16,21 21-16,0-42 62,0 0-46,0 0-16,21 0 0,0 0 0,-21-1 16,21 1-16,0 0 0,1-21 15,-1 21-15,0-22 0,0 1 0,0-22 16,22 22-16,-22 0 0,0-22 0,21 22 15,-21 0-15,-21-1 0,22 1 16,-22 21-16,0 0 0,0-1 0,0 1 16,-22 21-16,1 0 15,-21 0-15,21 21 0,0 1 0,-22-1 16,22 0-16,0 21 0,-21-21 16,42 22-16,-22-1 0,22 0 15,0-20-15,0 20 0,0-21 0,0 21 16,0-20-16,0 20 0,22-21 15,-1 0-15,0 0 0,21 1 0,-21-1 16,1 0-16,-1 0 0,0 0 0,0 0 16,0 1-16,0-22 0,-21 21 15,0 0-15,-21-21 32,0 0-32,0 0 15,0 0-15,21-21 16,-21 0-16,-1-1 0,1 22 0,21-21 15,0 0-15,-21 0 0,0 21 16,21-21-16,-21 0 0,0 21 31,21 21-31,0 0 16,0 0-16,0 0 0,0 0 16,21 1-16,0-22 0,-21 21 15,21 0-15,0 0 0,22-21 0,-22 21 16,0-21-16,21 0 0,1 0 0,-1 0 15,0 0-15,1 0 0,-1 0 16,0 0-16,1 0 0,20-21 16,-21 21-16,1-21 0,-1 0 0,-21 0 15,22-1-15,-22 1 0,0 0 16,0 0-16,0 0 0,-21-22 0,0 22 16,0 0-16,0-21 0,0 21 0,0-1 15,0 1-15,-21 0 0,0 21 16,0 0-16,0 0 0,-1 0 15,1 0-15,0 0 0,0 21 16,21 0-16,-21 1 0,0-1 0,21 0 16,-22 0-16,22 0 0,0 22 15,0-22-15,0 0 0,0 0 0,0 0 16,22 0-16,-1 1 0,0-1 16,0 0-16,21-21 0,-20 21 0,20-21 15,0 0-15,1 0 0,-1 0 16,21 0-16,-20 0 0,20 0 0,1 0 15,-1 0-15,1-21 0,-1 0 0,1 0 16,-1 21-16,-20-22 0,-1 1 16,-21 0-16,0 0 0,0-21 0,1 20 15,-22 1-15,0-21 0,0 21 16,0 0-16,0-1 0,-22 1 0,1 0 16,0 0-16,0 0 0,-21 21 0,20 0 15,-20 0-15,21 0 0,-21 21 16,-1 0-16,1 0 0,0 0 15,-1 1-15,22-1 0,-21 0 0,21 0 16,-1 21-16,1 1 16,21-22-16,0 0 0,0 0 0,0 0 15,0 1-15,21-22 0,1 0 16,-1 0-16,0 0 0,21 0 16,-21 0-16,22 0 0,-22 0 0,21 0 15,-21 0-15,22-22 0,-22 22 16,0-21-16,0 0 0,0 0 0,1 21 15,-1-21-15,-21 0 0,0-1 0,0 1 16,0 0-16,0 0 16,0 42 15,0 0-31,0 0 16,0 1-16,0-1 0,0 21 0,0-21 15,0 22-15,0-22 0,0 21 0,0 0 16,0 22-16,0-22 15,0 22-15,0-1 0,0-20 0,0 20 0,0 1 16,0-22-16,0 21 0,0 1 0,0-22 16,0 22-16,0-22 0,0 0 15,0 22-15,0-22 0,-21 1 0,21-22 16,-22 21-16,22-21 0,0 0 16,0 1-16,0-44 31,22 1-31,-22 0 0,21 0 0,0-21 15,0-1-15,0 22 0,0-42 16,1 20-16,-1 1 0,-21-22 0,42 1 16,-42-1-16,42-20 0,-42-1 0,22 0 15,-1 22-15,0-22 0,0 1 16,0 20-16,0-21 0,-21 22 16,0-1-16,22 22 0,-22-21 0,0 20 0,21 22 15,-21-21-15,0 21 0,0-1 16,0 1-16,-21 21 31,21 21-31,0 1 0,0-1 16,0 0-16,0 0 0,0 0 0,0 0 15,0 22-15,0-22 0,0 0 16,0 0-16,21 22 0,-21-22 0,0 0 16,21-21-16,-21 21 0,21 0 0,0-21 15,-21 21-15,21-21 16,1 0-16,-1 0 0,0 0 15,-21-21-15,21 21 0,0-21 16,-21 0-16,21 0 0,1 0 0,-22-1 16,0-20-16,0 21 0,21 0 15,-21-22-15,21 22 0,-21 0 16,21 0-16,-21 0 0,0 0 0,0 42 31,0 0-15,0 0-16,0 0 0,0 0 0,0 1 15,0-1-15,0 21 0,0-21 16,0 0-16,0 1 0,0-1 0,0 0 16,21 0-16,0 0 0,1 0 0,-1-21 15,0 22-15,0-22 16,0 0-16,22 0 0,-22 0 0,21 0 0,-21 0 16,22 0-16,-1 0 0,-21 0 15,21-22-15,1 1 0,-22 0 16,21 0-16,-21 0 0,1-22 0,-1 22 15,21-42-15,-21 20 0,0 1 16,-21 21-16,22-21 0,-22 20 16,0 1-16,0 0 0,-22 21 15,1 0 1,0 0-16,0 0 0,0 21 0,0 0 16,-1 1-16,1-1 0,0 0 15,21 21-15,0-21 0,0 1 0,0-1 16,0 0-16,0 0 0,0 0 15,21 0-15,-21 1 0,21-1 0,1-21 16,-1 21-16,0-21 0,0 0 16,21 0-16,-20 0 0,-1 0 0,0 0 15,21 0-15,-21 0 0,1 0 0,-1-21 16,0 0-16,0-1 0,0 1 16,0 0-16,1 0 0,-1 0 15,0-22-15,0 22 0,-21 0 0,0-21 0,0 21 16,0-1-16,0 1 15,0 42 1,0 1-16,0-1 0,-21-21 16,21 21-16,-21 0 15,21 0-15,0 0 0,-21 1 0,21-1 16,0 0-16,0 0 0,0 0 0,0 0 16,0 1-16,0-1 15,21-21 16,-21-21-15,21 21-16,-21-22 0,21 1 0,-21 0 16,0 0-16,21 0 0,0-22 0,1 22 15,-22-21-15,21 21 16,-21 0-16,21-1 0,0 1 0,-21 0 16,21 0-16,0 21 15,-21 21-15,0 0 16,0 0-16,0 1 0,0-1 0,0 0 15,0 0-15,22 0 0,-22 0 16,0 1-16,21-1 0,0 0 0,-21 0 16,21 0-16,0-21 0,0 21 15,1-21-15,-1 0 16,0 0-16,0 0 0,0 0 0,0 0 16,1-21-16,-1 0 0,0 21 15,0-21-15,0 0 0,0-22 16,-21 22-16,22-21 0,-1 0 15,0-1-15,0 1 0,-21-22 0,21 22 16,0-21-16,-21 20 0,0 1 16,22 0-16,-22-1 0,0 22 0,0 0 15,0 0-15,0 0 0,-22 42 32,22 0-32,0 0 0,-21 0 0,21 22 15,-21-1-15,21 0 0,-21 1 16,21-1-16,0 0 0,0 1 0,0-1 15,0 0-15,0 1 0,0-22 0,0 21 16,0 0-16,0-20 16,21-1-16,0 0 0,-21 0 0,0 0 15,21-21-15,1 21 0,-1-21 16,0 0-16,0 0 0,0 0 16,0 0-16,1-21 0,-1 21 15,-21-21-15,21 0 0,0 0 16,0 0-16,0-22 0,-21 22 0,22-21 15,-1 21-15,0-22 0,-21 22 0,0-21 16,21 21-16,0-1 16,-21 1-16,0 42 15,0 1-15,0-1 16,0 0-16,0 0 0,-21 0 16,21 0-16,0 1 0,0-1 0,0 21 15,0-21-15,0 0 0,0 1 16,0-1-16,21-21 0,-21 21 15,21 0-15,1-21 0,-1 21 0,0-21 16,0 0-16,0 0 0,22 0 0,-22 0 16,21 0-16,-21 0 0,22 0 15,-22 0-15,21 0 0,-21-21 0,22 21 16,-22-21-16,21 0 0,-21 0 16,0-1-16,1-20 0,-1 21 15,21-21-15,-42 20 0,21-20 0,-21 0 16,21-1-16,-21 22 0,0-21 0,0 21 15,0 0-15,0-1 0,0 1 16,0 0-16,-21 21 0,0 0 0,0 0 16,0 0-16,0 0 0,-1 21 15,1 0-15,0-21 0,0 43 0,0-22 16,0 0-16,-1 21 0,1-20 16,0 20-16,21-21 0,-21 0 0,21 22 15,0-22-15,0 21 0,0-21 0,0 0 16,0 1-16,0-1 0,0 0 15,0 0-15,21-21 16,0 0 0,0 0-16,1 0 15,-1 0-15,0-21 0,0 21 0,0-21 16,0 0-16,1-1 0,-22-20 16,21 21-16,0 0 0,0-22 0,0 22 15,0-21-15,-21 21 0,0 0 0,22-1 16,-22 1-1,0 42 1,0 1-16,0-1 0,-22 0 16,22 0-16,0 0 0,0 0 15,0 1-15,0 20 0,0-21 0,0 0 16,0 0-16,0 1 16,0-1-16,22 0 0,-1-21 15,-21 21-15,21-21 0,0 0 0,0 0 16,0 0-16,1 0 0,20 0 0,-21 0 15,0 0-15,0 0 0,1 0 16,-1-21-16,0 0 0,-21 0 0,21-1 16,0-20-16,0 21 0,-21-21 0,22-22 15,-22 22-15,21-22 0,-21 22 16,0-22-16,0 22 0,0-21 16,0 20-16,0 1 0,0 0 0,0 20 15,0 1-15,0 0 0,0 0 0,0 42 31,-21 0-15,21 0-16,0 22 0,0-22 0,-22 0 16,22 21-16,0 1 0,0-1 0,0 0 15,0 1-15,0-1 0,0 0 16,0 1-16,0-1 0,0 0 0,0-20 16,0 20-16,0 0 0,0-21 0,0 1 15,0-1-15,22 0 0,-1 0 16,-21 0-16,21-21 0,-21 21 0,21-21 15,0 0-15,22 0 0,-22 0 0,0 0 16,0 0-16,21 0 16,-20 0-16,20-21 0,-21 0 0,21 21 15,-20-21-15,20 0 0,-21 0 0,0-1 16,0 1-16,1 0 16,-22 0-16,21 0 0,-21 0 0,0-1 0,0 1 15,0 0-15,0 0 0</inkml:trace>
  <inkml:trace contextRef="#ctx0" brushRef="#br0" timeOffset="123159.23">22267 13907 0,'0'0'16,"-21"0"-16,0 0 0,21-22 15,-21 22-15,0 0 0,21 22 78,-22-22-62,22 21-16</inkml:trace>
  <inkml:trace contextRef="#ctx0" brushRef="#br0" timeOffset="123428.08">21526 14351 0,'0'0'0,"-42"0"16,63 0-1,0 0-15,1 0 0,20 0 16,-21 0-16,21-21 0,1 21 16,-1-21-16,0 21 0,1 0 0,-1-21 15,-21 21-15,0-22 0,22 22 16,-22 0-16,-42 0 31,0 0-15,-1 0-16,-20 22 0</inkml:trace>
  <inkml:trace contextRef="#ctx0" brushRef="#br0" timeOffset="129656.96">1143 16404 0,'0'-21'78,"0"0"-62,0 0-1,0 0-15,0-1 16,0 44 15,0-1-15,-21 0-16,21 0 0,0 0 0,0 22 16,-21-1-16,21 0 0,0 1 15,0-1-15,-22 21 0,1-20 0,21 20 16,-21-20-16,21-1 0,0 21 15,-21-20-15,21-1 0,0-21 16,-21 22-16,21-22 0,0 0 16,0 0-16,0-42 31,0 0-31,21 0 16,-21-22-16,0 22 0,0-21 0,0 21 15,0-22-15,0 1 0,21 21 16,-21-22-16,21 22 0,-21 0 15,21 0-15,1 21 0,-1 0 16,0 0-16,0 0 16,0 0-16,0 21 15,1-21-15,-1 21 0,0-21 16,21 0-16,-21 0 0,1 0 16,-1 0-16,0 0 0,21 0 0,-21 0 15,1 0-15,-1 0 0,0-21 16,0 21-16,0-21 0,-21 0 0,0 0 15,0-1-15,0 1 16,0 0-16,0 0 0,-21 0 16,0 0-16,0-1 0,21 1 0,-21 21 15,-1-21-15,1 21 16,21 21 15,0 0-31,0 1 0,0-1 0,0 21 16,0 0-16,0 1 0,0-1 15,0 0-15,0 1 0,0-1 0,0 0 16,0 1-16,0-1 0,0-21 16,0 22-16,0-22 0,0 0 15,0 0-15,21 0 0,-21 0 0,22-21 16,-22-21 31,0 0-47,0 0 15,0 0-15,0 0 0,21 21 16,-21-22-16</inkml:trace>
  <inkml:trace contextRef="#ctx0" brushRef="#br0" timeOffset="130068.16">1990 16806 0,'0'0'0,"21"0"16,0 0-1,-21-21 1,0 0-16,0 0 15,0 0 1,-21 21 0,0 0-16,-1 0 15,1 0 1,0 21-16,21 0 16,-21-21-16,21 21 0,0 0 15,0 1 1,21-22 15,0 0-31,0 0 16</inkml:trace>
  <inkml:trace contextRef="#ctx0" brushRef="#br0" timeOffset="131249.49">4403 16341 0,'0'0'0,"0"-21"16,0-1-16,0 1 15,0 0 1,0 42 15,-22 0-31,22 1 0,0-1 16,-21 21-16,21-21 0,0 0 0,0 22 16,0-22-16,0 21 15,0 1-15,0-1 0,0 0 0,0 1 0,0-1 16,0-21-16,0 21 15,0 1-15,0-22 0,0 21 0,0-21 16,0 1-16,0-1 0,0 0 16,-21 0-16,21 0 0,0 0 15,-21-21 1,21-21 0,0 0-1,0 0-15,0 0 0,0 0 16</inkml:trace>
  <inkml:trace contextRef="#ctx0" brushRef="#br0" timeOffset="131803.48">4106 16552 0,'-21'0'0,"42"0"0,-63 0 15,21 0-15,0-21 0,-1 21 0,1 0 16,0-21-16,21 0 15,0 0-15,0 0 0,0-1 16,0 1-16,0 0 0,0 0 16,0 0-16,0 0 0,21-1 0,22 1 15,-22 0-15,0 0 16,21 0-16,-21 0 0,22 21 0,-1 0 16,22 0-16,-22 0 0,21 21 15,-20 0-15,20 0 0,1 21 0,20 43 16,-20-43-16,-22 1 0,-21-1 15,22 0-15,-22 22 0,0-22 16,0 1-16,0 20 0,-21-21 0,0 1 16,0-22-16,22 21 0,-22 1 15,0-22-15,21 0 0,-21 0 0,0 0 16,0 0-16,0 1 0,0-44 31,0 1-15,0-21-16,0 21 0,0-22 15,0 1-15,0 0 0,0-1 0,0-20 16,0 21-16,0-22 0,0 1 16,0 20-16,21-20 0,-21-1 0,21 22 15,-21 0-15,21-1 0,-21 1 16,21 0-16,-21 20 0,0 1 0,22 21 16,-1 0-16,0 0 15,-21 21 1,21 1-16,-21-1 0,0 0 15,0 0-15,0 0 0,0 0 0,0 1 16,0-1-16,0 0 0,21 0 16,-21 0-16</inkml:trace>
  <inkml:trace contextRef="#ctx0" brushRef="#br0" timeOffset="132252.04">5313 16912 0,'0'0'0,"0"21"0,0 1 16,0-44 15,0 1-31,21 21 0,0-21 16,0 0-16,0 0 15,1 0-15,-1-1 0,0-20 0,0 21 16,0 0-16,0-22 0,1 22 15,-1 0-15,0-21 0,-21 21 0,0-1 16,21 1-16,-21 0 0,0 0 0,0 0 16,-21 21-1,0 0-15,0 0 0,-1 21 16,1-21-16,0 21 0,-21 21 16,21-20-16,-1-1 0,22 21 15,-21 0-15,0-20 0,21 20 0,-21 0 16,21 1-16,0-22 0,0 21 0,0-21 15,0 22-15,0-22 0,0 0 16,0 0-16,21 0 0,0-21 16,-21 21-16,21-21 0,1 0 0,-1 0 15,0 0-15,0 0 0,0 0 16,0 0-16,1 0 0,20 0 0,-21-21 16,0 0-16,0 0 0,22 0 15,-22 0-15,0-1 0,0 1 0,0 0 16,1 0-16</inkml:trace>
  <inkml:trace contextRef="#ctx0" brushRef="#br0" timeOffset="133012.17">6011 16552 0,'0'-21'0,"0"42"0,0-21 47,0 22-47,0-1 0,0 21 16,0-21-16,-21 0 0,21 1 15,0 20-15,-21-21 0,21 0 0,0 22 16,0-22-16,0 0 0,0 0 16,0 0-16,0 0 0,0 1 0,0-1 15,0 0-15,21-21 32,0 0-32,0 0 0,-21-21 15,22 0-15,-1-1 0,0 1 16,0-21-16,0 21 0,-21 0 0,21-22 15,1 22-15,-1-21 0,0 21 16,-21-1-16,21 1 0,-21 0 0,21 0 16,-21 0-16,0 42 31,0 0-15,0 0-16,0 0 0,0 1 15,0-1-15,0 0 0,0 0 0,0 0 16,0 22-16,0-22 15,0 0-15,0 0 0,0 0 0,0 0 16,21 1-16,1-1 0,-1-21 16,0 21-16,0-21 15,0 0-15,0 0 0,1 0 16,-1 0-16,0-21 0,0 0 16,0-1-16,0 1 0,1 0 0,-1 0 15,0 0-15,0-22 0,0 22 16,-21-21-16,0 21 0,0-22 0,0 1 15,0 21-15,0-21 0,0 20 0,0-20 16,0 21-16,-21 0 0,0 0 16,0 21-16,0 0 15,-1 0-15,1 0 0,0 0 0,21 21 16,0 0-16,-21-21 0,21 21 16,0 0-16,0 0 15,21-21-15,0 0 16,0 0-16,1 0 0,-1 0 0,0 0 15,21 0-15,-21 0 0,1 0 0,-1 0 16,21 0-16,-21-21 0,0 21 16,1-21-16,-1 21 0,0-21 0,0 21 15,0 0-15,-21-21 16</inkml:trace>
  <inkml:trace contextRef="#ctx0" brushRef="#br0" timeOffset="133912.65">7514 16404 0,'0'0'0,"0"-21"16,0 0-16,21 21 15,-21-21-15,21 21 16,-21-21-16,0 42 31,0 0-31,0 0 16,0 0-16,0 22 0,0-1 0,0-21 15,0 43-15,0-22 0,0 0 16,0 1-16,0 20 0,0-21 0,0 1 16,0-1-16,0 0 15,-21-20-15,21 20 0,0-21 0,0 0 16,0 0-16,0 1 0,0-1 16,0-42 15,0-1-16,-21 1-15,21 0 0,0-21 0,0 21 16,-21-1-16</inkml:trace>
  <inkml:trace contextRef="#ctx0" brushRef="#br0" timeOffset="134465.34">7366 16552 0,'-21'-21'0,"42"42"0,-42-63 0,0 21 15,-1 21-15,1-21 0,0 0 16,21-1-16,0 1 0,-21 21 0,21-21 15,0 0-15,0 0 0,0 0 16,0-1-16,21 1 0,0 0 0,0 0 16,1 0-16,-1 21 0,21-21 15,0 21-15,1 0 0,-1 0 0,22 21 16,-22 0-16,0 0 0,22 0 0,-22 22 16,0-1-16,1 0 0,-22 1 15,21-1-15,-21 0 0,1 1 0,-22-1 16,0 21-16,0-20 15,0-1-15,0 0 0,0-20 0,0 20 16,0 0-16,0-21 0,-22 1 0,22-1 16,0 0-16,0-42 31,0 0-15,0-1-16,0 1 0,0-21 0,0 0 15,22-1-15,-22 1 0,21-22 16,0 22-16,0-21 0,-21 20 0,42-20 15,-20 20-15,-1-20 0,0 21 0,21-1 16,-21 22-16,1 0 0,20 0 16,-21 0-16,0 21 0,0 0 15,1 21-15,-1 0 0,-21 0 16,0 21-16,21-20 0,-21 20 0,0 0 16,0 1-16,0 20 0,0-21 0,0 1 15,0 20-15,-21-20 0,0-1 16,-1 21-16,22-20 0,-21-1 0,21 0 15,-21 1-15,21-22 0,0 21 16,-21-21-16,21 1 0,0-1 0,0 0 16,21-42 15,0 0-15</inkml:trace>
  <inkml:trace contextRef="#ctx0" brushRef="#br0" timeOffset="135455.76">8869 16785 0,'0'0'0,"0"-21"0,0 0 16,0 0-1,0 0-15,0-1 0,0 1 0,0 0 16,-21 0-16,21 0 0,0 0 15,-22-1-15,1 1 0,21 0 16,-21 21-16,0-21 0,0 21 16,0 0-16,-1 0 0,1 21 15,0 0-15,0-21 0,0 43 16,0-22-16,-1 0 0,22 21 0,-21 1 16,0-1-16,0 0 0,0 22 15,21-22-15,0 0 0,-21 1 16,21-22-16,0 21 0,0-21 0,0 1 15,0-1-15,0 0 0,21 0 0,0-21 16,0 0-16,0 0 0,0 0 16,1 0-16,-1 0 0,0 0 15,0-21-15,0 0 0,0 21 0,22-21 16,-22-22-16,0 22 0,0 0 16,-21-21-16,21-1 0,1 22 0,-22-21 15,0-1-15,21 22 0,-21 0 16,21 0-16,-21 0 0,0 0 0,0 42 47,0 0-47,0 0 0,0 0 15,0 22-15,0-22 0,0 0 0,0 0 16,0 0-16,0 22 0,0-22 0,0 0 16,21-21-16,0 21 0,-21 0 15,21-21-15,1 0 0,-1 21 16,0-21-16,21 0 0,-21 0 0,1 0 15,-1 0-15,0-21 0,0 21 16,0-21-16,0 0 0,1 21 0,-22-21 16,21-22-16,-21 22 0,21 0 0,-21 0 15,0-21-15,21 20 0,-21 1 16,0 0-16,0 0 0,0 0 0,0 42 31,-21 0-15,21 0-16,0 0 0,-21 22 15,21-22-15,0 0 16,0 0-16,0 0 0,0 1 0,0-1 16,0 0-16,0 0 0,0 0 15,0 0-15,0 1 0,0-44 47,0 1-31,0 0-16,0 0 0,0 0 15,0-22-15,0 22 0,21-21 0,-21 21 16,21-22-16,0 1 0,0 21 0,1-21 16,-1 20-16,0 1 0,0 0 15,0 0-15,0 0 0,1 21 16,-1 0-16,0 0 0,0 0 16,-21 21-16,21-21 0,-21 21 15,21 0-15,-21 0 0,0 22 0,0-22 16,0 21-16,0-21 0,0 1 15,0 20-15,0-21 0,0 21 0,0-20 16,0-1-16,0 0 0,-21 0 0,21 0 16,0 0-16,-21 1 15</inkml:trace>
  <inkml:trace contextRef="#ctx0" brushRef="#br0" timeOffset="137159.79">11303 16955 0,'-21'0'0,"42"-22"78,0 1-78,0 0 0,0 0 16,22-21-16,-22 20 0,0 1 0,0-21 16,22 0-16,-22 20 0,0-20 15,0 0-15,0-1 0,0 1 0,-21 0 16,22-22-16,-22 22 0,0 0 15,0-1-15,0 22 0,0-21 0,-22 21 16,1-1-16,0 1 0,0 21 16,0 0-16,0 0 0,-1 21 15,22 1-15,-21-1 0,0 21 0,21-21 16,0 22-16,-21-1 16,21 21-16,-21-20 0,21-1 0,-21 22 15,21-22-15,0 21 0,0-20 0,0-1 16,0 22-16,0-22 0,0 0 15,21-21-15,0 22 0,0-22 0,0 0 16,0 0-16,1 0 0,-1 1 16,0-22-16,0 0 0,0 0 0,0 0 15,1 0-15,20 0 0,-21 0 16,0-22-16,0 1 0,22 0 0,-22 0 16,21-21-16,-21 20 0,22-20 15,-22 0-15,21-1 0,-21 1 0,1 0 16,20 21-16,-21-22 0,0 22 15,-21 0-15,21 0 0,-21 0 16,0-1-16,22 22 0,-22 22 16,0-1-1,-22 0-15,1 0 0,21 0 16,-21 22-16,21-22 0,0 21 0,0-21 16,0 22-16,0-22 0,0 0 15,0 21-15,0-21 0,21 1 0,-21-1 16,21-21-16,1 21 0,-1-21 0,0 0 15,0 0-15,0 0 0,0 0 16,1 0-16,-1 0 0,0 0 0,0-21 16,0 0-1,-21-1-15,0 1 0,0 0 0,0-21 16,0 21-16,0-22 0,0 22 0,0-21 16,0 21-16,-21-1 0,0-20 15,0 42-15,21-21 0,-21 0 0,-1 21 16,1 0-16,0 0 0,0 0 15,0 0-15,42 0 32,0 0-32,0 0 0,0 0 15,22 0-15,-22 0 0,21 0 0,1 0 16,-1 0-16,0 0 0,1-21 16,-1 21-16,0 0 0,1-22 15,-1 22-15,0 0 0,-21-21 0,1 21 16,-1 0-16,0 0 0,-21 21 31,-21 1-31,0-1 16,-1 0-16,1 0 0,0 0 15,0 22-15,0-22 0,21 21 0,0-21 16,-21 0-16,21 22 0,0-22 16,0 0-16,0 0 0,0 0 15,0 1-15,0-1 0,21 0 0,0-21 16,0 0-16,0 0 0,0 0 15,1 0-15,-1 0 0,0 0 16,0 0-16,0-21 0,0 0 16,1 21-16,-22-22 0,21 1 0,-21 0 15,21-21-15,-21 21 0,0-22 0,0 22 16,0-21-16,0 21 0,0-22 16,0 22-16,0-21 0,-21 21 0,0-1 15,-1 1-15,1 0 0,0 0 0,0 21 16,0 0-16,0 0 0,-1 0 15,1 0-15,0 0 0,21 21 16,0 0-16,0 0 0,0 1 16,0-1-16,21-21 0,0 21 15,1-21-15,20 0 0,-21 0 16,21 21-16,1-21 0,-1 0 16,0 0-16,22 0 0,-1 0 0,-20 0 15,20-21-15,1 0 0,-22 0 0,22 21 16,-22-22-16,0 1 0,-21-21 15,22 21-15,-22 0 0,0-22 16,0 22-16,0-21 0,-21-1 0,22 1 16,-22 0-16,0 21 0,0-22 0,0 22 15,0-21-15,0 21 0,0-1 16,-22 22-16,1 0 0,0 0 16,0 0-16,0 22 0,21-1 15,-21 0-15,-1 21 0,22-21 0,0 22 16,-21-1-16,0 0 0,21 1 15,-21-1-15,21 0 0,0 1 0,0-1 16,0 0-16,0 1 0,0-1 0,0 0 16,0 1-16,0-22 0,0 21 15,21-21-15,0 22 0,0-22 0,1 0 16,-1 0-16,0-21 0,0 21 16,0-21-16,22 0 0,-22 0 0,0 0 15,0 0-15,0 0 0,22-21 16,-22 21-16,0-21 0,0 0 15,0 0-15,0-22 0,1 22 0,-1 0 0,0-21 16,-21 21-16</inkml:trace>
  <inkml:trace contextRef="#ctx0" brushRef="#br0" timeOffset="137548.57">11112 16468 0,'0'0'0,"22"0"15,-1 0-15,0 0 0,0 0 0,21-21 16,1-1-16,-1 22 0,0-21 16,1 21-16,-1-21 0,0 0 15,22 21-15,-22-21 0,1 21 0,-1-21 16,0 21-16,1 0 0,-22 0 16,0-22-16,0 22 0,0 0 0,0 0 15,1 0-15,-1 0 16,0 0-16,0 0 15,0 0-15,0 0 0,1 0 16,-1 0-16,0 0 0,0 0 16,21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2T03:53:00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931 0,'21'0'16,"-21"-21"-16,0 0 0,21 21 15,-21-21-15,0 0 16,0 0-16,0-1 15,0 1-15,21 0 0,-21 0 16,0 42 31,0 21-47,0-20 16,0 20-16,0-21 0,0 21 15,0 1-15,0 20 0,0-20 16,0-1-16,0 0 0,0 1 15,0-1-15,0-21 0,0 21 0,0 1 16,-21-22-16,21 21 0,0-21 16,-21 1-16,21-1 0,0 0 0,0 0 15,0 0-15,0-42 47,0 0-47,0 0 16,0 0-16,0-1 0</inkml:trace>
  <inkml:trace contextRef="#ctx0" brushRef="#br0" timeOffset="566.77">2074 1249 0,'0'0'0,"0"21"0,0 0 0,-21 0 15,21 1 1,21-22 15,0 0-31,1 0 16,-22-22-16,0 1 0,21 21 0,-21-21 15,0 0-15,0 0 16,0 0 0,-21 21-1,-1 0-15,1 21 16,0 0-16,21 0 16,-21-21-1,21 21-15,0-42 94,0 0-32</inkml:trace>
  <inkml:trace contextRef="#ctx0" brushRef="#br0" timeOffset="1722.63">3577 572 0,'0'0'0,"0"-22"15,-21 22 1,21-21-16,0 42 31,-21 1-31,21-1 0,0 21 16,-21 0-16,21 1 0,0-1 16,0 0-16,-22 22 0,1-22 0,0 22 15,21-22-15,-21 0 0,0 22 16,0-43-16,21 21 0,-22 1 15,22-22-15,-21 0 0,21 0 0,0 0 16,-21 1-16,21-1 0,0-42 47,0-1-31,0 1-16,21-21 0,-21 21 15</inkml:trace>
  <inkml:trace contextRef="#ctx0" brushRef="#br0" timeOffset="2279.28">3408 720 0,'0'0'15,"-21"-21"-15,21-1 0,-22 1 0,22 0 16,0 0-16,0 0 16,0 0-16,0-1 15,0 1-15,22 0 0,-1 0 0,21 0 16,-21 0-16,0-1 0,22 1 15,-1 0-15,0 0 0,1 21 16,-1 0-16,0 0 0,1 0 0,-1 21 16,0 0-16,1 0 0,-22 1 15,0 20-15,0 0 0,-21-21 0,0 22 16,0-1-16,0 0 0,-21-20 16,0 20-16,0 0 0,-22 1 0,1-1 15,0 0-15,-1-21 0,1 1 16,0 20-16,-1-21 0,22-21 15,-21 21-15,21 0 0,-22-21 16,22 0-16,0 0 0,0 0 0,0 0 16,0-21-16,21 0 0,0 0 15,-22 0-15,22 0 16,0-1-16,22 22 31,-22 22-31,21-1 16,0 0-16,0 0 0,-21 0 15,21 0-15,-21 22 0,21-22 0,-21 0 16,0 0-16,22 0 0,-1 1 16,-21-1-16,0 0 0,21 0 15,0-21-15,-21 21 0,21-21 16,0 0-16,1 0 16,-1 0-16,0 0 15,0 0-15,0 0 0,0-21 16,1 0-16,-1 0 15,0 0-15,0-1 0,-21 1 16,21 0-16,0 0 0</inkml:trace>
  <inkml:trace contextRef="#ctx0" brushRef="#br0" timeOffset="2638.78">3937 1080 0,'21'0'31,"0"0"-15,0 0-16,1-22 0,-1 22 16,0-21-16,0 0 0,-21 0 15,21 21-15,0-21 0,1 0 0,-22-1 16,0 1-16,21 0 0,-21 0 16,-21 21 15,-1 0-31,1 21 15,0-21-15,0 21 0,0 22 16,0-22-16,-1 0 0,1 21 0,0-21 16,21 1-16,-21-1 0,21 21 15,-21-21-15,21 0 0,0 1 0,0-1 16,0 0-16,0 0 16,21-21-16,0 21 0,0-21 15,0 0-15,22 0 16,-22 0-16,0 0 0,0 0 15,0-21-15,22 21 0</inkml:trace>
  <inkml:trace contextRef="#ctx0" brushRef="#br0" timeOffset="3158.88">4572 910 0,'0'0'0,"0"-21"0,0 0 16,-21 21 15,0 0-31,-1 21 16,1 0-16,0 0 0,21 1 15,-21 20-15,0-21 16,0 0-16,21 0 0,-22 22 0,1-22 0,21 0 16,0 0-16,0 0 15,-21 1-15,21-1 0,0 0 0,0 0 16,21-21 15,0 0-31,1-21 16,-1 0-16,0 21 0,0-21 15,0-1-15,0-20 0,-21 21 16,22 0-16,-1 0 0,0-22 0,-21 22 16,0 0-16,21 0 0,-21 0 15,21 21-15,-21-22 0,0 44 31,0-1-15,0 0-16,0 0 16,0 0-16,0 0 0,0 1 0,0-1 15,0 0-15,0 0 0,0 0 16,0 0-16,0 1 0,0-1 0,0 0 16,0 0-16,21-21 15,1 0-15,-1 0 0,0 0 16,0 0-16,21 0 0,-20 0 15,20 0-15,-21-21 0,21 21 0,-20-21 16,20 0-16,-21-1 16</inkml:trace>
  <inkml:trace contextRef="#ctx0" brushRef="#br0" timeOffset="3750.54">5228 910 0,'0'-21'0,"0"42"0,0-63 0,0 21 16,0 0-16,0-1 0,0 1 15,-21 21-15,0 0 16,0 0 0,-1 0-16,1 0 0,0 0 15,0 21-15,21 1 0,-21-22 16,0 42-16,-1-21 0,1 0 16,21 0-16,-21 22 0,0-22 15,21 0-15,-21 21 0,21-20 0,0-1 16,0 0-16,0 21 0,0-21 15,0 1-15,0-1 0,21-21 16,0 21-16,0-21 16,0 0-16,1 0 0,-1 0 0,0 0 15,0 0-15,0-21 0,0 0 16,-21-1-16,22 1 0,-1 0 0,0 0 16,0 0-16,0-22 0,-21 1 15,21 21-15,1-21 0,-1-22 16,0 22-16,-21-1 0,21 1 0,0 0 15,0-1-15,-21 1 0,0 0 16,22 21-16,-22-22 0,0 22 0,0 0 16,0 0-16,0 0 0,0-1 15,0 1-15,-22 21 16,1 0 0,21 21-16,0 1 0,-21-1 15,21 0-15,-21 21 0,21 1 0,0-22 16,0 21-16,0 22 0,0-22 15,0 0-15,0 1 0,0 20 0,0-21 16,0 1-16,0-1 16,0 0-16,0-20 0,0 20 0,21-21 15,0 21-15,0-20 0,1-1 16,-1 0-16,0-21 0,0 0 16,21 0-16,-20 0 0,-1 0 0,0 0 15,0 0-15,0 0 0,22 0 16,-22-21-16,0 0 0,0-1 0</inkml:trace>
  <inkml:trace contextRef="#ctx0" brushRef="#br0" timeOffset="7002.68">7070 508 0,'-22'0'15,"1"0"1,21 21 0,0 0-16,0 1 15,0-1 1,21-21-1,1 0 1,-1 0-16,0 0 0,0 0 0,0-21 16,0-1-16,1 22 0,-1-21 15,21 21-15,-21-21 0,0 0 0,1 0 16,-1 0-16,-21-1 0,21 1 16,-21 0-16,0 0 0,0 0 0,0 0 15,0-1-15,0-20 0,0 21 16,-21 0-16,0 0 0,-1-1 15,-20 22-15,21 0 16,0 0-16,0 0 0,-22 22 0,22-1 16,0 0-16,-21 21 0,20-21 15,-20 22-15,21-1 0,0 0 0,0 1 16,-1-22-16,22 21 0,-21 1 16,21-1-16,0-21 0,0 21 0,0-20 15,0-1-15,21 21 0,1-21 16,-1-21-16,21 21 0,-21 1 15,0-22-15,1 0 0,20 0 0,-21 0 16,21 0-16,-20 0 0,-1 0 16,0-22-16,0 22 0,0 0 0,-21-21 15,0 0-15,0 0 16,-21 21-16,0 0 16,0 0-16,0 0 15,-1 0-15,-20 0 0,21 0 0,-21 21 16,20 0-16,1 0 0,0 22 15,0-22-15,0 21 0,0-21 0,-1 22 16,1-1-16,21-21 0,0 22 16,0-1-16,0-21 0,0 0 0,0 0 15,0 1-15,21-1 0,-21 0 16,22-21-16,-1 21 0,0-21 0,21 0 16,-21 0-16,1 0 0,-1 0 15,0 0-15,0 0 0,0 0 16,0 0-16,-21-21 0,22 0 0,-1 21 15</inkml:trace>
  <inkml:trace contextRef="#ctx0" brushRef="#br0" timeOffset="7263.53">7535 762 0,'0'0'0,"21"0"31,1 0-31,-1 21 0,0 0 15,0 1-15,-21-1 16,21 21-16,0-21 0,-21 0 16,22 1-16,-1 20 0,-21-21 0,21 0 15,-21 0-15,21 1 0,-21-1 16,21 0-16,-21 0 0,21-21 16,-21 21-16,22-21 15,-1 0 1,-21-21-16,21 0 15,-21 0-15</inkml:trace>
  <inkml:trace contextRef="#ctx0" brushRef="#br0" timeOffset="7487.4">8001 699 0,'0'0'0,"-21"0"15,0 0-15,-1 0 0,1 0 16,0 21-16,0 0 0,0 0 0,0 0 15,-1 22-15,-20-22 0,21 21 16,-21 0-16,20-20 0,-20 20 0,21-21 16,0 21-16,-22-20 0,22-1 15,0 0-15,0 0 0,21 0 0,0 0 16,0 1-16,21-44 31,0 1-31,22 0 0</inkml:trace>
  <inkml:trace contextRef="#ctx0" brushRef="#br0" timeOffset="7795.22">8276 254 0,'0'0'15,"0"-21"-15,0 0 0,0 0 0,-21 21 16,0 0-16,21 21 15,0 0-15,-21 0 0,-1 21 0,1 1 16,21-1-16,-21 0 0,21 1 16,-21-1-16,0 22 0,21-1 15,-21-21-15,-1 22 0,22-1 16,-21-20-16,21 20 0,0-20 0,0-1 16,0 0-16,0 1 0,0-22 15,0 0-15,0 0 0,0 0 0,21 0 16,1-21-16,-1 0 0,0 0 0,0 0 15,0 0-15,0 0 16,1-21-16,-22 0 0,21 0 0,0 0 16,0 0-16</inkml:trace>
  <inkml:trace contextRef="#ctx0" brushRef="#br0" timeOffset="7993.11">8086 804 0,'0'22'16,"0"-44"-16,0 65 0,21-43 31,0 0-31,0 0 16,0 0-16,0 0 0,1 0 16,-1 0-16,21 0 0,-21 0 0,0-21 15,1-1-15,-1 22 16,0-21-16</inkml:trace>
  <inkml:trace contextRef="#ctx0" brushRef="#br0" timeOffset="8386.89">8467 953 0,'-22'21'16,"22"0"-16,22-21 31,-1-21-31,0 21 16,21-21-16,-21-1 0,22 1 0,-22 21 15,0-21-15,0 0 0,0 0 16,1 0-16,-22-1 0,21 1 16,-21 0-16,-21 21 15,-1 0-15,1 0 16,0 0-16,-21 0 0,21 21 15,-1 0-15,1 1 0,0-1 0,0 0 16,0 0-16,21 0 0,-21 0 16,21 1-16,0-1 0,0 0 0,0 0 15,0 0-15,0 0 0,21 1 16,0-22-16,0 0 16,0 21-16,0-21 0,1 0 0,-1 0 15,0 0-15,21 0 0,-21 0 16,22 0-16,-22 0 0,21-21 15,-21 21-15,1-22 0</inkml:trace>
  <inkml:trace contextRef="#ctx0" brushRef="#br0" timeOffset="8738.68">8932 889 0,'0'0'0,"0"-21"0,0-43 32,0 43-32,21 21 15,-21-21-15,22 21 0,-1 0 16,0 0-16,0 0 0,0 0 15,0 0-15,1 0 0,-1 0 16,0 21-16,0-21 0,0 21 0,0 1 16,-21-1-16,0 21 0,22-21 15,-22 0-15,0 22 0,0-22 0,0 0 16,0 0-16,0 0 0,0 1 16,0-1-16,-22 0 0,22 0 0,-21-21 15,21 21-15,-21-21 16,0 0-1,21-21-15,0 0 0,0 0 0,0 0 16,0-1-16,0 1 16,21 0-16,-21-21 0,21 21 0,-21-1 15,21-20-15,1 21 0,-22 0 16,21 0-16,0-1 0,-21 1 0,21 21 16,0-21-16,0 21 0,1 0 15,-1 0-15,0-21 0,0 21 16</inkml:trace>
  <inkml:trace contextRef="#ctx0" brushRef="#br0" timeOffset="9231.4">9610 741 0,'-22'0'15,"1"0"1,21 21-16,-21-21 0,21 21 0,0 0 15,0 1-15,-21-1 0,21 0 16,-21 21-16,21-21 0,0 1 0,0 20 16,0-21-16,0 0 0,0 0 15,0 1-15,-21-1 0,21 0 0,0 0 16,0 0-16,0-42 62,0 0-62,0 0 0,0 0 0,0-22 16,0 22-16,21-21 0,-21-1 16,21 1-16,0 0 0,0-1 0,0 22 15,1-21-15,-1 21 0,21 0 16,-21-1-16,0 1 0,22 21 0,-22 0 16,21 0-16,-21 0 0,1 0 15,-1 0-15,0 21 0,0 1 0,0-1 16,-21 21-16,0-21 0,21 0 15,-21 22-15,0-1 0,0-21 16,0 22-16,0-22 0,0 0 0,0 0 16,0 0-16,0 0 0,-21 1 15,21-1-15,0 0 0,-21-21 16,21 21-16,21-42 31,0 21-31</inkml:trace>
  <inkml:trace contextRef="#ctx0" brushRef="#br0" timeOffset="9950.99">10499 826 0,'0'0'0,"0"-22"16,0-20 0,0 21-16,0 0 0,0 0 0,-22-1 15,22 1-15,-21 21 16,0 0-16,0 0 15,0 0-15,0 21 0,-1 1 0,1-1 16,0 0-16,0 21 0,0-21 16,-22 22-16,22-22 0,0 21 0,0 1 15,21-22-15,0 21 0,-21-21 16,21 0-16,0 1 0,0-1 0,0 0 16,0 0-16,21-21 0,0 0 15,0 0-15,0 0 0,1 0 16,-1 0-16,0 0 0,0-21 15,0 0-15,0 0 0,1-1 16,-22 1-16,21 0 0,0-21 0,-21-1 16,0 22-16,21-21 0,0 21 15,-21-22-15,21 22 0,-21 0 0,0 0 16,0 42 0,0 0-1,-21 0-15,21 1 0,-21-1 16,21 21-16,-21-21 0,21 22 0,0-22 15,0 21-15,0-21 0,0 0 16,0 22-16,0-22 0,0 0 0,0 0 16,21 0-16,0-21 15,0 0-15,1 0 0,-1 0 16,0 0-16,0 0 0,0-21 0,0 0 16,1 21-16,-1-42 0,0 21 15,0-1-15,0-20 0,22 0 0,-22-22 16,0 22-16,0-22 0,0 22 15,0-21-15,1-1 0,-1 1 0,0 20 16,-21-20-16,0 20 0,0 1 16,0 0-16,0 21 0,0-1 0,-21 44 31,0-1-31,-1 21 0,1 0 0,0 1 16,21-1-16,-21 0 0,21 22 15,-21-22-15,21 1 0,0 20 16,0-21-16,0 1 0,0-1 0,0 0 15,0-20-15,0 20 0,21-21 16,0 0-16,-21 0 0,21 1 0,0-22 16,1 0-16,-1 0 0,0 0 15,21 0-15,-21 0 0,22 0 0,-1-22 16,0 1-16,1 0 0</inkml:trace>
  <inkml:trace contextRef="#ctx0" brushRef="#br0" timeOffset="10371.26">12531 466 0,'0'-21'16,"0"42"-16,-22-64 0,1 22 0,21 0 0,-21 0 16,21 0-16,0-22 0,0 22 0,0 0 15,0 0-15,0 0 16,0 0-16,0 42 31,0 0-31,0 21 0,0 1 16,0-1-16,0 0 0,0 22 15,0-22-15,-21 22 0,0-22 0,21 21 16,-21 1-16,21-22 0,0 22 16,-22-22-16,22 0 0,-21 1 0,21-22 15,-21 21-15,21-21 0,0 1 0,0-1 16,0 0-16,0-42 47,0 0-47,21-1 0</inkml:trace>
  <inkml:trace contextRef="#ctx0" brushRef="#br0" timeOffset="11270.75">12382 381 0,'0'0'0,"0"-21"0,0-21 0,0 20 16,0 1-16,0 0 0,0 0 15,22 0-15,-1 0 0,0-1 0,0 1 16,0 0-16,22 0 0,-22 0 15,21 21-15,0 0 0,1 0 16,-22 0-16,21 21 0,1 0 0,-1 0 16,-21 22-16,0-1 0,0 0 15,1 1-15,-22-1 0,0 0 0,0-21 16,0 22-16,-22-1 0,1 0 16,-21-20-16,21-1 0,-22 0 0,1 0 15,21 0-15,-21 0 0,-1-21 16,22 0-16,-21 22 0,21-22 0,-1 0 15,-20 0-15,21 0 0,0-22 16,21 1-16,0 0 16,0 42 31,0 0-47,21 1 0,-21-1 15,21 0-15,-21 21 0,0-21 0,21 1 16,0 20-16,1-21 0,-1 21 15,-21-20-15,21-1 0,0 0 0,0 0 16,0 0-16,1 0 0,-1-21 0,21 0 16,-21 0-16,0 0 0,22 0 15,-22 0-15,0 0 0,21-21 0,-20 21 16,20-21-16,0 0 0,-21-21 16,22 20-16,-22-20 0,21 0 0,-21 21 15,1-22-15,-1 1 16,0 21-16,0 0 0,-21-22 0,21 22 15,-21 0-15,-21 21 16,0 0 0,0 0-16,0 21 0,21 0 0,-22 0 15,1 1-15,0-1 0,0 0 16,21 0-16,0 21 0,0-20 0,0-1 16,0 0-16,0 0 0,0 0 15,0 0-15,0 1 0,21-1 0,0-21 16,0 21-16,1-21 0,-1 0 15,0 0-15,21 0 0,-21 0 16,22 0-16,-22 0 0,21 0 0,-21 0 16,22-21-16,-1 0 0,-21-1 15,22 1-15,-22 0 0,0 0 0,0-21 16,0 20-16,0 1 0,1 0 16,-22 0-16,21 0 0,-21 42 31,-21 0-31,21 0 15,0 0-15,-22 1 0,22-1 16,0 0-16,0 0 0,0 0 0,0 22 16,0-22-16,0 0 0,0 0 15,0 0-15,0 0 16,0 1-16,-21-22 31,0 0-15,21-22-16,0 1 15,0 0-15,0 0 0,0 0 0,21-22 16</inkml:trace>
  <inkml:trace contextRef="#ctx0" brushRef="#br0" timeOffset="12939.18">13991 614 0,'-21'42'31,"0"-21"-31,0 1 0,21-1 16,0 0-16,-22 0 0,1 21 0,21-20 16,0-1-16,0 0 0,0 21 15,0-21-15,0 1 0,0-1 0,0 0 16,0 0-16,21 0 16,1-21-16,-1 0 0,0 0 0,0 0 15,0 0-15,0 0 0,22 0 0,-22 0 16,0-21-16,0 0 15,0 0-15,1 0 0,-1-1 0,0-20 16,-21 0-16,0 21 0,21-22 16,-21 1-16,0 21 0,0-22 0,0 1 15,0 21-15,0 0 0,-21 0 16,0-1-16,0 1 0,-1 21 0,1 0 16,-21 0-16,21 0 0,-22 0 0,22 21 15,-21 1-15,21-1 0,0 0 16,-1 21-16,1-21 0,0 1 0,21 20 15,-21 0-15,21-21 0,0 22 16,0-22-16,0 21 0,21-21 16,0 1-16,-21 20 0,21-21 15,1-21-15,20 21 0,-21 0 0,0-21 16,22 0-16,-22 0 0,21 0 0,-21 0 16,22 0-16,-1-21 0,-21 0 15,0 21-15,22-21 0,-22-21 0,21 20 16,-21-20-16,0 21 0,1-21 15,-1 20-15,0-20 0,0 21 0,-21 0 16,0 0-16,0-1 0,0 1 16,0 42-1,0 1-15,0-1 16,-21-21-16,21 21 16,-21 21-16,21-21 0,0 1 0,0-1 15,0 0-15,0 0 0,0 0 16,0 0-16,0 1 0,0-1 0,21 0 15,0-21-15,0 0 0,0 0 16,1 0-16,-1 0 0,0 0 16,0 0-16,0-21 0,0 21 15,1-21-15,-1-1 0,0-20 0,0 21 16,0 0-16,-21-22 0,21 22 0,-21 0 16,22-21-16,-22 21 0,21-1 15,-21 1-15,0 0 16,0 42-1,0 0 1,-21 1-16,-1-1 0,22 0 16,-21 0-16,21 0 0,-21 0 0,21 1 15,0-1-15,0 0 0,0 0 16,0 0-16,0 0 0,0 1 0,0-1 16,21-21-1,0 0-15,1 0 0,-1 0 16,0 0-16,0 0 0,0-21 15,-21-1-15,21 1 0,1 0 16,-1 0-16,-21 0 0,42-43 16,-42 43-16,21 0 15,-21-21-15,21 20 0,1 1 0,-22 0 16,21 21 0,0 0-16,-21 21 15,0 0-15,0 1 0,0-1 16,0 0-16,0 0 0,0 0 15,0 0-15,0 1 0,0 20 0,0-21 16,0 0-16,21 0 0,0 1 16,0-1-16,1 0 0,-1-21 15,0 0-15,0 0 0,0 0 16,0 0-16,1 0 0,-1 0 0,0 0 16,0-21-16,0 0 0,0-1 15,1 1-15,-1 0 0,-21-21 16,21 21-16,0-22 0,0 22 0,0-21 15,1 21-15,-1-1 0,0 1 16,0 0-16,0 0 0,0 0 0,1 21 16,-1 0-1,-21 21 1,0 0-16,0 0 0,0 0 16,0 1-1,-21-22 1,21-22 31,0 1-47,0 0 15,0 0-15,0 0 16,-22 21-16,1 0 16,0 0-1,0 0-15,0 21 0,0 0 16,-1 0-16,1 0 15,0 1-15,0 20 0,0-21 0,0 0 16,-1 0-16,22 22 0,0-22 0,0 0 16,0 0-16,0 0 0,0 1 15,22-1-15,-1 0 0,21 0 16,-21-21-16,22 0 0,-1 21 0,0-21 16,-21 0-16,22 0 0,-1 0 15,0 0-15,-20-21 0,20 0 0,-21 21 16,0-21-16,22-22 0,-22 22 15,0 0-15,0-21 0,0 21 0,-21-22 16,0 22-16,21 0 0,-21 0 0,0 0 16,-21 21-1,0 0-15,0 21 0,0-21 16,0 21-16,-1 0 16,22 0-16,0 0 0,-21 22 0,21-22 15,0 0-15,0 0 0,0 0 16,0 1-16,0-1 0,21 0 0,1 0 15,-1 0-15,0 0 0,21-21 0,-21 22 16,22-22-16,-1 0 0,0 0 16,22 0-16,-22 0 0,1 0 0,-1 0 15,-21 0-15,21 0 0</inkml:trace>
  <inkml:trace contextRef="#ctx0" brushRef="#br0" timeOffset="13991.91">1863 2350 0,'0'-22'16,"0"1"0,0 0-1,0 0-15,0 0 16,0 0-16,21 21 0,0-22 15,0 22-15,0-21 16,0 21-16,1 0 0,-1 0 16,0 0-16,0 21 0,0 1 0,0-1 15,1 0-15,-22 21 0,0 1 16,0-1-16,0 0 0,0 1 16,0-1-16,-22 0 0,1 1 15,0-22-15,-21 21 0,21 0 0,-22-20 16,22-1-16,-21 0 0,21 0 15,-1 0-15,-20 0 0,21-21 0,0 0 16,0 0-16,-1 0 0,1 0 16,0 0-16,0 0 0,21-21 0,-21 0 15,21 0-15,-21 0 0,21 0 16,0-1-16,0 1 0,0 0 16,0 0-16,0 0 0,21 21 15,0 0-15,0 0 16,21 0-16,-20 0 0,-1 21 0,21 0 15,-21 0-15,0 0 0,22 1 16,-22 20-16,0-21 0,-21 0 0,21 0 16,-21 1-16,21-22 0,-21 21 15,0 0-15,0 0 0,0 0 16,22-21 0,-1-21-1,-21 0 1</inkml:trace>
  <inkml:trace contextRef="#ctx0" brushRef="#br0" timeOffset="14158.82">2307 2582 0,'0'0'0,"21"0"62,0 0-62,1-21 16,-1 21 0</inkml:trace>
  <inkml:trace contextRef="#ctx0" brushRef="#br0" timeOffset="14495.47">3429 2117 0,'0'-21'0,"0"42"0,0-64 15,0 22-15,0 0 0,0 0 0,0 0 16,0 0-16,-21 21 16,21 21-1,-21 0-15,21 0 0,-22 0 16,22 22-16,0-1 0,0 0 0,0 1 15,-21-1-15,21 21 0,0-20 16,-21 20-16,21-20 0,0-1 0,0 0 16,0 1-16,0-1 0,0-21 15,0 21-15,0-20 0,0-1 0,0 0 16,0 0-16,0-42 31,0 0-31,0 0 16</inkml:trace>
  <inkml:trace contextRef="#ctx0" brushRef="#br0" timeOffset="14771.36">3196 2265 0,'0'0'0,"-21"-42"0,21-1 0,0 22 16,0-21-16,0 21 0,0-22 0,0 22 16,21 0-16,0 0 0,0 0 15,22-1-15,-22 22 0,21 0 16,-21 0-16,22 0 0,-1 0 0,-21 0 15,22 22-15,-1-1 0,-21 0 0,0 0 16,0 0-16,-21 22 0,0-22 16,0 21-16,0-21 0,-21 22 15,0-22-15,-21 21 0,-1-21 16,22 0-16,-21 22 0,0-22 0,20 0 16,-20 0-16,21-21 0,0 21 15,42-21 16,21 0-31,-21-21 16</inkml:trace>
  <inkml:trace contextRef="#ctx0" brushRef="#br0" timeOffset="15643.76">3916 2455 0,'0'0'0,"21"0"15,-21-21-15,0 0 16,21 0-16,-21 0 16,0 0-16,0-1 0,0 1 0,0 0 15,0 0-15,0 0 0,0 0 16,-21-1-16,0 1 16,0 21-16,-1 0 0,1 21 15,-21 1-15,21-1 0,0 0 16,-1 0-16,1 21 0,0-20 15,0 20-15,0 0 0,0-21 16,21 22-16,0-1 0,0-21 16,0 0-16,0 22 0,0-22 0,0 0 15,21 0-15,0-21 16,0 0-16,0 0 0,0 0 0,1 0 16,-1-21-16,0 21 0,-21-21 0,21 0 15,0 0-15,0-1 0,1 1 16,-22 0-16,0-21 0,21 21 0,-21-1 15,21-20-15,-21 21 0,21 0 16,-21 0-16,0-1 0,0 44 47,0-1-47,0 0 0,0 0 16,0 21-16,0-20 0,0-1 0,0 0 15,0 21-15,0-21 0,0 1 0,0-1 16,0 0-16,21 0 15,0-21-15,1 0 0,-1 0 16,0 0-16,0 0 16,0 0-16,0-21 0,-21 0 15,22 21-15,-22-21 0,0-1 16,0 1-16,0 0 0,0-21 16,0 21-16,0-1 0,0-20 15,0 21-15,21 0 0,-21 0 0,0-1 16,21-20-16,-21 21 15,21 0-15,0 21 0,0-21 16,1 21-16,-1 0 0,0 0 16,0 0-16,0 21 0,0 0 15,1 0-15,-22 0 0,21 0 0,-21 1 16,21-1-16,-21 21 0,0-21 16,0 22-16,0-22 0,0 0 0,0 0 15,0 21-15,0-20 16,0-1-16,0 0 0,-21-21 15,21-21 17,0 0-32,0-1 0,0-20 15,0 21-15,0-21 0,21 20 16,-21-20-16,21 0 0,0 21 0,0-1 16,-21-20-16,22 21 0,-1 0 15,-21 0-15,21 21 0,0-22 0,0 1 16,0 21-1,1 0-15</inkml:trace>
  <inkml:trace contextRef="#ctx0" brushRef="#br0" timeOffset="18103.24">5143 2455 0,'0'-21'0,"22"0"16,-22 0-16,0 0 0,0 0 16,0-1-16,0 1 15,0 0-15,0 0 0,0 0 0,0 0 16,0-1-16,0 1 0,0 0 16,-22 21-16,1 0 0,0 0 15,0 0-15,0 0 0,0 0 0,-22 0 16,22 21-16,-21 0 0,-1 1 15,1-1-15,21 21 0,-21-21 0,-1 22 16,22-1-16,-21-21 0,21 21 16,-1 1-16,22-22 0,0 21 0,0-21 15,0 1-15,0-1 0,0 0 0,22 0 16,20-21-16,-21 0 0,0 0 16,22 0-16,-1 0 0,-21 0 0,21 0 15,-20-21-15,20 0 0,-21 0 16,21-1-16,-20 1 0,-1 0 15,0 0-15,0-21 0,-21-1 16,0 22-16,0 0 0,21-21 0,-21 20 16,0 1-16,0 0 0,0 0 15,-21 42 1,21 0-16,-21 0 16,21 1-16,0-1 0,-21 0 15,21 0-15,0 21 0,0-20 0,0-1 16,0 21-16,0-21 0,0 0 15,21 1-15,0-1 16,0 0-16,0-21 0,1 0 0,-1 0 16,0 0-16,0 0 0,0 0 15,0-21-15,1 0 0,-1-1 0,0 1 16,0 0-16,0 0 0,0 0 16,-21 0-16,0-22 0,22 22 0,-22-21 15,21 21-15,-21-1 0,0 1 16,0 0-16,0 0 0,0 42 31,0 0-31,0 0 16,0 1-16,-21 20 0,21-21 15,-22 0-15,22 0 0,0 22 16,0-22-16,0 0 0,0 0 0,0 0 16,0 1-16,0-1 0,0-42 46,0-1-46,0 1 16,0-21-16,0 21 0,0 0 16,0-22-16,0 22 0,22 0 0,-1-21 15,0 20-15,-21 1 0,21 0 16,0 21-16,-21-21 0,21 21 0,1 0 16,-1 0-16,0 0 0,-21 21 15,21-21-15,-21 21 16,0 0-16,0 1 0,21-1 0,-21 0 0,21 0 15,-21 0-15,0 22 16,0-22-16,0 0 0,22-21 0,-22 21 16,0 0-16,21-21 0,-21 21 15,0-42 17,0 0-17,0 0-15,0 0 0,21 0 0,0-1 16,0-20-16,-21 21 0,21 0 15,22-22-15,-22 22 0,21-21 16,1 21-16,-1 0 0,0-1 0,-21 1 16,22 21-16,-22 0 0,0 0 0,0 0 15,0 0-15,-21 21 16,22 1-16,-22-1 0,0 0 16,0 0-16,0 0 0,0 0 0,0 1 15,0-1-15,0 21 0,0-21 16,0 0-16,0 1 0,0-1 0,0 0 15,0 0-15,0 0 16,21-21-16,0 0 16,0 0-16,0 0 0,0 0 0,1 0 15,-1-21-15,0 0 0,21 21 16,-21-21-16,1 0 0,-1-22 0,0 22 16,0 0-16,-21 0 0,21-22 15,0 22-15,-21 0 0,0-21 16,0 21-16,0-1 0,0 1 15,0 0-15,-21 21 16,0 0-16,0 21 16,0 0-16,21 1 0,-21-1 15,-1 0-15,22 21 0,0-21 16,0 1-16,0-1 0,0 0 16,0 21-16,0-21 0,0 1 0,0-1 15,0 0-15,22-21 0,-1 21 16,0 0-16,0-21 0,0 0 15,22 0-15,-22 0 0,0 0 0,21 0 0,1 0 16,-1 0-16,-21-21 16,21 0-16,-20 0 0,-1 0 0,21-1 15,-21 1-15,0-21 0,1 21 16,-1-22-16,-21 1 0,21 0 0,-21-1 16,21-20-16,0 21 0,-21-22 0,0 22 15,0-22-15,0 22 0,0 0 16,21 20-16,-21 1 0,0 0 0,0 0 15,0 42 1,0 0-16,0 0 16,-21 1-16,21-1 0,-21 21 15,21 0-15,0-20 0,0 20 0,0 0 16,-21 1-16,21-22 0,0 21 16,0 0-16,0-20 0,0 20 0,0 0 15,0-21-15,0 22 0,0-22 0,0 0 16,21 21-16,0-20 0,0-1 15,1-21-15,-1 21 0,0-21 0,0 0 16,21 0-16,-20 0 0,-1 0 16,21 0-16,-21 0 0,0 0 0,1-21 15,-1 0-15,0-1 0,0 1 16,0 0-16,-21 0 0,0 0 16,0 0-16,21-1 0,-21-20 0,0 21 15,0 0-15,0 0 0,0-1 16,-21 22-1,0 0 1,21 22-16,-21-22 0,21 21 0,-21 0 16,21 0-16,0 0 0,0 0 15,0 1-15,0-1 0,0 0 0,0 0 16,0 0-16,0 0 0,0 1 0,21-22 16,0 21-16,0-21 15,0 0-15,1 0 0,-1 0 16,0 0-16,0 0 0,0 0 15,0-21-15,1-1 0,-1 22 16,0-21-16,0 0 0,0-21 0,0 21 16,-21-1-16,22 1 0,-1 0 15,0-21-15,0 21 0,-21-1 16,21 1-16,-21 42 31,0 1-31,0-1 16,0 0-16,0 0 0,0 0 15,0 0-15,0 1 0,0-1 16,0 0-16,0 0 16,21 0-1,1-21-15,-1 0 16,0 0-16,0 0 16,0 0-16,0-21 0,1 0 15,-1 21-15,-21-21 0,21 0 16,0-1-16,0 1 0,-21 0 0,21 21 15,1-21-15,-1 0 0,-21 0 16,0-1-16,21 22 0,-21-21 0,21 21 16,-21-21-16,-21 21 31,0 0-31,0 0 16,21 21-1,-22-21-15,22 21 0,-21 1 16,21-1-16,0 0 15,0 0-15,0 0 16,0 0-16,21-21 0,1 22 0,-22-1 16,21-21-16,-21 21 0,21 0 15,-21 0-15,21-21 0,-21 21 16,0 1 0,-21-22 15,0 0-16,0 0-15,-1 0 0,1 0 16,0 0 0,21-22 15,21 1-15,0 0-1</inkml:trace>
  <inkml:trace contextRef="#ctx0" brushRef="#br0" timeOffset="18447.77">6773 1884 0,'0'21'0,"0"-42"0,0 63 16,21-42 15,22 0-31,-22 0 0,21 0 16,1 0-16,-1 0 0,0 0 0,22 0 15,-22 0-15,0 0 0,1-21 16,-1 21-16,0 0 0,1 0 0,-22 0 16,0-21-16,0 21 0,0 0 15,1 0-15,-1 0 0</inkml:trace>
  <inkml:trace contextRef="#ctx0" brushRef="#br0" timeOffset="30371.77">4995 4445 0,'21'0'47,"1"0"-47,-1-21 0,0 0 16,0 21-16,-21-21 0,21-1 15,0 1-15,1 21 0,-1-21 0,-21 0 16,0 0-16,0 0 15,0-1-15,0 1 0,0 0 16,-21 0 0,-1 21-16,1 0 0,0 0 0,0 0 15,-21 0-15,20 21 0,-20 0 0,21-21 16,-21 21-16,20 1 0,1-1 16,-21 0-16,21 0 0,21 0 0,-21 0 15,21 1-15,0-1 0,0 0 16,0 0-16,21 0 0,0 0 15,0-21-15,21 22 0,-20-1 16,20 0-16,0-21 0,-21 21 16,22 0-16,-22 0 0,21 1 0,-21-22 0,1 21 15,-1 0-15,-21 0 16,0 0-16,0 0 0,0 1 0,0-1 16,0 0-16,-21 0 0,-1 0 15,-20 0-15,0-21 0,21 22 0,-22-1 16,1-21-16,0 0 0,20 0 0,-20 0 15,0 0-15,21 0 0,-1 0 16,1 0-16,-21 0 0,21-21 16,0-1-16,-1 1 0,1 0 15,21 0-15,-21 0 16,21 0-16,-21-1 0,21 1 16,0 0-16,0 0 15,21 21-15,0 0 16,0 0-16</inkml:trace>
  <inkml:trace contextRef="#ctx0" brushRef="#br0" timeOffset="31942.86">5694 4551 0,'0'0'0,"0"-21"0,0 0 15,0-1-15,0 1 16,0 0-16,-21 21 16,21-21-16,-22 21 0,1 0 0,0 0 15,0 0-15,0 0 0,-22 21 16,22 0-16,0 0 0,0 1 0,0-1 16,0 0-16,-22 21 0,22-21 15,0 22-15,0-22 0,21 21 0,-21-21 16,21 22-16,-22-22 0,22 21 15,0-21-15,0 1 0,0-1 0,0 0 16,22 0-16,-1-21 16,0 0-16,0 0 15,0 0-15,22-21 0,-22 0 0,0 21 16,0-43-16,21 22 0,-20 0 16,-1-21-16,0 21 0,0-22 0,0 22 15,0-21-15,1-1 0,-1 1 16,-21 21-16,0-21 0,21-1 0,0 22 15,-21 0-15,0 0 0,0 0 0,0 42 32,0 0-32,0 0 15,0 0-15,0 0 0,0 22 16,0-22-16,0 0 0,0 21 16,0-20-16,0 20 0,0-21 0,0 0 15,21 22-15,-21-22 0,21 0 16,1 0-16,-22 0 0,21-21 0,0 21 15,0-21-15,0 0 0,0 0 16,1 0-16,-1-21 0,0 21 0,0-21 16,0 0-16,0-21 0,1 20 0,-1 1 15,0-21-15,0 0 0,0 20 16,-21-20-16,0 0 0,21-22 0,-21 22 16,0 0-16,22-22 0,-22 22 15,0-22-15,0 22 0,0 0 0,0 20 16,0-20-16,21 21 15,-21 42 1,0 0-16,0 22 16,-21-1-16,-1 0 0,22 1 15,0-1-15,-21 0 0,21 1 0,-21-1 16,21 21-16,0-20 0,0-1 16,0-21-16,0 22 0,0-1 0,0 0 15,0-21-15,0 22 0,0-22 0,21 0 16,0 0-16,-21 0 0,22 1 15,-1-22-15,0 0 0,0 0 16,0 0-16,0 0 0,22 0 0,-22-22 16,0 1-16,0 0 0,0 0 15,1 0-15,-1 0 0,0-22 0,0 22 16,0-21-16,-21 21 0,0-22 16,21 22-16,-21 0 0,22 0 0,-22 0 15,0-1-15,0 1 0,0 42 31,0 1-15,-22-1-16,22 0 0,-21 0 16,21 0-16,0 0 0,0 1 0,0-1 15,0 0-15,0 0 0,0 0 0,0 0 16,0 1-16,0-1 16,21-21-1,1 0-15,-1 0 0,0 0 16,0 0-16,0 0 0,0-21 15,1-1-15,-1 1 0,0 0 0,0 0 16,-21 0-16,21 0 0,-21-1 16,21 1-16,-21 0 0,0-21 15,22 21-15,-22-1 0,0 44 32,0-1-17,0 0-15,0 0 0,0 0 16,0 0-16,0 1 0,0-1 0,0 21 15,0-21-15,0 0 16,0 1-16,0-1 0,0 0 0,21 0 16,0 0-16,0-21 0,0 0 15,0 0-15,1 0 16,-1 0-16,0 0 0,0 0 0,0 0 16,-21-21-16,21 0 15,-21 0-15,0 0 0,22-1 0,-22 1 16,21 0-16,-21-21 0,0 21 15,21-1-15,0 1 0,-21-21 0,21 21 16,0 0-16,1-1 0,-1 1 16,0 21-16,0-21 0,0 21 0,22 0 15,-22 0-15,0 0 0,0 0 16,0 21-16,0 0 0,1 1 0,-1-1 16,0 0-16,-21 0 0,0 0 15,21 0-15,-21 22 0,0-22 0,0 21 16,0-21-16,0 1 0,0-1 15,0 0-15,0 0 0,-21-21 16,21 21-16,-21-21 16,21-21-16,0 0 15,0 0-15,0 0 16,0-1-16,0 1 0,0 0 0,0 0 16,0-21-16,0 20 0,21 1 15,-21 0-15,0 0 0,21 0 16,-21 0-16,21-1 0,-21 1 15,21 21-15,1 0 0,-1 0 16,0 0-16,0 0 16,0 0-16,0 0 15,1 0-15,-22 21 0</inkml:trace>
  <inkml:trace contextRef="#ctx0" brushRef="#br0" timeOffset="32531.56">8234 4678 0,'21'-21'0,"-42"42"0,63-63 0,-21 42 16,-21-22-16,21 1 0,-21 0 16,22 0-16,-22 0 0,0 0 15,0-1-15,0 1 0,0 0 0,0 0 16,0 0-16,-22 0 15,1 21-15,0 0 0,0 0 0,0 0 16,0 0-16,-22 21 0,22 0 16,-21 0-16,21 0 0,-22 0 15,22 1-15,-21 20 0,21-21 0,-1 21 16,1-20-16,0 20 0,0-21 16,21 21-16,0-20 0,0 20 0,0-21 15,0 0-15,0 0 0,0 1 0,21-1 16,0-21-16,0 0 0,1 0 15,20 0-15,-21 0 0,0 0 0,22 0 16,-22-21-16,0-1 0,0 1 16,0 0-16,22-21 0,-22 21 0,-21-22 15,21 1-15,0 21 0,0-22 0,0-20 16,-21 21-16,0-1 0,22-20 16,-22-1-16,21 22 0,-21-22 15,0 22-15,0-21 0,0 20 16,0 22-16,0 0 0,0 0 0,0 0 15,0 42-15,0 0 16,-21 0-16,-1 21 0,22 1 16,-21-1-16,21 22 0,0-22 0,0 0 15,0 1-15,0 20 0,0-21 16,0 1-16,0-22 0,0 21 16,0 1-16,21-22 0,-21 0 0,22 21 0,-1-21 15,0 1-15,0-1 0,0-21 16,0 21-16,1-21 0,-1 0 15,0 0-15,0 0 0,21 0 0,-20 0 16,-1-21-16,0 0 0</inkml:trace>
  <inkml:trace contextRef="#ctx0" brushRef="#br0" timeOffset="33486.39">8932 4445 0,'0'0'0,"0"-21"0,0-21 15,0 20-15,0 1 0,0 0 16,0 0-16,0 0 0,-21 21 0,0 0 15,0 0-15,0 0 16,-1 21-16,1 0 0,21 0 16,-21 0-16,0 1 0,0 20 0,0-21 15,21 0-15,-22 22 0,22-22 16,-21 0-16,21 0 0,0 0 0,0 0 16,0 1-16,0-1 0,0 0 0,0 0 15,0 0-15,21-21 16,1 0-1,-1 0-15,0 0 16,0 0-16,0-21 0,0 0 16,-21 0-16,0 0 0,22-22 0,-1 22 15,-21 0-15,21-21 0,-21 20 16,0 1-16,0 0 0,0 0 16,0 0-16,0 42 31,0 0-31,0 0 15,0 0-15,0 1 0,0-1 16,0 0-16,0 0 0,0 0 0,0 0 16,0 1-16,21-1 0,0 0 15,0-21-15,1 21 16,-1-21-16,0 0 0,0 0 0,0 0 16,0 0-16,1 0 0,-1-21 0,0 0 15,0 21-15,0-21 16,0-1-16,-21 1 0,22 0 0,-1 0 15,0 0-15,-21 0 0,21-1 0,-21 1 16,21 0-16,-21 0 0,0 0 16,0 42-1,0 0 1,0 0-16,0 0 0,-21-21 0,21 22 16,0-1-16,0 0 0,0 0 0,0 0 15,0 0-15,0 1 16,0-1-16,21-21 0,0 0 0,1 21 15,-1-21-15,0 0 0,0 0 16,0 0-16,0 0 0,1 0 0,-1 0 16,0-21-16,0 0 15,-21-1-15,21 1 0,-21 0 16,21 0-16,1 0 0,-22 0 0,0-1 16,0-20-16,21 21 0,-21 0 15,0 0-15,0 42 31,0 0-31,0 0 16,0 21-16,0-20 16,0-1-16,0 21 0,0-21 0,-21 22 15,21 20-15,0 1 0,0-22 16,-22 21-16,1 22 0,0-21 0,21-1 16,-21 1-16,21-1 0,-21-21 15,21 22-15,0-1 0,0-20 0,0 20 16,0-20-16,-21-1 0,21 21 15,-22-41-15,22 20 0,-21 0 0,21 1 16,-21-22-16,0 0 0,21 0 0,-21 0 16,0 0-16,-1 1 0,1-22 15,0 0-15,0 0 16,0 0-16,21-22 0,-21 22 16,-1-21-16,22 0 0,-21 0 15,0-21-15,21 20 0,-21-20 0</inkml:trace>
  <inkml:trace contextRef="#ctx0" brushRef="#br0" timeOffset="33876.17">6096 4149 0,'0'0'0,"21"0"15,21 0 1,-20 0-16,20-21 0,21 21 0,-20 0 15,20-22-15,1 22 0,20-21 16,-20 21-16,21-21 0,-22 21 0,1 0 16,-1-21-16,1 21 0,-22 0 15,0 0-15,1 0 0,-22-21 0,0 21 16,0 0-16,0 0 16,-42 0 15,0 21-31,21 0 0</inkml:trace>
  <inkml:trace contextRef="#ctx0" brushRef="#br0" timeOffset="34814.62">5038 6414 0,'0'0'0,"-22"0"0,22-22 16,0 1-1,0 0 1,0 0-16,0 0 16,22 0-16,-22-1 0,0 1 15,0 0-15,21 0 16,-21-21-16,0 20 0,0 1 0,0 0 16,0 0-16,21 0 0,-21 0 15,21 21 1,-21 21-1,0 0-15,0 0 16,0 0-16,0 0 0,0 22 0,0-22 16,21 21-16,-21-21 0,0 22 15,21-1-15,-21 0 0,0 1 0,0-1 16,22 0-16,-22 1 0,21-1 16,-21-21-16,21 22 0,-21-22 0,0 21 15,0-21-15,0 0 0,21 1 16,-21-1-16,0 0 0,0 0 15,0 0-15,0 0 16,-21-21-16,0 0 0,0 0 16,-1 0-16,1 0 0,-21 22 15,0-22-15,20 0 0,-20 0 0,-21 0 16,20 0-16,1 0 0,0 0 0,-1 0 16,22 0-16,-21 0 0,21 0 15,-1 0-15,44 0 31,-1 0-31,21 0 16,0 0-16,1 0 0,-1 0 16,0-22-16,1 22 0,-1 0 15,22 0-15,-22 0 0,0-21 0,1 21 16,-1 0-16,0 0 0,1 0 0,-22 0 16,21-21-16,-21 21 0,0 0 15,1 0-15,-1 0 63,-21-21-48,0 0-15,21 21 0</inkml:trace>
  <inkml:trace contextRef="#ctx0" brushRef="#br0" timeOffset="35239.37">6308 6562 0,'0'0'0,"-22"0"0,1 0 0,-21 0 0,21-21 16,0 21-16,-1 0 15,1 0-15,0 0 16,42 0 15,0 0-31,1 0 0,-1 0 0,21 0 16,0 0-16,1 0 0,-1 0 16,0 0-16,22 0 0,-1 0 0,1 0 15,-1 0-15,1 21 0,-1-21 0,1 0 16,-1 0-16,-20 0 0,20 0 15,-20 0-15,-1 0 0,0 0 0,-21 0 16,22 0-16,-22 0 0,0 0 16,0 0-16,-21-21 15,0-1 1,0 1-16,0 0 16,-21 21-16,21-21 15,-21 0-15,0 21 0,0-21 16</inkml:trace>
  <inkml:trace contextRef="#ctx0" brushRef="#br0" timeOffset="35575.19">7006 6329 0,'0'0'0,"-21"0"0,21 21 16,0 0-16,21 0 31,0-21-31,0 0 0,22 0 0,-22 0 16,21 22-16,-21-22 0,22 0 0,-1 0 15,-21 0-15,22 0 0,-22 0 16,0 0-16,21 0 0,-21 0 0,1 0 16,-1 0-16,-21 21 15,0 0-15,0 0 16,-21 0 0,-1 0-16,1 1 0,0-1 0,0 0 15,-21 0-15,20 21 0,1-20 0,0-1 16,-21 0-16,21 0 0,21 0 15,-22 0-15,1 1 0,0-22 16,21 21-16,-21-21 0,21 21 16,0-42 15,0 0-31</inkml:trace>
  <inkml:trace contextRef="#ctx0" brushRef="#br0" timeOffset="37347.12">9123 6054 0,'0'0'0,"0"-21"0,0-1 15,0 1 1,21 21-16,-21-21 16,0 42-1,0 0-15,0 22 16,0-22-16,0 21 0,0 22 16,0-22-16,0 22 0,0-1 0,0 1 15,0-1-15,0 1 0,0-22 16,0 21-16,0-20 0,-21-1 0,21 0 15,0-20-15,-21-1 0,21 0 0,0 0 16,-22 0-16,22-42 31,0 0-15,0 0-16,0 0 0,0-1 16,0 1-16,0 0 0,0 0 15</inkml:trace>
  <inkml:trace contextRef="#ctx0" brushRef="#br0" timeOffset="40327.93">9059 6202 0,'0'0'0,"0"-21"16,-21 21-16,0-21 0,0-1 16,21 1-16,0 0 0,0 0 15,0 0-15,0 0 16,21-1-16,0 1 0,0 0 15,0 0-15,1 0 16,-1 0-16,21-1 0,0 1 0,-20 0 16,20 21-16,0 0 0,-21 0 0,22 0 15,-1 0-15,-21 0 0,22 21 16,-1 0-16,-21 22 0,0-22 0,0 21 16,1 1-16,-22-1 0,0 0 0,0 1 15,0-1-15,0 0 0,-22-21 16,-20 22-16,21-1 0,0 0 0,-22-20 15,22 20-15,-21-21 0,21 0 16,0 0-16,-1 1 0,1-1 0,0-21 16,0 0-16,0 0 0,0 0 15,-1-21 1,1-1 0,21 44 15,0-1-16,0 0-15,0 0 0,0 0 16,0 0-16,21 1 0,-21-1 16,22 0-16,-1 0 0,0 0 0,0-21 15,-21 21-15,42 1 0,-20-22 16,-1 0-16,0 21 0,21-21 0,-21 0 16,22 0-16,-1 0 0,0 0 15,1 0-15,-1-21 0,22 21 0,-22-22 16,0 1-16,1 0 0,-1 21 15,0-21-15,1 0 0,-22-22 0,21 22 16,-21 0-16,0 0 0,1-21 0,-1 20 16,-21-20-16,0 0 0,0 21 15,0-22-15,0 22 0,0 0 0,0 0 16,0 0 0,-21 21-16,-1 0 0,1 0 0,0 21 15,0 0-15,0 0 0,0 0 0,-1 0 16,1 22-16,21-22 0,-21 21 15,21 1-15,0-22 0,0 21 16,0-21-16,0 22 0,0-22 0,0 0 16,21 0-16,0 0 0,1 0 15,-1 1-15,0-22 0,0 21 0,21-21 16,-20 0-16,20 0 0,-21 0 0,21 0 16,-20 0-16,20 0 0,0 0 15,-21-21-15,1-1 0,20 1 0,-21 0 16,0 0-16,0 0 0,1 0 0,-1-22 15,0 22-15,0-21 0,0-1 16,0 22-16,-21-21 0,22 0 16,-22 20-16,21 1 0,-21 0 0,0 0 15,0 42 17,0 0-32,0 0 0,0 1 0,0 20 15,0-21-15,0 0 0,0 22 16,0-22-16,0 21 0,0-21 0,0 0 15,0 1-15,21-1 0,0 0 0,-21 0 16,21 0-16,0 0 0,1-21 16,-1 0-16,0 0 0,0 0 15,0 0-15,0 0 0,1 0 0,-1 0 16,0-21-16,0 0 0,0 0 16,0 21-16,1-42 0,-1 20 15,-21 1-15,21-21 0,0 21 0,0-22 16,-21 1-16,0 0 0,21 21 15,1-22-15,-22 22 0,0 0 0,0 0 16,0 0-16,21 21 0,-21 21 31,0 0-31,0 0 16,-21 21-16,21-20 0,-22 20 16,22 0-16,0-21 0,-21 22 0,21-1 15,0-21-15,0 22 0,0-22 16,0 0-16,0 0 0,0 0 0,0 0 15,0 1-15,21-22 0,1 0 16,-1 21-16,0-21 0,0 0 0,0 0 16,22 0-16,-22 0 0,21-21 15,-21 21-15,0-22 0,22 1 0,-22 0 16,21 0-16,-21-21 0,1 20 0,-1-20 16,0 0-16,0 21 0,0-22 15,0 22-15,-21-21 0,0 21 0,22-1 16,-22 1-16,0 0 0,21 21 0,-42 21 47,-1 0-47,22 22 0,0-22 0,-21 0 15,21 0-15,-21 22 16,21-22-16,0 0 0,0 0 0,0 0 16,0 0-16,0 1 0,0-1 0,0 0 15,0 0-15,21-21 0,0 0 16,-21 21-16,22-21 0,-1 0 0,0 0 15,0 0-15,21 0 0,-20 0 0,-1-21 16,21 21-16,-21-21 0,22 0 16,-22 0-16,21-1 0,-21-20 0,22 21 15,-22 0-15,0-22 0,-21 22 16,21-21-16,-21 21 0,21-22 16,-21 22-16,0 0 0,0 0 15,-21 21-15,0 0 16,21 21-16,-21 0 0,21 0 15,-21 1-15,21-1 0,0 21 0,0-21 16,0 0-16,0 22 0,0-22 16,0 0-16,21 0 0,0 0 0,-21 1 15,0-1-15,21 0 0,0 0 0,0 0 16,-21 0 0,-21-42 15,0 0-31,0 0 15,0 21-15,21-21 16,-21 21-16,-1 0 16,1 0-16,21 21 15,0 0 1,0 0-16,21 0 16,1-21-16,-1 22 15,0-22-15,0 0 0,21 0 16,-20 21-16,20-21 0,-21 0 0,21 0 15,-20 0-15,20 0 0,-21 0 0,21 0 16,-20-21-16,-1 21 16,21-22-16,-21 1 0,0 0 0,1 0 15,-1 0-15,0 0 0,0-22 0,-21 22 16,21-21-16,0 21 0,-21-22 16,0 1-16,0 21 0,22 0 0,-22-22 15,0 22-15,0 42 31,0 0-31,0 1 16,-22 20-16,22-21 0,0 0 0,0 22 16,-21-22-16,21 21 0,0-21 15,0 0-15,0 22 0,0-22 0,0 0 16,0 0-16,0 0 16,21 1-16,1-22 15,-1 21-15,0-21 0,0 0 16,0 0-16,0 0 0,1 0 0,-1-21 15,0 21-15,0-22 0,-21 1 16,21 0-16,0 0 0,1 0 0,-1 0 16,0-22-16,0 22 0,-21 0 0,0 0 15,21 0-15,-21-1 0,21 1 16,-21 0-16,0 42 16,-21-21-1,21 21-15,-21 1 0,21-1 16,0 0-16,-21 0 0,21 0 15,-21 0-15,21 1 0,0-1 0,0 0 16,0 0-16,0 0 16,0 0-16,21-21 15,0 0-15,0 0 0,0 0 16,1 0-16,-1 0 0,0 0 16,0 0-16,0 0 0,0-21 0,1 21 15,-1-21-15,0 0 0,0 0 0,-21 0 16,21-1-16,-21-20 0,21 21 15,-21 0-15,0-22 0,0 1 0,0 21 16,0-21-16,0 20 0,-21-20 16,0 21-16,0 0 0,-21 0 15,20 21-15,1 0 0,0 0 0,0 0 16,0 0-16,0 0 0,-1 0 0,22 21 16,-21 0-16,21 0 0,-21 0 15,21 0-15,0 22 0,0-22 0,0 0 16,0 21-16,21-20 0,0-1 0,1 0 15,-1 0-15,21 0 0,-21-21 16,22 21-16,-1-21 0,0 0 0,1 0 16,-1 0-16,0 0 0,1 0 0,-1 0 15,0 0-15,-21-21 0,22 21 16,-1-21-16,-21 0 0,0 0 0,1 0 16,-1-1-16,0 1 0,0 0 15,-21 0-15,0-21 0,21 42 16,-21-22-16,21 1 0,-21 0 0,0 42 31,0 0-31,0 1 16,0 20-16,-21-21 0,21 0 15,-21 0-15,21 1 0,0 20 16,0-21-16,-21 0 0,21 0 0,-21 1 16,21-1-16,0 0 0,0 0 15,0 0 1,-21-21-16,21-21 31,0 0-31,21 0 16,-21 0-16,21-22 0,0 22 15,0-21-15,-21 21 0,21-22 0,1 1 16,20 0-16,-21 20 0,0-20 16,0 21-16,1 0 0,20 0 0,-21 21 15,0 0-15,0 0 0,1 0 0,-1 0 16,-21 21-1,0 0-15,0 21 0,0-21 0,0 1 16,0 20-16,0-21 0,0 21 16,0-20-16,0 20 0,0-21 0,0 0 15,0 0-15,0 1 0,0-1 16,0 0-16,0 0 0,0 0 16,21-21-16,0 0 15,0 0-15,0 0 0,1 0 16,-1 0-16,0 0 0,0-21 0,0 0 15,0 21-15,1-21 0,-1 0 16,0-1-16,-21 1 0,21 0 16,0-21-16,0 21 0,-21-43 0,22 22 15,-22-1-15,0 22 16,0-21-16,0 21 0,0 0 0</inkml:trace>
  <inkml:trace contextRef="#ctx0" brushRef="#br0" timeOffset="40635.75">12658 5948 0,'0'21'0,"-22"-21"15</inkml:trace>
  <inkml:trace contextRef="#ctx0" brushRef="#br0" timeOffset="40950.57">11155 5990 0,'-21'0'46,"-1"0"-30</inkml:trace>
  <inkml:trace contextRef="#ctx0" brushRef="#br0" timeOffset="55342.3">5207 5271 0,'0'0'0,"-21"0"0,0 0 0,-1 0 15,1 0-15,0 0 0,-21 0 16,21 0-16,-22 0 0,22 0 16,-21 0-16,21 0 0,-1 0 15,1 0-15,-21 0 0,21 0 0,0 0 16,-1 0-16,1 0 15,0 0 1,42 0 31,0 0-31,1 0-16,20 0 0,-21 0 0,21 0 15,1 0-15,-1 0 0,0 0 16,1 0-16,20 0 0,-20 0 15,20 0-15,1 0 0,20 0 0,-20-22 16,20 22-16,1 0 0,0 0 16,-1-21-16,22 21 0,-21 0 0,0 0 15,20-21-15,-20 21 0,21-21 16,21 21-16,-21 0 0,0-21 0,-1 21 16,22 0-16,-42-21 0,21 21 0,0 0 15,-22 0-15,22-22 0,-21 22 16,21 0-16,-22 0 0,1-21 0,0 0 15,-1 21-15,1 0 0,-21-21 16,-1 21-16,1 0 0,-1-21 0,-21 21 16,22-21-16,-22 21 0,1 0 15,-1 0-15,0-22 0,-21 22 16,1 0-16,20 0 0,-21 0 0,0 0 16,0 0-16,-21-21 0,22 21 15,-1 0-15</inkml:trace>
  <inkml:trace contextRef="#ctx0" brushRef="#br0" timeOffset="57969.79">4974 6392 0,'0'-21'16,"0"0"-1,0 0-15,0 0 16,21 0-1,-21-1-15,21 22 0,-21-21 16,0 0-16,22 0 0,-1 0 16,-21 0-1,0-1-15,21 22 16,0 0 15,-21 22-15,0-1-16,0 0 15,0 0-15,0 0 0,0 22 0,0-22 16,0 21-16,0 0 0,0 1 16,0-22-16,0 21 0,0 1 0,0-1 15,0 0-15,0-21 0,0 22 0,0-22 16,-21 21-16,21-21 0,0 1 16,0-1-16,0 0 0,-21 0 15,21 0-15,0 0 0,0 1 16,0-1-16,0 0 0,0 0 15,-21-21-15,21 21 16,-22-21 0,22 21-16,-21-21 47,0 0-47,0 0 15,0 0-15,0 0 16,-1 0-16,1 0 0,-21 0 0,21 0 15,-22 0-15,1 22 0,0-22 0,21 0 16,-22 0-16,22 0 0,-21 0 16,21 0-16,-1 0 0,1 0 0,0 0 15,0 0 1,42 0 15,0 0-31,0 0 0,22 0 16,-22 0-16,21 0 0,1 0 0,20 0 15,-21 0-15,22-22 0,-22 22 16,22-21-16,-22 21 0,0 0 0,22-21 16,-22 21-16,1 0 0,-1 0 0,0-21 15,1 21-15,-1 0 0,-21 0 16,0 0-16,0 0 0,1 0 16,-1 0-16,0 0 0,-42 0 93,0 0-77,-1 0-16,22-21 0,-21 21 0,0 0 16,0 0-16,0-21 0</inkml:trace>
  <inkml:trace contextRef="#ctx0" brushRef="#br0" timeOffset="58394.55">5080 6646 0,'-21'-42'31,"21"21"-31,0 0 16,0 0-16,0-1 15,0 1-15,0 0 0,0 0 16,0 0-16,0 0 16,21 21-1,-21 21 1,0 0-16,0 21 0,0-21 0,0 1 15,0 20-15,0 0 0,0-21 16,0 22-16,0-22 0,0 21 0,0-21 16,0 22-16,-21-22 0,21 0 0,0 0 15,0 0-15,0 1 0,0-1 16,0 0-16,-21-42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1:55:1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3302 0,'21'0'0,"-21"21"79</inkml:trace>
  <inkml:trace contextRef="#ctx0" brushRef="#br0" timeOffset="968.44">3746 3429 0,'0'21'31,"22"-21"-15,-22-21-1,0 0 1,21 0-16,-21 0 16,0-1-16,0 1 15,0 0-15,0 0 16,-21 21-1,-1 0-15,1 0 16,0 0-16,0 0 16,0 0-16,0 21 0,-22 0 0,22 0 15,0 1-15,-21-1 0,20 21 16,1-21-16,0 22 0,0-1 0,0-21 16,-22 21-16,22 1 15,0-1-15,0 0 0,0 1 0,0-1 16,-1 0-16,22 1 0,0-1 15,0 0-15,0 1 0,0-1 0,0 0 16,0 1-16,0-22 0,22 21 16,-1-21-16,0 1 0,0-1 0,21 0 15,1 0-15,-1-21 0,0 0 0,1 0 16,20 0-16,-20 0 0,20 0 16,-21 0-16,1-21 0,20 0 0,-20 21 15,-1-21-15,0-1 0,-21 1 16,22-21-16,-22 21 0,0 0 0,-21-22 15,0 22-15,0-21 16,0 21-16,0-1 0,0 1 0,0 0 16,0 0-16,-21 0 0,0 21 0,0 0 15,-1 0-15,1 0 0,0 0 16,-21 0-16,21 0 0,-1 0 0,1 0 16,-21 0-16,21 0 0,21 21 15,-21-21-15,-1 0 0,22 21 16,22-21-1,-1 0 1,0 0-16,0 0 0,0 0 16,0 0-16,22 0 0,-22 0 15,0 0-15,0 0 0,0-21 16,1 21-16,-1 0 0,0-21 16,0 21-16,0 0 15,-21 21 16,0 0-31,0 0 16,0 0-16,0 22 0,0-1 16,0 0-16,0 1 0,0-1 0,-21 0 15,21 1-15,0 20 0,0-20 0,-21-1 16,21 21-16,-21-20 0,21-1 16,-21 22-16,21-22 0,0 0 15,0 1-15,0-1 0,-22 0 0,22-21 16,0 22-16,0-22 0,0 0 15,0 0-15,0 0 16,0-42 0,0 0-16,0 0 15,0 0-15,0 0 0,0-22 0,0 22 16,0-21-16,0-1 0,22 1 16</inkml:trace>
  <inkml:trace contextRef="#ctx0" brushRef="#br0" timeOffset="1264.19">4254 3598 0,'0'22'0,"0"-1"16,0 0-16,0 0 0,0 0 0,0 0 15,0 1-15,0-1 0,0 21 16,-21-21-16,21 22 0,0-22 0,0 21 16,0-21-16,0 0 0,0 1 0,0-1 15,0 0-15,0 0 16,0 0-16,0 0 16,0-42-1,21 0 1,-21 0-16,22 0 0,-22 0 15</inkml:trace>
  <inkml:trace contextRef="#ctx0" brushRef="#br0" timeOffset="1660.83">4297 3175 0,'0'0'0,"-21"0"0,-1 0 15,1 0 1,0 21-16,21 0 0,0 1 16,0 20-16,0-21 0,0 0 15,0 0-15,0 1 0,0 20 0,0-21 16,0 0-16,0 0 16,21-21-16,0 0 0,1 0 15,-1 0-15,0 0 0,0 0 16,0-21-16,0 21 0,-21-21 15,22 0-15,-1 0 0,0 0 0,0-1 16,-21 1-16,0-21 0,0 21 16,0 0-16,0-1 0,0 1 0,-21 0 15,0 0-15,0 21 0,-1 0 16,1 0-16,-21 0 0,21 0 0,0 0 16,-1 0-16,1 21 0,0 0 15,0-21-15,21 21 0,-21 22 0,21-22 16,0 0-16,0 0 0,0 0 15,0 1-15,0-1 0,0 0 16,21-21-16</inkml:trace>
  <inkml:trace contextRef="#ctx0" brushRef="#br0" timeOffset="2028.62">4995 3133 0,'0'0'0,"0"21"32,0 0-32,0 0 15,0 22-15,0-22 0,-21 21 0,21-21 16,-21 22-16,21-1 0,-21 0 15,21 1-15,0-1 0,0 0 0,-21 1 16,21-1-16,0 0 0,0 1 16,0-1-16,0 0 0,0 1 0,0-22 15,0 21-15,0-21 0,0 22 0,0-22 16,0 0-16,21 0 0,-21 0 16,21 0-16,0-21 0,0 0 15,0 0-15,1 0 16,-1-21-16,-21 0 15,21 0-15,0 0 0,-21-22 16</inkml:trace>
  <inkml:trace contextRef="#ctx0" brushRef="#br0" timeOffset="2268.42">4635 3725 0,'0'0'0,"22"0"16,-1 0 0,0 0-16,0 0 0,21 0 15,-20 0-15,-1 0 0,21 0 16,-21 0-16,22 0 0,-22 0 16,21 0-16,-21 0 0,0 0 0,22-21 15,-22 21-15,0-21 0,21 21 0,-20-21 16,-1 21-16,0-21 0,0 0 15,21 21-15</inkml:trace>
  <inkml:trace contextRef="#ctx0" brushRef="#br0" timeOffset="2897.11">5736 3175 0,'0'-21'16,"0"42"-16,0-63 0,-21 42 16,0 0-1,0 0-15,21 21 16,-22 0-16,22 0 16,-21 22-16,21-22 0,0 21 15,0 0-15,0 1 0,-21-1 0,21 0 16,0 1-16,0-1 0,-21 22 15,21-22-15,0 0 0,0 1 0,0-1 16,-21-21-16,21 21 0,0 1 16,-21-22-16,21 21 0,0-21 15,0 1-15,0-1 0,0 0 0,0 0 16,0 0 0,0-42-1,0 0-15,0 0 16,0 0-16,0-1 0,0 1 15,0-21-15,21 21 0,0-22 0,-21 22 16,21-21-16,0 0 0,0 20 16,1-20-16,-1 21 0,0 0 15,0 0-15,0-1 0,0 1 0,1 0 16,-1 21-16,0 0 0,0 0 16,0 0-16,-21 21 0,21 0 15,1 1-15,-22 20 16,21-21-16,0 0 0,-21 0 0,21 1 15,-21-1-15,0 21 0,0-21 0,0 0 16,21 1-16,-21-1 0,0 0 16,0 0-16,0 0 0,0 0 0,0 1 15,0-1-15,-21 0 16,21-42 31,0 0-47,0-1 15,0 1-15,0 0 0</inkml:trace>
  <inkml:trace contextRef="#ctx0" brushRef="#br0" timeOffset="3424.2">6286 3577 0,'0'-21'31,"0"42"1,0 0-32,-21 1 0,21-1 0,0 0 15,-21 0-15,21 0 0,0 0 16,0 1-16,0-1 0,0 21 0,0-21 16,0 0-16,0 1 0,0-1 0,0 0 15,0 0-15,0 0 0,0 0 16,0 1-16,21-22 15,-21 21-15,21-21 0,1 0 16,-1 0-16,0 0 0,0-21 16,0 21-16,0-22 0,1 1 15,-1 0-15,0 0 0,0 0 16,0 0-16,-21-1 0,21-20 0,1 21 16,-22-21-16,0 20 0,21-20 15,-21 21-15,21-21 0,-21 20 0,0 1 16,0 0-16,0 42 31,-21-21-31,21 21 0,-21 1 16,21-1-16,0 0 0,0 21 15,0-21-15,0 1 0,-22-1 0,22 0 16,0 0-16,0 0 0,0 0 0,0 1 16,0-1-16,0 0 0,0 0 15,0 0-15,0 0 0,0 1 16,22-22-16,-1 0 15,0 0-15,0 0 16,0-22-16,0 1 0,1 0 16,-1 0-16</inkml:trace>
  <inkml:trace contextRef="#ctx0" brushRef="#br0" timeOffset="4069.96">7070 2900 0,'0'0'0,"-22"0"15,22 21-15,-21-21 16,21 21-16,0 22 0,0-22 0,0 21 16,0 0-16,0 1 0,0-1 0,0 22 15,0-1-15,0-21 0,-21 22 16,21-1-16,-21-20 0,21 20 0,0-20 15,0-1-15,-21 0 0,21-21 16,-21 22-16,21-22 0,0 21 0,-22-21 16,22 1-16,0-1 0,0 0 15,0-42 32,0 0-47,0-1 16,0 1-16,0 0 0,0 0 0,0 0 15,22 0-15,-22-1 0,21 1 16,0 0-16,-21 0 0,21 0 0,0 0 16,0-1-16,1 1 0,-1 21 0,0-21 15,0 0-15,0 21 16,0-21-16,1 21 0,20 0 0,-21 0 0,0 0 16,22 0-16,-22 0 0,0 0 15,21 0-15,-21 0 0,1 21 16,20 0-16,-21 0 0,0 0 0,0 1 15,-21 20-15,0-21 0,0 0 16,0 22-16,0-22 0,0 0 0,-21 21 16,0-21-16,0 1 0,0-1 15,-22 21-15,22-21 0,-21 0 0,0 1 16,-1-1-16,22-21 0,-21 21 0,-1 0 16,22-21-16,-21 21 0,21-21 15,0 0-15,-1 0 0,1 0 0,0 21 16,0-21-16,0 0 15,0 0 1,21-21 0,0 0-16,0 0 15</inkml:trace>
  <inkml:trace contextRef="#ctx0" brushRef="#br0" timeOffset="4935.92">3810 4657 0,'-21'0'0,"42"0"0,-63 0 0,20 21 16,1-21-16,0 0 0,0 0 15,0 0-15,0 0 0,-1 0 16,1 0-16,42 0 31,22 0-31,-22 0 16,21 0-16,22 0 0,-22 0 15,22 0-15,-1 0 0,22 0 0,-1 0 16,22 0-16,0 0 0,21 0 16,0-21-16,0 21 0,21-21 15,0 21-15,22-22 0,-1 22 0,0-21 16,1 21-16,-1 0 0,0-21 16,1 21-16,-1 0 0,0-21 0,-20 0 15,-1 21-15,-21 0 0,0 0 0,0-21 16,-21 21-16,-1 0 0,-20 0 15,21-22-15,-43 22 0,22 0 0,-21 0 16,-1-21-16,-21 21 0,1 0 0,-22 0 16,21 0-16,-21 0 0,1 0 15,-44 0 95,1 0-110,0 0 15</inkml:trace>
  <inkml:trace contextRef="#ctx0" brushRef="#br0" timeOffset="10784.03">1566 6202 0,'0'-21'0,"21"0"16,-21-1-16,0 1 16,0 0-16,0 0 15,0 0 1,0 0-16,0-1 0,0 1 15,0 0-15,0 0 16,0 42 31,-21 0-47,21 0 16,0 1-16,0-1 0,0 21 15,0-21-15,0 22 0,-21-1 0,21 0 16,0-21-16,-21 22 0,21-1 15,0 0-15,0 1 0,-21-1 16,21 0-16,0 1 0,-21-1 16,21-21-16,0 22 0,0-22 0,0 0 15,0 0-15,0 0 0,0 0 16,0 1-16,0-1 16,0-42 15,0-1-16,0 1-15,0 0 16,0 0-16</inkml:trace>
  <inkml:trace contextRef="#ctx0" brushRef="#br0" timeOffset="11776.81">2053 6456 0,'0'-21'31,"0"0"-16,0-1 1,-21 22 47,21 22-63,0-1 15,0 0 16,21-21 16,-21-21-47,0 0 16,0-1-16,0 1 16,0 0-1,-21 21 1,0 0-16,21 21 15,-21 0-15,21 1 16,-22-1-16,22 0 16,22-21 31,-1 0-32,-21-21-15,21 21 0,-21-21 0,0-1 16,21 22-1,-21-21-15,0 0 0,0 42 63,-21-21-63,21 21 0,0 1 0,0-1 16,0 0-1,-21-21-15,21 21 0,0-42 94,-21 0-78</inkml:trace>
  <inkml:trace contextRef="#ctx0" brushRef="#br0" timeOffset="13400.66">4381 5969 0,'0'0'0,"0"-63"15,0 41 1,0 1-16,0 0 0,0 0 16,0 0-16,0 0 15,-21 21-15,0 0 0,0 0 16,0 0-16,0 0 0,-1 0 15,1 0-15,0 21 0,0 0 0,0 0 16,0 0-16,-1 0 0,1 22 16,0-22-16,21 21 0,-21-21 15,0 22-15,0-1 0,21 0 0,0 1 16,0-1-16,-22 0 0,22 1 16,-21-1-16,21 0 0,0 1 0,0-1 15,0-21-15,0 22 0,21-22 16,1 0-16,-1 0 0,0-21 0,0 21 15,21-21-15,-20 0 0,20 0 16,-21 0-16,21 0 0,1 0 0,-1 0 16,-21-21-16,22 21 0,-1-21 0,-21 0 15,21 0-15,-20-1 0,-1 1 16,0 21-16,0-21 0,0 0 0,-21 0 16,0 0-16,21-1 15,1 1-15,-22 0 0,0 0 16,21 0-16,-21 0 0,21-1 0,0 1 15,0 0-15</inkml:trace>
  <inkml:trace contextRef="#ctx0" brushRef="#br0" timeOffset="13904.8">5143 5800 0,'0'0'0,"0"-21"0,0-1 16,0 1 0,-21 21-1,0 21 1,21 1 0,0-1-16,-21 0 0,21 0 0,0 21 15,0-20-15,0 20 0,0-21 16,0 21-16,0 1 0,0-22 0,0 21 15,0-21-15,0 1 0,0 20 16,0-21-16,0 0 0,0 0 0,0 1 16,0-1-16,21-21 0,-21 21 15,21 0-15,0-21 0,1 0 16,-1 0-16,21 0 0,-21 0 16,0 0-16,1-21 0,20 0 0,-21 21 15,0-21-15,22-1 0,-22 1 16,21 0-16,-21 0 0,0-21 0,1 20 15,-1-20-15,-21 21 0,0-21 16,0-1-16,0 22 0,0-21 0,0 21 16,0-22-16,0 22 0,0 0 15,0 0-15,0 0 0,0-1 0,0 1 16,0 42 31,0 1-47,21-1 15,0-21-15,0 0 16</inkml:trace>
  <inkml:trace contextRef="#ctx0" brushRef="#br0" timeOffset="14632.38">6138 5694 0,'0'0'0,"-21"21"47,21 0-47,-21 0 0,21 1 15,0 20-15,0-21 0,-21 21 16,0-20-16,21 20 0,-22 0 0,1 1 16,21-22-16,0 21 0,-21-21 15,21 22-15,-21-22 0,21 21 0,0-21 16,0 0-16,0 1 0,0-1 0,0 0 15,0 0 1,0-42 15,0 0-31,0 0 16,21-1-16,-21 1 0,21 0 0,-21-21 16,0 21-16,0-1 0,0-20 15,21 0-15,-21 21 0,22-22 0,-22 1 16,21 0-16,0 20 0,-21-20 0,21 21 15,0-21-15,-21 20 0,21 1 16,1 0-16,-1 0 0,0 0 0,0 21 16,0 0-16,0 0 15,1 0-15,-1 0 0,0 0 0,0 21 16,0 0-16,-21 0 0,0 0 16,21 1-16,-21-1 0,0 0 15,0 21-15,0-21 0,-21 1 0,0-1 16,0 21-16,0-21 0,-22 0 15,22 1-15,-21-1 0,21-21 0,0 21 16,-22 0-16,22-21 0,0 0 0,0 0 16,0 0-16,-1 0 15,44 21 32,-1 0-47,0-21 0,0 22 16,0-22-16,0 21 0,-21 0 15,22 0-15,-1-21 0,0 21 16,0 0-16,0 1 0,0-22 0,1 21 16,-1 0-16,0-21 0,0 21 15,0 0-15,0-21 0,1 21 16,-1-21-16,0 0 0,0 0 16,0 0-16,0 0 15,1 0-15,-22-21 0,21 0 0,0 21 16,0-21-16</inkml:trace>
  <inkml:trace contextRef="#ctx0" brushRef="#br0" timeOffset="14920.3">7048 5715 0,'0'0'0,"0"-21"15,0-21 1,0 20-16,0 44 31,0-1-31,0 0 0,0 0 0,-21 21 16,21 1-16,0-22 0,-21 21 0,21 1 15,0-22-15,0 21 0,0 0 16,0-20-16,-21 20 0,21-21 0,0 0 16,0 0-16,0 1 0,-21-1 0,21 0 15,0 0 1,0 0-16,0-42 31,0 0-31</inkml:trace>
  <inkml:trace contextRef="#ctx0" brushRef="#br0" timeOffset="15273.04">7006 5652 0,'0'0'15,"0"-22"-15,-21 1 0,21 0 0,0 0 16,0 0-16,21 21 16,-21-21-16,21 21 15,0-22-15,1 22 0,20 0 0,-21 0 16,21 0-16,-20 0 0,20 0 0,0 0 16,1 22-16,-1-1 0,0-21 15,1 21-15,-22 0 0,21 21 0,0-20 16,-20-1-16,20 21 0,-21 0 15,-21-20-15,0 20 0,0-21 0,0 21 16,0 1-16,0-22 0,-21 21 16,0-21-16,-22 22 0,1-22 15,0 0-15,-1 21 0,1-20 0,0-1 16,-1 0-16,1-21 0,21 21 0,-21 0 16,-1-21-16,22 21 0,-21-21 15,21 0-15,-1 0 0,1 0 0,0 0 16</inkml:trace>
  <inkml:trace contextRef="#ctx0" brushRef="#br0" timeOffset="16448.5">1651 7768 0,'0'0'0,"0"-42"16,0 21 0,0 0-1,21-1-15,-21 1 0,21 21 16,0-21-16,1 21 15,-1-21-15,0 21 16,0 0-16,0 0 0,0 0 0,1 0 16,-1 21-16,0 0 0,0-21 15,0 43-15,0-22 0,1 0 0,-22 21 16,0 1-16,21-1 0,-21 0 16,0 22-16,0-22 0,0 22 0,-21-1 15,-1-21-15,1 22 0,0-22 16,0 1-16,-21-1 0,20 0 0,-20 1 15,0-1-15,21-21 0,-22 0 16,22 0-16,-21 1 0,21-1 0,-1-21 16,1 0-16,0 0 15,0 0-15,0 0 0,0 0 0,-1-21 16,22-1-16,0 1 0,-21 0 16,21-21-16,-21 21 0,21-22 0,0 1 15,0 21-15,0-22 0,0 1 16,0 0-16,0-1 0,0 1 0,21 21 15,-21 0-15,21 0 0,1-1 16,-1 1-16,21 21 0,-21 0 0,0 0 16,22 21-16,-22 1 0,0-1 15,21 0-15,-20 21 0,-1-21 0,0 22 16,0-22-16,0 0 0,0 21 16,-21-20-16,22 20 0,-1-21 15,-21 0-15,21 0 0,-21 1 16,21-1-16,0-21 15,-21 21-15,21-21 16,1-21 15,-22 0-31</inkml:trace>
  <inkml:trace contextRef="#ctx0" brushRef="#br0" timeOffset="16696.53">2455 8086 0,'0'0'0,"0"-21"16,21 21-16,1 0 16,-1 0 77</inkml:trace>
  <inkml:trace contextRef="#ctx0" brushRef="#br0" timeOffset="17336.25">4360 7197 0,'0'0'15,"21"-64"1,1 64-16,-22-21 0,0 0 15,0 42 1,0 0-16,-22 0 16,1 22-16,21-1 0,-21 22 15,0-22-15,0 21 0,21 1 0,-21-1 16,-1 1-16,1-22 0,0 22 16,21-1-16,-21-20 0,0 20 15,0-21-15,-1 22 0,22-22 0,0 1 16,-21-22-16,21 21 0,-21-21 0,21 0 15,0 1-15,0-1 0,0-42 47,0-1-47,0-20 0,0 21 0,0-21 16,0 20-16,0-20 0</inkml:trace>
  <inkml:trace contextRef="#ctx0" brushRef="#br0" timeOffset="17620.13">4254 7324 0,'0'0'0,"22"-21"0,41-1 31,-42 22-31,0 0 0,1 22 16,-1-1-16,-21 0 0,21 21 0,0-21 16,0 22-16,-21-1 0,0 22 15,21-22-15,1 0 0,-22 1 16,0 20-16,0-21 0,0 1 0,0-1 15,21 0-15,-21 1 0,0-1 16,0 0-16,0 1 0,0-22 0,0 0 16,0 0-16,0 0 0,0 1 15,0-1-15,0-42 32,0-1-32,-21 1 15,-1 0-15,1 0 0,0 0 0</inkml:trace>
  <inkml:trace contextRef="#ctx0" brushRef="#br0" timeOffset="19192.81">4085 7832 0,'0'0'0,"0"21"16,0 42 0,0-41-16,0-1 0,0 0 15,21 0-15,0 0 0,-21 0 0,22-21 16,-1 22-16,0-1 0,21-21 0,-21 0 15,22 21-15,-1-21 0,-21 0 16,22 0-16,-1 0 0,0 0 0,1-21 16,-1 0-16,0 21 0,1-22 15,-1 1-15,0 0 0,1 0 0,-22 0 16,21 0-16,-21-22 0,0 22 16,1 0-16,-1-21 0,0 20 15,0 1-15,-21 0 0,0 0 0,21 0 16,-21 0-16,21-1 0,-21 1 15,0 42 17,0 1-32,0-1 0,0 21 15,0-21-15,0 0 0,0 1 16,0-1-16,0 21 0,0-21 0,0 22 16,0-22-16,0 21 0,0-21 0,0 0 15,0 1-15,0-1 0,0 0 16,0 0-16,22 0 0,-1-21 15,0 0-15,0 0 16,0 0-16,0 0 0,1 0 16,-1-21-16,0 0 0,0 0 0,0 0 15,0-1-15,1 1 0,-1-21 16,0 21-16,0-22 0,-21 22 0,21-21 16,0 21-16,1-22 0,-22 22 0,0 0 15,21 0-15,0 0 0,-21 0 16,0-1-16,0 1 0,21 0 15,-21 42 17,0 0-32,0 1 0,0-1 15,0 0-15,0 0 0,0 0 16,-21 0-16,21 1 0,0 20 16,0-21-16,0 21 0,0-20 0,0 20 15,0-21-15,0 0 0,0 0 0,0 22 16,0-22-16,21-21 0,0 21 15,-21 0-15,21-21 0,1 0 0,-1 0 16,0 0-16,0 0 0,0 0 0,22 0 16,-22 0-16,0-21 0,21 0 15,-21 0-15,22 0 0,-22-22 0,21 22 16,1 0-16,-22-21 0,21 20 0,-21-20 16,22 0-16,-22-1 0,0 22 15,0-21-15,0 0 0,0-1 16,-21 1-16,0 0 0,22-1 0,-22 1 15,21 21-15,-21-22 0,0 22 16,0 0-16,0 0 0,21 0 0,-21 0 16,0 42-1,0 0 1,0 0-16,0 21 0,-21-20 0,21 20 16,0-21-16,0 21 0,0 1 15,0-22-15,0 21 0,-21 1 16,21-22-16,0 21 0,-22-21 0,22 0 0,0 22 15,0-22-15,0 0 0,0 0 16,0 0-16,0 1 0,0-1 16,0 0-16,0 0 0,22-21 15,-1 0-15,0 0 0,0 0 16,0 0-16,0 0 0,22-21 16,-22 0-16,21 0 0,1 21 0,-22-22 15,21 1-15,0 0 0,1 0 0,-1 0 16,-21 0-16,22-22 0,-22 22 15,0 0-15,0-21 0,0 20 0,0-20 16,1 21-16,-22-21 0,0-1 16,0 22-16,0-21 0,0-1 0,0 22 15,0 0-15,0 0 0,0 0 16,0 0-16,0 42 31,-22 0-31,22 0 16,0 0-16,0 0 0,0 1 15,0-1-15,0 0 0,-21 0 0,21 0 16,0 0-16,-21-21 0,21 22 16,0-1-1,-21-21-15,0 0 16,21 21-16,-21 0 16,-1 0-16,22 0 15,0 1-15,-21-1 0,0 0 0,21 0 16,-21 0-16,21 22 0,0-22 0,-21 21 15,21-21-15,-21 22 0,21-22 16,0 21-16,0-21 0,0 0 0,0 1 16,0-1-16,0 0 15,0-42 1,0 0 0,0-1-16,0 1 0,21 0 15,0 0-15,-21 0 16,21 0-16,-21-1 0,21-20 0,0 21 15,-21 0-15,22-22 0,-1 22 0,0-21 16,0 21-16,21 0 0,-20-1 16,-1 1-16,0 21 0,0 0 0,0 0 15,0 0-15,1 0 0,-22 21 0,21-21 16,-21 22-16,21-1 0,0 0 16,-21 0-16,0 0 0,0 0 0,0 1 15,21-1-15,-21 0 0,0 0 0,0 0 16,0 0-16,0 1 0,0-1 15,0 0-15,-21 0 0,0-21 16,0 0-16,0 0 16,-1 0-16,1 0 15,0 0-15</inkml:trace>
  <inkml:trace contextRef="#ctx0" brushRef="#br0" timeOffset="19384.7">5969 7768 0,'0'0'0,"21"-21"31,0 21-15,22 0-16,-22 0 0,0-21 0,21 21 16,-21 0-16,22 0 0,-1-21 15,0 21-15,1-21 0,-1 21 16,0-22-16,1 22 0,-1-21 0</inkml:trace>
  <inkml:trace contextRef="#ctx0" brushRef="#br0" timeOffset="19832.45">7324 7557 0,'0'21'15,"0"0"-15,-22 0 0,1 0 16,21 0-16,-21 1 0,21 20 16,-21-21-16,0 0 0,21 22 15,0-22-15,-21 0 0,-1 21 0,22-21 16,0 22-16,0-22 0,0 0 0,0 0 16,0 0-16,0 1 0,22-1 15,-1-21-15,0 0 0,0 0 16,0 0-16,22 0 0,-22-21 0,21 21 15,-21-22-15,22 1 0,-22 0 0,21 0 16,-21-21-16,0 20 0,22 1 16,-22-21-16,-21 21 0,0-22 0,21 1 15,-21 21-15,0-21 0,0-1 16,0 22-16,-21 0 0,0-21 16,0 42-16,-1-22 0,1 1 0,0 21 15,-21 0-15,21 0 0,-1 0 16,1 21-16,0-21 0,0 22 0,0-1 15,0 0-15,-1 0 0,22 0 0,-21 0 16,21 1-16,0-1 0,0 21 0,0-21 16,0 0-16,0 1 0,0-1 15,21-21-15,1 21 0,-1 0 0,0 0 16,0-21-16</inkml:trace>
  <inkml:trace contextRef="#ctx0" brushRef="#br0" timeOffset="20452.23">7768 7959 0,'0'0'16,"21"0"-16,-21-21 0,21-1 0,1 22 15,-22-21-15,21 0 0,0 0 16,0 0-16,0 0 0,0-1 0,1 1 16,-1 0-16,-21 0 0,21 0 0,-21-22 15,21 22-15,-21 0 0,0 0 16,0 0-16,-21 21 15,0 0 1,0 0-16,-1 0 0,1 0 16,0 21-16,0 0 0,21 0 15,-21 0-15,21 1 0,0-1 16,0 0-16,21 0 16,0 0-16,0 0 0,0-21 15,-21 22-15,22-1 0,-1-21 0,-21 21 16,0 0-16,0 0 0,21-21 15,-21 21-15,0 1 0,0-1 0,0 0 16,21 0-16,-21 0 16,21-21-1,0 0-15,1 0 16,-1 0-16,0 0 0,0 0 0,0-21 16,0 21-16,1-21 0,-1 0 0,0 0 15,0-1-15,21 1 0,-20 0 16,-1 0-16,0 0 0,0 0 0,-21-1 15,21 1-15,-21 0 0,21 0 0,-21 0 16,0 0-16,0-1 16,0 44-1,0-1-15,-21 0 16,21 0-16,-21 0 0,21 0 16,0 22-16,0-22 0,0 0 0,0 0 15,0 0-15,0 1 0,0-1 16,0 0-16,0 0 0,0 0 15,0 0-15,21-21 16,0 0 0,1-21-16,-22 0 15,0 0-15,21 0 0,0 0 0,0-1 16</inkml:trace>
  <inkml:trace contextRef="#ctx0" brushRef="#br0" timeOffset="20644.12">8509 7387 0,'0'0'0,"-21"0"15,0 0-15,21 21 32,0 1-1</inkml:trace>
  <inkml:trace contextRef="#ctx0" brushRef="#br0" timeOffset="21528.36">9229 7811 0,'-22'-22'16,"22"1"-16,0 0 16,0 0-16,0 0 15,0 0-15,0-1 16,0 1 0,22 21-16,-1 0 0,0-21 15,0 21-15,0 0 0,22 0 0,-22 0 16,0 0-16,0 0 0,21 0 15,-20 0-15,-1 21 0,0-21 16,0 21-16,-21 1 0,0-1 0,0 0 16,0 21-16,0-21 0,-21 1 0,0 20 15,0-21-15,-22 0 0,22 22 16,-21-22-16,-1 21 0,22-21 0,-21 0 16,0 22-16,-1-22 0,22-21 0,-21 21 15,21 0-15,-1-21 0,-20 0 16,21 0-16,21-21 31,21 21-31,0 0 16,0-21-16,1 21 0,-1 0 15,21-21-15,-21 21 0,22 0 0,-22 0 16,21 0-16,-21 0 0,22 0 0,-22 0 16,21 0-16,-21 21 0,22-21 15,-22 21-15,21 0 0,-21 0 0,0 1 16,22-1-16,-22 21 0,0-21 0,0 22 15,0-1-15,-21 0 0,22 1 16,-22-1-16,0 0 0,0 1 0,0-1 16,0 21-16,0-20 0,-22 20 0,1 1 15,0-22-15,0 22 0,-21-22 0,-1 21 16,1-20-16,0-1 0,-1 0 16,1 1-16,-22-1 0,22 0 0,-21-20 15,20-1-15,-20 0 0,-1 0 16,22-21-16,-22 0 0,1 0 0,-1 0 15,1 0-15,-1-21 0,22 0 16,-21-22-16,20 22 0,1-21 0,0 0 16,20-1-16,-20-20 0,21 20 0,0-20 15,21 21-15,0-1 0,0 1 0,0 0 16,0-1-16,0 1 0,0 21 16,0 0-16,21-22 0,0 22 0,0 0 15,0 0-15,1 0 16,-1-1-16,0 22 0,0-21 15,0 0-15,0 0 0,1 21 0,20-21 16</inkml:trace>
  <inkml:trace contextRef="#ctx0" brushRef="#br0" timeOffset="22140.24">10223 7705 0,'0'0'0,"22"-21"0,-22-1 0,0 1 0,0 0 16,0 0-16,0 0 0,0 0 0,0-1 16,0 1-16,0 0 0,0 0 15,0 0-15,-22 0 0,1 21 0,0 0 16,0 0-16,-21 0 0,20 0 0,-20 0 15,21 21-15,-21 0 0,20 0 16,-20 0-16,21 22 0,-21-22 0,20 21 16,1 0-16,0-20 0,0 20 0,0 0 15,0-21-15,21 22 0,0-22 16,0 0-16,0 0 0,0 0 0,0 1 16,0-1-16,21-21 0,0 0 15,0 21-15,0-21 0,0 0 16,22 0-16,-22 0 0,0-21 0,0 21 15,22-21-15,-22-1 0,0 1 0,21 21 16,-21-21-16,1 0 0,-1-21 0,0 20 16,0 1-16,-21-21 0,21 0 15,-21 20-15,21-20 0,-21 21 0,0 0 16,0 0-16,0-1 0,0 1 16,0 42-1,0 1-15,0-1 16,0 0-16,0 0 0,0 0 15,0 22-15,0-22 0,0 0 16,0 0-16,0 21 0,0-20 0,0-1 16,0 0-16,0 0 0,0 0 0,22-21 15,-1 21-15,0 1 0,0-22 16,0 21-16,0-21 16,1 0-16,-1 0 0,0-21 15,0-1-15,0 1 0,0 0 16,-21 0-16,22-21 0,-1 20 15</inkml:trace>
  <inkml:trace contextRef="#ctx0" brushRef="#br0" timeOffset="22444.18">10880 6710 0,'0'0'0,"0"-21"0,0 42 31,-22 0-31,22 0 0,-21 22 16,0-1-16,0 0 0,21 1 0,-21-1 16,0 21-16,21-20 0,-22 20 15,1 1-15,21-1 0,0 1 0,-21-22 16,0 22-16,21-1 0,-21-21 16,21 1-16,0-1 0,0 0 0,0-20 15,0-1-15,0 21 0,0-21 16,0 0-16,0 1 0,21-1 15,0 0-15,0-21 0,0 0 16,1 0-16,-1 0 16,0 0-16,0-21 0,0 0 0,0-1 15,1 1-15,-1 0 0</inkml:trace>
  <inkml:trace contextRef="#ctx0" brushRef="#br0" timeOffset="22726.42">11366 7324 0,'0'0'16,"0"21"15,-21-21-31,0 21 0,21 0 0,-21 0 16,0 1-16,0 20 0,-1-21 0,22 0 16,-21 22-16,0-22 0,21 0 15,-21 0-15,21 21 0,0-20 0,0-1 16,0 0-16,0 0 0,0 0 15,21 0 1,0-21-16,0 0 0,1 0 0,-1 0 16,0 0-16,0 0 0,0-21 0,22 21 15,-22-21-15,0 0 0,21 21 16,-21-21-16,1 0 0,-1-1 16,21-20-16,-21 21 0</inkml:trace>
  <inkml:trace contextRef="#ctx0" brushRef="#br0" timeOffset="23476.04">11726 7451 0,'0'0'0,"0"-21"0,21-1 15,-42 44 17,21-1-17,-21-21-15,0 42 0,21-21 16,-21 0-16,21 1 0,0-1 0,0 0 0,-21 0 16,21 0-16,0 0 0,0 1 15,0-1-15,0 0 0,0 0 16,21-21-16,0 21 15,0-21-15,0 0 0,0 0 16,1 0-16,-1 0 0,0 0 0,0 0 16,0-21-16,0 21 0,-21-21 15,22 21-15,-22-21 0,0 0 0,0-1 16,0 1-16,0 0 0,0 0 16,0-21-16,-22 20 0,1-20 0,21 21 15,-21-21-15,21 20 0,0 1 0,0 0 16,0 0-16,0 0 15,0 0-15,0-1 0,0 1 0,21 0 16,0 21-16,22 0 0,-22 0 16,21 0-16,1 0 0,-1 0 15,-21 0-15,21 0 0,1 0 0,-1 21 16,0 22-16,-20-22 0,-1 0 0,0 21 16,0-21-16,0 22 0,0-1 15,-21-21-15,0 22 0,0-22 0,0 21 16,0-21-16,0 0 0,0 22 0,0-22 15,-21 0-15,0 0 0,21 0 16,-21 1-16,0-1 0,21 0 16,-21-21-16,-1 0 15,22-21 17,0 0-32,0-1 0,0 1 15,22 0-15,-22 0 0,21-21 0,0-1 16,0 22-16,0-21 0,22-1 15,-22-20-15,21 21 0,-21-1 0,22 1 16,-1 0-16,0 20 0,1-20 0,-1 21 16,0 21-16,1-21 0,-1 21 15,0 0-15,-21 21 0,22 0 0,-22 0 16,0 0-16,0 22 0,-21-1 16,0 0-16,0 1 0,0-1 0,0 0 15,0 1-15,0-22 0,-21 21 0,0 1 16,21-1-16,-21-21 0,0 0 15,21 22-15,-22-22 0,1 0 0,21 0 16,-21-21-16,0 21 0,21 0 16,-21-21-16,0-21 31,21 0-31,-22 0 0,22 0 16,0 0-16</inkml:trace>
  <inkml:trace contextRef="#ctx0" brushRef="#br0" timeOffset="23736.19">12086 6583 0,'0'0'0,"-21"0"0,0 0 16,0 0-1,21 21 1,0 0 15,0 0-31,0 1 16,0-1 0,-22-21-1,1 0-15</inkml:trace>
  <inkml:trace contextRef="#ctx0" brushRef="#br0" timeOffset="24000.2">10816 7324 0,'-42'0'31,"63"-21"-15,0 21-16,0 0 0,22-22 16,-22 22-16,0 0 0,21-21 0,1 21 15,-22-21-15,21 21 0,0 0 16,1 0-16,-22-21 0,21 21 0,1 0 16,-22 0-16,0 0 0,0 0 15</inkml:trace>
  <inkml:trace contextRef="#ctx0" brushRef="#br0" timeOffset="25548.65">1566 9610 0,'-21'-21'31,"0"-1"-31,0 22 16,21-21-16,0 0 0,0 0 15,0 0 1,21 21-16,0 0 16,0-21-16,0 21 0,1 0 0,-1-22 15,0 22-15,0 0 0,0 0 16,22 0-16,-22 0 0,0 0 0,0 0 16,0 22-16,0-1 0,-21 0 15,0 0-15,0 21 0,0-20 0,0 20 16,0 0-16,-21-21 0,0 22 15,0-1-15,0 0 0,-22-20 0,22 20 16,-21-21-16,21 0 0,-22 0 16,22 1-16,0-1 0,0-21 15,0 0-15,0 0 0,-1 0 16,1 0 0,21-21-16,0-1 0,0 1 15,0 0-15,21 0 16,1 0-16,-1 21 0,0-21 0,0-1 15,21 1-15,-20 21 0,20 0 16,-21-21-16,21 21 0,1 0 0,-22 0 16,21 0-16,-21 21 0,1 0 15,-1 1-15,21-1 0,-21 0 0,-21 21 16,21-21-16,1 1 0,-22 20 16,0-21-16,0 21 0,0-20 15,0 20-15,0-21 0,-22 21 0,1-20 16,0 20-16,0-21 0,0 21 15,-22-20-15,22-1 0,0 0 0,-21 0 16,-1 0-16,22-21 0,-21 21 16,0-21-16,-1 0 0,1 0 0,21 0 15,-22 0-15,22-21 0,0 21 16,0-21-16,0 0 0,0-21 0,-1 20 16,1 1-16,0 0 0,21 0 15,0 0-15,-21 0 0,21-1 16,0 1-16,0 0 0,0 0 0,0 0 15,21 21-15,0-21 0,-21-1 16,21 22-16,1-21 0,-1 21 16,0-21-16</inkml:trace>
  <inkml:trace contextRef="#ctx0" brushRef="#br0" timeOffset="25825.45">2688 9948 0,'0'0'0,"-21"0"46,21-21-46,0 0 16,0 0 0</inkml:trace>
  <inkml:trace contextRef="#ctx0" brushRef="#br0" timeOffset="26445.33">3704 9123 0,'0'0'0,"0"-21"0,0 0 16,0-1-16,0 1 0,0 42 31,0 1-15,0-1-16,0 21 0,-21 0 15,0 22-15,21-1 0,-21 1 0,21-1 16,0 22-16,-22-21 0,22 20 0,-21-20 16,21 20-16,0-20 0,0-1 15,0 1-15,-21-1 0,21-20 16,-21 20-16,21-20 0,0-1 0,0 0 15,0-21-15,0 22 0,0-22 16,0 0-16,0 0 0,0-42 31</inkml:trace>
  <inkml:trace contextRef="#ctx0" brushRef="#br0" timeOffset="26872.11">3260 9271 0,'0'0'0,"0"-21"0,-22 21 15,22-21-15,0 0 0,22-1 16,20 1-16,-21 0 0,21 0 15,1 0-15,-1 0 0,22-1 0,-22 1 16,21 21-16,-20-21 0,-1 21 16,22 0-16,-22 0 0,0 21 15,1 0-15,-1 1 0,0-1 0,1 21 16,-22 0-16,0 1 0,0-1 16,-21 0-16,0 22 0,0-22 0,-21 22 15,-21-22-15,20 22 0,-20-22 16,0 0-16,-22 1 0,22-1 0,-22 0 15,22 1-15,0-22 0,-22 21 0,22-21 16,21-21-16,-22 21 0,22-21 16,0 0-16,0 0 0,0 0 0,0 0 15,21-21 1,21 0 0,0 21-16,0-21 0,0 21 15,0-21-15,1 0 0,20 21 16</inkml:trace>
  <inkml:trace contextRef="#ctx0" brushRef="#br0" timeOffset="30313.37">4551 10202 0,'21'0'0,"-42"0"0,63 0 16,-42-21-16,0 0 15,0 0-15,21 0 0,-21 0 0,21-1 16,-21 1-16,0-21 0,0 21 0,0-22 16,0 22-16,0-21 0,0 0 15,-21-1-15,-21 1 0,21 21 0,0-22 16,-1 1-16,-20 21 0,0 0 0,21 21 15,-22 0-15,22 0 0,-21 0 16,21 0-16,-22 42 0,22-21 0,0 0 16,0 22-16,0-1 0,-1 0 15,1 22-15,21-22 0,-21 1 16,21-1-16,0 0 0,0 1 0,0-1 16,0-21-16,0 21 0,0-20 15,0 20-15,0-21 0,0 0 0,21 0 16,0 1-16,1-22 0,-1 0 15,21 0-15,-21 0 0,0-22 16,22 1-16,-22 21 0,21-21 0,-21 0 16,22 0-16,-22 0 0,21-22 0,-21 22 15,1 0-15,20-21 0,-21-1 16,0 1-16,0 0 0,1-1 0,-1 22 16,0-21-16,-21 21 0,21-22 15,0 22-15,-21 0 0,0 0 16,0 42 15,0 0-31,0 21 0,0-20 16,0-1-16,0 21 0,0 0 0,0-20 15,0 20-15,0-21 0,0 21 16,0 1-16,0-22 0,0 0 0,0 21 16,0-20-16,21-1 0,1 0 0,-1 0 15,0-21-15,0 21 0,0-21 16,0 0-16,1 0 0,-1 0 15,21 0-15,-21 0 0,0 0 0,22-21 16,-22 0-16,21 0 0,-21 0 0,1-1 16,20 1-16,-21-21 0,0 21 15,22-22-15,-22 1 0,0 21 0,0-21 16,-21-1-16,0 22 0,0-21 16,0 21-16,0-1 0,0 1 0,0 0 15,-21 21-15,0 0 0,0 0 16,-1 0-16,1 0 0,0 21 15,0 0-15,21 1 16,0-1-16,0 0 16,21-21-16,0 21 0,0-21 15,22 21-15,-22-21 0,0 21 16,0 1-16,22-22 0,-22 21 0,0 0 16,0-21-16,0 21 0,0 0 15,1 0-15,-22 1 0,0-1 16,0 0-16,0 0 0,0 0 15,0 0-15,0 1 0,0-1 16,21-21-16,-21 21 0,21-21 16,0 0-16,0 0 0,0 0 0,1 21 15,-1-21-15,0 0 0,21 0 0,1 0 16,-1 0-16,-21 0 0,21-21 16,1 21-16,-1-21 0,0 0 0,1 21 15,-1-22-15,0 1 0,1 21 16,-22-21-16,21 0 0,-21 0 15,22 0-15,-22-1 0,0 1 0,0 0 16,-21 0-16,0-21 0,0 20 0,0 1 16,0-21-16,0 21 0,0-22 15,-21 22-15,0 0 0,0 0 0,0 0 16,-1 21-16,1 0 0,0-21 0,0 21 16,0 0-16,0 0 0,-1 21 0,1 0 15,0 0-15,0 0 16,-21 0-16,20 22 0,1-22 0,0 21 15,21-21-15,-21 22 0,21-22 0,-21 21 16,21-21-16,0 22 0,0-22 16,0 0-16,0 0 0,21 0 15,0 1-15,0-22 0,0 0 16,1 0-16,-1 0 0,0 0 16,0 0-16,21 0 0,-20 0 0,-1 0 15,0-22-15,0 1 0,0 21 0,0-21 16,1 0-16,-1 0 0,-21 0 0,21-1 15,0 1-15,-21 0 0,21-21 16,-21 21-16,0-1 0,0 1 16,0 0-16,0 0 0,0 0 0,0 0 15,-21 21 17,21 21-32,0 0 0,0 0 0,0 0 15,-21 22-15,21-22 0,0 0 16,0 0-16,0 21 0,0-20 0,0-1 15,0 0-15,0 0 0,0 0 0,0 0 16,21-21-16,0 22 0,0-22 16,1 0-16,-1 0 0,0 0 0,0 0 15,0 0-15,0 0 0,22 0 0,-22 0 16,0 0-16,21-22 0,-20 1 16,-1 21-16,21-21 0,-21 0 0,0 0 15,1-22-15,-1 22 0,0 0 16,0-21-16,0-1 0,-21 22 0,0-21 15,21 21-15,-21 0 0,0-1 16,0 1-16,0 0 0,0 0 0,0 42 31,-21 0-31,21 0 16,-21 22-16,21-22 0,0 0 0,0 21 16,0-20-16,-21 20 0,21-21 0,0 21 15,-21-20-15,21-1 0,0 21 16,0-21-16,0 0 0,0 1 15,0-1-15,0 0 16,21-21 0,0 0-1,-21-21-15,0 0 0,0-1 16,21 1-16,-21 0 0,21 0 16,1 0-16,-22-22 0,0 22 15,21-21-15,0 21 0,-21 0 0,21-22 16,-21 22-16,21 0 0,0 0 0,-21 0 15,22 21-15,-1 0 16,0 0-16,-21 21 16,0 0-1,21 0-15,-21 0 0,21 0 0,-21 1 16,0-1-16,0 21 0,0-21 16,21 0-16,-21 1 0,0-1 0,22-21 15,-22 21-15,0 0 0,0 0 16,21-21-16,0 0 15,0 0 1,0 0-16,0-21 0,1 21 16,-22-21-16,21 0 0,0 0 0,0-1 15,0 1-15,0 0 0,1-21 16,-1 21-16,0-22 0,21 22 0,-21-21 16,1 21-16,-1-1 0,-21 1 15,21 0-15,-21 0 0,21 21 16,-21 21-1,0 0-15,0 0 0,0 1 16,0-1-16,0 21 0,-21-21 16,21 0-16,0 22 0,0-22 0,0 0 15,0 21-15,0-20 0,0-1 0,0 0 16,0 0-16,0 0 0,21-21 0,0 21 16,0 1-16,1-22 0,-1 0 15,0 0-15,21 0 0,1 0 16,-1 0-16,0 0 0,1 0 0,-1 0 0,0-22 15,1 1-15,-22 21 0,21-21 16,0 0-16,-20 0 0,20 0 16,-21-1-16,0-20 0,0 21 0,1 0 15,-22-22-15,0 22 0,21-21 0,-21 21 16,0 0-16,0-1 0,0 1 16,0 0-16,-21 21 0,-1 0 15,1 0-15,0 0 0,0 0 16,0 0-16,0 21 0,-1 0 15,1 1-15,0 20 0,21-21 16,0 0-16,0 22 0,0-22 0,0 21 0,0-21 16,0 22-16,0-22 0,0 0 0,0 0 15,21 0-15,0 0 16,-21 1-16,22-1 0,-1-21 0,0 21 16,0 0-16,0-21 0,22 0 0,-22 0 15,0 0-15,21 0 0,-21 0 0,22 0 16,-22-21-16,21 0 0,-21 0 15,22-1-15,-22 1 0,0-21 0,21 0 16,1-1-16,-22 1 0,21-22 0,-21 1 16,22-1-16,-1 1 0,-21-1 15,0-20-15,1 41 0,-1-20 0,0-1 16,-21 22-16,21 0 0,-21-1 16,0 22-16,0 0 0,0 0 15,0 0-15,0 0 0,-21 21 16,0 0-16,0 21 0,21 0 0,-22 0 15,22 0-15,-21 0 0,21 22 16,0-1-16,0 0 0,0 1 0,0 20 16,0-20-16,-21 20 0,21-21 0,0 22 15,0-22-15,0 22 0,0-22 0,0 0 16,0 1-16,-21-1 0,21 0 16,0 1-16,0-22 0,0 0 0,0 21 15,0-20-15,0-1 0,21-21 0,0 21 16,22-21-16,-22 0 15,21 0-15,-21 0 0,22 0 0,-1 0 16,0 0-16,-21-21 0,22 0 0,-1-1 16,-21 1-16,22 0 0,-22 0 0,0 0 15,0-22-15,0 22 0,0 0 16,1 0-16,-22-21 0,0 20 0,0 1 16,0 0-16,0 0 0,0 0 15,-22 21 16,1 21-31,21 0 0,-21 0 0,21 0 16,0 1-16,0-1 0,-21 0 0,21 0 16,0 0-16,0 0 15,0 1-15,0-1 0,0 0 0,0 0 16,21 0-16,-21 0 0,21-21 16,0 0-16,1 22 0,-1-22 0,0 0 15,0 0-15,0 0 0,0 0 16,1 0-16,-1 0 0,21-22 0,-21 1 15,0 21-15,22-21 0,-22 0 0,0 0 16,0 0-16,0-22 0,1 22 16,-1 0-16,0 0 0,0-22 15,0 22-15,0 0 0,-21 0 0,22 21 16,-1 0-16,-21 21 31,0 0-31,21 0 16,-21 1-16,0-1 0,0 0 15,0 0-15,0 0 0,21 0 16,-21 1-16,0-1 0,0 0 16,21 0-16,0 0 0,1-21 15,-1 21-15,0-21 0,0 0 16,0 0-16,0 0 16,1 0-16,-1 0 0,0 0 0,0 0 15,0-21-15,0 21 0,22-21 0,-22 0 16,0 0-16,0 0 0,0-22 0,1 22 15,-1-21-15,0-1 16,0 1-16,0 0 0,0 21 0,1-22 16,-22 22-16,0 0 0,0 0 0,0 0 15,0-1-15,-22 22 16,1 0-16,0 22 16,0-1-16,21 0 0,0 0 0,0 0 15,0 0-15,0 22 0,0-22 16,0 0-16,0 0 0,0 0 0,0 1 15,21-1-15,0 0 0,0 0 0,-21 0 16,22 0-16,-1-21 0,-21 22 16,21-1-16,-21 0 15,0 0 1,0 0-16,-21-21 16,0 0-16,-1 0 0,1 0 15,0 0-15,21 21 0,-21-21 0,0 0 16,0 0-16,-1-21 31,1 0-15,0 0-16,21 0 0,-21 21 15</inkml:trace>
  <inkml:trace contextRef="#ctx0" brushRef="#br0" timeOffset="30632.19">8996 9673 0,'21'0'31,"0"0"-31,21 0 0,1-21 16,-1 21-16,0-21 0,22 21 15,-22 0-15,1-21 0,20 0 0,-21 21 0,22 0 16,-22-22-16,1 22 0,20 0 16,-21 0-16,-20 0 0,20 0 15,-21 0-15,0 0 0,-42 0 47,0 0-31,0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2:01:30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3387 0,'22'0'63,"-1"-21"-63,0 21 15,-21-22-15,21 22 16</inkml:trace>
  <inkml:trace contextRef="#ctx0" brushRef="#br0" timeOffset="768.51">3048 2244 0,'0'0'0,"0"-21"16,0-1-1,21 1-15,-21 0 16,0 42 31,0 0-47,0 1 16,0-1-16,0 21 0,0 0 0,-21 1 15,0-1-15,21 0 0,0 22 16,-21-22-16,-1 22 0,22-22 15,0 22-15,-21-22 0,0 0 0,21 22 16,-21-22-16,21-21 0,-21 22 16,21-1-16,0-21 0,0 0 0,0 0 15,0 1-15,0-1 0,0 0 16,0 0-16,0-42 31,0 0-15,0 0-16,0-22 15,0 22-15</inkml:trace>
  <inkml:trace contextRef="#ctx0" brushRef="#br0" timeOffset="1147.52">3027 2371 0,'0'0'0,"0"-21"0,0-1 15,0 1-15,0 0 16,21 0 0,0 21-1,0 0-15,0 0 16,-21 21-16,22-21 16,-1 21-16,-21 22 0,21-22 0,0 0 15,-21 21-15,0 1 0,21-1 16,-21 0-16,21 22 0,-21-22 0,0 0 15,0 1-15,0-1 0,0 0 16,0 1-16,0-1 0,0-21 16,0 22-16,0-22 0,0 0 0,0 0 15,0 0-15,0 0 0,0 1 16,-21-22-16,21 21 16,-21-42 15,21-1-31,0 1 15,0 0-15,0-21 0</inkml:trace>
  <inkml:trace contextRef="#ctx0" brushRef="#br0" timeOffset="1359.4">2879 2836 0,'0'0'0,"-22"0"0,44 0 47,-1 0-47,0 0 0,21 0 0,-21 0 16,22 0-16,-22-21 0,21 21 15,1-21-15,-1 21 0,-21 0 0,21 0 16,-20 0-16,20-21 0,-21 21 16,0 0-16</inkml:trace>
  <inkml:trace contextRef="#ctx0" brushRef="#br0" timeOffset="2220.04">3471 2688 0,'0'21'16,"0"1"-1,0-1-15,0 0 0,0 0 16,0 0-16,0 0 16,0 1-16,0-1 0,0 0 0,0 0 15,0 0-15,0 0 0,0 1 16,0-1-16,0 0 0,0 0 16,0 0-1,0 0 1,0-42 15,0 0-31,0 0 16,0 0-16,0 0 0,0-1 15,0 1-15,0 0 0,0 0 16,0 0-16,0 0 0,21-1 0,1 1 16,-22 0-16,21 0 0,0 0 15,0 0-15,-21-1 0,21 1 0,0 21 16,1-21-16,-1 21 0,0 0 15,0 0-15,0 0 16,0 0-16,-21 21 0,22 0 16,-1 1-16,-21-1 0,0 0 0,21 0 15,0 0-15,-21 0 0,0 1 16,0-1-16,0 0 0,21 0 0,-21 0 16,0 0-16,0 1 0,0-1 15,0 0-15,0 0 16,0 0-16,0 0 15,-21-21 1,21-21 15,0 0-15,0 0-16,0 0 0,0 0 16,0-1-16,0 1 0,0 0 0,0 0 15,21 0-15,-21 0 0,21-22 16,1 22-16,20 0 0,-21-21 0,0 20 15,22 1-15,-22 0 0,21 0 16,0 21-16,-20-21 0,20 21 0,-21 0 16,21 0-16,1 0 0,-22 0 15,0 21-15,0 0 0,0 0 0,1 0 16,-1 1-16,-21 20 0,0-21 0,0 0 16,0 22-16,0-22 0,0 0 15,0 21-15,-21-21 0,21 1 16,-22-1-16,22 0 15,0 0-15,-21 0 0,21 0 16,-21-21-16,42 0 47,0-21-31</inkml:trace>
  <inkml:trace contextRef="#ctx0" brushRef="#br0" timeOffset="2840.05">5101 2836 0,'0'0'0,"0"-21"0,21 0 15,-21 0-15,0 0 16,0 0-16,0-1 0,0 1 15,-21 0-15,0 0 16,0 21-16,0-21 0,-1 21 16,1 0-16,0 0 0,-21 0 15,21 0-15,-1 21 16,1 0-16,-21 0 0,21 0 0,0 1 16,-1-1-16,1 0 0,21 21 15,-21-21-15,21 1 0,-21 20 0,21-21 16,0 0-16,0 0 0,0 1 15,0 20-15,21-21 0,-21 0 16,21 0-16,0-21 0,1 0 16,-1 22-16,0-22 0,0 0 0,0 0 15,0 0-15,1 0 0,-1 0 0,0 0 16,0-22-16,0 1 0,0 21 16,1-21-16,-1 0 0,-21 0 15,21-22-15,0 22 0,0 0 16,-21 0-16,21-21 0,-21 20 0,22 1 15,-22 0-15,0 0 0,0 0 16,0 0-16,0 42 31,0 0-31,0 0 16,0 0-16,0 0 0,0 1 0,0-1 16,0 0-16,0 0 0,0 0 15,0 0-15,0 1 0,0-1 0,0 0 16,0 0-16,21 0 15,0-21 1,0 0-16,0 0 16,0 0-16,1 0 0,-1 0 15,-21-21-15,21 21 0,0-21 0,0 0 16,0 21-16,1-21 0</inkml:trace>
  <inkml:trace contextRef="#ctx0" brushRef="#br0" timeOffset="3535.31">5651 2625 0,'0'21'16,"0"0"-1,0 0 1,22-21-1,-1 0-15,0 0 0,0 0 16,0 0-16,0 0 0,1 0 16,20 0-16,-21 0 0,21 0 0,-20 0 15,-1 0-15,0 0 0,0-21 16,21 21-16,-20-21 16,-1 21-16,0 0 0,-42 0 46,0 0-46,-1 0 0,22 21 16,-21 0-16,0 0 0,0 1 0,0-1 16,0 0-16,-1 0 0,-20 21 15,21-20-15,-21-1 0,20 21 0,-20-21 16,21 22-16,-21-22 0,20 0 0,-20 0 16,21 0-16,0 0 0,0 1 15,-1-1-15,22 0 0,0-42 47,22 21-31,-1-21-16,-21-1 0,21 1 0,0 0 15,0 21-15,0-21 0,-21 0 0,22 21 16,-1-21-16,0-1 0,0 22 16,0 0-16,0 0 15,1 0 1,-1 22-16,-21-1 15,0 0-15,0 0 0,21-21 16,-21 21-16,21-21 0,-21 21 16,21 1-1,0-1-15,1-21 16,-1 0 0,0 0-16,0 0 15,0 0 1,0 0-16,-21-21 0,22 21 0,-1-22 15,0 1-15,0 21 0,0-21 16,0 0-16</inkml:trace>
  <inkml:trace contextRef="#ctx0" brushRef="#br0" timeOffset="4411.85">6562 2646 0,'0'0'0,"0"-21"0,-22 21 31,1 0-31,0 0 16,0 0-16,21 21 0,-21 0 15,0 0-15,21 0 0,-22 1 0,1-1 16,0 0-16,21 0 0,0 0 16,-21 22-16,0-22 0,21 0 0,0 0 15,0 0-15,0 0 0,0 1 0,0-1 16,0 0-16,0 0 15,0 0-15,21-21 16,0 0-16,0 0 0,0 0 16,1 0-16,-1 0 0,0 0 0,0 0 15,0 0-15,0-21 0,1 21 0,-22-21 16,21 0-16,-21 0 16,0-1-16,0 1 0,0 0 0,0-21 15,0 21-15,0-1 0,0 1 16,0 0-16,0 0 0,0 0 0,0 0 15,0-1-15,0 1 0,0 0 16,21 0-16,0 21 16,0-21-16,0 21 0,1-21 0,20 21 15,-21 0-15,21 0 0,1 0 16,-22 0-16,21 0 0,1 0 0,-1 0 16,-21 0-16,0 21 0,22 0 15,-22 0-15,-21 0 0,21 0 0,-21 1 16,21-1-16,-21 0 0,0 0 15,0 21-15,0-20 0,0-1 0,0 0 16,0 0-16,0 0 0,0 0 0,0 1 16,0-1-16,0 0 0,0 0 15,-21 0 1,0-21 0,0 0-1,21-21 1,0 0-16,0 0 15,0 0-15,0-1 0,0 1 0,0 0 16,0-21-16,0 21 0,21-1 0,-21-20 16,21 21-16,0 0 0,0-22 15,0 22-15,1 0 0,-1-21 0,0 21 16,21-1-16,-21 1 0,22 21 16,-1-21-16,-21 21 0,22 0 0,-1 0 15,-21 0-15,21 0 0,-20 21 16,-1 0-16,0 1 0,0-1 0,0 0 15,-21 21-15,0-21 0,0 22 16,0-22-16,0 0 0,0 21 16,0-20-16,-21-1 0,0 0 0,0 0 15,21 0-15,-21 0 0,-1 1 16,22-1-16,-21 0 0,0 0 16,0-21-1,21 21-15,0 0 0,21-42 31,0 21-15,-21-21-16</inkml:trace>
  <inkml:trace contextRef="#ctx0" brushRef="#br0" timeOffset="5063.92">8149 2815 0,'0'0'0,"-21"0"16,0 0-16,0 0 0,-1 0 15,1 21-15,42-21 32,1 0-17,-1 0-15,0 0 0,21 0 16,1 0-16,-1 0 0,0 0 0,1 0 15,20 0-15,1 0 0,-1 0 16,22 0-16,-1 0 0,1 0 0,0 0 16,-1 0-16,-20 0 0,21 0 15,-1-21-15,-20 21 0,20 0 16,-20 0-16,-1 0 0,1 0 0,-1-21 16,-20 21-16,-1 0 0,0 0 0,1 0 15,-22 0-15,0 0 0,0 0 16,-42 0 15,0 0-31,0-21 0,0 21 16,-1 0-16,1 0 0,0-21 15</inkml:trace>
  <inkml:trace contextRef="#ctx0" brushRef="#br0" timeOffset="5531.72">9504 2561 0,'-21'-21'0,"21"42"31,0 0-15,0 1-16,0-1 15,21-21-15,0 21 0,0-21 16,0 21-16,0-21 0,1 0 0,-1 0 15,0 21-15,21-21 0,-21 0 16,22 0-16,-22 0 0,21 0 16,-21 0-16,22 0 0,-22 0 0,21 0 15,-21 0-15,1 0 0,-1 0 16,-42 0 15,-1 0-15,1 0-16,-21 21 0,21 1 0,0-22 15,-22 21-15,1 0 0,21 0 16,-22 0-16,22 0 0,-21 1 16,0 20-16,20-21 0,-20 0 0,21 0 0,0 1 15,0-22-15,-1 21 16,1 0-16,21 0 0,-21-21 16,21 21-1,0-42 16,21 0-31,0 0 16</inkml:trace>
  <inkml:trace contextRef="#ctx0" brushRef="#br0" timeOffset="6455.19">10774 2836 0,'0'0'0,"21"0"32,0 0-32,0 0 15,0-21-15,1 21 0,-22-21 16,21 21-16,0-21 0,-21 0 0,21 21 15,-21-21-15,21-1 0,-21 1 0,0 0 16,0 0-16,0 0 0,0 0 16,0-1-16,0 1 0,0 0 15,0 0-15,-21 0 0,0 0 16,0 21-16,0-22 0,-1 22 0,1 0 16,0 0-16,0 0 0,0 0 0,0 0 15,-22 22-15,22-22 0,0 21 16,-21 0-16,20 0 0,1 0 0,0 22 15,0-22-15,0 0 0,0 21 16,-1-21-16,1 22 0,21-22 0,0 21 16,-21-21-16,21 1 0,0-1 0,0 21 15,0-21-15,0 0 16,0 1-16,21-22 0,0 0 0,1 21 16,-1-21-16,0 0 15,21 0-15,-21 0 0,1 0 0,20 0 16,0 0-16,-21-21 0,22 21 0,-22-22 15,21 1-15,-21 0 0,22 0 16,-22-21-16,0 20 0,0-20 0,0 0 16,1-1-16,-1 1 0,0 0 15,0-22-15,0 1 0,0 20 0,1-20 16,-22 21-16,0-22 0,21 22 0,-21-1 16,0 1-16,0 0 0,0-1 15,0 22-15,0 0 0,0 0 0,0 0 16,-21 21-1,-1 0-15,1 21 0,21 0 16,-21 0-16,21 0 0,-21 22 0,21-1 16,0 0-16,-21 1 0,21 20 15,0-20-15,-21 20 0,21-21 0,0 22 16,0-22-16,0 22 0,0-22 16,0 0-16,0 1 0,0-1 0,21-21 15,-21 22-15,21-22 0,-21 0 0,0 0 16,21 0-16,0-21 0,0 21 15,1-21-15,-1 0 0,0 0 16,0 0-16,0 0 16,0 0-16,1 0 0,-22-21 15,21 0-15,-21 0 0,21 0 16,-21 0-16</inkml:trace>
  <inkml:trace contextRef="#ctx0" brushRef="#br0" timeOffset="6872">11409 2731 0,'21'0'31,"0"0"-15,0 0-16,0 0 16,1 0-16,-1-22 0,0 22 15,0-21-15,0 21 0,22-21 0,-22 0 16,0 21-16,0-21 0,-21 0 15,0-1-15,21 22 0,-21-21 0,0 0 16,0 0 0,-21 21-16,0 0 0,0 0 0,0 0 15,-1 0-15,1 0 0,0 21 16,0 0-16,0-21 0,0 21 0,-1 1 16,1-1-16,0 21 0,21-21 0,0 0 15,-21 1-15,21 20 0,0-21 16,0 0-16,0 0 0,0 1 0,0-1 15,0 0-15,0 0 0,21-21 16,-21 21-16,21-21 0,0 0 16,1 0-16,-1 21 0,0-21 0,0 0 15,0 0-15,22 0 0,-22 0 16,21-21-16,-21 21 0,22-21 0,-22 0 16,21 0-16,-21 0 0,22-1 0,-22-20 15,21 21-15,-21-21 0</inkml:trace>
  <inkml:trace contextRef="#ctx0" brushRef="#br0" timeOffset="7155.83">12298 2053 0,'0'0'0,"0"-21"0,0 42 31,0 0-31,0 1 0,-21 20 16,21-21-16,0 21 0,0 1 0,-22-1 15,1 0-15,0 1 0,21-1 16,-21 22-16,0-22 0,21 0 0,-21 22 16,-1-22-16,22-21 0,0 22 15,-21-1-15,21-21 0,-21 21 0,21-20 16,0-1-16,0 0 0,0 0 16,0 0-16,21-21 15,0 0-15,1 0 16,-1 0-16,-21-21 0,21 0 15,0 21-15,-21-21 0,21 0 16</inkml:trace>
  <inkml:trace contextRef="#ctx0" brushRef="#br0" timeOffset="7379.71">12001 2561 0,'0'0'0,"-21"0"15,42 0 1,1 0-16,-1 0 16,0 0-16,0 0 0,0 0 0,22 0 15,-22 0-15,0 0 0,0 0 0,21 0 16,-20 0-16,-1 0 0,0 0 16,0 0-16,0 0 15,-21-21-15</inkml:trace>
  <inkml:trace contextRef="#ctx0" brushRef="#br0" timeOffset="8260.2">12996 2752 0,'21'0'0,"-42"0"0,42-21 0,-21-1 15,0 1-15,0 0 0,0 0 16,0 0 0,0-22-16,0 22 0,-21 0 0,0 0 15,0 0-15,21 0 0,-21-1 16,0 1-16,-1 0 0,1 0 0,0 21 15,0 0-15,0 0 0,0 0 0,-22 0 16,22 0-16,0 21 0,-21 0 16,20 0-16,1 1 0,0 20 0,-21-21 15,21 21-15,-1 1 0,1-22 16,0 21-16,21 1 0,0-22 0,-21 21 16,21-21-16,0 22 0,0-22 0,0 0 15,0 0-15,21 0 0,0-21 16,0 21-16,1-21 0,-1 0 15,0 0-15,0 0 0,0 0 16,22 0-16,-22 0 0,21-21 0,-21 21 16,22-21-16,-1 0 0,-21 0 0,21 0 15,1-1-15,-22 1 0,0-21 16,21 21-16,-20-22 0,-1 1 0,0 0 16,0 21-16,0-22 0,-21 22 15,0 0-15,0 0 0,0 0 0,0-1 16,-21 44 15,21-1-31,-21 0 0,21 21 16,-21-21-16,21 22 15,0-22-15,0 21 0,0-21 0,0 1 16,0 20-16,0-21 0,0 0 0,0 0 16,21 1-16,0-1 0,0-21 15,-21 21-15,21-21 0,1 0 0,-1 0 16,21 0-16,-21 0 0,0 0 0,1 0 15,20 0-15,-21 0 0,0 0 16,22-21-16,-22 0 0,0-1 0,0 1 16,0 0-16,0 0 0,1-21 15,-1 20-15,-21 1 0,0 0 0,21-21 16,0 21-16,-21-1 0,0 44 47,0-1-32,-21 0-15,21 21 0,0-21 0,-21 1 16,21-1-16,0 0 0,0 0 0,0 0 16,0 0-16,0 1 15,0-1-15,0 0 16,21-21-16,0 0 16,0 0-1,0-21 1,-21 0-16,0-1 0</inkml:trace>
  <inkml:trace contextRef="#ctx0" brushRef="#br0" timeOffset="8676.95">13695 2223 0,'0'0'0,"0"-22"0,-21 22 16,-1 0-16,1 0 0,21 22 15,-21-22-15,21 21 16,0 0-16,-21-21 0,21 21 0,0 0 16,0 0-16,0 1 15,21-22-15,0 0 0,0 0 16,1 0-16,-1 0 16,0 0-16,0 0 0,0 0 15,0 0-15,-21-22 0,22 1 16,-1 21-16,0-21 0,-21 0 0,0 0 15,0 0-15,0-1 0,0 1 16,0 0-16,0 0 0,0 0 16,-21 0-16,0 21 0,-1 0 0,1 0 15,0 0-15,0 0 0,0 21 16,21 0-16,-21 0 0,-1 0 0,1 0 16,0 1-16,0-1 0,21 0 15,0 0-15,0 0 0,-21 0 16,21 1-16,0-1 0,0 0 0,0 0 15,0 0-15,21-21 16,0 21-16,0-21 0,0 0 16,22 0-16</inkml:trace>
  <inkml:trace contextRef="#ctx0" brushRef="#br0" timeOffset="9036.75">14393 1884 0,'0'-21'0,"0"42"0,-21-42 15,21 42 1,0 0-16,0 0 0,-21 0 16,21 1-16,-21 20 0,21 0 0,-21 1 15,21-22-15,0 21 0,-22 22 16,1-22-16,0 0 0,0 22 0,21-22 15,-21 0-15,0 22 0,-1-22 16,22 1-16,-21-1 0,0 0 0,21-21 16,-21 22-16,21-22 0,0 0 15,0 21-15,-21-20 0,21-1 16,0 0 0,21-21 15,0 0-31,-21-21 0,21 0 15,0-1-15,1 1 0,-22 0 0,42 0 16</inkml:trace>
  <inkml:trace contextRef="#ctx0" brushRef="#br0" timeOffset="9935.27">14795 2540 0,'0'0'0,"22"-21"16,20 0 0,-42 0-16,0-1 0,0 1 15,0 0-15,-21 0 16,0 21 0,-1 0-16,-20 0 0,21 0 15,0 21-15,0-21 0,-1 21 0,1 0 16,0 1-16,0-22 15,0 21-15,0 0 0,-1 0 0,22 0 0,0 0 16,0 1-16,0-1 16,0 0-16,22 0 15,-1-21-15,0 0 16,0 21-16,0-21 0,0 0 16,1 21-16,-1-21 0,0 0 0,0 22 15,0-22-15,0 21 0,1-21 16,-1 0-16,0 21 0,-21 0 15,21-21-15,-21 21 16,21-21-16,-21 21 0,0 1 16,-21-22-1,0 0-15,0 0 0,0 21 0,-1-21 16,1 0-16,-21 0 0,21 0 16,0 0-16,-1 0 0,-20 0 0,21 0 15,0 0-15,0 0 0,-1 0 0,1 0 16,0 0-16,0 0 15,0 0-15,0 0 16,21-21 0,-22 21-1,44 0 79,-1 0-47,0 0 31,0 0-31</inkml:trace>
  <inkml:trace contextRef="#ctx0" brushRef="#br0" timeOffset="11935.91">15769 2815 0,'0'0'0,"-21"0"0,0 0 0,0 0 16,-1 0-16,1 0 0,0 0 15,42 0 32,22 0-31,-22 0-16,0 0 0,21 0 0,1 0 15,-1 0-15,21 0 0,-20 0 16,20 0-16,1 0 0,-1 0 16,22 0-16,-22 0 0,1 0 15,-1 0-15,1 0 0,-1-21 0,-20 0 16,20 21-16,-20 0 0,-22 0 0,21-21 16,-21 21-16,0 0 0,-21-21 31,-21 21-16,0 0-15,0 0 0,0 0 0,0 0 16,-1 0-16,1-22 0,0 22 16,0 0-16,0 0 0</inkml:trace>
  <inkml:trace contextRef="#ctx0" brushRef="#br0" timeOffset="12331.68">16531 2582 0,'0'0'0,"21"0"63,0 0-63,1 0 0,-1 0 15,21 0-15,-21 0 0,22 0 16,-22 0-16,0 0 0,21 0 0,-21 0 15,22 0-15,-22 0 0,0 0 16,0 0-16,0 0 0,1 0 0,-22 22 16,0-1-16,0 0 15,0 0-15,-22 0 0,1 0 16,-21 22-16,21-22 0,-22 21 0,22-21 16,-21 22-16,0-22 0,20 21 15,-20-21-15,0 1 0,21 20 0,-1-21 16,1 0-16,0 0 0,0 1 0,0-1 15,21 0 1,0 0 0,21-21-1,0-21-15,0 0 16,-21 0-16</inkml:trace>
  <inkml:trace contextRef="#ctx0" brushRef="#br0" timeOffset="13359.09">17970 2286 0,'0'0'0,"0"-21"0,0-43 31,0 43-31,0 0 15,0 42 1,0 0 0,0 1-16,0 20 0,-21-21 15,21 21-15,0 1 0,-21-1 0,21 22 16,-21-22-16,0 0 0,21 1 16,0 20-16,-21-42 0,21 22 0,-22-1 15,22-21-15,0 21 0,0-20 0,0-1 16,0 0-16,0 0 15,22-21 17,-1 0-32,-21-21 15,0 0-15,21 0 0,0-1 0,0 1 16,0 0-16,1-21 0,-22-1 16,42 1-16,-21 0 0,0 21 0,0-22 15,1 1-15,-1 21 0,0 0 16,0-1-16,-21 1 0,0 0 0,21 21 15,-21 21 1,0 0-16,0 1 0,0-1 0,0 0 16,0 21-16,0-21 0,0 22 15,0-22-15,-21 21 0,21-21 0,0 22 16,0-22-16,0 0 0,0 0 16,0 0-16,0 1 0,0-1 15,0 0-15,21-21 0,0 0 16,1 21-16,-1-21 0,0 0 15,21 0-15,-21 0 0,1 0 0,20 0 16,-21-21-16,0 21 0,22-21 16,-22 0-16,0-1 0,0 1 0,0-21 15,0 21-15,1-22 0,-1 1 16,-21 0-16,0-1 0,0-20 0,0 21 16,0-1-16,0 1 0,0 21 0,0 0 15,0-1-15,0 1 0,0 0 16,0 0-16,-21 21 0,21-21 15,-22 21 1,22 21 15,0 0-15,0 0-16,0 0 16,0 1-16</inkml:trace>
  <inkml:trace contextRef="#ctx0" brushRef="#br0" timeOffset="13671.55">18944 2413 0,'21'0'16,"-21"21"-1,0 0 1,0 1-16,0-1 16,0 21-16,0-21 0,-21 0 0,21 22 15,-21-22-15,21 0 0,0 0 16,-21 0-16,21 1 0,0-1 16,0 0-16,0 0 0,0 0 0,0 0 15,0-42 32,0 0-31</inkml:trace>
  <inkml:trace contextRef="#ctx0" brushRef="#br0" timeOffset="14068.15">19113 2032 0,'-21'0'0,"0"0"16,0 21-16,0 0 15,21 1-15,-21-1 0,21 0 16,-22 0-16,22 0 0,0 0 0,0 1 16,0-1-16,22-21 15,-1 0-15,0 0 16,0 0-16,0 0 0,0 0 15,1 0-15,-1 0 0,0-21 0,0 21 16,0-22-16,0 22 0,1-21 16,-22 0-16,0 0 0,0 0 15,0 0-15,0-1 16,0 1-16,-22 0 0,1 21 0,0 0 16,0-21-16,0 21 0,0 0 15,-1 0-15,1 0 0,0 21 0,0 0 16,0 0-16,0 1 0,21-1 15,-22 0-15,22 0 0,0 0 16,0 0-16,0 1 0,0-1 16,22-21-16,-1 0 15,21 0-15</inkml:trace>
  <inkml:trace contextRef="#ctx0" brushRef="#br0" timeOffset="14364.98">19706 1926 0,'0'0'16,"0"-21"-16,21 21 0,-21-21 0,0 42 31,0 0-31,0 22 0,0-22 16,0 0-16,0 21 0,-21 1 15,0-22-15,21 21 0,-21 0 0,0 22 16,-1-22-16,1 1 0,0 20 15,0-21-15,21 1 0,-21 20 16,0-20-16,21-22 0,-22 21 0,22-21 16,0 22-16,0-22 0,0 0 15,0 0-15,0-42 32,0 0-17,0 0-15</inkml:trace>
  <inkml:trace contextRef="#ctx0" brushRef="#br0" timeOffset="15047.59">19135 2413 0,'0'0'0,"-22"0"0,44 0 32,-1 0-32,0 0 0,21-21 15,-21 21-15,22 0 0,20 0 0,-20 0 16,-1-21-16,21 21 0,1 0 15,-22-21-15,22 21 0,-22 0 0,0-22 16,22 1-16,-22 21 0,1-21 16,-22 0-16,21 0 0,-21 0 0,0-1 15,-21 1-15,0 0 0,0 0 0,0 0 16,0 0-16,0-22 0,0 22 16,0 0-16,0 0 0,-21 21 31,21 21-16,0 0-15,0 0 0,0 0 16,-21 22-16,21-22 0,0 21 0,-21-21 16,21 22-16,0-1 0,-21 0 15,0 1-15,21-1 0,-22 0 0,22 1 16,0-1-16,-21-21 0,0 22 16,21-1-16,-21-21 0,21 21 0,0-20 15,0-1-15,-21 0 0,21 0 16,0-42 31,0 0-47,0 0 15,0-1-15,0 1 0,0 0 16,0-21-16,21 21 0,-21-22 0,21 22 16,0-21-16,0 21 0,1-22 15,-1 22-15,21 0 0,-21 0 0,0 21 16,22-21-16,-22 21 0,21 0 0,1 0 15,-22 0-15,0 0 0,21 21 16,-21 0-16,-21 0 0,22 21 16,-22-20-16,0 20 0,0 0 15,0-21-15,0 22 0,0-1 0,0-21 0,-22 22 16,1-22-16,0 0 16,21 0-16,-21 0 0,21 0 0,-21-21 15,0 22-15,-1-22 16,22-22 15,0 1-31,22 0 16</inkml:trace>
  <inkml:trace contextRef="#ctx0" brushRef="#br0" timeOffset="16040.02">21018 2117 0,'0'0'0,"0"-21"0,0-1 0,0 1 16,-21 21 15,0 0-15,21 21-16,-21 1 0,0-1 15,21 0-15,-21 0 0,-1 21 16,1-20-16,0 20 0,0 0 0,0 1 16,0-1-16,-1 0 0,1 1 15,0 20-15,0-21 0,0-20 0,0 20 16,-1 0-16,1-21 0,0 22 0,21-22 16,-21 0-16,21 0 0,-21-21 15,0 21-15,21 1 0,-22-22 16,1 0-1,21-22-15,0 1 16,0 0-16,0 0 16,0-21-16,0 20 0,21-20 15,1 21-15,-1-21 0,-21-1 0,21 22 16,0-21-16,0 21 0,-21-1 16,21 1-16,1 21 0,-1 21 31,-21 22-31,0-22 0,0 0 15,0 0-15,0 22 0,0-22 16,21 21-16,-21-21 0,0 0 0,0 1 16,0-1-16,21 0 0,0 0 15,0-21-15,-21 21 0,22-21 0,-1 0 16,0 0-16,0 0 0,0 0 0,0 0 16,1 0-16,-1 0 15,0 0-15,0-21 0,0 0 0,0 21 16,1-21-16,-1 0 0,-21-1 15,21-20-15,0 21 0,0 0 0,0-22 16,1 22-16,-1-21 0,0 21 16,-21 0-16,21-1 0,-21 1 0,21 0 15,-21 0-15,0 42 32,-21 0-32,0 0 15,21 1-15,-21-1 0,21 21 16,-21-21-16,-1 0 0,22 1 0,0-1 15,0 0-15,0 0 16,-21 0-16,21 0 0,0 1 0,0-1 16,0 0-1,21-21-15,1 0 0,-1 0 16,0 0-16,0 0 0,0 0 0,0 0 16,1 0-16,-1-21 0,21 0 15,-21-1-15,0 1 0,1 0 0,20 0 16,-42 0-16,21-22 0,-21 22 15,21-21-15,-21 21 0,0-22 16,0 22-16,0 0 0,-21 0 0,0 0 16,0 0-16,0 21 0,-1 0 0,1 0 15,0 0-15,0 0 0,-21 0 16,20 0-16,1 0 0,0 21 16,0-21-16,0 21 0,21 0 0,-21 0 15,21 0-15,-22-21 0,22 22 16,0-1-16,0 0 0,0 0 15,22-21 1,-1 21-16,0-21 0</inkml:trace>
  <inkml:trace contextRef="#ctx0" brushRef="#br0" timeOffset="16823.66">22034 2455 0,'0'0'0,"0"-21"0,0 0 16,0 0 0,-21 21-16,0 0 0,0 0 15,0 0-15,-22 0 0,22 21 16,0-21-16,0 21 0,-21 0 16,20 1-16,1-22 0,0 21 0,0 0 15,0 0-15,21 0 0,0 0 16,0 1-16,0-1 0,0 0 15,21 0 1,0-21-16,0 0 0,0 0 16,22 0-16,-22 0 0,0 0 0,0 0 15,0 0-15,1 0 0,-1-21 16,0 21-16,-21-21 0,21 0 0,-21-1 16,21 22-16,-21-21 0,21 0 15,-21 0-15,0 0 0,0 42 47,-21 0-31,21 0-16,0 0 15,0 1-15,-21-1 0,0 21 16,21-21-16,-21 0 0,21 1 16,0 20-16,0-21 0,0 21 0,-21-20 15,21 20-15,-22-21 0,22 21 0,0 1 16,0-22-16,0 21 0,0 1 15,0-1-15,0 0 0,0 1 0,0-1 16,-21 0-16,21 1 0,0 20 16,0-21-16,0 1 0,0-1 0,0 0 15,-21-20-15,21 20 0,0 0 0,0-21 16,0 22-16,-21-22 0,0 21 16,21-21-16,-21 22 0,-1-22 0,22 0 15,-21 0-15,0-21 16,0 21-16,-21-21 0,20 0 0,1 0 15,-21 0-15,21 0 0,-22 0 0,22 0 16,-21-21-16,21 21 0,-22-21 16,22 0-16,-21 0 0,21-22 0,-22 22 15,22-21-15,0 21 0,0-22 16,0 1-16,21 0 0,0-1 0,0-20 16,0 21-16,0-1 0,0 1 0,0 0 15,0-1-15,0 22 0,21-21 16,-21 21-16,21-22 0,0 22 0,0 0 15,1 0-15,-1 0 0,0-1 16,0 22-16,21-21 0,-20 0 16,20 0-16,0 0 0,1 0 0,-1 21 15,-21-22-15,21 1 0</inkml:trace>
  <inkml:trace contextRef="#ctx0" brushRef="#br0" timeOffset="17099.52">22288 2519 0,'0'0'0,"0"21"47,0 0-47,0 0 0,0 1 15,0-1-15,-21 21 0,0-21 0,21 0 16,-21 1-16,21-1 0,0 0 15,0 0-15,0 0 0,0 0 16,0-42 31,0 0-31,0 0-16,0 0 0</inkml:trace>
  <inkml:trace contextRef="#ctx0" brushRef="#br0" timeOffset="17487.91">22373 2138 0,'0'0'0,"-21"0"0,0 0 16,0 0-16,-1 0 0,1 0 0,0 21 15,21 0-15,-21-21 16,21 21-16,0 1 15,21-22 1,0 21 0,0-21-16,1 0 0,20 0 15,-21 0-15,0 0 0,0 0 0,1 0 16,-1 0-16,0-21 0,0 21 16,0-22-16,-21 1 0,0 0 15,0 0-15,0 0 16,-21 21-16,0-21 0,0 21 15,0 0-15,-1 0 0,1 0 0,0 0 16,0 0-16,0 0 0,0 0 16,21 21-16,-22 0 0,22 0 15,0 0 1,0 0-16,0 1 0,0-1 16,22 0-1,-1 0-15</inkml:trace>
  <inkml:trace contextRef="#ctx0" brushRef="#br0" timeOffset="18047.64">22775 2392 0,'0'21'15,"0"0"-15,0 0 16,0 1-16,0-1 15,0 0-15,0 0 0,0 0 0,0 0 16,0 1-16,0-1 0,0 0 16,-21 0-16,21 0 0,0 0 0,-21 1 15,21-1-15,0 0 0,0 0 16,0 0-16,0 0 16,0-42 30,0 0-46,0 0 16,0 0-16,0 0 16,0-22-16,0 22 0,0 0 15,21-21-15,-21-1 0,21 22 0,0-21 16,22-1-16,-22 22 0,0 0 16,0-21-16,22 21 0,-22 21 0,21-22 15,0 1-15,-20 21 0,20 0 0,0 0 16,-21 0-16,22 0 0,-22 0 15,21 0-15,-21 21 0,1 1 0,-1-1 16,0 21-16,0-21 0,-21 22 16,0-22-16,0 21 0,0 0 15,0 1-15,-21-22 0,0 21 16,21-21-16,-21 22 0,-1-22 0,1 0 16,0 0-16,0 0 0,0 1 15,21-1-15,-21-21 0,21 21 0,-22-21 16,1 0-16,21 21 0,-21-21 15,0 0 1</inkml:trace>
  <inkml:trace contextRef="#ctx0" brushRef="#br0" timeOffset="19188">11218 3408 0,'0'0'0,"-21"0"0,0 0 16,0 0-16,0 0 16,-1 0-16,1 0 15,0 0 1,42 0 15,0 0-31,1 0 0,20 0 16,0 0-16,1 0 0,-1 0 15,0 0-15,22 0 0,-22 0 0,22 0 16,20 0-16,1 0 0,0-21 16,-1 21-16,22-21 0,0 21 0,0 0 15,21 0-15,-21-22 0,-1 22 16,22 0-16,0 0 0,0-21 0,0 21 15,0 0-15,0 0 0,0 0 16,-21 0-16,0 0 0,21 0 0,-42 0 16,21-21-16,-22 21 0,22 0 0,-42 0 15,20 0-15,-20 0 0,-1 0 16,1 0-16,-22 0 0,0 0 0,1 0 16,-22 0-16,0 0 0,21 0 15,-20 0 1,-44 0 15,1 0-31,0 0 0,0 0 0,-21 0 16,-1 0-16,-20 0 0,20 0 15</inkml:trace>
  <inkml:trace contextRef="#ctx0" brushRef="#br0" timeOffset="19851.55">11493 3620 0,'0'0'0,"-21"0"0,0 0 0,0 0 16,0 0-16,0 0 15,-1 0-15,1 0 16,0 0 0,42 0 46,0 0-62,1 0 0,-1 0 16,0-22-16,21 22 15,-21 0-15,1 0 0,20 0 0,21-21 16,-20 21-16,20 0 0,22 0 16,-22-21-16,22 21 0,21 0 0,-21 0 15,20-21-15,1 21 0,-21 0 16,21 0-16,21 0 0,-21-21 15,-1 21-15,22 0 0,-21 0 0,0 0 16,0 0-16,0 0 0,0 0 16,-22-21-16,22 21 0,-21 0 0,21 0 15,-22 0-15,-20 0 0,20 0 0,-20-22 16,-1 22-16,1 0 0,-22 0 16,1 0-16,-1 0 0,-21 0 0,0 0 15,0 0-15,1 0 0,-1 0 16,-21-21-1,-21 21 64,-1 0-79</inkml:trace>
  <inkml:trace contextRef="#ctx0" brushRef="#br0" timeOffset="42319.87">4233 5186 0,'0'-21'31,"0"0"-15,0-1-16,0 1 16,0 0-16,21 0 15,-21 0-15,0 0 0,0-1 0,0 1 16,0 0-16,0 0 0,0 0 0,0 0 15,0-1-15,0 1 0,-21 0 16,21 0-16,-21 0 0,0 21 0,0 0 16,-22 0-16,22 0 0,0 0 15,-21 0-15,21 0 0,-22 0 16,1 0-16,21 21 0,-22 0 16,1 0-16,0 0 0,21 22 0,-22-22 15,1 21-15,21-21 0,-22 22 16,22-1-16,0 0 0,-21 1 0,21-1 15,-1 0-15,1 1 0,21-1 16,0-21-16,-21 22 0,21-22 0,0 0 16,0 0-16,0 0 0,21 0 0,0 1 15,1-22-15,-1 0 0,21 0 16,-21 0-16,22 0 0,-1 0 0,0 0 16,1 0-16,-22 0 0,21-22 15,0 1-15,1 0 0,-1 0 16,-21 0-16,22 0 0,-22-1 0,0 1 15,0 0-15,0 0 0,0-21 16,1 20-16,-1 1 0,0 0 0,-21 0 16,0 0-16,21 0 0,-21-1 15,21 1-15,-21 0 0,21 21 16,-21 21 15,0 0-15,0 22-16,0-22 0,0 0 15,0 0-15,0 22 0,0-22 16,0 21-16,0 0 0,0-20 16,0 20-16,0 0 0,0 1 0,22 20 15,-22-21-15,21 22 0,-21-22 16,0 22-16,0-22 0,21 22 0,-21-22 16,0 21-16,0-20 0,0 20 0,0-20 15,0 20-15,0-21 0,0 22 16,0-22-16,0 22 0,-21-1 0,21-20 15,0-1-15,-21 21 0,21-20 16,-22-1-16,1 0 0,21 1 0,0-22 16,-21 21-16,0 1 0,0-22 0,21 21 15,-21-21-15,-1 22 0,1-22 16,21 0-16,-21 0 0,21 0 16,-21 0-16,21 1 0,-21-22 15,0 21-15,-1-21 0,1 0 16,0-21-1,0-1-15,0 1 0,0 0 0,-1 0 16,1 0-16,0 0 0,-21-22 0,-1 22 16,1-21-16,0-1 0,-1 1 15,1 0-15,0-22 0,-1 22 0,1-22 16,0 1-16,21-1 0,-1 22 16,1-21-16,21-1 0,0 1 0,0 20 15,0-20-15,0-1 0,0 22 16,21-22-16,1 22 0,20-21 15,-21 20-15,0 1 0,22 0 0,-1-1 16,-21 1-16,21 21 0,1-22 16,-1 22-16,0 0 0,-20 0 0,20 0 15,0 0-15,-21-1 0,22 1 16,-22 21-16,0-21 0,0 21 0,0 0 16,1 0-16,-22-21 0,21 21 31,0 0 0,0 0-15,0 0-1,0 0-15</inkml:trace>
  <inkml:trace contextRef="#ctx0" brushRef="#br0" timeOffset="43111.7">4508 5376 0,'43'0'31,"-22"0"-31,0 0 0,0-21 16,0 0-16,1 0 0,-1 21 15,0-21-15,0 0 0,0 21 0,0-22 16,1 1-16,-1 0 0,0 21 15,0-21-15,0 0 0,0 0 0,-21-1 16,0 1-16,0 0 0,0 0 16,0 0-16,-21 0 15,0 21 1,0 0-16,0 0 0,0 0 16,-1 0-16,1 21 0,0 0 0,0-21 15,0 21-15,0 0 0,-1 22 16,1-22-16,0 0 0,21 21 0,0-21 15,-21 1-15,21 20 0,0-21 16,0 0-16,0 22 0,0-22 0,0 0 16,0 0-16,21 0 0,0 0 15,0 1-15,1-1 0,-1-21 0,0 21 16,0-21-16,0 21 0,0-21 0,1 0 16,20 0-16,-21 0 0,0 0 15,0 0-15,22-21 0,-22 0 16,0 21-16,21-21 0,-20-1 0,-1 1 15,21 0-15,-21-21 0,0 21 0,1-1 16,-1-20-16,0 0 0,0-1 16,21 1-16,-20-21 0,-1 20 15,0 1-15,0-22 0,0 22 0,0 0 16,-21-1-16,22 1 0,-22 0 16,21 21-16,-21-1 0,21 1 0,-21 0 15,0 0-15,0 42 47,0 0-47,-21 0 0,0 22 0,21-22 16,-22 21-16,22 1 0,0-1 15,-21 21-15,21-20 0,-21-1 0,21 0 16,-21 1-16,21 20 0,0-20 16,0-22-16,0 21 0,0 0 15,0-20-15,0-1 0,0 0 0,0 0 16,0 0-16,0 0 0,21 1 15,0-22-15,0 0 0,1 0 16,-1 0-16,0 0 0,0 0 0,0 0 16,0 0-16,-21-22 0,22 22 15,-1-21-15,0 0 0,0 21 0,0-21 16,0 0-16,-21 0 0,22-22 16,-1 22-16,-21 0 0,0 0 0,0 0 15</inkml:trace>
  <inkml:trace contextRef="#ctx0" brushRef="#br0" timeOffset="43383.54">5270 5017 0,'0'0'0,"22"0"15,-1 0 1,0 0-16,0 0 0,0 0 15,0-22-15,1 22 0,-1 0 16,21 0-16,-21-21 0,0 21 0,22 0 16,-22 0-16,0-21 0,21 21 0,-20 0 15,-1 0-15,0-21 16</inkml:trace>
  <inkml:trace contextRef="#ctx0" brushRef="#br0" timeOffset="44348.42">7556 5567 0,'0'0'16,"0"21"-1,-21-21 1,0 0 0,21-21 30,0 0-30,21 0 0,0-1-16,1 1 15,-1 21-15,-21-21 0,21 0 0,0 0 16,0 21-16,0-21 0,22-1 16,-22 1-16,0 0 0,21-21 0,-20 21 15,20-1-15,0-20 0,1 21 0,-1-21 16,0 20-16,1-20 0,-1 0 15,0-1-15,1 1 0,20 0 0,-21-1 16,1 22-16,20-21 0,-20 0 16,20-1-16,1 22 0,-1-21 0,-21 21 15,22-22-15,-1 1 0,1 21 0,-1-22 16,1 22-16,-1-21 16,-20 21-16,20-22 0,1 22 0,-22-21 15,22 0-15,-22 20 0,21-20 16,1 21-16,-22-21 0,22 20 0,-22-20 15,22 21-15,-22 0 0,21-22 0,-20 22 16,-1 0-16,0 0 0,1 0 16,-1 0-16,0 21 0,-20-22 0,20 1 15,-21 0-15,0 21 0,22-21 16,-22 21-16,0-21 0,0 21 16,0 0-16,-21-21 15,21 21-15,1 0 16,-44 0 62,1 0-78,0 0 0,0 0 16,0 0-16</inkml:trace>
  <inkml:trace contextRef="#ctx0" brushRef="#br0" timeOffset="45115.38">9546 3471 0,'-42'0'32,"42"22"-32,0-1 15,0 0-15,0 0 16,21 0 0,0-21-16,0 0 0,0 21 15,1-21-15,20 0 0,0 0 0,-21 22 16,22-22-16,-1 0 0,0 0 15,1 0-15,20 0 0,-20 0 0,-1 21 16,21-21-16,-20 0 0,-1 0 16,0 0-16,1 0 0,-1 0 0,0 0 15,1 0-15,-22 0 0,21 0 0,-21 0 16,1 0-16,-1 0 0,0 0 16,0 0-16,-21-21 0,21 21 15,-21-22 1,-21 22 15,0 0-31,0 0 0,0 22 16,-1-22-16,1 21 0,0 0 0,0 0 15,0 0-15,0 0 16,-1 1-16,1-1 0,0 21 0,-21-21 16,21 0-16,-1 1 0,1 20 15,0-21-15,0 21 0,0-20 0,0 20 16,-1-21-16,1 21 0,0-20 0,0-1 15,0 0-15,0 0 0,21 0 16,-22 0-16,22 1 0,-21-22 0,21 21 16,0 0-16,-21 0 15,0 0 1,21 0 15,0-42 63</inkml:trace>
  <inkml:trace contextRef="#ctx0" brushRef="#br0" timeOffset="53151.49">1757 9229 0,'0'-21'0,"0"-1"15,0 1 1,0 0-16,0 0 16,0 0-1,21 0-15,-21-1 0,0 1 16,0 0-16,0 0 15,0 0-15,0 0 16,0 42 31,0 0-47,0 0 16,-21 0-16,21 0 0,0 1 15,-21 20-15,21-21 0,0 0 0,0 22 16,0-22-16,-22 0 0,22 21 15,-21-21-15,21 1 0,0-1 0,0 21 16,0-21-16,-21 0 0,21 1 16,-21 20-16,21-21 0,0 0 15,0 0-15,0 1 0,0-1 0,0 0 16,0 0-16,0 0 0,0 0 16,0 1-16,-21-22 0,21 21 0,0 0 15,0 0-15,0 0 16,0 0-16,0 1 0,0-1 15,0 0-15,0 0 16,0 0 0,0-42 46,-21 0-46,21 0-16,0 0 15,0-1-15,0 1 0,0 0 0</inkml:trace>
  <inkml:trace contextRef="#ctx0" brushRef="#br0" timeOffset="54667.46">1439 9102 0,'-42'0'31,"21"0"0,21-21-15,0-1-1,0 1 1,21 21-16,0-21 0,0 0 16,0 21-16,-21-21 15,22 0-15,-1 21 0,21-22 0,-21 22 16,0-21-16,1 21 0,20-21 16,-21 21-16,0 0 0,22 0 0,-22-21 15,0 21-15,21 0 0,-21 0 16,1 0-16,-1 0 0,0 21 0,21 0 15,-21-21-15,-21 21 0,22 1 16,-1-1-16,0 0 0,-21 0 0,0 0 16,21 0-16,-21 1 0,21-1 0,-21 0 15,0 0-15,0 0 16,0 0-16,0 1 0,0-1 16,-21 0-16,0-21 0,21 21 15,-21 0-15,0 0 0,-1-21 0,1 22 16,0-1-16,0 0 0,-21-21 15,20 21-15,1 0 0,0-21 0,0 21 16,0-21-16,0 22 16,-1-22-16,1 21 15,0-21 1,21-21 46,0-1-46,0 1-16,21 21 0,0-21 0</inkml:trace>
  <inkml:trace contextRef="#ctx0" brushRef="#br0" timeOffset="55428.13">1736 9186 0,'0'0'0,"-22"0"31,22-21-31,22 0 16,-1 21-16,0-21 0,0 0 16,0 21-16,22-21 0,-22-1 0,0 22 15,0-21-15,21 0 0,-20 21 16,-1 0-16,0-21 0,0 21 16,-21 21-1,-21 0 1,0 0-16,-22 1 0,22-1 15,-21 0-15,0 0 0,-1 0 0,1 0 16,21 1-16,-22-1 0,22 0 16,0-21-16,0 21 0,0-21 0,21 21 15,21-21 1,0 0 0,0 0-16,0 0 0,1 0 15,-1 0-15,0 0 0,21 0 0,-21-21 16,1 21-16,-1 0 0,21-21 15,-21 21-15,0-21 0,1 21 16,-1 0-16,-21-21 0,21 21 16,-21-22-16,-21 22 15,0 0 1,-1 0-16,1 0 0,0 0 16,0 0-16,0 0 0,0 0 15,-1 0 16</inkml:trace>
  <inkml:trace contextRef="#ctx0" brushRef="#br0" timeOffset="55747.95">1736 9165 0,'0'0'0,"-43"21"31,43 1-31,21-22 63,1 0-63,-1 0 15,0-22-15,0 1 16,0 21-16,-21-21 0,21 21 16,1-21-16,-44 21 47,22-21-47,-21 21 0,0 0 15</inkml:trace>
  <inkml:trace contextRef="#ctx0" brushRef="#br0" timeOffset="56316.63">1693 8932 0,'0'22'16,"0"-1"-16,0 0 16,0 0-16,-21 0 0,21 0 15,0 22-15,0-22 0,0 21 0,-21 1 16,21-1-16,0-21 0,0 21 16,0 1-16,-21-1 0,21 0 0,-21 1 15,21-22-15,-22 21 0,22 1 16,0-22-16,0 21 0,-21-21 15,21 0-15,0 1 0,-21-1 16,21 0-16,0 0 0,0 0 16,0-42 46,0 0-62,0 0 16,0 0-1,0-1 1,0 1-16,0 0 16,0 0-16,0 0 15</inkml:trace>
  <inkml:trace contextRef="#ctx0" brushRef="#br0" timeOffset="56812.38">1397 9017 0,'0'0'0,"-21"-21"0,21 0 15,0 0 1,0-1-16,0 1 16,21 21-16,0-21 0,0 0 0,22 21 15,-22-21-15,21 21 0,-21-21 16,22 21-16,-1-22 0,-21 22 16,21 0-16,1 0 0,-22 0 15,21 0-15,-21 22 0,22-1 0,-22 0 16,0 0-16,0 0 0,0 22 15,1-22-15,-22 21 0,0-21 0,0 22 16,0-1-16,0-21 0,-22 21 16,1-20-16,-21-1 0,21 21 0,0-21 15,-22 0-15,22 1 0,-21-1 16,21 0-16,-1-21 0,1 21 0,0-21 16,0 0-16,0 21 0,0-21 15,21-21 32,21 0-31,0 0-16,0 21 0,0-21 15</inkml:trace>
  <inkml:trace contextRef="#ctx0" brushRef="#br0" timeOffset="57352.06">2413 8869 0,'0'0'0,"21"0"0,-21-21 16,0 0-16,-21 42 31,0 0-15,0 0-16,-1 0 0,22 0 15,-21 22-15,0-22 0,0 21 0,21-21 16,-21 22-16,0-22 0,-1 21 16,22-21-16,0 22 0,-21-22 0,21 0 15,0 0-15,0 0 0,0 1 16,0-1-16,0 0 0,21 0 16,1-21-16,-1 0 15,0 0-15,0 0 0,0 0 16,22 0-16,-1 0 0,-21-21 0,21 0 15,-20 0-15,20 21 0,-21-22 16,0 1-16,0 0 0,1 0 0,-1-21 16,0 20-16,-21-20 0,0 21 0,0-21 15,0-1-15,0 22 0,0-21 16,0-1-16,0 22 0,-21 0 0,0-21 16,-1 21-16,1-1 0,0 22 15,0-21-15,0 21 0,0 0 0,-1 0 16,1 0-16,0 0 15,0 0-15,0 0 0,0 0 0,-1 0 16,1 21-16,21 1 0,-21-1 16,21 0-16,0 0 15,0 0-15,0 0 0,0 1 16,0-1-16,21 0 16,0-21-16,1 21 0</inkml:trace>
  <inkml:trace contextRef="#ctx0" brushRef="#br0" timeOffset="57903.75">3090 8848 0,'0'0'0,"0"-21"0,21 21 0,-42 0 31,0 0-31,0 0 15,0 0-15,0 0 0,-1 0 16,1 21-16,0 0 0,0-21 0,0 21 16,0 0-16,-1 0 0,1 1 15,0-1-15,0-21 0,21 21 0,0 0 16,0 0-16,0 0 0,0 1 16,21-22-16,0 0 15,0 21-15,1-21 16,-1 0-16,0 0 0,0 21 15,0-21-15,0 0 0,1 0 0,-1 0 16,0 21-16,0-21 0,0 0 16,-21 21-16,21-21 0,-21 21 15,22-21-15,-22 22 0,0-1 16,0 0 0,0 0-16,-22 0 15,1-21-15,0 0 0,0 21 16,0-21-16,0 22 0,-1-22 0,1 0 15,-21 21-15,21-21 0,0 0 0,-1 0 16,1 0-16,0 0 0,0 0 16,0 0-16,0 0 0,-1 0 15,1 0-15,0 0 16,0 0-16,21-21 31,0-1-15,0 1-16,21 21 15,-21-21-15,21 21 0,0-21 0</inkml:trace>
  <inkml:trace contextRef="#ctx0" brushRef="#br0" timeOffset="58407.72">3598 8361 0,'0'0'0,"0"-21"0,-21 21 32,0 21-1,21 0-31,-21-21 0,21 21 0,0 0 15,0 22-15,0-22 0,0 0 16,-21 0-16,21 22 0,-22-1 0,22-21 16,0 21-16,-21 1 0,21-1 15,-21 0-15,21 1 0,-21-1 0,0-21 16,21 22-16,-21-1 0,21 0 16,0-21-16,0 22 0,-22-22 0,22 21 15,0-21-15,0 1 0,0-1 16,0 0-16,0 0 0,0 0 15,0 0-15,22-21 16,-1 22-16,0-22 16,0 0-1,0 0-15,0 0 0,1-22 16,-1 22-16,0-21 0,0 0 16,0 21-16,-21-21 15,21 21-15,-21-21 0,22 0 0,-22-1 16,21 1-16,-21 0 15,0 0-15,0 0 0,0 0 16</inkml:trace>
  <inkml:trace contextRef="#ctx0" brushRef="#br0" timeOffset="58792.7">3302 8805 0,'0'0'16,"-21"0"-16,0 0 0,42-21 31,0 21-15,0 0-16,21 0 15,-20 0-15,-1 0 0,0 0 16,21-21-16,-21 21 0,22 0 0,-22 0 15,21 0-15,-21 0 0,1 0 16,-1 0-16,0 0 0,0 0 0,0 0 16,0 0-16,1 0 15</inkml:trace>
  <inkml:trace contextRef="#ctx0" brushRef="#br0" timeOffset="59779.64">4974 9017 0,'0'0'0,"-21"0"0,0 0 0,0 0 16,-1 0-16,1 0 0,0 0 15,0 0-15,0 0 0,0 0 0,-1 0 16,1 0 0,42 0 15,1 0-31,-1 0 15,0 0-15,0 0 0,0 0 0,0 0 16,1 0-16,20 0 0,-21 0 0,21 0 16,1 0-16,-1 0 0,0 0 15,1 0-15,-1 0 0,22 0 0,-22 0 16,21 0-16,1 0 0,-1 0 16,-20 0-16,20-21 0,1 21 0,-22 0 15,22 0-15,-22 0 0,0-21 0,1 21 16,-1 0-16,0 0 0,-21 0 15,22 0-15,-22 0 0,0 0 16,0 0-16,0-21 0,1 21 0,-1 0 16,-21-22 62,0 1-63,0 0 1</inkml:trace>
  <inkml:trace contextRef="#ctx0" brushRef="#br0" timeOffset="60428.86">6096 8530 0,'0'0'0,"-21"0"0,21 21 31,0 1-31,0-1 16,0 0 0,21-21-16,0 21 0,-21 0 15,21-21-15,0 21 0,1-21 0,-22 22 16,21-22-16,0 21 16,0-21-16,0 0 0,0 21 0,1-21 15,-1 21-15,0-21 0,0 0 16,0 0-16,0 21 0,1-21 15,-1 21-15,0-21 0,0 0 0,0 0 16,0 0-16,1 0 0,-1 0 0,0 0 16,0 0-16,0 0 15,0 22-15,-21-1 32,-21-21-32,21 21 15,-42-21-15,21 0 0,0 21 0,-1-21 16,-20 21-16,21 0 15,0-21-15,-22 22 0,22-1 0,-21 0 0,21 0 16,-22 0-16,1 0 0,21 22 16,0-22-16,-22 0 0,22 0 15,0 22-15,0-22 0,0 0 0,0 0 16,-1 0-16,22 0 0,-21 1 0,21-1 16,0 0-16,0 0 15,0-42 32,21 0-47,1 0 16,-1 21-16</inkml:trace>
  <inkml:trace contextRef="#ctx0" brushRef="#br0" timeOffset="61851.72">7429 8636 0,'0'0'0,"22"-21"0,-1 21 15,-21-21-15,21 21 0,-21-21 16,0-1-16,0 1 0,0 0 16,-21 21 15,0 0-31,-1 0 15,1 21-15,0-21 16,21 21-16,0 1 0,0-1 0,-21 21 16,21-21-16,-21 0 0,21 22 0,-21-1 15,21-21-15,0 22 16,0-1-16,0-21 0,-22 21 0,22-20 16,0 20-16,0-21 0,0 21 0,0-20 15,0-1-15,0 0 0,22 0 16,-22 0-16,0 0 0,21 1 0,0-22 15,0 21-15,0-21 0,0 0 16,1 0-16,-1 0 0,0 0 16,0 0-16,0 0 0,22 0 0,-22-21 15,21-1-15,-21 1 0,22 0 0,-1 0 16,0 0-16,-21 0 0,22-22 16,-22 22-16,21-21 0,-21 21 15,1-22-15,-1 1 0,0 0 0,0 20 16,-21-20-16,0 21 0,0 0 15,0-22-15,0 22 0,0 0 16,-21 21 0,0 0-16,0 0 15,-1 0-15,1 0 0,21 21 0,0 0 16,-21-21-16,21 22 0,-21-1 0,21 0 16,0 0-16,0 0 15,21-21-15,0 21 16,0-21-16,1 0 15,-1 0-15,0 0 0,0 0 16,0 0-16,0 0 0,1 0 0,-1-21 16,0 21-16,-21-21 0,21 0 15,0 21-15,0-21 0,1 0 0,-22-1 16,21 1-16,0 21 0,-21-21 16,21 21-16,-21-21 15,0 42 32,0 0-47,0 0 16,-21-21-16,21 43 0,0-22 0,0 0 15,-21 0-15,21 22 0,-21-22 16,21 21-16,0-21 0,0 0 16,0 22-16,0-22 0,0 0 0,0 0 15,0 0-15,0 1 0,0-1 0,0 0 16,21-21-16,0 21 0,0-21 15,0 21-15,0-21 0,1 0 16,-1 0-16,0 0 0,0 0 0,0 0 16,0 0-16,1 0 0,20-21 15,-21 0-15,0 21 0,0-21 0,22 0 16,-22-1-16,0 1 0,0 0 16,22 0-16,-22 0 0,-21 0 15,21-22-15,0 22 0,0 0 0,-21-21 16,0 20-16,0 1 0,0 0 0,0 0 15,0 0-15,0 0 0,0-1 16,-21 22 0,0 0-1,0 0-15,0 0 16,-1 22-16,22-1 0,-21 0 0,21 0 16,0 0-16,-21 0 0,21 22 0,0-22 15,-21 21-15,21-21 0,0 1 16,0-1-16,0 21 0,0-21 15,0 0-15,0 1 0,0-1 16,0 0-16,21-21 0,0 21 16,0 0-16,1-21 0,-1 0 15,0 0-15,21 0 0,-21 0 0,1 0 16,20 0-16,-21-21 0,0 21 16,0-21-16,22 0 0</inkml:trace>
  <inkml:trace contextRef="#ctx0" brushRef="#br0" timeOffset="63143.98">9652 8700 0,'0'-22'15,"-42"-20"1,20 42-1,1 0-15,0 0 0,0 0 0,0 0 16,0 0-16,-1 0 0,1 0 16,0 0-16,0 0 0,0 21 15,0 0-15,-1-21 0,22 43 0,-21-22 16,0 0-16,0 0 0,0 22 16,21-22-16,-21 21 0,-1-21 15,22 22-15,-21-22 0,21 0 0,0 21 16,0-21-16,0 1 0,0-1 0,0 0 15,0 0-15,0 0 16,21 0-16,1-21 16,-1 0-16,0 0 0,0 0 0,0 0 15,0 0-15,1-21 0,-1 21 16,0-21-16,0 0 0,0 0 0,0 0 16,1-1-16,-1 1 0,0 0 0,0-21 15,0 21-15,0-22 0,1 1 16,-1 21-16,0-22 0,-21 22 15,0 0-15,0 0 0,21 0 0,-21 0 16,0-1-16,0 1 16,-21 21-1,0 21 1,0 1-16,21-1 0,-22 0 16,22 0-16,0 21 0,0-20 15,0-1-15,-21 21 0,21-21 0,0 0 16,0 22-16,0-22 0,0 0 15,0 0-15,0 0 0,0 1 0,0-1 16,0 0-16,21 0 0,1 0 16,-1-21-16,0 0 0,21 0 15,-21 0-15,1 0 16,-1 0-16,0 0 0,21 0 0,-21-21 16,22 0-16,-22 0 0,21 0 0,-21-1 15,1 1-15,-1 0 0,0-21 16,0-1-16,0 22 0,0-21 0,1 0 15,-1-1-15,0 1 0,0 0 0,0-1 16,0 1-16,-21 0 0,22 20 16,-22-20-16,21 21 0,-21-21 0,0 20 15,0 1-15,0 0 0,0 0 0,0 0 16,0 0-16,-21 21 47,21 21-47,-22 0 15,22 0-15,-21 0 0,21 22 0,0-22 16,0 0-16,0 21 0,-21-21 0,21 22 16,0-22-16,-21 21 0,21-21 15,0 22-15,0-1 0,0-21 0,0 22 16,0-22-16,0 21 0,0 0 0,0-20 16,0-1-16,0 21 0,0-21 15,0 0-15,21 1 0,-21-1 0,21 0 16,0-21-16,1 21 0,-1-21 0,0 0 15,0 21-15,0-21 0,0 0 16,22 0-16,-22 0 0,0 0 16,0 0-16,0 0 0,22-21 0,-22 21 15,0-21-15,21 0 0,-20 0 0,-1-1 16,0 1-16,21 0 0,-21 0 16,1 0-16,-1-22 0,0 22 0,0-21 15,0 21-15,0-22 0,-21 22 0,0 0 16,22 0-16,-22 0 0,0 0 15,0-1-15,0 1 0,0 0 16,-22 21 0,1 0-1,21 21-15,-21 0 0,0-21 16,21 22-16,0-1 0,-21 0 0,21 21 16,-21-21-16,21 1 0,0-1 15,0 21-15,0-21 0,0 0 0,0 1 16,0-1-16,0 0 0,0 0 0,21 0 15,0 0-15,-21 1 0,21-22 16,0 0-16,0 21 0,1-21 0,-1 0 16,0 0-16,0 0 0,0 0 0,22 0 15,-22 0-15,0 0 0,0-21 0,0 21 16,0-22-16,1 1 0,-1 0 16,0 0-16,0 0 0,-21 0 0,0-1 15,21 1-15,-21 0 0,0 0 16,0 0-16,0-22 0,0 22 15,0 0-15</inkml:trace>
  <inkml:trace contextRef="#ctx0" brushRef="#br0" timeOffset="63521.6">9906 8573 0,'21'0'0,"-42"0"0,63 0 0,-21 0 15,22-22-15,-22 22 0,21-21 16,1 21-16,-22 0 0,21-21 0,0 21 15,-20 0-15,20-21 0,-21 0 0,0 21 16,0 0-16,22 0 0,-43-21 16,21 21-16,0 0 0,0 0 15,0 0-15</inkml:trace>
  <inkml:trace contextRef="#ctx0" brushRef="#br0" timeOffset="64583.51">12382 8678 0,'0'0'0,"0"-21"32,0 0-32,0 0 15,0 0-15,22 21 16,-1-21-16,0 21 0,0-22 0,-21 1 16,21 21-16,22-21 0,-22 21 0,0 0 15,0-21-15,21 21 0,-20 0 16,20 0-16,-21 0 0,21 0 0,1 0 15,-22 21-15,21-21 0,-21 21 16,1 0-16,-1 22 0,0-22 16,0 0-16,0 21 0,-21-20 0,0 20 15,0 0-15,0-21 0,0 22 0,0-1 16,0-21-16,-21 0 0,0 1 16,0-1-16,0 0 0,21 0 0,-22 0 15,1-21-15,0 0 16,21-21-1,0 0 1,0 0-16,0 0 0,21-1 0,-21 1 16,21 0-16,1-21 0,-1 21 15,0-22-15,-21 1 0,21 21 16,0-22-16,0 22 0,1 0 0,20-21 16,-21 21-16,0-1 0,-21 1 15,21 21-15,1-21 0,-1 21 0,-21-21 16,21 21-16,0 0 15,-21 21 1,0 0-16,0 0 16,0 1-1,0-1 1</inkml:trace>
  <inkml:trace contextRef="#ctx0" brushRef="#br0" timeOffset="64967.29">13420 8721 0,'0'0'0,"21"0"0,0 0 15,0-21-15,0 21 16,0-22-16,1 22 0,-1-21 0,0 21 16,-21-21-16,21 21 0,-21-21 0,0 0 15,21 21-15,-21-21 0,0-1 16,-21 22-1,0 0-15,0 0 0,0 0 16,-1 0-16,1 0 0,0 0 16,0 22-16,0-1 0,0-21 15,-1 21-15,1 0 0,0 0 0,0 22 16,0-22-16,21 0 0,0 21 0,0-21 16,0 1-16,0 20 0,0-21 15,0 0-15,0 0 0,21 1 0,0-1 16,0-21-16,0 21 0,1-21 0,-1 0 15,0 21-15,21-21 0,-21 0 16,22 0-16,-22 0 0,21 0 0,1 0 16,-1 0-16,0-21 0,-21 21 15,22-21-15,-1 0 0,-21-1 16,22 1-16,-22 0 0,0 0 0,21 0 16</inkml:trace>
  <inkml:trace contextRef="#ctx0" brushRef="#br0" timeOffset="65336.35">14139 8573 0,'0'-22'0,"0"1"0,0 0 16,-21 21 15,0 0-31,21 21 16,-21 0-16,21 1 16,-21-1-16,-1 0 0,22 21 0,0 1 15,-21-1-15,21 0 0,-21 1 16,0 20-16,21-21 0,0 22 15,-21-1-15,0 1 0,21-22 0,0 22 16,-22-1-16,22 1 0,-21-1 0,0 1 16,21-1-16,-21 22 0,0-22 15,21 1-15,-21 21 0,-1-22 0,1 1 16,0-1-16,0 1 0,0-1 0,0-21 16,-1 22-16,1-22 0,0 22 0,0-22 15,0-21-15,21 22 0,0-22 16,-21 0-16,21 0 0,0-42 31,0 0-31,0 0 0,0-1 16,21 1-16,-21-21 0,21 21 15,0-22-15,0 1 0,0 0 0,1-1 16,-1-20-16,0 21 0</inkml:trace>
  <inkml:trace contextRef="#ctx0" brushRef="#br0" timeOffset="65720.13">14033 8721 0,'0'0'0,"-21"-43"0,21 22 0,-21 0 0,21 0 16,-21 0-16,21 0 0,0-1 16,0 1-16,0 0 0,0 0 15,21 21-15,0-21 0,22 21 0,-22 0 16,21-21-16,0 21 0,1 0 15,-22 0-15,21 0 0,1 0 0,-1 0 16,-21 0-16,21 0 0,-20 21 16,-1 0-16,-21 0 0,21 0 0,-21 0 15,0 1-15,0-1 0,0 0 0,-21 21 16,0-21-16,-1 1 0,-20-1 16,0 0-16,21 0 0,-22 0 15,1 0-15,0 1 0,-1-22 0,22 21 16,0 0-16,0-21 0,0 0 15,-1 0-15,1 21 0,21 0 32,21-21-17,1 0-15,-1 0 16,0 0-16,0 0 0,0-21 16</inkml:trace>
  <inkml:trace contextRef="#ctx0" brushRef="#br0" timeOffset="68287.97">14668 8488 0,'0'21'31,"0"0"-15,0 0-16,-21 1 0,21-1 15,-21 0-15,21 0 0,0 0 0,-21 0 16,21 1-16,-21 20 0,21-21 16,0 0-16,0 0 0,0 1 0,0-1 15,0 0-15,0 0 0,0 0 16,21 0-16,0-21 16,0 22-16,0-22 0,1 0 15,-1 0-15,0 0 0,0 0 16,0-22-16,22 1 0,-22 21 0,0-21 15,0-21-15,0 21 0,0-1 16,1-20-16,-1 21 0,-21 0 0,0-22 16,21 22-16,-21-21 0,0 21 0,0 0 15,0-1-15,-21 1 0,0 0 16,-1 0-16,1 0 0,-21 21 16,21 0-16,0 0 0,-1 0 0,1 0 15,0 0 1,0 0-16,0 21 0,21 0 0,0 0 15,-21 0-15,21 1 0,0-1 16,0 0-16,0 0 0,0 0 16,0 0-16,0 1 0,0-1 0,0 0 15,0 0-15,0 0 0,0 0 0,21 1 16,0-22-16,-21 21 0,21-21 16,0 0-16,0 0 0,1 0 0,20 0 15,-21 0-15,0 0 0,22 0 0,-1 0 16,0-21-16,-21 21 0,22-22 15,20 1-15,-20 0 0,-1-21 16,-21 21-16,21-1 0,1 1 0,-22 0 16,0 0-16,0 0 0,-21 0 15,0-1-15,0 1 0,0 0 16,-21 21-16,0 0 16,0 0-16,0 0 0,-1 0 15,1 21-15,21 0 0,-21-21 0,21 22 16,0-1-16,0 0 0,0 0 15,0 0-15,0 0 0,0 1 16,21-1-16,0 0 0,-21 0 16,22 0-16,-22 0 0,21-21 15,-21 22-15,0-1 16,21-21-16,-21 21 0,21-21 16,0 0-16,-21 21 0,21-21 0,1 0 15,-1 0-15,0 0 16,0 0-16,0 0 0,0 0 0,1 0 15,-1 0-15,0-21 0,0 21 0,0-21 16,0 0-16,-21-1 0,22 1 16,-1 0-16,0 0 0,0 0 0,-21 0 15,0-1-15,21 1 0,-21 0 16,0 0-16,21 0 0,-21 0 16,0-1-16,-21 22 31,21 22-16,-21-1-15,21 0 0,0 0 16,-21 0-16,21 0 0,-21 1 16,21-1-16,0 0 0,-21 0 0,21 0 15,0 0-15,0 1 0,0-1 0,0 0 16,0 0-16,0 0 16,21 0-16,0-21 15,0 0-15,0 0 0,0 0 0,1 0 16,-1 0-16,0 0 0,21-21 15,-21 0-15,1 0 0,20 0 16,0 0-16,-21-1 0,22 1 0,-1-21 16,-21 21-16,22-22 0,-22 22 15,0-21-15,21 21 0,-21 0 0,-21-1 16,0 1-16,0 0 0,0 0 0,-21 21 31,0 0-31,0 0 0,0 0 0,0 0 16,-1 21-16,1-21 0,21 21 0,-21 0 15,21 1-15,0-1 0,0 0 16,0 0-16,0 0 0,0 0 16,0 1-16,0-1 0,0 0 15,21 0-15,0-21 0,-21 21 16,22 0-16,-1 1 0,0-1 16,0-21-16,-21 21 0,0-42 46,-21 21-46,0-21 16,0 21-16,21-22 0,-22 22 16,1 0-16,21-21 0,-21 21 15,0 0-15,0 0 16,0 21-16,21 1 16,0-1-16,0 0 0,0 0 15,21 0-15,0 0 16,0 1-16,0-22 0,0 21 15,1-21-15,20 0 0,-21 0 0,21 0 16,1 0-16,-22 0 0,21 0 0,-21 0 16,22 0-16,-22 0 0,21-21 15,-21-1-15,22 1 0,-22 0 0,0 0 16,0 0-16,0-22 0,1 22 0,-1-21 16,-21 0-16,21-1 0,0 1 15,0 0-15,-21-1 0,21-20 16,1 20-16,-1-20 0,-21 21 0,21-22 15,0 1-15,-21 20 0,21-20 16,0 20-16,1 1 0,-1 21 0,0-21 16,-21 20-16,0 1 0,21 21 15,-42 21 1,21 1-16,-21 20 0,0-21 16,-1 21-16,1 1 0,0-1 15,21 22-15,-21-22 0,0 0 0,0 1 16,-1-1-16,1 21 0,0-20 0,21-1 15,-21 0-15,0 1 0,21-1 16,0 0-16,-21 1 0,21-22 0,0 21 16,0 1-16,0-22 0,0 21 0,0-21 15,0 0-15,0 1 16,0-1-16,21-21 0,-21 21 0,21-21 16,0 0-16,0 0 0,0 0 0,1 0 15,-1 0-15,0 0 16,0-21-16,21 0 0,-20-1 0,-1 1 15,0 0-15,21-21 0,-21 21 0,1-22 16,-1 22-16,0 0 0,0 0 16,0 0-16,-21-1 0,0 1 0,0 0 15,-21 42 17,0 0-32,0 1 0,0-1 15,21 0-15,0 21 0,-22-21 16,22 1-16,0-1 0,0 21 15,0-21-15,0 0 0,0 1 0,0-1 16,0 0-16,22-21 0,-22 21 0,21-21 16,0 0-16,0 0 0,0 0 15,0 0-15,1 0 0,-1 0 0,0 0 16,0 0-16,0-21 0,22 0 0,-22 0 16,0-1-16,0 1 0,0-21 15,0 21-15,1-22 0,-22 1 0,0 21 16,21-21-16,-21-1 0,0 22 15,0-21-15,0 21 0,-21-1 16,-1 1-16,1 0 0,0 21 0,0 0 16,-21 0-16,20 0 0,-20 0 0,0 0 15,21 21-15,-22 0 0,22 1 16,0-1-16,-21 0 0,42 21 0,-22-21 16,22 1-16,0 20 0,0-21 0,0 21 15,0-20-15,0 20 0,0-21 16,22 0-16,-1 0 0,0 1 0,21-1 15,-21 0-15,22-21 0,-22 0 0,21 0 16,-21 0-16,1 0 0,20 0 16,-21 0-16,21 0 0,-20-21 0,20 0 15,-21-1-15,0 1 0,0 0 16,22-21-16,-22 21 0,0-22 16,21 22-16,-20 0 0,-1-21 0,0 20 15,0 1-15,0 21 0,0-21 0,1 0 16,-1 21-16,0 0 15,0 0-15,0 0 16,-21 21-16,0 0 0,21 0 16,-21 1-16,22-1 15,-22 21-15,0-21 0,0 0 0,0 1 16,0-1-16,0 0 0,0 0 0,0 0 16,0 0-16,0 1 15,-22-22 1,22-22-1,0 1 1,0 0-16,0 0 16,0 0-16,0 0 0,0-1 0,0 1 15,0 0-15,0 0 0,0 0 16,0 0-16,22-1 0,-1 22 16,-21-21-16,21 21 0,0 0 15,0-21-15,0 0 0,1 21 16,-1 0-16,0 0 15,0-21-15,0 21 0,0 0 0,1 0 16,-1 0-16</inkml:trace>
  <inkml:trace contextRef="#ctx0" brushRef="#br0" timeOffset="68875.64">18373 8573 0,'0'42'31,"0"-21"-31,-22 0 0,22 0 0,-21 1 16,21-1-16,-21 0 0,0 0 0,21 0 15,0 0-15,0 1 0,0-1 16,0 0-16,0 0 0,0 0 16,21 0-16,0-21 0,0 0 0,1 22 15,-1-22-15,0 0 16,0 0-16,21 0 0,-20 0 0,-1 0 16,21-22-16,-21 22 0,0-21 0,1 0 15,20 0-15,-21 0 0,0 0 16,0-1-16,1-20 0,-22 21 0,21 0 15,-21-22-15,21 22 0,-21 0 0,0 0 16,0 0-16,0 0 0,0-1 16,0 1-16,0 42 31,-21 1-31,0-22 16,21 21-16,-22 0 0,1 21 0,21-21 15,-21 22-15,0-22 0,0 21 16,21 1-16,0-1 0,0 21 0,0-20 15,0-1-15,0 22 0,0-22 16,0 21-16,0-20 0,0-1 0,0 22 16,0-22-16,0 21 0,0-20 0,0 20 15,0 1-15,0-22 0,0 22 16,0-1-16,0-21 0,0 22 0,-21-22 16,-1 1-16,22-1 0,0 21 0,-21-41 15,21 20-15,0 0 0,0 1 0,0-22 16,0 21-16,0-21 0,0 22 15,0-22-15,0 0 0,0 0 16,-21-21 15,21-21-31,-21 21 16,0-21-16,21 0 0,-21-1 16,-1 1-16,22 0 0,-21 0 0,21 0 15,0-22-15,-21 22 0,0 0 16</inkml:trace>
  <inkml:trace contextRef="#ctx0" brushRef="#br0" timeOffset="69215.44">16679 8446 0,'170'-43'16,"-149"43"-1,42 0-15,-20 0 0,-1-21 16,0 21-16,1 0 0,-1 0 0,21-21 15,-20 21-15,-1 0 0,-21 0 16,22 0-16,-1 0 0,-21 0 0,21 0 16,-20 0-16,-44 0 31,1 0-31</inkml:trace>
  <inkml:trace contextRef="#ctx0" brushRef="#br0" timeOffset="69651.94">15684 8213 0,'0'0'0,"-21"0"16,0 0-16,0 0 16,0 0-1,21 21-15,0 0 0,0 0 16,0 0 0,21-21-16,0 0 15,0 0-15,0 0 0,1 0 16,-1 0-16,0 0 0,0 0 0,0 0 15,0 0-15,-21-21 32,0 0-17</inkml:trace>
  <inkml:trace contextRef="#ctx0" brushRef="#br0" timeOffset="85939.75">11726 5165 0,'-21'0'0,"42"0"0,-63 0 0,21 0 15,0 0-15,-1 0 16,44 0 15,-1 0-31,21 21 0,0-21 16,1 0-16,20 21 0,-20-21 0,41 0 15,-20 0-15,20 21 0,1-21 16,0 0-16,-1 0 0,1 21 16,0-21-16,-1 0 0,22 0 0,0 0 15,0 0-15,0 0 0,-22 0 16,22 0-16,-21 0 0,0 0 0,-22 0 16,1 0-16,-1 0 0,-21 0 15,1 0-15,-1 0 0,0 0 0,-20 0 16,-1 0-16,0 0 0,-42 0 47,0 0-47,-1 0 0,1-21 15</inkml:trace>
  <inkml:trace contextRef="#ctx0" brushRef="#br0" timeOffset="86428.52">13377 4911 0,'0'0'0,"0"21"15,0 0-15,21 0 0,1-21 16,-1 21-16,0-21 0,0 22 16,0-1-16,22-21 0,-22 21 0,21-21 15,-21 0-15,22 21 0,-22-21 16,21 0-16,-21 0 0,22 0 0,-22 0 16,21 21-16,-21-21 0,0 0 0,1 0 15,-1 0-15,-42 21 47,-1-21-47,1 22 0,-21-1 16,21 0-16,-22-21 0,22 42 0,-21-21 15,21 1-15,-22-1 0,1 0 16,21 0-16,-21 21 0,20-20 0,1-1 16,-21 0-16,21 0 0,0 0 15,-1 0-15,1 1 0,21-1 16,-21-21-16,21 21 0,0 0 0,0 0 15,21-21 17</inkml:trace>
  <inkml:trace contextRef="#ctx0" brushRef="#br0" timeOffset="89212.22">15198 4763 0,'0'0'0,"21"-22"0,0 22 15,-21-21-15,0 0 0,21 0 16,-21 0-16,0 0 15,0-1 1,-21 22 0,0 0-16,0 0 0,-1 0 0,1 0 15,0 22-15,-21-1 0,21 0 16,-22 0-16,22 0 0,-21 22 16,21-1-16,-22 0 0,22 1 15,0-1-15,-21 21 0,20-20 0,1-1 16,0 0-16,21 1 0,0-1 0,-21 0 15,21-20-15,0 20 0,0-21 16,0 0-16,0 0 0,0 1 0,0-1 16,21 0-16,0 0 15,22-21-15,-22 0 0,0 0 0,21 0 16,1 0-16,-1 0 0,0 0 16,1-21-16,20 21 0,-21-21 15,1 0-15,20 21 0,-20-22 0,-1 1 16,0-21-16,1 21 0,-22 0 15,21-22-15,-21 22 0,0-21 0,1-1 16,-1 22-16,0-21 0,-21 21 0,0-22 16,0 22-16,0 0 0,0 0 15,-21 21-15,0 0 16,-1 0-16,1 0 0,-21 0 16,21 21-16,0 0 0,-1-21 0,1 21 15,21 1-15,0-1 16,0 0-16,0 0 15,21 0-15,1-21 0,-1 21 0,0-21 16,0 22-16,0-22 0,0 21 16,1-21-16,-1 21 0,0-21 0,-21 21 15,0 0-15,21 0 0,-21 1 16,0-1-16,0 0 0,0 0 16,0 0-16,0 0 15,-21 1-15,21-1 16,0 0-16,21-21 31,0 0-31,0 0 0,1 0 16,-1 0-16,0 0 0,0-21 15,0 0-15,0 21 0,22-22 16,-22 1-16,21 0 0,-21 0 0,22 0 16,-22-22-16,0 22 0,21 0 15,-20-21-15,-1 21 0,0-1 0,-21-20 16,0 21-16,21 0 0,-21 0 15,0-1-15,-21 22 16,0 0 0,0 0-16,-1 22 0,1-1 15,0 0-15,21 0 0,-21 0 0,0 0 16,21 22-16,-21-22 0,21 0 16,0 0-16,0 0 0,0 1 15,0-1-15,0 0 0,0 0 16,0 0-16,21 0 0,0-21 0,-21 22 15,21-22-15,0 0 0,0 21 0,1-21 16,-1 0-16,0 0 0,21 0 16,-21 0-16,1 0 0,20 0 0,-21 0 15,21 0-15,-20-21 0,20 21 16,-21-22-16,21 22 0</inkml:trace>
  <inkml:trace contextRef="#ctx0" brushRef="#br0" timeOffset="91236.05">16849 4974 0,'0'0'0,"0"-21"0,0 0 0,0 0 15,0 0-15,0-1 16,-22 22 0,1 0-16,0 0 0,0 0 15,0 22-15,0-1 0,-1 0 0,-20 0 16,21 21-16,0-20 0,0-1 15,-1 21-15,1-21 0,0 22 0,0-22 16,21 0-16,0 21 0,0-21 0,0 1 16,0-1-16,0 0 0,0 0 15,0 0-15,21 0 16,0-21-16,0 0 0,1 22 0,-1-22 16,0 0-16,0 0 0,0 0 15,0 0-15,1 0 0,-1-22 0,0 22 16,0-21-16,0 0 0,0 0 15,1-21-15,-22 20 0,21-20 0,0 0 16,-21-1-16,21 1 0,-21-21 16,0 20-16,21-20 0,-21 20 0,21-20 15,-21 21-15,0-1 0,0 1 16,0 0-16,0 20 0,0-20 16,0 21-16,0 0 0,0 0 0,0 42 46,0 0-46,-21 0 0,21 0 16,-21 22-16,21-22 0,0 21 0,-21 0 16,21 1-16,0-1 0,0 22 15,0-22-15,0 0 0,0 1 0,0-1 16,0 0-16,0-21 0,0 22 16,0-22-16,0 21 0,0-21 0,0 1 15,21-1-15,0 0 0,0 0 16,1-21-16,-1 0 15,0 0-15,0 0 0,0 0 0,0 0 16,1 0-16,-1 0 16,0 0-16,0-21 0,0 0 0,0 0 15,1-1-15,-1 1 0,0-21 0,-21 21 16,21 0-16,0-22 0,-21 22 16,21 0-16,-21-21 0,0 20 0,0 1 15,0 0-15,-21 42 47,21 0-47,-21 1 0,0-1 0,21 0 16,0 0-16,0 0 0,-21 0 15,21 1-15,0-1 0,0 0 0,0 0 16,0 0-16,0 0 0,0 1 16,21-1-16,0-21 15,0 21-15,0-21 0,1 0 16,-1 0-16,0 0 15,0 0-15,0 0 0,0 0 0,1-21 16,-1 0-16,0-1 0,0 1 0,0 0 16,0-21-16,1 21 0,-1-22 15,-21 1-15,21 0 0,0-1 0,-21-20 16,0 20-16,21 1 16,-21-21-16,21 41 0,-21-20 0,0 0 0,0-1 15,0 22-15,0 0 16,0 0-16,0 0 0,0 0 0,0 42 31,-21-21-15,21 21-16,-21 0 0,21 21 0,-21-20 15,21 20-15,-21 0 0,21-21 16,0 22-16,0-1 0,-21 0 0,21 1 16,0-1-16,0 0 0,0 1 15,0-22-15,0 21 0,0-21 0,0 1 16,0 20-16,0-21 0,0 0 15,21 0-15,0 1 0,-21-1 16,21-21-16,0 21 0,0-21 0,1 0 16,-1 21-16,0-21 0,0 0 15,0 0-15,0 0 0,1 0 0,20 0 16,-21 0-16,0-21 0,22 0 0,-22 0 16,0 21-16,21-22 0,-21-20 15,22 21-15,-22 0 0,0 0 0,21-22 16,-20 22-16,-1-21 0,0 21 15,-21-22-15,0 22 0,0 0 0,0 0 16,0 0-16,0-1 16,-21 22-16,0 0 0,-1 0 15,1 0-15,-21 0 0,21 0 16,0 0-16,-22 22 0,22-1 0,0 0 16,0 0-16,0 0 0,-1 0 0,1 1 15,21 20-15,0-21 0,0 0 16,-21 0-16,21 1 0,0-1 0,0 0 15,0 0-15,0 0 0,0 0 16,0 1-16,21-22 16,-21 21-16,21-21 0,1 0 15,-1 0-15,0 0 0,0 0 16,0 0-16,0-21 0,1-1 16,-1 1-1,0 0-15,0-21 0,0 21 0,0-1 16,-21-20-16,22 21 0,-1-21 15,-21 20-15,0 1 0,21 0 0,-21 0 16,21 21-16,-21-21 0,0 42 31,0 0-15,0 0-16,0 0 16,0 1-16,0-1 0,0 0 0,0 0 15,0 0-15,0 0 0,0 1 16,0-1-16,21 0 0,0-21 0,1 21 15,-22 0-15,21-21 0,0 21 16,0-21-16,0 0 0,0 0 16,22 0-16,-22 22 0,0-22 0,0 0 15,0 0-15,22 0 0,-22 0 16,0 0-16,0-22 0,22 1 0,-22 21 16,0-21-16,0 0 0,0-21 15,0 20-15,1-20 0,-1 21 0,0-21 16,0-22-16,-21 22 0,21-1 0,0 1 15,1 0-15,-22-1 0,0 1 16,0 21-16,21 0 0,-21-22 0,0 22 16,0 0-16,0 0 15,0 0-15,0 0 16,0 42 78,0 0-63,0 0 63,-21-21-63,-1 0 0</inkml:trace>
  <inkml:trace contextRef="#ctx0" brushRef="#br0" timeOffset="91741.77">17357 4868 0,'0'0'0,"21"0"0,0 0 15,0 0-15,0 0 0,22 0 16,-22 0-16,21 0 0,-21 0 0,22 0 16,-22 0-16,0 0 0,21-21 15,-21 21-15,1 0 0,-1 0 0,0 0 16,-21-21-16,21 21 16,-21-21-16,0 0 0</inkml:trace>
  <inkml:trace contextRef="#ctx0" brushRef="#br0" timeOffset="92115.55">17208 4593 0,'0'0'0,"-42"64"31,42-43-15,21-21-16,0 0 15,1 0-15,20 0 0,-21 0 16,0 0-16,0 0 0,22 0 16,-22 0-16,0 0 0,0-21 0,0 21 15,1 0-15,-22-21 0,0-1 16,0 1-16,0 0 15,-22 21 1,-20 0-16,21 0 0,0 0 0,0 0 16,-22 0-16,22 0 0,0 0 15,21 21-15,-21 0 0,21 1 16,0-1-16,21 0 16,0 0-16,0-21 15,0 21-15,22-21 0</inkml:trace>
  <inkml:trace contextRef="#ctx0" brushRef="#br0" timeOffset="92560.3">18859 4509 0,'0'0'15,"0"-22"-15,0 1 0,0 0 16,0 42 15,0 0-15,0 1-16,0-1 0,-21 0 15,21 21-15,-21-21 0,21 22 0,-21-1 16,0 0-16,0 1 0,21-1 0,-22 22 16,1-22-16,21 0 0,-21 1 15,21-1-15,0 0 0,0-21 16,0 22-16,0-22 0,0 0 0,0 0 16,0 0-16,0 1 0,0-1 15,0 0-15,0 0 0,21-21 31,0 0-31,1 0 16,-1 0-16,0-21 0,0 21 0,0-21 16,0 0-16,1-1 0</inkml:trace>
  <inkml:trace contextRef="#ctx0" brushRef="#br0" timeOffset="92939.08">19325 4953 0,'0'0'0,"21"0"0,0-21 0,-21 0 15,0 0-15,-21 21 32,0 0-32,0 0 0,0 0 0,0 0 15,-22 21-15,22 0 0,0 0 16,-21 0-16,20 0 0,1 1 0,21-1 16,0 0-16,-21 0 0,21 0 0,0 0 15,0 1-15,0-1 0,0 0 16,21-21-16,0 21 0,1 0 0,-1-21 15,21 21-15,-21-21 16,22 22-16,-22-22 0,21 0 0,-21 21 16,0-21-16,1 0 0,-1 0 0,0 21 15,-21 0 1,-21-21 0,0 0-16,-1 0 0,-20 21 15,21-21-15,-21 0 0,20 0 0,-20 0 16,21 21-16,-21-21 0,20 0 0,1 0 15,-21 0-15,21 0 0,0 0 16,-1 0-16,-20 0 0,21 0 0,0 0 16,-22 0-16,1 0 0,0-21 15</inkml:trace>
  <inkml:trace contextRef="#ctx0" brushRef="#br0" timeOffset="93511.75">15642 5652 0,'0'0'0,"-42"0"0,-1 0 0,-20 0 16,21 21-16,20-21 0,-20 21 0,0-21 16,21 0-16,-1 0 0,1 0 15,0 21-15,42-21 32,0 0-32,1 0 15,20 0-15,0 0 0,1 0 0,20 0 16,-21 0-16,43 0 0,-21 0 15,20 0-15,22 0 0,0 0 0,21-21 16,0 21-16,21 0 0,-21 0 16,21-21-16,0 21 0,1 0 15,-1 0-15,0-21 0,0 21 0,0 0 16,-21 0-16,0-22 0,21 22 16,-21-21-16,-21 21 0,21 0 0,0 0 15,-21-21-15,0 21 0,0 0 16,-22 0-16,1-21 0,-21 21 0,20 0 15,-20 0-15,-1 0 0,-20 0 16,20 0-16,-42 0 0,22 0 0,-22 0 16,0 0-16,0 0 0,0 0 15,-21-21 1,-21 21 15,0 0-31,0-21 16,0 21-16</inkml:trace>
  <inkml:trace contextRef="#ctx0" brushRef="#br0" timeOffset="93691.65">19346 5525 0,'-63'21'31,"42"0"-31</inkml:trace>
  <inkml:trace contextRef="#ctx0" brushRef="#br0" timeOffset="94704.2">19643 5101 0,'0'0'0,"21"0"0,0 0 0,0 0 16,0 0-16,0 0 0,1 0 16,-1 0-16,0 0 0,0 0 15,21 0-15,-20 0 0,20 0 0,-21 0 16,21 0-16,-20-21 0,-1 21 15,21-21-15,-21 21 0,22 0 0,-22-21 16,0 21-16,21 0 0,-21-21 16,1 21-16,-1-22 0,0 22 15,-21-21 1,0 0-16,-21 21 31,0 0-15,-1 0-16,1 0 15,0 0 1,0 0 0,0 0-1,0 0 1,21-21 0,0 0-1,-22 21-15,22-21 0,0-1 16,0 1-1,-21 21 1,21-21-16,-21 21 16,21-21-1,21 21 32,0 0-31,-21 21-16,22-21 0,-1 21 15,0-21-15,21 0 0,-21 21 0,1 1 16,20-22-16,-21 21 0,0-21 16,22 0-16,-22 21 0,0-21 0,0 0 15,0 21-15,0-21 0,-21 21 16,0 0 0,-21-21-1,0 0-15,0 22 0,0-22 16,-22 0-16,22 21 0,0 0 0,-21-21 15,21 21-15,-1-21 0,1 21 16,0-21-16,0 21 0,-21 1 0,20-22 16,1 21-16,-21 0 0,21-21 0,-22 21 15,22 0-15,-21-21 0,0 21 16</inkml:trace>
  <inkml:trace contextRef="#ctx0" brushRef="#br0" timeOffset="150588.56">9652 3429 0,'-21'0'16,"0"0"0,-1 0-1,22 21 1,0 0-1,-21-21-15,21 22 16,0-1 0,21-21-1,1 0-15,20 0 0,-21 21 16,21-21-16,1 0 0,20 0 0,-20 0 16,20 0-16,1 21 0,-1-21 15,1 0-15,-1 0 0,-21 0 0,22 0 16,-1 0-16,-20 0 0,-1 0 15,0 0-15,1 0 0,-1 0 0,0 0 16,1 0-16,-1 0 0,-21-21 16,22 21-16,-22 0 0,0 0 15,0-21-15,0 21 0,0 0 0,-21-21 16,-21 21 31,0 21-47,0-21 0,0 21 0,0 0 15,-1 0-15,-20 22 0,21-22 16,0 21-16,0-21 0,-22 22 16,22-1-16,-21 0 0,21 1 0,-1 20 0,-20-21 15,0 22-15,21-22 16,-22 22-16,22-22 0,0 0 0,-21 1 16,20-1-16,1 0 0,0-20 15,0 20-15,0-21 0,0 0 0,-1 0 16,22 1-16,-21-1 0,0 0 15,0-21-15,21 21 16,0-42 31,0 0-47</inkml:trace>
  <inkml:trace contextRef="#ctx0" brushRef="#br0" timeOffset="154452.26">7895 9843 0,'-63'0'31,"41"0"-31,1 0 0,0 0 16,0 0-16,0 0 0,0 0 15,-1 21-15,1-21 0,0 0 16,0 21-16,0-21 0,0 21 15,-1-21-15,22 21 32,22-21-17,-1 0-15,21 0 0,0 0 16,1 0-16,20 0 0,1 0 0,20 0 16,-20 0-16,21 0 0,20 0 0,-20 0 15,21 0-15,0-21 0,21 21 16,-21 0-16,-1-21 0,22 21 0,-42 0 15,21-21-15,-21 21 0,20 0 16,-20-21-16,0 21 0,-1 0 16,1-22-16,0 22 0,-22 0 0,22 0 15,-22-21-15,1 21 0,-22 0 16,22-21-16,-22 21 0,-21 0 0,22 0 16,-22 0-16,0 0 0,0 0 15,-21 21 48,-21-21-48</inkml:trace>
  <inkml:trace contextRef="#ctx0" brushRef="#br0" timeOffset="155387.6">13441 9694 0,'0'0'0,"-21"0"0,-1 0 0,1 0 15,-21 0-15,21 0 0,0 0 16,-22 0-16,22 0 0,0 0 0,0 0 16,0 0-16,-1 0 0,1 0 0,0 22 15,21-1 1,21-21-1,0 21-15,1-21 0,20 0 16,-21 0-16,43 21 0,-22-21 16,0 0-16,22 0 0,-1 0 0,1 0 15,20 0-15,-20 0 0,42 0 16,-22 0-16,1 0 0,21 0 0,0 0 16,0 0-16,-1 0 0,1 0 0,0 0 15,0 0-15,21 0 0,0 0 16,0-21-16,0 21 0,0 0 15,0 0-15,-21-21 0,21 21 16,-21-21-16,21 21 0,-22 0 0,1-22 16,0 22-16,-21-21 0,21 21 0,-22-21 15,1 21-15,-22-21 0,22 21 16,-21 0-16,-22-21 0,21 21 0,-20 0 16,20 0-16,-42-21 0,22 21 15,-1 0-15,-21 0 0,0 0 0,1 0 16,-1 0-1,-42 0 48,-1 0-47,1 0-1,0 0-15,0 21 16</inkml:trace>
  <inkml:trace contextRef="#ctx0" brushRef="#br0" timeOffset="156407.26">8953 11705 0,'0'0'0,"-21"0"0,0 0 0,0 0 15,0 0-15,0 0 31,42 0 1,0 0-32,0 0 0,21 0 0,1 0 15,-1 0-15,0 0 0,1 0 0,20 0 16,-20 0-16,20 0 0,1 0 16,-1 0-16,22 0 0,-22 0 0,22 0 15,0 0-15,-1 0 0,1 0 0,0 0 16,-1 0-16,-20 0 0,20-21 15,-20 21-15,-22 0 0,22 0 16,-22 0-16,0 0 0,1 0 0,-22 0 16,21 0-16,-21 0 0,1 0 15,-1 0-15,-21-21 78,-21 21-62</inkml:trace>
  <inkml:trace contextRef="#ctx0" brushRef="#br0" timeOffset="156983.94">10308 11367 0,'-21'0'31,"21"21"1,0 0-32,21 0 15,0-21-15,-21 21 16,21-21-16,1 21 0,-1-21 0,-21 22 15,21-22-15,0 21 0,0-21 16,0 0-16,1 0 0,-1 21 0,21-21 16,-21 21-16,0-21 0,1 0 0,20 0 15,-21 0-15,0 0 0,0 0 16,1 0-16,-1 0 0,0 0 0,0 0 16,0 0-16,-42 0 62,0 0-62,0 0 16,0 0-16,-1 0 0,1 0 0,0 0 15,0 0-15,0 21 0,0-21 16,-1 21-16,1 1 0,0-22 0,0 21 16,0 0-16,0 0 0,-1-21 0,1 21 15,0 0-15,0 1 0,0-1 16,21 0-16,-21-21 0,-1 21 0,22 0 15,0 0-15,-21-21 0,21 22 0,-21-1 16,21 0-16,-21-21 16,21-21 31,0 0-47,0-1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2:04:23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868 0,'0'0'0,"21"-21"31,-21 0-31,21 21 0,-21-22 16,0 1 15,0 42 32</inkml:trace>
  <inkml:trace contextRef="#ctx0" brushRef="#br0" timeOffset="887.67">3238 699 0,'0'0'0,"0"-43"15,0 22 1,0 42 15,0 0-15,0 1-16,0 20 0,0 0 15,0 22-15,-21-1 0,0 1 0,0-1 16,0 1-16,21-1 16,-21 1-16,-1-1 0,22 1 0,-21-1 15,0 1-15,0-1 0,21 1 16,-21-22-16,21 22 0,-21-22 0,21 0 15,0 1-15,0-22 0,0 0 16,0 0-16,0 0 0,0 0 0,0-42 31,0 0-15,21 0-16,-21-21 0,21-1 16,-21 1-16,0 0 0,0-1 0,21-20 15</inkml:trace>
  <inkml:trace contextRef="#ctx0" brushRef="#br0" timeOffset="1243.47">3344 635 0,'0'0'0,"21"0"15,1 21-15,-1 0 16,0 1-16,-21 20 0,21 0 16,0 1-16,-21 20 0,0 1 15,21-1-15,1 1 0,-22-1 0,0 1 16,0-1-16,0-21 0,0 22 16,0-1-16,0-20 0,0 20 15,0-20-15,0 20 0,-22-21 0,22-20 16,-21 20-16,21 0 0,0-21 0,0 1 15,0-1-15,0 0 16,0 0-16,0-42 31,0 0-31,-21 0 0,21-1 16,-21 1-16,21 0 0,0 0 16</inkml:trace>
  <inkml:trace contextRef="#ctx0" brushRef="#br0" timeOffset="1928.07">3111 1545 0,'-21'21'31,"42"-21"0,1 0-31,-1 0 0,21 0 16,-21-21-16,22 21 0,-1-21 0,0 0 15,1 21-15,-1-21 0,21 0 16,-20 21-16,-1-22 0,0 1 16,1 21-16,-1-21 0,-21 0 0,22 21 15,-22-21-15,0 21 0,0 0 16,-21-21-16,21 21 0,-21 21 47,0 0-47,-21 0 15,21 21-15,-21-20 0,21 20 0,0-21 16,0 21-16,-21 1 0,21-22 16,0 21-16,0-21 0,0 22 0,0-22 15,0 0-15,0 0 16,0 0-16,0 1 0,21-1 0,0-21 16,0 0-16,0 0 0,1 0 15,-1 0-15,21 0 0,-21 0 0,0-21 16,1-1-16,20 1 0,-21 0 15,0 0-15,0-21 0,1 20 0,-1-20 16,-21 21-16,0-21 0,21-1 16,-21 22-16,21 0 0,-21-21 0,0 20 15,0 1-15,0 0 0,0 0 16,0 0-16,0 42 47,0 0-47,-21 21 15,21-20-15,-21-1 0,21 21 0,0-21 16,0 22-16,0-1 0,0-21 16,0 21-16,0-20 0,0-1 0,0 0 15,0 0-15,0 0 0,0 0 16,21 1-16,0-22 0,0 0 16,0 0-16,1 0 0,-1 0 15,0 0-15,21 0 0,-21-22 16,1 1-16,20 0 0,-21 0 0,0-21 15,0 20-15,1-20 0,20 0 16</inkml:trace>
  <inkml:trace contextRef="#ctx0" brushRef="#br0" timeOffset="2235.9">4762 804 0,'0'0'0,"0"-21"0,0 0 0,-21 21 15,0 0 1,21 21-16,-21 0 0,21 22 16,0-1-16,0 0 0,0 1 15,-21-1-15,21 22 0,-21-22 0,21 21 16,-22-20-16,22 20 16,0-20-16,-21-1 0,0 0 0,21 1 15,0-1-15,0 0 0,-21 1 16,21-1-16,0 0 0,0-21 0,0 1 15,0 20-15,0-21 0,0 0 16,0 0-16,21-21 16,0 0-16,0 0 15,1-21-15,-1 0 0,0 0 0,21-21 16,-21-1-16,1 1 0</inkml:trace>
  <inkml:trace contextRef="#ctx0" brushRef="#br0" timeOffset="2800.57">5101 699 0,'0'84'16,"0"-41"-16,0-1 15,0 0-15,0 1 0,0-1 0,0 21 16,-21-20-16,21 20 0,-21-20 15,21 20-15,-21-21 0,21 1 16,0-1-16,0 0 0,-22 1 16,22-22-16,-21 21 0,21 1 0,0-22 15,-21 0-15,21 21 0,0-21 0,0 1 16,0-1-16,0 0 16,0-42 15,0 0-31,0-1 15,0 1-15,0-21 0,0 21 16,0 0-16,0-22 0,21 22 0,0-21 16,-21 21-16,22-22 15,-1 22-15,0-21 0,-21 21 0,21-1 16,0-20-16,22 21 0,-22 21 16,0-21-16,0 0 0,21 21 0,-20 0 15,-1 0-15,0 0 0,21 0 0,-21 21 16,1 0-16,-1 0 0,0 0 15,-21 0-15,0 1 0,0 20 0,0-21 16,0 21-16,0-20 0,0 20 16,0-21-16,0 21 0,0-20 0,0-1 15,0 0-15,-21 0 0,21 0 16,-21 0-16,21 1 0,0-1 16,0-42 15,0-1-31,0 1 15,0 0-15,-22 0 0</inkml:trace>
  <inkml:trace contextRef="#ctx0" brushRef="#br0" timeOffset="3056.81">4720 1228 0,'0'0'0,"21"0"16,0 0-16,1 0 16,-1 0-16,21 0 0,-21 0 0,22 0 15,-22 0-15,21 0 0,-21 0 16,22 0-16,-22 0 0,0 0 0,21 0 16,-21-21-16,1 21 0,-1 0 15,0 0-15,0 0 16</inkml:trace>
  <inkml:trace contextRef="#ctx0" brushRef="#br0" timeOffset="3563.82">5715 1207 0,'0'21'32,"0"0"-17,0 0-15,-21 0 0,0 0 16,-1 22-16,1-22 0,21 0 15,-21 21-15,21-20 0,-21-1 0,21 21 16,0-21-16,0 0 0,0 1 16,0 20-16,0-21 0,21-21 0,0 21 15,0 0-15,1-21 0,-1 0 16,0 0-16,21 0 0,-21 0 0,22 0 16,-22 0-16,21 0 0,1-21 15,-22 0-15,21 0 0,-21-21 0,0 20 16,22 1-16,-22 0 0,-21-21 15,21 21-15,-21-22 0,0 1 16,0 21-16,0-22 0,0 22 0,0-21 16,0 21-16,-21 0 0,0-1 15,0 1-15,-1 21 0,-20 0 16,21 0-16,0 0 0,-22 0 16,22 0-16,0 0 0,-21 0 0,21 21 15,-1-21-15,1 22 0,0-1 16,0-21-16,0 21 0,21 0 0,-21-21 15,21 21-15,0 0 16</inkml:trace>
  <inkml:trace contextRef="#ctx0" brushRef="#br0" timeOffset="4364.38">6350 1651 0,'0'21'0,"0"-42"47,0 0-47,21 0 0,0 0 15,0-1-15,1 1 0,20-21 16,-21 21-16,0-22 0,22 22 0,-1-21 16,-21 0-16,21-1 0,1 22 15,-22-21-15,0 21 0,0-22 0,0 22 16,-21 0-16,0 0 16,-21 21-16,0 0 15,-21 0-15,21 21 0,-22 0 16,1 0-16,21 0 0,-22-21 15,22 22-15,0-1 0,0 0 16,21 0-16,0 0 0,0 0 16,21-21-16,0 22 15,0-22-15,1 0 0,20 0 0,-21 21 16,21-21-16,-20 0 0,-1 0 0,0 21 16,21-21-16,-21 0 0,1 21 15,-22 0-15,21-21 0,-21 21 16,0 1-16,0-1 15,0 0-15,0 0 0,0 0 16,0 0-16,0 1 16,0-1-16,0 0 15,0 0-15,21-21 16,0 0-16,21 0 16,-20 0-16,-1 0 0,0 0 15,0-21-15,21 21 0,-20-21 16,-1 0-16,21-1 0,-21 1 0,0 0 15,1 0-15,-1-21 0,0 20 16,0 1-16,-21 0 0,0 0 0,21 0 16,-21 0-16,21-1 0,-21 1 15,0 42 17,-21-21-17,21 22-15,0-1 0,-21 0 0,21 0 16,0 0-16,0 0 0,0 1 15,0-1-15,0 0 0,0 0 16,0 0-16,0 0 16,21-21-1,0 0-15,1 0 16,-1 0-16,-21-21 0</inkml:trace>
  <inkml:trace contextRef="#ctx0" brushRef="#br0" timeOffset="4712.17">7451 826 0,'0'0'0,"-22"0"0,-62 42 31,84-21-31,-21 0 0,21 0 0,0 1 16,0-1-16,0 0 0,0 0 15,21-21-15,0 21 16,0-21-16,0 0 0,0 0 0,1 0 16,-1 0-16,21 0 0,-21-21 15,0 21-15,1-21 0,-22 0 16,0 0-16,21-1 0,-21 1 16,0 0-16,0 0 0,0 0 15,-21 21-15,-1 0 0,1 0 16,0 0-16,0 0 0,0 0 15,0 0-15,-1 21 0,1 0 16,21 0-16,-21 0 0,21 1 0,0-1 16,0 0-16</inkml:trace>
  <inkml:trace contextRef="#ctx0" brushRef="#br0" timeOffset="5704.02">7810 1418 0,'0'0'0,"-21"0"0,21-21 16,-21 21-16,21-21 16,0 0-1,21 21-15,0 0 0,1 0 16,-1 0-16,21-21 0,0 21 0,-20 0 15,20 0-15,0 0 0,1 0 16,-1 0-16,0 21 0,-21-21 0,22 21 16,-22 0-16,0 0 0,-21 22 15,0-22-15,0 0 0,0 21 0,-21-21 16,0 22-16,-22-1 0,22-21 16,-21 22-16,-22-1 0,22-21 0,0 21 15,-22-20-15,22-1 16,0 21-16,-1-42 0,22 21 0,-21 0 15,21 1-15,-1-22 0,44 0 47,-1 0-47,0-22 0,0 22 16,0-21-16,22 21 0,-22 0 0,21 0 16,-21 0-16,22 0 0,-22 0 15,21 0-15,0 0 0,-20 0 16,20 21-16,-21 1 0,21-22 0,-20 21 0,-1 0 15,0 0-15,0 0 16,-21 0-16,21 22 0,-21-22 16,0 0-16,0 21 0,0-20 15,0 20-15,0 0 0,0 1 0,0-1 16,0 0-16,0 1 0,0-1 0,0 21 16,0-20-16,-21-22 0,0 21 15,0 1-15,0-1 0,-1-21 0,-20 21 16,0-20-16,21 20 0,-22-21 0,1 0 15,-22 0-15,22 1 0,0-22 16,-1 0-16,-20 21 0,21-21 0,-1 0 16,-20 0-16,20 0 0,1 0 0,0-21 15,-1 21-15,22-22 16,-21 1-16,21 21 0,-22-21 0,22 0 16,21 0-16,-21 0 0,0-1 15,21 1-15,0 0 0,0 0 16,0 0-16,0 0 0,21-1 15,0 1-15,0 21 0,-21-21 16,43 0-16,-22 0 0,0 0 0,0-1 16,0-20-16,22 21 0</inkml:trace>
  <inkml:trace contextRef="#ctx0" brushRef="#br0" timeOffset="6379.64">9123 1418 0,'0'0'0,"0"-21"0,0 0 15,0 0-15,0 0 0,0-1 16,0 1-16,0 0 0,21-21 15,-21 21-15,0-1 0,0 1 0,0 0 16,0 0-16,0 0 16,0 0-16,0-1 0,-21 22 0,0-21 15,-22 21-15,22 0 16,0 0-16,0 0 0,-22 21 0,22 1 16,-21-1-16,0 21 0,20-21 15,-20 22-15,21-1 0,-21 0 0,20-21 16,-20 22-16,21-1 0,0 0 15,0 1-15,21-1 0,-22 0 0,22-20 16,0 20-16,0-21 0,0 0 0,0 0 16,22 1-16,-1-1 15,0 0-15,0-21 0,0 0 0,22 0 16,-22 0-16,0 0 0,21 0 16,-21 0-16,22-21 0,-22 0 0,21-1 15,-21 1-15,22-21 0,-22 21 0,0-22 16,0 1-16,0 21 0,1-21 15,-1-1-15,0 1 0,-21 0 0,21-1 16,-21 22-16,21 0 0,-21 0 16,0 0-16,0 42 31,0 0-15,-21 21-16,21-21 0,-21 1 0,21-1 15,0 21-15,0-21 0,0 0 16,0 22-16,0-22 0,0 21 0,0-21 15,0 1-15,0-1 0,0 0 16,0 0-16,21 0 0,0 0 0,0 1 16,1-22-16,-1 0 15,0 0-15,0 0 16,0-22-16,0 22 0,1-21 16,-1 0-16,-21-21 0,21 21 0</inkml:trace>
  <inkml:trace contextRef="#ctx0" brushRef="#br0" timeOffset="7904.22">9948 487 0,'-42'85'31,"21"-64"-31,0 21 0,21 0 0,-22 1 16,1-1-16,0 22 0,0-1 16,21-21-16,0 22 0,-21-1 0,0 1 15,-1-1-15,22-20 16,0-1-16,0 22 0,-21-22 0,21 0 16,-21-21-16,21 22 0,0-22 15,0 21-15,0-21 0,0 1 0,0-1 16,0 0-16,0 0 0,0 0 0,21-21 31,0 0-31,1 0 0,-1-21 16,0 21-16,0-21 0,0 0 15,0 0-15,1-22 0,20 22 0,0-21 16,-21 21-16,22-22 0,-1 1 16,-21 0-16,22-1 0,-1 22 0,-21-21 15,0 21-15,22-1 0,-43 1 16,21 0-16,0 21 15,-21 21 1,0 0 0,0 1-16,-21-1 0,21 0 15,-21 0-15,21 21 0,0-20 16,-22-1-16,1 0 0,21 0 0,0 21 16,0-20-16,0-1 0,-21 0 0,21 0 15,0 0-15,0 0 16,0 1-16,21-1 15,0-21-15,1 0 16,-1 0-16,0 0 0,0 0 16,21-21-16,-20 21 0,-1-22 0,0 1 15,0 0-15,0 0 0,0 0 16,1 0-16,-1-1 0,0 1 0,-21 0 16,21 0-16,0 0 0,0 0 15,-21-1-15,0 1 16,0 42-1,0 1 1,0-1-16,0 0 0,0 0 16,-21 0-16,21 0 15,-21 1-15,21-1 0,0 0 16,0 0-16,0 0 0,0 0 16,0 1-16,21-1 0,0-21 15,1 0-15,-1 0 16,0 0-16,0 0 0,0 0 0,0 0 15,1-21-15,-1-1 0,0 22 16,-21-21-16,21 0 0,-21 0 16,0-21-16,0 20 0,0 1 0,0 0 15,0-21-15,0 21 0,0-1 16,-21-20-16,21 21 0,-21 0 16,0 21-16,-1-21 0,1 21 15,0 0-15,0 0 0,42 0 47,0 0-47,0 0 16,1 0-16,20 0 0,-21 0 15,21 0-15,1 0 0,-1 0 0,22 0 16,-22 0-16,0 0 0,22 0 16,-22 0-16,0-22 0,1 22 0,-1 0 15,-21 0-15,0 0 0,1 0 0,-1 0 16,-21 22-1,0-1-15,0 0 0,0 0 16,0 0-16,0 22 16,-21-22-16,-1 0 0,22 0 0,0 0 15,-21 0-15,21 1 0,-21-1 0,21 21 16,-21-21-16,21 0 16,0 1-16,0-1 0,0 0 15,-21-21-15,0 0 16,21-21 15,0 0-31,0-1 16,0 1-16,0 0 0,0 0 0,21 0 15,-21-22-15,21 22 16,0-21-16,0 0 0,22-1 0,-22 22 16,0-21-16,21-1 0,-21 1 15,22 0-15,-22 21 0,21-22 0,1 22 16,-22 21-16,21-21 0,-21 21 15,22 0-15,-22 0 0,0 0 0,0 21 16,0 0-16,-21 22 0,0-22 0,21 21 16,-21-21-16,0 22 0,0-1 15,0 0-15,-21-21 0,21 22 0,-21-1 16,21-21-16,0 22 0,0-22 16,0 21-16,0-21 0,0 0 15,0 1-15,0-1 0,0 0 0,0 0 16,0 0-16,21 0 0,0 1 15,1-22-15,-1 0 0,0 21 16,0-21-16,0 0 0,0 0 16,1 0-16,-1-21 0,0-1 0,0 1 15,0 0-15,0 0 0,1 0 0,-1-22 16,0 22-16,0 0 0,0 0 16,-21-21-16,0 20 0,0 1 0,0-21 15,0 21-15,0-22 0,0 22 16,-21-21-16</inkml:trace>
  <inkml:trace contextRef="#ctx0" brushRef="#br0" timeOffset="8307.87">10604 593 0,'43'0'15,"-22"0"1,0 0-16,0-21 0,0-1 16,1 22-1,-22-21-15,0 0 0,-22 21 47,1 0-47,21 21 0,-21-21 0,21 21 0,-21 1 16,21-1-1,-21 0-15,0 0 0,-1-21 0,22 21 16,0 0-16</inkml:trace>
  <inkml:trace contextRef="#ctx0" brushRef="#br0" timeOffset="8619.7">9567 889 0,'0'0'16,"0"-21"0,0 0-16,21 21 15,1-21-15,-1 21 0,21 0 0,-21-22 16,22 22-16,-1 0 0,0 0 15,22 0-15,-22 0 0,0 0 0,1 0 16,-1 0-16,0 0 0,-20 0 16,20 0-16,-21 0 0,0 0 15,0 0-15,-21 22 0,0-1 16,0 0 0</inkml:trace>
  <inkml:trace contextRef="#ctx0" brushRef="#br0" timeOffset="9672.17">2773 2519 0,'-64'-21'31,"43"21"-31,0 0 15,42 0 32,0 0-47,0 0 16,1 0-16,20 0 0,-21 0 16,21 0-16,-20 0 0,20 0 15,0 0-15,1 0 0,20 0 16,-21 0-16,22-21 0,21 21 0,-1-22 15,1 22-15,21 0 0,21-21 16,0 21-16,0 0 0,21-21 0,21 21 16,-21 0-16,43 0 0,-22-21 15,1 21-15,-1 0 0,0 0 0,22 0 16,-22 0-16,0 0 0,-20 0 0,20 0 16,21 0-16,-20 0 0,-1 0 15,0 0-15,1 0 0,20 21 16,-20-21-16,20 0 0,1 21 0,-22-21 15,21 0-15,1 21 0,-1-21 16,1 0-16,-1 22 0,1-22 16,-1 0-16,1 0 0,-22 21 0,22-21 15,-22 0-15,0 0 0,-20 0 0,-1 0 16,0 0-16,0 0 0,-21 21 16,0-21-16,0 0 0,-21 0 0,0 0 15,0 0-15,-1 0 0,-20 0 16,0 0-16,-1 0 0,1 0 0,0-21 15,-22 21-15,22 0 0,-22 0 0,1 0 16,-1 0-16,1 0 0,-22-21 16,1 21-16,-1 0 0,-21 0 0,21 0 15,-20 0-15,-1 0 16,0 0-16,-21-22 31,0 1-15,-21 21-16,0-21 0,-1 21 0,22-21 15,-42 21-15</inkml:trace>
  <inkml:trace contextRef="#ctx0" brushRef="#br0" timeOffset="9824.08">12298 2413 0,'0'0'0,"-43"0"31,22 0-31,0 0 31,0 0-31,0 0 0,0 21 0,-1-21 16,1 0-16</inkml:trace>
  <inkml:trace contextRef="#ctx0" brushRef="#br0" timeOffset="14791.81">1841 4318 0,'0'0'15,"0"-21"-15,0 0 0,0 0 0,-21-22 16,21 22-16,0 0 0,0-21 15,0 20-15,0 1 0,0 0 0,0-21 16,0 21-16,0-1 0,0 1 16,21 21-16,-21 21 31,0 1-15,0 20-16,0-21 0,0 21 15,0 22-15,0-22 0,0 22 0,0-22 16,0 22-16,0-22 0,0 21 15,0-20-15,-21-1 0,21 0 0,0 1 16,0-1-16,0 0 0,0-20 16,0 20-16,0-21 0,0 0 15,0 0-15,0 1 0,0-1 0,0-42 47,0-1-47,0 1 16,0 0-16,0-21 0,0 21 15,0-1-15</inkml:trace>
  <inkml:trace contextRef="#ctx0" brushRef="#br0" timeOffset="15129.62">2201 4509 0,'0'0'0,"0"21"0,0 0 16,21-21-1,1 0 1,-1 0-16,0 0 16,-21-21-16,21 21 15,-21-21-15,0-1 16,0 1-16,-21 21 15,0 0-15,0 0 0,-1 0 16,1 0-16,0 0 16,0 0-16,21 21 15,-21-21-15,21 22 16</inkml:trace>
  <inkml:trace contextRef="#ctx0" brushRef="#br0" timeOffset="15676.31">3641 3937 0,'0'0'0,"0"-42"31,0 21-31,0 42 47,0 0-47,0 21 0,0-21 16,0 22-16,0 20 0,0-20 0,-22-1 15,22 21-15,-21-20 0,0 20 16,21-20-16,0-1 0,-21 0 16,0 1-16,21-1 0,-21 0 0,21 1 15,0-22-15,-22 0 0,22 21 16,-21-21-16,21 1 0,0-1 16,-21-21-16,21 21 0,0-42 31,0 0-31,0-1 0,21 1 15,-21 0-15,21-21 0</inkml:trace>
  <inkml:trace contextRef="#ctx0" brushRef="#br0" timeOffset="16332.5">3598 3916 0,'0'0'0,"0"-21"0,0 0 15,0-1-15,0 1 16,0 0-16,21 21 16,1-21-16,-1 21 15,0 0-15,0 0 0,21-21 0,-20 21 16,-1 0-16,21 0 0,-21 0 0,22 0 16,-22 0-16,21 0 0,-21 21 15,0 0-15,1 0 0,-1 0 0,0 1 16,-21 20-16,0 0 15,0-21-15,0 22 0,-21-1 0,-22 0 16,22 1-16,-21-1 0,21 0 16,-22-20-16,1 20 0,21-21 0,-21 0 15,20 0-15,1-21 0,0 22 16,0-22-16,42-22 31,0 22-31,0-21 0,22 0 16,-22 21-16,21-21 0,-21 0 0,22 21 15,-22-21-15,21 21 0,-21 0 16,22 0-16,-22 0 0,0 0 0,21 0 16,-20 0-16,-1 21 15,0 0-15,0 0 0,0 0 0,0 0 16,1 1-16,-22 20 0,0-21 16,0 0-16,0 22 0,0-22 0,0 21 15,-22 0-15,1-20 0,0 20 16,0 0-16,0-21 0,0 22 0,-1-22 15,1 21-15,0-21 0,-21 22 0,21-22 16,-1 0-16,-20 0 0,21-21 16,-21 21-16,20-21 0,-20 0 0,21 0 15,-21 0-15,-1 0 0,22 0 16,0 0-16,-21 0 0,20 0 0,1-21 16,0 21-16,21-21 15,0 0-15,-21 0 0,21 0 0,0-1 16,0 1-16,0 0 0,0 0 15,0 0-15,21 0 0,-21-1 16,21 22-16,0-21 0,1 0 0,-1 21 16,21-21-16,-21 21 0</inkml:trace>
  <inkml:trace contextRef="#ctx0" brushRef="#br0" timeOffset="18159.41">5122 4530 0,'0'-21'0,"0"42"0,21-42 16,-21-1-16,0 1 0,0 0 15,0 0-15,0 0 0,0 0 16,-21-1-16,21 1 0,-21 0 0,0 0 15,0 0-15,0 0 0,-1-1 0,1 22 16,0 0-16,0 0 0,0 0 16,-22 0-16,22 0 0,0 0 0,-21 0 15,21 22-15,-22-1 16,22 0-16,0 21 0,-21-21 0,20 22 16,1-22-16,0 21 0,0 1 15,0-22-15,21 21 0,-21-21 0,21 22 16,0-22-16,0 21 0,0-21 0,0 0 15,0 22-15,21-22 0,0 0 16,0-21-16,0 21 0,0-21 0,1 0 16,-1 0-16,21 0 0,-21 0 15,0 0-15,1 0 0,20 0 0,-21-21 16,0 0-16,22 0 0,-22 0 16,0-1-16,0 1 0,0-21 0,0 21 15,-21 0-15,22-22 0,-22 1 16,21 21-16,0-22 0,-21 22 15,0-21-15,0 21 0,21 0 0,-21-1 16,0 1-16,0 0 0,0 42 31,0 0-15,0 1-16,0-1 16,0 21-16,-21-21 0,21 0 0,0 1 15,0 20-15,0-21 0,0 0 16,0 22-16,0-22 0,0 0 0,0 0 15,0 0-15,0 0 0,0 1 16,21-1-16,0 0 16,0-21-16,1 0 0,-1 0 0,0 0 15,0 0-15,0 0 0,22 0 16,-22-21-16,0 21 0,21-21 0,-21-1 16,22 1-16,-1 0 0,-21 0 0,22-21 15,-22 20-15,21-20 0,-21 21 16,0-21-16,1-1 0,-1 22 0,0 0 15,-21-21-15,0 20 16,0 1-16,-21 21 16,0 0-1,-1 21-15,22 1 0,-21-1 16,21 0-16,0 0 16,0 0-16,0 0 0,0 1 15,21-1-15,1-21 0,-22 21 0,21 0 16,0 0-16,-21 0 0,21-21 15,0 22-15,-21-1 0,0 0 16,21 0-16,-21 0 16,-21-21-1,0 0 1,0 0-16,0-21 16,0 21-16,-1-21 0,1 0 15,0 21-15,0 0 16,0-21-16,0 21 15,-1 0-15,22 21 16,0 0 0,0 0-16,22 0 15,-1-21-15,0 21 0,0-21 16,0 22-16,0-22 0,1 21 16,20-21-16,-21 0 0,21 0 0,-20 0 15,20 0-15,-21 0 0,21 0 16,1 0-16,-22-21 0,21-1 15,-21 22-15,1-21 0,20 0 0,-21 0 16,0 0-16,0 21 0,1-43 16,-1 22-16,0 0 0,-21 0 0,0-21 15,21 20-15,-21-20 0,0 21 0,0 0 16,0-22-16,0 22 0,0 0 16,0 42 15,-21 0-31,21 1 0,-21 20 15,21-21-15,0 0 0,0 22 0,0-22 16,0 0-16,0 0 0,0 21 16,0-20-16,0-1 0,0 0 15,0 0-15,21-21 0,0 21 0,0-21 16,0 0-16,1 0 16,-1 0-16,0 0 0,0 0 0,21 0 15,-20 0-15,-1 0 0,0-21 16,0 21-16,0-21 0,0 0 0,22 0 15,-22-1-15,0 1 0,0 0 0,0-21 16,1 21-16,20-22 0,-21 22 16,0-21-16,0 21 0,22-22 0,-22 22 15,0 0-15,0 0 16,0 21-16,-21 21 31,0 0-15,0 0-16,0 0 15,0 1 1,0-44 31,0 1-31,0 0-16,0 0 15,0 0 1,0 0-1,-21 21 1,0 0-16,0 0 16,0 21-16,0 0 15,-1 0-15,22 0 0,-21 0 0,0 1 16,0-1-16,21 0 0,0 0 0,-21 21 16,21-20-16,-21-1 0,21 0 15,0 0-15,0 0 0,0 0 0,0 1 16,0-1-16,0 0 0,21 0 15,0-21-15,-21 21 0,21-21 0,0 21 16,0-21-16,1 0 0,-1 0 0,0 0 16,0 0-16,0 0 15,0 0-15,22 0 0,-22-21 0,0 0 16,0 21-16,0-21 0,1 0 16,-1 0-16,0 21 0,-21-22 15,0 1-15,0 0 0,21 0 0,-21 0 16,0 0-16,0-1 0,0 1 0</inkml:trace>
  <inkml:trace contextRef="#ctx0" brushRef="#br0" timeOffset="18512.22">6286 3874 0,'0'0'0,"-21"21"0,0-21 0,0 21 0,21 0 16,-21-21-16,21 21 0,0 0 15,0 1 1,21-22-16,0 0 0,0 0 16,0 0-16,1 0 0,-1-22 15,0 1-15,0 21 0,0-21 16,0 21-16,-21-21 0,0 0 15,0 0 1,-21 21 0,0 0-16,0 0 15,0 0-15,0 0 0,-1 0 0,22 21 16,-21 0-16,0 0 16,21 0-16,0 0 15</inkml:trace>
  <inkml:trace contextRef="#ctx0" brushRef="#br0" timeOffset="19095.88">8551 3810 0,'0'0'0,"0"-21"15,0 42 1,0 0-1,0 0-15,-21 1 0,0 20 0,21 0 16,-21 1-16,0-1 0,-1 0 16,1 22-16,0-22 0,0 22 15,-21-22-15,20 0 0,1 1 0,-21-1 16,21 0-16,-22 1 0,22-1 0,0-21 16,0 0-16,0 22 0,0-22 15,-1 0-15,22 0 0,22-21 31,-1 0-31,0 0 16,-21-21-16,21 0 0,0 0 0,0-1 16,1 1-16,-1-21 0,0 21 15,0-22-15,0 1 0</inkml:trace>
  <inkml:trace contextRef="#ctx0" brushRef="#br0" timeOffset="19355.73">8572 3831 0,'0'0'0,"0"21"16,0 1 0,0-1-16,0 21 0,0 0 0,0 1 15,0-1-15,0 0 0,0 22 0,0-22 16,0 22-16,0-22 0,0 0 16,0 1-16,0-1 0,0 0 0,0 1 15,0-22-15,0 0 0,0 21 16,0-20-16,0-1 0,0 0 15,0 0-15,0 0 0,22-21 16,-1 0-16,0 0 16,-21-21-1,0 0-15,0 0 16</inkml:trace>
  <inkml:trace contextRef="#ctx0" brushRef="#br0" timeOffset="20042.34">8234 4445 0,'0'0'0,"-21"0"0,-1 0 0,22 21 0,-21 0 16,21 1-16,0-1 15,21 0 1,1-21-16,-1 0 16,0 0-16,0 0 0,0 0 0,22 0 15,-1 0-15,-21 0 0,43 0 0,-22-21 16,0 0-16,1 21 0,20-22 15,-21 1-15,22 21 0,-22-21 0,1 0 16,-1 0-16,-21-22 0,21 22 16,-20 0-16,-1 0 0,0 0 15,0 0-15,0-1 0,-21 1 0,21 21 16,-21 21 15,-21 1-31,0-1 0,0 0 16,21 0-16,0 0 0,-21 22 0,0-22 15,21 0-15,-22 0 0,22 0 0,0 22 16,0-22-16,0 0 16,0 0-16,0 0 0,0 0 0,22 1 15,-1-22-15,0 0 16,0 0-16,0 0 0,0 0 16,1 0-16,20 0 0,-21 0 15,0 0-15,0-22 0,22 1 16,-22 21-16,0-21 0,0 0 0,0 0 15,1-22-15,-1 22 0,-21 0 0,21-21 16,0 21-16,-21-22 0,0 22 16,0 0-16,21 0 0,-21 0 0,0-1 15,0 1-15,0 42 32,0 1-32,-21-1 0,21 0 15,0 0-15,-21 0 0,21 22 16,-21-22-16,21 0 0,-21 21 0,21-21 15,0 1-15,0-1 0,0 0 16,0 0-16,0 0 0,0 0 16,0 1-16,21-22 0,0 21 0,0-21 15,0 0-15,0 0 0,1 0 16,20 0-16,-21 0 0,0 0 16,22 0-16,-22 0 0,21-21 0,-21-1 15,22 1-15,-22 0 0,21 0 16,-21 0-16,22-22 0,-22 22 0,21-21 15</inkml:trace>
  <inkml:trace contextRef="#ctx0" brushRef="#br0" timeOffset="20316.18">10245 3704 0,'0'0'0,"-22"21"31,1 1-31,21-1 0,-21 0 0,21 0 15,0 21-15,0-20 0,-21 20 0,21 0 16,-21 22-16,0-22 0,21 0 16,-22 1-16,22 20 0,0-20 0,-21-1 15,21 0-15,-21-21 0,21 22 16,0-22-16,0 21 0,-21-21 0,21 1 16,0-1-16,0 0 0,0 0 0,0 0 15,21-21 16,0 0-31,0 0 0,1-21 0,-1 0 16,0 0-16,0 0 0</inkml:trace>
  <inkml:trace contextRef="#ctx0" brushRef="#br0" timeOffset="20891.16">10626 3641 0,'0'0'0,"0"21"32,-22 0-32,22 0 15,-21 0-15,21 1 0,0 20 0,0-21 16,0 21-16,-21 1 0,21-1 0,0 0 16,-21 1-16,21 20 0,0-20 15,0-1-15,0 0 0,0 1 0,0-1 16,-21 0-16,21-21 0,0 1 15,0 20-15,0-21 0,-21 0 0,21 0 16,0 1-16,0-1 16,0-42 15,0-1-15,-22 1-16,22 0 0,0 0 15,0 0-15,0 0 0,0-22 0,0 22 16,0-21-16,22-1 0,-1 22 15,0-21-15,0 0 0,0 20 0,22-20 16,-1 21-16,-21 0 0,21 0 0,1-1 16,-1 22-16,-21 0 0,22 0 15,-22 0-15,21 0 0,-21 22 0,0-1 16,1 0-16,-22 21 0,0-21 16,0 22-16,0-1 0,0-21 0,0 22 15,0-22-15,0 21 0,0-21 16,0 22-16,0-22 0,-22 0 15,1 21-15,21-21 0,-21 1 0,21-1 16,-21 0-16,0-21 0,21 21 16,-21-21-1,-1-21 17,22 0-32,0 0 15,-21-1-15</inkml:trace>
  <inkml:trace contextRef="#ctx0" brushRef="#br0" timeOffset="21164.01">9758 4170 0,'0'0'16,"21"0"-1,0 0 1,0 0-16,0 0 0,1 0 0,20 0 16,-21 0-16,0 0 0,22 0 0,-1 0 15,-21 0-15,21 0 16,-20-21-16,20 21 0,-21 0 0,0 0 16,0-21-16,1 21 0,-22-22 31,-22 22-16</inkml:trace>
  <inkml:trace contextRef="#ctx0" brushRef="#br0" timeOffset="22395.92">1714 6181 0,'-21'0'16,"0"0"-16,0-21 15,0 21 1,0 0-16,21-22 16,0 1-16,0 0 15,0 0-15,21 0 0,0 21 16,0-21-16,0 21 0,0 0 16,1 0-16,-1 0 0,0 0 0,0 0 15,0 0-15,0 0 0,1 21 16,-1-21-16,0 42 0,0-21 0,-21 22 15,0-22-15,21 21 0,-21 0 16,0 1-16,0 20 0,0-20 16,-21-1-16,0 21 0,0-20 0,-22-1 15,22 0-15,-21 1 0,21-1 16,-22-21-16,1 22 0,0-22 16,-1 0-16,22 0 0,-21 0 0,0 0 15,-1-21-15,22 22 0,-21-22 16,21 0-16,-22 0 0,22 0 0,-21 0 15,21 0-15,-1-22 0,1 22 16,0-21-16,21 0 0,0 0 16,-21-21-16,21 20 0,0-20 0,0 0 15,0 21-15,21-22 0,0 22 16,0 0-16,1-21 0,-1 42 0,0-22 16,21 22-16,-21 0 0,22 0 15,-1 22-15,-21-1 0,22 0 16,-22 0-16,0 0 0,0 0 15,0 1-15,0-1 0,1 0 0,-22 0 16,21 0-16,-21 0 0,0 1 16,0-1-16,0 0 0,21-21 0,-21 21 15,21 0 1,0-42 15,0 0-15</inkml:trace>
  <inkml:trace contextRef="#ctx0" brushRef="#br0" timeOffset="22588.04">2095 6583 0,'0'0'0,"22"0"0,-1 0 78,0 0-63</inkml:trace>
  <inkml:trace contextRef="#ctx0" brushRef="#br0" timeOffset="23087.98">3133 5906 0,'0'0'0,"0"-22"31,0 44-15,21-1-16,-21 0 0,0 0 16,0 21-16,0 1 0,0-1 0,0 0 15,0 1-15,0-1 0,0 0 16,0 22-16,0-22 0,0 1 0,-21-1 16,-1 21-16,22-41 0,0 20 15,-21 0-15,21-21 0,-21 1 0,21 20 16,0-21-16,0 0 15,0-42 17,0 0-32,0 0 15</inkml:trace>
  <inkml:trace contextRef="#ctx0" brushRef="#br0" timeOffset="23683.63">3069 5990 0,'0'0'0,"0"-21"0,0 0 0,0 0 16,0 0-16,0-1 15,21 22-15,0-21 0,1 21 16,-1-21-16,0 21 0,21 0 16,-21 0-16,22 0 0,-22 0 0,21 0 15,1 0-15,-1 21 0,-21 0 16,21 1-16,-20 20 0,-1-21 15,-21 21-15,0-20 0,0 20 16,0-21-16,-43 21 0,22 1 0,-21-22 16,0 21-16,-1 1 0,1-22 15,0 0-15,-1 21 0,22-21 0,-21 1 16,21-22-16,-1 21 0,22-42 31,0-1-15,22 1-16,-1 21 15,0-21-15,21 0 0,-21 0 0,22 0 16,-1 21-16,-21-22 0,22 22 16,-1 0-16,0 0 0,22 0 0,-22 0 15,0 0-15,1 0 0,-1 0 16,0 22-16,-20-1 0,20 0 0,-21 0 16,0 21-16,-21-20 0,0 20 0,0-21 15,0 21-15,0-20 0,0 20 16,-42-21-16,21 21 0,-22-20 0,1 20 15,0-21-15,-1 0 0,1 0 16,-21 1-16,20-1 0,1 0 0,0 0 16,-22-21-16,22 0 0,21 0 0,-22 0 15,1 0-15,21 0 16,-22 0-16,22 0 0,0 0 0,21-21 16,-21 21-16,21-21 0,-21 0 15,21-1-15,0 1 0,0 0 0,0 0 16,0 0-16,0 0 15,21-1-15,0 1 0,-21 0 0,21 21 16,22-21-16</inkml:trace>
  <inkml:trace contextRef="#ctx0" brushRef="#br0" timeOffset="25631.78">4381 6414 0,'0'0'0,"-21"-85"32,21 64-32,-21 0 0,0-1 15,0 1-15,0 0 0,-1 21 0,1-21 16,0 21-16,0 0 15,0 0-15,0 0 0,-1 0 0,1 21 16,0 0-16,0 0 0,0 22 0,0-22 16,-1 21-16,1 1 0,0-1 15,0 0-15,0 1 0,0-1 0,21 0 16,0-21-16,0 22 0,0-1 16,0-21-16,0 0 0,0 1 0,0-1 15,0 0-15,0 0 0,21-21 16,0 0-16,0 0 0,0 0 0,0 0 15,1 0-15,-1 0 0,0 0 0,0 0 16,0-21-16,0 0 0,1 0 16,-1-1-16,0 1 0,21 0 15,-21-21-15,1-1 0,-22 22 0,21-21 16,0 0-16,-21-1 0,21 1 16,-21 0-16,0 20 0,0-20 0,0 21 15,0 0-15,0 0 0,0 42 31,0 0-15,-21 0-16,21 21 16,0-20-16,-21 20 0,21-21 0,0 21 15,0-20-15,0 20 0,0-21 16,0 21-16,0-20 0,0 20 0,0-21 16,0 0-16,0 0 0,21 1 0,0-1 15,0 0 1,0-21-16,1 0 0,-1 0 0,0 0 15,0 0-15,21 0 0,-20 0 0,20 0 16,-21 0-16,21 0 0,-20-21 16,20 0-16,-21-1 0,21 22 0,-20-42 15,-1 21-15,0 0 0,0 0 16,0-22-16,0 22 0,-21-21 16,0 21-16,0-22 0,0 22 0,0 0 0,0 0 15,0 0-15,0-1 0,0 1 16,22 21 46,-1-21-62,0 21 16,0 0-16,0 0 0,0 0 0,1 0 16,-1-21-16,0 21 15,0 0-15,-21 21 16,0 0-1,0 0-15,0 1 0,0-1 16,0 21-16,0-21 0,0 0 0,0 1 16,-21-1-16,21 0 15,0 0-15,-21 0 0,21 0 0,0 1 0,0-1 16,0 0-16,0 0 16,21 0-1,0-21-15,0 0 0,0 0 16,1 0-16,-1 0 0,21 0 0,-21-21 15,0 21-15,1-21 0,-1 21 16,0-21-16,21 0 0,-21-1 0,1 1 16,-1 0-16,0-21 0,-21 21 15,21-22-15,-21 22 0,21-21 0,-21-1 16,0 22-16,0 0 0,0-21 0,0 21 16,0-1-16,0 1 15,-21 21-15,0 0 16,21 21 15,21-21-15,0 0-16,-21 22 0,21-1 0,1-21 15,-22 21-15,21 0 16,0 0-16,-21 0 0,0 1 16,0-1-16,0 0 0,0 0 15,0 0-15,0 0 0,0 1 0,0-1 16,0 0-16,0 0 0,0 0 15,0 0-15,0 1 0,0-1 16,21 0-16,0-21 0,0 21 16,1-21-16,-1 21 0,0-21 15,0 0-15,0 0 0,0 0 16,1 0-16,-1 0 0,21 0 0,-21 0 16,22-21-16,-22 21 0,0-21 0,21 21 15,-21-21-15,1 0 0,-1-1 16,0-20-16,0 21 0,0-21 0,0 20 15,1-20-15,-1 0 0,-21-1 16,0 22-16,0-21 0,0 21 0,21 0 16,-21-1-16,0 1 0,0 0 0,0 0 15,0 42 17,-21-21-32,0 21 0,21 0 15,0 1-15,-22-1 0,22 0 0,-21 21 16,21-21-16,-21 22 0,21-22 15,0 21-15,0-21 0,0 1 0,0 20 16,0-21-16,0 0 0,0 0 16,0 1-16,0-1 0,21 0 15,0-21-15,1 0 0,-1 0 16,0 0-16,0 0 0,0 0 16,0 0-16,1-21 0,-1 0 0,21 21 15,-21-22-15,0 1 0,1-21 0,-1 21 16,21 0-16,-21-22 15,0 1-15,1 21 0,-1-22 0,0 1 16,-21 21-16,21 0 0,-21 0 0,21-1 16,-21 1-16,0 0 0,-21 21 31,0 0-15,42 0 15,0 0-31,0 0 15,1 0-15,-1 0 16,0 0-16,0 0 0,0 0 16,-21 21-1,0 0-15,0 1 16,0-1-16,0 0 0,-21 21 16,21-21-16,0 1 0,0-1 15,0 0-15,0 0 0,0 0 0,0 0 16,0 1-16,0-1 0,0 0 15,21-21-15,0 21 16,1-21-16,-1 0 0,0 0 0,0 0 16,0 0-16,22 0 0,-22-21 15,0 21-15,0-21 0,0 0 16,0 21-16,1-22 0,-1 1 0,0 0 16,-21 0-16,0 0 0,0 0 0,21-1 15</inkml:trace>
  <inkml:trace contextRef="#ctx0" brushRef="#br0" timeOffset="26156.37">7662 5736 0,'0'0'0,"0"21"31,43-21-31,-22 0 0,21 0 16,22 0-16,-1 0 0,1 0 15,20 0-15,-20 0 0,-1 0 0,22 0 16,-22 0-16,22 0 0,-21 0 0,-1 0 16,1-21-16,-1 21 15,1 0-15,-1 0 0,-21 0 0,-20 0 16,20 0-16,-63 0 16,-22 0-1,22 0-15,-21 0 0,0 0 0,-1 0 16,1 0-16</inkml:trace>
  <inkml:trace contextRef="#ctx0" brushRef="#br0" timeOffset="26432.3">8297 5779 0,'0'21'32,"0"0"-17,0 0-15,0 21 16,0-20-16,0-1 0,0 21 0,-21-21 15,21 22-15,-21-1 0,21 0 0,0 1 16,0-1-16,-21 0 0,0 1 16,-1-1-16,22 0 0,-21 1 0,21-1 15,-21 0-15,0-21 0,21 22 0,0-22 16,0 0-16,0 0 0,-21 0 16,21 1-16,0-1 0,21-21 31,0 0-31,0 0 15,0-21-15,1-1 0,-1 1 16,0-21-16</inkml:trace>
  <inkml:trace contextRef="#ctx0" brushRef="#br0" timeOffset="26888.04">8742 6202 0,'0'0'16,"21"-21"-16,21 0 0,-21 21 0,-21-22 15,22 22-15,-44 0 31,1 22-31,0-1 16,0 0-16,0 0 0,0 0 0,-1 0 16,1 22-16,0-1 0,0-21 15,21 22-15,-21-1 0,21-21 16,0 21-16,0-20 0,0-1 0,0 0 16,0 0-16,21 0 0,0 0 15,0-21-15,0 0 0,22 0 0,-22 0 16,21 0-16,1 0 0,-1 0 0,0 0 15,-21-21-15,22 21 0,-1-21 16,0 0-16,1 0 0,-22-22 0,21 22 16,-21-21-16,1 21 0,-1-22 0,-21 1 15,0 0-15,0 21 0,0-22 16,0 1-16,0 21 0,0-22 0,-21 22 16,-1-21-16,1 21 0,0 0 0,0 21 15,-21 0-15,20-22 16,-20 22-16,21 0 0,-21 0 0,-1 22 15,1-1-15,21 0 0,-22 0 0,22 0 16,-21 0-16,21 1 0,21 20 16,0-21-16,0 0 0,0 0 0,0 22 15,0-22-15,0 0 0,21 0 16,21 0-16,-21-21 0,22 22 0,-1-22 16,0 0-16,1 0 0,-1 0 0,0 0 15,22-22-15</inkml:trace>
  <inkml:trace contextRef="#ctx0" brushRef="#br0" timeOffset="27624.62">9906 5652 0,'0'0'0,"0"-22"0,-42-41 31,20 63-31,1 21 0,0 0 16,0 22-16,0-22 0,0 21 0,21 0 15,-22 22-15,1-22 0,21 1 16,-21-1-16,21 0 0,0 22 0,-21-22 16,21 0-16,-21 1 0,21-1 15,-21 0-15,21 1 0,0-1 0,0 0 16,0 1-16,-22-1 0,22-21 16,0 0-16,0 22 0,0-22 0,0 0 15,0 0-15,0-42 31,0 0-15,22 0-16,-1 0 0,0-22 16,0 1-16,0 0 0,0-1 0,1 1 15,20 0-15,0 20 0,-21-20 0,22 0 16,-1 21-16,0-22 0,1 22 16,-1 0-16,-21 21 0,22 0 0,-22 0 15,21 0-15,-21 0 0,0 0 16,1 21-1,-22 0-15,0 0 0,0 1 16,-22-1-16,1 0 0,0-21 16,0 21-16,0 0 0,-22 0 0,22-21 15,0 22-15,-21-1 0,21-21 0,-22 21 16,22-21-16,0 0 0,0 0 16,0 0-16,-1 0 0,1 0 0,0 0 15,0 0-15,0 0 0,21-21 16,-21 0-16,21-1 15,0 44 32,0-1-47,0 0 0,0 0 16,0 0-16,21 22 0,-21-22 0,0 0 16,21 0-16,0 0 0,-21 0 15,21 1-15,0-1 0,1 0 0,-1 0 16,0-21-16,21 21 0,-21-21 0,22 0 15,-22 0-15,21 0 0,1 0 16,-22 0-16,21 0 0,-21 0 0,22-21 16,-22 0-16,0 0 0,21 0 15,-21-1-15,1 1 0,-1 0 16,-21 0-16,21 0 0,-21-22 0,21 22 16,-21-21-16,21 21 0</inkml:trace>
  <inkml:trace contextRef="#ctx0" brushRef="#br0" timeOffset="28499.16">10477 6202 0,'0'0'0,"0"21"15,0 0-15,0 0 16,22-21 0,-1 0-16,0 0 15,0 0-15,0 0 0,0 0 0,1 0 16,-1-21-16,0 0 0,0 21 15,0-21-15,0 21 0,-21-21 0,0 0 16,22 21-16,-22-22 0,0 1 0,0 0 16,0 0-16,0 0 15,0 0-15,-22 21 16,1 0-16,0 0 0,0 0 0,0 0 16,0 0-16,-1 21 0,1-21 15,0 21-15,-21 0 0,21 0 0,-1 0 16,22 22-16,-21-22 0,21 0 15,-21 0-15,21 22 0,0-22 16,0 0-16,0 21 0,0-21 0,0 1 16,0-1-16,0 0 0,21 0 15,0 0-15,1 0 0,-1-21 16,21 22-16,-21-22 0,0 0 0,22 0 16,-22 0-16,21 0 0,-21 0 15,22-22-15,-22 1 0,21 0 0,-21 0 16,22 0-16,-22 0 0,0-1 0,0 1 15,22-21-15,-22 21 0,0 0 16,0-22-16,-21 22 0,21-21 0,0 21 16,-21-22-16,22 22 0,-22 0 0,0 0 15,-22 21 17,22 21-32,-21 0 15,21 0-15,-21 0 0,21 1 16,0-1-16,0 0 0,0 0 0,0 0 15,-21 0-15,21 1 0,0-1 0,0 0 16,0 0-16,-21 0 0,21 0 16,0 1-16,0-1 0,0 0 15,0-42 32,0 0-47,0-1 16,0 1-16,0 0 0,0 0 0,0-21 15,21 20-15,0 1 0,0-21 0,0 21 16,22-22-16,-22 22 0,21-21 16,1 21-16,-1-22 0,0 22 0,1 0 15,20 21-15,-21 0 0,1 0 0,-22 0 16,21 0-16,1 0 0,-22 21 16,0-21-16,0 21 0,0 22 0,-21-22 15,0 0-15,0 0 0,0 22 16,0-22-16,0 21 0,0-21 0,0 22 15,0-22-15,-21 21 0,21-21 16,-21 0-16,0 22 0,0-22 0,-1 0 16,22 0-16,-21 0 0,0 1 15,21-1-15,-21-21 0,0 0 16,0 0-16,-1 21 0,1-21 16</inkml:trace>
  <inkml:trace contextRef="#ctx0" brushRef="#br0" timeOffset="29731.98">1460 8170 0,'0'-21'31,"0"0"-31,0 0 0,22 0 16,-1 0-16,0 21 16,0-22-16,0 22 0,0 0 15,1 0-15,-22 22 16,21-1-16,0 0 0,-21 0 0,0 21 15,0-20-15,0 20 0,0-21 16,0 21-16,0-20 0,0 20 0,-21-21 16,0 21-16,-1-20 0,1-1 15,0 0-15,0 0 0,0 0 0,0 0 16,-1 1 0,22-44 15,0 1-31,0 0 15,22 21-15,-1-21 0,0 0 16,-21 0-16,21 21 0,0-22 16,0 22-16,22 0 0,-22-21 15,0 21-15,0 0 0,22 0 0,-22 0 16,0 21-16,21-21 0,-21 22 16,1-1-16,-1 0 0,0 0 0,0 21 15,-21-20-15,0-1 0,0 21 16,0-21-16,0 22 0,0-1 0,0-21 15,-21 21-15,0-20 0,-22 20 16,22-21-16,-21 0 0,21 22 0,-22-22 16,1 0-16,0-21 0,-1 21 15,1-21-15,21 0 0,-21 0 16,-1 0-16,22 0 0,-21 0 16,21 0-16,-22 0 0,22 0 0,0-21 15,-21 21-15,20-21 0,1 0 16,0-1-16,0 1 0,21 0 15,-21 21-15,21-21 0,0 0 16,0 0-16,0-1 0,21 1 16,0 21-1,21-21-15,-20 21 0,-1-21 16,21 21-16</inkml:trace>
  <inkml:trace contextRef="#ctx0" brushRef="#br0" timeOffset="29955.93">2371 8657 0,'0'0'0,"-22"0"47</inkml:trace>
  <inkml:trace contextRef="#ctx0" brushRef="#br0" timeOffset="31012.18">3979 7789 0,'0'-42'16,"-21"63"15,0-21-16,0 21-15,0 22 0,-1-22 16,1 21-16,0 1 0,-21-1 0,21 21 16,-22 1-16,22-22 0,0 22 0,-21-1 15,20 1-15,1-22 16,0 22-16,0-22 0,0 0 0,0 22 16,21-22-16,0 0 0,0 1 15,0-1-15,0-21 0,0 22 0,21-22 16,0 0-16,0 0 0,0 0 0,0 0 15,22-21-15,-22 0 0,21 0 16,1 0-16,-22 0 0,21 0 0,0 0 16,1-21-16,-1 0 0,0 0 15,1 0-15,-1 0 0,0-1 0,1-20 16,-1 21-16,0-21 0,1 20 0,-22-20 16,21 0-16,1-1 15,-22 1-15,21 0 0,-21-1 0,0-20 16,1 21-16,-22-22 0,0 1 0,0-1 15,0 1-15,0-1 0,0 22 16,0-22-16,-22 22 0,1 0 0,-21-1 16,21 1-16,-22 21 0,22 0 15,-21-1-15,0 1 0,20 21 0,-20 0 16,0 0-16,-1 0 0,1 21 0,0-21 16,-1 22-16,1 20 0,0-21 15,-1 21-15,1 1 0,21-1 0,-21 22 16,20-1-16,22 1 0,0-1 15,0 1-15,0-22 0,0 21 16,0-20-16,0 20 0,0-20 0,0-1 16,22-21-16,-1 21 0,0-20 15,0-1-15,0 21 0,0-42 0,1 21 16,20 0-16,-21 1 0,0-22 16,22 0-16,-22 0 0,0 0 0,0 0 15,21 0-15</inkml:trace>
  <inkml:trace contextRef="#ctx0" brushRef="#br0" timeOffset="32136.05">5122 8530 0,'0'0'0,"21"0"0,-21-21 0,0 0 15,0 0-15,0 0 16,0-1-16,0 1 0,0 0 0,-21 0 16,0 0-16,21 0 0,-21-1 0,0 1 15,0 0-15,-1 21 16,1 0-16,0 0 0,0 0 0,0 0 16,0 21-16,-22-21 0,22 21 15,-21 1-15,21-1 0,-1 21 16,-20-21-16,21 0 0,0 1 0,0 20 15,-1-21-15,1 0 0,21 22 16,0-22-16,-21 0 0,21 0 0,0 0 16,0 0-16,0 1 0,0-1 0,0 0 15,0 0-15,21-21 0,0 21 16,1-21-16,-1 0 0,0 0 0,0 0 16,0 0-16,22 0 0,-22 0 15,0 0-15,21 0 0,-21-21 16,1 0-16,20 21 0,-21-21 0,0 0 0,0-1 15,22 1-15,-22-21 0,0 21 16,-21 0-16,21-22 0,0 22 16,-21-21-16,22 21 0,-22-1 0,0 1 15,0 0-15,0 0 0,0 0 16,0 42 15,0 0-31,0 0 16,-22-21-16,22 21 0,0 1 0,0 20 15,-21-21-15,21 0 0,0 0 0,0 1 16,0-1-16,0 0 0,0 0 16,21 0-16,-21 0 0,22 1 15,-1-22-15,-21 21 0,21-21 0,0 0 16,0 21 0,0-21-16,1 0 0,-1 0 0,0 0 15,0 0-15,0-21 0,0 0 0,1 21 16,-1-22-16,0 1 0,0 0 15,0 21-15,0-42 0,1 21 0,-22-1 16,21 1-16,-21 0 0,21 0 0,-21-21 16,0 20-16,0 1 0,0 0 15,0 0-15,0 0 0,0 0 16,0 42 15,-21 0-31,21 0 0,0 0 16,-21 0-16,21 1 0,0-1 15,0 0-15,0 0 0,0 0 16,0 0-16,0 1 0,0-1 16,0 0-16,0 0 0,0 0 15,21-21-15,0 21 16,0-21-16,0 0 0,0 0 16,1 0-16,-1 0 0,0 0 0,0-21 15,0 21-15,0-21 0,1 0 16,-1 21-16,0-21 0,0 0 15,0-1-15,0 1 0,1 0 0,-1 0 16,0 0-16,0-22 0,-21 22 16,0 0-16,21 0 0,-21 0 0,21 0 15,-21-1-15,0 44 32,0-1-32,-21 0 0,21 0 15,-21 0-15,21 0 0,0 22 0,0-22 16,0 0-16,0 0 0,0 0 15,0 1-15,0-1 0,0 0 0,0 0 16,0 0-16,0 0 0,21 1 16,0-22-16,1 0 15,-1 0-15,0 0 0,0 0 16,0 0-16,0-22 0,1 1 16,-1 0-16,0 21 0,-21-21 15,21 0-15</inkml:trace>
  <inkml:trace contextRef="#ctx0" brushRef="#br0" timeOffset="32455.87">6710 7599 0,'-43'21'16,"22"0"-16,0 0 15,21 1-15,0-1 0,-21 21 16,21-21-16,-21 22 0,21-1 0,0 21 16,-21-20-16,21-1 0,-22 22 0,1-22 15,21 21-15,-21-20 0,21-1 16,0 0-16,0 1 0,0-1 0,0 0 16,0-20-16,0-1 0,0 0 0,0 0 15,0 0-15,0 0 16,21-21-16,0 0 15,1 0-15,-1 0 0,0 0 16,0 0-16,0-21 0,0 0 16,1 0-16,-1 0 0,0 0 0</inkml:trace>
  <inkml:trace contextRef="#ctx0" brushRef="#br0" timeOffset="32979.57">7112 7684 0,'0'0'15,"21"-22"-15,-21 1 16,0 42 0,0 1-1,0-1-15,0 21 0,0-21 16,0 22-16,0-22 0,0 21 0,-21 22 16,21-22-16,0 0 0,-21 22 0,21-22 15,0 0-15,-21 1 0,-1-1 16,22 0-16,0 1 0,0-22 0,-21 21 15,21-21-15,-21 1 0,21-1 0,0 0 16,-21-21-16,21 21 0,0-42 47,0 0-31,0 0-16,0-1 0,0 1 0,0 0 15,21 0-15,0-21 0,0 20 0,1-20 16,-1 0-16,0 21 0,0-22 15,0 1-15,0 21 0,22-22 0,-22 22 16,0 0-16,21 0 0,-20 0 16,-1 21-16,0 0 0,0 0 0,0 0 15,-21 21-15,21 0 0,-21 0 0,0 22 16,0-22-16,0 21 0,0 0 16,0-20-16,0 20 0,0-21 0,0 21 15,0-20-15,0-1 0,0 21 0,0-21 16,-21-21-16,21 21 15,-21 1-15,21-1 16,-21-21 0,0-21-1,0-1 1,-1 1-16</inkml:trace>
  <inkml:trace contextRef="#ctx0" brushRef="#br0" timeOffset="33187.44">6286 8043 0,'0'0'0,"0"22"16,22-22 15,-1 0-31,0 0 0,0 0 0,0 0 16,0-22-16,22 1 0,-22 21 0,21-21 15,1 21-15,-22-21 0,21 21 16,-21-21-16,22 21 0</inkml:trace>
  <inkml:trace contextRef="#ctx0" brushRef="#br0" timeOffset="33910.6">8636 8043 0,'0'0'0,"0"-21"0,21 0 0,-21 0 16,0 0-16,21 0 0,-21-1 0,0 1 15,0 0-15,0-21 0,0 21 0,0-1 16,0 1-16,21 0 0,-21 0 15,0 0-15,22 0 0,-22 42 32,0 21-32,0-21 15,0 22-15,-22-22 0,22 21 0,-21 0 16,0 22-16,21-22 0,0 1 16,-21-1-16,21 0 0,-21 1 15,21-1-15,0-21 0,0 21 0,0-20 16,0-1-16,0 0 0,0 0 0,0 0 15,0 0 1,-21-21 0,-1 0-1,1 0-15,0 0 0,0 0 0,0 0 16,0 0-16,-1 0 0,-20 0 16,21 0-16,0 0 0,0 0 15,-1 0-15,44 0 31,-1 0-15,0-21-16,0 21 0,21 0 0,-20 0 16,-1 0-16,21-21 0,-21 21 0,22 0 15,-22 0-15,21 0 0,-21-21 16,22 21-16,-22 0 0,0 0 0,0 0 16,0-21-16,0 21 15,-21-21-15,22-1 0,-1 1 16,-21 0-16</inkml:trace>
  <inkml:trace contextRef="#ctx0" brushRef="#br0" timeOffset="34224.42">9207 8022 0,'0'21'31,"22"-21"-31,-1 0 16,0 0-16,0 0 16,-21-21-16,21 21 15,-21-21-15,0 0 16,0 0 0,-21 21-16,0 0 15,0 0-15,0 0 16,-1 21-16,1-21 0,21 21 15,-21 0-15,21 0 16,21-21 0,0 0-16,1 0 15,-1 0-15,0 0 0</inkml:trace>
  <inkml:trace contextRef="#ctx0" brushRef="#br0" timeOffset="34708.14">9969 7747 0,'0'-42'16,"-21"42"0,0 0-16,0 0 15,0 21-15,0 0 16,-1 0-16,1 0 0,21 1 0,-21 20 15,0-21-15,0 21 0,0-20 16,-1 20-16,1 0 0,21 1 16,-21-1-16,21 0 0,-21 1 0,21-22 15,0 21-15,0 0 0,0-20 0,0-1 16,0 0-16,21 21 0,0-42 16,0 21-16,1 1 0,-1-22 0,21 0 15,-21 0-15,22 0 0,-1 0 0,0 0 16,1 0-16,-22 0 0,21 0 15,0-22-15,1 1 0,-22 0 0,21 0 16,-21 0-16,22 0 0,-22-22 0,0 1 16,0 0-16,0-1 0,-21-20 15,0 20-15,0 1 0,0-21 16,0 20-16,0 1 0,0 21 0,-21-22 16,0 22-16,0-21 0,0 21 15,0 0-15,-22 21 0,22-22 0,-21 22 16,21 0-16,-22 0 0,1 0 0,21 0 15,-22 0-15,22 0 0,0 0 16,0 0-16,-21 22 0,20-1 0,1-21 16,-21 21-16,21 0 0,-22 0 0</inkml:trace>
  <inkml:trace contextRef="#ctx0" brushRef="#br0" timeOffset="35835.47">1206 9970 0,'0'0'0,"0"21"32,0 0-32,0 0 0,0 0 15,0 0-15,-21 22 0,0-1 0,21 0 16,-21 1-16,0-1 0,0 0 15,-1 1-15,1-1 0,0 0 16,0-20-16,0 20 0,0-21 0,-1 0 16,22 0-16,0 1 0,0-44 47,22 1-47,-1 21 0,0-21 15,0 0-15,0 21 0,0-21 16,1 21-16,20 0 0,-21-21 0,21 21 15,1-22-15,-1 22 0,-21-21 16,22 21-16,-1-21 0,0 0 0,1 21 16,-1-21-16,-21 0 0,21-1 15,1 22-15,-22-21 0,0 0 16,0 0-16,0 0 0,1 0 16,-22-1-16,0 1 0,0 0 0,0 0 15,0 0-15,0 0 16,-22 21-16,1 0 0,0 0 15,0 0-15,0 0 16,0 21-16,21 0 0,-22 0 0,1 0 16,21 22-16,0-22 0,-21 21 15,21 0-15,-21 1 0,21-1 16,-21 0-16,21 1 0,0-1 0,0-21 16,0 22-16,-21-22 0,21 0 0,0 21 15,0-21-15,0 1 16,0-1-16,0 0 15,21-42 17,0 0-32,-21-1 0,21 1 15</inkml:trace>
  <inkml:trace contextRef="#ctx0" brushRef="#br0" timeOffset="36043.37">2032 10435 0,'0'0'0,"0"-21"0,21 21 16,-21-21 62</inkml:trace>
  <inkml:trace contextRef="#ctx0" brushRef="#br0" timeOffset="36835.93">3746 9673 0,'0'0'16,"0"-21"-16,0 0 0,0 0 16,-21 21-1,0 21-15,21 0 0,0 0 16,-21 0-16,21 22 0,-21-1 0,0 0 15,21 22-15,0-22 16,-22 22-16,1-22 0,0 22 0,0-22 16,21 21-16,-21-20 0,0 20 15,21-20-15,0 20 0,0-21 0,0 1 16,0-1-16,0 0 0,0-20 0,21 20 16,0-21-16,0 0 0,21 0 15,-20-21-15,-1 0 0,21 0 0,0 0 16,-20 0-16,20 0 0,0 0 0,1-21 15,-1 0-15,0 0 0,1 0 16,-1 0-16,-21-22 0,21 1 0,-20 0 16,20-1-16,-21 1 0,21 0 0,-20-1 15,-22-20-15,0 20 16,0 1-16,0-21 0,0-1 0,0 22 16,0-22-16,0 1 0,-22-1 0,1 22 15,0-22-15,-21 22 0,21 0 16,-22-1-16,22 22 0,-21 0 0,-1 0 15,1 21-15,0 0 0,-22 0 16,22 0-16,-22 21 0,22 0 0,-21 22 16,20-1-16,1 21 0,0-20 0,-1 20 15,22 1-15,0-1 0,21-20 16,0 20-16,0 1 0,0-22 0,0 21 16,21-20-16,0-1 0,-21 22 15,21-22-15,1 0 0,-1 1 16,21-22-16,-21 0 0,0 21 0,22-21 15,-1 1-15,0-22 0,1 0 16,-1 21-16,0-21 0,1 0 0,-1 0 16,0-21-16,1-1 0,-1 22 0,0-21 15</inkml:trace>
  <inkml:trace contextRef="#ctx0" brushRef="#br0" timeOffset="37907.55">4868 10033 0,'0'0'0,"0"-21"0,0-43 32,-21 64-32,0 0 0,0 0 15,0 0-15,-1 0 0,1 0 16,0 22-16,0-1 0,0 0 15,0 0-15,-22 0 0,22 0 0,0 22 16,0-22-16,0 21 0,-1-21 16,1 22-16,21-22 0,-21 21 15,21-21-15,0 22 0,0-22 0,0 0 0,0 0 16,21 0-16,0 1 0,1-1 16,-1-21-16,0 0 0,0 0 15,0 0-15,0 0 0,22 0 0,-22 0 16,21-21-16,-21 21 0,22-22 15,-22 1-15,21 0 0,-21 0 0,1 0 16,-1 0-16,0-1 0,0-20 0,0 21 16,-21 0-16,0-22 0,0 22 15,0-21-15,0 21 0,0 0 0,0-22 16,0 22-16,0 0 0,0 0 16,0 0-1,0 42 1,0 0-16,0 0 0,0 21 15,0-20-15,0-1 0,-21 0 16,21 0-16,0 21 0,0-20 0,0-1 16,0 21-16,0-21 0,0 0 0,0 22 15,0-22-15,21 0 0,-21 0 16,21 0-16,1 1 0,-1-22 0,0 21 16,0-21-16,0 0 0,0 0 0,1 0 15,-1 0-15,0 0 0,0-21 16,21 21-16,-20-22 0,-1 1 15,0 0-15,0 0 0,0 0 0,0 0 16,1-22-16,-1 22 0,-21 0 0,0-21 16,21 20-16,-21 1 0,21 0 15,-21 0-15,0 0 0,0 0 0,0-1 16,0 44 15,0-1-15,0 0-16,0 0 0,0 0 0,0 0 15,0 1-15,0-1 0,0 0 16,0 0-16,0 0 0,0 0 0,0 1 16,0-1-16,0 0 15,21-21-15,0 21 0,1-21 16,-1 0-16,0 0 0,0 0 16,0 0-16,0 0 0,1 0 0,-1-21 15,0 0-15,0 0 0,0 21 16,0-22-16,1 1 0,-1 0 0,-21-21 15,0 21-15,21-1 0,-21 1 0,21 0 16,-21 0-16,0 0 0,0 0 16,0-1-16,0 1 0,0 0 15,0 42 17,0 0-32,-21 1 15,21-1-15,0 0 0,0 0 0,0 0 16,0 0-16,0 1 0,0 20 0,0-21 15,0 0-15,0 0 0,0 1 16,0-1-16,21 0 0,0 0 0,0-21 16,1 21-16,-1-21 0,0 0 0,0 0 15,0 0-15,0 0 0,1 0 16,20-21-16,-21 0 0,0 21 0,0-21 16,22 0-16,-22-1 0,0-20 0,0 21 15,0 0-15,1-22 0,-1 1 16,0 21-16,0-21 0</inkml:trace>
  <inkml:trace contextRef="#ctx0" brushRef="#br0" timeOffset="38171.4">6540 9673 0,'0'0'0,"22"-42"0,-22 21 0,0 0 15,0-1-15,0 1 0,0 42 32,0 1-32,0-1 0,-22 0 0,1 0 15,21 21-15,-21 1 0,21-1 0,0 0 16,0 1-16,-21-22 0,21 21 15,-21 1-15,21-1 0,0 0 0,0 1 16,0-22-16,0 21 0,0-21 0,0 22 16,0-22-16,0 21 15,0-21-15,0 0 0,0 1 0,0-1 16,0 0-16,21-21 16,0 0-16,0 0 0,0 0 0,1 0 15,-1-21-15,0 0 0,0-1 16,21 1-16,-20 0 0,-1-21 0,0 21 15,21-1-15,-21-20 0</inkml:trace>
  <inkml:trace contextRef="#ctx0" brushRef="#br0" timeOffset="38644.12">6985 9589 0,'0'0'0,"0"-43"0,21 22 0,-21 0 0,0 63 47,0-21-47,-21 1 0,21 20 15,0 0-15,0 1 0,0-1 0,0 0 16,-21 1-16,21-1 0,0 0 0,0 1 16,0-1-16,-21-21 0,21 21 15,0-20-15,-22 20 0,22-21 0,0 0 16,0 0-16,0 1 0,0-1 0,-21 0 16,21 0-1,0-42 1,0 0-1,0 0-15,0-1 16,21-20-16,-21 21 0,22 0 16,-1-22-16,0 22 0,0-21 0,21 0 15,-20 20-15,-1-20 0,21 21 0,-21-21 16,22 20-16,-22 22 0,21-21 16,-21 21-16,0 0 0,1 0 0,-1 21 15,0-21-15,0 43 0,0-22 16,-21 0-16,0 0 0,0 22 0,0-22 15,0 21-15,0-21 0,0 0 0,0 22 16,0-22-16,0 0 0,-21 0 0,21 0 16,-21 1-16,21-1 0,0 0 15,0 0-15,-21-21 16,21-21 15,-21 21-31,21-21 0,0 0 0</inkml:trace>
  <inkml:trace contextRef="#ctx0" brushRef="#br0" timeOffset="38860.01">6329 9800 0,'0'0'0,"-21"21"0,21 1 31,21-22-16,0 0-15,0 0 0,21 0 0,-20 0 16,20 0-16,0 0 0,1 0 16,-1-22-16,0 22 0,1 0 0,-22-21 15,21 21-15,0 0 0,-20-21 0,-1 21 16,0 0-16</inkml:trace>
  <inkml:trace contextRef="#ctx0" brushRef="#br0" timeOffset="39687.62">9059 9567 0,'0'0'0,"85"-84"15,-64 63-15,0-1 0,0 1 16,1 21-16,20-21 0,-21 21 0,0 0 16,0-21-16,1 21 15,-1 0-15,0 0 0,0 21 0,0 0 16,-21 0-16,0 22 15,0-22-15,0 0 0,0 21 16,0 1-16,0-1 0,0 0 0,0 1 16,0-22-16,-21 21 0,0 1 0,0-1 15,0 0-15,-1 1 0,1-22 16,-21 21-16,21-21 0,-22 22 0,22-22 16,-21 0-16,21 0 0,-22 0 0,1 0 15,21 1-15,-21-22 0,-1 21 16,22-21-16,-21 0 0,21 0 0,-22 0 15,22 0-15,0 0 0,0-21 16,0 21-16,-1-22 0,1 1 16,0 0-16,21 0 0,0-21 0,0 20 15,0-20-15,0 21 0,0-21 0,0 20 16,21-20-16,0 21 0,1-21 16,-1 20-16,0 1 0,21 0 0,-21 0 15,1 21-15,-1 0 0,0 0 0,0 0 16,0 0-16,0 0 0,1 21 15,-1 0-15,0 0 0,0 1 0,0-1 16,0 0-16,1 21 0,-22-21 0,21 1 16,0-1-16,-21 0 15,21 21-15,0-21 0,-21 1 0,21-22 16,1 21-16,-22 0 0,21 0 0,0-21 16,0 21-16,0-21 15,0 0-15,1 0 0,-1 0 16,0 0-16,0 0 0,0 0 0,0-21 15,1 0-15,-1 21 0,0-21 16,0 0-16,0 21 0</inkml:trace>
  <inkml:trace contextRef="#ctx0" brushRef="#br0" timeOffset="40012.43">9864 9885 0,'-22'42'15,"1"-21"-15,21 1 16,0-1 0,21-21 15,1 0-31,-1 0 0,0-21 16,0 21-16,-21-22 0,21 1 15,-21 0-15,0 0 16,0 0-16,0 0 15,-21 21 1,0 0-16,0 0 16,0 0-16,-1 21 0,1-21 15,21 21-15,-21-21 0,21 21 16,0 0-16,21-21 16,0 0-1,1 0-15</inkml:trace>
  <inkml:trace contextRef="#ctx0" brushRef="#br0" timeOffset="40548.12">10626 9483 0,'0'-21'0,"0"42"0,-22-42 0,1 21 16,0 0 0,0 0-16,0 21 0,21 0 15,-21 0-15,-1 0 0,22 0 16,-21 1-16,0 20 0,0-21 0,21 21 16,0 1-16,-21-22 0,21 21 15,0 1-15,-21-22 0,21 21 0,0-21 16,0 0-16,0 22 0,0-22 15,0 0-15,0 0 0,21 0 0,0-21 16,-21 22-16,21-1 0,0-21 0,0 21 16,1-21-16,-1 0 0,0 0 15,0 0-15,0 0 0,0 0 0,22 0 16,-22 0-16,0 0 0,21 0 0,-20 0 16,-1-21-16,0 0 0,0-1 15,0 1-15,0 0 0,1 0 0,-1-21 16,-21 20-16,0-20 0,21 0 0,-21-1 15,0 1-15,0-21 16,0 20-16,0 1 0,0 0 0,0-1 16,-21 1-16,21 21 0,-21 0 0,-1-1 15,1 1-15,-21 0 0,21 21 16,0 0-16,-1 0 0,-20 0 0,21 0 16,0 0-16,0 0 0,-1 0 0,1 0 15,0 21-15,0 0 0,0-21 16,0 22-16,-1-22 0,1 21 0,21 0 15,-21 0-15</inkml:trace>
  <inkml:trace contextRef="#ctx0" brushRef="#br0" timeOffset="50716.58">12382 4085 0,'-21'0'15,"0"0"1,0 0-1,0 0 1,0 0-16,-1 0 16,1 0-16,0 0 15,0 0-15,0 0 0,0 0 16,-1 0-16,1 0 0,0 0 16,0 0-16,0 0 0,0 0 0,-1 0 15,1 0-15,0 0 16,42 0 31,0 0-32,22 0-15,-22 0 0,21 0 16,1 0-16,-1 0 0,0 0 0,1 0 16,20 0-16,-21 0 0,22 0 15,-1 0-15,-20 0 0,20 0 0,22 0 16,-22 0-16,22 0 0,0 0 0,-1 0 15,1 0-15,0 0 0,-1 0 16,1 0-16,-21 0 0,-1 0 0,1 0 16,-1 0-16,1 0 15,-22 0-15,0-21 0,1 21 0,-22 0 16,21 0-16,-21 0 0,0-21 16,1 21-16,-1 0 0,-21-21 15,-21 21 16,-1 0-15,1 0-16,0 0 16,21-21-16,-21 21 0,0 0 15</inkml:trace>
  <inkml:trace contextRef="#ctx0" brushRef="#br0" timeOffset="51316.2">13589 3810 0,'0'0'16,"0"-21"-16,-21 21 0,0 0 15,21 21 32,0 0-47,21 0 16,0-21-16,0 0 0,-21 22 15,21-22-15,0 0 0,1 21 16,-1-21-16,0 0 0,0 21 0,21-21 16,-20 0-16,-1 21 0,21-21 15,-21 0-15,0 0 0,22 0 0,-22 0 16,0 21-16,0-21 0,0 0 15,1 0-15,-1 0 0,0 0 0,0 0 16,-42 0 31,21 21-47,-21-21 16,0 0-16,-1 22 0,1-22 0,0 21 15,0-21-15,0 21 0,0 0 16,-1 0-16,1-21 0,0 21 0,0 1 15,0 20-15,0-21 0,-1 0 16,1 0-16,0 22 0,0-22 0,0 0 16,0 21-16,-1-20 0,1-1 0,0 0 15,0 0-15,0 0 0,0 0 16,-1 1-16,22-1 0,-21 0 16,0-21-1,21-21 32,0 0-47,0-1 0</inkml:trace>
  <inkml:trace contextRef="#ctx0" brushRef="#br0" timeOffset="52159.96">15261 2963 0,'0'0'0,"21"0"0,-21-21 0,21 21 16,1 0 0,-22 21 15,0 1-16,0-1-15,-22 0 0,22 0 0,-21 21 16,0 1-16,21-22 0,-21 21 16,21 1-16,0 20 0,-21-21 0,21 1 15,-21-1-15,21 0 0,0 1 0,0-22 16,0 21-16,0-21 0,0 22 16,0-22-16,0 0 0,0 0 0,21 0 15,0 1-15,0-1 0,0 0 16,0-21-16,1 0 0,-1 0 0,0 0 15,0 0-15,21 0 0,-20 0 0,-1 0 16,21 0-16,-21 0 16,0-21-16,1 21 0,20-21 0,-21-1 15,0 1-15,0-21 0,1 21 16,-1-22-16,0 1 0,0 0 0,-21-1 16,21-20-16,0-1 0,-21 22 15,22-21-15,-22-1 0,21 22 0,-21-1 16,0-20-16,0 42 0,0-22 15,0 22-15,0-21 0,0 21 0,0 0 16,0-1-16,0 44 63,0-1-63,0 0 0,0 0 15,0 0-15,0 0 16,21-21-16</inkml:trace>
  <inkml:trace contextRef="#ctx0" brushRef="#br0" timeOffset="52631.62">16256 3196 0,'0'-21'47,"-21"21"-16,0 0-31,21 21 16,-43-21-16,43 21 0,-21 1 15,0-22-15,0 21 0,0 0 0,21 0 16,0 0-16,0 0 0,0 1 15,0-1-15,0 0 0,0 0 0,0 0 16,0 0 0,21 1-16,0-1 0,0 0 15,0-21-15,0 21 0,1 0 0,-1-21 16,0 21-16,0-21 16,-21 22-16,-42-1 31,21-21-31,-1 0 0,-20 0 0,21 0 15,-21 0-15,-1 0 0,22 0 16,-21 0-16,21 0 0,-1 0 0,1 0 16,42 0 31,-21-21-47,22 21 0,-1-22 15</inkml:trace>
  <inkml:trace contextRef="#ctx0" brushRef="#br0" timeOffset="52991.45">16531 3514 0,'0'0'0,"21"0"31,0-21-31,1-1 0,-1 22 16,-21-21-16,21 0 0,0 21 15,-21-21-15,0 0 0,21 0 0,0-1 16,-21 1-16,0 0 16,-21 21-1,0 0-15,0 0 16,0 21-16,0 0 16,-1-21-16,1 22 0,0-1 0,0 0 15,0 0-15,0 0 0,21 0 16,0 1-16,-22-22 0,22 21 0,0 0 15,0 0-15,0 0 16,22 0-16,-1-21 16,21 0-16,-21 22 0,0-22 15,1 0-15,20 0 0,-21 0 16,0 0-16,0 0 0,1 0 0,-1 0 16</inkml:trace>
  <inkml:trace contextRef="#ctx0" brushRef="#br0" timeOffset="53400.21">16849 3387 0,'0'-21'0,"0"42"0,0-64 0,0 22 15,21 0-15,0 0 16,0 21 0,0 0-16,0-21 0,1 21 15,-1 0-15,0 0 0,0 21 16,0 0-16,-21 0 15,21 0-15,-21 1 0,0-1 16,0 0-16,0 0 0,0 0 16,0 0-16,0 1 0,0-1 0,-21 0 15,21 0 1,-21-21-16,0 21 0,21-42 47,0 0-32,0 0-15,0 0 16,0-1-16,0 1 0,0 0 0,0 0 16,0 0-16,21 0 0,-21-1 15,21 22-15,-21-21 16,21 21 0,1 0-1,-22-21 1</inkml:trace>
  <inkml:trace contextRef="#ctx0" brushRef="#br0" timeOffset="53951.69">17441 3217 0,'-21'0'16,"0"0"-16,21 22 15,-21-1-15,21 0 16,-21 0-16,21 0 0,0 0 16,-22 1-16,22-1 0,0 0 0,0 0 15,0 0-15,0 0 16,0 1-16,0-1 0,0 0 16,0 0-1,0-42 16,0 0-15,0 0-16,0-1 16,0 1-16,0 0 0,0-21 15,0 21-15,0-1 0,22-20 16,-1 21-16,0-21 0,0 20 0,0 1 16,0 0-16,1 0 0,-1 0 0,0 21 15,0 0-15,21-21 16,-20 21-16,-1 0 0,0 0 0,0 0 15,0 21-15,0 0 0,-21 0 16,22 0-16,-22 0 0,21 22 0,-21-22 16,0 0-16,0 21 0,0-20 15,0-1-15,0 0 0,0 0 0,0 0 16,0 0-16,0 1 0,0-1 0,-21-21 16,21 21-16,-22-21 0,1 0 15,0 0 1,21-21 15,21 21-15</inkml:trace>
  <inkml:trace contextRef="#ctx0" brushRef="#br0" timeOffset="54479.39">18182 3281 0,'0'0'0,"0"-21"0,0 0 15,0-1-15,0 1 0,-21 0 16,0 21-16,0 0 16,-1 0-16,1 0 0,0 0 15,0 0-15,0 21 0,0-21 16,-1 21-16,-20 1 0,42 20 0,-21-21 15,0 0-15,0 0 0,21 22 16,-22-22-16,22 0 0,0 0 0,0 0 16,0 1-16,0-1 15,0 0-15,22-21 0,-1 0 16,-21 21-16,21-21 0,0 0 16,0 0-16,0 0 0,1 0 15,-22-21-15,21 0 0,0 0 0,0 21 16,0-22-16,0 1 0,1 0 15,-1-21-15,-21 21 0,21-1 0,-21-20 16,21 21-16,-21 0 0,0 0 16,0-1-16,0 1 0,0 42 31,0 1-15,0-1-16,-21 0 0,21 0 15,0 0-15,0 0 0,0 1 0,0-1 16,0 0-16,0 0 0,0 0 15,0 0-15,0 1 16,21-22-16,0 21 0,0-21 16,1 0-16,-1 0 15,0 0-15,0-21 0,0 21 16,-21-22-16</inkml:trace>
  <inkml:trace contextRef="#ctx0" brushRef="#br0" timeOffset="55167.59">18500 3196 0,'0'21'31,"0"1"-31,-22-1 0,1 0 16,21 0-16,0 0 0,0 0 16,0 1-16,0-1 0,0 0 15,0 0-15,0 0 0,0 0 16,0 1-16,0-1 31,0-42 0,0-1-31,0 1 16,0 0-16,0 0 0,0 0 16,0 0-16,0-1 0,21 1 0,1-21 15,-22 21-15,21 0 0,0-1 16,0 1-16,0 0 0,0 0 0,1 21 15,-1-21-15,0 21 0,0 0 16,0 0-16,0 0 0,1 21 16,-22 0-16,0 0 15,0 0-15,0 1 0,0-1 0,0 0 16,0 0-16,0 0 0,0 22 16,0-22-16,0 0 0,-22 0 15,22 0-15,-21-21 16,21 21-16,0-42 47,0 0-47,0 0 15,0 0-15,0 0 0,0-1 16,0 1-16,21 0 0,1 0 0,-1 0 16,0-22-16,0 22 0,0 0 15,0 0-15,1 0 0,-1 0 0,0 21 16,0 0-16,0 0 0,0 0 15,1 21-15,-22 0 16,0 0-16,0 0 16,0 22-16,0-22 0,0 0 15,0 0-15,0 0 0,0 0 0,0 1 16,0-1-16,0 0 0,-22 0 16,1-21-1</inkml:trace>
  <inkml:trace contextRef="#ctx0" brushRef="#br0" timeOffset="55583.35">19283 3302 0,'0'-21'31,"21"21"-15,0 0-16,0 0 0,-21-21 15,21 21-15,1-21 0,-1 21 0,0-22 16,0 22-16,0-21 0,-21 0 16,21 0-16,-21 0 15,0 0-15,0-1 16,-21 22-16,0 0 15,0 0-15,0 0 16,0 0-16,-1 22 0,1-22 0,0 21 16,0 0-16,0 0 0,0 0 15,21 0-15,-22 22 0,22-22 0,0 0 16,0 0-16,0 0 0,0 1 16,0-1-16,0 0 0,0 0 0,0 0 15,22-21-15,-1 0 0,0 21 0,0-21 16,0 0-16,0 0 15,1 0-15,-1 0 0,0 0 16,0-21-16,0 0 0,0 21 16,1-21-16,-1 0 0,21 0 0</inkml:trace>
  <inkml:trace contextRef="#ctx0" brushRef="#br0" timeOffset="55916.17">20256 3154 0,'0'0'0,"-21"0"0,21 21 16,21-21 31,-21-21-47,22 0 15,-22 0 1,0-1-16,-22 22 31,1 0-15,0 22-16,21-1 16,0 0-16,0 0 15,0 0 1</inkml:trace>
  <inkml:trace contextRef="#ctx0" brushRef="#br0" timeOffset="56196.09">20193 3450 0,'0'0'0,"-21"21"0,21 1 16,-21-22-16,21 21 0,0 0 15,21-21 1,0 0-16,0 0 16,0 0-16,0 0 15,-21-21-15,22 21 16,-22-21-16,0-1 16,-22 22-1,1 0-15,0 0 16,0 0-1,0 0-15,0 0 0,21 22 16,-22-22-16,1 0 16</inkml:trace>
  <inkml:trace contextRef="#ctx0" brushRef="#br0" timeOffset="56899.58">15494 4382 0,'0'-22'0,"0"44"0,0-65 16,0 22-16,0 0 0,0 0 15,0 42 17,0 0-32,0 0 15,0 0-15,0 22 0,21-22 16,-21 21-16,0 1 0,0-1 0,0-21 15,0 21-15,0 1 0,0-1 16,0 0-16,-21 1 0,21-22 0,0 21 16,-21-21-16,21 22 0,0-22 15,0 0-15,0 0 0,0 0 16,21-21 0,-21-21-1,0 0-15,0 0 0,0 0 0,0-22 16</inkml:trace>
  <inkml:trace contextRef="#ctx0" brushRef="#br0" timeOffset="57232.39">15430 4318 0,'0'-42'16,"0"84"-16,0-105 0,-21 20 0,21 1 16,0 21-16,0 0 0,0-22 0,0 22 15,21 0-15,1 0 0,-1 0 16,0-1-16,0 1 0,21 0 0,-20 21 15,20 0-15,0 0 0,-21 0 16,22 0-16,-1 0 0,0 21 0,1 0 16,-22 1-16,21-1 0,-21 21 15,1 0-15,-1 1 0,-21-1 16,0 0-16,0-20 0,-21 20 0,-1 0 16,1-21-16,-21 22 0,21-22 15,-22 0-15,22 0 0,-21 0 0,21 1 16,-22-22-16,22 21 0,21 0 15,-21-21-15,42 0 32,0 0-32,1 0 15,-1 0-15,0 0 0,0 0 16,0 0-16</inkml:trace>
  <inkml:trace contextRef="#ctx0" brushRef="#br0" timeOffset="58508.3">16383 4636 0,'0'0'0,"21"0"0,64-43 32,-85 22-32,21 21 0,-21-21 0,0 0 15,0 0-15,0-1 0,0 1 16,0 0-16,-21 0 0,0 21 0,-1-21 15,1 21-15,-21 0 0,21 0 16,-22 0-16,1 0 0,21 0 16,-21 21-16,-1 0 0,1-21 0,21 21 15,-22 22-15,22-22 0,0 0 16,0 0-16,-21 21 0,42-20 0,-22 20 16,22-21-16,0 21 0,0-20 0,0-1 15,0 0-15,0 21 0,22-21 16,-1 1-16,0-1 0,0-21 15,0 0-15,22 0 0,-22 0 16,0 0-16,21 0 0,-21 0 0,22-21 16,-22-1-16,21 1 0,-21 0 15,1 0-15,-1 0 0,21 0 16,-21-1-16,-21-20 0,21 21 0,1 0 16,-22 0-16,21-22 0,-21 22 15,0 0-15,0 0 0,0 42 47,0 0-47,0 0 16,0 0-16,-21 1 0,21-1 0,0 0 15,0 0-15,0 0 0,0 22 16,0-22-16,0 0 0,0 0 16,0 0-16,0 0 0,21 1 0,0-1 15,0-21-15,0 0 16,0 0-16,1 0 0,20 0 0,-21 0 15,0 0-15,22 0 0,-22 0 16,21-21-16,-21-1 0,22 1 0,-22 0 16,21 0-16,-21 0 0,0-22 15,1 22-15,-1 0 0,0-21 0,0 21 16,-21-22-16,0 22 0,0 0 0,0 0 16,0 0-1,-21 21-15,0 21 16,21 0-16,-21-21 15,21 21-15,0 0 0,-22 0 0,22 1 16,0-1-16,0 21 0,0-21 0,0 0 16,0 1-16,0-1 0,0 0 15,22 0-15,-22 0 0,0 0 0,0 1 16,21-22-16,-21 21 16,-21-21 15,21-21-31,-22 21 15,1-22-15,0 1 0,21 0 16,-21 21-16,0 0 31,21 21-15,0 0 0,0 1-16,0-1 15,0 0-15,0 0 16,21-21-1,0 0-15,0 0 0,0 0 0,1 0 16,-1 0-16,0 0 0,0 0 16,0 0-16,22-21 0,-1 21 0,0-21 15,-21 0-15,22-1 0,-1 1 16,0 0-16,1-21 0,-22 21 0,21-1 16,-21 1-16,1-21 0,-22 21 15,0 0-15,21-1 0,-21 1 16,0 0-16,-21 21 15,-1 0-15,1 0 16,0 21-16,0-21 0,21 21 0,0 1 16,0-1-16,0 0 0,0 0 15,0 0-15,0 0 0,0 1 0,0-1 16,0 0-16,0 0 0,21 0 0,-21 0 16,21 1-16,-21-1 0,0 0 15,0 0-15,-21-21 16,0 0-16,0 0 15,0 0-15,-1 0 0,1 0 16,0 0-16,0 0 0,0 0 16,0 0-16,-1 0 0,22-21 31,22 21-15,-1-21-16,0 0 0,0 21 0,21-22 15</inkml:trace>
  <inkml:trace contextRef="#ctx0" brushRef="#br0" timeOffset="59087.96">17759 4572 0,'0'0'0,"0"21"32,0 0-32,0 1 0,-21-22 15,-1 21-15,22 0 0,0 0 16,-21 0-16,0 0 0,21 1 0,-21-1 15,21 0-15,0 0 0,0 0 16,0 0-16,0 1 16,21-22 15,0-22-31,-21 1 0,21 21 16,1-21-16,-1 0 0,-21 0 15,21 0-15,0-1 0,-21 1 16,21 0-16,0 21 15,-21 21 17,0 0-32,-21 1 15,21-1-15,0 0 0,0 0 16,0 0-16,0 0 16,0 1-16,0-1 0,21-21 15,1 0-15,-1 0 16,0 0-16,0 0 0,0 0 0,0 0 15,1 0-15,20 0 0,-21-21 16,0-1-16,0 1 0,1 0 16,-22-21-16,21 21 0,-21-1 15,0 1-15,0-21 0,0 21 16,0 0-16,0-1 0,0 1 0,0 0 16,-21 21-16,-1 0 0,1-21 15,0 21-15,0 0 0,0 0 16,21 21-1,0 0-15,0 0 16,21-21 0,0 0-16,0 0 15</inkml:trace>
  <inkml:trace contextRef="#ctx0" brushRef="#br0" timeOffset="59502.03">18500 4551 0,'21'0'0,"-21"-21"16,-21 21 0,-1 0-16,1 0 15,0 0-15,0 21 0,0 0 16,0 0-16,-1 0 16,1 1-16,0-1 0,0-21 0,21 21 0,0 21 15,-21-21-15,21 1 16,0-1-16,0 0 0,0 0 0,0 0 15,0 0-15,21-21 16,0 22-16,0-22 0,0 0 16,1 0-16,-1 0 0,0 0 0,0 0 15,0-22-15,0 22 0,1-21 16,-1 0-16,0 21 0,0-21 0,0 0 16,-21 0-16,0-1 0,21 1 15,-21 0-15,0 0 0,0 0 0,0 0 16,0-1-16,0 1 0,-21 0 0,0 0 15,0 21-15,0-21 16,0 21-16,-1 0 16,1 0-16,0 0 0,0 0 15,21 21-15,0 0 16</inkml:trace>
  <inkml:trace contextRef="#ctx0" brushRef="#br0" timeOffset="59923.96">18817 4466 0,'0'0'0,"0"-21"31,21 21-31,0 0 15,1 0-15,-1 21 16,-21 0-16,21-21 0,-21 22 0,0-1 16,21 0-16,-21 0 0,0 0 0,0 0 15,0 1-15,0-1 16,0 0-16,0 0 0,0 0 0,0 0 16,0 1-16,-21-1 0,21 0 15,0-42 16,0 0-15,0-1-16,0 1 0,0 0 16,21 0-16,-21 0 0,21 0 15,0-1-15,-21 1 0,22-21 0,-1 21 16,-21 0-16,21-1 0,-21 1 16,21 21-16,-21-21 0,21 21 15,0-21-15,1 21 31,-1 21-31</inkml:trace>
  <inkml:trace contextRef="#ctx0" brushRef="#br0" timeOffset="60559.81">19643 4593 0,'0'0'0,"21"-63"32,-21 42-32,0-1 0,0 1 15,0 0-15,0 0 16,-21 0-16,-1 21 16,1 0-16,0 0 0,0 0 0,0 0 15,0 0-15,-22 21 0,22 0 16,-21 0-16,21 0 0,-1 1 0,-20-1 15,21 0-15,0 0 0,0 0 0,21 0 16,0 1-16,0-1 0,0 0 16,0 0-16,0 0 0,0 0 15,0 1-15,21-22 0,0 0 16,0 0-16,0 0 0,0 0 0,1 0 16,-1 0-16,0 0 15,21 0-15,-21 0 0,1-22 0,-1 1 16,0 21-16,0-21 0,0 0 0,0 0 15,-21 0-15,22-22 0,-1 22 16,0-21-16,0-1 0,-21 1 0,21 0 16,0-1-16,1 1 0,-22-21 15,0 20-15,21 1 0,-21 0 0,21 20 16,-21-20-16,0 21 0,0 0 16,-21 42-1,0 0 1,21 0-16,0 22 0,-22-22 0,22 21 15,-21 0-15,21 1 16,-21-22-16,21 21 0,0 1 0,0-1 16,0-21-16,0 21 0,0-20 0,0-1 15,0 21-15,0-21 0,0 0 16,0 1-16,0-1 0,0 0 16,21-21-16,0 0 0,1 21 15,-1-21-15,0 0 0,0 0 16,0 0-16,0 0 0,-21-21 15,22 21-15,-1-21 0,0 0 16</inkml:trace>
  <inkml:trace contextRef="#ctx0" brushRef="#br0" timeOffset="60897.03">20383 4339 0,'-21'21'0,"42"-21"63,1 0-63,-22-21 15,21 21-15,-21-21 0,0 0 16,-21 21 15,-1 0-31,1 0 16,0 21-16,0 0 15,21 0 1,0 1 0,0-1-16</inkml:trace>
  <inkml:trace contextRef="#ctx0" brushRef="#br0" timeOffset="61163.88">20278 4614 0,'0'0'0,"0"22"0,0-1 15,21-21 1,0 0-16,0 0 15,0 0-15,0 0 16,-21-21 0,-21 21 15,0 0-15,0 0-1,0 0 1</inkml:trace>
  <inkml:trace contextRef="#ctx0" brushRef="#br0" timeOffset="61712.56">21040 3090 0,'0'0'0,"0"22"47,0-1-47,0 0 15,0 0-15,0 21 0,0 1 0,0-22 16,0 21-16,0 1 0,0-22 16,0 21-16,0-21 0,0 0 0,0 1 15,0-1-15,0 0 0,0 0 16,0 0-16,0 0 15,0-42 17,0 0-32,0 0 15</inkml:trace>
  <inkml:trace contextRef="#ctx0" brushRef="#br0" timeOffset="62496.87">21167 3027 0,'0'0'16,"21"0"15,0 0-31,0 0 16,21 0-16,-20 0 0,20 0 16,0 0-16,22 0 0,-1 0 0,1 0 15,-1 0-15,1 0 0,20 0 16,1 0-16,0 0 0,-1 0 15,1 0-15,21 0 0,0 0 16,21 0-16,-21 0 0,42-21 0,-21 21 16,0 0-16,0 0 0,0 0 15,-21 0-15,21 0 0,0 0 0,-22 0 16,1 0-16,-21 0 0,-22 0 16,22 0-16,-43 0 0,22 0 0,-22 0 15,-21 0-15,22 0 0,-22 0 0,0 0 16,0 0-16,0 0 15,1 0 1,-22 21 0,0 0-1,0 0-15,-22 0 16,1 22-16,21-22 0,0 0 0,-21 21 16,0-20-16,21 20 0,-21-21 15,21 21-15,-21 1 0,21-22 0,0 0 16,0 21-16,0-20 0,0-1 15,0 0-15,0 0 0,0 0 0,-22 0 16,22 1-16,0-1 16,-21 0-16,0 0 0,0-21 15,21 21-15,-21-21 16,0 0-16,-1 0 0,1 21 16,-21-21-16,21 0 0,0 0 15,-22 0-15,22 0 0,-21 0 16,-22 0-16,22 0 0,0 0 0,-22 0 15,1 0-15,-1 0 0,-21 0 16,22-21-16,-43 21 0,21 0 0,-42-21 16,22 21-16,-44-21 0,22 21 15,0 0-15,0 0 0,-21-21 0,21 21 16,21 0-16,-21 0 0,22 0 0,20 0 16,-21 0-16,43 0 0,-22 0 15,21 0-15,22 0 0,-21 0 0,20 0 16,1 0-16,21 0 0,-22 0 15,22 0-15,0 0 16</inkml:trace>
  <inkml:trace contextRef="#ctx0" brushRef="#br0" timeOffset="63056.55">21082 4445 0,'0'0'0,"21"0"16,0 0-1,-21 21 1,0 0-1,0 1-15,0-1 0,0 0 16,0 0-16,0 0 0,0 0 16,0 1-16,0-1 0,0 0 0,0 0 15,-21 0-15,21 0 0,0 1 16,0-1 0,0-42 15,0-1-16,0 1-15,0 0 16</inkml:trace>
  <inkml:trace contextRef="#ctx0" brushRef="#br0" timeOffset="63963.81">21103 4403 0,'0'-21'31,"21"21"-15,0 0-16,22 0 0,-22 0 16,0 0-16,21 0 0,1 0 15,-1 0-15,0 0 0,22 0 0,-1 0 16,1 0-16,-1-22 0,1 22 16,-1 0-16,22 0 0,-21 0 15,-1 0-15,22 0 0,-1 0 16,1 0-16,0 0 0,21 0 0,-22 0 15,22 0-15,0 0 0,0 0 16,-22 0-16,22 0 0,-21 0 0,0 0 16,-1 0-16,1 0 0,-22 0 15,22 0-15,-21 0 0,-1 0 0,22 0 16,-22 0-16,1 0 0,-1 0 0,1 0 16,-22 0-16,0 0 0,1 0 15,-1 0-15,0 0 0,-20 0 0,-1-21 16,0 21-16,-21 21 62,0 1-62,0-1 16,0 0-16,0 0 16,0 0-16,0 0 0,0 1 15,-21-1-15,21 0 0,-21 21 16,21-21-16,0 1 0,-22-1 0,1 0 15,0 21-15,21-21 0,0 1 16,0-1-16,-21 0 0,21 21 0,-21-21 16,21 1-16,0-1 0,0 0 15,0 0-15,0 0 16,-21 0-16,-1 1 0,1-22 16,21 21-16,-21-21 15,0 0-15,0 0 0,0 0 0,-1 21 16,1-21-16,-21 0 0,21 0 15,-22 0-15,1 0 0,0 0 0,-1 0 16,1 0-16,0 0 0,-22 0 16,22 0-16,-22 0 0,1-21 0,-1 21 15,-20-21-15,-1-1 0,0 22 0,-20-21 16,-1 21-16,0-21 0,-21 0 16,21 0-16,-21 21 0,21-21 0,0 21 15,1 0-15,-1 0 16,0 0-16,0-22 0,21 22 0,1 0 15,-1 0-15,22 0 0,-1 0 0,1 0 16,-1 0-16,22 0 0,-1 0 16,1 0-16,0 22 0,21-22 0,-22 0 15,22 0-15,0 0 0,0 0 16,0 0-16,-1 0 16,22-22 30,-21 22-30,21-21 0</inkml:trace>
  <inkml:trace contextRef="#ctx0" brushRef="#br0" timeOffset="100355.49">17992 1566 0,'0'-21'15,"0"-21"1,0 21 0,0 0-1,0 42 16,-22 0-15,22 0-16,-21 0 0,21 0 0,-21 22 16,21-1-16,0 0 0,0 1 15,-21-1-15,21 0 0,0-20 0,-21 20 16,21-21-16,0 21 0,0-20 16,0-1-16,0 21 0,-21-21 15,21 0-15,-22 1 16,22-1-16,0 0 15,-21-21 1,0 0 15,21-21-15</inkml:trace>
  <inkml:trace contextRef="#ctx0" brushRef="#br0" timeOffset="100900.18">18457 1651 0,'0'0'15,"0"-21"-15,0 0 16,-21 42 15,0 0-15,0 0-16,0 0 0,-1 1 0,1-1 15,0 0-15,0 0 16,0 21-16,0-20 0,21-1 0,0 0 16,-22 0-16,22 0 0,0 0 15,0 1-15,0-1 16,22-21-16,-1 0 15,0 0-15,0 0 0,0 0 0,0 0 16,1 0-16,-1 0 0,21 0 16,-21 0-16,0 0 0,22-21 0,-22-1 15,0 22-15,21-21 0,-20 0 16,-1 0-16,-21 0 0,21-22 0,-21 22 16,21 0-16,-21-21 0,0 21 15,0-1-15,0 1 0,0 0 16,0 0-16,0 0 0,-21 21 15,0-21-15,0 21 0,-1 0 16,1 0-16,0 21 16,0-21-16,0 21 0,0 0 0,21 0 15,-22-21-15,22 21 0,-21 1 16,21-1-16,0 0 0,0 0 0,0 0 16,0 0-16,21-21 15,1 0 1</inkml:trace>
  <inkml:trace contextRef="#ctx0" brushRef="#br0" timeOffset="101300.13">19240 1672 0,'-21'0'31,"21"21"-15,-21-21-1,21 22 1,21-22 15,0 0-31,1 0 16,-22-22-1,0 1-15,0 0 16,0 0 0,-22 21-16,1 0 15,0 0 1,0 0 0,0 21-16,21 0 15,0 0 1,21-21-1</inkml:trace>
  <inkml:trace contextRef="#ctx0" brushRef="#br0" timeOffset="101711.9">19939 1312 0,'0'0'0,"-21"22"31,0-22-15,21 21-16,-22 0 0,1 0 15,0 0-15,0 0 0,0 22 0,0-22 16,-1 21-16,1-21 0,-21 22 15,21-1-15,0 0 0,-22 1 0,22-1 16,0-21-16,-21 22 16,20-1-16,1-21 0,0 21 0,0-20 0,0-1 15,0 0-15,-1 0 0,1 0 16,21 0-16,0 1 0,-21-22 16,21 21-16,-21-21 0,21 21 15,-21-21-15,21-21 63,21 0-63,0-1 0,-21 1 15</inkml:trace>
  <inkml:trace contextRef="#ctx0" brushRef="#br0" timeOffset="102063.69">19833 1947 0,'0'22'0,"-21"-22"16,42 0 15,0 0-16,0 0-15,1-22 16,-1 1-16,-21 0 16,0 0-1,-21 21 17,-1 0-17,1 0-15,21 21 0,-21 0 16,0-21-1,21 21-15,-21-21 16,21 22-16</inkml:trace>
  <inkml:trace contextRef="#ctx0" brushRef="#br0" timeOffset="121275.3">12658 6223 0,'0'21'16,"0"0"15,0 1 16</inkml:trace>
  <inkml:trace contextRef="#ctx0" brushRef="#br0" timeOffset="122147.8">12679 6308 0,'-21'0'94,"21"-21"-94,-22 21 16,1 0-1,0 0-15,0 0 16,0 0-16,0 0 0,-1 0 0,1 0 16,0 0-16,0 0 15,0 0-15,0-22 0,-1 22 0,1 0 16,0 0-16,0 0 15,0 0 1,0 0-16,-1 0 31,44 0 47,-1 0-62,0 0-16,0 0 0,21 0 16,-20 0-16,-1 0 0,21 0 15,-21 0-15,22 0 0,-22 0 0,21 0 16,0 0-16,1 0 0,-1 0 0,22 0 16,-22 0-16,21 0 0,-20 0 15,20 0-15,-20 0 0,20 0 0,1 0 16,-22 0-16,21 0 0,-20 0 0,-1 0 15,0 0-15,1 0 0,-1 0 16,-21 0-16,22 0 0,-22 0 16,0 0-16,0 0 0,0 0 0,0 0 15,1 0-15,-1 0 0,0 0 16,0 0-16,0 0 0,0 0 16,1 0-1,-1 0 1,-42 0 78,-1-21-79,1 21-15,21-21 16</inkml:trace>
  <inkml:trace contextRef="#ctx0" brushRef="#br0" timeOffset="122959.81">13504 5969 0,'0'21'94,"0"0"-78,21-21-16,-21 22 15,22-22 1,-1 21-16,0 0 16,0-21-16,0 0 0,0 21 15,1-21-15,-1 0 0,0 21 16,0-21-16,0 21 0,0-21 15,1 0-15,-1 0 0,0 0 16,0 0-16,0 0 0,0 22 16,1-22-16,-1 0 0,0 0 15,0 0 1,0 21-16,0-21 31,-21 21-31,-21 0 47,0-21-47,0 0 16,0 0-16,0 21 15,-1-21-15,1 0 0,0 0 0,0 21 16,0-21-16,0 22 0,-1-22 16,1 21-16,0-21 0,0 21 15,0 0-15,0-21 0,-1 21 16,-20 0-16,21-21 0,0 22 0,0-1 15,-1-21-15,1 21 0,0 0 16,0 0-16,0-21 0,0 21 16,21 1-16,-22-22 15,22 21-15,-21-21 0,21 21 16,-21-21-16,21 21 0,0 0 16,-21-21-1,21 21-15,0 1 16,21-22 15,0 0-31,0 0 0,-21-22 16,22 1-16,-1 0 15</inkml:trace>
  <inkml:trace contextRef="#ctx0" brushRef="#br0" timeOffset="127459.85">15282 6033 0,'-21'0'47,"21"-22"-31,-21 22-16,0 0 15,0 0-15,-1 0 16,1 0-16,0 0 0,0 0 16,0 0-16,0 0 0,-1 0 0,1 0 15,0 0-15,0 0 16,0 0-16,0 0 0,42 0 62,0 0-62,21 0 0,-21 0 0,22 0 16,20 0-16,-20 0 0,20 0 0,-21 0 16,22-21-16,-1 21 0,1 0 15,-22 0-15,22 0 0,-22 0 0,0 0 16,1 0-16,-1 0 0,-21-21 16,0 21-16,1 0 0,-1 0 0,-42 0 46,-1 0-30,1 0-16,0 0 0,0 0 16,0 0-16,0 0 0,-1 0 0,1 0 15</inkml:trace>
  <inkml:trace contextRef="#ctx0" brushRef="#br0" timeOffset="127832.55">15430 6011 0,'-21'0'32,"21"22"-32,-21-22 15,21 21-15,0 0 16,-21 0-16,0 0 15,21 0-15,0 22 0,0-22 16,-21 0-16,21 21 0,-22 1 0,22-1 16,-21 0-16,21 1 0,0-1 15,-21 0-15,21 1 0,-21-1 0,21-21 16,-21 22-16,21-22 0,0 21 0,0-21 16,0 0-16,-21 1 15,21-1-15,0 0 0,0 0 16,0-42 31,0 0-47</inkml:trace>
  <inkml:trace contextRef="#ctx0" brushRef="#br0" timeOffset="128412.41">15811 6308 0,'0'-43'32,"0"65"-1,0-1-31,-21-21 0,0 21 0,0 0 15,21 21-15,-21-20 0,0 20 16,21-21-16,0 0 0,-22 22 0,1-22 16,21 21-16,-21-21 0,21 22 15,0-22-15,0 0 0,0 21 16,0-21-16,0 1 0,0-1 0,0 0 16,0 0-16,21 0 15,0-21-15,1 0 0,-1 0 16,0 0-16,0 0 0,21 0 15,-20 0-15,-1 0 0,0 0 16,0 0-16,0-21 0,0 21 0,22-21 16,-22 0-16,0 0 0,0-1 0,0 1 15,1-21-15,-1 0 0,-21-1 16,21 1-16,-21 0 0,21-1 0,-21-20 16,0 20-16,0 1 0,0 21 15,0-21-15,0 20 0,-21 1 16,0 0-16,0 0 0,-1 21 0,1 0 15,0 0-15,0 0 0,0 0 16,0 0-16,-22 0 0,22 0 0,0 0 16,0 0-16,21 21 0,-21-21 0,-1 21 15,1-21-15,0 21 0,0 1 16,21-1-16,0 0 0,0 0 16,0 0-16,0 0 0,0 1 15,0-1-15,0 0 0,21-21 16,-21 21-16,21-21 0,0 0 0</inkml:trace>
  <inkml:trace contextRef="#ctx0" brushRef="#br0" timeOffset="129319.87">16595 6011 0,'0'0'15,"0"-21"-15,21 0 0,-42 21 47,21 21-47,0 0 0,-22 1 16,22-1-16,-21 0 0,0 0 16,21 21-16,-21-20 0,0 20 0,21 0 15,-21 1-15,-1-1 0,22 0 16,-21 1-16,0-1 0,21 0 0,0 1 15,-21-1-15,0 0 0,21-21 16,-21 1-16,21 20 0,-22-21 0,22 0 16,0 0-16,0 1 0,0-1 15,0 0 1,0-42 15,0 0-15,0-1-16,0 1 0,0 0 0,0 0 15,22 0-15,-22 0 0,21-22 0,0 22 16,0-21-16,-21 21 0,21-22 16,0 22-16,1 0 0,20-21 0,-21 20 15,0 1-15,0 0 0,1 21 16,-1-21-16,0 21 0,0-21 0,0 21 16,0 0-16,1 0 0,-1 0 15,0 0-15,-21 21 16,0 0-16,0 0 0,0 0 15,0 1-15,0-1 16,0 0-16,-21 0 16,0-21-16,-1 21 0,1-21 0,0 21 15,-21-21-15,21 22 0,-1-22 16,1 0-16,0 0 0,0 0 0,0 0 16,0 0-16,-1 0 0,1 0 15,21-22-15,0 1 0,0 0 16,0 0-1,21 42 32,-21 0-47,22 0 16,-22 1-16,0-1 16,21 0-16,0 0 15,-21 0-15,0 0 0,0 1 0,21-1 16,0-21-16,-21 21 0,21 0 15,-21 0-15,22 0 0,-1-21 16,-21 22-16,21-22 0,0 0 16,0 0-1,0 0-15,1 0 0,-1 0 0,0 0 16,0 0-16,0 0 0,-21-22 16,21 22-16,1 0 15,-22-21-15,21 0 16,-21 0-1,21 0-15,-21 0 0,0-1 16,21 1-16,0 21 0,-21-21 16</inkml:trace>
  <inkml:trace contextRef="#ctx0" brushRef="#br0" timeOffset="130364.43">17018 6562 0,'0'0'0,"-21"0"0,21 21 16,0 0-1,21-21 17,0 0-32,0 0 0,0-21 15,1 21-15,-22-21 0,21 0 0,0 21 16,0-22-16,0 1 0,0 21 15,1-21-15,-22 0 0,21 0 0,-21 0 16,21-1-16,-21 1 0,0 0 16,0 0-1,-21 21 1,0 0-16,-1 0 0,1 0 16,0 0-16,0 0 15,0 21-15,21 0 0,-21 0 16,-1 1-16,22-1 0,-21 0 15,21 21-15,0-21 0,0 1 0,0-1 16,0 21-16,0-21 0,0 0 0,0 1 16,0-1-16,0 0 0,0 0 15,21 0-15,1 0 0,-1-21 16,0 22-16,0-22 16,0 0-16,0 0 0,1 0 15,-1 0-15,0 0 0,0 0 0,0 0 16,0 0-16,1-22 0,20 22 15,-21-21-15,0 0 0,0 0 0,1 0 16,-1 0-16,0-22 0,0 22 0,0-21 16,0 21-16,-21-22 0,22 22 15,-22 0-15,21-21 0,-21 20 16,0 1-16,0 42 47,-21 1-32,21-1-15,0 0 0,-22 0 0,22 0 16,0 0-16,0 22 0,0-22 16,0 0-16,0 0 0,0 0 0,-21 1 15,21-1-15,0 0 0,0 0 16,0 0-16,0 0 16,0 1-1,0-44 16,0 1-15,0 0-16,0 0 16,0 0-16,0 0 0,0-22 15,21 22-15,-21-21 0,22-1 0,-1 22 16,0-21-16,0 0 0,0 20 16,0 1-16,1-21 0,-1 21 0,0 0 15,21-1-15,-21 22 0,22-21 16,-22 0-16,21 21 0,1 0 0,-22 0 15,21 0-15,0 0 0,-20 0 0,20 21 16,-21 0-16,21-21 0,-20 22 16,-1 20-16,0-21 0,-21 21 0,0-20 15,0 20-15,0 0 0,0-21 16,0 22-16,-21-22 0,0 21 0,-1-21 16,22 1-16,0-1 0,-21 0 15,21 0-15,-21 0 0,0 0 16,21 1-16,-21-22 15,21 21-15,-21-21 16,21-21 31,0-1-47</inkml:trace>
  <inkml:trace contextRef="#ctx0" brushRef="#br0" timeOffset="130775.68">18627 6371 0,'0'0'0,"0"-21"31,0 42 47,-22-21-78,1 21 16,0-21-16</inkml:trace>
  <inkml:trace contextRef="#ctx0" brushRef="#br0" timeOffset="130987.73">18500 6689 0,'21'0'78,"-21"-21"-62,0-1-16</inkml:trace>
  <inkml:trace contextRef="#ctx0" brushRef="#br0" timeOffset="131599.59">19579 6117 0,'0'-21'16,"0"42"46,0 0-62,0 1 0,0-1 0,0 0 16,0 0-16,0 0 0,0 0 15,0 1-15,0-1 0,0 21 0,0-21 16,-21 22-16,21-22 0,0 0 16,0 21-16,-21-21 0,21 1 0,0-1 15,0 0-15,0 0 0,0 0 16,0 0-16,0 1 15,0-44 32,0 1-47</inkml:trace>
  <inkml:trace contextRef="#ctx0" brushRef="#br0" timeOffset="133135.46">19600 6096 0,'-21'0'0,"42"0"47,0 0-31,1 0-16,-1 0 0,0 0 16,0 0-16,21 0 0,-20 0 15,20 0-15,-21 0 0,21 0 0,-20 0 16,20 0-16,0 21 0,1-21 15,-1 0-15,-21 0 0,21 0 16,1 0-16,20 0 0,-20 0 0,-1 0 16,0 0-16,22 0 0,-22 0 15,22 0-15,-1 0 0,1 0 0,-1 0 16,-21 0-16,22 0 0,-1 0 16,1 0-16,-1 0 0,-20 0 0,20 0 15,-20 0-15,20 0 0,-21 0 0,1 0 16,-1 0-16,0 0 0,1 0 15,-1 0-15,-21 0 0,22 0 0,-1 0 16,-21 0-16,21 0 0,1 0 16,-1 0-16,0 0 0,-20 0 15,20 0-15,0 0 0,1 0 0,-22 0 16,21 0-16,0 0 0,1 0 16,-22 0-16,21 0 0,-21 0 0,22 21 15,-22-21-15,21 0 0,-21 0 16,22 0-16,-22 0 0,0 0 0,21 0 15,-20 0-15,-1 0 0,0 0 16,21 0-16,-21 0 0,22 0 0,-22 0 16,21 0-16,1 0 0,-22 0 0,21 0 15,0-21-15,1 21 0,-22 0 16,21 0-16,1 0 0,-22 0 0,21 0 16,0-21-16,-20 21 0,20 0 15,-21 0-15,21 0 0,-20 0 16,20-21-16,-21 21 0,0 0 0,22 0 15,-22 0-15,0 0 0,0 0 16,0 0-16,22 0 0,-22 0 0,0 0 16,0 0-16,0 0 15,-21 21 48,0 0-63,0 0 15,0 1-15,0-1 0,0 0 16,-21 0 0,21 21-16,0-20 0,0-1 0,0 21 15,-21-21-15,21 22 0,0-22 0,0 21 16,0-21-16,0 0 0,0 22 16,0-22-16,-21 0 0,21 0 0,0 0 15,-21 1-15,21-1 0,0 0 16,0 0-16,0 0 0,0 0 15,-22 1 1,1-22 0,0 0 15,0 0-31,0 0 16,0 0-16,-1 0 0,1 0 15,0 0-15,0 0 0,-21 0 16,20 0-16,-20 0 0,0 0 0,-1 0 15,1 0-15,0 0 0,-1 0 16,1 0-16,-21 0 0,-1 0 0,22 0 16,-22 0-16,1 0 0,-1 0 0,22 0 15,-22 0-15,1 0 0,21 21 16,-22-21-16,22 0 0,-22 0 0,1 0 16,-1 0-16,1 0 0,20 0 15,-20 0-15,-1 0 0,-20 0 16,20 0-16,1 0 0,-1 0 0,22 0 15,-22 0-15,1 0 0,21 0 16,-1 0-16,1 0 0,0 0 0,-1 0 16,1 0-16,0 0 0,-1 0 15,1 0-15,0 0 0,-1 0 0,-20 0 16,20 0-16,1 0 0,-21 0 0,-1 0 16,22 0-16,-22 0 0,1 0 15,-1 0-15,22 0 0,0 0 0,-1 0 16,1 0-16,0 0 0,20 0 15,-20 0-15,21 0 0,-21 0 16,20 0-16,1-21 0,-21 21 0,21 0 16,-22 0-16,22 0 0,0 0 15,-21-22-15,-1 22 0,1 0 0,21 0 16,-21 0-16,20 0 0,-20 0 0,21 0 16,0 0-16,0 0 0,-1 0 15,1 0 16,21-21 16,0 0-15,21 0-32,1 21 0,-22-21 0,0 0 15,21 21-15</inkml:trace>
  <inkml:trace contextRef="#ctx0" brushRef="#br0" timeOffset="152683.15">19431 7578 0,'0'21'0,"21"-21"94,0 0-78,0 0-16,1 0 0,-1 0 15,21 0-15,-21 0 16,0 0-16,1 0 0,-1 0 0,21 0 15,-21 0-15,0 0 0,1 0 16,-1-21-16,21 0 0,-21-1 16,0 22-16,-21-21 0,22 0 15,-22 0-15,0 0 0,0 0 16,0-1-16,0 1 0,-22 21 16,1-21-1,0 21-15,0 0 0,0 0 0,0 0 16,-1 0-16,-20 0 0,21 21 15,0 0-15,-22-21 0,22 22 0,-21-1 16,21 0-16,0 0 0,-22-21 0,22 21 16,0 0-16,21 1 0,0-1 15,-21 0-15,21 0 0,0 0 16,0 0-16,21 1 16,0-22-16,0 21 0,22-21 15,-22 21-15,0-21 0,0 0 16,0 0-16,0 0 0,1 0 15,-1 0-15,0 0 0,0 0 0,0 0 16,0 0 0,-42 0 15,0 21-31,0-21 16,-21 0-16,20 0 0,1 21 0,-21 0 15,21-21-15,0 22 0,-22-22 16,22 21-16,0-21 0,0 21 0,21 0 15,-21 0-15,21 0 0,0 1 16,0-1-16,21 0 16,0-21-16,0 21 0,0-21 15,0 0-15,22 21 16,-22-21-16,21 0 0,-21 0 0,22 0 16,-22 0-16,21 0 0,1 0 0,-22 0 15,21 0-15,-21 0 0,0 0 16,1 0-16,-1 0 0,0-21 0,0 21 15,0-21-15,-21 0 0,21 21 16,-21-21-16</inkml:trace>
  <inkml:trace contextRef="#ctx0" brushRef="#br0" timeOffset="152960">20045 7662 0,'21'0'0,"-21"22"16,21-22 0,-21 21-16,0 0 0,21 0 15,0-21-15,-21 21 0,0 0 16,0 1-16,22-22 0,-22 21 0,21 0 16,0 0-16,-21 0 0,0 0 15,0 1 1,21-22-1,0 0 17,-21-22-32</inkml:trace>
  <inkml:trace contextRef="#ctx0" brushRef="#br0" timeOffset="153203.85">20299 7684 0,'-21'0'0,"-1"21"16,1 0-16,0 0 0,0-21 15,0 21-15,0-21 0,21 21 16,-22 1-16,1-1 0,0-21 16,0 21-16,0 0 0,0 0 15,21 0-15,-22-21 0,22 22 16,0-1-16,22-21 31,-1 0-31,0 0 16,0 0-16,21 0 0</inkml:trace>
  <inkml:trace contextRef="#ctx0" brushRef="#br0" timeOffset="153575.64">20637 7726 0,'-21'0'31,"21"21"-15,0 0-16,0 0 0,0 1 15,0-1-15,0 0 0,0 21 0,0-21 16,0 22-16,0-1 0,0 0 0,0 1 15,0-1-15,0 0 16,-21 1-16,21 20 0,0-20 0,-21 20 16,21-21-16,-21 1 0,0 20 0,21-20 15,-22-1-15,1 21 0,0-20 16,21-1-16,-21 0 0,0-20 0,21 20 16,0-21-16,-21 21 0,-1-20 0,22-1 15,-21 0-15,21 0 0,0 0 16,0-42-1,0 0 1,21 0-16,1 0 0,-22-1 16,42 1-16</inkml:trace>
  <inkml:trace contextRef="#ctx0" brushRef="#br0" timeOffset="153964.68">20616 7811 0,'64'-64'32,"-43"64"-17,0-21-15,0 21 0,0 0 0,22 0 0,-22 0 16,0 0-16,0 0 15,0 0-15,1 21 0,-1 0 16,-21 0-16,0 1 0,0-1 16,0 0-16,0 0 15,-43 0-15,22 0 0,0-21 0,-21 22 16,21-1-16,-1 0 0,-20-21 0,21 21 16,-21-21-16,20 0 0,1 21 15,0-21-15,0 0 0,0 0 16,42-21 31,-21 0-32,21 21-15</inkml:trace>
  <inkml:trace contextRef="#ctx0" brushRef="#br0" timeOffset="154271.5">21061 7747 0,'0'0'0,"0"21"0,0 0 16,0 1-16,0-1 0,0 0 15,0 0-15,0 0 16,0 0-16,-21 1 0,21-1 15,-22 0-15,22 0 16,0 0 0,-21-21-16,0 0 15,21 21-15,0-42 32,0 0-17,0 0-15</inkml:trace>
  <inkml:trace contextRef="#ctx0" brushRef="#br0" timeOffset="154483.38">20976 7641 0,'0'-21'16,"21"21"46,0 0-62,-21 21 16,22-21-16</inkml:trace>
  <inkml:trace contextRef="#ctx0" brushRef="#br0" timeOffset="154935.44">21188 7726 0,'21'0'47,"0"0"-31,0 0-16,0 0 15,1 21-15,-22 0 16,21-21-16,-21 21 16,21 1-16,-21-1 0,21 0 15,-21 0 1,0 0-16,-21-21 31,0 21-31,0-21 0,-1 0 31,22-21 1,0 0-32,0 0 15,22 21-15,-1-21 0,-21 0 16,21 21-16,0-22 0,0 22 16,-21-21-16,21 21 15,1 0-15,-1 0 16,0 0-16,0 0 31,0 0-31</inkml:trace>
  <inkml:trace contextRef="#ctx0" brushRef="#br0" timeOffset="155316.25">21569 7832 0,'21'0'15,"0"0"1,0 0-16,0 0 16,1 0-1,-1 0-15,0-21 16,0 21-16,-21-22 0,0 1 16,0 0-1,0 0 1,-21 21-16,0 0 15,0 0-15,-1 0 16,1 21-16,0 0 0,21 0 16,0 1-1,0-1-15,0 0 0,0 0 16,0 0-16,0 0 16,21-21 15,0 0-31,1 0 0,-1 0 15,0 0-15,0 0 0,0 0 16,0 0-16,1 0 0,-1 0 0</inkml:trace>
  <inkml:trace contextRef="#ctx0" brushRef="#br0" timeOffset="157059.69">22987 7705 0,'0'0'16,"0"-21"-16,0-1 15,0 1-15,0 0 0,-21 0 16,0 21-1,-1 0-15,1 0 16,0 0-16,0 0 0,0 0 0,0 21 16,-22-21-16,22 21 0,0 0 15,0 1-15,0-1 0,-1-21 16,1 21-16,0 0 0,0 0 0,21 0 16,0 1-16,0-1 0,0 0 15,0 0-15,0 0 16,0 0-1,21-21-15,0 0 0,0 0 16,1 0-16,-1 0 16,0 0-16,0 0 0,0-21 0,0 21 15,1-21-15,-1 21 0,0-21 0,0 21 16,21-42-16,-20 20 16,-1 1-16,0 0 0,-21-21 0,21 21 15,-21-1-15,0 1 0,21-21 16,0 21-16,-21-22 0,22 22 15,-22 0-15,0-21 0,0 21 0,21-1 16,-21 1-16,21 0 0,-21 0 16,0 42 15,0 0-31,0 0 0,-21 1 16,21 20-16,-21-21 0,21 0 15,-22 0-15,22 22 0,0-22 16,0 0-16,0 0 0,0 0 0,0 1 15,0-1-15,0 0 0,0 0 0,0 0 16,0 0-16,22 1 16,-1-22-16,0 21 15,0-21-15,0 0 0,0 0 16,1 0-16,-1 0 0,0 0 16,0 0-16,0 0 15,0 0-15,1 0 0,-1-21 0,0-1 16,0 22-16,0-21 0,-21 0 15,21 0-15,-21 0 16,22 0-16,-22-1 0,0 1 16,0 0-16,-22 0 15,1 21 1,0 0-16,0 0 0,0 0 16,0 21-16,-1 0 15,1 0-15,21 1 0,-21-1 16,0 0-16,21 0 15,0 0-15,0 0 0,0 1 16,0-1-16,0 0 16,21-21 15,0 0-31,0 0 16,1 0-16,-1 0 15,-21-21-15,21 0 0,-21-1 16,21 1-16,0 0 15,0 0-15,1 0 0,-22 0 16,0-1-16,21 22 0,-21-21 16,0 42 15,0 1-31,0-1 16,0 0-16,0 0 15,0 0-15,0 0 16,0 1-1,21-1-15,0-21 0,0 0 16,0 0-16,1 0 16,-1 0-16,0 0 15,0 0-15,0 0 0,0 0 16,1-21-16,-1 21 0,0-22 16,-21 1-16,21 0 0,0 0 0,0 0 15,1-22-15,-1 22 0,-21-21 0,21 21 16,0-22-16,-21 1 0,0 21 15,21-21-15,0-1 0,-21 22 0,0-21 16,0 21-16,0-1 0,0 1 16,0 0-16,-21 21 31,0 0-31,21 21 0,-21 0 16,0 1-16,0-1 0,21 21 15,-22-21-15,1 22 0,21-22 0,-21 21 16,21-21-16,0 22 0,-21-22 0,21 0 15,0 21-15,0-21 0,0 1 16,0 20-16,0-21 0,0 0 0,0 0 16,21 1-16,-21-1 0,21 0 15,0 0-15,1 0 0,-1-21 16,0 21-16,0 1 0,0-22 0,0 0 16,22 0-16,-22 21 0,0-21 0,0 0 15,0 0-15,1 0 0,-1 0 0,21-21 16,-21-1-16,0 22 15,1-21-15,-1 0 0,-21 0 0,21 0 16,0 0-16,0-1 0,-21 1 0,0 0 16,0 0-16,21 21 0,-21-21 15,0 0-15,0-1 16,-21 22 15,21 22-31,-21-22 0,21 21 0,-21 0 16,21 0-16,0 0 15,0 0 1,0 1-16,0-1 16,0 0-1,21-21-15,0 0 0,0 0 16,1 0 0,-1 0-16,0 0 0,0-21 15,0 0-15,-21-1 16,21 1-16,1 21 0,-22-21 15,0 0-15,0 0 0,21 0 0,-21-1 16,0 1-16</inkml:trace>
  <inkml:trace contextRef="#ctx0" brushRef="#br0" timeOffset="157411.2">23516 7366 0,'21'0'0,"0"0"16,1 0-16,-1 0 0,21 0 15,-21 0-15,22 0 0,-1 0 0,-21 0 16,21 0-16,1 0 0,-1 0 16,0 0-16,-20 0 0,20 0 0,-21 0 15,0 0-15,0-21 0,1 21 16,-1 0-16,0 0 0</inkml:trace>
  <inkml:trace contextRef="#ctx0" brushRef="#br0" timeOffset="158159.79">24320 7684 0,'22'0'16,"-1"0"-16,-21-22 15,0 1 1,21 0-16,-21 0 16,21 21-16,-21-21 15,0 0 1,-21 21 31,0 0-32,21 21 1,-21-21-16,-1 21 16,22 0-16,-21-21 0,21 21 15,0 0 1,0 1-16,-21-22 0,21 21 15,0 0 1,-21-21-16,21 21 16,0 0-1,21-21 17,0 0-17,0 0 1,1 0-16</inkml:trace>
  <inkml:trace contextRef="#ctx0" brushRef="#br0" timeOffset="184256.93">20129 8403 0,'-21'-21'31,"0"21"-31,0 0 15,0 0 1,0-21 0,-1 21-1,1 0-15,0 0 0,0 0 16,0 0-16,0 0 0,-1 0 16,1 0-16,0 0 0,-21 0 15,21 0-15,-1 0 0,-20 0 16,21 0-16,0 0 0,0 0 0,-1 0 15,1 0-15,0 0 0,0 0 32,21 21-17,21-21 1,0 0 0,0 0-16,22 0 0,-22 0 15,0 0-15,21 0 0,1 0 16,-1 0-16,22 0 0,-22 0 0,21 0 15,-20 21-15,20-21 0,22 0 0,-22 0 16,1 0-16,21 0 0,-22 0 16,1 0-16,20 0 0,-20 21 0,-1-21 15,1 0-15,-22 0 0,22 0 0,-22 0 16,0 0-16,1 0 16,-1 0-16,0 0 0,-21 0 0,22 0 15,-22 0-15,0 0 0,0 0 0,0 0 16,1 0-16,-1 0 15,0 0-15,0 0 63,0 0-47,0 0-1</inkml:trace>
  <inkml:trace contextRef="#ctx0" brushRef="#br0" timeOffset="185031.05">22839 8276 0,'21'0'31,"0"0"-31,0 0 16,22-21-16,-22 21 0,21 0 0,0 0 16,1-21-16,20 21 0,-20 0 15,20 0-15,1 0 0,-1 0 0,1 0 16,20 0-16,-20 0 0,20 0 16,1 0-16,-21 0 0,20 0 0,-20 0 15,-1 0-15,1 0 0,-1 0 0,-20 0 16,-1 0-16,0 0 0,1 0 15,-22 0-15,21 0 0,-21 0 0,0 0 16,1 0-16,-1 0 0,0 0 31,-21-21 16</inkml:trace>
  <inkml:trace contextRef="#ctx0" brushRef="#br0" timeOffset="-212512.84">11112 8213 0,'22'0'15,"-22"21"17,0 0-17</inkml:trace>
  <inkml:trace contextRef="#ctx0" brushRef="#br0" timeOffset="-211749.72">11388 8170 0,'0'22'32,"-22"-22"-17,1 0 1,0 0 0,0 0-1,0 0 1,0 0-16,-1 0 0,1 0 15,0 0-15,0 0 16,0 0-16,0 0 0,-1 0 0,1 0 16,0 0-16,0 0 0,0 0 0,0 0 15,-1 0-15,1 0 0,0 0 16,0 0-16,0 0 0,0 0 16,-1 0 15,44 0 16,-1 0-32,0 0-15,0 0 0,21 0 16,1 0-16,-1 0 0,0 0 0,1 0 16,20 0-16,1 0 0,-22 0 0,22 0 15,-1 0-15,1 0 0,-22 0 16,21 0-16,1 0 0,-22 0 0,22 0 15,-22 21-15,22-21 0,-22 0 0,21 0 16,-20 0-16,-1 0 16,-21 0-16,22 0 0,-22 0 0,0 0 0,0 0 15,0 0-15,0 0 16,1 0-16,-44 0 78,1 0-62,0 0-16,0 0 0,0 0 15,0 0 1,-1 0-16</inkml:trace>
  <inkml:trace contextRef="#ctx0" brushRef="#br0" timeOffset="-211000.34">11959 7895 0,'-21'0'32,"21"21"-1,0 1-15,0-1-16,21-21 15,-21 21-15,21-21 0,-21 21 0,21 0 16,1-21-16,-22 21 0,21-21 15,0 22-15,0-22 0,0 0 0,0 21 16,1-21-16,-1 0 0,0 21 0,0-21 16,0 0-16,0 0 15,1 0-15,-1 21 0,0-21 0,0 0 16,0 0-16,0 0 16,1 0-16,-22 21 62,0 0-31,-22-21-31,1 22 0,0-22 16,0 21-16,0 0 0,0-21 16,21 21-16,-22 0 15,1-21-15,-21 21 0,21 1 0,0-1 16,-1 0-16,-20 0 0,21 0 0,-21 0 15,20 1-15,1-1 0,-21-21 16,21 21-16,0 0 0,-1 0 0,1-21 16,0 21-16,0-21 0,21 22 0,-21-22 15,0 21 1,-1-21 93,22-21-93,-21 21 0</inkml:trace>
  <inkml:trace contextRef="#ctx0" brushRef="#br0" timeOffset="-204064.61">14944 12404 0,'0'0'0,"0"-21"16,0 42 15,-22-21-31,22 21 0,0 21 16,0-21-16,0 22 0,0-1 0,0 0 15,0 1-15,0 20 0,-21 1 16,21-22-16,0 22 0,-21-22 0,21 0 15,0 22-15,0-22 0,-21-21 0,21 22 16,-21-22-16,21 21 16,-21-21-16,21 0 0,0 1 0,0-1 15,0-42 32,0-1-47,0 1 0,0 0 16,0 0-16,0-21 0,0 20 15,21 1-15,0-21 0,-21 21 0,21-22 16,0 1-16,0 0 0,1 21 16,20-1-16,-21-20 0,0 21 0,22 21 15,-1 0-15,-21 0 0,0 0 16,22 0-16,-22 21 0,0 0 0,0 0 16,0 22-16,0-22 0,1 21 0,-1-21 15,-21 22-15,0-1 16,0-21-16,0 22 0,0-22 0,0 0 15,-21 0-15,-1 0 0,1 0 0,-21 1 16,21-1-16,-22 0 0,22 0 16,-21-21-16,21 21 0,-22-21 0,22 0 15,0 0-15,-21 0 0,21 0 0,-1 0 16,1 0-16,21-21 16,0 0-1,0 0-15,0 0 16,0-1-16,21 22 0,1-21 15,-22 0-15,42 0 0,-21 21 0,0-21 16</inkml:trace>
  <inkml:trace contextRef="#ctx0" brushRef="#br0" timeOffset="-203660.84">15452 12869 0,'0'0'0,"21"0"0,42 0 31,-42 0-31,-21 22 0,22-1 0,-1 0 16,0 0-16,-21 0 0,21 0 16,0 1-16,-21-1 0,0 21 0,0-21 15,0 0-15,21 1 0,-21-1 16,0 0-16,0 0 0,0 0 0,0 0 15,0 1-15,-21-1 0,0-21 16,21 21 0,-21-21-16,0 0 15,21-21-15,0 0 16,0-1-16,0 1 16,0 0-16,0 0 0,21 0 15,0 0-15,0-1 0,-21-20 0,21 21 16,1 0-16,-1 0 0,-21-1 15,21 22-15,0-21 0,-21 0 0,21 21 16,0-21-16,1 21 16,-22-21-16,21 0 0,0 21 0</inkml:trace>
  <inkml:trace contextRef="#ctx0" brushRef="#br0" timeOffset="-203285.05">16087 12764 0,'-22'21'0,"1"0"16,21 0-16,-21 0 16,0 0-16,21 1 0,0 20 0,-21-21 15,21 0-15,-21 22 0,21-22 0,-22 21 16,22-21-16,0 0 0,0 1 16,0-1-16,0 0 0,0 0 0,22-21 15,-1 21-15,0-21 0,0 0 0,0 0 16,22 0-16,-1 0 0,-21 0 15,21 0-15,1 0 0,-1 0 0,0-21 16,1 21-16,-22-21 0,21 0 16,-21 0-16,1-1 0,-22 1 15,0 0-15,0-21 0,0 21 0,0-1 0,-22-20 16,1 21-16,0-21 16,-21 20-16,21 1 0,-1 0 0,-20 0 15,21 0-15,-21 21 0,20 0 0,1 0 16,0 0-16,0 0 0,0 21 15,21 0-15,0 0 16,0 0-16,0 1 0,0-1 16,21 0-16,0-21 0,0 21 0,0 0 15</inkml:trace>
  <inkml:trace contextRef="#ctx0" brushRef="#br0" timeOffset="-202704.39">16722 12806 0,'0'0'0,"21"0"31,-21 21-31,0 0 16,0 0-16,-21 1 0,21 20 0,-22-21 16,22 21-16,0-20 0,-21-1 0,21 0 15,-21 21-15,21-21 0,0 1 16,0-1-16,0 0 15,0 0-15,21-21 16,0 0 0,1 0-16,-1 0 0,0-21 15,0 21-15,0-21 0,0 0 0,1-1 16,-1 1-16,0-21 0,0 21 16,0 0-16,0-22 0,-21 22 0,22 0 15,-1 0-15,-21 0 0,0-1 16,0 44-1,0-1-15,0 0 16,0 0-16,0 0 0,-21 0 16,21 1-16,0-1 0,0 0 15,0 0-15,0 0 0,0 0 0,0 1 16,21-22-16,0 0 16,-21 21-16,21-21 0,0 0 0,0 0 15,22 0-15,-22 0 0,0 0 16,0-21-16,0 21 0,1-22 0,-1 1 15,0 21-15,0-21 0,0-21 0,-21 21 16,0-1-16,0-20 0,0 21 16,0-21-16,0-1 0,0 22 0,0-21 15,0 21-15,0-1 0,0 1 0,0 0 16,0 0-16,0 42 31,0 0-15,0 0-16,0 1 15</inkml:trace>
  <inkml:trace contextRef="#ctx0" brushRef="#br0" timeOffset="-202320.6">17886 12785 0,'0'0'15,"0"-21"-15,0-1 16,0 1-1,-21 21-15,-1 0 0,1 0 16,0 0-16,0 0 0,0 0 16,0 21-16,-1 1 0,1-22 0,0 21 15,0 0-15,21 0 0,0 0 16,0 0-16,0 1 16,0-1-16,0 0 0,21 0 0,0-21 15,0 21-15,1 0 0,-1 1 0,-21-1 16,21-21-16,0 21 0,0 0 15,0 0-15,-21 0 16,0 1-16,-21-1 16,0-21-16,0 0 15,0 0-15,0 0 0,-1 0 16,-20 0-16,21 0 0,0 0 0,0 0 16,-1 0-16,1 0 0,0 0 15,0 0-15,21-21 31,21-1-31,0 22 0</inkml:trace>
  <inkml:trace contextRef="#ctx0" brushRef="#br0" timeOffset="-201943.52">18076 12975 0,'0'0'0,"21"-21"0,-21 0 0,22 21 16,-22-21-16,21 0 0,-21-1 15,21 1-15,0 0 0,0 0 0,-21 0 16,21 0-16,1-1 0,-22 1 16,0 0-16,0 0 15,-22 21-15,1 0 16,0 21-16,21 0 0,-21-21 15,0 43-15,0-22 0,-1 0 16,22 0-16,0 21 0,-21-20 0,21-1 16,0 0-16,0 0 0,0 0 15,0 0-15,0 1 0,0-1 0,0 0 16,21 0-16,1-21 16,-1 0-16,0 0 0,0 0 15,0 0-15,0 0 0,1 0 0,-1 0 16,0 0-16,0 0 15,0-21-15,0 0 0,-21 0 16</inkml:trace>
  <inkml:trace contextRef="#ctx0" brushRef="#br0" timeOffset="-201612.72">18415 12848 0,'0'0'0,"0"-21"0,0 0 0,21 0 16,-21 0-16,21-1 0,-21 1 0,21 0 16,1 21-16,-1 0 0,0-21 15,0 21-15,0 0 0,0 0 0,1 0 16,20 0-16,-21 0 0,0 21 0,22-21 15,-22 21-15,0 0 0,0 1 16,0 20-16,0-21 0,-21 21 0,0-20 16,0-1-16,0 21 0,0-21 15,0 0-15,0 1 0,0-1 0,0 0 16,0 0-16,0 0 0,-21-21 0,21 21 16,-21-21-1,0 0-15,0-21 16,21 0-16,0 0 0,0 0 15,0 0-15,0-1 16,0-20-16,21 21 0,0 0 0,0-22 16,-21 22-16,21-21 0,1 21 15,-1-22-15,-21 22 0,21 0 0,0 0 16,0 0-16,-21 0 0,21-1 0,1 1 16,-1 0-16,0 21 15</inkml:trace>
  <inkml:trace contextRef="#ctx0" brushRef="#br0" timeOffset="-200844.13">19367 12933 0,'0'0'0,"0"21"16,22-21 15,20 0-31,-21 21 0,21-21 16,1 0-16,-1 0 0,22 0 0,-22 0 0,21 0 15,1 0-15,-1 0 0,-20 0 16,20 0-16,1 0 0,-22 0 15,22 0-15,-22 0 0,0 0 0,1 0 16,-1-21-16,-21 21 0,0 0 16,0-21-16,1 21 0,-22-21 15,0 0-15,0-1 16,-43 22-16,22-21 0,0 0 0,0 21 16,-22-21-16,22 21 0,-21-21 0,21 21 15,0-21-15,-1 21 0,1 0 16,0 0-16,21-22 15,21 22 1,22 0 0,-22 0-16,0 0 15,21 0-15,-21 0 0,1 22 16,20-22-16,-21 0 0,0 0 0,22 0 16,-22 21-16,0-21 0,0 21 15,0-21-15,-21 21 0,0 0 16,0 0-16,0 1 0,0-1 15,-21 0-15,0 0 0,0 0 16,0 0-16,-1 1 0,1-1 0,0 21 16,0-21-16,0-21 0,0 21 15,21 1-15,0-1 0,-22 0 16,1 0-16,42-21 31,1 0-31,-1 0 16,0 0-16</inkml:trace>
  <inkml:trace contextRef="#ctx0" brushRef="#br0" timeOffset="-200201.47">21780 12637 0,'0'0'0,"0"-22"0,22 1 16,-22 0-16,0 0 0,0 0 16,0 0-16,-22-1 15,1 22-15,0 0 16,0 0-16,0 0 0,0 0 0,-22 0 15,22 0-15,-21 22 0,21-22 16,-1 21-16,1 0 0,0-21 16,0 21-16,0 0 0,0-21 0,21 21 15,0 1-15,0-1 16,0 0 0,21-21-16,0 0 0,0 0 0,0 0 15,22 0-15,-22 0 16,0 0-16,0 0 0,0 0 0,0 0 15,1 0-15,-1-21 0,0 0 16,0 21-16,-21-22 16,21 22-16,0 0 0,-21 22 31,0-1-15,0 0-16,0 0 0,0 0 15,0 0-15,0 22 0,0-22 0,0 0 16,0 21-16,0-20 0,0-1 0,-21 0 15,21 0-15,-21 0 0,0 0 16,21 1-16,-21-1 0,0 0 0,-1 0 16,1-21-16,0 0 15,0 21-15,0-21 0,0 0 16,-1 0-16,1 0 0,0 0 0,0 0 16,21-21-1,0 0 1,0 0-16,21 0 0,0-22 15,22 22-15</inkml:trace>
  <inkml:trace contextRef="#ctx0" brushRef="#br0" timeOffset="-199820.78">22204 12594 0,'0'21'47,"-21"-21"-47,-1 22 0,1-1 0,21 0 16,-21 0-16,21 21 0,-21-20 15,21-1-15,-21 21 0,21-21 0,0 0 16,0 1-16,0-1 0,0 0 16,0 0-16,0 0 0,0 0 0,21-21 15,0 22-15,0-22 16,0 0-16,1 0 0,20 0 0,-21 0 15,0-22-15,0 1 0,1 0 16,-22 0-16,0 0 0,21-22 16,-21 22-16,0-21 0,0 0 0,0 20 15,0-20-15,0 21 0,0 0 16,0 0-16,-21 21 16,-1 0-16,1 0 0,0 0 15,0 0-15,0 21 0,0 0 16,-1 0-16,1 0 0,0 0 0,0 1 15,0-1-15,-22 0 0,22 21 0</inkml:trace>
  <inkml:trace contextRef="#ctx0" brushRef="#br0" timeOffset="-199193.13">19367 13885 0,'0'22'31,"0"-1"-31,22 0 16,-1-21-16,21 0 16,0 0-16,-20 21 0,41-21 0,-21 0 15,1 0-15,20 0 0,-20 0 16,20 0-16,1 0 0,-22 0 0,21-21 16,-20 21-16,-1-21 0,0 21 0,1-21 15,-1 21-15,-21-22 0,22 22 16,-22-21-16,0 21 0,-21-21 0,0 0 15,0 0-15,0 0 16,-21 21-16,0 0 16,-1 0-16,22-22 0,-21 22 0,0 0 15,0 0-15,42 0 32,0 0-17,0 0-15,1 0 0,-1 0 0,0 0 16,0 0-16,0 0 0,0 0 15,1 0-15,20 22 0,-21-22 0,0 21 16,0 0-16,-21 0 0,0 0 16,0 0-16,0 1 15,-21-1-15,0 0 0,0-21 16,0 21-16,0-21 0,-22 21 0,22 0 16,0-21-16,0 0 15,0 22-15,-1-22 0,44 0 31,-1-22-31,0 22 16</inkml:trace>
  <inkml:trace contextRef="#ctx0" brushRef="#br0" timeOffset="-198589.39">21929 13610 0,'0'0'0,"0"-21"0,21 0 15,-21 0-15,0 0 16,0-1-16,-21 1 16,-1 0-16,1 21 15,-21 0-15,21 0 0,0 0 0,-22 0 16,22 0-16,0 0 0,-21 21 15,20 0-15,1 1 0,0-1 0,0 0 16,21 0-16,0 0 0,-21 0 16,21 1-16,0-1 15,0 0-15,21-21 0,0 0 16,0 21-16,0-21 0,1 0 0,-1 0 16,0 0-16,0 0 0,21 0 15,-20 0-15,-1-21 0,0 21 0,0-21 16,0 21-16,0-21 0,1-1 0,-1 1 15,0 21 1,-21-21-16,21 21 31,-21 21-31,0 0 16,0 1-16,0-1 0,0 0 16,0 0-16,0 0 15,0 0-15,0 1 0,0-1 16,0 0-16,0 0 0,0 0 15,-21-21-15,21 21 16,-21-21-16,0 0 0,-1 22 16,1-22-16,0 0 0,0 0 0,0 0 15,0 0-15,-1 0 16,1 0-16,0 0 0,0-22 16,21 1-1,0 0 1,0 0-16</inkml:trace>
  <inkml:trace contextRef="#ctx0" brushRef="#br0" timeOffset="-198296.56">22288 13399 0,'0'0'0,"0"-22"0,0 44 47,0-1-47,0 21 16,0-21-16,0 0 0,0 22 15,-21-22-15,21 21 0,-21-21 16,21 22-16,0-22 0,0 0 0,-21 21 16,21-20-16,-21-1 0,21 0 15,0 0-15,0 0 0,0 0 16,0-42 31,21 0-47</inkml:trace>
  <inkml:trace contextRef="#ctx0" brushRef="#br0" timeOffset="-197476.44">22521 12869 0,'0'0'0,"0"-21"0,0 0 16,0 0-16,0 0 16,0 0-16,21-1 0,1 1 15,-1 21-15,0-21 0,0 21 16,0 0-16,22-21 0,-1 21 0,-21 0 15,21 0-15,1 0 0,-1 0 0,0 0 16,1 0-16,-22 21 16,21-21-16,-21 21 0,-21 0 0,0 1 15,0-1-15,0 0 0,0 0 16,0 21-16,-42-20 0,21-1 16,-21 0-16,-1 0 0,1 21 0,-22-20 15,22-1-15,-21 21 0,20-21 16,1 0-16,21 22 0,-22-22 0,22 0 15,0 0-15,21 0 0,0 22 16,0-22-16,21 0 0,0 0 16,1 0-16,-1 1 0,0-22 0,21 21 15,-21-21-15,22 0 0,-22 21 16,21-21-16,-21 0 0,1 0 0,-1 0 16,21 0-16,-21 0 0,0 0 15,-42 21 16,0-21-15,21 21-16,-21 0 0,0 1 16,21-1-16,-21 0 0,21 0 15,0 0-15,0 0 0,0 1 16,0-1-16,0 0 0,0 0 0,0 21 16,0-20-16,0-1 0,0 0 0,0 0 15,0 0-15,0 0 16,0 1-16,-22-22 0,22 21 0,-21-21 15,21 21-15,-21-21 0,21 21 16,-21-21-16,0 0 16,0 0-16,-1 0 15,1 0-15,0 0 16,21-21 0,0 0-1</inkml:trace>
  <inkml:trace contextRef="#ctx0" brushRef="#br0" timeOffset="-195049.21">13166 7853 0,'0'0'0,"-22"-21"16,22 0-16,0-1 16,0 1-16,0 0 0,0 0 15,0 0 1,0 0 0,0 42 15,0 0-16,0 0-15,0 21 0,0-20 16,0 20-16,0 0 0,0 1 16,-21 20-16,21-21 0,0 1 0,-21 20 15,0-20-15,21-1 0,-21-21 0,21 21 16,0 1-16,0-22 0,0 0 16,0 0-16,0 0 0,0 1 15,21-22 32,-21-22-47,21 1 0,0 0 16,0 0-16</inkml:trace>
  <inkml:trace contextRef="#ctx0" brushRef="#br0" timeOffset="-193284.99">13610 8403 0,'0'0'0,"21"0"15,0 0-15,1 0 16,-1-21 0,0 21-16,-21-21 0,21 0 0,0 0 15,0-1-15,1 1 0,-1 0 16,0 0-16,21-21 0,-21-1 0,1 1 15,20 0-15,-21-1 0,0 1 0,22 0 16,-22-1-16,0-20 0,0 20 16,-21 1-16,0 0 0,21-1 0,-21 1 15,0 21-15,0-21 0,0 20 0,0 1 16,0 0-16,0 0 0,-21 21 16,0 0-16,0 21 15,0 0-15,-1 0 16,1 1-16,0 20 0,0 0 0,21 1 15,-21-22-15,21 21 0,-21 0 0,21 22 16,0-22-16,0 1 0,0-1 16,0 21-16,0-20 0,0-1 0,0 0 15,0 1-15,0-22 0,21 21 0,0-21 16,0 1-16,0-1 0,22 0 16,-22 0-16,21-21 0,0 21 0,1-21 15,-1 0-15,0 0 0,1 0 0,-1 0 16,0 0-16,1 0 0,-22 0 15,21-21-15,1 0 0,-22 0 16,21 0-16,-21-1 0,0 1 0,1 0 16,-22 0-16,0-21 0,0 20 15,0 1-15,0-21 0,0 21 0,0 0 16,0-1-16,0 1 0,-22 21 16,1 0-16,0 0 15,0 0-15,0 21 0,0 1 16,-1-1-16,1 0 0,0 0 0,21 0 15,0 22-15,0-22 0,-21 0 16,21 0-16,0 0 0,0 0 0,0 1 16,0-1-16,21 0 0,0 0 15,-21 0-15,21-21 0,1 21 16,-1-21-16,0 0 0,0 0 0,0 0 16,0 0-16,1 0 0,-1 0 0,0 0 15,0 0-15,0 0 0,22-21 16,-22 0-16,0 0 0,0 0 0,0 0 15,22-1-15,-22 1 0,0 0 0,0-21 16,0 21-16,0-22 0,1 22 16,-1-21-16,-21 21 0,21-1 0,-21 1 15,21 21-15,-21-21 0,0 42 32,0 0-17,0 1-15,0-1 0,0 21 16,0-21-16,0 0 0,0 1 15,0-1-15,0 0 0,0 0 0,0 0 16,0 0-16,0 1 0,0-1 0,0 0 16,0 0-16,21-21 15,0 0-15,-21 21 0,22-21 0,-1 0 16,0 0-16,0 0 0,0 0 16,0 0-16,1-21 15,-1 21-15,0-21 0,0 0 0,0 0 16,0 21-16,1-22 0,-1 1 0,0-21 15,0 21-15,0 0 16,0 21-16,1-22 0,-1 1 0,0 0 16,-21 0-16,21 21 0,0 0 31,-21 21-15,0 0-16,0 0 0,0 1 15,0-1-15,0 0 0,0 0 16,0 0-16,0 0 0,0 1 15,0-1-15,0 0 0,0 0 0,0 0 16,21 0-16,1 1 16,-1-22-16,0 0 0,0 0 15,0 0-15,0 0 0,1 0 16,-1 0-16,0 0 0,0 0 16,21 0-16,-20 0 0,20 0 0,-21-22 15,0 1-15,22 0 0,-22 21 0,0-21 16,21-21-16,-21 20 0,1 1 15,-1 0-15,-21 0 0,0-21 0,21 20 16,-21 1-16,0 0 0,0-21 0,0 21 16,0-1-16,0 1 15,-21 21-15,0 0 0,-1 0 0,1 0 16,-21 21-16,21 1 0,0-1 16,-1 0-16,1 0 15,0 0-15,21 22 0,0-22 0,-21 21 16,21-21-16,0 0 0,0 1 0,0-1 15,0 0-15,0 0 0,0 0 16,21 0-16,-21 1 0,21-1 0,0-21 16,1 21-16,20-21 0,-21 0 0,21 21 15,-20-21-15,20 0 0,-21 0 16,21 0-16,1 0 0,-22 0 0,21 0 16,-21 0-16,22-21 0,-22 21 0,21-21 15,-21 0-15,1-1 0,20-20 16,-21 21-16,0-21 0,0-1 0,1 1 15,-1 0-15,0-22 0,0 22 0,0-1 16,0-20-16,-21 21 16,22-1-16,-22 1 0,21 21 0,-21-22 15,0 22-15,0 0 0,0 0 0,0 0 16,0 0-16,-21 21 16,-1 0-1,22 21-15,-21 0 0,0 0 16,21 0-16,-21 22 0,21-22 15,0 21-15,0 0 0,0-20 0,0 20 16,0 0-16,0 1 0,0-22 16,0 21-16,0-21 0,0 22 0,0-22 15,21 0-15,-21 0 0,21 0 0,0 0 16,-21 1-16,22-1 0,-1-21 16,-21 21-16,21-21 0,0 0 15,0 0-15,0 0 0,1 0 16,-1 0-16,0 0 0,0-21 15,0 0 1,-21-1-16,21 1 0,-21 0 16,22 0-16,-1 0 0</inkml:trace>
  <inkml:trace contextRef="#ctx0" brushRef="#br0" timeOffset="-193104.95">17081 8276 0,'0'0'0,"-21"0"31,0 0 0</inkml:trace>
  <inkml:trace contextRef="#ctx0" brushRef="#br0" timeOffset="-188849.12">12340 9673 0,'0'-21'16,"0"0"31,-21 21-47,0 0 15,0 0-15,-1 0 63,1 0-47,0 0-1,0 21-15,21 0 16</inkml:trace>
  <inkml:trace contextRef="#ctx0" brushRef="#br0" timeOffset="-187333.16">12340 9885 0,'0'-42'31,"21"42"-31,-21-22 16,0 1-16,-21 21 62,0 0-62,0 0 16,0 0-16,-1 0 15,1 0-15,0 0 0,0 0 0,0 0 16,0 0-16,-22 0 0,22 0 16,-21 0-16,21 0 0,-22 0 0,1 0 15,0 0-15,20 0 0,-20 0 16,0 0-16,21-21 0,-22 21 0,22 0 16,0 0-16,-21-21 0,20 21 15,1 0-15,21-21 16,21 21 15,22 0-31,-22 0 0,21 0 16,1 0-16,-1 0 0,0 0 15,22 0-15,-22 0 0,22 0 0,-1 0 16,1 0-16,-1 0 0,1 0 16,-1 0-16,-21 0 0,22 0 0,-22-21 15,1 21-15,-1 0 0,0 0 0,1 0 16,-1 0-16,0 0 0,1 0 15,-22-22-15,0 22 0,0 0 0,-42-21 94,21 0-78,0 0-1</inkml:trace>
  <inkml:trace contextRef="#ctx0" brushRef="#br0" timeOffset="-186776.48">12658 9398 0,'-64'0'31,"64"21"1,0 0-32,0 1 15,0-1-15,0 0 0,21 0 16,0 0-16,1 0 0,-1 1 16,0-22-16,0 21 0,0 0 15,22-21-15,-22 21 0,0-21 0,21 0 16,-21 21-16,22-21 0,-22 21 0,21-21 15,-21 0-15,1 0 16,20 0-16,-21 0 0,21 0 0,-20 0 16,-1 0-16,0 0 0,0 0 0,-42 0 47,0 0-47,0 0 0,-22 0 0,22 0 15,0 0-15,-21 22 0,20-22 16,-20 21-16,0 0 0,21 0 0,-22 0 15,1 0-15,21 1 0,-22-1 0,22 21 16,-21-21-16,21 0 0,0 1 16,-1 20-16,1-21 0,0 0 0,0 0 15,21 1-15,0-1 0,-21 0 16,0 0-16,21 0 16,0 0-16,0 1 31,0-44 16,0 1-32,21 21-15,0-21 0</inkml:trace>
  <inkml:trace contextRef="#ctx0" brushRef="#br0" timeOffset="-184965.16">8488 11070 0,'0'0'0,"0"-21"0,0-21 15,0 21 1,-21 21-16,21-22 15,-22 22 1,22 22 15,0-1-31,22 0 16,-22 21-16,21-21 0,0 1 16,-21-1-16,21 0 0,0 0 0,-21 21 15,21-20-15,1-1 0,-22 0 0,21 0 16,0 0-16,0 0 0,-21 1 15,21-22-15,0 21 0,1 0 16,-1-21-16,0 0 0,0 0 16,0 0-16,0 0 0,22 0 0,-1-21 15,0 0-15,22-1 0,-22 1 16,22-21-16,-1 0 0,22-1 0,-22 1 16,22 0-16,0-1 0,-1 1 0,1 0 15,21-1-15,-21 1 0,-1 0 0,1-1 16,0 22-16,-22 0 0,1 0 15,-22 0-15,0-1 0,1 1 16,-22 21-16,0 0 0,0 0 0,-21-21 0,21 21 16,0 0 46,1 0-62,-1 0 0,-21-21 16,42 21-16,-21 0 0</inkml:trace>
  <inkml:trace contextRef="#ctx0" brushRef="#br0" timeOffset="-184016.91">13843 9864 0,'0'0'0,"0"-43"32,0 22-32,0 0 15,0 0 1,0 0-16,0 0 0,21-1 15,-21 1-15,21 21 0,0-21 16,1 21-16,-1-21 0,0 21 16,0 0-16,0 0 0,0 0 15,1 0-15,-1 21 0,0 0 0,0 0 16,-21 1-16,21-1 0,0 21 16,1 0-16,-22-20 0,0 20 0,0-21 15,0 21-15,0 1 0,0-22 0,0 21 16,-22-21-16,1 1 0,-21-1 15,21 21-15,-22-21 0,22 0 0,-21-21 16,0 22-16,-1-1 0,22 0 0,-21-21 16,21 21-16,-1-21 0,-20 0 15,21 0-15,0 0 0,0 0 0,-1 0 16,1 0-16,0 0 0,0 0 16,0-21-16,21 0 0,0 0 15,0-1-15,0 1 0,0 0 16,0 0-16,0 0 0,0 0 15,0-1-15,21 1 0,0 21 0,-21-21 16,21 21-16,0 0 0,1 0 16,-1 0-16,0 0 0,0 0 0,21 0 15,-20 21-15,-1 0 0,0 1 0,0-1 16,0 0-16,0-21 0,-21 21 16,22 0-16,-1 0 0,0 1 0,0-22 15,0 21-15,0 0 0,1-21 16,-1 21-1,0-21 1,0 0 0,0 0-16,0 0 15,-21-21-15,22 21 0,-1-21 16,0 0-16</inkml:trace>
  <inkml:trace contextRef="#ctx0" brushRef="#br0" timeOffset="-182272.91">14605 10181 0,'0'-21'47,"21"21"-47,0-21 0,0 0 0,1 0 15,-1-1-15,0 1 0,0 0 16,0-21-16,0 21 0,1-22 16,-1 1-16,0 0 0,0-1 0,0-20 15,0 20-15,1 1 0,-1-21 0,0 20 16,-21-20-16,0 20 0,0 1 16,0 0-16,0 21 0,0-1 0,0 1 15,0 0-15,-21 21 0,0 0 16,-1 0-16,1 0 0,0 0 15,-21 21-15,21 0 0,-1 1 0,1 20 16,0 0-16,0-21 0,0 22 0,0 20 16,-1-20-16,22-1 0,0 0 15,0 22-15,0-22 0,0 0 0,0 1 16,0-1-16,0 0 0,0 1 0,22-22 16,-1 21-16,0-21 0,-21 1 15,21-1-15,0 0 0,0 0 0,1 0 16,20-21-16,-21 21 0,0-21 15,0 0-15,22 0 0,-22 0 16,0 0-16,21 0 0,-20 0 0,20 0 0,0 0 16,1 0-16,-22-21 0,21 21 15,0-21-15,-20 0 0,20 0 16,-21 0-16,21-1 0,-20 1 0,-1 0 16,0 0-16,-21-21 0,0 20 0,0 1 15,0-21-15,0 21 0,0 0 16,0-1-16,0 1 0,0 0 0,-21 21 15,0 0-15,-1 0 0,1 0 16,0 21-16,0 0 16,0 1-16,21-1 0,-21 21 15,-1-21-15,1 0 0,21 22 0,0-22 16,-21 0-16,21 0 0,0 0 16,0 1-16,0-1 0,0 0 0,0 0 15,21-21-15,-21 21 0,21-21 0,1 0 16,20 0-16,-21 0 0,0 0 15,22 0-15,-22 0 0,21 0 0,-21 0 16,22 0-16,-22-21 0,21 0 0,0 21 16,-20-21-16,20 0 0,-21-1 15,0 1-15,0 0 0,22-21 0,-22 21 16,0-1-16,0-20 0,0 21 0,1 0 16,-22 0-16,21-1 15,0 22-15,-21 22 16,0-1-1,0 0-15,0 0 0,0 0 16,-21 0-16,21 1 0,-21-1 0,21 0 16,0 0-16,0 0 0,0 0 0,0 1 15,0-1-15,0 0 16,21-21-16,0 0 16,0 0-16,0 0 15,0 0-15,1 0 0,-1 0 16,0 0-16,0-21 0,0 21 0,0-21 15,1-1-15,-1 1 0,0 0 16,0 0-16,0 0 0,0 0 16,1-1-16,-1 1 0,-21 0 0,21 0 15,0 0-15,-21 42 32,0 0-17,0 0-15,-21 0 0,21 1 16,-21-1-16,21 0 0,-21 0 15,21 0-15,0 0 0,0 1 16,0-1-16,21-21 16,0 21-16,0-21 15,0 0-15,0 0 16,1 0-16,20 0 0,-21 0 0,0 0 16,0 0-16,22-21 0,-22 0 0,0 21 15,21-22-15,-20 1 0,-1 21 16,21-21-16,-21 0 0,0-21 0,1 20 15,-22 1-15,21 0 0,-21-21 16,21 21-16,-21-1 0,0 1 0,0 0 16,-21 21-1,0 0-15,-1 0 16,1 21-16,0 0 0,0 1 0,21-1 16,-21 0-16,0 0 0,-1 21 0,22-20 15,0-1-15,-21 0 16,21 0-16,0 0 0,0 0 0,0 1 15,0-1-15,0 0 0,21-21 16,1 21-16,-1-21 0,0 0 0,0 0 16,0 0-16,0 0 0,1 0 15,-1 0-15,0 0 0,0 0 0,0 0 16,0 0-16,1 0 0,-1-21 0,0 21 16,-21-21-16,21 0 0,0-1 15,0 1-15,1 0 0,-1 0 0,0-21 16,0 20-16,0-20 0,0 0 0,1-22 15,-1 22-15,0 0 0,0-22 16,0 22-16,0-22 0,1 22 16,-22 0-16,21-1 0,0 1 0,-21 21 15,0-22-15,0 22 0,0 0 16,0 42 0,-21-21-16,0 21 15,-1 1-15,22 20 0,-21-21 16,0 21-16,21 1 0,0-1 0,-21 0 15,21 1-15,-21-1 0,21 0 16,0 1-16,0-1 0,0 0 0,0-20 16,0 20-16,0-21 0,0 0 15,0 0-15,0 1 0,21-1 0,-21 0 16,21-21 0,0 21-16,0-21 0,1 0 15,-1 0-15,0 0 0,0 0 16,0 0-16,0-21 15,1 21-15,-1 0 16,-21-21-16,21 21 0,-21-21 16,0-1-1,0 1-15</inkml:trace>
  <inkml:trace contextRef="#ctx0" brushRef="#br0" timeOffset="-180936.67">12785 7832 0,'0'0'0,"0"-21"32,21 21-32,0-22 15,0 1 1,0 21-16,-21-21 0,21 21 16,-21-21-16,22 21 0,-1-21 0,0 21 15,0 0-15,0 0 0,0 0 16,1 0-16,-1 0 15,0 21-15,-21 0 16,21 0-16,0 0 0,-21 22 0,21-22 16,-21 21-16,0-21 0,0 22 15,0-1-15,0-21 0,0 22 0,0-1 16,0-21-16,-21 21 0,0-20 16,0 20-16,-21-21 0,20 0 0,1 22 15,-21-22-15,21 0 0,0-21 16,-1 21-16,-20 0 0,21 0 15,0-21-15,0 0 0,-1 22 0,1-22 16,0 0-16,0 0 0,0 0 16,0 0-16,21-22 15,0 1-15,0 0 0,0 0 16,0 0-16,0 0 0,0-1 0,0 1 16,0 0-16,0 0 0,21 21 15,0-21-15,0 21 16,0 0-16,0 0 0,1 21 0,-1 0 15,0 0-15,0 0 16,0-21-16,-21 22 0,21-1 16,1 0-16,-1 0 0,0 0 0,0-21 15,21 21-15,-20 1 0,-1-22 16,21 21-16,-21-21 0,0 0 0,22 0 16,-22 0-16,0 0 0,0 0 0,0 21 15,1-21-15,-1 0 31,-21-21-31,21 21 16</inkml:trace>
  <inkml:trace contextRef="#ctx0" brushRef="#br0" timeOffset="-179825.06">13843 9906 0,'0'-21'0,"0"42"0,0-63 16,0 21-1,0-1-15,0 1 0,21 0 16,-21 0-16,21 0 0,0 0 15,-21-1-15,22 1 0,-22 0 0,21-21 16,-21 21-16,0-1 0,21 22 0,-21-21 16,0 0-16,0 42 31,0 0-31,0 1 0,0-1 0,0 21 16,0 0-16,0 1 0,0-1 15,-21 0-15,21 1 0,-21-1 16,21 0-16,0 1 0,0-1 0,0 0 15,-22-20-15,22 20 0,0-21 16,0 0-16,0 22 0,0-22 0,0 0 16,0 0-16,0 0 0,0 0 15,0 1 1,-21-22 15,0 0-31,0 0 0,0 0 16,-22 0-16,22 0 0,-21-22 15,21 22-15,-22 0 0,1 0 0,21 0 0,-21-21 16,-1 21-16,1 0 0,0 0 16,20 0-16,-20 0 0,21 0 15,0 0-15,0 0 0,42 0 32,21 0-32,-21 0 0,22 0 15,-1 21-15,21-21 0,-20 0 0,20 0 16,1 0-16,-1 0 0,1 0 15,-1 0-15,1 0 0,-1 0 0,1 0 16,-1 0-16,-20 0 0,20-21 0,-42 21 16,22 0-16,-22 0 0,0 0 15,-42 0 1,0 0 0,-1 0-16,1-21 0,0 21 0,-21 0 15,21 0-15,-1 0 0,1-21 16,0 0-16,21 0 15</inkml:trace>
  <inkml:trace contextRef="#ctx0" brushRef="#br0" timeOffset="-178316.89">14012 9927 0,'0'0'0,"-21"0"32,0-21-32,21 0 15,0 0-15,0 0 0,0-1 16,0 1-16,21 0 16,-21 0-16,21 0 0,0 0 0,1-1 15,-22 1-15,21 0 0,0 0 0,0-21 16,-21 20-16,0 1 15,21 0-15,-21 0 0,21 21 16,-21 21 0,0 0-1,-21 22-15,0-1 0,0 0 0,21 1 16,-21-1-16,0 21 0,21-20 0,-22 20 16,1-20-16,21-1 0,0 0 15,-21 1-15,0-1 0,21 0 0,0-21 16,-21 22-16,21-22 0,0 21 0,0-21 15,0 1-15,0-1 0,0 0 16,0-42 31,0 0-47,0-1 16,0 1-16,0 0 0,0 0 0,0 0 15,0-22-15,0 1 0,0 21 16,21-21-16,0-1 0,-21-20 0,21 20 15,0-20-15,-21 21 0,22-22 0,-1 22 16,-21-1-16,0 1 0,0 0 16,21 21-16,-21-1 0,0 44 15,0 20 1,0 0-16,0 1 0,-21-1 16,21 0-16,0 1 0,-21-1 15,-1 0-15,1 1 0,0-1 0,21 0 16,-21 1-16,0-22 0,21 0 15,0 0-15,0 0 0,-21 0 0,21 1 16,0-1-16,-22-21 16,22-21-1,22-1 1,-22 1-16,21 0 0,0 0 0,-21 0 16,21 0-16,0-22 0,0 1 0,1 21 15,-22-43-15,21 22 0,0 0 16,0-1-16,-21-20 0,0 20 0,0 1 15,0 0-15,0 21 0,0-22 16,0 22-16,0 0 0,-21 21 31,0 0-31,0 21 0,-1 0 16,1 0-16,0-21 0,21 22 16,0-1-16,-21-21 0,21 21 0,-21-21 15,21 21-15,0 0 16,0-42 78,0 0-94,0 0 15,0 0 1,0-1-1,0 1 17,21 0-17,0 21-15,0-21 16,0 21-16,-21-21 0,22 21 16,-1-21-16,0 21 0,-21-22 15,21 22-15,-21-21 0,21 21 16,-21 21-1,0 1 1,0-1-16,0 21 0,0-21 0,-21 22 16,0-1-16,0 0 0,21 22 15,-21-22-15,-1 0 0,22 1 0,-21-1 16,21 0-16,-21 1 0,21-1 0,0-21 16,-21 0-16,21 22 0,0-22 15,-21 0-15,21 0 0,0 0 0,0 1 16,0-1-16,0 0 15,0 0 1,-21-21 0,-1 0-1,22-21 1,-21 21-16,0 0 0,0 0 16,0-21-16,0 21 0,-1 0 0,1 0 15,0 0-15,-21 0 0,21 0 0,-1 0 16,-20 0-16,21 0 0,0 0 15,0 0-15,-1 0 0,1 0 0,42 0 32,1 0-32,-1 0 15,0 0-15,21 0 16,-21 0-16,22 0 0,-1 0 0,0 0 16,-20 0-16,20 0 0,0 0 0,-21 0 15,22-21-15,-22 21 0,21 0 16,-21 0-16,1 0 0,-22-22 0</inkml:trace>
  <inkml:trace contextRef="#ctx0" brushRef="#br0" timeOffset="-174160.6">804 9483 0,'0'0'0,"-21"-43"32,0 43-32,21-21 15,-21 21 1,0 21 0,21 1-16,0-1 0,-22 0 15,22 21-15,-21 1 0,0-1 16,21 21-16,-21 1 0,0-1 0,0 1 15,21-1-15,0 22 0,0-21 16,0 20-16,0 1 0,0 0 0,0-1 16,0 1-16,0-22 0,0 22 15,0 0-15,0-22 0,0 1 0,0 20 16,0-20-16,0-1 0,0 1 16,0-1-16,21 1 0,-21-22 0,21 22 15,-21-43-15,21 21 16,-21-21-16,0 22 0,21-43 0,-21 21 15,21-21-15,-21-21 16,22 21-16,-22-43 16,0 22-16,0 0 0,0-21 15</inkml:trace>
  <inkml:trace contextRef="#ctx0" brushRef="#br0" timeOffset="-171717.29">889 9631 0,'0'21'31,"0"0"-31,21-21 16,0 21-16,0-21 0,1 22 15,-1-22-15,21 0 0,-21 21 16,22-21-16,-1 0 0,0 0 0,22 0 15,-22 0-15,22 0 0,20 0 16,-20 0-16,-1 0 0,22 0 0,-22 0 16,22 0-16,-21 0 0,20 0 15,1 0-15,0-21 0,-1 21 0,22 0 16,0 0-16,-21 0 0,20-22 16,1 22-16,0 0 0,0 0 0,0 0 15,0 0-15,21 0 0,21-21 16,-21 21-16,0 0 0,21 0 15,-21 0-15,0 0 0,21 0 0,0 0 16,0 0-16,-21 0 0,22 0 16,-22 0-16,0 0 0,0 0 0,21 0 15,-21 0-15,0 0 0,21 0 0,-21 0 16,0 0-16,-21 0 0,21 0 16,0 0-16,21 0 0,-21 0 0,0 0 15,21 0-15,-21 0 0,0 0 16,0 0-16,21 0 0,-21 0 0,21 0 15,1 0-15,-22 0 0,21 0 0,-21 0 16,0 0-16,0 0 0,21 0 16,-21 0-16,21 0 0,-21 0 15,0 0-15,-21 0 0,21 0 0,-21 0 16,21 0-16,-21 0 0,21 0 16,-22 0-16,1 0 0,21 0 0,-21-21 15,-21 21-15,21 0 0,-1 0 16,1 0-16,0 0 0,0 0 0,0 0 15,0 0-15,-1 0 0,-20 0 0,21 0 16,-21 0-16,-1 0 0,22 0 16,-21 0-16,21 0 0,-22 0 15,22 0-15,0 0 0,0 0 0,0 0 16,-22 0-16,22 0 0,0 0 16,0 0-16,0 0 0,-1 0 0,1 0 15,0 0-15,0 0 0,0 0 16,0 0-16,-22 0 0,22 0 0,-21 0 15,21 0-15,-22 0 0,1 0 16,21-21-16,-22 21 0,1 0 0,21-21 16,-43 21-16,22 0 0,0 0 15,-22 0-15,22 0 0,-22 0 0,1 0 16,-1 0-16,22 0 0,-21 0 0,20 0 16,-20 0-16,-1 0 15,22 0-15,-22 0 0,1-21 0,-1 21 16,1 0-16,-1 0 0,-20-22 15,20 22-15,-20-21 0,-1 21 0,0 0 16,1-21-16,-1 21 0,0-21 16,1 21-16,-1 0 0,0-21 0,1 21 15,-22 0-15,0 0 0,21-21 0,-21 21 16,1 0-16,-1-22 0,0 22 16,0-21-16,21 21 0,-20 0 0,-1-21 15,0 21-15,0 0 16,0-21-16,0 21 0,1 0 0,-1-21 15,0 21-15,0-21 16,0 21-16,0 0 16,1 0-1,-1 0 1,0 0-16,0 0 16,0 0-16,0 0 15,1 0-15,-1 0 16,0 0-16,0 0 15,0 0-15,0 0 16,1 0-16,-1 21 16,0-21-16,0 0 0,0 0 15,0 21-15,1-21 0,-1 0 16,0 21-16,0-21 0,-21 21 16,21-21-16,0 21 0,-21 1 0,22-22 15,-22 21-15,21 0 0,0 21 16,-21-21-16,0 22 0,21-22 0,-21 21 15,21 1-15,-21-1 0,21 0 16,-21 1-16,0-1 0,0 0 0,22 1 16,-22-1-16,0 0 0,21 1 15,-21-1-15,0 0 0,0 1 0,0-1 16,0 0-16,0 1 0,0-1 0,-21 0 16,-1 1-16,22-1 15,-21 0-15,0 1 0,0-1 0,0-21 16,0 21-16,-1 1 0,1-22 0,-21 0 15,21 0-15,0 0 0,-1 1 16,1-1-16,0 0 0,0 0 0,0 0 16,0-21-16,-1 21 0,1 1 0,21-1 15,-21-21-15,0 21 0,0 0 16,0-21-16,-1 21 0,-20-21 0,21 21 16,-21 1-16,-1-22 0,1 21 0,-22 0 15,1-21-15,-1 21 0,1-21 16,-1 21-16,1-21 0,-22 0 0,1 21 15,20-21-15,-21 0 0,1 22 16,-1-22-16,-21 0 0,22 21 16,-22-21-16,21 0 0,-21 0 0,22 21 15,-22-21-15,21 0 0,-21 0 0,0 0 16,1 0-16,-1 0 0,0 0 16,-21 0-16,21 0 0,-21 0 0,0 0 15,0 0-15,-21 0 0,0 0 0,-22 0 16,22 0-16,0 0 0,-21 0 15,21 0-15,-22 0 0,22 0 0,0 0 16,21 0-16,-21 0 0,21 0 0,0 0 16,0 0-16,-21 0 0,21 0 0,0 0 15,0 0-15,-22 0 16,22 0-16,0 0 0,-21 0 0,21-21 16,-21 21-16,0-21 0,0-1 0,0 22 15,21-21-15,-22 21 0,1-21 16,21 21-16,-21-21 0,21 21 0,-21-21 15,21 21-15,0 0 0,21-21 0,-21 21 16,0 0-16,0-22 0,0 22 0,0 0 16,0 0-16,21-21 0,-21 21 15,0 0-15,21 0 0,-21 0 0,0 0 16,0 0-16,22 0 0,-22 0 0,21 0 16,0-21-16,-21 21 0,21 0 15,0 0-15,0 0 0,1 0 16,-1 0-16,0 0 0,21 0 0,-21 0 15,22 0-15,-1 0 0,-21 0 0,22 0 16,-22 0-16,21 0 0,-21 0 16,22 0-16,-1 0 0,-21 0 0,43 0 15,-22 0-15,0 0 0,1 0 0,20 0 16,-21 21-16,22-21 0,-22 0 0,22 0 16,-1 21-16,-20-21 0,20 0 15,1 0-15,-22 0 0,21 0 0,1 0 16,21 0-16,-22 0 0,1 0 15,20 0-15,1 0 0,-22 0 0,22 0 16,0 0-16,-1 0 0,1 0 16,-21 0-16,20 0 0,1 0 15,0 0-15,-1 0 0,1 22 0,0-22 16,-1 0-16,1 0 0,0 0 0,-1 0 16,1 0-16,0 0 0,-1 0 15,1 0-15,0 0 0,-1 21 0,1-21 16,0 0-16,-1 0 0,1 0 15,21 0-15,-22 0 0,1 21 0,0-21 16,-1 0-16,22 0 0,-21 21 16,0-21-16,20 0 0,1 21 15,0-21-15,0 0 0,0 21 0,0 1 16,-1-22-16,1 21 0,0-21 16,0 21-16,0-21 0,0 0 0,-1 0 15,1 21-15,0 0 0,-21-21 16,21 0-16,-1 0 0,1 0 0,21 21 15,-21-21-15,0 0 0,0 0 16,0 0-16,-1 0 0,1 0 16,0 0-16,0 0 15,0 0-15,0 0 0,-1 0 0,1 0 16,0 0-16,0 0 0,0 0 16,0 0-1,-1 0-15,22-21 0</inkml:trace>
  <inkml:trace contextRef="#ctx0" brushRef="#br0" timeOffset="-171536.39">1079 11557 0,'0'0'0,"0"21"47</inkml:trace>
  <inkml:trace contextRef="#ctx0" brushRef="#br0" timeOffset="-165712.45">931 4318 0,'-21'-21'32,"21"0"-17,-21 21-15,42 21 78,-21 0-62,0 0 0,21 0-16,-21 1 0,0-1 15,0 0-15,0 0 16,0 0-16,0 0 0,21 1 16,-21-1-16,22-21 15,-22 21-15,0 0 0,0 0 16,21 0-16,-21 1 0,21-22 15,-21 21-15,21-21 0,-21 21 16,21 0-16,0-21 16,1 21-1,-1-21-15,0 0 0,0 0 16,0 0-16,0 0 16,22 0-16,-22 0 0,0 0 15,21-21-15,1 0 0,20 0 16,1 0-16,-1-1 0,1 1 0,20-21 15,-20 0-15,21 20 0,-1-20 16,22-21-16,-21 20 0,21 1 0,-1 0 16,-20-22-16,21 22 0,-21-1 15,-1 1-15,1-21 0,-22 41 16,1-20-16,-1 0 0,1 21 16,-1-1-16,-20-20 0,-1 21 0,0 21 15,1-21-15,-22 0 0,21 21 16,-21 0-16,1 0 0,-1-22 0,0 22 15,-42 22 79,0-1-94,-1 0 16,1-21-16,0 21 0</inkml:trace>
  <inkml:trace contextRef="#ctx0" brushRef="#br0" timeOffset="-163948.34">339 6265 0,'0'0'0,"0"-21"0,0 0 15,0 0-15,0 0 16,0 0-16,0-1 31,0 44 1,0-1-17,21 0-15,-21 0 0,21 0 0,-21 22 16,0-22-16,21 21 0,-21 0 15,0-20-15,0 20 0,0 0 0,21 1 16,-21-1-16,0-21 0,0 21 16,0 1-16,0-22 0,0 21 15,0-21-15,0 1 0,21-1 0,-21 0 16,22 0-16,-22 0 0,21 0 16,-21 1-16,21-1 15,0-21-15,0 0 16,0 0-16,22 0 0,-22 0 0,21 0 15,1 0-15,-1 0 0,21-21 16,1-1-16,-1-20 0,43 21 0,-21-21 16,21-1-16,21 1 0,-21 0 15,21-22-15,-22 22 0,22-22 0,-21 22 16,0-22-16,21 22 0,-21-21 16,0 20-16,-22 1 0,1 21 0,0-22 15,-22 22-15,1 0 0,-22 0 16,0 0-16,1 21 0,-1-21 0,-21 21 15,0-22-15,1 22 0,-1 0 16,0 0 0,0 0-1,-21 22 1,0-1 0,0 0-1,0 0-15,-21 0 16,0-21-16,0 21 15,-1 1-15</inkml:trace>
  <inkml:trace contextRef="#ctx0" brushRef="#br0" timeOffset="-162864.64">508 9906 0,'0'0'0,"-21"0"15,0 0 1,-1 0 0,22 21-16,0 0 15,0 1-15,0-1 0,0 0 16,0 0-16,0 0 0,0 0 0,22 1 16,-22 20-16,21-21 15,-21 0-15,0 0 0,21 22 0,0-22 16,-21 0-16,0 21 0,21-20 15,-21-1-15,21 21 0,-21-21 0,0 0 16,22 1-16,-1-1 0,0 0 16,-21 0-16,0 0 0,21-21 0,0 21 15,0-21-15,1 0 0,-1 0 16,0 0-16,0 0 16,0 0-16,0-21 0,22 0 0,-1-21 15,0 21-15,22-22 0,-1 1 16,1 0-16,21-1 0,-1 1 0,1 0 15,0-1-15,-1 1 16,1 0-16,0-22 0,-1 22 0,-20-1 16,20 1-16,1 0 0,-21-1 0,-1 1 15,1 0-15,-1-1 0,1 22 16,-22-21-16,0 21 0,1 0 0,-1-1 16,0 1-16,-21 0 0,1 21 0,-1-21 15,0 21-15,0 0 16,-21-21-16,21 21 15,-21 21 64,-21-21-79,0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2:24:1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1884 0,'21'0'47,"-21"-21"-31,0 0-16,0-1 16</inkml:trace>
  <inkml:trace contextRef="#ctx0" brushRef="#br0" timeOffset="1280.52">1143 677 0,'0'0'0,"0"-21"16,0 42 46,0 1-46,0 20-16,0 0 0,0 1 16,0-1-16,0 21 0,0 1 0,0 21 15,0-22-15,0 1 0,-21-22 16,21 21-16,-21 1 0,-1-22 15,1 1-15,21 20 0,0-21 0,-21 1 16,21-1-16,0-21 0,-21 22 16,21-22-16,0 0 0,0 0 0,0 0 15,0-42 17,0 0-17,0-21-15,0 20 0,0-20 16,0 0-16</inkml:trace>
  <inkml:trace contextRef="#ctx0" brushRef="#br0" timeOffset="2039.94">952 783 0,'0'-21'16,"0"0"-1,0 0-15,0 0 16,0-1 0,22 1-16,-1 21 0,21-21 0,-21 21 15,22-21-15,-1 0 0,0 21 16,1-21-16,20 21 0,-21 0 15,1 0-15,-1 0 0,0 0 0,1 0 16,-1 21-16,-21 0 0,0 0 16,1 21-16,-22 1 0,0-1 15,0 0-15,-22 22 0,1-1 16,-21-20-16,0 20 0,-1-20 16,-20 20-16,20-21 0,-20 1 0,21-22 15,-1 21-15,1-21 0,21 1 16,-22-1-16,22-21 0,0 0 15,21 21-15,-21-21 0,21-21 16,0 0 0,0-1-16,0 1 0,0 0 15,0 0-15,21 0 0,0 0 16,0-1-16,1 22 16,-1-21-16,21 0 0,-21 21 0,22 0 15,-1 0-15,0 0 0,1 0 16,-1 0-16,0 0 0,-21 0 0,22 21 15,-1 0-15,-21 1 0,22-22 16,-22 21-16,0 0 0,0 0 16,0 0-16,0 22 0,-21-22 0,0 0 15,0 0-15,0 0 0,0 0 16,0 22-16,-21-22 0,0 0 0,-21 21 16,-1-20-16,1 20 15,0-21-15,-1 0 0,1 0 0,-21 1 16,20-1-16,1-21 0,-22 0 15,22 0-15,21 0 0,-21 0 16,20 0-16,-20 0 0,21-21 0,0 21 16,0-22-16,-1 1 0,22 0 15,0 0-15,-21 0 16,21 0-16,0-1 16,21 22-16,1-21 15,-1 21-15,0 0 16,0 0-16,0-21 0</inkml:trace>
  <inkml:trace contextRef="#ctx0" brushRef="#br0" timeOffset="4183.13">2180 1503 0,'0'0'0,"64"-21"16,-43 0-1,0 21-15,-21-22 0,0 1 0,21 0 16,-21 0-16,0 0 16,0 0-16,0-1 15,0 1-15,-21 21 0,0-21 0,0 0 16,-1 21-16,1-21 0,0 21 15,-21 0-15,21 0 0,-1 0 16,1 0-16,0 0 0,0 0 0,-21 0 16,20 21-16,1 0 0,0 0 15,0 0-15,0 1 0,0-1 0,-1 0 16,1 21-16,21-21 0,-21 1 16,21-1-16,-21 21 0,21-21 15,0 0-15,0 22 0,0-22 0,0 0 16,0 0-16,0 0 15,0 1-15,0-1 0,21-21 16,0 0 0,0 0-16,1 0 0,-1 0 15,0 0-15,0-21 0,0-1 16,0 1-16,1 0 0,-1 0 0,0-21 16,0 20-16,0 1 0,-21 0 15,21-21-15,1 21 0,-1-1 16,0-20-16,0 21 0,-21 0 0,21 0 15,0-1-15,-21 1 16,22 21-16,-22 21 31,0 1-15,0-1-16,0 0 0,0 0 16,0 0-16,-22 0 0,22 1 0,0-1 15,0 0-15,0 0 0,0 0 16,0 43-1,0-43-15,0 0 0,0 0 16,0 0 0,0 1-16,22-22 15,-1 0 32,0 0 16,0 0-32,0 0-31,0-22 16,1 22-16,-1-21 0,0 21 0,0-21 15,21 0-15,-20 0 16,-1 0-16,21-1 0,0 1 0,-20 0 15,20 0-15,0 0 0,-21-22 16,22 22-16,-1 0 0,-21-21 0,0 21 16,22-1-16,-43 1 0,21 0 15,0 21-15,-21-21 0,-21 21 32,0 0-17,0 21-15,-1 0 0,1 0 16,21 1-16,0-1 15,0 0-15,0 0 0,0 0 16,0 0 0,0 1-16,0-1 0,0 0 15,0 0 1,21 0-16,1 0 16,-1 1-16,-21-1 15,0 0-15,0 0 16,-21-21 31,-1 0-47,1 0 0,0 0 15,21-21-15,-21 21 0,21-21 16,-21 0-16,0 21 0,21-22 16,-22 1-16,22 0 15,-21 21-15,21 21 47,0 0-31,0 1-16,0-1 15,21 0-15,1-21 0,-22 21 16,21-21-16,0 0 0,0 0 16,-21 21-16,21-21 0,22 0 0,-22 0 15,0 0-15,0 0 0,0 0 16,22-21-16,-22 21 0,0-21 15,0 0-15,0 0 0,0 21 16,1-22-16,-1 1 0,0 0 0,0-21 16,0 21-16,0-1 0,1 1 15,-1 0-15,0-21 0,-21 21 0,0-1 16,21 1-16,-21 42 47,0 1-47,-21-22 0,21 21 15,-21 0-15,21 0 0,0 0 16,0 0-16,0 1 0,0-1 16,0 0-16,0 0 0,0 0 15,0 0-15,0 1 0,0-1 16,21 0-16,0-21 16,0 21-16,0-21 15,1 0-15,-1 0 0,0-21 16,0 0-16,0 21 0,0-21 15,1-1-15,-1 1 0,0 0 16,0 0-16,21 0 0,-20-22 0,-1 22 16,0-21-16,21 21 0,-21 0 0,1-22 15,-1 22-15,0 0 0,0 21 16,0-21-16,0 21 0,1 0 16,-1 0-1,-21 21 1,0 0-16,0 0 0,0 0 15,0 1-15,21-22 16,-21 21-16,21-21 47,-21-21-31,0-1-16,0 1 0,0 0 15,0 0 1,0 0-16,0 0 0,-21-1 15,0 1 1,0 21-16,-1 0 16,1 21-1,0 1-15,0-1 0,0 0 16,0 0-16,-1 0 0,22 0 16,-21 1-16,0-1 0,21 21 0,0-21 15,-21 0-15,21 1 0,-21-1 16,21 0-16,0 0 0,0 0 0,0 0 15,0 1-15,0-1 0,21-21 16,0 21-16,0-21 0,0 0 16,1 21-16,-1-21 0,21 0 15,-21 0-15,0 0 0,22 0 0,-22 0 16,21-21-16,-21 21 0,1-21 16,20 0-16,-21 21 0,0-22 0,0 1 15,1 21-15,-1-21 0,-21 0 16,21 0-16,-21 0 0,0-1 0,0 1 15,0 0-15,0-21 0,0 21 16</inkml:trace>
  <inkml:trace contextRef="#ctx0" brushRef="#br0" timeOffset="4571.93">3302 931 0,'0'0'0,"21"22"31,0-22-31,0 0 0,1 0 15,-1-22-15,0 22 0,0-21 16,-21 0-16,21 21 16,-21-21-16,0 0 0,0 0 15,-21-1 1,0 22-16,0 0 16,0 0-16,-1 0 0,22 22 15,-21-22-15,21 21 16,-21-21-16,21 21 0,0 0 15,0 0-15,0 0 32</inkml:trace>
  <inkml:trace contextRef="#ctx0" brushRef="#br0" timeOffset="6080.7">5186 1312 0,'0'0'0,"0"-21"0,21 21 0,0 0 0,-21-21 15,0 0-15,0 0 16,0 0-16,0-1 15,0 1-15,0 0 16,0 0-16,0 0 0,0 0 0,0-1 16,-21 1-16,0 0 0,0 0 15,-1 0-15,1 21 16,0 0-16,0 0 0,0 0 16,0 0-16,-1 21 0,1-21 15,0 21-15,-21 0 0,21 0 16,-1 1-16,1 20 0,0-21 0,0 21 15,0-20-15,0 20 0,-1-21 16,22 21-16,0-20 0,-21 20 0,21-21 16,0 0-16,0 0 0,0 22 0,0-22 15,0 0-15,21 0 16,-21 0-16,22-21 0,-1 0 16,0 0-16,0 0 0,0 0 15,0 0-15,1 0 0,20 0 0,-21-21 16,0 21-16,0-21 0,1 0 15,-1 0-15,21 0 0,-21-1 0,0 1 16,-21-21-16,22 21 0,-1-22 16,-21 22-16,21-21 0,-21 0 0,0-1 15,0 22-15,0-21 0,0 21 16,0-1-16,0 1 0,0 0 16,0 42-1,0 0-15,-21 1 16,21-1-16,0 21 15,0-21-15,0 22 0,-21-22 0,21 0 16,0 21-16,0-21 0,0 1 16,0 20-16,0-21 0,0 0 0,0 0 15,0 1-15,0-1 0,0 0 16,0 0-16,21-21 0,0 21 16,0-21-16,0 0 15,0 0-15,1 0 0,-1 0 0,0 0 16,0-21-16,0 0 0,22 21 15,-22-21-15,0 0 0,0-1 0,21-20 16,-20 21-16,-1 0 0,0-22 16,0 22-16,0-21 0,0 21 15,1-22-15,-1 22 0,-21 0 0,0 0 16,0 0-16,0 0 0,0-1 16,-21 44 15,-1-1-31,22 0 0,-21 0 15,0 0-15,21 0 0,0 22 16,0-22-16,-21 0 0,21 0 0,0 0 16,0 1-16,0-1 0,0 0 15,0 0-15,0 0 0,21 0 0,0 1 16,0-22 0,1 0-16,-1 0 0,0 0 0,0 0 15,21 0-15,-20 0 0,-1 0 0,0 0 16,21 0-16,-21-22 0,1 1 15,-1 0-15,0 21 0,0-21 0,0-21 16,0 20-16,1 1 0,-1 0 16,-21-21-16,0 21 0,0-1 0,0 1 15,0 0-15,21 21 0,-21-21 16,0 0-16,-21 21 31,21 21-31,-21-21 0,21 21 16,0 0-16,-22 0 15,22 1-15,-21-1 0,21 0 0,-21 0 16,21 0-16,0 0 0,0 22 16,0-22-16,0 0 0,0 0 15,0 0-15,0 1 0,0-1 16,0 0-16,21-21 0,0 0 16,1 0-16,-1 0 0,0 0 15,0 0-15,0 0 0,0 0 16,1-21-16,-1 21 0,0-21 0,0-1 15,0 1-15,0 0 0,1 0 16,-1 0-16,0-22 0,0 22 0,0-21 16,0 0-16</inkml:trace>
  <inkml:trace contextRef="#ctx0" brushRef="#br0" timeOffset="6415.06">6625 550 0,'0'0'0,"-42"43"31,21-43-31,-1 21 0,22 21 0,0-21 16,-21 1-16,0 20 0,21 0 15,-21 1-15,0-1 0,21 0 0,0 1 16,-21-1-16,21 0 0,-22 22 15,22-22-15,-21-21 0,21 22 0,0-1 16,-21 0-16,21-21 0,-21 1 16,21-1-16,0 21 0,0-21 15,0 0-15,0 1 0,21-22 47,0-22-47,-21 1 16,21 0-16,1 0 0,-1 0 0,0-22 15</inkml:trace>
  <inkml:trace contextRef="#ctx0" brushRef="#br0" timeOffset="7007.23">7048 402 0,'-21'170'32,"0"-128"-32,21 0 0,-21 1 15,0-1-15,21 21 0,-21-20 0,-1 20 16,1-20-16,21-1 0,-21 21 16,0-20-16,21-1 0,0-21 0,-21 22 15,0-22-15,21 21 0,-22-21 16,22 0-16,-21 1 0,21-1 0,0 0 15,0 0-15,-21-21 16,21-21 15,0 0-15,0 0-16,0-1 0,0 1 16,0 0-16,0-21 0,21 21 15,0-1-15,1-20 0,-22 21 0,21-21 16,0 20-16,0-20 0,21 21 15,-20 0-15,-1 0 0,21-1 0,-21 1 16,22 0-16,-22 21 0,0 0 16,21 0-16,-21 0 0,1 0 0,-1 21 15,0 0-15,0 1 0,-21-1 16,21 0-16,-21 21 0,0-21 0,0 1 16,0 20-16,0-21 15,0 21-15,0-20 0,0-1 0,0 0 0,-21 21 16,0-21-16,21 1 15,-21-1-15,21 0 0,-21-21 16,21 21-16,-22-21 0,22-21 47,0 0-31,0 0-16,0-1 0</inkml:trace>
  <inkml:trace contextRef="#ctx0" brushRef="#br0" timeOffset="7290.93">6244 974 0,'21'0'47,"22"0"-47,-22 0 0,0 0 0,21 0 16,1 0-16,-1 0 0,-21 0 15,21 0-15,1 0 0,-1 0 0,-21 0 16,22 0-16,-22 0 16,0 0-16,0 0 15,-21-21 1</inkml:trace>
  <inkml:trace contextRef="#ctx0" brushRef="#br0" timeOffset="8079.18">8403 1228 0,'-85'0'31,"64"0"-31,0 0 16,0 0-16,0 0 16,0 0-16,42 0 62,0 0-62,21 0 0,-21 0 16,1 0-16,20 0 0,0 0 15,1 0-15,-1 0 0,21 0 16,-20 0-16,20 0 0,-20 0 0,20 0 16,-21 0-16,22 0 0,-22 0 15,22 0-15,-22 0 0,0 0 0,-20 0 16,-1 0-16,0 0 0,0 0 16,0 0-16,-21-21 0,0-1 31,-21 22-31,0 0 0,0 0 15,0-21-15,-1 21 16,1 0-16,0-21 16,0 21-16,0 0 0</inkml:trace>
  <inkml:trace contextRef="#ctx0" brushRef="#br0" timeOffset="8475.08">8826 1016 0,'0'21'47,"22"-21"-47,-1 21 16,0-21-16,21 0 15,-21 22-15,1-22 0,-1 0 0,0 0 16,0 0-16,21 21 0,-20-21 15,-1 0-15,0 0 0,0 0 0,0 0 16,-21 21-16,21-21 16,-21 21-16,0 0 15,0 0-15,-21 1 16,0-1-16,-21 0 0,21 0 0,-22 0 16,1 0-16,0 1 0,-1-1 15,22 0-15,-21 0 0,-1-21 16,1 21-16,21 0 0,0 1 0,0-22 15,-1 21-15,1-21 0,21 21 16,0-42 15,21 21-31,1-21 0</inkml:trace>
  <inkml:trace contextRef="#ctx0" brushRef="#br0" timeOffset="9043.79">10287 487 0,'0'0'0,"0"-42"32,-21 42-17,0 0-15,21 21 0,-22 21 16,1-21-16,21 22 0,-21-1 15,0 21-15,0-20 0,0 20 16,-1 1-16,1-1 0,0 1 0,0-1 16,0-20-16,0 20 0,-1-21 15,1 1-15,0-1 0,0 0 0,21-20 16,0-1-16,0 0 0,-21 0 16,21 0-16,21-21 31,-21-21-31,21 21 15</inkml:trace>
  <inkml:trace contextRef="#ctx0" brushRef="#br0" timeOffset="9794.87">10012 614 0,'0'0'0,"0"-42"0,0-1 0,0 22 16,0-21-16,0 21 0,0-22 0,0 22 15,21 0-15,0-21 0,0 20 16,0 1-16,22 0 0,-22 0 0,21 0 16,1 0-16,-1 21 15,0 0-15,1 0 0,-1 0 0,0 21 0,1 21 16,20-21-16,-21 22 16,1-1-16,-1 0 0,-21 1 0,0-1 15,-21 0-15,0 1 0,0-1 0,-21 0 16,0 22-16,-21-22 0,-1 0 15,1-20-15,0 20 0,-1 0 0,-20-21 16,21 22-16,-1-22 0,1 0 16,0-21-16,-1 21 0,1 0 0,21-21 15,-22 0-15,22 0 0,0 0 16,21-21-16,0 0 0,-21 0 0,21-21 16,0 20-16,0 1 15,0 0-15,0 0 0,0 0 16,0 42-1,21-21-15,-21 42 16,21-21-16,-21 1 0,0 20 16,0-21-16,0 21 0,21 1 0,-21-22 15,22 21-15,-22-21 0,21 1 16,0-1-16,-21 0 0,21 21 0,0-21 16,0 1-16,1-22 0,-1 21 15,21 0-15,-21-21 0,22 0 16,-22 0-16,21 0 0,-21 0 0,22 0 15,-1 0-15,0 0 0,1 0 0,-1-21 16,0 0-16,1-1 0,-22 22 16,21-21-16,-21-21 0,22 21 15,-22 0-15,0-22 0,0 22 0,0-21 16,-21 21-16,21-22 0,-21 22 16,0-21-16,0 21 0,0-1 0,-21 22 15,0 0 1,0 0-16,0 0 0,0 22 0,-1-1 15,22 0-15,-21 0 0,0 21 16,0-20-16,0-1 0,0 21 0,21-21 16,-22 0-16,22 1 15,0-1-15,0 0 0,0 0 0,0 0 0,0 0 16,0 1-16,22-22 16,-1 21-16,0-21 15,21 0-15,-21 0 0,1 0 0,20 0 16,-21-21-16,21-1 0,-20 22 15,20-21-15</inkml:trace>
  <inkml:trace contextRef="#ctx0" brushRef="#br0" timeOffset="11160">11599 931 0,'0'0'0,"0"-21"0,0 0 0,0 0 15,0 0-15,0 0 0,-21-1 16,0 22-1,0 0-15,0 0 0,-1 0 16,1 22-16,0-1 0,0 0 0,0 0 16,0 0-16,-1 22 0,1-22 15,-21 21-15,21 0 0,0-20 0,-1 20 16,1-21-16,21 21 0,-21-20 16,21-1-16,-21 21 0,21-21 0,0 0 15,0 1-15,0-1 16,21-21-16,0 0 0,0 0 0,1 0 15,-1 0-15,0 0 0,0 0 0,21 0 16,-20 0-16,20-21 0,-21-1 16,0 1-16,0 0 0,1 0 15,-1-21-15,0 20 0,0 1 16,0-21-16,-21 21 0,0-22 0,21 22 16,-21 0-16,22 0 0,-22 0 15,0 0-15,0 42 31,0 0-31,0 0 16,-22 0-16,22 0 0,-21 1 16,21 20-16,-21 0 0,21-21 0,-21 22 15,0-1-15,0 0 0,-1 1 16,22 20-16,-21-20 0,0 20 16,0-21-16,0 22 0,0-1 0,-1 1 15,1-1-15,0 1 0,21-1 16,0 1-16,-21-22 0,21 22 0,-21-22 15,21 0-15,0 1 0,0-22 0,0 21 16,0 1-16,0-22 0,21 0 16,-21 0-16,21-21 0,-21 21 0,21-21 15,0 0-15,1 0 16,-1-21-16,0 0 0,-21 0 0,21 0 16,0-1-16,0 1 0,1-21 0,-1 21 15,0-22-15,0-20 16,0 21-16,22-22 0,-22 1 0,21-22 0,0 0 15,-20 1-15,20 20 0,0-21 16,-21 1-16,22 20 0,-22 1 16,0-1-16,0 1 0,0-1 0,1 22 15,-22 0-15,0-1 0,0 1 16,0 21-16,0-22 0,0 22 0,0 0 16,0 0-16,0 0 15,-22 21-15,1 0 16,21 21-16,-21 0 15,21 0-15,-21 22 0,21-22 0,0 0 16,0 21-16,-21-21 16,21 22-16,0-22 0,0 21 0,0-21 15,0 1-15,0-1 0,0 0 16,0 21-16,0-21 0,0 1 16,0-1-16,21 0 0,0-21 15,0 21-15,0-21 0,1 0 16,-1 0-16,0 0 0,0 0 0,0 0 15,0 0-15,1-21 0,-1 0 16,21 21-16,-21-21 0,0-1 0,1 1 16,-1 0-16,0 0 0,0-21 15,0 20-15,-21-20 0,21 21 16,1 0-16,-22-22 0,0 22 16,0 0-16,21 0 0,-21 0 0,0 0 15,0 42 32,-21 0-47,21 0 0,0 0 0,0 0 16,-22 1-16,22 20 0,0-21 0,-21 0 15,21 22-15,0-22 0,0 0 16,0 0-16,0 0 0,0 0 0,0 1 16,21-1-16,1-21 15,-1 0-15,0 0 16,0 0-16,0 0 0,0 0 0,1 0 15,-1-21-15,0 21 0,0-22 16,0 1-16,0 0 0,1 0 0,-1 0 16,21-22-16,-21 1 0,0 21 15,1-21-15,-1 20 0,-21-20 0,21 21 16,-21 0-16,21 0 0,-21 42 31,0 21-15,-21-21-16,0 0 0,0 1 15,21-1-15,0 0 0,0 0 16,-22 0-16,22 0 0,0 1 0,0-1 16,0 0-1,0 0-15,0-42 47,0 0-47,0 0 16,0-1-16</inkml:trace>
  <inkml:trace contextRef="#ctx0" brushRef="#br0" timeOffset="11351.3">12785 699 0,'0'0'0,"-22"0"16,22 21 31,22-21-47,-1 21 15,-21 0-15</inkml:trace>
  <inkml:trace contextRef="#ctx0" brushRef="#br0" timeOffset="11848.04">12996 1016 0,'21'0'16,"-21"-21"-16,22 0 16,-1 0-16,0-1 0,0 22 15,0-21-15,0 21 16,1 0-16,-1 0 0,0 0 15,0 0-15,0 0 16,0 0-16,1 0 0,-1 21 0,-21 1 16,21-1-16,-21 0 0,21 0 0,-21 0 15,0 22-15,0-22 0,0 0 16,0 21-16,0-21 0,0 1 0,0-1 16,0 0-16,0 0 0,0 0 15,-21-21-15,21 21 0,-21 1 16,0-22-16,-1 0 31,22-22-31,0 1 0,0 0 16,0 0-16,22 0 15,-22-22-15,21 22 0,0 0 0,0-21 16,0 21-16,0-1 16,1-20-16,-1 21 0,0 0 0,-21 0 15,21 21-15,0-22 0,0 1 16,1 21-16,-1 0 0,-21-21 15,21 21-15,0 0 16,0 0 0</inkml:trace>
  <inkml:trace contextRef="#ctx0" brushRef="#br0" timeOffset="12252.02">13695 1058 0,'0'0'0,"21"0"15,0 0-15,0 0 0,0 0 16,1 0-16,-1 0 0,0-21 0,0 21 16,0-21-16,22 21 0,-22-21 0,0 0 15,0 21-15,0-21 0,0-1 16,1 22-16,-22-21 0,0 0 0,0 0 15,0 0 1,-22 21 0,1 0-16,0 0 15,0 0-15,0 21 0,0 0 16,-1 0-16,1 0 16,21 1-16,-21 20 0,21-21 0,-21 0 15,0 0-15,21 1 0,0 20 16,0-21-16,0 0 0,0 0 0,0 1 15,0-1-15,0 0 16,0 0-16,21-21 16,0 0-16,0 0 15,0 0-15,1 0 0,20 0 16,-21-21-16,0 0 0,22 21 16,-22-21-16,21-1 0</inkml:trace>
  <inkml:trace contextRef="#ctx0" brushRef="#br0" timeOffset="12740.24">14647 868 0,'0'0'0,"0"-21"0,0 0 16,-21 21 15,0 0-15,0 0-16,0 21 0,-1 0 0,1-21 15,0 21-15,0 0 0,21 0 0,-21-21 16,0 22-16,21-1 0,-22 0 16,22 0-16,0 0 15,0 0 1,0 1-16,22-22 0,-1 0 0,0 0 16,-21 21-16,21-21 0,0 0 15,0 21-15,1-21 0,-1 0 0,-21 21 16,21-21-16,0 21 15,-21 0-15,0 1 16,0-1-16,0 0 16,-21-21-1,0 21-15,0-21 16,-1 0-16,-20 0 0,42 21 16,-21-21-16,0 0 0,0 0 0,-1 0 15,1 0-15,0 0 0,0 0 16,0 0-16,0 0 31,-1-21-31,22 0 31,0 0-31,0 0 16</inkml:trace>
  <inkml:trace contextRef="#ctx0" brushRef="#br0" timeOffset="13523.29">16573 339 0,'0'0'0,"22"0"16,-22-21-16,0-1 0,0-20 31,0 63 0,-22 22-31,22-22 0,-21 21 0,0-21 16,21 22-16,-21-1 0,0 0 16,0 1-16,-1 20 0,22-21 0,-21 1 15,21 20-15,-21-20 16,21 20-16,0-21 0,0 1 0,0-1 16,0-21-16,0 22 0,0-22 15,0 21-15,21-21 0,0 0 0,1-21 16,-1 22-16,0-22 0,0 0 15,0 0-15,0 0 0,22 0 0,-22 0 16,21-22-16,-21 1 0,22 0 16,-22 0-16,21-21 0,1 20 0,-22-20 15,21-21-15,-21 20 0,22-20 16,-22 20-16,0-20 0,21 21 0,-21-22 16,1 1-16,-1-1 15,0 22-15,-21-22 0,0 22 0,21-22 0,-21 22 16,0 21-16,0-21 0,0 20 15,0 1-15,0 0 16,0 42 0,0 0-1,0 1-15,0-1 0,0 0 16,0 0-16,0 0 0,0 0 0,0 1 16,0-1-16,0 0 0,0 0 15,21 0-15,-21 0 0</inkml:trace>
  <inkml:trace contextRef="#ctx0" brushRef="#br0" timeOffset="13979.65">17484 741 0,'0'0'0,"21"0"0,21 0 31,-21-21-31,-21 0 15,-21 21 1,0 0 0,-21 0-16,20 0 0,-20 0 0,21 0 15,-21 0-15,20 21 0,-20 0 16,21-21-16,0 21 0,0 0 16,21 0-16,0 1 0,0-1 15,0 0-15,21 0 0,0 0 16,21 0-16,-21 1 0,22-1 15,-22 0-15,21 0 0,-21 0 0,22 0 16,-22-21-16,0 22 0,0-1 16,0-21-16,-21 21 0,0 0 15,-42-21 1,21 0-16,0 21 0,-22-21 16,1 0-16,0 0 0,-1 0 0,22 0 15,-21 0-15,21 0 0,-22 0 16,22 0-16,0 0 0,0 0 15,21-21 1,0 0 0,21 21-1,0 0-15,0-21 0,1 21 0,20 0 16</inkml:trace>
  <inkml:trace contextRef="#ctx0" brushRef="#br0" timeOffset="14315.56">17801 953 0,'0'0'15,"21"0"-15,0-22 0,1 1 16,-1 0-16,-21 0 16,21 21-16,-21-21 15,0 0-15,-21 21 31,0 0-31,21 21 0,-22 0 0,1 0 16,0 0-16,0 0 0,21 1 16,-21-1-16,0 0 0,21 21 0,0-21 15,0 1-15,-22-1 16,22 0-16,0 0 0,0 0 16,0 0-16,22 1 15,-1-22-15,0 0 16,0 0-16,21 0 0,-20 0 0,-1 0 15,21 0-15,-21 0 0,0-22 16,1 22-16,20-21 0</inkml:trace>
  <inkml:trace contextRef="#ctx0" brushRef="#br0" timeOffset="14687.76">18140 931 0,'0'0'0,"0"-21"0,0 0 0,0 0 15,0 0-15,0 0 16,21 21-1,0 0-15,0 0 16,0 0-16,1 0 0,-1 0 0,0 21 16,0 0-16,0 0 0,0 0 15,1 0-15,-1 1 0,-21-1 0,21 0 16,-21 21-16,21-21 0,-21 1 16,0-1-16,0 0 0,0 0 0,0 0 15,0 0-15,-21 1 16,0-22-16,21 21 15,-21-21-15,-1 0 16,22-21 0,0-1-16,0 1 15,0 0-15,0 0 0,0 0 16,0 0-16,0-1 0,22-20 0,-22 21 16,21 0-16,0 0 0,-21-1 15,0 1-15,21 21 0,0-21 0,0 21 16,1-21-16,-22 0 15,21 21-15,0 0 0,0 0 16</inkml:trace>
  <inkml:trace contextRef="#ctx0" brushRef="#br0" timeOffset="15212.83">18838 889 0,'0'21'0,"-21"0"15,21 1-15,0-1 16,0 0-16,-21 0 16,21 0-16,0 0 15,-21 1-15,21-1 0,0 0 0,0 0 16,0 0-16,0 0 0,0 1 16,0-1-16,-21-21 15,21 21-15,-22-21 47,22-21-31,0 0-16,0-1 15,0 1-15,0-21 16,0 21-16,0 0 0,0-22 0,22 22 16,-1-21-16,0 21 0,0-22 15,0 22-15,22 0 0,-22 0 0,0 0 16,0-1-16,21 22 0,-20 0 15,-1 0-15,21 0 0,-21 0 0,0 22 16,1-1-16,-1 0 16,0 0-16,-21 0 0,0 0 0,0 22 15,0-22-15,0 0 0,0 21 16,0-20-16,0-1 0,0 0 0,-21 0 16,0 0-16,-1 0 15,22 1-15,-21-22 0,0 0 0,21 21 16,-21-21-1,21-21 32</inkml:trace>
  <inkml:trace contextRef="#ctx0" brushRef="#br0" timeOffset="15747.78">19770 1037 0,'0'-21'0,"0"42"0,0-63 0,0 21 15,0 0-15,0-1 16,-22 22-16,1-21 16,0 21-16,0 0 0,0 0 15,-22 0-15,22 0 0,0 21 16,-21-21-16,21 22 0,-22-1 0,1 0 15,21 0-15,0 0 0,-1 22 16,1-22-16,0 0 0,0 0 0,0 0 16,21 0-16,0 1 0,-21-1 15,21 0-15,0 0 0,0 0 16,21-21-16,0 0 0,0 21 16,0-21-16,0 0 0,1 0 0,-1 0 15,0 0-15,0 0 0,21 0 16,-20-21-16,-1 21 0,21-21 0,-21 0 15,22 0-15,-22 0 0,0-1 16,21-20-16,-21 21 0,1 0 16,-1 0-16,0-22 0,-21 22 0,0 0 15,-21 21 17,0 21-32,21 0 15,0 0-15,-22 1 0,1-1 0,21 0 16,0 21-16,0-21 0,0 1 15,0-1-15,0 0 0,0 0 0,0 0 16,0 0-16,21-21 16,1 22-16,-1-22 15,0 0-15,0 0 0,0 0 16,0 0-16,1 0 0,-1 0 16,21-22-16</inkml:trace>
  <inkml:trace contextRef="#ctx0" brushRef="#br0" timeOffset="16471.37">20235 974 0,'0'0'0,"-63"21"31,42 0-31,-1 0 16,1 0-16,21 1 0,0 20 0,0-21 15,-21 0-15,21 0 0,0 1 16,-21-1-16,21 0 0,0 0 15,0 0-15,0 0 16,-21-21 15,21-21-15,0 0 0,0 0-16,0 0 0,21 0 15,-21-1-15,21-20 0,0 21 16,0-21-16,1 20 0,-1 1 0,0-21 15,21 21-15,-21 0 0,22-1 16,-22 1-16,21 21 0,-21 0 0,22 0 16,-22 0-16,0 0 0,0 0 15,-21 21-15,0 1 0,0-1 16,0 0-16,0 0 0,0 21 0,0-20 16,0-1-16,0 0 0,-21 21 15,0-21-15,0 1 0,0-1 0,-1 0 16,22 0-16,-21 0 0,0 0 15,21-42 32,0 0-31,0 0-16,0 0 0,0 0 16,21-1-16,0 1 0,1 0 0,-1-21 15,0-1-15,21 22 0,-21-21 16,22 21-16,-1 0 0,0-22 15,1 22-15,-1 0 0,-21 21 0,22-21 16,-22 21-16,21 0 0,-21 21 16,0 21-16,-21-21 15,0 1-15,0 20 0,0-21 16,0 21-16,-21-20 0,21 20 0,-21-21 16,0 0-16,21 0 0,-21 1 15,21-1-15,-21-21 0,21 21 0,-22-21 16,22 21-16,0-42 47,22 0-47,-1 21 15,0-21-15,0-1 0</inkml:trace>
  <inkml:trace contextRef="#ctx0" brushRef="#br0" timeOffset="16847.15">21124 995 0,'21'0'0,"1"0"31,-1 0-15,0 0-16,0 0 0,0 0 16,0 0-16,1 0 15,-1 0-15,0-21 16,-21 0-16,0-1 15,0 1-15,0 0 0,-21 21 16,0 0 0,-1 0-16,1 0 0,0 0 0,0 21 15,0 0-15,0 1 16,-1-1-16,1 21 0,21-21 0,0 0 16,-21 1-16,21-1 0,0 0 15,0 0-15,0 0 0,0 0 0,0 1 16,0-1-16,21 0 0,0-21 15,1 21-15,-1 0 0,0-21 0,21 0 16,-21 0-16,1 0 0,20 0 16,-21 0-16,0 0 0,0-21 0,22 21 15,-22-21-15,0 0 0</inkml:trace>
  <inkml:trace contextRef="#ctx0" brushRef="#br0" timeOffset="19999.27">22839 1058 0,'0'-21'31,"0"0"-31,0 0 16,21 0-16,-21 0 16,0-1-16,0 1 0,0 0 15,0 0-15,0 0 0,0 0 16,0-1-16,0 1 0,-21 0 0,0-21 16,-1 21-16,1-1 0,0 1 15,0 0-15,0 21 0,0-21 0,-1 21 16,1 0-16,-21 0 0,21 0 15,-22 0-15,22 0 0,-21 21 0,21 0 16,-22-21-16,22 21 0,-21 22 0,21-22 16,0 0-16,-1 21 0,1-20 15,0 20-15,21 0 0,-21-21 16,21 22-16,0-22 0,0 21 16,0-21-16,0 1 0,0-1 0,21 0 15,0 0-15,0-21 16,1 0-16,20 0 0,-21 0 0,21 0 15,1 0-15,-22 0 0,21-21 16,1 0-16,-1 0 0,0-1 0,1 1 16,-1-21-16,-21 21 0,21 0 15,-20-22-15,-1 1 0,0 21 0,-21-22 16,0 22-16,0 0 0,21 0 16,-21 0-16,0 0 0,0-1 0,0 44 46,0-1-46,-21 0 0,21 0 16,0 21-16,0-20 0,0 20 16,0-21-16,0 0 0,0 22 0,0-22 15,0 0-15,0 0 0,21-21 16,0 21-16,0 0 0,1-21 0,-1 0 16,21 0-16,-21 0 0,0 0 15,22 0-15,-22 0 0,21 0 0,-21 0 16,22-21-16,-22 0 0,0 0 15,21 0-15,-20 0 0,-1-1 0,-21 1 16,21-21-16,-21 21 0,21 0 16,-21-1-16,21-20 0,-21 21 15,0 0-15,0 42 32,-21 0-32,0 0 15,21 0-15,-21 1 0,0-1 0,21 21 16,-22-21-16,22 0 0,0 1 15,0-1-15,-21 0 0,21 0 0,0 0 16,0 0-16,0 1 16,0-1-1,0-42 17,0-1-32,0 1 15,0 0-15,21 0 0,1 0 16,-22-22-16,21 22 0,0-21 0,21 0 15,-21 20-15,22-20 0,-22 21 16,21 0-16,1 0 0,-1-1 0,0 22 16,1 0-16,-1 0 0,-21 0 15,21 0-15,-20 22 0,-1-1 0,0 0 16,-21 0-16,0 0 0,0 22 16,0-22-16,0 0 0,0 0 15,0 0-15,0 22 0,-21-43 16,21 21-16,0 0 0,0 0 0,-21-21 15,21 21-15,-22-21 0,22 21 16,0-42 31,0 0-47,22 21 0,-1 0 16</inkml:trace>
  <inkml:trace contextRef="#ctx0" brushRef="#br0" timeOffset="20603.93">24596 762 0,'0'0'0,"0"-21"16,-43-64-1,43 64-15,-42 0 16,21 21-16,0 0 0,-1 0 0,1 0 15,-21 0-15,21 0 0,0 0 16,-22 0-16,22 21 0,-21 0 0,21 0 16,-1 1-16,-20-1 0,21 21 15,0-21-15,0 0 0,-1 22 16,1-1-16,21-21 0,0 22 0,-21-22 16,21 0-16,0 0 0,0 0 15,0 0-15,21 1 0,0-22 0,1 0 16,-1 0-16,0 0 0,21 0 15,-21 0-15,1 0 0,20 0 0,-21 0 16,21-22-16,-20 1 0,20 0 16,0 0-16,-21-21 0,22 20 0,-22-41 15,21 42-15,-21-22 0,1 1 16,20 0-16,-21-1 0,21 1 0,-20-21 16,20 20-16,-21-20 0,21 20 15,-20 1-15,-1-21 0,0 20 16,0 1-16,0 0 0,0 20 0,-21 1 15,0 0-15,0 42 16,0 0-16,-21 1 0,0 20 16,-21 21-16,21-20 0,-1 20 15,1-20-15,-21 20 0,0-21 0,20 1 16,-20 20-16,21-20 0,21-1 16,-21 0-16,21 1 0,0-1 0,0-21 15,0 21-15,21-20 0,0-1 16,0 0-16,0 0 0,22-21 0,-22 21 15,21-21-15,1 0 0,-1 0 16,0 0-16,1 0 0,-22 0 16,21 0-16,0-21 0,-20 21 15,41-21-15,-42 0 0,0 0 0,1-1 16</inkml:trace>
  <inkml:trace contextRef="#ctx0" brushRef="#br0" timeOffset="21650.96">9885 2498 0,'0'0'0,"0"-21"0,0-1 16,0 1-16,0 0 0,0 0 0,0 0 15,0 0-15,0-1 0,-21 44 32,21-1-32,0 0 0,-22 21 15,22 1-15,0 20 0,0-21 16,0 22-16,0-1 0,-21-20 0,21 20 16,-21 1-16,21-1 0,0 1 15,-21-1-15,0 1 0,0-1 0,21 22 16,0-22-16,-22 1 0,1-22 0,0 22 15,21-1-15,-21-20 0,21-1 16,0 0-16,0-21 0,0 1 16,-21-1-16,21 0 0,0-42 31,0 0-31,21-1 0,-21 1 16,0-21-16,0 21 0,21-22 0,-21 1 15,21 0-15,-21-22 0,0 1 16</inkml:trace>
  <inkml:trace contextRef="#ctx0" brushRef="#br0" timeOffset="21971.78">9673 2455 0,'0'-42'0,"0"84"0,0-105 16,0 42-16,0-22 0,0 22 16,0 0-16,21 0 15,-21 0-15,43 21 0,-22 0 0,21-21 16,-21 21-16,22 0 0,20 0 0,-21 0 15,1 0-15,20 21 0,-20 0 16,-1 0-16,0 0 0,1 0 0,-1 22 16,-21-1-16,-21 0 0,0 1 15,0-22-15,0 21 0,0 1 0,-21-1 16,0-21-16,-22 21 0,22-20 0,-21-1 16,0 0-16,-1 0 15,1 0-15,0 0 0,20-21 0,1 22 0,-21-22 16,21 0-16,21-22 31,21 22-15,0-21-16,0 0 0,0 0 15,1 0-15,20 0 0</inkml:trace>
  <inkml:trace contextRef="#ctx0" brushRef="#br0" timeOffset="23215.06">10795 2371 0,'0'0'0,"-21"-21"0,0 21 16,-1 0-16,-20 0 0,21 0 16,0 0-16,0 0 0,-1 0 15,1 0-15,0 21 0,-21 0 0,21 0 16,-1 21-16,1-20 0,0 20 15,21 0-15,-21 1 0,21-22 0,-21 21 16,21 0-16,0-20 0,0 20 0,0-21 16,0 0-16,0 0 15,0 1-15,21-22 0,0 0 0,-21 21 0,21-21 16,0 0-16,1 0 0,-1 0 16,0 0-16,0-21 0,21 21 15,-20-22-15,-1 1 0,0 0 0,21 0 16,-21 0-16,1 0 0,-1-22 15,0 22-15,0-21 0,0-1 0,-21 1 16,0 21-16,21-21 0,-21-1 0,0 22 16,0 0-16,0 0 0,0 0 15,0 42 1,0 0 0,0 0-16,-21 21 0,21-20 0,0 20 15,0-21-15,0 21 0,-21-20 16,21-1-16,0 21 0,0-21 0,0 0 15,0 1-15,0-1 0,0 0 16,0 0-16,21-21 0,-21 21 16,21-21-16,1 0 0,-1 0 0,0 0 15,0 0-15,21 0 0,-20 0 0,-1-21 16,21 0-16,-21 21 0,22-21 16,-22 0-16,21-22 0,-21 22 0,0 0 15,22-21-15,-22 20 0,0-20 16,0 21-16,0 0 0,1 0 0,-1-1 15,-21 1-15,0 0 0,0 42 32,-21 0-32,-1 1 0,1-1 15,21 0-15,0 0 16,0 21-16,0-20 0,0-1 0,0 0 16,0 0-16,0 0 0,0 0 0,0 1 15,0-1-15,21 0 16,-21 0-16,22-21 0,-22 21 0,21-21 15,-21 21-15,0-42 47,0 0-31,-21 21-16,21-21 0,0 0 0,-22 0 16,1 21-16,21-22 0,-21 1 0,21 0 15,-21 21 1,0 21-1,21 0-15,0 1 16,0-1-16,0 0 0,0 0 16,0 0-16,0 0 0,21-21 15,0 22-15,0-22 0,0 0 16,1 0-16,-1 0 0,0 0 16,0 0-16,0 0 0,0 0 15,22-22-15,-22 22 0,21-21 16,-21 0-16,22 0 0,-1 0 0,-21 0 15,22-1-15,-22-20 0,21 21 16,-21-21-16,0-1 0,1 22 0,-1-21 16,0 21-16,-21-1 0,0 1 0,0 0 15,0 0-15,-21 21 16,0 21 0,-1 0-16,22 0 0,-21 1 15,21-1-15,0 0 0,0 0 0,0 0 16,0 0-16,0 1 0,0-1 0,0 21 15,0-21-15,0 0 0,21 1 16,1-22-16,-1 21 0,-21 0 16,0 0-16,21 0 15,-21 0 1,-21-21 0,0 0-16,-1 0 15,1 0-15,0-21 0,0 21 16,0-21-16,21 0 0,-21 21 15,21-21-15,0 0 16,0-1-16,0 1 16,0 0-16,21 21 0,0-21 15</inkml:trace>
  <inkml:trace contextRef="#ctx0" brushRef="#br0" timeOffset="25190.95">12361 2371 0,'-21'21'16,"0"0"-16,0 0 15,0 22-15,21-22 16,-22 0-16,1 21 0,21-21 0,-21 1 16,21 20-16,-21-21 0,21 0 0,0 0 15,0 1-15,0-1 16,0 0-16,21-21 15,0 0 1,0 0-16,1 0 0,-1 0 16,0 0-16,0-21 0,0 0 0,0 21 15,-21-22-15,22 1 0,-1 0 16,0-21-16,0 21 0,-21-1 0,21 1 16,-21 0-16,21 0 0,-21 0 0,0 0 15,0 42 16,0 0-31,0 0 16,0 0-16,0 0 0,0 1 16,0-1-16,0 0 0,0 0 0,0 0 15,0 0-15,0 1 16,0-1-16,22 0 16,-1-21-16,0 0 0,0 0 15,0 0-15,0 0 0,1 0 16,-1 0-16,0-21 0,21 0 0,-21 21 15,1-22-15,-1 1 0,0 0 16,-21 0-16,0 0 0,21 0 0,-21-1 16,0-20-16,0 21 0,0 0 0,0 0 15,0-1 1,0 1-16,21 21 47,-21 21-47,21-21 15,1 0-15,-1 0 0,0 0 16,0 0-16,0 0 0,0 0 0,1 0 16,-1 0-16,21-21 0,-21 21 15,22 0-15,-22-21 0,21 21 0,-21-21 16,0 21-16,1-21 0,-1 21 16,0-43-1,-21 65 32,-21-1-47,0 0 0,-1 0 0,22 0 16,-21 0-16,21 1 0,0-1 15,-21 21-15,21-21 0,0 0 0,0 1 16,0-1-16,0 0 0,0 0 16,0 0-16,0 0 0,21-21 15,-21 22-15,21-22 0,1 0 16,-1 0-16,0 0 15,0 0-15,0 0 0,0-22 0,1 22 16,-1-21-16,0 0 0,0 0 16,-21 0-16,21 0 0,0-1 15,-21 1-15,0 0 0,22-21 0,-22-1 16,0 22-16,21-21 0,-21 21 16,0 0-16,0-22 0,0 22 0,0 0 15,-21 0-15,-1 21 0,1-21 0,0 21 16,0 0-16,0 0 15,0 0-15,-1 0 0,1 21 0,0 0 16,0-21-16,0 21 0,0 0 16,-1 0-16,22 22 0,0-22 15,0 0-15,0 0 0,0 0 0,0 1 16,0-1-16,0 0 0,22 0 0,-1 0 16,0-21-16,0 0 0,0 21 15,0-21-15,1 0 0,-1 0 0,0 0 16,0 0-16,0 0 0,0-21 15,1 0-15,20 0 0,-21 21 0,21-21 16,-20 0-16,-1-1 0,21 1 16,-21 0-16,0 0 0,1 0 0,-22 0 15,0-1-15,0 44 32,0-1-32,0 0 0,0 0 15,-22 21-15,22-20 0,0-1 16,0 0-16,-21 0 0,21 0 0,0 0 15,0 1-15,0-1 0,0 0 16,21-21-16,-21 21 0,22-21 16,-1 0-16,0 0 0,0 0 15,0 0-15,0 0 0,1 0 0,-1 0 16,0-21-16,0 0 0,0 21 16,22-21-16,-22-1 0,0 1 0,0-21 15,0 21-15,22 0 0,-22-22 16,21 22-16,-21-21 0,22 21 0,-1-1 15,-21 1-15,21 0 0,-20 0 0,-1 21 16,0 0-16,0-21 16,0 21-16,-21 21 15,0 0-15,0 0 16,0 0-16,-21 1 16,21-1-16,-21 0 0,21 0 0,0 0 15,0 0-15,-21-21 0,21 22 16,0-44 31,0 1-47,0 0 0,0 0 15,0 0-15,0 0 0,0-1 16,0 1-16,0 0 16,0 0-16,-21 21 15,21-21-15,-22 21 0,1 0 16,0 0-16,0 0 0,0 21 15,0-21-15,-22 21 0,22 0 0,0 0 16,0 1-16,0-1 0,-22 0 0,22 0 16,0 0-16,21 22 0,0-22 15,-21 0-15,21 0 0,0 0 0,0 0 16,0 1-16,0-1 0,0 0 16,21 0-16,0-21 15,0 0-15,0 0 0,1 0 16,-1 0-16,0 0 0,0 0 15,0-21-15,0 0 0,22 21 0,-22-21 16,0-1-16,0-20 0,0 21 0,1-21 16,-1 20-16,0-20 0,0 0 15,0-1-15,0 1 0,1 0 0,-22-1 16,21 1-16,0-21 0,-21 20 16,0 1-16,21 0 0,-21-1 0,21 22 15,-21 0-15,0 0 0,-21 42 31,0 0-31,0 21 0,21 1 0,0-22 16,-21 21-16,21 1 16,-22-1-16,22 0 0,0 1 0,0-1 15,0 0-15,0 1 0,0-1 0,0-21 16,0 21-16,0-20 0,22 20 16,-1-21-16,-21 0 0,21 0 0,0-21 15,-21 22-15,21-22 0,0 0 0,1 0 16,-1 0-16,0 0 0,0 0 15,0 0-15,0-22 0,1 1 0,-1 0 16,0 0-16,0 0 0</inkml:trace>
  <inkml:trace contextRef="#ctx0" brushRef="#br0" timeOffset="26834.81">16171 2455 0,'0'0'0,"-21"0"0,-21 22 0,42-1 15,21-21 1,0 0-16,0 0 0,0 0 15,1-21-15,-1-1 0,21 1 0,-21 21 16,22-21-16,-1 0 16,0 0-16,-21 0 0,22-1 0,-1 1 15,-21-21-15,22 21 0,-22 0 16,0-22-16,0 22 0,0-21 0,0-1 16,1 22-16,-22-21 0,0 0 0,0-1 15,0 22-15,0-21 0,0 21 16,0-1-16,0 1 0,0 0 0,-22 42 31,1 0-31,0 1 0,21-1 16,-21 21-16,0 0 0,0 1 15,-1-1-15,1 0 0,0 1 0,0 20 16,0-20-16,0 20 0,-1 1 16,1-1-16,0 1 0,0-1 15,0 1-15,0-1 0,-1 22 0,1-22 16,0 1-16,0 20 0,-21 1 0,20-21 15,1 20-15,21-20 0,-21 20 16,0 1-16,0-21 0,0 20 0,-1-20 16,1-1-16,0-20 0,0 20 0,21 1 15,0-22-15,0 0 0,0 1 16,0-22-16,0 0 0,0 0 0,0 0 16,0 0-16,21-21 0,0 0 0,0 0 15,1-21-15,-1 0 0,21 0 16,-21 0-16,43 0 0,-22-22 15,0 22-15,1-21 0,20-1 0,-20 1 16,-1 0-16,0-22 0,1 1 16,-1 20-16,-21-20 0,0-22 0,0 22 15,1-1-15,-22 1 0,0-1 0,0-20 16,-22 20-16,1 1 0,0-1 16,0 22-16,-21-22 0,-1 22 0,22 21 15,-21-22-15,-1 22 0,1 0 16,21 21-16,-21-21 0,20 21 0,-20 0 15,21 0-15,42 0 16,0-21 0,0 21-16,1 0 0,20 0 15,-21-21-15,21-1 0,1 22 16,-1-21-16,0 0 0,1 21 0,-1-21 16,0 0-16,1 0 0,-1-22 15,0 22-15,1 0 0,-1 0 0,-21 0 16,22-1-16,-22 1 0,0 0 0,0 0 15,0 21-15,-21-21 0,0 0 16,21 21-16,-21-22 0,-21 22 31,0 0-15,0 22-16,21-1 0,-21 0 16,0 0-16,21 0 0,0 0 15,-22 1-15,22 20 0,-21-21 0,21 21 16,0-20-16,0-1 0,0 0 15,0 0-15,0 0 0,0 0 0,21 1 16,1-1-16,-1-21 0,0 0 16,0 0-16,0 0 0,0 0 0,22 0 15,-22 0-15,21 0 0,-21-21 0,1 21 16,20-22-16,-21 1 0,0 0 16,22 0-16,-43 0 0,21-22 0,0 22 15,-21-21-15,21 21 0,-21-22 16,0 22-16,0-21 0,0 21 0,0 0 15,-21-1-15,0 1 16,0 0-16,-1 21 0,-20 0 0,21 0 16,-21 0-16,20 0 0,-20 0 0,21 0 15,-21 21-15,20 0 0,1 1 16,0-1-16,21 0 0,0 0 0,0 0 16,0 0-16,0 22 0,0-22 15,0 0-15,21 0 0,-21 0 16,43 1-16,-22-22 0,0 0 15,0 0-15,21 0 0,-20 0 0,20 0 16,-21 0-16,21 0 0,-20 0 16,20-22-16,0 1 0,-21 0 15,22 0-15,-1 0 0,-21 0 0,0-1 16,22 1-16,-22 0 0,0 0 16,0 21-16,0-21 0,-21 0 0,0-1 15,0 44 16,0-1-31,-21 0 16,0-21-16,21 21 0,0 0 16,0 0-16,0 1 0,-21-1 0,21 0 15,0 0-15,0 0 0,0 0 16,0 1-16,0-1 0,0 0 16,21-21-1,0 0 1,0 0-16,1 0 15,-22-21-15,0 0 16,0-1-16,0 1 16,0 0-16</inkml:trace>
  <inkml:trace contextRef="#ctx0" brushRef="#br0" timeOffset="28947.46">18732 2561 0,'22'-21'31,"-1"21"-31,-21-21 0,21 0 16,-21 0-16,0-1 0,21-20 0,0 21 16,-21 0-16,21 0 0,-21-22 0,0 22 15,0 0-15,22-21 0,20 20 16,-21-20-16,0 21 0,0-21 0,-21-1 16,22 1-16,-1 0 0,0-1 15,-21 1-15,21 0 0,-21-1 0,21 22 16,-21-21-16,21 21 15,-21-1-15,0 1 0,0 0 0,0 42 32,0 0-32,-21 1 0,0 20 0,21 0 15,0 1-15,-42-1 0,21 21 16,-1-20-16,1 20 0,0-20 0,0 20 16,0-21-16,21 1 0,0-1 0,0 0 15,0 1-15,0-1 0,0-21 16,0 0-16,0 22 0,21-22 15,0 0-15,21-21 0,-20 0 16,-1 0-16,21 0 0,-21 0 0,22 0 16,-1-21-16,0 0 0,-21 0 15,22 21-15,20-43 0,-20 22 16,-22 0-16,21 0 0,-21-22 0,0 22 16,1 0-16,-1 0 0,0 0 15,-21 0-15,0-1 0,0 1 0,-21 21 31,0 21-15,-1 1-16,22-1 0,-21 0 0,21 0 16,-21 0-16,21 0 0,0 1 15,0 20-15,0-21 0,0 0 16,21 0-16,0 1 0,1-1 16,-1-21-16,0 0 0,21 0 15,-21 0-15,1 0 0,20 0 0,-21 0 16,0 0-16,22-21 0,-22 21 15,21-22-15,-21 1 0,0 0 0,1 0 16,-1 0-16,0 0 0,-21-1 16,0-20-16,0 21 0,0 0 0,0 0 15,0-1-15,0 1 0,-21 0 16,0 0-16,-1 21 0,1 0 0,0 0 16,0 0-16,0 0 0,0 0 0,-1 0 15,1 0-15,0 0 0,0 0 16,0 0-16,-22 0 0,22 21 15,0-21-15,-21 0 16,21 0-16,-1 0 0,1 0 0,0 0 16</inkml:trace>
  <inkml:trace contextRef="#ctx0" brushRef="#br0" timeOffset="29167.33">18923 2074 0,'-21'0'16,"42"0"0,0 0-16,0 0 15,0 0-15,1 0 0,20 0 16,-21 0-16,21 0 0,-20 0 16,20-21-16,0 21 0,-21 0 0,22 0 15,-1 0-15,0 0 0,-20 0 16,20 0-16,-21 0 0,21 0 0,1 0 15</inkml:trace>
  <inkml:trace contextRef="#ctx0" brushRef="#br0" timeOffset="31527.17">21188 2286 0,'0'0'16,"21"0"-16,0 0 0,21 0 16,-42-21-16,0 0 15,0 0-15,0-1 0,-21 1 16,21 0-16,-21 0 16,0 0-16,0 0 0,21-1 0,-21 1 15,-1 21-15,1-21 16,0 21-16,0 0 0,0 0 0,0 0 0,-1 0 15,1 0-15,0 0 0,-21 21 16,21 0-16,-1 1 0,-20 20 16,21-21-16,0 21 0,0-20 15,-1 20-15,1 0 0,0 1 0,21-22 16,-21 21-16,21-21 0,0 22 0,0-22 16,0 0-16,21-21 0,0 21 15,0-21-15,1 0 0,20 0 16,-21 0-16,0 0 0,0-21 15,22 0-15,-22 0 0,0-1 0,0 1 16,0 0-16,1-21 0,-1 21 16,0-1-16,0-20 0,0 21 15,0-21-15,1 20 0,-22 1 0,0-21 16,21 21-16,0 0 16,-21 42-1,-21 0 1,21 0-16,0 0 0,0 0 0,0 1 15,0-1-15,0 0 0,0 21 16,0-21-16,0 1 0,0-1 0,21 0 16,0 0-16,-21 0 0,21 0 0,0-21 15,1 0-15,-1 0 16,0 0-16,21 0 0,-21 0 16,1 0-16,-1-21 0,0 0 15,0 0-15,0 0 0,0 0 0,1-1 16,-1-20-16,0 21 0,0-21 15,0 20-15,0-20 0,1 21 0,-1 0 16,0 0-16,0-1 0,-21 1 0,21 21 16,-21 21-1,0 1 1,0-1-16,0 0 0,0 0 16,0 0-16,0 0 0,0 1 15,0-1 16,0-42 1,21 21-32,-21-22 0,0 1 15,0 0-15,0 0 16,0 0-16,0 0 0,0-1 16,0 1-16,-21 21 0,0 0 15,0 0-15,0 0 16,0 0-16,-1 0 0,1 21 15,0 1-15,21-1 0,-21 0 0,0 0 16,0 0-16,-1 22 0,22-22 16,-21 0-16,21 0 0,0 0 15,0 0-15,0 22 0,0-22 0,0 0 16,21 0-16,1 0 16,-1-21-16,0 0 0,0 0 0,0 0 15,0 0-15,22 0 0,-22 0 0,21 0 16,-21-21-16,1 0 0,-1 0 15,21 0-15,-21 0 0,0-1 16,22 1-16,-22 0 0,0 0 0,0-21 16,22 20-16,-22 1 0,0 0 0,0 0 15,0 0-15,-21 0 0,21 21 16,1 0-16,-22 21 31,0 0-15,0 0-16,0 0 15,0 0-15,0-42 63,0 0-47,0 0-16,0 0 15,0 0 1,-22 21 15,1 0-15,0 21-16,21 0 0,-21 0 0,0 0 15,0 0-15,21 1 0,0-1 16,-22 0-16,22 0 0,0 0 0,-21 0 16,21 1-16,0-1 0,0 0 0,0 0 15,0 0-15,21 0 16,1-21-16,-1 0 0,0 0 0,0 0 15,0 0-15,0 0 0,22 0 16,-22 0-16,21 0 0,-21 0 0,22-21 16,-22 0-16,21 0 15,-21 0-15,22 0 0,-22-1 0,21-20 16,-21 21-16,22 0 0,-22 0 0,0-1 16,0 1-16,-21 0 0,0 0 15,0 0-15,-21 21 16,0 0-1,0 0-15,0 21 0,-1 0 0,1 0 16,0 0-16,0 1 0,0-1 16,21 0-16,0 0 0,-21 0 15,21 0-15,0 1 0,0-1 0,0 0 16,0 0-16,0 0 0,21-21 16,0 21-16,0-21 15,0 0-15,0 0 0,22 0 16,-22 0-16,21 0 0,-21 0 0,22-21 15,-22 0-15,21 0 0,-21 0 16,22 0-16,-22-1 0,21 1 0,-21 0 16,1 0-16,-1-21 0,0 20 0,0 1 15,0 0-15,-21 0 0,21 0 16,-21 0-16,-21 21 31,21 21-31,-21 0 0,0-21 0,21 21 16,-21 0-16,21 0 0,0 1 15,0-1-15,0 0 0,0 0 16,0 0-16,0 0 0,0 1 16,0-1-16,0 0 15,0 0-15,21-21 0,0 0 16,-21-21 31,0 0-47,0 0 15,0-1-15,-21 22 0,21-21 16,-21 21-16,0 0 16,21 21 15,-22 1-31,22-1 16,0 0-16,0 0 15,22-21-15,-1 21 16,0-21-16,0 0 0,0 0 15,0 0-15,1 0 16,-1 0-16,21 0 0,-21-21 0,0 21 16,1-21-16,20 0 0,-21 21 15,0-21-15,0-1 0,22 1 16,-22 0-16,0 0 0,0 0 0,0 0 16,1-22-16,-1 22 0,0 0 15,-21 0-15,0 0 0,0-1 0,0 1 16,0 0-1,-21 21-15,0 0 0,-1 0 16,1 21-16,21 0 0,0 1 16,-21-1-16,21 0 0,0 0 0,0 0 15,0 0-15,0 1 0,0-1 16,0 0-16,0 0 0,0 0 0,0 0 16,0 1-16,21-1 0,-21 0 0,0 0 15,0 0-15,0 0 0,0 1 16,0-1-16,0 0 0,-42-21 31,21 0-31,0 0 16,-1 0-1,1 0-15,0-21 16,21 0 0,0-1-1,0 1-15,21 0 16</inkml:trace>
  <inkml:trace contextRef="#ctx0" brushRef="#br0" timeOffset="32579.98">24384 2286 0,'0'-21'15,"0"0"-15,0 0 16,0-1 0,21 1-16,-21 0 0,0 0 15,0 0-15,0 0 0,0-1 0,0 1 16,-21 21-1,0 0-15,-22 0 16,22 21-16,-21 1 0,21-1 16,-22 0-16,1 0 0,0 21 0,21-20 15,-22-1-15,22 21 0,-21-21 16,42 22-16,-21-22 0,21 0 0,-22 21 16,22-21-16,0 1 0,0-1 15,0 0-15,22 0 0,-1-21 16,0 0-16,0 0 0,0 0 15,0 0-15,1 0 16,-1 0-16,0-21 0,0 0 0,0 0 16,0-1-16,1 1 0,-1 0 15,0-21-15,0 21 0,21-22 0,-20 22 16,-1 0-16,0 0 0,-21 0 0,0-1 16,21 22-16,-42 22 31,0-1-31,21 0 15,0 0-15,0 0 0,0 0 0,0 1 16,0-1-16,0 0 16,0 0-16,0 0 0,0 0 0,21-21 15,0 22-15,0-1 0,22-21 0,-22 0 16,0 21-16,0-21 0,21 0 16,-20 0-16,20 0 0,-21 0 0,21 0 15,-20-21-15,-1 21 0,21-21 16,-21-1-16,0 1 0,1 0 0,-1-21 15,-21 21-15,21-1 0,0 1 16,-21 0-16,21 0 0,-21 0 0,0 0 16,0 42 15,-21 0-31,0-21 0,21 21 16,0 0-16,0 0 0,-21 1 15,21-1-15,0 0 0,-21-21 16,21 21-16,0 0 0,0-42 62,0 0-62,0 0 16,0 0-16,0-1 0,0 1 16,0 0-16,21 0 0,0 0 0,0 0 15,0-22-15,22 22 0,-22 0 16,21 0-16,0-22 0,1 22 15,-1 0-15,0 21 0,1 0 0,-1 0 16,0 0-16,1 0 0,-1 21 16,0 0-16,-20 1 0,-1-1 0,0 0 15,-21 21-15,0-21 0,0 22 16,0-22-16,0 21 0,0-21 0,-21 22 16,0-22-16,-1 0 0,1 0 15,0 22-15,0-22 0,0 0 0,0-21 16,-1 21-16,22 0 0,-21-21 0,0 0 15,21 21-15,-21-21 0,0 0 16,0 0 0,-1 0-16</inkml:trace>
  <inkml:trace contextRef="#ctx0" brushRef="#br0" timeOffset="33311.62">20278 3641 0,'0'0'0,"0"-21"0,0-1 15,0 1-15,-22 21 16,1 21 0,21 1-16,-21-1 0,0 21 15,21-21-15,-21 0 0,21 22 0,0-22 16,-21 21-16,21 1 0,-22-22 16,22 21-16,-21-21 0,21 22 0,0-22 15,0 0-15,0 0 0,-21 0 0,21 0 16,0 1-1,0-44 1,21 1-16,-21 0 16,21 0-16,-21 0 0,22-22 15,-1 22-15,0-21 0,-21 21 0,21-22 16,21 1-16,-20 0 0,-1-1 16,21 1-16,-21 0 0,22-1 0,-1 1 15,0 0-15,-21 21 0,22-1 16,-1 1-16,0 21 0,-20 0 0,20 0 15,-21 0-15,0 21 0,0 1 16,1 20-16,-1-21 0,-21 21 0,21 1 16,-21-1-16,0-21 0,0 22 0,0-1 15,0 0-15,0 1 0,0-1 16,0 0-16,0 1 0,0-22 16,-21 21-16,21-21 0,-21 22 15,21-22-15,0 0 0,0 0 16,-22-21-16,1 0 0,0 0 15,0 0-15,0 0 16,0 0-16</inkml:trace>
  <inkml:trace contextRef="#ctx0" brushRef="#br0" timeOffset="33505.51">20235 3895 0,'-21'0'0,"42"0"0,-42-21 0,0 21 16,42 0-1,0 0-15,0 0 16,22 0-16,-22 0 0,21 0 16,1 0-16,-1 0 0,21 0 0,-20 0 15,20 0-15,1 0 0,-22 0 16,22 0-16,-1 0 0,-21 0 0,1 0 16,20 0-16,-20-22 0</inkml:trace>
  <inkml:trace contextRef="#ctx0" brushRef="#br0" timeOffset="34015.26">21505 3641 0,'-42'0'31,"21"0"-15,0 21-16,-1 0 0,22 0 15,-21 0-15,0-21 0,21 22 16,-21-1-16,21 0 0,0 0 0,0 0 15,-21 0-15,21 1 0,-21-1 0,-1 0 16,22 0-16,0 0 0,0 0 16,0 1-16,0-1 0,-21 0 15,21 0 1,21-21 15,-21-21-31,22 21 0,-22-21 16,0 0-16,0-1 0,21 1 0,-21 0 15,21 0-15,-21-21 0,0 20 16,21 1-16,0-21 0,-21 21 0,21-22 16,1 22-16,-1-21 0,0 21 15,0-22-15,0 22 0,0 0 0,1 0 16,20 0-16,-21 0 0,0-1 0,22 22 16,-22 0-16,21 0 15,-21 0-15,0 0 0,22 0 0,-22 22 0,0-1 16,0 0-16,-21 0 0,0 0 15,0 0-15,0 1 0,0-1 16,0 0-16,-21 0 0,0 0 16,0 0-16,0 1 0,-1-22 0,1 21 15,-21 0-15,21-21 0,0 21 0,-1-21 16,1 21-16,0-21 16,21 21-16</inkml:trace>
  <inkml:trace contextRef="#ctx0" brushRef="#br0" timeOffset="34315.1">22542 3535 0,'0'-21'31,"-21"21"-31,0 21 16,0-21-16,0 21 0,0 0 0,-1 0 16,1 22-16,0-22 0,0 0 0,0 0 15,21 22-15,-21-22 16,-1 0-16,22 0 0,0 0 0,-21 0 16,21 1-16,-21-1 0,21 0 15,0 0-15,0 0 0,0 0 16</inkml:trace>
  <inkml:trace contextRef="#ctx0" brushRef="#br0" timeOffset="34586.94">21992 4022 0,'0'21'0,"0"-42"0,0 63 0,0-21 16,0 0-16,0 1 0,21-1 16,0 0-16,1 0 15,-1-21-15,0 0 0,0 0 0,0 0 16,0 0-16,1 0 0,20 0 16,-21 0-16,0 0 0,0 0 0,22 0 15,-22 0-15,0-21 0,21 21 0,-20-21 16,-1 0-16,0 21 0,0-22 15,0 1-15,-21 0 0,21 0 0,1 0 16,-22 0-16,21-1 0,-21 1 16,0 0-16,0 0 0,0-21 15</inkml:trace>
  <inkml:trace contextRef="#ctx0" brushRef="#br0" timeOffset="34843.79">22013 3429 0,'43'0'16,"-22"0"-16,0 0 16,21 0-16,-21 0 0,22 0 15,-1 0-15,0 0 0,1 0 0,-1 0 16,22-21-16,-22 21 0,0 0 15,1-21-15,-1 21 0,0 0 0,-21 0 16,1-21-16,-1 21 0,-21-22 16,-21 22-1</inkml:trace>
  <inkml:trace contextRef="#ctx0" brushRef="#br0" timeOffset="36179.12">1037 5186 0,'0'0'0,"21"-42"0,0 20 0,-21 1 0,0 0 15,0 0-15,0 0 0,0-22 16,0 22-16,0 0 0,0 0 16,0 0-16,0 0 15,-21 21 1,0 0-16,0 0 15,21 21 1,-21 0-16,0-21 0,21 21 0,-22-21 16,22 21-16,-21 0 15,21 1-15,0-1 0,0 0 0,0 0 16,0 0-16,-21 0 0,21 1 16,0-1-16,0 21 0,0-21 0,0 22 15,0-22-15,-21 21 0,21 0 16,-21 1-16,21 20 0,0-42 15,0 43-15,0-22 0,-21 1 0,-1-1 16,22 0-16,0 1 16,-21-1-16,21 0 0,-21-21 0,21 1 15,-21-1-15,21 0 0,0 0 16,-21-21 0,21-21 15,0 0-31,0 0 15,0-1-15,0 1 0,0-21 0</inkml:trace>
  <inkml:trace contextRef="#ctx0" brushRef="#br0" timeOffset="36879.71">635 5101 0,'0'0'0,"0"-21"0,-21 0 15,21-21-15,0 20 0,0 1 0,0-21 16,0 21-16,0 0 0,0-22 16,21 22-16,21 0 0,-21 0 15,1 0-15,20-1 0,0 1 0,-21 21 16,22 0-16,-1 0 0,0 0 16,1 0-16,-1 0 0,0 0 0,22 0 15,-22 21-15,1 1 16,-22-1-16,21 0 0,-21 0 0,0 21 15,-21 1-15,0-1 0,0 0 16,-42 1-16,21-1 0,-21 22 16,-22-22-16,22 0 0,-22 1 0,22-1 15,0 0-15,-1 1 0,1-22 16,0 0-16,-1 0 0,22 0 0,0-21 16,21-21-1,21 0 1,0 21-16,0-21 0,1 0 15,20-1-15,0 1 0,1 21 16,-22-21-16,42 0 0,-20 0 16,-1 21-16,0 0 0,22 0 15,-22 0-15,22 0 0,-22 0 0,0 21 16,1-21-16,-1 21 0,0 0 16,-21 0-16,22 1 0,-22-1 0,0 21 15,-21-21-15,0 0 0,0 22 16,0-22-16,0 21 0,-21-21 0,0 1 15,0 20-15,-1-21 0,-20 21 16,0-20-16,-1-1 0,1 0 0,0 0 16,-1 0-16,-20-21 0,21 21 15,-1-21-15,1 0 0,0 0 0,-1 0 16,22 0-16,-21 0 16,21-21-16,-1 21 0,-20-21 0,42 0 15,-21 0-15,0 0 0,21-1 16,-21 1-16,21 0 0,0 0 15,0 0-15,0 0 0,0-1 16,0 1-16,21 21 16,0-21-16,0 21 15,0 0-15,0-21 0,1 21 16,-1 0-16,21-21 0,-21 0 0,0 21 16,22 0-16</inkml:trace>
  <inkml:trace contextRef="#ctx0" brushRef="#br0" timeOffset="37283.48">1799 5588 0,'0'0'0,"21"0"0,0 0 15,1 0 1,-1 0-16,0-21 0,0 0 15,0 0-15,0-1 16,-21 1-16,22 21 0,-1-21 0,-21 0 16,0 0-16,0 0 15,21-1-15,-21 1 0,0 0 0,0 0 16,0 0-16,0 0 16,-21 21-16,0 0 15,-1 21-15,1 0 16,0 0-16,0 0 0,21 0 0,-21 1 15,0 20-15,21-21 0,-22 0 16,22 22-16,0-22 0,0 21 0,0-21 16,0 0-16,0 1 15,0 20-15,22-21 0,-1 0 0,0 0 16,21-21-16,-21 0 16,1 0-16,20 0 0,0 0 0,1 0 15,-1 0-15,0-21 0,22 0 16,-22 21-16,0-21 0</inkml:trace>
  <inkml:trace contextRef="#ctx0" brushRef="#br0" timeOffset="38508.78">2730 5292 0,'0'0'0,"0"-21"0,0-1 0,0 1 16,-21 21-16,21-21 0,-21 21 0,0-21 15,0 21-15,0 0 0,-1 0 16,-20 0-16,21 21 0,0 0 0,0 0 15,-1 22-15,1-22 0,0 0 16,0 21-16,0-20 0,0 20 16,21-21-16,0 0 0,0 22 0,-22-22 15,22 21-15,0-21 0,0 0 16,0 1-16,0-1 0,0 0 0,0 0 16,22-21-1,-1 0-15,0 0 0,0 0 0,0 0 16,0 0-16,22-21 0,-22 0 15,0 0-15,0-1 0,0 1 0,1 0 16,-1-21-16,0 21 0,0-1 16,0-20-16,-21 21 0,0-21 15,0 20-15,21 1 0,-21 0 16,0 0-16,0 0 0,0 0 0,22 21 16,-22 21 15,0 0-31,0 0 15,0 0-15,-22 0 0,22 1 0,0 20 16,-21-21-16,21 0 0,0 0 16,0 22-16,0-22 0,0 0 0,0 0 15,0 0-15,0 1 0,0-1 16,0 0-16,21-21 0,1 21 0,-1-21 16,0 0-16,0 0 15,0 0-15,0 0 0,1 0 16,-1-21-16,0 0 0,0 21 15,0-21-15,0-1 0,1 1 16,-1 0-16,-21-21 0,21 21 0,0-1 16,-21 1-16,0-21 0,0 21 15,0 0-15,0-1 0,0 1 16,0 0-16,0 42 47,0 0-47,21-21 15,0 85 1,1-64-16,-1 0 16,-21 1-16,21-22 0,-21 21 0,0 0 15,21 0-15,0-21 0,-21 21 16,21-21-16,-21 21 0,22-21 16,-1 0-16,0 0 15,0 0-15,0 0 0,0 0 16,1 0-16,-1-21 0,0 21 0,0-21 15,0 0-15,0 0 16,1 0-16,-1-1 0,-21 1 16,0 0-16,21 0 0,-21 0 15,21 0-15,-21-1 0,0 1 0,0 0 16,0 0-16,-21 21 31,0 0-31,0 21 0,-1-21 16,22 21-16,0 0 0,-21 1 15,21-1-15,0 0 0,-21 0 0,21 0 16,0 0-16,0 1 0,0-1 16,0 0-16,0 0 0,0 0 0,21-21 15,0 21-15,1-21 0,-1 0 0,0 0 16,0 0-16,21 0 16,-20 0-16,-1 0 0,21 0 0,-21 0 15,22-21-15,-22 21 0,21-21 16,-21 0-16,22 0 0,-22 0 0,0-1 15,0 1-15,0 0 0,0 0 0,-21 0 16,0 0-16,0-1 0,0 1 16,0 0-16,0 0 0,0 0 0,0 0 15,-21 21 1,0 0-16,0 21 16,21 0-1,-21 0-15,21 0 0,0 0 0,0 1 16,0-1-16,0 0 0,0 0 15,0 0-15,0 0 0,0 1 16,0-1-16,0 0 0,0 0 16,21 0-16,0-21 15,0 0 1,-21-21 0,21 21-16,-21-21 0</inkml:trace>
  <inkml:trace contextRef="#ctx0" brushRef="#br0" timeOffset="38955.93">4953 4763 0,'0'0'0,"-21"0"0,0 0 0,21-22 15,0 1 1,42 21-16,-21-21 16,21 21-16,-20 0 0,20-21 15,0 21-15,1 0 0,20 0 0,-21-21 16,22 21-16,-22 0 0,22 0 16,-22 0-16,22 0 0,-22 0 0,0 0 15,1 0-15,-1 0 0,-21 0 16,0 0-16,-42 0 31,0 21-31,0-21 0,-22 0 16,22 0-16,-21 0 0</inkml:trace>
  <inkml:trace contextRef="#ctx0" brushRef="#br0" timeOffset="39210.94">5249 4699 0,'0'0'15,"-21"0"-15,21 21 16,-21-21-16,21 21 0,0 1 15,0-1-15,0 0 0,0 21 16,0-21-16,0 22 0,0-1 16,0 0-16,0 22 0,0-22 0,0 1 15,0-1-15,0 21 0,-21-20 16,0-1-16,21 0 0,0 1 0,0-1 16,-22-21-16,22 22 0,0-1 0,0-21 15,0 0-15,0 0 0,0 1 16,0-1-16,0 0 0,0 0 0,22-21 31,-1 0-31,0-21 16,0 0-16,0 0 0,0-1 0</inkml:trace>
  <inkml:trace contextRef="#ctx0" brushRef="#br0" timeOffset="39639.69">5800 5186 0,'0'0'15,"-43"0"1,22 21 0,0 0-16,0 0 0,0 1 0,-1-1 15,1 0-15,0 21 0,0-21 16,0 1-16,21 20 0,0-21 0,-21 0 16,21 22-16,0-22 0,0 0 15,0 0-15,0 0 0,21 0 0,-21 1 16,21-1-16,0-21 0,21 0 15,-20 0-15,20 0 0,-21 0 16,21 0-16,1 0 0,-1-21 0,-21-1 16,22 1-16,-1 21 0,-21-42 0,0 21 15,22 0-15,-22-1 0,0-20 16,-21 21-16,0-21 0,0 20 0,0-20 16,0 0-16,0 21 0,0-22 15,-21 22-15,0 0 0,-22 0 0,22 0 16,-21 21-16,21 0 0,-22-22 0,1 22 15,21 0-15,-22 0 0,1 0 16,21 0-16,0 22 0,0-22 0,21 21 16,0 0-16,0 0 15,0 0-15,21-21 16,0 21-16,21-21 0,-21 0 0,22 0 16,-1 0-16,0 0 0,-20 0 15,20 0-15</inkml:trace>
  <inkml:trace contextRef="#ctx0" brushRef="#br0" timeOffset="40915.26">6794 4805 0,'0'0'0,"0"-21"0,0 0 0,-21 21 16,0 0-1,0 21-15,21 0 16,-21 0-16,21 21 0,0-20 15,-21 20-15,-1 0 0,22 1 0,-21-1 16,21 0-16,0 1 0,-21-1 16,21 0-16,-21-21 0,21 22 0,0-22 15,-21 21-15,21-21 0,-21 1 0,21 20 16,-22-21-16,22 0 16,0 0-16,0 1 15,0-44 1,0 1-1,22 0-15,-22-21 16,21 21-16,0-1 0,0 1 16,-21-21-16,21 21 0,22-22 0,-22 22 15,0 0-15,0 0 0,0 0 0,0 0 16,1-1-16,-1 22 0,0-21 16,0 21-16,0 0 15,-42 0 16,0 0-31,0 21 0,0-21 16,-1 0-16,1 22 0,0-22 16,0 21-16,0-21 0,0 21 15,-1 0-15,22 0 0,-21 0 16,21 1-16,-21-1 0,21 0 16,0 0-16,0 0 0,0 0 0,0 1 15,0-1-15,0 0 0,21 0 16,0 0-16,1 0 0,-1 1 0,0-22 15,0 21-15,21 0 0,-20-21 0,20 0 16,-21 21-16,21-21 0,1 0 16,-22 0-16,21 0 0,-21 0 0,22-21 15,-22 0-15,21 21 0,-21-21 0,1-1 16,20 22-16,-21-21 0,0 0 16,0-21-16,-21 21 0,22-1 15,-22 1-15,21-21 0,-21 21 0,0 0 16,0-1-16,0 1 0,0 0 15,0 0-15,-21 21 16,-1 21 0,22 0-16,-21 0 0,21 1 15,0-1-15,0 0 0,-21 0 0,21 0 16,0 0-16,0 1 0,0-1 0,0 0 16,0 0-16,0 0 15,0 0-15,21-21 0,0 22 16,1-22-16,-1 0 0,0 0 15,0 0-15,0 0 16,0 0-16,22-22 0,-22 1 0,0 21 16,0-21-16,0 0 0,1 0 0,-22 0 15,21-1-15,0 1 0,-21 0 16,0-21-16,0 21 0,0-1 0,21 1 16,-21 0-16,0 0 0,0 0 15,0 42 1,0 0-1,-21 0-15,21 0 16,-21-21-16,21 22 0,0-1 0,0 0 0,0 0 16,-21 0-16,21 0 0,-22 1 15,22-1-15,0 0 0,0 0 16,0 0-16,-21 0 16,21-42 30,0 0-46,0 0 0,0 0 16,0 0-16,21-22 0,1 22 16,-22-21-16,42 21 0,-21-22 0,0 22 15,22-21-15,-1 21 0,0-22 0,1 22 16,-1 0-16,0 0 16,1 0-16,-1 21 0,0 0 0,-21 0 15,22 21-15,-22 0 0,0 0 16,-21 0-16,0 0 0,21 1 0,-21 20 15,0-21-15,0 21 0,0-20 0,0 20 16,-21-21-16,0 21 0,0-20 16,21-1-16,-21 0 0,-1 21 0,1-21 15,0 1-15,0-1 0,21 0 0,-21-21 16,21 21-16,0 0 16,21-21 15,0-21-31,0 0 15</inkml:trace>
  <inkml:trace contextRef="#ctx0" brushRef="#br0" timeOffset="41560.78">8890 5398 0,'0'0'0,"-21"0"0,0 0 0,-1-22 0,1 22 15,21-21 1,21 21-16,1 0 16,-1 0-16,0 0 0,21-21 0,1 21 15,-1 0-15,21 0 0,-20 0 16,20 0-16,1 0 0,-1 0 16,1 0-16,-1 0 0,22 0 0,-22 0 15,1 0-15,-1 0 0,-20 0 16,20 0-16,-20-21 0,-1 21 0,0 0 15,-21 0-15,1 0 0,-1 0 0,-21-21 16,0 0-16,-21-1 16,-1 22-16,-20-21 0,21 21 15,-21-21-15,-1 21 0,22-21 0,-21 21 16,21-21-16,-1 21 0,1-21 16,0 21-16,0-22 0,21 1 15,21 21 1,0 0-1,0 0-15,1 0 0,-1 0 0,21 0 16,0 0-16,-20 0 0,20 0 0,0 0 16,-21 21-16,22-21 0,-22 22 15,0-1-15,-21 0 0,0 21 0,0-21 16,0 1-16,0 20 0,-21-21 16,-21 21-16,20-20 0,-20 20 0,0-21 15,-1 0-15,1 22 0,0-22 0,21 0 16,-22 21-16,22-21 0,21 1 15</inkml:trace>
  <inkml:trace contextRef="#ctx0" brushRef="#br0" timeOffset="42078.82">11197 5017 0,'0'0'0,"0"-43"0,0 22 15,0-21-15,-21-1 0,0 22 16,0-21-16,-1 21 0,1 0 15,0 21-15,0 0 0,0 0 0,0 0 16,-1 21-16,1 0 0,21 0 16,0 21-16,-21 22 0,0-1 0,0-20 15,0 20-15,21 1 0,-22 20 16,1-20-16,0-22 0,0 22 0,0-1 16,0 1-16,21-1 0,-22-20 0,1-1 15,21 0-15,-21 1 0,21-22 16,0 0-16,0 0 0,0 0 0,0 0 15,0 1-15</inkml:trace>
  <inkml:trace contextRef="#ctx0" brushRef="#br0" timeOffset="42787.65">10731 5207 0,'0'-63'0,"0"126"0,0-169 15,0 43-15,22-1 0,-1 22 16,0-22-16,0 22 0,0 21 0,22-21 16,-1-1-16,0 22 0,1 0 15,-1 0-15,21 21 0,-20 0 0,-1 0 16,22 0-16,-22 0 0,0 21 16,1 21-16,-1 1 0,0-1 15,1 0-15,-22 1 0,0 20 0,-21-21 16,0 22-16,0-22 0,0 1 0,-21-1 15,0 0-15,-22 1 0,1-22 16,0 21-16,-22-21 0,22 0 0,-1 1 16,-20-1-16,21-21 0,-22 21 0,22-21 15,-1 0-15,1 0 0,21 0 16,-21 0-16,20 0 0,1 0 0,0 0 16,21-21-16,-21 21 15,21-21-15,0 42 31,21 0-31,0 0 16,-21 21-16,21-20 0,1-1 16,-1 21-16,0-21 0,0 22 0,0-22 15,22 21-15,-22-21 0,0 0 16,0 1-16,21-1 0,1 0 0,-22 0 16,21-21-16,1 0 0,20 0 0,-42 0 15,43 0-15,-22 0 0,0 0 16,1 0-16,20 0 0,-20-21 0,20 0 15,-21 0-15,1-1 0,-1 1 0,0 0 16,1-21-16,-22 21 0,21-22 16,-21 1-16,1 21 0,-1-22 15,-21 1-15,0 21 0,0-21 0,0 20 16,0 1-16,0 0 0,-21 21 16,-22 0-16,22 0 0,0 0 15,0 0-15,0 21 0,-1 22 0,1-22 16,21 0-16,-21 0 0,21 21 15,-21-20-15,21-1 0,0 21 0,0-21 16,0 0-16,0 1 0,0 20 16,0-21-16,0 0 0,21 0 0,0-21 15,0 22-15,1-1 0,20-21 0,-21 0 16,0 21-16,22-21 16,-1 0-16,0 0 0,1 0 0,-1 0 15,0 0-15,1-21 0,-1 0 0,0-1 16,-21 1-16,22 21 0</inkml:trace>
  <inkml:trace contextRef="#ctx0" brushRef="#br0" timeOffset="44020.68">12742 5334 0,'0'0'0,"0"-21"0,0 0 0,0 0 16,-21 21-16,0 0 0,0 0 16,-22 0-16,22 0 0,0 0 15,-21 21-15,21 0 0,-1 0 0,-20 0 16,21 22-16,0-22 0,-22 0 15,43 21-15,-21-21 0,0 22 16,21-22-16,-21 0 0,21 21 0,0-20 16,0-1-16,0 0 0,0 0 0,0 0 15,0 0-15,21-21 0,0 22 16,0-22-16,1 0 0,-1 0 0,21 0 16,-21 0-16,0 0 15,1-22-15,-1 1 0,0 21 0,0-21 16,0 0-16,0 0 0,1 0 0,-22-22 15,21 22-15,0 0 0,0-21 16,-21 20-16,0 1 0,21 0 0,-21 0 16,21 0-16,-21 0 15,0 42 1,0 0 0,0 0-16,0 0 0,0 0 0,0 1 15,0 20-15,0-21 0,-21 21 16,21 1-16,-21-1 0,21 0 0,0 22 15,0-22-15,0 1 0,-21 20 0,21-21 16,0 1-16,-21 20 0,21-20 16,-21 20-16,-1 1 0,22-1 0,-21 1 15,21-1-15,-21 1 0,0-1 0,0 1 16,0-1-16,-1-21 0,22 22 16,-21-22-16,0 1 0,21-1 15,-21-21-15,21 0 0,0 0 0,0 1 16,21-22-1,0-22-15,0 1 0,1 0 16,-1 0-16,0-21 0,0-1 16,0 1-16,0 0 0,22-22 0,-1 1 15,-21-1-15,22 1 0,-1-1 0,0-21 16,1 22-16,-1-22 0,-21 1 16,21-1-16,1 21 0,-1-20 0,0-1 15,1 0-15,-22 22 0,0-1 0,0 22 16,0 0-16,-21-1 15,0 22-15,0 0 0,0 0 0,-21 21 32,0 0-17,21 21-15,-21-21 0,21 21 0,0 0 16,0 1-16,0 20 0,0-21 16,0 0-16,0 0 0,0 22 0,0-22 15,0 0-15,0 0 0,0 0 0,0 1 16,21-1-1,0-21-15,0 0 0,1 0 0,-1 0 16,0 0-16,0 0 0,0 0 0,0-21 16,22 21-16,-22-22 15,0 1-15,21 0 0,-20 0 0,-1 0 16,21 0-16,-21-1 0,0-20 0,1 21 16,-1 0-16,-21 0 0,21-1 15,-21 1-15,0 0 0,21 0 0,-42 21 47,21 21-47,-21 0 0,0 0 0,21 22 16,0-22-16,0 0 0,0 21 15,-22-20-15,22-1 0,0 0 16,0 0-16,0 0 0,0 0 0,0 1 0,0-1 16,22-21-1,-1 0-15,0 0 0,0 0 16,0 0-16,0 0 0,1 0 0,-1-21 15,0-1-15,0 22 0,0-21 16,22 0-16,-22 0 0,0 0 0,0-22 16,-21 22-16,21 0 0,0-21 0,-21 21 15,22-1-15,-22 1 0,0 0 16,0 42 15,0 0-31,-22 1 16,22-1-16,-21 21 0,0-21 15,21 0-15,0 1 0,0-1 16,0 0-16,0 0 0,0 0 16,0-42 31,0 0-47,21 21 0,-21-21 0,21 0 15,1-1-15</inkml:trace>
  <inkml:trace contextRef="#ctx0" brushRef="#br0" timeOffset="44230.75">14139 5249 0,'0'0'0,"-21"0"16,0 0-16,42 0 78,0 0-78,0 0 15,1 0-15,-1 0 0</inkml:trace>
  <inkml:trace contextRef="#ctx0" brushRef="#br0" timeOffset="44698.98">14478 5398 0,'21'0'15,"0"0"1,0 0-16,-21-22 16,22 22-16,-1 0 0,0-21 0,0 21 15,-21-21-15,21 21 0,0 0 16,1 0-16,-1 0 0,0 0 15,0 0-15,0 21 16,0 0-16,-21 1 16,0-1-16,0 0 0,0 0 0,0 0 15,0 0-15,0 1 0,-21-1 0,0 0 16,21 0-16,0 0 0,-21-21 16,0 21-16,21 1 0,-21-22 0,-1 0 15,22-22 32,22 1-47,-1 0 16,0 0-16,0 0 15,-21-22-15,21 22 0,0 0 0,-21 0 16,22-21-16,-1 20 0,0 1 0,0 0 16,-21 0-16,21 21 0,0-21 15,-21 0-15,22 21 16,-22 21-1,0 0 1,0 0-16,0 0 0</inkml:trace>
  <inkml:trace contextRef="#ctx0" brushRef="#br0" timeOffset="45275.65">14944 5419 0,'0'21'16,"0"-85"-16,0 107 0,0-1 0,0-21 0,21-21 16,0 0-16,0 0 15,0 21-15,0-21 0,1 0 0,-1 0 16,0 0-16,0 0 0,0 0 0,0 0 15,1-21-15,-1 0 0,0 21 16,21-21-16,-42 0 0,21 0 0,1 21 16,-22-22-16,21 1 0,-21 0 0,0 0 15,0 0-15,-21 21 32,-22 0-32,22 0 0,0 0 15,0 0-15,0 21 0,-1 0 0,1 0 16,0 0-16,0 1 0,21 20 15,-21-21-15,21 0 0,-21 0 0,21 1 16,0-1-16,0 0 0,0 0 16,0 0-16,0 0 0,21 1 15,0-22-15,0 0 0,0 0 16,0 21-16,22-21 0,-22 0 0,21 0 16,-21 0-16,22 0 0,-22 0 0,21-21 15,1-1-15,-22 22 0,21-21 16,-21 0-16,22 0 0,-22 0 0,0-22 15,21 22-15,-21 0 0,1-21 0,-1 21 16,0-1-16,-21-20 0,21 21 16,-21 0-16,0 0 15,0-1-15,-21 22 32,21 22-32,0-1 0,0 0 0,0 0 15,0 0-15,0 0 0,0 1 16,0-1-16,0 0 0,0 0 0,0 0 15,0 0-15,0 1 0,0-1 0,0 0 16,0 0-16,-21 0 16,21 0-16,-21-21 0,-1 22 15,1-22-15,0 0 0,0 0 16,0 0-16,0 0 0,-1 0 16,1 0-16,0 0 0,0 0 15,0-22-15,21 1 0,0 0 16</inkml:trace>
  <inkml:trace contextRef="#ctx0" brushRef="#br0" timeOffset="45795.36">17653 4974 0,'0'0'0,"-21"-21"16,0 21-16,-1 0 0,1 0 16,21-21-1,21 21-15,1 0 0,20 0 16,0 0-16,-21 0 0,22 0 15,-1 0-15,0 0 0,22 0 0,-22 0 16,1 0-16,20 0 0,1 0 16,-1 0-16,-21 0 0,22 0 0,-1 0 15,-20 0-15,-1 0 0,-21 0 16,0 0-16,1 0 0,-65 0 31,22 21-31,-21-21 0,-1 0 16,1 0-16,0 0 0,-1 0 0,-20 0 15,42 0-15</inkml:trace>
  <inkml:trace contextRef="#ctx0" brushRef="#br0" timeOffset="46055.2">17992 4953 0,'0'21'16,"0"0"-16,0 1 16,0-1-1,0 0-15,0 21 0,0-21 0,0 22 16,0-22-16,0 21 0,-22 1 15,22-1-15,0-21 0,-21 21 16,0 1-16,21-1 0,-21 0 0,21 1 16,-21-1-16,21 0 0,-21-20 15,-1 20-15,22-21 0,0 0 0,0 0 16,0 1-16,0-1 0,0 0 0,0 0 16,22-42 15,-1 21-16,0-21-15,0 0 0,0-1 16</inkml:trace>
  <inkml:trace contextRef="#ctx0" brushRef="#br0" timeOffset="46526.93">18563 5292 0,'0'0'0,"0"-43"16,-21 43-1,0 0-15,0 22 16,-1-1-16,1 0 0,21 0 0,-21 0 16,0 0-16,0 22 0,0-22 15,-1 21-15,1-21 0,21 22 16,0-1-16,-21-21 0,21 22 0,0-22 16,0 21-16,0-21 0,0 0 15,0 1-15,21-1 0,0 0 0,22-21 16,-22 0-16,21 0 0,1 0 0,-1 0 15,0 0-15,1 0 0,-1 0 16,0 0-16,1-21 0,-1 0 0,0-1 16,1 1-16,-22 0 0,21-21 0,-21-1 15,0 22-15,1-21 0,-1-22 16,-21 22-16,0 0 0,0-1 0,0 1 16,0 0-16,0-1 0,-21 1 15,-1 21-15,1-21 0,-21 42 16,21-22-16,-22 22 0,22 0 0,-21 0 15,21 0-15,-22 22 0,1-1 16,21 0-16,0 0 0,0 0 0,-1 22 16,1-22-16,21 21 0,-21-21 15,21 22-15,0-22 0,0 0 0,0 21 16,0-21-16,21 1 0,0-1 0,22 0 16,-22-21-16,0 21 0,0-21 15,0 21-15,22-21 0,-22 0 0,21 0 16</inkml:trace>
  <inkml:trace contextRef="#ctx0" brushRef="#br0" timeOffset="47763.12">19516 5122 0,'0'0'0,"21"-42"0,0 21 0,0-21 16,-21 20-16,-21 22 15,0 22 1,0 20-16,21-21 0,-22 21 0,1-20 15,0 20-15,0 0 0,21 1 16,-21-1-16,0 0 0,-1 1 0,1-1 16,0-21-16,0 21 0,21-20 15,-21 20-15,0-21 0,21 0 0,-22 22 16,22-22-16,0 0 16,0 0-16,0-42 31,0 0-31,22 0 15,-1-1-15,0 1 0,0-21 16,0 21-16,0 0 0,1-1 0,20 1 16,-21 0-16,0 0 0,0 21 15,1-21-15,-1 21 0,0 0 0,0 0 16,0-21-16,-42 21 47,0 0-47,0 0 15,0 21-15,-1-21 0,1 21 16,0-21-16,0 21 0,0-21 0,0 21 16,21 0-16,-22 1 0,1-1 0,21 0 15,-21 0-15,21 0 0,0 0 16,0 22-16,0-22 0,0 0 0,0 0 16,0 0-16,0 1 0,21-1 0,0-21 15,1 21-15,20-21 0,-21 0 16,21 0-16,1 21 0,-1-21 0,0 0 15,1 0-15,-1 0 0,-21-21 16,22 21-16,-1-21 0,0 0 16,-21 21-16,1-22 0,20 1 0,-21 0 15,0-21-15,0 21 0,1-22 16,-1 22-16,0 0 0,-21-21 0,0 20 16,21 1-16,-21 0 0,0 0 0,0 0 15,-21 21 1,0 0-16,-22 21 15,43 0-15,-21 0 16,0 0-16,0 1 0,21-1 0,0 0 16,0 0-16,0 21 0,0-20 0,0-1 15,0 0-15,0 0 16,0 0-16,0 0 0,0 1 0,21-22 0,-21 21 16,42 0-16,-20-21 0,-1 0 15,21 0-15,-21 0 0,22 0 16,-22 0-16,21 0 0,0 0 0,-20 0 15,20-21-15,0 0 0,-21-1 0,22 1 16,-22-21-16,0 21 0,0-22 16,0 22-16,1-21 0,-1 21 0,-21 0 15,0-1-15,0 1 0,21 0 16,-42 21 0,0 21-1,-1-21-15,22 21 16,-21 1-16,0-1 0,21 0 0,0 0 15,0 21-15,-21-20 0,21-1 0,-21 0 16,21 0-16,-21-21 0,21 21 16,0 0-16,0 1 0,0-44 47,0 1-32,0 0-15,0 0 0,0 0 16,21-22-16,-21 22 0,21-21 0,21 21 15,-21-22-15,22 1 0,-22 21 0,21-21 16,1 20-16,-1-20 16,21 21-16,-20 0 0,-1 21 0,0 0 15,1 0-15,-1 0 0,0 0 16,-20 0-16,-1 21 0,0 0 0,0 0 16,-21 0-16,0 1 0,0-1 0,0 21 15,0-21-15,0 0 0,0 1 16,-21 20-16,0-21 0,0 0 0,21 0 15,-22 1-15,1-1 0,21 0 16,-21-21 0,21-21 31,21 21-47,-21-21 0,21-1 0,1 1 15,-1 0-15</inkml:trace>
  <inkml:trace contextRef="#ctx0" brushRef="#br0" timeOffset="48036.06">21717 5144 0,'0'0'0,"-21"21"32,21 0-32,-21 0 15,-1 0-15,22 0 0,0 22 16,0-22-16,-21 0 0,21 21 15,-21-20-15,21-1 0,-21 21 0,21-21 16,0 0-16,0 1 0,0-1 16,0 0-16,-21 0 0,21 0 0,0 0 15,-21 1-15,21-1 16,0-42 31</inkml:trace>
  <inkml:trace contextRef="#ctx0" brushRef="#br0" timeOffset="48270.92">21378 5630 0,'0'0'0,"-21"22"16,-21 20 0,42-21-16,0 0 15,0 0-15,21-21 0,0 0 16,0 22-16,0-22 0,1 0 15,-1 0-15,0 0 0,21 0 16,-21 0-16,1 0 0,-1 0 0,0 0 16,21 0-16,-21-22 0,1 22 15,-1-21-15,0 0 0,0 0 0,0 21 16,0-42-16,1 20 0,-22 1 16,0 0-16,21-21 0,-21 21 15,0-1-15,0-20 0,0 21 0</inkml:trace>
  <inkml:trace contextRef="#ctx0" brushRef="#br0" timeOffset="48451.83">21526 5165 0,'-21'0'0,"42"0"0,-63 0 0,21-21 0,0 21 15,0 0-15,42 0 32,0 0-17,0 0-15,0 0 0,0 0 0,1 21 16,20-21-16,-21 0 0,0 0 15,22 0-15,-22 0 0,0 0 16,21 0-16,-21 0 0,1 0 0,-1 0 16,21 0-16</inkml:trace>
  <inkml:trace contextRef="#ctx0" brushRef="#br0" timeOffset="48719.19">22204 5122 0,'0'22'32,"0"-1"-32,0 0 0,0 0 15,0 0-15,0 0 0,0 1 16,0 20-16,0-21 0,0 21 0,0-20 16,-21 20-16,21-21 0,0 0 0,-22 22 15,22-22-15,0 0 0,-21 21 16,21-21-16,0 1 0,0-1 15,0 0-15,0 0 16,0-42 0,0 0-1</inkml:trace>
  <inkml:trace contextRef="#ctx0" brushRef="#br0" timeOffset="49019.07">22183 5249 0,'0'-42'0,"0"84"0,0-105 0,0 42 0,0 0 16,21-1-16,0 1 0,0 21 16,21-21-16,-20 21 0,20 0 15,0 0-15,1 0 0,-1 21 0,0-21 16,1 21-16,20 1 0,-42-1 16,22 0-16,-22 21 0,0-21 0,-21 1 15,0 20-15,0-21 0,0 21 16,0-20-16,-21-1 0,0 21 0,-1-21 15,1 0-15,-21 1 0,21-1 16,-22 21-16,1-42 0,21 21 0,-21 0 16,20 1-16,-20-22 0,21 21 15,0 0-15,0-21 0,-1 0 0,1 0 16,0 21-16,0-21 16,21-21-1,0 0-15</inkml:trace>
  <inkml:trace contextRef="#ctx0" brushRef="#br0" timeOffset="49515.78">24172 4868 0,'0'0'0,"0"-21"0,0 0 0,0 0 15,21 21-15,-21-21 0,0 42 32,-21-21-32,21 42 0,-21-21 0,0 22 15,0-1-15,0 0 0,21 1 16,-22-1-16,1 0 0,0 1 15,0 20-15,0-42 0,0 22 0,21-1 16,0 0-16,-22-20 0,22-1 16,0 21-16,0-21 0,0 0 0,0 1 15,0-1-15,22-21 16,-1 0-16,0 0 16,0 0-16,0 0 0,0 0 0,1-21 15,-1 21-15</inkml:trace>
  <inkml:trace contextRef="#ctx0" brushRef="#br0" timeOffset="49867.57">24617 5186 0,'0'0'0,"-21"21"32,-1 0-32,1 0 0,0 1 0,0-1 15,0 0-15,0 21 0,-1-21 0,22 1 16,0 20-16,-21-21 0,21 0 15,0 0-15,0 22 0,0-22 0,0 0 16,0 0-16,21 0 16,1-21-16,-1 0 0,0 0 15,0 0-15,21 0 0,-20 0 0,-1 0 16,21-21-16,-21 0 0,0 0 16,1 0-16,20 0 0,-21-1 15,-21 1-15,21-21 0,0 21 0,-21-22 16,0 22-16,0-21 0,0 21 15,0-22-15,0 22 0,0 0 0,0 0 16,-21 21-16,21-21 0,-21 21 16,0 0-16,0 0 0,0 0 15,-1-21-15,1 21 16,0 0-16,0 0 0,0 0 0</inkml:trace>
  <inkml:trace contextRef="#ctx0" brushRef="#br0" timeOffset="50114.95">24088 5059 0,'0'0'0,"21"0"16,0 0-16,21 0 16,-21 0-16,22 0 0,-1 0 0,0-21 15,1 21-15,-1 0 0,0 0 16,22-21-16,-22 21 0,22 0 0,-22 0 15,0 0-15,1 0 0,-1 0 0,0-22 16,-20 22-16,20 0 16,-21 0-16,-63 22 31,21-22-31,-22 21 0</inkml:trace>
  <inkml:trace contextRef="#ctx0" brushRef="#br0" timeOffset="50927.57">16616 7430 0,'0'0'15,"-21"0"-15,21-22 16,0 1 0,0 0-16,0 0 0,21 0 15,0 0-15,0-1 0,-21-20 16,0 21-16,21 0 15,0 0-15,-21-1 0,0-20 0,0 21 0,0 0 16,0-22-16,0 22 0,0 0 0,0 0 16,-21-21-16,0 20 15,0 22-15,-21-21 0,20 21 0,-20 0 16,21 0-16,-21 0 0,-1 0 0,1 21 16,0 1-16,-1-22 0,1 42 15,0-21-15,20 0 0,-20 22 0,21-22 16,0 21-16,0-21 0,21 22 0,0-1 15,0-21-15,0 0 0,0 22 16,0-22-16,0 0 0,21 0 0,0-21 16,0 21-16,0-21 0,22 0 15,-22 0-15,21 0 0,0 0 0,-20-21 16,20 0-16,0 21 0,1-21 0,-1 0 16,0-1-16,-21-20 15,22 21-15,-22 0 0,21-22 0,-21 22 16,1 0-16,-1-21 0,-21 21 0,0-1 15,21 1-15,-21 0 0,0 0 16,-21 21 0,21 21-16,-21-21 0,-1 21 15,1 0-15,21 1 0,-21 20 0,21-21 16,0 0-16,-21 22 0,21-22 16,0 21-16,0-21 0,0 0 0,0 22 15,0-22-15,0 0 0,0 0 16,21 0-16,0-21 15,0 0-15,22 0 0,-22 0 0</inkml:trace>
  <inkml:trace contextRef="#ctx0" brushRef="#br0" timeOffset="51199.42">17568 6922 0,'0'0'0,"21"-43"0,-21 22 0,0 0 16,-21-21-1,0 42-15,-21 0 0,21 0 16,-1 0-16,-20 21 0,0 0 0,21 0 16,-22 21-16,1-20 0,21 20 15,0-21-15,-22 21 0,22 1 16,0-1-16,21 0 0,0-20 0,0 20 16,0 0-16,0-21 0,0 22 0,21-22 15,0 0-15,0 0 0,1 0 16,-1-21-16,21 22 0,-21-22 0,22 0 15,-1 0-15,-21 0 0,21 0 0,1 0 16,-1-22-16,0 22 0,-20-21 16</inkml:trace>
  <inkml:trace contextRef="#ctx0" brushRef="#br0" timeOffset="51453.98">18203 6922 0,'0'-22'0,"0"44"0,0-65 16,0 22-1,-21 21-15,0 0 0,0 0 0,0 0 16,-1 21-16,-20-21 0,21 21 0,0 1 16,0-1-16,-1 0 0,1 0 15,0 21-15,0-20 0,0 20 0,21-21 16,0 21-16,0-20 0,0-1 0,0 21 16,0-21-16,0 0 0,0 1 15,0-1-15,21 0 16,0-21-16,0 0 0,22 0 0,-22 0 15,0 0-15,21 0 0,1 0 16,-1-21-16,-21 21 0,21-21 0,1-1 16,-1 1-16</inkml:trace>
  <inkml:trace contextRef="#ctx0" brushRef="#br0" timeOffset="52483.39">18584 7027 0,'-21'0'15,"42"0"32,0-21-47,1 21 0,-1 0 0,0-21 16,0 21-16,0-21 16,0 21-16,1-21 0,-1 21 0,-21-21 15,21-1-15,-21 1 16,-21 21-1,0 0-15,-1 0 16,1 21-16,0 1 16,0-1-16,0 0 0,-22 0 0,43 0 15,-42 0-15,42 1 0,-21 20 0,0-21 16,21 0-16,-21 0 16,21 22-16,0-22 0,0 0 0,0 0 15,0 0-15,21 1 0,0-22 16,0 0-16,0 0 0,22 0 15,-22 0-15,0 0 0,21 0 0,1 0 16,-1 0-16,-21 0 0,21-22 0,1 1 16,-1 0-16,0 0 0,1 0 15,-1 0-15,-21-1 0,22 1 0,-1-21 16,-21 21-16,0 0 0,0-22 0,1 22 16,-22 0-16,0 0 15,0 0-15,-22 21 16,1 0-16,0 0 0,0 21 15,0 0-15,0 0 0,21 0 16,0 0-16,0 1 0,0 20 16,0-21-16,0 0 0,0 0 0,0 1 15,0-1-15,21 0 0,-21 0 16,21 0-16,-21 0 0,21-21 16,-21 22-16,0-44 46,0 1-46,-21 21 0,21-21 16,-21 0-16,0 0 0,-1 0 16,22-1-16,-21 22 15,21-21-15,-21 21 32,21 21-32,0 1 0,0-1 15,21 0 1,0-21-16,1 21 0,-1-21 15,0 21-15,0-21 0,0 0 0,0 0 16,22 0-16,-1 0 0,-21 0 16,22 0-16,-1 0 0,0 0 0,1-21 15,-1 0-15,0 21 0,-21-21 0,22 0 16,-22-1-16,21 1 16,-21 0-16,1 0 0,-1 0 0,0 0 15,0-1-15,0 1 0,-21 0 0,0 0 16,0 0-16,0 0 0,0-1 15,0 1-15,0 42 32,0 1-17,0-1-15,0 0 0,0 21 0,0-21 16,0 1-16,0-1 0,0 0 0,0 0 16,0 0-16,0 0 0,0 1 15,0-1-15,0 0 0,-21-21 16,0 21-16,0-21 0,0 21 15,-1-21-15,1 0 16,0 0-16,0 0 0,21-21 31,0 0-31,0 0 0,21 0 16,0-1-16</inkml:trace>
  <inkml:trace contextRef="#ctx0" brushRef="#br0" timeOffset="53435.28">20828 6964 0,'0'-21'0,"0"42"0,0-63 16,0 20-16,0 1 16,0 0-16,0 0 0,0 0 15,0 0-15,0-1 16,0 1-16,0 0 0,0 0 0,-21 0 15,0 21-15,-1 0 0,1 0 16,0 0-16,-21 0 0,-1 0 0,22 0 16,-21 21-16,0 0 0,-1 21 0,1-20 15,21-1-15,-22 21 0,22 0 16,0-20-16,0 20 0,0-21 16,21 21-16,0-20 0,0-1 0,0 21 15,0-21-15,21 0 0,0 1 16,0-1-16,0-21 0,1 0 0,20 21 15,-21-21-15,21 0 0,-20 0 0,20 0 16,0-21-16,-21 0 0,22 21 16,-22-22-16,0 1 0,21 0 0,-20 0 15,-1 0-15,0-22 0,0 22 0,0 0 16,0 0-16,1-21 0,-1 20 16,-21 1-16,21 0 0,-21 42 31,-21-21-16,0 21-15,21 1 0,-22-1 0,22 0 16,0 0-16,0 0 0,0 0 0,0 1 16,0-1-16,0 0 0,22-21 15,-1 21-15,0 0 0,0-21 0,0 21 16,0-21-16,1 0 0,-1 0 16,0 0-16,0 0 0,0 0 0,0 0 15,1 0-15,-1-21 0,0 21 0,0-21 16,0 0-16,0 0 0,1 0 15,-22-1-15,21 1 0,0-21 16,-21 21-16,0 0 0,21-22 0,-21 22 0,21 0 16,-21 0-16,0 0 15,0 42 1,0 0-16,-21 0 16,0 0-16,21 0 0,-21 1 15,21-1-15,0 0 0,0 0 0,-21 0 16,21 0-16,0 1 0,-22-1 0,22 0 15,-21-21-15,21 21 16,-21-21 15,21-21-15,0 0-16,0 0 0,0-1 16,0 1-16,21-21 0,0 21 15,1 0-15,-1-22 0,21 22 16,-21-21-16,22 21 0,-1-22 0,0 22 15,22 0-15,-1 0 0,1 0 0,-1 21 16,1 0-16,-22 0 0,22 0 16,-22 21-16,0 0 0,-21 0 0,1 0 15,-22 22-15,0-22 0,0 21 0,0-21 16,-22 0-16,1 22 0,0-22 16,0 0-16,0 0 0,-22 0 15,22 1-15,0-22 0,0 21 0,0-21 0,0 21 16,-1-21-1</inkml:trace>
  <inkml:trace contextRef="#ctx0" brushRef="#br0" timeOffset="54152.68">23389 6562 0,'0'-21'0,"0"42"0,0-64 16,0 22-16,0 0 0,0 0 15,-21 21-15,0 0 16,0 0-16,-1 42 15,1-21-15,21 22 0,-21-22 0,0 21 16,0 1-16,21-1 0,-21 0 0,-1 1 16,1-1-16,21 0 0,-21-21 15,0 22-15,21-22 0,0 21 0,0-21 16,-21 1-16,21-1 16,0 0-16,0-42 31,21 0-16,-21-1-15,0 1 16,21 0-16,0-21 0,0 21 0,1-22 16,-1 1-16,0 0 0,0-1 15,21 1-15,1-22 0,-1 22 16,0 0-16,22 21 0,-22-22 0,1 22 0,20 0 16,-21 21-16,22 0 0,-22 0 15,-21 21-15,22 0 0,-1 22 0,-21-22 16,0 21-16,-21 0 15,0 1-15,0-22 0,0 21 0,0 1 0,0-22 16,0 21-16,0-21 0,0 22 16,0-22-16,0 0 0,0 0 15,0 0-15,-21-21 0,21 21 0,-21-21 16,21 22-16,-21-22 16,0 0-1,0 0-15,-1 0 0,1-22 0,0 22 16</inkml:trace>
  <inkml:trace contextRef="#ctx0" brushRef="#br0" timeOffset="54802.97">23368 6837 0,'-21'0'15,"42"0"17,0 0-32,0 0 0,22 0 0,-22 0 15,21 0-15,0 0 0,1 0 0,20 0 16,1 0-16,-1 0 0,1 0 15,-22 0-15,22 0 0,-1 0 0,1 0 16,-22 0-16,21 0 0,-20-21 16,-1 21-16,0-21 0,1 21 0,-1-22 15,0 1-15,-20 21 0,-1-21 0,0 0 16,0 21-16,0-21 16,-42 21-1,0 21 1,0 0-16,0-21 0,21 21 15,-22 0-15,1 1 0,21-1 0,0 21 16,-21-21-16,0 0 0,21 1 0,-21-1 16,21 0-16,-21 0 0,21 0 15,0 0-15,0 1 0,0-1 16,0 0-16,-22-21 16,22 21-16,0-42 31,0 0-16,0 0-15,0-1 0,22 1 16,-22-21-16,0 21 0,21-22 16,0 22-16,0-21 0,0 0 15,0-1-15,1 1 0,20 0 0,-21-1 16,0 22-16,22-21 0,-1 21 0,-21-1 16,21 22-16,1-21 0,-1 21 15,-21 0-15,22 0 0,-1 0 0,-21 21 16,0 1-16,0-1 0,-21 0 15,0 0-15,0 0 0,0 0 0,0 22 16,0-22-16,-21 0 0,0 0 0,0 0 16,-21-21-16,20 22 0,-20-1 15,21-21-15,-21 21 0,20-21 0,1 0 16,0 0-16,0 21 0,0-21 16,0 0-16,42 0 31,0-21-16,21 21-15,-21-21 0</inkml:trace>
  <inkml:trace contextRef="#ctx0" brushRef="#br0" timeOffset="55055.82">25654 6541 0,'0'21'0,"0"0"15,-21-21-15,0 21 0,-1 0 0,1-21 16,21 21-16,-21 1 0,0-1 16,0 21-16,0-21 0,21 0 0,-22 1 15,1-1-15,21 0 0,-21 0 0,21 0 16,0 0-16,0 1 0,-21-1 16,21 0-16,0 0 0,0 0 15</inkml:trace>
  <inkml:trace contextRef="#ctx0" brushRef="#br0" timeOffset="55299.68">25146 7049 0,'0'0'0,"-21"0"0,0 21 16,-1-21-16,22 21 0,0 0 15,0 0 1,0 0-16,22-21 0,-1 0 16,0 0-16,21 0 0,-21 0 0,1 0 15,20 0-15,-21 0 0,0 0 16,22 0-16,-22 0 0,21 0 16,-21 0-16,0-21 0,1 21 0,-1-21 15,0 21-15,0-21 0,0 21 16,-21-21-16,0 0 0,21-1 0,-21 1 15,22 0-15,-1 0 0</inkml:trace>
  <inkml:trace contextRef="#ctx0" brushRef="#br0" timeOffset="55523.55">25336 6604 0,'0'0'0,"0"-21"0,-21 21 0,21-21 16,21 21-1,1 0-15,-1 0 0,0-21 16,0 21-16,21 0 0,-20 0 16,-1 0-16,21 0 0,-21-22 0,22 22 15,-1 0-15,-21 0 0,0 0 16,22 0-16,-22 0 0,0 0 0,-21 22 31</inkml:trace>
  <inkml:trace contextRef="#ctx0" brushRef="#br0" timeOffset="58419.71">1778 8721 0,'0'0'0,"0"-21"15,0-1-15,0 1 16,0 0-16,-21 21 0,0-21 0,-1 21 15,1 0-15,21-21 0,-21 21 16,0 0-16,0 0 0,0 0 16,-1 0-16,-20 21 0,21 0 0,0 0 15,0 0-15,-22 22 0,22-1 16,-21 0-16,-1 1 0,22 20 0,-21 1 16,21-22-16,-22 22 0,1-1 15,21 1-15,-21-1 0,20 1 0,1-1 16,21 1-16,0-1 0,0 1 15,0-22-15,0 21 0,0-20 0,0 20 16,0-20-16,21-22 16,1 21-16,-1-21 0,21 22 0,0-22 15,-20 0-15,20-21 0,0 21 16,1-21-16,20 0 0,-21 0 0,1 0 16,20 0-16,-20-21 0,-1 0 15,21 0-15,-20-1 0,20 1 0,-20 0 16,20-21-16,-21-1 0,22 1 15,-22 0-15,1-1 0,-1-20 0,21 21 16,-41-22-16,20 22 0,0-22 0,-21 1 16,1-1-16,-1 1 0,-21-1 15,0 1-15,0-22 0,0 22 0,0-1 16,-21 1-16,-22-1 16,22 22-16,-21-1 0,-1 1 0,22 0 15,-21 21-15,0-1 0,-1 1 16,1 21-16,0 0 0,-1 0 0,1 0 15,-22 21-15,22 1 0,0-1 16,-1 0-16,1 21 0,0 1 0,21 20 16,-22-21-16,22 22 0,0-1 15,21-20-15,0 20 0,0-20 0,0 20 16,0-21-16,0 1 0,21-22 16,0 21-16,0 1 0,22-22 0,-22 0 15,21 0-15,1 0 0,-1 0 16,0-21-16,1 0 0,-1 22 15,0-22-15</inkml:trace>
  <inkml:trace contextRef="#ctx0" brushRef="#br0" timeOffset="60174.7">2942 9186 0,'0'0'0,"0"-21"15,0-63 1,0 62-16,0 1 16,-21 21-16,0 0 15,0 0-15,-1 0 0,1 21 0,0 1 16,-21-1-16,21 0 0,-1 0 16,-20 21-16,21 1 0,0-1 0,-22 0 15,22 1-15,0-1 0,0 0 16,21 1-16,0-1 0,0-21 0,0 22 15,0-22-15,0 21 0,21-21 16,-21 0-16,21-21 0,0 22 0,1-22 16,20 0-16,-21 0 0,0 0 15,0-22-15,1 1 0,-1 21 0,21-21 16,-21-21-16,0 21 0,1-1 0,-1 1 16,0-21-16,0 21 15,0-22-15,-21 22 0,0-21 0,21 0 16,-21 20-16,0-20 0,0 21 0,0 0 15,0 0-15,0-1 0,0 1 16,0 42 0,0 1-16,0-1 15,0 0-15,0 0 0,0 21 0,0-20 16,0-1-16,0 21 0,0-21 0,0 0 16,0 22-16,0-22 0,0 0 15,0 0-15,22 0 0,-22 1 16,21-1-16,0 0 0,0-21 0,0 0 15,0 0-15,1 0 16,-1 0-16,0-21 0,0 21 0,0-21 16,0-1-16,1 1 0,-1 0 15,0 0-15,0 0 0,0 0 0,-21-22 16,21 22-16,-21-21 0,22 21 16,-22-22-16,0 22 0,0-21 0,0 21 15,0-1-15,0 1 0,0 0 0,0 42 47,0 0-47,-22 1 16,22-1-16,0 21 0,0-21 0,0 0 0,0 1 15,0 20-15,0-21 0,0 0 16,0 0-16,0 1 0,22-1 16,-22 0-16,21-21 0,-21 21 0,21-21 15,0 0-15,0 0 0,0 0 0,1 0 16,-1 0-16,0 0 0,0 0 15,0 0-15,0-21 0,1 0 16,-1 0-16,0-1 0,0 1 16,-21 0-16,0-21 0,21 21 0,-21-1 15,21-20-15,-21 21 0,0-21 16,0 20-16,22 1 0,-22 0 0,0 0 16,21 0-16,-21 42 31,0 0-16,0 0-15,-21 0 0,21 22 0,-22-22 16,22 0-16,0 21 0,0-20 16,0-1-16,0 21 0,0-21 0,0 0 15,0 1-15,0-1 0,22 0 0,-22 0 16,21 0-16,0 0 0,0-21 16,0 0-16,0 0 0,1 0 0,20 0 15,-21 0-15,0 0 0,22-21 16,-22 0-16,0 0 0,0 0 15,0 0-15,0-1 0,22 1 0,-43 0 16,21-21-16,0-1 0,0 1 0,0 0 16,-21-1-16,0 1 0,22-21 15,-1 20-15,-21-20 0,21 20 0,-21-20 16,0 21-16,0-1 0,0 1 16,0 21-16,0 0 0,0-1 0,0 1 15,0 42 1,-21-21-16,21 43 15,0-22-15,0 0 0,0 21 0,-21 1 16,21-1-16,0 0 0,0 22 16,0-22-16,0 1 0,0-1 15,0 0-15,0 1 0,0-1 0,0 0 16,0-21-16,0 22 0,0-22 16,0 0-16,21 0 0,0 0 0,0 1 15,0-22-15,0 0 0,1 0 0,-1 0 16,0 0-16,0 0 0,21 0 15,-20 0-15,20-22 0,-21 1 0,21 0 16,-20 0-16,20 0 0,-21 0 0,21-22 16,-20 1-16,-1 21 0,0-22 15,0-20-15,0 21 0,-21-1 16,0-20-16,21 20 0,-21-20 0,0 21 16,22-1-16,-22 1 0,0 0 15,0 20-15,0 1 0,0 0 0,0 0 16,-22 21-1,22 21-15,0 0 0,-21 0 16,21 22-16,0-1 0,0 0 0,0 1 16,0-1-16,0 0 0,0 1 0,0-1 15,0 0-15,0 1 0,0-1 16,0 0-16,0-20 0,0 20 0,0-21 16,-21 0-16,21 0 0,0 1 0,0-1 15,0 0-15,-21-21 16,21-21 15,0 0-15,0-1-16,0 1 0,21 0 0,0-21 15,-21 21-15,21-1 0,1-20 0,-1 0 16,0 21-16,0-22 0,0 22 16,0-21-16,1 21 0,20-1 0,-21 1 15,0 21-15,0 0 0,1 0 0,-1 0 16,0 21-16,0 1 0,0-1 15,-21 0-15,21 0 0,-21 21 0,0-20 16,0-1-16,0 21 0,0-21 16,0 22-16,0-22 0,0 0 15,-21 0-15,0 0 0,21 0 0,-21 1 16,21-1-16,-21 0 0,21 0 16,-21-21 15,21-21-31,-22 0 0,22 0 15</inkml:trace>
  <inkml:trace contextRef="#ctx0" brushRef="#br0" timeOffset="60383.58">4106 8996 0,'0'0'0,"0"21"15,21-21 1,1 0 0,-1 0-16,21 0 0,-21 0 15,22-21-15,-22 21 0,21 0 0,0-21 16,-20 21-16,20-21 0,-21 21 16,21-22-16,-20 22 0,-1-21 0</inkml:trace>
  <inkml:trace contextRef="#ctx0" brushRef="#br0" timeOffset="61143.56">6562 8911 0,'0'-21'16,"0"-21"-1,0 21-15,0-1 16,21 1-16,-21 0 0,21 0 0,-21 0 16,21 0-16,-21-1 0,0 1 0,21 0 15,-21 0-15,21 0 0,-21 0 16,0-1-16,22 1 16,-22 42 15,0 1-31,0-1 15,0 0-15,0 21 0,0-21 0,0 22 16,0-1-16,0 0 0,0 1 16,0 20-16,0-20 0,0-1 0,0-21 15,0 21-15,0 1 0,0-22 0,0 21 16,0-21-16,0 1 0,0-1 16,0 0-16,0 0 0,0 0 0,0 0 15,-22-21-15,1 22 0,0-22 16,0 0-16,0 21 15,0-21-15,-22 0 0,22 0 0,-21 0 16,21 0-16,-22 0 0,22 0 0,-21 0 16,21 0-16,-1-21 0,-20 21 15,21-22-15,0 22 0,0 0 16,21-21-16,21 21 16,0 0-1,0 0-15,0 0 0,0 0 0,22 0 16,-1-21-16,0 21 0,1 0 0,-1 0 15,0 0-15,1 0 16,-1 0-16,0-21 0,1 21 0,-1 0 16,0 0-16,-20 0 0,20 0 0,-21-21 15,0 21-15,0 0 0,1 0 16,-22-21-16,21-1 16,0 1-16,0 21 15,-21-21-15,21 21 0</inkml:trace>
  <inkml:trace contextRef="#ctx0" brushRef="#br0" timeOffset="61479.23">7429 8932 0,'0'22'15,"22"-22"32,-1 0-47,0-22 16,-21 1-1,0 0-15,0 0 16,-21 21 0,0-21-16,-1 21 15,1 0 1,0 0-16,0 21 15,21 0-15,0 0 16,0 0 0,21-21-16,0 0 15,0 0-15,1 0 0,20 0 0,0 0 16</inkml:trace>
  <inkml:trace contextRef="#ctx0" brushRef="#br0" timeOffset="61959.07">8255 8721 0,'0'0'0,"0"-21"0,-21-43 31,0 64-31,-1 0 0,1 0 16,0 0-16,0 0 0,0 21 15,0 0-15,-1 1 0,22-1 0,-21 0 16,0 0-16,0 21 0,0-20 15,0 20-15,-1 0 0,1 1 0,0-1 16,21 0-16,-21-21 0,21 22 16,0-22-16,0 21 0,0-21 0,0 1 15,21-1-15,0 0 0,0 0 0,1 0 16,-1-21-16,21 0 0,-21 21 0,22-21 16,-22 0-16,21 0 15,-21 0-15,22 0 0,-22-21 0,21 21 16,-21-21-16,0 0 0,1 0 0,20 0 15,-21-1-15,-21-20 0,21 21 16,0-21-16,1-1 0,-22 1 0,0-22 16,0 22-16,0-21 0,0 20 0,0 1 15,0 0-15,-22-1 0,22 1 16,-21 21-16,0 0 0,0-1 0,0 1 16,0 21-16,-1 0 0,1 0 0,0 0 15,0 0-15,0 21 16,0-21-16,-1 22 0,22-1 0,0 0 15,-21 0-15,21 0 0,0 0 0,0 1 16,0-1-16,0 21 0,21-21 16,1 0-16,-1-21 0,0 22 0</inkml:trace>
  <inkml:trace contextRef="#ctx0" brushRef="#br0" timeOffset="62639.16">9694 8805 0,'0'0'0,"-42"0"0,21 0 15,0 0-15,-1 0 0,1 0 16,42 0 0,1 0-16,20 0 15,-21 0-15,21 0 0,1 0 0,-1 0 16,22 0-16,-22 0 0,21 0 0,-20 0 16,20 0-16,1 0 15,-22 0-15,0 0 0,1 0 0,-1 0 16,0 0-16,1 0 0,-22 0 0,0 0 15,0-21-15,0 21 0,-21-21 16,0 0 0,0 0-16,-21 0 15,0 21-15,0 0 0,-21-22 16,20 22-16,-20 0 0,21-21 0,-21 21 16,-1 0-16,22 0 0,-21 0 0,21 0 15,-1 0-15,1 0 0,0 0 16,42 0-1,0 0 1,1 0-16,20 0 0,0 0 16,1-21-16,-1 21 0,0 0 0,1 0 15,-22 0-15,21 0 0,0 0 0,-20 0 16,20 0-16,-21 0 0,0 0 16,0 0-16,-21 21 15,0 0-15,0 1 0,0 20 0,-21-21 16,0 21-16,0 1 0,-21-22 15,20 21-15,-20 1 0,21-1 0,-21 0 16,20-21-16,-20 22 0,0-22 16,21 0-16,-22 21 0,22-20 0,-21-1 15,21 0-15,-1-21 0,1 21 16,0 0-16,0-21 0,21 21 16</inkml:trace>
  <inkml:trace contextRef="#ctx0" brushRef="#br0" timeOffset="63439.53">12065 8784 0,'0'0'0,"0"21"15,21-21 1,0 0-1,0 0-15,1-21 0,20 0 0,-21 21 16,21-21-16,1 0 0,-1 0 0,0-1 0,1 1 16,-1 0-16,0 0 15,-20 0-15,20 0 0,-21-1 0,0 1 16,0-21-16,-21 21 0,0 0 0,0-1 16,0 1-16,0-21 0,0 21 15,-21 0-15,0 21 0,0 0 16,0 0-16,0 21 15,-1-21-15,1 42 0,21-21 0,-21 22 16,21-1-16,-21-21 0,21 43 0,0-22 16,0 0-16,0 22 0,0-22 15,0 22-15,0-1 0,0-21 0,0 1 16,0 20-16,0-20 0,0-1 0,0 0 16,0-21-16,0 22 15,0-22-15,0 0 0,0 21 0,-21-20 16,0-1-16,-1-21 0,-20 21 15,21-21-15,0 0 0,-22 0 16,22 0-16,-21 0 0,0 0 16,-1-21-16,1 21 0,21-21 0,-22-1 15,22 22-15,0-21 0,0 0 0,0 0 16,0 0-16,21 0 16,0-1-16,0 1 0,0 0 15,21 21-15,0 0 0,0 0 0,0-21 16,0 21-16,22 0 0,-22-21 15,21 21-15,1 0 0,-22 0 16,21-21-16,0-1 0</inkml:trace>
  <inkml:trace contextRef="#ctx0" brushRef="#br0" timeOffset="64463.44">12848 8911 0,'0'0'15,"0"43"1,-21-22-16,21 0 0,-21 21 0,0-21 15,21 1-15,-22 20 0,22-21 16,0 0-16,-21 0 0,21 1 0,0-1 16,-21 0-16,21 0 0,0 0 15,0 0-15,0 1 0,21-22 32,0 0-32,1 0 0,-1 0 15,0 0-15,0-22 0,0 1 16,0 0-16,1 0 0,-1 0 15,0 0-15,0-1 0,0 1 0,0-21 16,1 21-16,-1-22 0,-21 22 0,0 0 16,21 0-16,-21 0 0,21 0 15,-21 42 1,0 0-16,0 0 16,0 0-16,0 22 15,-21-22-15,21 0 0,0 0 0,0 0 16,0 22-16,0-22 0,0 0 15,0 0-15,0 0 0,21-21 16,0 0-16,0 0 16,1 0-16,-1 0 0,0 0 0,0 0 15,21 0-15,-20 0 0,-1-21 0,0 21 16,0-21-16,0 0 0,0 0 16,1-1-16,-1 1 0,-21 0 0,21 0 15,0-21-15,-21 20 0,0-20 0,0 21 16,21 0-16,-21 0 0,21-1 15,-21 1-15,0 0 0,0 42 32,0 0-32,0 1 0,0-1 0,0 0 15,0 0-15,0 0 0,0 0 16,0 22-16,0-22 0,0 0 0,0 0 16,0 0-16,0 1 0,0-1 15,0 0-15,0 0 16,22-21-16,-1 0 0,0 0 15,0 0-15,21 0 0,-20 0 16,-1 0-16,0 0 0,21 0 16,-21 0-16,1-21 0,20 0 0,-21 21 15,0-21-15,0-1 0,1 1 0,-1 0 16,0 0-16,0 21 0,0-21 0,-21 0 31,0 42-15,-21 0-1,21 0 1,0 0-16,0 0 16,0 1-16,0-1 15,21-21-15,0 0 16,1 0-16,-1 0 0,21 0 0,-21 0 16,22 0-16,-22 0 0,21 0 15,0 0-15,-20 0 0,20-21 0,-21-1 16,21 22-16,-20-21 0,-1 0 15,0 0-15,0-21 0,0 20 0,-21-20 16,0 21-16,0-21 0,0-1 0,0 1 16,-21 0-16,0 20 0,0 1 15,0 0-15,-1 0 0,-20 0 0,21 21 16,-21 0-16,20 0 0,-20 0 0,21 21 16,-21 0-16,20 0 0,-20 0 15,21 1-15,0-1 0,0 0 0,21 21 16,0-21-16,-22 1 0,22-1 15,0 0-15,0 0 0,0 0 16,0 0-16,22-21 16,-1 0-16,0 0 0,21 0 15</inkml:trace>
  <inkml:trace contextRef="#ctx0" brushRef="#br0" timeOffset="66347.89">15663 8954 0,'0'0'0,"-21"21"0,21 0 0,-21 0 16,21 0-16,-21-21 0,21 21 16,21-21-1,0 0 1,0-21-16,0 21 0,-21-21 16,22 0-16,-1 0 0,0-22 15,0 22-15,0-21 0,0 21 0,1-22 16,-1 1-16,21 0 0,-21-1 15,0 1-15,1 0 0,-1-1 0,0 1 16,-21 0-16,21 21 0,-21-1 0,0 1 16,21 0-16,-21 42 15,-21-21 1,0 43-16,21-22 0,-21 0 0,0 21 16,-1 1-16,22-1 0,-21 0 15,0 1-15,0 20 0,0-21 16,0 1-16,-1-1 0,1 22 0,0-22 15,21 0-15,-21-21 0,0 22 16,0-22-16,-1 21 0,1-21 0,0 1 16,21-1-16,-21-21 0,21 21 0,-21-21 15,21-21 1,0 0 0,0-1-16,0-20 0,0 21 15,0 0-15,0-22 0,0 1 16,21 21-16,0-21 0,-21-1 0,21 1 15,0 21-15,-21 0 0,22-1 0,-22 1 16,21 0-16,0 21 16,-21 21-1,21 0-15,-21 1 0,0-1 0,21 21 16,-21-21-16,0 22 0,0-22 16,0 0-16,21 21 0,-21-21 0,22 1 15,-1-1-15,0 21 0,-21-21 0,21-21 16,21 21-16,-20 1 0,-1-22 15,21 0-15,0 21 0,-20-21 0,20 0 16,0 0-16,1 0 0,-1 0 0,0 0 16,1-21-16,-1 21 0,0-22 15,1 1-15,-1 0 0,0 0 0,-21 0 16,22-22-16,-22 1 0,0 21 16,0-21-16,-21-1 0,0 1 15,0 0-15,0 20 0,0 1 0,0-21 16,0 21-16,-21 0 0,0 21 15,0 0-15,0 0 0,-1 0 16,1 21-16,0 0 0,0 0 0,0 0 16,0 0-16,-1 22 0,1-22 0,0 21 15,21 1-15,-21-22 0,21 21 16,0-21-16,0 0 0,0 1 0,0 20 16,21-21-16,0-21 0,0 21 0,1 0 15,-1-21-15,21 0 0,-21 22 16,0-22-16,22 0 0,-22 0 15,0 0-15,21 0 0,-20-22 0,-1 22 16,21-21-16,-21 0 0,0 0 16,1 0-16,-1 0 0,0-22 0,0 1 15,0 21-15,-21-22 0,21 22 0,1-21 16,-1 21-16,-21 0 0,0-1 16,21 1-16,-21 42 31,0 1-31,0-1 0,0 0 15,0 0-15,-21 0 0,21 22 0,0-22 16,0 0-16,0 0 0,0 0 16,0 0-16,0 1 0,0-1 15,0 0-15,0 0 0,0 0 16,21-21-16,0 21 0,0-21 16,0 0-16,1 0 0,-1 0 15,0 0-15,0 0 0,0 0 0,0 0 16,1-21-16,-1 0 0,-21 0 0,21 21 15,0-21-15,0-22 0,-21 22 16,21 0-16,1 0 0,-1-21 0,-21 20 16,21 1-16,0 0 0,-21 0 0,0 0 15,21 21-15,-21-21 16,0 42 0,0 0-1,0 0-15,0 0 0,0 22 16,0-22-16,0 0 0,0 0 15,0 0-15,0 0 0,0 1 16,0-1-16,0 0 0,0 0 16,21-21-16,1 21 15,-1-21-15,21 0 0,-21 0 0,0 0 16,1 0-16,-1 0 0,21 0 16,-21 0-16,22 0 0,-22-21 0,21 21 15,-21-21-15,0 0 0,1 0 0,-1-1 16,0 1-16,0 0 0,0-21 15,-21 21-15,21-1 0,-21-20 16,0 21-16,0 0 0,0 0 0,0-1 16,0 1-1,-21 21-15,0 21 16,0-21-16,0 22 0,21-1 0,-21 0 16,-1 21-16,22-21 0,0 1 15,-21-1-15,21 21 0,0-21 0,0 0 16,0 1-16,0-1 0,0 0 0,0 0 15,0 0-15,21-21 0,1 0 16,-1 21-16,0-21 16,0 0-16,21 0 0,-20 0 15,-1 0-15,0 0 0,21-21 0,-21 0 16,1 21-16,20-21 0,-21 0 16,0 0-16,0-22 0,1 22 0,-1-21 15,0-1-15,0 1 0,0 0 0,-21-22 16,21 22-16,1 0 0,-1-1 15,-21 1-15,0 0 0,0-1 0,21 22 16,-21 0-16,0 0 0,-21 42 31,0 0-31,-1 0 0,22 0 0,-21 22 16,0-1-16,0 0 0,21 1 16,0-1-16,0 0 0,-21-20 15,21 20-15,0 0 0,0 1 0,0-22 16,0 21-16,0-21 0,0 0 0,0 1 15,21-1-15,-21 0 0,0 0 16,21-21-16,0 0 0,0 0 16,1 0-16,-1 0 0,0 0 15,0-21-15,0 0 0</inkml:trace>
  <inkml:trace contextRef="#ctx0" brushRef="#br0" timeOffset="67440.35">19664 9017 0,'21'0'0,"0"0"16,-21-21-16,21 21 0,0-21 0,1 0 16,-1-1-16,0 1 0,0-21 15,0 21-15,-21-22 0,21 22 0,-21-21 16,22 21-16,-22-22 0,0 22 0,0-21 15,0 21-15,0 0 0,-22-1 16,1 1-16,0 0 0,-21 21 0,21 0 16,-1 0-16,-20 21 0,21 0 0,0 1 15,0-1-15,-22 21 16,22 0-16,0 1 0,0-1 0,0 0 0,-1 1 16,22 20-16,0-42 0,0 22 15,0-1-15,0-21 0,0 22 16,22-22-16,-22 0 0,21 0 0,21-21 15,-21 21-15,0-21 0,1 0 0,20 0 16,-21 0-16,21 0 0,-20 0 16,20-21-16,-21 0 0,0 21 0,22-21 15,-22 0-15,0-1 0,0-20 0,0 21 16,0-21-16,1-1 0,-22 1 16,0 0-16,0 20 0,21-20 0,-21 0 15,21 21-15,-21-1 0,0 1 0,0 42 31,0 1-31,0-1 16,0 0-16,0 21 0,0-21 0,0 22 16,0-1-16,0-21 0,0 22 15,0-22-15,0 0 0,0 0 0,21 0 16,0 0-16,0-21 0,1 22 0,20-22 16,-21 0-16,0 0 0,22 0 15,-22 0-15,21 0 0,-21-22 0,22 22 16,-22-21-16,0 0 0,21 21 0,-21-21 15,1-21-15,-1 20 16,-21 1-16,21-21 0,-21 21 0,21-22 0,-21 22 16,21-21-16,-21 21 0,0 0 15,0-1-15,0 1 0,0 42 32,0 1-32,0-1 0,0 0 0,-21 0 15,21 0-15,-21 0 0,21 22 16,0-22-16,0 0 0,0 0 0,0 0 15,0 1-15,0-1 0,0 0 0,0 0 16,21-21-16,0 0 16,0 0-16,1 0 0,-1 0 15,0 0-15,0 0 0,0-21 0,0 0 16,1 21-16,-1-21 0,0-1 16,0 1-16,0-21 0,0 21 15,1 0-15,-1-22 0,-21 22 0,21 0 16,-21 0-16,21 0 0,-21-1 15,0 44 1,0-1-16,0 0 16,-21 0-16,21 0 0,-21 0 15,21 1-15,0-1 0,-21 21 0,21-21 16,0 0-16,0 1 0,0-1 0,0 0 16,21 0-16,0-21 15,0 0-15,0 0 0,22 0 0,-22 0 16,21 0-16,0 0 0,1-21 0,-22 0 15,21 0-15,1-1 16,-22 1-16,0 0 0</inkml:trace>
  <inkml:trace contextRef="#ctx0" brushRef="#br0" timeOffset="67675.14">21611 8319 0,'0'0'0,"21"-43"0,0 1 15,1 21-15,-22 0 16,0 42-16,-22 0 15,22 21-15,-42 1 0,21-1 16,0 0-16,0 1 0,-22-1 0,22 0 16,0 22-16,-21-22 0,20 0 15,1 1-15,21-1 0,0 0 0,-21 1 16,21-22-16,0 21 0,0-21 16,0 1-16,0-1 0,0 0 0,21 0 15,0-21-15,1 0 0,-1 0 16,21 0-16,-21 0 0,0-21 15,22 21-15,-22-21 0</inkml:trace>
  <inkml:trace contextRef="#ctx0" brushRef="#br0" timeOffset="68115.34">21929 8297 0,'0'0'0,"21"-42"0,-21 0 0,0 21 15,0-1-15,0 44 16,0 20-16,-21-21 0,-1 21 15,22 1-15,-21-1 0,21-21 16,0 22-16,-21-1 0,0 0 0,21 1 16,-21-1-16,21 0 0,0-21 0,0 22 15,-21-1-15,21-21 0,-22 0 16,22 1-16,0-1 0,0 0 0,0 0 16,-21-21-16,0 0 15,21-21 1,0 0-16,0 0 15,0-1-15,21-20 0,0 21 16,1-21-16,-1 20 0,21 1 16,-21-21-16,22 21 0,-22 0 0,21-1 15,0 1-15,-20 21 0,-1 0 0,21 0 16,-21 0-16,0 21 0,-21 1 16,22-1-16,-22 0 0,0 0 0,21 0 15,-21 22-15,0-22 0,0 21 0,0-21 16,-21 22-16,-1-22 0,22 21 15,-21-21-15,0 0 0,21 1 0,-21-1 16,0 0-16,21 0 16,-21-21-16,-1 0 15,1 0 1,0-21-16,21 0 0</inkml:trace>
  <inkml:trace contextRef="#ctx0" brushRef="#br0" timeOffset="68295.23">21357 8509 0,'0'0'16,"0"-21"-16,21 21 15,0 0 1,1 0-16,-1 0 0,0 0 16,21 0-16,1 0 0,-22 0 15,21 0-15,0-21 0,1 21 0,-1 0 16,22 0-16,-22 0 0,0-21 0,22 21 15,-22 0-15</inkml:trace>
  <inkml:trace contextRef="#ctx0" brushRef="#br0" timeOffset="68687.89">22648 8403 0,'0'0'0,"-42"43"15,21-22-15,0 0 0,-1 0 0,1 0 16,0 0-16,0 22 15,0-22-15,0 0 0,-1 0 0,22 22 16,0-22-16,0 0 0,0 0 0,0 21 16,0-20-16,0-1 0,0 0 15,22 0-15,-1-21 0,0 0 16,0 0-16,0 0 0,22 0 0,-22 0 16,0 0-16,21 0 0,-21 0 15,1-21-15,-1 0 0,0 0 0,0-1 16,0 1-16,0-21 0,1 21 15,-22-22-15,0 22 0,0-21 0,0 21 16,0-22-16,0 1 0,0 21 16,0 0-16,0 0 0,-22-1 0,1 1 15,0 21-15,-21 0 0,21 0 16,-22 0-16,22 21 0,-21 1 0,21-1 16,-22 0-16,22 0 0,21 0 0,0 0 15,0 1-15,0-1 0,0 0 16,0 0-16,0 0 0,21 0 0,0 1 15,22-1-15,-22-21 0,21 21 0,-21-21 16</inkml:trace>
  <inkml:trace contextRef="#ctx0" brushRef="#br0" timeOffset="69039.97">23050 8636 0,'0'-21'0,"0"42"0,22-63 16,-1 21-16,-21-1 0,21 1 0,0 0 15,0 21-15,0 0 0,1 0 16,-1 0-16,21 0 0,-21 0 0,0 0 16,1 0-16,20 21 0,-21 0 0,0 1 15,-21-1-15,21 21 0,-21-21 16,0 0-16,0 1 0,0 20 0,0-21 16,0 0-16,0 0 0,0 1 0,-21-1 15,21 0-15,-21 0 16,0-21-1,0 0-15,21-21 32,0 0-32,0 0 0,0-1 15,0 1-15,0 0 0,0 0 0,21 0 16,-21 0-16,21-1 0,0 1 16,0 0-16,1 0 0,-1 21 0,0-21 15,0 0-15,0 21 0,0 0 0,1-22 16,-1 22-16,0 0 0</inkml:trace>
  <inkml:trace contextRef="#ctx0" brushRef="#br0" timeOffset="69251.85">24045 8530 0,'-106'85'16,"85"-64"-16,0 21 15,0-20-15,0-1 0,21 0 16,0 0-16,-21 21 0,21-20 0,-22-1 15,22 0-15,0 0 0,0 0 16,0 0 0,0-42-1,0 0 1,22 0 0,-22 0-16,21 0 0</inkml:trace>
  <inkml:trace contextRef="#ctx0" brushRef="#br0" timeOffset="69419">23897 8361 0,'0'21'16,"-21"0"0,21 0-16,0 1 15,21-1 1,0-21-16,22 0 15</inkml:trace>
  <inkml:trace contextRef="#ctx0" brushRef="#br0" timeOffset="69963.07">24320 8636 0,'0'0'0,"22"0"15,-1 0-15,0 0 16,0 0-16,0 0 16,0 0-16,1 0 0,-1 0 0,0 0 15,-21 21-15,21-21 0,-21 21 16,0 1-16,0-1 16,0 0-16,-21-21 0,0 21 0,-22 0 15,22 0-15,-21 1 0,0-1 0,-1 0 16,-20 0-16,20-21 0,1 21 15,0 0-15,-1 1 0,1-1 0,21 0 16,0-21-16,0 21 0,21 0 0,0 0 16,21 1-1,0-1-15,0-21 0,21 21 0,-20 0 16,20 0-16,0-21 0,-21 21 16,22 1-16,-1 20 0,-21-21 15,22 0-15,-22 0 0,0 22 0,0-22 16,0 21-16,-21 1 0,0-1 0,0-21 15,0 21-15,0 1 0,0-1 0,0 0 16,-21-20-16,0 20 0,0 0 16,0-21-16,-22 22 0,1-22 0,0 0 15,-1 0-15,1 0 0,0 1 0,-22-22 16,1 0-16,20 21 0,-20-21 16,-1 0-16,22 0 0,-22 0 0,22 0 15,0 0-15,-1 0 0,1-21 0,0-1 16,-1 1-16,22 0 0,0 21 15,0-21-15,21 0 0,0 0 16,0-1-16,0-20 0,42 21 0,-21-21 16,22-1-16,20 22 0,1-21 0,-1-1 15</inkml:trace>
  <inkml:trace contextRef="#ctx0" brushRef="#br0" timeOffset="70435.28">25167 8784 0,'0'0'0,"0"-21"16,0-21-16,0 21 0,0-1 15,0 1-15,-21 0 0,0 0 0,0 21 16,-22 0-16,1-21 0,0 21 0,-1 0 16,1 0-16,0 0 0,-1 21 15,1 0-15,0 0 0,-1 0 0,1 1 16,0-1-16,20 0 0,1 21 0,-21-21 15,42 1-15,-21 20 0,21-21 16,0 0-16,0 0 0,0 1 16,0-1-16,21 0 0,-21 0 0,21-21 15,0 0-15,22 0 0,-22 0 16,0 0-16,0 0 0,21 0 0,-20 0 16,-1-21-16,21 21 0,-21-21 15,0 0-15,1 21 0,20-43 16,-21 22-16,0 0 0,0 0 0,22-22 15,-22 22-15,0 0 0,0 0 16,-21 42 0,0 0-16,-21 22 15,21-22-15,-21 21 0,21-21 16,-21 22-16,21-22 0,0 0 0,0 0 16,0 0-16,0 0 0,0 1 0,0-1 15,0 0-15,21-21 16,0 0-1,0 0-15,0-21 16,1 0-16</inkml:trace>
  <inkml:trace contextRef="#ctx0" brushRef="#br0" timeOffset="71678.78">25358 8361 0,'0'-21'15,"0"42"-15,0-21 32,0 21-32,0 0 0,0 0 0,0 22 15,0-1-15,-22-21 0,22 22 16,-21 20-16,0-21 0,21 1 0,-21 20 16,21-20-16,0-1 0,0 0 15,0 1-15,0-22 0,0 21 0,0-21 16,0 0-16,0 1 0,0-1 0,0 0 15,21-21 1,0 0-16,0 0 0,1 0 0,-1 0 16,0-21-16,0 21 0,0-21 15,0-1-15,1 1 0,-1 0 16,0-21-16,0 21 0,0-1 16,0-20-16,1 21 0,-1-21 15,0 20-15,0 1 0,-21 0 16,0 42-1,0 0-15,-21 1 0,0-1 16,0 0-16,21 0 0,-22 21 16,22-20-16,-21-1 0,21 0 0,-21 0 15,21 0-15,0 0 0,0 1 0,0-1 16,0 0-16,0 0 16,21-21-16,0 0 0,1 0 0,-1 21 15,0-21-15,0 0 0,0 0 16,0 0-16,1 0 15,-1-21-15,0 0 0,21 21 0,-21-21 16,1 0-16,-1-1 0,21 1 0,-21 0 16,0 0-16,1 0 0,-1 0 15,0-1-15,0 22 0,-21-21 16,-42 42 0,21-21-16,-1 22 15,1-1-15,0-21 0,0 21 0,0 0 16,0 0-16,21 0 0,0 1 15,0-1-15,0 0 16,0 0 0,0 0-16,21-21 0,0 0 15,0 0-15,0 0 16,0 0-16,1 0 16,-22-21-16,21 0 0,-21 0 0,0 0 15,21-1-15,-21 1 0,21 0 16,-21 0-16,0 0 0,0 0 0,0-1 15,0 1-15,0 0 0,0 0 0,21 21 16,-21-21 0,21 21-1,1 0 1,-1 0-16,0-21 16,0 21-16,0 0 0,0 0 15,22 0-15,-22 0 0,0 0 16,0 0-16,0 0 0,1 0 0,-1 21 15,0-21-15,-21 21 0,21 0 0,-21 0 16,0 0-16,0 1 16,0-1-16,0 0 0,0 0 0,0 0 15,-21-21-15,21 21 0,-21 1 16,0-22-16,21 21 0,-22 0 0,22 0 16,-21-21-16,0 0 15,21-21 32,0 0-31,0 0-16,21-1 15,0 1-15,1 0 0,-1-21 0,0 21 16,0-1-16,21 1 0,-20-21 16,-1 21-16,21 0 0,-21-1 0,22 1 15,-22 21-15,0 0 0,21 0 0,-21 0 16,1 21-16,-22 1 15,0-1-15,0 0 0,0 0 0,0 0 0,0 0 16,0 1-16,-22 20 0,1-21 0,0 0 16,21 0-16,-21 1 15,21-1-15,-21 0 0,21 0 0,-21-21 16,21 21-16,0 0 0,-22-21 0,1 0 16,21 22-16,-21-22 15,0 0 1,21-22-1,0 1-15</inkml:trace>
  <inkml:trace contextRef="#ctx0" brushRef="#br0" timeOffset="71890.67">26437 8509 0,'-42'-21'15,"21"21"-15,-1 0 0,1 0 0,0 0 16,0 0 0,0 0-1,0 0 1,-1 0 0,1 0-16,0 0 15,0 0-15</inkml:trace>
  <inkml:trace contextRef="#ctx0" brushRef="#br0" timeOffset="72106.53">25273 8678 0,'0'0'0,"0"22"16,0-1-16,21-21 15,0 21-15,0-21 0,1 0 0,20 0 16,-21 0-16,21 0 0,-20 0 15,20 0-15,0 0 0,-21 0 16,22 0-16,-22 0 0,21 0 0,-21 0 16,1 0-16</inkml:trace>
  <inkml:trace contextRef="#ctx0" brushRef="#br0" timeOffset="74858.84">2138 11409 0,'0'0'0,"0"-42"0,0-64 15,0 85-15,0-22 16,0 22-16,-21 0 0,-1 0 16,22 0-16,-21 21 0,0 0 0,0-22 15,-21 22-15,20 0 0,1 22 16,-21-1-16,0 0 0,-1 0 15,1 21-15,0 1 0,-1 20 16,1 1-16,0-1 0,-1 1 0,1-1 16,0 1-16,-1 20 0,1 1 15,21-21-15,0 20 0,21-20 0,0 20 16,0-41-16,21 20 0,0 1 16,21-22-16,-21-21 0,22 22 0,-1-22 15,0 0-15,22 0 0,-22-21 16,1 0-16,20 0 0,-21 0 0,22 0 15,-22-21-15,1 0 0,20 0 16,-21-1-16,22 1 0,-22-21 0,1 0 16,20-1-16,-21 1 0,1 0 15,-22-1-15,21-20 0,-21-1 16,22 22-16,-43-22 0,0 1 0,0-1 16,0 1-16,0-22 0,-21 22 15,-1-22-15,1 22 0,-21-1 0,0 1 16,-1-1-16,1 22 0,-22-1 15,22 22-15,0 0 0,-1 21 0,1 0 16,0 21-16,-1 0 0,-20 22 0,42-1 16,-22 22-16,1-1 0,0 1 15,21-1-15,-1 22 0,1-22 0,21 1 16,0 20-16,0-20 0,0-1 16,21 1-16,1-1 0,-1 1 15,0-22-15,21 22 0,1-22 16,-22 0-16,21-20 0,0-1 0,22 0 15,-22 0-15,22 0 0,-1-21 16,1 0-16,-1 0 0,1 0 0,-1-21 16,1 0-16,-1 0 0,1 0 15,-22-1-15,22 1 0,-22-21 0,21 21 16,-20-22-16,-1 1 0,0 21 0,-20-21 16,-1-1-16,21 1 0,-21 0 15,-21-1-15,0 22 0,0-21 0,0-1 16,0 22-16,0-21 0,0 21 0,0 0 15,-21 21 1,0 0-16,0 0 0,0 0 16,-1 0-16,1 21 0,0 21 15,0-21-15,0 0 0,0 22 0,-1-1 16,22-21-16,0 22 0,-21-1 0,21 0 16,0-21-16,-21 22 0,21-22 15,0 21-15,0-21 0,0 1 0,21-1 16,0-21-16,1 0 15,-1 0-15,0 0 0,0 0 16,0-21-16,0 21 0,1-22 16,-22 1-16,21 0 0,0 0 15,0-21-15,-21 20 0,0 1 0,0-21 16,0 21-16,0-22 0,0 22 0,0-21 16,0 21-16,0 0 0,0-1 15,21 22 1,-21 22-1,0-1-15,0 0 0,0 0 0,0 0 16,0 22-16,21-22 0,-21 0 0,0 0 16,0 21-16,0-20 0,22-1 15,-1 0-15,0 0 0,0 0 16,0-21-16,0 0 0,1 0 16,-1 0-16,21 0 0,-21 0 0,0 0 15,1-21-15,20 0 0,-21 21 16,21-21-16,-20 0 0,-1-1 15,21 1-15,-21 0 0,-21 0 0,21-21 16,-21 20-16,22-20 0,-22 21 0,0 0 16,0 0-16,0-1 0,0 1 15,0 0-15,0 42 32,0 22-32,0-22 0,0 0 15,0 0-15,0 21 0,0-20 16,0-1-16,0 21 0,0-21 0,0 0 15,21 1-15,-21-1 0,21-21 16,0 21-16,0-21 0,0 0 16,1 0-16,-1 0 0,0-21 0,0 21 15,21-21-15,-20-1 0,-1 1 16,0 21-16,0-21 0,0 0 0,0 0 16,-21-22-16,0 22 0,22 0 0,-22 0 15,0 0-15,21-22 0,-21 22 16,0 0-16,0 0 0,0 0 0,0 0 15,0 42 17,0 0-32,0 0 0,0 0 15,0 22-15,0-22 0,0 0 0,0 0 16,0 0-16,0 0 0,0 22 16,0-22-16,0 0 0,21 0 15,0-21-15,0 0 0,0 0 0,22 0 16,-22 0-16,0 0 15,0-21-15,0 21 0,1-21 0,20 0 16,-21 0-16,0-1 0,0 1 16,22 0-16,-22 0 0,0-21 0,0-1 15,0 22-15,1-21 0,-22-1 0,0 1 16,21 0-16,-21-22 0,0 22 16,0-22-16,0 22 0,21 0 15,-21-1-15,0 1 0,0 0 0,0 21 16,0 42-1,0 21-15,0 0 16,0 1-16,-21 20 0,0-20 0,21 20 16,0 1-16,-22-22 0,22 21 0,0-20 15,0-1-15,0 0 0,0-20 16,0 20-16,0-21 0,22 0 0,-1 0 16,0-21-16,0 0 0,0 0 0,22 0 15,-22 0-15,21 0 0,-21 0 16,22 0-16,-22-21 0,21 0 15,-21 0-15,0 0 0,22 0 0,-22-1 16,0 1-16,0-21 0,0 21 16,-21-22-16,22 1 0,-1 0 0,-21-1 15,0 1-15,21-21 0,0 20 0,-21-20 16,21 20-16,-21 1 0,0 21 16,0-21-16,0 20 0,0 44 31,0 20-31,0-21 0,0 21 15,0 1-15,0-1 0,0 0 0,0 22 16,-21-22-16,21 1 0,-21-1 0,21-21 16,-21 21-16,21 1 0,0-22 15,0 0-15,0 0 0,-21 0 16,21 1-16,0-1 0,-22-21 0,22 21 16,0-42 15,0 0-31,0-22 15,0 22-15,0 0 0,0-21 0,22 20 16,-1-20-16,21 0 0,-21-1 16,22 1-16,-22 0 0,42 21 0,-20-22 15,-1 22-15,21 21 0,-20 0 0,-1 0 16,0 0-16,1 21 16,-22 0-16,0 1 0,0-1 0,0 0 15,-21 21-15,0-21 0,0 1 0,0 20 16,0-21-16,0 0 0,-21 0 0,0 22 15,0-22-15,0-21 0,0 21 16,21 0-16,-22 0 0,1-21 0,21 22 16,-21-22-16,0 0 0,0 0 15,0 0-15</inkml:trace>
  <inkml:trace contextRef="#ctx0" brushRef="#br0" timeOffset="75087.71">4466 11430 0,'0'0'16,"21"0"-1,0 0-15,1-21 0,20 21 16,-21-21-16,21 0 0,-20 21 15,20-22-15,0 1 0,1 21 0,-22-21 16,21 0-16,0 21 0,-20-21 0,20 21 16,-21-21-16,0 21 15</inkml:trace>
  <inkml:trace contextRef="#ctx0" brushRef="#br0" timeOffset="75895.46">7048 11134 0,'0'0'16,"-21"-21"-16,21-1 15,0 1-15,0 0 0,0 0 16,0 0-16,0 0 0,0-1 16,0 1-16,0 0 15,21 0-15,1 21 0,-1-21 0,0 21 16,0 0-16,0 0 0,0 0 0,1 0 16,-1 0-16,0 21 0,0 0 15,0 0-15,0 0 0,1 1 0,-1 20 16,-21 0-16,0 1 0,0-1 0,0 0 15,0 1-15,0-1 0,0 21 16,-21-20-16,-22-1 0,22 0 16,-21 1-16,21-1 0,-22-21 0,1 22 15,0-22-15,-22 0 0,22 21 0,-1-21 16,1 1-16,-21-22 0,20 21 16,1 0-16,0-21 0,20 0 0,-20 0 15,0 0-15,21 0 0,-1 0 0,1-21 16,21 0-16,0-1 0,0 1 15,0-21-15,0 21 0,0-22 0,0 1 16,0 0-16,21-1 0,1 1 0,-1 0 16,0-1-16,0 1 0,21 21 15,-20-21-15,20 20 0,0 1 0,1 21 16,-1 0-16,-21 0 0,21 21 16,-20 1-16,20-1 0,-21 21 15,0 0-15,0-20 0,1 20 0,-1 0 16,-21 1-16,21-22 0,-21 21 0,0-21 15,0 22-15,0-22 0,0 0 16,21 0-16,-21 0 0,0 0 0,21-21 16,-21 22-16,21-22 31,1 0-31,-1 0 16,0-22-16,-21 1 0,21 0 15,0 0-15,0 0 0</inkml:trace>
  <inkml:trace contextRef="#ctx0" brushRef="#br0" timeOffset="76199.67">7705 11409 0,'0'21'0,"0"-42"0,0 63 0,0-21 15,0 1-15,21-22 16,0 0-16,0 0 15,0 0-15,0 0 16,-21-22-16,22 1 0,-22 0 16,0 0-16,0 0 15,0 0-15,0-1 0,0 1 16,-22 0-16,1 21 0,21-21 16,-21 21-16,0 0 15,0 0-15,21 21 16,0 0-16,0 0 15,0 1-15,0-1 16,0 0-16,0 0 16</inkml:trace>
  <inkml:trace contextRef="#ctx0" brushRef="#br0" timeOffset="76686.39">8403 11028 0,'0'0'0,"0"-21"0,-21 21 15,0 0 1,0 0-16,-1 0 0,1 0 16,0 21-16,0 0 0,0 0 15,0 22-15,-1-22 0,1 21 16,21 0-16,-21 1 0,0-1 0,0 0 15,0 1-15,21-1 0,0 0 16,0-20-16,0 20 0,0 0 0,0-21 16,0 1-16,21-1 0,0 0 15,0 0-15,0-21 0,22 0 0,-22 0 16,21 0-16,-21 0 0,22 0 0,-1 0 16,-21 0-16,21-21 0,-20 21 15,20-21-15,-21 0 0,21-1 0,-20 1 16,-1 0-16,0-21 0,0 21 0,-21-22 15,0 22-15,0-21 0,0-1 16,0 1-16,0 0 0,0-1 16,0 1-16,-21 0 0,0-1 0,21 22 15,-21 0-15,-1 0 0,1 0 0,0 21 16,0 0-16,0 0 0,0 0 16,-1 0-16,22 21 0,-21 0 15,21 0-15,0 0 0,0 1 16,0-1-16,21 0 0,1 0 15,20-21-15,-21 21 0,21 0 0,1-21 16</inkml:trace>
  <inkml:trace contextRef="#ctx0" brushRef="#br0" timeOffset="77247.07">9652 11303 0,'0'0'0,"-21"0"0,0 0 0,-1 0 16,44 0 0,-1 0-1,21 0-15,-21 0 16,22 0-16,-1 0 0,0 0 0,22 0 0,-1 0 15,-20 0-15,20 0 0,1 0 16,-22 0-16,21 0 0,-20 0 16,20 0-16,-20 0 0,-1 0 0,0 0 15,1-21-15,-22 21 0,21 0 0,-21 0 16,0-21-16,1 21 0,-22-21 16,0-1-1,-22 22-15,1 0 0,0-21 0,-21 0 16,21 21-16,-22 0 0,22 0 15,-21 0-15,-1 0 0,22-21 0,0 21 16,0 0-16,42 0 31,0 0-15,0-21-16,1 21 0,-1 0 0,0 0 16,0 0-16,0 0 0,0 0 0,22 0 15,-22 0-15,0 0 16,-21 21-16,0 0 0,0 0 0,0 0 15,0 1-15,0-1 0,0 0 16,-21 0-16,0 0 0,0 0 16,-1 1-16,1-22 0,0 21 0,0 0 15,0-21-15,0 21 0,-1-21 16,1 0 0</inkml:trace>
  <inkml:trace contextRef="#ctx0" brushRef="#br0" timeOffset="78627.59">12086 10583 0,'0'0'0,"0"-42"0,0 0 0,21 21 16,-21-22-16,0 1 0,0 21 0,0 0 16,0-1-16,0 1 0,0 0 15,-21 21-15,0 0 0,0 0 0,0 0 16,-1 0-16,1 21 0,0 22 0,0-22 16,0 21-16,-22 22 0,22-1 15,0 1-15,0-1 0,21 1 0,-21-1 16,0 1-16,-1 20 0,1-20 0,21-1 15,0 1-15,0-1 0,0 1 16,0-22-16,0 22 0,21-22 0,1-21 16,-1 21-16,21-20 0,0-1 0,1 0 15,-1-21-15,0 0 0,1 0 16,20 0-16,-20 0 0,-1 0 16,0 0-16,22 0 0,-22-21 0,0 0 15,1-22-15,-1 22 0,-21-21 0,22 21 16,-22-22-16,21-20 0,-21 20 15,0-20-15,1 21 0,-1-22 0,0 1 16,-21-1-16,0 1 0,0-1 16,0 1-16,0-1 0,0 1 0,-21-1 15,0 1-15,-1 20 0,-20 1 0,21 21 16,-21-22-16,20 43 0,-20 0 16,0 0-16,-1 0 0,1 22 0,0-1 15,21 21-15,-22 0 0,1 1 0,21 20 16,0-20-16,-1 20 0,1 1 15,21-1-15,-21 1 0,21-1 16,0 1-16,0-1 0,0-21 0,0 22 16,21-22-16,0 1 0,1-1 0,20 0 15,0-21-15,-21 1 0,22-1 16,-1 0-16,0 0 0,22-21 0,-22 0 16,1 0-16,-1 0 0,0-21 0,22 0 15,-22 0-15,0-1 0,1 1 16,-1 0-16,0 0 0,1-21 0,-22 20 15,21-20-15,-21 21 0,1-21 16,-1-1-16,0 22 0,0 0 0,-21 0 16,0 0-16,0 42 31,0 0-31,0 0 0,-21 0 0,0 22 16,21-22-16,-21 0 0,21 21 15,-22-21-15,1 22 0,21-22 0,0 0 16,0 0-16,-21 0 0,21 1 0,0-1 15,0-42 17,0-1-17,21 1-15,-21 0 16,21 0-16,1 0 0,-22 0 0,21-1 16,0-20-16,0 21 0,-21 0 15,21 0-15,0-1 0,1 22 16,-1-21-16,0 21 15,-21 21-15,21 1 16,-21-1-16,0 0 0,0 0 0,0 0 16,0 22-16,0-22 0,0 0 15,21 0-15,-21 0 0,21 0 0,1 1 16,-22-1-16,21-21 0,0 0 16,0 21-16,21-21 0,-20 0 15,-1 0-15,0 0 0,0 0 16,21 0-16,-20-21 0,20 21 15,-21-21-15,0-1 0,22 1 0,-22 0 16,0 0-16,0-21 0,0 20 16,0 1-16,1-21 0,-22 21 0,0-22 15,0 22-15,0 0 0,0 0 0,0 0 16,0 0-16,-22 21 16,1 0-16,0 21 15,0 0-15,0 0 0,21 0 0,-21 0 16,-1 22-16,22-22 0,0 21 0,0-21 15,0 1-15,0 20 0,0-21 16,0 0-16,0 0 0,22 1 16,-1-1-16,0-21 0,0 0 15,0 0-15,0 0 0,22 0 0,-22 0 16,21 0-16,-21-21 0,1-1 0,20 1 16,-21 0-16</inkml:trace>
  <inkml:trace contextRef="#ctx0" brushRef="#br0" timeOffset="80275.92">15303 11388 0,'43'-43'16,"-22"22"-1,0 0-15,21-21 0,-20-1 0,-1 22 16,0-21-16,0 0 0,21-1 0,-20-20 16,-1 20-16,0 1 0,-21-21 15,0 20-15,21-20 0,-21-1 0,0 1 16,0 20-16,0-20 0,0 21 0,0-1 16,0 1-16,0 21 0,0 0 15,-21 21-15,0 0 0,0 0 16,-1 42-16,1-21 0,0 21 15,-21 22-15,21-22 0,-1 22 16,1-1-16,0 1 0,0-22 0,0 22 16,0-1-16,21-21 0,0 22 0,0-22 15,0 22-15,0-22 0,0 0 16,21 1-16,0-22 0,0 21 0,21-21 16,-20 1-16,20-1 0,0 0 0,-21-21 15,22 0-15,-1 0 0,0 0 16,1 0-16,20-21 0,-20 0 0,-1 21 15,21-22-15,-20-20 0,-1 21 0,0 0 16,1-22-16,-22 1 0,21 21 16,-21-21-16,-21-1 0,0 22 0,0-21 15,0 21-15,0-22 0,0 22 0,0 0 16,-21 21-16,0-21 0,-21 21 16,21 0-16,-1 0 0,-20 21 15,21-21-15,-21 21 0,20 0 0,1 22 16,0-22-16,0 21 0,0-21 15,21 22-15,0-22 0,0 21 0,0 0 16,0-20-16,0-1 0,0 21 0,0-21 16,21 0-16,0 1 0,0-22 15,0 21-15,1 0 0,-1-21 0,21 0 16,-21 0-16,22 0 0,-22 0 0,21 0 16,0 0-16,-20-21 0,20 21 15,0-21-15,-21-1 0,22 1 0,-22 0 16,21-21-16,-21 21 0,1-22 0,-1 22 15,-21 0-15,0-21 0,21 20 16,-21 1-16,21 0 16,-21 42-1,0 0 1,0 1-16,0-1 0,0 0 16,0 0-16,0 21 0,0-20 0,0-1 15,0 0-15,0 0 0,21 0 0,0 0 16,-21 1-16,22-22 15,-1 21-15,0-21 16,0 0-16,0 0 0,0-21 16,22-1-1,-22 1-15,0 0 0,0 0 0,0 0 16,1 0-16,-1-1 0,0-20 0,0 21 16,0-21-16,0 20 0,-21 1 0,22 0 15,-22 0-15,21 0 0,-21 0 16,21 21-16,-21 21 15,0 0 1,0 0-16,0 0 16,0 22-16,0-22 0,0 0 0,0 0 15,0 21-15,0-20 0,0-1 0,0 0 16,0 0-16,21 0 16,0 0-16,-21 1 0,21-22 0,1 21 15,-1-21-15,0 0 0,0 0 0,0 0 16,22 0-16,-22 0 0,21 0 15,-21 0-15,22-21 0,-22-1 0,21 1 16,-21 0-16,22 21 0,-22-42 0,0 21 16,0-1-16,0-20 0,0 21 0,-21 0 15,0-22-15,0 22 0,0 0 16,0 0-16,0 0 0,0 0 0,0-1 16,-21 22-16,0 0 15,0 0-15,0 0 16,0 22-16,-1-1 0,1 0 0,0 0 15,0 0-15,0 0 0,0 22 0,21-22 16,0 0-16,0 21 0,0-20 16,0-1-16,0 0 0,0 0 0,0 0 15,21 0-15,0 1 0,-21-1 0,21-21 16,21 0-16,-20 0 0,-1 0 0,0 0 16,21 0-16,-21 0 0,22 0 15,-22-21-15,21-1 0,-21 1 0,1 0 16,20 0-16,-21-21 0,0 20 15,0-20-15,1 0 0,-22 21 0,21-22 16,0 1-16,-21-22 0,21 22 16,-21 0-16,0-22 0,21 22 0,0-22 15,1 22-15,-22-21 0,21 20 16,-21 1-16,21 21 0,-21 0 0,0-1 16,0 44-16,0-1 15,-21 0-15,0 21 0,-1-21 16,1 22-16,21 20 0,0-20 0,-21-1 15,21 0-15,0 1 0,0-1 0,0 0 16,0 1-16,0-1 0,0-21 16,0 21-16,0 1 0,0-22 0,0 0 15,0 21-15,0-20 0,0-1 0,0 0 16,21-21 0,0 0-16,1 0 15,-1-21-15,0 0 0</inkml:trace>
  <inkml:trace contextRef="#ctx0" brushRef="#br0" timeOffset="82134.94">19473 11049 0,'0'0'16,"-21"21"-16,0-21 0,0 0 15,42 0 17,0-21-32,0 0 15,0 21-15,1-21 0,-1 0 0,0-1 16,0 22-16,-21-21 0,0-21 0,0 21 16,0 0-16,0-1 0,0-20 15,0 21-15,-21 0 0,0-22 0,0 22 16,-22-21-16,22 21 0,0 0 0,-21-1 15,20 22-15,-20 0 0,21 0 16,-21 22-16,20-1 0,1 0 0,-21 21 16,21 1-16,0-22 0,-1 42 15,1-20-15,0-1 0,0 0 0,21 1 16,0-1-16,0 0 0,0-21 0,0 22 16,0-1-16,0-21 0,0 0 15,21 1-15,0-1 0,0 0 16,1 0-16,-1-21 0,21 0 0,-21 0 15,0 0-15,22 0 0,-22 0 0,21 0 16,-21-21-16,22 0 0,-22 0 16,21-1-16,-21 1 0,1-21 0,-1 21 15,0-22-15,0 22 0,-21-21 0,0 0 16,21 20-16,-21-20 0,21 21 16,-21 0-16,0 0 0,0-1 0,0 1 15,0 42 1,0 1-1,0-1-15,0 21 0,0-21 16,0 0-16,0 22 0,0-22 0,0 0 16,0 21-16,0-20 0,22 20 15,-1-21-15,-21 0 0,21 0 0,0 1 16,0-22-16,0 21 0,1-21 0,-1 0 16,0 0-16,0 0 0,21 0 15,-20 0-15,-1-21 0,21-1 0,-21 1 16,0 0-16,1 0 0,20 0 0,-21 0 15,0-1-15,0-20 0,1 21 16,-22 0-16,0-22 0,21 22 16,-21-21-16,0 21 0,21-22 0,-21 22 15,0 0-15,0 0 0,0 42 32,0 0-32,0 0 0,0 1 0,-21-1 15,21 0-15,-21 21 0,21-21 16,-22 1-16,22 20 0,0-21 0,0 0 15,0 0-15,0 1 0,0-1 0,0 0 16,0 0-16,22-21 16,-1 0-16,0 0 0,0 0 15,0 0-15,0 0 0,1-21 16,-22 0-16,21 0 16,0 21-16,0-43 0,0 22 0,0 0 15,1 0-15,-1 0 0,0-22 0,-21 22 16,21 0-16,-21-21 0,21 20 15,-21 1-15,0 0 0,0 42 32,0 0-32,0 1 15,0-1-15,0 0 0,-21 0 0,21 0 16,-21 0-16,21 1 0,-21-1 16,21 21-16,0-21 0,0 0 0,0 1 0,0-1 15,0 0-15,21 0 16,0 0-16,0-21 0,0 0 15,1 0-15,-1 0 0,0 0 0,0 0 16,0 0-16,22 0 0,-22 0 16,21-21-16,-21 0 0,0 0 0,1 0 15,-1-1-15,21 1 0,-42 0 0,21 0 16,0-21-16,1 20 0,-1-20 16,0 21-16,-21-21 0,21-1 0,0 1 15,-21 0-15,21 20 0,-21-20 0,0 21 16,0 0-16,22 0 15,-22 42 1,0 0-16,0 21 0,-22-21 16,22 22-16,0-22 15,0 21-15,-21-21 0,21 22 0,0-22 16,-21 21-16,21-21 0,0 22 0,0-22 16,0 0-16,0 0 0,0 22 15,0-22-15,0 0 0,21-21 0,0 21 16,-21 0-16,22-21 0,-1 0 0,0 0 15,0 0-15,0 0 0,0 0 16,1 0-16,20-21 0,-21 0 0,0 0 16,0 0-16,1-1 0,-1 1 15,0 0-15,-21-21 0,21 21 0,0-22 0,-21 1 16,0 21-16,21-22 16,1 1-16,-22-21 0,21 20 0,-21 1 15,0 0-15,21 20 0,-21-20 0,21 21 16,-21 0-16,0 42 15,0 21 1,0-21-16,-21 22 0,0-22 16,0 21-16,-1 1 0,1-1 0,21 0 15,-21 1-15,0-22 0,0 21 0,21 0 16,0-20-16,-21 20 0,21-21 0,-22 0 16,22 0-16,0 1 0,-21-1 15,21 0-15,0-42 47,0 0-47,0-1 0,0 1 16,21 0-16,1 0 0,-1 0 0,0 0 15,0-22-15,0 22 0,22-21 16,-22 21-16,21-1 0,-21-20 0,22 21 16,-1 21-16,0-21 0,-21 21 0,22 0 15,-22 0-15,0 21 0,0-21 16,0 21-16,-21 21 0,22-20 0,-22-1 15,0 21-15,0-21 0,0 0 0,0 22 16,-22-22-16,1 0 16,0 0-16,0 0 0,0 1 0,0-1 15,-1 0-15,1 0 0,0-21 16,0 0 0,0-21-1</inkml:trace>
  <inkml:trace contextRef="#ctx0" brushRef="#br0" timeOffset="82336.84">20680 10774 0,'0'0'0,"-21"0"16,-1 21-1,44 0 1,-1-21-16,21 0 15,-21 0-15,22 0 0,-1 0 0,0 0 16,22 0-16,-22 0 0,22 0 16,-22 0-16,21-21 0,1 21 0</inkml:trace>
  <inkml:trace contextRef="#ctx0" brushRef="#br0" timeOffset="82754.86">22098 10710 0,'0'0'0,"-42"0"31,20 0-31,1 22 0,0-1 0,0 0 16,0 0-16,0 21 0,-1-20 0,1 20 16,0-21-16,0 21 0,0-20 0,0 20 15,21-21-15,0 21 0,0-20 16,0-1-16,0 0 0,0 0 0,0 0 15,21 0-15,21-21 0,-21 0 0,0 0 16,1 0-16,-1 0 16,21 0-16,-21 0 0,0 0 0,1-21 15,-1 0-15,0 0 0,0 0 0,0 0 16,0-1-16,1-20 0,-22 21 16,0-21-16,0 20 0,0-20 0,0 21 15,0-21-15,0-1 0,0 22 0,0 0 16,0 0-16,-22 0 0,1 21 15,0 0-15,0 0 0,0 0 0,0 0 16,-1 21-16,1-21 0,0 21 0,0 0 16,0 0-16,0 0 0,-1 1 15,22-1-15,0 0 0,0 21 0,0-21 16,22 1-16,-1-1 16,0 0-16,0-21 0,21 21 0</inkml:trace>
  <inkml:trace contextRef="#ctx0" brushRef="#br0" timeOffset="83287.64">22352 11197 0,'21'-21'16,"0"0"-16,0 0 16,1 0-16,-1-1 0,0 1 15,0 0-15,0 0 0,0 0 16,1 0-16,20-22 0,-21 22 15,0 0-15,0 0 0,1 0 0,-1-1 16,-21 1-16,-21 21 31,-1 0-31,1 0 0,0 21 16,0 1-16,0-1 0,21 0 16,-21 0-16,21 0 0,0 0 15,0 1-15,0-1 0,0 0 16,0 0-16,21-21 15,0 0-15,0 21 0,0-21 16,0 0-16,1 0 0,-1 0 16,0 0-16,0 0 0,0 0 15,0-21-15,1 21 0,-1-21 16,-21 0-16,21 21 0,0-21 0,0 21 16,0 0-16,-21-22 0,0 44 46,0-1-46,0 0 0,-21 0 16,0 0-16,21 0 16,0 1-1,21-22 17,0 0-17,-21-22 1,22 22-16,-22-21 0,21 0 0</inkml:trace>
  <inkml:trace contextRef="#ctx0" brushRef="#br0" timeOffset="83507.6">23008 10710 0,'0'0'0,"-21"0"0,0 0 16,0 0-1,-1 0 1,22-21 0,22 21-1,-1 0 1,0 0-16,0 0 16,0 0-16</inkml:trace>
  <inkml:trace contextRef="#ctx0" brushRef="#br0" timeOffset="84120.78">23326 10880 0,'84'0'31,"-63"0"-31,1 0 0,-1 0 16,0 0-16,21 0 0,-21-21 0,1 21 15,20 0-15,-21 0 0,0 0 16,-21 21 0,-21-21-16,21 21 0,-42 0 15,21-21-15,-1 21 0,-20 0 16,0-21-16,-1 22 0,1-1 16,0 0-16,21 0 0,-22 0 0,22-21 15,0 21-15,0 1 0,0-1 16,21 0-16,0 0 0,0 0 15,0 0-15,21 1 16,0-22-16,0 21 0,0 0 16,0-21-16,22 21 0,-22 0 0,21-21 15,-21 21-15,22 1 0,-22-1 0,21 0 16,-21 0-16,22 0 0,-22-21 16,0 21-16,0 1 0,22-1 15,-43 0-15,21 0 0,0 0 0,-21 0 0,21 1 16,-21-1-16,0 0 15,0 0-15,0 0 0,0 0 16,-21-21-16,0 22 0,0-1 0,-1 0 16,1 0-16,-21-21 0,21 21 0,0 0 15,-22 1-15,1-1 0,21-21 0,-22 21 16,1 0-16,0-21 0,-1 21 16,1-21-16,21 0 0,-21 0 0,-1 0 15,1 0-15,0 0 0,-1 0 0,1 0 16,0 0-16,20 0 0,-20 0 15,21-21-15,-21 21 0,20-21 16,22 0-16,0 0 0,0-1 0,0 1 16,22-21-16,-1 21 15,21 0-15,-21-1 0,22-20 16,-1 21-16,21-21 0,-20 20 0,20-20 16</inkml:trace>
  <inkml:trace contextRef="#ctx0" brushRef="#br0" timeOffset="84611.49">24320 11007 0,'0'0'0,"22"-21"16,-1-85 0,0 85-16,-21-1 0,0 1 0,0 0 15,0 0-15,0 0 16,-21 21-16,0 0 15,-1 0-15,1 21 0,0-21 16,-21 21-16,21 0 0,-1 0 16,1 1-16,0 20 0,0-21 0,0 0 15,0 0-15,21 1 0,0-1 0,-22 0 16,22 0-16,0 0 16,0 0-16,22-21 15,-1 0 1,0 0-16,0-21 15,0 21-15,-21-21 0,21 21 0,1-21 16,-1 0-16,0 21 0,0-21 0,0-1 16,0 22-16,1-21 0,-22 0 0,21 0 15,0 21-15,-21-21 0,0 42 32,0 0-17,0 0-15,0 0 0,0 1 16,0-1-16,0 0 0,0 0 0,0 0 15,0 0-15,0 1 0,0-1 16,0 0-16,0 0 16,21-21-1,0 0-15,0-21 16,1 21-16,-1-21 0</inkml:trace>
  <inkml:trace contextRef="#ctx0" brushRef="#br0" timeOffset="85954.95">24977 10478 0,'0'0'0,"0"-22"0,0 1 0,0 0 0,0 42 32,-22 0-17,22 1-15,-21 20 0,0 0 0,0-21 16,0 22-16,21-1 0,-21 0 15,-1 1-15,1-1 0,0 0 0,21 1 16,-21-1-16,0-21 0,21 22 0,-21-22 16,21 0-16,0 0 0,0 0 15,0 0-15,0 1 0,21-22 16,0 0-16,0 0 16,0 0-16,0 0 0,1-22 15,-1 22-15,0-21 0,21 21 0,-21-21 16,1 0-16,-1 0 0,21 21 15,-21-21-15,22-1 0,-22 1 16,0 0-16,0 0 0,0 0 0,0 21 16,1-21-16,-22 42 31,0 0-31,0 0 16,-22 0-16,1 0 0,21 1 0,-21-22 15,21 21-15,0 0 0,0 0 16,0 0-16,0 0 0,0 1 0,0-1 15,0 0 1,21-21 0,0 0-16,1 0 15,-1-21-15,0 21 0,-21-21 0,21-1 16,0 22-16,0-21 0,22 0 16,-22 0-16,0 21 0,0-21 0,0 0 15,1-1-15,-1 1 0,0 0 0,0 0 16,0 21-16,0-21 0,-21 42 31,-21 0-31,0 0 16,0 0-16,21 1 0,-21-1 15,21 0-15,0 0 0,-21 0 16,21 0-16,0 1 0,0-1 16,0 0-16,0 0 15,21-21 16,0 0-15,-21-21-16,21 0 0,-21 0 16,21-1-16,-21 1 0,0 0 0,0 0 15,0 0-15,0 0 0,21-1 0,-21 1 16,0 0-16,0 0 0,0 0 0,0 0 16,0-1-16,22 22 62,-1 0-62,0 0 0,0 0 16,0 0-16,0 0 0,1 0 15,-1 0-15,0 0 16,0 0-16,0 0 0,0 0 0,1 22 16,-22-1-16,21-21 0,-21 21 15,0 0-15,0 0 16,0 0-16,0 1 0,0-1 15,-21 0-15,-1 0 0,1-21 16,21 21-16,-21 0 16,0-21-16,21 22 0,-21-22 15,0 0-15,-1 0 32,1 0-1,21-22-31,0 1 15,0 0-15,0 0 16,0 0-16,21 21 0,1-21 16,-1-1-16,0 1 0,-21 0 15,21 21-15,21-21 0,-20 0 16,-1 0-16,21-1 0,-21 1 0,0 0 16,1 0-16,-1 21 0,0 0 15,0-21-15,-21 42 16,0 0-16,0 0 15,0 0-15,-21 22 16,0-22-16,0 0 0,21 0 0,-22 0 16,1 1-16,0-1 0,21 0 0,0 0 15,-21 0-15,0 0 0,21 1 16,-21-22-16,21 21 0,0 0 0,-22 0 16,22 0 15,0-42 0,0 0-15,0 0-16,0 0 0</inkml:trace>
  <inkml:trace contextRef="#ctx0" brushRef="#br0" timeOffset="86242.78">25548 10287 0,'0'0'0,"-21"0"0,0 0 16,21-21-16,-21 21 0,-1 0 15,1 0 16,21 21 1,0 0-17,0 0 1</inkml:trace>
  <inkml:trace contextRef="#ctx0" brushRef="#br0" timeOffset="86478.99">24278 10668 0,'-21'21'16,"42"-42"-16,-42 63 0,21-20 15,21-22-15,0 0 16,0 0-16,1 0 0,20 0 15,-21 0-15,0 0 0,22 0 0,-22 0 16,21 0-16,-21 0 0,22 0 0,-22 0 16,0 0-16,0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2:26:16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572 0,'0'0'0,"0"-22"31,0 44 0,0-1-31,0 0 16,0 0-16,0 21 0,0 1 0,0-1 16,0 0-16,0 22 0,0-22 15,0 22-15,0-22 0,-21 22 16,21-22-16,-21 0 0,21 1 15,-21-1-15,0 0 0,21-21 16,0 1-16,0-1 0,-22 0 0,22 0 16,0 0-16,-21-21 0,21 21 15,0-42 17,0 0-32,0 0 0</inkml:trace>
  <inkml:trace contextRef="#ctx0" brushRef="#br0" timeOffset="706.19">825 529 0,'0'-21'0,"0"42"0,0-63 16,0 21-16,22 0 16,-1-1-16,0 22 0,0-21 15,0 0-15,22 0 0,-22 21 0,21 0 16,0 0-16,1 0 0,20 0 16,-20 21-16,-1 0 0,0 0 15,-21 1-15,22-1 0,-22 21 16,-21 0-16,0 1 0,0-1 15,0 0-15,0 1 0,-42-1 0,20 22 16,-20-22-16,0 0 0,-1 1 16,1-22-16,0 21 0,-1-21 15,22 0-15,-21 1 0,21-1 16,0-21-16,-1 0 0,1 0 16,21-21-1,0-1 1,21 1-16,-21 0 0,22 0 15,20 0-15,-21 0 0,0-1 16,22 1-16,-1 0 0,0 21 16,1-21-16,-1 21 0,21 0 0,-20 0 15,-1 0-15,22 21 0,-22 0 16,0 0-16,-21 1 0,22 20 16,-22-21-16,0 21 0,0-20 0,0 20 15,-21 0-15,0-21 0,0 22 16,0-1-16,0-21 0,0 22 0,-42-1 15,21-21-15,-21 21 0,20-20 16,-20-1-16,0 0 0,-22 21 16,22-42-16,0 21 0,-22 1 15,22-22-15,-22 0 0,22 0 16,0 0-16,-22 0 0,22 0 0,-1 0 16,1-22-16,21 22 0,-21-21 15,20 0-15,1 21 0,0-21 16,0 0-16,21 0 0,-21-1 0,21 1 15,0 0-15,0 0 0,0 0 16,21 0-16,0 21 0,21-22 0,-20 1 16,-1 0-16,21 0 0,0 21 15</inkml:trace>
  <inkml:trace contextRef="#ctx0" brushRef="#br0" timeOffset="2473.76">2455 1122 0,'0'0'0,"21"-21"0,-21-43 32,0 43-32,0 0 15,0 0-15,0 0 0,-21-22 0,0 22 16,0 0-16,0 0 15,0 0-15,-22-1 0,22 1 0,-21 21 16,-1 0-16,22 0 0,-21 0 16,21 0-16,-22 0 0,22 21 15,-21 1-15,21 20 0,0 0 0,-22 1 16,22-1-16,0 0 0,0 1 16,0 20-16,21-21 0,0 1 0,0-1 15,0 0-15,0-20 0,0 20 16,0-21-16,21 0 0,0 0 0,0 1 15,0-22-15,0 0 0,1 21 16,-1-21-16,0 0 0,0 0 16,21 0-16,-20-21 0,-1 21 15,21-22-15,-21 1 0,22 0 16,-22 0-16,0 0 0,21-22 0,-21 22 16,1-21-16,-1 0 0,21-1 15,-21 1-15,-21 0 0,21-22 0,1 22 16,-22-1-16,21 1 0,-21 0 15,0 21-15,0-1 0,0 1 0,0 0 16,0 42 0,0 22-16,-21-22 15,21 21-15,-22 0 0,1 1 0,21-1 16,0 0-16,-21 1 0,21-1 16,-21-21-16,21 22 0,0-22 15,0 21-15,0-21 0,0 0 16,0 1-16,0-1 0,21 0 15,0-21-15,0 0 0,1 0 16,-1 0-16,0 0 0,0 0 0,21 0 16,-20 0-16,20-21 0,0 21 15,1-21-15,-1-1 0,0 1 16,1-21-16,-1 21 0,0 0 0,1-22 16,-1 1-16,-21 21 0,21-22 15,-20 1-15,20 21 0,-21-21 0,0 20 16,-21 1-16,0 0 15,-21 42 17,0 0-32,0 1 0,0-1 15,21 21-15,-22-21 0,22 0 0,0 22 16,0-22-16,0 0 0,0 0 16,0 0-16,0 1 0,0-1 0,0 0 15,0 0-15,22 0 0,-1 0 16,0-21-16,-21 22 0,21-22 15,-21 21-15,21-21 0,-42-21 47,0-1-47,0 1 16,0 0-16,-1 21 16,22-21-16,-21 0 0,0 21 15,21-21-15,-21 21 0,21 21 31,0 0-31,0 0 0,0 0 16,0 0-16,0 1 16,0-1-16,21-21 0,0 21 0,0-21 15,1 21-15,-1-21 0,0 0 16,21 0-16,-21 0 0,22 0 0,-1 0 16,0 0-16,1 0 0,-1 0 15,0-21-15,22 21 0,-22-21 16,1 0-16,-1-1 0,0-20 15,1 21-15,-22-21 0,21 20 0,-21-20 16,0 0-16,1-1 0,-22 1 16,0 0-16,21-1 0,-21 22 0,0-21 15,0 21-15,0 0 0,0-1 16,0 44 0,0-1-1,-21 21-15,21-21 0,0 22 16,-22-22-16,22 21 0,0 0 0,0-20 15,0 20-15,0-21 0,0 21 16,0-20-16,22-1 0,-22 0 16,21 0-16,0 0 0,-21 0 0,21-21 15,0 22-15,0-22 0,1 0 16,-1 0-16,0 0 0,0 0 0,0 0 16,0 0-16,1-22 15,-1 1-15,0 0 0,0 0 0,0 0 16,0 0-16,1-22 0,-1 22 15,0-21-15,0-1 0,0 1 0,0 0 16,1-1-16,20 22 0,-21-21 16,0 21-16,0 0 0,1-1 15,-1 22 1,0 0-16,-21 22 16,0-1-16,0 0 15,0 0-15,0 0 16,0-42 46,0 0-62,0 0 16,0 0-16,0-1 16,0 1-16,0 0 15,0 0-15,-21 21 0,21-21 16,-21 21-1,-1 0-15,1 0 0,21 21 0,0 0 16,-21 0-16,0 0 0,0 22 16,0-22-16,21 21 0,-22-21 0,1 22 15,21-22-15,0 21 0,0 1 16,0-22-16,0 21 0,0-21 16,0 0-16,0 1 0,0-1 0,21 0 15,-21 0-15,43 0 0,-22-21 16,0 21-16,21-21 0,-20 0 0,20 0 15,0 0-15,1 0 0,-1 0 16,0 0-16,1 0 0,-22 0 16,21-21-16,0 0 0,-20 0 0,20-21 15,-21 20-15,0-20 0,0 0 16,-21-1-16</inkml:trace>
  <inkml:trace contextRef="#ctx0" brushRef="#br0" timeOffset="2828.58">4106 445 0,'0'0'16,"0"21"-16,0 0 0,21-21 15,1 0 1,-1 0-16,0 0 16,0-21-16,0 0 0,0 21 15,-21-22-15,0 1 0,0 0 0,22 0 16,-22 0-16,0 0 16,0-1-16,-22 1 0,1 21 15,0 0-15,0 0 16,0 0-16,0 21 0,-1 1 15,1-1-15,0 0 0,21 0 16,0 0-16,0 0 0,-21-21 0,21 22 16,0-1-16,0 0 0</inkml:trace>
  <inkml:trace contextRef="#ctx0" brushRef="#br0" timeOffset="4048.97">6498 529 0,'0'0'0,"0"-21"16,0 0-16,21 0 0,-21 0 15,0 42 32,0 0-47,0 21 0,0 1 16,-21-1-16,0 21 0,0 1 15,0-1-15,-1 1 0,-20-1 0,21 1 16,0-1-16,0-20 0,-1 20 16,1-20-16,0-1 0,21 0 0,0-21 15,-21 1-15,21 20 0,-21-21 16,21 0-16,0 0 16,0-42 15,0 0-16,0 0-15,0-21 0,0 20 16,21-20-16,0 0 0,-21-1 16,21-20-16,0-1 0,1 22 0,20-21 15,-21-1-15,0 1 0,22-1 16,-22 1-16,0 20 0,21-20 0,-21 42 16,1-22-16,-1 22 0,0 0 15,0 21-15,0 0 0,-21 21 16,21 21-16,-21 1 15,0-1-15,0 0 0,0 22 0,0-1 16,0 1-16,0-1 0,0-20 16,0 20-16,0 1 0,0-22 0,0 0 15,-21 1-15,21-1 0,0-21 16,0 0-16,-21 22 0,21-22 0,0 0 16,0 0-16,0 0 0,0 1 15,0-1 1,-21-21-1,0 0-15,0 0 16</inkml:trace>
  <inkml:trace contextRef="#ctx0" brushRef="#br0" timeOffset="4760.57">6244 1312 0,'0'0'0,"-21"-21"0,0 21 15,42 0 16,0 21-31,0-21 0,0 22 16,1-22-16,20 0 0,-21 0 16,21 0-16,1 0 0,-1 0 0,0 0 15,22 0-15,-22 0 0,22-22 16,-22 1-16,22 21 0,-22-21 0,21 0 16,-20 0-16,-1 21 15,0-21-15,-20-1 0,20 1 0,-21 0 16,0 0-16,0 0 0,-21 0 15,0-1-15,22 1 0,-22 42 32,0 1-17,0 20-15,0-21 0,-22 0 16,22 0-16,0 22 0,0-22 0,0 0 16,0 21-16,0-20 0,0-1 0,0 0 15,0 0-15,0 0 0,0 0 16,22-21-16,-1 0 15,0 0-15,0 0 16,0 0-16,0 0 0,1 0 0,-1 0 16,21 0-16,-21-21 0,0 0 15,1 0-15,-1 0 0,21 0 0,-21-1 16,0 1-16,1-21 0,-1 21 16,0-22-16,0 1 0,-21 21 0,21-21 15,0-1-15,-21 22 0,0-21 16,22 21-16,-22-1 0,21 1 0,-21 0 15,0 42 1,0 0-16,0 1 0,0-1 16,0 21-16,0-21 0,-21 22 15,21-1-15,-22-21 0,22 21 0,-21-20 16,21 20-16,0-21 0,0 0 16,0 0-16,0 1 0,0-1 15,21-21-15,1 0 0,-1 21 16,0-21-16,0 0 15,0 0-15,0 0 0,1-21 0,20 21 16,-21-21-16,0-1 0,0 1 16,22 0-16,-22 0 0,0 0 0,21 0 15,-20-22-15,-1 1 0,21 21 16,-21-22-16,0 1 0,22-21 0,-22 20 16,0 1-16,0-22 15,0 22-15,-21 0 0,22-1 0</inkml:trace>
  <inkml:trace contextRef="#ctx0" brushRef="#br0" timeOffset="4980.43">8361 487 0,'0'0'0,"21"-21"0,-21-22 0,0 22 0,0 0 16,0 0-16,0 42 16,-21 0-16,0 0 15,21 22-15,-22-1 0,1 0 16,21 1-16,0-1 0,-21 0 0,21 1 16,-21 20-16,21-20 0,-21-1 15,21 0-15,0 1 0,0-1 16,0 0-16,0-21 0,0 1 0,0 20 15,0-21-15,0 0 0,0 0 16,0 1-16,21-22 16,0 0-16,0 0 0,0 0 15,1 0-15,-1-22 0,0 1 0,0 0 16,0 0-16,22 0 0</inkml:trace>
  <inkml:trace contextRef="#ctx0" brushRef="#br0" timeOffset="5485.22">8953 339 0,'0'0'0,"0"-21"0,-21 42 31,0 21-31,21-21 0,-21 22 16,0-1-16,21 0 0,-21 1 0,-1-1 15,22 0-15,-21 22 0,0-22 16,0 0-16,21 22 0,0-22 0,-21 1 15,21-22-15,-21 21 0,21 0 16,0-20-16,0-1 0,0 0 0,0 0 16,0 0-16,0-42 47,0 0-47,0-21 15,0 20-15,0 1 0,21-21 0,0 21 16,0-22-16,0 1 0,0 0 15,1-1-15,20 1 0,-21 21 0,21-21 16,1 20-16,-1-20 0,0 21 16,1 21-16,-1 0 0,-21 0 0,22 0 15,-22 0-15,0 21 0,0 0 16,-21 22-16,21-22 0,-21 21 0,0-21 16,0 22-16,0-1 0,0-21 15,-21 21-15,0 1 0,21-22 16,-21 0-16,0 21 0,21-20 0,0-1 15,-22 0-15,1-21 0,21 21 16,-21-21-16,21 21 0,-21-21 16,0 0-1,0-21-15,-1 21 16,1-21-16,21 0 0,-21 0 16</inkml:trace>
  <inkml:trace contextRef="#ctx0" brushRef="#br0" timeOffset="5712.09">8086 529 0,'0'0'0,"21"0"16,0 0-1,0 0-15,21 0 0,-20 0 16,20 0-16,-21 0 0,21 0 0,1 0 15,-1 0-15,0-21 0,1 21 16,-22 0-16,21 0 0,1 0 0,-1 0 16,0 0-16,-21 0 0,22 0 15,-22 0-15,0 0 0</inkml:trace>
  <inkml:trace contextRef="#ctx0" brushRef="#br0" timeOffset="6537.7">1905 1969 0,'0'0'16,"-42"0"-16,-1 0 0,22 0 0,-21 0 15,21 0-15,-1 0 0,1 0 16,0 0-16,0 0 0,0 0 0,21 21 16,-21-21-16,-1 0 15,22 21-15,0 0 16,22-21-16,-1 0 16,21 21-16,0-21 0,1 0 15,20 0-15,1 0 0,-1 0 16,22 0-16,21 0 0,0 0 0,21 0 15,0 0-15,0 0 0,21 0 16,0 0-16,21 0 0,1 0 0,20 0 16,1 0-16,20 0 0,22 0 15,0-21-15,21 21 0,-21 0 0,21 0 16,-21-21-16,21 21 0,-22 0 16,22 0-16,-21-21 0,0 21 0,0-21 15,-21 21-15,20 0 0,-20-22 16,0 22-16,-1 0 0,-20-21 15,-22 21-15,1-21 0,-1 21 0,-21 0 16,0 0-16,-21-21 0,-21 21 16,0 0-16,0 0 0,-22-21 0,-20 21 15,-1-21-15,1 21 0,-22 0 16,1 0-16,-1-22 0,-21 22 0,0 0 16,0 0-16,-21-21 15,0 0-15,0 0 16,0 0-16,-21 21 15</inkml:trace>
  <inkml:trace contextRef="#ctx0" brushRef="#br0" timeOffset="6701.62">9610 1715 0,'0'21'46,"-22"-21"-30,22 21 0,-21-21-16,-21 0 0,21 21 0</inkml:trace>
  <inkml:trace contextRef="#ctx0" brushRef="#br0" timeOffset="8876.09">1482 3048 0,'0'0'0,"0"-21"0,0 0 0,0 0 0,0-22 15,0 22-15,0 0 0,0 0 16,0 0-16,0-22 0,0 22 16,0 0-16,0 0 0,-22 21 15,1 21 1,21 21-16,0-21 16,0 22-16,-21-1 0,21 0 15,-21 22-15,21-22 0,-21 22 16,21-22-16,-21 22 0,21-1 0,0-21 15,0 1-15,0-1 0,0 0 16,0 1-16,0-22 0,0 21 0,0-21 16,0 1-16,0-1 15,0 0-15,0-42 32,0 0-17</inkml:trace>
  <inkml:trace contextRef="#ctx0" brushRef="#br0" timeOffset="9160.93">1672 2815 0,'0'0'16,"21"-21"-16,0 0 0,1 0 0,-22 0 0,21 21 16,-21 21-1,0 0-15,0 0 0,0 0 0,0 22 16,0-22-16,0 21 0,0 0 15,0 1-15,0-1 0,0 0 16,0 22-16,0-22 0,0 1 0,0 20 16,-21-21-16,21 1 15,-22-1-15,22-21 0,-21 22 0,21-22 16,0 21-16,0-21 0,0 0 16,0 1-16,0-1 0,-21-42 46</inkml:trace>
  <inkml:trace contextRef="#ctx0" brushRef="#br0" timeOffset="9409.79">1312 3366 0,'0'0'0,"-42"0"0,21 0 0,42-22 46,0 22-46,0 0 0,22 0 16,-22 0-16,21-21 0,22 21 16,-22-21-16,0 21 0,1-21 0,-1 21 15,21 0-15,-20-21 0,-1 21 16,0 0-16,-20-21 0,20 21 16,-21 0-16,21 0 0,-20-22 0,-1 22 15,0 0 1</inkml:trace>
  <inkml:trace contextRef="#ctx0" brushRef="#br0" timeOffset="9744.6">2011 3344 0,'21'0'16,"0"0"-1,0-21-15,0 0 16,1 21-16,-1-21 0,0 0 15,0 0-15,0-1 0,0 1 0,-21 0 16,0 0-16,22 0 0,-22 0 16,0-1-16,-64 22 31,43 22-31,0-22 16,0 42-16,-1-21 0,1 21 15,0-20-15,0 20 0,21 0 0,0 1 16,0-22-16,0 21 0,0 0 15,0-20-15,0-1 0,0 0 16,0 0-16,0 0 0,21 0 0,0 1 16,0-22-16,1 0 0,-1 21 15,21-21-15,-21 0 0,22 0 16,-22 0-16,21 0 0,-21-21 16,22-1-16,-22 22 0,0-21 0</inkml:trace>
  <inkml:trace contextRef="#ctx0" brushRef="#br0" timeOffset="10156.36">2519 3260 0,'0'-21'0,"0"42"0,0-64 15,0 22-15,21 21 0,0-21 0,-21 0 16,21 21-16,0-21 0,1 21 16,-1-21-16,21 21 0,-21 0 0,0 0 15,22 0-15,-22 0 0,21 21 16,-21 0-16,1-21 0,20 21 0,-21 21 15,0-20-15,0-1 0,-21 21 16,0-21-16,0 22 0,0-22 16,0 21-16,0-21 0,0 0 0,0 22 15,0-22-15,-21 0 0,21 0 16,-21 0-16,0-21 16,21-21-1,0 0 1,0 0-16,0 0 15,0-22-15,0 22 0,21 0 0,0-21 16,-21-1-16,21 22 16,-21-21-16,22 0 0,-1 20 0,0-20 0,-21 21 15,21 0-15,0 0 16,0 21-16,-21-22 0,22 1 0,-1 21 16,0 0-16,0-21 15,0 21-15,-21 21 16,0 0-1</inkml:trace>
  <inkml:trace contextRef="#ctx0" brushRef="#br0" timeOffset="10501.16">3238 3344 0,'22'22'0,"-44"-44"0,65 65 0,-22-43 16,0 0-16,0 0 0,0 0 15,1 0-15,-1 0 0,0 0 0,0 0 16,21 0-16,-20-21 0,-1-1 15,0 22-15,0-21 0,0 0 0,0 0 16,-21 0-16,0 0 0,0-22 16,0 22-16,0 0 0,0 0 0,-21 0 15,21-1-15,-21 22 16,0 0-16,-21 0 0,20 0 0,1 0 16,0 0-16,0 0 0,0 22 15,0-1-15,-1 0 0,1 0 16,0 0-16,0 22 0,21-22 15,0 0-15,0 21 0,0-21 0,0 1 16,0 20-16,0-21 0,0 0 16,21 0-16,0-21 0,0 22 0,1-1 15,-1-21-15,0 0 0,21 0 16,-21 0-16,22 0 0,-22 0 0,21 0 16,1 0-16,-22-21 0,21-1 0,0 1 15</inkml:trace>
  <inkml:trace contextRef="#ctx0" brushRef="#br0" timeOffset="11682.17">4889 2985 0,'0'0'0,"22"-22"15,-22 1-15,21 0 0,-21 0 0,0 42 47,0 0-47,0 0 0,0 22 16,0-22-16,0 0 15,0 21-15,-21 1 0,-1-1 0,1-21 16,21 22-16,-21-1 0,0-21 16,21 21-16,-21-20 0,21-1 0,0 0 15,0 0-15,-21 0 0,21 0 16,0 1-16,21-22 31,0 0-31,-21-22 0,21 1 16,0 0-16,0 0 0,-21 0 0,22 0 15,-1-1-15,0 1 0,0-21 16,0 21-16,0-22 0,1 22 0,-1 0 16,0 0-16,0 0 15,-21 0-15,21 21 0,0 0 16,-21 21-16,0 0 0,0 0 16,22 0-16,-22 0 0,0 1 15,0-1-15,0 0 0,0 21 0,0-21 16,0 1-16,21-1 0,-21 0 15,0 0-15,21-21 0,0 0 16,0 0-16,0 0 16,1 0-16,-1-21 0,0 21 15,21-21-15,-21 0 0,1-1 16,-1 1-16,21 0 0,-21 0 0,0-21 16,1 20-16,-1-20 0,0 21 15,0 0-15,-21-22 0,21 22 16,-21 0-16,21 0 0,-21 0 0,0 0 15,0-1-15,0 44 32,0-1-32,0 0 0,0 0 15,0 0-15,0 0 0,0 22 16,0-22-16,-21 21 0,21-21 0,0 1 16,-21 20-16,21-21 0,0 0 15,0 0-15,0 22 0,0-22 16,0 0-16,21 0 0,0-21 15,1 0-15,-1 0 0,0 0 16,0 0-16,0 0 0,22 0 0,-22 0 16,21 0-16,0-21 0,1 0 15,-22 0-15,21 0 0,1-1 0,-22 1 16,21 0-16,-21-21 0,0 21 16,1-22-16,-1 22 0,0 0 0,0-21 15,-21 20-15,0-20 0,0 21 16,0 0-16,0 0 0,0-1 15,-21 44 17,0-22-32,21 21 0,-21 0 0,21 0 15,0 21-15,-22-20 0,22-1 16,0 0-16,0 21 0,0-21 0,0 1 16,0-1-16,0 0 0,0 0 0,0 0 15,22-21-15,-22 21 0,21-21 16,0 0-16,0 0 0,0 0 0,0 0 15,22 0-15,-22 0 0,0-21 16,21 0-16,-20 21 0</inkml:trace>
  <inkml:trace contextRef="#ctx0" brushRef="#br0" timeOffset="13089.66">7980 2625 0,'0'0'0,"0"-21"0,0-1 0,0-20 16,0 21-16,0 0 0,0 42 31,0 0-15,0 0-16,0 0 0,0 1 0,0-1 16,0 21-16,0-21 0,0 22 15,0-22-15,0 0 0,0 21 0,0-21 16,0 1-16,0-1 0,0 21 15,0-21-15,0 0 0,-21 1 0,21-1 16,0 0-16,0 0 16,0 0-16,-22-21 0,22 21 15,0-42 17,0 0-17,22 0-15,-22 0 16,21 0-16,-21-1 0,0 1 0,0 0 15,0 0-15,21 21 0,-21-21 0,0 0 16,0-1-16,0 1 16,0 0-1,21 21-15,-21-21 16,0 0 0,0 0-1,0-1-15,0 1 16,0 0-1,0 0-15,0 0 16,-21 0-16,21-1 0,-21 1 0,0 0 16,-1 21-16,1-21 0,0 0 15,0 21-15,0 0 0,0 0 0,-1 0 16,1 0-16,0 21 16,0 0-16,0 0 0,21 22 0,0-22 15,0 21-15,-21 0 0,21 1 16,-22-22-16,22 21 0,0 1 0,0-22 15,0 21-15,0-21 0,0 0 16,0 1-16,0-1 0,0 0 0,0 0 16,22-21-16,-1 0 15,0 0-15,0 21 0,0-21 16,0 0-16,22 0 0,-22 0 0,21 0 16,-21-21-16,1 21 0,20-21 15,-21 0-15,21 0 0,-20-1 0,-1 1 16,0 0-16,0 0 0,0 0 0,-21 0 15,0-1-15,21 1 0,-21 0 16,0-21-16,0 21 0,0-1 16,0 1-16,-21 21 15,0 0-15,21 21 16,-21 1-16,21 20 16,0-21-16,0 0 0,-21 22 15,21-22-15,0 21 0,0 0 0,0-20 16,0 20-16,0 0 0,0 1 15,0 20-15,0-21 0,0 1 0,0 20 16,0-20-16,0 20 0,0-21 16,0 22-16,0-1 0,0-20 0,0 20 15,0 1-15,0-1 0,0 1 0,0-1 16,0 1-16,0 20 0,0-20 16,-21-1-16,21 1 0,0-1 0,-22-20 15,1 20-15,0-20 0,0-1 0,0 0 16,0 1-16,-1-1 15,1-21-15,0 0 0,0 0 0,0-21 16,0 0-16,-1 0 0,1 0 0,-21-21 16,21 0-16,-22 0 0,22 0 15,-21-22-15,21 1 0,-22 0 0,22-1 16,-21-20-16,21-1 0,0 1 0,-1-22 16,1 22-16,0-1 0,0 1 15,21-22-15,0 43 0,0-22 0,0 1 16,0-1-16,0 22 0,0-22 15,0 1-15,21 21 0,0-22 0,0 22 16,1-22-16,20 22 0,0 0 16,1-1-16,-1 1 0,0 0 15,22-1-15,-22 22 0,22-21 0</inkml:trace>
  <inkml:trace contextRef="#ctx0" brushRef="#br0" timeOffset="13332.52">8530 2688 0,'0'21'15,"0"1"-15,0-1 16,0 0-16,0 0 0,0 21 16,0-20-16,0-1 0,0 21 0,-21-21 15,21 0-15,0 1 0,0-1 16,0 0-16,0 0 15,21-21 1,0-21 0,0 0-16,1 0 0,-1-1 15</inkml:trace>
  <inkml:trace contextRef="#ctx0" brushRef="#br0" timeOffset="13680.32">8742 2413 0,'0'0'0,"-21"0"0,-1 0 16,1 21-16,0 0 15,21 1-15,-21-1 0,21 0 16,0 0 0,21-21-1,0 0 1,0-21-16,1 21 0,-22-21 0,21 0 15,0-1-15,-21 1 0,21 21 16,-21-21-16,0 0 0,0 0 0,0 0 16,-21 21-1,0-22-15,0 22 0,-1 0 16,1 0-16,21 22 16,-21-1-16,0 21 15,21-21-15,0 0 0,0 1 0,0 20 16,0-21-16,0 0 0,0 0 15,0 22-15,21-22 0,0 0 0,-21 0 16,21 0-16,1-21 0</inkml:trace>
  <inkml:trace contextRef="#ctx0" brushRef="#br0" timeOffset="14065.01">9102 2709 0,'0'22'63,"0"-1"-63,0 0 15,0 0-15,0 0 0,0 0 16,0 1-16,0-1 0,0 0 16,0 0-16,0 0 15,0 0 1,21 1-16,0-22 15,0 0-15,0 0 16,0 0-16,1 0 16,-1-22-16,-21 1 0,21 21 0,0-21 15,-21 0-15,21 0 16,0 0-16,-21-1 0,0 1 0,22 0 16,-1 21-16,-21-21 0,21 0 0,-21 0 15,21 21-15,0-22 16,-21 1-16,21 21 15,1 0-15,-1-21 16</inkml:trace>
  <inkml:trace contextRef="#ctx0" brushRef="#br0" timeOffset="14412.81">9673 2858 0,'21'0'0,"-42"0"0,63 0 16,-20 0-16,-1 0 0,0 0 0,21 0 16,-21 0-16,22 0 0,-1-22 15,-21 22-15,22-21 0,-1 0 0,-21 0 16,21 21-16,-20-21 0,-1 0 0,0-1 16,-21 1-16,0 0 15,0 0-15,0 0 0,0 0 16,-21 21-16,0 0 0,-1 0 15,1 0-15,-21 0 0,21 0 0,-22 21 16,22-21-16,-21 21 0,21 0 0,0 0 16,-1 0-16,1 1 0,0-1 15,21 21-15,0-21 0,0 0 0,0 1 16,0-1-16,0 0 0,0 0 16,0 0-16,21-21 0,0 21 0,1 1 15,-1-22-15,0 0 0,21 0 0,-21 0 16,1 0-16,-1 0 0,0 0 15,0 0-15</inkml:trace>
  <inkml:trace contextRef="#ctx0" brushRef="#br0" timeOffset="15108.41">11980 2074 0,'0'0'0,"21"-42"0,1 21 0,-22-21 0,0 20 0,21 1 16,-21 0-16,0 0 15,0 0-15,-21 42 16,21 0-16,-22 0 15,1 22-15,0-22 0,0 42 0,0-20 16,21-1-16,-21 21 0,-1-20 16,1 20-16,21 1 0,-21-1 0,0 1 15,21-22-15,0 22 0,0-1 0,0-21 16,0 1-16,0-1 0,0-21 16,0 22-16,0-22 0,21 0 0,0 0 15,0-21-15,1 21 0,-1-21 16,0 0-16,0 0 0,21 0 15,-20 0-15,-1 0 0,21-21 0,-21 0 16,22 0-16,-22 0 0,21-1 16,-21-20-16,22 21 0,-22-21 0,21-22 15,-21 22-15,0-22 0,22 1 0,-22-1 16,0 1-16,21-1 0,-20 1 16,-1-1-16,0 1 0,-21-1 0,21 1 15,-21 20-15,21 1 0,-21 0 16,0-1-16,0 22 0,0 0 0,0 42 31,-21-21-31,0 21 0,21 1 16,-21 20-16,21-21 15,0 0-15,0 22 0,0-22 0,-21 21 16,21-21-16,0 22 0,0-1 0,0-21 16</inkml:trace>
  <inkml:trace contextRef="#ctx0" brushRef="#br0" timeOffset="15528.27">12742 2604 0,'0'0'16,"21"0"-16,1 0 0,-1 0 0,0 0 15,0 0-15,0 0 0,0 0 16,1 0-16,-1 0 0,0-22 0,0 1 16,-21 0-16,0 0 15,0 0 1,-21 21-16,0 0 0,0 0 15,-22 0-15,22 0 0,-21 0 0,21 21 16,-22-21-16,22 21 0,0 0 16,0 0-16,0 1 0,-1-1 15,22 0-15,0 0 0,0 0 16,22-21-16,-1 21 0,0-21 16,0 22-16,21-1 0,-20-21 0,-1 21 15,0-21-15,21 21 0,-21-21 16,1 21-16,-1 0 0,-21 1 15,0-1 1,-21-21-16,-1 21 16,1-21-16,-21 0 0,21 0 0,-22 0 15,1 0-15,21 0 0,0 0 0,-22 0 16,22 0-16,0 0 0,0 0 16,0 0-16,21-21 15,0 0-15,0-1 16,0 1-16,21 0 0</inkml:trace>
  <inkml:trace contextRef="#ctx0" brushRef="#br0" timeOffset="15849.08">13271 2604 0,'0'0'0,"22"0"0,-1 0 15,21-22-15,-21 1 0,0 21 0,1-21 16,-1 0-16,-21 0 15,0 0-15,0-1 16,0 1-16,-21 21 16,-1 0-16,1 0 15,0 0-15,0 0 0,21 21 0,-21 1 16,0 20-16,-1-21 16,1 0-16,0 22 0,0-1 0,0-21 15,21 21-15,0-20 0,-21-1 16,21 21-16,0-21 0,0 0 0,0 1 15,0-1-15,21-21 16,0 21-16,0-21 0,0 0 16,0 0-16,22 0 0,-22 0 0,0 0 15,21-21-15,-20 21 0,-1-21 0,0 21 16</inkml:trace>
  <inkml:trace contextRef="#ctx0" brushRef="#br0" timeOffset="16204.88">13652 2498 0,'0'0'0,"0"-21"0,0-1 16,0 1-16,22 21 16,-22-21-16,21 21 0,0 0 15,0 0-15,0 21 16,0 0-16,1 1 16,-1 20-16,0-21 0,0 0 0,0 22 15,-21-22-15,21 0 0,-21 21 16,22-21-16,-22 1 0,0 20 0,0-21 15,0 0-15,0 0 0,-22 1 16,22-1-16,-21-21 0,0 0 16,0 0-1,0 0-15,21-21 0,0-1 16,0 1 0,0 0-16,0 0 0,0 0 0,0 0 15,0-1-15,21-20 0,0 21 16,0-21-16,-21 20 0,21-20 0,1 21 15,-1-21-15,0 20 0,0 1 0,0-21 16,22 21-16,-22 21 0,0-21 16,21-1-16,-21 22 0,1 0 0,-1 0 15</inkml:trace>
  <inkml:trace contextRef="#ctx0" brushRef="#br0" timeOffset="16704.59">14584 2434 0,'-21'43'32,"-1"-22"-32,1 0 0,0-21 0,21 21 15,0 0-15,-21 0 0,0 1 0,21-1 16,0 0-16,0 0 0,0 0 16,0 0-16,0 1 0,0-1 15,0 0-15,0 0 16,0-42 46,-21 0-62,21 0 0,0-1 16,0 1-16,0 0 0,0 0 16,0-21-16,21-1 0,0 22 0,0-21 15,0-1-15,0 1 0,22 21 16,-1-21-16,-21 20 0,22 1 0,-1 21 15,0 0-15,-21 0 0,22 0 0,-1 0 16,-21 0-16,22 21 0,-22 1 16,0 20-16,0-21 0,0 0 0,-21 22 15,0-22-15,0 0 0,0 21 16,0-21-16,0 1 0,0-1 16,0 0-16,-21 0 0,0 0 0,21 0 15,-21 1-15,0-1 0,-1 0 16,1-21-16,21 21 15,-21-21-15,42 0 47</inkml:trace>
  <inkml:trace contextRef="#ctx0" brushRef="#br0" timeOffset="17961.03">15790 2540 0,'21'-21'16,"-42"42"-16,42-63 0,-21 21 0,0-22 0,0 22 15,0 0-15,0 0 0,0 0 16,0-1-16,-42 1 0,21 21 16,-21 0-16,20 0 0,1 0 15,-21 0-15,21 0 0,-22 21 16,1 1-16,21-1 0,-21 21 0,-1-21 0,1 22 15,21-1-15,0 0 16,-22 1-16,22-22 0,21 21 0,0 0 16,0-20-16,0 20 0,0-21 15,0 0-15,0 0 0,0 1 0,21-1 16,0-21-16,1 0 0,-1 21 0,0-21 16,21 0-16,-21 0 0,1 0 15,20 0-15,-21-21 0,0 0 0,22 21 16,-22-22-16,0 1 0,0-21 15,21 21-15,-20 0 0,-1-22 0,0 1 16,-21 0-16,21-1 0,0 1 0,0 0 16,-21-1-16,22 22 0,-22 0 15,0 0-15,0 0 0,0-1 16,0 44 0,0-1-16,0 0 0,-22 0 15,22 21-15,0-20 0,0 20 0,0-21 16,0 21-16,0-20 0,0 20 15,0-21-15,0 0 0,0 0 0,0 22 16,0-22-16,22-21 0,-22 21 16,21 0-16,0-21 0,0 21 15,0-21-15,0 0 0,1 0 16,-1 0-16,0 0 16,0-21-16,0 0 0,0 21 0,1-21 15,-22 0-15,21 0 0,0-1 16,0-20-16,0 21 0,0-21 0,-21-1 15,22 22-15,-1-21 0,0 21 0,0-22 16,-21 22-16,0 0 0,21 21 16,-21-21-16,0 42 15,0 0 1,0 0-16,0 0 0,0 1 16,0-1-16,0 0 0,0 0 0,0 21 15,0-20-15,0-1 16,-21 0-16,21 0 0,0 0 0,0 0 15,-21 1-15,21-1 16,-21-21-16,21 21 0,-21 0 0,-1 0 31,22-42-15,0 0 0,0 0-16,0 0 0,0-1 15,0 1-15,0-21 0,22 21 0,-1-22 16,0 22-16,0-21 0,0 0 0,22 20 15,-22-20-15,21 21 0,0 0 16,1 0-16,-1-1 0,0 1 16,-20 21-16,20 0 0,0 0 15,-21 0-15,1 0 0,-1 21 0,0 1 16,0-1-16,-21 0 0,0 0 0,21 0 16,-21 0-16,0 22 0,0-22 15,0 0-15,0 0 0,0 0 0,0 1 16,0-1-16,0 0 0,0 0 15,0 0-15,0 0 0,-21-21 16,21 22-16,-21-22 16,21-22 15,0 1-31,0 0 16,0 0-16,21 0 0,0 0 15,0-22-15,1 22 0,-1-21 0,21-1 16,0 1-16,-20 21 0,20-21 15,21 20-15,-20-20 0,-1 42 0,0-21 16,1 0-16,-1 21 0,-21 0 16,22 0-16,-43 21 0,21 0 0,-21 0 15,0 0-15,0 22 0,0-22 16,0 0-16,0 21 0,-21-20 16,-1-1-16,22 0 0,-21 21 0,0-21 15,21 1-15,0-1 0,-21 0 16,0 0-16,21 0 15,-21-21-15,21 21 0,21-21 47,0 0-47,0 0 0</inkml:trace>
  <inkml:trace contextRef="#ctx0" brushRef="#br0" timeOffset="18333.29">17738 2519 0,'0'0'0,"21"0"16,-21-21-16,21 21 16,0-21-16,0 21 0,-21-22 15,21 22-15,1-21 0,-1 21 16,0-21-16,0 21 0,0-21 0,0 0 16,1 21-16,-1-21 0,0 21 0,0-22 15,0 22-15,0-21 0,1 0 16,-1 0-16,-21 0 15,-21 21 1,-1 0-16,1 0 0,0 0 16,0 21-16,-21 0 0,20 0 0,1 0 15,0 1-15,0-1 16,0 0-16,0 21 0,21-21 0,-22 1 16,22-1-16,0 0 0,0 0 15,0 0-15,0 0 0,0 1 0,0-1 16,22-21-16,-1 21 0,0-21 0,0 0 15,21 0-15,-20 0 16,-1 0-16,0 0 0,0-21 0,0 0 16,0 21-16,1-22 0,-1 1 15,0-21-15</inkml:trace>
  <inkml:trace contextRef="#ctx0" brushRef="#br0" timeOffset="19164.55">19664 2159 0,'0'0'0,"42"-42"32,-21 21-32,0-1 0,1 1 0,-1 0 15,-21 0-15,0 0 0,21 0 0,-21-1 16,0 1-16,0 0 0,-21 21 15,0 0-15,-22 0 0,1 0 16,0 0-16,-1 0 0,1 21 16,0 0-16,-1 1 0,1 20 15,0-21-15,20 0 0,1 0 0,0 1 16,21-1-16,0 0 0,0 0 16,0 0-16,0 0 0,0 1 0,21-22 15,0 21-15,1 0 0,-1-21 16,21 0-16,-21 21 0,22-21 0,-22 0 15,21 0-15,-21 0 0,0 0 16,22 0-16,-22 0 0,0 0 16,-21-21-1,0 0-15,-21 21 16,0 0-16,-22 0 16,22 0-16,0 0 0,-21 0 0,-1 0 15,1 0-15,21 21 0,-21 0 16,20 0-16,-20 0 0,21 1 15,0-1-15,21 0 0,0 0 0,0 0 16,0 0-16,0 1 0,21-1 16,0 0-16,0-21 0,0 21 15,22-21-15,-1 0 0,0 0 16,1 0-16,-1 0 0,0 0 0,1 0 16,-1 0-16,0 0 0,1-21 15,-1 0-15,0 21 0,-20-21 0,20-1 16,-21 22-16,0-21 0,0 21 0,-21 21 31,0 1-15,-21-1-16,0 21 0,0-21 15,0 22-15,0-22 0,-22 21 0,22 0 16,0 1-16,0-1 0,-22-21 16,22 22-16,0-1 0,0-21 0,0 0 15,21 22-15,0-22 0,-21 0 0,21 0 16,0 0-16,0 0 15,21-21-15</inkml:trace>
  <inkml:trace contextRef="#ctx0" brushRef="#br0" timeOffset="19716.23">21336 2180 0,'0'0'0,"0"-21"0,21 0 0,0 0 15,-21 42 17,0 21-17,-21 1-15,21-1 0,-21 43 16,0-22-16,21 43 0,-21-21 0,21-1 15,0 1-15,-22 0 0,1-1 16,0-20-16,21 20 0,-21-20 16,0 21-16,0-22 0,-1 1 0,-20-1 15,21 1-15,0-1 0,0-21 16,-1 22-16,-20-22 0,21 1 0,0-1 16,0 0-16,-1-21 0,1 22 15,0-22-15,0 0 0,21 0 0,0-42 31,0 0-31,21-21 16,0 20-16,-21-20 0,21 0 0,1-1 16,-1-20-16,0 21 0,0-22 0,0-21 15,0 22-15,-21-1 0</inkml:trace>
  <inkml:trace contextRef="#ctx0" brushRef="#br0" timeOffset="20029.05">21167 2709 0,'0'0'0,"0"-84"0,21 20 0,0-20 16,-21 20-16,21 1 0,0 20 15,0-20-15,1 20 0,20 1 0,-21 0 16,21-1-16,1 22 0,-1 0 16,0 0-16,1 21 0,20 0 0,-20 0 15,20 0-15,-21 0 0,22 0 16,-22 21-16,1 0 0,-1 0 0,-21 1 16,21-1-16,-20 0 0,-22 21 0,0-21 15,0 1-15,0-1 0,0 21 16,-22-21-16,1 0 0,0 1 15,-21-1-15,21 0 0,-22-21 16,1 21-16,0 0 0,-1-21 0,22 0 16,-21 21-16,21-21 0,-22 0 15,22 0-15,0 0 0,21 22 16,21-22 0,21 0-16,-20 0 15,20 0-15,0 0 0,1 0 16,-22 0-16,21 0 0,0 0 0</inkml:trace>
  <inkml:trace contextRef="#ctx0" brushRef="#br0" timeOffset="21128.82">22521 2328 0,'43'-21'0,"-86"42"0,107-63 0,-43 21 0,0 0 16,-21 0-16,0-1 0,0 1 15,0 0-15,0 0 0,0 0 0,-21 21 16,0 0-16,0 0 0,-1 0 15,1 0-15,-21 0 0,21 0 0,-22 21 16,22-21-16,-21 21 0,21 21 16,0-20-16,-1-1 0,1 21 0,0-21 15,0 22-15,0-22 0,21 21 16,0-21-16,0 0 0,0 22 16,0-22-16,0 0 0,0 0 0,0 0 15,21 1-15,0-22 0,0 0 16,0 21-16,1-21 0,-1 0 0,21 0 15,-21 0-15,22 0 0,-22-21 16,0-1-16,21 22 0,-21-21 0,1 0 16,-1-21-16,21 21 0,-21-22 15,0 22-15,1-21 0,-1 21 0,0-1 16,-21-20-16,0 21 0,21 21 16,-21-21-16,0 42 31,-21 0-31,21 0 15,-21 0-15,21 1 0,-21-1 0,21 0 16,0 0-16,0 0 0,0 0 16,0 1-16,0-1 0,0 0 0,0 0 15,0 0-15,0 0 16,21-21-16,0 0 0,0 0 0,0 0 16,0 0-16,22 0 0,-22 0 15,0 0-15,21 0 0,1 0 0,-1-21 16,-21 0-16,22 0 0,-1 0 15,0 0-15,1-1 0,-22 1 0,21-21 16,-21 21-16,0 0 0,1-1 16,-1 1-16,-21 0 0,0 0 15,-21 21 1,-1 0-16,1 0 0,0 21 16,0-21-16,21 21 0,-21 0 0,21 1 15,-21-1-15,21 0 0,0 0 16,0 21-16,0-20 0,0-1 0,0 0 15,0 0-15,21 0 0,-21 0 16,0 1-16,21-1 0,-42-21 47,0 0-31,21-21-1,-22 21-15,1 0 0,0 0 16,0 0-1,0 0 1,21 21 0,0 0-16,21-21 15,0 0-15,-21 21 0,21-21 16,0 0-16,22 0 0,-22 0 0,0 0 16,21 0-16,-20 0 0,20 0 15,-21 0-15,21-21 0,1 21 16,-1-21-16,0 0 0,1-1 0,-1 1 15,-21 0-15,22 0 0,-22 0 16,21 0-16,-21-22 0,0 22 0,1-21 16,-1 21-16,-21-1 0,0 1 15,0 0-15,0 0 0,0 0 0,-21 21 32,-1 21-32,1-21 0,0 21 15,0 0-15,0 22 0,21-22 16,0 21-16,0-21 0,0 22 0,-21-1 15,21-21-15,0 0 0,0 22 0,0-22 16,0 0-16,0 0 0,0 0 16,0 0-16,0 1 0,-22-1 15,1-21 17,21-21-32,0-1 0,0 1 15</inkml:trace>
  <inkml:trace contextRef="#ctx0" brushRef="#br0" timeOffset="21712.48">24151 2265 0,'0'0'0,"0"21"16,0 0-16,-21 0 0,0 1 15,21-1-15,-21 21 0,-1-21 16,1 22-16,21-22 0,-21 0 0,0 21 15,21-21-15,-21 1 0,21-1 16,0 0-16,0 0 0,-21-21 0,21 21 16,0 0-16,21-21 31,0 0-31,0 0 16,0-21-16,0 21 0,1-21 0,-1 0 15,0 0-15,0 0 0,21-1 16,-20 1-16,-1 0 0,0 0 0,0 0 15,0 0-15,-21-1 0,21 22 16,-21 22 0,0-1-16,0 0 15,0 0-15,-21 0 0,21 0 16,0 1-16,0-1 0,0 0 16,0 0-16,0 0 15,0 0-15,21 1 0,1-22 16,-1 0-16,0 21 15,0-21-15,0 0 0,22 0 0,-22 0 16,0 0-16,0 0 0,21-21 16,-20-1-16,-1 1 0,0 0 0,0 0 15,0 0-15,0 0 0,-21-22 16,22 1-16,-22 21 0,21-22 16,-21 1-16,0 21 0,0 0 0,0 0 15,0-1-15,0 1 0,-21 0 16,-1 21-16,1 0 0,0 0 0,0 0 15,0 0-15,0 0 0,-1 21 16,1 0-16,21 1 16,21-1-1</inkml:trace>
  <inkml:trace contextRef="#ctx0" brushRef="#br0" timeOffset="22108.26">25061 2371 0,'0'0'0,"-21"0"16,-21 0-1,21 21-15,-1 0 16,-20 0-16,21 0 0,0 1 0,-22-1 16,22 0-16,-21 21 0,21-21 0,0 1 15,21-1-15,0 0 16,0 0-16,0 0 0,21 0 15,0-21 1,0 0-16,0 0 0,22 0 0,-22 0 16,21 0-16,-21-21 0,22 21 15,-22-21-15,21 21 0,-21-21 0,0 0 16,1 0-16,-1-1 0,0 1 16,0-21-16,0 21 0,-21 0 0,0-22 15,21 22-15,-21 0 0,0 0 0,0 0 16,0-1-16,-21 22 15,0 0-15,0 0 0,0 0 16,0 0-16,-22 0 16,22 0-16,0 22 0,0-1 0,21 0 15,0 0-15,0 0 16,0 0-16,21-21 16</inkml:trace>
  <inkml:trace contextRef="#ctx0" brushRef="#br0" timeOffset="22525.02">25485 2350 0,'0'0'16,"21"0"-16,-21-22 0,0 1 0,21 21 16,0-21-16,0 21 0,0 0 15,1 0-15,-1 0 16,0 0-16,0 21 0,-21 0 15,0 1-15,0-1 0,0 0 16,0 21-16,0-21 0,0 1 0,0-1 16,0 0-16,0 21 0,0-21 15,0 1-15,0-1 0,0 0 0,-21 0 16,21 0-16,-21 0 16,21-42 30,0 0-46,0 0 0,21 0 16,-21 0-16,21-1 0,0 1 16,-21 0-16,21 0 0,1 0 0,-1 0 15,0-22-15,0 22 0,0 0 16,0 0-16,1 0 0,-1-1 0,21 1 16,-21 21-16,0 0 0,22-21 15,-22 21-15,0 0 0,0 0 0,-21 21 16</inkml:trace>
  <inkml:trace contextRef="#ctx0" brushRef="#br0" timeOffset="23104.69">26352 2604 0,'0'-85'15,"0"64"1,0 0-16,0-1 0,0 1 16,0 0-16,0 0 0,-21 21 31,0 0-31,0 0 0,0 0 0,0 0 16,-1 21-16,1 0 0,-21 0 15,21 1-15,0-1 0,-1 0 0,-20 0 16,21 0-16,21 0 0,0 1 15,-21-1-15,21 0 0,0 0 0,0 0 16,0 0-16,0 1 0,0-1 16,0 0-16,21-21 15,0 0 1,0 0-16,0 0 0,1 0 0,-1-21 16,0 0-16,0 21 15,0-22-15,0 1 0,1 0 0,-1-21 16,-21 21-16,21-22 0,-21 1 15,21 0-15,-21-1 0,0 1 16,21 0-16,0-1 0,1 1 16,-1 0-16,-21-1 0,21 1 0,0 0 15,0-1-15,-21 22 0,0 0 16,21 21-16,-21 21 16,0 0-16,-21 22 15,21-22-15,-21 21 0,0 0 0,21 1 16,0-1-16,0-21 0,-21 22 15,21-1-15,0 0 0,0 1 0,0-22 16,0 21-16,0-21 0,0 0 16,0 22-16,0-22 0,0 0 0,0 0 15,21 0-15,0-21 0,0 22 16,0-1-16,-21 0 0</inkml:trace>
  <inkml:trace contextRef="#ctx0" brushRef="#br0" timeOffset="25056.15">6731 5207 0,'0'0'16,"-21"0"-16,0 0 0,-1 0 0,1 0 15,21-21 1,21 0 0,1 21-16,20-21 0,-21-1 0,21 1 15,1 0-15,-1-21 0,0 21 16,1-1-16,-1-20 0,0 0 0,1 21 15,-1-22-15,0 1 0,1 21 0,-22-22 16,21 1-16,-21 21 0,1-21 16,-1-1-16,-21 22 0,0-21 15,0 21-15,0-22 0,0 22 0,0 0 16,0 0-16,0 0 0,-21 21 16,-1 0-1,1 0-15,0 42 16,-21-21-16,21 21 0,-1 1 0,1 20 15,-21 1-15,21-1 0,0 22 16,-1 0-16,1-22 0,0 22 0,0-1 16,21 1-16,-21 0 0,21-22 15,0 22-15,0 0 0,0-1 0,0-20 16,0 20-16,0-20 0,0 21 16,0-22-16,0 22 0,-21-22 0,-1 1 15,22 20-15,-21-20 0,21-1 0,0 22 16,-21-21-16,0-1 0,21 1 15,0-22-15,0 21 0,0-20 0,0-1 16,0 0-16,0-20 0,0 20 0,0-21 16,21-21-16,0 0 0,0 0 15,1 0-15,20 0 0,-21-21 0,21 0 16,-20-22-16,20 22 0,0-21 0,1 0 16,-22-22-16,21 22 0,0-22 0,-20 1 15,20-22-15,-21 22 16,0-1-16,0-21 0,1 22 0,-22-22 15,0 1-15,0-1 0,0 0 0,-22 1 16,1 20-16,0-21 0,-21 22 16,-1-1-16,22 1 0,-21-1 0,0 1 15,-1 21-15,1-1 0,0 1 16,-1 21-16,22 0 0,-21-1 0,21 1 16,-22 21-16,22 0 0,0 0 0,42 0 31,0 0-16,0 0-15,1 0 0,20 0 16,-21 0-16,21 0 0,1-21 16,-1 0-16,0 0 0,1 21 0,-1-21 15,22-1-15,-22 1 0,21-21 16,-20 21-16,-1 0 0,0-1 0,1 1 16,-1 0-16,0 0 0,-20 0 0,-1 0 15,0-1-15,0 1 0,0 21 16,-21-21-16,-21 21 31,0 0-15,21 21-16,0 0 0,-21 22 0,0-22 15,21 21-15,-22-21 0,22 22 16,0-22-16,0 21 0,0 1 16,0-22-16,0 21 0,0-21 0,0 0 15,0 1-15,0-1 0,22-21 16,-1 21-16,0-21 0,0 0 0,21 0 15,-20 0-15,-1 0 0,21 0 16,-21 0-16,0 0 0,22 0 0,-22-21 16,0 21-16,0-21 0,0-1 0,1 1 15,-1 0-15,0 0 0,0 0 16,-21-22-16,0 22 0,0-21 0,0 0 16,0-1-16,0 1 0,0 0 15,-21-1-15,0 22 0,0-21 16,-22 21-16,22-22 0,-21 22 0,21 21 15,-22-21-15,22 21 0,-21 0 16,21 0-16,-22 0 0,22 21 0,-21-21 16,21 21-16,-1 0 0,22 22 15,0-22-15,-21 0 0,21 0 0,0 22 16,0-22-16,0 0 0,0 0 0,0 0 16,0 0-16,21 1 0,-21-1 15,22-21-15,-1 21 0,-21 0 0,21-21 16,0 0-16,0 0 0,0 0 0,1 0 15,-1 0-15,0 0 0,0 0 16,0 0-16</inkml:trace>
  <inkml:trace contextRef="#ctx0" brushRef="#br0" timeOffset="25892.67">8382 4720 0,'0'0'16,"21"-21"-16,-21 0 0,0 0 16,0 0-16,0-1 15,0 1-15,21 21 16,0-21-16,1 21 16,-1-21-16,0 21 0,0 0 15,21 0-15,-20 0 0,-1 0 16,0 0-16,0 0 0,0 21 0,0 0 15,1 0-15,-1 1 0,0-1 0,-21 0 16,0 21-16,0-21 0,0 22 16,0-22-16,0 21 0,0-21 0,-21 22 15,0-22-15,-1 0 0,1 0 0,0 0 16,21 1-16,-21-1 0,0-21 16,0 0-1,21-21 1,0-1-1,0 1-15,0 0 0,21 0 0,0 0 16,0-22-16,0 22 0,0-21 16,1 21-16,-1-22 0,0 1 0,0 21 15,0-21-15,0-1 0,1 22 0,-1 0 16,0-21-16,0 20 0,0 22 16,-21-21-16,0 0 0,21 21 0,-21 21 62,0 0-46,0 1 218,-21-22-171</inkml:trace>
  <inkml:trace contextRef="#ctx0" brushRef="#br0" timeOffset="30033.31">10604 4763 0,'22'-22'15,"-22"1"1,21 0-16,0 0 16,0 21-16,-21-21 0,0 0 15,0-1-15,21 1 0,-21 0 0,0-21 16,0 21-16,0-1 0,0-20 16,0 21-16,0-21 0,-21-1 0,21 22 15,-21-21-15,0 21 0,0-1 0,-22 1 16,22 0-16,0 21 0,0 0 15,-22 0-15,22 21 0,-21-21 0,0 43 16,-1-22-16,1 21 0,0 0 16,-1 1-16,1-1 0,0 22 0,-1-22 15,1 0-15,21 22 0,-22-22 0,22 0 16,21 1-16,0-1 16,0-21-16,0 0 0,0 22 0,21-43 15,1 21-15,-1 0 0,21-21 0,-21 0 16,22 0-16,-1 0 0,0-21 15,-21 0-15,22 21 0,-1-21 0,0-22 16,-20 22-16,20 0 0,-21 0 16,0 0-16,0-22 0,1 22 0,-1-21 15,0 21-15,0-22 0,0 1 0,-21 21 16,0-22-16,21 22 0,1 0 16,-22 0-16,21 0 0,-21 42 15,0 0 1,0 0-16,0 0 0,0 1 15,0-1-15,21 21 0,-21-21 0,0 0 16,21 22-16,-21-22 0,0 0 16,21 0-16,0 22 0,1-22 15,-1 0-15,0-21 0,21 0 0,-21 0 16,1 0-16,20 0 0,-21 0 16,21-21-16,-20 21 0,20-21 0,-21-1 15,0 1-15,0 0 0,1 21 0,-1-21 16,0-21-16,0 20 0,0 1 15,-21-21-15,21 21 0,1 0 0,-22-22 16,21 22-16,0-21 0,-21 21 16,21-1-16,-21 1 0,21 21 15,0 0-15,-21 21 32,0 1-32,0-1 0,0 0 15,0 0 1,22-21-1,-1 0 1,-21-21 0,0 0-16,0 0 0,0-1 15,0 1-15,0 0 16,0 0-16,0 0 0,0 0 16,-21 21-1,21 21 1,-22 0-16,1 21 0,21-21 15,-21 22-15,0-22 0,0 21 0,21 1 16,-21-1-16,21 0 0,-22 1 0,22-22 16,0 21-16,0 0 0,0-20 15,0-1-15,0 21 0,22-21 0,-1-21 16,0 21-16,0 1 0,0-22 16,0 0-16,1 0 0,-1 0 0,21 0 15,-21-22-15,0 1 0,1 0 0,-1 0 16,21 0-16,-21 0 15,0-1-15,1 1 0,-1-21 0,0 21 16,0-22-16,21 1 0,-20 0 0,-1-1 16,21 1-16,-21 21 0,22-21 15,-22-1-15,0 22 0,21 0 0,-21 21 16,1 0 0,-22 21-1,0 0-15,0 0 0,0 1 16,0-1-16,0 0 15,0 0-15,0 0 0,21-21 16,-21 21 0,21-21-16,0 0 15,-21-21 17,0 0-32,0 0 15,0 0-15,0 0 0,0-1 16,0 1-16,0 0 0,0 0 15,-21 0-15,0 21 0,0-21 16,-1 21-16,1 0 16,0 0-16,0 21 0,0 0 0,0 0 15,-1 0-15,1 0 0,21 1 16,-21-1-16,0 21 0,0-21 0,21 0 16,0 22-16,0-22 0,-21 0 15,21 0-15,0 22 0,0-22 0,0 0 16,0 0-16,0 0 0,21 0 15,-21 1-15,21-1 0,0 0 0,0 0 16,0-21-16,22 21 0,-22-21 16,0 0-16,21 0 0,1 0 0,-1 0 15,0 0-15,1 0 0,-1 0 0,22-21 16,-22 0-16,0 21 0,-21-21 16,22-22-16,-1 22 0,-21 0 0,22 0 15,-22-21-15,0 20 0,0-20 16,0 21-16,0-21 0,-21 20 15,0 1-15,0-21 0,0 21 0,0 0 16,0-1-16,-21 22 16,0 0-16,0 0 15,0 22-15,21-1 0,-21 0 0,-1-21 16,1 21-16,0 0 0,21 0 16,0 1-16,0-1 0,-21 0 0,21 0 15,0 0-15,0 0 0,0 1 0,0-1 16,0 0-16,21-21 0,-21 21 15,21 0-15,0-21 0,1 0 0,-1 21 16,21-21-16,-21 0 16,0 0-16,1 0 0,20 0 15,0 0-15,1 0 0,-22 0 0,21-21 16,0 0-16,1 21 0,-1-21 16,0 0-16,1 0 0,-22-1 0,21 1 15,-21-21-15,22 21 0,-22 0 16,0-22-16,0 22 0,0 0 15,-21-21-15,0 20 0,0 1 0,-42 21 32,21 0-32,0 21 0,0 1 0,-1-1 15,22 0-15,-21 0 0,21 0 0,-21 0 16,21 1-16,0-1 16,0 0-16,0 0 0,0 0 0,0 0 15,0 1-15,21-1 0,0-21 0,-21 21 16,22 0-16,-1-21 15,-21 21 1,0-42 15,0 0-31,0 0 16,-21 0-16,-1-1 16,1 22-1,0 0 1,0 0-16,21 22 15,0-1 1,0 0-16,0 0 16,21-21-16,0 21 15,0-21-15,1 21 0,-1-21 0,0 0 16,0 0-16,21 0 0,-20 0 0,-1 0 16,21 0-16,-21 0 0,22-21 15,-1 0-15,-21 21 0,21-21 0,-20 0 16,-1 21-16,0-21 0,0-1 0,0 1 15,0 0-15,1 0 0,-1 0 16,-21-22-16,0 22 0,21 0 16,-21 0-16,0 0 0,0 0 15,0-1-15,0 1 0,0 42 32,0 1-32,0-1 0,-21 21 15,21-21-15,0 0 0,0 1 0,0 20 16,0-21-16,0 0 0,0 0 0,0 1 15,0-1-15,0 0 16,0 0-16,21-21 0,-21 21 0,21-21 16,-42-21 46,0 21-62,0-21 0,-1 21 16,1 0-1,21 21 17,21-21-17,-21 21-15,22-21 0,-1 0 16,-21 21-16,21-21 0,0 0 0,0 0 16,0 0-16,1 0 0,20 0 0,-21 0 15,21 0-15,-20 0 0,20-21 16,-21 0-16,21 21 0,-20-21 15,20 21-15,-21-21 0,0 0 0,22-1 16,-22 1-16,0 0 0,-21 0 16,21 0-16,-21 0 0,21-22 0,-21 22 15,0 0-15,0-21 0,0 20 16,0 1-16,0 0 0,-21 42 31,0 0-31,21 1 0,-21-1 16,21 0-16,0 0 0,-21 0 0,21 22 15,0-22-15,0 0 0,0 0 0,0 0 16,0 0-16,0 1 0,0-1 16,21 0-16,0 0 0,0-21 15,21 21-15,-20-21 0,-1 0 0,21 0 16,-21 0-16,0 0 0,22 0 16,-22 0-16,0 0 0,21 0 0,-20-21 15,-1 21-15,21-21 0,-21 0 16,0 0-16,1-1 0,-1 1 15,0 0-15,-21 0 0,21 0 0,-21 0 0,21-1 16,-21 1-16,0 0 0,0 0 16,0 0-16,0 42 15,0 0 1,-21 0-16,21 0 0,0 1 16,-21-1-16,0 0 0,21 0 15,-21 0-15,21 0 16,0 1-16,-22-22 15,44 0 32,-22-22-47,21 1 0,-21 0 16,21 0-16,0 21 0,-21-21 16,21 0-16,0-1 0,-21 1 15,22 0-15,-1 0 0,-21 0 0,21 0 16,0 21-16,0 0 15,-21 21 1,0 0-16,0 0 16,0 0-16,0 0 0,0 1 15,0-1-15,0 0 0,0 0 0,0 0 16,21 0-16,1 1 16,-1-22-16,0 21 0,0-21 0,21 0 15,-20 21-15,20-21 0,0 0 0,1 0 16,-1 0-16,0 0 0,1 0 15,-1 0-15,21-21 0,-20 21 0,-1-21 16,0-1-16,1 22 0,-22-21 0,21 0 16,-21 0-16,22-21 15,-43 20-15,21-20 0,0 21 0,-21-21 16,0 20-16,0-20 0,0 21 16,0-21-16,0 20 0,-21 1 0,0 21 15,-22 0-15,1 0 0,0 0 0,-1 0 16,1 21-16,0-21 0,-1 22 15,1 20-15,0-21 0,21 0 16,-1 0-16,1 22 0,0-22 0,21 0 16,0 0-16,0 0 0,0 1 0,0-1 15,0 0-15,21 0 0,0-21 16,1 21-16,20-21 0,-21 21 16,0-21-16,0 0 0,1 0 0,-1 22 15,0-22-15,0 0 0,0 0 16,-21 21-16,21-21 0,-21 21 15,22 0-15,-1 0 16,-21 22-16,0-22 0,0 21 0,0-21 16,21 22-16,-21-1 0,0 0 15,0 1-15,0-1 0,0 0 0,0 1 16,0-1-16,0 0 0,0 1 0,0-1 16,0 0-16,0 1 0,-21-1 15,21-21-15,0 21 0,-21 1 16,-1-1-16,1-21 0,0 22 0,0-22 15,0 0-15,0 0 0,-22 0 16,1 0-16,0 1 0,-1-22 0,1 21 16,0-21-16,-1 0 0,1 0 0,21 0 15,-22 0-15,1 0 0,0 0 16,-1-21-16,1 21 0,21-22 0,0 1 16,0 0-16,-1 0 0,22 0 0,0 0 15,0-22-15,0 22 0,0-21 16,22 21-16,-1-22 0,0 1 0,0-22 15</inkml:trace>
  <inkml:trace contextRef="#ctx0" brushRef="#br0" timeOffset="30236.18">14859 4043 0,'0'0'0,"-21"0"0,0 0 16,-1 0 0</inkml:trace>
  <inkml:trace contextRef="#ctx0" brushRef="#br0" timeOffset="30940.67">17674 3852 0,'0'-21'0,"0"42"0,0-63 0,21 42 0,-21-21 16,-21 42 0,0 0-16,0 0 15,0 22-15,-22-1 0,22 0 16,0 1-16,-21 20 0,20-20 0,1-1 16,0 21-16,-21-20 0,21-1 0,-1 0 15,1-20-15,0 20 0,0-21 16,21 0-16,0 0 0,0 1 0,0-1 15,0-42 17,21-1-17,0 1-15,-21 0 16,21 0-16,1-21 0,-1-1 0,0 22 16,-21-21-16,42-1 0,-21-20 15,1 21-15,-1-1 0,0-20 0,0 20 16,21 1-16,-20 0 0,-1 21 0,0-1 15,-21 1-15,21 0 0,0 21 16,0 0-16,-21 21 0,0 0 16,0 1-16,0 20 0,22 0 15,-22 1-15,0-1 0,0 0 0,0 1 16,0-1-16,0 0 0,0 1 16,0-22-16,0 21 0,0-21 0,21 0 15,-21 22-15,0-22 0,21-21 0,-21 21 16,0 0-16,-21-21 47,0 0-47</inkml:trace>
  <inkml:trace contextRef="#ctx0" brushRef="#br0" timeOffset="31133.56">17378 4233 0,'0'0'16,"0"-21"-16,0 0 15,21 21 1,0 0-16,0-21 0,0 21 0,1 0 16,20 0-16,-21-21 0,21 21 15,1 0-15,-1-21 0,0 21 16,1-22-16,-1 22 0,0-21 16,1 21-16,-1-21 0,0 0 0,-20 0 15,20 21-15,0-21 0</inkml:trace>
  <inkml:trace contextRef="#ctx0" brushRef="#br0" timeOffset="31388.41">18436 3789 0,'0'0'0,"0"21"16,0 0-16,-21 0 16,0 1-16,0 20 0,-1-21 0,22 21 15,-21-20-15,0 20 0,21 0 16,0 1-16,-21-22 0,0 21 0,21 0 15,-21-20-15,21-1 0,0 21 16,0-21-16,0 0 0,0 1 0,0-1 16,0 0-1,0-42 17,0 0-17,21-1-15,-21 1 16</inkml:trace>
  <inkml:trace contextRef="#ctx0" brushRef="#br0" timeOffset="31676.64">18330 3895 0,'0'0'15,"0"-43"-15,0 22 0,21 0 0,-21 0 0,22 0 16,-1 0-16,0-1 0,21 1 16,-21 21-16,1 0 0,20 0 15,-21 0-15,21 0 0,-20 0 0,-1 0 16,0 0-16,0 21 0,0 1 15,0-22-15,-21 21 0,0 0 0,0 0 16,0 0-16,0 0 16,0 1-16,-21-1 0,0 0 0,0 0 0,0-21 15,0 21-15,-1 0 16,1-21-16,0 22 0,0-22 0,0 21 16,0-21-16,42 0 46,0-21-46,0 21 16,0-22-16</inkml:trace>
  <inkml:trace contextRef="#ctx0" brushRef="#br0" timeOffset="31968.47">19198 3747 0,'0'21'47,"0"0"-47,0 0 15,0 0-15,-21 0 16,21 1-16,0-1 0,-21 0 0,21 0 16,0 0-16,0 22 0,0-22 15,0 0-15,0 0 0,-21 0 0,21 0 16,0 1-1,0-1-15,0 0 0,-22-21 0,22 21 16,0 0 0</inkml:trace>
  <inkml:trace contextRef="#ctx0" brushRef="#br0" timeOffset="32249.31">18881 4233 0,'0'0'0,"-22"0"0,1 22 0,0 41 15,21-42 1,0 0-16,0 1 16,21-22-16,0 0 0,1 0 15,-1 0-15,0 21 0,0-21 0,0 0 16,0 0-16,22 0 0,-22 0 15,0 0-15,0 0 0,0-21 0,22 21 16,-22-22-16,0 22 0,0-21 16,0 0-16,1 0 0,-1 0 15,-21 0-15,0-1 0,0 1 16,21 0 0,-21-21-16,0 21 0,0-1 0,0 1 15</inkml:trace>
  <inkml:trace contextRef="#ctx0" brushRef="#br0" timeOffset="32537.96">18986 3641 0,'22'0'31,"20"0"-31,-21 0 0,0 0 15,22 0-15,-22 0 0,21 0 16,0-21-16,-20 21 0,20 0 0,0 0 16,-21 0-16,22-22 0,-22 22 0,0 0 15,0 0-15,0 0 0,1 0 16,-1 0-16,-21-21 0,-21 21 47,-1 0-32,1 0-15,-21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3:06:14.6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2540 4890 0,'0'21'78,"21"-21"-78</inkml:trace>
  <inkml:trace contextRef="#ctx0" brushRef="#br0" timeOffset="787.7">3111 2201 0,'22'0'16,"-22"-21"140</inkml:trace>
  <inkml:trace contextRef="#ctx0" brushRef="#br0" timeOffset="1699.78">3768 466 0,'0'-21'0,"0"-1"16,-22 22 31,22 22-32,-21-1-15,0 21 0,21-21 0,-21 43 16,0-22-16,-22 22 0,22-1 15,-21 22-15,21-22 0,-22 22 0,1 0 16,0-22-16,-1 1 0,-20 20 16,42-41-16,-22 20 0,1 1 0,21-22 15,0 0-15,0 1 0,-1-22 16,22 21-16,-21-21 0,21 0 0,0 1 16,0-44 15,0 1-31,0 0 0,0 0 15,0-21-15,21-1 0</inkml:trace>
  <inkml:trace contextRef="#ctx0" brushRef="#br0" timeOffset="2011.6">3746 466 0,'0'0'16,"0"-21"-16,0-1 0,22 22 0,-1-21 0,-42 21 31,21 21-31,0 1 0,0-1 16,0 21-16,-22 0 0,22 1 15,0-1-15,0 22 0,0-1 16,0 1-16,0-1 0,0 1 0,0-1 16,-21 1-16,21-1 0,-21 1 15,21-1-15,0-21 0,0 1 0,0-1 16,0 0-16,0 1 0,0-1 15,0-21-15,0 0 0,0 22 0,0-22 16,0 0-16,0 0 16,-21-21 15,0-21-31,0 0 0,-1 0 0</inkml:trace>
  <inkml:trace contextRef="#ctx0" brushRef="#br0" timeOffset="2662.95">3175 1439 0,'0'0'0,"-21"0"0,-22 0 31,65 0 1,20 0-32,-21 0 0,21-21 0,22 21 15,-22-21-15,1 21 0,20-21 16,1 0-16,-1 21 0,-21-21 15,22-1-15,-1 1 0,-20 0 0,20 0 16,-20 0-16,-1 0 0,0 21 16,-21-22-16,1 1 0,-1 21 0,0-21 15,0 21-15,-21 21 32,0 0-17,0 1-15,0-1 0,-21 0 0,0 0 16,21 0-16,0 0 0,0 22 15,-21-22-15,21 0 0,-22 0 0,22 0 16,0 1-16,0-1 16,0 0-16,0 0 0,0 0 15,22-21-15,-1 0 16,0 0-16,0 0 0,0 0 0,0 0 16,22 0-16,-22-21 0,0 21 0,21-21 15,-20 0-15,20 0 0,-21-1 16,0 1-16,22 0 0,-22-21 0,0 21 15,0-22-15,0 22 0,0-21 16,1 21-16,-22-22 0,21 22 0,-21 0 16,21 0-16,-21 0 0,0-1 15,0 44 17,0-1-32,-21 0 0,21 0 0,-21 0 15,21 0-15,0 22 0,-22-22 16,22 0-16,0 21 0,0-20 0,0-1 15,0 0-15,0 21 0,0-21 16,0 1-16,22-1 0,-1 0 16,0-21-16,0 21 0,0-21 15,22 0-15,-22 0 0,0 0 16,0 0-16,0-21 0,0 21 0,22-21 16,-22 0-16,0-1 0,0 1 15,0-21-15</inkml:trace>
  <inkml:trace contextRef="#ctx0" brushRef="#br0" timeOffset="3803.91">5122 593 0,'0'-21'16,"21"21"-1,-21-22 188,0 1-140,0 42 15,0 1-78,0-1 0,0 0 16,0 0-16,0 21 0,0 1 0,0 20 15,-21-20-15,0 20 0,21 1 16,-21-22-16,21 21 0,-21 1 15,21-22-15,0 1 0,-21-1 0,21 0 16,-22 1-16,22-22 0,0 0 16,0 0-16,0 0 0,0 0 0,0 1 15,0-1 1,0-42 0,0-1-1,0 1-15,0 0 0,0 0 16,0 0-16</inkml:trace>
  <inkml:trace contextRef="#ctx0" brushRef="#br0" timeOffset="4520.37">4805 1101 0,'-43'0'16,"86"0"15,-22 0-31,0 0 16,0 0-16,22 0 0,-1 0 15,0 0-15,1 0 0,-1-21 0,0-1 16,22 1-16,-22 0 0,0 0 16,22 0-16,-22 0 0,22-1 0,-22-20 15,0 21-15,1-21 0,-22 20 16,0 1-16,0-21 0,0 21 16,-21-22-16,0 22 0,0 0 0,0-21 15,0 21-15,0-1 0,0 1 16,-21 21-16,21-21 0,-21 21 0,0 0 31,0 0-31,21 21 0,-21 0 0,21 1 16,0 20-16,-22-21 0,22 21 15,0 1-15,-21-1 0,21 22 0,0-22 16,-21 0-16,21 22 0,0-22 16,0 0-16,0 1 0,0-1 0,0 0 15,0-20-15,0 20 0,0-21 16,0 0-16,0 0 0,0 1 15,0-1-15,0 0 0,-21 0 0,21 0 16,-21-21 0,21-21 15,0 0-15,0 0-16,0 0 0,0-1 15,0 1-15,0 0 0,21 0 0,0 0 16,0 0-16,0-22 0,1 22 0,-1 0 15,21 0-15,0 0 0,-20-1 16,20 1-16,0 21 0,-21 0 0,22 0 16,-22 0-16,0 0 15,21 0-15,-20 0 0,-1 0 0,-21 21 16,21 22-16,-21-22 0,21 0 16,-21 21-16,0-20 0,0-1 0,0 0 15,0 21-15,0-21 0,0 1 0,0-1 16,-21-21-16,0 21 0,21 0 15,-21-21-15,21 21 0,0 0 16,-22-21-16,22-21 47,0 0-47,0 0 0,0 0 16</inkml:trace>
  <inkml:trace contextRef="#ctx0" brushRef="#br0" timeOffset="5168.05">6667 889 0,'64'-63'31,"-43"41"-31,21 1 16,-20 21-16,-1-21 0,21 0 15,0 21-15,1 0 0,-22-21 0,21 21 16,1 0-16,-22 0 0,21 0 16,-21 21-16,0 0 0,1 21 0,-1-20 15,-21 20-15,0 0 0,0-21 16,0 43-16,0-22 0,0 1 0,0-1 15,0 0-15,0-21 0,-21 22 0,-1-1 16,1 0-16,-21-20 16,21 20-16,-22-21 0,1 21 0,0-20 15,21-1-15,-22 0 0,1 0 16,0 0-16,-1 0 0,1-21 0,0 22 16,20-22-16,-20 0 0,0 0 0,21 0 15,-1 0-15,-20 0 0,21 0 16,21-22-16,-21 1 0,21 0 15,-21-21-15,21 21 0,0-1 16,0 1-16,0 0 0,0 0 0,0-21 16,21 20-16,0 1 0,0 0 15,0 0-15,0 21 0,1-21 0,-1 0 16,21 21-16,-21 0 0,0 0 16,1 0-16,20 0 0,-21 21 15,0 0-15,0 0 0,1 0 0,-1 0 16,0 1-16,0-1 0,0 0 15,-21 0-15,21 0 0,1 0 0,-22 1 16,21-1-16,0 0 0,-21 0 16,21-21-16,-21 21 0,21-21 15,0 21-15,1-21 16,-1 0-16,0 0 16,0 0-16,0-21 0,0 0 15,1 21-15,-1-21 0</inkml:trace>
  <inkml:trace contextRef="#ctx0" brushRef="#br0" timeOffset="5547.79">7683 1143 0,'-63'21'31,"42"0"-31,0 1 0,21-1 0,-22 0 0,22 0 15,0 0-15,0 0 16,0 1-16,0-1 16,22-21-1,-1 0-15,0 0 0,0 0 16,0 0-16,0 0 0,1-21 16,-1 21-16,0-22 0,0 1 15,-21 0-15,0 0 0,21 0 0,-21 0 16,0-1-16,0 1 0,0 0 15,0 0-15,-21 21 16,0 0-16,0 0 16,0 0-16,-1 0 0,1 0 0,0 0 15,0 21-15,0-21 0,21 21 16,0 0 0,0 1-16,21-22 15,0 0 1</inkml:trace>
  <inkml:trace contextRef="#ctx0" brushRef="#br0" timeOffset="6035.52">8488 868 0,'0'0'0,"0"-21"0,0 0 15,-21 21 1,-1 21 0,22 0-16,-21 0 0,0 0 15,21 0-15,-21 22 0,0-22 0,21 21 16,-21 1-16,-1-22 0,22 21 16,-21 0-16,0-20 0,21 20 0,-21-21 15,21 21-15,0-20 0,0-1 0,0 0 16,0 0-16,0 0 0,0 0 15,0 1-15,21-22 0,0 21 0,0-21 16,1 0-16,-1 0 0,0 0 0,0 0 16,0 0-16,22 0 15,-22-21-15,21 21 0,0-22 0,-20 1 16,20 0-16,-21 0 0,0-21 16,0 20-16,1-20 0,-1 0 0,-21-1 15,21 1-15,-21 0 0,0-1 0,0 1 16,0 0-16,-21-1 0,0 22 15,-1-21-15,1 21 0,0 0 0,0 21 16,0 0-16,0 0 0,-22 0 16,22 0-16,0 0 0,0 0 0,0 21 15,-1 0-15,22 0 16,-21 0-16,21 0 0,-21-21 0,21 22 16,0-1-16,-21 0 15,0 0-15</inkml:trace>
  <inkml:trace contextRef="#ctx0" brushRef="#br0" timeOffset="6835.29">2900 2180 0,'0'0'0,"-21"0"0,-64-42 31,64 42-31,0-21 0,-1 21 15,1-21-15,0 21 0,0 0 16,21-22-16,21 22 47,0 0-47,0 0 0,1 0 0,-1 0 0,21 0 16,0 0-16,1 0 0,-1 0 15,22 0-15,-1 0 0,1 0 16,20 0-16,1 0 0,21 0 0,0 0 15,21 0-15,-22 0 0,22 0 16,22 0-16,-1 0 0,0 0 0,21 0 16,1 0-16,20 0 0,1 0 15,-1 0-15,22 0 0,-22 0 0,22 0 16,-22 0-16,22 0 0,0 0 0,-22 0 16,1 0-16,-1 0 0,1 0 15,-1-21-15,-20 21 0,-1 0 16,-21 0-16,0 0 0,0 0 0,-21 0 15,0-21-15,-21 21 0,0 0 16,0 0-16,-21-21 0,-1 21 0,-20 0 16,-1 0-16,1 0 0,-22-21 15,0 21-15,-20 0 0,-1 0 0,0 0 16,0 0-16,0 0 0,0 0 62,-42 0-46</inkml:trace>
  <inkml:trace contextRef="#ctx0" brushRef="#br0" timeOffset="6959.21">9334 2011 0,'0'0'0,"22"0"15,-44 0 1,1 0-1,0 0-15,0 0 0,0 0 16,0 0-16</inkml:trace>
  <inkml:trace contextRef="#ctx0" brushRef="#br0" timeOffset="18288.09">2603 4911 0,'0'-21'16,"0"-1"0,0 1-1,0 0 17,0 0-32,0 0 15,0 0 1,0-1-1,0 1 1,-21 21 47,21 21-63,-21-21 15</inkml:trace>
  <inkml:trace contextRef="#ctx0" brushRef="#br0" timeOffset="18654.88">2561 4953 0,'0'21'0,"0"0"0,0 1 16,0-1-16,0 0 16,0 0-16,0 0 0,0 0 0,0 1 15,0-1-15,21 21 0,-21-21 16,0 0-16,0 1 0,0-1 0,0 0 16,0 21-16,0-21 0,0 1 15,0 20-15,0-21 0,0 0 0,0 22 16,0-1-16,0-21 0,0 21 15,0-20-15,0 20 0,0 0 0,0-21 16,21 22-16,-21-1 0,0-21 16,0 22-16,0-22 0,0 21 0,22-21 15,-22 22-15,0-22 0,0 21 16,0-21-16,0 22 0,0-22 16,0 0-16,0 21 0,0-21 0,0 22 15,0-22-15,0 21 0,0 1 16,0-1-16,0 0 0,0 1 0,0-1 15,0 0-15,0-21 0,0 43 16,0-22-16,-22-21 0,22 22 0,-21-1 16,21 0-16,-21-20 0,21 20 15,0 0-15,0 1 0,-21-1 0,21 0 16,0 1-16,-21 20 0,21-21 16,0 1-16,-43-1 0</inkml:trace>
  <inkml:trace contextRef="#ctx0" brushRef="#br0" timeOffset="19123.02">2476 7853 0,'22'85'16,"-22"-64"-16,21 21 0,-21 0 0,0 1 16,0-1-16,21 0 0,-21 1 15,0-1-15,0 0 0,0 1 0,21-1 16,-21 0-16,0 1 0,21-1 16,0 0-16,-21 1 0,0-1 0,0 0 15,0 22-15,0-22 0,0 1 0,0-1 16,0 0-16,0 1 0,0-1 15,22 0-15,-22 22 0,0-22 0,0 0 16,0 1-16,0-1 16,0 0-16,0 1 0,0-1 0,0 0 0,0 1 15,0-1-15,0 22 0,0-22 16,0 0-16,0 1 0,0-1 16,0 21-16,21-20 0,-21-1 0,0 0 15,0 1-15,0-1 0,0-21 16,0 22-16,21-1 0,-21 0 0,0 1 15,21-22-15,-21 21 0,0 0 0,0 1 16,21-22-16,-21 21 0,21 1 16,-21-22-16,0 21 0,0-21 0,22 22 15,-22-22-15,21 0 0,-21 0 0,0 0 16,0 0-16,0 1 16,0-1-16,0 0 0,21 0 0,-21 0 15,0-42 32,0 0-47,0 0 16,0 0-16,0-1 0,0 1 15,0 0-15,0-21 0</inkml:trace>
  <inkml:trace contextRef="#ctx0" brushRef="#br0" timeOffset="20099.08">2625 7260 0,'0'-21'31,"0"0"-15,-22 21 15,1 0-15,0 0 15,0 0-15,0 0-16,21 21 31,-21-21-31,-1 21 31,22 0-15,0 1-16,0-1 15,0 0-15,0 0 16,0 0-16,-21 0 16,21 1-16,0-1 0,0 0 0,0 0 15,0 0-15,0 0 16,0 1-16,0 20 0,0-21 0,0 0 16,0 0-16,0 1 0,0-1 15,0 0-15,0 0 0,0 0 16,-21-21-16,21 21 0,0 1 15,-21-1 1,0-21-16</inkml:trace>
  <inkml:trace contextRef="#ctx0" brushRef="#br0" timeOffset="24296.08">2519 4699 0,'0'0'0,"21"0"93,0 0-77,0 0-16,0 0 16,1 0-16,-1 0 0,0 0 0,0 0 15,0 0-15,0 0 16,1 0-16,20 0 0,-21-21 0,0 21 16,0 0-16,22 0 0,-22 0 15,0 0-15,21 0 0,-20 0 0,20 0 16,-21 0-16,21 0 0,1 0 15,-22 0-15,21 0 0,1 0 0,20 0 16,-21 0-16,22 0 0,-22 0 16,22 0-16,-1 0 0,-20 0 0,20 0 15,-21 0-15,22 0 0,-22 0 16,1 0-16,-1 0 0,0 0 0,1 0 16,-1 0-16,0 0 0,1 0 0,-1 0 15,0 0-15,1 0 16,-1 0-16,21 0 0,-20-21 0,20 21 15,-20 0-15,20 0 0,-21 0 16,1 0-16,20 0 0,-20 0 0,-1 0 16,0 0-16,1 0 0,-1 0 0,0 0 15,1 0-15,-22 0 0,21 0 16,0 0-16,-20 0 0,20 0 0,0 0 16,1 0-16,-22 0 0,21 0 15,0 0-15,1 0 0,20 0 0,-20 0 16,-1 0-16,21 0 0,-20 0 15,20 0-15,-20 0 0,20 0 0,-21 0 16,1 0-16,-1 0 0,22 0 16,-22 0-16,0 0 0,1 0 15,-1 0-15,0 0 0,1 0 0,20 0 16,-21 0-16,1-21 0,-1 21 0,22 0 16,-22 0-16,0 0 0,22 0 15,-22 0-15,22 0 0,-22 0 0,21 0 16,-20 0-16,-1 0 0,22 0 15,-22 0-15,0 0 0,1 0 0,-1 0 16,0 0-16,1 0 0,-1 0 0,0 0 16,1 0-16,-1 0 0,0 0 15,-21 0-15,22 0 0,-1 0 0,-21 0 16,22 0-16,-1 0 0,-21 0 16,21 0-16,1 0 0,-22 0 15,21 0-15,1 0 0,-22 0 0,21 0 16,-21 0-16,22 0 0,-1 0 15,-21 0-15,0 0 0,22 0 0,-22 0 16,0 0-16,0 0 0,21 0 0,-20 0 16,-1 0-16,0 0 15,0 0-15,0 0 16,0 0-16,1 0 31,-1 0-31,0 0 31,-21 21 16,0 0-31,0 0 0,0 0-16,0 0 15,0 1-15,0-1 16,0 0-16,0 0 0,-21 0 15,21 0-15,0 1 0,0 20 0,-21-21 16,21 0-16,-22 22 0,22-22 0,-21 0 16,21 21-16,0-21 15,0 22-15,-21-22 0,21 21 0,-21-21 16,21 22-16,-21-22 0,21 21 0,0-21 16,0 22-16,0-22 0,0 21 15,0 1-15,0-1 0,0 0 0,0 1 16,0-1-16,0 0 0,0 22 0,0-22 15,0 0-15,0 1 0,0-1 16,0 0-16,0 1 0,0-1 0,0 0 16,0 1-16,0-1 0,0 0 15,0 1-15,0 20 0,0-20 0,0-1 16,0 21-16,0-20 0,0-1 0,0 0 16,0 22-16,0-22 0,0 1 15,0-1-15,0 0 0,0 1 16,0-1-16,0 0 0,0 22 0,0-22 15,0 0-15,0 1 0,0-1 0,0 0 16,0 22-16,0-22 0,0 1 16,0-1-16,0 0 0,0 1 0,0-1 15,0-21-15,0 21 0,0 1 0,0-1 16,0-21-16,0 22 0,0-1 16,0-21-16,21 21 0,-21 1 0,0-1 15,0-21-15,0 22 0,0-1 0,0 0 16,0 1-16,0-22 15,0 21-15,0 0 0,0 1 0,0-22 16,0 21-16,0-21 0,0 22 0,0-22 16,0 21-16,0-21 0,0 22 0,0-22 15,0 21-15,0 1 0,0-22 16,0 21-16,0-21 0,0 22 0,0-1 16,0-21-16,0 21 0,0 1 0,0-22 15,0 21-15,0-21 0,0 22 16,0-22-16,0 0 0,0 21 0,0-20 15,0-1-15,0 21 0,0-21 0,0 0 16,0 1-16,0 20 0,0-21 16,0 0-16,0 0 0,0 22 15,0-22-15,0 0 0,0 21 0,0-20 16,0-1-16,0 21 0,0-21 0,0 0 16,0 22-16,0-22 0,-21 0 15,21 21-15,0-20 0,0-1 0,0 0 16,0 0-16,0 21 0,0-20 0,0-1 15,0 0-15,0 0 0,0 0 16,0 0-16,0 1 0,0-1 0,0 0 16,0 0-16,0 0 0,0 0 0,0 1 15,0-1-15,0 0 0,0 0 16,0 0-16,0 0 0,0 1 0,0-1 16,0 0-16,0 0 0,0 0 15,0 0-15,0 1 0,0-1 0,0 0 16,-21-21-16,21 21 0,0 0 15,0 0-15,0 1 0,0-1 16,-22 0-16,22 0 0,0 0 16,0 0-1,0 1 1,0-1 0,-21-21 30,21 21-30,-21-21 0,0 0-1,0 0-15,0 0 0,-1 0 16,1 0-16,0 21 0,0-21 16,0 0-16,0 0 15,-1 0-15,1 0 0,0 0 0,0 0 16,-21 0-16,20 0 0,-20 0 0,0 21 15,-1-21-15,22 0 16,-21 0-16,0 0 0,-1 0 0,1 0 0,0 0 16,-1 0-16,1 0 0,0 21 15,-1-21-15,1 0 0,0 0 0,-1 0 16,1 0-16,0 0 0,-1 0 16,1 0-16,-22 0 0,22 0 0,-21 0 15,-1 0-15,22 0 0,-22 0 0,22 0 16,-22 0-16,22 0 0,0 0 15,-1 0-15,1 0 0,0 0 0,21 0 16,-22 0-16,1 0 0,21 0 0,-22 0 16,22 0-16,-21 0 0,21 0 0,0-21 15,-22 21-15,22 0 16,-21 0-16,21 0 0,-1 0 0,-20 0 16,21 0-16,-21 0 0,20-21 0,1 21 15,-21 0-15,21 0 0,0 0 16,-22 0-16,22 0 0,0 0 0,-21 0 15,20 0-15,1 0 0,-21 0 0,21-21 16,-22 21-16,22 0 0,-21 0 0,0 0 16,20 0-16,-20 0 0,21 0 15,-21 0-15,20-21 0,-20 21 0,21 0 16,0 0-16,-22 0 0,22 0 0,0 0 16,-21-21-16,21 21 0,-1 0 15,-20 0-15,21 0 0,-21 0 16,-1 0-16,1-22 0,21 22 0,-22 0 15,1 0-15,0 0 0,-1 0 16,22 0-16,-21 0 0,0-21 0,-1 21 16,22 0-16,-21 0 0,-1 0 0,22 0 15,-21 0-15,21 0 0,-22 0 16,22 0-16,0 0 0,-21 0 0,21 0 16,-1 0-16,1 0 0,0 0 0,-21 0 15,21 0-15,-1 0 0,1 0 0,0 0 16,0 0-16,0 0 0,0 0 15,-1 0-15,1 0 0,0 0 0,0 0 16,0 0-16,0 0 16,-1 0-16,1 0 15,0 0-15,0 0 0,0 0 16,21-21-16,-21 21 0,-1 0 16,1 0-16,0 0 15,0 0-15,0 0 0,0 0 16,-1 0-16,1 0 0,0 0 15,0 0-15,0 0 0,0 0 16,-1 0-16,1 0 0,0 0 16,0 0-16,0 0 0,0 0 15,-1 0-15,1 0 0,0 0 16,0 0-16,0 0 0,0 0 16,-1 0-1,1 0-15,0 0 16,0 0-16,21-21 0,-21 21 15,0 0 1,-1 0-16,1 0 16,0 0-1,0 0-15,0 0 47,0 0-16</inkml:trace>
  <inkml:trace contextRef="#ctx0" brushRef="#br0" timeOffset="24454.99">2879 10668 0,'0'-21'62</inkml:trace>
  <inkml:trace contextRef="#ctx0" brushRef="#br0" timeOffset="103279.39">2476 3556 0,'0'-21'15,"22"0"-15,-22 0 16,0-1 0,0 1-16,0 0 15,0 0 1,-22 21-1,22-21-15,-21 21 16,0 0-16,0 0 16,0 21-16,0 0 0,-1-21 0,22 21 15,-21 22-15,0-22 0,0 0 16,0 21-16,21-21 0,-21 22 0,21-22 16,-22 21-16,22 1 0,0-22 15,0 0-15,0 21 0,0-21 16,0 1-16,0 20 0,0-21 0,0 0 15,22 0-15,-22 1 0,21-1 16,0 0-16,0 0 0,0-21 0,0 21 16,1-21-16,-1 0 15,0 0-15,0 0 0,0 0 0,0 0 16,1 0-16,20 0 0,-21-21 16,0 0-16,0 0 0,1 0 0</inkml:trace>
  <inkml:trace contextRef="#ctx0" brushRef="#br0" timeOffset="103766.97">3006 3556 0,'0'0'0,"-22"0"0,1 0 0,0 0 16,21 21-16,-21 0 15,21 1-15,-21-22 0,21 21 0,0 0 16,-21 0-16,21 0 0,-22 0 0,22 1 16,-21-1-16,21 0 0,0 0 15,0 0-15,0 0 0,0 1 0,0-1 16,0 0-16,21 0 16,1-21-16,-1 0 15,0 0-15,0 0 0,0 0 16,0 0-16,1 0 15,-1-21-15,0 21 0,0-21 0,0 0 16,0-1-16,-21 1 16,22 0-16,-22 0 0,0 0 0,0 0 15,0-22-15,0 22 0,0 0 16,0 0-16,0 0 0,-22-1 0,22 1 16,-21 0-16,0 21 0,0 0 0,0 0 15,0 0 1,-1 0-16,1 0 0,0 0 15,0 21-15,21 0 16,-21 1-16,0-1 0,21 0 16,0 0-16,0 0 0,0 0 15,0 1-15,21-22 16,-21 21-16,21-21 0,0 0 16</inkml:trace>
  <inkml:trace contextRef="#ctx0" brushRef="#br0" timeOffset="104378.83">3429 3598 0,'0'22'31,"0"-1"-31,0 0 16,0 0-16,0 0 0,-21 0 16,21 1-16,0-1 0,0 0 15,0 0-15,0 0 0,0 0 16,0 1-16,0-1 16,0 0-16,0 0 15,0-42 48,0 0-63,0 0 15,0-1-15,0 1 0,0 0 0,0 0 16,0 0-16,0-22 0,21 22 0,0-21 16,0 21-16,0 0 0,1-1 15,-1 1-15,0 0 0,21 0 0,-21 0 16,22 21-16,-1 0 15,-21 0-15,22 0 0,-1 0 0,-21 0 16,21 0-16,-20 21 0,-1 0 0,0 0 16,0 0-16,-21 1 0,0 20 15,0-21-15,0 0 0,0 0 0,0 22 16,0-22-16,0 0 0,0 0 0,-21 0 16,21 1-16,-21-1 0,0 0 15,21 0-15,0 0 16,0-42 46,0 0-62</inkml:trace>
  <inkml:trace contextRef="#ctx0" brushRef="#br0" timeOffset="106720.18">4106 3937 0,'-21'0'0,"21"-21"31,0 0-31,0 0 16,21-1-16,0 1 0,-21 0 0,22 0 16,-1-21-16,0 20 0,0-20 0,21 21 15,-20-21-15,-1-1 0,0 22 16,0-21-16,0 21 0,-21-22 0,0 22 16,0 0-16,0 0 15,-21 21 1,0 0-16,0 0 0,0 21 15,-1-21-15,1 21 0,0 0 16,0 0-16,21 1 0,-21-1 0,21 21 16,-21-21-16,21 0 0,0 1 0,0-1 15,0 0-15,0 0 0,0 0 16,0 0-16,21 1 0,0-22 16,0 21-16,0 0 0,0-21 15,-21 21-15,22-21 0,-1 21 0,0-21 16,0 21-16,0 1 0,0-22 15,-21 21-15,0 0 16,0 0 0,-21-21-1,0 0-15,0 0 0,0 0 16,0 0-16,-1 0 0,1 0 0,0 0 16,0 0-16,21-21 15,-21 0-15,21 0 0,-21-1 16,-1 1-16,22 0 15,0 42 17,0 0-17,0 1-15,0-1 16,0 0-16,22 0 16,-22 0-16,21-21 15,0 0-15,-21 21 0,21-21 16,0 0-16,0 0 0,1 0 0,-1 0 15,0 0-15,0 0 0,0 0 16,0 0-16,1 0 0,20-21 0,-21 0 16,0 21-16,22-21 0,-22 0 0,0 21 15,0-21-15,0-1 0,0 1 16,1 0-16,-1 0 0,0 0 16,-21 0-16,0-1 0,21 1 15,-21 0 1,0 0-1,21 21 110,-21-21-31,0 0-63,21-1-15,-21 44 62,0-1-62,0 0-16,0 0 15,0 0-15,0 0 0,-21 1 16,21-1-16,0 0 0,0 0 16,0 0-16,0 0 0,0 1 15,0-1-15,21-21 16,-21 21-16,22-21 0,-22 21 16,21-21-16,0 0 0,0 0 0,0 0 15,0 0-15,1 0 16,-1 0-16,0 0 0,0-21 15,0 0-15,0 0 0,1-1 16,-1 1-16,-21 0 0,21 0 0,-21 0 16,21 21-16,-21-21 0,0-1 15,21 1-15,0 0 0,-21 0 0,0 0 16,22 21-16,-22-21 16,0 42 30,-22 0-46,22 0 16,0 0-16,0 0 0,0 1 16,0-1-16,0 0 15,0 0-15,0 0 16,0 0-16,0 1 16,22-22-16,-1 0 15,0 0-15,0 0 16,0 0-16,0 0 0,1 0 15,-1 0-15,0-22 0,-21 1 16,21 0-16,0 0 16,-21 0-16,21-22 15,1 22-15,-1 0 0,-21 0 0,0 0 0,0 0 16,21 21-16,-21-22 0,0 1 16,21 21-16,-21 21 46,0 1-46,0-1 0,-21-21 0,21 21 16,0 0-16,-21 0 0,21 0 0,0 1 16,0-1-16,0 0 0,0 0 15,-21 0-15,21 0 0,0 1 16,0-1-16,0 0 16,0 0-1,0-42 32,-22 0-47,22 0 0,0-1 16,0 1-16,0 0 0,0 0 0,0 0 15,0 0-15,22 21 0,-22-22 16,0 1-16,21 0 0,0 0 0,-21 0 16,21 0-16,0 21 0,-21-22 15,21 22-15,1 0 0,-1 0 16,0 0-16,0 0 15,0 22-15,-21-1 16,0 0-16,21 0 0,-21 0 16,22 0-16,-22 1 0,0-1 15,0 0-15,0 0 0,0 0 16,0 0-16,0 1 16,0-1-16,0 0 15,0-42 32,0 0-47,0-1 16,0 1-16,0 0 0,0 0 0,21 0 15,0 0-15,-21-1 0,21 1 0,0 0 16,-21 0-16,21 0 16,1 0-16,-1-1 0,0 1 0,0 21 0,0 0 15,0-21-15,1 21 0,-1 0 16,0 0-16,0 0 0,0 21 15,-21 0-15,0 1 0,21-1 16,-21 0-16,0 21 0,0-21 16,0 1-16,0-1 0,0 0 15,0 0-15,0 0 0,0 0 0,-21 1 16,21-1 0,0 0-16,0-42 62,0 0-62,0-1 0,21 1 16</inkml:trace>
  <inkml:trace contextRef="#ctx0" brushRef="#br0" timeOffset="107116.98">6223 3747 0,'0'21'16,"21"-21"31,0-21-31,0-1-16,1 1 15,-22 0-15,21 0 16,-21 0-16,0 0 0,0-1 31,-21 22-15,-1 0-16,1 22 0,0-1 15,21 0-15,-21-21 0,0 21 16,21 0-16,0 0 0,0 1 16,-21-1-16,21 0 0,0 0 0,0 0 15,0 0-15,0 1 16,0-1-16,0 0 15,21-21 1,0 0 0,0 0-16,0 0 0,0 0 15,1 0-15</inkml:trace>
  <inkml:trace contextRef="#ctx0" brushRef="#br0" timeOffset="107604.34">6562 3620 0,'21'-22'32,"0"1"-32,0 21 15,0 0-15,0 0 0,1 0 16,-1 0-16,0 0 15,-21 21-15,21-21 0,-21 22 16,0-1-16,0 0 0,21-21 16,-21 21-16,0 0 0,0 0 15,0 1-15,0-1 0,0 0 0,0 0 16,0 0-16,0 0 0,0 1 16,-21-1-16,0-21 15,21 21-15,-21-21 16,0 0-16,21-21 31,0 0-15,0-1-16,0 1 0,0 0 15,21-21-15,0 21 0,0-1 16,21-20-16,-20 21 0,-1 0 0,0 0 16,0-22-16,0 22 0,22 21 15,-22-21-15,0 0 0,0 0 16,0 21-16,0-22 0,1 22 0,-1 0 15,-21-21-15,21 21 0,-21-21 0,21 21 16</inkml:trace>
  <inkml:trace contextRef="#ctx0" brushRef="#br0" timeOffset="111655.44">20976 4551 0,'0'-21'0,"0"0"16,0-1 0,21 1-1,-21 0 1,21 21 0,-21-21-1,0 42 48,0 0-48,0 0 1,0 1-16,0-1 0,0 0 16,0 0-16,0 0 0,0 0 15,0 1-15,0-1 0,0 0 0,0 21 16,0-21-16,0 22 0,0-22 0,0 21 15,0 1-15,0-22 0,0 21 16,0-21-16,0 22 0,0-1 16,0-21-16,0 21 0,0-20 0,0 20 15,0 0-15,0-21 0,0 22 16,0-22-16,0 21 0,0-21 0,0 22 16,0-22-16,0 21 0,0 1 0,0-22 15,0 21-15,22-21 0,-22 22 16,0-22-16,0 21 0,0-21 0,0 22 15,0-22-15,0 0 0,0 0 0,0 0 16,0 0-16,0 22 0,0-22 16,0 0-16,0 0 0,0 0 0,0 1 15,0-1-15,0 0 0,0 0 16,0 0-16,0 0 16,0 1-16,0-1 0,0 0 0,0 0 15,0 0-15,0 0 0,0 1 16,0-1-16,0 0 0,0 0 15,-22 0-15,22 0 0,0 1 0,0-1 16,-21 21-16,21-21 0,-21 0 0,21 1 16,0 20-16,-21-21 0,21 21 0,42 22 15,-42-22 1,0-21-16,0 22 0,0-1 0,0-21 16,0 22-16,0-22 0,0 21 0,0 0 15,0 1-15,0-1 0,0 0 0,0 1 16,0-1-16,0 0 15,0 1-15,0-1 0,0 0 0,0 22 16,0-22-16,0 1 0,0-1 0,0 0 16,0 1-16,0-1 0,0 0 15,0 1-15,0-1 0,0 21 0,0-20 16,0-1-16,0 22 0,0-22 0,0 0 16,0 1-16,0 20 0,0-21 0,0 1 15,0-1-15,0 0 0,0 22 16,0-22-16,0 1 0,0-1 0,0 0 15,-21 1-15,21-1 0,0 0 0,0 22 16,0-22-16,-21 0 0,21 1 0,0-1 16,0 22-16,0-22 15,0 0-15,0 1 0,0-1 0,0-21 16,0 21-16,0 1 0,-21-1 0,21 0 16,0 1-16,0-1 0,0 0 0,0 1 15,0-1-15,0 0 0,0 1 16,0-1-16,0-21 0,0 22 0,0-1 15,0 0-15,0-21 0,0 22 0,0-1 16,0-21-16,0 22 0,0-22 0,0 21 16,0-21-16,0 22 0,0-22 15,0 21-15,0-21 0,0 22 0,0-22 16,0 0-16,-21 21 0,21-21 0,0 22 16,0-22-16,0 0 0,0 0 15,0 22-15,0-22 0,0 0 16,0 0-16,0 0 0,0 0 0,0 1 15,0-1-15,0 0 0,0 0 16,0 0-16,-22 0 0,22 1 16,-21-22 15,21-22-15,0 1-16,0 0 0</inkml:trace>
  <inkml:trace contextRef="#ctx0" brushRef="#br0" timeOffset="114975.58">21209 4487 0,'-21'0'16,"0"0"-16,-1 0 15,1 0-15,0 0 0,0 0 16,0 0-1,0 0-15,42 0 94,0 0-94,0 0 0,0 0 16,0 0-16,22 0 0,-22 0 0,21 0 15,22 0-15,-22 0 0,22-21 0,-1 21 16,1 0-16,-1 0 0,1 0 16,-1 0-16,1 0 0,-1 0 0,1 0 15,-22 0-15,21 0 0,-20 0 16,-1 0-16,22 0 0,-1 0 0,-21 0 16,22 0-16,-1 0 0,22 0 0,-21 0 15,-1 0-15,22 0 0,-22 0 16,22 0-16,-22 0 0,1 21 15,-1-21-15,1 0 0,-1 0 16,1 0-16,-1 22 0,1-22 0,-22 0 16,22 0-16,-1 0 0,1 0 0,-1 0 15,1 0-15,-1 0 0,1 0 16,-22 0-16,22 0 0,-1 0 0,-21 0 16,22 0-16,-22 0 0,22 0 15,-1 0-15,-20 0 0,20 0 0,-21 0 16,22 0-16,-22 0 0,22 0 0,-22 0 15,22 0-15,-22 0 0,0 0 16,1 0-16,-1 0 0,0 0 0,1 0 16,-1 0-16,0 0 0,1 0 15,-1 0-15,0 0 0,-21 0 16,22 0-16,-1 0 0,-21 0 0,22 0 16,-1 0-16,-21 0 0,0 0 15,22 0-15,-22 0 0,0 0 0,0 0 16,0 0-16,0 0 0,1 0 0,-1 0 15,0 0-15,0 0 0,0 0 16,22 0-16,-22 0 0,0 0 0,0 0 16,21 0-16,-20 0 0,-1 0 15,21 0-15,-21 0 0,22 0 0,-22 0 16,21 0-16,-21 0 0,0 0 16,1 0-16,-1 0 0,0 0 15,0 0-15,0 0 0,0 0 0,1 0 16,-1 0-16,0 0 15,0 0-15,0 0 16,0 0 0,1 0-16,-1 0 15,0 0 1,0 0 0,0 0-16,0 0 15,1 0-15,-1 0 16,0 0-16,0 0 15,0 0-15,0 0 16,1 0 0,-1 0-16,0 0 0,0 0 15,0 0 1,0 0 0,1 0 15,-1 0 16,-21 21-32,0 0 17,0 0-17,0 0 1,0 0-1,0 1 1,0-1-16,0 0 16,-21-21-16,21 21 0,0 0 0,-22 0 15,22 1-15,0-1 0,0 0 0,0 0 16,-21 0-16,21 0 0,-21 1 16,21 20-16,0-21 0,0 0 15,-21 22-15,21-22 0,-21 0 0,21 21 16,-21-21-16,21 1 0,0 20 15,0-21-15,-22 0 0,22 22 0,-21-22 16,21 0-16,0 0 0,0 21 0,0-20 16,0-1-16,-21 21 0,21-21 15,0 0-15,0 22 0,0-22 0,0 21 16,0-21-16,0 1 0,0 20 16,0-21-16,0 21 0,0-20 0,0-1 15,0 21-15,-21-21 0,21 0 0,0 1 16,0 20-16,0-21 0,0 0 15,-21 22-15,21-22 0,0 0 16,0 0-16,0 21 0,0-20 0,0 20 16,0-21-16,-21 21 0,21-20 0,0 20 15,0-21-15,0 21 0,-22 1 16,22-1-16,0-21 0,0 22 0,0-1 16,0 0-16,0 1 0,-21-22 0,21 21 15,0 0-15,-21 1 0,21-22 16,0 21-16,0 1 0,0-1 0,0 0 15,0 1-15,0-1 0,0 0 0,0 1 16,0 20-16,0-21 0,0 1 16,0 20-16,0-20 0,0-1 15,0 21-15,-21-20 0,21-1 0,0 0 16,0 1-16,0-1 0,0 0 16,0 1-16,0-1 0,0 22 0,0-22 15,0 0-15,0 1 0,0-1 0,0 21 16,0-20-16,0-1 0,0 0 0,0 1 15,-21-1-15,21 22 0,0-22 16,0 0-16,0 1 0,0-1 0,0 0 16,0 1-16,0 20 0,0-21 0,0 1 15,0-1-15,0 22 0,0-22 16,0 0-16,0 1 0,0 20 16,0-21-16,0 1 0,0-22 0,0 21 15,0 1-15,0-1 0,0 0 0,0 1 16,0-1-16,0 0 0,0 1 15,0-1-15,0 0 0,0 1 0,0-1 16,0-21-16,0 21 0,0 1 0,0-1 16,0 0-16,0-20 0,0 20 0,0 0 15,0-21-15,0 22 0,0-22 16,0 0-16,0 21 0,0-20 0,0-1 16,0 21-16,0-21 0,0 22 0,0-22 15,0 0-15,0 21 0,0-21 16,0 1-16,0-1 0,0 21 15,0-21-15,0 0 0,0 1 0,0-1 16,0 0-16,0 0 0,-21 0 0,21 0 16,-22 1-16,22-1 15,0 0-15,-21 0 0,0 0 16,21 0 0,-21-21-16,21 22 0,-21-1 15,21 0 1,-21-21-1,-1 0 1,22 21-16,-21-21 16,0 0-16,0 0 15,0 0-15,0 0 16,-1 21-16,1-21 0,0 0 16,0 0-16,0 21 0,0-21 0,-1 0 15,1 0-15,0 0 0,0 22 16,0-22-16,0 0 0,-22 0 0,22 0 15,0 0-15,-21 0 0,20 0 0,-20 0 16,21 0-16,-21 21 0,-1-21 0,1 0 16,0 0-16,20 0 0,-20 0 15,0 0-15,-22 0 0,22 0 0,0 0 16,-1 0-16,1 0 0,0 0 0,-22 0 16,22 0-16,-1 0 0,1 0 15,0 0-15,-22 0 0,22 0 16,-22 0-16,1 0 0,-1 0 0,1 0 15,-1 0-15,1 0 0,-22 0 0,22 0 16,-22 0-16,0 0 0,1-21 0,-1 21 16,0 0-16,22 0 0,-1 0 15,-20 0-15,20 0 0,22 0 0,-22 0 16,1 0-16,21 21 0,-22-21 0,1 0 16,-1 0-16,1 0 0,-22 0 15,21 0-15,-20 0 0,20 0 0,-20 0 16,-1 0-16,0 0 0,1 0 15,20 0-15,1-21 0,20 21 0,1 0 16,-22 0-16,22 0 0,-21 0 0,20 0 16,1 0-16,0 0 0,-1 0 15,1 0-15,21-22 0,-22 22 0,1 0 16,0 0-16,-1 0 0,1 0 0,0 0 16,-1 0-16,1-21 0,0 21 0,21 0 15,-22 0-15,1 0 0,21 0 16,0 0-16,-1 0 0,1 0 0,0 0 15,0-21-15,-21 21 0,20 0 16,-20 0-16,21 0 0,0 0 16,0 0-16,-1 0 0,1 0 15,0 0-15,0 0 0,0 0 0,0 0 16,-1 0-16,-20 0 0,21 64 0,21-86 31,0 1 0,0 0-15,0 0 0</inkml:trace>
  <inkml:trace contextRef="#ctx0" brushRef="#br0" timeOffset="131379.28">21717 3175 0,'0'0'0,"0"-21"0,0 0 15,0 0-15,0-1 16,0 1 0,0 0-16,0 0 15,0 0-15,21 0 16,-21-1 0,0 1-16,0 42 46,0 1-46,0-1 0,0 0 16,0 0-16,0 0 0,0 22 16,-21-1-16,0 0 0,21 1 0,-21-1 15,-1 21-15,22-20 0,-21-1 0,0 22 16,0-22-16,21 21 0,0-20 16,-21-1-16,21-21 0,-21 22 0,21-1 15,-22-21-15,22 0 0,0 0 0,0 1 16,0-1-16,0 0 15,0-42 17,0 0-17,0-1-15,0 1 0,0 0 16,0 0-16</inkml:trace>
  <inkml:trace contextRef="#ctx0" brushRef="#br0" timeOffset="131501.21">21548 3175 0,'0'0'0,"-22"-21"0</inkml:trace>
  <inkml:trace contextRef="#ctx0" brushRef="#br0" timeOffset="131827.03">21378 2921 0,'21'-21'16,"1"0"-16,-1 21 0,0-21 15,0-1-15,0 1 0,0 21 0,22-21 16,-22 0-16,21 21 0,1-21 0,-1 21 16,0 0-16,1 0 0,-1 0 15,0 0-15,1 0 0,-1 0 0,0 0 16,1 21-16,-22 0 0,0 0 16,0 22-16,0-22 0,-21 21 0,0 0 15,0 1-15,0-1 0,-21 0 16,0 1-16,0-1 0,0 0 15,-22-20-15,1 20 0,0 0 0,20-21 16,-20 1-16,0 20 0,21-21 16,-22-21-16,22 21 0,0 0 0,0-21 15,0 0-15,21 22 0,-22-22 0,44 0 63,-1 0-63,-21-22 0,21 22 15,0-21-15,0 21 0</inkml:trace>
  <inkml:trace contextRef="#ctx0" brushRef="#br0" timeOffset="132343.51">22056 3535 0,'0'0'0,"-22"0"0,1 0 16,0-21-16,21 0 15,0-1-15,0 1 16,21 0 0,0 21-16,1 0 15,-1 0-15,0 0 16,0 0-16,0 21 0,0 0 15,1 1-15,-1-1 0,0 0 0,-21 0 16,21 0-16,-21 0 0,21 1 16,-21-1-16,0 0 0,0 21 0,0-21 15,0 1-15,0-1 0,0 0 16,0 0-16,-21 0 0,0 0 0,0-21 16,21 22-16,-21-22 0,-1 0 15,1 0-15,21-22 31,0 1-15,0 0-16,0 0 0,0 0 16,0 0-16,21-1 0,1 1 0,-22 0 15,21-21-15,0 21 0,-21-1 0,21 1 16,0 0-16,0 21 0,1-21 16,-1 0-16,0 21 0,-21-21 0,21 21 15,0-22-15,0 22 0,1 0 16,-1 0-16,0 0 15,0 0-15</inkml:trace>
  <inkml:trace contextRef="#ctx0" brushRef="#br0" timeOffset="132820.23">22818 3471 0,'0'0'0,"0"-21"32,-22 21-17,1 21 1,0 1-16,0-1 16,0 0-16,21 0 0,-21 0 15,-1 0-15,1 22 0,0-22 0,0 0 16,21 0-16,0 0 0,0 1 15,0-1-15,0 0 0,0 0 0,0 0 16,0 0-16,21-21 16,0 22-16,0-22 0,1 0 0,-1 0 15,0 0-15,0 0 0,21 0 0,-20 0 16,-1 0-16,21 0 0,-21 0 16,0-22-16,1 1 0,-1 21 0,0-21 15,0 0-15,-21 0 0,0 0 0,0-1 16,21 1-16,-21 0 0,0 0 15,0-21-15,0 20 0,0 1 16,-21 0-16,0-21 0,0 42 0,21-21 16,-21-1-16,-1 22 0,1 0 15,0 0-15,0 0 16,0 0 0,21 22-16,-21-1 0,21 0 15,0 0-15,0 0 16,21-21-16,0 21 15,0-21-15</inkml:trace>
  <inkml:trace contextRef="#ctx0" brushRef="#br0" timeOffset="134423.37">23622 3556 0,'0'0'0,"0"-42"31,0 21-31,-21 21 0,0 0 0,-1-22 16,1 22-16,0 0 15,0 0-15,0 0 16,0 0-16,-1 22 0,1-22 16,21 21-16,-21 0 0,0 0 15,0 0-15,21 22 0,-21-22 0,21 0 16,-22 0-16,22 0 0,-21 0 0,21 1 15,0-1-15,0 0 0,0 0 16,0 0-16,0 0 0,0 1 16,21-22-16,1 0 0,-1 0 15,0 0-15,0 0 0,0 0 16,0 0-16,1 0 0,-1 0 0,0 0 16,0-22-16,0 1 0,0 0 15,1 21-15,-1-42 0,0 21 16,0-1-16,0-20 0,0 0 0,1 21 15,-1-43-15,0 22 0,-21-1 16,21 1-16,0-21 0,-21 20 0,0-20 16,0 20-16,21 1 0,-21 0 15,0-1-15,0 22 0,0-21 0,22 21 16,-22 0-16,0-1 0,0 1 0,0 42 31,0 1-15,0-1-16,0 0 0,0 21 15,0 1-15,0-22 0,0 21 0,-22 0 16,22 22-16,-21-22 0,21 1 16,-21-1-16,21 0 0,0 1 15,-21-1-15,21-21 0,0 21 0,0 1 16,0-22-16,0 0 0,0 0 16,0 0-16,0 1 0,21-1 0,0 0 15,0-21-15,1 0 0,-1 0 16,0 0-16,0 0 15,0 0-15,0 0 0,1 0 0,-1-21 16,0 21-16,0-21 0,0-1 0,0 1 16,1 0-16,-1 0 0,-21 0 15,21-22-15,-21 22 0,21 0 0,-21 0 16,0-21-16,0 20 0,0 1 16,0 0-16,0 42 46,0 0-46,-21 1 0,21-1 16,-21 0-16,21 0 0,0 0 0,0 0 16,0 1-16,-21-1 0,21 0 15,0 0-15,0 0 0,0 0 0,0 1 16,0-1-16,0 0 0,21-21 16,0 0-16,0 0 15,0 0-15,0 0 0,1 0 16,-1 0-16,0 0 15,0-21-15,-21 0 0,21 21 16,0-22-16,1 1 0,-22 0 0,0 0 16,21-21-16,0 20 0,-21 1 15,0 0-15,0 0 0,21 0 0,-21 0 16,0-1-16,21 22 0,-21 22 31,-21-1-15,21 0-16,-21 0 0,21 0 15,0 0-15,0 1 0,0-1 0,-21 0 16,21 0-16,0 0 0,0 0 0,0 1 16,0-1-16,0 0 15,21 0-15,0 0 16,0-21-16,0 0 0,1 0 0,-1 0 16,0 0-16,0 0 15,0 0-15,0 0 0,1 0 0,-1 0 16,0-21-16,0 0 0,0 21 0,0-21 15,-21 0-15,22-1 0,-1 1 16,0 0-16,0-21 0,0 21 0,0-1 16,1-20-16,-22 21 0,21 0 0,0 0 15,0-1-15,-21 1 16,21 21-16,-21-21 0,21 21 0,-21 21 31,0 0-31,0 1 16,0-1-16,0 0 0,0 0 15,0 0-15,0 0 16,0-42 31,22 0-31,-22 0-16,0 0 15,0 0-15,0-1 0,0 1 16,0 0-16,0 0 0,-22 21 31,1 0-31,0 0 16,21 21-16,-21 0 0,0 0 15,0 1-15,21-1 0,-22 0 16,22 0-16,-21 21 0,0-20 0,21-1 16,0 0-16,0 0 0,0 0 15,0 0-15,0 1 0,0-1 0,0 0 16,0 0-16,0 0 0,21 0 15,0-21-15,1 0 0,-1 0 16,0 0-16,0 0 0,0 0 16,0 0-16,22 0 0,-22 0 0,0 0 15,0 0-15,0-21 16,1 21-16,-1-21 0,0 0 0,0 0 16,0 0-16,0 21 0,1-22 0,-1 1 15,0 0-15,0 0 0,-21 0 16</inkml:trace>
  <inkml:trace contextRef="#ctx0" brushRef="#br0" timeOffset="134868.03">25379 3598 0,'0'22'0,"21"-22"46,0 0-30,0 0-16,0-22 16,1 22-16,-22-21 0,21 0 15,0 21-15,-21-21 0,0 0 0,0 0 16,0-1 0,0 1-16,-21 21 31,0 0-31,-1 21 15,1 1-15,0-1 0,21 0 0,0 0 16,-21 0-16,21 0 0,-21 1 16,21-1-16,0 0 0,0 0 0,0 0 15,0 0-15,0 1 0,0-1 16,0 0-16,0 0 16,21-21-1,0 21-15,0-21 0,0 0 16,1 0-16,-1 0 0,0 0 15,0 0-15,0 0 0,0-21 0,1 21 16,-1-21-16,0 21 0,0-21 16,0 0-16,0-1 0,1 22 15,20-21-15,-21 0 0</inkml:trace>
  <inkml:trace contextRef="#ctx0" brushRef="#br0" timeOffset="135283.82">25950 3535 0,'0'0'0,"0"-21"31,0 0-31,21 21 31,1 0-31,-1 0 16,0 0-16,0 0 16,0 21-1,-21 0-15,0 0 0,21-21 16,-21 21-16,0 0 0,0 1 0,0-1 15,0 0-15,0 0 0,0 0 16,0 0-16,0 1 0,0-1 0,0 0 16,-21-21-16,21 21 0,-21-21 15,21 21 1,-21-21-16,0 0 0,21-21 31,0 0-15,0 0-16,0 0 15,21-1-15,0 1 0,0 0 16,0 0-16,1-21 0,-1 20 16,0 22-16,-21-21 0,21 0 0,0 0 15,0 21-15,-21-21 16,22 21-16,-1 0 16</inkml:trace>
  <inkml:trace contextRef="#ctx0" brushRef="#br1" timeOffset="163199.42">19770 5059 0,'21'0'16,"-21"-21"15,21 0 0,-21-1 1,0 1-1,-21 21-16,0 0-15,21-21 0,-22 21 16,1-21 0,0 21-16,0 0 15,0 0-15,0 0 16,-1 0-16,1 0 0,0 0 16,0 0-16,0 0 0,0 0 0,-1 0 15,1 0-15,0 0 16,0 0-16,0 0 0,0 0 0,-1 0 15,1 0-15,0 0 16,0 0-16,0 0 16,0 0-16,-1 0 0,1 0 15,0 0-15,0 0 16,0 21-16,0-21 0,-1 0 16,1 21-16,0-21 0,0 0 15,21 21-15,-21-21 0,0 22 0,21-1 16,-22-21-16,1 0 15,0 21-15,21 0 0,-21-21 0,0 21 16,21 0-16,-21-21 0,-1 0 16,1 22-16,21-1 0,-21-21 15,21 21-15,-21-21 0,0 21 0,21 0 16,-21 0-16,-1-21 16,22 22-16,-21-1 0,0-21 15,21 21-15,0 0 0,-21-21 0,0 21 16,21 0-16,0 1 15,-21-1-15,-1 0 0,22 0 16,-21-21-16,21 21 0,0 0 0,-21 1 16,21-1-16,-21 0 15,21 0-15,0 0 0,0 0 0,0 1 16,-21-1-16,21 0 0,0 0 16,-21 0-16,21 0 0,0 1 15,0-1-15,0 0 0,-22 0 16,22 0-16,0 0 0,0 1 15,0-1-15,-21 0 0,21 0 16,0 0-16,0 0 16,0 1-16,0-1 0,0 0 15,0 0-15,0 0 16,0 0-16,21-21 16,-21 22-16,22-1 15,-1-21-15,-21 21 0,0 0 16,21-21-16,0 21 15,0-21-15,-21 21 16,21-21-16,-21 22 0,0-1 16,22-21-16,-1 0 15,-21 21-15,21-21 0,-21 21 16,21 0-16,0-21 0,-21 21 16,21-21-16,1 22 0,-1-22 15,-21 21-15,21-21 0,0 0 16,-21 21-16,21-21 0,0 21 15,-21 0-15,22-21 0,-1 0 16,0 21-16,0-21 16,-21 22-16,21-22 15,0 0-15,1 0 0,-1 21 16,0-21-16,0 0 16,0 0-16,0 0 0,1 21 15,-1-21-15,0 0 0,0 0 16,0 0-16,0 0 0,1 0 15,-1 0-15,0 0 0,0 0 16,0 0-16,0 0 0,1 0 16,-1 0-16,0 0 0,0 0 0,0 0 15,0 0-15,1 0 0,-1 0 16,0 0-16,0 0 0,0 0 0,0 0 16,1 0-16,-1 0 0,0 0 0,0 0 15,0 0-15,0 0 16,1 0-16,-1 0 0,0 0 0,-21-21 15,21 21-15,0 0 0,0 0 16,1 0-16,-1 0 16,-21-21-16,21 21 0,0 0 0,0 0 15,0-22-15,-21 1 16,22 21-16,-1 0 16,-21-21-16,21 21 0,0-21 15,0 21-15,-21-21 0,21 21 16,1-21-16,-1-1 0,0 1 15,0 21-15,-21-21 0,21 21 16,0-21-16,1 21 0,-22-21 0,21 21 16,0-21-16,0-1 15,0 22-15,-21-21 0,21 21 16,1-21-16,-1 0 0,-21 0 16,21 21-16,0-21 15,0-1-15,-21 1 16,21 0-16,1 21 0,-22-21 0,21 0 15,-21 0-15,21-1 16,0 1-16,-21 0 0,0 0 16,0 0-16,21 0 15,-21-1-15,0 1 0,21 0 16,-21 0-16,0 0 0,0 0 16,0-1-1,0 1-15,0 0 0,0 0 0,0 0 16,0 0-16,0-1 0,0 1 15,0 0-15,0 0 0,0 0 16,0 0-16,0-1 16,0 1-16,0 0 15,0 0-15,-21 0 16,21 0 0,0-1-16,-21 22 15,21-21-15,0 0 0,-21 21 16,0-21-1,0 21-15,21-21 0,-22 21 16,1 0-16,0-21 16,0-1-16,0 22 15,0-21-15,-1 0 16,1 21 0,0 0-16,21-21 15,-21 21-15,0 0 16,21-21-16,-21 21 15,-1 0-15,1-21 16,0 21 0,0 0-1,21-22-15,-21 22 0,0 0 16,21-21-16,-22 21 0,1 0 16,0 0-16,21-21 15,-21 21-15,0 0 0,0 0 16,21-21-1,-22 21-15,1 0 16,0-21 0,21 0 15,-21 21-31,0 0 16,0 0-16,21-22 15,-22 22-15,1 0 0,21-21 16,-21 21-16,0 0 15,0 0-15,0 0 16,-1 0-16,1 0 16,0 0-16,0 0 0,0 0 0,0 0 15,-1 0-15,1 0 0,0 0 0,0 0 16,0 0-16,0 0 0,-22 0 16,22 0-16,0 0 0,0 0 0,-22 0 15,22 0-15,0 21 0,0-21 16,0 22-16,-22-22 0,22 21 0,0-21 15,-21 21-15,21 0 0</inkml:trace>
  <inkml:trace contextRef="#ctx0" brushRef="#br1" timeOffset="163744.15">19050 5503 0,'0'0'0,"0"-21"16,0 42 46,0 1-62,0-1 0,0 0 16,0 0-16,-21 0 0,21 0 0,0 1 16,0 20-16,-21-21 0,21 0 15,-22 0-15,22 1 0,0-1 0,0 0 16,-21 0-16,21 0 0,0 0 15,-21 1-15,21-1 16,0 0-16</inkml:trace>
  <inkml:trace contextRef="#ctx0" brushRef="#br1" timeOffset="164180.4">19029 5567 0,'0'-64'32,"0"43"-32,21 0 15,0 21-15,0 0 16,-21-21-16,21 21 0,1 0 0,-1 0 15,0 0-15,-21-21 0,21 21 16,0 0-16,0 0 0,1 0 0,-1 0 16,0 0-16,0 0 0,0 0 0,0 21 15,1 0-15,-1 0 16,0 0-16,-21 1 0,0-1 0,0 0 16,0 0-16,21 0 0,-21 0 15,0 22-15,0-22 0,0 0 16,0 0-16,0 0 0,0 1 0,0-1 15,0 0-15,-21 0 0,21 0 16,0 0-16,-21 1 0,0-22 16,21 21-16,0-42 62,0-1-62,0 1 16</inkml:trace>
  <inkml:trace contextRef="#ctx0" brushRef="#br1" timeOffset="164465.26">19092 5736 0,'21'0'16,"1"0"-16,-1 0 15,0 0-15,0 0 16,0 0-16,0-21 0,1 21 0,20 0 16,-21 0-16,0 0 15,0 0-15,1 0 0,-22-21 16,21 21-16,0 0 15</inkml:trace>
  <inkml:trace contextRef="#ctx0" brushRef="#br1" timeOffset="164867.04">19643 5630 0,'0'22'47,"0"-1"-47,0 0 15,0 0-15,0 0 0,-22 0 16,22 1-16,0-1 0,-21 0 15,21 0-15,-21 0 0,21 0 0,0 1 16,0-1-16,-21 0 0,21 0 16,-21-21-16,21 21 0,0 0 0,0 1 15,0-1-15,-21-21 0,21 21 16,-22-21-16,22 21 16,0-42 46,0 0-46,0 0-16,22 21 15,-22-22-15,21 1 0</inkml:trace>
  <inkml:trace contextRef="#ctx0" brushRef="#br1" timeOffset="165328.13">19600 5673 0,'0'-21'0,"0"-1"15,0 1 1,0 0 0,21 21-1,-21-21-15,22 21 0,-1 0 0,0 0 16,0 0-16,0-21 0,0 21 15,1 0-15,-1 0 16,0 0-16,0 0 0,0 0 0,0 0 16,1 21-16,-22 0 15,21-21-15,-21 21 0,0 0 0,0 1 16,0-1-16,0 0 0,0 0 16,-21 0-16,-1-21 15,22 21-15,-21-21 0,0 22 16,0-22-16,0 21 0,0-21 15,-1 0-15,22 21 0,-21-21 16,0 0-16,0 0 16,21-21 62,21 0-63</inkml:trace>
  <inkml:trace contextRef="#ctx0" brushRef="#br1" timeOffset="165751.19">20002 5652 0,'0'-22'15,"0"44"32,0-1-47,0 0 0,0 0 16,0 0-16,-21 0 15,21 1-15,-21 20 0,21-21 0,0 0 16,0 0-16,-21 1 0,0-1 16,21 0-16,-21 0 0,21 0 15,0 0-15,0 1 0,0-1 16,-22-21-16,22 21 0,0 0 16,0 0-16,-21 0 15,21-42 48,0 0-48,0 0-15,21 0 16</inkml:trace>
  <inkml:trace contextRef="#ctx0" brushRef="#br1" timeOffset="166119.41">19918 5694 0,'0'-21'32,"21"0"-32,0 21 0,-21-22 15,21 22-15,0 0 0,1 0 16,-1-21-16,0 21 15,0 0-15,0 0 0,0 0 16,1 0-16,-1 21 16,-21 1-16,21-22 15,-21 21-15,0 0 0,0 0 16,-21 0-16,0 0 0,-1 1 16,1-1-16,0-21 15,0 21-15,0-21 0,0 21 16,-1-21-16,1 0 0,0 0 0,21 21 15,-21-21-15,0 0 0,0 0 16,-1 0 0,22-21-1,-21 21-15,21-21 0</inkml:trace>
  <inkml:trace contextRef="#ctx0" brushRef="#br1" timeOffset="166815.04">19770 4212 0,'0'0'0,"21"0"16,0 0-1,-21-21-15,0 42 63,0 0-63,0 1 0,0-1 0,0 0 15,-21 0-15,21 0 0,0 0 16,0 1-16,-21-1 0,21 0 0,-22 0 16,22 0-16,0 0 0,0 1 15,0-1 1,-21-21-16,21-21 47,0-1-47,0 1 0,21 21 15</inkml:trace>
  <inkml:trace contextRef="#ctx0" brushRef="#br1" timeOffset="167597">19875 3916 0,'0'0'15,"0"-21"-15,-21 21 0,0 0 16,21-21-16,-21 21 0,0-22 0,0 22 16,-1 0-16,1 0 0,0 0 15,0 0-15,0 0 0,-22 0 16,22 0-16,0 0 0,0 0 16,0 22-16,0-1 0,-1-21 15,1 21-15,-21 0 0,21 0 0,0 0 16,21 22-16,-22-22 0,1 21 0,0-21 15,21 22-15,0-22 0,-21 21 16,21 1-16,-21-22 0,21 21 0,0-21 16,0 0-16,0 22 0,0-22 15,0 21-15,0-21 0,0 1 0,0-1 16,0 0-16,0 21 0,0-21 0,0 1 16,0-1-16,21 0 0,0 0 15,0 0-15,0 0 16,1-21-16,-1 22 0,0-22 0,0 0 15,0 21-15,22-21 0,-22 0 16,21 0-16,0 0 0,-20 0 0,20 0 16,-21 0-16,21 0 0,1 0 15,-22 0-15,21 0 0,-21-21 0,22 21 16,-22-22-16,21 22 0,-21-21 0,1 0 16,-1 21-16,21-21 0,-21 0 15,0 0-15,1 21 0,-1-22 0,0 1 16,0 0-16,0 0 0,0 0 0,1 0 15,-1-1-15,-21 1 0,0 0 16,21-21-16,-21 21 0,0-1 16,0-20-16,0 21 0,0-21 0,0 20 15,0-20-15,0 0 0,0 21 16,0-22-16,0 22 0,-21-21 0,0 21 16,21-1-16,-22 1 0,1 0 15,21 0-15,-21 0 0,0 0 0,21-1 16,-21 22-16,0-21 0,-1 21 0,1 0 15,0-21-15,0 21 0,0 0 16,0 0-16,-1 0 0,-20 0 0,21 0 16,0 0-16,-22 0 0,22 0 15,-21 0-15,21 0 0,-22 21 0,22-21 16,0 21-16,-21-21 0,21 22 16,-1-22-16,1 21 0,0-21 15,0 21-15,0 0 0,0-21 0,-1 21 16,22 0-16,0 1 15,0-1-15,0 0 16,0 0-16,0 0 16</inkml:trace>
  <inkml:trace contextRef="#ctx0" brushRef="#br1" timeOffset="168535.51">19812 4318 0,'0'-21'47,"0"0"-47,0 0 16,0-1-1,21 1-15,0 0 16,-21 0-16,21 21 0,-21-21 15,0 0-15,22-1 16,-22 44 31,0-1-47,0 0 16,0 0-16,-22 0 0,22 0 15,-21 1-15,21-1 0,0 0 0,0 0 16,0 0-16,0 0 0,0 1 15,0-1-15,0 0 0,0 0 0,-21 0 16,21 0-16,0 1 0,0-1 16,0 0-16,0 0 15,0 0 17,-21-21-32,0 0 15,0 0 1,-1 0-16,1 0 15,0 0-15,0 0 0,0 0 16,0 0-16,-1 0 0,1 0 16,0 0-16,0 0 15,0 0-15,42 0 32,0 0-17,0 0-15,0 0 0,1 0 16,-1 0-16,21 0 0,-21 0 15,0 0-15,1 0 0,-1 0 0,0 0 16,0 0-16,0-21 0,0 21 16,1 0-1,-1 0-15,0 0 32,-21-21-32,-21 21 93,0 0-77,-1 0 0,1 0-16,0 21 15</inkml:trace>
  <inkml:trace contextRef="#ctx0" brushRef="#br1" timeOffset="179238.99">17759 6964 0,'0'-21'31,"0"0"-16,21 21 1,-21-22 0,0 1-16,0 0 15,0 0 1,0 0 0,-21 21 15,21 21-16,-21 0-15,-1 0 0,1 0 16,21 1-16,-21-1 0,21 0 0,0 0 16,-21 21-16,21-20 0,-21-1 15,21 0-15,0 21 0,0-21 0,0 1 16,0 20-16,0-21 0,0 0 16,0 22-16,0-22 0,0 0 15,21 0-15,-21 0 0,21 0 0,0 1 16,0-1-16,1-21 0,-1 0 15,0 0-15,0 0 16,0 0-16,0 0 0,1 0 0,-1 0 16,0 0-16,0-21 0,0-1 15,0 1-15,1 21 0,-22-42 16,21 21-16,0 0 0,0-1 0,-21-20 16,21 21-16,-21-21 0,21-1 15,-21 22-15,22-21 0,-22 21 0,0-22 16,0 1-16,0 21 0,0-22 15,0 1-15,0 21 0,0-21 16,0 20-16,0 1 0,0 0 0,0 0 16,0 0-16,0 0 0,0-1 15,0 44 1,0-1 0,0 0-16,0 0 0,0 0 15,0 0-15,0 1 0,-22 20 0,22-21 16,0 21-16,0-20 0,0 20 0,-21-21 15,21 21-15,-21-20 0,21 20 16,0-21-16,0 0 0,0 22 16,0-22-16,0 0 0,0 21 0,0-21 15,0 1-15,0-1 16,0 0-16,21 0 16,0-21-16,1 0 15,-1 0 1,0 0-16,0 0 0,0 0 15,-21-21-15,21 21 0,1-21 16,-1 0 0,-21-1-16,21 22 0,-21-21 0,21 0 15,-21 0-15,21 0 0,-21 0 0,0-1 16,21 1-16,1 0 16,-22 0-1,0 42 16,0 0-15,0 0-16,0 1 0,0-1 0,0 0 16,0 0-16,0 0 15,0 0-15,0 1 0,0-1 16,0 0 0,0-42 46,0 0-62,0-1 16,0 1-16,0 0 15</inkml:trace>
  <inkml:trace contextRef="#ctx0" brushRef="#br1" timeOffset="179474.86">18415 6964 0,'0'-21'15,"0"42"48,0 0-32,21-21-15</inkml:trace>
  <inkml:trace contextRef="#ctx0" brushRef="#br1" timeOffset="179947.44">18500 7239 0,'0'0'15,"21"0"32,0 0-47,0-21 0,0 0 16,0 0-1,1 21-15,-22-22 0,0 1 16,21 0-16,-21 0 16,21 0-16,-21 0 31,-21 21-15,0 0-16,-1 21 15,22 0-15,-21 0 16,21 0-16,-21-21 0,21 21 0,-21 1 15,21-1-15,0 0 0,0 0 16,0 0-16,0 0 0,0 1 16,0-1-16,0 0 15,21-21 1,0 0-16,0 0 16,1 0-16,-1 0 0,0 0 15,0 0-15,0 0 0,0-21 16,1 21-16,-1-21 0,-21-1 15,21 22-15,0-21 0</inkml:trace>
  <inkml:trace contextRef="#ctx0" brushRef="#br1" timeOffset="180540.2">18902 7091 0,'0'-21'0,"0"42"47,0 0-47,0 0 0,0 0 16,0 1-16,0-1 15,0 0-15,0 0 0,-21 0 16,21 0-16,0 1 16,0-1-16,0 0 15,0 0 1,-22-21 31,22-21-47,0 0 15,0 0 1,0-1-16,0 1 0,0 0 16,0 0-16,0 0 0,0 0 0,0-1 15,22 1-15,-1 0 0,0 0 16,0 0-16,-21 0 0,21 21 15,0 0-15,1-22 0,-1 22 0,0 0 16,0 0 0,0 0-16,0 0 0,1 22 15,-22-1-15,0 0 16,0 0-16,0 0 0,0 0 16,0 1-16,0-1 0,0 0 0,0 0 15,0 0-15,0 0 0,0 1 16,0-1-16,0 0 0,-22 0 15,22 0 1,0-42 31,0 0-31,0 0-16,22 0 15,-22-1-15,0 1 0</inkml:trace>
  <inkml:trace contextRef="#ctx0" brushRef="#br1" timeOffset="180931.78">19431 6858 0,'0'21'47,"0"0"-31,0 1-16,0-1 15,0 0-15,0 0 0,-21 0 0,21 0 16,-21 1-16,21-1 0,0 0 0,0 0 16,0 0-16,0 0 0,-22 1 15,22 20-15,0-21 0,0 0 0,-21 0 16,21 1-16,0-1 0,0 0 15,0 0-15,0 0 16,21-21 0,1 0-16,-1 0 15,0 0 1,0 0-16,0-21 16,0 21-16,-21-21 0,0 0 0,22 21 15,-22-21-15,21 21 0,-21-22 16,21 1-16,-21 0 0</inkml:trace>
  <inkml:trace contextRef="#ctx0" brushRef="#br1" timeOffset="181208.62">19346 7091 0,'0'0'0,"21"0"47,1 0-47,-1 0 0,0-21 16,0 21-16,0 0 0,0 0 0,1 0 16,-1 0-16,0 0 0,0 0 15,-21-21-15,21 21 16,0 0-1,-21-22 1,22 22-16</inkml:trace>
  <inkml:trace contextRef="#ctx0" brushRef="#br1" timeOffset="181631.46">20151 6900 0,'0'-21'15,"0"42"17,0 1-17,0-1-15,0 0 0,0 0 16,-22 0-16,22 0 0,0 1 0,-21-1 16,21 0-16,0 0 0,0 0 15,0 0-15,0 1 0,0-1 16,0 0-16,0 0 0,0 0 15,0 0-15,0 1 16</inkml:trace>
  <inkml:trace contextRef="#ctx0" brushRef="#br1" timeOffset="181963.33">20002 7324 0,'0'0'0,"0"21"0,0 0 31,22-21-15,-1 0-1,0 0-15,0 0 0,0 0 0,0 0 16,1 0-16,-1-21 16,0 21-16,0 0 0,0-21 15,-21 0-15,21 21 16,-21-22-16,22 22 15,-22-21-15,0 0 16</inkml:trace>
  <inkml:trace contextRef="#ctx0" brushRef="#br1" timeOffset="182303.15">20002 6985 0,'43'-21'31,"-22"21"-31,0 0 0,0 0 15,0 0-15,1 0 0,-1-21 16,0 21-16,0 0 0,0 0 16,0 0-1,1 0-15</inkml:trace>
  <inkml:trace contextRef="#ctx0" brushRef="#br1" timeOffset="182675.34">20595 6922 0,'0'21'31,"0"0"-15,0 0-16,0 0 15,0 0-15,0 1 0,0-1 0,0 0 16,0 0-16,0 0 0,0 0 15,0 1-15,0-1 0,0 0 16,0 0-16,0 0 0,-21 0 16,21 1-1,-21-22 1,21-22 15,0 1-31</inkml:trace>
  <inkml:trace contextRef="#ctx0" brushRef="#br1" timeOffset="183138.99">20574 6858 0,'21'0'47,"0"0"-47,0 0 0,1 0 16,-1 0-16,0 0 15,0 0-15,-21 21 0,21-21 0,0 0 16,1 21-16,-1-21 0,-21 22 0,21-22 15,-21 21-15,21-21 0,-21 21 16,0 0-16,0 0 0,21 0 16,-21 1-16,0-1 0,0 0 15,0 0-15,0 0 0,0 0 16,0 1-16,0-1 0,0 0 0,0 0 16,-21 0-16,0 0 15,0 1-15,0-1 16,-1-21-16,1 0 0,0 21 0,0-21 15,0 0-15,0 0 0,-1 0 0,22 21 16,-21-21-16,0 0 16,0 0-16,21-21 31</inkml:trace>
  <inkml:trace contextRef="#ctx0" brushRef="#br1" timeOffset="184651.35">17335 7874 0,'0'-21'16,"0"0"0,0 0-1,0-1-15,-21 22 16,0 0-16,0 0 16,0 0-16,0 0 15,-1 0-15,1 0 0,0 22 16,0-1-16,0 0 0,21 0 0,-21 0 15,-1 0-15,22 1 0,0-1 16,-21 21-16,21-21 0,-21 0 0,21 22 16,0-22-16,0 0 0,0 0 0,0 0 15,0 1-15,0-1 0,21 0 16,0 0-16,-21 0 0,22-21 16,20 21-16,-21-21 0,0 0 0,0 0 15,22 0-15,-22 0 0,0 0 16,21 0-16,-20 0 0,-1 0 0,0 0 15,0-21-15,0 21 0,0-21 0,1 0 16,-1 21-16,0-21 0,0 0 16,-21-1-16,21 1 0,0-21 0,1 21 15,-22 0-15,21-22 0,-21 22 0,21-21 16,-21 21-16,0-22 0,21 22 16,-21 0-16,0 0 0,0 0 0,21-1 15,-21 1-15,0 0 0,0 0 0,0 0 16,0 42 31,0 0-47,0 0 15,0 22-15,0-22 0,0 0 16,-21 0-16,21 21 0,-21-20 0,21-1 16,0 21-16,0-21 0,0 22 15,0-22-15,0 0 0,0 0 0,0 21 16,0-20-16,0-1 0,0 0 15,0 0-15,0 0 16,21-21-16,0 0 0,0 0 16,1 0-16,-1 0 0,0 0 15,0 0-15,0 0 16,0-21-16,1 0 16,-1 0-16,-21 0 15,0-1-15,21 1 0,-21 0 0,21 0 16,-21 0-16,21 0 0,-21-1 15,0 1-15,0 42 47,0 1-31,0-1-16,0 0 0,0 0 16,0 0-16,0 0 15,0 1-15,0-1 16,0 0-1,0-42 32,0 0-31,0-1-16,0 1 16,0 0-16</inkml:trace>
  <inkml:trace contextRef="#ctx0" brushRef="#br1" timeOffset="184904.21">18097 7832 0,'-21'0'0,"42"0"125,-21 21-125</inkml:trace>
  <inkml:trace contextRef="#ctx0" brushRef="#br1" timeOffset="185351.98">18140 8043 0,'0'0'0,"21"22"16,0-22 15,0 0-31,0 0 15,1 0-15,-1 0 16,0 0-16,-21-22 0,21 22 0,0 0 16,-21-21-16,0 0 0,21 0 15,-21 0-15,0 0 16,0-1 0,-21 22 15,0 0-31,0 22 15,21-1-15,-21-21 16,21 21-16,-21 0 0,21 0 16,0 0-16,0 1 0,0-1 15,0 0-15,0 0 0,0 0 0,0 0 16,0 1-16,0-1 16,21-21-1,0 0-15,0 21 0,0-21 0,0 0 16,1 0-16,-1 0 15,0 0-15,0 0 0,0 0 0,0-21 16,22 0-16,-22 21 0,0-22 16,-21 1-16,21 21 0</inkml:trace>
  <inkml:trace contextRef="#ctx0" brushRef="#br1" timeOffset="185914.65">18732 7916 0,'0'0'0,"0"22"47,0-1-32,0 0-15,0 0 16,0 0-16,0 0 16,0 1-16,-21-1 0,21 0 15,0 0-15,0 0 0,0 0 16,-21-21-16,21 22 0,0-1 15,0 0 1,0-42 15,0 0-15,0-1-16,0 1 16,0 0-16,0 0 0,0 0 15,0 0-15,0-1 0,0 1 16,0 0-16,21 0 0,0 0 0,1 21 0,-22-21 15,21-1-15,0 22 0,0-21 16,0 21-16,0 0 16,1 0-16,-1 0 0,0 0 15,0 0-15,0 0 16,-21 21-16,0 1 0,21-1 16,-21 0-16,0 0 0,0 0 0,0 0 15,0 1-15,0-1 0,0 0 16,-21 0-16,21 0 0,0 0 0,-21 1 15,21-1-15,0 0 0,0 0 16,0-42 47,0 0-63,0 0 15,0-1-15,21 1 0</inkml:trace>
  <inkml:trace contextRef="#ctx0" brushRef="#br1" timeOffset="186247.51">19283 7747 0,'0'21'31,"0"0"-15,0 1-16,-21-1 0,21 0 0,-22 0 16,22 0-16,-21 0 0,21 1 15,0-1-15,0 21 0,-21-21 0,21 0 16,-21 1-16,21-1 0,0 0 0,-21 0 16,21 0-16,0 0 0,0 1 15,0-1 1,21-21 15,0 0-15,0 0-16,-21-21 0,0-1 15,21 1-15,-21 0 0</inkml:trace>
  <inkml:trace contextRef="#ctx0" brushRef="#br1" timeOffset="186491.37">19177 7916 0,'21'0'31,"0"0"-15,0 0-16,1 0 15,-1 0 17,-21-21-32,21 21 15</inkml:trace>
  <inkml:trace contextRef="#ctx0" brushRef="#br1" timeOffset="187135">19981 7874 0,'21'-21'15,"-21"0"1,22 21-16,-22-21 15,0-1-15,21 1 16,-21 0 0,0 0-16,-21 21 31,-1 0-31,1 0 16,0 0-16,0 21 0,0-21 15,0 21-15,-1 0 16,22 1-16,-21-22 0,21 21 0,-21 0 15,21 0-15,0 0 16,0 0 0,21-21-16,0 0 15,-21 22-15,22-22 0,-22 21 0,21-21 16,0 21-16,0-21 16,-21 21-16,0 0 0,21-21 0,0 21 15,1-21-15,-22 22 16,21-1-16,0 0 15,-21 0-15,0 0 16,0 0-16,-21 1 16,0-22-1,-1 0-15,1 0 0,0 0 0,0 21 16,0-21-16,0 0 16,-1 0-16,1 0 0,0 0 15,0 0-15,0 0 0,0 0 16,21-21-16,-22 21 0,22-22 15,-21 22 1,21-21-16,0 0 16,0 0-1,21 21 1,1 0-16</inkml:trace>
  <inkml:trace contextRef="#ctx0" brushRef="#br1" timeOffset="187574.75">20129 8086 0,'0'0'0,"22"0"16,-22-21-16,21 21 15,0 0-15,-21-22 16,21 22-16,0 0 0,0-21 15,-21 0-15,22 0 16,-22 0 0,0 0-16,0-1 15,-22 22 1,1 0-16,0 0 16,0 0-16,0 0 15,21 22-15,-21-1 16,21 0-16,-22 0 0,22 0 15,0 0-15,0 1 0,0-1 16,0 0-16,0 0 0,0 0 16,0 0-16,0 1 15,0-1 1,22-21 0,-1 0-1,0 0-15,0 0 16,0 0-16,0-21 15,1 21-15,-1 0 0,0-22 0</inkml:trace>
  <inkml:trace contextRef="#ctx0" brushRef="#br1" timeOffset="188263.78">20447 7938 0,'0'0'0,"-21"0"0,21-22 16,21 22 15,0 0-15,0 0-16,0 0 15,1 0 173,-44 0-95,1 0-93,0 0 16,21 22-16,-21-1 16,0 0-16,21 0 0,-21 0 0,21 0 15,0 1-15,0-1 0,-22 0 0,22 0 16,0 0-16,0 0 16,0 1-16,0-1 0,0 0 15,22-21 1,-1 0-16,0 0 15,0 0-15,0 0 16,0 0-16,1 0 0,-1 0 16,0-21-16,0 21 0,-21-21 15,21 21-15,0-22 0,1 22 0,-22-21 16,21 21-16,-21-21 0,21 21 0</inkml:trace>
  <inkml:trace contextRef="#ctx0" brushRef="#br1" timeOffset="188751.5">20743 7980 0,'0'0'0,"0"-21"31,0 0-15,21 21 15,1 0-16,-1 0 1,-21 21-16,21 0 16,-21 0-16,0 0 0,0 0 15,0 1-15,0-1 16,0 0-16,0 0 16,0 0-16,0 0 15,0 1 1,0-44 31,0 1-32,0 0 1,0 0-16,0 0 0,21 0 16,-21-1-16,21 1 0,-21 0 15,21 0-15,1 0 16,-1 21-16,-21-21 15,21 21-15,0 0 16</inkml:trace>
  <inkml:trace contextRef="#ctx0" brushRef="#br1" timeOffset="189571.63">21018 8022 0,'0'21'0,"22"-21"15,-1 0 1,0 0 0,0 0-1,0 0 1,0 0-16,1-21 0,-1 0 15,-21 0 1,0 0 0,0 0-16,-21 21 31,-1 0-31,1 0 16,21 21-16,-21-21 0,21 21 15,-21 0-15,21 0 16,0 0-16,0 1 0,-21-1 15,21 0-15,0 0 0,0 0 16,0 0-16,0 1 0,0-1 16,21-21 15,0 0-31,0 0 16,0 0-16,1 0 15,-1 0-15,0 0 0,0 0 16,0 0-16,0 0 0,1-21 0,-1-1 15,0 22-15,0-21 0,0 0 16,-21 0-16,21 0 16,-21 0-16,0-1 0,0 1 0,22 0 15,-22 0-15,0 0 0,21-22 16,-21 22-16,21 0 0,-21 0 0,0 0 16,0 0-16,21-1 0,-21 1 0,0 0 15,0 0-15,0 0 16,0 42 31,0 0-32,0 0-15,0 0 0,-21 1 16,21-1-16,-21 0 0,21 0 16,0 0-16,0 0 0,-21 1 0,21 20 15,-22-21-15,22 0 0,-21 0 0,21 1 16,0-1-16,0 0 0,0 0 15,0 0-15,0 0 0,0 1 0,0-1 16,0 0 0,21-21-1,1 0-15,-1 0 0,0 0 16,0 0-16,0 0 0,0 0 0,1 0 16,-1 0-16,0-21 0,0 21 15,0-21-15,0-1 0,1 22 16,-1-21-16,-21 0 0,0 0 0,21 21 15,-21-21-15,21 0 0</inkml:trace>
  <inkml:trace contextRef="#ctx0" brushRef="#br1" timeOffset="189943.99">21421 7832 0,'0'0'0,"-22"0"0,44 0 31,-1 0-31,0 0 16,0-21-16,0 21 0,22 0 15,-22 0-15,0 0 16,0 0-16,0 0 0,0 0 0,1 0 15,-1 0 1,0 0-16,0-22 16,0 22 15,-42 0 31</inkml:trace>
  <inkml:trace contextRef="#ctx0" brushRef="#br1" timeOffset="192767.82">19791 4255 0,'-21'0'0,"21"-22"78,21 22-78,-21-21 16,21 0-16,-21 0 15,0 0-15,21 0 16,-21-1-1,0 44 32,0-1-31,0 0-16,0 0 0,-21-21 16,21 21-16,0 0 0,0 1 15,-21-1-15,21 0 0,-21 0 0,21 0 16,0 0-16,0 1 0,0-1 0,-22-21 15,22 21-15,0 0 0,-21 0 16,21 0-16,0 1 16,0-1-1,0 0 1,-21-21 109,0 0-109,0 0-16,0 0 15,-1 0-15,1 0 16,21 21-16,-21-21 15,0 0 1,42 0 62,0 0-78,0 0 0,1 0 16,-1 0-16,0 0 0,0 0 0,0 0 15,0 0-15,1 0 0,-1 0 16,0 0-16,0 0 0,0 0 16,0 0-16,1 0 0,-1 0 15,-21-21-15,-21 21 47,-1 0-31,1 0-16,0 0 0,0 0 0,0 0 15,0 0-15,-1 0 0,1 0 16,0 0-16,0 0 0,0 0 0,0 21 16,-1-21-16,1 0 0,0 0 15,0 0-15,42 0 47,0 0-47,0 0 16,1 0-16,-1 0 0,0 0 0,0 0 15,0 0-15,0 0 16,1 0-16,-1 0 16,-21-21-16,-21 21 15,-1 0 1,1 0-16,0 0 16</inkml:trace>
  <inkml:trace contextRef="#ctx0" brushRef="#br1" timeOffset="194963.03">19071 5017 0,'0'21'15,"0"0"1,-21-21 0,0 21-16,0 0 15,21 0 1,0-42 62,0 0-62,21 21-16,0 0 15,-21-21-15,21 21 0,0 0 16,0 0-16,1 0 0,-1 0 0,0-21 15,0 21-15,0 0 0,0 0 16,1 0-16,-1 0 0,0 0 0,0 0 16,0 0-16,0 0 15,1 0-15,-1 0 0,0 0 16,-42 0 46,0 0-46,-1 0 0,1 0-16,0 0 15,0 0 1,0 0-16,0 0 16,-1 0 15,1 0-16,21 21-15,-21-21 32,21 21-32,-21-21 0,0 0 47,42 0-1,-21-21-46,21 21 16,-21-21-16,21 21 16,0 0-16,1-21 0,-1 21 15,0 0-15,-21-22 16,21 22-16,0 0 16,-21-21-1,21 21-15,1 0 16,-22 21 15</inkml:trace>
  <inkml:trace contextRef="#ctx0" brushRef="#br0" timeOffset="-190344.89">8488 5715 0,'-21'0'16,"-1"0"0,1 0 15,0 0-31,0 0 31,0 0-31,21 21 141,21-21-141,0 0 15,0 0-15,0 0 16,1 0-16,-1 0 16,0 0-16,0 0 15,0 0-15,0 0 0,1 0 16,-1 0-16,0 0 16,0 0-16,0 0 0,0 0 0,1 0 15,-1 0-15,0 0 0,0-21 16,0 21-16,22 0 0,-22 0 15,0 0-15,0 0 0,0 0 0,22-21 16,-22 21-16,0 0 0,0 0 0,0 0 16,22 0-16,-22 0 0,0-21 15,0 21-15,21 0 0,-20 0 0,-1 0 16,0 0-16,21-21 0,-21 21 0,1 0 16,-1 0-16,21 0 0,-21 0 15,0 0-15,1 0 0,20-22 0,-21 22 16,0 0-16,0 0 0,22 0 15,-22 0-15,0 0 0,0 0 0,22 0 16,-22 0-16,21 0 0,-21 0 16,22 0-16,-22 0 0,21 0 15,-21 0-15,22 0 0,-22 0 0,21-21 16,-21 21-16,0 0 0,22 0 0,-22 0 16,0 0-16,21 0 0,-20 0 15,-1 0-15,21 0 0,-21 0 0,0 0 16,22-21-16,-22 21 0,0 0 0,0 0 15,22 0-15,-22 0 0,0 0 16,0 0-16,0 0 0,0-21 0,1 21 16,20 0-16,-21 0 0,0 0 0,0 0 15,1 0-15,20-21 0,-21 21 16,0 0-16,0 0 0,22 0 16,-22 0-16,0-21 0,21 21 0,-20 0 15,20 0-15,-21 0 0,21 0 16,1 0-16,-22-22 0,21 22 0,1 0 15,-1 0-15,0 0 0,1 0 0,-1 0 16,0-21-16,1 21 0,-1 0 16,0 0-16,1 0 0,-22 0 0,21 0 15,0 0-15,-20 0 0,20 0 0,0 0 16,-21 0-16,22 0 0,-1-21 16,0 21-16,-20 0 0,20 0 15,0 0-15,22 0 0,-22 0 0,0 0 16,1 0-16,-1 0 0,22 0 15,-22 0-15,0 0 0,1 0 0,-1 0 16,0 0-16,-21 0 0,22 0 0,-1 0 16,22 0-16,-22 0 0,0 0 15,1-21-15,-1 21 0,21 0 0,-20 0 16,20 0-16,1 0 0,-22 0 0,22 0 16,-1 0-16,-21 0 0,22 0 15,-22 0-15,22 0 0,-22 0 0,0 0 16,22 0-16,-22 0 0,1 0 0,-1 0 15,0 0-15,1 0 0,-1 0 16,0 0-16,1 0 0,-1 0 0,0 0 16,22 0-16,-22 0 0,0 0 15,1 0-15,-1 0 0,0 0 0,1 0 16,-1 0-16,0 0 0,1 0 16,-1 0-16,0 0 0,-20 0 0,20 0 15,0 21-15,1-21 0,-22 0 0,21 0 16,-21 0-16,22 0 0,-22 0 15,21 0-15,0 0 0,1 0 0,-1 0 16,0 0-16,1 0 0,-1 0 16,0 0-16,1 0 0,-1 0 0,0 0 15,1 0-15,-1 0 0,0 0 0,1 0 16,-1 0-16,0 0 0,1 21 16,-1-21-16,0 0 0,1 0 15,-22 0-15,21 0 0,-21 0 0,22 0 16,-22 0-16,21 0 0,1 0 15,-22 0-15,21 0 0,-21 0 0,22 0 16,-22 0-16,0 0 0,21 0 0,-21 0 16,22 0-16,-22 0 0,21 0 15,-21 0-15,1 0 0,20 0 0,-21 0 16,21 0-16,-20 0 0,-1 0 0,21 0 16,-21 0-16,22 0 0,-22 0 15,0 0-15,21 0 0,-21 0 16,1 0-16,-1 0 0,0 0 0,21 0 15,-21 0-15,1 0 0,-1 0 16,0 0-16,0 0 0,0 0 0,0 0 16,1 0-16,-1 0 0,0 0 0,21 0 15,-21 0-15,1 0 0,-1 0 16,0 0-16,21 0 0,-21 0 0,1 0 16,20 0-16,0 21 0,-21-21 0,1 0 15,20 0-15,-21 0 0,21 0 16,-20 0-16,20 0 0,-21 0 0,0 0 15,0 0-15,22 0 0,-22 0 16,0 0-16,0 0 0,0 0 16,22 0-16,-22 0 0,0 0 0,0 0 15,0 0-15,1 0 0,-1 0 16,0 0-16,0 0 0,0 0 16,0 0-16,1 0 0,-1 0 15,0 0-15,0 0 0,0 0 16,0 0-16,1 0 15,-1 0-15,0 0 16,0 0-16,0 0 16,0 0-16,1 0 0,-1 0 15,0 0 1,0 0 0,0 0-16,-21-21 93,-21 0-77,21 0 0</inkml:trace>
  <inkml:trace contextRef="#ctx0" brushRef="#br0" timeOffset="-189402.3">18076 5122 0,'0'0'0,"0"22"62,21-1-46,-21 0 0,22 0-16,-1 0 15,0 0-15,-21 1 16,21-1 0,0-21-16,-21 21 0,21 0 0,-21 0 15,22-21-15,-1 21 0,-21 1 16,21-1-16,0-21 15,-21 21-15,21-21 0,0 21 0,1 0 16,-1-21-16,0 21 16,0-21-16,-21 22 15,21-1-15,0-21 16,-21 21 0,-21-21 46,0 0-46,0 0-16,0 0 15,0 0-15,-1 0 16,22 21-16,-21-21 0,0 0 16,0 0-16,0 21 15,0-21-15,-1 0 0,22 21 0,-21-21 16,0 22-16,0-22 0,21 21 0,-21 0 15,0-21-15,-1 21 0,1-21 16,21 21-16,-21-21 0,0 21 0,0-21 16,0 22-16,-1-1 15,1-21-15,0 21 0,0-21 16,0 0-16,0 21 0,-1-21 0,22 21 16,-21-21-16,0 0 0,0 0 15,21 21-15,-21-21 0,21 22 0,-21-22 16,-1 0-16,22 21 0,-21-21 15,0 21 17,42-42 77,-21 0-109,21 21 0</inkml:trace>
  <inkml:trace contextRef="#ctx0" brushRef="#br0" timeOffset="-186708.11">9567 4868 0,'-21'0'78,"0"0"-63,21-21 1,0 0-16,0 0 16,0 0-1,0 0 1,21 21-16,-21-22 0,21 22 15,0 0-15,1 0 16,-1-21-16,0 21 16,0 0-16,0 0 0,-21 21 31,0 1-31,0-1 16,0 0-16,0 0 0,0 21 15,-21-20-15,21-1 0,-21 0 16,0 0-16,0 0 0,-1 0 0,-20 1 15,21-1-15,21 0 0,-21 0 16,0 0-16,-1-21 0,1 21 0,21 1 16,-21-1-16,0-21 15,21 21-15,-21-21 16,21-21 15,0 0-15,21 21-16,-21-22 0,21 22 0,-21-21 15,21 21-15,0 0 16,1-21-16,-1 21 16,0 0-16,0 0 15,0 0-15,0 0 16,1 0-16,-1 21 16,0-21-16,0 0 0,0 21 15,0-21-15,1 0 0,-1 0 16,0 0-16,0 0 0,0 0 15,0 0-15,1 0 16,-1 0-16,0 0 16,0 0-16,-21-21 15,0 0-15,0 0 16,21 21-16,-21-21 0,0 0 16,0-1-16,0 1 15</inkml:trace>
  <inkml:trace contextRef="#ctx0" brushRef="#br0" timeOffset="-185881.5">9800 4318 0,'-21'0'16,"42"0"-16,-63 0 0,21 0 0,-1 0 0,1 0 15,0 0-15,0 0 0,-21 0 0,20 0 16,1 0-16,0 0 0,0 21 16,-21 0-16,20-21 0,1 22 15,0-1-15,0 0 0,0 0 0,0 0 16,-22 0-16,22 1 0,0-1 15,0 0-15,0 21 0,-1-21 0,1 1 16,21-1-16,-21 21 0,21-21 0,-21 22 16,21-22-16,0 21 0,0-21 15,0 22-15,0-22 0,0 21 0,0-21 16,0 0-16,0 22 0,0-22 16,21 0-16,0 0 0,-21 0 0,21 1 15,-21-1-15,22 0 0,-1 0 16,0 0-16,0 0 0,0 1 15,0-22-15,1 0 16,-1 21-16,0-21 0,0 0 16,0 0-16,22 0 0,62 0 31,-83 0-31,-1 0 0,21 0 0,-21 0 0,22 0 16,-22 0-16,0 0 0,21 0 15,-21-21-15,22 21 0,-22-22 0,21 22 16,-21-21-16,1 0 0,20 21 0,-21-21 15,0 0-15,0 0 0,22-1 16,-22 1-16,0 0 0,0-21 16,0 21-16,1-1 0,-1-20 0,0 21 0,0-21 15,-21-1-15,0 22 16,21-21-16,-21 21 0,0-22 0,0 22 16,0-21-16,0 21 0,0-22 0,0 22 15,0 0-15,-21-21 0,21 20 16,-21 1-16,21 0 0,-21-21 0,0 21 15,21-1-15,-22 22 0,1-21 0,0 0 16,0 0-16,0 21 0,0-21 16,-1 21-16,1 0 0,-21-21 0,0 21 15,20 0-15,-20-22 0,0 22 0,-1 0 16,1 0-16,0 0 0,21 0 16,-22 0-16,22 0 0,-21 0 0,21 0 15,-1 0-15,1 0 16,0 0-16,0 0 0,0 22 15,0-22-15,21 21 0,-22-21 0,22 21 16,-21 0-16,0 0 16,0 0-16,21 1 0,-21-1 15</inkml:trace>
  <inkml:trace contextRef="#ctx0" brushRef="#br0" timeOffset="-182545.12">11557 3916 0,'0'-21'15,"0"0"1,0-1 0,0 44 46,0-1-62,0 0 0,0 0 16,0 0-16,0 22 0,0-22 15,0 21-15,0 0 0,0-20 0,0 20 16,0 0-16,0-21 0,0 22 0,0-1 16,0 0-16,0 1 0,0-22 15,-21 21-15,21 1 0,0-1 0,0 0 16,-21 1-16,21-1 0,0 21 0,0-20 16,0-1-16,0 22 0,-22-22 15,22 21-15,-21-20 0,21-1 0,-21 0 16,21 1-16,0-1 0,0 0 15,-21 1-15,21-1 0,-21 0 16,21 1-16,0-1 0,0-21 0,-21 22 16,21-1-16,0 0 0,-22-21 0,22 22 15,0-1-15,0-21 0,0 22 16,0-22-16,0 0 0,0 21 0,0-21 16,0 1-16,0-1 0,0 0 0,0 0 15,0 0-15,-21 0 0,21 1 16,0-1-16,0 0 15,-21 0-15,21 0 16,0 0 0,0-42 46,21 0-46,-21 0-16,21 0 0,1 0 15,-22-22-15,21 22 0</inkml:trace>
  <inkml:trace contextRef="#ctx0" brushRef="#br0" timeOffset="-180505.8">11578 3874 0,'0'0'0,"0"-22"32,21 22 93,0 0-125,1 0 15,-1 0 1,0 0-16,0 0 16,0 0-16,0 0 15,1 0-15,-1 0 16,0 0-16,0 0 15,0 0-15,0 0 0,1 0 16,-1 0-16,0 0 0,0 0 16,0 0-16,22 0 0,-22 0 15,0 0-15,0 0 0,21 0 16,-20 0-16,20 0 0,-21 0 0,21 0 16,-20 0-16,20 0 0,-21 0 0,0 0 15,22 0-15,-22 0 16,21 0-16,-21 0 0,0 0 0,22-21 15,-22 21-15,0 0 0,0 0 16,0 0-16,22 0 0,-22 0 0,0 0 16,0 0-16,22 0 0,-22 0 0,21 0 15,-21 0-15,22 0 0,-1 0 16,-21 0-16,21 0 0,1 0 0,-22 0 16,21-21-16,-21 21 0,1 0 15,20 0-15,-21 0 0,0 0 0,0 0 16,22 0-16,-22 0 0,0 0 0,0 0 15,0 0-15,22 0 0,-22 0 16,0 0-16,21 0 0,-20-21 0,-1 21 16,0 0-16,21 0 0,-21 0 15,1 0-15,-1 0 0,0 0 16,0 0-16,0 0 0,0 0 0,1-21 16,-1 21-16,0 0 0,0 0 15,0 0-15,0 0 16,1 0-16,-1 0 15,0 0-15,0 0 16,0 0 0,-21 21 15,0 0-15,0 0-1,0 0-15,0 1 0,0-1 16,0 0-16,0 0 0,0 0 15,0 22-15,0-22 0,0 0 16,0 21-16,-21-21 0,21 22 0,-21-1 16,21-21-16,-21 22 0,21-1 15,0-21-15,0 21 0,0 1 0,0-22 16,0 21-16,0 1 0,0-22 0,0 21 16,0-21-16,0 22 0,0-22 15,0 21-15,0 0 0,0 1 0,0-22 16,0 21-16,0 1 0,0-22 15,0 21-15,0 0 0,0-20 16,0 20-16,0-21 0,0 21 0,0-20 16,0 20-16,-21-21 0,21 0 15,-22 22-15,22-22 0,0 0 0,0 21 16,-21-21-16,21 1 0,-21-1 0,21 21 16,-21-21-16,21 0 0,-21 1 15,21 20-15,0-21 0,0 0 0,0 22 16,-21-22-16,21 0 0,0 0 0,0 21 15,0-20-15,0-1 0,0 0 16,0 0-16,0 0 0,0 0 0,0 1 16,0-1-16,0 0 0,0 0 15,0 0-15,0 0 0,0 1 16,0-1-16,0 0 0,0 0 16,0 0-16,21-21 15,-21 21-15,0 1 16,0-1 15,-21-21 0,-1 0-31,1 0 0,0 0 16,0 0-16,0 21 16,0-21-16,-1 0 15,1 0-15,0 0 0,0 0 0,0 0 16,0 0-16,-1 0 0,-20 0 0,21 0 15,-21 0-15,-1 0 0,22 0 0,-21 0 16,-1 0-16,-20 0 0,21 0 16,-1 0-16,1 0 0,-22 0 0,22 0 15,0 0-15,-1 0 0,1 0 0,0 0 16,-1 0-16,22 0 0,-21 0 16,0 0-16,-1 0 0,22 0 0,-21 0 15,-1 0-15,1 0 0,21 0 16,-21 0-16,-1 0 0,22-21 0,-21 21 15,-1 0-15,22 0 0,-21 0 16,0 0-16,20 0 0,-20-21 0,21 21 16,-21 0-16,20 0 0,1 0 0,-21 0 15,21 0-15,0 0 0,-1 0 16,1-22-16,0 22 0,0 0 0,0 0 16,0 0-16,-1 0 0,1 0 15,0 0-15,21-21 16,-21 21-16,0 0 0,0 0 15,-1 0-15,1 0 16,0 0-16,0 0 16,0 0-1,0 0-15,-1 0 16,1 0-16,21-21 16,-21 21-16,0 0 15,0 0 1,0 0-16,-1 0 15,22-21-15,0 0 16,0 0 0,-21-1-16,21 1 0,0 0 15,0 0-15</inkml:trace>
  <inkml:trace contextRef="#ctx0" brushRef="#br0" timeOffset="-180028.77">11853 4212 0,'0'0'0,"-21"-21"0</inkml:trace>
  <inkml:trace contextRef="#ctx0" brushRef="#br0" timeOffset="-179337.17">11705 4212 0,'0'0'0,"0"21"16,-21 1-16,21-1 15,-21 0-15,21 0 0,-21 0 0,21 0 16,0 22-16,0-22 0,-22 0 15,22 0-15,-21 22 0,21-22 0,0 0 16,0 0-16,0 0 0,0 0 16,0 1-16,0-1 0,21-21 15,1 21-15,-1-21 0,0 0 0,0 0 16,0 21-16,0-21 0,1 0 16,-1 0-16,0 0 0,0 0 0,0 0 15,0 0-15,1-21 0,-1 21 0,0-21 16,21 0-16,-21 21 15,1-22-15,-22 1 0,21 0 0,0 0 16,0 0-16,-21-22 0,0 22 0,21-21 16,-21 21-16,21-22 0,-21 22 15,0-21-15,0 0 0,0 20 0,0 1 16,0 0-16,0 0 0,0 0 0,0 0 16,0 42 15,0 0-31,0 0 0,0 0 15,-21 0-15,0 1 0,21-1 0,-21 21 16,21-21-16,0 22 0,-21-22 0,21 21 16,0-21-16,-21 0 15,21 1-15,0-1 0,0 0 0,0 0 16,0 0-16,0 0 0,0 1 16,21-22-16,0 0 0,0 0 15,0 0-15,0 0 0,1 0 16,-1 0-16,0 0 0,0 0 15,0-22-15,0 1 0,1 21 16,-22-21-16,21 0 0,0 21 0,-21-21 16,0 0-16,21 21 0,-21-22 15,21 22-15,-21-21 0,0 42 47,0 1-31,0-1-16,0 0 15,0 0-15,0 0 16,0-42 47,0 0-48</inkml:trace>
  <inkml:trace contextRef="#ctx0" brushRef="#br0" timeOffset="-179125.29">12361 4318 0,'0'0'16,"21"0"62</inkml:trace>
  <inkml:trace contextRef="#ctx0" brushRef="#br0" timeOffset="-178733.52">12509 4487 0,'0'0'0,"22"0"15,-1 0-15,0 0 16,-21-21-16,21 21 0,0 0 16,0-21-16,1 21 0,-22-21 15,21 0-15,0 21 0,-21-21 16,0-1-16,0 1 15,0 0-15,-21 21 16,0 0 0,-1 0-16,1 0 0,0 21 15,0-21-15,0 21 0,21 1 0,-21-22 16,-1 21-16,1 0 0,21 0 0,0 0 16,0 0-16,0 1 15,0-1-15,0 0 16,0 0-16,21-21 0,1 0 15,-1 0-15,0 0 16,0 0-16,0 0 0,0 0 16,1 0-16,-1 0 0,0 0 0,0-21 15,0 21-15,0-21 16,1 0-16,-1 21 0,0-22 0</inkml:trace>
  <inkml:trace contextRef="#ctx0" brushRef="#br0" timeOffset="-178241.87">12890 4339 0,'22'-21'32,"-44"42"-32,1 0 15,21 1-15,0-1 16,0 0-16,-21 0 16,21 0-16,0 0 15,0 1 1,-21-44 46,21 1-46,0 0 0,0 0-16,0 0 0,0 0 15,0-1-15,0 1 0,21 21 0,0-21 16,0 21-16,-21-21 0,22 21 15,-1 0-15,0 0 0,21 0 0,-21 0 16,1 0-16,-1 0 0,0 0 0,0 0 16,0 21-16,0 0 15,-21 0-15,0 1 0,0-1 16,0 0-16,0 0 16,0 0-16,0 0 0,0 1 15,0-1-15,-21-21 0,0 0 16,21 21-1,0-42 17,0 0-17,21-1-15,0 1 0,1 0 16</inkml:trace>
  <inkml:trace contextRef="#ctx0" brushRef="#br0" timeOffset="-177934.05">13356 4233 0,'-21'85'16,"21"-64"-1,0 0-15,-21 1 0,21-1 0,0 0 16,0 0-16,0 0 16,0 0-16,0 1 15,21-22 17,0 0-17,-21-22-15,21 1 0,0 21 16,-21-21-16,0 0 0</inkml:trace>
  <inkml:trace contextRef="#ctx0" brushRef="#br0" timeOffset="-177821.11">13208 4233 0,'0'0'0,"-42"0"16</inkml:trace>
  <inkml:trace contextRef="#ctx0" brushRef="#br0" timeOffset="-177725.63">13250 4255 0,'0'0'0,"21"0"16,1 0 0,-1 0-16,0 0 0,0 0 15,-21-22-15,21 22 16,0 0-16,-21-21 0,0 0 16</inkml:trace>
  <inkml:trace contextRef="#ctx0" brushRef="#br0" timeOffset="-177241.71">13335 4001 0,'0'-22'16,"0"44"15,0-1-15,0 0-16,0 0 15,0 0-15,0 0 0,0 22 16,0-22-16,0 0 0,0 0 16,0 0-16,-21 1 0,21 20 0,-21-21 15,21 0-15,0 0 16,0 1-16,0-1 15,0 0-15,21-21 16,0 0 0,0 0-16,0 0 15,0-21-15,1 21 16,-1-21-16</inkml:trace>
  <inkml:trace contextRef="#ctx0" brushRef="#br0" timeOffset="-176876.92">13716 4085 0,'0'0'0,"0"21"47,0 1-31,0-1-16,0 0 0,0 0 15,0 0-15,0 0 0,0 1 0,0-1 16,-21 0-16,21 0 16,0 0-16,0 0 15,0 1-15,0-1 16,0 0-16</inkml:trace>
  <inkml:trace contextRef="#ctx0" brushRef="#br0" timeOffset="-176757.91">13568 4424 0,'0'0'0,"0"21"0,0 0 15</inkml:trace>
  <inkml:trace contextRef="#ctx0" brushRef="#br0" timeOffset="-176589.72">13568 4487 0,'21'0'16,"0"0"-1,0 0 1,0 0-16,1 0 0,-1 0 15,0 0-15,-21-21 0,21 21 16,0 0-16,0-21 16,-21 0-1,22 21 1,-22-21-16,0 0 16,0-1-16</inkml:trace>
  <inkml:trace contextRef="#ctx0" brushRef="#br0" timeOffset="-176328.87">13568 4085 0,'0'0'0,"21"0"31,0 0-15,0 0-16,0 0 16,1 0-16,-1 0 0,0 0 15,-21-21-15,21 21 16,0 0 0,-21-21-16,21 21 15</inkml:trace>
  <inkml:trace contextRef="#ctx0" brushRef="#br0" timeOffset="-175989.14">14055 4064 0,'0'21'31,"0"0"-31,0 1 16,0-1-16,0 0 15,0 0-15,0 0 0,0 0 16,0 1-16,0-1 0,0 0 0,0 0 16,0 0-16,0 0 15,0 1-15,0-1 0,0 0 16,0 0-16,0 0 0,0 0 31,0-42 0,0 0-15</inkml:trace>
  <inkml:trace contextRef="#ctx0" brushRef="#br0" timeOffset="-175625.33">14055 4064 0,'0'-21'31,"0"0"-31,21 21 16,0 0-16,0 0 0,0 0 15,0 0-15,1 0 0,-1 0 16,21 0-16,-21 0 0,0 0 15,22 0-15,-22 0 0,0 21 0,0 0 16,0-21-16,1 21 0,-1 0 16,0 1-16,-21-1 0,0 0 0,0 0 15,0 0-15,0 0 0,0 1 0,0-1 16,-21 0-16,0 0 0,-1 0 16,1-21-16,0 21 0,-21 1 0,21-1 15,-22-21-15,22 21 0,0 0 0,0-21 16,-22 21-16,22-21 0,21 21 15,-21-21-15,0 0 0,0 22 16,0-22 0,-1 0-1,1 0-15</inkml:trace>
  <inkml:trace contextRef="#ctx0" brushRef="#br0" timeOffset="-174369.59">11726 5461 0,'21'0'16,"-21"-21"31,-21 21-32,0 21-15,0 0 16,0-21-16,0 21 0,-1 1 16,22-1-16,-21 0 0,0 0 15,0 21-15,21-20 0,0-1 0,0 0 16,0 21-16,0-21 0,0 1 0,0-1 15,0 0-15,0 0 0,21 0 16,0-21-16,0 0 16,1 0-16,-1 0 0,0 0 0,0 0 15,0 0-15,0 0 0,1 0 16,-1-21-16,0 0 0,0 21 0,0-21 16,0 0-16,1-1 0,-22 1 0,21-21 15,0 21-15,0-22 0,0 1 16,-21 21-16,21-21 0,1-1 15,-22 22-15,21-21 0,-21-1 0,21 22 16,0 0-16,-21 0 0,0 0 16,0 0-16,0-1 0,21 22 0,0-21 15,-21 42 1,0 1 0,-21-1-16,0 0 0,21 0 0,-21 0 15,21 0-15,0 22 0,-21-22 0,21 0 16,-21 21-16,21-20 0,-22 20 15,22-21-15,0 0 0,0 22 0,0-22 16,0 0-16,0 0 0,0 0 0,22-21 16,-1 21-16,0-21 15,0 22-15,0-22 0,0 0 16,1 0-16,-1 0 0,0 0 16,0 0-16,0-22 0,0 1 15,1 0-15,-22 0 16,0 0-16,21 0 0,-21-1 0,21 1 15,-21 0-15,0 42 47,0 0-47,0 1 0,-21-1 16,21 0-16,0 0 16,-21 0-16,21 0 15,0 1-15,0-1 16,0-42 31,0-1-47,0 1 15,0 0-15,0 0 0,0 0 16</inkml:trace>
  <inkml:trace contextRef="#ctx0" brushRef="#br0" timeOffset="-174172.57">12340 5440 0,'-21'0'0,"21"21"78,21-21-62,0 0-16,-21 21 15</inkml:trace>
  <inkml:trace contextRef="#ctx0" brushRef="#br0" timeOffset="-174081.51">12425 5673 0,'0'0'0,"0"21"15</inkml:trace>
  <inkml:trace contextRef="#ctx0" brushRef="#br0" timeOffset="-173593.64">12531 5800 0,'21'21'15,"0"-21"1,0 0-16,-21 21 0,21-21 16,0 0-16,1 0 0,-1 0 0,0 0 15,0 0-15,0 0 0,22 0 16,-22-21-16,0 0 0,21 21 15,-21-21-15,1-1 0,-1 1 0,0 21 0,0-21 16,-21 0-16,0 0 0,0 0 16,21-1-16,-21 1 0,0 0 15,0 0-15,-21 21 32,0 0-32,21 21 15,-21 0-15,21 0 16,0 1-16,0-1 15,0 0 1</inkml:trace>
  <inkml:trace contextRef="#ctx0" brushRef="#br0" timeOffset="-172581.57">12531 5694 0,'0'21'16,"21"-21"15,0 0-31,0 0 16,0 0-16,0 0 16,1-21-16,-1 21 15,-21-21-15,21 0 16,-21-1-1,21 22-15,-21-21 0,0 0 16,0 0 0,-21 21-16,0 0 15,0 0 1,-1 0-16,22 21 0,-21-21 16,0 21-16,21 0 0,-21 1 15,0-1-15,21 0 0,-21 0 0,21 0 16,-22 0-16,22 1 15,0-1-15,0 0 0,0 0 16,22-21-16,-1 21 16,0-21-16,0 0 0,0 0 0,0 0 0,22 0 15,-22 0 1,0 0-16,0 0 0,0 0 0,1-21 16,-1 21-16,-21-21 0,21 0 0,0 21 15,0-21-15,-21-1 0,21 1 16,-21 0-16,22 0 0,-22 0 15,0 0-15,0-1 0,0 1 16,0 0-16,0 42 63,0 0-63,0 1 0,-22-1 15,22 0-15,0 0 0,-21-21 16,21 21-16,0 0 0,0 1 15,0-1 1,0 0-16,0-42 63,0 0-63,0-1 15,0 1-15,0 0 16,0 0-16,0 0 0,21 0 15,1-1-15,-1 22 0,0-21 16,0 0-16,0 0 0,0 21 0,1 0 16,-1-21-16,0 21 0,0 0 0,21 0 15,-20 0-15,-1 0 0,0 0 16,-21 21-16,21 0 0,0 0 0,-21 0 16,21-21-16,-21 22 0,0-1 0,0 0 15,0 0-15,0 0 0,0 0 16,-21 1-16,21-1 0,-21-21 15,21 21-15,-21-21 0,0 0 16,21 21-16,0-42 63,0 0-63,0 0 0,21-1 15,0-20-15</inkml:trace>
  <inkml:trace contextRef="#ctx0" brushRef="#br0" timeOffset="-172289.69">13568 5313 0,'0'0'0,"-21"0"0,21 21 15,0 0 1,0 0-16,-22-21 0,22 22 0,0-1 15,0 0-15,0 0 0,-21 21 0,21-20 16,-21-1-16,21 21 0,-21-21 16,0 0-16,21 22 0,0-22 0,0 0 15,-21 0-15,21 0 0,0 1 0,0-1 16,0 0-16,0 0 16,21-21 15,0 0-31,0-21 15,0 21 1,-21-21-16</inkml:trace>
  <inkml:trace contextRef="#ctx0" brushRef="#br0" timeOffset="-171521.64">13885 5757 0,'21'0'16,"1"0"-1,-1 22-15,0-22 0,0 0 16,0 0-16,0 0 0,1 0 15,-1 0-15,0 0 16,0 0 0,-21 21-16,-21-21 62,0 0-62,21 21 0,-21-21 0,-1 0 31,1 0-31,21-21 16,-21 21 0</inkml:trace>
  <inkml:trace contextRef="#ctx0" brushRef="#br0" timeOffset="-170057.93">14012 5419 0,'0'-21'31,"21"21"-31,1 0 16,-1 0-16,-21-22 16,21 22-16,0 0 0,0 0 0,-21-21 15,21 21-15,1 0 0,-22-21 16,21 21-16,-21-21 0,0 0 15,-21 21 1,-1 0-16,1 0 0,0 0 16,-21 0-16,21 21 0,-22-21 0,22 21 15,-21-21-15,21 21 0,-1 0 16,1-21-16,0 22 0,0-22 0,0 21 16,0 0-16,21 0 15,0 0 1,21 0-1,0-21-15,0 22 0,0-1 16,0-21-16,1 21 0,-1-21 16,0 21-16,0-21 0,0 21 0,0-21 15,1 21-15,-1-21 0,-21 22 0,21-22 16,-21 21-16,21-21 16,-21 21-16,0 0 0,-21-21 15,0 21-15,0-21 16,-1 0-16,1 0 0,-21 0 0,21 0 15,0 0-15,-1 0 0,1 0 0,0 0 16,0 0-16,0 0 0,0 0 16,-1 0-1,1 0 1,21-21 31,21 0-47,1 21 15</inkml:trace>
  <inkml:trace contextRef="#ctx0" brushRef="#br0" timeOffset="-168925.48">14372 5503 0,'0'0'0,"21"-21"32,-42 21-32,0 0 0,0 21 15,0 1-15,-1-1 16,1 0-16,21 0 16,-21 0-16,0 0 15,0 1-15,21-1 0,0 0 16,0 0-16,0 0 15,0 0 1,21-21 0,0 0-16,0 0 0,0 0 0,1 0 15,-1 0-15,0 0 0,0 0 0,21-21 16,-20 0-16,-1 21 0,0-21 16,0 21-16,0-21 0,0 0 0,1 21 15,-1-22-15,-21 1 0,0 0 16,21 0-16,-21 0 0,0 0 15,0 42 32,-21 0-47,21 0 0,0 0 16,0 0-16,0 1 16,0-1-16,0 0 0,0 0 15,0 0-15,0 0 16,0 1-1,21-22-15,0 0 0,0 0 16,0 0-16,1 0 0,-1 0 16,0 0-16,0-22 15,-21 1-15,21 21 0,0-21 0,1 21 16,-22-21-16,21 0 0,0 21 16,-21-21-16,0-1 0,0 1 15,21 0-15,-21 0 16,-21 21 15,0 21-15,0 0-16,21 0 15,-22-21-15,22 22 0,0-1 16,0 0-16,0 0 16,0 0-16,0 0 15,0 1 1,22-22-1,-1 0-15,0 0 0,0 0 16,0 0-16,0 0 0,1 0 16,-1 0-16,0-22 0,0 1 15,0 0-15,0 0 16,1 0-16,-1 0 0,-21-1 16,21-20-16,0 21 0,0 0 0,-21-22 15,21 22-15,1 0 0,-22-21 0,0 21 16,21-22-16,-21 22 0,21 0 15,-21 0-15,0 0 0,0-1 0,0 1 16,0 42 15,0 1-15,-21-1-16,21 0 0,-21 0 0,21 21 16,-22-20-16,22-1 0,-21 21 15,0-21-15,21 0 0,0 22 0,0-22 16,0 0-16,0 0 0,0 22 15,0-22-15,0 0 0,0 0 16,0 0-16,0 0 0,0 1 16,21-22-16,0 0 0,1 0 15,-1 0-15,0 0 16,0 0-16,0 0 0,0 0 0,1 0 16,-1 0-16,0-22 0,-21 1 15,21 0-15,0 0 16,-21 0-16,0 0 0,0-1 15,0 1-15</inkml:trace>
  <inkml:trace contextRef="#ctx0" brushRef="#br0" timeOffset="-168613.42">15028 5376 0,'0'0'0,"21"0"32,1 0-32,-1 0 0,0 0 0,21 0 15,-21-21-15,1 21 0,20 0 16,-21 0-16,21 0 0,-20 0 0,-1-21 16,21 21-16,-21 0 0,0 0 15,1 0-15,-1 0 0,0 0 16</inkml:trace>
  <inkml:trace contextRef="#ctx0" brushRef="#br0" timeOffset="-153649.7">11747 4255 0,'0'-22'110,"22"22"-110,-22-21 15,-22 21 64,1 0-64,21 21-15,-21-21 0,21 22 16,-21-22-16,0 21 0,0 0 15,21 0-15,-22-21 0,22 21 16,0 0-16,0 1 16,-21-22-16</inkml:trace>
  <inkml:trace contextRef="#ctx0" brushRef="#br0" timeOffset="-152156.95">11726 4255 0,'0'-22'15,"21"22"48,1 0-48,-1 0 17,0 0-17,0 0 1,-21-21 0,21 21-16,-21-21 31,21 21-16,-21 21 64,22-21-64,-22 21-15,0 1 31,21-22 63,-21 21 31,0 0-94,0-42 79,0 0-95,0-1 1,-21 1 0,21 0-1,-22 21 17,1 21-1,0-21-16,21 21 1</inkml:trace>
  <inkml:trace contextRef="#ctx0" brushRef="#br0" timeOffset="-129140.85">18119 6287 0,'21'0'31,"-21"-22"-15,21 22-1,0 0 1,0 0 0,0 0-1,1 0-15,-1 0 0,0 0 16,0 0-16,-21-21 15,21 21-15,0 0 16,1 0 0,-1 0-16,0 0 15,-42 0 63,0 0-62,-1 0-16,1 0 0,0 0 0,0 0 16,0 21-16,0-21 15,-1 0-15,1 0 0,0 22 0,0-22 16,0 0-16,0 0 0,-1 21 16,1-21-16,0 0 0,0 21 15,0-21-15,0 21 0,-22-21 0,22 21 16,0-21-16,0 21 0,-22 1 15,22-22-15,0 21 0,-21-21 0,21 21 16,-22 0-16,22 0 0,-21-21 16,21 21-16,-22 1 0,1-1 0,21-21 15,-22 21-15,-20 0 0,21 0 0,-1 0 16,1 1-16,0-1 0,-1-21 16,1 21-16,0 0 0,20 0 0,-20 0 15,0-21-15,21 22 0,-22-1 16,22-21-16,-21 21 0,21 0 0,-22-21 15,22 21-15,-21-21 0,21 21 16,-22 1-16,22-22 0,-21 21 16,-1 0-16,22-21 0,-21 21 0,0-21 15,20 21-15,-20-21 0,0 21 0,21 1 16,-22-22-16,22 21 0,-21-21 16,-1 21-16,22-21 0,-21 0 0,21 21 15,-22 0-15,1-21 0,21 21 0,-21-21 16,-1 22-16,22-1 0,-21-21 15,-1 21-15,22-21 0,-21 21 0,21 0 16,-22 0-16,1-21 0,0 22 16,-1-22-16,22 21 0,-21 0 0,0-21 15,-1 21-15,1-21 0,0 21 16,20-21-16,-20 0 0,0 21 16,21 1-16,-22-22 0,22 21 0,0-21 15,-21 0-15,20 21 0,1-21 0,-21 21 16,21-21-16,-22 21 0,22-21 15,-21 21-15,0-21 0,20 22 0,-20-22 16,0 21-16,-1-21 0,1 21 0,0-21 16,-1 21-16,1-21 0,-21 21 15,20-21-15,1 21 0,0 1 16,-1-22-16,-20 21 0,20-21 0,1 21 0,0-21 16,-1 21-16,1 0 15,0-21-15,-1 21 0,1-21 0,-21 22 16,20-1-16,1-21 0,0 21 0,-1-21 15,1 21-15,0 0 0,-1-21 16,1 21-16,0 1 0,-22-22 0,22 21 16,-1 0-16,1-21 0,0 21 0,-22 0 15,22 0-15,0-21 0,-1 22 16,-20-1-16,20 0 0,1-21 0,0 21 16,-1 0-16,1 0 0,0 1 0,-1-22 15,1 21-15,0 0 0,-1 0 16,1-21-16,0 21 0,-22 0 0,22 1 15,0-1-15,-1-21 0,1 21 16,0 0-16,-1 0 0,-20-21 16,20 21-16,1 1 0,-21-1 0,20-21 15,1 21-15,0 0 0,-22-21 0,22 21 16,-1 0-16,-20-21 0,21 22 16,-1-22-16,-20 0 0,20 21 0,-20-21 15,21 0-15,-22 21 0,22-21 0,-22 0 16,1 21-16,20-21 0,-20 21 0,-1-21 15,22 0-15,-21 21 0,20-21 16,-20 0-16,20 0 0,-20 22 0,21-22 16,-1 0-16,1 21 0,0-21 15,-1 0-15,1 0 0,0 21 16,-1-21-16,1 21 0,0-21 0,-1 0 16,1 0-16,0 21 0,-1-21 0,1 0 15,0 21-15,-1-21 0,-20 0 0,20 22 16,1-22-16,0 0 0,21 0 15,-22 21-15,1-21 0,21 0 0,0 0 16,-1 21-16,-20-21 0,21 0 0,0 0 16,0 21-16,-1-21 15,1 0-15,0 0 0,0 21 16,0-21-16,0 0 16,21 21-16,-22-21 15,1 0 1,0 0 218,21 22-234,-21-22 16,0 0-1,21 21-15,-21-21 0,-1 0 16,1 0-16,0 21 16,0-21-16,0 0 15,0 0-15,21 21 0,-22-21 16,1 0-16,0 0 16,0 0-16,21 21 0,-21-21 15,0 0-15,-1 0 16,1 0-16,0 21 15,0-21 1,0 0-16,0 0 0,21 22 16,-22-22-16,1 0 0,0 21 31,0-21-31,21-21 328,0-1-281,21 22-16,-21-21 63,21 21-94,0 0 16,-21-21-16,0 0 15,22 21-15,-1-21 16,-21 0-1,0-1 32,21 22 0,0 0 47,-21-21-94,21 0 31,0 21-31,-21-21 16,0 0-16,22 21 0,-1-21 0,0 21 15,0-22-15,0 1 16,0 0-16,1 21 0,-1-21 0,0 0 16,0 0-16,0 21 0,-21-22 15,21 22 1,1 0 0,-44 22 77,1-22-93,0 21 0,0 0 0,0-21 16,0 21-16,-1 0 0,1 0 16,0-21-16,0 22 0,-21-1 15,20 0-15,1-21 0,0 21 0,0 0 16,0-21-16,0 21 0,-1-21 0,1 22 15,0-22-15,0 21 16,0-21-16,0 21 16,-1-21-16,22 21 31,22-21 0,-1 21-31,0-21 0,0 0 16,0 21-16,22-21 0,-22 22 15,0-22-15,21 21 0,1-21 0,-22 21 16,0 0-16,21-21 0,-21 21 0,22-21 16,-22 21-16,0-21 0,0 22 15,0-22-15,1 0 0,-22 21 0,21-21 16,0 0-16,-21 21 16,0-42 46,0 0-46,0-1-16,0 1 0</inkml:trace>
  <inkml:trace contextRef="#ctx0" brushRef="#br0" timeOffset="-128333.33">9715 7916 0,'0'-21'16,"-21"21"0,21-21 30,21 21-30,1 0-16,-1 0 16,0 0-16,0 0 0,0 0 15,0 0-15,-21 21 16,22 0-16,-22 1 0,0-1 16,0 0-16,0 0 0,0 0 0,-22 0 15,1 1-15,0-1 0,0 0 16,0 0-16,0-21 0,-1 21 0,1 0 15,0-21-15,0 0 16,42 0 31,-21-21-47,21 21 16,0-21-16,1 21 0,-1 0 15,0 0-15,0 0 16,0 0-16,0 0 0,1 0 15,-1 0-15,21 0 0,-21 0 0,0 0 16,1 0-16,-1 21 0,0-21 16,-21 21-16,21-21 0,-21 22 0,0-1 15,21-21-15,-21 21 0,0 0 16,0 0-16,-21 0 0,0-21 16,0 22-16,0-1 0,-1-21 15,1 21-15,-21-21 0,21 0 0,0 0 16,-1 0-16,1 21 0,0-21 0,0 0 15,0 0-15,0 0 0,-1 0 16,1 0-16,21-21 16,-21 21-1,21-21 1,0 0 0,0-1-1,0 1-15</inkml:trace>
  <inkml:trace contextRef="#ctx0" brushRef="#br0" timeOffset="-127337.83">9906 7641 0,'0'0'0,"-21"-21"0,-22 0 31,22 21-31,0 0 0,0 0 16,0 0-16,0 0 0,-1 0 0,1 0 16,0 0-16,0 21 0,0-21 15,0 21-15,-1 0 0,-20-21 0,42 22 16,-21-1-16,0 21 0,0-21 0,-1 0 15,22 22-15,0-22 0,-21 21 16,21 1-16,-21-1 0,21-21 0,-21 21 16,21 1-16,0-1 0,0 0 0,0 1 15,0-22-15,0 21 0,0 1 16,0-22-16,0 0 0,0 21 0,0-21 16,0 1-16,0-1 0,21-21 15,0 21-15,0 0 0,1 0 16,-1-21-16,0 0 0,0 21 15,0-21-15,0 0 0,1 0 0,-1 0 16,21 0-16,-21 0 0,0 0 16,22 0-16,-22 0 0,0 0 0,21 0 15,-20 0-15,20-21 0,-21 21 0,0-21 16,22 21-16,-22-21 0,21 21 16,-21-21-16,0 21 0,1-21 0,-1-1 15,0 1-15,0 0 0,0 21 0,0-21 16,1 0-16,-1 0 0,-21-1 15,21 1-15,0 0 0,-21-21 16,21 21-16,-21-1 0,21 1 0,-21 0 16,0 0-16,0-21 0,22 20 0,-22 1 15,0 0-15,0 0 0,0 0 16,0-22-16,0 22 0,0 0 0,0 0 16,0 0-16,-22 0 0,22-1 0,-21 1 15,0 0-15,0 0 0,0 21 16,0-21-16,-1 0 0,1-1 0,0 1 15,0 21-15,0-21 0,0 0 0,-1 21 16,1-21-16,0 21 16,0 0-16,0 0 0,0 0 0,-1 0 15,1 0-15,0 0 0,0 0 0,-21 0 16,20 0-16,1 21 16,0-21-16,0 0 0,0 21 0,0 0 15,-1-21 1,1 0-16,21 21 0,-21-21 15,0 22 1,21-1 0,-21-21-16,0 0 15,-1 0 79,22 21-78,0 0 15,-21-21-15,0 0-16</inkml:trace>
  <inkml:trace contextRef="#ctx0" brushRef="#br0" timeOffset="-125373.8">11642 7472 0,'-22'0'0,"1"0"0,0 0 15,21 21 32,21-21-47,0 0 0,1 0 0,-1 0 16,0 0-16,21 0 0,-21 0 15,1 0-15,20 0 0,-21 0 0,21 0 16,-20-21-16,20 21 0,-21 0 16,21 0-16,-20 0 0,-1-21 15,0 21-15,0 0 16,-42 0 15,0 0-31,0 0 0,-1 0 16,1 0-16,0 0 15,0 0-15,21 21 0</inkml:trace>
  <inkml:trace contextRef="#ctx0" brushRef="#br0" timeOffset="-125084.97">11853 7493 0,'-21'21'15,"21"0"1,-21 1-16,21-1 0,0 0 16,0 0-16,0 0 0,0 0 0,-21 1 15,21 20-15,-21-21 0,21 0 16,-22 0-16,22 22 0,-21-22 0,21 0 15,0 21-15,0-20 0,0-1 0,-21 0 16,21 21-16,0-21 16,-21 1-16,21-1 0,0 0 15,21-42 32,-21 0-47</inkml:trace>
  <inkml:trace contextRef="#ctx0" brushRef="#br0" timeOffset="-124616.64">12150 7726 0,'-22'42'31,"1"-42"-31,21 21 0,-21 1 16,0-1-16,0 0 16,0 0-16,21 0 0,-22 0 0,22 1 15,-21-1-15,21 0 0,-21 0 0,21 0 16,0 0-16,0 1 16,0-1-16,21-21 0,0 0 15,1 0-15,-1 0 0,0 0 0,0 0 16,0 0-16,22 0 0,-22 0 15,0 0-15,0 0 0,0-21 0,0 21 16,1-22-16,-1 1 0,-21 0 16,21 0-16,-21 0 15,0 0-15,0-1 0,0 1 0,0 0 16,0 0-16,0 0 0,0 0 0,-21-1 16,21 1-16,-21 21 0,-1-21 15,1 0-15,0 21 0,0 0 16,0 0-16,0 0 0,-1 0 15,1 0 1,42 0 15,1 0-15,-1 0-16</inkml:trace>
  <inkml:trace contextRef="#ctx0" brushRef="#br0" timeOffset="-123925.78">12552 7472 0,'0'21'15,"0"0"1,0 0-16,-21 1 0,21-1 0,0 0 15,0 0-15,-22 0 0,22 22 0,-21-22 16,21 0-16,0 0 0,0 0 16,-21 22-16,21-22 0,-21 0 0,21 0 15,0 0-15,0 0 0,0 1 0,0-1 16,-21 0-16,21 0 16,0-42 30,0 0-46,0 0 16,0-1-16,21 1 0,-21 0 16,0 0-16,21 0 0,0 0 15,0-1-15,-21 1 0,22 0 16,-1 21-16,-21-21 0,21 21 0,0 0 16,-21-21-16,21 21 15,0 0-15,-21 21 31,0 0-15,-21-21-16,0 0 16,0 0-16,0 21 0,0-21 15,-1 0-15,22 21 0,-21-21 16,0 0-16,21 22 31,0-1-15,0 0-16,0 0 15,0 0 1,21-21-16,-21 21 0,21-21 0,-21 22 16,22-22-1,-22 21-15,21 0 16,0-21 15,0 0-15,-21-21-16,21 21 15</inkml:trace>
  <inkml:trace contextRef="#ctx0" brushRef="#br0" timeOffset="-123513.75">12721 7811 0,'21'0'31,"0"0"-31,-21-22 0,22 22 16,-1 0-16,-21-21 0,21 21 16,0-21-16,-21 0 15,0 0 1,-21 21 15,0 0-31,0 21 16,-1-21-16,22 21 15,-21 0-15,0 0 0,21 1 16,0-1-16,-21 0 0,21 0 16,0 0-16,0 0 15,0 1-15,0-1 0,0 0 16,21-21-1,0 0 1,0 0-16,1 0 0,-1-21 16,0 21-16,-21-21 0,21-1 0</inkml:trace>
  <inkml:trace contextRef="#ctx0" brushRef="#br0" timeOffset="-122969.45">13081 7705 0,'0'0'0,"-21"0"0,21 21 16,-21 0-16,-1 0 16,22 0-16,0 1 0,0-1 15,0 0-15,-21-21 0,21 21 0,0 0 16,-21-21-16,21 21 0,0 1 15,0-44 48,0 1-63,0 0 16,0 0-16,0 0 15,0 0-15,21-1 0,0 1 0,1 21 16,-22-21-16,21 0 0,0 0 0,0 21 15,0-21-15,0 21 0,1 0 16,20-22-16,-21 22 0,0 0 0,0 0 16,1 0-16,-1 0 0,0 0 15,0 0-15,0 22 16,-21-1-16,0 0 16,0 0-16,0 0 0,0 0 15,-21-21-15,21 22 0,-21-1 16,0-21-16,21 21 0,-21-21 15,-1 21-15,1-21 0,21 21 16,0-42 47</inkml:trace>
  <inkml:trace contextRef="#ctx0" brushRef="#br0" timeOffset="-122604.64">13864 7366 0,'0'0'0,"0"21"32,0 0-17,0 1-15,-21-1 0,21 0 16,0 21-16,0-21 0,0 1 0,-21-1 16,21 0-16,0 0 0,-21 0 15,21 0-15,0 1 0,0-1 0,0 0 16,-22-21-16,22 21 0,-21 0 15,21 0 1,21-42 31</inkml:trace>
  <inkml:trace contextRef="#ctx0" brushRef="#br0" timeOffset="-122325.77">13652 7768 0,'22'21'31,"-1"-21"-31,0 0 16,0 0-16,0 0 0,0 0 15,1 0-15,-1 0 16,0 0-16,0 0 16,0 0-16,-21-21 15,21 21-15,-21-21 16,0 0 0,0 0-1,0 0-15</inkml:trace>
  <inkml:trace contextRef="#ctx0" brushRef="#br0" timeOffset="-122010.06">13674 7366 0,'63'0'31,"-42"0"-31,0 0 0,1 0 16,-1 0-16,0 0 16,0 0-16,0 0 0,0 0 0,1-21 15,-1 21 1</inkml:trace>
  <inkml:trace contextRef="#ctx0" brushRef="#br0" timeOffset="-121217.31">14457 7620 0,'21'0'0,"-21"-21"0,0 0 16,0 0-16,0-1 15,0 1 1,0 0-16,-21 21 16,21-21-16,-21 21 0,-1 0 0,1 0 15,0 0-15,0 0 0,0 0 16,0 0-16,-1 0 16,1 21-16,0-21 0,0 21 0,0-21 15,21 21-15,-21 1 0,-1-1 16,1 0-16,21 0 15,0 0-15,0 0 16,0 1-16,0-1 31,21-21-31,1 0 0,-22 21 16,21-21-16,0 0 0,0 0 16,0 0-16,0 0 15,1 0-15,-1 0 16,0-21-16,0 0 0,0 21 15,0-22-15,-21 1 0,22 21 16,-1-21-16,-21 0 0,21 0 0,0 0 16,-21-1-16,0 1 0,21-21 15,0 21-15,-21-22 0,22 22 0,-22-21 16,21 0-16,-21 20 0,0-20 0,21 21 16,-21-21-16,0 20 15,0 1-15,0 0 0,0 0 16,0 0-16,0 42 31,0 0-15,-21 0-16,21 22 0,0-22 15,0 0-15,0 0 0,0 21 16,0-20-16,0-1 0,0 21 0,0-21 16,0 0-16,0 22 0,0-22 15,0 0-15,-21 0 0,21 22 0,0-22 16,0 0-16,0 0 0,0 0 15,0 0-15,21-21 0,-21 22 16,21-22-16,0 21 16,0-21-16,0 0 0,1 0 15,-1 0-15,0 0 16,0 0-16,-21-21 0,21 21 16,0-22-16,-21 1 0</inkml:trace>
  <inkml:trace contextRef="#ctx0" brushRef="#br0" timeOffset="-109809.09">8636 9843 0,'0'0'15,"-21"0"-15,0 0 0,-1 0 16,1 0-16,0 0 15,0 0-15,0 0 0,0 0 0,-1 0 16,1 0 0,42 0 62,1 0-78,-1-22 15,0 22-15,21 0 0,-21 0 0,22 0 16,-22 0-16,21 0 0,1 0 16,-1 0-16,21 0 0,-20 0 15,-1 0-15,22 0 0,-22 0 0,0 0 16,22 0-16,-1 0 0,-20 0 16,20 0-16,-21 0 0,22 0 0,-1 0 15,22 0-15,-21 0 0,20 0 0,1 0 16,0 0-16,-1 0 0,22 0 15,-21 0-15,21 22 0,-1-22 0,1 0 16,0 0-16,0 0 0,21 0 0,0 0 16,-21 0-16,21 0 0,0 21 15,-21-21-15,-1 0 0,22 0 0,0 0 16,-21 0-16,21 0 0,0 0 16,0 0-16,0 0 0,0 0 15,0 0-15,21 0 0,-21 0 0,22 0 16,-1 0-16,0 0 0,-21 0 0,21 0 15,-21 0-15,21 0 0,0 0 16,-21 0-16,22 0 0,-22 0 0,0 0 16,0 0-16,21 0 0,0 0 15,-21 0-15,21 0 0,-21 0 0,21 0 16,-21 21-16,0-21 0,0 0 0,21 0 16,-21 0-16,0 0 0,0 0 15,-21 0-15,0 0 0,0 0 0,-21 0 16,20 0-16,-20-21 0,0 21 15,-1 0-15,1 0 0,0 0 16,-1 0-16,1-21 0,-21 21 0,20 0 16,-20 0-16,-1 0 0,1 0 15,-22 0-15,22 0 0,-22 0 0,21 0 16,-20 0-16,-1 0 0,22 0 0,-22 0 16,21 0-16,-20 0 0,20 0 15,-20 0-15,20-22 0,-21 22 0,22 0 16,-22 0-16,1 0 0,-1 0 15,21 0-15,-41 0 0,20 0 0,0 0 16,1 0-16,-1 0 0,-21 0 0,21 0 16,1 0-16,-22 0 15,21 0-15,1 0 0,-1 0 0,0 0 16,1 0-16,-22 0 0,21 0 0,22 0 16,-22 0-16,0 0 0,-21 0 15,22 0-15,-1 0 0,0 0 0,1 0 16,-22 0-16,21 0 0,-21 0 15,22 0-15,-22 0 0,21 0 0,-21 0 16,1 0-16,20 0 0,-21 0 0,0 0 16,0 0-16,22 0 0,-22 0 15,0 0-15,0 0 0,22 0 0,-22 0 16,0 0-16,0 0 0,0 0 16,0 0-16,1 0 0,-1 0 15,0 0-15,0 0 0,0 0 0,0 0 16,1 0-16,-1 0 0,0 0 15,0 0-15,0 0 0,0 0 16,1 0-16,-1 0 16,-21-21 15,-21 0-15,-1 21-1,1-21-15,0 21 0,0-21 16,0 0-16,0 21 15</inkml:trace>
  <inkml:trace contextRef="#ctx0" brushRef="#br0" timeOffset="-109293.36">20151 9398 0,'-22'0'16,"44"0"-16,-65 0 31,43 21-31,0 0 16,0 1-16,0-1 16,21 0-16,1-21 0,-1 21 0,0 0 15,0 0-15,0 1 0,22-22 0,-22 21 16,21 0-16,-21-21 0,22 21 15,-1 0-15,0-21 0,-21 0 0,22 21 16,-1-21-16,-21 0 0,22 0 16,-22 0-16,0 0 0,0 0 0,-42 0 47,0 0-32,0 0-15,-1 0 0,1 0 16,-21 0-16,21 22 0,-22-1 0,1-21 15,0 21-15,-1 0 0,1 0 0,-21 22 16,20-22-16,1 0 0,0 0 16,-1 0-16,1 0 0,21 1 0,-22-1 15,22 0-15,0 0 0,0 0 16,0-21-16,0 21 0,-1-21 0,22 22 16,-21-22-16,21 21 15,-21-21-15,0 0 16,0 0-1,0-21-15,-1 21 16</inkml:trace>
  <inkml:trace contextRef="#ctx0" brushRef="#br0" timeOffset="-108429.74">18944 9123 0,'0'0'0,"21"-42"31,-21 20-31,0 1 16,0 0-1,0 42 1,0 0 0,0 1-16,-21-1 0,0 0 0,21 0 15,-21 0-15,0 0 0,-1 22 16,22-22-16,-21 0 0,0 0 0,0 22 16,21-22-16,-21 0 0,0 0 15,21 0-15,0 0 0,0 1 16,-22-22-16,22 21 0,0 0 0,-21-21 15,21-21 17,21 21-32,-21-21 15,0-1-15,22 1 0,-1 0 16,0 0-16,-21 0 0,0 0 0,21-1 16,0 1-16,-21 0 0,21-21 15,-21 21-15,22-1 0,-22 1 0,0 0 16,21 0-16,-21 0 0,21 21 15,-42 21 17,0 0-32,-1-21 0,-20 21 15,21 0-15,-21 1 0,-1-1 16,22 0-16,-21 0 0,21-21 0,-22 21 16,22 0-16,0-21 0,0 22 15,0-22-15,-1 0 0,22 21 16,22-21 15,-1 0-31,0 0 0,0 0 0,0 0 16,0 0-16,1 0 0,-1 0 0,0 0 15,0-21-15,0 21 0,0 0 16,1 0-16,-1 0 0,0 0 16,0 0-16,0 0 0,-21-22 0,21 22 15,1 0-15,-22-21 16,21 21-1,-21-21-15</inkml:trace>
  <inkml:trace contextRef="#ctx0" brushRef="#br0" timeOffset="-107809.86">18944 8805 0,'0'0'0,"-21"0"0,0-21 0,-22 21 0,22 0 15,0 0-15,-21 0 0,21 0 16,-22 0-16,1 0 0,21 21 0,-22 1 16,1-1-16,0 0 0,21 21 0,-22-21 15,22 22-15,-21-1 0,21-21 16,-1 22-16,1-1 0,0 0 0,0-21 15,21 22-15,0-1 0,-21-21 16,21 22-16,0-22 0,0 0 16,0 21-16,0-21 0,0 1 0,21 20 15,0-21-15,0 0 0,0 0 16,1 1-16,-1-1 0,21 0 0,-21 0 16,22 0-16,-1 0 0,-21-21 0,21 0 15,1 0-15,-1 22 0,0-22 16,1 0-16,-1 0 0,-21 0 0,22 0 15,-1-22-15,0 1 0,-21 0 16,22 0-16,-1 0 0,-21 0 0,22-1 16,-22 1-16,21-21 0,-21 21 0,22-22 15,-22 22-15,0-21 0,0 21 16,0-22-16,0 22 0,-21-21 16,0 0-16,22-1 0,-22 1 0,0 21 15,0-22-15,0 1 0,0 0 16,0-1-16,-22 1 0,1 0 0,0 21 15,0-22-15,-21 22 0,20 0 16,1 0-16,-21 21 0,0 0 0,20-21 16,-20 21-16,0 0 0,-1 0 0,1 0 15,0 21-15,-1 0 0,1 0 16,0-21-16,-1 21 0,1 0 0,0 1 16,-1-1-16,22 0 0,-21 0 15,21 0-15,-22 0 0,22 1 0,0-1 16,-21 0-16,21 0 0,-1-21 15</inkml:trace>
  <inkml:trace contextRef="#ctx0" brushRef="#br0" timeOffset="-102484.89">12023 9440 0,'21'0'47,"-21"-21"-47,21 0 15,-21 0 1,0 0-16,0 0 0,0-1 16,0 1-16,0 0 15,0 0-15,0 0 0,-21 0 0,0 21 16,21-22-16,-22 1 0,1 0 15,0 21-15,0-21 0,0 21 16,0 0-16,-1 0 0,1 0 0,0 0 16,0 21-16,0-21 0,0 21 15,-1 0-15,1 1 0,0-1 0,-21 0 16,21 0-16,-1 0 0,1 0 16,0 1-16,21 20 0,0-21 15,0 0-15,-21 0 0,21 1 0,0-1 16,0 0-16,0 0 0,0 0 0,21 0 15,0-21-15,0 0 16,1 22-16,-1-22 0,0 0 16,0 0-16,0 0 0,0-22 15,1 22-15,-1-21 0,0 0 0,0 21 16,21-21-16,-20 0 0,-1 0 0,0-1 16,0 1-16,0 0 0,0 0 15,1 0-15,-1 0 0,-21-1 0,21 1 16,-21 0-16,0 42 47,0 0-47,0 1 15,0-1-15,0 0 16,0 0-16,0 0 0,0 0 0,21 1 16,0-22-16,-21 21 0,21 0 15,1-21-15,-1 21 0,0-21 0,0 0 16,0 0-16,0 0 0,1 0 15,-1 0-15,0 0 0,0 0 16,0 0-16,0-21 0,1 21 0,-22-21 16,21 21-16,-21-21 0,21-1 15,0 1-15,-21 0 16,0 0-16,21 0 0,-21 0 0,21-1 16,-21 1-16,0 0 0,22 21 15,-1 0 1,0 0 15,-21-21 32,0 0-48,0 0 1,-21 21-1,0 0 1,-1 0 0,22 21-16,-21 0 0,21 0 0,-21 0 15,21 0-15,0 1 0,0-1 0,0 0 16,0 0-16,0 21 0,0-20 16,0-1-16,0 0 0,0 0 0,21 0 15,-21 0-15,21-21 0,1 22 16,-1-22-16,0 0 0,0 0 15,0 0-15,0 0 0,1 0 16,-1 0-16,0 0 0,0-22 16,0 1-16,0 0 0,1 0 0,-1 0 15,0 0-15,-21-1 0,21 1 0,0 0 16,0 0-16,1 0 0,-22 0 16,21-1-16,0 1 0,0 0 0,0 0 15,0 21-15,1-21 0,-1 21 16,0 0-1,-21 21 1,0 0 15,0-42 32,-21 21-48,0 0 1,-1 0-16,1 0 0,0 0 16,0 21-16,0 0 15,0 0-15,-1 1 0,22-1 16,-21 0-16,21 0 0,-21-21 0,21 21 16,0 0-16,0 1 15,0-1-15,0 0 0,0 0 0,21 0 16,0 0-16,1-21 0,-1 0 15,0 22-15,0-22 0,21 0 16,-20 0-16,20 0 0,-21 0 0,21 0 16,-20 0-16,20 0 0,0 0 15,-21-22-15,22 1 0,-22 21 0,0-21 16,0 0-16,0 0 0,1 0 0,-1 21 16,0-22-16,-21 1 0,0 0 15,0 0-15,0 0 0,0 0 0,0-1 16,0 1-16,-21 21 31,0 0-31,-1 0 0,1 21 16,0 1-16,21-1 0,-21-21 15,0 21-15,21 0 0,-21 0 16,21 0-16,0 1 0,0-1 0,0 0 16,0 0-16,0 0 0,0 0 0,0 1 15,21-1-15,0-21 16,0 0-16,0 0 0,0 0 0,1 0 15,-1 0-15,0 0 0,0 0 0,21 0 16,-20 0-16,20 0 0,-21-21 16,21-1-16,-20 1 0,20 0 15,0 0-15,-21 0 0,1 0 0,20-1 16,-21 1-16,0 0 0,0 0 16,-21 0-16,0 0 0,22 21 0,-22-22 15,-22 22 16,22 22-31,0-1 16,0 0-16,0 0 16,0 0-16,0 0 0,0 1 0,0-1 15,0 0-15,0 0 16,0 0-16,0 0 0,22 1 16,-22-1-1,0-42 16,-22 21-15,1-22-16,21 1 0,-21 21 0,21-21 16,0 0-16,-21 21 0,0 0 15,21-21-15,-21 21 16,21 21 0,0 0-16,0 0 15,0 0 1,0 1-16,21-22 0,-21 21 0,21-21 15,0 0-15,0 0 0,0 0 16,1 21-16,-1-21 0,0 0 0,0 0 16,21 0-16,1 0 0,-22-21 15,21 21-15,1-21 0,-1-1 0,-21 1 16,21 0-16,-20 0 0,20 0 0,-21 0 16,0-1-16,0 1 0,-21 0 15,0 0-15,0 0 0,0 0 0,0-1 16,0 1-16,-21 21 15,0 0-15,0 0 16,0 0-16,21 21 16,0 1-16,0-1 0,0 0 15,0 0-15,21 0 16,0 0-16,0 1 0,0-1 0,1 0 16,-22 21-16,21-21 0,-21 1 0,21-22 15,-21 21-15,0 0 0,0 0 16,0 0-16,-21-21 15,0 0-15,-1 0 16,1 0-16,0 0 0,0 0 16,21-21-16,0 0 15,0 0-15,0 0 16,0-1-16,21 1 0</inkml:trace>
  <inkml:trace contextRef="#ctx0" brushRef="#br0" timeOffset="-102221.03">14795 9123 0,'0'0'16,"0"-21"-16,-21 21 0,42 0 31,1 0-31,20 0 16,-21 0-16,0 0 15,22 0-15,-22 0 0,21 0 0,0 0 16,-20 0-16,20 0 0,0 0 0,-21 0 16,22 0-16,-22 0 0,21-21 15,-21 21-15,-42 0 32,0 0-32</inkml:trace>
  <inkml:trace contextRef="#ctx0" brushRef="#br0" timeOffset="-101970.17">15007 9059 0,'-21'22'15,"21"-1"-15,-21-21 16,21 21-16,0 0 0,0 0 0,0 0 16,-21 22-16,21-22 0,-22 0 15,1 0-15,21 22 0,0-22 0,-21 0 16,0 0-16,21 21 0,-21-20 15,21-1-15,0 0 0,-21 21 0,21-21 16,-22 1-16,22-1 0,0 0 16,22-21-1,-1 0 1,0 0-16,0-21 0,0 0 16,0 21-16</inkml:trace>
  <inkml:trace contextRef="#ctx0" brushRef="#br0" timeOffset="-101584.39">15282 9313 0,'-21'0'16,"0"22"-16,0-22 0,0 21 16,-1 0-16,1 0 0,0 0 15,21 0-15,-21 1 0,21-1 16,0 0-16,0 0 0,0 0 15,0 0-15,0 1 16,21-22-16,0 0 0,22 0 16,-22 21-16,0-21 0,21 0 0,1 0 15,-22 0-15,21-21 0,0 21 0,-20-22 16,20 1-16,-21 21 0,0-21 16,0 0-16,-21 0 0,0 0 0,0-1 15,0 1-15,0 0 0,0 0 16,0 0-16,-21 0 0,-21-1 0,21 22 15,0 0-15,-1-21 0,-20 21 16,21 0-16,-21 0 0,20 0 16,-20 0-16,21 0 0,0 0 0,0 21 15,-1-21-15,22 22 0,0-1 16,22-21 0,-1 0-16,0 0 0,0 0 0,0 0 15,22 0-15</inkml:trace>
  <inkml:trace contextRef="#ctx0" brushRef="#br0" timeOffset="-100322.12">15896 9081 0,'0'0'0,"0"-22"0,-21 44 31,21-1-15,-21 0-16,21 0 0,-21 0 0,21 22 15,0-22-15,0 0 0,0 21 16,0-21-16,-22 22 0,22-22 0,0 0 16,-21 21-16,21-20 0,0-1 0,0 0 15,0 21-15,0-21 0,0 1 16,0-1-16,0-42 47,0-1-47,0 1 0,0 0 15,0 0-15,21 0 0,1 0 16,-22-1-16,21 1 0,0 0 16,-21 0-16,21 21 0,0-21 0,0 0 15,1 21-15,-1 0 0,0 0 16,0 0-16,0 0 0,0 0 0,1 0 16,-44 21 15,1-21-16,0 0-15,0 0 0,0 21 16,0-21-16,-1 0 16,1 0-16,0 0 15,0 0 1,21 21-16,-21-21 0,0 21 16,21 0-16,0 1 15,0-1-15,0 0 0,0 0 16,0 0-16,0 0 15,0 1-15,21-22 0,0 21 0,0 0 16,0-21-16,0 0 0,1 21 16,20-21-16,0 0 0,-21 0 0,22 0 15,-1 0-15,0 0 0,1 0 0,-22 0 16,21 0-16,1-21 16,-22 0-16,0 0 0,0-1 0,0 1 15,0 0-15,1 0 0,-22 0 0,21 0 16,-21-1-16,0 1 0,0 0 15,0 0-15,0 0 0,0 0 16,-21 21 0,-1 0-16,1 21 0,21 0 15,-21 0-15,0 0 0,21 0 16,-21 1-16,21-1 0,0 0 16,0 0-16,0 0 0,0 0 0,0 1 15,0-1-15,21 0 0,0 0 0,0 0 16,0-21-16,22 21 15,-22-21-15,0 0 0,21 0 0,-20 0 16,-1 0-16,0 0 0,0 0 0,21 0 16,-42-21-16,22 0 0,-1 0 15,-21 0-15,21 0 0,-21-1 0,0 1 16,0 0-16,0 0 0,0 0 0,0 0 16,0-1-16,0 1 15,0 42 16,0 1-15,0-1-16,-21 0 16,21 0-16,0 0 0,-21 0 0,21 1 15,0-1-15,0 0 0,0 0 16,0 0-16,0 0 16,0-42 15,0 0-16,0 0-15,0-21 16,0 20-16,0 1 0,0 0 16,0 0-16,21 0 0,0-22 0,0 22 15,0 0-15,0 0 0,22 21 16,-22-21-16,21 0 0,-21 21 0,22 0 16,-1 0-16,-21 0 0,22 0 15,-22 0-15,21 21 0,-21 0 16,0 0-16,1 0 0,-1 0 0,-21 1 15,0-1-15,0 21 0,0-21 0,0 0 16,0 22-16,-21-22 0,-1 0 16,1 0-16,0 0 0,0 1 0,21-1 15,-21 0-15,0-21 0,-1 21 0,22 0 32,0-42-1</inkml:trace>
  <inkml:trace contextRef="#ctx0" brushRef="#br0" timeOffset="-98419.64">20807 11070 0,'0'0'0,"21"0"0,0 0 0,0 0 0,0 0 16,1 0-16,-44 0 31,1 0-15,-21 0-16,21 0 0,-22 0 15,1 0-15,-21 0 0,20 0 0,-20 0 16,-1 0-16,-20 0 0,20 0 0,-21 0 16,1 0-16,-1 0 15,-21 0-15,0 0 0,-21 0 0,0 0 16,0 0-16,22 0 0,-44 0 0,22 0 15,0-21-15,-21 21 0,0 0 0,21 0 16,-21 0-16,21 0 0,0 0 16,-21 0-16,21 0 0,-21 0 0,-1 0 15,1 0-15,0 0 0,0-21 0,-21 21 16,-1-21-16,-20 21 0,-1-21 16,1 21-16,-1-22 0,-20 22 0,20-21 15,-21 21-15,22-21 0,-1 21 0,1-21 16,21 21-16,-1 0 0,22-21 15,0 21-15,0 0 0,0-21 16,-1-1-16,1 22 0,0 0 0,0-21 16,0 21-16,-22 0 0,22 0 15,0-21-15,-21 21 0,-1 0 0,22-21 16,0 0-16,-21 21 0,21 0 0,21-21 16,-22 21-16,22 0 0,22 0 15,-1 0-15,21-22 0,0 22 0,22 0 16,-1 0-16,1 0 0,21 0 0,-1 0 15,1 0-15,21 0 0,-22 0 16,22 0-16,0 0 0,0 0 16,0 0-1,0 0 1,-1 0 0,1 22-16,0-22 15,0 0-15,0 0 0,0 0 16,-22 0-16,22 0 0,-21 21 0,21-21 15,-22 0-15,1 0 0,0 0 0,-1 0 16,-20 0-16,20 0 0,-20 0 16,21 0-16,-22 0 0,1 0 0,20 0 15,-20 21-15,20-21 0,1 0 0,0 0 16,-1 0-16,1 0 0,21 0 16,0 0-16,-22 0 0,22 0 15,0 0-15,0 0 0,0 0 0,-22 0 16,22 0-16,0 0 0,-21 0 15,21 0-15,-1 0 0,-20 0 0,21 21 16,0-21-16,-22 0 0,22 0 0,0 0 16,0 0-16,0 0 0,0 0 15,-1 0-15,1 0 0,0 0 16,0 0-16,0 0 0,0 0 0,-1 0 16,1 0-1,42-21 1,1 21-1,-1-21-15,0 21 0,21-21 16,-21-1-16,22 22 0,-1-21 0,0 0 16,1 0-16,-1 0 0,0 0 0,1-22 15,-1 22-15,0 0 0,1 0 16,-1 0-16,-21-1 0,0 1 0,1 0 16,-22 0-16,0 0 0,0 0 15,-22 21 1,1 21-1,21 0-15,-21 0 0,0 0 16,0 0-16,0 1 0,-1-1 0,1 0 16,-21 0-16,21 0 0,-22 0 15,22 1-15,-21-1 0,21 0 16,-22 0-16,22-21 0,0 21 0,0 0 16,0-21-16,0 0 0,-1 0 15,22 22-15,22-22 47,-1 21-47,0-21 0,0 21 16,0 0-16,22 0 0,-1-21 0,-21 21 15,21 1-15,1-1 0,-1 0 16,-21-21-16,22 21 0,-22 0 0,21 0 16,-21-21-16,0 22 0,1-22 15,-1 21-15,0 0 0,0-21 16,0 21-16,0-21 0,1 0 0,-1 0 15,0 21-15,0-21 0,21 0 0</inkml:trace>
  <inkml:trace contextRef="#ctx0" brushRef="#br0" timeOffset="-97809.86">12425 11557 0,'-21'-85'15,"21"64"-15,0 0 16,0 0-16,0 0 0,21 21 16,0-21-16,-21-1 0,21 22 0,0 0 15,0-21-15,1 21 0,-1 0 0,0 0 16,0 0-16,21 21 0,-20 1 15,-1-1-15,0 0 0,21 21 0,-21-21 16,1 22-16,-1-22 0,-21 0 0,0 21 16,0-20-16,0-1 0,0 0 15,0 0-15,0 0 0,-21 0 0,-1 1 16,1-1-16,0-21 0,0 21 16,0-21-16,0 0 15,-1 0-15,22-21 16,0 0-16,0-1 0,0 1 15,0 0-15,0 0 0,0 0 16,22-22-16,-1 22 0,0 0 0,-21-21 16,21 21-16,0-1 0,0-20 0,-21 21 15,22 0-15,-1 0 0,0 21 16,-21-22-16,21 22 0,0 0 0,0 0 16,1 0-16,-1 0 0,0 0 15,-21 22-15,0-1 16,21 0-16,0 0 15</inkml:trace>
  <inkml:trace contextRef="#ctx0" brushRef="#br0" timeOffset="-97462.06">13039 11578 0,'0'0'15,"0"21"-15,21-21 16,0 0 0,0 0-16,0 0 0,0 0 15,1 0-15,-1 0 0,0-21 16,21 0-16,-21 21 0,1-21 0,-1 0 15,0 0-15,0-1 0,0 22 0,0-21 16,-21 0-16,0 0 0,0 0 16,0 0-1,-21 21-15,0 0 16,0 21-16,0 0 0,0 0 16,-1-21-16,1 21 0,0 0 0,21 1 15,-21-1-15,21 0 0,-21 0 0,21 0 16,-21-21-16,21 21 0,0 1 15,0-1-15,0 0 16,0 0-16,21-21 0,0 0 0,0 21 16,0-21-16,0 21 15,1-21-15,-1 0 0,0 0 16,0 0-16,0 0 0,0 0 16,1 0-16,-1-21 15</inkml:trace>
  <inkml:trace contextRef="#ctx0" brushRef="#br0" timeOffset="-97065.28">13906 11409 0,'0'0'0,"0"-21"16,-21 21-1,0 0-15,0 0 0,0 0 16,0 0-16,-1 0 0,1 21 15,0 0-15,0-21 0,0 21 16,0 0-16,-1-21 0,22 22 0,0-1 16,0 0-16,0 0 0,0 0 15,22 0 1,-1-21-16,0 22 0,0-22 0,0 21 16,0-21-16,1 0 0,-1 21 0,0 0 15,0-21-15,0 0 0,-21 21 16,0 0-1,-21-21-15,0 0 16,0 0-16,-22 0 0,22 0 0,0 0 16,-21 0-16,21 0 0,-1 0 15,1 0-15,0 0 0,0 0 0,0 0 16,21-21 0,21 21-1,0 0-15,0-21 0,0 21 0,1-21 16,-1 0-16</inkml:trace>
  <inkml:trace contextRef="#ctx0" brushRef="#br0" timeOffset="-96729.42">13991 11472 0,'0'0'16,"0"-21"0,0 42-1,0 1 1,0-1-16,0 21 0,0-21 15,0 0-15,0 1 0,0 20 16,0-21-16,0 21 0,0 1 0,0-1 16,0 22-16,0-1 0,0 1 0,0-1 15,-21 1-15,21 20 0,-21 1 16,21-22-16,0 22 0,-21 0 0,-1-1 16,1-20-16,21 21 0,-21-1 0,0-20 15,21-1-15,-21 1 0,0-22 16,21 0-16,0 1 0,0-1 0,-22-21 15,22 0-15,0 1 0,0-1 16,0-42 0,0-1-16,0 1 15,22-21-15,-1 21 0,0-22 0,-21-20 16,21-1-16,0 1 0,0-1 0,1 1 16</inkml:trace>
  <inkml:trace contextRef="#ctx0" brushRef="#br0" timeOffset="-96413.6">14033 11557 0,'0'0'0,"0"-21"0,-21 0 0,21 0 0,0-1 15,-21 1-15,21 0 16,21 21 0,0 0-16,1 0 0,-1 0 15,0 0-15,21 0 0,-21 0 16,1 21-16,20 0 0,-21 1 0,-21-1 15,21-21-15,-21 21 0,0 0 0,0 0 16,0 0-16,0 1 0,-21-1 16,0-21-16,0 21 0,0 0 0,-22-21 15,22 0-15,0 21 0,0-21 16,0 0-16,-1 0 0,1 0 0,0 0 16,42 0 15,0 0-16,1 0-15,-1 0 0,21 0 0,-21 0 16,0-21-16</inkml:trace>
  <inkml:trace contextRef="#ctx0" brushRef="#br0" timeOffset="-95733.08">14520 11578 0,'21'0'15,"-42"0"1,0 0-16,0 0 15,0 0-15,0 21 0,21 1 16,-22-1-16,22 0 16,0 0-16,0 0 15,0 0 1,22-21-16,-1 0 16,0 0-16,0 0 15,-21-21 1,0 0-16,0 0 15,0 0-15,0 0 0,0-1 16,0 1-16,0 0 16,0 0-16,0 0 0,0 0 0,0-1 15,21 1-15,0 21 0,1-21 0,-1 21 16,-21-21-16,21 21 0,0 0 16,0 0-16,0 0 0,1 0 0,-1 21 15,0 0-15,0-21 0,0 21 16,-21 1-16,21-1 0,-21 0 0,22 0 15,-22 0-15,0 0 0,21 1 0,-21-1 16,0 0-16,0 0 0,0 0 16,0 0-16,0 1 0,-21-1 15,-1-21-15,1 0 32,0 0-32,21-21 31,0-1-31,0 1 15,0 0-15,0 0 0,21 0 0,0 0 16,-21-22-16,22 22 0,20 0 0,-21-21 16,0 20-16,22 1 0,-22 0 15,21 0-15,-21 21 0,22 0 0,-22 0 16,0 0-16,21 0 0,-21 21 0,1-21 16,-1 42-16,-21-20 0,0-1 15,0 21-15,0-21 0,0 22 0,0-22 16,0 21-16,-21-21 0,21 0 15,-22 1-15,1-1 0,21 0 16,0 0-16,-21-21 0,21 21 0,-21-21 16,42 0 15,0 0-31,0-21 0</inkml:trace>
  <inkml:trace contextRef="#ctx0" brushRef="#br0" timeOffset="-95269.34">15748 11515 0,'0'0'0,"21"0"0,-21-21 16,0-1 0,0 1-1,-21 21 1,0 0-16,0 0 15,-1 0-15,1 0 0,0 21 0,0-21 16,0 22-16,0-1 0,-1 0 16,1-21-16,0 21 0,21 0 0,0 0 15,0 1-15,0-1 16,21-21-16,0 21 0,1-21 16,-1 0-16,0 21 0,0-21 15,0 0-15,0 0 0,1 21 0,-1-21 16,0 0-16,0 21 15,0-21-15,-21 22 16,-21-1 0,0-21-16,0 0 0,0 0 15,-1 0-15,-20 0 0,21 0 16,0 0-16,-22 0 0,22 0 0,-21 0 16,21 0-16,0 0 0,-1 0 0,1 0 15,0 0-15,0 0 16,42 0 15,0 0-15,0-21-16,1 21 0</inkml:trace>
  <inkml:trace contextRef="#ctx0" brushRef="#br0" timeOffset="-94852.59">15960 11705 0,'0'0'0,"21"0"16,0 0-16,0 0 0,0 0 15,-21-21-15,21 21 0,1 0 16,20-21-16,-21 21 0,0-21 0,22 0 16,-22 21-16,0-22 0,21 1 0,-21 0 15,1 0-15,-1 0 0,-21 0 16,0-1-16,0 1 0,0 0 15,0 0-15,-21 21 0,-1 0 16,1 0-16,0 0 0,-21 0 16,21 0-16,-22 0 0,22 21 0,-21 0 15,21 0-15,-1 22 0,1-22 0,0 0 16,0 0-16,21 0 16,0 1-16,0-1 0,0 0 0,0 0 0,0 0 15,0 0-15,21 1 16,0-22-16,0 0 15,1 0-15,-1 0 0,21 0 0,-21 0 16,0 0-16,1 0 0,-1 0 0,21 0 16,-21 0-16,0 0 0,1 0 15,-1-22-15,0 22 0,0-21 0,0 21 16,0-21-16,1 0 16</inkml:trace>
  <inkml:trace contextRef="#ctx0" brushRef="#br0" timeOffset="-94649.66">16722 11811 0,'0'0'0,"0"21"16,0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3:06:46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1461 0,'0'0'0,"0"-22"16,0 44 31,0-1-47,0 0 0,0 0 15,0 0-15,-21 22 0,-1-1 0,22 0 16,-21 1-16,21 20 0,-21 1 15,0-1-15,0 1 0,0 20 16,21 1-16,-22-22 0,1 43 16,0-21-16,21 0 0,0 20 0,-21-20 15,0 21-15,21 0 0,-21 0 16,21-1-16,0 1 0,-22 21 16,22-21-16,-21 21 0,21-21 0,0 21 15,-21 0-15,21 0 0,-21 0 16,21 0-16,0 0 0,-21 0 0,21 21 15,0-21-15,0 0 0,0-21 16,0 21-16,0-21 0,0 21 0,0-21 16,0-1-16,0 1 0,0 0 15,0 0-15,0-21 0,0 20 16,21-20-16,-21 21 0,21-21 0,-21-1 16,0 1-16,0 0 0,0-22 15,0 22-15,21-43 0,-21 22 0,0-22 16,21 0-16,-21 1 0,0-22 15,0-42 1,0-1-16,22-20 0,-22-21 16,21-1-16</inkml:trace>
  <inkml:trace contextRef="#ctx0" brushRef="#br0" timeOffset="1823.64">2815 1524 0,'0'0'0,"-21"0"15,42 0 32,0 0-31,0 0-16,1 0 0,20 0 15,-21-21-15,21 21 0,1 0 16,-22 0-16,21 0 0,1 0 16,-1 0-16,21 0 0,-20 0 0,20 0 15,22 0-15,-22 0 0,22 0 16,0 0-16,-1 0 0,1 0 0,21 0 16,0 0-16,21 0 0,0 0 15,21 0-15,0-21 0,0 0 0,22 21 16,-22 0-16,21 0 15,0 0-15,-20-22 0,20 22 0,0 0 16,1 0-16,-1 0 0,21-21 0,-20 21 16,-1 0-16,0 0 0,22 0 15,-22 0-15,1-21 0,20 21 0,-21 0 16,1 0-16,20 0 0,-20-21 16,-1 21-16,0 0 0,1 0 0,-1 0 15,-21 0-15,21 0 0,-20 0 16,20 0-16,-21 0 0,0 0 0,-21 0 15,0 0-15,0 0 0,-21 0 16,0 0-16,21 0 0,-21 0 0,0 0 16,-1 0-16,1 0 15,-21 0-15,0 0 0,-1 0 0,-20 0 16,20 0-16,-41-21 0,20 21 16,1 0-16,-22 0 0,-21 0 0,22 0 15,-22 0-15,0 0 0,0 0 31,-21 21 1,0 0-17,0 0-15,0 22 16,0-22-16,0 21 0,-21 0 0,21 1 16,0-1-16,0 22 15,0-1-15,0-21 0,-21 22 0,21-1 16,0 1-16,-21-1 0,21 1 0,0 21 15,0-22-15,0 22 0,0-1 16,0 1-16,0 0 0,0-22 0,0 22 16,0 0-16,0-1 0,0 1 15,0 0-15,0-1 0,0 22 0,21-21 16,-21-1-16,0 1 0,0 0 0,0-1 16,0 22-16,0-21 0,0 0 15,0 20-15,0-20 0,0 0 0,-21-1 16,-1 1-16,1 0 0,21 21 0,-21-22 15,0 1-15,0 0 16,0-1-16,21 1 0,-22 0 0,1-1 16,0-20-16,21 20 0,-21-20 0,0 21 15,21-22-15,-21 1 0,-1-1 16,1 1-16,0-1 0,21 1 0,-21-1 16,0-21-16,0 22 0,-1-22 0,1 22 15,0-22-15,0 0 0,0 1 16,0-1-16,-1 0 0,1 1 0,0-1 15,0 0-15,0-20 0,0 20 0,-1-21 16,22 0-16,-21 22 0,0-22 0,0 0 16,0 0-16,0-21 15,21 21-15,-22 0 0,1-21 0,0 22 16,0-1-16,0-21 0,0 0 0,-22 0 16,22 21-16,0-21 0,-21 0 0,-1 0 15,22 0-15,-21 0 0,-22 0 16,22 0-16,-22 0 0,1 0 0,-1 21 15,1-21-15,-22 0 0,1 0 0,-22 0 16,21 0-16,-21 0 0,22 0 0,-22 0 16,0 0-16,0 0 0,0 0 15,-21 0-15,21 0 0,-21 0 0,0 0 16,0 0-16,0 0 0,0 0 0,-21 0 16,0 0-16,-21 0 0,21 0 15,-1-21-15,1 21 0,-21 0 16,21 0-16,-22 0 0,1 0 0,21 0 15,-21 0-15,-1 0 0,22 0 0,-21 0 16,21 0-16,-22 0 0,1 0 0,21 0 16,0 0-16,-22 21 0,1-21 15,21 21-15,0-21 0,-1 0 0,1 21 16,0-21-16,0 0 0,21 22 0,0-22 16,21 21-16,-21-21 0,42 0 15,-20 0-15,41 0 0,-21 0 0,22 0 16,-1 0-16,1 0 0,21 0 15,-22 0-15,22 21 0,-1-21 16,1 0-16,0 0 0,-1 0 0,1 0 16,21 0-16,-21 0 0,20 0 15,1 21-15,0-21 0,42-21 32,0 0-17,-21 0-15,0-1 16</inkml:trace>
  <inkml:trace contextRef="#ctx0" brushRef="#br0" timeOffset="3041.2">3302 931 0,'0'-21'0,"0"0"16,21 0-16,0 0 0,0 21 15,1-21-15,-1-1 0,-21 1 16,21 0-16,-21 0 0,0 0 16,0 0-16,0-1 15,0 1-15,-21 21 0,0 0 16,-1 0-16,1 0 0,0 0 15,0 0-15,0 0 0,0 0 16,-22 0-16,22 0 0,0 0 0,0 21 16,0 1-16,-1-22 0,22 21 15,0 0-15,-21 0 0,21 0 0,0 0 16,0 1-16,0 20 0,0-21 16,0 0-16,0 0 0,0 1 15,0-1-15,21 0 0,1 0 0,-22 0 16,21 0-16,0 1 0,0 20 15,0-42-15,0 21 0,-21 0 0,22 0 16,-22 1-16,21-1 16,-21 0-16,0 0 0,0 0 15,0 0-15,-21-21 0,-1 22 16,1-22-16,-21 21 0,21-21 0,-22 0 16,1 0-16,0 0 0,-1 0 15,1 0-15,0 0 0,-1 0 0,22 0 16,-21-21-16,21-1 0,-22 22 15,22-21-15,0 0 0,0 0 16,21 0-16,0 0 0,0-1 16,0 1-16,0 0 0,0 0 15,0 0-15,21 21 0,0-21 0,0-1 16,1 1-16,-1 0 16,0 0-16</inkml:trace>
  <inkml:trace contextRef="#ctx0" brushRef="#br0" timeOffset="3900.75">3725 572 0,'0'-22'31,"0"44"-15,-21-1-1,21 0-15,0 0 0,0 21 16,-21-20-16,21 20 0,0 0 0,0 1 16,0-1-16,-21 0 0,21-21 15,0 22-15,0-1 0,0 0 0,-21-20 16,21 20-16,-22-21 0,22 0 16,-21 0-16,21 1 0,0-1 0,-21 0 15,0-21 1,21-21 15,0 0-31,0-1 0,0 1 16,0 0-16,0 0 0,21 0 15,-21-22-15,21 22 0,22-21 16,-22 21-16,0-22 0,0 22 0,0 0 16,22 0-16,-22 21 0,0 0 15,0 0-15,0 0 0,-21 21 31,0 0-31,0 0 0,-21-21 16,0 22-16,0-22 0,0 21 16,-1-21-16,1 21 0,0-21 15,0 0-15,0 0 0,0 0 0,-1 0 16,22 21 0,0 0 15,0 0-31,0 1 0,0-1 15,22 0-15,-1-21 16,-21 21-16,21 0 0,-21 0 0,21-21 16,0 22-16,0-1 15,1-21-15,-22 21 0,21-21 0,0 0 16,0 0-16,0 0 0,0 0 16,1 0-16,-1 0 0,0 0 15,0-21-15,0 21 0,0-21 16,-21-1-16,22 22 0,-1-21 0,0 0 15,0 0-15,0 0 16,-21-22-16,0 22 0,21 0 0,-21 0 16,22 21-16,-22-21 0,0 0 15,0 42 1,0 0 0,0 0-16,0 0 0,-22 22 15,1-22-15,21 0 0,-21 0 0,21 0 16,0 0-16,0 1 0,0-1 15,0 0-15,0 0 32,0-42-17,0 0 1,21 21-16</inkml:trace>
  <inkml:trace contextRef="#ctx0" brushRef="#br0" timeOffset="4255.54">4233 614 0,'-42'21'16,"42"0"-16,0 0 0,0 1 16,0-1-16,0 0 15,21-21-15,0 21 16,0-21-16,1 0 15,-1 0-15,0 0 0,0 0 0,0-21 16,0 0-16,1 0 16,-22-1-16,0 1 15,0 0-15,-22 0 16,1 0-16,0 21 0,0-21 16,0 21-16,0 0 0,-1 0 0,1 0 15,0 0-15,0 0 16,21 21-16,-21-21 0,21 21 15,0 0-15,0 0 16,0 0-16,0 1 0,21-22 16,0 21-1</inkml:trace>
  <inkml:trace contextRef="#ctx0" brushRef="#br0" timeOffset="4540.05">4657 466 0,'21'42'31,"-21"-21"-31,-21 0 0,-1 1 16,1 20-16,21 0 0,-21-21 0,0 22 15,0 20-15,0-20 0,-1-1 16,1 0-16,0 1 0,21-22 0,0 21 15,0-21-15,0 22 0,0-22 16,0 0-16,0 0 0,0 0 16,21-21-1,0-21 1,1 0-16,-22 0 0,21 0 16</inkml:trace>
  <inkml:trace contextRef="#ctx0" brushRef="#br0" timeOffset="4819.93">5016 360 0,'-21'42'32,"0"1"-32,21-22 0,-21 21 0,21-21 15,-21 22-15,0-1 0,21 0 16,0 1-16,-22-1 0,1-21 0,21 21 15,-21 1-15,21-1 16,0 0-16,0-20 0,-21 20 0,21-21 16,0 0-16,0 0 0,0 43 31,0-43-31,21-21 16,-21-21-16,21 0 15,0 0-15,1 21 16</inkml:trace>
  <inkml:trace contextRef="#ctx0" brushRef="#br0" timeOffset="5203.67">5016 1058 0,'22'0'31,"-1"-21"-15,-21 0-16,21 21 0,0-21 0,-21 0 16,21 0-16,0-1 0,1 1 15,-22 0-15,21 0 0,0 0 0,-21 0 16,0-1-16,21 1 16,-21 0-16,-21 21 31,0 0-31,0 0 0,21 21 15,-22 0-15,1 1 0,21-1 16,-21 0-16,21 0 0,0 0 0,0 0 16,0 1-16,0-1 15,0 0-15,0 0 0,21 0 16,-21 0-16,21-21 0,1 22 16,-1-1-16,0-21 15,0 0 1</inkml:trace>
  <inkml:trace contextRef="#ctx0" brushRef="#br0" timeOffset="6657.05">5757 826 0,'0'0'0,"21"-22"0,1 1 15,-22 0-15,0 0 0,0 0 16,-22 21 0,1 0-16,0 0 0,0 0 0,0 0 15,0 0-15,-22 0 0,22 0 16,0 21-16,-21 0 0,20 0 0,-20 22 16,21-22-16,-21 21 0,20 0 15,-20 1-15,21-1 0,0-21 16,21 22-16,0-22 0,0 21 0,0-21 15,0 0-15,0 1 16,21-1-16,0-21 0,0 0 16,0 0-16,1 0 0,-1-21 15,21-1-15,-21 1 0,0 0 0,1 0 16,-1 0-16,0 0 0,0-22 16,0 22-16,0-21 0,1 21 15,-22-22-15,21 1 0,-21 21 16,21 0-16,-21-1 0,21 1 0,-21 0 15,0 0-15,0 42 47,0 0-47,0 0 0,0 22 16,0-22-16,-21 0 0,21 21 16,0-20-16,-21 20 0,21-21 0,0 0 15,0 22-15,0-22 0,0 0 16,0 0-16,21-21 0,-21 21 15,21-21-15,0 0 0,0 0 0,1 0 16,-1 0-16,0 0 0,0 0 16,0 0-16,22 0 0,-22-21 0,0 0 15,0 0-15,0 0 0,22-1 16,-22 1-16,0-21 0,0 21 0,0 0 16,-21-22-16,0 22 0,21-21 15,-21 21-15,0-1 0,0 1 16,-21 21-1,0 0-15,0 0 16,0 21 0,21 1-16,0-1 15,0 0-15,0 0 16,0 0-16,21 0 0,-21 1 0,21-1 16,-21 0-16,21 0 15,-21 0-15,21 0 0,-21 1 0,0-1 16,0 0-16,22 0 15,-1 0 1,0-21 0,0 0-1,0 0-15,-21-21 0,21 21 16,1-21-16,-1 0 0,21 0 16,-21 21-16,0-22 0,22-20 15,-22 21-15,21 0 0,-21 0 0,1-22 16,-1 22-16,0 0 0,0 0 15,-21 0-15,21-1 0,-21 1 0,-21 21 32,0 0-17,21 21-15,-21-21 0,21 22 16,0-1-16,0 0 0,0 0 0,0 0 16,0 0-16,0 1 0,0-1 15,0 0-15,0 0 0,0 0 16,0 0-16,21-21 15,0 0-15,0 22 0,0-22 16,1 0-16,-1 0 0,0 0 16,21 0-16,-21 0 0,1-22 0,-1 1 15,0 21-15,-21-21 0,21 0 16,0 0-16,-21 0 0,0-1 0,0 1 16,21 0-16,-21 0 0,0 0 15,22 21-15,-22-21 0,0-1 0,0 1 16,0 42 15,0 1-31,-22-1 16,22 0-16,-21 0 0,21 0 15,-21 22-15,21-22 0,0 21 16,0 0-16,-21-20 0,21 20 0,0 0 16,0-21-16,-21 22 0,21-1 0,0 0 15,0 1-15,0-1 0,0 0 16,0 1-16,-21-1 0,21 0 0,-22 22 15,1-22-15,21 22 0,-21-22 16,0 0-16,0 1 0,21-1 0,0 0 16,-21-20-16,-1 20 0,1-21 15,21 0-15,-21-21 0,0 21 16,0-21-16,0 0 0,-1 0 0,1 0 16,0 0-16,0 0 0,-21-21 15,20 21-15,1-21 0,-21 0 0,21 0 16,0-22-16,-1 22 0,1 0 15,0-21-15,21 21 0,0-22 0,-21 22 16,21-21-16,0 21 0,0-22 16,0 22-16,0-21 0,0 21 0,21-1 15,0 1-15,0 0 0,1 0 16,-1 0-16,21 0 0</inkml:trace>
  <inkml:trace contextRef="#ctx0" brushRef="#br0" timeOffset="6980.89">7154 1080 0,'21'0'32,"1"0"-17,-22-22 1,21 22-16,0 0 0,-21-21 15,21 21-15,-21-21 16,21 21-16,-21-21 16,-21 21 15,0 0-31,0 0 16,21 21-1,-21-21-15,21 21 0,0 0 0,0 1 16</inkml:trace>
  <inkml:trace contextRef="#ctx0" brushRef="#br0" timeOffset="7285.72">7747 762 0,'0'0'0,"0"-21"16,0 0 0,-21 21-1,0 0-15,-1 21 0,1 0 16,0 0-16,0 0 0,0 1 0,0-1 16,-1 21-16,1-21 0,0 22 15,0-22-15,21 21 0,0-21 0,0 0 16,0 1-16,0-1 0,0 0 15,0 0-15,0 0 0,0 0 16,21-21-16,0 22 16,0-22-16,1 0 0,-1 0 0,0 0 15,0 0-15,0 0 0,22-22 16,-1 1-16,-21 21 0,21-21 0</inkml:trace>
  <inkml:trace contextRef="#ctx0" brushRef="#br0" timeOffset="8148.03">8107 847 0,'0'0'16,"0"-21"-16,-21 21 16,-1 0-16,1 0 0,0 0 15,0 0-15,0 0 0,21 21 0,-21 0 16,-1-21-16,22 21 0,0 0 16,0 0-16,0 1 0,0-1 0,0 0 15,0 0-15,0 0 0,22 0 16,-1-21-16,-21 22 0,21-22 0,0 0 15,0 0-15,0 21 0,1-21 16,-1 0-16,0-21 16,0-1-1,-21 1-15,0 0 0,0 0 0,0 0 16,0 0-16,0-1 16,0-20-16,0 21 0,0-21 0,0 20 0,21 1 15,-21 0-15,21 0 16,-21 0-16,22 21 0,-1-21 0,0 21 15,0 0 1,0 0-16,-21 21 0,21-21 16,1 21-16,-22 0 0,0 0 15,21 0-15,0 1 0,-21-1 0,21 21 16,-21-21-16,0 0 0,0 1 16,0-1-16,21 0 0,-21 0 0,0 0 15,0 0 1,-21-21 15,0 0-15,21-21-16,0 0 0,0 0 15,0 0-15,0 0 16,0-1-16,0-20 0,21 21 0,-21 0 16,21-22-16,22 22 0,-22 0 15,0 0-15,0 0 0,21 0 0,-20 21 16,20 0-16,-21-22 0,21 22 15,-20 0-15,-1 0 0,0 22 0,0-22 16,0 21-16,-21 0 16,0 0-16,21 21 0,-21-20 0,22-1 15,-22 21-15,0-21 0,0 0 16,0 1-16,0-1 0,0 0 0,0 0 16,0 0-16,0 0 0,-22-21 15,1 0-15,0 0 0,0 0 16,0 0-16,0-21 15,21 0-15,0 0 16,0 0-16,21 0 0,0-22 16,21 22-16,-21-21 0,22-1 15,20 22-15,-20-21 0,-1 0 0,21 20 16,-20 1-16,20 0 16,-20 0-16,-1 21 0,0 0 0,1 0 15,-1 0-15,-21 0 0,0 21 16,0 0-16,1 0 0,-22 1 0,0 20 15,0-21-15,0 21 0,0-20 16,0 20-16,-22-21 0,1 21 0,0 1 16,21-22-16,-21 0 0,0 0 0,0 0 15,-1 1-15,1-1 0,0 0 16</inkml:trace>
  <inkml:trace contextRef="#ctx0" brushRef="#br0" timeOffset="8819.62">6646 2201 0,'0'0'0,"0"-21"32,0 42-32,0 1 15,0-1-15,0 21 0,0 0 16,0 1-16,0-1 0,0 22 0,0-1 15,0-21-15,0 22 16,-21-1-16,21-20 0,0-1 0,-21 0 16,21 1-16,0-1 0,0-21 0,0 0 15,0 1-15,0-1 0,0 0 16,0 0-16,0-42 31,0 0-31,0 0 16</inkml:trace>
  <inkml:trace contextRef="#ctx0" brushRef="#br0" timeOffset="9680.14">6689 2201 0,'0'0'0,"21"0"31,0 0-31,0 0 16,0 0-16,0 0 0,1 0 16,20 0-16,-21 0 0,21 0 0,1 0 15,-1 0-15,22-21 0,-1 21 16,1 0-16,20-21 0,1 21 16,21 0-16,0-21 0,21 21 0,-22-21 15,22 0-15,0 21 0,0-22 16,22 22-16,-1-21 0,0 21 0,0-21 15,0 21-15,0-21 0,1 0 16,-1 21-16,21-21 0,-21 21 0,0-22 16,1 22-16,-22 0 0,0 0 15,-22-21-15,1 21 0,0 0 0,0 0 16,-21 0-16,-1 0 0,-20-21 0,-1 21 16,1 0-16,-22 0 0,0 0 15,1 0-15,-22 0 0,21 0 16,-21 0-16,1 0 0,20 0 15,-21 0-15,0 0 0,0 0 0,1 0 16,-1 0-16,-21 21 0,21-21 16,0 21-16,-21 1 15,0-1-15,0 0 0,0 0 16,0 0-16,0 22 16,-21-22-16,21 0 0,0 0 0,0 21 15,0-20-15,0 20 0,0 0 16,0-21-16,0 22 0,0-1 0,0 0 15,0 22-15,0-22 0,0 1 16,0-22-16,0 21 0,0 0 16,0 1-16,0-22 0,0 21 0,0-21 15,0 22-15,0-22 0,0 0 16,-21 0-16,0 0 0,-1-21 0,1 22 16,0-1-16,0-21 0,0 21 0,0-21 15,-22 0-15,1 21 0,0-21 16,-1 0-16,1 21 0,-22-21 0,1 21 15,-1-21-15,1 0 0,-1 0 0,-20 0 16,-1 0-16,-21 0 0,0 0 16,1 22-16,-22-22 0,0 0 0,-22 0 15,1 0-15,0 0 0,0 0 16,-21 0-16,-1 21 0,1-21 16,21 0-16,-22 21 0,1-21 0,21 0 15,-21 21-15,20-21 0,1 21 16,21-21-16,0 21 0,21-21 0,1 0 15,20 0-15,0 22 0,1-22 16,41 0-16,-20 0 0,42 0 0,-22 0 16,22 0-16,42 0 31,0-22-31,1 22 0,-1-21 0,0 0 16,0 21-16,-21-21 0,21 21 15</inkml:trace>
  <inkml:trace contextRef="#ctx0" brushRef="#br0" timeOffset="9980.89">7620 2392 0,'0'21'0,"0"21"0,-21-20 16,21-1-16,-21 21 0,21-21 15,-22 22-15,22-1 0,0-21 16,0 21-16,-21 1 0,21-22 0,0 21 16,-21-21-16,21 1 0,0-1 15,0 0-15,0 0 0,0 0 16,21-21-1,0 0 1,-21-21-16</inkml:trace>
  <inkml:trace contextRef="#ctx0" brushRef="#br0" timeOffset="10187.76">7662 2434 0,'0'0'0,"85"-42"31,-64 42-31,0 0 16,0 0-16,1-21 0,-1 21 15,0 0-15,0 0 0,0 0 0,0 0 16,1 0-16,-22 21 31,-22 0-31</inkml:trace>
  <inkml:trace contextRef="#ctx0" brushRef="#br0" timeOffset="10355.48">7641 2773 0,'64'0'31,"-43"0"-31,0 0 0,0 0 0,0 0 15,0 0-15,22 0 0,-22 0 16,0 0-16</inkml:trace>
  <inkml:trace contextRef="#ctx0" brushRef="#br0" timeOffset="10867.25">8340 2752 0,'0'0'16,"21"0"-16,0-21 0,0-1 15,-21 1-15,0 0 16,0 0-16,0 0 0,0 0 16,0-1-16,-21 22 15,21-21-15,0 0 0,-21 21 0,0 0 16,-1 0 0,1 0-16,0 0 0,0 0 15,0 21-15,0 0 0,-1 1 16,1 20-16,0-21 0,0 0 0,21 0 15,-21 22-15,21-22 0,-21 0 0,21 0 16,0 0-16,0 1 0,0-1 16,0 0-16,21-21 15,0 0-15,0 0 16,0 0-16,0 0 0,1 0 16,-1-21-16,-21 0 0,21 21 15,0-22-15,0 1 0,0 0 0,1 21 16,-22-21-16,21-21 0,0 20 15,-21 1-15,0 0 0,21 0 16,0 0-16,-21 0 0,0 42 31,-21 0-15,0 0-16,21 0 16,0 0-16,0 1 0,0-1 0,-21 0 15,21 0-15,0 0 0,0 0 16,0 1-1,21-22-15,0 0 16,0 0 0</inkml:trace>
  <inkml:trace contextRef="#ctx0" brushRef="#br0" timeOffset="11136.03">8784 2519 0,'0'0'0,"21"-21"0,-21 0 15,0-1-15,-21 22 16,0 0 0,0 0-16,0 0 15,-1 0-15,22 22 0,-21-1 0,0 0 16,21 0-16,0 21 0,-21-20 16,21-1-16,-21 0 0,21 21 15,0-21-15,0 1 0,0-1 0,0 0 16,0 0-16,0 0 15,21-21-15,0 0 0,0 21 0,0-21 16,1 0-16,-1 0 16,0 0-16,0 0 0,0-21 0,0 21 15,1-21-15</inkml:trace>
  <inkml:trace contextRef="#ctx0" brushRef="#br0" timeOffset="11503.96">9017 2582 0,'21'0'47,"0"0"-47,0 0 16,1 0-16,-1 0 15,-21-21-15,21 21 0,-21-21 0,21 21 16,-21-21-16,0 0 15,-21 21 1,0 0 0,0 0-16,-1 21 15,1-21-15,0 21 0,0 0 0,0 0 16,0 1-16,-1 20 0,1-21 16,21 0-16,-21 0 0,21 1 0,0-1 15,0 0-15,0 0 0,0 0 16,0 0-16,21-21 0,0 0 15,1 0-15,-1 0 0,0 0 0,0 0 16,0 0-16,0-21 0,22 21 16,-22-21-16,0 0 0,0 0 0</inkml:trace>
  <inkml:trace contextRef="#ctx0" brushRef="#br0" timeOffset="12031.42">9461 2159 0,'0'42'31,"0"-20"-31,-21 20 0,21-21 16,0 0-16,0 22 0,0-1 0,-21-21 16,21 21-16,0 1 0,0-1 15,0-21-15,0 22 0,0-22 0,0 21 16,0-21-16,0 0 0,0 22 15,0-22-15,0 0 16,0 0-16,-21-21 0,0 0 31,21-21-15,0 0 0,0 0-16,0 0 0,0-1 0,0 1 15,0 0-15,0 0 0,0 0 16,21 0-16,0-1 0,0 1 15,0 21-15,1-21 0,-1 21 0,0-21 16,0 21-16,0 0 16,0 0-16,1 0 0,-1 0 0,-21 21 15,21 0-15,0 0 0,-21 1 0,21-1 16,-21 0-16,0 0 0,0 0 16,0 0-16,0 1 0,-21-1 0,0-21 15,0 21-15,-22 0 0,22-21 16,0 21-16,0-21 0,0 21 0,0-21 15,-1 0-15,1 0 16,0 0-16,21-21 31,0 0-31,21 21 16,0-21-16,1 0 0</inkml:trace>
  <inkml:trace contextRef="#ctx0" brushRef="#br0" timeOffset="12712.13">9991 2455 0,'-43'43'31,"22"-43"-31,0 21 0,0 21 0,0-21 16,-1 1-16,1-1 0,0 0 15,0 0-15,0 0 0,0 0 16,21 1-16,0-1 0,0 0 15,0 0-15,0 0 0,21-21 16,0 0-16,0 0 16,0 0-16,0 0 0,1 0 15,-1 0-15,0 0 0,0-21 0,0 0 16,0 21-16,1-21 0,-1 0 16,-21-1-16,21 1 0,-21 0 0,0 0 15,0 0-15,0 0 0,0-1 16,-21 1-16,0 21 15,-1-21-15,1 21 0,21-21 32,21 21-17,1 0-15,-1 0 0,0 0 0,21 0 16,-21 0-16,1 0 0,-1 0 16,0 0-16,0 0 0,0 0 0,0 21 15,-21 0-15,22-21 16,-22 21-16,0 1 0,0-1 15,0 0-15,0 0 0,-22 0 16,1-21-16,21 21 0,0 1 0,-21-1 16,21 0-1,21-21 17,0 0-32,1 0 15,-1 0-15,0 0 0,0-21 16,0 0-16,0 21 0,1-22 0,-1 1 15,-21 0-15,21 0 0,-21 0 16,21 0-16,-21-1 0,0 1 0,0 0 16,0 0-16,0 0 0,-21 21 15,0-21-15,0 21 0,-1 0 16,1 0-16,0 0 0,0 0 0,0 0 16</inkml:trace>
  <inkml:trace contextRef="#ctx0" brushRef="#br0" timeOffset="13323.84">10668 2096 0,'0'0'0,"0"-22"0,0 1 16,0 0-1,0 42 1,0 0-16,0 1 0,0-1 16,0 21-16,0-21 15,0 22-15,-21-22 0,21 21 0,-21 0 16,21 1-16,-22-1 0,22 0 16,0 1-16,0-22 0,-21 21 0,21 1 15,0-22-15,0 0 0,0 21 16,0-21-16,0 1 0,0-1 15,0-42 17,0-1-17,0 1-15,0 0 16,21-21-16,1 21 0,-1-1 0,-21 1 16,21 0-16,21 0 0,-21 0 15,1 0-15,-1 21 0,0-22 16,0 1-16,0 21 0,-42 21 47,0-21-47,-21 22 0,20-22 15,1 21-15,0-21 0,0 0 0,-21 21 16,20-21-16,1 21 16,0-21-16,21 21 15,0 0-15,0 1 16,0-1-1,0 0-15,21 0 16,-21 0-16,21 0 0,-21 1 16,0-1-16,0 0 15,22-21-15,-22 21 16,21-21-16,0 0 16,0 0-16,0 21 15</inkml:trace>
  <inkml:trace contextRef="#ctx0" brushRef="#br0" timeOffset="13944.42">6752 3916 0,'0'0'0,"21"-64"31,-21 86 0,0 20-31,-21-21 16,21 21-16,0 1 0,-21-1 0,21 0 15,0 1-15,0 20 0,0-20 16,0-1-16,-21 0 0,21 1 16,0-1-16,-21-21 0,21 21 0,0-20 15,0-1-15,0 0 0,0 0 16,21-21 0,-21-21 15</inkml:trace>
  <inkml:trace contextRef="#ctx0" brushRef="#br0" timeOffset="14815.92">6858 3874 0,'21'0'31,"0"0"-15,0 0-16,1 0 0,-1 0 16,0 0-16,21 0 0,1 0 0,-1 0 15,21-22-15,-20 22 0,20 0 16,22 0-16,0 0 0,20 0 0,-20 0 16,21 0-16,21 0 0,-21-21 0,0 21 15,21 0-15,0 0 0,0 0 16,0 0-16,0 0 0,0 0 15,0 0-15,0 0 0,0 0 16,0-21-16,-22 21 0,22 0 0,0 0 16,-21 0-16,21 0 0,-21 0 0,-21-21 15,21 21-15,-22 0 0,-20 0 16,20 0-16,1 0 0,-21 0 0,-1 0 16,1-21-16,-1 21 0,1 0 15,-22 0-15,21 0 0,-20 0 0,-1-21 16,-21 21-16,22 0 0,-22 0 0,0 0 15,-21 21 1,0 0 0,0 0-1,0 0-15,0 0 16,-21 1-16,21-1 16,-21 0-16,21 0 15,0 0-15,0 22 0,-22-22 0,22 0 16,-21 21-16,21-21 0,0 22 0,-21-22 15,21 21-15,-21-21 0,21 22 16,0-1-16,0-21 0,0 0 0,0 22 16,0-22-16,0 0 0,0 0 15,0 0-15,0 1 0,0-1 0,0 0 16,0 0-16,0 0 0,-21 0 16,0-21-1,-1 22-15,1-22 0,-21 0 16,0 21-16,-1-21 0,1 21 0,-22-21 15,1 0-15,-1 0 0,-20 21 16,-22-21-16,0 0 0,-21 0 0,0 0 16,-21 0-16,0 0 0,21 21 0,-21-21 15,-1 0-15,22 0 0,-21 21 16,0-21-16,0 0 0,0 0 0,21 22 16,-21-22-16,-1 21 0,-20-21 15,21 21-15,21-21 0,-21 21 0,42-21 16,0 0-16,0 0 0,22 21 0,20-21 15,1 0-15,-1 0 16,22 0-16,-1 0 0,1 0 0,21 21 16,0-21-16,0 0 0,-1 0 0,1 0 15,21-21 17,21 0-32,1 0 15,-1 0-15</inkml:trace>
  <inkml:trace contextRef="#ctx0" brushRef="#br0" timeOffset="15155.41">7514 4064 0,'0'0'0,"0"-21"0,0 0 15,0 0-15,0 42 32,0 0-32,0 0 0,0 21 15,0-20-15,-21 20 0,21-21 0,-21 21 16,21 1-16,-21-1 16,21 0-16,-22 1 0,22-22 0,-21 21 15,21-21-15,0 22 0,0-22 16,0 0-16,0 0 0,0 0 0,0 1 15,21-22-15,1 0 16,-1 0-16,0 0 16,0 0-16,0-22 0,0 22 15,-21-21-15,0 0 0,0 0 16,0 0-16</inkml:trace>
  <inkml:trace contextRef="#ctx0" brushRef="#br0" timeOffset="16071.88">7387 4403 0,'0'0'0,"-21"0"0,42 0 31,0 0-15,0 0-16,22 0 0,-22-21 16,21-1-16,1 22 0,-1-21 0,0 21 15,1-21-15,-1 21 0,-21 0 0,21-21 16,-20 21-16,-1 0 0,0 0 15,0 0-15,0 0 16,-21 21-16,0 0 16,0 0-16,0 1 0,0-1 0,-21 0 15,21 0-15,-21 0 0,21 0 16,0 1-16,-21-1 0,21 0 16,0 0-16,0 0 15,21-21 1,0 0-1,0 0-15,0 0 0,1-21 16,-1 0-16,0 0 16,0 21-16,0-21 0,-21-1 0,21 1 15,1 0-15,-22 0 16,0 0-16,21 21 0,-21-21 16,0 42 15,0 0-31,0 0 0,-21 0 15,21 0-15,0 1 0,0-1 16,0 0-16,0 0 16,0 0-16,21-21 15,0 0-15,0 0 0,0 0 16,0 0-16,1 0 0,-1 0 16,0 0-16,0 0 0,0-21 0,0 0 15,1 21-15,-1-21 0,0 0 16,-21-1-16,21 1 15,-21 0-15,21 0 0,-21 0 16,0 0-16,21-1 0,-21 1 0,0 0 16,0 0-16,0 42 31,-21 0-31,21 0 0,-21 1 16,21-1-16,-21 0 0,21 0 15,0 21-15,0-20 0,0-1 0,0 0 16,0 0-16,0 0 15,21-21 1,0 0-16,0 0 0,1 0 0,-1 0 0,0 0 16,0 0-16,0 0 0,0-21 15,1 21-15,-1-21 0,0 21 16,0-21-16,0 0 0,0-1 0,1 1 16,-22 0-16,21 0 0,-21 0 15,21 0-15,-21-1 0,0 1 16,0 42 15,0 1-31,-21-22 0,21 21 0,-21 0 16,21 0-16,-22-21 15,22 21-15,0 0 0,0 1 16</inkml:trace>
  <inkml:trace contextRef="#ctx0" brushRef="#br0" timeOffset="16391.09">8742 4128 0,'0'0'0,"0"21"16,0 0-1,21-21 1,0 0 0,0 0-1,0-21-15,-21 0 16,0-1 0,-21 22-16,0 0 15,0-21-15,0 21 0,0 0 16,21 21-1,0 1-15,-22-22 0,22 21 0,0 0 16,0 0 0,22-21-16,-1 0 15,0 0-15,0 0 0</inkml:trace>
  <inkml:trace contextRef="#ctx0" brushRef="#br0" timeOffset="16667.93">9186 3979 0,'0'0'0,"-21"22"31,0-1-31,0 21 16,21-21-16,0 0 0,0 22 15,-21-1-15,21-21 0,-22 22 16,1-22-16,21 21 0,0 0 0,-21-20 15,21-1-15,-21 21 0,21-21 0,0 0 16,0 1-16,0-1 16,21-21 15,0 0-31,0-21 16,1-1-16</inkml:trace>
  <inkml:trace contextRef="#ctx0" brushRef="#br0" timeOffset="16943.98">9398 3874 0,'0'0'0,"0"21"32,0 0-32,0 0 0,0 0 0,-21 22 15,0-1-15,21-21 0,0 21 16,0 1-16,-22-1 0,22 0 15,-21 1-15,21-22 0,-21 21 0,21-21 16,0 22-16,0-22 0,0 0 16,0 0-16,0 0 0,-21 1 15,21-1 1,0-42 15,21-1-31,0 1 16</inkml:trace>
  <inkml:trace contextRef="#ctx0" brushRef="#br0" timeOffset="17327.75">9440 4360 0,'0'22'16,"21"-22"15,1 0-31,-1 0 15,0-22-15,0 22 16,0-21-16,0 21 0,1-21 16,-1 0-16,-21 0 0,21 21 15,-21-21-15,0-1 16,-21 22 15,0 0-31,-1 22 0,1-22 0,0 21 16,0 0-16,21 0 0,-21 0 0,0 0 15,21 1-15,0-1 16,0 0-16,-22 0 0,22 0 16,0 0-16,0 1 0,0-1 15,22-21 1,-1 0-16,0 0 16,0 0-16,0 0 15,0 0-15,1 0 0,-1-21 0,0 21 16,0-22-16</inkml:trace>
  <inkml:trace contextRef="#ctx0" brushRef="#br0" timeOffset="17663.57">9906 4233 0,'0'0'0,"21"0"16,-21-21-16,21 21 0,0 0 0,1 0 16,-1 0-1,0 0-15,0 21 16,-21 1-16,21-22 15,-21 21-15,0 0 0,0 0 0,21 0 16,-21 0-16,0 1 0,0-1 0,0 0 16,0 0-16,0 0 0,0 0 15,0 1-15,0-1 16,-21-21-16,0 0 0,21-21 47,0-1-47,0 1 15,0 0-15,0 0 0,0 0 16,21 0-16,-21-1 0,21 1 0,1 0 16,-22-21-16,21 21 0,0-1 15,-21 1-15,21 0 0,0 0 0,0 0 16,-21 0-16,0-1 0,0 1 16</inkml:trace>
  <inkml:trace contextRef="#ctx0" brushRef="#br0" timeOffset="17964.46">9207 4106 0,'0'0'0,"22"0"15,-1 0 1,0 0-16,21 0 16,-21 0-16,1-21 0,20 21 0,0 0 15,1-21-15,-1 21 0,0-21 0,1 21 16,-1 0-16,0-21 0,1 21 16,-22 0-16,21 0 0,-21-21 0,0 21 15,1 0-15,-1 0 0</inkml:trace>
  <inkml:trace contextRef="#ctx0" brushRef="#br0" timeOffset="18559.43">6498 5673 0,'0'0'0,"21"-21"0,-21-1 15,21 22 1,1 0-16,-22 22 16,0-1-16,0 0 15,0 21-15,0-21 0,0 22 16,0-1-16,0 0 0,0 1 0,0-1 15,-22 0-15,22-20 0,-21 20 16,0 0-16,0 1 0,21-22 0,-21 21 16,21-21-16,-21 0 0,21 1 0,0-1 15,0 0 1,0-42 0,21 0-1</inkml:trace>
  <inkml:trace contextRef="#ctx0" brushRef="#br0" timeOffset="19359.98">6646 5673 0,'43'-21'15,"-22"21"1,21 0-16,0 0 15,1 0-15,-1 0 0,22 0 0,-22-22 16,21 22-16,22 0 0,-21-21 0,20 21 16,1 0-16,21-21 0,0 21 15,21-21-15,-22 21 0,22 0 0,0-21 16,0 0-16,0 21 0,22 0 16,-1-22-16,0 22 0,0 0 0,-21 0 15,0-21-15,21 21 0,-21 0 0,21 0 16,-21 0-16,-21-21 0,21 21 15,-42 0-15,21 0 0,-22-21 0,1 21 16,-21 0-16,-1 0 0,1 0 16,-1-21-16,-21 21 0,1 0 15,-1 0-15,0 0 0,-20 0 0,-1 0 16,0 0-16,0 0 0,0 0 0,0 0 47,-21 21-47,0 0 0,0 0 15,0 0-15,0 22 16,0-22-16,0 0 0,0 21 0,0 1 16,0-22-16,0 21 0,0 1 0,0-1 15,0 0-15,0-21 0,0 22 16,-21-1-16,21 0 0,-21-20 16,21 20-16,-21-21 0,21 21 0,-21-20 15,0 20-15,21-21 0,-22 0 16,1 0-16,21 1 0,-21-1 0,0 0 15,0 0-15,0 0 0,-1-21 16,1 0-16,0 21 0,0-21 16,0 0-16,0 0 0,-22 0 0,1 0 15,21 0-15,-43 0 0,22 0 0,-22 0 16,1 0-16,-1 0 0,-20 0 16,-1 0-16,-21 0 0,0 0 0,22 0 15,-43 0-15,21-21 0,-21 21 0,-21 0 16,0 0-16,21 0 0,-43 0 15,22 0-15,-21 0 0,-1 0 16,1 0-16,-21 21 0,20 1 0,-20-22 16,20 21-16,1 0 0,0 0 15,-1-21-15,43 21 0,0 0 0,22 1 16,-1-22-16,21 21 0,43-21 0,-22 0 16,43 0-16,-21 21 0,21-21 15,42 0 1,0 0-16,0 0 15,0 0-15,0 0 0,22-21 16,-22 21-16,0-21 0</inkml:trace>
  <inkml:trace contextRef="#ctx0" brushRef="#br0" timeOffset="20088.59">7408 6202 0,'0'0'0,"43"-42"32,-22 20-32,0 1 15,-21 0-15,0 0 0,0 0 16,0 0-16,0-1 0,0 1 15,-21 0-15,0 21 16,-1 0-16,1 0 0,0 0 16,-21 0-16,21 21 0,-1-21 0,1 21 15,0 1-15,0-1 0,0 0 0,0 0 16,-1 0-16,22 0 0,0 1 16,-21-1-16,21 0 0,0 0 0,0 0 15,21 0-15,1-21 16,-1 0-16,0 0 15,0 0-15,21 0 0,-20 0 16,-1-21-16,21 21 0,-21-21 0,0 21 16,22-21-16,-22 21 0,0-21 15,0 21-15,0-21 0,-21-1 16,22 22-16,-22-21 0,21 21 16,-21 21 15,0 1-31,0-1 15,0 21-15,0-21 0,0 0 16,0 22-16,0-1 0,0 0 0,0 1 16,-21-1-16,21 22 0,0-22 15,0 0-15,0 22 0,-22-22 0,22 0 16,0 1-16,0-1 0,0 0 0,0 1 16,0-1-16,-21-21 0,0 22 15,0-1-15,0-21 0,0 0 0,-1 22 16,1-22-16,0 0 0,-21 0 0,21-21 15,-22 21-15,1-21 0,21 0 16,-22 0-16,1 0 0,0 0 0,-1-21 16,1 21-16,0-21 0,-1 0 0,1 0 15,0-22-15,21 22 16,-1-21-16,1 21 0,21-22 0,0 22 0,0-21 16,0-1-16,0 1 0,21 0 0,1-1 15,20 1-15,0 0 16,1-1-16,-1 1 0,0 0 0,1-1 15,-1 1-15</inkml:trace>
  <inkml:trace contextRef="#ctx0" brushRef="#br0" timeOffset="20461.84">7980 6096 0,'0'0'0,"0"21"16,-21-21-16,-1 21 15,1 1-15,0-1 0,0-21 16,21 21-16,0 0 0,0 0 16,0 0-16,21-21 31,0 0-31,0 0 0,1 0 0,-1 0 16,0 0-16,0 0 0,0 0 15,0-21-15,1 21 0,-22-21 0,21 21 16,-21-21-16,0 0 0,0 0 15,0-1 1,-21 22-16,-1 0 0,1-21 0,0 21 16,0 0-16,0 0 0,0 0 15,-22 0-15,22 0 0,0 0 16,42 0 15,0 0-31,0 0 0,1-21 0,20 21 16,-21-21-16,0 21 0,22-21 0,-22 21 15</inkml:trace>
  <inkml:trace contextRef="#ctx0" brushRef="#br0" timeOffset="20815.37">8424 6033 0,'0'0'0,"-42"63"31,21-42-31,21 0 16,0 1-16,0-1 15,0 0-15,21-21 32,0 0-32,0 0 0,0 0 15,1 0-15,-1 0 0,-21-21 16,21 21-16,0-21 0,0 21 16,-21-22-16,21 22 0,-21-21 0,22 0 15,-22 0-15,0 0 16,0 0-16,0-1 0,0 1 15,-22 0-15,1 21 0,0 0 16,0 0-16,0 0 0,0 0 16,-1 0-16,1 21 15,0-21-15,21 21 0,-21 1 0,21-1 16,0 0-16,0 0 16,0 0-16,21-21 15,0 0-15,0 21 0,1-21 0</inkml:trace>
  <inkml:trace contextRef="#ctx0" brushRef="#br0" timeOffset="21308.09">8996 5990 0,'0'0'0,"-21"0"31,-1 0-31,1 0 16,0 0-16,0 0 0,0 21 15,0 1-15,-1-22 16,22 21-16,-21-21 0,21 21 16,0 0 15,21-21 16,1 0-32,-22-21-15,21 21 16,0 0 0,0 0-16,0 0 15,0 0 1,-21 21-16,0 0 0,0 0 16,0 1-16,22-1 15,-22 0-15,0 0 0,0 0 16,0 0-16,0 1 0,0-1 15,0 21-15,0-21 0,0 22 0,0-22 16,0 21-16,21 0 0,-21 1 0,0-1 16,0 0-16,0-20 0,0 20 15,0 0-15,0 1 0,-21-1 0,-1 0 16,1-21-16,0 22 0,0-1 0,-21-21 16,20 22-16,-20-1 0,0 0 15,-22-21-15</inkml:trace>
  <inkml:trace contextRef="#ctx0" brushRef="#br0" timeOffset="21368.05">8340 7387 0,'0'0'0,"-43"21"0,1 1 0,0-22 16,-1 0-16,22 0 0,-21 0 0</inkml:trace>
  <inkml:trace contextRef="#ctx0" brushRef="#br0" timeOffset="21448.01">7980 7239 0,'0'-21'0,"0"42"0,0-63 0,0-1 16,21 22-16,0-21 0,0 0 0,0-1 16,1 1-16,20 0 0,-21-1 15,0 1-15,22 0 0,-1-1 0,-21 1 16,21-22-16</inkml:trace>
  <inkml:trace contextRef="#ctx0" brushRef="#br0" timeOffset="21748.19">9207 5673 0,'0'0'0,"0"-21"15,0 42 1,-21 0-16,21 0 0,-21 0 16,21 22-16,-21-1 0,21 0 0,0 1 15,0-1-15,-21 0 0,21-21 16,0 22-16,-21-1 0,21-21 0,0 0 16,0 1-16,0-1 0,0 0 0,0 0 15,0 0-15,0 0 16,21-21-1,0 0 1,0 0-16,0-21 0,-21 0 0,21 0 16</inkml:trace>
  <inkml:trace contextRef="#ctx0" brushRef="#br0" timeOffset="22039.02">9356 6054 0,'21'0'0,"0"0"32,0 0-32,0 0 15,0-21 1,-21-1 0,0 1-1,-21 21 16,0 21-15,0 1-16,21-1 16,0 0-16,0 0 15</inkml:trace>
  <inkml:trace contextRef="#ctx0" brushRef="#br0" timeOffset="22323.27">9737 6033 0,'0'-22'32,"0"1"-17,0 0 16</inkml:trace>
  <inkml:trace contextRef="#ctx0" brushRef="#br0" timeOffset="22620.09">10033 5906 0,'0'-22'31,"-21"22"-31,0 0 0,-1 0 15,1 0-15,21 22 0,-21-22 0,0 21 16,0 0-16,0 0 16,-1 0-16,22 0 0,0 1 0,-21-1 15,0 0-15,21 0 0,0 0 0,0 0 16,0 1-16,0-1 16,0 0-1,21-21-15,0 0 0,1 0 16,-1 0-16,0 0 0,0 0 15,0 0-15,0-21 0,1 21 16,-1-21-16,0 21 0,0-22 0,0 22 16,22-21-16</inkml:trace>
  <inkml:trace contextRef="#ctx0" brushRef="#br0" timeOffset="23475.73">10287 5948 0,'0'21'31,"-21"-21"-31,0 21 0,21 0 0,0 1 16,0-1-16,0 0 16,0 0-16,0 0 15,21-21 17,0 0-32,0 0 15,0 0-15,-21-21 16,0 0-16,0 0 15,0 0-15,0-1 16,0 1-16,0 0 0,0 0 16,0 0-1,0 0-15,0-1 0,21 22 16,1 0-16,-1 0 16,0 0-1,0 0-15,-21 22 16,0-1-16,0 0 15,0 0-15,0 0 16,0 0-16,0 1 0,0-1 0,0 0 16,0 0-16,0 0 15,0 0 1,-21-21 0,0 0 15,21-21-31,0 0 0,0 0 15,0 0-15,0 0 16,21-1-16,0 1 0,0 0 16,-21 0-16,21 0 0,1 0 0,-1-1 15,0 1-15,0 0 0,0 0 0,0 21 16,1 0-16,-1 0 16,0 21-1,-21 0-15,0 0 0,0 1 16,21-22-16,-21 21 0,0 0 0,0 0 15,0 0-15,0 0 16,0 1-16,-21-22 16,0 0-1,0 0 1,21-22 0,0 1-16,0 0 15,0 0-15,0 0 0,21 21 16,-21-21-16,21-1 0,0 1 15,-21 0-15,21 0 0,0 0 16,1 0-16,-1-1 0,0 22 0,0 0 16,0 0-16,-21 22 15,0-1-15,0 0 16,0 0-16,0 0 0,0 22 0,0-22 16,-21 0-16,0 0 0,21 0 15,-21 0-15,0 1 16,-1-22-1,1 0-15,0 0 16</inkml:trace>
  <inkml:trace contextRef="#ctx0" brushRef="#br0" timeOffset="33615.32">8467 6710 0,'0'-21'0,"21"21"0,-21-21 15,0-1 16,0 1-31,0 0 32,-21 21-17,21-21-15,-22 21 32,1 0-32,0 0 15,21 21-15,-21 0 16,0-21-16,0 21 0,-1 1 15,1-1-15,0-21 16,21 21-16,-21 0 0,0-21 16,21 21-16,-21 0 0,-1 1 15,22-1-15,-21-21 16,0 21-16,21 0 0,-21 0 0,0 0 16,21 1-16,-21-1 0,21 0 0,-22 0 15,1 0-15,21 0 0,0 1 16,-21 20-16,0-21 0,21 0 0,-21 22 15,21-22-15,0 0 0,0 0 0,-21 21 16,21-20-16,0-1 0,0 0 16,0 0-16,0 0 0,0 0 15,0 1-15,21-22 0,0 0 16,-21 21-16,21-21 16,0 0-16,0 0 0,1 0 0,-1 0 15,21 0-15,-21 0 0,22 0 0,-22 0 16,21 0-16,0-21 0,-20 21 15,20-22-15,0 22 0,1-21 0,-1 0 16,0 21-16,1-21 0,-1 0 16</inkml:trace>
  <inkml:trace contextRef="#ctx0" brushRef="#br0" timeOffset="34172.12">8297 6731 0,'106'-63'15,"-64"41"-15,-20 1 16,20 21-16,0-42 0,22 21 0,-1 0 15,1-1-15,-1 1 0,1 0 0,-1 0 16,-20 0-16,20 0 0,-21-1 16,1 22-16,-1-21 0,-21 21 0,0-21 15,1 21-15,-1 0 0</inkml:trace>
  <inkml:trace contextRef="#ctx0" brushRef="#br0" timeOffset="41119.23">11239 2604 0,'0'0'0,"0"21"16,22-21 124,-1 0-124</inkml:trace>
  <inkml:trace contextRef="#ctx0" brushRef="#br0" timeOffset="41703.89">11409 2582 0,'0'0'0,"-21"0"0,-1-21 31,22 0-15,-21 21 0,21-21-1,21 21 32,1 0-47,20 21 0,0-21 0,1 0 16,20 0-16,22 21 0,-1-21 15,22 0-15,0 0 0,0 0 0,0 21 16,0-21-16,-1 0 0,-20 0 16,21 0-16,0 0 0,-22 22 15,1-22-15,0 0 0,-22 0 0,22 0 16,-43 0-16,22 0 0,-22 0 15,-21 0-15,0 0 0,22 0 0,-22 0 16,0 0 0,-21-22 31,21 22-47,-21-21 15,0 0 1</inkml:trace>
  <inkml:trace contextRef="#ctx0" brushRef="#br0" timeOffset="42375.51">13187 2201 0,'-64'0'31,"43"0"-31,21 22 47,21-22-47,-21 21 0,21-21 15,22 21-15,-22-21 0,21 21 16,-21-21-16,22 21 0,-1-21 0,0 0 16,1 21-16,-1-21 0,0 22 15,-20-22-15,20 0 0,0 21 0,-21-21 16,22 0-16,-22 0 0,21 0 16,-21 21-16,1-21 0,-1 0 0,0 0 15,0 0-15,0 0 16,0 0-16,-21-21 31,-21 21-15,0 0-1,0 0-15,0 0 0,0 21 0,-22 0 16,22-21-16,0 21 0,-21 0 16,20 1-16,-20-1 0,0 21 0,21-21 15,-22 0-15,1 1 0,21-1 0,-22 0 16,22 0-16,0 0 0,-21 0 15,21 1-15,-1-1 0,1 0 16,0 0-16,0-21 16,0 21-16,0-21 15,21 21 1,-22-21 0</inkml:trace>
  <inkml:trace contextRef="#ctx0" brushRef="#br0" timeOffset="43280.12">10456 4297 0,'0'0'15,"-21"0"-15,0 0 0,0 0 16,42 0 31,21 0-47,1 0 16,-1 0-16,43 0 0,-22 0 0,43 0 15,-21 0-15,42 0 0,-22 0 16,22 0-16,-21 0 0,21 0 0,0 0 15,0 0-15,0 0 0,0 0 0,0 0 16,-21 0-16,0 0 0,-21 0 16,-1 0-16,1 0 0,0 0 0,-22 0 15,1 0-15,-1-21 0,1 21 16,-22 0-16,0 0 0,1 0 0,-1 0 16,-21-21-16,0 21 0,22 0 15,-22 0-15,-21-22 31,-21 22-15,21-21 15,-22 21-15,22-21-16</inkml:trace>
  <inkml:trace contextRef="#ctx0" brushRef="#br0" timeOffset="43799.87">12933 3747 0,'0'0'0,"-21"0"0,-1 0 16,1 0-16,0 21 16,0 0-16,21 0 15,0 0-15,21 0 16,0 1-16,22-1 0,-22 0 16,21 0-16,22 0 0,-22 0 15,21 1-15,-20-1 0,-1-21 16,22 21-16,-22 0 0,0-21 0,1 0 15,-1 0-15,-21 0 0,21 0 16,1 0-16,-22 0 0,0 0 0,0 0 16,0 0-16,-21-21 15,0 0-15,-21 21 32,0 0-32,0 0 0,-21 0 15,20 21-15,-20 0 0,21 0 0,-21 0 16,-1 1-16,1-1 0,0 0 15,-1 0-15,1 0 0,21 0 16,-22 1-16,22-1 0,-21 0 0,21 0 16,0-21-16,-1 21 0,1-21 15,21 21-15,-21-21 0,0 0 0,21 22 16,-21-22-16,0 0 0,-1 0 16,1 0-16,0 0 0</inkml:trace>
  <inkml:trace contextRef="#ctx0" brushRef="#br0" timeOffset="44496.21">10626 6181 0,'-22'-21'31,"65"21"-31,-22 0 16,42 0-16,-20 0 0,41 0 0,1 0 16,0 0-16,21 0 0,-1 0 0,1 0 15,0 0-15,21 0 0,-21 0 16,21 0-16,-21 0 0,0 0 0,-1-22 15,1 22-15,-21 0 0,21 0 0,-43 0 16,22-21-16,-22 21 16,1 0-16,-1-21 0,1 21 0,-22 0 15,1 0-15,-1-21 0,0 21 0,-21 0 16,1 0-16,-1 0 0,0 0 16,0-21-16,0 21 0,0 0 0,1 0 15,-22-21 32,-22 21-31</inkml:trace>
  <inkml:trace contextRef="#ctx0" brushRef="#br0" timeOffset="44912.43">12785 5863 0,'0'0'0,"-22"0"15,1 0 1,21 21 0,21 1-16,1-22 0,-1 21 15,21-21-15,-21 0 0,22 21 16,-1-21-16,0 0 0,1 0 15,-1 0-15,0 21 0,1-21 0,-1 0 16,0 0-16,1 0 0,-22 0 16,21 0-16,-21 0 0,0 0 0,1 0 15,-1 0-15,-21 21 32,-21 0-32,-1-21 15,-20 22-15,21-1 0,-21 0 0,-1-21 16,22 21-16,-21 0 0,-1 0 15,1 22-15,0-22 0,-1 0 0,1 0 16,0 0-16,21 1 0,-22-1 16,1-21-16,21 21 0,0 0 15,-1 0-15,1-21 0,0 0 0,0 21 16,0-21-16,0 0 0,-1 0 0,1 0 16</inkml:trace>
  <inkml:trace contextRef="#ctx0" brushRef="#br0" timeOffset="50583.21">1249 3112 0,'-21'0'16,"-1"0"-16,1 0 31,0 0-31,42 0 31,0 0-15,22 0-16,-1 0 0,0 0 15,22 0-15,-1 0 0,1 0 16,21 0-16,-22 0 0,22-22 0,-22 22 16,22 0-16,0 0 0,-1 0 15,1 0-15,-22 0 0,22-21 0,0 21 16,-1-21-16,-20 21 0,-1 0 15,1 0-15,-22-21 0,22 21 0,-43 0 16,21 0-16,1-21 0,-22 21 16,0 0-16,0 0 0,-21-21 15,21 21-15,-42-22 47,0 22-31,0 0-16,0 0 15</inkml:trace>
  <inkml:trace contextRef="#ctx0" brushRef="#br0" timeOffset="51119.9">2561 2688 0,'0'0'0,"0"21"0,0 1 16,21-22-16,0 21 0,-21 0 0,22 0 15,20-21-15,-21 21 0,0 0 16,0-21-16,22 22 0,-22-22 16,21 0-16,-21 0 0,22 21 15,-22-21-15,0 0 0,0 0 0,0 0 16,1 0-16,-1 0 0,0 0 16,0 0-16,0 0 0,0 0 0,1 0 15,-22-21 1,-22 42 15,1-21-31,21 21 16,-21 0-16,0-21 0,0 21 15,0 0-15,-1 1 0,1-1 0,0 0 16,-21 0-16,21 0 16,-1 22-16,1-22 0,0 0 0,0 0 15,0 0-15,21 0 0,-21-21 16,21 22-16,-22-1 0,1 0 15,0-21 1,0 0-16,0 0 0</inkml:trace>
  <inkml:trace contextRef="#ctx0" brushRef="#br0" timeOffset="-119893.56">7175 10880 0,'0'21'0,"22"-21"0,-1 0 16,0 0-1,0 0-15,0 0 16,0 0-16,1-21 0,-1 0 0,0 21 16,0-22-16,21 1 0,-20 0 15,-1 0-15,0 0 0,0 21 16,-21-21-16,0-1 0,21 1 0,-21 0 15,0 0-15,-21 0 16,0 21-16,0 0 0,-22 0 0,1 0 16,21 0-16,-21 0 0,-1 21 15,1-21-15,0 21 0,-1 0 0,1 0 16,0 1-16,20-1 0,-20 0 0,21 0 16,0 0-16,0-21 0,21 21 15,-22 1-15,22-1 0,0 0 16,22-21-16,-1 0 0,0 21 15,0-21-15,0 21 0,22-21 0,-22 0 16,21 21-16,-21-21 0,0 22 16,22-1-16,-22-21 0,21 21 15,-21 0-15,1 0 0,20 0 0,-21 1 16,0-1-16,0 0 0,1 0 0,-1 21 16,-21-20-16,0-1 0,0 21 15,0-21-15,0 0 0,-21 22 0,-1-22 16,-20 0-16,0 0 0,-1 0 0,-20-21 15,21 22-15,-22-1 0,1-21 16,-22 0-16,21 0 0,1 0 0,-1 0 16,22 0-16,0 0 0,-1-21 15,1-1-15,21 1 0,-21 0 0,20 0 16,22 0-16,0 0 0,-21-22 16,21 22-16,0-21 0,0-1 15,0 22-15,0 0 0,21-21 0,-21 21 16,22-1-16,-1 1 0,0 0 0,0 0 15,0 0-15,22 0 0,-1-1 16,-21 22-16</inkml:trace>
  <inkml:trace contextRef="#ctx0" brushRef="#br0" timeOffset="-119125.54">7832 10583 0,'0'0'0,"42"-21"0,0 0 16,-63 21 15,0 21-31,21 0 16,0 1-16,-21 20 0,0-21 0,21 21 15,0 1-15,0-22 0,-22 21 16,1 1-16,21-1 0,-21 0 0,21 1 16,0-1-16,-21 0 0,21 1 0,-21-22 15,21 21-15,0 0 0,0 1 16,0-22-16,0 0 0,-21 21 0,21-20 15,0-1-15,0 0 0,-22-21 32,22-21-17,0 0-15,0-1 0,0 1 16,0 0-16,0 0 0,0 0 0,0-22 16,0 22-16,0-21 0,0 21 0,0-22 15,0 22-15,22 0 0,-1 0 16,21 0-16,-21 0 0,0-1 0,22 22 15,-22 0-15,21-21 0,-21 21 0,22 0 16,-22 0-16,0 0 0,0 0 16,0 0-16,-21 21 0,0 1 15,0-1-15,-21 0 0,0 0 16,0-21-16,-21 21 0,-1 0 16,22-21-16,-21 22 0,-1-22 15,22 21-15,-21 0 0,21-21 0,0 0 16,-1 21-16,1 0 15,21 0-15,0 1 0,21-1 16,1 0-16,-1-21 16,0 21-16,0-21 0,21 21 0,-20 0 15,-1-21-15,0 0 0,0 22 0,21-22 16,-20 0-16,-1 0 0,0 0 16,0 0-16,21 0 0,-20-22 0,-1 22 15,21-21-15,-21 0 0,0 21 16,1-21-16,-1 0 0,0 0 15,0-1-15,0 1 0,-21 0 0,21 0 16,-21 0-16,22 0 0,-22-1 16,0 44 15,0-1-31,-22 0 0,22 0 16,-21 0-16,21 0 0,-21 1 0,21-1 15,0 0-15,0 0 0,0 0 0,0 0 16,0 1-16,0-1 15,0-42 17,0-1-32</inkml:trace>
  <inkml:trace contextRef="#ctx0" brushRef="#br0" timeOffset="-118960.64">8276 10986 0,'0'0'0,"0"-22"0,0 1 0,21 21 78,0 0-78</inkml:trace>
  <inkml:trace contextRef="#ctx0" brushRef="#br0" timeOffset="-118704.78">8678 10732 0,'0'0'16,"0"21"-1,-21 0 1,21 0-16,-21 0 0,0 22 16,21-22-16,0 21 0,-21-21 0,21 22 15,-22-1-15,1 0 0,21-21 0,0 22 16,-21-1-16,21 0 15,-21 1-15,21-22 0,-21 21 0,21-21 16,0 1-16,0-1 0,0 0 0,0 0 16,21-21-1,0-21-15,0 0 16,0 0-16,1-1 0,-1 1 16,0-21-16</inkml:trace>
  <inkml:trace contextRef="#ctx0" brushRef="#br0" timeOffset="-116872.9">8975 10668 0,'0'0'0,"21"-21"0,-21 0 0,21 0 16,-21 42 15,0 0-31,0 0 0,0 21 0,0-20 16,-21 20-16,0-21 0,21 21 15,-22 1-15,1-1 0,0 0 0,21 1 16,-21-1-16,0 0 0,0 1 15,21-1-15,0 0 0,-22 1 0,22-1 16,0-21-16,0 22 0,0-22 0,0 0 16,22 0-16,-1 0 0,0-21 15,0 0-15,0 0 0,22 0 0,-1 0 16,-21 0-16,21-21 0,1 21 0,-1-21 16,0 0-16,1 0 15,-22-22-15,21 22 0,-21-21 0,1 21 16,-1-22-16,0 22 0,-21-21 0,21 21 15,-21-1-15,0 1 0,0 0 16,0 0-16,-21 21 0,0-21 16,0 21-16,-1 0 0,1 0 15,21 21 1,0 0 0,21 0-16,1-21 0,-1 21 0,-21 1 15,21-22-15,0 21 0,-21 0 16,21 0-16,-21 0 0,21 0 0,-21 1 15,0-1-15,0 0 0,0 0 16,0 0-16,0 0 16,0 1-16,0-1 0,0 0 15,22-21-15,-1 21 16,0-21-16,0 0 0,0 0 16,0 0-16,22 0 0,-22 0 0,21 0 15,1-21-15,-1 21 0,0-21 0,128-64 31,-149 64-31,21 0 0,-21 0 0,0-22 16,1 22-16,-1 0 0,-21-21 16,0 20-16,0 1 0,0 0 0,0 0 15,-21 21-15,-1 0 0,1-21 16,-21 21-16,21 0 0,0 0 0,-22 0 16,22 21-16,-21-21 0,21 21 15,-22 0-15,22 0 0,0 22 0,0-22 16,0 0-16,-1 21 0,22-20 0,-21-1 15,21 21-15,0-21 0,0 0 16,0 1-16,21-1 0,1 0 16,-1-21-16,0 0 0,0 0 15,0 0-15,0 0 0,1 0 0,20 0 16,-21-21-16,0 0 0,0 21 0,1-22 16,-1 1-16,21-21 15,-21 21-15,0 0 0,1-22 0,-22 22 16,21 0-16,0 0 0,0 0 0,-21-1 15,0 1-15,0 0 16,0 42 0,-21-21-16,21 21 15,-21 1-15,0-1 0,-1 0 16,22 0-16,0 0 0,-21 0 0,21 1 16,0 20-16,0-21 0,0 0 0,0 0 15,0 1-15,21-1 16,1-21-16,-1 0 0,0 21 0,21-21 15,-21 0-15,22 0 0,-1 0 16,0 0-16,1-21 0,-1 0 16,0-1-16,1 22 0,-22-21 0,21 0 15,1-21-15,-22 21 0,0-1 0,0-20 16,-21 21-16,0 0 0,0 0 16,0-1-16,0 1 0,-21 0 0,0 21 15,0 0-15,-1 0 0,1 0 0,0 0 16,0 0-16,0 0 0,21 21 15,0 0-15,0 1 16,0-1-16,0 0 0,21 0 16,0 0-16,0 0 0,0-21 15,1 22-15,-22-1 0,21 0 16,0 0-16,0-21 0,-21 21 0,21 0 16,-21 1-1,21-22 1,1 0-16,-1 0 15,0 0-15,0 0 16,0-22-16,0 22 0,1 0 0,-1-21 16,0 0-16,21 0 0,-21 21 0,1-21 15,20 0-15,-21-1 0,0 1 16,0 0-16,1 0 0,-1 0 16,-21 0-16,21 21 0,-42 21 46,0 0-46,-1-21 0,22 21 16,0 0-16,-21 0 0,21 1 0,-21-1 16,21 0-16,0 0 0,0 0 15,0 0-15,21 1 16,0-22-16,1 0 0,20 0 16,-21 0-16,21 0 0,-20 0 15,20 0-15,-21 0 0,21-22 0,-20 1 16,-1 21-16,21-21 0,-21 0 15,0 0-15,-21 0 0,22-1 16,-22 1-16,21 0 0,-21 0 0,21 0 16,-21 0-16,0-1 0,42 1 15,-63 21 17,21 21-32,-21 1 0,21-1 0,0 0 15,0 0-15,-21-21 0,21 42 0,-21-20 16,21 83-16,0-62 15,-64 41-15,64-41 0,0-1 16,0 22-16,0-22 0,0 21 0,0-20 16,0 20-16,64 1 0,-64-1 15,0 1-15,0-1 0,-22 1 0,1-1 16,0 1-16,21-22 0,-21 22 16,21-22-16,-21 21 0,0-20 0,-1-1 15,-20 0-15,21 1 0,0-1 0,0 0 16,-1-20-16,1-1 0,0 0 15,0 0-15,0-42 0,0 21 0,-1 0 16,1 0-16,-21-21 0,42-22 16,0 22-16,0 0 0,0 0 15,21-43-15,21 1 0,-20 21 0,-22-1 16,0-20-16,0 20 0,0-41 0,21-1 16,0 22-16,21-22 15,-42 43-15,21-22 0,22 1 0,-1-1 16,0 1-16,-20-1 0,20 22 0,0-22 15,-21 22-15,22 0 0,-22 20 0,0-20 16,21 21-16,-20 0 0,-22 0 16,21-22-16</inkml:trace>
  <inkml:trace contextRef="#ctx0" brushRef="#br0" timeOffset="-111561.64">12298 11155 0,'-21'0'0,"-1"0"16,1 0-16,21-21 0,-21 21 0,0 0 16,0 0-16,42 0 46,0 0-46,21 0 0,1 0 16,-1 0-16,22 0 0,-1 0 0,22-21 16,-1 21-16,1 0 0,42 0 15,-21-22-15,21 22 0,21-21 0,-21 21 16,21-21-16,-21 21 0,21-21 16,1 21-16,-1 0 0,-21-21 0,21 21 15,-42-21-15,21 21 0,-21-22 0,21 22 16,-43 0-16,22-21 0,-21 21 15,-1 0-15,-20 0 0,-1 0 0,-20-21 16,-1 21-16,0 0 0,-20 0 16,-1 0-16,0 0 0,-42-21 31,0 21-15,-1 0-16,1 0 0,21-21 15,-21 21-15,0 0 0</inkml:trace>
  <inkml:trace contextRef="#ctx0" brushRef="#br0" timeOffset="-111184.35">15092 10668 0,'-21'0'0,"21"21"15,0 0-15,0 1 0,21-1 16,0 0-16,21-21 16,-21 0-16,22 21 0,-1-21 0,-21 0 15,22 0-15,-1 0 0,0 0 16,-21 0-16,22 0 0,-1 0 0,-21 0 16,0 0-16,1 0 0,-1 0 0,-42 0 31,-22 21-16,22-21-15,-21 21 0,-1 1 0,1-1 16,0 0-16,-22 21 0,22-21 16,-22 22-16,22-22 0,-21 21 0,20 1 15,1-22-15,0 21 0,-1-21 16,22 22-16,-21-22 0,21 0 0,21 0 16,0 0-16</inkml:trace>
  <inkml:trace contextRef="#ctx0" brushRef="#br0" timeOffset="-110785.56">16616 10351 0,'0'-22'0,"0"44"0,0-65 0,0 22 16,0 42-1,0 0 1,0 22-16,0-1 0,0 0 0,0 1 15,0 20-15,0-20 0,0 20 16,0-21-16,0 1 0,0 20 0,-21-20 16,-1-22-16,22 21 0,0 0 0,0-20 15,-21 20-15,21-21 0,0 0 16,0 0-16,0 1 0,0-1 0,0 0 16,0-42 15,0 0-31,0-1 0,21 1 15,-21 0-15</inkml:trace>
  <inkml:trace contextRef="#ctx0" brushRef="#br0" timeOffset="-110568.7">16679 10456 0,'0'0'16,"0"-42"-16,0 21 0,0 0 0,0 0 0,0-1 15,0 1-15,0 0 16,21 21-16,1 0 0,-1-21 15,0 21-15,0 0 0,0 0 16,0 0-16,22-21 0,-1 21 16,-21 0-16,22 0 0,-1 0 0,0 0 15,-21 0-15,1 0 0,20 0 16,-21 0-16,-21 21 0,0 0 16,0 0-1</inkml:trace>
  <inkml:trace contextRef="#ctx0" brushRef="#br0" timeOffset="-110377.8">16637 10837 0,'0'0'0,"0"43"32,21-43-32,0 0 0,0 0 15,1 0-15,-1 0 0,0 0 16,0 0-16,0 0 0,0 0 0,1 0 15,-1 0-15,21 0 0,-21 0 16,0 0-16,22-21 0,-22 21 0,21-22 16,1 22-16</inkml:trace>
  <inkml:trace contextRef="#ctx0" brushRef="#br0" timeOffset="-109852.81">17843 10795 0,'0'0'0,"0"-21"16,0-21-1,0 20-15,0 1 0,0 0 0,0 0 16,-21 0-16,21 0 0,-21-1 16,0 22-16,-21 0 0,20 0 0,-20 0 15,21 0-15,-21 0 0,-1 22 16,1-1-16,0 0 0,-1 21 0,22-21 15,-21 1-15,-1 20 0,22-21 0,0 0 16,0 22-16,0-22 16,21 0-16,0 0 0,0 0 0,0 0 15,0 1-15,21-22 16,0 0-16,0 0 16,0 0-16,1 0 0,-1 0 0,21 0 15,-21 0-15,22-22 0,-22 1 16,21 21-16,-21-21 0,0 0 0,22 0 15,-22 0-15,0-22 0,21 22 0,-20 0 16,-1 0-16,0-22 0,-21 22 16,0 0-16,21 0 0,-42 42 31,21 0-31,-21 0 16,0 22-16,-1-22 0,22 0 15,-21 0-15,21 22 0,-21-22 16,21 0-16,0 0 0,0 0 0,0 0 15,0 1-15,0-1 0,21-21 16,0 21-16,1-21 16,-1 0-16,21 0 0,-21 0 15,0 0-15,1 0 0,-1-21 0</inkml:trace>
  <inkml:trace contextRef="#ctx0" brushRef="#br0" timeOffset="-109576.97">18415 10541 0,'0'0'0,"0"-21"16,0 0-16,-21 21 0,0 0 15,-1 0-15,1 21 0,-21 0 16,21 0-16,-22 0 0,22 22 0,-21-22 16,21 21-16,-22-21 0,22 22 0,0-22 15,0 21-15,0-21 0,21 1 16,-21-1-16,21 0 0,0 0 0,0 0 15,0 0-15,0 1 0,21-22 16,0 0-16,0 0 0,0 0 16,0 0-16,1 0 0,20 0 15,-21 0-15,21 0 0,1 0 0,-1 0 16,0 0-16,1 0 0,-1-22 16,0 1-16,-20 21 0</inkml:trace>
  <inkml:trace contextRef="#ctx0" brushRef="#br0" timeOffset="-109229.17">18584 10795 0,'-21'0'0,"42"0"0,-42 21 15,21 0 1,85-21 15,-64 0-15,21 0-16,-21 0 0,1 0 0,-1-21 15,0 0-15,0 21 0,-21-21 0,21 0 16,-21 0 0,0-1-16,0 1 0,-21 21 15,0 0-15,0 0 16,0 0-16,-1 0 0,1 0 0,0 21 16,0 1-16,0-1 0,0 0 0,-1 0 15,1 0-15,21 0 16,0 1-16,-21-1 0,21 0 0,0 0 15,0 0-15,21 0 0,0-21 16,1 0 0,-1 0-16,0 0 0,0 0 0,0 0 15,0 0-15,1 0 0</inkml:trace>
  <inkml:trace contextRef="#ctx0" brushRef="#br0" timeOffset="-108677.28">19198 10181 0,'0'0'0,"-21"0"16,21 21 0,-21 1-16,21-1 0,-21 0 15,21 21-15,0 1 0,0-1 0,-22 0 16,22 1-16,-21-1 0,0 0 15,21 1-15,-21-1 0,21 0 0,0-21 16,-21 22-16,21-22 0,0 0 0,-21 21 16,21-20-16,0-1 0,0 0 15,0 0-15,-22 0 16,1-21 15,21-21-31,0 0 16,0 0-16,0 0 0,0-1 15,21 1-15,1 21 0,-1-21 16,0 0-16,21 0 0,-21 0 0,1 21 16,20-22-16,-21 22 0,0 0 15,22 0-15,-22 0 0,0 0 0,21 0 16,-21 22-16,1-1 16,-22 0-1,0 0-15,0 0 0,-22-21 0,1 21 16,0-21-16,0 22 0,0-22 0,0 0 15,-1 21-15,-20-21 16,21 0-16,-21 0 0,20 21 0,1-21 16,-21 0-16,21 0 0,0 0 0,-1 0 15,1 0-15,21 21 0,21-21 47,22-21-47,-22 21 0,21 0 16</inkml:trace>
  <inkml:trace contextRef="#ctx0" brushRef="#br0" timeOffset="-108113.42">19939 10668 0,'0'0'0,"-42"0"16,20 0-1,1 0-15,0 0 0,0 21 16,0-21-16,-22 21 0,22 1 0,0-1 15,0-21-15,0 21 0,0 0 0,-1 0 16,1 0-16,21 1 16,0-1-16,21-21 15,1 21-15,-1-21 0,0 0 0,0 0 16,0 0-16,22 0 16,-22 0-16,0 0 0,0 0 0,0 0 15,0-21-15,1 21 0,-1-21 0,-21-1 16,21 22-16,-21-21 0,21 0 15,-21 0-15,0 0 0,0 0 0,0-1 16,0 1-16,0 0 0,0 0 16,0 0-16,21 21 15,0 0 1,1 21-16,-1 0 16,0 0-16,-21 0 0,21 1 15,-21-1-15,0 0 16,0 0-16,0 0 15,-21-21 17,21-21-1,0 0-15,0 0-16,21 0 0,-21-1 15,0 1-15,21 0 0,-21 0 16,0 0-16,0 0 0,0-1 0,0 1 15,0 0-15,0 0 0,0 0 0,0 0 16,0-1-16,21 1 16,-21 0-16,22 21 0,-1-21 15</inkml:trace>
  <inkml:trace contextRef="#ctx0" brushRef="#br0" timeOffset="-107577.22">20510 10139 0,'0'0'15,"0"21"17,0 0-17,0 0-15,-21 1 0,0-1 16,0 21-16,21-21 0,-21 22 16,0-1-16,21 0 0,-22-21 0,1 22 15,21-1-15,0-21 0,-21 22 16,21-22-16,-21 0 0,21 0 0,0 0 15,0 0-15,0 1 0,0-1 16,21-21 0,0 0-16,0 0 15,1 0 1,-1-21-16,-21-1 0,0 1 16,21 21-16,0-21 0,-21 0 0,21 0 15,0 0-15,1-1 16,-1 1-16,-21 0 15,21 21-15,-21 21 32,-21 0-32,0 1 15,-1-22 1,1 21-16,21 0 0,-21-21 16,21 21-16,0 0 15,0 0 1,0 1-1,21-22-15,0 21 16,1-21-16,-1 0 0,-21 21 16,21-21-16,0 0 0,0 0 15,0 0-15,1 0 16,-1 0-16</inkml:trace>
  <inkml:trace contextRef="#ctx0" brushRef="#br0" timeOffset="-105644.7">16912 11536 0,'0'0'0,"-21"0"0,0 0 0,-22 0 16,22 21-16,-21-21 0,0 0 16,-1 0-16,1 0 0,21 0 0,-22 0 15,1 0-15,21 0 0,0 0 0,0 0 16,-1 0-16,1 0 16,21-21 15,0 0-16,21 21-15,1 0 0,20 0 0,0 0 16,1-21-16,20 21 0,22 0 16,-1 0-16,22 0 0,21 0 0,0 0 15,21-22-15,22 22 0,-22 0 0,21 0 16,22 0-16,-22 0 16,22 0-16,-22 0 0,21 0 0,-20-21 0,20 21 15,-20 0-15,-1-21 0,0 21 16,-21 0-16,1-21 0,-22 0 15,0 21-15,0-21 0,-22 21 0,1-22 16,-21 22-16,0-21 0,-22 21 16,1 0-16,-22 0 0,0 0 0,1 0 15,-22 0-15,0 0 0,-42 0 63,0 0-63,-1 0 0,22 21 15,-21-21-15,0 22 0,0-22 0,-21 0 16</inkml:trace>
  <inkml:trace contextRef="#ctx0" brushRef="#br0" timeOffset="-99625.4">18648 11536 0,'0'0'0,"21"-21"16,-21 0-16,21 21 15,-21-22-15,0 1 0,21 0 16,-21 0 0,0 42 30,0 0-46,0 0 16,0 1-16,0-1 0,-21 0 0,21 0 16,-21 0-16,0 22 0,21-22 15,0 21-15,-21-21 0,-1 22 0,22-22 16,-21 21-16,0 0 0,0-20 16,21 20-16,-21 0 0,0 1 0,-1-1 15,1 21-15,0-20 0,0-1 0,0 0 16,0 1-16,-1-1 0,1 0 15,0 1-15,-21-1 0,21-21 16,-1 22-16,1-1 0,-21-21 0,21 21 16,-22 1-16,22-22 0,0 21 15,-21 1-15,21-22 0,-1 0 0,-20 21 16,0-21-16,21 1 0,-22 20 0,1-21 16,0 0-16,-1 0 0,1 1 15,0-1-15,-22 21 0,22-21 0,-22 0 16,1 1-16,-1-1 0,22 21 0,-22-21 15,1 0-15,-1 1 0,1-1 16,-1 0-16,1 21 0,-1-21 0,-20 1 16,20-1-16,-20 21 0,20-21 0,-21 22 15,1-22-15,-22 0 16,21 21-16,1-21 0,-22 1 0,21 20 16,0-21-16,-20 0 0,20 0 0,-21 1 15,21-1-15,-20 0 0,20 0 0,0 0 16,1 0-16,20 1 0,-21-1 15,22 0-15,-22-21 0,22 21 0,-1-21 16,-20 21-16,20-21 0,-21 0 0,1 0 16,20 21-16,-20-21 0,-1 0 15,-21 0-15,21 0 0,1 0 0,-1 0 16,0 0-16,1 0 0,-1 0 16,0 0-16,1 0 0,-1 0 0,0 0 15,1 0-15,-1 0 0,0 0 16,-20 0-16,20 0 0,0 0 0,-21-21 15,22 21-15,-22-21 0,0 21 0,0 0 16,22 0-16,-22-21 0,21 21 16,0 0-16,-20 0 0,20-21 0,21 21 15,-20-21-15,-1-1 0,22 22 0,-22-21 16,21 0-16,-20-21 0,20 21 16,-20-1-16,20-20 0,1 21 0,-22-21 15,21-1-15,1 22 0,-1-21 0,1-1 16,-1 22-16,1-21 0,-1 21 15,1 0-15,-1-22 0,1 22 16,21 0-16,-22 0 0,22 0 0,-1-1 16,-20 1-16,42 0 0,-22 0 15,1 0-15,0 0 0,21-1 0,-1 1 16,1 0-16,0 0 0,0 21 0,21-21 16,0 0-16,0-1 0,0 1 15,0 0-15,0 0 16,0 0-1,0 0 79,0-1-47,0 1-16,0 0-31,-21 21 0,21-21 0,-21 21 16,21-21-16,0 0 0,-22-1 16,22 1-16,-21 0 15,21 0-15,0 0 0,0-22 0,-21 22 16,21 0-16,-21 0 0,21 0 15,-21-22-15,21 22 0,0 0 0,0 0 16,0 0-16,0 0 0,-21-1 16,21 1-16,0 0 0,0 0 15,0 0-15,0 0 16,-22 21 46,22 21 79,0 0-125,0 0-16,0 0 0,0 0 0,0 22 15,0-22-15,0 21 16,0 1-16,0-1 0,0 0 0,0 1 16,0-1-16,-21 0 0,21 1 0,0-1 15,-21 0-15,21 1 0,0-1 16,0 0-16,0-21 0,0 22 0,0-22 15,0 0-15,0 0 0,0 0 16,0 1 0,-21-22-1,21-22 1,0 1-16,0 0 16,0 0-16,0 0 0,0 0 0,0-1 15,0 1-15,0-21 16,21 0-16,-21-1 0,21 1 0,-21 0 15,0-1-15,21 1 0,1 0 0,-22-1 16,0 1-16,21 0 0,-21-1 16,21 1-16,-21 0 0,0 20 0,0-20 15,21 21-15,-21 0 0,21 0 0,-21-1 16,0 1 0,21 21 15,1 0-16,-22 21-15,21 1 16,-21-1-16,21 0 0,0 0 16,-21 0-16,21 0 0,0 1 0,1-1 15,-1 0-15,0 0 0,0 0 16,0 0-16,0 1 0,22-22 0,-22 21 16,21-21-16,-21 0 0,1 21 0,-1-21 15,0 0-15,21 0 0,-21 0 16,1 0-16,-1 0 15,0 0 17</inkml:trace>
  <inkml:trace contextRef="#ctx0" brushRef="#br0" timeOffset="-92687.79">9779 10710 0,'0'0'0,"0"22"15,-21-22-15,21 21 16,-21-21-16,21-21 62,0-1-46,0 1-16,0 0 16,0 0-16,0 0 15,0 0-15,0-1 16,0 1-16,0 0 0,21 0 15,-21 0-15,21 0 0,0-1 16,-21 1-16,0 0 0,21 0 16,0 0-16,1 0 0,-1-22 0,0 22 15,0 0-15,0 0 0,0-22 16,22 22-16,-22 0 0,21-21 0,1 21 16,-22-22-16,21 22 15,0-21-15,1 21 0,-1-22 0,0 1 16,1 21-16,-22-22 0,21 1 0,22 0 15,-22-1-15,0 1 0,22 0 16,-1-1-16,1 1 0,-1 0 0,1-1 16,21 1-16,-1 0 0,-20-1 15,20-20-15,1 21 0,0-22 0,-1 1 16,1-1-16,21 1 0,0-22 16,0 21-16,-1 1 0,1-1 0,0 1 15,0-1-15,-21 22 0,20-21 16,-20 20-16,21 1 0,-21-22 15,20 22-15,1 0 0,0 21 0,0-22 16,0 1-16,0 21 0,-1 0 16,1-1-16,21 1 0,0 0 15,21 0-15,1 21 0,-1 0 16,-21 0-16,21 0 0,-21 0 0,21 0 16,0 0-16,0 21 0,-21 0 15,22 0-15,-44 1 0,22-1 0,-21 0 16,21 0-16,-21 21 0,0-20 15,21-1-15,0 21 0,-21-21 0,0 0 16,-1 1-16,1 20 16,0-21-16,0 0 0,0 0 0,0 1 15,21 20-15,-22-21 0,1 0 0,0 0 16,0 1-16,-21-1 0,-1-21 16,1 21-16,0 0 0,-1 0 15,-20 0-15,20 1 0,22-1 0,-21 0 16,0 0-16,-1 0 0,1 0 15,0 22-15,-22-22 0,22 0 0,-22 0 16,22 22-16,-22-22 0,1 0 16,-1 0-16,1 0 0,-1 22 0,1-22 15,-1 0-15,-20 0 0,-1 0 16,0 0-16,1 1 0,-22-1 16,21 0-16,-21 0 0,-21 0 15,22 0-15,-22 1 0,21-1 0,-21 0 16,0 0-16,0 0 15,0 0-15,0 1 0,0-1 0,0 0 16,0 0-16,0 0 16,-21 0-16,-1 1 0,1-1 31,0-21 0,21-21-31,0-1 16,0 1-1,0 0-15,0 0 0,0 0 16,0 0-16,0-1 16,0 1-16,-21 0 15,21 0-15,-21 0 16,21 0-16,0-1 0,-21 1 16,-1 0-1,22 0-15,0 0 0,-21 21 0,21-21 16,-21-1-16,0 1 0,21 0 15,0 0-15,-21 21 0,21-21 16,0 0-16,-21 21 16,21-22-16,0 1 15,-22 21 1,22-21-16,-21 21 0,21-21 0,0 0 16,-21 0-16,21-1 15,0 1-15,-21 21 0,21-21 0,0 0 16,0 0-16,0 0 0,0-1 15,0 1-15,0 0 0,0 0 16,0 0 0,21 21-16,0 0 15,0 0 1,-21 21-16,22-21 0,-22 21 16,0 0-16,0 0 0,21 1 15,-21 20-15,21-21 0,-21 21 16,0-20-16,0 20 0,0-21 0,0 21 15,0-20-15,0 20 0,0-21 16,21 0-16,-21 0 0,0 22 0,0-22 16,0 0-16,0 0 0,0 0 15,0 1-15,0-1 0,0 0 0,0 0 16,0 0-16,0 0 16,0 1-16,-21-44 62,21 1-46,0 0-1,-21 21 1,21-21-16,-21 21 16,-1 0-1</inkml:trace>
  <inkml:trace contextRef="#ctx0" brushRef="#br0" timeOffset="-92277">19135 9313 0,'0'-21'31,"21"21"-31,0 0 0,0 0 16,0 0-16,0 0 16,1 0-16,20 21 0,-21-21 15,0 22-15,22-1 0,-22-21 0,21 21 16,-21 0-16,22 0 0,-1-21 15,-21 21-15,0 1 0,22-1 0,-22 0 16,0 0-16,0 21 0,0-42 16,-21 22-16,0-1 0,21 0 0,-21 0 15,22-21-15,-22 21 0,-22-21 47,1-21-47,0 0 16,0 0-16,0 21 0,0-21 15,-22-1-15,22 1 0</inkml:trace>
  <inkml:trace contextRef="#ctx0" brushRef="#br0" timeOffset="-91281.56">9419 10097 0,'0'0'0,"0"-22"31,0 1-31,0 0 0,0 42 62,0 0-62,0 1 0,0-1 16,0 0-16,0 0 16,0 0-16,0 0 0,0 1 0,0 20 15,0-21-15,0 0 0,0 22 16,0-22-16,21 21 0,-21-21 0,0 22 15,0-22-15,0 21 0,0-21 0,0 0 16,0 1-16,0-1 0,0 0 16,0 0-16,0 0 31,21-21-15,1 0-1,-22-21-15,21 21 0,0-21 16,0 0-16,0 0 15,22 21-15,-22-22 0,0 22 0,21-21 16,1 0-16,-1 21 0,21-21 16,-20 0-16,20 21 0,1-21 0,-22-1 15,22 22-15,-1-21 0,-21 21 0,1 0 16,-1 0-16,0-21 0,1 21 16,-22 0-16,0 0 0,0 0 0,0 0 15,-21-21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1T03:46:22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8276 1143 0,'0'-21'47,"21"0"-31,0 21-16,1 0 0</inkml:trace>
  <inkml:trace contextRef="#ctx0" brushRef="#br0" timeOffset="735.29">6413 783 0,'0'0'0,"0"-42"16,0 21-1,0 0-15,0 42 47,0 0-47,0 21 0,0-21 0,0 22 16,0 20-16,0-20 0,0-1 16,0 21-16,0 1 0,0-22 0,0 22 15,0-22-15,0 22 0,-21-22 16,21 21-16,0-20 0,0-1 0,0 0 15,0 22-15,0-43 0,0 21 0,0-20 16,0 20-16,0-21 16,0 0-16,0-42 31,0 0-31,0 0 0,0-22 0</inkml:trace>
  <inkml:trace contextRef="#ctx0" brushRef="#br0" timeOffset="1051.15">6752 1418 0,'0'0'0,"0"21"15,21-21 1,0 0-16,1 0 0,-1 0 15,0-21 1,-21 0-16,0 0 16,0 0-1,0 0-15,-21 21 0,0 0 16,-1 0-16,1 0 16,0 0-16,0 21 15,21 0-15,-21-21 0,21 21 16,21-21-1,0 0-15,21 0 16</inkml:trace>
  <inkml:trace contextRef="#ctx0" brushRef="#br0" timeOffset="1631.59">7768 699 0,'0'0'0,"-21"-64"31,42 64 0,0 0-31,22 21 0,-22-21 0,0 43 16,0-22-16,0 21 0,0 0 16,1 22-16,-1-22 0,0 22 0,0-22 15,0 22-15,0-1 0,-21 1 0,0-22 16,0 21-16,22-20 0,-22-1 16,0 0-16,21 22 0,-21-22 0,0 1 15,0-1-15,0-21 0,0 21 16,0-20-16,0-1 0,0 0 0,0-42 31,0 0-15,0-1-16,0 1 0,0-21 0,0 0 15,21-1-15,-21 1 0,0-22 16,21 1-16,-21-1 0,21 1 0,0-1 16,-21-20-16,22 20 0,-1 1 15,0-1-15,0 1 0,0 20 0,-21 1 16,21 0-16,1 21 0,-22-22 15,0 22-15,0 0 0,21 21 0,-21-21 16,0 0 0,21 21-16,-21 21 31,0 0-31,0 0 0,0 0 16,0 0-16,21 1 15</inkml:trace>
  <inkml:trace contextRef="#ctx0" brushRef="#br0" timeOffset="2711.18">9102 1461 0,'21'-43'15,"-21"22"1,21 0-16,-21 0 0,0 0 0,0-1 16,0 1-16,0-21 0,0 21 15,0-22-15,0 22 0,0-21 0,-21 0 16,0 20-16,-1-20 0,1 21 16,0 0-16,0 21 0,0 0 0,-22 0 15,22 0-15,0 0 0,-21 21 16,21 21-16,-22-21 0,22 22 15,0-1-15,-21 0 0,20 1 16,1-1-16,0 0 0,0 1 0,0-1 16,21 0-16,-21 1 0,21-22 0,0 21 15,0-21-15,0 22 0,21-22 16,0 0-16,0 0 0,0 0 0,22-21 16,-22 0-16,0 0 0,21 0 15,-21 0-15,22-21 0,-22 0 0,21 0 16,-21 0-16,1 0 0,20-1 15,-21-20-15,0 21 0,0-21 0,1-1 16,-1 1-16,0 0 0,0-1 16,-21 1-16,0 0 0,21 20 15,-21 1-15,21-21 0,-21 21 16,0 42 0,0 0-1,-21 21-15,21-20 0,-21-1 16,21 21-16,0 0 0,0-20 0,0 20 15,0-21-15,0 21 0,0-20 16,0 20-16,0-21 0,0 21 0,21-20 16,0-1-16,-21 0 0,22 0 0,-1-21 15,0 21-15,0-21 0,0 0 16,0 0-16,1 0 0,-1 0 16,0-21-16,0 0 0,0 0 15,0 0-15,1-1 0,-1-20 0,0 0 16,0-1-16,0 1 0,0 0 0,1-22 15,-1 1-15,0-1 0,0 1 16,0 20-16,0-20 0,1 21 0,-1-1 16,-21 1-16,0 21 0,0-22 15,0 22-15,0 0 0,-21 21 32,21 21-32,0 0 0,-22 22 0,22-22 15,-21 21-15,21 1 0,0-1 16,-21 0-16,21 22 0,-21-22 15,21 0-15,0 1 0,-21-1 0,21 0 16,0 1-16,0-1 0,0 0 16,0-20-16,0-1 0,0 21 0,21-21 15,0 0-15,0 1 0,-21-1 16,21-21-16,1 0 0,20 0 0,-21 0 16,0 0-16,0 0 0,22-21 15,-22 21-15,0-22 0,0 1 0,0 0 16,1-21-16,-1 21 0,0-1 0,0-20 15,0 21-15,-21 0 0,0 0 16,21 21-16,1-22 0,-22 44 31,0-1-31,0 0 0,0 0 16,0 0-16,0 0 0,0 1 0,0-1 16,21 0-16,-21 0 0,0 0 15,21 0-15,0 1 0,0-1 16,0 0-16,1-21 15,-1 0-15,0 0 0,0 0 16,0-21-16,0 0 0,-21-1 16,22 1-16,-1 0 0,-21-21 15,0 21-15</inkml:trace>
  <inkml:trace contextRef="#ctx0" brushRef="#br0" timeOffset="2900.07">10372 1016 0,'0'0'0,"-22"0"16,1 0-16,0 0 15,0 0-15,0 0 16,21 21 0,21-21 15,0 0-31</inkml:trace>
  <inkml:trace contextRef="#ctx0" brushRef="#br0" timeOffset="3555.22">11218 1418 0,'0'-21'31,"21"0"-15,-21 0-16,0 0 0,0-1 0,0 1 15,0 0-15,0 0 0,0 0 16,0 0-16,0-1 0,0 1 16,-21 0-16,0 0 0,0 0 0,0 21 15,0 0-15,-22 0 16,22 0-16,-21 21 0,21 0 0,-22 0 15,1 0-15,0 1 0,-1-1 16,22 21-16,-21-21 0,21 22 0,-1-22 16,1 0-16,0 21 0,21-21 0,-21 22 15,21-22-15,0 0 16,0 0-16,0 0 0,0 1 0,21-1 0,0 0 16,0-21-16,22 0 0,-22 0 15,0 0-15,21 0 0,1 0 16,-1-21-16,-21 0 0,22-1 0,-1 1 15,0 0-15,-21 0 0,22-21 16,-22-1-16,0 1 0,0 0 0,0-22 16,1 1-16,-1-1 0,0 1 15,0-1-15,0 1 0,-21-1 0,0 1 16,0 20-16,21 1 0,-21 0 0,0 20 16,0 1-16,0 0 0,-21 42 31,21 0-16,0 1-15,-21 20 0,21 0 0,-21 1 16,21 20-16,0-21 0,0 22 0,0-1 16,0-20-16,0-1 0,0 22 15,0-22-15,0 0 0,0 1 0,0-1 16,21-21-16,0 21 0,-21-20 16,21-1-16,1 0 0,-1 0 0,0 0 15,0 0-15,0-21 0,0 0 0,1 0 16,-1 0-16,21 0 0,-21 0 15,0 0-15,22-21 0,-22 0 0,21 0 16,-21 21-16</inkml:trace>
  <inkml:trace contextRef="#ctx0" brushRef="#br0" timeOffset="4058.93">12150 1164 0,'0'0'0,"0"-127"31,-22 106-31,1 21 0,0-21 15,0 21-15,0 0 0,-22 0 16,22 0-16,0 21 0,0 0 16,0 0-16,0 1 0,-22 20 0,22-21 15,0 21-15,0-20 0,0 20 16,21-21-16,0 21 0,-22-20 0,22 20 16,0-21-16,0 0 0,0 0 15,0 1-15,0-1 0,0 0 16,22 0-16,-1-21 0,0 0 0,0 21 15,0-21-15,0 0 0,1 0 0,-1 0 16,0 0-16,21-21 0,-21 0 16,1 0-16,-1 0 0,0-1 0,0 1 15,0-21-15,0 21 0,1-22 16,-1 1-16,0 0 0,-21-1 0,0 22 16,21-21-16,-21 21 0,21 0 0,-21-1 15,0 1-15,0 42 31,0 1-31,-21 20 16,21-21-16,0 0 0,-21 0 0,21 22 16,0-22-16,0 21 0,0-21 0,0 1 15,0-1-15,0 21 0,0-21 16,0 0-16,0 1 0,0-1 0,21 0 16,0 0-16,0-21 0,1 0 15,-1 0-15,0 0 16,0 0-16,0 0 0,22-21 0,-22 0 15,0 0-15,0-1 0,21-20 0,-20 21 16,-1-21-16</inkml:trace>
  <inkml:trace contextRef="#ctx0" brushRef="#br0" timeOffset="4342.77">12806 593 0,'0'0'0,"-43"-43"31,22 43-31,0 0 16,21 22-16,-21-1 16,21 0-16,-21 21 0,21-21 0,0 22 15,0 20-15,-21-20 16,21 20-16,-22-21 0,22 22 0,0-22 0,0 1 16,0 20-16,0-21 0,0 1 15,-21-1-15,21-21 0,0 22 16,0-22-16,0 0 0,0 0 0,0 0 15,0 0-15,0 1 16,21-22-16,1 0 16,-1 0-16,0 0 0,0 0 0,0-22 15,0 1-15,1 21 0</inkml:trace>
  <inkml:trace contextRef="#ctx0" brushRef="#br0" timeOffset="4586.54">13166 974 0,'0'0'0,"-22"21"32,1 0-17,21 0-15,-21 22 0,21-22 16,-21 0-16,21 21 0,0-21 0,-21 1 16,21 20-16,-21-21 0,21 0 0,0 22 15,0-22-15,-22 0 0,22 0 16,0 0-16,0 0 0,22-21 15,-1 0-15,0 0 16,0 0-16,0 0 16,0 0-16,1 0 0,20-21 0,-21 0 15,21 0-15,-20 0 0</inkml:trace>
  <inkml:trace contextRef="#ctx0" brushRef="#br0" timeOffset="5363.35">13525 1122 0,'22'-21'16,"-22"42"15,0 0-31,-22 0 0,1 0 16,21 1-16,0-1 0,-21 0 0,21 0 15,-21 0-15,21 0 0,0 1 16,0-1-16,0 0 0,0 0 16,0 0-16,0 0 0,21-21 15,0 0 1,0 0-16,1 0 0,-1 0 15,0 0-15,0 0 0,0-21 0,-21 0 16,0 0-16,21 0 0,-21 0 16,0-1-16,0-20 0,0 0 0,0 21 15,0-22-15,0 22 0,0-21 16,0 21-16,0-1 0,0 1 0,0 0 16,0 0-16,0 0 0,0 0 15,22 21 1,-1 0-16,0-22 15,0 22-15,21 0 0,-20 0 16,-1 0-16,0 0 0,0 22 0,0-22 16,22 21-16,-22 0 0,0 0 15,-21 0-15,21 0 0,0 1 0,-21 20 16,0-21-16,0 0 0,21 22 0,-21-22 16,0 0-16,0 21 0,0-21 15,0 1-15,0-1 0,0 0 0,22 0 16,-22 0-16,0 0 0,0 1 15,0-44 32,0 1-31,0 0-16,0 0 0,0 0 0,0 0 16,0-1-16,0-20 0,21 0 0,0 21 15,0-22-15,0 1 0,0 0 16,1 20-16,-1-20 0,21 21 0,-21 0 15,22 0-15,-22-1 0,21 1 16,0 0-16,1 21 0,-1 0 0,-21 0 16,22 0-16,-1 0 0,-21 21 15,0-21-15,0 43 0,1-22 16,-1 0-16,-21 21 0,0-21 0,0 22 0,0-1 16,0 0-16,0 1 15,0-22-15,0 21 0,-21 1 0,-1-22 16,22 21-16,-21-21 0,0 0 0,21 1 15,0-1-15,-21 0 0,21 0 16,-21-21-16,21 21 0,-21-21 16,21-21-1,0 0 1,0 0-16,0 0 0,0-1 0,0-20 16</inkml:trace>
  <inkml:trace contextRef="#ctx0" brushRef="#br0" timeOffset="5630.24">13906 318 0,'0'0'16,"-21"0"-16,0 0 0,0 0 0,0 0 31</inkml:trace>
  <inkml:trace contextRef="#ctx0" brushRef="#br0" timeOffset="5918.7">12298 783 0,'42'0'15,"0"0"-15,-20 0 16,20 0-16,-21 0 0,21 0 16,1-21-16,-22 21 0,21 0 0,1-21 15,-22 21-15,21 0 0,-21-21 0,0 0 16,22 21-16,-22 0 0,0 0 16,0-22-16,0 22 0,1 0 15</inkml:trace>
  <inkml:trace contextRef="#ctx0" brushRef="#br0" timeOffset="7047.23">6456 2815 0,'-21'0'0,"21"-21"15,0 0 1,0 0-16,0 0 16,0-1-16,0 1 15,21 21-15,-21-21 0,21 0 0,0 0 16,0 21-16,0-21 0,1 21 0,-1-22 16,0 22-16,0-21 0,21 21 15,-20 0-15,-1 0 0,0 0 0,21 21 16,-21 1-16,1-1 0,-1 0 15,21 21-15,-42-21 0,21 22 0,-21-1 16,21 0-16,-21 1 0,0-22 16,0 21-16,0 1 0,-21-1 0,0 0 15,0 1-15,0-1 0,0-21 0,-1 21 16,-20 1-16,21-22 16,-21 21-16,20-21 0,1 1 0,-21-1 15,21 0-15,0 0 0,-22 0 0,22-21 16,0 0-16,-21 0 0,-1 0 15,22 0-15,-21 0 0,-1 0 0,1 0 16,21-21-16,-21 0 0,20 0 16,-20 0-16,21-1 0,0-20 0,0 21 15,-1-21-15,22-1 0,0 22 0,0-21 16,0 21-16,0-22 0,0 22 16,22 0-16,-1 0 0,0 0 0,0 21 15,0-22-15,0 22 0,22 0 16,-22 0-16,0 0 0,0 0 15,22 22-15,-22-22 0,21 21 0,-21 0 16,0 21-16,1-21 0,-1 22 16,0-22-16,0 21 0,0 1 0,-21-22 15,21 21-15,-21 0 0,22-20 16,-22 20-16,0-21 0,21 0 0,-21 22 16,21-22-16,-21 0 0,0 0 15,21-21-15,0 0 16,0 0-16,1 0 15,-1-21-15,0 0 0,0 0 0</inkml:trace>
  <inkml:trace contextRef="#ctx0" brushRef="#br0" timeOffset="7402.24">7387 3133 0,'0'0'0,"0"21"0,-21 42 31,21-41-31,21-22 32,0-22-17,0 22-15,-21-21 0,22 0 0,-22 0 16,0 0-16,0 0 0,0-1 15,0 1-15,0 0 16,-22 21-16,1 0 16,0 0-16,0 0 15,0 0-15,21 21 0,0 0 16,-21-21-16,21 22 0,0-1 0,0 0 16,21-21-1,0 0-15,0 0 0,0 0 16,0 0-16</inkml:trace>
  <inkml:trace contextRef="#ctx0" brushRef="#br0" timeOffset="9482.7">8784 2434 0,'0'0'0,"0"-21"0,0 0 16,0 0-16,0 0 16,0-1-1,21 1-15,-21 0 0,21 21 16,-21-21-16,0 0 15,0 0 1,-21 21-16,0 0 0,0 0 16,0 0-16,0 0 0,-1 0 0,-20 21 15,21 0-15,-21 0 0,-1 0 0,22 22 16,-21-1-16,21 21 0,-1-20 16,-20 20-16,42 1 0,-21-1 0,21 22 15,-21-43-15,21 22 0,0-1 16,0 1-16,0-22 0,0 0 0,21 22 15,0-22-15,0 1 0,0-22 16,1 21-16,-1-21 0,21 0 16,0 1-16,-20-22 0,168 0 15,-148 0 1,1-22-16,20 1 0,-20 0 0,-1-21 16,0 21-16,1-1 0,-1-20 0,0 21 15,-21-21-15,22-1 0,-22 1 16,0 21-16,0-22 0,0 1 0,1 0 15,-22-1-15,21 22 0,0-21 0,-21 0 16,21 20-16,-21 1 0,0 0 16,0 0-16,0 0 0,0 42 31,0 0-31,0 21 16,0-20-16,-21 20 0,21-21 0,0 21 15,0 1-15,-21-22 0,21 21 16,0-21-16,0 22 0,0-22 0,0 21 15,0-21-15,0 1 0,0-1 0,21 0 16,0 0-16,0-21 0,0 0 16,1 0-16,-1 0 0,21 0 0,-21 0 15,22 0-15,-22 0 0,21-21 0,-21 0 16,22 0-16,-22-1 0,21 1 16,-21 0-16,0-21 0,1-1 15,-22 22-15,0-21 0,0 0 0,0-1 16,0-20-16,0 20 0,0 1 15,-22 0-15,1-1 0,0 1 0,0 21 16,0 0-16,0 0 0,-1 21 16,-20 0-16,21 0 0,0 0 0,0 21 15,-1 0-15,1 21 0,0-21 0,0 22 16,0-1-16,21 0 0,0 1 16,-21-1-16,21 0 0,-22 1 0,22-1 15,0 0-15,0-20 0,0 20 16,22-21-16,-1 0 0,-21 0 15,42 1-15,-21-1 0,0 0 0,22-21 16,-1 0-16,0 0 0,1 0 16,-22 0-16,21 0 0,1-21 0,20 0 15,-21 21-15,1-22 0,-1-20 0,0 21 16,-20-21-16,20 20 0</inkml:trace>
  <inkml:trace contextRef="#ctx0" brushRef="#br0" timeOffset="9751.56">10414 2392 0,'0'0'15,"0"-42"-15,21-1 0,-21 22 0,0 0 0,21 0 16,-21 0-16,0 42 31,0 0-31,0 0 0,-21 21 0,21 1 16,-21-1-16,21 22 0,-21-22 16,21 21-16,0-20 0,0 20 0,-21-20 15,21 20-15,-22-21 0,22 1 0,0-1 16,0 0-16,0 1 0,0-1 15,0-21-15,0 22 0,0-22 0,0 0 16,0 0-16,0 0 0,0 0 0,22-21 16,-1 0-1,21-21-15,-21 21 0,0-21 0,1 0 16,-1-21-16,0 20 0,0-20 16,0 0-16,22-1 0,-22 1 15</inkml:trace>
  <inkml:trace contextRef="#ctx0" brushRef="#br0" timeOffset="9986.43">10880 2223 0,'0'0'0,"0"-22"0,0 44 31,0-1-31,0 0 16,0 21-16,-22 1 0,22-1 0,0 21 16,0-20-16,-21 20 0,21 1 15,-21-22-15,0 22 0,21-22 0,0 0 16,-21 22-16,21-22 0,-21-21 15,21 22-15,0-1 0,0-21 16,0 0-16,0 0 0,0 1 0,0-1 16,21-21-16,0 0 15,0 0-15,0 0 0,0 0 16,1-21-16,20-1 0,-21 1 0,21 0 16</inkml:trace>
  <inkml:trace contextRef="#ctx0" brushRef="#br0" timeOffset="10379.2">11366 2752 0,'-42'63'31,"42"-42"-31,0 1 16,21-22-1,0 0 1,1 0-16,-1 0 0,0 0 0,0 0 15,21-22-15,-20 22 0,-1-21 0,0 0 16,0 0-16,-21 0 0,0 0 16,21-1-16,-21 1 0,0 0 0,0 0 15,-21 21 1,0 0-16,0 0 16,0 0-16,-1 21 0,1 0 15,0 0-15,0 1 0,21 20 0,-21-21 16,0 0-16,-1 22 0,22-22 15,0 0-15,-21 21 0,21-21 0,0 1 16,0-1-16,0 0 0,0 0 0,0 0 16,0 0-16,21-21 0,1 22 15,-1-22-15,0 0 0,0 0 0,21 0 16,1 0-16,-22 0 0,21 0 0,1 0 16,-1-22-16,0 22 0,22-21 15</inkml:trace>
  <inkml:trace contextRef="#ctx0" brushRef="#br0" timeOffset="11962.87">12340 2667 0,'0'0'0,"21"-21"0,-21 0 0,0 0 15,0-1-15,0 1 0,-21 21 16,0 0-16,0 0 16,0 0-16,-1 0 0,1 0 0,0 21 15,0 1-15,0-1 0,0 0 16,-1 21-16,1-21 0,0 22 0,0-22 15,21 21-15,0-21 0,-21 22 0,21-22 16,0 21-16,0-21 0,0 22 16,0-22-16,0 0 0,0 0 15,0 0-15,21-21 0,0 22 0,0-22 16,0 0-16,22 0 0,-22 0 0,21 0 16,1 0-16,-1 0 0,0 0 15,-21-22-15,22 1 0,-1 0 0,-21 0 16,22 0-16,-22 0 0,21-22 0,-21 1 15,0-22-15,22 22 0,-22-21 16,0-1-16,21 1 0,-20-1 0,-1 1 16,21-1-16,-21 1 0,22 20 15,-22 1-15,0 0 0,0-1 16,-21 22-16,0 0 0,21 0 0,-21 0 0,0 42 31,0 0-31,-21 0 16,0 0-16,21 22 0,-21-22 0,21 21 15,0 22-15,-21-22 0,-1 21 16,22-20-16,0 20 0,0-20 0,-21 20 16,21-21-16,0 1 0,0-1 0,0 0 15,0 1-15,0-1 0,0-21 16,0 0-16,0 1 0,0-1 0,21 0 16,-21 0-16,22-21 0,-1 0 0,0 0 15,21 0-15,-21 0 0,1 0 0,20 0 16,-21-21-16,21 0 15,1 0-15,-22-1 0,21-20 0,1 21 16,-22-21-16,21 20 0,-21-20 0,0 0 16,22 21-16,-22-22 0,0 22 15,0 0-15,-21 0 0,0 0 0,21 21 16,-21-22-16,0 44 31,0-1-31,0 0 0,-21 0 0,21 0 16,0 0-16,0 1 0,0 20 0,0-21 15,0 0-15,-21 22 0,21-22 16,0 0-16,0 0 0,0 0 0,0 0 16,0 1-16,21-1 0,0 0 15,1-21-15,-1 0 16,0 0-16,0 0 0,0 0 16,0 0-16,1 0 0,-1 0 0,21-21 15,-21 0-15,0-1 0,1 1 16,-1 0-16,0-21 0,0 21 0,0-22 15,-21 1-15,21 21 0,1 0 0,-1-1 16,-21 1-16,0 0 0,0 0 16,21 21-16,-21 21 15,0 0-15,0 0 16,0 1-16,0-1 0,0 21 16,0-21-16,0 0 0,0 1 15,0-1-15,0 21 0,0-21 0,0 0 16,0 1-16,0-1 0,0 0 15,21 0 1,0-21-16,0 0 0,1 0 0,-1 0 16,0 0-16,0 0 0,0 0 0,0-21 15,1 0-15,-1 0 0,0-1 16,0 1-16,-21 0 0,0-21 0,21 21 16,-21-22-16,0 1 0,0 0 0,0-1 15,0 1-15,-21 0 0,0 20 16,0-20-16,0 21 0,-1 0 0,1 21 15,-21-21-15,21 21 0,0 0 16,-1 0-16,22 21 16,0 0-1,22-21 1,20 0-16,-21 0 0,21 0 0,-20 0 16,20 0-16,0 0 0,1 0 0,-1 0 15,0 0-15,1 0 0,-1-21 16,0 21-16,-21 0 0,22 0 0,-22 0 15,0 0-15,21 0 0,-20 0 0,-1 0 16,0 21-16,0 0 16,-21 0-16,0 0 15,0 22-15,0-22 0,0 0 0,0 21 16,0-20-16,0-1 0,0 0 16,0 21-16,0-21 0,0 1 0,0-1 15,0 0-15,0 0 0,0 0 0,0 0 16,-21-21-16,21 22 15,0-44 17,0 1-17,0 0-15,21 0 0,-21-21 16,21 20-16,-21-20 0,21 21 16,1-21-16,-1-22 0,0 22 15,21-1-15,-21 1 0,22 0 0,-1-1 16,0 1-16,1 21 0,-1 0 0,0 0 15,1-1-15,-22 22 0,21 0 16,1 0-16,-22 0 0,0 22 0,0-1 16,0 21-16,-21-21 0,0 22 15,0-1-15,0 0 0,0 1 0,0-22 16,0 21-16,-21 0 0,0 1 0,0-22 16,21 21-16,0-21 0,0 1 15,0-1-15,-21 0 0,21 0 0,0 0 16,0-42 31,21 21-47,0-21 0,0 0 0,0 0 15,0-1-15,1 1 0</inkml:trace>
  <inkml:trace contextRef="#ctx0" brushRef="#br0" timeOffset="12432.33">16235 2350 0,'0'0'0,"0"-64"15,0 43 1,-21 21-16,-1 0 16,1 0-16,-21 0 0,21 0 15,0 0-15,-22 21 0,22 0 0,-21 0 16,21 1-16,-22-1 0,22 0 15,21 0-15,-21 0 0,21 22 0,-21-22 16,21 0-16,0 0 0,0 0 0,0 0 16,21 1-16,0-1 15,0-21-15,0 21 0,22-21 0,-22 0 16,21 21-16,-21-21 0,22 21 16,-1-21-16,-21 0 0,22 21 15,-1 1-15,-21-22 0,0 21 0,0-21 16,1 21-16,-1-21 0,-21 21 0,21-21 15,-21 21-15,0 0 16,0 1-16,-21-22 0,0 0 16,-1 21-16,-20-21 0,21 0 15,0 21-15,-22-21 0,22 0 0,-21 0 16,0 0-16,20 21 0,-20-21 0,0 0 16,21 0-16,-1 0 0,-20 0 15,21 0-15,0 0 0,0 0 16,-1 0-16,22-21 15,-21 0-15,21 0 16,-21 21-16</inkml:trace>
  <inkml:trace contextRef="#ctx0" brushRef="#br0" timeOffset="12827.14">13949 1947 0,'0'0'0,"-43"22"31,65-22 16,-1 0-47,-21-22 15,0 1 1,0 0-16,-21 0 16,-1 21-1,1 0 1,0 21-1,21 0-15,-21-21 0,21 21 16,-21-21-16,21 22 16</inkml:trace>
  <inkml:trace contextRef="#ctx0" brushRef="#br0" timeOffset="13151.17">12721 2350 0,'0'0'0,"-21"0"0,0 21 0,0-21 16,42 0-1,21 0 1,-21 0-16,22 0 0,-1-21 15,0 21-15,1-22 0,-1 22 0,0 0 16,1 0-16,20-21 0,-42 21 0,22 0 16,-1 0-16,-21 0 15,21 0-15,-20 0 0,-1 0 0,0 0 16,0 0 0,-42 0 15,0 0-31</inkml:trace>
  <inkml:trace contextRef="#ctx0" brushRef="#br0" timeOffset="14200.38">6604 4593 0,'0'0'0,"-106"0"15,106-21 1,0 0-16,0 0 16,0 0-1,21 21-15,0-22 0,1 22 0,-1-21 16,0 21-16,21 0 16,1-21-16,-22 21 0,21 0 0,0 0 15,1 0-15,-1 0 0,-21 0 0,22 21 16,-22 0-16,-21 1 0,0-1 15,0 0-15,0 0 0,-21 21 0,-1-20 16,1 20-16,-21-21 0,0 21 16,-1 1-16,1-22 0,-22 21 0,22-21 15,0 1-15,-1 20 0,22-21 0,-21-21 16,21 21-16,0-21 0,-1 0 16,1 0-16,0 0 0,21-21 31,0 0-31,0 0 15,42 0-15,-20-1 0,-1 1 0,0 0 16,0 0-16,21 21 0,1-21 16,-22 0-16,21 21 0,1 0 0,-1 0 15,0 0-15,1 0 0,-1 0 0,0 0 16,1 21-16,-1 0 0,-21 21 16,21-21-16,-20 22 0,-1-22 0,0 21 15,0 1-15,-21-1 0,0 0 16,0 1-16,0-22 0,-21 21 0,0 0 15,-22-20-15,22 20 0,-21-21 0,-22 21 16,22-20-16,0-1 16,-1 0-16,-20-21 0,21 21 0,-1 0 15,-20-21-15,20 0 0,1 0 0,21 0 16,-21 0-16,20 0 0,-20 0 16,21-21-16,0 0 0,0 0 0,-1 0 15,22-1-15,-21 22 0,21-21 16,0 0-16,0 0 15,0 0-15,21 0 16,1 21-16,-1-22 0,21 22 16,-21-21-16</inkml:trace>
  <inkml:trace contextRef="#ctx0" brushRef="#br0" timeOffset="14515.21">7535 5165 0,'0'0'0,"21"0"16,1 0 0,-22-21-16,0-1 0,21 1 15,-21 0-15,0 0 16,0 0-1,0 0-15,-21 21 0,-1 0 16,1 0-16,0 0 0,0 0 16,0 0-16,-22 0 0,22 21 0,0-21 15,21 21-15,-21 0 0,0 0 16,21 0-16,0 1 16,21-22-16,0 0 15,0 0-15,0 0 0,1 0 0</inkml:trace>
  <inkml:trace contextRef="#ctx0" brushRef="#br0" timeOffset="15010.93">9334 4424 0,'0'-21'0,"0"42"0,0-63 0,0 20 16,-21 1-16,21 0 16,-21 42 15,21 0-31,0 1 0,0 20 16,0-21-16,0 21 0,0 1 0,0-1 15,0 0-15,-21 22 0,0-1 0,21 1 16,-21-1-16,21-20 0,-22 20 15,1 1-15,0-22 0,21 22 16,0-22-16,-21 0 0,21-21 0,-21 22 16,21-22-16,0 0 0,0 0 15,0 0-15,0 1 16,0-44 0,0 1-16,0 0 15,0 0-15,0 0 0</inkml:trace>
  <inkml:trace contextRef="#ctx0" brushRef="#br0" timeOffset="15494.65">8869 4784 0,'0'0'0,"-21"-43"0,-1 22 0,-20-21 15,21 21-15,21-22 16,0 22-16,0 0 0,0 0 0,0 0 16,0 0-16,21-1 0,0 1 0,0 0 15,22 0-15,-1 0 0,0 0 16,1-1-16,-1 1 0,0 21 0,22 0 15,-22 0-15,1 0 0,20 0 16,-21 21-16,1 1 0,20-1 0,-20 21 16,-1-21-16,0 22 0,1 20 0,-1-21 15,0 22-15,-21-22 16,22 22-16,-22-1 0,-21 1 0,0-1 0,21-20 16,-21-1-16,0 21 0,0-20 15,0-1-15,0-21 0,0 0 0,0 22 16,0-22-16,0 0 15,0-42 1,0 0 0,0 0-16,0-1 0,0-20 15,0 0-15,21-1 0,-21 1 0,21-21 16,-21-1-16,22-21 0,-1 22 0,0-1 16,0-20-16,0 20 0,0-20 15,1 20-15,-1 22 0,0-22 16,0 22-16,-21 21 0,21 0 0,0-1 15,-21 1-15,22 21 16,-1 0-16,-21 21 16,0 1-16,0-1 0,21 0 15,-21 0-15,21 0 0,-21 0 0,0 1 16,21 20-16,-21-21 0,21 0 0,-21 0 16,0 1-16,22-1 0</inkml:trace>
  <inkml:trace contextRef="#ctx0" brushRef="#br0" timeOffset="15887.43">10329 5101 0,'0'0'0,"21"0"16,1 0-16,-1 0 0,0 0 15,0-21-15,0 21 0,0-21 16,1 0-16,-1 0 0,0-22 0,0 22 15,0 0-15,0 0 0,1-22 0,-1 22 16,-21-21-16,21 21 0,-21 0 16,0-1-16,0 1 0,0 0 0,0 0 15,-21 21-15,0 0 16,-1 0-16,1 0 16,0 21-16,0 0 0,0 0 0,0 1 15,-1 20-15,1-21 0,0 21 0,21 1 16,-21-22-16,21 21 0,-21 1 15,21-1-15,0-21 0,0 21 0,0-20 16,0 20-16,0-21 0,0 0 0,21 0 16,0-21-16,0 22 0,0-22 0,1 0 15,-1 0-15,0 0 0,21 0 16,-21 0-16,1 0 0,20-22 0,0 22 16,-21-21-16,22-21 0,-1 21 0,0 0 15,1-22-15</inkml:trace>
  <inkml:trace contextRef="#ctx0" brushRef="#br0" timeOffset="16491.14">11261 4636 0,'0'0'15,"0"-22"-15,0 44 32,0-1-32,0 0 0,-22 0 15,1 0-15,21 22 0,-21-22 0,21 21 16,0 0-16,-21-20 0,0 20 15,21 0-15,-21 1 0,21-22 0,0 21 16,0-21-16,0 0 0,0 22 0,0-22 16,0 0-16,0 0 15,21-21 1,0 0-16,0 0 0,0-21 16,0 0-16,1 21 0,-1-21 0,0-22 15,0 22-15,0 0 0,0-21 16,1 21-16,-1-22 0,0 22 0,0-21 15,0 21-15,-21-1 0,21 1 0,-21 0 16,22 0-16,-22 0 0,21 21 16,-21-21-16,0 42 15,0 0 1,0 0-16,0 0 16,0 0-16,0 1 0,0 20 15,0-21-15,0 0 0,0 0 0,0 1 16,0-1-16,0 0 0,0 0 15,0 0-15,0 0 0,21 1 0,0-22 16,-21 21-16,21-21 0,0 0 0,1 0 16,-1 0-16,0 0 0,0 0 15,0 0-15,22-21 0,-22 21 0,0-22 16,21 1-16,-21 0 0,1-21 0,-1 21 16,0-22-16,-21 1 0,0 0 15,21-1-15,-21 1 0,0 0 0,0-1 16,0 1-16,0 0 0,0 20 0,-21 1 15,21 0-15,-21 0 16,0 21-16,-1 0 0,1 0 16,0 21-1,21 0-15,0 0 16,21-21 0</inkml:trace>
  <inkml:trace contextRef="#ctx0" brushRef="#br0" timeOffset="17006.55">13039 4276 0,'0'0'0,"0"-21"0,0-64 16,0 64-16,0 42 31,0 0-31,0 0 0,0 22 16,0-1-16,0 0 0,0-21 0,0 22 15,0-1-15,0 22 16,0-22-16,0 0 0,-22 1 0,22-1 15,0 0-15,0 1 0,-21-1 0,21 0 16,-21 1-16,21-1 0,0 0 16,0-21-16,0 1 0,0-1 0,0 0 15,0 0-15,0-42 32,0 0-32,0 0 15,0-1-15</inkml:trace>
  <inkml:trace contextRef="#ctx0" brushRef="#br0" timeOffset="17603.25">12721 4403 0,'-21'-21'0,"42"42"0,-63-64 0,21 22 16,-1 0-16,22 0 0,0 0 0,0 0 16,0-1-16,0-20 0,22 21 15,-1 0-15,0 0 0,21-1 16,-21 1-16,43 0 0,-22 0 0,1 0 15,20 0-15,1 21 0,-22 0 16,21 0-16,1 0 0,-22 0 0,22 21 16,-22 0-16,0 21 0,1 1 0,-22-1 15,0 0-15,0 1 0,0 20 16,-21-21-16,0 22 0,22-22 16,-22 1-16,0 20 0,0-21 0,0 1 15,0-1-15,0 0 0,0 1 16,0-22-16,-22 21 0,22-21 0,0 1 15,-21-1-15,21 0 0,-21-42 32,21 0-17,0-1-15,0 1 0,0-21 0,0 0 16,0 20-16,0-41 0,0 21 16,0-1-16,21-20 0,0-1 0,1 1 15,-1-22-15,0 22 0,0-22 0,21 21 16,-20 22-16,20-21 15,0 20-15,1 22 0,-1-21 0,0 21 16,1 21-16,20 0 0,-21 0 0,1 0 16,-1 21-16,0 0 0,-20 21 15,20 1-15,-21-1 0,0 21 0,0 1 16,-21-1-16,0-20 0,0 20 0,0 1 16,0-1-16,-21-20 0,0 20 15,0 1-15,0-22 0,0 0 0,21 1 16,-22 20-16,1-42 0,0 22 0,0-1 15,21-21-15,0 0 16,-21 0-16,21 1 0,-21-22 0,21-22 31,0 1-15,21 0-16,0-21 0</inkml:trace>
  <inkml:trace contextRef="#ctx0" brushRef="#br0" timeOffset="18231.18">14922 4720 0,'0'0'0,"64"-63"31,-64 42-31,0-1 0,0 1 16,0 0-16,0 0 0,0-21 0,0 20 15,0 1-15,0-21 0,0 21 0,-21 0 16,21-1-16,-21 22 16,-1-21-16,1 21 0,0 0 15,0 21-15,0 1 0,0-1 0,-22 0 16,22 0-16,0 21 0,0-20 16,0 20-16,-1 0 0,1-21 0,0 22 15,0-1-15,21 0 0,0 1 16,-21-22-16,21 21 0,0-21 0,0 22 15,0-22-15,0 0 0,0 0 16,21 0-16,0-21 0,0 0 16,0 0-16,1 0 0,-1 0 15,0 0-15,21-21 0,-21 0 0,1 0 16,-1 0-16,0 0 0,0-22 0,0 1 16,0 21-16,1-22 0,-22 1 15,21 0-15,0-1 0,-21 22 0,0-21 16,21 21-16,-21 0 0,0-1 15,21 22-15,-21-21 0,0 42 32,-21 1-32,21-1 15,-21 0-15,21 0 0,0 0 0,0 0 16,0 1-16,0 20 0,0-21 16,0 0-16,0 22 0,0-22 0,0 0 15,0 0-15,0 0 0,0 0 0,0 1 16,21-1-16,0-21 0,0 21 15,1-21-15,20 0 0,-21 0 0,0 0 16,0 0-16,1 0 0,20-21 0,-21 21 16,0-21-16,22-1 0,-22 1 15,21-21-15,-21 21 0,22-22 16,-22 22-16,0-21 0,21 0 0</inkml:trace>
  <inkml:trace contextRef="#ctx0" brushRef="#br0" timeOffset="18706.91">15557 4614 0,'0'-42'0,"22"0"0,-44 126 0,44-189 15,-1 83-15,-21 1 0,0 0 0,0 0 16,0 0-16,-21 42 31,-1 0-31,22 0 16,0 0-16,0 1 0,-21-1 0,21 0 15,0 0-15,-21 0 0,21 22 16,0-22-16,0 0 0,0 21 0,0-21 16,0 22-16,0-22 0,0 0 0,0 0 15,0 0-15,0 1 0,0-1 16,0 0-16,0 0 0,0-42 47,0 0-47,0 0 15,0-1-15,0-20 0,0 21 0,0-21 16,0-1-16,0 1 0,21 0 16,0-1-16,1 1 0,-1-22 0,0 22 15,21 0-15,-21-1 0,22 1 0,-1 0 16,0 21-16,1-1 0,-1 1 15,0 21-15,1 0 0,-1 0 0,0 0 16,1 21-16,-1 1 0,0 20 16,-20-21-16,-1 21 0,0 1 0,0-1 15,-21 0-15,0 1 0,0-1 16,0 22-16,0-22 0,0 0 0,0 1 16,-21-1-16,0 0 0,0 1 15,-1-1-15,1-21 0,21 21 0,-21-20 16,21-1-16,-21-21 0,21 21 0,21-42 47,0 0-47,0-1 0,1 1 0,-1 0 15</inkml:trace>
  <inkml:trace contextRef="#ctx0" brushRef="#br0" timeOffset="18886.81">16743 4911 0,'0'21'16,"-21"-21"-1,-1 0 17</inkml:trace>
  <inkml:trace contextRef="#ctx0" brushRef="#br0" timeOffset="20031.16">6540 6562 0,'0'0'0,"0"-21"0,22 21 0,-1 0 16,-21 21-16,0 0 16,0 21-16,0 1 0,0-1 15,0 21-15,0-20 0,0-1 0,0 0 16,-21 22-16,21-22 0,-22 22 0,1-22 15,0 0-15,0 22 0,0-22 16,0 1-16,21-22 0,-22 21 0,22-21 16,-21 0-16,21 1 0,21-44 31,1 22-31,-1-21 16,0-21-16,21 21 0,-21 0 0,1-1 15,20 1-15,0 0 0,1 0 16,-22 0-16,21 0 0,0-1 0,1 1 15,-1 21-15,0-21 0,-20 0 0,20 21 16,-21-21-16,0 0 0,0 21 16,1-22-16,-22 1 0,21 0 0,-21 0 15,0 0-15,0 0 0,0-1 16,0 1-16,0 0 0,-21 0 16,-1 21-16,22-21 0,-21 21 0,0 0 15,0 0-15,0 0 16,21 21-16,-21 0 0,-1 0 15,22 0-15,0 22 0,0-22 0,-21 21 16,21 1-16,-21-1 0,21 0 16,0 1-16,0-1 0,0 0 0,0-21 15,0 22-15,0-22 0,0 21 0,0-21 16,0 1-16,0-1 0,0 0 16,0 0-16,21-21 15,0 0 1,1-21-16,-1 0 0</inkml:trace>
  <inkml:trace contextRef="#ctx0" brushRef="#br0" timeOffset="20239.04">7578 7049 0,'-22'0'47,"44"0"0,-1-22-31</inkml:trace>
  <inkml:trace contextRef="#ctx0" brushRef="#br0" timeOffset="20742.75">9080 6456 0,'0'0'0,"22"-42"0,-22 20 0,0 1 16,21 0-16,-21 0 0,0 0 15,0 42 1,0 21-16,0-21 16,0 22-16,0 20 0,21-20 0,-21-1 15,0 21-15,0 1 0,0-22 0,0 22 16,0-22-16,0 0 0,0 1 15,-21-1-15,21 0 0,0 1 0,0-1 16,-21 0-16,21-20 0,-22 20 0,22-21 16,0 0-16,0 0 0,0 1 15,0-44 1,0 1 0,0 0-16</inkml:trace>
  <inkml:trace contextRef="#ctx0" brushRef="#br0" timeOffset="21487.85">8953 6731 0,'0'0'0,"-21"-42"0,-21-1 16,42 22-16,-21-21 0,0 0 15,-1 20-15,22-20 0,0 21 0,0-21 16,0 20-16,0-20 0,0 21 0,22 0 16,-1-22-16,0 22 0,21 0 15,1 0-15,-1 0 0,0 0 16,22 21-16,-22 0 0,22 0 0,-1 0 15,-21 0-15,22 0 0,-22 21 16,1 21-16,20-21 0,-42 22 0,22 20 16,-22-21-16,-21 22 0,0-1 0,0-20 15,-43 20-15,22 1 0,-21-1 16,0-20-16,-22-1 0,22 0 0,-22 1 16,22-1-16,0 0 0,-22-21 0,22 1 15,21-1-15,-22 0 0,22-21 16,0 0-16,0 0 0,0 0 0,-1 0 15,22-21-15,0 0 16,0-1-16,0-20 16,0 21-16,22 0 0,-1 0 15,0-1-15,0 1 0,0 21 0,0-21 16,1 21-16,-1 0 0,0 0 0,0 21 16,0-21-16,0 21 15,1 1-15,-22-1 0,0 0 0,21 0 16,0 21-16,-21-20 0,0 20 0,21-21 15,0 0-15,0 22 0,-21-22 0,22 0 16,-1 0-16,0 0 0,0 0 16,21 1-16,-20-22 0,-1 0 0,21 0 15,0 0-15,1 0 0,-1 0 16,0 0-16,1 0 0,-1-22 0,0 1 16,1 0-16,20 0 0,-42-21 15,22 20-15,-1 1 0,-21-21 0,0 0 16,1 20-16,-22-20 0,0 21 0,0-21 15,0-1-15,0 22 0,0-21 16,0 21-16,0-1 0,0 1 16,-22 21-16,1 0 0,0 0 15,21 21-15,-21 1 16,21-1-16,-21 0 0,21 21 0,-21-21 16,21 1-16,0 20 0,0-21 0,0 21 15,0-20-15,0 20 0,0-21 0,21 0 16,0 0-16,0 22 0,0-22 15,0 0-15,1-21 16,-1 0-16,0 0 0,21 0 0,-21 0 16,22 0-16,-1 0 0,0 0 0,1-21 15,-1 21-15,0-21 0,1 0 16,-1-1-16,0 1 0,1 21 0,-1-21 16</inkml:trace>
  <inkml:trace contextRef="#ctx0" brushRef="#br0" timeOffset="22447.81">10943 6858 0,'0'-21'15,"0"42"-15,0-63 0,0 21 0,0-22 0,0 22 0,0 0 16,0 0-16,-21 21 16,0 0-16,0 0 0,-1 0 0,1 0 15,0 21-15,0 0 0,0 0 16,0 0-16,-1 1 0,1-1 0,0 0 16,0 21-16,0-21 0,0 22 15,-1-22-15,22 0 0,-21 21 0,21-20 16,-21-1-16,21 21 0,0-21 0,0 0 15,0 1-15,0-1 0,21 0 16,0-21-16,1 0 0,-1 0 16,0 0-16,0 0 0,0-21 0,22 0 15,-22 21-15,0-22 0,0 1 16,21 0-16,-20-21 0,-1 21 0,0-1 16,0-20-16,0 21 0,-21-21 15,0 20-15,21-20 0,-21 21 0,22-21 16,-22 20-16,0 1 0,0 0 0,0 42 47,0 0-47,0 1 0,0 20 15,0-21-15,0 0 0,0 0 0,0 1 16,0 20-16,0-21 0,0 0 16,0 0-16,0 1 0,0-1 0,21 0 15,0 0-15,0 0 0,0 0 0,0 1 16,1-1-16,-1-21 0,21 0 15,0 0-15,-20 0 0,20 0 16,0 0-16,1 0 0,-22 0 0,21-21 16,0-1-16,1 1 0,-1 21 0,0-21 15,-20 0-15,41-21 16,-42 20-16,-21-20 0,21 21 0,-21 0 16,22-22-16,-22 22 0,0 0 0,0-21 15,0 21-15,0-1 0,0-20 0,0 21 16,0 0-16,0 0 15,-22 21-15,1 0 0,0 0 16,0 0-16,0 0 0,21 21 16,-21 0-16,-1 0 0,1 0 15,0 0-15,0 1 0,21 20 0,-21-21 16,21 0-16,-21 0 0,21 22 0,-22-22 16,22 0-16,0 0 0,0 22 0,0-22 15,0 0-15,0 0 16,0 0-16,22-21 0,-1 0 0,0 0 15,0 0-15,0 0 0,0 0 0,1 0 16,-1-21-16,0 21 0,0-21 0,0 0 16,0 0-16,-21-22 0,22 22 15,-1-21-15,0 21 0,-21-22 0,0-20 16,0 20-16,21-20 0,-21-1 16,0 1-16,21-1 0,-21 1 15,0-1-15,0 22 0,0 0 0,0-1 16,0 1-16,0 21 0,0 0 0,0 42 31,0 21-15,-21-21-16,21 22 0,-21-1 0,21 22 15,0-22-15,0 21 0,0 1 0,0-1 16,0-20-16,0 20 0,0-20 16,0 20-16,0-21 0,0 1 0,0-1 15,0 0-15,21 1 0,0-22 0,0 0 16,1 0-16,-1 0 0,21 1 0,-21-22 15,22 0-15,-1 0 16,0 0-16,22-22 0,-22 22 0,22-21 16,-22 0-16,21 0 0</inkml:trace>
  <inkml:trace contextRef="#ctx0" brushRef="#br0" timeOffset="23246.62">13779 6837 0,'64'-21'32,"-43"21"-32,-21-21 0,21 21 15,0-22-15,1 1 0,-22 0 0,21 0 16,0 0-16,-21 0 0,0-1 0,21 1 15,-21-21-15,0 21 0,0 0 16,0-22-16,0 22 0,0 0 0,-21-21 16,0 20-16,0 22 0,-1-21 0,1 21 15,-21 0-15,21 0 0,0 0 16,-22 0-16,22 21 0,-21 1 0,21-1 16,-1 0-16,-20 21 0,21-21 0,0 22 15,-22-1-15,22 0 0,0 1 0,21-1 16,-21 0-16,21-20 15,0 20-15,0 0 0,0-21 0,0 1 0,0 20 16,0-21-16,21 0 0,0-21 16,0 21-16,1-21 0,-1 0 15,0 0-15,21 0 0,-21 0 0,22 0 16,-22-21-16,21 21 0,-21-21 0,1 0 16,20-21-16,-21 20 0,0-20 0,22 0 15,-22-22-15,0 22 0,0-43 16,0 22-16,-21-1 0,21 1 15,-21-1-15,22-20 0,-22 41 0,0-20 0,0 20 16,0 1-16,0 0 16,21 21-16,-21-22 0,0 22 15,0 42-15,0 0 16,0 1-16,0-1 0,-21 0 16,21 21-16,-22 1 0,22-1 0,0 0 15,0 1-15,0 20 0,0-21 0,0 22 16,0-1-16,0-20 0,0 20 0,0-20 15,0-1-15,0 0 0,0 1 16,22-1-16,-22 0 0,42-21 0,-21 1 16,0-1-16,0 0 0,22 0 0,-22-21 15,21 0-15,1 0 0,-1 0 16,-21 0-16,21 0 0,1 0 16,-1-21-16,0 0 0,1 21 0</inkml:trace>
  <inkml:trace contextRef="#ctx0" brushRef="#br0" timeOffset="23731.36">14880 6435 0,'0'0'0,"0"-43"0,0 22 0,0 0 0,-21 0 15,0 21-15,0 0 16,-1 0-16,1 0 0,0 21 16,-21-21-16,21 21 0,-1 22 0,1-22 15,0 21-15,0-21 0,0 22 16,0-1-16,-1 0 0,1-21 15,0 22-15,21-1 0,0-21 0,0 22 16,0-22-16,0 21 0,0-21 16,0 0-16,0 1 0,0-1 0,21-21 15,0 21-15,1-21 0,-1 0 16,0 0-16,0 0 0,0-21 0,0 21 16,22-21-16,-22-1 0,0 1 15,0-21-15,0 21 0,-21-22 0,22 1 16,-1 0-16,0-1 0,-21 1 0,0-21 15,21 20-15,-21 22 0,21-21 16,-21 21-16,0-22 0,0 22 16,0 0-16,0 42 15,0 0 1,0 0-16,0 22 0,0-22 16,0 21-16,0-21 0,0 22 0,0-1 15,-21-21-15,21 22 0,0-1 0,0-21 16,0 21-16,0-20 0,0-1 0,0 21 15,0-21-15,21 0 0,0 1 16,1-22-16,-1 0 16,0 0-16,21 0 0,-21 0 0,1 0 15,-1 0-15,21-22 0,-21 1 16,22 0-16,-22 0 0</inkml:trace>
  <inkml:trace contextRef="#ctx0" brushRef="#br0" timeOffset="24019.29">15600 6033 0,'0'-22'16,"0"44"-16,0-65 0,-21 64 31,-1-21-31,22 22 0,-21-1 0,21 0 16,0 21-16,-21-21 0,0 22 0,21-1 15,-21 0-15,21 1 0,0-1 16,-21 22-16,21-22 0,-22 0 15,22 22-15,-21-22 0,21 0 0,0 1 16,0-1-16,0-21 0,0 22 0,0-22 16,0 0-16,0 0 0,0 0 15,21-21-15,1 0 0,-1 21 0,0-21 16,0 0-16,0 0 0,0 0 0,22 0 16,-22-21-16,21 0 0,-21 21 15,22-21-15,-1 0 0,0 0 0,-20-1 16</inkml:trace>
  <inkml:trace contextRef="#ctx0" brushRef="#br0" timeOffset="24502.54">16129 6498 0,'0'0'0,"0"-21"0,21-21 0,-21 21 0,0-1 15,0 1-15,0 0 0,0 0 0,0 0 16,0 0 0,-21 21-16,0 0 15,0 0-15,-1 0 0,1 21 0,21 0 16,-21 0-16,0 0 0,0 0 0,0 22 15,21-1-15,-22-21 0,22 22 16,-21-1-16,21-21 0,-21 21 0,21-20 16,0 20-16,0-21 0,0 21 0,0-20 15,0-1-15,0 0 16,0 0-16,21-21 16,0 0-16,1 0 0,-1 0 15,0 0-15,0-21 0,0 21 16,-21-21-16,21 0 0,1-1 15,-1-20-15,0 21 0,-21-21 0,21-1 16,0 1-16,0 0 0,-21-1 0,0 22 16,22-21-16,-22 21 0,21-1 0,-21 1 15,0 0-15,0 42 16,0 0 0,0 1-16,0-1 0,-21 21 0,21-21 15,-22 22-15,22-22 16,0 21-16,0-21 0,0 22 0,0-22 15,0 21-15,0-21 0,0 0 0,0 1 16,0-1-16,0 0 0,22-21 0,-1 21 16,0-21-16,21 0 15,-21 0-15,1 0 0,-1 0 0,21 0 16,-21-21-16,22 21 0,-22-21 0,21 0 16,-21-1-16,0-20 0,1 21 0,-1-21 15</inkml:trace>
  <inkml:trace contextRef="#ctx0" brushRef="#br0" timeOffset="24734.74">15325 6054 0,'0'0'0,"-22"0"0,22 21 0,0 0 15,22-21 1,20 0-16,-21 0 0,21 0 0,1 0 16,-1 0-16,0 0 0,1 0 15,-1 0-15,22 0 0,-22 0 16,0 0-16,1-21 0,-1 21 0,0-21 16</inkml:trace>
  <inkml:trace contextRef="#ctx0" brushRef="#br0" timeOffset="25534.48">17949 6414 0,'0'0'16,"0"21"-16,-21-21 0,21-21 16,0-1-16,0 1 15,21 0-15,-21 0 16,21 0-16,1 0 0,-1-1 0,0 1 15,0 0-15,0 0 0,0-21 0,-21 20 16,0 1-16,22-21 0,-22 21 16,0-22-16,0 1 0,0 21 15,0-21-15,0-1 0,0 22 0,0 0 16,0 0-16,0 0 0,-22 21 16,1 0-1,0 21-15,21 21 0,-21-21 0,21 22 16,-21-1-16,0 0 0,21 22 15,-22-22-15,1 22 0,0 20 0,21-20 16,-21 20-16,0 1 0,21 0 0,-21-1 16,-1 1-16,22 0 0,-21-1 15,0 1-15,0 0 0,21-1 0,-21 1 16,0 0-16,-1-1 0,22 1 0,-21-21 16,0-1-16,0 1 0,21-1 15,0-21-15,0 1 0,0-1 0,0 0 16,0-20-16,0-1 0,0 0 15,21-21-15,21 0 0,-20 0 0,-1 0 16,21-21-16,0 21 0,-20-21 0,41-22 16,-21 22-16,1 0 0,-1-21 0,22-1 15,-22 1-15,21 0 0,-20-1 16,-1-20-16,0 20 0,1-20 0,-22 21 16,0-22-16,-21 1 0,0 20 0,0-20 15,0 20-15,-21 1 0,-21 0 16,20-1-16,-20 1 0,-21 21 15,20-21-15,-20 20 0,20 1 0,-20 0 16,-1 0-16,22 0 0,-21 21 0,20-21 16,1 21-16,0 0 0,-1 0 15,22-22-15,-21 22 0,42-21 16,21 0 0,0 21-1,21 0-15,-20-21 0,20 21 0,0-21 16,1 21-16,-1-21 0,0-1 0,1 22 15</inkml:trace>
  <inkml:trace contextRef="#ctx0" brushRef="#br0" timeOffset="25906.59">18267 6477 0,'0'-21'0,"-21"-85"16,21 85-1,0 0-15,21 0 16,0-1-16,21 22 0,-21-21 0,1 21 15,-1 0-15,0 0 0,21 0 0,-21 0 16,1 0-16,20 0 0,-21 21 16,0 1-16,0-1 0,1 21 0,-1-21 15,0 22-15,-21-22 0,0 21 16,21-21-16,-21 22 0,21-22 0,-21 0 16,0 0-16,0 0 0,0 0 15,-21-42 16,21 0-31,0 0 16,0 0-16,0 0 0,0-1 0,0-20 16,0 21-16,21-21 0,-21-1 0,21 22 15,1-21-15,-1 21 0,-21-1 16,21 1-16,0 0 0,0 0 0,0 21 16,1-21-16,-1 21 0,0 0 0,0 0 15,0 0-15,22 0 16,-22-21-16,0 21 0,21 0 0,-21 0 15</inkml:trace>
  <inkml:trace contextRef="#ctx0" brushRef="#br0" timeOffset="26754.92">19410 6202 0,'0'21'0,"0"-42"0,-21 63 16,-1-42-16,1 21 0,0 1 0,0-1 15,0 0-15,21 0 0,-21 0 0,-1 22 16,22-22-16,-21 0 0,21 0 0,0 0 15,0 0-15,0 1 0,0-1 16,0 0-16,0 0 0,21-21 0,1 0 16,-1 21-16,0-21 0,0 0 15,0 0-15,0 0 0,1 0 16,-1 0-16,0-21 0,0 0 0,0 0 16,-21 0-16,21-1 0,-21 1 15,0 0-15,0-21 0,0 21 16,0-22-16,0 22 0,0 0 0,0-21 15,0 20-15,22 1 0,-1 0 0,-21 0 16,21 0-16,0 21 0,0 0 16,0 0-16,1 0 0,-1 0 15,0 0-15,0 21 0,0 0 0,0-21 16,-21 42-16,22-20 0,-1-1 16,0 0-16,0 21 0,-21-21 15,21 22-15,-21-22 0,21 21 0,-21-21 16,0 1-16,22 20 0,-22-21 0,0 0 15,0 0-15,0 1 0,0-1 16,0 0-16,-22-21 16,1 0-16,21-21 15,-21 0 1,21-1-16,0 1 0,0-21 16,0 21-16,0 0 0,0-22 0,21 1 15,0 21-15,1-22 0,-1 1 16,0 0-16,0 21 0,21-1 0,-20-20 15,20 21-15,-21 21 0,0-21 16,22 21-16,-22 0 0,0 0 0,0 0 16,0 21-16,-21 0 0,0 0 15,21 0-15,-21 1 0,0-1 0,22 21 16,-22-21-16,0 0 0,0 22 0,0-22 16,0 0-16,0 21 0,0-20 15,0-1-15,-22 0 0,22 0 16,-21-21-16,0 0 0,21 21 15,0-42 1,0 0 0,0 0-16,0 0 0,21-22 0,0 22 15,1 0-15,-1-21 0,0-1 16,21 22-16,-21-21 0,22 21 16,-1-22-16,0 22 0,1 0 0,20 0 15,-20 21-15,-1 0 0,0 0 0,-21 0 16,22 21-16,-22-21 0,0 21 15,0 0-15,-21 22 0,0-22 0,0 21 16,0-21-16,0 22 0,0-1 0,0-21 16,0 0-16,0 22 0,-21-22 15,0 0-15,0 0 0,21 0 16,-21 0-16,-1-21 0,22 22 0,-21-22 16,0 0-16</inkml:trace>
  <inkml:trace contextRef="#ctx0" brushRef="#br0" timeOffset="27490.49">22161 5821 0,'22'0'31,"-1"-21"-31,0 0 16,0-1-16,21 22 0,-20-21 16,-1 0-16,0 0 0,21 0 0,-21-22 0,22 22 15,-22 0-15,0 0 16,0-21-16,0 20 0,-21 1 0,0 0 16,0 0-16,0 0 0,-21 21 0,0-21 15,-21 21-15,-1 0 0,22 0 16,-21 0-16,0 0 0,-22 0 0,22 21 15,-1 0-15,1 0 0,21 0 0,-21 0 16,20 22-16,1-22 0,0 21 16,21 1-16,0-22 0,0 21 0,0-21 15,0 0-15,21 22 0,-21-22 16,21 0-16,1 0 0,-1 0 16,0-21-16,21 22 0,-21-1 0,1-21 15,-1 0-15,21 0 0,-21 0 0,0 0 16,22 0-16,-22 0 0,0 0 15,0 0-15,-42 0 16,0 0-16,-21 0 16,20 0-16,-20 0 0,-21 21 15,20-21-15,1 21 0,0 0 0,-22 0 16,22 1-16,21-1 0,-22 0 0,22 21 16,0-21-16,0 1 0,21-1 15,0 0-15,0 0 0,0 0 0,21 0 16,0 1-16,0-22 0,0 21 15,22-21-15,-22 21 0,21-21 16,1 0-16,-1 0 0,0 0 0,1 0 16,-1 0-16,21 0 0,-20-21 0,-1 0 15,0 21-15,1-22 0,-1 1 0,-21 21 16,22-21-16,-22 0 0,0 0 16,0 0-16</inkml:trace>
  <inkml:trace contextRef="#ctx0" brushRef="#br0" timeOffset="27701.28">22648 5990 0,'0'0'16,"21"-42"-16,-21 21 0,0 0 0,0-1 15,22 22 1,-22 22-16,21-1 16,-21 0-16,21 0 0,-21 0 15,0 22-15,21-22 0,0 0 0,-21 21 16,0-21-16,21 22 0,1-22 0,-1 0 16,-21 0-16,0 0 0,21 1 15,0-1-15,-21 0 0,0 0 16,21-21-16,0 0 15,1 0 1,-1-21-16,0 0 16,0 0-16</inkml:trace>
  <inkml:trace contextRef="#ctx0" brushRef="#br0" timeOffset="27911.16">23135 5906 0,'0'0'0,"0"-22"0,-21 22 31,0 22-31,0-22 0,-1 21 0,-20 21 16,21-21-16,0 0 0,-22 1 0,1 20 16,21-21-16,-21 0 0,20 22 15,-20-22-15,21 0 0,0 0 0,0 0 16,-1 0-16,22 1 0,0-1 0,0 0 16,0 0-16,22-21 15,-1 0-15,0 0 0,21 0 16,-21 0-16,22-21 0,-1 0 0,0 0 15</inkml:trace>
  <inkml:trace contextRef="#ctx0" brushRef="#br0" timeOffset="29750.75">23707 5355 0,'0'0'0,"0"-21"0,0 0 0,0 0 16,0 0-16,0 42 15,-22 0-15,1 0 16,0 0-16,0 0 0,0 22 16,21-1-16,-21 0 0,-1 1 0,1-1 0,21 22 15,-21-22-15,0 21 16,21-20-16,-21 20 0,0-20 0,21 20 16,0-21-16,0 1 0,-22-1 0,22 0 15,0-20-15,0 20 0,0-21 0,0 21 16,0-20-16,0-1 0,22 0 15,-1 0-15,0 0 0,0-21 0,0 0 16,0 0-16,1 0 0,-1 0 0,21 0 16,-21 0-16,0 0 0,22-21 15,-22 0-15,21 21 0,-21-21 0,22 0 16,-22-1-16,0-20 0,21 21 0,-20 0 16,-1-22-16,0 22 15,0-21-15,-21 21 0,0-22 0,21 22 16,-21 0-16,0 0 0,0 0 0,0 0 15,-21 21 1,0 0-16,0 0 0,0 21 0,-1-21 16,1 21-16,0 0 0,0 0 0,0 0 15,0 1-15,-1-1 0,1 21 0,0-21 16,21 0-16,0 1 0,0-1 16,0 0-16,0 0 0,0 0 0,0 0 15,0 1-15,0-1 0,21-21 0,-21 21 16,21 0-16,1-21 0,-1 0 15,0 0-15,21 0 0,-21 0 16,1 0-16,20 0 0,-21 0 0,21 0 16,-20-21-16,20 0 0,0 0 15,-21 21-15,22-22 0,-22 1 0,21 0 16,-21-21-16,1 21 0,-1-1 0,-21-20 16,0 21-16,21-21 0,-21 20 0,0 1 15,0 0-15,-21 21 16,0 0-16,-1 0 15,1 0-15,21 21 16,0 0-16,-21 1 0,21-1 16,0 0-16,0 0 0,0 0 0,0 0 0,0 1 15,0-1-15,0 0 0,0 0 16,0 0-16,21 0 0,-21 1 16,21-22-16,1 21 0,-1 0 0,0-21 15,0 0-15,21 0 0,-20 0 0,-1 0 16,21 0-16,-21 0 0,22 0 15,-1-21-15,-21 21 0,0-21 0,22 21 16,-22-22-16,0 1 0,21 0 0,-21 0 16,1-21-16,-1 20 0,-21 1 0,21-21 15,-21 21-15,0 0 0,0-1 16,0 1-16,0 0 0,-21 21 16,0 21-16,-1 0 15,22 1-15,-21-1 16,0 0-16,0 0 0,0 0 0,21 0 15,0 1-15,-21-1 0,-1 0 0,22 0 16,0 0-16,0 0 0,-21 1 16,21-1-1,0-42 17,0-1-17,0 1-15,21 0 0,1 0 16,-22 0-16,21 0 0,0-1 0,0 1 15,0 0-15,0 0 0,1 0 16,-1 0-16,0-1 0,0 1 16,0 21-16,0 0 0,1 0 0,-1 0 15,0 21-15,0-21 0,-21 22 0,21-1 16,-21 0-16,0 0 0,0 21 16,0-20-16,0-1 0,0 0 0,0 0 15,21 0-15,-21 0 0,22 1 0,-1-22 16,-21 21-16,21 0 0,0-21 15,0 0-15,22 21 0,-22-21 0,21 0 16,-21 0-16,0 0 0,22 0 16,-22 0-16,21-21 0,-21 0 15,1 21-15,-1-21 0,0-1 0,0 1 16,0 0-16,0-21 0,-21 21 0,22-1 16,-22-20-16,0 0 0,0 21 0,0-1 15,0-20-15,0 21 0,0 0 16,-22 21-16,1 0 0,0 0 0,0 0 15,0 0-15,0 0 0,-1 21 0,1 0 16,0 0-16,0 0 0,0 1 16,21 20-16,-21-21 0,21 0 0,-22 0 15,22 22-15,0-22 0,-21 0 16,21 0-16,0 0 0,0 1 16,0-1-16,21-21 15,1 0-15,-1 0 0,0 0 16,0 0-16,0 0 0,0-21 15,1-1-15,-1 1 16,0 0-16,0 0 0,-21 0 0,21 0 16,0-1-16,-21-20 0,22 21 0,-22 0 15,21 0-15,-21-1 0,21 1 0,-42 21 32,21 21-17,-21 1-15,21-1 0,-22 0 16,22 0-16,0 0 0,0 22 15,0-22-15,0 0 0,0 0 0,0 0 16,0 0-16,0 1 0,22-22 16,-1 21-16,0-21 0,0 0 15,0 0-15,0 0 0,1 0 16,-1 0-16,0 0 0,0-21 0,0 21 16,0-22-16,1 1 0,-22 0 0,21-21 15,0 21-15,0-22 0,0 1 16,-21 0-16,21-22 0,1 22 0,-1-22 15,-21-20-15,21 20 0,0 1 0,-21-1 16,21 1-16,-21-1 0,21 22 16,-21-1-16,0 1 0,0 21 15,0 0-15,-21 42 16,-21 0-16,21 0 16,0 22-16,-22-1 0,22 0 0,-21 1 15,21 20-15,-1 1 0,1-1 0,21 1 16,0-1-16,0 1 0,0-22 15,0 21-15,0-20 0,21-1 0,1 0 16,20 1-16,-21-22 0,0 0 0,0 21 16,22-20-16,-22-22 0,21 21 15,-21-21-15,22 0 0,-1 0 0,-21 0 16,22 0-16,-1 0 0,0 0 16,-21-21-16,22-1 0,-22 1 0,21 0 15</inkml:trace>
  <inkml:trace contextRef="#ctx0" brushRef="#br0" timeOffset="30027.75">23855 5567 0,'0'0'0,"0"21"0,21-21 31,0 0-31,21 0 0,-20 0 0,20-21 16,0 21-16,1-21 0,-1 21 16,0 0-16,1-21 0,-1 21 0,-21 0 15,21 0-15,-20 0 0,-1 0 0</inkml:trace>
  <inkml:trace contextRef="#ctx0" brushRef="#br0" timeOffset="30583.18">13779 7535 0,'0'0'0,"-21"-21"16,0 21-16,0 21 16,21 22-1,-21-22-15,21 21 0,0 22 0,0-22 16,0 22-16,-21 20 0,21-20 0,-22-1 16,22 1-16,-21-1 0,21 1 0,-21-1 15,21-20-15,0-1 0,0 0 16,0-21-16,0 22 0,0-22 15,0 0-15,0 0 0,21-21 16,0 0 0,1-21-1,-22 0-15</inkml:trace>
  <inkml:trace contextRef="#ctx0" brushRef="#br0" timeOffset="33211.74">13568 7959 0,'0'0'0,"0"-43"0,0 1 15,0 0-15,0 21 0,0-22 0,0 22 16,0-21-16,0 21 0,21-22 0,0 22 16,21 0-16,-20 0 0,20 21 15,-21 0-15,21 0 0,1 0 16,-1 0-16,0 21 0,1 0 0,-1 0 0,0 22 16,-20-1-16,-1-21 0,-21 21 15,0 1-15,0-1 0,0 0 16,-21 1-16,-22-1 0,22-21 0,-21 22 15,-1-1-15,22-21 0,-21 0 0,0 22 16,-1-22-16,22 0 0,-21-21 16,21 21-16,-22 0 0,22-21 0,0 0 15,0 0-15,0 0 0,-1-21 16,22 0-16,0 0 16,0 0-16,0-1 0,0 1 15,22 21-15,-1 0 0,0 0 16,0 0-16,0 21 15,-21 1-15,21-1 0,1 21 16,-22-21-16,21 0 0,0 22 0,0-22 16,-21 0-16,21 21 0,0-20 0,1-1 15,-1 0-15,0 0 0,0 0 16,0-21-16,0 21 0,1-21 0,20 0 16,-21 0-16,21 0 0,-20 0 0,20 0 15,-21 0-15,21 0 0,1 0 0,-1-21 16,-21 0-16,22 21 0,-22-21 15,21 0-15,-21-22 0,0 22 0,1-21 16,-1 21-16,-21-22 0,0 1 0,21 0 16,-21-1-16,0 1 0,0 21 15,0-21-15,0 20 0,0 1 16,0 0-16,-21 21 16,0 21-16,21 0 15,0 1-15,-22-1 0,22 0 16,0 21-16,-21-21 0,21 1 0,0 20 15,0-21-15,0 21 0,0-20 0,0-1 16,21 0-16,1 0 0,-22 0 0,21 0 16,0 1-16,0-22 0,0 21 15,0-21-15,1 0 0,-1 0 16,0 0-16,0 0 0,0 0 0,0 0 16,22-21-16,-22-1 0,0 22 0,21-21 15,-20 0-15,20 0 0,-21 0 16,0-22-16,0 22 0,1-21 0,-1 0 15,-21 20-15,21-20 0,-21 21 0,0 0 16,0 0-16,0-1 0,-21 22 16,0 0-16,21 22 15,0-1-15,-22 0 0,22 0 16,0 0-16,0 0 0,0 1 0,0 20 16,0-21-16,22 0 0,-1 0 15,-21 1-15,21-1 0,0 0 16,-21 0-16,21-21 0,0 21 0,-21 0 15,22-21-15,-1 0 0,0 0 16,-21-21 15,-21 0-31,0 21 0,-1-21 16,1 0-16,0 0 0,0-1 16,0 22-1,21 22 1,0-1-16,0 0 15,0 0-15,21 0 0,-21 0 16,21-21-16,0 22 16,0-22-16,22 0 0,-22 0 0,0 0 15,21 0-15,1 0 0,-22 0 0,42 0 16,-20 0-16,-1-22 0,0 1 0,1 21 16,-1-21-16,0 0 0,1 0 15,-22 0-15,0-1 0,0 1 0,0-21 16,-21 21-16,0-22 0,0 1 0,22 0 15,-22-1-15,0 22 0,0-21 16,0 21-16,0 0 0,0-1 0,0 1 16,-22 42-1,22 1-15,0-1 0,0 0 0,-21 21 16,21-21-16,0 22 16,0-22-16,-21 21 0,21 1 0,0-22 15,0 21-15,0-21 0,0 0 0,21 1 16,0-1-16,-21 0 0,22 0 15,-1 0-15,0-21 0,0 0 16,21 0-16,-20 0 0,-1 0 0,0 0 16,21 0-16,-21 0 0,1-21 0,-1 0 15,0 0-15,0 0 0,0-1 16,-21 1-16,0 0 0,0-21 0,0 21 16,0-22-16,0 1 0,0 0 0,-21-1 15,21 1-15,-21 21 0,0-22 16,0 22-16,-1 0 0,1 0 15,0 0-15,0 21 0,-21 0 0,20 0 16,1 0-16,0 21 0,0 0 0,0 0 16,-22 0-16,22 22 0,21-22 0,-21 21 15,21 1-15,-21-1 0,21-21 16,0 21-16,0 1 0,0-22 0,0 21 16,21-21-16,0 22 0,-21-22 0,21 0 15,1 0-15,-1-21 0,-21 21 16,21-21-16,0 0 0,0 0 0,22 0 15,-22 0-15,0 0 0,0 0 16,0-21-16,22 21 0,-22-21 0,0 0 16,0 0-16,21 0 0,-20-22 15,-1 22-15,0-21 0,21 21 0,-21-22 16,1 1-16,-22 21 0,21-22 0,-21 22 16,21 0-16,-21 0 0,0 0 0,0 0 15,0 42 16,0 0-31,0 0 0,0 0 16,0 22-16,0-22 0,0 0 16,0 0-16,0 21 0,0-20 0,0-1 15,0 0-15,0 0 0,0 0 0,0 0 16,21 1-16,0-1 0,0 0 16,1-21-16,-1 0 0,0 0 15,0 0-15,0 0 0,0 0 16,1 0-16,-1 0 0,21-21 0,-21 0 15,0 21-15,1-22 0,-1 1 0,0-21 16,-21 21-16,21 0 0,-21-1 16,21-20-16,-21 21 0,0 0 0,0 0 15,0-1-15,21 1 0,-21 0 0,0 42 47,0 0-47,0 1 0,0-1 16,0 0-16,-21 0 0,21 21 0,0-20 15,0-1-15,0 0 16,0 0-16,0 0 0,0 0 0,0 1 16,0-1-16,0 0 15,21-21-15,1 0 0,-1 0 16,0 0-16,0 0 0,0 0 16,0 0-16,1 0 0,-1-21 0,0 0 15,0 21-15,0-22 0,0 1 16,1 0-16,-1-21 0,-21 21 0,21-1 0,-21-20 15,21 21-15,-21 0 16,21 0-16,-21-1 0,0 1 0,0 42 47,0 1-47,0-1 0,0 0 16,0 0-16,0 21 0,0-20 15,0-1-15,21 0 0,-21 0 16,0 0-16,0 0 0,22 1 15,-22-1-15,0 0 0,21-21 16,0 21-16,0-21 0,0 0 16,0 0-16,1 0 0,-1 0 0,0 0 15,0 0-15,0 0 0,0 0 16,1 0-16,20 0 0,-21-21 0,0 0 16,0 21-16,1-21 0,-22-1 15,21 1-15,0 0 0,-21 0 0,0 0 16,0 0-16,21-1 0,-21-20 15,0 21-15,0 0 0,21 0 16,-42 42 15,0 0-31,21 0 16,-21-21-16,21 21 0,0 0 0,-21 1 16,21-1-16,-22 0 0,22 0 0,0 0 15,0 0-15,0 1 16,0-1-16,0 0 0,22-21 15,-1 0-15,0 21 16,0-21-16,0 0 0,0 0 0,1 0 16,-1 0-16,0 0 0,0 0 15,0-21-15,0 21 0,1-21 0,-1 0 16,0 21-16,0-22 0,0 1 0,0 0 16,1 0-16,-1 0 0,-21 0 0,21-1 15,-21 1-15,21 21 0,-21-21 16,0 42 15,0 0-15,0 1-16,0-1 0,0 0 15,0 0-15,0 0 0,0 0 16,0 1-16,0-1 0,0 0 16,0 0-16,0 0 15,-21-21 1,0 0-1,0 0-15,-1 0 16,1 0 0,0 0-16,0 0 15,0 0-15</inkml:trace>
  <inkml:trace contextRef="#ctx0" brushRef="#br0" timeOffset="34051.22">5165 11049 0,'0'0'0,"0"21"0,0 0 16,0 43-16,0-22 15,0 22-15,0-1 0,0 22 0,0-22 16,0 1-16,0 21 0,-22-22 0,22 1 16,-21-1-16,21 22 0,-21-22 15,21 1-15,0-22 0,-21 22 0,0-22 16,21 0-16,-21 1 0,21-22 0,0 21 16,0-21-16,0 0 15,0-42 1,0 0-16,0 0 15,0 0-15,0 0 16,0-22-16</inkml:trace>
  <inkml:trace contextRef="#ctx0" brushRef="#br0" timeOffset="34375.04">4911 11578 0,'0'0'0,"-22"-42"0,1 21 16,0 0-16,0-1 0,21-20 15,0 21-15,0 0 0,0-22 0,21 1 16,0 21-16,0-21 0,22-1 0,-1 1 16,0 21-16,1 0 0,-1-22 15,22 43-15,-22-21 0,21 21 0,-20 0 16,20 0-16,-20 21 0,20 0 0,-42 22 16,22-1-16,-22 22 15,-21-1-15,0-21 0,0 22 0,-21-22 16,-1 22-16,-20-22 0,0 22 0,-1-22 15,1 0-15,0-21 0,-1 22 16,1-22-16,21 21 0,-21-21 0,20 1 16,1-22-16,0 21 0,21 0 15,21-21 17,0-21-32,1 0 0</inkml:trace>
  <inkml:trace contextRef="#ctx0" brushRef="#br0" timeOffset="35150.58">5863 12107 0,'0'0'0,"0"22"0,21-22 16,0 0-16,1 0 0,-1 0 15,-21-22-15,21 22 0,-21-21 16,21 0-16,-21 0 0,21 0 0,-21 0 15,0-1-15,0 1 0,0 0 0,0 0 16,0 0-16,0 0 0,-21-22 16,0 22-16,0 0 0,-22 0 0,22 0 15,0 21-15,0 0 0,0 0 16,0 0-16,-1 0 0,1 0 0,-21 21 16,21 0-16,0 21 0,-1-21 15,-20 22-15,21-1 0,21 0 0,-21 1 16,21-22-16,0 21 0,-21 1 0,21-22 15,0 21-15,0-21 0,0 0 16,21 1-16,0-1 0,0-21 0,0 0 16,0 0-16,1 0 0,-1 0 15,21 0-15,-21 0 16,0-21-16,1-1 0,-1 1 0,0 0 0,21-21 16,-21 21-16,1-22 0,-1 1 0,0 21 15,0-22-15,-21 1 16,21 0-16,0-1 0,-21 22 0,22-21 15,-22 21-15,0 0 0,0-1 0,0 44 32,0 20-17,0-21-15,0 0 0,0 0 16,0 22-16,0-22 0,0 21 16,0-21-16,0 22 0,21-22 0,0 21 15,-21-21-15,21 1 0,0-1 16,-21 0-16,21 0 0,1-21 0,-1 0 15,0 0-15,0 0 0,0 0 16,0 0-16,22 0 0,-22-21 0,21 21 16,-21-21-16,22 0 0,-1-1 0,-21-20 15,22 21-15,-22-21 0,0 20 16,0-20-16,0 0 0,-21 21 0,0-22 16,0 22-16,0 0 0,0 0 0,0 0 15,-21-1-15,-21 22 16,21 0-16,-1 0 0,1 22 0,0-1 15,-21-21-15,21 21 0,21 0 16,0 0-16,0 0 0,0 1 16,0-1-16,0 21 0,0-21 0,0 0 15,21 22-15,-21-22 0,21 0 0,0 0 16,0 0-16,0 1 0,1-1 16,-1 0-16,0-21 0,0 21 0,0-21 15,0 0-15,1 0 0,-1 0 16,0 0-16,21 0 0</inkml:trace>
  <inkml:trace contextRef="#ctx0" brushRef="#br0" timeOffset="37511.29">7281 11853 0,'0'0'0,"21"-42"0,-21 21 15,0 0-15,0 0 0,0-1 16,0 1-16,-21 21 15,0 0-15,0 0 0,0 0 0,0 0 16,-1 0-16,1 0 0,0 21 0,-21 1 16,21-1-16,-1 0 0,-20 0 15,21 21-15,0-20 0,0 20 0,-1-21 16,1 21-16,21-20 0,0-1 0,0 21 16,0-21-16,0 0 0,0 1 15,0-1-15,0 0 0,0 0 0,21-21 16,1 0-16,-1 21 0,0-21 15,0 0-15,0 0 0,0 0 0,1 0 16,-1-21-16,0 0 0,0 0 16,0 0-16,0-1 0,1 1 0,-1 0 15,0-21-15,0 21 0,0-22 0,-21 22 16,0-21-16,0-1 0,0 22 16,21-21-16,-21 21 0,0 0 0,0-1 15,0 1-15,0 42 31,0 1-31,0-1 16,0 0-16,0 21 0,-21-21 0,21 1 16,0 20-16,0-21 0,0 0 15,0 22-15,0-22 0,0 0 16,21 0-16,1 0 0,-1 0 0,0 1 16,0-22-16,0 0 0,0 0 15,1 0-15,-1 0 0,0 0 0,0-22 16,0 22-16,0-21 0,1 0 15,-1 0-15,0 0 0,0 0 0,0-22 16,-21 22-16,21-21 0,-21 21 0,22-1 16,-22-20-16,0 21 0,0 0 15,0 0-15,0-1 0,0 44 32,0-1-17,0 0-15,0 0 16,0 21-16,0-20 0,0-1 0,0 0 15,0 0-15,0 21 0,0-20 0,0-1 16,0 0-16,0 0 0,0 0 16,0-42 15,0 0-15,0 0-16,21 0 0,-21-1 15,0 1-15,21-21 0,-21 21 16,0-22-16,21 22 0,0 0 0,-21-21 0,21 21 15,1-1-15,-22 1 0,21 0 16,0 21-16,-21-21 0,21 21 16,0 0-16,0 0 0,1 0 15,-1 0-15,0 21 0,-21 0 16,21 0-16,-21 1 0,21 20 16,-21-21-16,0 0 0,0 0 0,21 22 15,-21-22-15,22 0 0,-22 0 0,0 0 16,0 1-16,0-1 0,0 0 15,21 0-15,0-21 32,-21-21-32,0 0 15,0 0-15,21-1 0,-21 1 16,21 0-16,-21-21 0,0 21 0,21-1 16,1-20-16,-1 0 0,0 21 0,0-22 15,-21 22-15,21 0 0,0 0 0,1 0 16,-1-1-16,0 22 0,0 0 15,0 0-15,0 0 16,-21 22-16,0-1 0,0 0 16,0 0-16,0 21 15,0-20-15,0-1 0,0 0 0,0 0 16,0 0-16,0 0 0,0 22 16,0-22-16,0 0 0,0 0 0,22 0 15,-1 1-15,0-1 16,0-21-16,0 0 0,0 0 0,1 0 15,-1 0-15,21 0 0,-21 0 0,0 0 16,22-21-16,-22 21 0,21-22 0,-21 1 16,22 0-16,-22 0 0,0 0 15,0 0-15,0-1 0,1 1 0,-22 0 16,0 0-16,21-21 0,-21 20 0,0 1 16,0-21-16,0 21 0,0 0 15,0-1-15,0 1 0,-21 21 16,-1 0-16,1 0 0,0 0 15,21 21-15,-21 1 0,21-1 16,-21 0-16,21 0 0,0 0 16,0 0-16,0 1 0,0 20 0,0-21 15,0 0-15,0 22 0,0-22 0,21 0 16,-21 0-16,21 0 0,0 0 0,0 1 16,1-1-16,-1 0 0,0-21 15,21 0-15,-21 0 0,1 0 0,20 0 16,-21 0-16,0 0 0,22-21 0,-22 0 15,0-1-15,0 1 0,21 0 16,-20-21-16,-1 21 0,0-22 16,0 1-16,0 0 0,0-1 0,1 1 15,-1-22-15,-21 22 0,21-21 0,-21-1 16,21 1-16,-21-1 0,21 22 16,-21-1-16,0-20 0,0 42 0,0-22 15,0 22-15,0 0 0,0 0 0,-21 42 31,21 21-15,-21-20-16,21 20 0,0 0 0,-21 1 16,21-1-16,0 0 0,0 1 0,0-1 15,0 0-15,0 1 0,0-1 16,0 0-16,0 1 0,0-1 16,0 0-16,0-21 0,0 22 0,0-22 15,0 21-15,0-21 0,0 1 0,0-1 16,0 0-16,21 0 0,0 0 15,0 0-15,0-21 0,1 0 0,-1 0 16,21 0-16,-21 0 0,22 0 0,-22 0 16,21-21-16,-21 0 0,0 21 0,22-21 15,-22 0-15,0 0 0,0-1 16,0 1-16,1 0 0,-1 0 0,0-21 16,0 20-16,-21 1 0,0 0 0,0 0 15,0 0-15,0 0 16,0-1-16,-21 22 15,0 0-15,0 0 16,21 22-16,-22-1 0,1 0 16,21 0-16,-21 0 0,21 0 0,0 1 15,0-1-15,0 0 0,0 0 16,0 0-16,0 0 0,0 1 0,0-1 16,0 0-16,0 0 0,21-21 0,0 21 15,1-21-15,-1 0 16,21 0-16,-21 0 0,0 0 0,1 0 15,20-21-15,-21 0 0,21 0 0,-20 0 16,-1-1-16,21 1 0,-21 0 16,0 0-16,1 0 0,-1-22 15,0 22-15,0 0 0,0 0 0,-21 0 16,0 0-16,21-1 0,1 22 16,-22 22-1,0-1 1,0 0-16,0 0 0,0 0 0,0 0 15,0 1-15,0-1 0,0 0 16,0 0-16,0 0 0,0 0 0,0 1 16,0-1-16,0 0 15,21 0-15,0-21 16,0 21-16,0-21 0,22 0 16,-22 0-16,0 0 0,0 0 0,0-21 15,0 21-15,1-21 0,-1 0 16,21 21-16,-21-21 0,0-1 0,1 1 15,-1-21-15,0 21 0,-21 0 0,0-22 16,21 22-16,-21 0 0,0-21 0,0 20 16,0 1-16,0 0 0,0 0 15,-21 21 1,21 21-16,0 0 16,0 0-16,0 1 0,0-1 0,0 0 15,0 0-15,0 21 0,0-20 16,0-1-16,0 0 0,0 0 15,0 0-15,0 0 0,-21 1 0,21-1 16,0 0-16,-21 0 0,21 0 0,-22 0 16,1 1-16,0-22 15,0 21-15,0-21 16,0 0-16,-1 0 0,1 0 16,0-21-16,0-1 0,0 1 0,0 0 15,21 0-15,-22-21 0</inkml:trace>
  <inkml:trace contextRef="#ctx0" brushRef="#br0" timeOffset="37795.19">9102 11303 0,'0'0'0,"21"0"16,0 0-16,0 0 0,21 0 0,-20 0 15,20-21-15,0 21 0,22 0 16,-22 0-16,0 0 0,1-21 0,-1 21 16,0 0-16,1 0 0,-1-21 15,0 21-15,-20 0 0,-1 0 0,0 0 16,0 0-16,-21-22 15,-21 22-15</inkml:trace>
  <inkml:trace contextRef="#ctx0" brushRef="#br0" timeOffset="39518.62">4318 11007 0,'0'0'0,"42"0"15,-21 0-15,1 0 0,-1 0 16,21 0-16,-21 0 0,22 0 16,20 0-16,-21 0 0,22 0 15,-1 0-15,1-21 0,-1 21 0,22-22 16,-21 22-16,20 0 0,-20 0 0,20-21 15,22 21-15,-21 0 0,42 0 0,-21-21 16,21 21-16,0 0 0,0 0 16,21-21-16,0 21 0,21 0 0,-20 0 15,20 0-15,0 0 0,1 0 0,-1 0 16,0 0-16,1 0 0,-1 0 16,0 0-16,1 0 0,-22 0 0,21 0 15,-21 0-15,22 21 0,-22-21 16,0 0-16,0 0 0,0 21 15,0-21-15,1 0 0,-1 0 0,0 21 0,-21-21 16,21 0-16,-21 0 0,0 22 16,0-22-16,-21 21 0,0-21 0,0 0 15,-1 0-15,-20 21 0,-21-21 16,20 0-16,-20 0 0,-22 0 0,22 21 16,-22-21-16,0 0 0,1 0 0,-1 0 15,-21 0-15,21 0 0,-20 0 0,20 0 16,-21 0-16,0 0 0,0 0 15,1 0-15,-22 21 63,0 0-63,0 1 0,0 20 16,0-21-16,0 0 0,0 0 0,0 22 15,0-22-15,0 21 0,0-21 0,0 22 16,-22-1-16,22 0 0,-21 1 15,21-1-15,0 0 0,0 1 0,0-1 16,0 0-16,0 1 0,0 20 0,0-20 16,0 20-16,0-21 0,0 1 0,0 20 15,0-20-15,0 20 0,0-21 16,0 1-16,0-1 0,0 0 16,0-20-16,0 20 0,0-21 0,0 21 15,0-20-15,0-1 0,0 0 16,-21 0-16,0-21 15,0 21-15,0-21 16,-1 0-16,1 0 0,0 0 16,0 0-16,0 0 0,0 0 0,-22 0 15,22 0-15,-21 0 0,-22 0 16,1 0-16,-1 0 0,1 0 0,-22 0 16,0 0-16,1 0 0,-1 0 0,-21 0 15,0 21-15,1-21 0,-1 0 0,0 0 16,0 0-16,-21 22 0,21-22 15,-21 0-15,21 0 0,-21 0 16,0 0-16,0 0 0,0 21 0,-21-21 16,0 0-16,0 0 0,0 0 0,0 0 15,-22 0-15,1 21 0,0-21 16,-1 0-16,-20 0 0,20 21 0,-20-21 16,21 21-16,-1-21 0,1 21 0,0 1 15,20-22-15,-20 21 0,21 0 0,0 0 16,21 0-16,0-21 0,0 21 15,0 1-15,0-1 0,21-21 0,-21 21 16,21-21-16,-21 0 0,21 0 16,-21 0-16,21 0 0,1 0 15,20 0-15,-21 0 0,21 0 0,22 0 16,-22 0-16,22 0 0,20 0 0,1-21 16,0 21-16,21 0 0,-1-21 15,1 21-15,0-22 0,0 22 16,21-21-16,0 0 15,0 0 17,0 0-32,0 0 15,21 21 1,0-22-16,-21 1 0,0 0 16,21 21-16,-21-21 0,0 0 15,0 0-15,0-1 16,0 1-16,0 0 0,0 0 0,0 0 15,0 0-15,0-22 0,-21 1 0,21 0 16,0-1-16,0-20 0,0 20 16,0-41-16,0 20 0,0 1 0,0-22 15,0 22-15,0-22 0,0 21 16,0-20-16,21-1 0,1 22 0,-22-1 16,21-21-16,0 22 0,0 21 0,21-22 15,-20 22-15,-1 21 16,0-22-16,21 22 0,-21 0 0,1 0 15,-1 0-15,0-1 0,0 22 16,0 0-16,0 0 78,1 0-78,-1 0 16</inkml:trace>
  <inkml:trace contextRef="#ctx0" brushRef="#br0" timeOffset="40480.39">12150 11642 0,'0'0'0,"-22"0"0,1 0 15,-21 0-15,21-21 0,0 21 16,-1 0-16,1 0 0,0 0 16,0 0-16,0 0 0,0 0 0,-1 0 15,44 0 16,-1 0-31,21 0 0,0 0 16,1 0-16,20 0 0,1-22 0,20 22 16,1 0-16,0 0 0,-1 0 15,1 0-15,0 0 0,21-21 0,-1 21 16,-20 0-16,21 0 0,-21 0 0,20-21 16,-20 21-16,-21 0 0,20 0 0,-20 0 15,-22 0-15,22-21 0,-22 21 16,0 0-16,-21 0 0,22 0 15,-22 0-15,0 0 16,-42 0 0,0 0-1,0 0-15,-1 0 0,1 0 0,0 0 16,-21 0-16,-1 0 0</inkml:trace>
  <inkml:trace contextRef="#ctx0" brushRef="#br0" timeOffset="40883.17">11980 11726 0,'0'0'15,"-21"0"-15,0 0 0,0 0 0,0 0 0,42 0 47,0-21-47,21 21 0,1 0 0,-1 0 16,0 0-16,22 0 0,-1-21 0,1 21 15,20 0-15,-20 0 0,21 0 0,-1 0 16,1 0-16,0-21 0,-1 21 16,22 0-16,-21 0 0,-1 0 15,1 0-15,0-21 0,-1 21 0,-20 0 16,-1 0-16,1 0 0,-22-21 0,1 21 15,-1 0-15,0 0 0,-21-22 16,1 22-16,-1-21 0,0 21 0,0 0 16,0 0-16,-21-21 0,0 0 15,0 0 17,0 0-17</inkml:trace>
  <inkml:trace contextRef="#ctx0" brushRef="#br0" timeOffset="41387.62">13822 10922 0,'0'0'15,"-21"0"-15,-1 0 0,1 0 16,0 21-16,21 0 0,0 1 15,0-1-15,0 0 0,0 0 16,0 21-16,0-20 0,21 20 16,0-21-16,1 21 0,-1-20 0,21 20 15,-21-21-15,0 0 0,22 0 0,-1 1 16,-21-1-16,22 0 0,-1 0 16,0-21-16,22 0 0,-22 0 0,0 0 15,1 0-15,-1 0 0,0 0 0,-20 0 16,20 0-16,-21-21 0,21 0 0,-20 21 15,-1-21-15,0 21 0,-21-22 16,0 1-16,0 0 16,-21 21-16,0 0 15,-1 0-15,-20 0 0,0 0 16,-1 0-16,1 21 0,0-21 0,-1 21 16,1 1-16,0-1 0,-1 21 15,1-21-15,0 22 0,-1-22 0,22 21 16,-21-21-16,0 22 0,20-1 15,-20-21-15,21 21 0,0-20 0,-22 20 16,22-21-16,0 21 0,0-20 0,0-1 16,0 0-16,-1 0 0,22 0 0,0 0 15,0 1-15,22-22 32,-1 0-32,0-22 15,-21 1-15,21 21 0</inkml:trace>
  <inkml:trace contextRef="#ctx0" brushRef="#br0" timeOffset="42091.28">15430 10986 0,'0'0'0,"0"-22"15,0 1-15,0 0 0,0 0 16,22 0-16,-22 0 15,21 42 17,-21 21-32,0-21 15,0 22-15,0-22 0,0 21 0,0 22 16,0-22-16,0 0 0,0 1 16,-21 20-16,-1-21 0,22 1 0,0-1 15,0 0-15,-21-20 0,21 20 0,0-21 16,0 0-16,0 0 0,0 1 0,0-1 15,0 0 1,0-42 0,0 0-1,21-1-15,-21 1 0</inkml:trace>
  <inkml:trace contextRef="#ctx0" brushRef="#br0" timeOffset="42551.01">15430 11007 0,'0'0'0,"0"-21"0,0-22 0,0 22 16,0 0-16,0 0 0,0 0 0,22 21 16,-1-22-16,0 1 0,21 0 0,-21 21 15,22-21-15,-1 0 0,0 21 16,-20 0-16,20 0 0,0 0 0,1 0 16,-1 0-16,0 0 0,1 21 15,-22 0-15,21 0 0,-21 22 16,-21-22-16,0 21 0,0-21 0,0 22 15,-21-1-15,0-21 0,0 21 0,-22 1 16,1-22-16,0 21 0,-22-21 0,22 1 16,-22 20-16,22-21 0,0-21 15,-1 21-15,1 0 0,21-21 0,-21 0 16,20 0-16,1 0 0,0 0 0,21-21 16,-21 21-1,21-21-15,0 0 0,0 0 16,21 21-16,0 0 0,0 0 15,1 0-15,-1 0 0,-21 21 16,42 0-16,-21 0 0,0 0 16,1 1-16,-1-1 0,0 0 0,0 21 15,0-21-15,0 1 0,1-1 0,-1 0 16,0 0-16,0 0 0,0 0 16,0 1-16,1-22 0,-22 21 0,21-21 15,0 0-15,0 0 16,0 0-16,0 0 0,-21-21 15,22-1-15</inkml:trace>
  <inkml:trace contextRef="#ctx0" brushRef="#br0" timeOffset="43195.5">16129 11388 0,'0'0'15,"21"0"-15,-21-21 0,21 21 0,0-22 16,-21 1-16,22 21 0,-1-21 0,0 21 15,0-21-15,-21 0 0,21 0 16,0-1-16,1 22 0,-1-21 0,-21 0 16,0 0-16,0 0 0,0 0 15,-21 21 1,-1 0-16,1 0 0,0 21 16,0 0-16,0 0 0,0 21 0,-22-20 15,22-1-15,21 21 0,-21-21 16,0 22-16,21-1 0,-21-21 15,21 21-15,0-20 0,0-1 0,0 0 16,0 0-16,0 0 0,21 0 0,0 1 16,0-1-16,0-21 0,22 0 0,-22 0 15,21 0-15,-21 0 0,22 0 16,-1 0-16,0 0 0,1-21 0,-1 21 16,0-22-16,1 1 0,-1 0 0,0 0 15,1-21-15,-1 20 0,-21-20 0,21 0 16,-20-1-16,20-20 15,-21 21-15,-21-1 0,21-20 0,-21 20 16,21 22-16,-21-21 0,0 21 0,0 0 16,0-1-16,-21 22 15,0 0-15,21 22 16,0 20-16,0-21 0,0 0 16,0 22-16,0-22 0,0 21 0,0-21 15,0 22-15,0-22 0,21 21 16,0-21-16,-21 22 0,22-22 0,-22 0 15,0 0-15,21 0 0,-21 0 0,0 1 16,21-22-16,-21 21 0,0 0 16,-21-21-1,0 0-15,-1 0 0,1 0 0,-21 0 16,21 0-16,0 0 0,-1 0 16,1 0-16,0 0 15,42 0 16,0-21-31,1 21 0,-1-21 16,0 21-16,21-22 0,-21 1 16,22 0-16</inkml:trace>
  <inkml:trace contextRef="#ctx0" brushRef="#br0" timeOffset="43474.34">17484 10774 0,'0'-21'0,"0"42"0,-22-42 16,1 21-16,0 21 16,0 0-16,0 0 0,21 0 0,-21 22 15,21-22-15,-22 21 0,1 1 16,21-22-16,0 21 0,-21 22 0,21-22 16,-21 0-16,21 1 0,0-1 0,0 0 15,0 1-15,-21-22 0,21 21 0,0-21 16,0 22-16,0-22 15,0 0-15,0 0 0,21 0 16,0-21-16,0 0 0,0 0 16,1 0-16,20 0 0,-21 0 0,0-21 15,0 0-15,1 0 0,-1 0 16,0-1-16</inkml:trace>
  <inkml:trace contextRef="#ctx0" brushRef="#br0" timeOffset="43638.3">17251 11176 0,'0'0'0,"-21"0"0,42 0 31,0 0-31,0 0 16,21 0-16,-20 0 0,20 0 16,0 0-16,1-21 0,-1 21 0,21-21 15,-20 0-15,20 21 0,-20-22 0</inkml:trace>
  <inkml:trace contextRef="#ctx0" brushRef="#br0" timeOffset="44131.19">18351 10837 0,'-21'0'16,"0"0"-16,0 0 0,0 0 16,0 22-16,-1-22 15,1 21-15,0 0 0,0 21 0,0-21 16,0 1-16,-1 20 0,1 0 0,0 1 15,0-1-15,21 0 0,-21 1 0,21-1 16,-21 0-16,-1-21 0,22 22 16,0-1-16,0-21 0,0 22 0,0-22 15,-21 0-15,21 0 0,0 0 0,0 0 16,0-42 15,0 0-31,21 0 16,-21-21-16,0 20 0,22-20 15,-1 0-15,0-1 0,-21-20 0,21 21 16,0-22-16,0 22 0,1-22 16,-1 22-16,0-22 0,0 22 0,21 0 15,-20-1-15,-1 22 0,0-21 0,0 21 16,0 21-16,0 21 16,-21 0-16,0 0 0,0 0 15,0 22-15,0-1 0,0 0 0,0 1 16,0-1-16,0 22 0,-21-22 0,21 21 15,0-20-15,0 20 0,-21-20 16,21-1-16,-21 0 0,21-21 0,0 22 16,0-22-16,0 0 0,0 0 15,0 0-15,-21 1 0,21-44 32,0 1-17,0 0-15</inkml:trace>
  <inkml:trace contextRef="#ctx0" brushRef="#br0" timeOffset="44307.09">17886 11345 0,'0'0'0,"21"0"16,0 0 0,0 0-16,0 0 0,1 0 15,-1 0-15,21 0 0,0 0 16,1-21-16,-1 21 0,22-21 0,-22 21 15,21-21-15,-20 21 0,20-21 0,1 0 16,-22 21-16,22-22 0</inkml:trace>
  <inkml:trace contextRef="#ctx0" brushRef="#br0" timeOffset="44654.89">18986 11070 0,'0'0'0,"-21"0"31,0 0-31,0 0 16,0 0-16,0 0 0,-1 0 0,1 0 15,-21 0-15,21 21 0,0 1 16,-1-22-16,22 21 0,0 0 16,0 0-16,0 0 0,0 0 15,0 1-15,22-1 16,-1-21-16,0 21 0,0-21 0,0 21 16,0 0-16,1 0 15,-1-21-15,0 22 0,0-1 0,-21 0 16,21 0-16,-21 0 15,0 0 1,-21-21-16,0 0 0,0 0 16,0 22-16,-1-22 0,-20 0 0,21 0 15,-21 0-15,-1 0 0,22 0 0,-21 0 16,21 0-16,-1 0 0,1 0 16,21-22-1,0 1-15,21 21 0,1-21 16,-1 21-16,21-21 0,-21 21 0</inkml:trace>
  <inkml:trace contextRef="#ctx0" brushRef="#br0" timeOffset="45038.67">19346 11134 0,'21'-21'0,"-42"42"0,64-64 0,-22 43 0,-21-21 15,21 0-15,-21 0 16,0 0-16,-21 21 0,0 0 15,-1 0-15,1 0 0,0 0 0,-21 0 16,21 0-16,-1 21 0,-20 0 0,21-21 16,0 21-16,0 0 0,21 1 15,0-1-15,0 0 0,0 0 0,0 0 16,0 0-16,21 1 0,0-1 16,0-21-16,0 21 0,0-21 15,22 0-15,-22 21 0,0-21 16,0 21-16,0-21 0,1 21 0,-1-21 15,-21 22-15,21-22 0,0 21 16,-21 0 0,-21-21-16,0 0 0,0 0 15,-1 0-15,1 21 0,-21-21 0,21 0 16,-22 0-16,22 0 0,0 0 0,0 0 16,0 0-16,0 0 0,-1 0 15,22-21 1,22 21-1,-1 0-15</inkml:trace>
  <inkml:trace contextRef="#ctx0" brushRef="#br0" timeOffset="45879.7">19812 11113 0,'0'0'0,"0"-64"16,0 43-16,0 0 31,-21 21-31,21 21 16,0 0-16,-21 0 15,21 0-15,0 22 0,-22-22 16,22 0-16,0 0 0,0 22 16,0-22-16,0 0 0,0 0 0,0 0 15,0 0-15,0 1 0,22-1 0,-1 0 16,0-21-16,0 21 0,0-21 15,0 0-15,22 0 0,-22 0 0,0 0 16,0 0-16,0 0 0,22-21 0,-22 21 16,0-21-16,0 0 0,0-1 0,1 1 15,-1-21-15,0 21 0,0-22 16,-21 22-16,21-21 0,-21 21 0,0-22 16,0 22-16,0 0 0,0 0 15,-21 21 1,21 21-1,-21 0-15,21 0 16,0 22-16,0-22 0,0 0 0,0 0 16,0 0-16,0 1 0,0 20 0,0-21 15,0 0-15,0 0 0,0 1 16,0-1-16,21-21 0,-21 21 16,21-21-16,0 0 0,1 0 15,-1 0-15,0 0 16,0 0-1,-21-21-15,21 0 0,-21-1 16,0 1-16,0 0 0,0 0 0,21 0 16,-21 0-16,22-22 0,-1 22 15,0 0-15,0-21 0,0 20 16,0 1-16,22 0 0,-22 21 0,21-21 16,1 21-16,-1 0 0,0 0 0,1 0 15,-22 0-15,21 0 0,-21 21 16,22 0-16,-22 0 0,-21 1 0,0-1 15,21 21-15,-21-21 0,0 0 0,0 22 16,0-22-16,0 0 0,-21 0 16,0 0-16,21 1 0,-22-1 0,1-21 15,0 21-15,0-21 0,0 0 16,0 0-16,-1 0 16,22-21-1,0 0-15,0-1 16,0 1-16,0 0 0,22 0 0,-1 0 15,0 0-15,0-22 0,0 22 16,0-21-16,22 21 0,-22-1 0,0 1 16,21 0-16,-20 0 0,-1 0 0,0 21 15,0 0-15,0 0 0,0 0 0,1 0 16,-1 0-16,0 0 16,-21 21-16,21-21 15</inkml:trace>
  <inkml:trace contextRef="#ctx0" brushRef="#br0" timeOffset="46214.51">21336 11218 0,'0'0'0,"0"22"16,21-1-1,0 0-15,0-21 0,1 0 32,-1-21-32,0 0 0,0-1 15,0 1-15,0 0 0,1 0 16,-22 0-16,0 0 0,0-1 15,21 22-15,-21-21 0,0 0 16,-21 21 0,-1 0-16,1 0 15,21 21-15,-21 0 0,0 1 16,21-1-16,-21 0 0,21 0 0,-21 0 16,21 0-16,-22 1 0,22 20 0,0-21 15,0 0-15,0 0 0,0 1 16,0-1-16,22-21 15,-1 0-15,0 0 16,0 0-16,0 0 0,22 0 16,-22 0-16,21 0 0,-21-21 15,22 21-15,-1-22 0</inkml:trace>
  <inkml:trace contextRef="#ctx0" brushRef="#br0" timeOffset="46735.21">22204 11091 0,'0'0'0,"0"-21"0,0 0 15,0 0 1,-21 0-16,-1 21 16,1 0-16,0 0 0,0 0 0,0 0 15,0 0-15,-1 0 0,1 21 0,0 0 16,0-21-16,21 21 0,-21 0 16,0 1-16,21 20 0,-22-21 0,22 0 15,0 0-15,0 22 0,0-22 0,0 0 16,0 0-16,0 22 0,0-22 15,0 0-15,0 0 16,0 0-16,22-21 0,-1 0 0,0 21 16,0-21-16,0 0 0,0 0 15,22 0-15,-22 0 0,0 0 16,0-21-16,0 0 0,1 0 0,-1 0 16,0-22-16,0 22 0,0-21 0,22 0 15,-22-22-15,0 22 0,0-1 0,0-20 16,0-1-16,1 22 0,-22-21 15,21-1-15,-21 1 0,21 20 0,-21 1 16,0 0-16,0-1 0,-21 43 31,21 21-31,-21 1 0,21 20 0,-22 0 16,22 1-16,-21-1 0,21 21 0,0-20 16,0 20-16,0-20 0,0 20 15,0-21-15,21 22 0,1-22 0,-1 1 16,0-1-16,0-21 0,0 21 0,0-20 15,1-1-15,-1 0 0,21-21 0,0 0 16,1 21-16,20-21 0,1 0 16,-1 0-16,1 0 0,-22-21 0,22 0 15,-1 21-15,1-21 0,-22-1 0,21-20 16,-20 21-16,-22 0 0</inkml:trace>
  <inkml:trace contextRef="#ctx0" brushRef="#br0" timeOffset="47638.18">3069 11896 0,'0'0'0,"-21"0"0,0 0 0,0 0 15,-1 0-15,1 0 0,21-21 32,21 21-17,22 0-15,-22-22 0,21 22 0,1 0 16,-1 0-16,0-21 0,22 21 15,-1 0-15,1 0 0,-1 0 0,1 0 16,-1 0-16,1 0 0,-1 0 16,-20-21-16,20 21 0,-21 0 15,1 0-15,-1 0 0,-21 0 0,0 0 16,1 0-16,-44 0 16,1 0-1,-21 0-15,21 0 0,-22 0 0</inkml:trace>
  <inkml:trace contextRef="#ctx0" brushRef="#br0" timeOffset="47891.04">2836 12002 0,'0'0'0,"21"0"31,22 0-31,-1 0 0,0 0 0,1 0 15,-1 0-15,22-22 0,-22 1 16,43 21-16,-22 0 0,1 0 0,20-21 16,1 0-16,0 21 0,-22 0 15,22-21-15,-22 21 0,1 0 0,-22 0 16,0 0-16,-20 0 0,-1-21 0,-42-1 31,-1 22-31,-20 0 0</inkml:trace>
  <inkml:trace contextRef="#ctx0" brushRef="#br0" timeOffset="48335.01">3090 11557 0,'0'0'15,"21"-21"-15,1 21 0,-1 0 16,-21 21 15,-21 0-31,-1-21 0,1 21 0,0 1 16,-21-1-16,-1-21 0,1 21 16,0 0-16,-1 0 0,1-21 0,-21 21 15,20 1-15,-20-1 0,20-21 16,-20 21-16,21 0 0,-1-21 0,22 0 15,-21 21-15,21-21 0,21 21 16,21-21 0,21 22-16,0-22 0,1 21 15,-1 0-15,22 0 0,-1-21 0,-21 21 16,22 0-16,-1 1 0,1 20 16,-1-21-16,-20 0 0,20 0 15,-20 1-15,20-1 0,-21-21 0,1 21 16,-22 0-16,21-21 0,-21 21 15,1-21-15,-1 0 0,0 0 16,-42 0 0,-22 0-16,22 0 15,0-21-15</inkml:trace>
  <inkml:trace contextRef="#ctx0" brushRef="#br0" timeOffset="48847.93">1079 11515 0,'0'-64'15,"0"128"-15,0-149 0,0 64 16,0 0-16,0 0 0,0-1 16,0 1-16,0 0 0,-21 0 15,21 0-15,0 0 0,-21-1 16,21 1-16,0 0 0,0 0 16,-21 0-16,21 0 0,-21-1 15,0 22-15,21-21 0,-22 21 16,1 0-16,0 0 15,0 0-15,0 0 16,0 21-16,-1 1 16,1 20-16,0 0 0,21 1 0,-21 20 15,0-21-15,21 22 0,0-1 16,0-20-16,-21 20 0,21 1 16,0-22-16,0 22 15,0-22-15,0 0 0,0-21 0,0 22 16,0-22-16,0 0 15,21-21 1,0 0-16,0-21 16,0 0-16,0 0 0,1-1 15,-1-20-15,21 21 0,-21-21 0,0-1 16</inkml:trace>
  <inkml:trace contextRef="#ctx0" brushRef="#br0" timeOffset="49198.95">974 11091 0,'0'0'0,"-22"-21"16,-62-42 0,84 42-16,-21-1 15,21 1-15,0 0 0,0 0 16,21 0 0,0 21-16,0 0 15,0 0-15,0 0 0,22 0 16,-22 0-16,21 21 0,-21 0 15,1 21-15,-1 1 0,0-1 16,-21 0-16,0 1 0,0 20 0,-21-20 16,0 20-16,-1-21 0,-20 1 15,21-1-15,-21-21 0,-1 22 16,22-22-16,-21 0 0,21 0 16,-22 0-16,22-21 0,21 21 15,-21-21-15,42-21 31,0 21-31,0-21 16,1 0-16,20 21 0,-21-21 16,21 0-16,-20-1 0</inkml:trace>
  <inkml:trace contextRef="#ctx0" brushRef="#br0" timeOffset="49932.88">1439 11367 0,'0'0'0,"0"21"31,-21-21-31,0 21 16,0 0-16,0 0 0,-1 0 15,1 1-15,0-1 0,0 21 16,21-21-16,0 0 0,0 1 0,-21-1 16,21 0-16,0 0 0,0 0 15,0 0-15,21-21 0,0 0 16,0 22-16,0-22 0,1 0 15,-1 0-15,0 0 16,0-22-16,0 1 0,22 21 0,-22-21 16,0 0-16,0 0 0,0 0 15,-21-1-15,0 1 0,0-21 0,0 21 16,0 0-16,0-1 0,-21 1 16,0 0-16,0 0 0,0 0 15,-22 21-15,22 0 0,0 0 0,0 0 16,0 0-16,-1 0 0,1 21 15,0 0-15,21 0 16,0 0-16,21-21 16,0 0-16,1 0 15,20 0-15,-21 0 0,21 0 0,1 0 16,-1 0-16,-21 0 0,22-21 16,-1 0-16,0 21 0,-21-21 15,22 0-15,-22 21 0,0-21 0,0 21 16,0 0-16,-21-22 0,-21 22 31,0 0-31,0 22 16,0-22-16,0 21 0,-1-21 0,22 21 15,-21 0-15,21 0 0,0 0 16,0 1-16,0-1 16,21-21-16,1 21 15,-1-21-15,0 21 0,0-21 0,0 21 16,22-21-16,-43 21 0,21-21 15,0 0-15,-21 22 0,0-1 16,-21-21 0,0 21-16,-22-21 0,22 0 15,-21 0-15,21 0 0,-22 0 16,22 0-16,-21 0 0,21 0 16,-1 0-16,1 0 0,0-21 15,21 0-15,0-1 16,0 1-16,21 0 0,0-21 0,1 21 15,83-149 1</inkml:trace>
  <inkml:trace contextRef="#ctx0" brushRef="#br0" timeOffset="50182.97">1905 10943 0,'0'-21'0,"0"42"0,21-63 0,-21 21 16,0 0-16,0 42 31,0 0-31,0 0 0,0 0 15,0 0-15,0 22 0,0-22 0,0 21 16,0 1-16,0 20 0,0-21 16,0 1-16,0-1 0,21 0 0,-21 1 15,0-22-15,21 21 16,-21-21-16,0 22 0,0-22 0,0 0 16,22-21-16,-22 21 0,21-21 15,0 0 1,0 0-16,0 0 15,-21-21-15,0 0 0,0 0 16,0 0-16</inkml:trace>
  <inkml:trace contextRef="#ctx0" brushRef="#br0" timeOffset="50363.49">1841 11303 0,'0'0'0,"-84"0"31,105 0 0,0 0-15,21-21-16,-20 21 0,-1-21 0,21 0 15,-21 21-15,0-22 0,22 1 16,-22 21-16,21-21 0,-21 0 0,22 21 16</inkml:trace>
  <inkml:trace contextRef="#ctx0" brushRef="#br0" timeOffset="51610.38">2307 11197 0,'0'43'16,"0"-22"-16,0 0 15,0 0-15,0 0 0,0 0 16,0 1-16,0-1 16,0 0-16,0 0 15,0 0 1,0-42 15,21 21-31,-21-21 16,0 0-16,0 0 15,0-1-15,21 1 0,-21 0 16,0 0-16,0 0 0,0 0 16,22 21-16,-22-22 0,21 22 0,0 0 31,0 22-31,0-1 15,-21 0-15,0 0 0,21 0 16,1 0-16,-22 1 0,21-22 16,-21 21-16,21-21 0,-21 21 15,21-21-15,0 0 16,0 0 0,-21-21-16,22 21 0,-22-21 15,0-1-15,21 22 0,0-21 0,-21 0 16,0-21-16,21 21 0,0-1 0,-21 1 15,21 0-15,-21 0 0,0 0 16,22 21-16,-22-21 0,21 21 0,0 0 31,-21 21-31,0 0 0,0 0 16,0 0-16,0 0 0,0 1 16,21-1-16,0 0 0,-21 0 15,21-21-15,1 0 16,-1 0-16,0 0 0,0 0 15,0 0-15,0 0 0,1 0 0,20 0 16,-21-21-16,0 0 16,0 0-16,1-1 0,-22 1 15,0 0-15,0 0 0,0 0 16,0 0-16,0-1 0,-22 1 16,1 21-16,0 0 0,0-21 0,0 21 15,0 0-15,-1 0 16,1 0-16,21 21 0,0 0 0,-21 1 15,21-1-15,0 0 0,0 0 16,0 0-16,0 0 0,0 1 16,0-1-16,0 0 0,0 0 15,21-21-15,0 0 16,1 0-16,-1 0 16,-21-21-16,21 0 15,-21 0-15,21-1 0,-21 1 16,0 0-16,0 0 0,21 0 15,-21 0-15,0-1 0,0 1 16,21 21-16,-21 21 31,0 1-31,0-1 16,0 0-16,0 0 0,0 0 0,22 0 16,-22 1-16,21-1 15,-21 0-15,21-21 16,0 0-16,0 0 15,0 0-15,1 0 16,-1-21-16,-21 0 0,0-1 16,21 1-16,-21 0 0,21 0 15,-21 0-15,0 0 0,0-1 0,0 1 16,0 0-16,0 0 0,0 0 0,0 42 47,0 0-47,0 0 0,0 0 15,0 1-15,0-1 0,0 0 16,21 0-16,-21 0 0,21 0 0,-21 1 16,22-1-16,-1-21 0,0 0 15,0 0-15,0 0 0,0-21 16,1 21-16,-22-22 0,21 1 16,-21 0-16,0 0 0,21 0 15,-21 0-15,21-1 0,-21 1 0,0 0 16,0 0-16,0 0 0,0 0 15,0-1-15,0 44 16,0-1 0,0 0-1,-21 0-15,21 0 0,0 0 0,-21 22 16,0-22-16,-1 0 0,1 0 0,21 0 16</inkml:trace>
  <inkml:trace contextRef="#ctx0" brushRef="#br0" timeOffset="52067.14">995 12044 0,'0'0'15,"-85"21"-15,22-21 0,-1 0 0,22 0 0,-1 21 16,22 0-16,0-21 0,0 22 16,0-1-1,0-21-15,21 21 16,21-21 0,21-21-1,0 0-15,22-1 0,21 1 16,-1 0-16,43-21 15,0 21-15,0-22 0,21 1 0,1 21 16,-22-22-16,21 22 0,0-21 0,-21 21 16,0 0-16,-21-1 0,0 1 15,-22 0-15,-20 0 0,-1 21 0,-20 0 16,-22-21-16,0 21 0,0 0 16,-42 0-1,0 0-15,0 0 16,-1 0-16,1 0 0,-21 0 0,21 0 15,-22 0-15,1 0 0,21 0 0,-43 21 16,22-21-16,0 21 16,-22 0-16</inkml:trace>
  <inkml:trace contextRef="#ctx0" brushRef="#br0" timeOffset="52390.97">1058 12107 0,'0'0'0,"-42"22"0,0-1 0,-22 0 16,43 0-16,-21 0 0,20-21 0,1 0 16,64 0-1,-1 0 1,21-21-16,22 0 0,0 0 16,42 0-16,-21-1 0,21-20 15,0 21-15,21 0 0,0-22 16,-21 22-16,21 0 0,-21 0 0,0 0 15,-21 0-15,0-1 0,-22 1 0,-20 0 16,-1 21-16,-20 0 0,-22-21 16,0 21-16,0 0 0,-42 0 31,42 0 0,0 0-31</inkml:trace>
  <inkml:trace contextRef="#ctx0" brushRef="#br0" timeOffset="56343.01">17124 12023 0,'0'-21'47,"0"42"78,-21-21-125,21 21 16,0 0-16,0 0 0,-22 0 15,22 1-15,-21-1 0,21 21 16,-21-21-16,0 0 0,21 1 0,0 20 16,-21-21-16,0 0 0,-1 22 0,1-22 15,21 21-15,-21 0 0,0-20 16,0 20-16,-22 0 0,22 1 0,0-1 16,0 0-16,-21 1 0,20-1 0,-20 0 15,0 22-15,21-22 0,-22 0 16,-20 1-16,20-1 0,1 22 0,-21-22 15,20 0-15,-20 1 0,20 20 16,-20-21-16,-1 22 0,1-22 16,-1 22-16,1-22 0,-1 22 0,1-22 15,-22 21-15,22-20 0,-22-1 0,22 22 16,-22-22-16,0 0 0,22 1 0,-22-1 16,0 0-16,22 1 0,-22-1 15,22 0-15,-22 1 0,0 20 0,1-21 16,-22 1-16,21-1 0,1 0 0,-1 1 15,-21-1-15,21 0 0,1 1 16,-22-1-16,21-21 0,-21 22 0,22-22 16,-22 21-16,0-21 0,21 22 0,-20-22 15,-1 21-15,0-21 0,0 0 0,0 22 16,0-22-16,1 0 16,-1 21-16,0-20 0,-21-1 0,21 0 15,-21 0-15,21 21 0,-21-20 0,0-1 16,0 0-16,0 0 0,0-21 0,0 21 15,0 0-15,0 1 0,-21-22 16,21 21-16,0 0 0,0-21 0,-21 0 16,21 21-16,0-21 0,0 0 0,-21 0 15,21 0-15,0 0 0,-21 0 0,21 0 16,-22 0-16,22 0 16,0 0-16,0-21 0,0 0 0,0 21 0,22-21 15,-22-1-15,21 1 0,-21 21 0,21-42 16,0 21-16,21 0 15,-20-1-15,-1 1 0,0-21 0,0 21 16,0-22-16,22 22 0,-22-21 0,0 21 16,0-22-16,21 22 0,-20 0 0,-1-21 15,0 21-15,0-22 0,0 22 16,0-21-16,1 21 0,20-22 0,-21 22 16,0-21-16,22-1 0,-1 1 0,-21 0 15,21-1-15,1 1 0,-1 0 16,0-1-16,22 1 0,-22 0 0,22-1 15,-1 1-15,1 0 0,-1-1 0,1 1 16,20 0-16,1-22 0,-21 22 16,20 0-16,1-1 0,0 1 15,-1 0-15,1-1 0,0-20 0,-22 20 16,22 1-16,-22 0 0,22-1 16,-22 22-16,22-21 0,-21 21 0,20-22 15,-20 22-15,20-21 0,1 21 0,0 0 16,-1-1-16,1 1 0,0-21 15,-1 21-15,22 0 0,-21 21 0,21-22 16,0 1-16,-1 0 0,1 21 16,21-21-16,-21 21 15,21-21-15,-21 21 110,0-21-95,0 21 1,-1-22-16,22 1 16,-21 0-16,0 21 15,21-21-15,0 0 16,-21 0-1,21 42 17,0 0-17,0 0-15,0 0 0,0 0 16,0 1-16,0 20 0,0-21 0,0 21 16,0-20-16,0 20 0,0-21 15,0 21-15,-21-20 0,21-1 0,0 21 16,0-21-16,0 0 0,0 1 15,0-1-15,0-42 47,0-1-47,0 1 16,0 0-16,0 0 16,0-21-16,0 20 0,0-20 0,0 21 15,0-21-15,0-1 0,0 22 0,0-21 16,0 21-16,0-22 0,0 22 15,0 0-15,0 0 0,21 42 32,0-21-17,-21 21-15,0 0 0,21 0 16,0 1-16,-21-1 0,22 0 0,-1 0 16,-21 0-16,21-21 0,0 21 15,0 1-15,0-1 0,22 0 16,-22-21-16,0 21 0,0 0 0,0-21 15,1 0-15,-1 0 0,0 0 16,0 0-16,-21 21 0,21-21 16,0 0-16,-21-21 15,22 0-15,-1 21 0</inkml:trace>
  <inkml:trace contextRef="#ctx0" brushRef="#br0" timeOffset="57586.76">16933 12192 0,'0'0'0,"-21"0"15,0 0 1,0 0 0,0 21-16,21 0 15,0 1 1,-22-22-16,22 21 16,-21-21-16,0 0 31,21 21-31,-21-21 15,21-21 1,0 0 0,0-1-16,21 1 15,0 21-15,0-21 0,1 21 0,-1-21 16,0 0-16,0 0 0,0-1 16,0 22-16,22-21 0,-22 0 0,21 0 15,-21 0-15,1-22 0,20 22 16,-21 0-16,21 0 0,-20 0 0,20 21 15,-21-21-15,0-1 0,0 1 16,1 21-16,-22-21 16,21 21-16,-21 21 15,0 0 1,0 1-16,-21-1 0,21 0 16,-22 21-16,1 1 0,0-22 0,0 21 15,21 0-15,-21 1 0,0-22 0,21 21 16,-22-21-16,22 22 0,0-22 15,0 0-15,-21 0 0,21 0 0,0 1 16,0-1-16,0 0 16</inkml:trace>
  <inkml:trace contextRef="#ctx0" brushRef="#br0" timeOffset="60082.92">4614 466 0,'0'0'0,"43"0"31,-22 0-31,0-21 0,-21-1 0,21 22 16,0-21-16,0 0 0,1 21 0,-22-21 15,21 0-15,0 0 0,0 21 16,0-22-16,0 1 0,1 0 0,-22 0 16,21 21-16,-21-21 0,21 0 15,-21-1-15,0 1 16,0 0-16,0 0 0,0 0 15,0 0 1,-21-1 0,0 22-16,-1 0 0,1 0 15,-21 0-15,0 0 0,-1 0 0,1 0 16,0 22-16,-22-1 0,1 0 16,-1 0-16,22 0 0,-22 0 0,1 22 15,20-22-15,-20 0 0,21 21 16,-22 1-16,22-22 0,-1 21 0,-20-21 15,21 22-15,-22-1 0,1-21 16,20 22-16,-20-1 0,20 0 0,1-21 16,0 22-16,-1-1 0,22 0 15,-21 1-15,21 20 0,0-20 16,21-1-16,0 0 0,0-21 16,0 22-16,0-1 0,0 0 0,21-20 15,0 20-15,21 0 0,-21-21 16,22 22-16,-1-22 0,0 21 0,1-21 15,-1 22-15,0-1 0,1 0 16,-1 1-16,0-1 0,1 0 0,-1 1 16,0 20-16,1-20 0,-1-1 15,0 21-15,1-20 0,-1 20 16,-21-20-16,22-1 0,-1 21 0,-21-20 16,21 20-16,-20 1 0,-1-1 15,21-20-15,-21 20 0,-21 1 0,21-1 16,-21 1-16,22-22 0,-22 21 15,0 1-15,0-22 0,0 22 0,0-1 16,-22-20-16,1 20 0,-21 1 16,21-1-16,0 1 0,-22-1 0,22-21 15,-21 22-15,21-1 0,-22-20 0,1-1 16,21 22-16,-22-22 16,1 0-16,0 22 0,-1-22 0,22 0 0,-21 1 15,0-1-15,-1 0 16,1 1-16,21-1 0,-22-21 0,22 22 15,-21-22-15,21 0 0,0 0 0,-1 0 16,1 0-16,21 1 0,0-1 16,0 0-16,21-21 31,-21 21-31,22-21 16,-1 0-16,0 0 0,0 0 0,0 0 15,0 0-15,1 0 0,-1 0 16,0 0-16,0 0 0,0 21 15,0-21-15,-21 21 0,22 1 16,-1-1-16,-21 0 16,0 0-16,0 0 0,0 0 0,21 1 15,-21 20-15,0 0 0,0 1 0,0 20 16,0-21-16,0 22 0,0-22 16,0 22-16,0-1 0,0 1 0,0-1 15,0-20-15,0 20 0,0 22 16,0-22-16,0 1 0,0-1 0,0 22 15,0-22-15,0 22 0,0-21 0,0-1 16,0 22-16,0-22 0,0 1 16,0 20-16,-21 1 0,21-21 0,0 20 15,-21-20-15,-1 20 0,1-20 16,21 21-16,-21-22 0,0 1 16,21 20-16,-21-20 0,0 20 0,21-20 15,-22 21-15,22-22 0,-21 1 16,0 20-16,21-20 0,-21-1 0,0 22 15,21-22-15,-21 22 0,-1-21 0,1 20 16,21-20-16,-21 20 0,0-20 16,0 21-16,0-22 0,-1 1 0,1 20 15,21-20-15,-21-1 0,21 1 0,-21-1 16,21 1-16,0-1 0,0-20 16,0 20-16,0 1 0,0-22 0,21 0 15,-21 22-15,21-22 0,0 0 0,1 22 16,-1-22-16,21 1 0,-21 20 15,0-21-15,22 1 0,-1 20 16,-21-20-16,22 20 0,-1-21 0,0 1 16,-21 20-16,22-20 0,-1-1 0,0 0 15,1 1-15,-1 20 0,22-21 16,-22 1-16,0-1 0,22-21 0,-22 22 16,22-1-16,-1-21 0,-21 21 15,22-20-15,-1-1 0,-20 0 0,20 0 0,-20 0 16,-1-21-16,0 0 0,1 0 15,-1 0-15,0 0 0,1 0 16,-22 0-16,0 0 0,21-21 0,-21 0 16,-21 0-16,22 0 0,-1-1 0,-21 1 0,0 0 15</inkml:trace>
  <inkml:trace contextRef="#ctx0" brushRef="#br0" timeOffset="64344.4">15452 995 0,'0'0'0,"21"0"0,-21-21 16,0 0-16,0-1 15,0 1-15,0 0 16,21 21 0,0 0-1,0 0-15,-21 21 16,21 0-16,1 1 0,-22-1 16,21 0-16,-21 0 0,0 21 0,21-20 15,-21-1-15,0 21 16,21-21-16,-21 22 0,0-22 0,0 21 15,0-21-15,0 22 0,0-22 16,0 0-16,0 21 0,0-21 0,21 1 16,-21-1-16,21-21 0,-21 21 0,0 0 15,22-21-15,-1 0 0,0 0 16,0 0-16,0 0 0,22 0 0,-1 0 16,0 0-16,1-21 0,20 0 15,22 0-15,-1-1 0,1-20 0,21 21 16,-21-21-16,20-1 0,22 1 0,-21 0 15,21-1-15,0 1 0,0 0 16,0-1-16,-21 22 0,0-21 16,0 21-16,-22-1 0,1 1 15,-21 0-15,-1 0 0,-21 0 0,1 0 16,-22 21-16,21-22 0,-21 22 16,1 0-16,-22-21 0,21 21 15,0 0-15,-21-21 16,21 21-1,0 0 1</inkml:trace>
  <inkml:trace contextRef="#ctx0" brushRef="#br0" timeOffset="66026.52">16827 2434 0,'22'-21'16,"-22"0"-16,21 21 16,-21-21-16,0 42 46,0 0-46,0 0 0,0 0 16,0 1-16,0 20 0,0-21 16,0 21-16,0-20 0,0 20 0,0-21 15,0 21-15,0-20 16,0-1-16,0 21 0,0-21 0,0 0 16,0 1-16,0-1 0,0 0 15,21-21-15,-21 21 0,0 0 16,21-21-16,0 0 15,0 0-15,1 0 16,-1 0-16,0 0 0,0-21 0,21 21 16,1-21-16,20 0 0,-20 0 0,41-1 15,-20 1-15,20 0 0,-20-21 16,21-1-16,-1 1 0,1 0 0,0-1 16,20 1-16,-20 0 0,0-1 15,-1 1-15,1 0 0,0-1 16,-22 22-16,1-21 0,-1 21 15,-20 0-15,20-1 0,-42 22 0,22-21 16,-1 21-16,-21 0 0,0-21 0,0 21 16,1 0-1</inkml:trace>
  <inkml:trace contextRef="#ctx0" brushRef="#br0" timeOffset="70055.12">17335 4255 0,'0'21'78,"0"0"-47,0 0-31,0 0 16,0 0-1,0 1 1,0-1-16,0 0 15,0 0-15,-21 0 16,21 0-16,0 1 16,0-1-16,-21 0 0,21 0 15,-21 0-15,21 0 0,0 1 16,0-1-16,0 0 16,-21-21-16,21 21 0,0 0 15,0 0-15,0 1 16,0-1-1,0 0 1,21-21 0,0 0-16,0 0 15,22 0-15,-22-21 0,21 21 0,0-21 16,1 21-16,20-22 0,-20 1 0,20 21 16,22-21-16,-22 0 0,22 0 0,0 0 15,-1-1-15,22 1 0,-21 0 16,21 0-16,-1-21 0,1 20 0,0-20 15,-21 21-15,-1 0 0,1 0 16,0-1-16,-22 1 0,22 0 0,-22 21 16,-20-21-16,20 21 0,-20-21 0,-1 21 15,0 0-15,-21 0 0,22-21 16,-22 21-16,0 0 0,0 0 0,0 0 16,1 0-1,-22-22-15,21 22 16,0 0-1,-42 0 204,0 0-219,-1 22 16,1-22-16,0 0 0,0 0 0,0 21 15,0-21-15,-1 0 0,1 0 16,0 21-16</inkml:trace>
  <inkml:trace contextRef="#ctx0" brushRef="#br0" timeOffset="71354.7">18944 8361 0,'0'21'0,"0"0"16,0 0-1,-21 1-15,21-1 16,0 0-16,0 0 16,0 0-16,0 0 15,0 1 1,0-1 0,0 0-1,21-21 1,0 0-16,0 0 0,1 0 15,-1 0-15,21 0 0,-21 0 16,22 0-16,20-21 0,1 21 0,-1-21 16,22-1-16,-1-20 0,22 21 0,0-21 15,0-1-15,0 1 0,21 0 16,21-1-16,-21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112B-1113-46E2-A3DD-128D763AD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12558-46C5-481D-A277-189450E2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C01C-5B84-4B7C-97CD-2B0FDEC3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921E-9FA1-4892-9FF0-7341821F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3EE-452E-4001-89DE-F3C57DFB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D97A-4E81-448D-95FA-E8AACEC0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C7EC-B781-4FA5-8B2A-8873F7FF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8715-A4C4-432E-9849-6B797E19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A26A-F628-4A67-8A5C-515392C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73F4-E7DF-42F5-8161-07646E67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3079-CD75-47B2-97B5-46F2F6804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2CAB1-A8C1-48D4-9C0B-8821964E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5714-2EA5-4A20-A8BF-37A4BB9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E7C1-CBB5-483D-8598-58997CB1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7CB5-90E4-4CED-8C2B-3D66388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2C00-2FC7-4C13-B14C-59FF74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7D8D-F571-466B-B0F3-7320E8D1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EBDC-0BD6-4705-80E2-C7B60929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5F74-2018-4536-95D1-D350226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98D7-794E-42D6-AE5F-15B1F9B9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BC07-E115-4EBB-8C70-45722794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FB3B-6242-4AC0-9C05-778B28FC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CA09-5B7D-4AA2-B59F-B3E4DF2D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ED3B-5DAF-4BB7-92D0-FB56223D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9AF4-15E6-4C5F-AACF-C849C59D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0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76B6-8280-4DD4-BFD8-F40396D3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1F90-13A6-49EA-BD05-84A9C9D87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6938-0E33-4423-B239-D7C77C50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0D37-92F7-489C-8C45-3206386E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6866-4F4C-46EC-B514-FEA55E7C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D64-7C34-4D8E-BA2C-CD025BC2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4D21-1970-45AB-95B8-EBF455D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37A7-2171-4566-9CA1-9966ED18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59CEF-5B72-4595-9D92-13B06E84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2D299-68D2-4A3A-9754-8ADE75FE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12AA0-0154-44B2-8317-2AE31CDCC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12A6C-3DC3-4AE7-9A3C-700085C7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30709-C449-478B-B5C5-17C93319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F0341-0149-4531-95D8-C01D7D1E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0B7D-BE73-4C75-A3AC-DBBE119A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AD4CA-B5AF-4857-89A8-9D9C2E4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E671-4879-45D9-8EB2-2451321E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7944-92C8-4AA8-A605-8B6E7631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1B0C-C6C4-4261-B765-64A30F8D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AB16-D624-4F20-BA1E-7A2EC57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95F-A7FE-42BF-9AC5-E3D51E5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8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FAD-6D1B-444B-A20E-B2355323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DF0B-4F91-4BDC-9629-FE72E592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3CBC0-2D9F-4655-AD30-9AA02B07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A7D8-6B11-4AC8-AF30-E9BE2246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05D5-2B23-4A95-B6F8-C25A7A45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ACA2-5CA7-447B-AE9D-BD53C9C0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3FEE-2261-4C7E-8C94-B14D6C21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69B34-6FF5-42A8-BED5-8BCD69467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8333-32B9-4875-9A92-29FD648B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A9EA1-7736-4FA1-ACF4-C992AB15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1847-C653-4CCA-A7F5-DA9415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D357A-3EFB-4F06-AB75-35F5F23C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6C0A5-DF26-47A7-B524-02C7DCEB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E063-CA20-4527-B993-8F64C46E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8691-7D68-4167-8B38-FFB21D5B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7356-F541-4A27-A905-6F97E313489F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A3AB-2998-4A0B-A911-F4ACE7F7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2FE4-A51E-471B-BDD1-7F8DD5896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3DEB-08DF-40AC-B374-9880C2D67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DD670-DC4D-4FC3-AEF7-233EDDBD97F8}"/>
                  </a:ext>
                </a:extLst>
              </p14:cNvPr>
              <p14:cNvContentPartPr/>
              <p14:nvPr/>
            </p14:nvContentPartPr>
            <p14:xfrm>
              <a:off x="1181160" y="106560"/>
              <a:ext cx="5029560" cy="102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DD670-DC4D-4FC3-AEF7-233EDDBD9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97200"/>
                <a:ext cx="504828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B4DB94-75F9-4E45-9F6B-24DC6B75B988}"/>
                  </a:ext>
                </a:extLst>
              </p14:cNvPr>
              <p14:cNvContentPartPr/>
              <p14:nvPr/>
            </p14:nvContentPartPr>
            <p14:xfrm>
              <a:off x="457200" y="1044000"/>
              <a:ext cx="4221720" cy="272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B4DB94-75F9-4E45-9F6B-24DC6B75B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1034640"/>
                <a:ext cx="424044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3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4D4039-2CAF-4D59-BC43-57BF43830968}"/>
                  </a:ext>
                </a:extLst>
              </p14:cNvPr>
              <p14:cNvContentPartPr/>
              <p14:nvPr/>
            </p14:nvContentPartPr>
            <p14:xfrm>
              <a:off x="693360" y="99000"/>
              <a:ext cx="678996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4D4039-2CAF-4D59-BC43-57BF43830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89640"/>
                <a:ext cx="680868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19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2C92A7-DC9F-471A-BEA3-34FC9A0BB96B}"/>
                  </a:ext>
                </a:extLst>
              </p14:cNvPr>
              <p14:cNvContentPartPr/>
              <p14:nvPr/>
            </p14:nvContentPartPr>
            <p14:xfrm>
              <a:off x="0" y="91440"/>
              <a:ext cx="1218456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2C92A7-DC9F-471A-BEA3-34FC9A0BB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122032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11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E049B-A065-469E-A363-72CC0C03153B}"/>
                  </a:ext>
                </a:extLst>
              </p14:cNvPr>
              <p14:cNvContentPartPr/>
              <p14:nvPr/>
            </p14:nvContentPartPr>
            <p14:xfrm>
              <a:off x="68400" y="0"/>
              <a:ext cx="1190304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E049B-A065-469E-A363-72CC0C031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1192176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03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88112"/>
          </a:xfrm>
        </p:spPr>
        <p:txBody>
          <a:bodyPr>
            <a:normAutofit fontScale="90000"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pythonapi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"bharani89"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"Python-selenium"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"Bharani"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APItesting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Bharanigr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515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Manaultesting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qwsedrty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Bharanigramesh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qwsedrty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Bharanigramesh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apitest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"omkar"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9087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"apiweekend124"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"Om"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"OP"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"234"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"qwerty6"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40009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demoapitestingus</a:t>
            </a:r>
            <a:r>
              <a:rPr lang="en-IN" sz="18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3A4FF3-4D12-40D6-ABD0-C2C0C35281D2}"/>
                  </a:ext>
                </a:extLst>
              </p14:cNvPr>
              <p14:cNvContentPartPr/>
              <p14:nvPr/>
            </p14:nvContentPartPr>
            <p14:xfrm>
              <a:off x="442080" y="30600"/>
              <a:ext cx="8755560" cy="679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3A4FF3-4D12-40D6-ABD0-C2C0C3528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21240"/>
                <a:ext cx="8774280" cy="68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05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0662A5-6923-4F1E-9501-A94A922B2BFC}"/>
                  </a:ext>
                </a:extLst>
              </p14:cNvPr>
              <p14:cNvContentPartPr/>
              <p14:nvPr/>
            </p14:nvContentPartPr>
            <p14:xfrm>
              <a:off x="99000" y="45720"/>
              <a:ext cx="1208556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0662A5-6923-4F1E-9501-A94A922B2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6360"/>
                <a:ext cx="1210428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67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0C0B36-B022-4EC1-BFE9-FBF05FBB9C1B}"/>
                  </a:ext>
                </a:extLst>
              </p14:cNvPr>
              <p14:cNvContentPartPr/>
              <p14:nvPr/>
            </p14:nvContentPartPr>
            <p14:xfrm>
              <a:off x="15120" y="15120"/>
              <a:ext cx="12123720" cy="31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0C0B36-B022-4EC1-BFE9-FBF05FBB9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5760"/>
                <a:ext cx="1214244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60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48E4F7-4FC4-4D59-A373-B02F54F84F73}"/>
                  </a:ext>
                </a:extLst>
              </p14:cNvPr>
              <p14:cNvContentPartPr/>
              <p14:nvPr/>
            </p14:nvContentPartPr>
            <p14:xfrm>
              <a:off x="342720" y="23040"/>
              <a:ext cx="8245440" cy="61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48E4F7-4FC4-4D59-A373-B02F54F84F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3680"/>
                <a:ext cx="8264160" cy="61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73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BDF3C2-5343-47F5-8B85-ADAD063293E5}"/>
                  </a:ext>
                </a:extLst>
              </p14:cNvPr>
              <p14:cNvContentPartPr/>
              <p14:nvPr/>
            </p14:nvContentPartPr>
            <p14:xfrm>
              <a:off x="579240" y="30600"/>
              <a:ext cx="534168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BDF3C2-5343-47F5-8B85-ADAD06329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1240"/>
                <a:ext cx="536040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9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AA90B7-DD10-4443-A375-B39CBD852D59}"/>
                  </a:ext>
                </a:extLst>
              </p14:cNvPr>
              <p14:cNvContentPartPr/>
              <p14:nvPr/>
            </p14:nvContentPartPr>
            <p14:xfrm>
              <a:off x="495360" y="670680"/>
              <a:ext cx="792504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AA90B7-DD10-4443-A375-B39CBD852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661320"/>
                <a:ext cx="794376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C8549-A4A4-497A-BAEC-D3F1FA71D036}"/>
                  </a:ext>
                </a:extLst>
              </p14:cNvPr>
              <p14:cNvContentPartPr/>
              <p14:nvPr/>
            </p14:nvContentPartPr>
            <p14:xfrm>
              <a:off x="122040" y="175320"/>
              <a:ext cx="870228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C8549-A4A4-497A-BAEC-D3F1FA71D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65960"/>
                <a:ext cx="872100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4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13D52-B379-483E-91E8-44660371E210}"/>
                  </a:ext>
                </a:extLst>
              </p14:cNvPr>
              <p14:cNvContentPartPr/>
              <p14:nvPr/>
            </p14:nvContentPartPr>
            <p14:xfrm>
              <a:off x="221040" y="45720"/>
              <a:ext cx="941112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13D52-B379-483E-91E8-44660371E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6360"/>
                <a:ext cx="942984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38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510CFB-72B4-4087-8539-645152653932}"/>
                  </a:ext>
                </a:extLst>
              </p14:cNvPr>
              <p14:cNvContentPartPr/>
              <p14:nvPr/>
            </p14:nvContentPartPr>
            <p14:xfrm>
              <a:off x="266760" y="99000"/>
              <a:ext cx="926604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510CFB-72B4-4087-8539-645152653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89640"/>
                <a:ext cx="928476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65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6B3167-3AA5-4304-B8E2-7C0B3C29905F}"/>
                  </a:ext>
                </a:extLst>
              </p14:cNvPr>
              <p14:cNvContentPartPr/>
              <p14:nvPr/>
            </p14:nvContentPartPr>
            <p14:xfrm>
              <a:off x="799920" y="144720"/>
              <a:ext cx="883980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6B3167-3AA5-4304-B8E2-7C0B3C299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135360"/>
                <a:ext cx="885852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6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2F69B6-9E60-4E5F-99E9-94254FC4E95B}"/>
                  </a:ext>
                </a:extLst>
              </p14:cNvPr>
              <p14:cNvContentPartPr/>
              <p14:nvPr/>
            </p14:nvContentPartPr>
            <p14:xfrm>
              <a:off x="419040" y="129600"/>
              <a:ext cx="712512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2F69B6-9E60-4E5F-99E9-94254FC4E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20240"/>
                <a:ext cx="714384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9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9F0AB-E256-413C-A65F-F22C39AE2ABB}"/>
                  </a:ext>
                </a:extLst>
              </p14:cNvPr>
              <p14:cNvContentPartPr/>
              <p14:nvPr/>
            </p14:nvContentPartPr>
            <p14:xfrm>
              <a:off x="213480" y="15120"/>
              <a:ext cx="931176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9F0AB-E256-413C-A65F-F22C39AE2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760"/>
                <a:ext cx="933048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88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F5AE-4769-4016-ABE3-DE1540F9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2630A-442E-4F74-A197-375720CA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5B883F-71CC-44F1-9057-9893F26F5012}"/>
                  </a:ext>
                </a:extLst>
              </p14:cNvPr>
              <p14:cNvContentPartPr/>
              <p14:nvPr/>
            </p14:nvContentPartPr>
            <p14:xfrm>
              <a:off x="868680" y="205920"/>
              <a:ext cx="5776200" cy="259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5B883F-71CC-44F1-9057-9893F26F5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196560"/>
                <a:ext cx="5794920" cy="26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67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     {         "id": 3,         "title": "pythonapi",         "author": "bharani89"     },     {         "id": 5,         "title": "Python-selenium",         "author": "john"     },     {         "author": "Bharani",         "id": 51,         "title": "APItesting"     },     {         "author": "Bharanigr",         "id": 515,         "title": "Manaultesting"     },     {         "id": 900,         "title": "qwsedrty",         "author": "Bharanigramesh"     },     {         "id": 9000,         "title": "qwsedrty",         "author": "Bharanigramesh"     },     {         "id": 87,         "title": "apitest",         "author": "john",         "name": "omkar"     },     {         "id": 9087,         "title": "apiweekend124"     },     {         "id": 10000,         "title": "api",         "author": "Om",         "firstname": "Divya",         "lastname": "OP"     },     {         "id": "234",         "title": "qwerty6"     },     {         "id": 40009,         "title": "demoapitestingus"     } ]  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2021-09-12T04:04:44Z</dcterms:created>
  <dcterms:modified xsi:type="dcterms:W3CDTF">2021-09-12T04:05:20Z</dcterms:modified>
</cp:coreProperties>
</file>