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9" r:id="rId10"/>
    <p:sldId id="271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0:45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699 0,'0'-22'16,"0"1"15,0 0-31,0 0 16,0 0-1,0 0 1,0-1-16,0 1 16,0 42 46,21 1-62,-21-1 0,0 0 0,0 21 16,0-21-16,21 43 0,-21-22 15,0 1-15,0 20 0,0 1 0,0-1 16,0 1-16,-21-22 0,21 21 16,-21-20-16,21-1 0,0 0 15,0 1-15,0-22 0,0 21 0,-22-21 16,22 1-16,0-1 0,0 0 15,0 0 1,22-42 0,-22 0-16,21 21 15,0-21-15,-21-22 0,21 22 16,0-21-16,-21-1 0,21 1 16,1 0-16,20-1 0,-21 1 0,0 0 15,22-1-15,-22 1 0,0 21 16,0 0-16,0 0 0,-21-1 0,21 22 15,1 22 1,-22-1-16,21 21 16,-21-21-16,0 22 0,0-1 0,0 0 15,0-21-15,0 22 16,0-1-16,0 0 0,0-20 0,21 20 16,0-21-16,0 0 0,-21 0 15,21 1-15,1-22 0,-1 21 0,0-21 16,0 0-16,0 0 0,22 0 15,-22 0-15,21-21 0,-21-1 0,22 1 16,-22 0-16,0 0 0,21-21 16,-21-1-16,1 1 0,-22 0 0,21-22 15,0 1-15,-21-22 0,0 21 16,0 1-16,0-1 0,0 22 16,0-21-16,0 20 0,0 22 15,0-21-15,-21 21 0,21-22 16,0 22-16,-21 21 0,-1-21 0,22 42 47,0 0-47,0 0 15,0 1-15,0-1 16,0 0-16,0 0 16</inkml:trace>
  <inkml:trace contextRef="#ctx0" brushRef="#br0" timeOffset="423.59">4487 1249 0,'0'0'0,"0"21"0,21-21 31,1 0-31,-1-21 0,0 0 15,0 0-15,0-1 0,22 1 16,-22 0-16,0 0 0,0 0 16,0 0-16,0-22 0,1 22 0,-22 0 15,21 0-15,-21 0 0,0-1 16,0 1-16,-21 21 16,-1 0-16,1 0 0,0 0 15,0 0-15,-21 21 0,20 1 0,-20 20 16,21-21-16,0 21 0,0-20 15,-1 20-15,1 0 0,21-21 0,0 22 16,0-22-16,0 21 0,0-21 16,0 1-16,0-1 0,21 0 0,1 0 15,-1 0-15,0-21 0,0 0 16,0 0-16,22 0 0,-22 0 16,21 0-16,-21 0 0,22 0 15,-22 0-15,21-21 0,0 0 0,-20 0 16,-1 0-16,21-1 0,-21-20 15,22 21-15</inkml:trace>
  <inkml:trace contextRef="#ctx0" brushRef="#br0" timeOffset="951.5">5228 487 0,'0'-21'0,"-21"21"15,0 0-15,0 0 0,-1 0 16,22 21-1,-21 21-15,21-21 0,0 1 0,0 20 16,0 0-16,0 22 16,0-22-16,-21 22 0,21-22 0,0 21 15,-21 1-15,21-1 0,0-20 16,0-1-16,0 0 0,0 1 0,0-1 16,0-21-16,0 0 0,0 1 15,0-1-15,0 0 0,0-42 47,0 0-47,0-1 16,0-20-16,0 21 0,0 0 0,0 0 15,21-22-15,0 22 16,0 0-16,1-21 0,-1 20 0,0 1 16,0 0-16,0 21 0,22-21 15,-22 21-15,21 0 0,-21 0 16,22 0-16,-22 0 0,0 21 0,21-21 15,-21 21-15,-21 0 0,0 22 16,0-22-16,0 0 0,0 21 0,0-20 16,0-1-16,-21 21 0,-21-21 15,21 0-15,-22 1 0,22-1 0,-21 0 16,21 0-16,-22-21 0,22 0 16,0 0-16,0 0 0,0 0 15,0 0-15,-1 0 0,1 0 16,0 0-16,21-21 15,0 0-15,-21 21 16,21-21-16,0-1 0,0 1 16</inkml:trace>
  <inkml:trace contextRef="#ctx0" brushRef="#br0" timeOffset="4059.55">6625 826 0,'0'0'0,"-63"-22"15,41 22-15,1-21 16,0 21-16,21-21 16,0 0-1,0 0-15,21 0 16,0-1-16,1 1 0,-1 21 16,0-21-16,0-21 15,21 21-15,-20-1 0,-1 1 0,0 0 16,-21 0-16,0-21 0,0 20 15,0 1-15,0-21 0,-21 21 0,0 0 16,-1-1-16,-20 1 0,0 21 16,-1 0-16,1 0 0,0 0 0,-22 0 15,22 21-15,0-21 0,20 22 16,-20-1-16,0 0 0,21 0 16,-1 0-16,1 0 0,0 1 0,21-1 15,0 0-15,0 0 0,0 0 16,0 0-16,0 1 0,21-1 0,0 21 15,-21-21-15,22 0 16,-1 22-16,0-22 0,0 21 0,21-21 16,-20 22-16,-1-1 0,21-21 15,-21 22-15,22-22 0,-22 21 0,0 0 16,0-20-16,0 20 0,0-21 16,-21 0-16,0 22 0,0-22 0,-21 0 15,0 21-15,-21-21 0,21 1 16,-22-1-16,1 0 0,0-21 0,-1 21 15,1 0-15,0-21 0,-1 0 16,1 0-16,0 0 0,20 0 0,-20-21 16,21 0-16,0 0 0,0 0 15,-1-22-15,22 22 0,-21-21 16,21-1-16,0-20 0,0 21 16,0-1-16,0 1 0,0 0 0,0 20 15,21-20-15,-21 21 0,0 0 16,22 21-1,-1 21 1,-21 0-16,0 0 0,0 22 0,21-22 16,-21 0-16,21 21 0,0-21 15,-21 22-15,21-22 0,1 21 0,-22-21 16,21 1-16,0 20 0,0-21 16,0 0-16,0 0 0,1 1 15,-1-22-15,0 21 0,0-21 16,0 0-16,22 0 0,-22 0 0,21 0 15,0 0-15,1 0 0,-1 0 16,0-21-16,1-1 0,-1 22 0,22-21 16,-22 0-16,-21-21 0,21 21 15,1-1-15,-22-20 0,0 21 0,0-21 16,0-1-16,-21 22 0,0-21 16,0 21-16,0-1 0,0 1 0,0 0 15,0 0-15,0 0 0,-21 21 31,0 0-31,0 21 0,0 0 16,0 0-16,-1 22 0,1-22 16,21 21-16,-21-21 0,21 22 0,-21-22 15,21 21-15,0-21 0,0 22 16,0-22-16,0 0 0,0 21 0,21-21 16,0 1-16,0-1 0,1-21 15,-1 21-15,0-21 0,0 0 0,0 0 16,22 0-16,-22 0 0,21 0 15,-21 0-15,22 0 0,-22-21 0,21 0 16,-21 21-16,22-22 0,-22-20 16,21 21-16,-21 0 0,0-22 0,22 22 15,-22-21-15,0 0 16,0 20-16,-21-20 0,0 21 0,0-21 16,0 20-16,0 1 0,0 0 15,-21 21-15,0 0 16,0 0-16,0 0 15,21 21-15,-22 0 0,1 1 16,21-1 0,0 0-16,0 0 15,21-21-15,1 0 16,-1 0-16,0 0 0,0-21 16,21 0-16,-20 21 15,-1-21-15,0-1 0,21 1 0,-21 21 16,1-21-16,-1 0 0,0 0 15,0 21 1,-21-21-16,0 42 31,0 0-31,0 0 16,0 0-16,0 0 0,0 1 16,-21 20-16,21-21 0,-21 21 0,21-20 15,0 20-15,0-21 0,0 21 16,0-20-16,0-1 0,0 0 0,0 0 15,0 0-15,21 0 16,0 1-16,0-22 0,0 21 16,1-21-16,-1 0 0,0 0 15,0 0-15,0 0 0,0 0 0,1-21 16,20-1-16,-21 22 0,0-21 16,0 0-16,1-21 0,-22 21 0,21-22 15,0 22-15,0-21 0,0-1 16,0 1-16,1 0 0,-1-1 0,-21 22 15,0-21-15,21 21 0,-21 0 16,0-1-16,21 1 0,-21 42 47,0 1-47,-21-1 0,21 0 16,0 21-16,-21-21 0,21 22 15,0-22-15,0 0 0,0 21 16,0-20-16,0-1 0,0 0 0,0 0 15,0 0-15,0 0 0,0 1 0,21-22 16,0 0-16,0 21 0,0-21 16,1 0-16,-1 0 0,0 0 15,0-21-15,0-1 16,-21 1-16,21 0 0,1 0 16,-1 0-16,-21 0 0,21-22 0,0 1 15,0 21-15,-21-22 0,0 22 16,21-21-16,-21 21 0,22 0 15,-22-1-15,0 1 0,0 0 16,0 42 15,0 0-31,0 1 16,0-1-16,0 0 0,0 21 16,0-21-16,0 1 0,0 20 0,0-21 15,0 0-15,0 22 0,0-22 16,0 0-16,0 0 0,21 0 0,0 0 15,0-21 1,0 0-16,0 0 0,1 0 0,-1 0 16,0 0-16,0 0 0,0 0 0,0 0 15,22-21-15,-22 0 0,0 0 16,0 0-16,22 0 0,-22-1 0,0-20 16,0 21-16,0-21 0,0 20 15,-21-20-15,0 21 0,22 0 16,-22 0-16,0-1 0,0 1 15,-22 21 1,1 21-16,21 1 16,0-1-16,0 0 0,-21 0 15,21 0-15,0 0 0,0 22 16,0-22-16,0 0 0,0 0 0,0 22 16,0-22-16,0 0 0,21 0 15,0 0-15,1-21 0,-1 21 0,0 1 16,0-22-16,21 0 0,-20 0 15,-1 0-15,21 0 0,-21 0 0,22 0 16,-22 0-16,21 0 0,-21-22 16,0 22-16,1-21 0,-1 0 0,0 0 15,0 0-15,-21 0 0,21-22 16,-21 22-16,21-21 0,-21 21 0,0-22 16,22 22-16,-22-21 15,21 21-15,-21-1 0,0 1 0,0 0 16,0 42 15,0 0-15,0 1-16,0-1 0,0 0 15,0 0 1,21-21-16,0 0 16,-21-21-1,0 0 1,21 0-16,-21-1 15,0 1-15,0 0 16,0 0-16,-21 21 31,0 0-15,21 21-16,-21 0 0,21 0 16,-21 1-16,21-1 0,0 21 15,0-21-15,-22 0 0,22 22 0,0-22 16,0 21-16,0-21 0,0 22 15,0-22-15,0 0 0,0 0 0,0 0 16,0 1-16,22-1 0,-1 0 16,0 0-16,0-21 0,0 0 15,0 21-15,22-21 0,-1 0 16,0 0-16,1 0 0,-22 0 0,21 0 16,1-21-16,-1 0 0,0 21 15,1-21-15,-22 0 0,21-1 0,-21 1 16,22 0-16,-22 0 0,0-21 15,0-1-15,0 22 0,0-21 0,-21-1 16,0 22-16,22-21 0,-22 21 16,0 0-16,0-1 0,0 1 0,0 0 15,-22 21-15,1 0 16,0 0-16,0 0 0,0 21 16,0 0-16,-1 1 0,1-1 15,0 0-15,0 21 0,0-21 16,21 22-16,0-1 0,0-21 0,0 22 15,0-22-15,0 0 0,0 0 16,21 21-16,0-42 0,21 22 0,-20-1 16,-1 0-16,21-21 0,-21 0 15,22 0-15,-1 0 0,0 0 0,-21 0 16,22 0-16,-1 0 0,-21 0 16,22-21-16,-22 21 0,0-21 0,21 21 15,-21-22-15,1 1 0,-1 0 16,0 0-16,-21 0 0,0-22 0,0 22 15,0 0-15,0-21 0,0 21 16</inkml:trace>
  <inkml:trace contextRef="#ctx0" brushRef="#br0" timeOffset="4467.33">8805 466 0,'0'0'16,"-21"0"-16,0 0 0,-21 63 31,42-42-31,0 1 15,21-22 1,0 21-16,0-21 0,21 0 0,1 0 16,-1 0-16,-21-21 0,22 21 15,-22-22-15,0 22 0,0-21 0,0 21 16,-21-21-16,0 0 0,0 0 16,-21 21-1,21-21-15,-21 21 0,0 0 16,0 0-16,-1 0 0,1 0 15,0 0-15,0 0 0,0 21 16,0-21-16,-1 21 0,1-21 0,0 21 16,-21-21-16,21 0 0,-1 0 15</inkml:trace>
  <inkml:trace contextRef="#ctx0" brushRef="#br0" timeOffset="5503.99">11853 423 0,'-42'0'31,"21"0"-31,0 0 15,-1 0 1,1 0 0,42 0-1,1 0 1,-1 0-16,21 0 0,22 0 16,-22 0-16,21 0 0,22-21 15,-21 21-15,20-21 0,1 0 16,0 21-16,-1-21 0,1 21 0,-22 0 15,22 0-15,-21-21 0,-1 21 16,1 0-16,-22 0 0,0 0 0,-21 0 16,1 0-16,-44 0 15,1 0-15,0 21 16,-21-21-16,-1 0 0,1 0 16,0 21-16</inkml:trace>
  <inkml:trace contextRef="#ctx0" brushRef="#br0" timeOffset="5828.22">12319 445 0,'0'21'46,"0"0"-46,0 0 0,0 0 0,0 0 16,0 22-16,0-22 0,0 21 16,0-21-16,-21 22 0,21 20 0,-21-20 15,-1-1-15,22 21 16,-21-20-16,0-1 0,0 0 0,21 22 16,-21-43-16,0 21 0,21 1 0,-22-22 15,22 0-15,0 0 0,0 0 16,0 1-16,22-22 15,-1 0-15,0 0 0,0-22 16,21 1-16,-20 0 0,-1 0 16</inkml:trace>
  <inkml:trace contextRef="#ctx0" brushRef="#br0" timeOffset="6228.01">12573 868 0,'0'21'16,"21"-21"0,-21 21-16,21-21 15,0 0 1,1 0-16,-1 0 16,0 0-16,0-21 0,21 0 0,-20 21 15,-1-21-15,21 0 16,-21-1-16,0 1 0,1 21 0,-1-21 0,-21 0 15,0 0-15,0 0 16,-21 21 0,-22 0-16,22 0 0,0 0 0,-21 0 15,20 21-15,-20-21 0,21 21 16,-21 0-16,20 0 0,1 0 0,0 22 16,0-22-16,0 0 0,0 21 15,21-20-15,0 20 0,0-21 0,0 0 16,0 0-16,0 1 0,0-1 15,0 0-15,21 0 0,-21 0 0,21-21 16,0 0-16,0 21 0,0-21 16,1 0-16,-1 0 0,0 0 0,0 0 15,21-21-15,-20 21 0</inkml:trace>
  <inkml:trace contextRef="#ctx0" brushRef="#br0" timeOffset="7799.87">13441 741 0,'-106'0'31,"64"0"-31,20 0 0,-20 21 0,21-21 16,0 21-16,0 0 0,-1-21 15,1 22-15,0-1 16,21 0-16,0 0 15,21 0 1,0-21-16,1 0 0,-1 0 0,0 0 16,0 0-16,0 21 0,0-21 0,1 0 15,-1 0-15,21 0 0,-21 22 16,0-22-16,1 0 0,-1 0 0,0 21 16,0-21-16,-21 21 0,21-21 15,0 21-15,1 0 0,-22 0 16,0 1-1,0-1-15,-22-21 0,1 21 16,0 0-16,-21-21 0,21 21 0,-1 0 16,-20-21-16,21 0 0,-21 22 15,20-22-15,-20 0 0,21 0 0,0 0 16,0 0-16,-1-22 0,1 1 16,0 21-16,0-21 0,0 0 0,21 0 15,0 0-15,-21-1 0,21 1 16,-22 0-16,22 0 0,0 42 31,0 0-15,0 0-16,0 1 15,22-1-15,-22 0 0,21 0 16,-21 0-16,21 0 0,0 1 0,0-1 16,0-21-16,1 21 0,-1-21 15,0 0-15,0 21 0,0-21 0,22 0 16,-22 0-16,21 0 0,-21 0 15,22 0-15,-1-21 0,-21 21 0,21-21 16,1 0-16,-22-1 0,21 1 0,-21 0 16,22-21-16,-22 21 0,21-22 15,-21 1-15,1-22 0,-1 22 0,0 0 16,0-22-16,0 22 0,-21-22 16,0 22-16,21 0 0,-21-1 15,0 1-15,0 0 0,0 21 16,0-22-16,0 22 0,0 0 0,0 0 15,-21 21 1,21 21-16,0 0 16,-21 0-16,0 22 0,21-22 15,-21 21-15,21-21 0,-21 22 0,21-1 16,0 0-16,-22 22 0,22-22 0,-21 0 16,21 22-16,-21-22 0,21 1 15,0-1-15,0 0 0,0 1 16,0-22-16,0 21 0,0-21 15,0 0-15,21 1 0,0-1 0,1-21 16,-1 0-16,0 21 0,0-21 16,0 0-16,0 0 0,1 0 0,-1-21 15,0 0-15,0 21 0,21-22 0,-20 1 16,-1 0-16,0-21 0,0 21 16,0-22-16,0 1 0,1 21 0,-1-22 15,0 1-15,0 21 0,-21 0 16,0 0-16,21-1 0,-21 44 31,0-1-31,-21 0 16,0 0-16,21 0 0,0 22 15,0-22-15,-21 21 0,21-21 16,0 0-16,0 22 0,0-22 0,0 0 16,0 0-16,0 0 0,0 1 15,21-1-15,0-21 0,0 21 0,0-21 16,1 0-16,20 0 0,-21 0 15,0 0-15,22 0 0,-22 0 0,21-21 16,-21 0-16,0-1 0,1 1 0,-1 0 16,21 0-16,-42-21 0,21 20 15,0-20-15,1 21 0,-1-21 0,-21-1 16,0 22-16,0-21 0,21 21 16,-21-1-16,0 1 0,0 0 15,0 42 1,-21 0-1,21 22-15,0-22 0,-21 0 16,21 0-16,-22 22 0,22-22 16,0 21-16,0-21 0,0 0 0,0 1 15,0 20-15,-21-21 0,21 0 16,0 0-16,0 1 16,0-44 15,0 1-16,0 0-15,0 0 16,0-21-16,21 20 0,-21-20 0,22 0 16,-1 21-16,-21-22 0,21 1 15,0 0-15,0 20 0,0-20 0,22 21 16,-22 0-16,0 0 0,21 21 16,-20 0-16,20 0 0,-21 0 0,0 0 15,0 0-15,1 21 0,-1 0 16,-21 21-16,21-21 0,-21 22 0,21-22 15,-21 21-15,0 1 0,0-1 0,0-21 16,0 21-16,0-20 0,0-1 16,0 0-16,0 0 0,0 0 15,0 0-15,0 1 16,0-44 31,0 1-47,0 0 0,0 0 15</inkml:trace>
  <inkml:trace contextRef="#ctx0" brushRef="#br0" timeOffset="8576.12">15875 783 0,'0'-42'16,"-21"42"-16,0-21 0,-1 21 16,1 0-16,0 0 0,0 0 15,0 0-15,0 0 0,-1 0 0,-20 21 16,21-21-16,0 21 0,-22 0 0,22 0 16,0 22-16,0-22 0,-21 0 15,20 21-15,22-20 0,-21-1 0,21 21 16,-21-21-16,21 0 0,0 22 15,0-22-15,0 0 0,21 0 16,0-21-16,1 21 0,-1-21 16,21 0-16,-21 0 0,22 0 0,-1 0 15,-21 0-15,21 0 0,1 0 0,-1 0 16,-21-21-16,22 0 0,-22 0 16,0 0-16,0 0 0,0-1 0,0-20 15,1 21-15,-22 0 0,21-22 16,-21 22-16,0 0 0,0 0 0,0 0 15,0 0-15,0-1 0,0 44 32,0-1-17,0 0-15,0 21 0,0-21 16,-21 22-16,21-22 0,-22 21 0,22 1 16,-21-1-16,21 0 0,0 1 15,0 20-15,-21-21 0,21 1 0,0 20 16,0-20-16,0 20 0,0 1 15,0-1-15,0 1 0,0-1 0,0 22 16,0-22-16,0 1 0,0-1 0,0 1 16,0-1-16,0 1 0,0-1 15,0 1-15,0-22 0,0 22 0,0-22 16,0 21-16,0-20 0,0-1 16,0-21-16,0 22 0,0-22 15,-21 0-15,0 0 0,0-21 16,-1 0-1,1-21-15,21 0 0,-21 0 0,0-1 16,21-20-16,-21 21 0,0-43 0,21 22 16,-22 0-16,22-22 0,-21 1 15,21-1-15,-21 1 0,21-1 0,0 1 16,0-1-16,0-20 0,0 20 0,0 1 16,21 20-16,-21-20 0,21 20 15,-21 1-15,0 0 0,22-1 16,-1 1-16,-21 0 0,21 21 0,-21-22 15,0 1-15,21 21 0,-21-22 16,0 22-16,0-21 0,0 21 0,0-22 16</inkml:trace>
  <inkml:trace contextRef="#ctx0" brushRef="#br0" timeOffset="8828.12">14668 487 0,'-42'-21'32,"42"0"-32,-21 21 0,0 0 62,0 0-62,-1 0 0,1 0 0,0 0 16</inkml:trace>
  <inkml:trace contextRef="#ctx0" brushRef="#br0" timeOffset="9039.14">13525 762 0,'0'0'0,"0"21"16,22-21 0,-1 0-16,0 0 15,21-21-15,-21 21 0,22-21 16,-1 21-16,0 0 0,1-21 0,-1 21 16,0 0-16,1 0 0,-1 0 0,0-21 15,1 21-15,-22 0 0,21-22 16,1 22-16,-22-21 0</inkml:trace>
  <inkml:trace contextRef="#ctx0" brushRef="#br0" timeOffset="9615.64">17928 402 0,'0'0'0,"0"-21"0,0 0 0,0 0 15,0 0-15,0-1 0,0 1 16,0 0-16,-21 42 31,21 0-31,-21 1 16,21 20-16,0 0 0,-21 1 16,-1-1-16,22 0 0,-21 1 0,21 20 15,-21-21-15,0 22 0,0-22 16,21 22-16,-21-22 0,21 22 15,-22-22-15,22-21 0,0 21 16,0 1-16,0-22 0,0 0 0,0 0 16,0 0-16,0 1 15,22-44 1</inkml:trace>
  <inkml:trace contextRef="#ctx0" brushRef="#br0" timeOffset="10408.06">18415 593 0,'21'-21'0,"-42"42"0,42-64 15,-42 43 1,0 0-16,0 0 0,-1 0 16,-20 22-16,21-1 0,-21 0 15,20 0-15,1 0 0,-21 22 0,21-22 16,0 21-16,-1 0 0,1 1 15,21-1-15,0 0 0,-21 1 0,21-22 16,0 21-16,0-21 0,0 1 16,21-1-16,0 0 0,1 0 0,-1-21 15,0 0-15,21 0 0,1 0 16,-22 0-16,21 0 0,0-21 0,-20 21 16,20-21-16,0 0 0,-21-1 15,1 1-15,-1-21 0,0 21 16,-21-22-16,0 1 0,0 21 15,0-21-15,0-1 0,-21 22 0,0-21 16,-1 21-16,-20-22 0,21 22 0,-21 21 16,20-21-16,1 0 0,0 21 15,0 0-15,0 0 0,42 0 32,0 0-32,0 0 0,22 0 0,-1 0 15,0 0-15,1 0 0,20 0 16,-21 0-16,1 0 0,-1 0 0,0 0 15,-20 0-15,20 0 0,-21 0 16,21 0-16,-20 0 0,-1 21 16,-21 0-16,0 0 15,0 0-15,0 1 0,0-1 16,-21 0-16,-1 0 0,22 21 16,-21-20-16,0-1 0,21 0 0,0 21 15,0-21-15,-21 1 0,21-1 0,0 0 16,0 0-16,0 0 0,0 0 15,21-21-15,0 0 0,0 22 16,1-22-16,-1 0 16,0 0-16,0 0 0,0-22 0,0 22 15,1-21-15,20 0 0,-21 0 16,0 0-16,0 0 0,1-22 16,-22 22-16,0-21 0,21-1 15,-21 1-15,0 21 0,0-21 0,-21-1 16,21 22-16,-22-21 0,1 21 15,0-1-15,0 1 0,0 0 0,0 21 16,-1 0-16,1 0 0,0 0 16,0 0-16,0 0 0,21 21 15,-21 0-15,21 1 16,0-1-16,0 0 16,21 0-1,0-21-15,0 0 16</inkml:trace>
  <inkml:trace contextRef="#ctx0" brushRef="#br0" timeOffset="10671.12">19558 212 0,'0'0'0,"21"-43"0,-21 22 0,0 0 15,0 0-15,0 42 31,0 0-31,0 0 0,-21 22 0,21-1 16,-21 0-16,0 1 0,21 20 16,-22-20-16,1-1 0,0 21 0,0-20 15,21-1-15,-21 0 0,0 1 16,-1-1-16,1 0 0,21 1 0,0-1 16,0-21-16,0 0 0,0 22 15,0-22-15,0 0 0</inkml:trace>
  <inkml:trace contextRef="#ctx0" brushRef="#br0" timeOffset="11123.92">20214 614 0,'0'0'0,"0"-21"16,0-43-1,-21 64-15,0 0 0,0-21 16,-1 21-16,1 0 0,-21 0 16,21 0-16,-22 21 0,22 0 0,-21-21 15,21 22-15,-22-1 0,22 0 0,0 0 16,0-21-16,0 21 0,21 0 16,0 1-16,0-1 0,0 0 15,21-21 1,0 0-16,0 21 0,0-21 0,22 21 15,-22-21-15,0 21 0,21-21 16,-20 22-16,-1-22 0,0 0 0,21 21 16,-21-21-16,1 21 0,-1-21 15,0 21-15,0 0 0,0-21 0,0 21 16,1-21-16,-22 22 0,0-1 16,0 0-16,0 0 15,-22-21-15,1 0 0,-21 21 16,21-21-16,0 0 0,-22 21 0,22-21 15,-21 0-15,21 0 16,-22 0-16,22 0 0,0 22 0,0-22 16,0 0-16,-22 0 0,22 0 0,0 0 15,0 0-15,0 0 0,-1 0 16,1-22-16,-21 1 0,21 21 0,0-21 16</inkml:trace>
  <inkml:trace contextRef="#ctx0" brushRef="#br0" timeOffset="11475.68">17230 508 0,'0'0'0,"21"0"31,0-21-31,21 21 0,1 0 16,-1 0-16,0 0 0,22 0 0,-1-21 16,-20 21-16,20 0 0,1 0 15,-22 0-15,21-21 0,-20 21 16,-1 0-16,22 0 0,-43 0 15,21 0-15,-21 0 0,0 0 0,1 0 16,-1 0-16,-42 0 31,-1 0-31</inkml:trace>
  <inkml:trace contextRef="#ctx0" brushRef="#br0" timeOffset="12464.06">3619 2032 0,'0'0'0,"-21"0"0,-21 21 0,21-21 16,42 0 15,0 0-31,0 0 15,22 0-15,-1 0 0,0 0 16,1 0-16,-1 0 0,21 0 0,1 0 16,-1 0-16,22 0 0,0 0 15,21-21-15,-1 21 0,22 0 16,0 0-16,0 0 0,22 0 0,-1 0 16,0 0-16,0 0 0,21 0 15,-20 0-15,-1 0 0,21 0 0,-21 0 16,22 0-16,-1 0 0,21 0 0,-41 0 15,41 0-15,-21 0 0,1-21 16,20 21-16,-20 0 0,-1 0 0,0-21 16,-21 0-16,1 21 0,20 0 15,-21 0-15,-21-22 0,0 22 0,-21 0 16,0 0-16,-22 0 0,1 0 16,-21 0-16,-1 0 0,1 0 15,-22 0-15,0 0 0,-21 0 16,1 0-16,-1 0 0,0 0 15,-21-21-15,0 0 32,0 0-32,0 0 0</inkml:trace>
  <inkml:trace contextRef="#ctx0" brushRef="#br0" timeOffset="13128.28">12065 1651 0,'0'0'16,"-42"21"-16,-1-21 0,1 0 0,21 0 0,0 0 15,21 21-15,-22-21 16,44 0 0,-1 0-1,21 0-15,0 0 0,22 0 16,-22 0-16,43 0 0,-22 0 0,22 0 15,0 0-15,-1 0 0,22 0 16,0 0-16,21 0 0,-21 0 0,21-21 16,0 21-16,0 0 0,0 0 15,0 0-15,0 0 0,0 0 0,-21 0 16,21 0-16,-21 0 0,-1-21 16,1 21-16,-21 0 0,0 0 0,-22 0 15,22 0-15,-43 0 0,22 0 16,-22 0-16,-21 0 0,0 0 0,0 0 15,1 0-15,-22-21 79,42 21-79</inkml:trace>
  <inkml:trace contextRef="#ctx0" brushRef="#br0" timeOffset="13831.39">17738 1482 0,'-22'0'0,"44"0"0,-65 0 0,22 0 16,0 0-16,0 0 0,0 0 31,42 0-15,0 0-16,0 0 15,0 0-15,22 0 0,-1 0 16,0 0-16,1 0 0,20 0 0,22 0 16,-1 0-16,1 0 0,21 0 15,0 0-15,0 0 0,21 0 0,-22 0 16,22 0-16,0 0 0,0 0 0,0 0 15,0 0-15,0 0 0,0 0 16,-21 0-16,21 0 0,-21 0 0,0 0 16,-21 0-16,20 0 15,-20 0-15,-21 0 0,20 0 0,-20 0 16,-22-21-16,22 21 0,-22 0 16,-21 0-16,0 0 0,0 0 0,1 0 15,-1 0-15,-21-22 16,-21 22 31,-1 0-47</inkml:trace>
  <inkml:trace contextRef="#ctx0" brushRef="#br0" timeOffset="16224.12">12107 1905 0,'0'-21'0,"0"0"16,0 0 0,0-1-16,-21 22 31,21 22-16,-21-1-15,21 0 0,0 0 16,0 21-16,0-20 0,0 20 16,0 0-16,0 1 0,0-1 0,0 0 15,0 1-15,0 20 0,0-21 16,0 1-16,0-1 0,0 0 0,0 1 16,0-1-16,0 0 0,0-20 15,0-1-15,0 21 0,0-21 0,0 0 16,0 1-16,0-1 0,0 0 15,-21-21 17,21-21-32,-21 21 15,-1-21-15</inkml:trace>
  <inkml:trace contextRef="#ctx0" brushRef="#br0" timeOffset="17767.18">6350 3175 0,'0'0'0,"-42"0"0,-1-21 0,1 21 0,0 0 15,-1 0-15,22-21 0,0 21 0,0 0 16,0 0-16,42 0 31,0 0-15,0 0-16,0 0 0,22 0 15,-22 0-15,21 0 0,0 0 0,1 0 16,20 0-16,1 0 0,20 0 16,-20 0-16,21 0 0,20 0 0,-20 0 15,21 0-15,0 0 0,21 0 0,0 0 16,0 0-16,21-21 0,0 21 15,0 0-15,0 0 0,22 0 0,-1-22 16,0 22-16,1 0 0,20 0 16,-20-21-16,20 0 0,22 21 0,-1 0 15,-20-21-15,21 21 0,20 0 16,-20-21-16,0 21 0,21 0 16,-22 0-16,22-21 0,0 21 0,0 0 15,0 0-15,-1-22 0,1 22 0,0 0 16,0-21-16,21 21 0,-21 0 15,0 0-15,-1-21 0,22 21 0,-21 0 16,21 0-16,0-21 0,0 21 16,-21 0-16,21-21 0,0 21 0,-21 0 15,21 0-15,-21-21 0,0 21 16,-1 0-16,1-22 0,0 22 0,0 0 16,0 0-16,0 0 0,-22 0 0,22 0 15,-21 0-15,-1 0 16,1 0-16,-21 0 0,20 0 0,1 0 15,-22 0-15,1 0 0,21 0 16,-22 0-16,1 0 0,-1 0 0,-21 0 16,22 0-16,-22 0 0,1 0 15,-1 0-15,0 0 0,-21-21 0,22 21 16,-43 0-16,21 0 0,-21 0 0,-21 0 16,0 0-16,-1 0 0,-20 0 15,21 0-15,-21 0 0,-22 0 0,22 0 16,-22 0-16,-20 0 15,20 0-15,-21 0 0,1 0 0,-1 0 0,0 0 16,-20 0-16,20 0 16,-21 0-16,0 0 0,-21-21 15,21 21-15,-21-21 32,0 42 14,0 0-30,0 0-16,0 1 0,-21-1 16,21 0-16,-21 21 15,21-21-15,-21 1 0,0-1 0,21 21 16,0-21-16,-21 22 16,21-22-16,-22 21 0,22 0 0,0 1 15,0-1-15,0 0 0,0-20 0,-21 20 16,21 0-16,0-21 0,0 22 15,0-22-15,0 0 0,-21 21 0,21-20 16,0-1-16,0 0 0,0 0 16,0 0-16,0 0 0,0 1 0,0-1 15,-21 0-15,0-21 16,0 0 0,-1 0-1,1 0-15,0 0 16,0-21-16,0 21 15,0-21-15,21-1 0,-22 22 0,1-21 16,0 0-16,0 0 0,0 0 16,0 21-16,-1-21 0,1-1 0,0 1 15,0 21-15,21-21 16,-21 21-16,0 0 16,21 21-1,0 0-15,0 1 16,0-1-16,0 0 15,0 0-15,0 0 0,0 0 16,0 1-16,0-1 0,21 0 0,0 0 16,0 0-16,0-21 0,-21 21 15,21 1-15,1-22 0,-1 0 0,0 21 16,0-21-16,21 0 0,-20 0 0,-1 0 16,21 0-16,-21 0 0,22 0 15,-22 0-15,0-21 0,21 21 0,-21-22 16,22 1-16,-22 0 0,0 0 15,0 0-15,0 0 0,22-1 0,-22 1 16,0 0-16,0 0 0,-21 0 0,21 0 16,1-1-16,-1 22 15,-42 0 17,-1 0-32,1 0 15,-21 0-15</inkml:trace>
  <inkml:trace contextRef="#ctx0" brushRef="#br0" timeOffset="19179.31">6202 3112 0,'0'0'0,"0"-22"0,0 44 78,0-1-78,0 0 0,0 21 0,0 1 16,0-1-16,0 0 0,0 1 15,0-1-15,0 0 0,0 22 0,0-22 16,0 0-16,0 1 0,0-1 16,0 0-16,0-20 0,0 20 15,0 0-15,21-21 0,-21 1 0,0-1 16,0 21-16,0-21 0,0 0 16,0 1-16,0-1 0,0 0 15,-21-21 16,0 0-15,-1 0-16,22-21 0,-21 0 16,21-1-16,-21 22 0,0-21 0,21 0 15,-21 0-15,0-21 0,21 20 0,-22 1 16,1 0-16,21 0 0,0 0 16,-21 21-16,21-21 0,-21-1 15,21 44 16,21-22-15,0 21-16,-21 0 0,21 0 16,1 0-16,-1 0 0,0 1 0,-21 20 15,21-21-15,-21 0 0,21 0 16,-21 1-16,21-1 0,1 0 0,-22 0 16,0 0-16,21-21 15,-21 21-15,21-42 31,0 0-15,-21 0-16,21 0 0,-21 0 16,21-1-16,1 1 0,-1-21 0,-21 21 15,21 0-15,0-1 0,0 1 16,0 0-16,22 0 0,-22 0 0,0 0 16,0 21-16,0 0 0,1-22 0,-1 22 15,-21 22 16</inkml:trace>
  <inkml:trace contextRef="#ctx0" brushRef="#br0" timeOffset="21775.94">804 4572 0,'0'21'15,"0"0"1,21-42 15,1 21-31,-1-21 0,0 0 0,0 0 16,0 21-16,0-21 0,22-22 15,-22 22-15,0 0 0,0 0 0,0-22 16,1 22-16,-22-21 0,0 21 16,0-22-16,0 22 0,0-21 15,-22 21-15,1 0 0,-21-1 16,21 1-16,-22 21 0,22 0 15,-21 0-15,0 0 0,-1 0 0,1 21 16,0 1-16,-1-1 0,1 0 16,0 0-16,20 21 0,-20-20 15,21 20-15,0-21 0,0 21 0,21-20 16,0-1-16,0 21 0,0-21 16,21 0-16,21 22 0,-21-22 0,0 0 15,1 0-15,20 0 0,-21 1 16,21-1-16,1 0 0,-22 0 15,21 0-15,-21 0 0,22 1 16,-22-1-16,21 21 0,-21-21 16,1 0-16,-1 22 0,0-22 0,0 0 15,-21 21-15,0-20 0,0 20 16,0-21-16,0 21 0,-21-20 0,0-1 16,-22 0-16,22 0 0,-21 0 15,0 0-15,-22 1 0,22-1 0,-22 0 16,1-21-16,20 0 0,-20 0 15,21 0-15,-22 0 0,22 0 16,-1-21-16,22 21 0,-21-21 0,21-1 16,0-20-16,-1 21 0,1-21 15,0-1-15,0 1 0,21 0 16,0-1-16,0 1 0,-21 0 16,21-1-16,0 22 0,0-21 0,0 21 15,0-1-15,0 1 0,21 21 31,-21 21-31,0 1 0,0-1 16,21 21-16,0-21 0,-21 22 16,0-1-16,21 0 0,1 1 15,-1-22-15,0 21 0,0 0 0,0-20 16,0-1-16,1 21 0,20-21 16,-21 0-16,0 1 0,22-1 15,-22-21-15,0 0 0,21 0 16,1 0-16,-22 0 0,21 0 0,0-21 15,1 21-15,-1-22 0,-21 1 16,22 0-16,-1 0 0,0-21 0,-21 20 16,22-20-16,-22 21 0,21-21 15,-21 20-15,1-20 0,-1 0 16,-21 21-16,0-22 0,21 22 0,-21 0 16,0 0-16,0 0 15,0 42 1,0 0-16,0 0 15,0 0-15,0 0 0,0 22 16,0-22-16,0 21 0,0-21 16,0 22-16,0-1 0,0-21 15,0 22-15,0-22 0,0 0 0,0 21 16,21-21-16,85 22 16,-64-43-1,-21 0-15,1 0 0,20 0 16,-21 0-16,21-21 0,-20-1 0,-1 1 15,21 0-15,-21 0 0,0 0 16,1-22-16,-1 22 0,0-21 0,-21 0 16,0-1-16,0 1 15,0 0-15,0 20 0,0-20 0,-21 0 16,0 21-16,-1-22 0,1 22 16,0 0-16,-21 21 0,21-21 15,-22 21-15,22 0 0,-21 0 0,-1 0 16,1 0-16,21 0 0,-21 21 15,20-21-15,-20 21 0,21 0 0,0 0 16,0 22-16,-1-22 0,22 21 16,0 1-16,0-1 0,0 0 15,0 1-15,0-1 0,0-21 0,0 21 16,0-20-16,22 20 0,-1-21 16,21 0-16,-21 0 0,0 1 15,22-1-15,-1 0 0,0-21 16,1 0-16,-1 0 0,22 0 0,-22 0 15,0 0-15,22 0 0,-22-21 16,22 0-16,-22-1 0,21 1 0,-20 0 16,-1 0-16,0-21 0,1 20 15,-1-20-15,0 0 0,-20 21 0,20-22 16,-21 1-16,0 0 0,0-1 16,-21 1-16,0 21 0,0 0 0,0-1 15,0 1-15,0 0 0,-21 0 16,0 21-16,0 0 0,0 0 0,0 0 15,-1 0-15,1 0 16,0 0-16,0 0 0,-21 21 0,20-21 16,1 21-16,0 0 0,0 22 15,0-22-15,0 21 0,-1-21 0,22 22 16,-21-1-16,0 0 0,21 1 16,-21-22-16,21 21 0,0 1 0,0-22 15,0 0-15,0 0 0,0 0 16,0 0-16,21 1 0,0-22 0,0 0 15,1 0-15,-1 0 0,0 0 16,0 0-16,21-22 0,-20 22 0,-1-21 16,0 0-16,21 0 15,-21-21-15,1 20 0,-1 1 0,21-21 16,-21 21-16,0-22 0,1 22 0,-22-21 16,21 21-16,-21 0 0,21-1 15,-21 1-15,0 0 0,0 42 31,0 0-31,-21 1 16,21-1-16,-21 0 0,21 21 16,0-21-16,0 1 0,0 20 0,0-21 15,0 0-15,0 0 0,0 1 16,0-1-16,21 0 0,0 0 0,0-21 16,0 0-16,0 0 0,22 0 15,-22 0-15,21 0 0,-21 0 16,22 0-16,-1-21 0,-21 0 15,22 21-15,-1-21 0,-21-22 0,0 22 16,22 0-16,-22 0 0,-21-22 16,21 22-16,-21-21 0,0 21 0,0-22 15,0 22-15,0 0 0,0 0 0,0 0 16,0 0-16,-21 21 16,0 0-1,21 21 1,0 0-16,0 0 0,0 21 0,0 1 15,-22-22-15,22 21 16,0 1-16,0-1 0,0 21 0,0-20 16,0-1-16,0 22 0,0-22 15,0 21-15,0-20 0,0 20 0,0 1 16,0-1-16,0 1 0,0-1 0,0 1 16,0 20-16,0-20 0,0-1 15,0 1-15,0-22 0,0 22 0,0-1 16,0-20-16,0-22 0,0 21 15,0-21-15,0 0 0,0 1 0,22-22 16,-22-22 0,0 1-16,21 0 15,-21 0-15,21 0 0,-21 0 16,0-1-16,21 1 0,0-21 0,-21 21 16,21 0-16,-21-22 0,0 1 15,0 0-15,0-1 0,0 1 0</inkml:trace>
  <inkml:trace contextRef="#ctx0" brushRef="#br0" timeOffset="22100.07">2879 4953 0,'0'0'0,"-22"-212"32,22 191-32,0 0 0,0 0 15,0 0-15,22 0 16,-1 21-16,0 0 0,0 0 15,0-22-15,0 22 0,22 0 16,-22 0-16,0 0 0,0 0 0,22 22 16,-22-22-16,0 21 0,0 0 15,-21 21-15,0-21 0,0 1 0,0 20 16,0 0-16,-21 1 0,0-22 16,-22 21-16,1 0 0,21-20 0,-21 20 15,-1-21-15,1 0 0,21 0 16,-22 1-16,1-1 0,21-21 15,0 0-15,0 21 0,-1-21 0,22-21 47,0 0-47</inkml:trace>
  <inkml:trace contextRef="#ctx0" brushRef="#br0" timeOffset="22576.08">4297 4382 0,'0'0'0,"-21"21"31,-1 0-15,22 0-16,0 0 0,0 22 16,-21-22-16,21 21 0,-21 0 0,21-20 15,0 20-15,0 0 0,-21 1 0,21-1 16,-21 0-16,21-21 0,-21 22 16,21-1-16,0-21 0,0 0 0,0 1 15,0-1-15,-22 0 0,44-42 47,-22 0-47,0-1 0,0-20 16</inkml:trace>
  <inkml:trace contextRef="#ctx0" brushRef="#br0" timeOffset="22859.05">4212 4509 0,'0'0'15,"0"-22"-15,0-62 16,21 84-16,0-21 0,1-1 15,-1 1-15,0 0 0,21 0 16,-21 0-16,22 21 0,-1 0 0,0 0 16,-20 0-16,20 0 0,0 0 15,1 21-15,-1 0 0,-21 0 16,21 0-16,-20 22 0,-1-22 0,0 21 16,0 1-16,0-22 0,-21 21 15,0 0-15,0 1 0,0-22 0,0 21 16,0 1-16,0-22 0,0 21 0,-21-21 15,0 22-15,0-22 0,0 0 16,21 0-16,-22-21 0,1 21 0,0-21 16,0 0-16,0 0 15,0 0-15,-1-21 0,1 0 0</inkml:trace>
  <inkml:trace contextRef="#ctx0" brushRef="#br0" timeOffset="23067.03">4170 4699 0,'21'0'15,"-21"-21"-15,21 21 0,0 0 16,0 0-16,1-21 0,20 21 0,-21 0 16,21 0-16,1-21 0,-1 21 15,0 0-15,22 0 0,-22-22 0,1 22 16,-1 0-16,21-21 15,-20 21-15,-1-21 0,-21 21 0,22 0 16,-22-21-16,21 21 0</inkml:trace>
  <inkml:trace contextRef="#ctx0" brushRef="#br0" timeOffset="23315.89">5207 4382 0,'-21'0'16,"0"0"-1,21 21-15,-22 0 16,22 0-16,-21 0 0,21 22 0,0-22 16,0 0-16,0 21 0,0 1 0,-21-22 15,21 21-15,0 0 16,0 1-16,0-1 0,0-21 0,-21 22 16,21-22-16,0 21 0,0-21 0,0 0 15,0 1-15,0-1 0,21-42 31,-21-1-15</inkml:trace>
  <inkml:trace contextRef="#ctx0" brushRef="#br0" timeOffset="23587.66">5122 4530 0,'0'0'0,"0"-21"0,0-1 15,0-20-15,0 21 16,0 0-16,0 0 0,21-1 0,1 22 15,-1-21-15,0 0 0,21 21 0,-21 0 16,22 0-16,-1 0 0,-21 0 16,22 0-16,-22 21 0,21 0 0,-21 1 15,0-1-15,-21 0 0,0 21 16,0-21-16,0 1 0,-21 20 0,0-21 16,0 0-16,-21 0 0,20 1 0,-20-1 15,0 0-15,21 0 0,-1 0 16,-20-21-16,42 21 0,-21-21 15,21 22-15,-21-22 16,21-22 0,21 22-16,0-21 0,-21 0 0</inkml:trace>
  <inkml:trace contextRef="#ctx0" brushRef="#br0" timeOffset="23860.07">6117 4297 0,'0'0'0,"0"21"0,-21 0 0,0-21 16,0 21-16,-1 1 0,1 20 16,0-21-16,0 0 0,21 22 0,-21-22 15,0 21-15,21-21 0,-22 22 16,22-22-16,0 21 0,0-21 0,0 22 15,0-22-15,0 0 0,0 0 0,0 0 16,0 0-16,0 1 16,22-22-1,-22-22-15,21 1 16</inkml:trace>
  <inkml:trace contextRef="#ctx0" brushRef="#br0" timeOffset="24134.96">5673 4784 0,'0'0'0,"-22"21"0,1 0 0,21 0 0,0 0 15,-21 1-15,21-1 0,0 0 16,0 0-16,0 0 0,0 0 0,21 1 16,0-1-16,1-21 0,-1 21 15,21-21-15,-21 0 0,22 0 16,-1 0-16,0 0 0,1 0 0,-22 0 15,21 0-15,0 0 0,1-21 16,-22 0-16,21 21 0,-21-22 16,1 1-16,-1 0 0,0 21 0,0-21 15,0 0-15,-21 0 0,0-1 16,0 1-16,0 0 0,0 0 16,0 0-16,-21 0 0,0-1 0</inkml:trace>
  <inkml:trace contextRef="#ctx0" brushRef="#br0" timeOffset="24359.06">5651 4382 0,'0'0'0,"22"0"32,-1 0-17,0 0-15,0 0 0,0 0 16,22 0-16,-22 0 0,21 0 0,-21-22 15,22 22-15,-22 0 0,0 0 0,0 0 16,0 0-16,0 0 0,1 0 16,-22-21-16</inkml:trace>
  <inkml:trace contextRef="#ctx0" brushRef="#br0" timeOffset="25067.99">7472 4170 0,'0'0'0,"-21"0"0,-64-42 31,106 20-16,21 22 1,-20 0-16,41 0 16,-21 0-16,22 0 0,-1-21 0,1 21 15,-1 0-15,1 0 0,21-21 16,-43 21-16,21 0 0,-20 0 0,20 0 16,-42 0-16,1 0 0,-1 0 0,0 0 15,-42 0 1,0 0-1,-1 0-15,-20 0 0,0 0 16,21 0-16,-22 0 0,1 0 0,21 0 16,-22 0-16,1 0 0,21 0 15,-21 0-15,20 0 0,1 0 0,-21 0 16,21 0-16,0 0 0,-1 0 16,1 0-1,0 0-15,21 21 0,0 0 16,0 1-16,0-1 15,0 21-15,0 0 0,0-20 0,0 20 16,0 0-16,0 1 0,-21-1 0,21 21 16,-21-20-16,21-1 0,0 0 15,0 1-15,-21-1 0,21 0 0,-22 1 16,22-1-16,-21-21 0,21 22 0,0-22 16,0 0-16,0 0 0,0 0 15,0 0-15,21-42 31,1 0-31,-22 0 16,42 0-16,-21 0 0</inkml:trace>
  <inkml:trace contextRef="#ctx0" brushRef="#br0" timeOffset="25400.11">7916 4657 0,'0'0'0,"21"0"0,1 0 31,-1 0-31,0 0 0,0 0 16,0 0-16,0 0 0,1 0 16,-1-21-16,0-1 0,0 22 15,0-21-15,0 21 0,1-21 0,-1 21 16,0-21-16,-21 0 16,0 0-16,0-1 0,-21 22 15,0 0-15,-1 0 16,-20 0-16,21 0 0,0 0 15,-22 22-15,22-1 0,0 0 0,0 0 16,0 21-16,0-20 0,-1-1 0,1 21 16,21-21-16,0 22 0,0-22 15,0 21-15,0-21 0,0 0 0,0 1 16,0-1-16,21-21 16,1 0-16,-1 0 15,21 0-15,-21 0 0,0-21 0</inkml:trace>
  <inkml:trace contextRef="#ctx0" brushRef="#br0" timeOffset="25848.05">8890 4487 0,'0'0'16,"-21"0"-16,0 0 0,-1 0 0,-20 0 15,21 0-15,-21 0 0,-1 0 0,22 0 16,-21 0-16,-1 0 0,22 0 15,-21 22-15,21-1 0,0-21 16,-1 21-16,1 0 0,0-21 0,21 21 16,0 0-16,0 1 15,21-22-15,22 21 16,-22-21-16,0 0 0,21 0 0,1 21 16,-1-21-16,0 0 0,1 0 15,-1 21-15,0-21 0,1 21 0,-1-21 16,0 21-16,-21-21 0,1 22 0,-1-1 15,0-21-15,-21 21 0,0 0 16,0 0-16,-21 0 0,0-21 16,-1 22-16,-20-22 0,0 21 0,-1-21 15,1 21-15,-21-21 16,20 0-16,1 0 0,0 0 0,-1 0 16,1 0-16,0 0 0,20-21 0,1 21 15,0-21-15,0 21 0,0-22 16,0 1-16,21 0 0,0 0 15,0 0 1,0 0-16,21 21 16,0 0-16,0-22 0,21 22 15,-20-21-15</inkml:trace>
  <inkml:trace contextRef="#ctx0" brushRef="#br0" timeOffset="26804.11">9461 4191 0,'0'-42'15,"0"84"-15,22-127 0,-22 43 0,0 0 16,0-1-16,0 22 0,0 0 0,0 0 16,-22 21-1,1 21-15,0 21 0,21-20 16,-21 20-16,0 21 0,21-20 15,0 20-15,-21-20 0,-1 20 16,1-21-16,21 22 0,0-22 0,-21 1 16,0-1-16,21 0 0,0 1 15,-21-1-15,21-21 0,0 21 0,0-20 16,0-1-16,21 0 0,0 0 16,0-21-16,0 0 0,1 0 0,-1 0 15,0 0-15,0 0 0,0-21 0,0 21 16,1-21-16,20 0 0,-21-1 15,0 1-15,0 0 0,1 0 0,-1-21 16,0 20-16,0 1 0,0 0 0,0-21 16,-21 21-16,0-1 0,0 1 15,0 0-15,0 42 32,0 0-17,0 1-15,0-1 0,0 0 0,-21 0 16,21 0-16,0 0 0,0 22 0,-21-22 15,21 0-15,0 0 0,0 0 16,0 1-16,21-1 0,0 0 16,1-21-16,20 0 0,-21 0 15,21 0-15,1 0 0,-22 0 0,21 0 16,1-21-16,-1 21 0,0-21 0,-21-1 16,22 1-16,-22 0 0,0 0 15,0 0-15,0-22 0,-21 22 16,0 0-16,0 0 0,0 0 0,0 0 15,0-1-15,0 1 0,-21 42 32,21 1-17,-21-1-15,21 0 0,-21 0 16,21 0-16,0 0 0,0 1 0,-21-1 16,21 0-16,-21 0 0,21 0 0,0 0 15,0 1-15,0-1 0,-22 0 16,22 0-16,-21-21 15,21-21 17,0 0-32,0 0 0,0-1 15,0-20-15,21 21 0,1 0 0,-1-22 16,0 22-16,0-21 0,21 21 16,-20-22-16,20 1 0,-21 21 0,21 0 15,1 0-15,-1-1 0,-21 22 16,22 0-16,-22 0 0,21 0 0,-21 0 15,0 22-15,1-1 0,-1 0 0,0 21 16,-21-21-16,0 1 0,0 20 16,0-21-16,0 0 0,0 22 0,0-22 15,0 21-15,-21-21 0,0 0 16,21 1-16,0-1 0,-22 0 16,22 0-16,-21 0 0,0-21 15,21 21-15,0-42 16,0 0-1,21 0-15</inkml:trace>
  <inkml:trace contextRef="#ctx0" brushRef="#br0" timeOffset="27423.85">11324 4487 0,'0'0'15,"21"-21"-15,-21-21 16,0 21-1,0 0-15,0-1 0,-21 1 16,0 21-16,0 0 0,0 0 0,-22 0 16,22 0-16,0 0 0,-21 21 15,20 1-15,-20-1 0,21 0 0,-21 0 16,20 0-16,1 22 0,0-22 16,0 21-16,0-21 0,21 0 0,-21 1 15,21 20-15,0-21 0,21 0 16,0 0-16,0-21 15,0 0-15,0 0 0,22 0 0,-1 0 0,-21 0 16,22 0-16,-1 0 0,-21 0 16,21-21-16,-20 21 0,-1-21 15,0 0-15,0 0 0,0 21 0,0-21 16,-21-1-16,0 1 0,22 0 0,-22 0 16,0 0-16,21 0 0,-21-1 15,0 44 16,-21-22-31,-1 21 0,22 0 16,-21 21-16,0-21 0,0 1 0,21 20 16,-21 0-16,21 1 0,-21 20 0,21-21 15,0 22-15,0-1 16,0 1-16,-22-1 0,22 1 0,0-1 16,0 1-16,0-1 0,-21 1 0,21-1 15,0 1-15,0-1 0,0 1 0,-21 21 16,21-43-16,-21 21 0,0 1 15,21-22-15,-21 22 0,-1-22 0,1 0 16,0-20-16,21-1 0,-21 0 0,0 0 16,0 0-16,-1-21 0,1 0 15,0 0-15,0 0 0,-21-21 0,20 0 16,1 0-16,-21 21 0,21-43 0,-22 22 16,22 0-16,0 0 0,0 0 15,0-22-15,0 22 0,-1-21 0,22 0 16,-21-1-16,21 1 0,0-22 15,0 1-15</inkml:trace>
  <inkml:trace contextRef="#ctx0" brushRef="#br0" timeOffset="27652.01">10435 3895 0,'0'0'0,"-42"-21"16,21 21-16,-1-22 16,1 22 31,0 0-47,0 0 0,0 0 15,0 0-15,-22 0 0,-20 0 0</inkml:trace>
  <inkml:trace contextRef="#ctx0" brushRef="#br0" timeOffset="27811.75">8996 4191 0,'0'0'0,"-21"21"0,-22 43 32,64-64-32,22 0 15,-22 0-15,21 0 0,1 0 0,-1 0 16,0 0-16,22 0 0,-1 0 0,1-21 15,-1-1-15,22 1 0,0 21 16</inkml:trace>
  <inkml:trace contextRef="#ctx0" brushRef="#br0" timeOffset="28315.19">12552 4085 0,'0'0'0,"0"-42"0,0 21 0,0 0 16,0-1-16,21-20 0,-21 21 16,0 0-16,0 0 0,0-1 0,0 1 15,-21 42 16,21 1-31,-21-1 0,21 21 0,0 0 16,0 1-16,-22 20 0,22-20 16,-21 20-16,21 1 0,-21-1 15,21-21-15,-21 22 0,0-22 0,21 1 16,-21-1-16,-1 0 0,22 1 16,0-22-16,-21 21 0,21-21 0,0 0 15,0 1-15,0-1 16,21-21-1,-21-21-15,22-1 0,-1 22 0,21-21 16,-21 0-16</inkml:trace>
  <inkml:trace contextRef="#ctx0" brushRef="#br0" timeOffset="28720.18">12869 4339 0,'0'0'0,"43"-42"16,-22 0-1,-42 42 1,-1 21-1,1 0-15,21 0 0,-21 0 16,0 22-16,0-22 0,21 21 0,0-21 16,-21 22-16,21-22 0,0 0 15,0 21-15,0-21 0,0 1 0,0-1 16,21-21-16,0 21 0,0-21 0,0 0 16,0 0-16,1 0 0,20 0 15,-21 0-15,21 0 0,-20 0 0,20 0 16,0-21-16,-21 0 0,1-1 0,-1 1 15,0 0-15,0 0 16,-21 0-16,0 0 0,0-22 0,0 22 16,0-21-16,0 21 0,-21-22 0,0 22 15,0 0-15,-22 0 0,22 21 16,-21-21-16,-1 21 0,22 0 0,-21 0 16,21 0-16,-22 0 0,22 0 0,0 0 15,21 21-15,0 0 16,0 0-16,0 0 15,21-21-15,0 0 0,1 0 16,20 0-16,-21 0 0,21 0 0,1 0 16,-1 0-16,0 0 0,1 0 0,-1 0 15</inkml:trace>
  <inkml:trace contextRef="#ctx0" brushRef="#br0" timeOffset="29100.05">13568 4255 0,'0'0'0,"21"0"0,-21-22 16,21 22-16,-42 0 31,0 22-31,0-1 0,-1 0 16,1 21-16,0-21 0,21 1 15,-21-1-15,0 21 0,21-21 16,-21 0-16,21 22 0,0-22 0,0 0 16,0 0-16,0 0 0,0 1 0,0-1 15,21-21-15,21 21 16,-21-21-16,0 0 0,22 0 0,-22 0 15,0 0-15,21 0 0,-20 0 0,-1-21 16,21 0-16,-21-1 0,0 1 16,1 0-16,-1 0 0,0 0 0,-21-22 15,0 22-15,0-21 0,0 21 0,0-22 16,0 22-16,-21-21 0,0 21 16,-1 0-16,1-1 0,0 1 0,0 0 15,0 0-15,0 21 0,-1 0 0,1 0 16,0 0-16,0 0 15,0 0-15,21 21 16,21-21 15,0 0-31,0 0 0</inkml:trace>
  <inkml:trace contextRef="#ctx0" brushRef="#br0" timeOffset="29458.38">14414 3831 0,'0'0'0,"0"-21"0,22 0 15,-44 42 17,1 0-17,21 0-15,0 1 0,-21 20 16,0-21-16,0 21 0,0 64 15,-1-63-15,1-1 0,0 21 16,0-20-16,21-1 0,-21 0 0,0 1 16,-1-1-16,22-21 0,0 22 0,0-22 15,0 0-15,0 21 0,0-21 16,0 1-16,0-1 0,0 0 16,22-21-1,-1 0 1,0-21-1,-21 0-15,21-1 16,-21 1-16,0 0 0,0 0 0,0 0 16</inkml:trace>
  <inkml:trace contextRef="#ctx0" brushRef="#br0" timeOffset="30623.47">12001 4085 0,'-21'0'15,"42"0"1,1 0 0,20 0-16,0 0 0,1 0 15,-1 0-15,0 0 0,22 0 0,-22 0 16,22-21-16,-1 21 0,-21 0 0,22-21 15,-22 21-15,1-21 0,20 21 16,-21 0-16,-20 0 0,20 0 16,-21 0-16,0 0 0,0 0 15,1 0-15,-1 0 16,0 0-16</inkml:trace>
  <inkml:trace contextRef="#ctx0" brushRef="#br0" timeOffset="31188.42">14139 4614 0,'-21'0'15,"0"0"1,21 22 15,21-22-15,0 0-16,0 0 0,1 0 15,20 0-15,-21 0 0,0 0 16,0 0-16,1 0 0,-1 0 0,0 0 16,0 0-16,0 0 0,0 0 15,1 0-15,-22-22 16,0 1-1</inkml:trace>
  <inkml:trace contextRef="#ctx0" brushRef="#br0" timeOffset="32212.14">19008 3852 0,'0'0'0,"0"-21"0,0-63 31,0 62-31,0 1 16,0 0-16,-22 42 31,22 0-31,0 1 0,0-1 15,-21 21-15,21 0 0,-21 1 16,21-1-16,-21 22 0,21-1 16,0-21-16,-21 22 0,0-22 0,-1 22 15,22-22-15,0 0 0,-21 1 16,0-22-16,21 21 0,0-21 0,0 1 16,0-1-16,0 0 0,0 0 0,0 0 15,-21-21 16,21-21-15,-21 0-16,21 0 0,0 0 16,0-1-16</inkml:trace>
  <inkml:trace contextRef="#ctx0" brushRef="#br0" timeOffset="32795.72">18881 3874 0,'0'0'0,"0"-22"0,-64-41 31,64 42-31,0 0 0,-21-1 0,21 1 16,-21 0-16,21 0 15,0 0-15,0 0 0,21-1 16,0 1-16,0 21 0,0 0 15,22-21-15,-22 21 0,21 0 16,22 0-16,-22 0 0,22 0 0,-1 0 16,1 0-16,-1 21 0,-21 0 15,22 1-15,-22-1 0,1 0 0,-22 0 16,0 0-16,-21 0 0,0 1 0,-42 20 16,20-21-16,-20 0 0,-21 22 15,20-22-15,-20 21 0,-1-21 0,1 22 16,-1-22-16,22 21 0,0-21 15,-1 0-15,1-21 0,0 22 16,-1-22-16,22 0 0,0 0 16,0 0-16,0 0 0,42 21 62,0-21-62,0 21 0,-21 0 16,21 0-16,0 0 0,1 22 0,-1-22 15,0 21-15,0-21 0,0 1 16,-21 20-16,21-21 0,1 21 16,-1-20-16,0-1 0,0 0 0,0 0 0,0 0 15,1 0-15,-1-21 16,0 22-16,0-22 0,0 0 16,0 0-1,1 0 1,-22-22-16,21 1 15</inkml:trace>
  <inkml:trace contextRef="#ctx0" brushRef="#br0" timeOffset="33247.51">19579 4445 0,'-21'0'0,"-21"21"31,63-21 16,-21-21-47,21 21 16,0-21-16,0 21 0,0-21 15,1 0-15,-1 21 0,0-22 0,0 1 16,0 0-16,0 0 0,-21 0 15,22 21-15,-22-21 0,0-1 16,0 1-16,-22 21 16,1 0-16,0 0 0,0 0 15,0 0-15,0 21 0,-1-21 0,1 22 16,-21-1-16,21 0 0,0 21 16,-1-21-16,1 1 0,0-1 0,21 21 15,0-21-15,-21 0 0,21 1 0,0-1 16,0 0-16,0 0 0,0 0 15,0 0-15,0 1 0,0-1 16,21-21-16,0 0 0,0 21 16,1-21-16,-1 0 0,0 0 15,21 0-15,-21 0 0,22 0 0,-22 0 0,21 0 16,1 0-16,-22-21 16</inkml:trace>
  <inkml:trace contextRef="#ctx0" brushRef="#br0" timeOffset="33707.93">20320 4382 0,'0'0'0,"21"-22"0,-21 1 0,0 0 15,0 0-15,0 0 0,0 0 16,-21 21 0,0 0-16,0 0 0,-1 0 15,-20 0-15,21 21 0,0 0 16,0-21-16,-22 21 0,22 0 15,0 0-15,0 1 0,0-1 0,21 0 16,0 0-16,0 0 16,0 0-16,0 1 15,21-22-15,0 0 16,0 21-16,0-21 0,0 0 16,1 0-16,-1 21 0,0-21 0,21 0 15,-21 0-15,1 21 0,-1-21 16,0 0-16,-21 21 0,21-21 15,-21 21 1,-21-21-16,-21 0 0,20 0 16,1 22-16,-21-22 0,21 0 15,-22 0-15,22 0 0,-21 0 0,21 0 16,-22 0-16,22 0 0,0 0 0,0 0 16,0 0-16,0 0 0,-1 0 15,1 0-15,0 0 16,42 0 15,0-22-15,1 22-16</inkml:trace>
  <inkml:trace contextRef="#ctx0" brushRef="#br0" timeOffset="34079.62">20955 3577 0,'0'0'0,"21"0"0,-21-21 16,0 0-16,0 42 31,-21 0-31,0 0 0,21 1 15,-21-1-15,-1 21 0,22-21 0,0 22 16,-21-1-16,0 0 0,21 1 16,-21-1-16,21 21 0,-21-20 0,0 20 15,21 1-15,-22-22 0,22 22 16,-21-22-16,21 0 0,-21 1 0,21-1 16,0-21-16,0 0 0,0 0 0,0 1 15,0-1-15,21 0 0,0-21 16,1 0-16,-1 0 0,0 0 0,0 0 15,0 0-15,0 0 0,1-21 16,-1 0-16,0-1 0,-21 1 16,21 0-16</inkml:trace>
  <inkml:trace contextRef="#ctx0" brushRef="#br0" timeOffset="34275.1">20764 3937 0,'0'0'0,"-42"0"0,0 0 16,21 0-16,42 0 16,0 0-1,0 0-15,21 0 16,1 0-16,-1 0 0,0 0 0,1 0 16,-22 0-16,21 0 0,1 0 0,-22 0 15,21 0-15,-21-21 0</inkml:trace>
  <inkml:trace contextRef="#ctx0" brushRef="#br0" timeOffset="34835.47">22373 3979 0,'0'0'0,"21"-21"0,0-85 31,-21 85-31,0 0 15,0 42 1,0 0-16,-21 1 16,21 20-16,0-21 15,-21 21-15,0 1 0,0 20 0,21-20 16,-21-1-16,-1 21 0,22-20 16,-21-1-16,0 0 0,21 1 0,-21-1 15,21-21-15,0 22 0,-21-22 0,21 0 16,0 0-16,-21 0 0,21 0 15,0-42 17</inkml:trace>
  <inkml:trace contextRef="#ctx0" brushRef="#br0" timeOffset="35116.06">22288 4128 0,'0'0'0,"22"-43"0,20-63 16,-42 64-16,0 21 15,21-21-15,0 20 0,0 1 16,1 0-16,-1 21 0,0 0 16,0 0-16,0 0 0,0 0 0,22 0 15,-22 21-15,21 0 0,1 1 16,-22 20-16,21 0 0,-21 1 0,0-1 16,1 0-16,-1 1 0,-21-1 15,0 0-15,0 1 0,0-1 0,0 0 16,-21-21-16,-1 22 0,1-22 0,21 0 15,-21 0-15,0 0 16,21 1-16,-21-1 0,21 0 16,-21-21-1,-1 0 1,22-21-16,0 0 0</inkml:trace>
  <inkml:trace contextRef="#ctx0" brushRef="#br0" timeOffset="35324.12">22140 4297 0,'0'0'0,"0"21"16,21-21 0,1 0-16,-1 0 0,21 0 0,0 0 15,1 0-15,-1 0 0,0-21 16,22 21-16,-22 0 0,22 0 0,-1-21 15,-20 21-15,-1 0 0,0-21 16,1-1-16,-1 22 0,0-21 0</inkml:trace>
  <inkml:trace contextRef="#ctx0" brushRef="#br0" timeOffset="35576.41">23241 4022 0,'-21'21'31,"21"0"-31,-21 0 0,21 0 16,0 22-16,0-22 0,-22 21 0,22-21 15,-21 22-15,21-22 0,-21 21 16,21 1-16,0-22 0,0 0 0,0 21 16,-21-21-16,21 1 0,0-1 0,0 0 15,0 0-15,0 0 16,0-42 15</inkml:trace>
  <inkml:trace contextRef="#ctx0" brushRef="#br0" timeOffset="35903.05">23114 4149 0,'0'0'16,"0"-21"-16,0-1 0,0 1 0,0 0 15,21 0-15,-21 0 0,0 0 0,21-1 16,0 1 0,1 21-16,-1-21 0,0 21 0,0-21 0,0 21 15,22 0-15,-22 0 0,21 0 16,-21 0-16,22 0 0,-22 0 16,0 0-16,0 0 0,-21 21 0,0 0 15,0 0-15,-21 1 0,0-1 16,0 0-16,-1 0 0,-20 0 0,21 22 15,-21-22-15,20 0 0,-20 0 16,21 0-16,-21-21 0,20 21 0,1 1 16,0-22-16,0 21 0,0-21 0,0 0 15,21 21-15,21-21 32,0 0-17,0 0-15,0 0 16</inkml:trace>
  <inkml:trace contextRef="#ctx0" brushRef="#br0" timeOffset="36187.57">23982 4022 0,'-21'0'31,"-1"0"-31,1 0 15,21 21-15,-21 0 16,21 0-16,0 0 0,-21 1 0,21-1 16,-21 0-16,21 0 0,0 21 15,0-20-15,0-1 0,0 0 0,0 0 16,0 0-16,0 0 0,0 1 0,0-1 16,0 0-16,-21 0 15,-1 0-15,22 0 16,-21-21-1</inkml:trace>
  <inkml:trace contextRef="#ctx0" brushRef="#br0" timeOffset="36443.1">23558 4445 0,'0'0'0,"-21"21"0,0 43 15,21-43-15,0 0 16,0 0-16,0 0 0,0 1 16,21-1-16,0 0 0,-21 0 15,22-21-15,-1 21 0,0-21 0,0 0 16,21 0-16,-20 0 16,-1 0-16,21 0 0,-21 0 0,22 0 15,-1 0-15,-21-21 0,21 21 0,-20-21 16,-1 21-16,0-21 0,0 0 15,0-1-15,0 22 0,1-21 0,-22 0 16,21 0-16,-21 0 0</inkml:trace>
  <inkml:trace contextRef="#ctx0" brushRef="#br0" timeOffset="36673.87">23643 4106 0,'0'0'0,"-21"0"0,0 0 0,21-21 0,0 0 16,21 21-1,21 0-15,-21-21 16,22 21-16,-1 0 0,0 0 0,1 0 16,-22-21-16,21 21 0,1 0 15,-22 0-15,21 0 0,-21 0 0,0-21 16,1 21-16,-1 0 15</inkml:trace>
  <inkml:trace contextRef="#ctx0" brushRef="#br0" timeOffset="37252.18">25442 3598 0,'-21'-21'16,"0"21"-16,21-21 15,21 21 1,0 0-16,22 0 0,-22 0 0,21 0 16,22 0-16,-22 0 0,21 0 15,1 0-15,21 0 0,-22 0 0,1 0 16,-1 0-16,1 0 0,-1 0 0,1 0 15,-22 0-15,0 0 0,-21 0 16,1 0-16,-1 0 0,-21 21 16,-21-21-1,-1 0-15,-20 0 16,0 0-16,-1 0 0,1 0 16,0 0-16</inkml:trace>
  <inkml:trace contextRef="#ctx0" brushRef="#br0" timeOffset="37499.87">25887 3598 0,'0'22'15,"-21"-1"-15,21 0 0,0 0 16,0 0-16,0 0 0,-22 22 16,22-22-16,0 21 0,-21 1 0,0-1 15,0 0-15,0 1 16,0-1-16,-1 0 0,1 22 0,-21-22 15,21 0-15,0-20 0,-1 20 0,1 0 16,0-21-16,21 1 0,-21-1 16,21 0-16,-21 0 0,21 0 15,21-21 1,0 0-16,0-21 16</inkml:trace>
  <inkml:trace contextRef="#ctx0" brushRef="#br0" timeOffset="37880.06">26056 4106 0,'21'-21'32,"0"21"-17,1-21-15,-1 21 0,0 0 16,0 0-16,0-21 0,0 21 0,1-21 15,-1 21-15,0-21 0,0 21 0,-21-22 16,21 1-16,-21 0 16,-21 21-1,0 0 1,0 0-16,0 0 0,-22 21 16,22 0-16,-21 1 0,-1-1 0,22 0 15,0 21-15,-21-21 0,21 1 16,-1 20-16,22-21 0,0 0 0,-21 0 15,21 1-15,0-1 0,0 0 0,0 0 16,0 0-16,21 0 16,1-21-16,-1 0 0,0 0 15,0 0-15,0 0 0,0 0 16,22 0-16,-22 0 0,0-21 0,21 21 16,-20-21-16</inkml:trace>
  <inkml:trace contextRef="#ctx0" brushRef="#br0" timeOffset="38263.64">26649 3937 0,'0'0'0,"-43"0"31,22 0-31,0 0 16,21 21-16,-21 0 0,0 1 15,0-1-15,-1 0 16,22 0-16,0 0 0,0 0 0,0 1 15,0-1-15,0 0 16,0 0-16,22 0 16,-1 0-16,0-21 0,0 0 15,0 22-15,0-22 0,1 21 0,-1-21 16,-21 21-16,21-21 0,0 21 16,-21 0-16,0 0 15,0 1 1,-21-22-16,0 21 0,0-21 15,-1 0-15,1 0 0,-21 0 0,21 0 16,0 0-16,-1 0 0,1 0 16,0 0-16,0 0 0,0 0 0,0 0 15,-1 0 1,22-21-16,0-1 16,0 1-16,0 0 0,0 0 0,22 0 15</inkml:trace>
  <inkml:trace contextRef="#ctx0" brushRef="#br0" timeOffset="39224.18">27136 3260 0,'-22'-64'16,"44"128"-16,-65-128 15,22 64-15,0 21 16,0 1-16,21 20 15,-21 0-15,21 1 0,0 20 16,-22-21-16,1 22 0,21-1 0,-21-20 16,0 20-16,21 1 0,-21-1 15,0-20-15,-1 20 0,22 1 0,0-22 16,-21 21-16,21-20 0,0-1 16,0 0-16,0 1 0,0-22 0,0 0 15,0 0-15,21 0 0,1 1 0,-1-22 16,0 0-16,0 0 0,0 0 15,0 0-15,1 0 0,-1 0 16,21 0-16,-21-22 0,0 1 0,1 0 16,-1 0-16,0 0 0,0 0 15,0-22-15,0 22 0,1-21 0,-22 21 16,0-22-16,0 22 0,0 0 16,0 0-16,-22 21 31,1 21-31,0 0 0,21 0 15,0 22-15,0-22 0,0 0 0,0 0 16,0 0-16,0 0 0,0 1 16,0-1-16,0 0 0,0 0 15,21 0-15,0-21 16,1 0-16,-1 0 16,0 0-16,0 0 0,0 0 0,0 0 15,1-21-15,-1 0 0,-21 0 16,21 21-16,0-21 0,0-1 0,-21-20 15,0 21-15,21 0 0,-21-22 0,22 22 16,-22 0-16,0 0 0,0 0 16,0 42 15,0 0-31,0 0 0,0 0 0,0 22 16,0-22-16,-22 0 15,22 0-15,-21 22 0,21-22 0,-21 0 16,21 0-16,0 0 0,0 0 15,0 1-15,-21-22 16,21-22 15,0 1-31,0 0 16,0-21-16,0 21 0,0-1 16,0-20-16,21 21 0,0-21 15,0-1-15,1 22 0,-1-21 0,0 21 16,21-22-16,-21 22 15,22 0-15,-22 0 0,21 0 0,1-1 16,-1 22-16,0 0 0,-21 0 0,22 0 16,-22 22-16,0-1 0,0 0 15,0 21-15,-21-21 0,0 22 0,0-1 16,0 0-16,0-20 0,0 20 16,-21-21-16,0 21 0,21-20 0,-21-1 15,0 0-15,0 0 0,-1-21 16,22 21-16,-21-21 0,0 21 15,42-21 17,0-21-32,1 21 15,-1-21-15,21 0 0</inkml:trace>
  <inkml:trace contextRef="#ctx0" brushRef="#br0" timeOffset="39844.06">28533 4043 0,'0'0'0,"0"-21"0,21-43 16,-21 43-16,0 0 16,-21 21-16,-1 0 0,1 0 15,0 0-15,-21 0 0,21 21 16,-22 0-16,1 0 0,0 1 0,-1-1 16,22 0-16,-21 21 0,21-21 15,-1 22-15,1-22 0,0 21 16,21-21-16,0 1 0,0-1 0,0 0 15,0 0-15,0 0 16,21-21-16,0 0 0,1 0 0,20 0 16,-21 0-16,0 0 0,22 0 15,-22 0-15,0 0 0,21-21 0,-21 21 16,1-21-16,-1 0 0,0 0 0,0-1 16,0 1-16,0 0 0,-21 0 15,0 0-15,0 0 0,0-1 16,0 44 15,0-1-31,-21 0 0,0 0 16,0 0-16,21 0 0,0 1 15,-21 20-15,0-21 0,21 21 0,0-20 16,0 20-16,0-21 0,0 21 16,0-20-16,0 20 0,0-21 0,0 21 15,0-20-15,0 20 0,0 0 0,0 1 16,0-22-16,0 21 0,0 0 15,0 1-15,0-1 0,0-21 0,0 22 16,0-1-16,0-21 0,0 21 16,0-20-16,-22-1 0,22 0 0,-21 0 15,0 0-15,21 0 0,-21-21 16,0 0-16,0 0 16,-1 0-16,1 0 0,0 0 15,0-21-15,21 0 0,-21 21 16,21-21-16,-21 0 15,21 0-15,0-1 16,0 1-16,0 0 0,0 0 0,21 0 16,-21 0-16,0-1 0,21-20 15</inkml:trace>
  <inkml:trace contextRef="#ctx0" brushRef="#br0" timeOffset="40076.17">27665 3598 0,'0'0'16,"-21"-21"-16,-43 0 16,64 0-1,-21 21 1,0 0 15,0 0-31,-1 0 16</inkml:trace>
  <inkml:trace contextRef="#ctx0" brushRef="#br0" timeOffset="40299.76">26543 3831 0,'0'0'0,"21"0"31,0 0-31,0 0 0,22 0 0,-22 0 16,21 0-16,1 0 0,20 0 16,-21 0-16,22 0 0,-1 0 0,-20 0 15,20 0-15,1 0 0,-1 0 16,1 0-16,-1-21 0,1 21 0,-1 0 15,22-21-15</inkml:trace>
  <inkml:trace contextRef="#ctx0" brushRef="#br0" timeOffset="40664.1">29654 3344 0,'0'0'0,"22"-21"15,-22-63 1,0 62-16,0 44 31,0-1-31,0 21 16,0 0-16,0 1 0,0-1 0,0 22 15,0-22-15,-22 21 16,22-20-16,-21 20 0,0-20 0,21-1 16,-21 21-16,0-20 0,0-1 15,-1 0-15,22 1 0,-21-1 0,0 0 16,0-20-16,21-1 0,0 0 16,0 0-16,0 0 0,21-21 31,0 0-31,0-21 0</inkml:trace>
  <inkml:trace contextRef="#ctx0" brushRef="#br0" timeOffset="41456.23">30184 3789 0,'0'0'0,"0"-21"0,-22 21 31,1 0-16,0 21-15,0 0 0,0 0 16,21 0-16,-21 22 0,-1-22 0,1 21 16,0-21-16,21 22 0,0-22 15,-21 21-15,21-21 0,0 1 0,0-1 16,0 0-16,0 0 0,0 0 16,21-21-1,0 0-15,0 0 0,1 0 0,-1 0 16,0 0-16,0 0 0,0 0 15,0-21-15,1 0 0,-1 0 16,-21 0-16,21-1 0,-21 1 16,0-21-16,0 21 0,0 0 0,0-22 15,0 22-15,-21 0 0,0 0 16,-1 0-16,1-1 0,0 22 0,0-21 16,0 21-16,0 0 0,21-21 15,21 21 16,0 0-31,0 0 16,21 0-16,1-21 0,-1 21 0,0 0 16,1 0-16,20-21 0,-20 21 15,-1 0-15,21-21 0,-20 21 0,-1-22 16,0 22-16,1 0 0,-1 0 16,-21 0-16,0 0 0,1 0 0,-22 22 31,-22-1-31,1 0 0,0 0 15,0 0-15,0 0 0,0 1 16,-1-1-16,1 0 0,21 21 0,0-21 16,-21 1-16,21-1 0,0 0 15,0 0-15,0 0 0,0 0 16,0 1-16,21-1 16,0-21-16,1 0 0,-1 0 15,0 0-15,0 0 0,0 0 16,0 0-16,22 0 0,-22 0 0,0-21 15,0-1-15,0 22 0,1-42 16,-1 21-16,-21 0 0,0 0 0,0-22 16,0 22-16,0-21 0,0 21 15,0-1-15,0-20 0,-21 21 0,-1 0 16,1 0-16,0 21 16,0 0-16,0 0 0,0 0 15,-1 0-15,1 0 16,0 0-16,42 0 31,0 0-15,22 0-16</inkml:trace>
  <inkml:trace contextRef="#ctx0" brushRef="#br0" timeOffset="41819.44">31538 3217 0,'0'0'0,"0"-21"0,0-21 0,0 21 0,0 0 16,-21 42 15,21 0-15,-21 21-16,0-21 0,21 22 0,-21-1 15,-1 0-15,1 1 0,21-1 16,-21 0-16,0 1 0,0 20 0,0-20 15,-1-1-15,1 21 0,21-20 16,0-1-16,0 0 0,0 22 0,0-22 16,0-21-16,0 22 0,21-1 15,1-21-15,-1 0 0,0 1 16,0-1-16,0 0 0,0-21 16,1 0-16,-1 0 0,0 0 0,0 0 15,0 0-15,0 0 0,1 0 16,-1-21-16,0 0 0,0 21 0,0-22 15,0 1-15,1 0 0,-1-21 16,0 21-16,-21-1 0</inkml:trace>
  <inkml:trace contextRef="#ctx0" brushRef="#br0" timeOffset="42163.6">29400 3810 0,'0'0'16,"22"-21"-1,-1 21 1,0-21-16,21 21 0,-21-21 16,22 21-16,-22-22 0,21 22 0,1 0 15,-22 0-15,21-21 0,-21 21 0,22 0 16,-22 0-16,0 0 0,0 0 16,0 0-16,0 0 0,1 0 15</inkml:trace>
  <inkml:trace contextRef="#ctx0" brushRef="#br0" timeOffset="44844.08">698 5990 0,'0'0'0,"-42"0"0,21 0 15,-21 0-15,20 0 0,-20 0 16,21 0-16,-21 0 0,20 0 16,1 0-16,-21 0 0,21 0 0,0 0 15,-1 0-15,1 0 16,42 0 15,1 0-31,-1 0 0,0 0 16,21 0-16,1 0 0,-1 0 0,0-21 15,1 21-15,-1 0 0,0 0 16,1 0-16,-1 0 0,0 0 16,1 0-16,-1 0 0,0 0 15,1 0-15,-1 0 0,21 0 0,1 0 16,-1 0-16,1 0 0,21 0 16,-1 0-16,1 0 0,0-21 15,-1 21-15,1 0 0,0 0 0,20-21 16,1 21-16,0 0 0,0-21 15,21 21-15,-21 0 0,21 0 0,-21 0 16,21 0-16,-22 0 0,22 0 0,0 0 16,0 0-16,0 0 0,0 0 15,0-22-15,0 22 0,0 0 0,0 0 16,22 0-16,-1 0 0,-21 0 16,21 0-16,0 0 0,-21 0 15,21 0-15,22-21 0,-22 21 0,0-21 16,21 21-16,-21 0 0,22 0 15,-22-21-15,21 21 0,1 0 0,-22-21 16,21 21-16,-21-21 0,0 21 16,1 0-16,-1 0 0,0-22 0,0 22 15,0 0-15,-21 0 0,0 0 0,0 0 16,0 0-16,0-21 0,0 21 16,0 0-16,0 0 0,-21 0 0,0-21 15,21 21-15,-21 0 0,21 0 16,0-21-16,0 21 0,0-21 0,0 21 15,0-21-15,-21 21 0,21-22 0,-22 1 16,22 21-16,-21-21 16,21 21-16,-21-21 0,0 21 0,21-21 15,-21 21-15,0-21 0,-1 21 16,1 0-16,0-22 0,0 1 0,0 21 16,0 0-16,-1-21 0,1 21 0,0 0 15,-21-21-15,21 21 0,-22 0 16,1-21-16,0 21 0,-1 0 0,1-21 15,0-1-15,-1 22 0,-20 0 0,20 0 16,1-21-16,-21 21 0,-1 0 16,1 0-16,-1 0 0,-21 0 15,22 0-15,-22 0 0,1 0 16,-22-21-16,21 21 0,-21 0 0,22 0 16,-22 0-16,0 0 0,0 0 0,0 0 15,0 0 1,-42 0 31,0-21-47,0 21 15</inkml:trace>
  <inkml:trace contextRef="#ctx0" brushRef="#br0" timeOffset="46371.18">19791 4953 0,'-21'-21'15,"-1"0"1,1 21-1,0 0-15,0 0 16,0 0-16,0 0 0,-1 0 16,1 0-16,-21 0 0,21 0 15,0 0-15,-22 0 0,22 0 0,-21 0 16,21 0-16,-22 0 0,22 21 0,0-21 16,0 0-16,0 0 0,21 21 15,21-21 16,21 21-31,-21-21 0,22 21 0,-22-21 16,21 0-16,0 0 0,1 0 16,-1 22-16,22-22 0,-22 0 0,21 0 15,-20 0-15,20 0 16,1 0-16,-22 0 0,43 0 0,-22 0 16,22 0-16,0 0 0,-1 0 0,1 0 15,21 0-15,-22-22 0,22 22 16,0 0-16,-21-21 0,21 21 0,-1 0 15,1 0-15,0-21 0,21 21 16,-21 0-16,0 0 0,0 0 0,-1 0 16,1 0-16,0-21 0,21 21 15,-21 0-15,21 0 0,0 0 0,0 0 16,-21-21-16,21 21 0,-21 0 16,-1 0-16,22 0 0,-21-21 0,21 21 15,0-22-15,0 22 0,-21 0 16,21 0-16,-21 0 0,21-21 15,0 21-15,0 0 0,0 0 0,0 0 16,0 0-16,-21-21 0,21 21 16,-21 0-16,21 0 0,-22-21 0,1 21 15,21 0-15,-21-21 0,21 21 16,-21 0-16,0-21 0,0-1 0,-1 22 16,1 0-16,0 0 0,0-21 15,21 21-15,-21 0 0,21 0 0,0 0 16,-21 0-16,-1 0 0,22 0 15,-21 0-15,0 0 0,0 0 16,0 0-16,0 0 0,-1 0 0,-20 0 16,0 0-16,-1 0 0,1 0 15,-21 0-15,20 0 0,1 0 0,-22 0 16,22 0-16,0-21 0,-1 21 16,1 0-16,0 0 0,-1 0 0,1 0 15,-21 0-15,20-21 0,-20 21 16,-1 0-16,1 0 0,-1 0 0,1 0 15,-22 0-15,22 0 0,20 0 16,-20 0-16,-1 0 0,1 0 0,20 0 16,-20 0-16,21 0 0,-22 0 15,1 0-15,-22 0 0,21 0 16,-20 21-16,-1-21 0,0 0 16,-20 0-16,20 0 0,-21 0 0,0 0 15,0 0-15,1 0 0,-1 0 16,0 0-16,0 0 15,0 0-15,0 0 16,1 0-16,-22-21 16,21 21-16,0 0 15,-21-21 1</inkml:trace>
  <inkml:trace contextRef="#ctx0" brushRef="#br0" timeOffset="48628.05">974 7557 0,'0'0'0,"0"-22"16,0 1-1,-22 21-15,22-21 16,0 0-16,0 0 16,-21 0-16,21-1 15,0 1 1,0 0-16,-21 0 0,21 0 15,0 0-15,-21 21 16,21 21 15,0 0-31,0 21 0,21 1 16,0-1-16,-21 0 0,0 1 16,21-1-16,-21 21 0,0-20 0,0 20 15,0-20-15,0 20 0,0-21 16,0 1-16,0 20 0,0-20 15,0-1-15,0-21 0,0 21 16,0-20-16,0-1 0,0 0 16,0-42 15,22 21-31,-22-21 16,0-1-16</inkml:trace>
  <inkml:trace contextRef="#ctx0" brushRef="#br0" timeOffset="48971.28">1503 7768 0,'21'64'31,"0"-64"-31,0 0 15,0 0 1,1 0-16,-1 0 16,-21-21-16,21 21 0,-21-22 0,0 1 15,0 0-15,0 0 16,-21 21 0,0 0-1,-1 0-15,22 21 31,0 0-31,22-21 47</inkml:trace>
  <inkml:trace contextRef="#ctx0" brushRef="#br0" timeOffset="51127.47">3111 7345 0,'0'0'0,"-21"21"0,42-21 31,1 0-31,-1-21 15,0 21-15,0-21 0,0 0 0,22-1 16,-22 22-16,0-21 0,0 0 16,0 0-16,22 0 0,-43 0 0,21-22 15,0 22-15,-21 0 0,0 0 0,0 0 16,0-1-16,0 1 0,0 0 16,-21 0-16,0 0 15,-1 21-15,1 0 0,-21 0 16,21 0-16,-22 0 0,1 0 0,21 0 15,-21 21-15,-1 0 0,22 0 16,-21 0-16,21 22 0,-1-22 0,1 21 16,21 1-16,0-1 0,0 0 15,0-21-15,0 22 0,0-1 0,21 0 16,1-20-16,-1-1 0,0 21 0,21-21 16,-21 0-16,22 1 0,-22-1 15,21 0-15,-21 0 0,1 0 0,20 0 16,-21 1-16,-21-1 0,21 0 15,-21 0-15,0 0 0,0 0 0,0 1 16,-21-1-16,0-21 16,0 21-16,0-21 0,-22 0 15,22 0-15,0 0 0,-21 0 0,20 0 16,-20 0-16,21 0 0,-21 0 16,20-21-16,1 0 0,-21-1 0,21 1 15,0-21-15,-1 21 0,1-22 16,0 1-16,0 21 0,0-21 0,21-1 15,0 1-15,-21 0 0,21-1 16,0 22-16,-22-21 0,22 21 16,22 42-1,-1 0-15,0 0 16,0 21-16,0-20 0,0 20 0,1 0 16,-1-21-16,0 22 0,0-1 15,-21-21-15,21 22 0,0-22 0,1 0 16,-1 0-16,0 0 0,0 0 15,21 1-15,-20-22 0,-1 0 0,0 0 16,21 0-16,-21 0 0,22 0 0,-1 0 16,-21-22-16,22 22 0,-1-21 15,0 0-15,-21 0 0,22 0 0,-1 0 16,0-1-16,-20-20 0,20 21 16,-21-21-16,0 20 0,22-20 15,-43 0-15,21 21 0,0-22 0,-21 22 16,21 0-16,-21 0 0,0 0 15,-21 21 17,21 21-32,-21 0 0,0 0 0,21 0 15,0 0-15,0 22 0,0-22 0,0 21 16,0-21-16,0 1 0,0 20 16,0-21-16,0 0 0,21 0 0,0 1 15,0-1-15,0-21 0,22 21 16,-22-21-16,21 0 0,-21 0 0,22 0 15,-22 0-15,21 0 0,-21 0 16,0-21-16,1 21 0,20-21 16,-21-1-16,0 1 0,0 0 0,1 21 15,-22-42-15,0 21 0,0-1 0,0 1 16,0-21-16,0 21 0,0-22 16,0 1-16,0 0 0,-22 21 0,22-22 15,-21 1-15,0 21 0,0 0 16,0-22-16,0 43 0,-22-21 0,22 0 15,0 21-15,0 0 0,0 0 0,-22 0 16,22 0-16,0 21 0,0 0 16,0 0-16,-1 1 0,1 20 0,0-21 15,21 21-15,0 1 16,0-1-16,0 0 0,0-20 0,0 20 16,0-21-16,21 21 0,0-20 0,1 20 15,20-21-15,-21 0 0,0-21 16,22 21-16,-1 1 0,0-22 0,1 0 15,-1 0-15,0 0 0,22 0 0,-22 0 16,22 0-16,-1 0 0,-21-22 16,22 1-16,-22 0 0,1 0 0,-1 0 15,0 0-15,1-1 0,-1 1 16,-21 0-16,0-21 0,0 21 0,-21-22 16,0 1-16,0 21 0,0-22 15,0 1-15,0 0 0,0 21 16,-21-22-16,0 22 0,0 0 0,-21 0 15,20 21-15,1 0 0,-21-21 0,21 21 16,0 0-16,-22 0 0,22 21 16,-21-21-16,21 21 0,-1 0 0,-20 21 15,21 1-15,0-22 0,21 21 16,-21 1-16,21-1 0,0 0 0,-22 1 16,22-1-16,0-21 0,0 21 0,0-20 15,0-1-15,22 0 0,-1 0 16,-21 0-16,21-21 0,0 0 15,0 0-15,0 0 0,22 0 0,-22 0 16,0 0-16,0 0 0,0-21 16,22 21-16,-22-21 0,0 0 0,0 0 15,0-1-15,1-20 0,-1 21 16,0 0-16,-21-22 0,0 1 0,21 21 16,-21-21-16,0 20 0,0-20 0,0 21 15,0 0-15,0 0 0,0 42 31,0 0-15,-21 0-16,21 0 0,0 22 0,0-1 16,0-21-16,0 21 0,0 1 15,0-22-15,21 21 0,0-21 16,0 1-16,1-1 0,-1 0 0,0 0 16,0 0-16,0-21 0,22 0 0,-22 0 15,21 0-15,-21 0 0,0 0 16,22 0-16,-22 0 0,21-21 0,-21 0 15,22 0-15,-22 0 0,0-1 0,21 1 16,-20 0-16,-1 0 0,-21-21 16,21 20-16,-21-20 0,0 21 0,0-21 15,0-1-15,0 22 0,0 0 0,0 0 16,0 0-16,0-1 16,0 1-16,-21 21 0,21 21 15,-21 1-15,21-1 16,0 21-16,-22-21 0,22 22 15,0-1-15,-21 0 0,21 1 0,0-1 16,0 21-16,0-20 0,0-1 0,0 22 16,0-1-16,0 1 0,0-1 15,0 1-15,0 20 0,0-20 0,0-1 16,0 1-16,0 20 0,0-20 0,0-1 16,0 1-16,0-1 0,0-20 15,0 20-15,0-20 0,0-1 0,0 0 16,0 1-16,0-1 0,0-21 15,0 0-15,0 0 0,0-42 32,0 0-32,0 0 0,0 0 15,0-22-15,0 22 0,0-21 0,0 0 16,0-22-16,0 22 0,0-22 16,0 1-16</inkml:trace>
  <inkml:trace contextRef="#ctx0" brushRef="#br0" timeOffset="51455.58">5419 7366 0,'0'0'0,"0"-42"0,-43-128 31,43 149-15,-21 21-16,21-21 0,0 0 16,21 0-16,0 21 15,1 0-15,20 0 0,0 0 16,1 0-16,-22 0 0,21 0 0,0 0 15,1 0-15,-1 21 0,0-21 0,-20 21 16,20 21-16,-21-20 0,0 20 16,-21-21-16,0 21 0,0 1 0,0-22 15,-21 21-15,0 1 0,-21-22 16,20 21-16,-20-21 0,0 22 0,-1-22 16,-20 0-16,21 0 0,20 0 15,-20-21-15,0 21 0,21 1 16,-1-22-16,1 0 0,42-22 31,1 22-31,-1-21 16,0 0-16</inkml:trace>
  <inkml:trace contextRef="#ctx0" brushRef="#br0" timeOffset="52127.18">6773 7006 0,'0'0'0,"21"-21"0,-21-21 15,0 21 1,-21 42 15,0 0-31,21 0 16,-21 0-16,0 0 0,21 22 0,0-1 15,0 0-15,-21 1 0,21-1 16,0 0-16,-22 1 0,22-1 0,0 0 16,0 1-16,0-22 0,0 21 0,0-21 15,0 22-15,22-22 16,-1-21-16,0 21 0,0 0 0,0-21 15,0 0-15,1 0 0,-1 0 0,0 0 16,21 0-16,-21 0 0,22-21 16,-22 21-16,21-21 0,1-21 0,-22 20 15,0 1-15,21-21 0,-21 0 0,1-1 16,-1 1-16,0 0 0,-21-1 16,0 1-16,0 0 0,0-1 0,0 22 15,0-21-15,0 21 0,0-1 0,0 1 16,0 0-16,0 0 0,-21 21 31,0 0-31,21 21 31,0 0-15,0 0-16,21-21 16,0 22-16</inkml:trace>
  <inkml:trace contextRef="#ctx0" brushRef="#br0" timeOffset="52416.06">8001 6922 0,'0'0'0,"-21"0"0,0 0 15,-1 21 1,22 0-16,-21 0 0,21 0 0,0 22 15,0-22-15,0 21 0,-21 0 0,21 1 16,0-1-16,0 0 0,0-20 16,-21 20-16,21 0 0,0-21 0,0 1 15,0-1-15,0 0 0,0 0 0,0 0 16,0-42 15,21 21-15,-21-21-16</inkml:trace>
  <inkml:trace contextRef="#ctx0" brushRef="#br0" timeOffset="52679.11">7641 7451 0,'0'0'0,"-21"42"0,21-21 0,0 0 15,0 1-15,0-1 0,21 0 16,0 0-16,0-21 0,1 21 16,20-21-16,-21 0 0,0 21 0,22-21 15,-22 0-15,0 0 0,21 0 0,-21 0 16,1 0-16,-1 0 0,21-21 16,-21 21-16,0-21 0,1 0 0,-1 21 15,0-21-15,0 0 0,0-1 0,-21 1 16,21-21-16,1 21 0,-22-22 15,0 1-15,0 21 0</inkml:trace>
  <inkml:trace contextRef="#ctx0" brushRef="#br0" timeOffset="52915.31">7641 6879 0,'0'0'0,"-21"0"0,0 0 31,42-21-15,0 21-16,0 0 0,22 0 0,-22-21 16,21 21-16,0 0 0,1-21 15,-1 21-15,0-21 0,1 21 0,-1 0 16,0 0-16,-20 0 0,20 0 0,-21 0 16,0 0-16,0 0 15</inkml:trace>
  <inkml:trace contextRef="#ctx0" brushRef="#br0" timeOffset="53915.24">1333 9313 0,'0'0'0,"0"-21"0,-21 0 0,21 0 16,-21 21-16,21-21 0,0 0 16,0-1-16,0 1 0,0 0 15,0 0-15,0 0 0,21 0 0,0-1 16,22 22-16,-22-21 0,0 21 15,0 0-15,22 0 0,-22 0 16,21 21-16,-21-21 0,0 22 16,1-1-16,-1 21 0,0-21 0,-21 22 15,21-22-15,-21 21 0,0-21 16,0 22-16,-21-1 0,-21-21 0,20 21 16,-20 1-16,21-1 0,-21-21 15,-22 22-15,22-1 0,-1-21 0,1 0 16,-21 22-16,20-22 0,1 0 15,0 0-15,-1-21 0,1 21 0,0-21 16,-1 0-16,22 0 0,-21 0 16,21 0-16,-1-21 0,1 0 15,0 0-15,21 0 0,-21-1 16,21 1-16,0-21 0,0 0 0,0 20 16,0-20-16,21 21 0,21-21 15,-20 20-15,-1 1 0,0 21 0,0-21 16,0 21-16,0 0 0,22 0 15,-22 0-15,0 0 0,0 21 0,0 0 16,1 1-16,-1-1 0,0 0 16,0 21-16,0-21 0,0 1 0,1-1 15,-1 0-15,-21 0 0,21 0 16,0 0-16,-21 1 0,21-1 0,-21 0 16,21-21-1,1 0 1,-1 0-16</inkml:trace>
  <inkml:trace contextRef="#ctx0" brushRef="#br0" timeOffset="54104.06">1736 9525 0,'0'0'15,"21"0"1,0 0 15,0 0-15,0 0-1,0 0-15,1 0 0</inkml:trace>
  <inkml:trace contextRef="#ctx0" brushRef="#br0" timeOffset="54400.09">2984 8805 0,'0'0'16,"0"-21"-16,0 42 31,-21 1-31,21-1 0,0 21 16,0-21-16,0 22 0,0-1 15,0 0-15,0 1 0,0-1 0,0 0 16,0 1-16,-21-1 0,21 0 0,0 1 16,0-1-16,-21 0 0,21 1 15,-21-22-15,21 21 0,0-21 0,0 0 16,0 1-16</inkml:trace>
  <inkml:trace contextRef="#ctx0" brushRef="#br0" timeOffset="55136.03">2836 9059 0,'0'0'0,"-21"-42"0,21-106 16,0 106-16,0 20 15,0-20-15,21 21 0,0-21 0,1 20 16,20 1-16,-21 0 0,21 0 15,-20 21-15,20 0 0,0 0 16,1 0-16,-1 0 0,21 0 16,-20 21-16,-1-21 0,0 42 0,1-20 15,-22 20-15,0-21 0,-21 21 0,0 1 16,0-1-16,0-21 0,-42 22 16,21-1-16,-22 0 0,1-21 0,0 22 15,-1-22-15,1 0 0,0 0 16,-1 0-16,1-21 0,0 22 0,20-22 15,-20 0-15,0 0 0,21 0 0,-22 0 16,22 0-16,0 0 0,0 0 16,0-22-16,-1 22 0,22-21 0,-21 21 15,21-21 1,21 21 0,1 0-16,-1 21 0,0 0 15,0-21-15,21 22 0,-20-1 0,20 0 16,-21 0-16,0 21 0,22-20 0,-22-1 15,21 0-15,-21 0 0,0 0 16,22 0-16,-22 1 0,21-22 0,1 21 16,-22-21-16,21 0 0,0 0 15,1 0-15,-1 0 0,0 0 16,1 0-16,-1-21 0,-21-1 0,22 1 0,-1 21 16,-21-21-16,21 0 0,-20 0 15,-1 0-15,0-22 0,0 22 16,0 0-16,-21-21 0,21 20 0,-21-20 15,0 21-15,0-21 0,0 20 16,0 1-16,0 0 0,-21 0 0,21 0 16,-21 21-16,0 0 0,0 0 15,21 21-15,-21 0 0,21 0 0,-22 0 16,22 22-16,0-22 0,0 21 0,0-21 16,0 22-16,0-22 0,0 21 15,0-21-15,0 22 0,0-22 0,0 0 16,0 0-16,22 0 0,-1 1 0,0-22 15,-21 21-15,42-21 16,-21 21-16,1-21 0,-1 0 0,21 0 16,-21 0-16,22 0 0,-1-21 0,-21 0 15,21 21-15,1-22 0,-22 1 16,21 0-16,1 0 0,-22 0 0,21 0 16,-21-1-16,0 1 0,1 0 0</inkml:trace>
  <inkml:trace contextRef="#ctx0" brushRef="#br0" timeOffset="56683.04">4487 9081 0,'0'-85'31,"0"170"-31,-21-170 0,0 85 0,0 0 0,0 0 16,-1 0-16,1 0 15,0 21-15,0 0 0,0 0 16,0 1-16,21 20 0,-22-21 0,22 21 16,-21-20-16,21 20 0,0-21 0,0 21 15,0-20-15,0-1 0,0 0 16,0 0-16,0 0 0,0 0 0,21 1 15,1-22 1,-1 0-16,0 0 16,0-22-16,-21 1 0,21 21 0,0-21 15,1 0-15,-1 0 0,-21 0 0,21-1 16,0 1-16,-21 0 0,0-21 16,0 21-16,21-1 0,-21 1 15,0 0-15,21 0 0,-21 0 0,0 0 16,0 42 15,0 0-31,0 0 0,0 0 0,0 0 16,0 1-16,0-1 0,22 21 15,-22-21-15,21 0 0,-21 1 0,21-1 16,0 0-16,-21 0 0,42-21 0,-20 21 16,-1 0-16,21-21 0,0 22 15,1-22-15,-1 0 0,0 0 0,1 0 16,-1 0-16,0 0 0,1 0 0,-1-22 15,-21 22-15,22-21 16,-22 0-16,21 21 0,-21-21 0,0 0 16,1 0-16,-1-22 0,0 22 0,0 0 15,-21-21-15,0-1 0,0 22 16,0-21-16,0-1 0,0 1 0,0 21 16,0-21-16,-21 20 0,0 1 0,0 0 15,-1 21-15,1 0 16,0 0-16,0 0 0,0 0 0,0 21 15,-1 0-15,22 22 0,-21-22 16,21 0-16,-21 21 0,0-20 16,21 20-16,0-21 0,0 21 0,0-20 15,0-1-15,0 21 0,0-21 16,0 0-16,0 1 16,21-1-16,0-21 0,0 21 15,1-21-15,-1 0 0,0 0 0,0 0 16,0 0-16,0-21 0,1 21 15,-1-21-15,0-1 0,0 1 0,0-21 16,0 21-16,1-22 0,-1 1 0,-21 0 16,0-106-1,0 84-15,0 22 0,0-22 0,0 22 16,0-22-16,0 22 0,0 0 0,0-1 16,0 22-16,0-21 0,0 21 15,0 0-15,0-1 0,0 1 16,-21 21-16,-1 0 15,22 21-15,0 1 16,0 20-16,-21-21 0,21 21 0,0 1 16,0 20-16,0-20 0,0 20 0,0-21 15,0 22-15,0-1 0,0-20 16,0-1-16,21 0 0,-21 1 0,22-1 16,-1-21-16,-21 22 0,21-22 0,0 0 15,0 0-15,0 0 0,1 0 16,-1 1-16,0-22 0,21 0 0,-21 0 15,1 0-15,-1 0 0,0 0 16,21-22-16,-21 1 0,1 21 0,-1-21 16,0 0-16,0 0 0,0 0 15,0-22-15,1 22 0,-1 0 0,0-21 16,-21 20-16,0 1 0,0-21 0,21 21 16,-21 0-16,21-1 15,-21 44 1,0-1-1,0 0-15,0 0 0,0 0 16,0 0-16,0 22 0,0-22 0,0 0 16,0 0-16,0 0 0,0 1 15,0-1-15,0 0 16,21-21-16,1 0 0,-1 0 16,0 0-16,0 0 0,0 0 0,22 0 15,-22 0-15,0-21 0,0 0 16,0 21-16,0-22 0,22 1 0,-43 0 15,21 0-15,0-21 0,0 20 0,0 1 16,-21-21-16,0 21 0,0 0 16,0-1-16,0 1 0,0 0 0,0 0 15,0 42 17,0 0-32,0 0 0,0 1 15,0-1-15,0 21 0,-21-21 0,21 22 0,0-1 16,0 0-16,0 1 0,0-1 15,0 0-15,0 1 0,0-1 16,0 0-16,0 1 0,0-1 0,21 0 16,-21 22-16,0-22 0,0 0 0,0 1 15,0 20-15,0-20 0,0-1 16,0 0-16,0 1 0,0-1 0,0-21 16,0 21-16,0 1 0,0-22 0,-21 21 15,21-21-15,-21 1 0,0-1 0,0 0 16,0 0-16,-1-21 15,1 0-15,21-21 16,-21 21-16,21-21 0,0 0 16,0-22-16,0 22 0,0-21 0,0-1 15,0-20-15,0-1 0,21 1 16,0-1-16,-21-20 0,22 20 0,-1-20 16,0 20-16,21-21 0,-21 43 0,1-21 15,20 20-15,-21-20 0,21 20 0,-20 1 16,20 21-16,-21-21 0,21 20 15,-20-20-15,20 21 0,0-21 0</inkml:trace>
  <inkml:trace contextRef="#ctx0" brushRef="#br0" timeOffset="57132.09">7641 8530 0,'-63'43'32,"41"-1"-32,1 0 0,0 1 15,0-1-15,0 0 0,0 1 0,-1 20 16,1-21-16,21 1 0,-21-1 15,0 0-15,21 1 0,-21-22 16,21 21-16,0-21 0,0 1 0,0-1 16,0 0-16,21-21 31,0-21-31,-21 0 16,21-1-16,0 1 0</inkml:trace>
  <inkml:trace contextRef="#ctx0" brushRef="#br0" timeOffset="57415.22">7578 8594 0,'0'0'0,"21"-21"15,85-43 1,-64 64-16,-21 0 16,0 0-16,22 0 0,-22 0 15,21 0-15,0 0 0,-20 0 0,20 21 16,-21 22-16,0-22 0,0 21 15,1-21-15,-1 22 0,-21-1 0,0 0 16,0 1-16,0 20 0,0-21 0,0 1 16,0-22-16,-21 21 0,-1 1 15,1-22-15,21 0 0,0 0 0,0 0 16,-21 0-16,0-21 16,0 0 15,0-21-31,-1 21 0</inkml:trace>
  <inkml:trace contextRef="#ctx0" brushRef="#br0" timeOffset="57644.01">7429 8975 0,'0'0'0,"64"0"31,-43 0-16,0-21-15,0 21 0,22 0 16,-22 0-16,21-22 0,1 22 16,-1 0-16,0-21 0,1 21 0,-1-21 15,21 21-15,-20-21 0,-1 0 0,0 21 16,1-21-16,-1-1 0,-21 1 16,22 21-16,-22-21 0,21 0 0,-21 0 15,0 21-15</inkml:trace>
  <inkml:trace contextRef="#ctx0" brushRef="#br0" timeOffset="57924.01">8594 8530 0,'21'-21'16,"-21"42"15,0 0-31,0 1 0,0-1 0,0 21 15,0-21-15,0 22 0,0-1 0,-21 0 16,21-21-16,0 22 0,0-1 16,0-21-16,-22 22 0,22-22 0,0 0 15,-21 0-15,21 0 0,0 0 0,0 1 16,0-1-16,0-42 47,0-1-47,21 1 15</inkml:trace>
  <inkml:trace contextRef="#ctx0" brushRef="#br0" timeOffset="58240.05">8572 8636 0,'0'0'16,"0"-21"-16,-21-43 15,21 43-15,0 0 16,21 0-1,1 21-15,-1 0 0,21 0 16,-21 0-16,0 0 0,22 0 0,-22 0 16,21 0-16,-21 0 0,1 0 15,-1 0-15,0 0 0,0 0 0,-21 21 16,0 0-16,0 0 16,0 1-16,-21-1 15,0 0-15,0 0 0,-1-21 0,-20 21 16,21 0-16,-21 1 0,20-22 0,1 21 15,-21-21-15,21 21 0,0-21 16,21 21-16,-22-21 0,44 0 31,-1-21-15,0 21-16,0-21 0</inkml:trace>
  <inkml:trace contextRef="#ctx0" brushRef="#br0" timeOffset="58519.25">9610 8340 0,'0'0'0,"0"-21"16,-22 42 15,1 0-31,21 0 0,-21 21 16,21-20-16,0 20 0,-21-21 15,21 21-15,-21-20 0,21 20 0,-21 0 16,21-21-16,0 22 0,0-22 0,0 21 16,-22-21-16,22 1 0,0-1 15,0 0-15,0 0 0,0 0 0,0 0 16</inkml:trace>
  <inkml:trace contextRef="#ctx0" brushRef="#br0" timeOffset="58767.75">9229 8827 0,'0'0'0,"0"21"0,-22 63 16,22-62-16,0 20 15,0-21-15,0 0 0,0 0 0,0 1 16,22-1-16,-1 0 0,0 0 15,0-21-15,0 0 0,0 21 16,22-21-16,-22 0 0,0 0 0,21 0 16,-20 0-16,-1 0 0,0-21 0,21 21 15,-21-21-15,1 0 16,-1 0-16,21-1 0,-21 1 0,-21 0 16,21-21-16,-21 21 0,22-22 0,-22 1 15,0 0-15</inkml:trace>
  <inkml:trace contextRef="#ctx0" brushRef="#br0" timeOffset="59023.28">9292 8424 0,'0'0'0,"-21"0"0,0 0 16,0 0-16,-1 0 0,1 0 15,21-21 1,21 21-1,1-21-15,-1 21 0,21-21 0,0 0 16,-20 21-16,20-21 0,0 21 0,1-22 16,-22 22-16,21-21 0,0 21 15,1 0-15,-22-21 0,21 21 0,-21 0 16,22-21-16,-22 21 0,0 0 0,0 0 16</inkml:trace>
  <inkml:trace contextRef="#ctx0" brushRef="#br0" timeOffset="60203.49">868 11091 0,'0'0'16,"-64"0"-1,43 0-15,0-21 0,21 0 16,-21 0-16,21 0 16,0 0-16,0-1 15,0 1-15,21 21 0,0-21 16,0 0-16,0 21 0,22-21 16,-22 21-16,21 0 0,1 0 0,-1 0 15,0 0-15,-21 0 0,22 0 16,-1 0-16,-21 21 0,0 21 0,-21-21 15,0 1-15,0-1 0,0 21 16,-21 0-16,0-20 0,0 20 16,0 0-16,0-21 0,-22 22 0,22-22 15,0 21-15,-21-21 0,20 1 16,1-22-16,0 21 0,0-21 16,0 0-16,0 0 0,-1 0 15,1 0-15,0-21 16,21-1-16,-21 22 0,21-21 15,0 0-15,0 0 0,0 0 0,0 0 16,21-1-16,0 1 0,0 21 16,1-21-16,20 0 0,-21 21 0,21 0 15,1 0-15,-1 0 0,0 0 16,1 0-16,-1 21 0,0 0 0,1 0 16,-1 22-16,-21-22 0,0 21 15,1 1-15,-22-1 0,0-21 0,0 21 16,-22 1-16,1-1 0,0-21 15,-21 22-15,-1-1 0,1-21 16,0 0-16,-1 0 0,1 1 16,0-22-16,-1 0 0,1 0 0,0 0 15,21 0-15,-22 0 0,1 0 16,21 0-16,0 0 0,-22-22 0,22 22 16,0-21-16,0 0 0,0 21 15,-1-21-15,1 0 0,0 0 16,21-1-16,0 1 15,0 0-15,0 0 0,21 0 16,0 0-16,1-1 16</inkml:trace>
  <inkml:trace contextRef="#ctx0" brushRef="#br0" timeOffset="60420.75">1714 11240 0,'0'0'0,"0"-22"78</inkml:trace>
  <inkml:trace contextRef="#ctx0" brushRef="#br0" timeOffset="62199.25">3175 11091 0,'0'0'0,"21"0"0,0-21 16,0 0-16,1 21 0,-22-21 16,21 0-16,0 21 0,0-21 15,0-1-15,0 1 0,-21 0 0,22 0 16,-1-21-16,-21 20 0,0 1 0,21-21 15,-21 21-15,0-22 0,0 22 16,0-21-16,0 21 0,-21 0 0,0-1 16,-1 22-16,-20 0 0,21 0 15,-21 0-15,20 0 0,-20 22 0,21-1 16,-21 0-16,-1 0 0,22 0 16,-21 22-16,21-22 0,-1 21 15,1-21-15,0 22 0,21-22 0,0 21 16,0-21-16,0 0 0,21 22 15,0-22-15,1 0 0,-1 21 0,21-20 16,-21-1-16,22 0 0,-1 0 16,0 0-16,1 0 0,-22 1 0,21-1 15,0 0-15,-20 0 0,20 0 0,-21 0 16,-21 1-16,0-1 0,0 0 16,0 0-16,-21 0 0,0 0 15,0-21-15,-22 22 0,22-1 16,-21-21-16,-1 0 0,1 21 0,21-21 15,-21 0-15,-1 0 0,22 0 16,-21 0-16,21-21 0,-1 21 16,-20-21-16,21-1 0,0-20 0,0 21 15,-1-21-15,22 20 0,-21-20 16,0 0-16,21 21 0,-21-22 0,21 22 16,0-21-16,0 21 0,0-1 15,21 44 1,0-1-16,-21 0 15,21 0-15,1 0 0,-1 22 16,21-22-16,-21 21 0,0 0 0,1-20 16,-1 20-16,0-21 0,21 0 0,-21 0 15,1 1-15,-1-1 0,21 0 16,-21-21-16,0 0 0,22 0 16,-22 0-16,21 0 0,1 0 15,-22 0-15,21 0 0,0 0 0,-20-21 16,20 0-16,0-1 0,-21 1 0,22 0 15,-22 0-15,21 0 0,-21 0 16,22-1-16,-22-20 0,0 21 0,0 0 16,0-22-16,-21 22 0,22 0 15,-22 42 17,-22 0-32,22 1 0,-21-1 15,21 0-15,-21 0 0,21 0 16,0 22-16,0-22 0,0 0 0,0 21 15,0-21-15,0 1 0,0-1 16,21 0-16,0 0 0,1 0 16,-1-21-16,21 0 0,-21 0 0,0 0 15,1 0-15,20 0 0,-21-21 16,0 21-16,0-21 0,22 0 0,-22 0 16,0-1-16,0 1 0,22 0 15,-22 0-15,-21-21 0,21 20 0,-21-20 16,0 0-16,0-1 0,0 22 15,0-21-15,0 0 0,-21 20 16,0-20-16,-1 21 0,1 0 0,0 0 16,-21-1-16,21 1 0,-1 21 0,-20 0 15,21 0-15,0 0 0,-22 0 16,22 0-16,0 21 0,0 1 0,0-1 16,0 0-16,-1 0 0,22 21 0,0 1 15,0-22-15,0 21 0,0 1 16,0-1-16,0-21 0,0 21 0,22-20 15,-1-1-15,0 21 0,0-21 16,21-21-16,-20 21 0,20 1 0,-21-22 16,21 0-16,1 0 0,-1 0 0,22 0 15,-22 0-15,0 0 16,22-22-16,-22 1 0,0 0 0,22 0 16,-22 0-16,1 0 0,-22-1 0,21 1 15,-21-21-15,22 21 0,-22-22 16,-21 22-16,0-21 0,21 21 0,-21-22 15,0 22-15,0-21 0,0 21 0,-21 0 16,0-1-16,-1 22 0,1 0 16,0-21-16,0 21 0,-21 0 0,20 0 15,1 0-15,0 21 0,-21 1 0,21-1 16,-22 0-16,22 0 16,-21 21-16,21-20 0,-1 20 0,1 127 31,21-126-31,0-22 0,0 0 15,0 0-15,21 0 0,1-21 16,-1 0-16,0 0 0,21 0 0,-21 0 16,1 0-16,-1-21 0,0 21 15,21-21-15,-21 0 0,1 0 0,-1-1 16,0 1-16,0 0 0,-21 0 16,21 0-16,-21-22 0,21 22 0,-21 0 15,0 0-15,0 0 0,0 0 0,0-1 16,0 44 15,0-1-31,0 21 0,0-21 16,0 0-16,22 43 15,-22-43-15,21 0 0,-21 0 0,0 1 16,21-1-16,0 0 0,0 0 0,0-21 16,1 0-16,-1 0 0,0 0 15,21 0-15,-21 0 0,1 0 0,-1-21 16,21 21-16,-21-21 0,0 0 0,1-1 15,20-20-15,-21 21 0,0-21 16,0 20-16,1-20 0,-22 21 0</inkml:trace>
  <inkml:trace contextRef="#ctx0" brushRef="#br0" timeOffset="62448.07">5334 11028 0,'0'-42'0,"0"20"0,-21 128 0,42-148 0,-21-43 16,0 106 0,0 1-1,0-1-15,0 21 0,0 0 16,0 1-16,-21-1 0,0 0 0,21 1 15,-22 20-15,22-20 0,0 20 0,0 1 16,-21-1-16,21 1 0,0 20 16,-21-20-16,21 20 0,0-20 0,0 21 15,0-1-15,-21 1 0,21-22 0,0 22 16,0-21-16,0-22 0,0 21 0,0-20 16,0-22-16,0 21 15,0-21-15,0 1 0,21-22 16,-21-22-1,0 1-15,21 0 0,-21-21 16,21 21-16,1-22 0,-22 1 0</inkml:trace>
  <inkml:trace contextRef="#ctx0" brushRef="#br0" timeOffset="62756.21">5292 11007 0,'0'0'15,"0"-43"-15,-22-20 16,44 42 0,-1 21-16,0 0 15,0 0-15,21 0 0,1 0 0,-1 0 16,0 0-16,1 0 0,-1 0 0,0 0 16,1 0-16,-22 0 0,21 21 15,-21 0-15,-21 0 0,0 22 0,0-22 16,0 21-16,0-21 0,0 22 0,-21-22 15,0 21-15,-21 0 0,21-20 16,-22-1-16,1 0 0,0 0 0,-1 0 16,1 0-16,21 1 0,-22-22 0,22 0 15,0 0-15,0 0 16,21-22 0,0 1-16</inkml:trace>
  <inkml:trace contextRef="#ctx0" brushRef="#br0" timeOffset="64343.11">7133 10880 0,'21'0'0,"0"0"16,1 0-16,-1-21 0,0-1 0,0 22 16,0-21-16,0 0 0,1 0 0,-1 0 15,0 0-15,0-1 0,-21 1 16,0 0-16,0 0 0,0 0 0,0 0 16,0-1-16,0 1 0,-21 0 0,0 21 15,-22 0-15,22 0 0,0 0 16,-21 0-16,-1 0 0,22 21 0,-21-21 15,21 21-15,-22 1 0,22 20 16,0-21-16,21 0 0,0 22 0,0-22 16,0 0-16,0 21 0,0-21 0,21 1 15,0 20-15,22-21 0,-22 0 16,0 22-16,0-22 0,0 0 16,22 0-16,-22 0 0,0 0 0,0 22 15,-21-22-15,21 0 0,-21 0 16,0 0-16,0 1 0,0-1 15,-21-21-15,0 0 0,0 21 16,-21-21-16,20 0 0,-20 0 0,21 0 16,-21 0-16,20-21 0,-20 21 15,0-21-15,21-1 0,-1 1 0,1 0 16,-21-21-16,42 21 0,-21-1 16,0-20-16,21 21 0,-22 0 15,22 0-15,0-1 0,22 22 31,-22 22-31,21-1 16,0 0-16,0 0 0,0 0 0,0 0 16,-21 22-16,22-22 0,-1 0 0,0 0 15,0 22-15,0-22 0,0 0 16,22-21-16,-22 21 0,0-21 0,0 0 16,22 0-16,-22 0 0,21 0 0,-21 0 15,22 0-15,-1 0 0,-21-21 16,21 0-16,1 0 0,-22-1 0,21 1 15,1 0-15,-22 0 0,21 0 0,-21 0 16,22-1-16,-22-20 16,0 21-16,-21 0 0,21 0 0,-21-1 15,21 1-15,-21 42 32,-21 1-17,0-1-15,0 0 0,21 0 0,-21 0 16,21 22-16,-22-22 0,22 0 15,0 0-15,0 0 0,0 0 0,0 1 16,0-1-16,0 0 0,22 0 0,-1-21 16,0 21-16,0-21 15,0 0-15,22 0 0,-22 0 0,21 0 16,-21 0-16,22-21 0,-1 0 0,-21 0 16,21 0-16,-20-1 0,20 1 15,-21 0-15,0 0 0,0-21 0,-21 20 16,0 1-16,0 0 0,0-21 0,0 21 15,-21-1-15,0-20 0,0 21 0,0 0 16,-22 0-16,22 21 0,-21-22 16,21 22-16,-22 0 0,22 0 0,-21 0 15,21 0-15,0 0 0,-1 0 0,22 22 16,0-1-16,0 0 16,22 0-1,-1-21-15,0 0 0,0 0 0,0 0 16,22 0-16,-1 0 0,-21 0 15,21 0-15,-20 0 0,20-21 0,0 21 16,-21 0-16,22-21 0,-1 21 0,-21 0 16,0-21-16,1 21 0,-1 0 15,0 0-15,0 0 0,0 0 16,-21 21-16,0 0 16,21 0-16,-21 0 15,0 0-15,0 1 0,0-1 0,0 0 16,0 0-16,0 0 0,0 0 0,0 1 15,0-1-15,0 0 0,0 0 16,0 0-16,-21-21 16,21 21-16,0-42 31,0 0-15,0 0-16,0 0 0,0 0 0,0-1 15,0 1-15,0 0 0,21-21 0,1 21 16,-1-22-16,0 1 0,0 21 15,0 0-15,22-22 0,-22 22 0,21 0 16,-21 21-16,22-21 0,-22 21 0,21 0 16,-21 0-16,0 21 0,1 0 15,-1 0-15,0 0 0,-21 1 16,0 20-16,0-21 0,0 21 0,0 1 16,0-22-16,0 21 0,0 1 15,0-22-15,0 0 0,0 21 0,0-21 16,0 1-16,0-1 0,-21 0 15,21-42 17,21 21-32,0-21 0,0-1 15</inkml:trace>
  <inkml:trace contextRef="#ctx0" brushRef="#br0" timeOffset="64807.4">9440 10816 0,'0'0'0,"0"-21"0,0 0 0,-21 0 15,0 21-15,0 0 0,0 0 0,-1 0 16,1 0-16,-21 0 0,21 0 16,0 21-16,-22 0 0,22 0 0,0 0 15,-21 1-15,20 20 0,1-21 0,21 21 16,-21-20-16,21-1 0,-21 21 0,21-21 15,0 0-15,0 1 16,0-1-16,0 0 0,21-21 0,0 0 16,0 0-16,1 0 0,-1 0 0,0 0 15,0 0-15,0 0 0,22 0 16,-22-21-16,0 0 0,0-1 0,0 1 16,0 0-16,1 21 0,-1-42 0,-21 21 15,21-1-15,-21 1 0,21 0 16,-21 0-16,0 0 0,21 21 15,-21 21 1,0 0 0,-21 0-16,21 0 0,0 22 15,0-22-15,0 0 0,0 0 16,0 0-16,0 1 0,0-1 0,21 0 16,0 0-16,1-21 0,-1 21 15,0-21-15,0 0 0,0 0 16,0 0-16,1 0 0,-1-21 15,0 0-15,0 21 0</inkml:trace>
  <inkml:trace contextRef="#ctx0" brushRef="#br0" timeOffset="65198.86">9842 10753 0,'0'0'16,"-42"-64"-1,42 43-15,0 0 0,0 0 16,21 21-1,0 0-15,1 0 0,-1 0 16,21 0-16,0 0 0,-20 0 0,20 0 16,0 21-16,1 0 0,-22 0 0,0 0 15,21 1-15,-42 20 0,21-21 16,-21 0-16,22 22 0,-22-22 0,0 0 16,0 21-16,0-21 0,-22 1 0,1 20 15,-21-21-15,21 0 0,0-21 16,-1 21-16,1 1 0,0-22 0,0 0 15,21-22 1,0 1-16,0 0 16,21 0-16,0 0 0,22-22 15,-22 1-15,0 0 0,21-1 0,-21 1 16,22-21-16,-22 20 0,21-20 0,1 20 16,-22 1-16,21 0 0,0-1 15,-20 1-15,20 21 0,-21 21 0,0-21 16,0 21-16,-21 21 15,-21 0 1,0 0-16,0 0 0,-21 1 0</inkml:trace>
  <inkml:trace contextRef="#ctx0" brushRef="#br0" timeOffset="65635.31">6667 12213 0,'0'0'0,"0"-21"16,22 21-16,-22-21 15,21 21 1,-21-21-16,21 21 0,0 0 16,0 0-1,-42 21 17,0-21-32</inkml:trace>
  <inkml:trace contextRef="#ctx0" brushRef="#br0" timeOffset="65831.25">6710 12700 0,'0'0'0,"0"21"0,0 0 15,0 1-15,0-1 16,0 0-1,21-21-15,-21 21 16,21 0 0</inkml:trace>
  <inkml:trace contextRef="#ctx0" brushRef="#br0" timeOffset="66011.17">6816 13123 0,'0'22'16,"-22"-22"-16,1 21 16,0-21-1,0 0 1,21-21-16,0-1 16</inkml:trace>
  <inkml:trace contextRef="#ctx0" brushRef="#br0" timeOffset="69319.12">17780 5906 0,'0'-22'15,"0"1"1,0 42 31,0 1-47,0-1 0,0 0 15,0 0-15,0 21 0,0 1 0,0-22 16,0 21-16,0 1 0,0-1 16,0 0-16,0 1 0,0-1 0,0 0 15,-21 1-15,21-1 0,-21-21 16,21 21-16,0-20 0,0-1 16,0 21-16,-22 0 15,22-20-15,0-44 47,0 1-47</inkml:trace>
  <inkml:trace contextRef="#ctx0" brushRef="#br0" timeOffset="69679.12">18351 6308 0,'0'42'31,"0"-63"-15,0 0-1,22 0-15,-1-1 16,-21 1-1,0 0 1,-21 21 0,-1 0-16,1 0 15,0 0-15,0 0 0,0 21 32,0-21-32,21 21 15,-22-21-15,44 0 31,-1 0-31</inkml:trace>
  <inkml:trace contextRef="#ctx0" brushRef="#br0" timeOffset="70336.2">19325 5588 0,'0'-21'0,"0"42"0,0-63 0,0 21 15,0 63 16,0-21-31,0 21 16,0 1-16,0-1 0,0 22 16,0-22-16,0 21 0,0-20 0,0 20 15,0-20-15,0 20 0,0-21 16,-21 1-16,21-1 0,0 22 16,0-22-16,0 0 0,0-21 0,-21 22 15,21-22-15,0 21 0,0-21 0,0 1 16,0-1-16,0-42 31,0-1-31,0 1 16,0 0-16</inkml:trace>
  <inkml:trace contextRef="#ctx0" brushRef="#br0" timeOffset="70680.07">19135 5779 0,'0'0'0,"-22"-127"16,22 105-16,0-20 16,0 21-16,0-21 0,0 20 15,22 1-15,-1 0 0,0 0 0,21 0 16,1 21-16,-1-21 0,0 21 0,1 0 16,20 0-16,-21 0 0,1 21 15,20 0-15,-20 21 0,-1-21 0,-21 22 16,21-1-16,-20 0 15,-22 1-15,0-1 0,0 0 0,0 1 16,-22-1-16,-20 0 0,21 1 0,-21-22 16,-22 0-16,22 21 0,-1-20 15,1-1-15,0-21 0,-1 21 0,22 0 16,0-21-16,0 0 0,0 0 0,0 0 16,42 0-1,0 0 1,0 0-16,21-21 0,-20 0 15,20 21-15,-21 0 0</inkml:trace>
  <inkml:trace contextRef="#ctx0" brushRef="#br0" timeOffset="71072.1">20002 5927 0,'-21'21'16,"0"0"-16,0-21 0,0 21 15,0 0-15,21 1 0,-22-1 0,1 0 16,0 0-16,21 0 0,0 0 16,0 22-16,-21-22 0,21 0 0,0 0 15,0 0-15,0 1 0,0-1 0,0 0 16,0 0-16,21-21 0,0 0 16,0 0-16,1 0 15,-1 0-15,21 0 0,-21-21 0,0 21 16,1-21-16,20 0 0,-21-1 15,0 22-15,0-21 0,1-21 0,-22 21 16,0 0-16,21-1 0,-21-20 0,0 0 16,0 21-16,0-22 0,0 22 15,-21 0-15,-1 0 0,1 0 0,0-1 16,0 22-16,0 0 0,0 0 16,-1 0-16,-20 0 0,21 0 0,0 22 15,0-22-15,-1 21 0,1 0 0,21 0 16,0 0-16,0 0 15,0 1-15,21-22 16,1 0-16,-1 0 0,21 0 0</inkml:trace>
  <inkml:trace contextRef="#ctx0" brushRef="#br0" timeOffset="71492.09">20722 5884 0,'0'0'0,"-21"0"16,-21 0-16,20 0 0,-20 0 16,21 0-16,-21 22 0,-1-22 0,22 21 15,-21-21-15,21 0 16,-1 21-16,1-21 0,42 0 31,1 0-31,20 0 0,-21 0 16,21 21-16,1-21 0,-1 0 0,-21 21 15,22-21-15,-1 21 0,0-21 0,-21 22 16,22-22-16,-22 21 0,0 0 16,0-21-16,0 21 0,-21 0 0,0 0 15,0 1-15,0-1 0,-21-21 16,0 21-16,0 0 0,-21-21 16,20 21-16,-20-21 0,0 21 15,-1-21-15,1 0 0,0 0 0,-1 0 16,1 0-16,21 0 0,-21 0 15,20 0-15,1 0 0,0 0 0,0-21 16,0 0 0,21 0-16,0 0 15,0 0-15,0-1 0,21 22 16,0-21-16,0 0 0</inkml:trace>
  <inkml:trace contextRef="#ctx0" brushRef="#br0" timeOffset="71824.16">21188 5461 0,'0'0'0,"21"-21"0,-21-21 16,0 63 15,0 0-31,0 0 0,-21 0 15,21 22-15,-21-1 0,21 0 16,0 1-16,-22 20 0,22-21 0,0 22 16,0-22-16,-21 1 0,0-1 0,21 0 15,-21 1-15,21-1 16,0 0-16,0-21 0,0 22 0,0-22 16,0 0-16,0 0 0,0 0 0,0 1 15,21-22 1,0 0-16,0 0 15,1-22-15,-1 1 16,0 0-16,0 0 0</inkml:trace>
  <inkml:trace contextRef="#ctx0" brushRef="#br0" timeOffset="72031.25">21145 5906 0,'0'0'0,"-21"0"15,42 0 17,1 0-32,-1 0 15,0 0-15,21 0 0,-21 0 16,1 0-16,-1-22 0,0 22 0,0 0 16,0 0-16,0 0 0,1 0 0,-22-21 15,21 21-15,0 0 0,0 0 16</inkml:trace>
  <inkml:trace contextRef="#ctx0" brushRef="#br0" timeOffset="72819.09">21844 5906 0,'-21'0'15,"0"21"1,21 0 0,0 0-16,-22 0 15,22 0-15,0 1 0,0-1 16,0 0-16,0 0 0,0 0 0,0 0 16,0 1-16,0-1 0,0 0 0,0 0 15,0 0-15,0 0 16,0 1-16,0-1 15,0-42 17,0-1-17,0 1-15,0 0 0,0 0 0,0 0 16,0 0-16,22-1 0,-1 1 16,-21 0-16,0-21 0,21 21 15,0-1-15,0 1 0,0-21 0,-21 21 16,22 0-16,-1 21 0,0-22 15,0 22-15,0 0 0,0 0 16,1 0-16,-22 22 16,21-22-16,-21 21 0,21 0 0,-21 0 15,0 21-15,0-20 0,0-1 0,0 0 16,21 0-16,-21 0 0,0 0 16,0 1-16,0-1 0,0 0 0,0 0 15,0 0-15,0 0 0,-21-21 47,21-21-31,0 0-1,0 0-15,0 0 0,0 0 0,0-1 16,0 1-16,0-21 0,21 21 0,0 0 16,0-22-16,1 22 0,-1 0 15,0 0-15,21 0 0,-21-1 0,22 22 16,-22 0-16,21 0 0,-21 0 0,22 0 15,-22 22-15,21-1 0,-21 0 16,1 0-16,-1 0 0,-21 0 0,0 22 16,21-22-16,-21 0 0,0 0 15,0 22-15,0-22 0,0 0 16,0 0-16,-21-21 0,0 21 0,21 0 16,-22-21-16,1 22 0,0-22 15,21 21 1,-21-21-16,21-21 15,0-1 1,21 22-16</inkml:trace>
  <inkml:trace contextRef="#ctx0" brushRef="#br0" timeOffset="73423.39">23262 6011 0,'0'-21'31,"0"0"-15,0 0-1,0 0-15,0 0 0,-21-1 16,21 1-16,-21 0 15,0 21-15,-1 0 16,1 0-16,0 0 0,0 0 16,0 0-16,0 0 0,-1 21 15,1 0-15,0 1 0,0-1 16,0 21-16,0-21 0,21 0 0,-22 22 16,22-22-16,-21 0 0,21 0 15,0 22-15,0-22 0,0 0 0,0 0 16,0 0-16,21 0 0,1-21 15,-1 0-15,-21 22 0,21-22 16,0 0-16,0 0 0,0 0 0,1 0 16,-1 0-16,0-22 0,0 1 15,0 21-15,0-21 0,1 0 0,-1 0 16,0 0-16,0-1 0,0 1 16,0 0-16,-21 0 0,0 0 0,22 0 15,-22-1-15,21 22 16,-21 22-1,0-1 1,0 0-16,0 0 0,0 0 16,0 0-16,0 1 0,0-1 15,0 0-15,0 0 0,0 0 16,0 0-16,21-21 16,0 0-1,-21 22-15,21-22 0,0 0 0,1 0 16,-1 0-16,0 0 0,0-22 15,0 22-15</inkml:trace>
  <inkml:trace contextRef="#ctx0" brushRef="#br0" timeOffset="73895">23791 5969 0,'0'21'16,"0"0"-1,0 1-15,0-1 0,0 0 16,0 0-16,0 0 0,0 0 16,0 1-16,0-1 0,0 0 0,0 0 15,0 0-15,0 0 0,0 1 16,0-1-16,0 0 16,0 0-1,0-42 16,0 0-31,0 0 16,0-1-16,0 1 0,0 0 16,0-21-16,0 21 0,21-1 0,-21-20 15,43 0-15,-22 21 16,0-22-16,21 22 0,1-21 0,-1 21 16,-21-1-16,22 1 0,-1 0 0,0 21 15,-21 0-15,22 0 0,-1 0 16,-21 0-16,22 21 0,-22 0 0,0 1 15,0-1-15,0 21 0,0-21 16,-21 22-16,0-22 0,0 21 0,0-21 16,0 22-16,0-22 0,0 0 0,0 0 15,0 0-15,-21 0 0,0 1 16,21-1-16,0 0 0,-21-21 0,0 0 16,21 21-16,-21-21 0,-1 0 15</inkml:trace>
  <inkml:trace contextRef="#ctx0" brushRef="#br0" timeOffset="75111.85">17780 7599 0,'-21'0'0,"0"0"16,-1 0-16,22-21 15,0 0 1,0-1-16,0 1 16,0 0-16,22 0 15,-1 0-15,-21 0 0,21 21 16,0-22-16,0 1 0,0 0 0,1 21 15,-1-21-15,0 21 0,0 0 16,0 0-16,0 0 0,1 0 16,-1 21-16,0 0 0,-21 0 15,21 1-15,0-1 0,-21 21 16,0-21-16,0 22 0,21-1 16,-21-21-16,0 21 0,0 1 0,0-22 15,0 21-15,0 1 0,0-22 0,0 21 16,-21 0-16,21-20 0,-21 20 15,0-21-15,0 0 0,0 0 0,-1 22 16,-20-22-16,21-21 0,0 21 16,0 0-16,-1-21 0,1 0 0,0 21 15,0-21-15,0 0 0,0 0 16,-1-21-16,22 0 16,-21 0-16,21 0 0,-21 0 15,21-22-15,0 22 0,0-21 0,0 21 16,0-22-16,0 22 0,0-21 15,0 21-15,0-1 0,21 1 0,-21 0 16,21 0-16,-21 0 0,22 21 0,-1 0 16,0 0-16,0 0 15,0 21-15,0 0 16,1 0-16,-22 22 0,0-22 16,21 0-16,0 0 0,-21 0 15,21 0-15,-21 22 0,21-22 0,-21 0 16,0 0-16,0 0 0,0 1 15,21-22-15,-21 21 16,22-21 0,-1 0-16,0 0 0,0-21 15,0-1-15,0 22 16,1-21-16</inkml:trace>
  <inkml:trace contextRef="#ctx0" brushRef="#br0" timeOffset="75375.03">18521 7789 0,'0'0'0,"42"22"16,-21-22 0,0 0-16,1 0 15,-22-22-15,0 1 0,21 0 16,-21 0-16,0 0 15,0 0 1,-21 21 15,-1 0-15,1 0-16</inkml:trace>
  <inkml:trace contextRef="#ctx0" brushRef="#br0" timeOffset="75947.19">19473 6985 0,'0'-21'0,"0"42"15,21-21-15,-21 21 16,0 22-16,0-1 0,0 0 16,0 1-16,0 20 0,0 1 0,0-22 15,0 21-15,-21-20 0,21 20 0,-21-20 16,0-1-16,21 0 0,-21 1 16,0-1-16,21-21 0,-22 0 0,22 22 15,0-22-15,0 0 16,22-42 15,-22 0-31</inkml:trace>
  <inkml:trace contextRef="#ctx0" brushRef="#br0" timeOffset="76439.85">19346 7218 0,'0'0'0,"-21"-127"31,21 106-31,0 0 0,21-1 16,22 1-16,-22 0 0,21-21 15,0 21-15,1 21 0,-1-22 0,0 1 16,1 21-16,-1 0 0,22 0 0,-22 0 16,0 0-16,-21 0 0,22 21 15,-1 1-15,-21-1 0,0 21 0,1-21 16,-22 22-16,0-22 0,0 21 15,0 0-15,-22 1 0,1-22 0,0 21 16,-21 1-16,-1-22 0,-20 21 0,21-21 16,-22 0-16,1 1 0,20-22 15,-20 21-15,20-21 0,1 0 16,21 0-16,-21 0 0,20 0 0,1 0 16,0-21-16,0 21 0,21-22 15,0 1-15,0 0 0,0 0 16,21 21-16,0 0 15,0 21-15,1-21 16,20 42-16,-21-20 0,0-1 0,0 21 16,1-21-16,-1 22 0,0-22 15,0 21-15,0-21 0,0 22 0,1-22 16,-22 0-16,0 21 0,21-21 0,0-21 16,-21 22-16,21-1 0,0-21 15,0 0-15,1 0 16,-1 0-16,0 0 0,0 0 15,0 0-15,0 0 0,-21-21 16,22-1-16</inkml:trace>
  <inkml:trace contextRef="#ctx0" brushRef="#br0" timeOffset="76811.63">20151 7493 0,'0'42'31,"21"-20"-31,0-22 16,0 0-16,0 21 16,0-21-16,1 0 15,-1 0-15,0 0 0,21-21 0,-21 21 16,1-22-16,20 22 0,-21-21 0,0 0 16,0 21-16,1-21 0,-1 0 15,-21 0-15,0-1 0,0 1 16,0 0-16,-21 0 0,-1 21 15,1 0-15,0 0 0,0 0 16,0 0-16,-22 21 0,22 0 0,0 0 16,0 22-16,0-22 0,0 0 15,21 21-15,-22-20 0,22 20 0,-21-21 16,21 0-16,0 64 16,0-64-1,0 0-15,21 0 16,1-21-16,-1 0 0,0 0 0,21 0 15,-21 0-15,22 0 0,-1-21 16</inkml:trace>
  <inkml:trace contextRef="#ctx0" brushRef="#br0" timeOffset="77195.41">21145 7408 0,'0'0'0,"0"-21"15,0 0 1,-21 21-16,0 0 0,0 0 15,0 0-15,0 21 0,-1-21 0,1 21 16,0 1-16,0-22 0,0 21 16,0 0-16,21 0 0,-22 0 15,22 0-15,0 1 16,22-22-16,-1 0 16,0 0-16,0 0 0,0 21 0,0-21 15,22 21-15,-22-21 0,0 0 0,0 21 16,0-21-16,-21 21 0,22-21 15,-22 21-15,21-21 0,-21 22 0,0-1 16,0 0 0,-21-21-16,-1 0 15,1 21-15,0-21 0,0 0 0,0 0 16,0 21-16,-22-21 0,22 0 0,-21 0 16,21 0-16,-1 0 0,1 0 15,0 0-15,0 0 0,21-21 16,0 0-1,0 0-15,21 0 16,0 21-16,0-22 0</inkml:trace>
  <inkml:trace contextRef="#ctx0" brushRef="#br0" timeOffset="77491.25">21632 7112 0,'0'0'0,"0"-21"0,0 0 31,0 42-15,-21 0-16,21 0 0,-21 22 15,21-22-15,0 21 0,0 0 0,0 1 16,-21-22-16,21 21 0,-21 1 16,21-1-16,-22 0 0,22-21 15,0 22-15,-21-22 0,21 0 0,0 0 16,-21 0-16,21 1 0,0-1 15,0 0-15,0 0 16,21-21-16,0 0 0,1 0 16,-1 0-16,0 0 15,-21-21-15,0 0 0,0 0 0,21-1 16,-21 1-16</inkml:trace>
  <inkml:trace contextRef="#ctx0" brushRef="#br0" timeOffset="77668.14">21378 7451 0,'0'0'0,"0"-21"16,21 21 15,1 0-31,-1 0 16,0 0-16,0-22 0,21 22 16,-20 0-16,-1 0 0,0 0 0,0-21 15,0 0-15,22 21 0,-22-21 0,0 0 16,0 21-16</inkml:trace>
  <inkml:trace contextRef="#ctx0" brushRef="#br0" timeOffset="78576.03">22479 7260 0,'0'0'0,"0"-21"0,0-21 0,0 21 0,0-1 16,0 1-16,0 0 0,0 0 15,-21 21 1,0 0-16,-1 21 0,1 21 16,0-20-16,0 20 0,0 0 15,0 1-15,-1-1 0,1 0 0,0 22 16,21-22-16,0 0 0,-21 1 0,21-1 15,0 0-15,0-20 16,0 20-16,0-21 0,0 0 0,21 0 16,21 1-16,-20-22 0,20 0 0,-21 21 15,21-21-15,1 0 0,-1 0 16,0 0-16,1-21 0,-1-1 0,0 22 16,1-21-16,-1 0 0,0 0 0,-20-21 15,20 20-15,-21-20 0,21 0 16,-20-1-16,-1-20 0,0 21 0,0-22 15,0 1-15,-21 20 0,0-20 0,0 20 16,21 1-16,-21 0 0,0-1 16,0 22-16,0 0 0,0 0 0,0 0 15,-21 21 1,0 21-16,0 0 16,21 0-16,0 0 0,-21 22 0,0-22 15,21 42-15,-22-20 0,22 20 16,0-20-16,0 20 0,0-21 0,0 22 15,0-22-15,0 1 0,0-1 0,0 0 16,22-21-16,-1 1 0,-21-1 16,21 0-16,0 0 0,0 0 0,0-21 15,1 0-15,-1 0 0,21 0 0,-21 0 16,0 0-16,1 0 0,-1-21 16,0 0-16,0 0 0,0 0 15,0-1-15,1 1 0,-1 0 0,0-21 16,0-1-16,0 22 0,0-21 15,1 0-15,-1 20 0,0-20 0,-21 21 16,0 42 0,0 0-1,0 0-15,0 22 0,0-22 0,0 0 16,0 21-16,0-20 0,0-1 0,0 0 16,0 0-16,0 0 0,0 0 15,0 1 1,21-22-1,0 0 1,-21-22-16,21 1 16</inkml:trace>
  <inkml:trace contextRef="#ctx0" brushRef="#br0" timeOffset="78760.09">23580 7154 0,'0'0'0,"0"-21"16,0 0-16,-22 21 0,1 0 15,21-21-15,-21 21 16,21 21 15,0 0-31,0 0 32,21-21-32,0 22 0</inkml:trace>
  <inkml:trace contextRef="#ctx0" brushRef="#br0" timeOffset="79111.17">23876 7535 0,'0'22'0,"21"-22"16,0 0-16,0 0 16,1 0-16,-1 0 15,0 0-15,0-22 0,0 1 16,0 21-16,1-21 0,-1 0 0,-21 0 15,21 0-15,0-1 0,-21 1 0,21 0 16,-21 0-16,0 0 16,-21 21-1,0 0-15,0 21 16,0 0-16,-1 0 0,1 22 0,0-22 16,0 0-16,0 21 0,0-21 0,21 1 15,0-1-15,0 21 0,0-21 16,0 0-16,0 1 15,0-1-15,21-21 0,21 21 16,-21-21-16,0 0 0,1 0 16,-1 0-16,21 0 0,-21 0 0,22 0 15,-22-21-15,21 0 0,-21 21 0,22-22 16,-22 1-16</inkml:trace>
  <inkml:trace contextRef="#ctx0" brushRef="#br0" timeOffset="79576.13">24574 7387 0,'0'0'16,"22"-21"-16,-22 0 0,0 0 15,0 42 1,-22 0-16,22 0 16,-21 0-16,21 1 0,-21-1 15,21 0-15,-21 21 0,21-21 16,0 1-16,0-1 0,0 21 0,0-21 16,-21-21-16,21 21 0,0 1 15,0-1-15,-21-21 0,21 21 16,0-42 15,0 0-15,0-1-16,0 1 0,0 0 0,0 0 15,21-21-15,0 20 0,21-20 16,-21 0-16,1-1 0,20 1 0,0 0 16,1-1-16,-1 1 0,0 21 15,1 0-15,-1 0 0,0-1 16,1 1-16,-1 21 0,-21 0 0,21 0 15,-20 21-15,-1 1 0,-21 20 16,21-21-16,-21 21 0,0 1 0,0-22 16,0 21-16,0 1 0,0-1 0,0-21 15,0 21-15,0-20 0,0 20 16,0-21-16,0 0 0,0 0 0,0 1 16,0-1-16,0 0 0,0-42 46,21 0-30,0-1-16,-21 1 16</inkml:trace>
  <inkml:trace contextRef="#ctx0" brushRef="#br0" timeOffset="79847.03">25654 6985 0,'-21'0'15,"0"21"-15,-1-21 16,22 21-16,-21 1 0,0 20 0,21-21 16,-21 21-16,21 1 0,0-1 15,-21 0-15,21 1 0,-21-1 16,21-21-16,0 22 0,0-1 0,0 0 16,0-21-16,0 22 0,0-22 15,0 0-15,0 0 0,0 0 0,0 1 16,0-1-16,21-21 31,0 0-31,0 0 0,0 0 16,0-21-16,1-1 0,-1 1 15,0 0-15</inkml:trace>
  <inkml:trace contextRef="#ctx0" brushRef="#br0" timeOffset="80092.08">25379 7281 0,'0'0'0,"0"-21"15,21 0 1,0 21 0,21-21-16,-20 21 0,20-21 0,0 21 15,22 0-15,-22-21 0,22 21 0,-22 0 16,21-22-16,-20 22 0,-1-21 15,0 21-15,1 0 0,-22 0 16,0 0-16,0 0 0,-42 21 16,0 1-16,-21-22 15</inkml:trace>
  <inkml:trace contextRef="#ctx0" brushRef="#br0" timeOffset="81043.53">17886 9335 0,'0'-22'0,"-21"-20"31,21 21-15,0 0-16,0 0 15,21-1-15,0 22 0,0-21 16,0 0-16,0 21 0,1-21 16,20 21-16,-21 0 0,21-21 0,-20 21 15,20 0-15,-21 0 0,21 0 0,-20 21 16,-1 0-16,0 0 0,0 0 15,-21 1-15,0-1 0,0 21 0,0-21 16,-21 0-16,0 1 0,0 20 0,-22-21 16,1 0-16,0 0 0,-1 1 15,22-1-15,-21 0 0,21 0 16,-1-21-16,1 0 0,0 21 0,21-42 31,0 0-15,21 0-16,0 21 15,1 0-15,-1-21 0,0 21 0,21 0 16,-21 0-16,22 0 0,-22 0 0,21 0 16,1 0-16,-22 0 0,21 0 15,0 0-15,-20 21 0,20 0 0,-21-21 16,0 21-16,0 0 0,-21 0 0,0 1 16,0-1-16,0 0 15,-21 0-15,0 0 0,-21 0 0,-1 1 16,1-1-16,0 0 0,-22-21 0,22 21 15,0 0-15,-1-21 0,1 0 16,21 21-16,-22-21 0,22 0 0,0 0 16,0 0-16,0 0 15,0-21-15,-1 21 16,22-21-16,0 0 31,22 21-31,-1 0 16,0-21-16,0 0 0,0 21 15</inkml:trace>
  <inkml:trace contextRef="#ctx0" brushRef="#br0" timeOffset="81219.83">18732 9462 0,'0'0'0,"22"0"0,-1 0 16,-21-22-16,0 1 47,0 0-47</inkml:trace>
  <inkml:trace contextRef="#ctx0" brushRef="#br0" timeOffset="81667.81">19960 8615 0,'0'0'0,"21"-21"16,-21 42-1,0 0-15,0 0 16,0 0-16,0 22 0,0-1 15,0 22-15,0-22 0,0 0 0,0 22 16,-21-1-16,21-20 0,0-1 16,0 21-16,-21-20 0,0-1 15,21 0-15,-21-20 0,21 20 0,-22-21 16,22 0-16,0 0 0,0 1 0,0-1 16,0 0-16,0-42 31</inkml:trace>
  <inkml:trace contextRef="#ctx0" brushRef="#br0" timeOffset="82104.07">19960 8932 0,'0'0'0,"0"-42"16,0-85-1,0 85-15,0 21 0,21-1 16,-21 1-16,21 21 0,1-21 0,-1 0 15,0 21-15,21 0 0,-21-21 16,22 21-16,-22 0 0,21 0 0,1 21 16,-1-21-16,-21 21 0,21 21 15,-20-20-15,-1 20 0,0-21 0,-21 21 16,0-20-16,0 20 0,0-21 16,-21 21-16,0-20 0,-1 20 0,-20-21 15,0 0-15,-1 0 0,1 1 16,0-1-16,-1 0 0,1-21 0,21 21 15,-21-21-15,20 0 0,1 0 16,42 0 15,1 0-15,-1 0-16,0 0 0,0 21 0,0 0 16,0-21-16,22 22 0,-22 20 0,21-21 15,1 0-15,-22 0 0,21 1 16,-21-1-16,22 0 0,-22-21 0,0 21 15,0 0-15,0 0 0,0-21 16,-21 22-16,22-22 0,-1 0 31</inkml:trace>
  <inkml:trace contextRef="#ctx0" brushRef="#br0" timeOffset="82471.5">20849 9186 0,'0'0'0,"21"0"15,0 0 1,1 0-16,-1 0 0,0 0 16,0 0-16,0-21 0,0 21 0,1-21 15,-1 0-15,0 21 0,0-21 16,0 21-16,0-21 0,1 21 0,-22-22 15,0 1-15,21 21 0,-21-21 0,0 0 16,-21 21 0,-1 0-16,1 21 15,-21-21-15,21 21 0,0 0 16,-1 22-16,1-22 0,0 0 16,0 0-16,21 22 0,-21-22 0,21 0 0,-21 0 15,21 0-15,0 0 0,0 1 16,0-1-16,0 0 15,21-21-15,0 0 0,0 0 16,0 0-16,0 0 0,22-21 16,-22 21-16,0-21 0,21-1 15,1 1-15</inkml:trace>
  <inkml:trace contextRef="#ctx0" brushRef="#br0" timeOffset="82883.13">21759 8911 0,'0'0'15,"0"-21"1,-21 21 0,0 0-16,0 21 0,0 0 15,-1 1-15,1-22 0,0 21 16,0 0-16,0-21 0,0 21 0,21 0 16,-22 0-16,1-21 0,21 22 0,-21-1 15,21 0-15,0 0 16,0 0-16,21 0 15,0-21-15,1 0 0,20 0 0,-21 0 16,21 22-16,-20-22 0,-1 0 16,21 0-16,-21 0 0,0 0 0,1 21 15,-1-21-15,0 0 0,0 0 16,-21 21-16,0 0 16,0 0-16,0 0 15,-21-21-15,0 0 0,0 22 0,-22-22 16,22 0-16,0 21 0,-21-21 15,20 0-15,-20 0 0,21 0 0,-21 21 16,20-21-16,1 0 0,-21 0 0,21 0 16,0 0-16,21-21 15,0 0-15,0-1 16,0 1-16,21 0 0,0 0 16,-21 0-16,21 0 0</inkml:trace>
  <inkml:trace contextRef="#ctx0" brushRef="#br0" timeOffset="83159.92">22183 8615 0,'0'0'0,"0"21"16,0 0-1,0 0-15,0 1 0,0-1 16,0 21-16,0-21 0,-22 22 15,22-1-15,0 0 0,-21 1 0,21-22 0,-21 21 16,21 0-16,0-20 16,0 20-16,-21-21 0,21 0 0,0 0 15,0 1-15,0-1 0,0 0 0,0 0 16,21-21 0,0 0-1,0-21 1,-21 0-16</inkml:trace>
  <inkml:trace contextRef="#ctx0" brushRef="#br0" timeOffset="83352.39">22098 8954 0,'0'-43'15,"21"22"1,0 21-1,0 0-15,1-21 0,-1 21 16,0 0-16,0 0 0,43-42 16,-43 42-16,0-22 15,0 1-15</inkml:trace>
  <inkml:trace contextRef="#ctx0" brushRef="#br0" timeOffset="84135.19">23622 8446 0,'0'-22'15,"0"44"-15,-21-44 16,0 44-16,-1-1 16,1 21-16,0-21 0,0 22 15,21-22-15,-21 21 0,0 0 0,21 22 16,0-22-16,-22 1 0,1-1 15,21 21-15,-21-20 0,21-22 0,0 21 16,-21 1-16,21-22 0,0 0 0,0 0 16,0 0-16,0 0 15,0-42 1,21 0-16,0 21 16,-21-21-16,21 0 0,1-22 15,-22 22-15,21-21 0,0 0 16,0-1-16,0 1 0,0 0 0,1-1 15,-1 1-15,0 0 0,0-1 16,0 1-16,0 0 0,1-1 0,-1 1 16,0 21-16,0 0 0,0-1 15,-21 1-15,21 21 0,1 0 0,-22 21 16,21 1-16,0-1 0,-21 0 16,21 21-16,-21 1 0,0-22 15,0 42-15,0-20 0,0-1 0,0 0 16,0 1-16,0-1 0,0 0 0,0 1 15,0-1-15,0-21 16,0 21-16,0-20 0,0-1 0,0 0 16,0 0-16,-21-42 47,0 21-47</inkml:trace>
  <inkml:trace contextRef="#ctx0" brushRef="#br0" timeOffset="84331.05">23516 8911 0,'21'0'31,"0"0"-15,1 0-16,-1 0 0,0 0 15,0 0-15,21 0 0,-20 0 16,20 0-16,0 0 0,1 0 0,-1 0 15,0-21-15,1 21 0,-1-21 16,0 21-16,1-21 0,-22 0 0,21 21 16,-21-22-16</inkml:trace>
  <inkml:trace contextRef="#ctx0" brushRef="#br0" timeOffset="84755.54">24469 8678 0,'0'0'0,"0"-21"16,0 0 0,-22 21-1,1 0-15,0 0 16,0 0-16,0 0 0,0 21 16,-1 0-16,1-21 0,0 22 0,0-1 15,0 0-15,0 0 0,-1 0 0,22 0 16,0 1-16,0-1 15,0 0-15,0 0 0,22 0 16,-1 0-16,0-21 16,0 22-16,21-22 0,-20 21 15,-1-21-15,0 21 0,21-21 0,-21 21 16,1-21-16,-1 0 0,0 21 0,0-21 16,-21 21-16,21-21 0,-21 22 15,-21-22 1,0 21-16,0-21 0,-22 21 0,22-21 15,-21 0-15,21 0 0,-22 0 16,1 0-16,21 21 0,-21-21 0,20 0 16,-20 0-16,21 0 0,0 0 15,21-21 1,0 0-16,21 0 16,0-1-16,0 1 0</inkml:trace>
  <inkml:trace contextRef="#ctx0" brushRef="#br0" timeOffset="85159.03">25146 8700 0,'0'0'0,"0"-22"16,0 1-1,0 0-15,-21 21 0,0 0 0,-1 0 16,1 0-16,0 0 0,0 0 15,-21 0-15,20 21 0,-20-21 16,21 21-16,-21 1 0,20-1 0,-20 0 16,21 0-16,21 0 0,0 0 15,-21 1-15,21-1 0,0 0 0,21 0 16,0 0-16,0-21 0,0 0 16,22 0-16,-1 21 0,-21 1 15,22-22-15,-1 21 0,-21-21 0,21 21 16,-20-21-16,20 21 0,-21-21 0,-21 21 15,0 0-15,21-21 16,-21 22-16,0-1 0,-21 0 16,0-21-16,-21 0 0,20 21 15,-20-21-15,21 0 0,-21 0 16,20 21-16,-20-21 0,0 0 0,21 0 16,-22 0-16,22 0 0,0 0 0,0 0 15</inkml:trace>
  <inkml:trace contextRef="#ctx0" brushRef="#br0" timeOffset="85987.5">25442 8678 0,'0'0'0,"0"-21"0,-21 21 31,21 21-15,-21 1-16,21-1 0,0 0 0,0 21 16,-21-21-16,21 22 0,-21-22 0,21 21 15,0 1-15,0-22 0,0 21 16,0-21-16,0 0 0,0 1 0,0-1 16,0 0-16,21-21 0,0 0 15,0 0-15,0 0 16,0 0-16,1 0 0,-22-21 0,21 21 15,0-21-15,0-1 0,0 1 0,0 0 16,1-21-16,-22 21 16,21-1-16,-21-20 0,0 21 0,0-21 15,21 20-15,-21 1 0,0 0 0,0 0 16,21 0-16,-21 42 31,0 21-31,0-21 0,-21 1 16,21 20-16,-21-21 0,21 0 15,0 22-15,0-22 0,0 21 16,0-21-16,0 0 0,21 1 0,0-1 16,0 0-16,0 0 0,1-21 15,20 21-15,-21-21 0,0 0 0,22 0 16,-22 0-16,0 0 0,0 0 0,0 0 16,0 0-16,-21-21 0,22 0 15,-1 0-15,-21 0 0,0-1 0,21 1 16,0 0-16,-21-21 0,21 21 0,0-22 15,-21 22-15,22-21 0,-1 21 16,0-22-16,0 22 0,0 0 0,0 0 16,1 21-16,-1 0 0,0-21 0,0 21 15,0 0-15,0 0 16,1 0-16,-1 0 0,0 21 0,-21 0 16,21 0-16,-21 0 0,21 0 0,-21 22 15,0-22-15,0 21 0,0-21 16,0 22-16,0-22 0,0 0 0,0 21 15,0-20-15,0-1 0,0 0 0,-21 0 16,0 0-16,21-42 47,0 0-47,0 0 16,0 0-16,0-1 0,0 1 15,21-21-15,0 21 0,0-22 0,1 22 16,-1-21-16,-21 0 0,21 20 15,21-20-15,-21 21 0,1 0 0,-1 0 16,0 21-16,0-22 0,0 22 16,0 0-16,1 0 15,-22 22 1</inkml:trace>
  <inkml:trace contextRef="#ctx0" brushRef="#br0" timeOffset="86375.08">26839 8932 0,'64'0'16,"-43"0"-16,0 0 16,0 0-16,0 0 0,-21-21 15,22 21-15,-1-21 0,21 21 0,-42-21 16,42 0-16,-20 0 0,-1-1 15,-21 1-15,0 0 16,0 0-16,0 0 16,-21 21-1,-1 0-15,1 21 0,0 0 16,0-21-16,21 21 0,-21 22 0,0-22 16,-1 0-16,1 0 0,0 0 15,21 22-15,0-22 0,-21 0 0,21 0 16,0 0-16,0 0 0,0 1 15,0-1 1,21-21-16,0 0 16,0 0-16,1 0 0,-1 0 0,21 0 15,-21 0-15,0-21 0,1-1 16,20 22-16,-21-21 0,0 21 0,22-21 16</inkml:trace>
  <inkml:trace contextRef="#ctx0" brushRef="#br0" timeOffset="86904.12">27728 8763 0,'0'-63'31,"-21"41"-31,0 22 16,0 0 0,0 0-16,-1 0 0,1 0 15,0 22-15,0-1 0,0 0 0,0 21 16,21-21-16,-22 22 0,1-22 15,0 21-15,21-21 0,0 1 16,-21 20-16,21-21 0,0 0 0,0 0 16,0 1-16,0-1 0,0 0 15,0 0-15,21-21 16,0 0-16,0 0 16,1 0-16,-1 0 15,0-21-15,0 0 0,0 21 0,-21-21 16,21-1-16,1-20 0,-1 21 15,-21-21-15,21-1 0,0 1 0,0 0 16,0-1-16,-21-20 0,22 20 0,-1 1 16,-21 0-16,0-1 0,21 1 15,-21 0-15,0 21 0,0-22 16,0 22-16,-21 21 16,0 21-16,-1 0 15,1 1-15,0-1 0,0 21 0,21 0 16,-21-20-16,0 20 0,21 0 15,0 1-15,0-1 0,0 21 0,0-20 16,0-1-16,0-21 0,0 22 0,0-1 16,0-21-16,0 0 0,0 0 15,0 1-15,21-1 0,0 0 0,0-21 16,0 21-16,0-21 16,1 0-16,-1 0 0,0 0 0,0 0 15,0 0-15,0 0 0,1-21 16</inkml:trace>
  <inkml:trace contextRef="#ctx0" brushRef="#br0" timeOffset="87079.9">28088 9165 0,'0'0'0,"-21"0"0,0 21 15</inkml:trace>
  <inkml:trace contextRef="#ctx0" brushRef="#br0" timeOffset="88020.31">18034 10499 0,'0'0'0,"0"-21"0,0-1 16,0 44 15,0-1-31,0 0 16,0 21-16,0-21 0,0 22 16,0-1-16,0 0 0,0-20 0,0 20 15,0-21-15,0 21 0,0-20 16,0-1-16,0 0 0,21 0 0,-21 0 15,21-21-15,0 0 0,1 0 0,-1 0 16,21 0-16,-21 0 0,0 0 16,22-21-16,-22 21 0,21-21 0,-21 0 15,22 0-15,-22 21 0,0-22 0,0 1 16,0 0-16,1 21 0,-22-21 16,0 0-16,0 0 15,-22 42 1,22 0-1,-21 0-15,21 0 0,-21 0 0,21 1 16,-21 20-16,0-21 0,21 21 0,0-20 16,-21-1-16,21 21 0,0-21 15,0 0-15,0 1 0,0 20 0,0-21 16,0 0-16,21-21 16,0 0-16,0 0 15,0 0-15</inkml:trace>
  <inkml:trace contextRef="#ctx0" brushRef="#br0" timeOffset="88207.18">18923 10732 0,'0'0'0,"21"-22"0,0 1 16,-21 42 15,0 1-31,21-22 31,1 0-31,-1 0 0,0 0 16,21 0-16</inkml:trace>
  <inkml:trace contextRef="#ctx0" brushRef="#br0" timeOffset="88467.83">20320 10266 0,'0'0'0,"-42"-21"31,20 21-31,1 0 0,21 21 16,-21 21-16,21-21 0,0 22 16,0-1-16,0 0 0,-21 1 15,21 20-15,-21-20 0,21-1 0,0 21 16,0-20-16,-21-22 0,21 21 15,0 1-15,0-22 0,0 0 0,0 0 16,0 0-16,0 0 0</inkml:trace>
  <inkml:trace contextRef="#ctx0" brushRef="#br0" timeOffset="89120">20129 10626 0,'0'0'0,"0"-43"0,0 1 0,0-21 16,0 20-16,0 1 0,22 0 0,-22-1 16,42 22-16,-21-21 0,0 21 15,22-1-15,-22 1 0,21 21 0,0-21 16,1 21-16,-1 0 0,0 0 0,1 0 16,-1 21-16,0-21 0,1 21 15,-22 1-15,0-1 0,0 21 0,0-21 16,-21 22-16,0-22 0,0 21 0,-21-21 15,0 22-15,-21-22 0,-1 0 16,1 0-16,0 0 0,-1 0 0,-20 1 16,21-1-16,-1-21 0,1 0 0,21 21 15,-22-21-15,22 0 16,0 0-16,0 0 16,42 0 15,-21 21-31,21 0 0,0 0 0,22 1 15,-22-1-15,21 0 0,-21 0 0,22 0 16,-22-21-16,21 21 0,1 1 16,-1-1-16,0-21 0,-21 21 0,22-21 15,-1 0-15,0 0 0,1 0 0,20 0 16,-20 0-16,-22 0 0,21 0 16,0 0-16,1-21 0,-22 21 15,21-21-15,-21-1 0,1 22 0,-1-21 16,-21 0-16,21 0 0,-21-21 0,21 20 15,-21 1-15,0-21 0,0 21 16,0-22-16,0 22 0,0 0 0,0 0 16,0 0-16,0 0 0,-21 21 15,21 21-15,-21 0 16,21 0-16,0 0 0,-21 0 0,-1 1 16,22 20-16,-21-21 0,21 21 15,0-20-15,0-1 0,0 0 0,0 0 16,0 0-16,0 0 0,0 1 0,0-1 15,21-21-15,1 0 0,-1 21 16,0-21-16,0 0 0,0 0 16,22 0-16,-22 0 0,0 0 0,21 0 15,1 0-15,-22-21 0,21 21 0,0-21 16,1-1-16,-1 22 0</inkml:trace>
  <inkml:trace contextRef="#ctx0" brushRef="#br0" timeOffset="90508.07">21865 10689 0,'0'0'0,"21"-21"0,-21-21 16,0 21-16,0-1 0,0 1 15,0 0-15,-21 0 0,21 0 0,-42 0 16,21 21-16,-1 0 0,1 0 16,0 21-16,0 0 0,0 0 15,0 0-15,-1 0 0,1 1 0,0 20 16,0 0-16,0-21 0,21 22 0,0-1 16,0-21-16,0 0 0,0 22 15,0-22-15,0 0 0,0 0 0,0 0 16,21-21-16,0 0 0,0 0 15,0 0-15,1 0 0,-1 0 16,0 0-16,0 0 0,0-21 0,0 0 16,1 21-16,-1-21 0,0 0 0,0 0 15,21-22-15,-20 22 0,-1 0 16,-21-21-16,21 20 0,0 1 0,0-21 16,-21 21-16,0 0 15,21 21-15,-21 21 16,0 0-1,0 0-15,0 0 0,0 0 0,0 1 16,22-1-16,-22 0 0,0 0 16,0 0-16,21 0 0,0-21 0,0 22 15,0-1-15,0-21 0,1 21 0,20-21 16,-21 0-16,21 0 0,1 0 16,-1 0-16,0 0 0,1 0 0,-1 0 15,0 0-15,1 0 0,-22-21 0,21 0 16,1-1-16,-22 1 0,0 0 15,0 0-15,0 0 0,0-22 16,1 22-16,-1-21 0,-21 0 0,0 20 16,0-20-16,0 0 0,0 21 15,0-1-15,0 1 0,-21 21 0,-1 0 16,1 0-16,0 0 0,-21 0 0,21 21 16,-22 1-16,22-1 0,-21 0 15,-1 21-15,22-21 0,-21 22 0,21-22 16,0 0-16,-1 21 0,1-20 0,21-1 15,0 0-15,0 0 0,0 0 16,0 0-16,0 1 0,21-22 16,1 21-16,20-21 0,-21 0 0,0 0 15,0 0-15,1 0 16,20 0-16,-21-21 0,0-1 0,0 1 16,22 0-16,-22 21 0,0-42 0,21 21 15,-20-1-15,-1-20 0,0 0 16,0-1-16,0-20 0,0 21 0,1-22 15,-22 22-15,21-1 0,-21-20 0,0 21 16,0 20-16,0-20 0,0 21 16,0 0-16,0 0 0,-21 42 31,-1 0-31,22 0 0,-21 0 16,0 22-16,21-1 0,-21 21 15,21-20-15,0-1 0,0 22 0,-21-22 16,21 0-16,0 1 0,0-1 15,0 0-15,0 1 0,0-22 0,0 0 16,21 0-16,0 0 0,-21 0 0,42 1 16,-20-22-16,-1 0 0,0 0 15,0 0-15,21 0 0,-20 0 0,20 0 16,-21 0-16,0-22 0,22 1 0,-22 0 16,0 0-16,0 0 0,21 0 15,-20-1-15,-1-20 0,0 0 0,0 21 16,0-22-16,-21 22 0,0 0 0,0 42 47,0 0-47,-21 0 0,21 1 15,0-1-15,-21 0 0,21 0 16,0 0-16,0 0 0,0 1 0,0-1 16,0 0-16,0 0 0,21-21 15,0 0-15,0 0 16,1 0-16,-1 0 0,0 0 0,0 0 15,0 0-15,0 0 0,1 0 0,20-21 16,-21 0-16,0 0 16,0-1-16,22 1 0,-22-21 0,0 21 15,0-22-15,0 22 0,-21-21 0,0 21 16,22-22-16,-22 22 0,0 0 16,21 21-16,-42 21 31,21 22-31,-22-22 0,1 21 15,21-21-15,0 22 0,0-22 0,-21 21 16,21-21-16,-21 22 0,21-22 0,0 21 16,0-21-16,0 22 0,0-22 15,0 21-15,0-21 0,0 22 0,0-22 16,21 21-16,-21 0 0,21-20 0,-21 20 16,0-21-16,0 21 0,0-20 15,0-1-15,0 21 0,-21-21 16,0 0-16,-21 1 0,20-1 0,-20-21 15,0 21-15,-22 0 0,22-21 0,-22 0 16,1 21-16,21-21 0,-22 0 16,22 0-16,-1 0 0,1 0 0,0-21 15,21 0-15,-1 21 0,22-21 0,0 0 16,0-1-16,0 1 0,0 0 0,0-21 16,0 21-16</inkml:trace>
  <inkml:trace contextRef="#ctx0" brushRef="#br0" timeOffset="91184.04">24532 10181 0,'0'0'0,"21"-21"15,22 0 1,-22 0-16,-21 0 15,0 42 1,0 0-16,0 0 16,0 0-16,-21 0 0,21 22 15,-22-22-15,1 21 0,21-21 0,-21 22 16,0-22-16,21 21 0,-21-21 0,0 1 16,21-1-16,-22 0 15,22 0-15,0 0 0,0 0 0,-21-21 16,21 22-16,-21-22 15,21-22 1,0 1-16,0 0 16,0 0-16,0-21 0,0 20 0,21-20 15,0 21-15,1-21 0,-1-1 16,0 22-16,0-21 0,21-1 0,-20 1 16,20 21-16,0-21 0,1 20 0,20-20 15,-21 21-15,22 0 0,-22 21 16,1 0-16,-1 0 0,0 0 0,-21 0 15,22 21-15,-22 0 0,0 21 16,-21-20-16,0 20 0,0 0 16,0-21-16,0 22 0,0-1 0,-21 0 15,0 1-15,21-1 0,-21-21 0,-1 22 16,1-22-16,0 0 0,0 0 16,21 0-16,0 0 0,0 1 0,-21-22 15,0 0 1,-1 0-1,1-22-15,0 22 0,21-21 0</inkml:trace>
  <inkml:trace contextRef="#ctx0" brushRef="#br0" timeOffset="91352.01">24638 10308 0,'106'0'31,"-64"0"-31,0 0 0,1 0 16,20 0-16,-20 0 0,20 0 16,1 0-16,-22-21 0,21 21 0,-20-21 15,20 21-15,-20-21 0</inkml:trace>
  <inkml:trace contextRef="#ctx0" brushRef="#br0" timeOffset="91584.23">25696 10097 0,'0'0'0,"-21"0"16,0 21-16,21 0 0,-21-21 16,21 21-16,0 0 0,0 0 15,-21 1-15,21 20 0,0-21 0,-22 0 16,22 0-16,0 22 0,0-22 0,0 0 16,0 21-16,0-20 0,0-1 15,0 0-15,0 0 0,0 0 16,0 0-16,22-21 0,-1 0 15,0 0 1,0 0-16,-21-21 16,0 0-16</inkml:trace>
  <inkml:trace contextRef="#ctx0" brushRef="#br0" timeOffset="91859.87">25696 10181 0,'0'0'0,"0"-21"0,0-42 31,21 41-31,1 22 0,-1-21 0,0 21 0,0 0 16,0-21-16,22 21 0,-22 0 0,0 0 16,21 0-16,-21 0 15,1 0-15,-1 0 0,0 0 0,-21 21 16,0 0-16,0 1 16,-21-1-16,0 0 15,-1 0-15,1 0 0,0 0 0,-21 1 16,21-1-16,-1-21 0,1 21 0,-21 0 15,21-21-15,0 21 0,-1-21 16,22 21-16,-21 1 0,42-22 31,1 0-31,-1 0 16</inkml:trace>
  <inkml:trace contextRef="#ctx0" brushRef="#br0" timeOffset="92139.85">26691 10012 0,'0'0'0,"0"-42"32,-21 42-32,0 21 15,21 0-15,-21 0 16,-1 21-16,22-20 0,-21 20 0,21-21 15,-21 21-15,21-20 16,-21 20-16,21-21 0,0 21 0,-21-20 16,21-1-16,-21 0 0,21 0 0,0 0 15,0 0-15,0 1 0,0-1 16</inkml:trace>
  <inkml:trace contextRef="#ctx0" brushRef="#br0" timeOffset="92416.04">26289 10583 0,'0'0'0,"0"22"0,-21 41 31,21-42-31,21-21 16,0 21-16,0-21 0,0 0 15,22 0-15,-22 0 0,21 0 16,-21 0-16,22 0 0,-1 0 0,0 0 16,-20-21-16,20 21 0,0-21 0,-21 0 15,22 21-15,-22-21 0,0 21 16,0-21-16,0-1 0,-21 1 0,22 0 16,-22 0-16,0 0 15,0 0-15,21-1 0,-21 1 16,0 0-16,0-21 0,0 21 0</inkml:trace>
  <inkml:trace contextRef="#ctx0" brushRef="#br0" timeOffset="92655.74">26247 10033 0,'0'0'0,"21"-42"31,0 42-31,0 0 0,21-21 16,-20 21-16,20 0 0,-21-22 0,21 22 16,1 0-16,-1-21 0,0 21 15,-20-21-15,20 21 0,0 0 0,1 0 16,-22 0-16,21 0 0,-21 0 0,0 0 16,-21 21-1,-21 0-15,0 1 0,0-1 16</inkml:trace>
  <inkml:trace contextRef="#ctx0" brushRef="#br0" timeOffset="93252.14">18288 11811 0,'0'21'16,"0"-42"-16,0 63 0,21-42 15,0 0-15,0 0 0,22 0 16,-22 0-16,21 0 0,-21 0 0,22 0 15,-1 0-15,-21 0 0,22 0 16,-22 0-16,21-21 0,-21 21 16,-42 0 15,0 0-31,-21 0 0,20 0 16,-20 0-16</inkml:trace>
  <inkml:trace contextRef="#ctx0" brushRef="#br0" timeOffset="93708.06">18182 11896 0,'0'0'0,"-21"0"0,0 21 16,0 0-16,21 0 0,0 0 0,-22-21 15,22 22-15,0-1 0,0 0 0,0 0 16,0 0-16,0 0 16,0 1-16,22-22 15,-1 0 1,0 0-16,0 0 15,0 0 1,0 0-16,1 0 16,-1-22-16,0 22 15,0 0-15,0 0 0,0 0 0,1 0 16,20 0-16,-21 0 0,21 0 16,1 0-16,-22 0 0,21 22 0,-21-1 15,22 0-15,-22-21 0,0 21 0,0 0 16,-21 0-16,0 1 15,0-1-15,0 0 0,0 0 0,-21 0 16,0 0-16,0 1 0,-22-1 0,22 0 16,-21-21-16,21 21 0,-22-21 15,22 0-15,-21 21 0,0-21 0,20 0 16,1 0-16,0 0 0,-21 0 0,21 0 16,-1 0-16,1 0 15,0-21-15,21 0 16,0 0-1,21 21 1,0-21-16,1 21 0,-1 0 0,0 0 16,0-22-16</inkml:trace>
  <inkml:trace contextRef="#ctx0" brushRef="#br0" timeOffset="93931.15">19262 12256 0,'0'0'0,"0"-22"15,0 1 1,0 0 15</inkml:trace>
  <inkml:trace contextRef="#ctx0" brushRef="#br0" timeOffset="94292.37">20489 11642 0,'0'0'0,"0"-21"0,0-1 0,0 1 15,0 0-15,-21 21 16,0 0-16,21 21 0,-21 0 15,21 1-15,-21 20 0,21 0 16,0 1-16,0-1 0,-22 21 0,22-20 16,-21 20-16,21 1 0,-21-22 15,21 22-15,-21-22 0,21 0 0,-21 1 16,0-22-16,21 21 0,0-21 16,-22 0-16,1 1 0,21-1 0,0 0 15,21-42 1</inkml:trace>
  <inkml:trace contextRef="#ctx0" brushRef="#br0" timeOffset="95372.07">21082 11642 0,'-212'21'15,"170"0"1,0 0-16,-22 0 0,22 1 0,-1-1 16,1 0-16,-21 0 0,41 0 0,-20 0 15,21 1-15,0-1 0,0-21 16,21 21-16,-22 0 0,22 0 16,22-21-1,-1 0-15,0 21 16,0-21-16,0 22 0,0-1 0,1 0 15,-1 0-15,21 0 0,-21 0 16,0 1-16,22-1 0,-22 0 16,21 0-16,-21 0 0,22 0 0,-1 1 15,0-1-15,1-21 0,-1 0 16,0 21-16,1-21 0,-1 0 0,0 0 16,22 0-16,-22 0 0,1-21 0,20 21 15,-21-21-15,1-1 0,-1 22 16,-21-21-16,22 0 0,-22 0 0,0 0 15,-21 0-15,0-22 0,0 22 0,0-21 16,0 21-16,0-22 0,0 1 16,0 21-16,-21-22 0,21 22 0,-21 0 15,-1 0-15,1 21 0,0 0 16,0 0-16,0 0 0,0 0 16,21 21-16,-22 0 0,1 22 0,0-22 15,0 21-15,0-21 0,0 22 0,-1-22 16,1 21-16,21 0 0,0-20 15,0-1-15,0 0 0,0 0 0,0 0 16,0 0-16,21-21 16,1 0-16,-1 0 0,0 0 15,0-21-15,0 21 0,0-21 0,1 0 16,-1 0-16,0 0 0,21-1 0,-21 1 16,1-21-16,-1 21 15,0-22-15,-21 22 0,21 0 0,-21 0 16,21 0-16,-21 42 31,0 0-31,0 0 0,0 0 16,0 22-16,0-22 0,0 0 0,0 21 15,0-20-15,0-1 0,0 0 16,0 0-16,21 0 0,-21 0 0,22-21 16,-1 22-16,0-1 0,0-21 0,21 0 15,-20 0-15,-1 0 0,0 0 16,0 0-16,0 0 0,0-21 0,-21-1 15,22 1-15,-22 0 16,0 0-16,21 0 0,-21 0 16,0-22-16,21 22 0,0-21 0,0 21 15,-21-22-15,21 22 0,1 0 16,20 0-16,-21 0 0,0-1 0,22 22 16,-22 0-16,21 0 0,-21 0 0,22 0 15,-22 22-15,21-1 0,-21 0 16,0 0-16,1 0 0,-1 0 0,-21 22 15,0-22-15,21 0 0,-21 21 0,0-20 16,0-1-16,0 0 0,0 0 16,0 0-16,0 0 0,-21-21 15,21 22-15,-21-22 0,-1 0 16,1 0 0,21-22-16,0 1 15,0 0-15,0 0 0,0 0 0,0 0 16,0-1-16,21 1 0,-21 0 15,22-21-15,-1 21 0,0-1 0,0 1 16,0 0-16,0 0 0,1 0 0,-1 0 16,0-1-16,0 22 0,0 0 15,0-21-15,1 21 0,20 0 0,-21 0 16,0-21-16,22 21 0,-22 0 0</inkml:trace>
  <inkml:trace contextRef="#ctx0" brushRef="#br0" timeOffset="95627.52">23262 11557 0,'0'0'0,"21"-21"0,-21 0 31,0 42-15,0 0-16,0 0 0,-21 0 0,0 1 16,21-1-16,-21 21 0,0-21 15,21 22-15,-22-22 0,22 21 0,-21 0 16,21 1-16,0-22 0,0 21 15,0 1-15,0-22 0,0 0 16,0 21-16,0-21 0,0 1 0,0-1 16,0 0-16,21-21 15,1 0-15,-1 0 0,0 0 0,0 0 16,0 0-16,22 0 0,-22-21 0,21 21 16,0-21-16</inkml:trace>
  <inkml:trace contextRef="#ctx0" brushRef="#br0" timeOffset="96015.72">23749 11917 0,'0'0'0,"-21"0"0,-22 0 15,65 0 17,-1 0-17,0 0-15,0 0 0,21 0 0,-20 0 16,20 0-16,-21-21 0,21 21 0,1-21 15,-22 21-15,21-22 0,-21 1 16,1 21-16,-1-21 0,0 0 0,0 0 16,-21 0-16,0-1 0,0 1 15,-21 21-15,0 0 0,0 0 16,-22 0-16,1 0 0,0 0 0,-1 0 16,1 21-16,0 1 0,-1-1 15,22 0-15,0 0 0,0 0 16,0 22-16,21-22 0,0 0 0,0 21 15,0-21-15,0 1 0,21-1 0,0 0 16,21 0-16,-21-21 0,22 21 16,-22-21-16,21 0 0,1 0 0,-1 0 15,0 0-15,1 0 0,-1-21 0,0 0 16,22 21-16,-22-21 0,-21 0 16,22-1-16,-1 1 0,0-21 0,1 21 15</inkml:trace>
  <inkml:trace contextRef="#ctx0" brushRef="#br0" timeOffset="96307.97">23283 11451 0,'0'0'0,"-21"21"15,42-21 1,22 0-16,-1 0 0,0 0 16,1 0-16,20 0 0,1 0 0,-1 0 15,1 0-15,20-21 0,-20 0 16,-1 21-16,1-21 0,-1 21 16,-20-21-16,-1 0 0,0 21 0,1-22 15,-22 1-15,0 21 0,0-21 0,0 21 16,-21-21-16,0 0 15,21 21-15,1 0 0</inkml:trace>
  <inkml:trace contextRef="#ctx0" brushRef="#br0" timeOffset="97031.74">18119 13208 0,'21'64'32,"-21"-43"-32,0 0 0,0 0 15,-21 21-15,-1 1 0,22-1 16,-21 0-16,21 1 0,-21-1 0,21 0 15,0 1-15,0 20 0,0-20 0,0-22 16,0 21-16,0-21 0,21 22 16,0-22-16,22 0 0,-22-21 0,21 21 15,1-21-15,-1 0 0,0 0 0,1 0 16,-22 0-16,21 0 0,0-21 16,-20 0-16,-1 21 0,0-21 15,-21-1-15,0 1 0,0 0 16,0 0-16,-21 0 15,0 0-15,-1 21 0,1 0 0,0 0 16,-21 0-16,21 0 0,-1 0 16,1 0-16,0 0 0,0 21 0,0 0 15,0 21-15,-1-21 0,1 1 0,21-1 16,0 0-16,0 0 0,0 0 16,0 0-16,0 1 0,43-22 15,-22 0-15,0 0 0,21 0 16</inkml:trace>
  <inkml:trace contextRef="#ctx0" brushRef="#br0" timeOffset="97220.16">19156 13695 0,'0'0'0,"21"-21"16,0 0-1,-42 21 16,42 0 16</inkml:trace>
  <inkml:trace contextRef="#ctx0" brushRef="#br0" timeOffset="97711.21">20891 13229 0,'0'0'0,"0"-21"0,0 0 0,0 0 0,22 0 15,-22-1-15,0 1 16,0 42 0,0 1-1,0-1-15,0 21 0,0 0 0,0-20 16,0 20-16,0 0 0,0 22 0,0-22 16,-22 0-16,22 1 0,0-1 15,0 0-15,0-20 0,0 20 0,0-21 16,0 0-16,0 0 0,0 1 15,0-1-15,0 0 0,22-21 32,-1 0-32,-21-21 0</inkml:trace>
  <inkml:trace contextRef="#ctx0" brushRef="#br0" timeOffset="98680.78">21357 13250 0,'0'0'0,"21"-21"0,0 0 0,-21 0 15,0 0-15,-21 21 16,0 0-16,-21 0 16,21 0-16,-22 0 0,22 0 0,-21 0 15,-1 0-15,22 0 0,-21 0 16,21 0-16,-22 0 0,22 21 0,-21 0 16,21-21-16,0 21 0,-1-21 15,1 21-15,21 1 16,0-1-16,0 0 0,0 0 15,0 0-15,0 0 0,21 22 0,1-22 16,-1 0-16,0 0 0,21 0 16,-21 1-16,22-1 0,-22 0 0,21 0 15,1 0-15,-1 0 0,-21-21 0,21 22 16,1-22-16,-1 0 0,0 0 16,1 21-16,-1-21 0,0 0 0,1 0 15,-1 0-15,0 0 0,-20 0 16,20 0-16,0-21 0,-21 21 0,22-22 15,-22 22-15,0-21 0,0 0 16,0 0-16,1 0 0,-1 0 16,-21-1-16,0 1 0,0 0 0,0-21 15,0 21-15,0-1 0,0 1 0,0 0 16,0 0-16,0 0 0,-21 21 16,-1 0-16,1 0 0,0 0 0,0 0 15,0 21-15,-22-21 0,22 21 0,0 0 16,-21 22-16,21-22 0,-1 21 15,1-21-15,21 22 0,0-22 0,-21 0 16,21 21-16,0-21 0,0 1 16,0-1-16,21-21 0,0 0 15,22 0-15,-22 0 16,0 0-16,0-21 0,22-1 16,-22 1-16,21 0 0,-21 0 0,0 0 15,22 0-15,-22-1 0,0 1 0,0-21 16,0 21-16,1 0 0,-22-1 15,21 1-15,-21 0 0,0 0 0,0 0 16,0 42 0,0 0-1,0 0-15,0 0 0,0 1 0,0 20 16,0-21-16,0 21 0,0-20 16,0-1-16,0 21 0,0-21 0,21 0 15,0-21-15,0 22 0,0-22 16,1 21-16,-1-21 0,21 0 15,-21 0-15,22 0 0,-22-21 0,21-1 16,-21 1-16,22 0 0,-22 0 0,0 0 16,21 0-16,-21-22 0,1 22 15,-22-21-15,21-1 0,-21 1 0,21 0 16,-21-1-16,0 1 0,0-21 0,0 20 16,21 1-16,-21 0 0,21-1 15,-21 22-15,0 0 0,0 0 0,0 42 16,0 0-1,0 0-15,-21 22 0,0-1 0,21 0 16,-21 1-16,21-1 0,-21 0 16,21 1-16,0-22 0,0 21 15,0 0-15,0 1 0,0-22 0,0 21 16,0-21-16,0 1 0,0-1 0,0 0 16,21 0-16,0-21 15,0 0 1,-21-21-1,21 0-15</inkml:trace>
  <inkml:trace contextRef="#ctx0" brushRef="#br0" timeOffset="98888.01">22246 13335 0,'0'0'0,"-21"0"0,-21 21 0,20-21 16,44 0-1,20 0 1,-21 0-16,0 0 0,22 0 0,-1-21 16,-21 21-16,21 0 0,1 0 15,-1-21-15,0 21 0,1-21 0,20 21 16,-20 0-16,-1 0 0,0 0 16,1-21-16,-1 21 0,0 0 15</inkml:trace>
  <inkml:trace contextRef="#ctx0" brushRef="#br0" timeOffset="99400.18">23262 13462 0,'64'0'32,"-43"0"-32,-21-21 0,21 21 0,-21-21 15,0 0-15,21-1 0,-21 1 16,0 0-16,0 0 0,0 0 15,0-22-15,-21 22 16,0 0-16,21 0 0,-21 21 16,-1 0-16,1 0 0,0 0 0,0 21 15,0 0-15,0 0 0,-1 1 16,1 20-16,0-21 0,0 21 0,0 1 16,0-22-16,-1 21 0,1 1 0,21-1 15,0-21-15,0 0 0,0 22 16,0-22-16,21 0 0,1 0 15,-1-21-15,0 0 0,0 0 16,0 0-16,0 0 0,1-21 0,-1 0 16,0 0-16,0-1 0,0 1 0,0-21 15,1 21-15,-22 0 16,21-22-16,-21 22 0,21-21 0,-21-1 16,21 22-16,-21-21 0,0 21 0,0 0 15,0-1-15,0 1 0,0 42 31,0 1-31,0-1 0,0 0 16,0 0-16,0 0 0,0 0 16,0 1-16,0-1 0,0 0 0,0 0 15,0 0-15,0 0 0,0 1 16,0-1-16,0 0 0,21-21 16,0 0-16,1 0 15,-1 0-15</inkml:trace>
  <inkml:trace contextRef="#ctx0" brushRef="#br0" timeOffset="99695.65">24109 12742 0,'0'0'0,"0"-42"31,0 63-31,0 0 0,-21 1 15,21-1-15,0 21 16,-22 0-16,1 1 0,0-22 0,21 21 16,0 1-16,-21-1 0,21 0 15,-21 1-15,21-1 0,-21 0 0,21-21 16,0 22-16,0-22 0,-22 21 0,22-21 16,-21 1-16,21-1 0,0 0 15,0 0-15,0 0 0,0 0 16,21-21-1,1 0-15,-1-21 16,21 0-16,-21 0 0</inkml:trace>
  <inkml:trace contextRef="#ctx0" brushRef="#br0" timeOffset="100452.13">24596 13123 0,'0'0'0,"-43"22"31,22-1-31,0 0 0,21 0 15,-21 0-15,0 0 0,-1 1 0,22-1 16,-21 0-16,21 0 0,-21 0 16,21 0-16,0 1 0,0-1 0,0 0 15,0 0-15,0 0 0,21 0 16,0-21-16,1 22 16,-1-22-16,0 0 15,0 0-15,-21-22 16,0 1-16,0 0 15,0 0-15,0 0 0,0 0 16,0-1-16,0-20 0,0 21 0,-21 0 16,21-22-16,0 22 0,0 0 15,0-21-15,0 21 0,0-1 0,0 1 16,21 0-16,0 0 0,0 0 16,1 21-16,-1 0 0,0-21 15,21 21-15,-21 0 0,1 0 0,20 0 16,-21 0-16,0 21 0,22-21 15,-22 21-15,-21 0 0,21 0 16,0 22-16,-21-22 0,21 0 16,-21 0-16,0 0 0,0 0 0,0 1 15,0-1-15,0 0 0,0 0 16,0 0-16,0 0 16,-21-21-1,0 0-15,0 0 16,0 0-1,21-21-15,0 0 16,0 0-16,0 0 0,0-22 16,21 22-16,0 0 0,0-21 15,0 21-15,0-22 0,1 1 16,20 21-16,-21-22 0,21 22 16,-20 0-16,20-21 0,-21 21 0,21 21 15,-20-22-15,20 22 0,0 0 0,-21 0 16,22 22-16,-22-22 0,21 21 15,-21 21-15,1-21 0,20 22 0,-21-22 16,0 21-16,0-21 0,1 22 16,-22-1-16,0-21 0,0 21 0,0-20 15,0-1-15,0 21 0,0-21 0,-22 0 16,1 1-16,0-1 16,0 0-16,0-21 15,21 21-15,21-21 47,0-21-47,0 21 0,0-21 16</inkml:trace>
  <inkml:trace contextRef="#ctx0" brushRef="#br0" timeOffset="100635.29">25993 13504 0,'0'0'0,"-22"0"15,1 0 1,0 0 0,0 0-16,0 0 0</inkml:trace>
  <inkml:trace contextRef="#ctx0" brushRef="#br0" timeOffset="128760.02">1566 14753 0,'0'0'0,"0"-21"0,0 0 0,0 0 16,-21 21-1,0 0-15,21 21 16,0 0-16,0 0 0,0 22 16,0-22-16,0 21 0,0 0 15,0 1-15,0-1 0,0 0 0,0 22 16,0-22-16,-21 1 0,21 20 15,-21-21-15,21 1 0,0-1 16,-22-21-16,22 22 0,0-22 0,0 0 16,0 0-1,0-42 1,-21 0 0,21 0-16,0-22 0,0 1 0</inkml:trace>
  <inkml:trace contextRef="#ctx0" brushRef="#br0" timeOffset="129219.13">1291 14711 0,'0'0'0,"0"-64"16,0 43-16,21 21 0,0-21 16,1 21-16,20 0 15,-21 0-15,21 0 0,1 21 16,-1 0-16,0 1 0,1-1 0,20 0 15,-20 21-15,-1-21 0,-21 22 16,21-1-16,1 0 0,-22 1 0,0-1 16,0 0-16,0 1 0,1-1 15,-22 0-15,0 1 0,0-22 0,21 21 16,-21-21-16,0 1 0,0-1 16,0 0-16,0 0 0,0-42 31,0 0-31,0 0 0,0-1 15,0-20-15,0 0 0,0-1 16,0 1-16,0 0 0,0-1 16,0-20-16,0 21 0,0-22 0,0 22 15,0-1-15,0-20 0,21 21 16,-21 20-16,0-20 0,21 0 0,-21 21 16,21-1-16,0 22 0,-21-21 15,22 21-15,-1 0 16,-21 21-1,0 1-15,0-1 16,0 0-16,0 0 0,0 0 0,0 0 16,0 1-16,0-1 0</inkml:trace>
  <inkml:trace contextRef="#ctx0" brushRef="#br0" timeOffset="129647.04">2476 14923 0,'-42'42'31,"42"-21"-31,0 0 0,-21 0 16,0 1-16,21-1 0,0 0 15,0 21-15,0-21 0,0 22 16,0-22-16,0 0 0,0 21 0,0-20 15,21-1-15,0 0 0,0-21 16,0 21-16,1-21 0,-1 0 0,0 0 16,21 0-16,-21 0 0,1-21 15,20 0-15,-21 0 0,0-1 0,22 1 16,-22 0-16,0 0 0,-21-21 16,0 20-16,0-20 0,0 21 15,0-21-15,0 20 0,-21-20 0,0 21 16,-1 0-16,1 0 0,0 21 15,0 0-15,0 0 0,0 0 16,-1 0-16,1 0 16,0 0-16,0 21 0,0 0 0,0 0 15,-1 0-15,1 0 0,21 1 16,0-1-16,0 0 0,0 0 16,21-21-1</inkml:trace>
  <inkml:trace contextRef="#ctx0" brushRef="#br0" timeOffset="129939.36">3217 14499 0,'0'0'0,"-21"0"15,0 0-15,0 21 16,21 1-16,-21-1 0,21 0 15,0 0-15,-22 21 0,22-20 0,0 20 16,-21 0-16,21 1 0,0-22 16,0 21-16,0 0 0,0 1 0,0-1 15,0 0-15,0 1 0,0-1 16,0-21-16,0 22 0,0-22 0,0 21 16,0-21-16,0 0 0,0 1 15,0-1-15,0-42 31,21-1-31,1 22 16,-22-21-16</inkml:trace>
  <inkml:trace contextRef="#ctx0" brushRef="#br0" timeOffset="130344.04">3323 15155 0,'0'22'16,"21"-22"-1,0 0 1,1 0-16,-1 0 0,0 0 16,0-22-16,0 22 0,0-21 0,1 0 15,-1 21-15,-21-21 0,21 0 16,0 0-16,0-1 0,-21 1 0,0 0 16,0 0-16,0 0 15,0 0-15,-21 21 16,0 0-1,0 0-15,0 0 0,-1 0 0,1 21 16,-21-21-16,21 21 0,0 0 16,21 0-16,-22 0 0,1 1 15,21-1-15,-21 21 0,21-21 16,0 0-16,0 22 0,0-22 0,0 0 16,0 0-16,0 0 0,21 1 15,0-22-15,1 0 0,-1 0 16,0 0-16,0 0 0,0 0 15,0 0-15,22 0 0,-22 0 0,0 0 16,0-22-16,0 1 0,1 21 16,-1-21-16,-21 0 0,21 0 0,-21 0 15</inkml:trace>
  <inkml:trace contextRef="#ctx0" brushRef="#br0" timeOffset="130623.12">2921 14520 0,'0'0'16,"0"22"-16,0-22 15,21 0-15,21 0 16,-20 0-16,20-22 0,21 22 0,-20-21 15,20 21-15,-20-21 16,20 0-16,1 21 0,-22-21 0,0 21 16,1 0-16,-1 0 0,0 0 15,-21 0-15,1 0 0</inkml:trace>
  <inkml:trace contextRef="#ctx0" brushRef="#br0" timeOffset="131072.1">1079 15706 0,'0'0'0,"-21"0"15,0 0-15,21 21 16,21-21 0,22 0-16,-1 0 15,21 0-15,22 0 0,-21 0 16,41 0-16,1 0 0,0 0 0,0-21 15,21 21-15,0 0 0,21-21 16,0 21-16,-21 0 0,21-22 0,-21 22 16,0-21-16,-21 21 0,21 0 15,-21 0-15,0 0 0,-21 0 0,-1 0 16,-20 0-16,-1 0 0,1 0 16,-22-21-16,0 21 0,-20 0 0,-1 0 15,0 0-15,0 0 0,-21-21 16,21 21-1,-21-21-15,0 0 16,21-1-16</inkml:trace>
  <inkml:trace contextRef="#ctx0" brushRef="#br0" timeOffset="131445.06">4699 14880 0,'-21'21'16,"21"1"0,21-22 15,0 0-31,0 0 15,-21-22-15,21 22 16,-21-21-16,0 0 16,-21 0-16,0 21 0,0 0 15,0 0 1,0 0-16,21 21 31,-22 0-15,22 0-1,0 1-15</inkml:trace>
  <inkml:trace contextRef="#ctx0" brushRef="#br0" timeOffset="131731.03">4657 15219 0,'0'0'0,"0"21"0,-22 0 0,22 0 15,-21 1-15,21-1 0,0 0 16,0 0 0,21-21-16,1 0 15,-1 0-15,0 0 0,0 0 16,0-21-16,0 21 0,-21-21 16,0 0-16,0-1 0,0 1 15,0 0 1,-21 21-1,0 0-15,0 21 16,21 0-16,-21-21 16,0 0-16,-1 22 15,1-22-15,0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00:22.5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1228 1990 0,'-22'0'0,"1"0"15,21 21-15,0-42 63,0 0-47,0-1-1,21 1-15,1 0 0,-1 21 0,0-21 16,0 0-16,0 0 0,0-22 15,1 22-15,-1 0 0,0 0 0,-21 0 16,21-1-16,0 22 0,-21-21 16,21 0-16,-21 0 15,22 21 1,-22 21 15,0 0-31,0 0 16,0 1-16,0 20 0,0-21 15,0 21-15,0 1 0,0-1 0,0 0 16,0 1-16,0-1 0,0 22 16,0-22-16,0 0 0,0 1 15,0 20-15,0-21 0,0 1 0,0-1 16,0 0-16,0 1 0,-22-1 16,22 0-16,0-20 0,0 20 15,0-21-15,0 0 0,0 0 0,0 1 16,0-1-16,22-21 31,-1 0-31,0 0 16,-21-21-16,21-1 0,-21 1 0,21 0 15,-21 0-15,21 0 0,1-22 16,-1 22-16,-21-21 0,21 21 0,0-22 16,0 1-16,-21 21 0,21 0 15,1-22-15,-1 22 0,-21 0 16,21 0-16,0 0 0,0 0 15,0 21 1,1 0 0,-22 21-16,0 0 15,21 0-15,-21 0 0,0 0 16,0 1-16,0-1 0,0 21 16,21-21-16,-21 0 0,0 22 0,21-22 15,-21 0-15,0 0 0,0 0 16,21 1-16,-21-1 0,21 0 0,1-21 15,-1 21-15,0-21 16,0 0-16,0 0 16,0 0-16,-21-21 0,22 21 0,-1-21 15,0 0-15,0-1 0,0 1 16,0-21-16,1 21 0,-1-22 16,0 1-16,-21 21 0,0-21 15,0-1-15,0-20 0,0 20 0,0 1 16,0-21-16,0 20 0,-21 1 15,0-22-15,-1 22 0,22 0 0,-21-1 16,0 1-16,21 0 0,-21 21 16,21-1-16,0 1 0,0 0 15,-21 21-15,21-21 0,0 42 32,0 0-32,0 0 15,0 1-15,0-1 0,0 0 16,0 0-16,0 0 15,0 0-15,0 1 0</inkml:trace>
  <inkml:trace contextRef="#ctx0" brushRef="#br0" timeOffset="432.3">2455 2328 0,'0'22'0,"0"-1"16,21-21 0,1 0-1,-1 0-15,0-21 0,0 21 0,0-22 16,22 1-16,-22 21 0,0-21 16,21 0-16,-21 0 0,1 0 0,-1-1 15,0 1-15,-21 0 0,21 0 16,-21 0-16,0 0 0,0-1 0,0 1 15,0 0-15,-21 0 0,0 21 16,0 0-16,-1 0 0,1 0 16,0 0-16,0 0 0,-21 0 15,20 21-15,1 0 0,0 0 16,0 1-16,0-1 0,21 21 16,0-21-16,-21 0 0,21 22 15,0-22-15,0 21 0,0-21 0,0 1 16,0 20-16,21-21 0,0 0 15,-21 0-15,21 1 0,0-1 0,0-21 16,1 21-16,-1-21 0,21 0 16,-21 0-16,0 0 0,1 0 0,-1 0 15,0 0-15,21 0 0,-21-21 16,1 0-16</inkml:trace>
  <inkml:trace contextRef="#ctx0" brushRef="#br0" timeOffset="1055.98">3281 1545 0,'0'0'0,"0"-21"0,-21-42 16,21 41-16,-22 22 16,22 22-1,0-1 1,0 0-16,0 21 0,0 1 15,0-1-15,0 21 0,0 1 0,0-22 16,-21 22-16,21-1 16,0-20-16,0 20 0,0-21 0,0 1 15,0-1-15,-21 0 0,21 1 16,0-22-16,0 21 0,-21-21 0,21 1 16,0-1-16,0 0 0,0 0 15,0 0-15,0-42 31,0 0-15,0 0-16,0 0 0,0-1 16,0 1-16,0 0 0,21 0 0,0 0 15,-21 0-15,21-1 0,1 1 16,-1 0-16,0 0 0,0 0 16,21 0-16,-20 21 0,-1 0 15,0-22-15,0 22 0,21 0 0,-20 0 16,-1 0-16,0 0 0,21 22 15,-21-22-15,1 21 0,-1 0 0,0 0 16,0 0-16,-21 0 0,0 1 16,0 20-16,0-21 0,0 0 0,0 0 15,0 22-15,-21-22 0,0 0 0,0 21 16,-22-20-16,1-1 0,21 0 16,-22 0-16,1 0 0,21 0 0,-21-21 15,20 22-15,-20-22 0,21 0 16,0 21-16,-22-21 0,22 0 15,0 0-15,0 0 16,0 0-16,21-21 31,0-1-31,0 1 16,0 0-16</inkml:trace>
  <inkml:trace contextRef="#ctx0" brushRef="#br0" timeOffset="1749.2">4212 1588 0,'0'-22'16,"0"44"-16,21-44 0,-21 1 0,21 0 15,-21 0-15,22 0 16,-22 42 31,0 0-47,0 0 0,0 0 0,0 22 15,0-1-15,0 0 0,-22 1 16,22 20-16,0-20 0,0 20 16,-21-21-16,0 22 0,21-1 0,-21-20 15,21-1-15,0 22 0,0-22 0,0 0 16,0 1-16,0-22 15,0 21-15,21 0 0,0-20 0,0-1 16,1 0-16,-1-21 0,21 0 16,-21 21-16,22-21 0,-1 0 0,-21 0 15,21-21-15,1 0 0,-1 0 16,0-1-16,1 1 0,-1-21 0,0 21 16,-20-22-16,20 1 0,0 0 0,-21-22 15,1 22-15,-1-22 0,0 22 16,0-21-16,0-1 0,-21 1 0,0 20 15,0 1-15,0-22 0,0 43 16,0-21-16,0 21 0,0 0 16,0-1-16,0 1 15,-21 21 1,0 0 0,0 21-16,21 1 15,0-1-15,-21-21 16,21 21-16,-22 0 0,22 0 15,0 0-15</inkml:trace>
  <inkml:trace contextRef="#ctx0" brushRef="#br0" timeOffset="2132.42">5355 1863 0,'0'0'0,"21"-21"0,-21-43 16,0 43-16,0 0 16,0 0-1,0 42 1,0 0-16,0 0 0,0 0 15,0 22-15,0-1 0,0-21 16,0 43-16,-21-22 0,21 0 16,-21 1-16,21-1 0,0 0 0,0 1 15,-21-1-15,21 0 0,0-21 16,-21 22-16,21-22 0,0 21 0,0-21 16,0 1-16,0-1 0,0 0 15,0 0-15,0-42 31</inkml:trace>
  <inkml:trace contextRef="#ctx0" brushRef="#br0" timeOffset="2659.37">5334 1947 0,'0'0'0,"0"-21"0,0 0 0,-21 0 16,21 0-16,0 0 0,0-1 15,0 1-15,0 0 0,0 0 0,21 0 16,0 0-16,0-1 0,0 1 16,22 21-16,-22-21 0,21 0 0,1 21 15,-1 0-15,0 0 0,1 0 16,-1 0-16,0 0 0,-21 0 16,22 21-16,-22 0 0,0 0 15,0 22-15,-21-22 0,0 0 0,0 21 16,0-20-16,-21 20 0,0-21 15,-21 0-15,-1 22 0,22-22 0,-21 0 16,-1 0-16,1 0 0,0 0 16,-1 1-16,1-22 0,0 21 0,21-21 15,-22 0-15,22 0 0,0 21 16,0-21-16,0 0 16,21 21-1,21 0 1,0-21-16,-21 21 15,42-21-15,-21 22 0,1-1 16,-1 0-16,21 0 0,-21 0 0,22 0 16,-22 1-16,21-1 0,-21 0 15,0 21-15,1-21 0,-1 1 0,0-1 16,0 0-16,0 0 0,-21 0 0,0 0 16,0 1-16,21-22 0,-21 21 15,22 0-15,-22-42 47,0 0-31,0-1-16,21 1 0</inkml:trace>
  <inkml:trace contextRef="#ctx0" brushRef="#br0" timeOffset="3308.41">6625 1863 0,'0'0'0,"0"-43"0,0 22 15,0 0-15,0 0 0,0 0 0,0 0 16,0-1-16,0 1 0,0 0 16,0 0-1,0 42 1,0 0-1,0 0-15,0 22 0,0-1 0,0 0 16,0 1-16,-21-1 0,21 22 16,-21-22-16,0 21 0,21-20 0,-22 20 15,1-20-15,0 20 0,0-21 16,0 22-16,0-22 0,-1 22 0,1-22 16,0 0-16,0-20 0,21 20 0,0-21 15,-21 0-15,21 0 0,-21 1 16,21-44 15,0 1-31,0 0 16,0 0-16,0 0 0,0-22 0,21 22 15,0-21-15,-21 0 0,21-1 16,0 22-16,0-21 0,-21 21 0,22-1 16,-1 1-16,-21 0 0,21 0 15,0 21-15,0 0 0,0 21 16,1 0-16,-22 0 15,0 1-15,21-1 0,0 21 16,-21-21-16,21 22 0,-21-22 16,21 0-16,0 0 0,-21 0 15,22 0-15,-1 1 0,0-1 0,21-21 16,-21 0-16,1 0 0,20 0 0,0 0 16,-21 0-16,22 0 0,-22 0 15,0 0-15,21-21 0,-20 21 0,-1-22 16,0 1-16,-21 0 0,21 0 15,-21 0-15,21 0 0,-21-1 0,0 1 16,0 0-16,0 0 0,0 0 16,-21 21-1,0 0-15,0 0 0,0 0 16,-22 0-16</inkml:trace>
  <inkml:trace contextRef="#ctx0" brushRef="#br0" timeOffset="4216.35">720 3471 0,'0'0'0,"-43"0"16,22 0-16,0 0 0,0 0 15,0 0-15,-1 0 16,1 0-16,42 0 47,22-21-47,-22 21 0,0 0 15,21 0-15,1 0 0,-1 0 16,0 0-16,1 0 0,-1 0 16,0 0-16,22 0 0,-1 0 15,-20 0-15,63-21 0,-22-21 0,1 21 16,0 21-16,20 0 0,-20 0 0,21 0 15,0 21-15,0-21 0,21 0 16,0 0-16,21 0 0,0 0 0,0 0 16,0 0-16,22-21 0,20-22 15,-42 43-15,0 0 0,1 0 0,-1 43 16,21-43-16,43 0 0,-1 0 0,1-22 16,-21 22-16,-1 0 0,43 0 0,0 0 15,-22 0-15,-20 0 0,-1 0 16,22 0-16,-21 0 0,-1 0 15,-21 0-15,1 0 0,20 0 0,-42 0 16,22 0-16,-22 0 0,0 0 16,-21 0-16,-21 0 0,21 0 0,-21 0 15,-22 0-15,1 0 0,0 0 0,-22 0 16,1 0-16,-1 0 0,-20 0 16,-22 0-16,0 0 0,0 0 0,0 0 15,0 0-15,-21-21 31,-21 21-15,0 0 0,21-21-1,-21 21 1,0 0-16,0 0 0,-1 0 16,1 0-16,0 0 15,-21 0-15,21 0 0</inkml:trace>
  <inkml:trace contextRef="#ctx0" brushRef="#br0" timeOffset="15364.36">3789 4318 0,'-21'21'0,"21"0"16,0 1 0,0-1-16,0 0 15,0 0 1,0 0 0,21-21-1,0 0-15,0 0 16,0 0-16,0-21 0,1 21 0,-1-21 15,0 0-15,21 0 0,-21-1 16,22 1-16,-22-21 0,0 21 16,21 0-16,-20-22 0,-1 1 15,0 0-15,0-1 0,0 1 0,-21 21 16,21-22-16,-21 1 0,0 0 16,0-1-16,0 22 0,0-21 0,0 0 15,0 20-15,0 1 0,-21 0 16,21 0-16,-21 0 0,0 21 15,21 21 1,-21 0-16,21 0 16,0 0-16,-21 22 0,21-1 0,0 0 15,0 22-15,0-1 16,0-20-16,0 20 0,0 1 0,0-1 16,0-20-16,0 20 0,0-21 0,0 1 15,0-1-15,0 0 0,0-20 16,0 20-16,0-21 0,0 0 0,0 0 15,0-42 17,0 0-32,0 0 15,0 0-15,21 0 0,-21-22 16,21 22-16,0 0 0,-21-21 0,21 20 16,0-20-16,1 21 0,-1 0 15,0 0-15,0-1 0,0 1 0,0 21 16,1 0-16,-1 0 15,0 0-15,0 21 16,0 1-16,-21-1 0,0 0 16,21 0-16,1 0 0,-22 0 15,21 1-15,-21-1 0,21 0 0,0 0 16,-21 0-16,21 0 0,0-21 16,1 22-16,-1-22 0,0 0 0,0 0 15,0 21-15,0-21 0,22 0 0,-22 0 16,0 0-16,21 0 0,-20-21 15,-1 21-15,21-22 0,-21 1 0,0 0 16,22 0-16,-22 0 16,0 0-16,0-1 0,0 1 0,1-21 15,-22 21-15,0-22 0,21 22 0,-21-21 16,0 21-16,0-22 0,0 22 16,0-21-16,0 21 0,0 0 0,-21 21 15,21-22-15,-22 22 0,1 0 0,0 0 16,0 0-16,0 22 15,21-1-15,0 0 0,-21 0 0,21 21 16,-22-20-16,22 20 0,0-21 16,0 21-16,0 1 0,0-22 0,0 0 15,0 21-15,22-20 0,-1-1 16,-21 0-16,21 0 0,0 0 16,0-21-16,0 21 0,1-21 0,-1 0 15,0 0-15,0 0 0,21 0 0,-20 0 16,20 0-16,-21 0 0,21 0 15</inkml:trace>
  <inkml:trace contextRef="#ctx0" brushRef="#br0" timeOffset="15876.31">5969 4001 0,'0'0'0,"-85"-64"31,64 64-31,0 0 16,0 0-16,0 0 0,-1 0 16,1 21-16,0 0 0,0 1 0,0-1 15,0 21-15,-1 0 0,1-20 0,0 20 16,0 0-16,21 1 0,0-22 16,0 21-16,-21 0 0,21-20 0,0-1 15,0 21-15,0-21 0,21 0 16,-21 1-16,21-22 0,0 0 15,0 0-15,1 0 0,-1 0 0,0 0 16,0-22-16,0 22 0,22-21 16,-22 0-16,0 0 0,0 0 15,0 0-15,0-22 0,1 22 0,-1-21 16,0 21-16,-21-22 0,0 22 16,21-21-16,-21 21 0,0-1 0,0 1 15,0 0-15,0 0 0,0 42 31,0 0-15,0 22-16,0-22 0,0 21 16,0-21-16,0 22 0,0-22 15,0 21-15,0-21 0,0 0 0,0 22 16,21-22-16,-21 0 0,21 0 16,1-21-16,-22 21 0,21 1 0,0-22 15,21 0-15,-21 0 0,1 0 16,-1 0-16,21 0 0,-21 0 0,22 0 15,-22 0-15,21-22 0,0 22 0</inkml:trace>
  <inkml:trace contextRef="#ctx0" brushRef="#br0" timeOffset="16444.34">6858 4212 0,'0'0'0,"0"-21"0,21-64 31,-21 64-31,0 0 0,0 0 15,-21 0-15,0 21 0,0-21 16,-1 21-16,1 0 0,0 0 16,0 0-16,-21 0 0,20 21 0,-20 0 15,21 0-15,0 0 0,-22 0 16,22 1-16,0 20 0,0-21 0,0 21 16,0-20-16,21 20 0,-22-21 0,22 0 15,0 22-15,0-22 0,0 0 16,0 0-16,0 0 0,22-21 0,-1 21 15,0-21-15,0 0 0,0 0 16,0 0-16,1 0 0,20 0 0,-21 0 16,21 0-16,-20 0 0,-1 0 15,21-21-15,-21 0 0,0 0 16,1 0-16,-1 0 0,0-22 0,0 22 16,0-21-16,0-1 0,-21 1 0,0 0 15,0-1-15,22 1 0,-22-21 16,21 20-16,-21 1 0,0 0 0,0-22 15,0 22-15,0 21 0,0-22 16,0 22-16,0-21 0,0 21 0,0-1 16,0 44-1,0 20 1,0-21-16,0 0 0,0 22 16,0-1-16,0 0 0,0 1 0,0 20 15,0-21-15,0 1 0,0 20 16,0-20-16,0-1 0,0 0 0,0 1 15,0-1-15,0 0 0,0-21 16,21 1-16,-21-1 0,0 0 0,21-21 16,0 0-16,0 0 0,1 0 15,-1 0-15,0 0 0,0-21 16,0 0-16,0-1 0,1 1 16</inkml:trace>
  <inkml:trace contextRef="#ctx0" brushRef="#br0" timeOffset="16856.34">7408 4149 0,'0'0'0,"0"42"16,0-21-1,21-21 1,1 0-16,-1 0 0,0 0 15,0-21-15,0 21 0,0-21 16,1 0-16,-1 0 0,0-1 16,-21 1-16,21 0 0,-21-21 0,0 21 15,0-1 1,0 1-16,0 0 0,-21 21 0,0 0 16,0 0-16,-1 0 15,1 0-15,0 0 0,21 21 0,-21 0 16,0 1-16,21-1 0,-21 0 0,21 21 15,0 1-15,0-22 0,0 21 16,0-21-16,0 22 0,0-22 0,0 21 16,0-21-16,0 0 0,0 1 15,0-1-15,0 0 0,21-21 0,0 21 16,0-21-16,21 0 16,-20 0-16,20 0 0,-21 0 15,21 0-15,1 0 0,-22-21 0,21 21 16,1-21-16,-22 0 0</inkml:trace>
  <inkml:trace contextRef="#ctx0" brushRef="#br0" timeOffset="17287.59">8149 4001 0,'0'0'0,"0"-22"15,21 22 1,0 0 0,1 0-1,-22 22-15,0-1 0,21 0 0,0 0 16,-21 0-16,0 0 0,0 22 0,21-22 16,-21 0-16,0 21 0,0-20 15,0 20-15,0-21 0,0 21 0,0-20 16,0-1-16,0 0 0,-21 0 0,21 0 15,-21 0-15,21 1 0,0-1 16,-21-21 15,21-21-31,0-1 16,0 1-16,0 0 0,21 0 16,0-21-16,0 20 0,-21-20 0,21 0 15,0-1-15,1 22 0,-22-21 16,21 0-16,0 20 0,0 1 0,0 0 15,0 0-15,1 21 0,-22-21 16</inkml:trace>
  <inkml:trace contextRef="#ctx0" brushRef="#br0" timeOffset="18587.97">10414 4530 0,'0'-21'32,"21"-1"-32,0 1 0,0 0 15,1 0-15,-1-21 0,0 20 16,0-20-16,0 21 0,0-21 0,1-1 16,-1 22-16,0-21 0,0-1 15,-21 22-15,21 0 0,-21-21 0,0 21 16,0-1-16,-21 44 31,0-1-31,0 21 16,21-21-16,0 0 0,-21 22 15,21-22-15,-22 21 0,22 1 16,-21-22-16,21 21 0,0-21 0,0 0 16,0 1-16,0-1 0,0 0 15,21 0-15,1-21 0,-1 21 16,0-21-16,21 0 0,-21 0 0,1 0 15,20-21-15,-21 21 0,21-21 16,-20 0-16,-1 0 0,21-1 0,-21 1 16,0 0-16,-21 0 0,0 0 15,0 0-15,0-1 0,0 1 0,0 0 16,0-21-16,-21 21 0,0-1 0,0 1 16,0 0-16,0 0 0,-1 21 15,1-21-15,0 21 0,0 0 16,0 0-16,42 21 47,21-21-47,-21 21 0,1-21 15,-1 0-15,21 0 0,0 0 16,1 0-16,-1 0 0,22-21 0,-22 0 16,0 21-16,1-21 0,20-1 15,-21 1-15,-20 0 0,20 21 0,0-21 16,-21 0-16,1 0 0,-1 21 0,0-22 15,0 1-15,-21 0 16,0 0 0,0 42 31,0 0-47,0 0 0,0 1 0,0-1 15,0 21-15,0 0 0,0 1 16,0-1-16,0 22 0,0-22 0,0 21 15,0 1-15,0-22 0,0 22 0,21-1 16,-21-20-16,21 20 0,-21 1 16,22-1-16,-22 22 0,0-22 0,0 1 15,0 20-15,0 1 0,0-21 0,0 20 16,0-20-16,0-1 16,0 22-16,21-22 0,-21 22 0,0-21 15,0-1-15,0 22 0,0-43 16,0 22-16,0-22 0,0 0 0,0 1 15,21-1-15,-21-21 0,0 0 0,0 0 16,0 1-16,-21-22 16,21-22-1,-21 1-15,-1 0 0,1 0 0,21-21 16,-21-1-16,0-20 0,21 20 16,-21-20-16,21-22 0,-21 22 0,21-22 15,0 0-15,0 1 0,0-1 0,0 0 16,0 1-16,0-22 0,0 21 15,0 1-15,21 20 0,0 1 16,0-1-16,0 1 0,0-1 0,1 22 16,-1-1-16,21 22 0,-21-21 15,0 21-15,22 0 0,-22-22 0,0 43 16,0-21-16,0 0 0,1 21 0,-1 0 31</inkml:trace>
  <inkml:trace contextRef="#ctx0" brushRef="#br0" timeOffset="19116.36">13462 3831 0,'0'0'0,"21"-21"0,0-64 16,-21 64 0,0 0-16,0 42 31,0 0-16,0 22-15,0-22 0,0 42 16,0-20-16,0 20 0,0 1 0,0-1 16,-21 1-16,21-22 0,0 22 0,-21-1 15,21-21-15,0 1 0,0-1 16,-21 0-16,21-20 0,-21-1 0,21 0 16,0 0-16,0 0 0,-22-21 31,1-21-16</inkml:trace>
  <inkml:trace contextRef="#ctx0" brushRef="#br0" timeOffset="19512.33">13017 4276 0,'0'0'0,"-42"0"15,42 21 1,0 0-16,21-21 15,0 0-15,1 0 0,20 0 16,-21 0-16,43 0 0,-22 0 0,21-21 16,-20 21-16,20-21 0,1 0 0,20-1 15,-20-20-15,-1 21 0,22-21 16,-21 20-16,-1-20 0,1 21 16,-1-21-16,-21-1 0,1 22 0,-1-21 15,-21 21-15,0-22 0,1 22 16,-22-21-16,0 21 0,0-1 0,0-20 15,0 21-15,0 0 16,-22 21-16,1 0 0,0 0 0,0 0 16,21 21-16,-21 0 0,0 0 0,-1 22 15,1-22-15,21 21 0,0 0 16,-21 1-16,0 20 0,21-20 0,0-1 16,0 21-16,0-20 0,0-1 15,0 22-15,0-22 0,0-21 0,0 21 16,0-20-16,0 20 0,0-21 0,-21 0 15,21 0-15,-21 1 16</inkml:trace>
  <inkml:trace contextRef="#ctx0" brushRef="#br0" timeOffset="19852.5">13991 4382 0,'106'-149'31,"-85"128"-31,21-21 0,1 21 16,-22-22-16,21 22 0,1 0 0,-1 21 15,0 0-15,-21 0 0,22 0 0,-22 0 16,0 21-16,0 0 16,0 1-16,-21 20 0,0-21 0,0 21 15,0-20-15,0 20 0,0 0 0,0-21 16,0 22-16,-21-22 0,0 0 16,63 0-16,-42 0 0,0 1 0,-42-1 15,42 0-15,-21-21 0,0 0 16,359-191 109</inkml:trace>
  <inkml:trace contextRef="#ctx0" brushRef="#br0" timeOffset="19880.39">14795 4360 0</inkml:trace>
  <inkml:trace contextRef="#ctx0" brushRef="#br0" timeOffset="20123.24">14986 4297 0,'63'-42'32,"-41"20"-32,20 1 0,-42 0 0,21 0 15,0 0-15,0 0 0,-21-1 0,0 1 16,0 0-16,0 0 15,0 0-15,-21 21 16,0 0-16,0 0 0,0 0 0,0 21 16,-22 0-16,22 0 0,0 22 15,-21-22-15,20 21 0,1 0 0,0-20 16,21 20-16,0 0 0,-21-21 16,21 22-16,0-22 0,0 0 0,0 0 15,0 0-15,21 1 0,-21-1 16,42-21-16,1 0 15</inkml:trace>
  <inkml:trace contextRef="#ctx0" brushRef="#br0" timeOffset="20157.31">15282 4424 0,'0'0'16,"43"-21"-16</inkml:trace>
  <inkml:trace contextRef="#ctx0" brushRef="#br0" timeOffset="29703.95">14838 4403 0,'0'0'0,"0"21"16,0 0 0,0 0-1,0 0 1,0 1 0,21-1-16,0-21 15,-21 21 1,21-21-1,0 0 1,1 0 0,-1 0-16,0 0 15,0 0-15,0 0 16,0 0-16,1 0 0,20 0 0,-21-21 16,0 21-16,22-21 0,-22 21 0,0-22 15,21 22-15,-21-21 0,1 21 16,20 0-16,-21-21 0,0 21 0,0 0 15,1 0-15,-22-21 16,21 21-16,-21-21 63</inkml:trace>
  <inkml:trace contextRef="#ctx0" brushRef="#br0" timeOffset="45419.33">16891 4106 0,'0'22'0,"0"-1"32,21-21 46,-21-21-78,21 21 15,-21-22-15,0 1 0,0 0 16,21 0-16,-21-21 0,22 20 0,-1 1 16,-21 0-16,0-21 0,21 21 0,-21-22 15,21 22-15,-21-21 0,0 21 16,21-1-16,-21 1 0,0 0 0,0 0 15,-21 21 17,0 21-32,0 0 15,0 0-15,21 1 0,0-1 0,-22 0 16,22 0-16,-21-21 0,21 21 16,0 0-16,0 1 0,0-1 0,0 0 15,21-21 16,1 0-15,-1 0-16,0-21 16,0 21-16,0-21 0,0-1 0,1 22 15,-1-21-15,0 0 0,0 21 16,-21-21-16,21 0 0,0 21 0,-21-21 16,22 21-1,20 0 1,-21 0-16,-21 21 15,0 0-15,0 0 16,0 0-16,0 0 0,0 1 0,0-1 16,0 21-16,0-21 0,21 22 15,-21-22-15,0 0 0,43 21 16,-22-21-16,0 1 0,-21-1 0,21 0 16,0-21-16,0 21 0,1-21 15,-1 0-15,21 0 0,-21 0 0,0 0 16,22-21-16,-22 0 0,21 21 0,-21-21 15,22-1-15,-22-20 0,0 21 16,0 0-16,0 0 0,1-1 0,-1-20 16,0 21-16,0 0 0,-21 0 15,0-1-15,0-20 0,0 21 0,0 0 16,0 0-16,0-1 0,0 1 16,0 0-16,0 0 15,-21 21-15,0 0 16,0 21-1,21 0-15,0 0 0,0 1 16,0-1-16,-22 0 0,22 21 16,0-21-16,0 22 0,0-22 0,0 21 15,0-21-15</inkml:trace>
  <inkml:trace contextRef="#ctx0" brushRef="#br0" timeOffset="45516">18161 4191 0,'21'0'16,"0"-21"-16,0 21 0,1-21 15,20 0-15,-21 21 0,21-22 0,-20 1 16,20 0-16,-21 0 0</inkml:trace>
  <inkml:trace contextRef="#ctx0" brushRef="#br0" timeOffset="46019.38">19008 3683 0,'0'0'0,"0"-63"32,-22 41-32,1 1 0,0 21 0,0 0 15,0 0-15,21-21 16,-21 21-16,-1 0 0,1 0 0,0 0 16,0 0-16,-21 21 0,20 0 0,1-21 15,0 22-15,-21-1 0,21 21 16,-1-21-16,-20 0 0,21 22 0,0-22 15,21 0-15,0 21 0,-21-20 16,21 20-16,0-21 0,0 0 0,0 0 16,0 22-16,21-43 0,0 21 15,0 0-15,0 0 0,22-21 0,-22 0 16,0 0-16,21 0 0,-21 0 16,22-21-16,-22 0 0,21 0 15,-21 0-15,1-1 0,-1 1 0,0 0 16,0 0-16,0 0 0,-21 0 0,0-1 15,0 1-15,0 0 0,0-21 16,0 21-16,0-1 0,0 1 0,0 0 16,0 0-16,0 0 15,0 0-15,0 42 32,0 0-17,0 0-15,0 21 0,0-20 16,0-1-16,0 21 15,0-21-15,0 22 0,0 20 0,0-21 16,0 22-16,0-22 0,0 22 0</inkml:trace>
  <inkml:trace contextRef="#ctx0" brushRef="#br0" timeOffset="46411.31">19092 5271 0,'0'-22'15,"21"1"-15,1 0 0,-1-21 0,0-1 16,0 1-16,0-21 0,22-1 16,-22 1-16,0-1 0,0 1 0,0-22 15,-21 21-15,21-20 0,1-1 0,-1 0 16,-21-20-16,0 20 0,0 0 15,21 22-15,-21-22 0,0 22 0,21 20 16,-21-20-16,0 20 0,0 1 0,0 21 16,0 0-16,0 0 0,0-1 15,0 44 17,0-1-32,0 0 15,0 0-15,0 0 0,0 0 16,0 1-16,0-1 0,0 21 15,0-21-15,0 0 0,0 1 16,0-1-16,0 21 0,21-21 16,-21 22-16</inkml:trace>
  <inkml:trace contextRef="#ctx0" brushRef="#br0" timeOffset="46683.69">19812 4043 0,'0'-64'15,"21"22"-15,-21 21 0,0 0 16,21 0-16,-21-22 0,0 22 0,0 0 16,0 0-16,0-22 0,0 22 15,0 0-15,0 0 0,0 0 0,0 0 16,0-1-16,0 1 0,0 0 16,0 0-1,0 42 16,0 0-31,0 0 0,0 1 16,0-1-16,0 21 0,0-21 16,0 0-16,0 22 0,0-22 15,0 21-15,0-21 0,0 1 0,0 20 16</inkml:trace>
  <inkml:trace contextRef="#ctx0" brushRef="#br0" timeOffset="46764.35">20172 7070 0,'0'0'16,"0"-64"-16,0 22 0</inkml:trace>
  <inkml:trace contextRef="#ctx0" brushRef="#br0" timeOffset="47684.04">20299 3789 0,'-43'-21'16</inkml:trace>
  <inkml:trace contextRef="#ctx0" brushRef="#br0" timeOffset="48047.8">20256 3810 0,'0'0'0,"0"21"31,22-21 16,-1 0-47,0 0 0,0 0 15,0 0-15,0 0 16,1 0-16,-1-21 0,0 21 0,0-21 16,0 0-16,0 21 0,1-21 15,-1-1-15,0 1 16,0 0-16,-21 0 0,0 0 15,-21 21 1,0 0 0,0 0-16,-1 0 0,1 0 15,0 21-15,0 0 0,0-21 16,21 21-16,-21 0 0,-1 22 16,22-22-16,0 0 0,0 21 0,-21-20 15,21 20-15,0-21 16,0 0-16,0 22 0,0-22 0,0 0 15,0 0-15,21 0 0,1 0 0,-1 1 16,0-22-16,0 21 16,0-21-16,0 0 0,1 0 0,-1 0 15,0 0-15,-21-21 0</inkml:trace>
  <inkml:trace contextRef="#ctx0" brushRef="#br0" timeOffset="48114.32">21040 3810 0,'42'-42'0</inkml:trace>
  <inkml:trace contextRef="#ctx0" brushRef="#br0" timeOffset="48604.34">21272 3493 0,'-21'0'15,"0"21"-15,0-21 0,21 21 16,-21 0-16,0-21 0,-1 21 0,1 0 16,0 1-16,21-1 0,0 0 0,-21 0 15,21 0-15,0 0 0,0 1 16,0-1-16,0 0 16,21-21-1,-21 21-15,21-21 0,0 0 0,1 0 16,-1 0-16,0 0 0,0 0 15,0 0-15,22 0 0,-22 0 0,0 0 16,0 0-16,0 0 0,22 0 16,-22 0-16,0 0 0,0 0 0,0 0 15,0 0-15,1 0 0,-1 21 16,-21 0-16,0 1 16,0-1-16,-21-21 0,-22 21 15,22 0-15,0 0 0,-21-21 16,20 0-16,-20 21 0,0 1 15,21-1-15,-1-21 0,-20 21 0,21-21 16,0 0-16,0 0 0,-1 0 16,1 0-16,0 0 15,0 0 1,21-21-16,-21 21 16,21-21-16,0-1 15,0 1-15,-21 0 0</inkml:trace>
  <inkml:trace contextRef="#ctx0" brushRef="#br0" timeOffset="48648.54">21315 3768 0,'21'-21'16,"21"21"-16</inkml:trace>
  <inkml:trace contextRef="#ctx0" brushRef="#br0" timeOffset="49072.34">21992 2963 0,'21'22'47,"-21"-1"-47,0 0 0,0 0 16,0 0-16,0 22 0,0-22 0,-21 21 15,21 0-15,-21 1 0,0-1 16,21 0-16,0 22 0,-21-22 0,21 1 16,-22 20-16,22-21 0,0 1 15,0-1-15,0 0 0,0 1 0,0-22 16,0 21-16,0-21 0,0 22 0,0-22 16,0 0-16,0 0 15,0 0-15,22 1 16,-1-22-16,0 0 15,0 0 1,0 0-16,0-22 0,-21 1 16,22 0-16,-1 0 15,-21 0-15,0 0 0,0-1 16,0 1-16,0 0 0,0-21 16,0 21-16</inkml:trace>
  <inkml:trace contextRef="#ctx0" brushRef="#br0" timeOffset="49376.48">21865 3408 0,'21'0'15,"0"0"1,1 0-16,-1-21 0,0 21 15,0 0-15,0-21 0,0-1 16,1 22-16,-1 0 0,0-21 0,0 21 16,0-21-1,0 21-15,1 0 16,-1 0-16,-21 21 62,-21-21-62</inkml:trace>
  <inkml:trace contextRef="#ctx0" brushRef="#br0" timeOffset="49681.17">24215 3366 0,'0'0'0,"0"-22"0,0 1 16</inkml:trace>
  <inkml:trace contextRef="#ctx0" brushRef="#br0" timeOffset="50095.91">24172 3323 0,'0'21'0,"0"1"0,0-1 16,0 21-16,0-21 0,0 22 16,0-1-16,0 0 0,0 1 0,0-1 0,0-21 15,0 21-15,0 1 0,0-22 16,0 0-16,0 0 0,0 0 0,21-21 15,1 0-15,-1 0 0,0 0 16,0 0-16,0 0 0,0 0 16,1 0-16,20-21 0,-21 0 0,0 0 15,22 0-15,-22-22 0,0 22 16,0-21-16,0 21 0,0-22 0,1 1 16,-1 0-16,-21-22 0,21 22 0,-21 0 15,0-1-15,0 1 16,0 0-16,0 20 0,0-20 0,0 21 0,-21 0 15,0 21 1,21 21 15,0 0-15,21 0-16,0-21 16,0 21-16,0 1 0,0-22 15,1 0-15,-1 0 0,0 21 0</inkml:trace>
  <inkml:trace contextRef="#ctx0" brushRef="#br0" timeOffset="50599.33">25125 3302 0,'0'0'0,"84"0"15,-84-21 1,0 0-1,0 0 1,0-1-16,0 1 16,-21 21-1,0 0 1,21 21-16,-42 1 0,21-1 16,-1 0-16,1-21 0,0 21 15,-21 21-15,21-20 0,-1-1 0,1 0 16,21 0-16,0 0 0,0 0 0,0 1 15,0-1-15,0 0 0,0 0 16,0 0-16,21 0 0,1-21 16,-22 43-16,21-43 0,0 21 0,0-21 15,0 0-15,0 21 0,1-21 16,-1 21-16,0-21 0,0 21 0,0-21 16,0 0-16,1 22 0,-1-22 0,-21 21 15,0 0 1,-21 0-1,-1-21-15,1 21 0,-21-21 16,21 0-16,0 0 0,-1 21 16,-20-21-16,21 0 0,0 0 0,0 0 15,-1 0-15,1 0 16,0 0-16,21-21 31</inkml:trace>
  <inkml:trace contextRef="#ctx0" brushRef="#br0" timeOffset="50631.55">25061 3747 0,'21'0'0,"-42"0"0,64-22 16</inkml:trace>
  <inkml:trace contextRef="#ctx0" brushRef="#br0" timeOffset="51075.87">25802 3683 0,'0'0'0,"0"21"16,21-21 15,0 0-31,1 0 0,-1 0 16,0-21-16,21 0 0,-21 21 0,1-21 15,-1 0-15,0-1 0,-21 1 16,21 0-16,-21 0 0,0 0 0,0 0 15,0-1-15,0 1 0,0 0 16,0 0-16,0 0 0,-21 0 16,0 21-16,0 0 0,-1 0 15,1 0-15,0 0 0,0 21 16,0 0-16,0 0 0,-1 21 0,22-20 16,-21-1-16,0 21 0,0-21 0,21 22 15,0-22-15,0 0 0,0 0 16,0 0-16,0 0 0,0 1 15,0-1-15,0 0 0,21 0 16,0-21-16,0 0 0,-21 21 16,22-21-16,-1 0 0,0 0 0,0 0 15,0 0-15,0 0 0,1 0 0,20 0 16,-21 0-16,0 0 0,22-21 0,-22 21 16,21 0-16</inkml:trace>
  <inkml:trace contextRef="#ctx0" brushRef="#br0" timeOffset="51609.43">26691 3493 0,'0'0'0,"0"-22"0,0-41 15,0 42 1,0 0-16,0-1 0,-21 22 16,0 0-16,0 0 15,-1 0-15,1 0 0,0 0 0,0 22 16,0-1-16,0 0 0,-1 0 0,1 21 15,0-20-15,0 20 0,0-21 16,21 21-16,0-20 0,-21 20 0,21-21 16,0 0-16,0 0 0,0 1 0,0-1 15,0 0-15,21 0 0,0 0 16,0-21-16,0 0 16,0 0-16,1 0 0,-1 0 0,0 0 15,0 0-15,0-21 0,22 0 16,-1 0-16,-21 0 0,21-1 0,-20 1 15,-1-21-15,21 0 0,-21-1 0,0-20 16,-21 20-16,22-20 0,-1-1 16,-21 1-16,21-1 0,-21 22 0,0-21 15,0 20-15,0 1 0,0 0 0,0 20 16,0-20-16,0 21 0,0 0 16,-21 21-16,0 0 15,-1 0 1,22 21-16,0 0 15,0 0-15,0 22 0,0-1 0,0-21 16,0 43-16,0-22 0,0 21 16,22-20-16,-1 20 0,-21 1 0,21-22 15,0 22-15,-21-22 0,21 21 16,0-20-16,-21-22 0,22 21 0,-1 1 16,0-22-16,-21 0 0,21 0 0,-21 0 15,21 0-15,0-21 0,-21 22 16,22-22-16</inkml:trace>
  <inkml:trace contextRef="#ctx0" brushRef="#br0" timeOffset="51637.4">27305 3810 0,'42'-21'16,"1"0"-16</inkml:trace>
  <inkml:trace contextRef="#ctx0" brushRef="#br0" timeOffset="51972.29">29019 2815 0,'0'0'0,"0"-21"0,-190 254 63,190-212-48,0 0-15,0 22 0,0-1 16,0 0-16,-21 1 0,21 20 0,0-21 15,0 22-15,0-22 0,-21 22 16,21-22-16,-22 0 0,22 1 0,-21-1 16,21 0-16,0 1 0,0-22 0,-21 0 15,21 0-15,0 0 0,0 1 16,21-22 0,0 0-16,1-22 0,-1 22 15,0-42-15,0 21 0</inkml:trace>
  <inkml:trace contextRef="#ctx0" brushRef="#br0" timeOffset="52391.97">29400 3302 0,'0'0'16,"-21"572"93,42-572-93,1 0-16,-1 0 15,0 0-15,21-22 0,-21 1 0,1 21 16,-1-21-16,0 0 0,0 0 0,0 0 15,-21-1-15,0-20 0,0 21 0,0-21 16,0 20-16,0-20 0,0 21 16,0-21-16,-21 20 0,0 1 0,0 0 15,0 0-15,-1 21 0,1 0 0,0 0 16,0 0-16,0 0 16,0 0-16,-1 0 0,1 0 0,0 0 15,0 0-15,0 0 0</inkml:trace>
  <inkml:trace contextRef="#ctx0" brushRef="#br0" timeOffset="52480.2">28744 3196 0,'-63'-21'16,"126"42"-16</inkml:trace>
  <inkml:trace contextRef="#ctx0" brushRef="#br0" timeOffset="52681.44">29316 3048 0,'148'-21'15,"-127"21"-15,0 0 16,22-21-16,-22 21 0,0 0 0,0 0 15,0-21-15,0 21 0,1 0 16,-44 0 15,-20 0-31,0 0 0</inkml:trace>
  <inkml:trace contextRef="#ctx0" brushRef="#br0" timeOffset="55712.36">3619 5863 0,'22'0'172,"-22"-21"-47,-22 0-125,22 0 0,0-22 15</inkml:trace>
  <inkml:trace contextRef="#ctx0" brushRef="#br0" timeOffset="55903.37">3641 5652 0,'0'0'15,"0"-22"1,-22 22 62,22 22-47,-21-22-31,21 21 16,-21 0-16,21 0 0,0 0 16,-42 0-16</inkml:trace>
  <inkml:trace contextRef="#ctx0" brushRef="#br0" timeOffset="56243.76">3535 5990 0,'0'127'32,"21"-106"-32,-21 22 0,0-1 15,0 0-15,0 1 0,21-1 0,-21-21 16,21 64-16,-21-43 15,0 1-15,21-22 0,-21 21 16,22-21-16,-1 22 0,-21-22 0,21 0 16,0 0-16,0 0 15,0-21-15,1 0 0,-1 0 0,0 0 16,21 0-16,-21 0 0,1-21 16,20 0-16,-21 0 0,21 0 0,1 21 15,-22-43-15,21 22 0,1 0 16,-22 0-16,21-22 0,0 22 0,-20-21 15,20 21-15,-21-22 0,21 1 16,-20 0-16,-1 21 0,0-22 16,0 1-16,-21 0 0,0-22 0,0 22 15,0-22-15,0 22 0,0 0 0,0-1 16,0 1-16,-21 21 0,21-22 0,0 1 16,21 0-16,21 21 0,-20-1 15,-22 1-15,0 0 0,-22 0 16</inkml:trace>
  <inkml:trace contextRef="#ctx0" brushRef="#br0" timeOffset="56476.83">4403 5757 0,'0'0'16,"0"22"-16,0 20 0,0-21 0,0 21 15,-43-20-15,848 464 125,-805-507-109,21 0 0,0 21-16,-21-21 0,0 0 0,0 0 15,0-1-15,0 1 0,0 0 16</inkml:trace>
  <inkml:trace contextRef="#ctx0" brushRef="#br0" timeOffset="56575.4">5567 6075 0,'0'0'0,"-43"0"0,1 0 0,-21 0 16,20 0-16,1 0 0,0 0 16,20 0-16,1 0 0,0 0 0,0 21 15,0 0-15,21 0 16,0 1-16,0-1 0,0 0 16,-43-21-16</inkml:trace>
  <inkml:trace contextRef="#ctx0" brushRef="#br0" timeOffset="56943.51">5524 6160 0,'0'84'32,"0"-63"-32,0 1 0,0-1 0,0 21 15,0-21-15,0 0 0,22 1 16,-1-1-16,0-21 15,0 0-15,21 0 0,-20 0 0,20 0 16,-21 0-16,21 0 0,1-21 16,-1-1-16,0 1 0,1 0 0,-22 0 15,21-21-15,1 20 0,-22 1 16,21 0-16,-21-21 0,0-1 0</inkml:trace>
  <inkml:trace contextRef="#ctx0" brushRef="#br0" timeOffset="57092.08">6117 5969 0,'0'85'31,"0"-64"-31,0 0 0,0 21 0,0-20 0,0-1 16,0 0-16,0 0 0,0 0 0,0 0 16,0 1-16,0-1 0,21-21 15</inkml:trace>
  <inkml:trace contextRef="#ctx0" brushRef="#br0" timeOffset="57488.07">6096 5694 0,'0'21'15,"-21"21"1</inkml:trace>
  <inkml:trace contextRef="#ctx0" brushRef="#br0" timeOffset="57519.1">6159 5736 0,'22'0'0,"-44"0"0,65 0 0</inkml:trace>
  <inkml:trace contextRef="#ctx0" brushRef="#br0" timeOffset="58677.68">6562 7620 0,'0'0'0,"21"0"16,0 0-16</inkml:trace>
  <inkml:trace contextRef="#ctx0" brushRef="#br0" timeOffset="59657.36">10012 5800 0,'0'0'0,"-1080"0"0,593 0 0,106 0 16,0 0-16,85 21 0</inkml:trace>
  <inkml:trace contextRef="#ctx0" brushRef="#br0" timeOffset="59883.72">6667 6117 0,'43'-42'16</inkml:trace>
  <inkml:trace contextRef="#ctx0" brushRef="#br0" timeOffset="63799.32">7154 6138 0,'21'-21'16,"1"21"15,-22-21-15,21 0-1,0 0-15,-21 0 16,21-1-16,-21 1 16,21 21-16,-21-21 0,0 0 0,0 0 15,0 0-15,0-1 16,0 1-16,0 0 16,0 0-16,-21 21 0,0 0 15,0-21-15,0 21 0,-1 0 16,1 0-16,0 0 0,-21 0 0,21 21 15,-22 0-15,22-21 0,-21 21 16,-1 0-16,22 1 0,-21-1 0,21 21 16,-22-21-16,22 0 0,0 22 0,0-22 15,0 0-15,0 0 0,21 22 16,-22-22-16,22 0 0,0 0 0,0 0 16,22 0-16,-1-21 0,0 0 15,0 22-15,0-22 0,0 0 16,22 0-16,-22 0 0,21 0 0,-21 0 15,22-22-15,-1 1 0,-21 21 0,22-21 16,-1 0-16,-21 0 16,21 21-16,-20-21 0,20-1 0,-21 1 15,0 0-15,0 0 0,1 0 0,-1 0 16,-21-1-16,0 1 0,21 0 16,-21 0-16,21 0 0,-21 0 0,0-1 15,0 1 1,0 42-1,0 1-15,0-1 0,0 0 16,0 0-16,0 21 0,-21-20 16,21 20-16,-21 0 0,21 1 0,0 20 15,0 1-15,-21-1 0,21 1 0,-22-1 16,1 22-16,21-22 0,-21 22 16,21-22-16,0 22 0,-21-21 15,0-1-15,21 22 0,0-22 0,-21 22 16,21-22-16,-22 1 0,1-1 0,21 1 15,0-1-15,0-20 0,-21 20 16,21-20-16,0-22 0,0 21 0,0-21 16,0 0-16,0 1 0,0-1 0,21-21 15,-21-21 1,21-1-16,1 1 0,-1 0 16,0 0-16,0-21 0,0-1 0,0 1 15,1 0-15,-1-22 0,0 1 0,0-1 16,21 1-16,-20-22 0,20 21 15,0-20-15,-21-1 0,22 0 16,-1 1-16,-21-1 0,22 0 0,-22 1 16,21 20-16,-21-20 0,22 20 0,-22 1 15,0-1-15,-21 22 0,21 21 16,-21-22-16,21 22 0,-21 0 0,0 42 47,0 0-47,0 0 15,0 1-15,0-1 0,0 0 16,0 0-16,0 0 0,0 0 16,0 1-16,0-1 0,0 0 0,0 0 15,0 21-15,0-20 0,0-1 0,0 0 16,0 0-16,21 0 16,1-21-16,-1 0 15,0 0-15,0 0 0,0 0 0,0-21 16,1 0-16,-1 0 0,0 0 15,0-1-15,0 1 0,0 0 0,1-21 16,-1 21-16,0-1 0,0 1 0,-21 0 16,0 0-16,21 0 0,-21 0 15,21-1-15,-21 1 0,0 42 47,0 1-47,-21-22 0,21 21 16,-21 0-16,21 0 0,0 0 0,0 0 15,0 1-15,0-1 0,0 0 0,0 0 16,0 0-16,0 0 0,0 1 16,0-1-16,21-21 0,0 21 0,1 0 15,-1-21-15,0 0 0,0 0 0,0 0 16,22 0-16,-22 0 0,21 0 16,-21 0-16,22-21 0,-1 0 0,0 21 15,-21-21-15,22-1 0,-22 1 0,21 0 16,-21 0-16,1 0 15,-1 0-15,0-22 0,-21 22 0,0 0 16,0 0-16,0 0 0,0-1 0,0 1 16,0 0-16,-21 0 15,0 21-15,-1 0 0,1 0 0,0 0 16,0 0-16,0 0 0,0 21 0,-1 0 16,1 0-16,0 1 0,0-1 0,21 0 15,0 21-15,0-21 0,0 1 16,0 20-16,0-21 0,0 0 0,0 0 15,0 22-15,21-22 0,0-21 0,0 21 16,1 0-16,-1-21 16,21 0-16,0 0 0,-20 21 0,20-42 15,0 21-15,1 0 0,20-21 0,-21 0 16,1 21-16,-1-21 0,0-22 0,1 22 16,-1 0-16,0-21 0,1 21 15,-22-22-15,0 1 0,21 21 0,-20-22 16,-1-20-16,0 21 0,0-1 0,0 1 15,0-22-15,22 22 0,-43 0 16,0-22-16,0 22 0,0 21 0,0-22 16,0 22-16,0 0 0,-21 0 0,-1-21 15,1 42-15,0 0 16,0 21-16,21 0 0,-21 0 16,0 21-16,21-20 0,-22 20 0,22 0 15,0 1-15,-21-1 0,21 0 16,-21 1-16,21-1 0,0 0 0,0 1 15,0-1-15,0 0 0,0-21 0,0 22 16,0-22-16,0 21 0,0-21 16,21 1-16,0-22 0,1 21 0,-1 0 15,0-21-15,0 0 0,0 0 0,22 0 16,-22 0-16,21 0 0,-21-21 0,22 21 16,-22-21-16,0-1 0,21 1 15,-21 21-15,1-21 0,-1 0 0,0 0 16,0 0-16,0 21 0,-21-22 15,21 22-15,-21-21 16,-21 42 0,0-21-16,0 22 15,21-1-15,0 0 0,0 0 16,0 0-16,0 0 16,0 1-16,0-1 0,21 0 15,0-21-15,22 21 0,-22-21 16,0 0-16,21 0 0,-21 0 15,22 0-15,-22-21 0,0 21 16,21 0-16,1-21 0,-22 21 0,0-21 0,21 21 16,-20-22-16,-1 1 0,0 21 15,-21-21-15,0 0 0,21 21 0,-21-21 16,21 0-16,-21-1 16,0 1-16,21 21 0,-21-21 0,0 0 15,0 42 32,0 0-47,0 0 0,0 1 0,-21-1 16,21 0-16,-21 21 0,21-21 15,-21 22-15,0-22 0</inkml:trace>
  <inkml:trace contextRef="#ctx0" brushRef="#br0" timeOffset="64083.2">10287 6858 0,'0'21'0,"0"-42"0,0 85 0,0-22 15,-21 0-15,-22 106 0,43-84 16,0-1-16,0 1 0,0 21 0,-21-1 15,0-20-15,0 20 0,21-20 0,-21 21 16,21-22-16,-21 22 0,21-22 0,0 22 16,-22-22-16,22 1 0,-21-1 15,21 1-15,0-22 0,0 22 0,0-22 16,-21-21-16,21 22 0,0-22 0,-21 0 16,21 0-16,-21-21 0,0-21 15,21 0 1,-22 0-16,22-22 0,-21 22 15,21-21-15,-21-1 0,0-20 16,21-1-16,-42-20 0,42 20 0,-22-20 16,22-1-16,-21 0 0,21 1 0,0-1 15,21 0-15,1-21 0,-22 22 0,21-1 16,0-21-16,0 22 0,0 20 16,22-21-16,-22 22 0,-21-22 0</inkml:trace>
  <inkml:trace contextRef="#ctx0" brushRef="#br0" timeOffset="64207.31">10456 6392 0,'21'-21'16,"1"0"-16,-1 21 0,0-21 0,0 21 16,0 0-16,0-21 0,1 21 15,-22-21 1,-22 21 0,-20-22-16</inkml:trace>
  <inkml:trace contextRef="#ctx0" brushRef="#br0" timeOffset="64697.9">10308 6498 0,'0'0'0,"21"-42"16</inkml:trace>
  <inkml:trace contextRef="#ctx0" brushRef="#br0" timeOffset="64823.38">10435 6689 0,'0'0'0,"0"-21"0,-21 63 16,0-21-16,0 21 15,21-20-15,-22 20 0,1 0 0,0 1 16,0-1-16,-21 21 0,20-20 16,1 41-16</inkml:trace>
  <inkml:trace contextRef="#ctx0" brushRef="#br0" timeOffset="65788.31">12700 6096 0,'21'0'0,"-21"-21"15,21 21 1,0-21-1,1 21 1,-22-21 0,21 21-1,-21-22-15,21 22 16,-21-21-16,-21 21 62,21 21-62,-21 1 16,21-1-16,0 0 0,0 0 0,-22 0 16,22 0-16,-21 22 15,0-22-15,21 0 0,0 0 0,-21 0 16,21 1-16,-21-1 0,21 0 0,0 0 16,0 0-16,0 0 0,0-42 62,0 0-46,0 0-16,0 0 0,0 0 15</inkml:trace>
  <inkml:trace contextRef="#ctx0" brushRef="#br0" timeOffset="65897.39">13017 5567 0,'0'0'0,"0"-21"16</inkml:trace>
  <inkml:trace contextRef="#ctx0" brushRef="#br0" timeOffset="66160.38">12848 5736 0,'0'21'0,"0"1"16,21-22-16,0 21 0,1-21 15,-1 21-15,0-21 16,0 0-16,0 0 0,0 0 15,1 0-15,20 0 0,-21 0 0,0-21 16,0 21-16,1-21 0,-1-1 16,0 1-16,-21 0 0,0 0 15,0 0-15,0 0 0,0-1 0,0 1 16,-21 21-16,0-21 0,-1 21 16,1 0-16,0 0 0,0 0 15,0 0-15,0 0 0,-1 21 16,22 0-16,-21 1 15,21-1-15,0 0 0,0 0 16,0 0-16,21 0 16,1 1-16,-1-1 0,0-21 15</inkml:trace>
  <inkml:trace contextRef="#ctx0" brushRef="#br0" timeOffset="66280.19">13991 6096 0,'0'0'0</inkml:trace>
  <inkml:trace contextRef="#ctx0" brushRef="#br0" timeOffset="66803.21">14012 6054 0,'0'-21'16,"0"-1"-16,0 1 16,-21 0-1,0 21-15,21-21 0,-21 0 16,0 21-16,-1 0 0,1-21 0,0 21 15,0 0-15,0 0 0,0 0 16,-1 0-16,1 0 0,0 21 0,-21-21 16,21 21-16,-1 0 0,1 0 0,-21 0 15,21 22-15,0-22 0,-1 0 16,1 0-16,21 0 0,-21 1 0,21-1 16,0 0-16,0 0 0,0 0 0,0 0 15,21-21-15,0 0 16,1 22-16,-1-22 15,0 0-15,21 0 0,-21 0 0,1 0 16,20-22-16,-21 22 0,21-21 0,-20 0 16,-1 21-16,21-21 0,-21 0 15,22 0-15,-22-22 0,0 22 0,0-21 16,21 21-16,-20-22 0,-1 1 0,0 0 16,0-22-16,0 22 0,0-1 15,1-20-15,-22 21 0,21-1 0,-21-20 16,21 42-16,-21-22 0,0 22 0,0-21 15,0 21-15,0-1 0,-21 22 16,0 22-16,21-1 16,-22 0-16,1 21 0,0 1 15,21-1-15,-21 0 0,0 22 0,21-22 16,-21 0-16,21 22 0,-22-22 16,22 1-16,0 20 0,0-42 0,0 22 15,0-1-15,0-21 0,0 0 0,0 22 16,0-22-16,22 0 15,-1-21-15,0 0 0,0 21 16,0-21-16,0 0 16,1 0-16,-22-21 15,0 0-15,21 21 0,-21-21 0,21 21 16</inkml:trace>
  <inkml:trace contextRef="#ctx0" brushRef="#br0" timeOffset="71524.45">14436 5948 0,'0'0'0,"0"21"0,0 0 15,21-21 32,0 0-31,0 0-16,0-21 15,0 21-15,1-21 0,-1 0 0,0 21 16,0-21-16,0-1 0,0 1 0,1 21 16,-22-21-16,21 0 0,-21 0 15,0 0-15,0-1 0,0 1 16,-21 21 0,-1 0-16,1 0 0,0 0 15,0 0-15,0 0 0,0 21 0,-1 1 16,1-1-16,0 0 0,0 0 0,21 0 15,-21 0-15,0 1 0,-1-1 16,22 0-16,0 21 0,0-21 0,0 1 16,0-1-16,0 0 0,0 0 0,0 0 15,0 0-15,22-21 16,-1 0-16,0 0 0,0 0 0,0 0 16,22 0-16,-22 0 0,21 0 0,0 0 15,1 0-15,-1-21 0,0 21 16,1-21-16,-1 0 0,-21 0 15,22 21-15,-1-21 0,0-1 0,-21 1 16,1 0-16,-1 0 0,0 0 16,0-22-16,0 22 0,-21 0 0,0 0 15,0 0-15,0 0 0,0-1 16,0 44 15,-21-1-31,0 0 0,21 0 16,-21 0-16,21 0 0,0 1 15,-21-1-15,-1 0 0,1 0 16,21 0-16,0 0 0,0 1 0,-21-1 16,21 0-16,-21-21 0,21 21 15,0 0-15,21-42 47,0 0-31,-21 0-16,21 21 0,1-21 15,-1-1-15,0 1 0,0-21 16,0 21-16,0 0 0,1-1 0,20-20 16,-21 21-16,21 0 0,-20 0 0,20-1 15,-21 1-15,21 21 0,-20 0 16,-1 0-16,21 0 0,-21 0 16,0 21-16,-21 1 0,0-1 15,0 0-15,0 0 0,0 21 16,0-20-16,0-1 0,0 21 0,0-21 15,0 0-15,0 1 0,0-1 0,0 0 16,0 0-16,0 0 0,0 0 16,22-21-16,-1 22 0,0-22 0,0 0 15,0 0-15,0 0 0,1 0 0,-1 0 16,0 0-16,0 0 0,21-22 0,-20 22 16,-1-21-16,0 0 0,0 0 15,0 0-15,0 0 0,1-1 0,-22-20 16,21 0-16,0-1 0,-21 1 15,21 0-15,-21-1 0,21 1 16,0-21-16,-21 20 0,0 1 0,0-22 16,0 22-16,0 0 0,0 21 0,0-22 15,0 22-15,0 0 0,0 0 16,0 0-16,0 42 16,0 0-16,0 21 15,0-21-15,-21 22 0,0-1 0,21 0 16,-21 1-16,21-1 0,0 0 0,0 22 15,-21-22-15,21 1 0,0-1 16,0 0-16,0-21 0,0 22 0,0-22 16,0 0-16,0 0 0,21 0 15,-21 1-15,21-1 0,0-21 16,0 0-16,1 21 0,-1-21 0,0 0 16,0 0-16,21 0 0,-20 0 0,-1-21 15,21 21-15,-21-21 0,0-1 16,22 1-16,-22 0 0,0 0 0,0 0 15,0-22-15,1 22 0,-1 0 0,0 0 16,-21-21-16,21 20 0,-21 1 16,0 42-1,0 1 1,0-1 0,-21 0-16,21 21 0,0-21 0,-21 1 15,21-1-15,0 0 0,0 0 0,0 0 16,21 0-16,0 1 15,0-22-15,0 21 0,1-21 0,-1 0 16,0 0-16,0 0 0,0 0 0,0 0 16,22 0-16,-22 0 0,0 0 15,0-21-15,22 21 0,-22-22 0,0 1 16,0 0-16,21-21 0,-20 21 0,-1-22 16,0 22-16,0-21 0,0-1 15,0 1-15,1 0 0,-22-1 0,0 1 16,0 0-16,21 21 0,-21-22 0,0 22 15,0 0-15,0 0 0,0 0 16,0 42 0,0 0-1,-21 0-15,21 0 0,-22 22 16,22-22-16,0 21 0,-21 0 0,0 22 16,21-22-16,-21 1 0,0 20 0,21 1 15,-21-22-15,-1 21 0,1 1 16,0-1-16,0 22 0,0-21 0,0-1 15,21 22-15,-22-22 0,1 1 16,0 20-16,21-20 0,-21-1 0,21-20 16,0 20-16,0-20 0,0-1 15,0 0-15,0 1 0,0-22 0,0 21 16,0-21-16,0 0 0,0 1 0,0-1 16,21-21-16,0 0 0,0 0 0,1 0 15,-1 0-15,0 0 0,21-21 16,-21-1-16,22 1 0,-1 0 0,-21 0 15,22-21-15,-1 20 0,0-20 0,1 0 16,-1-1-16,-21 1 0,21-21 0,-20 20 16,-1-20-16,-21-1 15,0 1-15,0-1 0,0 1 0,0 20 0,-21 1 16,-1 0-16,1-1 0,-21 22 16,21-21-16,-22 21 0,22 0 0,-21-1 15,0 22-15,20-21 0,1 21 16,-21 0-16,21 0 0,0 0 15,42 0 17,0 0-32,0 0 0,0 0 15,22 0-15,-22 0 0,21 0 0,0-21 16,1 0-16,20 21 0,-20-21 16,20 0-16,-21 21 0,1-22 0,20 1 15,-20 0-15,-1 0 0,0 0 16,-21 0-16,22-1 0,-22 1 15,0 0-15,0 21 0,-21-21 0,0 0 16,-21 21 15,21 21-31,-21 0 16,21 0-16,-21 0 0,21 1 16,0-1-16,0 0 0,0 0 15,0 0-15,21 0 16,0-21-16,0 22 0,0-22 15,1 0-15,-1 0 0,0 0 16,0 0-16,21 0 0,-20 0 16,20 0-16,0 0 0,-21-22 0,22 22 15,-22-21-15,0 0 0,0 0 16,0 21-16,1-21 0,-1 0 0,0-1 16,-21 1-16,0 0 0,0 0 0,0 0 15,0 0-15,21-1 0,-21 1 16,0 0-16,-21 42 31,0 0-15,21 1-16,-21-1 0,-1 21 15,22-21-15,-21 22 0,0-22 0,21 21 16,-21 0-16,0 1 16,0-1-16,21 0 0,-22 1 0,22-1 15,-21 22-15,21-22 0,0 21 0,0-20 16,0 20-16,-21 1 0,21-22 0,0 22 15,0-22-15,0 21 0,0-20 16,0-1-16,0 22 0,0-22 0,-21 0 16,21 1-16,0-1 0,0 0 0,0-21 15,0 22-15,0-1 0,0-21 16,0 22-16,0-22 0,0 0 0,-21 0 16,0 0-16,-1-21 0,1 0 15,0 0-15,0 0 16,0 0-16,0 0 15,-1-21-15,1 21 0,0 0 0,0-21 16,0 0-16,0 0 0,-1-1 16</inkml:trace>
  <inkml:trace contextRef="#ctx0" brushRef="#br0" timeOffset="71568.64">17759 6964 0,'0'-64'16</inkml:trace>
  <inkml:trace contextRef="#ctx0" brushRef="#br0" timeOffset="71851.92">17039 5207 0,'0'0'0,"-21"0"0,0-21 16,21 42 15,0 0-15,0 0 0,0 1-16</inkml:trace>
  <inkml:trace contextRef="#ctx0" brushRef="#br0" timeOffset="72100.34">16002 5588 0,'0'0'0,"-21"0"16,-43 21-16,64 0 15,21-21 1,1 0-16,-1 0 16,21 0-16,0 0 0,-20-21 0,41 21 15,-21 0-15,1 0 0,20-21 16,-20 21-16,-1 0 0,0 0 0,1-21 16,-1 21-16,-21 0 0,21 0 15,-20-21-15,-1 21 0,0 0 0,0 0 16</inkml:trace>
  <inkml:trace contextRef="#ctx0" brushRef="#br0" timeOffset="72684.02">20489 5461 0,'0'0'0,"21"-21"16,-21 0-16,22 0 15,-22-1-15,0 1 0,21 21 0,-21-21 16,0 42 0,0 0-1,-21 1-15,21-1 0,-22 21 0,1 0 16,0 1-16,0 20 0,21-20 16,-42 20-16,20-21 0,1 22 0,0-22 15,0 1-15,0-1 0,0 0 0,-22 1 16,22-22-16,0 0 0,21 21 15,-21-21-15,0 1 0,21-1 16,-22-21 15,22-21-31,0-1 16,-21 22-16,21-21 0</inkml:trace>
  <inkml:trace contextRef="#ctx0" brushRef="#br0" timeOffset="72784.28">19791 5863 0,'0'0'0</inkml:trace>
  <inkml:trace contextRef="#ctx0" brushRef="#br0" timeOffset="73346.41">19854 5906 0,'0'0'16,"21"0"-16,1 0 0,-1 0 16,21-22-16,0 22 0,1-21 15,20 21-15,1-21 0,-1 0 0,22 21 16,-22-21-16,22 0 0,0-1 0,-22 1 15,1 0-15,-1 0 0,-20 0 16,-1 0-16,0-1 0,-21-20 0,1 21 16,-1 0-16,0 0 0,-21-1 0,21-20 15,-21 21-15,0 0 0,0 0 16,0-1-16,-21 22 31,21 22-31,-21-22 16,21 21-16,-21 0 0,21 21 15,-22-21-15,1 22 0,0-1 16,0 0-16,21 1 0,-21-1 0,0 0 16,-1 22-16,-20-43 0,21 21 0,0 1 15,21-1-15,-21-21 0,-1 0 16,1 1-16,21-1 0,-21 0 0,21 0 16,0 0-16,-21-21 15,21-21 1,0 0-1,21 0-15,0 0 0,0-1 16,1 1-16,-1-21 16,21 21-16,-21-22 0,22 22 0,-1-21 15,0 0-15,1 20 0,-1-20 0,0 21 16,1 0-16,-1 0 0,0 21 16,1 0-16,-22 0 0,21 0 0,-21 0 15,0 21-15,1-21 0,-1 21 16,-21 21-16,0-21 0,0 1 0,0 20 15,0-21-15,-21 0 0,-1 0 0,1 22 16,0-22-16,0 0 0,0 0 16,0-21-16,-1 21 0,1 1 0,0-22 15,21 21-15,-21-21 16,21-21 0,21 21-1,0-22-15,0 1 0,1 21 0</inkml:trace>
  <inkml:trace contextRef="#ctx0" brushRef="#br0" timeOffset="73712.32">21548 5800 0,'0'0'16,"0"21"-16,21-21 0,0 0 15,0 0-15,0 0 0,0 0 16,1 0-16,-1 0 0,21 0 15,0-21-15,-20 21 0,20-21 0,-21 21 16,0-22-16,0 22 0,1-21 16,-1 21-16,-21-21 0,0 0 0,0 0 15,0 0 1,-21 21-16,-1 0 0,-20 0 16,21 0-16,0 0 0,-22 21 0,1 0 15,0 0-15,21 0 0,-22 0 16,1 22-16,21-22 0,0 21 0,-1-21 15,1 22-15,0-22 0,21 0 0,0 0 16,0 22-16,0-22 16,0 0-16,21-21 0,0 0 15,1 21-15,-1-21 0,0 0 0,0 0 16,0 0-16,22 0 0,-22 0 0,0 0 16,0-21-16,21 21 0,-20-21 15,-1 0-15</inkml:trace>
  <inkml:trace contextRef="#ctx0" brushRef="#br0" timeOffset="74459.61">23876 5398 0,'0'0'0,"0"21"15,-21-21-15,0 21 0,42-21 32,0 0-17,0 0-15,0 0 0,22 0 0,-22 0 16,21-21-16,0 21 0,-20-21 16,20-1-16,0 22 0,1-21 0,-1 0 15,-21 0-15,21 0 0,-20 0 16,-22-1-16,0 1 0,0 0 15,0 0-15,-22 0 0,-20 0 0,21-1 16,-21 22-16,-1-21 16,1 21-16,0 0 0,-1 0 0,1 0 15,0 0-15,-1 0 0,1 0 0,0 21 16,-1 1-16,22-22 0,0 21 16,0 0-16,21 0 0,0 0 0,0 22 15,21-22-15,21 0 0,-21 0 0,22 0 16,-1 22-16,0-22 0,1 0 15,-1 0-15,0 21 0,1-20 0,-1-1 16,0 21-16,1-21 0,-22 0 0,0 1 16,0-1-16,0 21 0,-21-21 15,0 0-15,0 1 0,-21-1 0,0 0 16,-21 0-16,-1 0 0,1-21 16,-21 21-16,-1-21 0,1 0 15,-1 0-15,-21 0 0,22 0 0,-1 0 16,1 0-16,21-21 0,-22 0 15,22 0-15,21 0 0,-22 0 0,22-1 16,0 1-16,21 0 0,0-21 0,0 21 16,0-1-16,0-20 0,0 21 15,21 0-15,0 0 0,22-1 0,-22 22 16,21-21-16,-21 21 0,22 0 0,-1-21 16,0 21-16,1 0 0,-1 0 15</inkml:trace>
  <inkml:trace contextRef="#ctx0" brushRef="#br0" timeOffset="74812.89">24659 5292 0,'0'0'0,"-21"0"15,0 21 1,21 0-16,0 0 0,-21 0 15,-1 22-15,1-22 0,21 21 16,-21 1-16,21-1 0,-21 0 16,0 22-16,0-1 0,21 1 0,-22-1 15,1 1-15,0 20 0,21-20 0,-21 21 16,0-22-16,0 22 0,21-1 16,-22 1-16,1 0 0,0-22 0,0 22 15,0 0-15,0-22 0,-22 1 0,22-1 16,0 1-16,0-1 0,0 1 0,-1-22 15,1 0-15,0 1 0,0-22 16,21 0-16,0 0 0,0 0 0,0-42 16,0 0-1,21 0-15,-21-22 0,21 1 16,0 0-16</inkml:trace>
  <inkml:trace contextRef="#ctx0" brushRef="#br0" timeOffset="74899.35">24426 5757 0,'0'0'16,"0"-63"-16</inkml:trace>
  <inkml:trace contextRef="#ctx0" brushRef="#br0" timeOffset="75136.28">24447 5376 0,'0'-21'16,"22"21"0,-1-21-16,0 21 0,21 0 15,1 0-15,-1 0 0,0 0 16,1 0-16,20 0 0,-21 0 0,1 21 15,-1 0-15,0 1 0,-20-1 16,-1 0-16,-21 21 0,0-21 0,0 1 16,-21 20-16,-1-21 0,1 21 15,-21-20-15,0-1 0,-1 0 0,1 0 16,0 0-16,-1 0 0,1-21 0,0 22 16,-1-22-16,22 0 0,0 0 15,0 0-15,0 0 0,42-22 31,0 22-15,0 0-16</inkml:trace>
  <inkml:trace contextRef="#ctx0" brushRef="#br0" timeOffset="75492.33">25167 5652 0,'0'0'0,"64"-22"15,-43 1-15,0 21 16,-21-21-16,21 21 0,0-21 0,0 0 16,1 0-16,-1-1 15,-21 1-15,0 0 0,0 0 16,0 0-16,0 0 16,-21 21-1,-1 0-15,1 0 0,0 0 16,-21 0-16,21 21 0,-1 0 0,1 0 15,0 0-15,0 0 0,0 1 16,0 20-16,21-21 0,0 0 0,0 22 16,0-22-16,0 0 0,0 0 0,0 0 15,0 0-15,0 1 0,21-1 16,0 0-16,0-21 0,0 0 16,0 0-16,22 0 0,-22 0 0,0 0 15,21 0-15,-20 0 0,20 0 16,-21-21-16,21 0 0,1-1 15,-22 1-15</inkml:trace>
  <inkml:trace contextRef="#ctx0" brushRef="#br0" timeOffset="75924.31">25887 5398 0,'0'0'0,"0"-22"0,0 1 16,-21 21-1,-1 0-15,1 0 0,21 21 0,-21 1 16,0-1-16,0 0 0,0 0 15,-1 0-15,22 0 0,-21 22 0,21-22 16,-21 0-16,21 21 0,0-20 16,0-1-16,0 0 0,0 0 15,0 0-15,0 0 0,21-21 0,0 22 16,1-22-16,-1 0 0,0 0 0,0 0 16,21 0-16,-20 0 0,-1 0 15,0 0-15,21-22 0,-21 1 0,1 0 16,-1 0-16,0 0 0,0 0 0,0-22 15,0 22-15,1-21 0,-1 21 16,-21-22-16,21 22 0,-21 0 0,21 0 16,-21 0-16,0-1 0,0 44 31,0-1-31,0 0 0,-21 0 16,0 0-16,0 22 0,21-1 0,-22-21 15,1 21-15,0-20 0,21-1 16,0 21-16,-21-21 0,21 0 0,0 1 15,0-1-15,21-21 32,-21-21-17,21-1-15,0 1 0</inkml:trace>
  <inkml:trace contextRef="#ctx0" brushRef="#br0" timeOffset="76111.47">26204 5207 0,'0'0'0,"0"-21"0,-42 21 16,21 0-16,0 0 15,-1 0 1,22 21 0,0 0-16,0 0 15,22-21-15,-1 22 0,0-22 0,0 21 16,0 0-16</inkml:trace>
  <inkml:trace contextRef="#ctx0" brushRef="#br0" timeOffset="76515.31">26416 5630 0,'0'22'15,"0"-44"-15,21 44 31,0-22-31,0-22 0,1 22 16,-1-21-16,21 0 0,-21 0 16,22 0-16,-1 0 0,0-1 0,-21 1 15,22 0-15,-1-21 0,0 21 0,1-22 16,-22 22-16,0-21 16,21 21-16,-20-22 0,-22 1 0,0 21 15,0 0-15,0-22 0,0 22 16,0 0-16,0 0 0,0 0 15,-22 21-15,1 0 0,0 0 0,0 0 16,0 0-16,0 21 0,-1 0 16,1 0-16,0 0 0,0 22 0,0-22 15,21 21-15,-21 0 0,-1 22 0,22-22 16,0 22-16,-21-1 0,0 1 16,0-1-16,21 22 0,-21 0 0,0-1 15,-1 1-15,-20 0 0,21-1 0,0 1 16,-22 0-16,22-1 15,-21 1-15,21 0 0,0-1 0,-1 1 16,1-22-16,-21 1 0</inkml:trace>
  <inkml:trace contextRef="#ctx0" brushRef="#br0" timeOffset="77515.32">26225 7387 0,'0'0'15,"0"21"-15,0 22 0,0-22 0,0 0 16,0 0-16,0 0 0,0 1 0,22-1 16,-1 0-16,0-21 15,0 0-15,0 0 0,0 0 0,1 0 16,-1-21-16,0 0 0,21-1 0,-21 1 15,22-21-15,-1 0 0,0-1 0,1-20 16,-22-1-16,21 1 16,-21-1-16,1 1 0,-1-22 0,0 0 15,-21 1-15,0-1 0,0-21 0,0 22 16,0-1-16,-21 0 0,0 22 16,-1-22-16,-20 22 0,21-1 0,-21 22 15,-1-1-15,1 1 0,21 0 0,-43 21 16,43-1-16,0 1 0,0 21 0,21-21 15,0 0 1,21 21-16,0 0 16,0 0-16,0-21 0,22 0 0,-1 21 15,-21-22-15,22 22 0,20-21 16,-21 0-16,1 0 0,-1 0 16,0 0-16,1-1 0,-1-20 0,-21 21 15,0 0-15,22 0 0,-22-22 16,-21 22-16,21 0 0,-21 0 0,21 21 15,-21-21-15,0-1 0,0 1 16,0 42 31,0 1-47,-21-1 16,0 0-16,21 0 0,-21 0 0,21 0 15,0 1-15,0-1 0,0 0 16,0 0-16,0 0 0,21 0 15,0-21-15,0 22 0,0-22 16,1 0-16,-1 0 0,0 0 16,0 0-16,0 0 0,0 0 0,1 0 15,-1-22-15,0 22 0,0-21 0,0 0 16,0 0-16,1 0 0,-1 0 16,0-22-16,0 22 0,0 0 0,0-21 15,1 20-15,-1 1 0,21 0 0,-21 0 16,0 0-16,1 0 0,-1-1 15,0 22-15,0 0 0,0-21 16,0 21-16,-21 21 47,0-42 31,0 0-47,-21 21-15,0 0-16,0 0 0,0 0 16,0 21-16,-1-21 0,1 21 15,0 1-15,0-1 0,0 0 0,0 0 16,21 0-16,0 0 0,-22 1 0,22-1 15,0 0-15,0 0 0,0 0 16,0 0-16,0 1 0,0-1 16,22 0-16,-1 0 0,0-21 15,0 0-15,0 21 0,0-21 0,1 0 16,20 0-16,0 0 0,-21 0 0,22-21 16,-1 0-16,0 21 0,1-21 15,-22 0-15,21 21 0,-21-22 0,1 1 16,-1 0-16,0 0 0,0 0 15,-21 0-15,21-1 0,-21 1 16,0 0-16,0 0 0,0 0 0</inkml:trace>
  <inkml:trace contextRef="#ctx0" brushRef="#br0" timeOffset="77852.3">27792 4763 0,'-21'0'0,"42"0"0,-64 0 0,22 21 16,-21 0-16,21 0 0,0-21 0,-1 21 15,1 0-15,21 1 0,0-1 16,0 0 0,21-21-16,1 0 15,-1 0-15,0 0 0,0 0 0,0 0 16,-21-21-16,21 0 0,1-1 0,-22 1 15,0 0-15,0 0 16,0 0-16,0 0 0,0-1 0,-22 22 16,1-21-16,0 21 0,0 0 15,0 0-15,0 0 0,-1 0 16,1 0-16,21 21 16,0 1-16,-21-1 0,21 0 15,0 21-15,0-21 0,-21 1 0,21-1 16,0 21-16</inkml:trace>
  <inkml:trace contextRef="#ctx0" brushRef="#br0" timeOffset="78444.44">26458 6498 0,'0'21'31,"0"1"-15,-21-1-16,0 21 0,0 0 16,21 1-16,-21-1 0,-1 0 0,1 1 15,0-1-15,0 0 0,-21 1 0,20-1 16,1 0-16,-21-20 0</inkml:trace>
  <inkml:trace contextRef="#ctx0" brushRef="#br0" timeOffset="78480.62">25908 7281 0,'-21'0'16,"0"0"-16</inkml:trace>
  <inkml:trace contextRef="#ctx0" brushRef="#br0" timeOffset="79631.31">12700 7281 0,'0'22'16,"0"-1"-16,0 21 0,0 0 16,0 1-16,-21-1 0,21 0 0,-21 22 15,21-22-15,-22 22 0,22-22 0,-21 22 16,0-22-16,0 0 0,21 1 15,-21-1-15,21 0 0,-21 1 0,21-22 16,0 0-16,0 0 0,0 0 0,21-42 47,0 21-47,-21-21 0,21 0 16,0-22-16,0 22 0,-21 0 15,22-21-15,-1 21 0,0-22 0,0 22 16,0-21-16,0 21 0,1-1 0,-22 1 15,0 0-15,21 21 0,0 0 16,-21 21 0,0 0-16,0 1 0,0-1 0,21 0 15,-21 0-15,0 0 0,0 22 0,21-22 16,-21 0-16,21 0 0,1 0 16,-1 0-16,0 1 0,0-22 0,0 0 15,0 0-15,1 0 0,20 0 0,0 0 16,-21 0-16,22 0 0,-22-22 15,21 1-15,1-21 0,-22 21 16,21 0-16,-21-22 0,0 22 0,1-21 16,-1-1-16,0 1 0,-21 0 15,0-1-15,0 1 0,0 0 0,0-1 16,0 1-16,-21 0 0,0 21 0,21-22 16,-22 22-16,1 21 0,21-21 15,-21 0-15,0 21 0,21 21 31,0 0-31</inkml:trace>
  <inkml:trace contextRef="#ctx0" brushRef="#br0" timeOffset="79668.32">13420 7451 0,'0'0'0,"0"21"0,0 0 15,21-21-15,-21 21 0</inkml:trace>
  <inkml:trace contextRef="#ctx0" brushRef="#br0" timeOffset="79989.39">13462 7789 0,'0'0'0,"0"22"0,0 20 31,0-21-31,21-21 16,0 0-16,0 0 0,1 0 0,-1 0 16,0-21-16,0 21 0,0-21 0,0 0 15,22-1-15,-22 22 0,21-21 16,-21 0-16,1 0 0,20-21 16,0-1-16,-21 22 0,-21 0 0,0 0 15,-21 0-15,0-1 0,0 22 16,0 0-16,0 0 0,-1 0 15,1 22-15,-21-1 0,21 0 0,0 0 16,-1 0-16,1 22 0,0-22 0,0 21 16,0-21-16,0 22 0,21-22 15,0 21-15,0-21 0,0 22 0,0-22 16,0 0-16,0 0 0,21 0 0,0 0 16,0-21-16,0 0 0,0 0 15,22 0-15,-22 0 0,21 0 16,-21 0-16,22-21 0,-1 21 0,0-21 15</inkml:trace>
  <inkml:trace contextRef="#ctx0" brushRef="#br0" timeOffset="80319.96">14309 7303 0,'0'0'16,"0"-43"-16,21 1 0,-21 0 0,0 20 0,0 1 15,0 42 1,0 1-16,0 20 15,0 0-15,-21 1 0,21-1 0,-22 21 16,1-20-16,21-1 0,-21 22 16,0-22-16,0 0 0,0 1 15,21-1-15,-22 0 0,1-21 0,0 22 16,21-22-16,-21 0 0,21 0 0,0 0 16,-21-21-16,21-21 31,0 0-31,0 0 0,0 0 15,21 0-15,0-1 0,-21 1 0,21-21 16,0 0-16,1 20 0,20-20 16,-21 21-16,0-21 0,22 20 0,-1-20 15,-21 21-15,21 0 0,1 21 0,-1 0 16,-21 0-16</inkml:trace>
  <inkml:trace contextRef="#ctx0" brushRef="#br0" timeOffset="80505.33">14647 7768 0,'-21'21'0,"0"1"16,0-22-16,0 21 0,-1 0 16,1 0-16,0-21 0,0 21 0,0-21 15,0 21-15,-1-21 0,1 0 0,0 0 16,-21 22-16,21-22 0,-1 0 16,1 0-16,0 0 0,0 0 15,0 0 1,0 0-16,21-22 15</inkml:trace>
  <inkml:trace contextRef="#ctx0" brushRef="#br0" timeOffset="81215.36">14393 7557 0,'0'-22'0,"21"22"16,1-21-16,-1 0 15,0 21-15,0 0 0,0-21 16,0 21-16,-21-21 0,22 21 0,-1 0 16,0 0-16,0 0 0,0 0 0,-21 21 15,0 0-15,21 0 0,-21 0 16,0 22-16,0-22 0,0 0 0,0 21 15,0-20-15,0 20 0,0-21 0,-21 0 16,0 0-16,0 22 0,0-22 16,-22 0-16,22 0 0,0-21 15,0 21-15,-21 1 0,20-22 0,1 21 16,0-21-16,0 0 0,0 0 16</inkml:trace>
  <inkml:trace contextRef="#ctx0" brushRef="#br0" timeOffset="85387.73">15960 7472 0,'21'0'15,"0"0"1,-21-21-1,21 21-15,0 0 0,-21-21 0,21 21 16,1-22-16,-1 1 0,0 21 16,0-21-16,0 0 0,0 21 15,1-21-15,-1 0 0,0 21 0,0-22 16,0 1-16,0 21 0,-21-21 0,22 0 16,-1 0-1,-21 0 1,0-1-16,21 22 15,-21-21-15,21 21 16,-21-21-16,21 21 0,0-21 16,-21 0-16,-21 21 31,0 0-15,0 0-16,-21 0 0,20 0 0,1 0 15,0 21-15,-21-21 0,21 21 0,-1 0 16,-20-21-16,21 21 0,0 1 15,0-1-15,21 0 0,0 0 0,-22-21 16,22 21-16,0 0 16,0 1-16,0-1 62,0 0-46,0 0-1,22-21 1,-22 21-16,21-21 16,0 21-1,0-21 1,0 0 0,-21-21 93,0 0-93,0 0-1,0 0 1,0 0-1,0-1-15,0 1 16,0 0-16,0 0 16,0 0-16,0 0 15,0-1-15,0 1 16,0 0 0,-21 21 15,0 0-16,21 21-15,-21 0 0,21 1 16,-21-1-16,21 0 0,0 21 0,0 1 16,-22-22-16,22 21 0,-21 0 0,21 1 15,0-22-15,0 21 0,-21 1 16,21-1-16,-21 0 0,0-21 0,21 22 16,-21-22-16,21 21 0,0-21 15,0 1-15,-22-1 0,22 0 0,0 0 16,0-42 31,0 0-47,0 0 15,0-1-15,0 1 16,0-21-16,0 21 0,0 0 0,0-22 16,22 1-16,-22 0 0,21-1 0,0 1 15,0 0-15,0-22 0,22 22 16,-22-1-16,0 1 0,21 0 0,-21 21 15,22-22-15,-22 22 0,21 0 0,-21 0 16,22 21-16,-22 0 0,21 0 16,-21 0-16,1 0 0,-1 0 15,21 21-15,-21 0 0,-21 0 0,21 0 16,-21 22-16,0-22 0,0 21 0,0-21 16,0 22-16,-21-22 0,0 21 15,-21-21-15,-1 22 0,1-22 0,0 0 16,-1 0-16,1 0 0,0 1 0,21-22 15,-22 21-15,1-21 0,21 0 16,-22 0-16,22 0 0,0 0 0,0 0 16,0 0-16,0 0 0,21-21 0,0-1 15,0 1-15,0 0 16,0 0 0,-43 21-16,43 21 15,21-21-15,1 21 0,-22 0 16,0 1-16,21-1 0,0 0 0,0 0 15,-21 0-15,21 22 0,0-22 0,1 0 16,-1 0-16,0 21 0,0-20 16,0-1-16,22-21 0,-1 21 0,-21 0 15,21-21-15,-20 0 0,20 0 0,0 0 16,1 0-16,-22 0 0,21 0 16,0 0-16,1-21 0,-1 21 0,-21-21 15,22 0-15,-22-1 0,21 1 0,-21 0 16,0 0-16,1 0 15,-1 0-15,-21-1 0,0 1 0,0-21 16,0 21-16,0 0 0,0-1 0,0 1 16,0 0-16,-21 21 15,-1 0 1,1 0-16,0 21 0,21 0 0,0 1 16,0 20-16,-21-21 0,21 0 0,0 22 15,0-22-15,0 0 0,0 0 16,0 0-16,0 0 0,0 1 0,0-1 15,0 0-15,21-21 0,0 0 0,0 21 16,1-21-16,-1 0 0,0 0 16,0 0-16,21 0 0,1-21 15,-22 0-15,21 0 0,1-1 0,20 1 16,-21 0-16,1-21 0,-1 21 0,0-22 16,1 22-16,-1-21 0,0-1 15,-20 22-15,-1 0 0,0-21 0,0 42 16,-21-21-16,0 42 15,0 0 1,-21 0-16,0 0 0,21 0 0,-21 1 16,21-1-16,-22 0 0,22 21 0,0-21 15,0 1-15,0-1 0,0 0 16,0 0-16,0 0 0,0 0 16,0 1-16,0-1 0,0 0 0,22 0 15,-22 0-15,0-42 47,-22 0-31,22 0-16,0 0 0,-21 21 15,0-22-15,21 1 0,-21 21 0,21-21 16,-21 21-16,21 21 31,0 0-31,0 1 0,0-1 16,0 0-16,21-21 15,0 21-15,0-21 0,0 0 0,1 21 16,-1-21-16,21 0 0,-21 0 16,0 0-16,22 0 0,-22 0 0,21 0 15,1-21-15,-22 0 0,21 21 0,0-21 16,-20 0-16,20-1 0,-21 1 16,0 0-16,0 0 0,1 0 0,-1-22 15,0 22-15,-21-21 0,21 21 0,-21-22 16,0 22-16,0 0 0,0 0 15,0 0-15,-21 42 32,21 0-32,-21 0 0,21 0 0,-21 1 15,21 20-15,0-21 0,0 0 16,-22 22-16,22-22 0,0 0 0,0 0 16,0 0-16,0 0 0,22 1 0,-22-1 15,21 0-15,0-21 0,0 21 16,21-21-16,-20 0 0,-1 0 0,21 0 15,-21 0-15,22 0 0,-22 0 0,0 0 16,21 0-16,-21 0 0,1-21 0,-1 0 16,0 0-16,0-1 0,0 1 15,0 0-15,-21 0 0,0-21 0,0-1 16,0 1-16,0 0 0,0 20 16,0-20-16,-21 0 0,0-1 15,0 22-15,0 0 0,0 0 0,-22 0 16,22 21-16,-21 0 0,21 0 0,-22 0 15,22 21-15,-21 0 0,21 0 16,-1 0-16,1 22 0,0-22 0,0 21 16,21-21-16,-21 22 0,21-1 0,0-21 15,0 0-15,0 22 0,0-22 16,21 0-16,0 0 0,0 0 0,0 1 16,1-22-16,20 21 0,-21-21 0,21 0 15,-20 0-15,20 0 0,0 0 16,1 0-16,-1 0 0,0 0 15,1 0-15,-1-21 0,0-1 0,1 1 16,-1 0-16,0 0 0,1 0 0,-1 0 16,-21-22-16,0 22 0,0-21 15,1 21-15,-22-1 0,21 1 0,-21 0 16,0 0-16,0 42 31,-21 0-31,21 0 16,-22 1-16,22-1 0,0 21 15,0-21-15,0 0 0,0 1 0,0-1 16,0 0-16,0 0 0,0 0 0,0 0 16,0 1-16,22-22 15,-1 0-15,0 21 0,0-21 0,0 0 16,0 0-16,1 0 0,-1 0 16,0 0-16,0 0 0,0-21 0,0 21 15,1-22-15,-1 1 0,0 0 0,0 0 16,0 0-16,0 0 0,-21-1 0,22-20 15,-22 21-15,21-21 0,-21 20 16,0 1-16,0 0 0,0 0 16,0 42-1,-21 0 1,-1 0-16,1 1 16,21-1-16,0 21 0,0-21 0,0 0 15,0 1-15,0-1 0,0 0 16,0 0-16,0 0 0,0 0 0,21 1 15,1-22-15,-1 0 0,0 21 16,0-21-16,0 0 0,22 0 0,-22 0 16,21 0-16,-21 0 0,22 0 15,-1-21-15,-21-1 0,21 1 0,-20 21 16,20-42-16,-21 21 0,0 0 0,-21-1 16,0-20-16,21 21 0,-21 0 15,0 0-15,0-1 0,0 1 0,0 0 16,0 0-16,-21 21 15,0 0-15,21 21 47,21-21-47,0 0 16,1 0-16,-1 0 0,0 0 16,0 0-16,0 0 0,0-21 15,1 21-15,-1 0 0,0-21 0,0 21 0,0 0 16,0 0-16,1 0 15,-22 21 1,0 0-16,0 0 16,0 0-16,-22 1 0,22-1 15,0 0-15,-21 0 0,0 0 0,21 22 16,-21-22-16,21 0 0,0 0 0,0 0 16,0 0-16,0 1 0,21-22 15,0 21-15,0-21 16,1 0-16,-1 0 0,0 0 15,0 0-15,21 0 0,-20 0 0,20-21 16,-21-1-16,21 22 0,1-21 16,-22 0-16,21 0 0,1 0 0,-22 0 15,0-1-15,21 1 0,-21 0 16,1 0-16,-22 0 0,21 21 0,0 0 16,-21-21-16,0 42 62,-21-21-46,21-21 31,-21-1-47,21 1 15,-22 0 1,1 21-1,0 0-15,0 21 16,0 0-16,0 1 16,21-1-16,0 0 0,-22 0 15,22 0-15,-21 0 0,21 1 0,0-1 16,0 0-16,0 0 0,0 0 16,0 0-16,21 1 0,1-22 0,-1 21 15,0 0-15,0-21 0,0 21 16,0-21-16,1 0 0,-1 0 0,21 21 15,-21-21-15,22 0 0,-1 0 0,-21 0 16,21 0-16,-20 0 0,20 0 16,-21-21-16,0 21 0,22-21 15,-22 0-15,0 0 0,21 21 0,-21-43 16,1 22-16,-22 0 0,21 0 0,0-22 16,-21 22-16,0-21 0,0 21 15,0 0-15,0-1 0,0 1 0,0 0 16,-21 21-16,0 0 15,-1 21-15,1 0 16,21 1-16,0-1 0,-21 0 0,0 0 16,21 0-16,0 22 0,0-22 0,0 0 15,0 0-15,0 0 0,0 0 0,0 1 16,0-1-16,21-21 16,0 21-16,0-21 0,1 0 15,-1 21-15,0-21 0,21 0 0,-21 0 16,1 0-16,-1 0 0,0-21 0,0 21 15,0-21-15,0 21 0,1-21 16,-22-1-16,21 1 0</inkml:trace>
  <inkml:trace contextRef="#ctx0" brushRef="#br0" timeOffset="85883.34">22627 7281 0,'0'0'0,"0"43"32,-21-22-32,0 21 0,0-21 0,21 1 15,-22 20-15,22-21 0,-21 21 0,21-20 16,0-1-16,-21 0 16,21 21-16,-21-21 0,21 1 0,0-1 15,-21-21-15,21 21 0,0 0 0,21-21 31,0 0-31,0 0 16</inkml:trace>
  <inkml:trace contextRef="#ctx0" brushRef="#br0" timeOffset="86247.75">22796 6922 0,'0'0'0,"-21"-22"0,0 22 16,0 0-16,0 0 0,0 22 0,-1-1 16,1 0-16,21 0 0,0 0 0,-21 0 15,21 1-15,0-1 0,0 0 16,21 0-16,0-21 16,22 21-16,-22-21 0,0 0 0,21 0 15,1 0-15,-22 0 0,21-21 16,-21 0-16,1 21 0,-1-21 0,0 0 15,0 21-15,-21-22 0,0 1 0,0 0 16,0 0-16,0 0 16,-21 0-16,0 21 0,0 0 15,-1-22-15,1 22 0,0 0 0,0 0 16,0 0-16,0 22 0,21-1 16,-22 0-16,22 0 0,0 0 15,0 0-15,0 1 0,0 20 0,0-21 16,22 0-16,-22 0 0,21 1 15,0 20-15,21-21 0</inkml:trace>
  <inkml:trace contextRef="#ctx0" brushRef="#br0" timeOffset="86331.91">23326 7303 0,'0'0'0,"0"-43"0</inkml:trace>
  <inkml:trace contextRef="#ctx0" brushRef="#br0" timeOffset="86727.98">23326 7281 0,'0'22'16,"0"-1"-16,0 0 0,0 21 0,0-21 15,0 1-15,0-1 0,-22 0 0,22 0 16,0 0-16,0 0 0,-21 1 16,21-1-16,-21 0 0,21-42 46,0 0-30,0-1-16,0 1 0,0 0 0,0 0 16,0 0-16,21-22 0,0 22 15,1-21-15,-1 0 0,0-1 0,21 22 16,-21-21-16,22-1 0,-1 22 0,0 0 16,22 0-16,-22 0 0,1 21 15,-1 0-15,0 0 0,-21 0 0,22 0 16,-22 21-16,0 0 0,-21 21 0,0-20 15,0-1-15,0 21 0,0 0 16,0-20-16,-21 20 0,0-21 0,0 21 16,-1-20-16,22-1 0,-21 0 15,0 0-15,0 0 0,21 0 16,0 1-16,-21-22 16,42 0-1,0-22 1,0 22-16</inkml:trace>
  <inkml:trace contextRef="#ctx0" brushRef="#br0" timeOffset="87140.31">24469 7133 0,'0'0'16,"42"-21"-16,21 0 16,-63 0-16,-21 21 15,0 0-15,0 0 0,-21 0 16,-1 0-16,22 21 0,-21 0 0,-1-21 15,22 21-15,-21 0 0,21 1 16,0-1-16,-1 0 0,1 0 0,21 0 16,0 0-16,0 1 15,21-22-15,1 0 0,-1 21 16,21-21-16,-21 0 0,22 21 0,-22-21 16,21 21-16,-21-21 0,22 21 0,-22-21 15,21 21-15,-21 1 0,22-22 16,-22 21-16,0 0 0,0-21 15,-21 21-15,0 0 0,0 0 16,0 1-16,-21-22 0,-21 21 16,20-21-16,-20 0 0,0 21 0,-1-21 15,1 0-15,21 0 0,-21 0 0,-1 0 16,22 0-16,0 0 0,0 0 0,0-21 16,-1 21-16,1-21 0,0 21 15,21-22-15,0 1 0,0 0 16,0 0-1,21 21 1,0 0-16,1 0 0,-1-21 0</inkml:trace>
  <inkml:trace contextRef="#ctx0" brushRef="#br0" timeOffset="87248.32">25061 7218 0</inkml:trace>
  <inkml:trace contextRef="#ctx0" brushRef="#br0" timeOffset="87379.33">24998 7345 0,'-43'85'31,"22"-64"-31,21 0 0,-21 0 0,21 0 16,-21 0-16,0 1 0,21-1 16,0 0-16,0 0 0,0 0 0,0 0 15,0-42 16,0 0-15</inkml:trace>
  <inkml:trace contextRef="#ctx0" brushRef="#br0" timeOffset="87468.62">25104 7091 0,'0'0'0,"0"-21"0</inkml:trace>
  <inkml:trace contextRef="#ctx0" brushRef="#br0" timeOffset="87581.31">25379 7239 0,'63'21'0</inkml:trace>
  <inkml:trace contextRef="#ctx0" brushRef="#br0" timeOffset="88274.14">25908 7324 0,'0'0'0,"0"-21"0,0-43 15,-21 64-15,0-21 0,-1 0 16,1 21-16,0 0 0,-21 0 0,-22 0 16,22 0-16,0 0 15,20 21-15,-20 0 0,21 0 0,-21 22 16,20-22-16,1 0 0,0 21 0,0-21 15,21 22-15,-21-22 0,21 21 16,0-21-16,0 1 0,0-1 0,21 0 16,0-21-16,21 21 0,-20-21 0,-1 0 15,21 0-15,-21 0 0,22 0 0,-22 0 16,21 0-16,0-21 0,1 21 16,-22-21-16,21 0 0,1-22 15,-22 22-15,21-21 0,-21 21 0,0-22 16,22-20-16,-22 20 0,0 1 15,0-21-15,0 20 0,1 1 0,-1 0 16,0-1-16,0 1 0,0 0 0,-21-1 16,21 22-16,-21 0 0,22 0 15,-44 21 1,1 21-16,0 0 0,21 0 16,-21 22-16,0-22 0,0 21 15,-1 0-15,1 1 0,21-1 16,0 0-16,0 1 0,0-1 0,0 0 0,0 1 15,0-1-15,0 0 16,0-20-16,21 20 0,-21-21 0,22 0 16,-1 0-16,0 1 0,0-1 0,0-21 15,0 0-15,22 0 0,-22 0 16,0 0-16,21 0 0,-20-21 0,-1 21 16,21-22-16,-21 1 0,0 0 0,22-21 15,-22 21-15,0-1 0,0-20 0,-21 0 16,0 21-16,21-1 0,-21-20 15,0 21-15,0 0 0,-21 21 16,0 0-16,0 0 16,0 21-16,0 0 0,21 0 15,-22 0-15,1 22 0,21-22 0,-21 21 16,21-21-16,0 1 0,0 20 0,0-21 16,0 0-16,0 0 0,0 1 15,0-1-15,0 0 0,21 0 0,0-21 16,64 21-1,-64-21-15,0 0 0,22-21 16,-22 0-16,0 0 0,0 0 16</inkml:trace>
  <inkml:trace contextRef="#ctx0" brushRef="#br0" timeOffset="88691.98">27940 7514 0,'0'0'0,"21"0"16,0-21-1,-21 0 1,0 0-16,0 0 16,0-1-16</inkml:trace>
  <inkml:trace contextRef="#ctx0" brushRef="#br0" timeOffset="88756.42">27707 7070 0,'0'0'0,"-21"-21"0</inkml:trace>
  <inkml:trace contextRef="#ctx0" brushRef="#br0" timeOffset="89716.33">27559 6985 0,'63'0'15,"-20"0"-15,-1 21 0,0-21 16,22 0-16,-22 0 0,43 0 16,-22 0-16,22 0 0,-21 0 15,20 0-15,-20-21 0,20 21 0,-20-21 16,-1 21-16,1-21 0,-1 21 15,-20-21-15,-1-1 0,0 1 0,1 0 16,-22-21-16,0 21 0,0-1 16,-21-20-16,0 21 0,0 0 0,0 0 15,0-1-15,0 1 0,-21 21 32,0 0-32,21 21 0,-21 1 15,21-1-15,0 0 0,-21 0 16,21 0-1,21-21 32,-21-21-31,0 0-16,0 0 0,0 0 16,0-1-16,0 1 0,0 0 15,0 0-15,-21 0 0,-1 0 16,1 21-16,0 0 15,0 0-15,0 0 0,21 21 16,0 0-16,-21 0 0,21 0 16,-22 22-16,1-1 0,21 0 15,0 1-15,-21-1 0,0 0 0,21 1 16,-21-1-16,0 0 0,21 1 0,-22-1 16,1 0-16,21 1 0,-21-1 15,21 0-15,0-21 0,-21 22 0,21-22 16,0 0-16,0 0 0,0 0 0,0 1 15,-21-22-15,21-22 32,0 1-32,0 0 15,0 0-15,0 0 0,0 0 16,21-1-16,0-20 0,-21 21 16,21 0-16,0-22 0,1 22 0,-1 0 15,0 0-15,0 21 0,0-21 16,0 21-16,1 0 0,-1 0 0,0 0 15,0 0-15,0 0 0,-21 21 0,0 0 16,0 0-16,0 0 0,0 1 16,0-1-16,0 21 0,0-21 0,0 0 15,0 1-15,0-1 0,0 0 0,0 0 16,21 0-16,1 0 0,-1-21 16,0 0-16,0 22 0,0-22 0,22 0 15,-22 0-15,21 0 0,0 0 0,1 0 16,-1-22-16,-21 1 0,22 21 15,-1-21-15,-21 0 0,21-21 16,-20 20-16,-1-20 0,0 21 0,0-21 16,-21 20-16,0-20 0,0 21 0,0-21 15,0 20-15,0 1 0,-21 21 16,0 0 0,0 0-16,-22 0 0,22 21 0,0 1 15,0-1-15,0 0 0,21 21 16,0-21-16,-22 1 0,22-1 0,0 21 15,0-21-15,0 0 0,0 1 16,0-1-16,22 0 0,-1 0 16,0-21-16,0 21 0,0-21 0,0 0 15,1 0-15,-1 0 0,21 0 0,-21 0 16,0 0-16,1-21 0,-1 0 16,0 21-16,-21-42 0,0 20 0,0 1 15,0 0-15,0 0 0</inkml:trace>
  <inkml:trace contextRef="#ctx0" brushRef="#br0" timeOffset="89880.94">28088 6604 0,'0'-21'0,"0"42"0,0-63 0</inkml:trace>
  <inkml:trace contextRef="#ctx0" brushRef="#br0" timeOffset="90059.36">28130 6498 0,'0'0'0,"0"21"15,0 1-15,0-1 16,0 0-16,0 0 0,-21 21 16,21 1-16,-21-1 0,21 0 0,-21 1 15,0-1-15,0 0 0,-1 1 0,1-1 16,0 22-16,21-22 15,-21 0-15,21 1 0,-21-22 0,21 21 16,0 0-16,0-20 0,0-1 0,0 0 16,0 0-16,21-21 15,0 0-15,0 0 0,0 0 0,1 0 16,-1 0-16,21-21 0</inkml:trace>
  <inkml:trace contextRef="#ctx0" brushRef="#br0" timeOffset="90684.26">30332 6519 0,'42'0'16,"-21"0"0,0 0-16,1 0 0,-1 0 0,0 0 15,0-21-15,0 0 0,43 0 0,-22 21 16,0 0-16,1-21 0,-22 21 16,21-21-16,-21-1 0,1 22 15,-22-21-15,0 0 0,-43 21 16,22 0-16,0 0 15,-21 0-15,-1 0 0,-20 0 0,20 0 16,1 21-16,-21 0 0,20-21 16,1 22-16,0-1 0,-22 0 0,43 0 15,0 0-15,21 0 0,0 1 0,0-1 16,0 0-16,0 0 0,21 0 16,64 0-16,-64-21 0,-21 22 0,42-1 15,-21-21-15,0 21 0,22 0 0,-22 0 16,0 0-16,0 1 0,22-1 15,-22 0-15,0 0 0,0 0 16,-21 0-16,0 1 0,21-1 0,-21 21 16,0-21-16,0 0 0,0 1 15,-21-1-15,0-21 0,0 21 0,0 0 16,-1-21-16,-20 0 0,21 21 0,-21-21 16,-1 0-16,22 0 0,-21 0 15,-1 0-15,22 0 0,-21 0 0,21-21 16,0 21-16,-1-21 0,1 0 0,21 0 15,0-1 1,0 1-16,0 0 16,21 21-16,1-21 0,-1 21 0,21-21 15,-21 0-15,22 21 0,-22-22 16,21 1-16,-21 21 0</inkml:trace>
  <inkml:trace contextRef="#ctx0" brushRef="#br0" timeOffset="91356.33">30819 6879 0,'0'0'16,"21"0"-16,42 0 15,-20 0-15,-22 0 0,0 0 0,21 0 16,-21 0-16,22-21 16,-22 21-16,0-21 0,0 21 0,0-21 15,1 0-15,-22-1 0,0 1 16,0 0-16,0 0 0,-22 21 15,1 0-15,0 0 0,0 0 16,0 0-16,-22 0 0,22 21 16,0-21-16,0 21 0,0 0 0,0 1 15,-1-1-15,22 21 0,0-21 16,0 0-16,0 1 0,0-1 0,0 0 16,0 0-16,22 0 0,-1 0 15,0 1-15,0-22 0,21 0 16,-20 21-16,20-21 0,0 0 15,-21 0-15,22 0 0,-22 0 0,0 0 16,0 0-16,0 0 0,1-21 16,-1-1-16,-21 1 0,0 0 0,0 0 15,21 0-15,0 0 0,-21-1 16,21 1-16,-21-21 0,21 21 0,1 0 16,-1-1-16,0 1 0,-21 0 15,21 0-15,0 21 0,0 0 0,1 0 16,-1 0-16,0 0 0,-21 21 15,21 0-15,-21 0 0,0 1 16,0-1-16,0 0 0,0 0 0,0 0 16,0 0-16,0 1 15,0-1-15,0 0 0,0 0 0,0 0 16,0 0-16,0 1 0,-21-22 47,21-22-47,-21 1 15,21 0-15,0 0 0,0 0 16,0 0-16,0-1 0,0 1 16,21 0-16,0 0 0,-21 0 0,21 0 15,0-1-15,1 1 0,-1 21 16,0-21 0,0 21-16,0 0 0,0 0 15,1 0-15,-1 0 0,0 0 16,0-21-16</inkml:trace>
  <inkml:trace contextRef="#ctx0" brushRef="#br0" timeOffset="92363.92">31940 6646 0,'0'0'15,"0"22"17,0-1-17,0 0-15,0 0 0,0 0 16,0 0-16,0 1 0,22-1 15,-1 0-15,0 0 0,-21 0 16,21 0-16,0 1 0,0-1 16,1 0-16,-1 0 15,0-21-15,-21-21 32,0 0-32,0 0 15,0-1-15,0 1 16,21 0-16,-21 0 0,21-21 0,0 20 15,-21 1-15,22 0 0,-1 0 16,-21 0-16,21 0 0,0-1 16,0 22-16,0 0 15,1 0 1,-1 0-16,0 0 0,0 0 16,0 0-16,-21 22 15,21-22-15,1 0 16,-22 21-16,21-21 47,0-21-32,0 21 1,0-22 0,-21 1-16,0 0 15,-21 21 16,0 0-31,0 0 0,0 21 16,-1 0-16,1 1 0,0-1 16,0 0-16,0 0 0,21 0 0,0 0 15,0 1-15,0-1 0,0 0 16,0 0-16,0 0 0,21-21 16,0 21-16,0-21 0,0 0 0,1 0 15,20 0-15,-21 0 16,0 0-16,0 0 0,1 0 15,-1-21-15,0 0 16,0 0-16,0 0 0,0 0 0,1-1 16,-22 1-16,21 0 0,0 0 15,0 0-15,0 0 0,0 21 0,1-22 16,-1 22-16,0 0 0,0 0 16,0 0-16,0 0 15,-21 22-15,0-1 16,22-21-16,-22 21 0,0 0 0,0 0 15,0 0-15,0 1 0,0-1 16,0 0-16,0 0 0,0 0 16,-22 0-1,1-21 1,0 0 0,0 0-1,21-21-15,0 0 16,0 0-16,0 0 15,0 0-15,21-1 0,0 1 0,0 0 16,1 0-16,-1-21 0,0 20 16,0 1-16,0 0 0,0 0 0,1 0 15,-1 21-15,0-21 0,0 21 16,0 0-16,0 0 0,1 0 16,-1 0-16,0 0 0,0 0 15,-21 21 1,0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02:43.6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2074 699 0,'21'0'15,"-21"-22"-15,22 22 16,-22-21 15,0 0 0,0 0-31,0 0 32,-22 21-32,1-21 15,0 21-15,0 0 0,0 0 16,0 0-16,-1 0 0,-20 0 15,21 0-15,0 0 0,-22 0 0,22 0 16,-21 0-16,21 0 0,-22 21 16,22-21-16,-21 21 0,21 0 0,-22 0 15,1 0-15,21 1 0,-21-1 16,20 0-16,-20 21 0,21 1 16,-21-1-16,20 0 0,-20 1 0,21-1 15,0 21-15,0-20 0,-1-1 16,22 22-16,0-22 15,0 0-15,0 1 0,0-1 0,0 0 16,0 1-16,0-1 0,22 0 16,-1-21-16,0 22 0,0-22 0,21 0 15,1 0-15,-22 0 0,21 1 16,1-22-16,-1 0 0,0 0 16,1 0-16,-1 0 0,0 0 0,1-22 15,-22 1-15,21 21 0,0-21 16,-20 0-16,-1 0 0,21 0 0,-21 21 15,0-22-15,1 1 0,-1 0 16,-21-21-16</inkml:trace>
  <inkml:trace contextRef="#ctx0" brushRef="#br0" timeOffset="36.58">2222 1312 0,'43'-21'0</inkml:trace>
  <inkml:trace contextRef="#ctx0" brushRef="#br0" timeOffset="101.78">2434 1080 0,'0'0'0,"0"-22"0</inkml:trace>
  <inkml:trace contextRef="#ctx0" brushRef="#br0" timeOffset="310.91">2392 995 0,'-21'0'31,"21"21"-31,-22 0 0,1 0 0,0 1 16,0-1-16,0 21 0,0 0 15,-1-20-15,1 20 0,0 0 0,0-21 16,21 22-16,0-22 0,0 21 15,0-21-15,0 1 0,0-1 16,0 0-16,0 0 0,21 0 16,0-21-16,0 0 0,1 0 15,-1 0-15,21 0 0,0 0 0,-20 0 16,20-21-16,0 0 0,1 21 16,-1-21-16,-21 0 0,21-22 0,-20 1 15</inkml:trace>
  <inkml:trace contextRef="#ctx0" brushRef="#br0" timeOffset="799.79">2646 1101 0,'-85'0'32,"64"0"-32,-21 0 0,20 0 15,1 0-15,-21 0 0,21 0 0,42 0 47,0 0-47,0 0 0,22 0 16,-22 0-16,21-21 0,-21 21 15,22-22-15,-1 22 0,0 0 0,-21-21 16,22 0-16,-1 21 0,-21 0 16,22-21-16,-22 21 0,21 0 15,-21 0-15,0 0 0,1 21 16,-1 0-16,-21 0 0,0 1 16,0-1-16,0 0 0,0 21 15,0-21-15,0 1 0,0-1 0,0 21 16,0-21-16,0 0 0,0 1 15,0-1-15,0 0 0,0 0 0,0 0 16,0 0-16,0 1 16,0-1-16,-21-21 47,21-21-32,0-1-15,0 1 16,0 0-16,0 0 0,0-21 15,0 20-15,21-20 0,-21 21 0,21-21 16,0-1-16,0 1 0,0 21 16,1-22-16,-1 1 0,21 21 0,-21 0 15,22 0-15,-1-1 0,-21 1 16,21 0-16</inkml:trace>
  <inkml:trace contextRef="#ctx0" brushRef="#br0" timeOffset="931.39">3598 1228 0,'0'0'0,"0"21"0,-21 21 15,21-21-15,-21 22 0,0-22 16,0 0-16,-1 21 0,1-20 0,0-1 16,0 0-16,0 0 0,21 0 15,0 0-15,-21-21 0,21 22 16,-22-22-16,1 0 0</inkml:trace>
  <inkml:trace contextRef="#ctx0" brushRef="#br0" timeOffset="985.11">3260 1376 0,'0'-21'16</inkml:trace>
  <inkml:trace contextRef="#ctx0" brushRef="#br0" timeOffset="1402.83">2498 1122 0,'0'-21'16,"21"21"-16,0 0 0,0 0 15,0 0 1,0 0-16,1 0 0,-22 21 16,21 0-16,0 0 15,-21 0-15,0 1 0,0-1 0,-21 0 16</inkml:trace>
  <inkml:trace contextRef="#ctx0" brushRef="#br0" timeOffset="1443.93">2582 1418 0,'0'0'15</inkml:trace>
  <inkml:trace contextRef="#ctx0" brushRef="#br0" timeOffset="2026.81">3302 931 0,'0'-21'31,"0"0"0,21 21-31,0 0 16,0 0-16,1 0 0,-1 0 15,0 0-15,0 0 0,0 0 16,0 0-16,1 0 16,-1 0-16,0 21 0,-21 0 0,21-21 15,-21 22-15,21-1 0,-21 21 16,0-21-16,0 0 0,0 22 0,0-22 15,0 21-15,-21-21 0,0 22 16,0-22-16,21 0 0,-21 21 0,-1-20 16,1-1-16,0 21 15,0-21-15,0 0 0,0-21 0,21 22 16</inkml:trace>
  <inkml:trace contextRef="#ctx0" brushRef="#br0" timeOffset="2092.79">3450 1482 0,'21'-21'15</inkml:trace>
  <inkml:trace contextRef="#ctx0" brushRef="#br0" timeOffset="2887.05">4149 677 0,'21'0'15,"-21"-21"1,21 21-1,0-21 1</inkml:trace>
  <inkml:trace contextRef="#ctx0" brushRef="#br0" timeOffset="3931.48">4106 635 0,'0'0'0,"21"-21"15,1 21 1,-22-21-16,0 0 16,21-1-16,0 1 15,-21 0-15,21 21 16,-21-21-16,0 0 16,-21 21 30,21 21-46,-21 0 16,21 0-16,-21 0 0,21 22 16,-22-22-16,22 21 0,0 1 0,-21-1 15,0 21-15,21-20 0,-21 20 16,0-20-16,21 20 0,0-21 0,0 1 16,-21-1-16,21 0 0,-22 1 15,22-1-15,0-21 0,0 22 0,0-22 16,0 0-16,0 0 15,0 0-15,0 0 0,22-21 16,-22 22-16,21-22 16,0 0-16,0 0 0,0 0 15,0 0-15,-21-22 16,22 22-16,-1-21 0,0 0 0,0 0 16,0 0-16,0 0 0,1-1 15</inkml:trace>
  <inkml:trace contextRef="#ctx0" brushRef="#br0" timeOffset="4267.92">3937 1058 0,'21'0'31,"0"0"-16,0 0-15,1 0 0,-1 0 0,21-21 16,-21 21-16,22 0 0,-22-21 0,21 0 16,0 21-16,-20-21 0,20 21 15,-42-21-15,296 126 125</inkml:trace>
  <inkml:trace contextRef="#ctx0" brushRef="#br0" timeOffset="4343.82">4614 1101 0,'21'0'0,"1"0"0</inkml:trace>
  <inkml:trace contextRef="#ctx0" brushRef="#br0" timeOffset="4872.85">5122 995 0,'0'21'16,"0"-42"-16,-21 42 0</inkml:trace>
  <inkml:trace contextRef="#ctx0" brushRef="#br0" timeOffset="6031.59">4953 1122 0,'0'21'47,"0"0"-16,21-21 0,0 0-31,0 0 16,1 0-16,-22-21 0,21 21 0,0-21 16,0 0-16,0 21 15,-21-21-15,21-1 0,-21 1 16,0 0-16,0 0 0,0 0 16,0 0-16,0-1 0,0 1 15,0 0-15,-21 21 0,21-21 16,-21 21-16,0 0 0,0 0 15,0-21-15,-1 21 0,1 0 16,0 0-16,0 0 0,0 21 0,0 0 16,-1-21-16,1 21 0,0 0 15,0 22-15,21-22 0,-21 0 0,0 21 16,21-20-16,-22-1 0,22 21 0,0-21 16,0 0-16,0 1 0,0 20 15,0-21-15,0 0 0,0 0 16,22 1-16,-1-1 0,0-21 15,0 0-15,0 21 0,0-21 0,1 0 16,20 0-16,-21 0 0,21 0 16,-20 0-16,-1 0 0,21 0 15,-21-21-15,0 21 0,22-21 0,-22-1 16,0 1-16</inkml:trace>
  <inkml:trace contextRef="#ctx0" brushRef="#br0" timeOffset="6602.82">5609 868 0,'0'0'0,"-21"0"16,0 0 0,0 0-16,-1 0 15,22 21-15,0 0 0,0 0 16,0 1-16,0 20 0,0-21 15,-21 0-15,21 0 0,0 1 16,0 20-16,0-21 0,0 0 0,0 0 16,-21 1-16,21-1 0,0 0 0,0 0 15,0 0-15,0 0 0,0 1 16,-21-44 46,21 1-62,0 0 0,0 0 16,0 0-16,0 0 0,0-1 0,0-20 16,21 21-16,0-21 0,-21 20 15,21-20-15,1 21 0,20-21 0,-21 20 16,0 1-16,22-21 0,-22 21 16,21 0-16,0 21 0,1-22 0,-22 22 15,21 0-15,-21 0 0,1 0 16,20 0-16,-21 22 0,0-1 0,0 0 15,-21 21-15,0 1 0,0-22 16,22 21-16,-22-21 0,0 22 0,0-1 16,0-21-16,0 0 0,0 22 15,-22-22-15,22 0 0,-21 0 16,21 0-16,0 0 0,0 1 16,-21-1-16,21 0 15,0-42 16,0 0-31</inkml:trace>
  <inkml:trace contextRef="#ctx0" brushRef="#br0" timeOffset="6951.79">6562 423 0,'0'0'0,"-22"0"16,1 0-1,0 22-15,0-1 16,21 0-16,0 0 0,-21 0 0,0 22 16,-1-1-16,22 0 0,-21 1 0,21-1 15,-21 0-15,21 1 0,-21 20 16,21-21-16,0 1 0,-21-1 15,21 0-15,-21 1 0,21-1 16,0 0-16,0-20 0,0 20 0,0-21 16,0 0-16,0 0 0,0 1 15,0-1-15,21-21 16,0 0-16,0 0 0,0 0 16,0 0-16,1-21 0,-1 21 15,0-22-15,0 1 0,0 0 0,0-21 16,1 21-16</inkml:trace>
  <inkml:trace contextRef="#ctx0" brushRef="#br0" timeOffset="7215.93">6265 804 0,'0'0'0,"-21"0"31,42 0-15,0 0-16,1 22 15,-1-22-15,21 0 0,-21 0 16,0 0-16,22 0 0,-22 0 0,21 0 16,-21 0-16,1 0 0,-1-22 15,0 22-15,0 0 0,-21-21 16</inkml:trace>
  <inkml:trace contextRef="#ctx0" brushRef="#br0" timeOffset="7895.83">7556 529 0,'0'0'0,"-63"0"32,42 0-32,0 0 15,-1 0-15,44 0 31,-1 0-31,21 0 16,0 0-16,1 0 0,20 0 16,-20 0-16,20 0 0,1 0 0,-1 0 15,1 0-15,20 0 0,-20-21 16,-1 21-16,1 0 0,-22 0 0,22 0 16,-22-21-16,0 21 0,1 0 15,-22 0-15,0 0 0,0 0 0,-42 0 31,0 0-15,0 0-16,-1 0 0,1 0 0,-21 0 16,21 0-16,0 0 0,-1 0 15,1 0-15,0 0 0,0 21 0</inkml:trace>
  <inkml:trace contextRef="#ctx0" brushRef="#br0" timeOffset="8190.77">8149 508 0,'-21'0'0,"0"0"32,21 21-17,-21 0-15,-1 1 16,22-1-16,-21 0 0,21 0 16,0 0-16,0 22 0,-21-1 0,21-21 15,-21 21-15,21 1 0,-21-1 16,21 0-16,0 1 0,0-22 0,0 21 15,-21-21-15,21 22 0,0-22 16,0 0-16,0 0 0,0 0 0,0 1 16,0-1-16,0 0 0,0 0 15,21-21 17,0-21-32,0 0 15,0 21-15,-21-21 0,21-1 0</inkml:trace>
  <inkml:trace contextRef="#ctx0" brushRef="#br0" timeOffset="8843.67">8572 741 0,'0'-21'32,"-21"42"-17,0 0 1,0 0-16,21 0 0,0 22 15,-21-22-15,0 0 0,21 21 16,0-20-16,0-1 0,0 21 0,-22-21 16,22 0-16,0 1 0,0-1 15,0 0-15,0 0 0,22 0 16,-1-21-16,0 0 0,21 0 16,-21 0-16,1 0 0,20 0 15,-21-21-15,21 0 0,1 21 0,-22-21 16,21 0-16,-21-1 0,22 1 15,-22 0-15,0-21 0,0 21 0,0-1 16,1 1-16,-22-21 0,0 21 16,0 0-16,21-1 0,-21 1 15,0 0-15,0 42 47,-21 0-47,21 1 16,-22-1-16,22 21 0,0-21 15,-21 22-15,21-22 0,-21 21 0,0 0 16,21 1-16,0-1 0,0 0 16,-21 1-16,21-1 0,-21 0 0,21 22 15,-22-22-15,22 1 0,0-1 16,0 21-16,-21-20 0,0 20 16,21-20-16,-21-1 0,21 21 0,0-20 15,-21-1-15,0 0 0,-1 1 0,1-22 16,0 21-16,0-21 0,0 1 15,-22-1-15,22 0 0,0-21 0,-21 0 16,21 0-16,-22 0 0,22 0 0,0 0 16,-21 0-16,20 0 0,1-21 15,-21 0-15,21-1 0,0 22 0,-1-21 16,22 0-16,0 0 0,-21 0 0,21 0 16,0-1-16,0 1 0,0 0 15,0 0-15,0 0 0,0 0 16,21-1-16,-21 1 0,22 0 15,-1 0-15</inkml:trace>
  <inkml:trace contextRef="#ctx0" brushRef="#br0" timeOffset="9259.76">9313 847 0,'0'-21'15,"0"42"1,0 0-16,0 0 16,0 21-16,0-20 0,0 20 15,-21 0-15,21 1 0,0 20 0,0-21 16,0 22-16,0-22 0,0 1 0,0 20 15,0 1-15,-21-22 0,21 21 16,-21 1-16,0-22 0,21 22 0,0-22 16,-22 22-16,22-22 0,-21 0 0,21 1 15,-21-1-15,21-21 0,-21 21 16,21-20-16,0-1 0,0 0 0,-21 0 16,21 0-16,0 0 15,-21-21-15,21-21 31,0 0-31,0 0 16,21-21-16,-21 20 16,21 1-16,-21-21 0,0 0 0,0 20 15</inkml:trace>
  <inkml:trace contextRef="#ctx0" brushRef="#br0" timeOffset="9600.06">9292 1122 0,'0'0'0,"0"-148"31,21 127-31,-21-1 0,0 1 16,21 0-16,-21 0 0,22 0 15,-1 0-15,-21-1 0,21 1 0,0 0 16,0 21-16,0 0 0,22-21 16,-22 21-16,21 0 0,-21 0 0,22 0 15,-22 0-15,0 21 0,0 0 0,-21 22 16,0-22-16,0 21 0,0-21 15,0 22-15,-21-1 0,0-21 0,0 21 16,0 1-16,-22-22 16,1 0-16,21 21 0,-22-20 0,22-1 15,-21-21-15,21 21 0,0 0 0,-1-21 16,1 0-16,0 21 0,0-21 16,42 0 15,0 0-31,-21-21 0,21 0 15,1 21-15,-1-21 0,0 21 0</inkml:trace>
  <inkml:trace contextRef="#ctx0" brushRef="#br0" timeOffset="10078.91">9948 1080 0,'43'-22'31,"-22"22"-31,0 0 0,0 0 0,0-21 16,0 0-16,1 21 15,20-21-15,-21 0 0,0 21 0,0-21 16,1-1-16,-1 1 0,0 21 16,0-21-16,-21 0 0,21 0 0,-21 0 15,0-1-15,0 1 0,0 0 16,0 0-1,-21 21-15,0 0 0,0 0 16,0 0-16,-1 21 16,1 0-16,0 0 0,0 1 0,0 20 15,0-21-15,21 21 0,-22 1 0,1-1 16,21-21-16,-21 22 0,21-1 16,0-21-16,0 0 0,0 22 0,0-22 15,0 0-15,21 0 0,0 0 16,1-21-16,-1 21 0,0-21 0,0 0 15,0 22-15,22-22 0,-22 0 0,0 0 16,21 0-16,-21 0 16,1 0-16,-1 0 0,21 0 0,-21-22 15,0 22-15,-21-21 0,22 0 0,-1 0 16,0 21-16,-21-21 0,0 0 16,21 21-16,-21-22 0,0 1 0,0 0 15,-21 21-15,0-21 16,0 21-16</inkml:trace>
  <inkml:trace contextRef="#ctx0" brushRef="#br0" timeOffset="10967.75">1312 1778 0,'0'0'0,"0"21"0,-21-21 16,0 21-16,0-21 15,21 22-15,0-1 16,0 0-1,21 0 1,0-21-16,0 0 16,22 0-16,-22 0 0,0 0 0,21 0 15,1 0-15,-22 0 0,42 0 16,-20 0-16,-1 0 0,21 0 0,-20-21 16,20 21-16,1 0 0,-1-21 15,1 21-15,20 0 0,-20 0 0,21-21 16,20 21-16,-20 0 15,21 0-15,0-22 0,0 22 0,-1 0 16,1 0-16,21-21 0,0 21 16,0 0-16,21 0 0,1-21 0,-1 21 15,0 0-15,21 0 0,1-21 0,-1 0 16,0 21-16,1 0 0,20-21 16,-21 21-16,22 0 0,-1-22 0,-20 22 15,20-21-15,1 0 0,-22 0 31</inkml:trace>
  <inkml:trace contextRef="#ctx0" brushRef="#br0" timeOffset="11363.53">10583 1418 0,'43'0'0,"-1"0"0,21 0 15,1 0-15,-1 0 0,22 0 0,-21 0 16,-1 0-16,1 0 0,-22 0 15,0 0-15,1 0 0,-22 0 0,0 0 16,0 0-16,-21 21 31,-21 1 1,0-22-17</inkml:trace>
  <inkml:trace contextRef="#ctx0" brushRef="#br0" timeOffset="11680.2">11155 1693 0</inkml:trace>
  <inkml:trace contextRef="#ctx0" brushRef="#br0" timeOffset="15104.78">5800 1778 0,'0'0'0,"0"21"78,21-21-62,0 0-1,0 0-15,0 0 0,0 0 16,1 0-16,-1 0 0,0 0 16,0 0-16,0 0 15,0 0 1,1 0-1,-1 0 1,0 0-16,0 0 0,0 0 16,0-21-1,1 21-15,-1 0 0,0 0 0,0 0 16,0 0-16,0 0 0,1 0 16,-1 0-16,21 0 0,-21 0 0,22 0 15,-22 0-15,21 0 0,0 0 0,-20 0 16,20 0-16,0 0 0,-21 0 15,22 0-15,-22 0 0,21 0 0,-21 0 16,1 0-16,-1 0 0,0 0 16,0 0-16,0 0 15,0 0 1,1 0-16,-1 0 16,0 0-16,0 0 0,0 0 15,0 0-15,1 0 16,-1 0-16,0 0 0,21 0 0,-21 0 15,22 0-15,-22-21 0,21 21 0,1 0 16,-22 0-16,42 0 0,-20 0 16,-1 0-16,0 0 0,1 0 0,20 0 15,-21 0-15,22 0 0,-1 0 16,1 0-16,-1 0 0,1 0 0,-1 0 16,1 0-16,-1 0 0,1-21 0,-1 21 15,1 0-15,21 0 0,-22 0 16,1 0-16,20 0 0,-20 0 15,20-21-15,-20 21 0,-1 0 16,22 0-16,-21 0 0,-1 0 0,-21 0 16,22-22-16,-22 22 0,22 0 0,-22 0 15,22 0-15,-22 0 0,0 0 16,22 0-16,-22 0 0,0 0 0,22 0 16,-22 0-16,1 0 0,20 0 15,-21 0-15,1 0 0,-1-21 0,0 21 16,-20 0-16,20 0 0,-21 0 0,0 0 15,0 0-15,1-21 0,-1 21 16,0 0 0,-42 0 77,0 0-93,-1 0 0,-20 0 16,21 0-16</inkml:trace>
  <inkml:trace contextRef="#ctx0" brushRef="#br0" timeOffset="21099.76">1418 2900 0,'-21'0'16,"0"0"-1,21 21 32,0 0-16,21-21-31,0 0 16,0 0-16,0 0 16,1 0-16,-1 0 15,0 0-15,21 0 0,-21-21 16,1 0-16,-1 21 0,0-21 0,0 0 16,0-1-16,0 22 0,1-21 15,-1 0-15,-21 0 0,21 0 0,-21 0 16,0-1-16,0 1 15,0 0 1,0 42 15,0 0-15,0 1-16,0-1 16,0 0-16,0 0 0,0 0 0,0 0 15,0 22-15,-21-22 0,21 0 16,0 21-16,0-20 0,0 20 0,0-21 15,0 21-15,0-20 16,0 20-16,0-21 0,0 21 0,0-20 16,0 20-16,0-21 0,0 21 15,0-20-15,0-1 0,-21 0 0,21 0 16,0 0-16,0 0 0,-22 1 16,22-1-16,-21 0 0,0-21 15,0 0-15,0 0 16,0 0-16,-22 0 0,22 0 0,0 0 15,0 0-15,-22-21 0,22 21 16,0-21-16,-21-1 0,21 1 0,-1 0 16,1 0-16,0 0 15,0 0-15,21-1 0,0 1 16,0 0-16,-21 21 0,21-21 16,0 0-1,0 0 1,21 21-16,0-22 15,0 22-15,0 0 0,1-21 0</inkml:trace>
  <inkml:trace contextRef="#ctx0" brushRef="#br0" timeOffset="21475.12">2159 2773 0,'0'0'0,"0"-21"0,0-43 31,0 43-31,0 0 0,-21 21 32,21 21-17,-21-21-15,21 42 16,0-20-16,0-1 0,-22 21 0,22 0 15,0-20-15,0 20 0,0 0 16,-21 1-16,21-1 0,-21 0 0,21 1 16,0-1-16,0 0 0,0 1 15,-21-1-15,21-21 0,0 21 0,0-20 16,0-1-16,0 0 0,0 0 16,0 0-16,0-42 31,0 0-16,21 21-15,0-21 0</inkml:trace>
  <inkml:trace contextRef="#ctx0" brushRef="#br0" timeOffset="21967.5">2773 2985 0,'0'0'0,"0"-22"31,0 1-31,-21 21 16,-1 0-16,1 0 15,0 0-15,0 0 0,0 21 16,0-21-16,-1 22 0,-20-1 16,21 0-16,0 0 0,0-21 0,-1 21 15,1 0-15,21 1 0,-21-1 16,21 0-16,0 0 0,0 0 15,21-21 1,0 0-16,1 0 0,-1 0 0,21 0 16,-21 0-16,0 0 0,22 0 15,-22 0-15,0 21 0,0-21 0,22 0 16,-22 0-16,0 0 0,21 22 16,-21-22-16,1 0 0,-1 21 15,0-21 1,-21 21-16,0 0 0,-21-21 15,0 21-15,-1-21 16,1 21-16,0-21 0,-21 22 0,21-22 16,-22 0-16,1 21 0,21-21 0,-22 0 15,22 21-15,-21-21 0,21 0 16,-22 0-16,22 0 0,0 0 0,0 0 16,0 0-1,21-21 1,0 0-16,0-1 15,0 1-15</inkml:trace>
  <inkml:trace contextRef="#ctx0" brushRef="#br0" timeOffset="22298.81">2138 2794 0,'0'-21'31,"21"0"-31,21 21 0,-21 0 16,22-21-16,-1 21 0,22 0 16,-22-22-16,21 1 0,-20 21 15,20 0-15,-20-21 0,-1 21 0,0 0 16,-21 0-16,1-21 0,-1 21 15,0 0-15,-42 0 47,21 21-47</inkml:trace>
  <inkml:trace contextRef="#ctx0" brushRef="#br0" timeOffset="23239.78">4572 2836 0,'0'0'16,"21"0"-16,0 0 0,0 0 0,1 0 16,-1-21-16,0 0 0,0 21 15,0-21-15,0 21 0,1-21 0,-1 0 16,0-1-16,0 1 16,0 21-16,-21-21 0,0 0 0,0 0 15,0 0 1,-21 21-16,0 0 15,-21 0-15,20 0 0,1 0 0,-21 0 16,0 0-16,-1 21 0,22-21 16,-21 21-16,-1 0 0,1 0 0,0-21 15,21 21-15,-1 1 0,-20-1 16,21-21-16,0 21 0,21 0 0,0 0 16,0 0-16,0 1 15,0-1-15,21 0 16,0 0-16,0-21 0,22 21 0,-22-21 15,21 21-15,-21-21 0,22 0 16,-1 22-16,-21-22 0,21 0 0,-20 21 16,-1-21-16,0 0 15,21 21-15,-21-21 0,1 0 0,-22 21 16,21 0-16,-21 0 0,0 1 16,-21-1-1,-1 0-15,1 0 0,0-21 0,-21 21 16,21 0-16,-22-21 0,1 22 15,21-22-15,-22 0 0,22 21 0,-21-21 16,0 0-16,20 0 0,1 0 0,-21 0 16,21 0-16,0-21 0,-1 21 15,1-22-15,0 1 0,21 0 16,-21 21-16,21-21 16,-21 0-16,21 0 0,0-1 15,0 1 16,21 21-31,0 0 0,0 0 16,0 0-16,1 0 0</inkml:trace>
  <inkml:trace contextRef="#ctx0" brushRef="#br0" timeOffset="23695.78">5101 2858 0,'0'0'0,"0"-22"0,0-20 15,0 21 1,0 42 15,0 0-15,0 0-16,0 1 0,0-1 15,0 0-15,0 21 0,0-21 0,0 22 16,0-1-16,0 0 0,0 22 16,0-22-16,0 22 0,0-1 15,0 1-15,0-1 0,0 1 0,-21-1 16,0 1-16,0-1 0,21 22 16,-22-22-16,1 22 0,21-21 0,-21 20 15,0 1-15,0-22 0,21 1 0,-21 21 16,21-43-16,-22 21 0,22 1 15,-21-22-15,21 1 0,0-22 0,0 21 16,0-21-16,0 0 0,0 1 0,0-1 16,0-42 15,0-1-31,0 1 16,0 0-16,0-21 0,0 21 15,0-22-15,0 1 0,0 0 0,0-22 16</inkml:trace>
  <inkml:trace contextRef="#ctx0" brushRef="#br0" timeOffset="24042.78">4932 2942 0,'0'0'0,"-21"-21"0,21-42 16,0 41-16,0-20 0,0 21 15,0 0-15,0 0 0,0-1 0,0 1 16,21 0-16,0 0 0,0 21 16,21 0-16,-20 0 0,20 0 0,0 0 15,1 0-15,-22 0 0,21 21 16,0 0-16,1 0 0,-22 22 0,21-22 16,-21 21-16,1-21 0,-22 22 15,0-1-15,0-21 0,-22 22 0,1-22 16,0 21-16,-21-21 0,-1 22 0,1-22 15,0 0-15,-1 0 0,1 0 16,21 0-16,-21 1 0,20-22 0,-20 0 16,21 21-16,21-42 31,21-1-31,0 22 0,0-21 16,22 0-16</inkml:trace>
  <inkml:trace contextRef="#ctx0" brushRef="#br0" timeOffset="24611.26">5715 2942 0,'21'0'31,"0"0"-31,0 0 0,1 0 16,-1 0-16,0-21 0,0 0 15,0 21-15,0-21 0,22 21 0,-22-21 16,0-1-16,0 22 0,0-21 0,-21 0 16,0 0-16,0 0 15,0 0-15,-21 21 16,0 0-16,0 0 0,-21 0 15,20 0-15,1 0 0,-21 21 16,21 0-16,-22-21 0,22 21 0,0 0 16,0 0-16,0 1 0,0 20 15,-1-21-15,22 0 0,0 0 0,0 1 16,0-1-16,0 0 0,0 0 16,0 0-16,0 0 0,0 1 0,22-1 15,-1-21-15,0 0 0,0 21 0,0-21 16,0 0-16,22 0 0,-1 0 15,-21 0-15,22 0 0,-22-21 0,21 0 16,0 21-16,-20-22 0</inkml:trace>
  <inkml:trace contextRef="#ctx0" brushRef="#br0" timeOffset="25083.89">6435 2709 0,'0'0'0,"-22"0"16,1 22 0,0-1-16,21 0 0,-21 0 0,0 0 15,21 22-15,-21-22 0,-1 21 0,22-21 16,-21 22-16,21-22 0,-21 0 16,21 21-16,0-21 0,0 1 0,0-1 15,0 0-15,0 0 0,21 0 16,0-21-16,1 0 15,20 0-15,-21 0 0,0 0 16,22 0-16,-22 0 0,0-21 16,21 0-16,-21 0 0,22 21 0,-22-21 15,0-22-15,21 22 0,-20 0 0,-1 0 16,0 0-16,0-22 0,-21 22 16,21 0-16,-21 0 0,21 0 15,-21-1-15,-21 44 31,21-1-31,-21 0 0,0 0 16,21 0-16,0 0 0,0 1 16,-21 20-16,21-21 0,-21 0 15,21 0-15,0 1 0,0-1 16,0 0-16,21-21 31,0-21-15,0 0-16</inkml:trace>
  <inkml:trace contextRef="#ctx0" brushRef="#br0" timeOffset="25407.6">6773 2582 0,'0'0'0,"-21"22"0,0 20 31,42-42-15,0 0-16,0 0 0,1 0 15,-1 0-15,0 0 0,0 0 0,0-21 16,0 0-16,-21-1 16,0 1-16,0 0 15,-21 0-15,0 0 0,0 21 16,0-21-16,0 21 15,-1 0-15,1 0 16,0 0-16,21 21 0,0 0 16,-21 0-16,21 0 15,0 0-15,0 1 0,0-1 16,0 0-16,0 0 0</inkml:trace>
  <inkml:trace contextRef="#ctx0" brushRef="#br0" timeOffset="26711.68">7048 3196 0,'64'0'15,"-43"-21"-15,0 21 0,0-21 16,22 0-16,-22 0 0,0-1 15,21 1-15,-20 0 0,-1 0 0,21 0 16,-21-22-16,0 1 0,1 21 16,-1-21-16,0-1 0,0 1 0,-21 21 15,0-22-15,0 1 0,21 21 0,-21 0 16,0 0-16,0-1 16,0 1-16,-21 21 15,0 0-15,0 21 0,0 1 16,-1-1-16,22 21 15,-21-21-15,21 22 0,0-22 0,-21 21 16,21 0-16,-21 1 0,21-1 16,0 0-16,0 22 0,0-22 0,-21 22 15,21-22-15,-21 22 0,21-1 0,0 1 16,0-1-16,-22 1 0,22-22 16,-21 21-16,21 1 0,0-22 0,0 22 15,0-22-15,0 0 0,0 22 0,0-22 16,0 1-16,0-1 15,0 0-15,0-21 0,0 22 0,0-22 16,0 0-16,0 0 0,21 0 0,-21 1 16,22-22-16,-1 0 15,0 0-15,0 0 0,0-22 0,0 1 16,1 0-16,-1 0 0,0 0 0,0-22 16,0 22-16,0-21 0,1 0 15,20-1-15,-21 1 0,0 0 0,-21-22 16,0 22-16,21-1 0,-21-20 0,0 21 15,0-1-15,0 1 0,-21 0 16,0-1-16,0 1 0,-21 0 0,20 20 16,1 1-16,-21 0 0,21 0 15,0 0-15,-1 21 0,1 0 16,0-21-16,0 21 0,42 0 31,0 0-31,0 0 16,1 0-16,-1 0 0,21 0 0,0 0 15,1 0-15,-22-22 0,42 1 16,-20 21-16,-1-21 0,0 0 0,1 21 16,-1-21-16,0 0 0,1 21 15,-22-22-15,21 1 0,-21 21 16,1-21-16,-1 0 0,0 21 0,0-21 16,0 0-1,0 21-15,-21 21 47,0 0-47,0 0 0,0 0 16,0 0-16,0 1 0,0-1 15,0 0-15,22 0 16,-1-21-16,0 0 0,0 0 0,0 0 16,0 0-16,1 0 0,-1 0 0,0 0 15,0 0-15,0 0 0,0-21 16,1 0-16,-1 21 0,0-21 15,0-1-15,-21 1 0,21 0 16,-21 0-16,21 0 0,-21 0 16,0-1-16,0 1 15,0 42 32,0 1-47,0-1 0,0 0 16,-21 0-16,21 0 0,-21 0 0,21 22 15,-21-1-15,21 0 0,-21 1 0,0-1 16,21 0-16,-22 1 0,1 20 16,21-20-16,-21-1 0,21 21 15,0-20-15,0 20 0,-21-20 0,21-1 16,-21 21-16,21-20 0,-21 20 16,21-20-16,0 20 0,0-21 0,-22 1 15,22-1-15,-21 0 0,21 1 0,0-1 16,-21-21-16,0 22 0,21-22 15,-21 0-15,0-21 0,-1 21 0,1-21 16,0 0-16,0 0 0,-21 0 0,20 0 16,-20 0-16,0-21 0,-1 0 15,1 21-15,0-21 0,-1-1 0,1 1 16,0 0-16,21 0 0,-22 0 16,22 0-16,0-1 0,0 1 15,21 0-15,0 0 0,0 0 0,0-22 16,21 22-16,0-21 0,21 21 0,-20-22 15</inkml:trace>
  <inkml:trace contextRef="#ctx0" brushRef="#br0" timeOffset="27138.98">10393 2350 0,'-21'0'0,"42"0"0,-42-22 15,-1 22 1,1 0 0,21 22-16,-21 20 15,21 0-15,0 1 0,0-1 16,-21 0-16,21 22 0,-21-22 0,21 0 16,0 22-16,-21-22 0,-1 1 15,22-1-15,-21 0 0,21-21 0,0 22 16,-21-22-16,21 0 0,0 0 0,-21 0 15,21 1-15,0-1 16,-21-21 0,0 0-1,-1 0-15</inkml:trace>
  <inkml:trace contextRef="#ctx0" brushRef="#br0" timeOffset="27803.44">9652 2879 0,'0'0'0,"-21"0"0,0 0 16,42 0 15,0 0-31,21 0 0,1 0 16,20 0-16,1 0 0,-1 0 16,1-21-16,20-1 0,1 22 0,-22-21 15,22 0-15,-21 0 0,-1 0 0,1 0 16,-1-1-16,1-20 15,-22 21-15,0 0 0,-21-22 0,22 1 16,-43 21-16,0-21 0,0 20 0,0-20 16,0 21-16,0-21 0,-21 20 15,-1 1-15,1 0 0,0 21 0,0 0 16,0-21-16,0 21 0,-1 0 16,1 21-16,0 0 0,21 0 0,0 1 15,0 20-15,0 0 0,0 1 0,0-1 16,0 21-16,0-20 0,0-1 15,0 22-15,0-22 0,0 0 0,0 1 16,0-1-16,0 0 16,0-21-16,0 22 0,0-22 0,0 0 15,0 21-15,0-20 0,0-1 16,-21-21 15,21-21-31,0-1 0,0 1 16,0 0-16,0 0 0,0 0 15,0-22-15,21 22 0,0-21 0,0 0 16,22-1-16,-22 22 0,21-21 0,1 21 16,-1-22-16,21 22 0,-20 21 15,-1-21-15,0 21 0,1 0 0,-1 0 16,0 21-16,-20 0 16,-1 0-16,0 1 0,0-1 0,-21 21 15,0-21-15,0 0 0,0 22 0,0-22 16,0 0-16,-21 0 0,21 22 15,-21-22-15,0 0 0,-1 0 16,22 0-16,-21-21 0,0 21 16,42-21 15,0-21-31,-21 0 0,22 21 16,-1-21-16,-21 0 0</inkml:trace>
  <inkml:trace contextRef="#ctx0" brushRef="#br0" timeOffset="28151.78">11324 2858 0,'21'0'15,"0"0"1,1 0-16,-1 0 16,0 0-16,0 0 0,21-22 15,-20 22-15,-1-21 0,0 21 16,0-21-16,0 21 0,0-21 0,1 0 15,-1 0-15,-21-1 16,-21 22 0,-1 0-16,1 0 0,0 0 15,-21 0-15,21 0 0,-1 0 0,1 22 16,0-1-16,-21 0 0,21 21 16,21-21-16,-22 1 0,1 20 0,21-21 15,-21 0-15,21 0 0,0 1 0,0-1 16,0 0-16,0 0 0,0 0 15,0 0-15,21-21 0,0 0 0,1 22 16,-1-22-16,0 0 0,0 0 0,21 0 16,-20 0-16,-1 0 0,21-22 15,-21 1-15,22 21 0,-22-21 0,21 0 16</inkml:trace>
  <inkml:trace contextRef="#ctx0" brushRef="#br0" timeOffset="28570.92">13187 2011 0,'-21'0'16,"21"-21"-1,-22 21-15,1 0 16,0 0-16,0 21 0,21 0 0,-21 0 16,0 0-16,-1 1 0,22 20 0,0 0 15,-21 1-15,0-1 0,21 0 16,-21 22-16,21-22 0,0 0 0,0 22 15,-21-22-15,21 1 0,0-1 16,0-21-16,-21 21 0,21-20 0,0-1 16,0 0-16,0 0 0,0 0 15,0 0-15,21-21 0,0 0 16,0 0-16,0 0 16,-21-21-16,21 21 0,-21-21 15,0 0-15,0 0 0,0 0 16</inkml:trace>
  <inkml:trace contextRef="#ctx0" brushRef="#br0" timeOffset="29247.75">12848 2519 0,'0'0'15,"-21"0"-15,-21 0 16,42-21 0,21 21-1,0 0-15,0-21 0,21-1 0,1 22 16,-1 0-16,0-21 0,22 21 15,-22-21-15,22 0 0,-1 21 0,-20 0 16,-1-21-16,21 21 0,-41 0 16,20 0-16,-21 0 0,0 0 0,0 0 15,-21 21 1,0 0 0,-21 0-16,21 0 0,0 1 0,-21-1 15,21 0-15,-21 0 0,21 0 0,0 0 16,0 1-16,0-1 15,0 0-15,0 0 0,21-21 16,0 21-16,0-21 16,1 0-16,-1 0 0,21 0 15,-21 0-15,0 0 0,22-21 0,-22 21 16,21-21-16,1 0 0,-22 0 16,21-1-16,-21 1 0,22 0 0,-22 0 15,0-21-15,0 20 0,0 1 0,-21 0 16,0 0-16,21 21 0,-21-21 15,-21 21 17,21 21-32,-21 0 0,21 0 15,0 0-15,-21 22 0,21-22 16,-21 21-16,21-21 0,0 22 0,0-1 16,0 0-16,0-20 0,0 20 15,-21 0-15,21 1 0,0-1 0,0 0 16,0 1-16,0-1 0,21 0 0,-21 1 15,0-22-15,0 21 0,0 0 16,0-20-16,0-1 0,0 0 0,0 0 16,0 0-16,-21-21 0,-1 0 0,1 0 15,-21 0-15,21 0 0,0 0 16,-22 0-16,22 0 0,-21-21 0,21 21 16,-22-21-16,22 0 0,0 0 15,0-1-15,0 1 0,-1 21 16,22-21-16,0 0 0,0 0 0,0 0 15,0-1-15,0 1 0,22 0 16,-1 21-16,21-21 0,-21 0 16,22 0-16</inkml:trace>
  <inkml:trace contextRef="#ctx0" brushRef="#br0" timeOffset="29603.78">14605 2328 0,'0'0'0,"21"-21"16,-21 0-16,0 0 0,0 0 16,0 42-1,0 0 1,0 0-16,0 0 0,0 22 0,0-1 16,-21 22-16,0-22 0,21 21 0,-21 1 15,21-1-15,-22 1 0,22-22 16,-21 22-16,0-1 0,21 1 0,-21-1 15,21 1-15,-21-22 0,21 22 0,-21-1 16,21-21-16,-22 22 0,22-22 16,0 1-16,0-1 0,0-21 15,0 21-15,0-20 0,0-1 0,0 0 16,0-42 15,0 0-31,0-22 0,0 22 16,0-21-16,0-1 0,0 1 15,0-21-15,0-1 0,0 22 0,0-22 16</inkml:trace>
  <inkml:trace contextRef="#ctx0" brushRef="#br0" timeOffset="29875.6">14563 2604 0,'0'0'16,"21"-43"-16,-21-63 16,21 85-16,-21 0 0,21 0 15,-21 0-15,21 0 0,-21-1 0,21 22 16,1-21-16,-1 21 0,0 0 0,0 0 15,21 0-15,-20 0 0,20 0 16,-21 0-16,21 21 0,-20 1 0,-1-1 16,-21 0-16,0 21 0,0 1 15,0-22-15,-21 21 0,-1-21 0,-20 22 16,21-22-16,-21 0 0,-1 0 0,22 0 16,-21 0-16,-1 1 0,22-22 15,0 0-15,-21 21 0,21-21 16,42-21 15,0-1-31,0 22 0,0-21 0,22 0 16,-22 0-16,21 0 0</inkml:trace>
  <inkml:trace contextRef="#ctx0" brushRef="#br0" timeOffset="30223.78">15261 2498 0,'0'0'0,"42"0"31,-20 0-31,-1 0 0,0 0 16,0 0-16,0-21 0,0-1 0,1 22 15,20-21-15,-21 0 0,21 21 16,-20-21-16,20 0 0,-21 0 0,0 21 16,0-22-16,-21 1 0,0 0 0,0 0 15,-21 21 1,0 0-16,0 0 0,-21 0 15,20 0-15,-20 21 0,0 0 0,-1 0 16,22 1-16,-21 20 0,21-21 16,-22 21-16,22-20 0,0 20 0,21-21 15,0 21-15,0-20 0,0 20 0,0-21 16,0 0-16,21 0 16,0 1-16,1-1 0,-1-21 0,0 21 15,21-21-15,-21 0 0,22 0 0,-22 0 16,21 0-16,-21 0 0,22 0 15,-22-21-15,0 0 0,21-1 0</inkml:trace>
  <inkml:trace contextRef="#ctx0" brushRef="#br0" timeOffset="31103.44">17632 2117 0,'-64'0'32,"43"21"-32,0-21 0,0 21 15,0-21-15,-1 21 0,-20 0 0,21-21 16,0 22-16,-22-1 0,22 0 15,0 0-15,0 0 0,0 0 0,21 1 16,0 20-16,0-21 0,0 0 0,0 0 16,0 1-16,21-22 15,0 21-15,0-21 0,22 0 0,-22 0 16,21 0-16,0 0 0,1 0 0,-1 0 16,0 0-16,-20-21 0,20 21 15,-21-22-15,0 1 0,0 0 0,-21 0 16,0 0-16,0 0 0,0-1 15,0-20-15,0 21 0,0 0 0,-21 0 16,0-22-16,0 22 0,21 0 0,-21 0 16,21 0-16,0-1 0,0 1 15,0 0-15,21 0 0,0 21 16,0 0-16,0-21 16,22 21-16,-22 0 0,0 0 0,21 0 15,1 0-15,-22 0 0,21 0 0,-21 0 16,22 0-16,-22 0 0,21 0 15,-21 0-15,1 0 0,-22 21 0,0 0 16,0 0-16,0 0 0,0 22 16,0-22-16,0 21 0,-22-21 0,22 22 15,-21-1-15,0 0 0,0 22 16,0-22-16,0 22 0,-1-1 0,1 1 16,0-1-16,21 1 0,-21-1 0,0 1 15,0-1-15,-1 1 0,22 20 16,0-20-16,-21-1 0,0 1 15,0-1-15,21 22 0,-21-21 0,21-1 16,-21 1-16,21-1 0,-276-380 125,276 295-109,0 1-16,0-21 0,22 0 15,-1-1-15,0 1 0,-21 0 0,21-1 16,0 1-16,0 0 0,-21 20 0,22-20 16,-1 0-16,0 21 0,0-22 15,0 22-15,0-21 0,1 21 0,-1-1 16,0-20-16,0 21 0,21-21 15,-20 20-15,-1-20 0,21 21 0,-21-21 16</inkml:trace>
  <inkml:trace contextRef="#ctx0" brushRef="#br0" timeOffset="31499.67">19748 1947 0,'0'0'0,"0"-21"0,-42-42 31,42 42-31,0-1 0,-21 22 0,21-21 0,-21 21 16,0 0-1,21 43 1,0-22-16,-22 21 0,22 0 16,0 1-16,-21-1 0,21 0 15,-21 22-15,21-22 0,-21 1 0,0-1 16,0 0-16,-1 1 0,1-1 16,0 0-16,0-21 0,0 22 0,21-22 15,0 0-15,-21 0 0,21 0 16,-22 1-16,22-44 31,-21 22-31,0-21 16,0 0-16</inkml:trace>
  <inkml:trace contextRef="#ctx0" brushRef="#br0" timeOffset="32143.75">18923 2307 0,'0'0'0,"21"0"31,21 0-15,-20 0-16,20 0 0,0 0 16,22-21-16,-1 21 0,1 0 0,20 0 15,-20-21-15,21 0 0,-1 21 0,-20-21 16,20 21-16,-20-22 16,-1 22-16,-20-21 0,20 0 0,-42 0 15,22 0-15,-22 0 0,0-1 16,-21 1-16,0 0 0,0 0 0,0 0 15,0 0-15,0-1 0,0 1 16,-21 21-16,0 0 0,21-21 0,-21 21 16,-1 0-16,1 21 15,0-21-15,21 21 0,0 1 16,0 20-16,-21-21 0,21 21 0,-21-20 16,21 20-16,-21-21 0,21 21 15,0 1-15,-22-1 0,1-21 0,21 22 16,-21-1-16,21 0 0,0 1 15,0-22-15,-21 21 0,21-21 16,-21 0-16,21 1 0,0-1 0,-21-21 16,21 21-16,0-42 31,0 0-31,0-1 16,0 1-16,0 0 0,21 0 0,0 0 15,0-22-15,0 22 0,0 0 0,1-21 16,20 21-16,-21-1 0,21 1 15,-20 0-15,20 0 0,-21 21 0,21 0 16,-20 0-16,20 0 16,-21 0-16,0 0 0,0 21 0,1-21 15,-22 21-15,0 0 0,0 22 0,0-22 16,0 0-16,0 21 0,0-20 16,-22-1-16,1 0 0,0 0 0,0 21 15,0-42-15,0 22 0,21-1 16,0 0-16,-22-21 0,22-21 31,22 0-31,-1-1 16,0 1-16,0 0 0,0 0 0,0-21 15,1 20-15</inkml:trace>
  <inkml:trace contextRef="#ctx0" brushRef="#br0" timeOffset="32493.78">20510 2307 0,'64'21'32,"-43"-21"-32,0 0 0,0 0 15,22 0-15,-22 0 0,0 0 16,21 0-16,-20 0 0,20-21 0,-21 0 16,0 0-16,-21 0 15,0 0-15,0-1 16,-21 22-1,0 0-15,0 0 0,0 0 16,-22 0-16,22 0 0,0 22 0,-21-22 16,20 21-16,1 0 0,-21 0 15,21 0-15,0 22 0,21-22 0,0 0 16,0 0-16,-22 21 0,22-20 0,0-1 16,0 0-16,0 0 0,22 0 15,-1 0-15,0 1 0,0-22 0,0 21 16,0-21-16,22 0 0,-22 0 15,21 0-15,-21 0 0,22 0 0,-1 0 16,-21-21-16,22-1 0,-22 1 0</inkml:trace>
  <inkml:trace contextRef="#ctx0" brushRef="#br0" timeOffset="33019.78">22775 1905 0,'0'-42'15,"0"84"-15,21-84 0,-21 21 0,0-1 16,22 22-16,-22-21 0,0 0 0,0 0 16,0 0-16,0 0 15,0-1-15,-22 22 0,1 0 16,0 0-16,-21 0 0,21 0 15,-1 0-15,1 0 0,-21 0 16,21 22-16,-22 20 0,1-21 0,21 21 16,-21 1-16,-1-1 0,1 0 15,0 22-15,20-22 0,-20 22 0,21-22 16,0 22-16,0-1 0,-1-21 16,1 1-16,21 20 0,0-20 0,0-22 15,0 21-15,0 0 0,21-20 0,1-1 16,-1 0-16,0 0 0,21-21 15,-21 0-15,22 0 0,-1 0 0,0 0 16,1 0-16,-1 0 16,0-21-16,1 0 0,20 0 0,-20-1 15,-1 1-15,0 0 0,1 0 0</inkml:trace>
  <inkml:trace contextRef="#ctx0" brushRef="#br0" timeOffset="33779.62">23072 2307 0,'0'0'0,"21"-21"0,0 0 0,-21 0 16,0 0-16,0-1 0,21 22 0,-21-21 15,-21 21 1,0 0-16,21 21 16,-21 1-16,-1-1 0,1 0 0,0 0 15,0 0-15,0 0 0,0 22 16,-1-22-16,1 0 0,0 21 16,21-20-16,0-1 0,0 0 0,0 0 15,0 0-15,0 0 0,21 1 16,0-22-16,1 0 0,-1 0 15,0 0-15,21 0 0,-21 0 16,1 0-16,-1 0 0,-21-22 0,21 1 16,-21 0-16,0 0 0,0 0 15,0 0-15,0-1 0,0 1 16,-21 0-16,21-21 0,-21 21 0,21-1 16,-22 1-16,22 0 0,-21 0 15,21 0-15,0 0 0,0-1 16,21 1-16,1 21 0,-1 0 15,0-21-15,0 21 16,21 0-16,-20 0 0,20 0 0,-21 0 16,21 0-16,-20 0 0,20 21 15,-21 0-15,0-21 0,22 22 0,-43 20 16,21-21-16,-21 0 0,0 0 0,0 22 16,0-22-16,0 21 0,0-21 15,0 1-15,0-1 0,0 0 0,-21 0 16,-1 0-16,22 0 0,0 1 15,-21-1-15,0-21 0,0 0 16,0 0 0,0 0-1,21-21-15,0-1 16,0 1-16,0 0 0,0 0 16,0 0-16,0-22 0,21 22 0,0 0 15,0-21-15,0 21 0,22-22 16,-22 22-16,21 0 0,0 0 0,1 0 15,-1-1-15,0 1 0,-20 21 0,20 0 16,0 0-16,-21 0 0,22 0 16,-22 21-16,0 1 0,0-1 0,0 0 15,-21 0-15,0 21 0,0-20 16,0 20-16,0-21 0,-21 21 16,0-20-16,0-1 0,21 0 0,-21 21 15,0-21-15,-1-21 0,22 22 16,0-1-16,-21-21 0,21 21 15,-21-21-15,21-21 32,21 0-32,-21-1 15,21 1-15,1 0 0,-1 0 16,0 0-16</inkml:trace>
  <inkml:trace contextRef="#ctx0" brushRef="#br0" timeOffset="34083.74">24490 1799 0,'0'0'0,"-21"0"0,-1 0 0,1 0 16,0 0-16,0 21 16,21 1-16,-21 20 0,0-21 0,-1 21 15,22 1-15,-21-1 0,0 0 0,0 1 16,21-1-16,-21 0 0,0 1 15,21-1-15,-22 0 0,1 1 0,21-1 16,-21-21-16,21 22 0,0-22 16,0 0-16,0 21 0,0-21 15,0 1-15,0-1 0,21-21 32,0 0-32,1-21 15,-22-1-15,21 1 0,-21 0 16,21 0-16,0 0 0</inkml:trace>
  <inkml:trace contextRef="#ctx0" brushRef="#br0" timeOffset="34283.69">24172 2201 0,'0'0'0,"-21"0"0,42 0 47,0 0-47,1 0 0,-1 0 16,0-21-16,21 21 0,-21-21 0,22 21 15,-1 0-15,-21-21 0,22 21 16,-1 0-16,0 0 0</inkml:trace>
  <inkml:trace contextRef="#ctx0" brushRef="#br0" timeOffset="34408.8">24913 2223 0,'-63'21'16</inkml:trace>
  <inkml:trace contextRef="#ctx0" brushRef="#br0" timeOffset="35251.74">25315 2201 0,'0'-21'16,"0"0"-16,0 0 0,-21 21 16,0-21-16,0 21 15,0 0-15,-1 0 0,1 0 0,0 0 16,0 0-16,-21 0 0,20 21 15,1 0-15,0 0 0,0 0 0,0 1 16,0-1-16,-1 0 0,22 0 0,-21 0 16,21 22-16,0-22 0,0 0 15,0 0-15,0 21 0,21-20 0,1-1 16,-1 0-16,0 0 16,0-21-16,21 21 0,-20 0 0,20-21 15,0 0-15,-21 0 0,22 0 0,-1 0 16,0 0-16,1 0 0,-1 0 15,0 0-15,-20-21 0,20 0 0,0 0 16,-21 0-16,1 0 0,-1-22 16,0 22-16,0-21 0,0 21 0,-21-1 15,0-20-15,0 21 0,0 0 0,0 0 16,0-1-16,0 1 16,-21 21-1,21 21 1,-21 1-1,21-1-15,-21 0 0,21 0 0,-21 0 16,21 0-16,-22 1 0,22-1 16,0 0-16,0 0 0,-21 21 0,21-20 15,-21-1-15,0 0 0,21 0 16,0 0-16,-21-21 0,21 21 16,-21-21-16,-1 0 31,1 0-31,21-21 15,0 0-15,0 0 16,0-21-16,0 20 0,0 1 16,21-21-16,1 21 0,-1-22 0,0 22 15,21-21-15,-21 21 0,22 0 16,-1-22-16,0 22 0,1 0 0,-22 0 16,21 21-16,1 0 0,-22-21 15,21 21-15,-21 0 0,0 0 0,1 21 16,-1 0-16,-21 0 0,21 0 0,-21 0 15,0 1-15,0 20 0,0-21 16,0 0-16,0 22 0,0-22 0,-21 0 16,0 21-16,-1-21 0,22 1 15,-21-1-15,21 0 0,-21 0 16,21 0-16,0 0 0,-21-21 0,21 22 16,-21-22-1,42-22 16,0 1-31,0 0 16,0 0-16,1 0 0,-1 0 0,0-1 16,0-20-16</inkml:trace>
  <inkml:trace contextRef="#ctx0" brushRef="#br0" timeOffset="35579.74">26564 1778 0,'0'0'0,"0"-21"0,0-21 16,-21 42 0,21 21-1,-21 0-15,0 0 0,21 0 0,-22 22 16,1-1-16,0 0 0,0 1 16,0-1-16,21 0 0,-21 1 0,-1-1 15,1 0-15,21-21 0,0 22 16,-21-1-16,21 0 0,-21 1 0,21-22 15,0 0-15,0 21 0,0-20 16,0-1-16,0 0 0,0 0 16,0 0-16,0 0 0,21 1 15,0-22-15,0 0 16,1 0-16,-1 0 16,0 0-16,-21-22 0,21 1 0,0 0 15,-21 0-15,0 0 16,0 0-16,21-1 0</inkml:trace>
  <inkml:trace contextRef="#ctx0" brushRef="#br0" timeOffset="35823.8">26225 2074 0,'0'0'0,"-21"0"0,21-21 15,21 21 1,1 0-1,-1 0-15,0 0 0,0 0 0,21 0 16,-20 0-16,-1 0 0,0 0 16,21 0-16,-21 0 0,1 0 0,-1 0 15,0 0-15,-21-21 32,-21 0-17,0 0 1</inkml:trace>
  <inkml:trace contextRef="#ctx0" brushRef="#br0" timeOffset="37846.85">28130 2223 0,'85'21'31,"-64"-21"-31,0 0 0,1 0 16,-1-21-16,0-1 0,0 1 15,0 0-15,-21 0 0,0 0 16,21 0-16,-21-1 0,0-20 0,0 21 16,0-21-16,0 20 0,0-20 15,0 21-15,-21 0 0,0 0 16,0-1-16,0 22 0,-22 0 0,1 0 15,0 22-15,-1-1 0,1 0 16,0 0-16,-22 0 0,22 22 0,0-1 16,-1 0-16,1-21 0,0 22 15,20-1-15,1 0 0,0-20 0,0 20 16,21-21-16,0 0 0,0 22 16,0-22-16,21 0 0,0 0 15,0-21-15,22 0 0,-1 0 0,0 0 16,1 0-16,-1 0 15,0 0-15,1-21 0,-1 0 0,0 21 16,1-21-16,-22-1 0,21-20 16,-21 21-16,22 0 0,-22-22 0,0 22 15,0-21-15,0 0 0,1 20 0,-22 1 16,0-21-16,0 21 0,0 0 16,21 21-16,-21-22 0,0 44 31,0-1-31,-21 0 0,21 0 0,-22 21 15,22-20-15,-21 20 0,0-21 16,21 21-16,-21-20 0,21 20 16,0-21-16,0 0 0,0 22 15,0-22-15,0 0 0,0 0 0,0 0 16,21-21-16,0 21 0,0-21 0,1 0 16,-1 0-16,0 0 0,21 0 15,-21 0-15,22 0 0,-22 0 0,21-21 16,1 0-16,-1 0 0,0 0 15,-21 0-15,22-22 0,-1 22 0,0-21 16,-20 21-16,20-22 0,-21 22 16,0-21-16,0 21 0,1-1 0,-22 1 15,0 0-15,-22 42 32,-20 0-32,21 1 0,0-1 15,0 0-15,-1 0 0,1 0 16,0 0-16,0 22 0,21-22 0,0 0 15,0 0-15,0 0 0,0 1 16,0-1-16,21 0 0,0-21 16,0 21-16,1-21 0,-1 0 0,0 0 15,21 0-15,-21 0 0,1 0 16,20 0-16,-21-21 0,0 0 0,0 0 16,1-1-16,-1 1 0,0 0 15,0 0-15,-21 0 0,0-22 16,0 22-16,0 0 0,0-21 0,0 21 15,0-1-15,0 1 0,0 0 16,0 0-16,21 21 31,0 0-15,22 0-16,-22 0 0,0 0 16,21 0-16,1 0 0,-1 0 0,-21 0 15,22 0-15,-1 0 0,21 0 16,-20 0-16,-1 0 0,-21 0 0,22 0 15,-22 0-15,21 0 0,-42-21 16,21 21-16,-42 0 31,0 0-31,0 0 0,-22 21 16,22 0-16,0 0 0,-21-21 0,21 43 16,-22-22-16,22 0 0,0 0 15,0 0-15,-22 0 0,22 22 0,21-22 16,-21 0-16,0 0 0,21 0 15,-21 1-15,21-1 0,0 0 0,0 0 16,0 0-16,0 0 0,0 1 16,21-22-1,0 0-15,0 0 0,0 0 0,1 0 16,-1-22-16,21 1 16,-21 21-16,22-21 0,-22 0 0,0 0 15,21 0-15,-21-22 0,1 22 0,-1 0 16,0 0-16,0 0 0,0-1 15,-21 1-15,0 0 0,0 42 32,-21 0-17,0-21-15,0 22 0,21-1 16,0 0-16,-21 0 0,21 0 0,-22 0 16,22 1-16,0-1 0,0 0 15,0 0-15,22 0 0,-1 0 16,0-21-16,0 22 0,21-1 15,-20-21-15,20 0 0,-21 0 16,21 0-16,-20 0 0,20 0 0,-21-21 16,21-1-16,-20 1 0,-1 0 0,21 0 15,-21 0-15,0-22 0,1 22 16,-1-21-16,0 0 0,21-1 0,-21-20 16,1 20-16,-22-20 0,21-1 15,0 22-15,-21-21 0,21 20 0,-21 1 16,0 21-16,0-22 0,0 22 15,-21 21 1,0 21-16,0 1 0,-1-1 16,1 21-16,0 0 0,21 1 15,-21-1-15,0 0 0,0 1 16,-1-1-16,22 0 0,0 1 0,0-1 16,-21 0-16,21 1 0,0-22 0,0 21 15,0 1-15,0-1 0,0-21 16,0 21-16,21-20 0,1-1 0,-22 0 15,21 0-15,0 0 0,0 0 16,0-21-16,0 0 0,22 0 0,-22 0 16,0 0-16,0 0 0,0-21 15,1 0-15,-1 0 0,0-21 0,0 20 16,0 1-16,-21-21 0,21 21 16,1 0-16,-1-1 0,-21 1 15,0 0-15,0 42 31,-21-21-31,21 21 16,-22 1-16,22-1 0,-21-21 16,21 21-16,0 0 0,0 0 0,0 0 15,0 1 1,21-22-16,-21 21 16,22-21-16,-1 0 0,0 0 15,0 0-15,0 0 0,0-21 16,1 21-16,-1-22 0,-21 1 15,21 0-15,0 0 0</inkml:trace>
  <inkml:trace contextRef="#ctx0" brushRef="#br0" timeOffset="38047.67">30924 1947 0,'0'0'0,"-21"-21"16,0 21-16,21 21 78,21 1-62</inkml:trace>
  <inkml:trace contextRef="#ctx0" brushRef="#br0" timeOffset="39759.78">31327 2265 0,'21'0'32,"-21"-21"-17,21 21-15,-21-21 0,0-1 16,0 1-16,21 0 0,-21 0 15,0 0-15,0 0 0,0-1 16,-21 22 0,0 0-16,0 0 0,-1 0 15,-20 0-15,21 0 0,-21 22 0,-1-1 16,22 0-16,-21 0 0,21 0 0,-1 0 16,-20 1-16,42 20 0,-21-21 15,21 0-15,-21-21 0,21 21 16,0 1-16,0-1 0,0 0 15,21-21-15,0 0 16,0 0-16,22 0 0,-22 0 16,0 0-16,0 0 0,21 0 0,-20-21 15,-1 0-15,21-1 0,-21 1 16,0 0-16,1 0 0,-1 0 0,0 0 16,-21-1-16,21 22 0,-21-21 15,21 0-15,-42 21 31,0 21-31,21 0 0,-21 1 16,21-1 0,-21 0-16,21 0 0,0 0 0,0 0 15,0 1-15,0-1 16,21-21 0,0 21-16,0-21 15,0 0-15,22 0 0,-22 0 0,0 0 16,0-21-16,0 0 0,0 21 15,-21-22-15,22 1 0,-1 0 0,-21 0 16,0 0-16,21 0 0,-21-1 16,21 1-16,-21 0 0,0 0 15,-21 42 17,0 0-17,21 0-15,0 1 16,0-1-1,21-21 1,0 0-16,0 0 16,0 0-16,1 0 0,-1 0 15,0 0-15,-21-21 0,21 21 16,-21-22-16,21 1 0,-21 0 0,0 0 16,0 0-16,0 0 0,0-1 15,0 1-15,0 0 0,0 0 16,21 0-1,1 21-15,-1 0 16,0 0 0,0 0-16,21 0 0,-20 0 0,-1 0 15,21 0-15,-21 0 0,22 0 16,-22 0-16,0 0 0,0 0 0,0 0 16,0 0-16,1 0 0,-1 0 15,-42 0 1,-1 21-1,1-21-15,-21 21 0,21 0 0,0 0 16,-22 1-16,22-22 16,0 21-16,0 0 0,0 0 0,21 0 15,0 0-15,-22 1 0,22-1 16,0 0-16,0 0 16,22-21-1,-1 0-15,0 0 16,0 0-16,0 0 15,0-21-15,1 21 0,-1 0 0,0-21 16,0 0-16,0-1 0,0 1 16,1 0-16,-22 0 0,21 0 0,-21 0 15,21 21-15,-42 0 32,0 21-32,-1 0 15,1 0-15,21 0 16,-21-21-16,21 21 0,0 1 0,0-1 15,0 0 1,21-21-16,0 0 16,1 21-16,-1-21 0,0 0 15,0 0-15,21 0 0,-20 0 0,-1-21 16,0 21-16,0-21 0,-21 0 16,21-1-16,0-20 0,1 21 0,-1-21 15,-21 20-15,21-20 0,0 0 16,-21-1-16,21 1 0,-21 21 15,21-21-15,-21 20 0,0 1 16,0 0-16,0 42 16,-21 0-1,0 22-15,0-22 16,0 0-16,0 21 0,21-20 0,-22 20 16,22 0-16,-21-21 0,21 1 15,0 20-15,0-21 0,0 0 0,0 0 16,0 22-16,0-22 0,21 0 15,1-21-15,20 21 0,-21 0 16,0-21-16,0 0 0,1 0 0,20 0 16,-21 0-16,0 0 15,0 0-15,1 0 0,-1-21 16,0 0-16,0 0 0,0 0 16,0 0-16,-21-1 0,0 1 15,0 0-15,-21 21 16,0 0-1,0 21-15,0 0 0,21 1 16,-21-1-16,-1 0 0,1 0 16,21 0-16,0 0 0,0 1 15,0-1-15,0 0 16,0 0-16,0 0 0,21 0 16,1-21-16,-1 0 15,0 0-15,0 0 0,0 0 16,0 0-16,1 0 0,-1 0 15,-21-21-15,21 21 0,0-21 0,-21 0 16,21 21-16,-21-21 16,21 21-16,-21-21 15</inkml:trace>
  <inkml:trace contextRef="#ctx0" brushRef="#br0" timeOffset="39923.37">32978 2328 0,'0'-21'31,"-22"21"-31,1 0 16,0 0-16,0-21 0,0 21 16,-22 0-16,22 0 0</inkml:trace>
  <inkml:trace contextRef="#ctx0" brushRef="#br0" timeOffset="43551.67">2053 5482 0,'0'-21'0,"0"0"15,0 0-15,0 0 16,0-1-16,0 1 16,0 0-16,0 0 0,0 0 15,0 0-15,0-1 0,0 1 16,0 0-16,0 0 16,0 0-16,0 42 46,0 0-46,0 0 0,0 0 16,0 1-16,0-1 0,0 21 16,0 0-16,0 1 0,0-1 0,0 0 15,0 1-15,0 20 0,0-20 16,0 20-16,-21-21 0,21 1 0,-21-1 16,21 0-16,0 1 0,0-1 15,0-21-15,0 0 0,0 22 0,0-22 16,0 0-16,0 0 15,0-42 32,0 0-31,0 0 0,0 0-16,21 21 0</inkml:trace>
  <inkml:trace contextRef="#ctx0" brushRef="#br0" timeOffset="44523.23">2625 5694 0,'-22'0'109,"22"21"-109,-21-21 16,21 21-16,-21-21 0,21 21 16,-21-21-16,21 22 0,0-1 15,-21-21-15,21 21 0,-21 0 16,21 0 0,21-21 30,0 0-46,0 0 0,-21-21 16,21 0-16,0 0 16,-21 0-16,0-1 15,0 1-15,0 0 16,-21 21 15,0 0-31,0 0 16,0 21-16,0 0 15,21 1-15,0-1 16,-22 0-16,22 0 16,0 0-1,22-21 1,-1 0 0,0 0-16,-21-21 15,21 21-15,-21-21 16,0 0-1,0 0 1,0-1-16,-21 22 31,0 0-15,0 0-16,-1 22 16,22-1 15,-21-21-31,0 0 47,0 0-32,21 21 1</inkml:trace>
  <inkml:trace contextRef="#ctx0" brushRef="#br0" timeOffset="46567.77">4064 5101 0,'-21'0'0,"0"0"0,-1 0 15,44 0 48,-1 0-63,0 0 0,0 0 0,0 0 16,22 0-16,-1 0 0,0 0 15,1 0-15,-1 0 0,21 0 0,1 0 16,-22 0-16,22 0 0,-1 0 15,1 0-15,-1 0 0,-20 0 0,-1 0 16,0 0-16,-21 0 0,1 0 0,-1 0 16,0 0-16,-42 0 47,0 0-47,-1 0 0,1 0 15,0 0-15,0 0 0,0 0 0</inkml:trace>
  <inkml:trace contextRef="#ctx0" brushRef="#br0" timeOffset="46987.79">4614 5122 0,'-21'22'62,"21"-1"-62,0 0 0,0 0 16,0 0-16,0 0 0,0 1 16,0 20-16,0-21 0,0 0 0,0 22 15,0-22-15,0 21 0,0-21 16,0 22-16,0-22 0,0 21 0,0 0 16,0-20-16,0-1 0,0 21 0,0-21 15,0 0-15,0 1 0,-21-1 16,21 0-16,-21 0 0,21 0 15,-21-21-15,-1 21 0,1-21 16,0 0-16,0 0 0,0 0 0,0 0 16,-22 0-16,22 0 0,0 0 0,0 0 15,-22 0-15,22 0 0,0-21 16,0 21-16,21-21 0,-21 0 0,0 21 16,21-21-16,-22 0 0,22-1 15,0 1-15,0 0 16,0 0-1,22 21 1,-1 0-16,0 0 0</inkml:trace>
  <inkml:trace contextRef="#ctx0" brushRef="#br0" timeOffset="47559.74">5567 5228 0,'0'0'0,"21"-21"0,-21 0 0,0 0 16,21 0-16,-21-1 0,0 1 16,0 0-16,-21 21 15,0 0-15,0 0 16,-22 0-16,22 0 0,-21 21 0,21-21 15,-22 21-15,22 1 0,-21-1 16,21 0-16,-1 21 0,-20-21 0,42 1 16,-21-1-16,0 0 0,21 0 0,0 0 15,-21 0-15,21 1 16,0-1-16,21-21 0,0 0 16,0 0-16,0 21 0,22-21 15,-22 0-15,21 0 0,-21 0 0,22 21 16,-1-21-16,-21 0 0,21 0 15,1 0-15,-22 21 0,0-21 16,21 21-16,-20-21 0,-22 22 0,21-1 16,0 0-16,-21 0 0,0 0 15,0 0-15,-21 1 16,0-1-16,-1 0 0,1 0 0,-21-21 16,21 21-16,-22 0 0,1 1 0,0-22 15,-1 21-15,1-21 0,21 0 16,-21 21-16,-1-21 0,22 0 0,0 0 15,-21 0-15,20 0 0,1 0 16,0 0-16,0 0 16,21-21-1,0 0 1,0-1 0,21 1-16,0 21 0,0-21 15,1 21-15</inkml:trace>
  <inkml:trace contextRef="#ctx0" brushRef="#br0" timeOffset="48067.96">6286 5165 0,'0'0'15,"-21"-21"-15,-21 21 16,21 0-16,0 0 0,-1 0 16,1 0-16,21 21 0,-21 21 15,0-21-15,0 0 0,0 22 16,-1-22-16,22 21 0,-21 1 0,0-1 16,0-21-16,21 21 0,0 1 0,0-1 15,0 0-15,0-20 0,0 20 16,0-21-16,0 0 0,21 22 15,0-43-15,0 21 0,1 0 0,20-21 16,-21 0-16,21 0 0,-20 0 16,20 0-16,-21 0 0,21 0 0,-20-21 15,20 0-15,0-1 0,-21 1 0,22 0 16,-1-21-16,-21-1 0,0 22 16,1-21-16,-1 0 0,-21-1 0,0 1 15,0 0-15,0-1 0,-21 1 0,-1 21 16,1-22-16,0 22 0,0-21 15,-21 21-15,20 21 0,1-21 0,-21 21 16,21 0-16,0 0 16,-1 0-16,-20 21 0,21-21 0,0 21 15,21 0-15,-21 0 0,-1 0 0,22 1 16,0-1-16,0 0 0,0 0 16,0 0-16,0 0 0,0 1 0,22-1 15,-1-21-15,0 21 0,21-21 0</inkml:trace>
  <inkml:trace contextRef="#ctx0" brushRef="#br0" timeOffset="48366.66">7260 5165 0,'0'0'0,"-21"0"31,21 21-31,-21 0 16,21 0-16,-21 0 0,21 1 0,-22-1 15,22 21-15,0-21 0,0 0 0,-21 22 16,21-22-16,-21 0 0,21 0 16,-21 0-16,21 22 0,0-22 0,-21 0 15,21 0-15,0 0 0,-21-21 16,21 22-16,-22-22 31</inkml:trace>
  <inkml:trace contextRef="#ctx0" brushRef="#br0" timeOffset="48735.24">7281 5186 0,'0'0'0,"21"-42"31,1 42-31,-1 0 16,0 0-16,0 0 0,0 21 16,0-21-16,-21 21 15,22 0-15,-1 0 0,0 22 0,-21-22 16,21 0-16,0 0 0,-21 21 0,21-20 15,-21-1-15,22 0 0,-1 0 16,-21 0-16,0 22 0,0-22 0,21 0 16,0 0-16,-21 0 0,21-21 15,0 21-15,1-21 16,-1 0 0,0-21-16,-21 0 15,21 0-15,0 0 16,0 0-16,-21-1 0,22 1 0,-1 0 15,-21-21-15,21 21 0,0-22 0,0 1 16,0 0-16</inkml:trace>
  <inkml:trace contextRef="#ctx0" brushRef="#br0" timeOffset="48943.52">8107 4868 0,'0'0'0,"21"-21"0,-21-42 16,-21 84-1,0 0-15,-1 0 16,1 22-16,0-1 0,0 0 15,-21 1-15,20-1 0,1 21 0,0-20 16,0-1-16,0 0 0,0 1 16,21-1-16,-22-21 0,1 22 0,21-22 15,-21 0-15,21 0 0,0 0 0,0 0 16,0 1-16,0-1 16,0 0-16</inkml:trace>
  <inkml:trace contextRef="#ctx0" brushRef="#br0" timeOffset="49975.77">2159 7091 0,'0'-21'0,"0"0"16,-21 21-16,21-22 0,0 1 16,0 0-16,0 0 15,0 0-15,0 0 0,0-1 16,21 22-16,0-21 0,0 0 15,22 21-15,-22 0 0,21 0 0,-21 0 16,22 0-16,-1 0 0,-21 0 16,21 21-16,-20 0 0,20 1 0,-21-1 15,0 21-15,0 0 0,1 1 16,-22-1-16,21 22 0,-21-22 16,0 21-16,0-20 0,-21 20 15,-1-20-15,1-1 0,-21 0 0,21 22 16,-22-43-16,1 21 0,-21 1 0,20-22 15,1 0-15,-22 0 0,22 0 16,0 0-16,-1 1 0,1-22 0,21 0 16,-21 0-16,20 0 0,1 0 15,0 0-15,0-22 0,21 1 0,-21 0 16,21-21-16,0 21 16,0-1-16,0-20 0,0 21 0,0-21 15,21 20-15,0 1 0,-21-21 16,21 21-16,0 21 0,1-21 15,-1 21-15,0 0 0,0 0 16,0 21-16,22 0 0,-22 0 16,0 0-16,0 22 0,0-22 0,0 21 15,1-21-15,20 0 0,-21 22 16,0-22-16,0 0 0,1 0 0,-1 0 16,0 1-16,0-1 0,0 0 15,0 0-15,1-21 0,-1 0 0,0 21 16,0-21-16,0 0 0,0 0 15,1 0-15,-22-21 0</inkml:trace>
  <inkml:trace contextRef="#ctx0" brushRef="#br0" timeOffset="50171.81">3238 7557 0,'0'0'0,"22"0"0,-22-22 16,0 1-16,0 0 15,21 21 48,0 0-47</inkml:trace>
  <inkml:trace contextRef="#ctx0" brushRef="#br0" timeOffset="50503.93">4805 6858 0,'0'0'0,"0"-21"0,-21 21 0,21-21 0,-22 21 16,44 21 0,-1 0-16,0 0 15,0 0-15,0 22 0,22-22 16,-22 21-16,0 1 0,21-22 0,-21 21 16,1 0-16,20 1 0,-21-1 0,0 0 15,0 1-15,1-22 0,-22 21 16,21-21-16,-21 22 0,21-22 0,-21 0 15,0 0-15,21 0 0,-21 1 0,0-44 32</inkml:trace>
  <inkml:trace contextRef="#ctx0" brushRef="#br0" timeOffset="50771.81">5440 6858 0,'0'0'0,"0"-21"0,-21 21 32,-1 0-32,1 21 0,0 0 15,-21 0-15,-1 22 0,22-22 0,-21 21 16,0 1-16,-22-1 16,22 0-16,-1 1 0,1 20 0,-21-21 15,20 1-15,1-1 0,0-21 0,20 22 16,-20-22-16,21 21 0,0-21 15,21 0-15,0 1 0,21-22 32,0 0-32,21 0 0,-20 0 15,-1-22-15,21 1 0,0 0 0</inkml:trace>
  <inkml:trace contextRef="#ctx0" brushRef="#br0" timeOffset="51478.76">5842 6858 0,'0'0'0,"0"21"15,0 0 1,0 1-16,0-1 0,0 0 0,0 21 16,-21-21-16,21 1 0,-21 20 15,21 0-15,0-21 0,0 22 0,0-22 16,0 21-16,-22-21 0,22 22 0,0-22 15,0 0-15,-21 0 0,21 0 16,0 1-16,0-1 0,0-42 47,0-1-47,0 1 0,0 0 16,0 0-16,0 0 0,0-22 0,0 22 15,0-21-15,0 0 0,21 20 0,1-20 16,-22 0-16,21-1 0,0 22 15,0-21-15,0 0 0,0 20 0,1 1 16,20 0-16,-21 0 0,0 0 16,0 21-16,1 0 0,-1 0 0,0 0 15,0 0-15,-21 21 0,21 0 16,0 0-16,-21 0 0,22 22 16,-22-22-16,21 21 0,-21-21 0,21 22 15,-21-1-15,0 0 0,0-20 0,0 20 16,0-21-16,0 0 0,0 0 15,0 1-15,0-1 0,0 0 0,0-42 32,0 0-17,0-1-15,0 1 0,21-21 16,0 21-16,0-22 0,-21 22 0,43-21 16,-22 0-16,0-1 0,21 1 15,1 0-15,-1-1 0,0 22 0,1-21 16,20 21-16,-20-1 0,-22 1 15,21 0-15,-21 21 0,22 0 16,-22 21-16,-21 0 0,0 1 0,21-1 16,-21 0-16,0 21 0,0-21 0,0 22 15,0-1-15,-21 0 0,0 1 16,-1-22-16,1 21 0,21 1 0,-21-1 16,0 0-16,0-21 0,0 1 0,21-1 15,-22 0-15,22 0 0,0 0 16,22-21-1,-1 0-15,0-21 0,0 0 0,21 0 16</inkml:trace>
  <inkml:trace contextRef="#ctx0" brushRef="#br0" timeOffset="51851.81">7514 6795 0,'0'0'0,"0"-43"0,21 22 0,-21 0 16,0 0-16,0 0 0,0-1 15,0 44 17,0-1-32,0 0 0,0 0 0,-21 21 15,0 1-15,21-1 0,-21-21 16,0 43-16,-1-22 0,1 0 16,0 1-16,0-1 0,0 22 0,0-22 15,21 0-15,0 1 0,0-22 16,0 21-16,0-21 0,0 0 0,0 1 15,0-1-15,21-21 0,0 0 0,0 0 16,21 0-16,-20 0 0,20 0 16,0 0-16,1 0 0,-1-21 0,0 21 15,1-22-15,-1 22 0,0-21 0,1 21 16,-22 0-16,0 0 0,0-21 16,0 21-16,-42 21 46,0-21-46,0 21 0,-22-21 16</inkml:trace>
  <inkml:trace contextRef="#ctx0" brushRef="#br0" timeOffset="52970.88">1990 9017 0,'0'21'0,"-22"-21"16,1 0-16,0 0 15,0 0 1,21-21 0,0 0-1,21 21-15,0-21 0,-21 0 0,21 21 16,1-22-16,20 22 0,-21 0 16,21-21-16,1 21 0,-22 0 0,21 0 15,1 0-15,-1 21 0,0 1 16,-21-1-16,1 0 0,-1 21 0,-21 1 15,0-22-15,0 21 0,0 0 16,-21 1-16,-1-1 0,-20-21 0,0 22 16,-1-22-16,22 21 0,-21-21 0,0 0 15,-1-21-15,22 22 0,0-22 16,0 21-16,0-21 0,-1 0 16,22-21-1,0-1-15,0 1 0,0 0 16,22 0-16,-1 0 15,0 21-15,0-21 0,21-1 0,-20 22 16,20 0-16,0-21 0,1 21 0,-1 0 16,21 0-16,-20 21 0,-1 1 15,22-1-15,-22 0 0,-21 0 0,21 21 16,-20-20-16,-1 20 0,-21 0 16,0 1-16,0-1 0,0 0 0,-21 1 15,-1-1-15,-20-21 0,21 21 16,-43 1-16,22-22 0,0 0 15,-22 0-15,22 0 0,0 1 0,-22-1 16,22-21-16,-1 0 0,1 0 16,0 0-16,21 0 0,-22 0 0,22 0 15,0-21-15,0 21 0,0-22 16,21 1-16,0 0 0,-22 0 0,22 0 16,0 0-16,0-1 0,0 1 15,0 0-15,0 0 0,0 0 16,22 0-16,-1 21 0,0-22 0,0 1 15,21 0-15</inkml:trace>
  <inkml:trace contextRef="#ctx0" brushRef="#br0" timeOffset="53171.65">3154 9356 0,'0'0'0,"0"-21"47</inkml:trace>
  <inkml:trace contextRef="#ctx0" brushRef="#br0" timeOffset="53567.81">5038 8911 0,'0'0'0,"0"-21"0,-22 0 0,22 0 0,0 0 15,0-1-15,-21 1 0,21 0 16,0 42 0,0 0-1,0 1-15,0 20 0,0 0 0,0 1 16,0 20-16,0-21 0,0 22 0,0-1 15,-21-20-15,21 20 0,0-20 16,-21-1-16,0 0 0,21 1 0,-21-1 16,21 0-16,-22 1 0,22-22 15,-21 0-15,21 0 0,0 0 16,0-42 0,21 0-1,1 0-15,-1 0 0</inkml:trace>
  <inkml:trace contextRef="#ctx0" brushRef="#br0" timeOffset="53807.73">5588 8869 0,'0'0'0,"0"106"31,0-64-31,0 0 0,-21 1 16,21-1-16,-21 0 0,-1 1 0,22-1 15,-21 0-15,21 1 0,0-1 16,-21-21-16,21 22 0,-21-22 0,21 21 16,0-21-16,0 0 0,0 1 0,0-1 15,0 0 1,-21-21-16,0 0 16,-1-21-16,22 0 0,-21 21 15</inkml:trace>
  <inkml:trace contextRef="#ctx0" brushRef="#br0" timeOffset="54003.81">4932 9356 0,'21'-21'16,"0"21"0,0 0-16,0 0 0,1-22 0,-1 22 15,21 0-15,-21 0 0,22-21 0,-1 21 16,0 0-16,1 0 0,-1-21 15,0 21-15,22 0 0,-22-21 0,0 0 16,22 21-16,-22-21 0,1 21 16,-22-22-16,21 22 0</inkml:trace>
  <inkml:trace contextRef="#ctx0" brushRef="#br0" timeOffset="54222.8">6159 8954 0,'22'0'32,"-1"-22"-32,0 22 0,0 0 15,21-21-15,-20 21 0,20 0 16,21-21-16,-20 0 0,20 21 16,1 0-16,-22 0 0,22-21 0,-1 21 15,-21 0-15,1 0 0,-1 0 0,-21 0 16,0 0-16,-21-21 15</inkml:trace>
  <inkml:trace contextRef="#ctx0" brushRef="#br0" timeOffset="54479.92">6562 8827 0,'-22'0'0,"44"0"0,-65 0 16,43 21-16,-21-21 15,21 21-15,0 0 0,0 0 0,0 0 16,0 1-16,0-1 0,0 21 16,0 0-16,0-20 0,0 20 0,0 0 15,0 1-15,0-22 0,0 21 0,0 0 16,0-20-16,0 20 0,0-21 0,0 0 16,0 22-16,0-22 0,0 0 15,0 0-15,0 0 0,21-21 16,0 0-1,1 0-15,-1-21 16</inkml:trace>
  <inkml:trace contextRef="#ctx0" brushRef="#br0" timeOffset="55219.8">7260 8996 0,'0'0'16,"0"-21"-16,0 0 0,0-1 0,0 44 31,-21-1-31,21 0 0,-21 0 16,21 0-16,0 22 0,0-22 0,0 21 15,-21-21-15,21 22 0,0-22 16,-22 21-16,22-21 0,0 0 0,0 1 16,0-1-16,0 0 0,0 0 15,0 0-15,-21-21 47,21-21-47,0 0 0,0 0 16,0 0-16,0-1 0,0 1 15,0-21-15,0 21 0,0-22 0,0 22 16,0-21-16,0 0 0,0 20 0,21-20 16,-21 21-16,22-21 0,-1 20 15,-21 1-15,21 21 0,0 0 0,-21-21 16,21 21-16,0 0 0,-21 21 15,22 0-15,-1 1 0,-21-1 0,21 0 16,-21 0-16,21 21 0,0-20 16,-21 20-16,21-21 0,-21 21 0,0-20 15,22-1-15,-1 42 16,-21-42-16,0 1 0,21-22 16,-21 21-16,21-21 15,0 0 1,-21-21-1,0-1-15,21 1 0,1 0 0,-22 0 16,21-21-16,0 20 0,0-20 0,0 0 16,0-1-16,22 1 0,-22 0 15,21-1-15,-21 1 0,22 21 16,-22-21-16,0 20 0,21 1 0,-20 0 16,-1 21-16,0 0 15,-21 21-15,21 0 0,-21 1 0,0-1 16,0 21-16,0-21 0,0 22 0,0-1 15,0 0-15,0-21 0,0 22 0,0-1 16,0-21-16,0 22 0,0-22 16,0 0-16,0 0 0,0 0 0,-21 0 15,21 1-15,0-1 0,0 0 0,0 0 16,-21-21 0,21 21-16,21-21 46,0-21-46</inkml:trace>
  <inkml:trace contextRef="#ctx0" brushRef="#br0" timeOffset="55567.8">8657 8848 0,'0'0'0,"21"-43"0,0-41 15,-21 63-15,22-1 0,-22 44 47,0-1-47,-22 0 0,1 21 0,0-21 16,21 22-16,-21-1 0,0 0 0,21 1 15,-21-1-15,-1 0 0,22 1 16,0-1-16,-21 0 0,21-20 0,-21 20 16,21-21-16,0 0 0,0 0 0,0 1 15,0-1-15,0 0 0,0 0 16,21 0-16,0-21 15,1 21-15,-1-21 0,0 0 16,0 0-16,0 0 16,0 0-16,1 0 15,-1-21-15,0 21 0,0-21 16,0 21-16,0 0 16,-21-21-16,22 21 15</inkml:trace>
  <inkml:trace contextRef="#ctx0" brushRef="#br0" timeOffset="55791.8">8869 9546 0,'0'0'0,"-21"0"0,-22 0 16,43-21 46,-21 21-30</inkml:trace>
  <inkml:trace contextRef="#ctx0" brushRef="#br0" timeOffset="57103.77">2222 11176 0,'0'-21'0,"0"0"16,0 0-16,-21 21 31,0 21-31,21 0 0,-21 0 0,0 21 16,0 1-16,-1-1 0,1-21 15,0 43-15,21-22 0,-21 0 0,21 1 16,-21-1-16,21 0 0,0-20 16,0 20-16,0-21 0,0 0 0,0 22 15,21-22-15,0 0 0,0-21 16,0 0-16,1 0 15,-1 0-15,21 0 0,0 0 0,-20 0 16,20 0-16,0-21 0,1 0 16,-1-1-16,21 1 0,-20 21 0,-1-21 15,0-21-15,1 21 0,-22-1 0,21 1 16,-21 0-16,1 0 0,-1 0 16,0 0-16,0-1 0,-21 1 15,-21 42 1,0 1-1,0 20-15,-1-21 0,1 21 0,0-20 16,0 20-16,0 0 0,0 1 16,-1-1-16,1-21 0,0 21 15,21 1-15,-21-1 0,0-21 16,21 22-16,-21-22 0,21 0 0,0 0 16,0 0-16,0 0 0,0 1 15,21-22 1,0 0-16,0 0 15,-21-22-15,21 1 0,0 21 16</inkml:trace>
  <inkml:trace contextRef="#ctx0" brushRef="#br0" timeOffset="57470.79">3281 11557 0,'0'0'15,"0"21"1,0 0-16,0 1 0,0-1 16,0 0-16,0 0 0,21-21 47,0 0-47,-21-21 0,21 21 15,0-21-15,1 0 0,-1-1 16,-21 1-16,21 0 15,-21 0-15,0 0 0,0 0 16,0-1-16,-21 1 16,0 21-16,-1 0 0,1 0 15,0 0-15,0 0 0,0 21 16,0-21-16,21 22 0,0-1 16,0 0-16,-22-21 0,22 21 0,0 0 15,0 0-15,22-21 16,-1 0-16,0 0 0,0 0 15,0 0-15,22 0 0</inkml:trace>
  <inkml:trace contextRef="#ctx0" brushRef="#br0" timeOffset="60111.61">5270 11028 0,'-21'-21'0,"42"42"0,-63-42 16,21 21-1,21 21-15,0 0 16,-21-21-16,21 21 16,0 0-16,0 1 15,21-22-15,0 0 16,0 0-16,0 0 0,22 0 0,-22 0 15,21 0-15,1 0 0,-1-22 16,0 22-16,1-21 0,20 21 0,-21-21 16,1 0-16,-1 21 0,0-21 0,-20 0 15,20-1-15,-21 1 16,-21 0-16,0 0 0,0 0 0,-21 0 16,0 21-16,0-22 0,-22 22 0,1 0 15,0 0-15,-1 0 0,-20 0 16,-1 0-16,1 22 0,20-1 15,-20 0-15,21 0 0,-1 21 0,1-20 16,0 20-16,-1 0 0,22 1 16,0-1-16,21 0 0,0 1 0,0-1 15,0-21-15,0 21 0,0-20 16,21 20-16,0-21 0,0 0 0,1 0 16,20 1-16,-21-22 0,21 0 0,1 21 15,-1-21-15,0 0 0,1 0 16,-1 0-16,-21 0 0,22 0 0,-22 0 15,0-21-15,0 21 0,-42 0 32,0 0-32,0 0 15,-22 0-15,22 21 0,0 0 0,-21 0 16,20-21-16,-20 21 0,21 0 16,0 1-16,0-1 0,-1 21 0,1-21 15,21 0-15,-21 1 0,21-1 16,0 0-16,21 0 15,0-21-15,1 0 0,-1 0 0,0 0 16,21 0-16,-21 0 0,22 0 0,-22 0 16,21-21-16,1 21 0,-22-21 15,21 0-15,0-1 0,-20 22 0,20-21 16,0-21-16,1 21 0,-22 0 0,21-22 16,0 22-16,-20-21 0,20 21 15,0-22-15,-21 1 0,22 21 16,-22-22-16,21 22 0,-21 0 0,22 0 15,-22 21-15,0 0 0,0 0 0,0 0 16,1 0-16,-1 0 0,0 0 16,-21 21-16,0 0 0,0 22 0,0-22 15,0 0-15,0 21 0,0-21 0,0 1 16,-21 20-16,0-21 0,-1 0 16,1 0-16,0 22 0,0-43 0,0 21 15,0 0-15,-1 0 0,1-21 16,21 21-1,0-42 1,21 0-16,1 0 0,-1 0 16,0 0-16,0-1 0,0 1 15,0 0-15,22-21 0,-22 21 0,0-22 16,21 1-16,-20 21 0,20-22 0,-21 22 16,0-21-16,43-22 15,-43 64-15,-21 22 16,-21-22-1,0 21-15,21 0 0,-22 0 0,1 0 16,0 22-16,21-22 0,-21 0 16,21 21-16,-21-21 0,21 1 15,0 20-15,0-21 0,0 0 0,0 0 16,0 1-16,0-1 0,21 0 16,0-21-16,-21 21 0,21-21 0,0 0 15,22 0-15,-22 0 0,21 0 0,-21 0 16,22 0-16,-1 0 0,0 0 15,1 0-15,-1-21 0,0 0 0,1 21 16,-22-21-16,21-22 0,1 22 0,-22 0 16,21-21-16,-21 20 0,22-20 0,-22 0 15,0 21-15,0-22 0,0 22 16,0-21-16,1 21 0,-1-1 16,-21 1-16,21 21 0,-21-21 15,21 21-15,-21 21 16,0 0-1,0 1-15,21-22 16,-21 21-16,21-21 16,-21-21 31,0-1-47,0 1 15,0 0-15,0 0 16,0 0-16,-21 0 15,0 21-15,21-22 0,-21 22 16,0 0-16,0 0 0,-1 0 16,1 0-16,0 22 0,0-1 15,21 0-15,-21 0 0,0 21 16,21-20-16,-22 20 0,22 0 0,0-21 16,0 22-16,0-1 0,0-21 0,0 22 15,0-22-15,0 0 0,0 21 16,0-21-16,22 1 0,-22-1 0,21 0 15,0 0-15,21 0 0,-21-21 0,22 21 16,-22 1-16,21-22 0,1 0 16,-1 0-16,0 0 0,1 0 0,-1 0 15,0 0-15,22 0 0,-22-22 16,0 1-16,1 21 0,-1-42 0,0 21 16,1 0-16,-22-22 0,21 22 15,-21-21-15,1-1 0,-1 22 0,0-21 16,-21 0-16,0-1 0,0 22 0,0 0 15,0-21-15,0 20 0,0 1 16,-21 21 0,0 21-16,-1 1 0,1-1 15,21 0-15,-21 0 0,21 0 16,-21 22-16,21-22 0,-21 21 16,21-21-16,0 22 0,0-22 0,0 0 15,0 0-15,0 21 0,0-20 0,0-1 16,21 0-16,0 0 15,0-21-15,0 21 0,1-21 0,-1 0 16,21 0-16,-21 0 0,22 0 0,-22 0 16,21 0-16,0 0 0,-20 0 15,20-21-15,0 0 0,-21 0 0,22 0 16,-22-1-16,21-20 0,-21 21 0,22-21 16,-22-1-16,0-20 0,0 20 0,22-20 15,-22 21-15,0-22 0,0 1 16,0 20-16,0-20 0,1 20 0,-22 1 15,21-21-15,-21 20 0,0 1 16,0 21-16,0-22 0,0 22 16,0 0-16,-21 21 15,-1 21-15,1-21 0,0 43 16,0-22-16,0 21 0,-22 0 16,22-20-16,0 41 0,21-21 0,-21 1 15,0-1-15,21 22 0,-21-22 0,21 0 16,0 1-16,0-1 0,0 0 15,0 1-15,0-1 0,0-21 0,0 21 16,0-20-16,0-1 0,21 0 16,0 0-16,-21 0 0,21-21 0,0 21 15,0-21-15,1 0 0,-1 0 16,0 0-16,0 0 0,0 0 0,0 0 16,1 0-16,-1-21 0,0 21 0,0-21 15,0 21-15,0 0 0,-21-21 16,22 21-16,-1-21 0</inkml:trace>
  <inkml:trace contextRef="#ctx0" brushRef="#br0" timeOffset="60307.77">8848 11557 0,'0'0'0,"-22"0"94,1 0-94</inkml:trace>
  <inkml:trace contextRef="#ctx0" brushRef="#br0" timeOffset="72723.75">2540 13314 0,'0'0'0,"-21"0"0,0 0 16,-22 0-16,22 0 0,0 0 0,0 0 16,0 0-16,-1 0 15,22-21-15,-21 21 0,42 0 31,22-21-31,-22 21 16,21 0-16,1 0 0,-1-22 16,0 22-16,1 0 0,20 0 0,-21-21 15,1 21-15,-1 0 0,0 0 0,1 0 16,-22 0-16,0 0 16,0 0-16,0 0 0,-42 0 31,-21 0-31,21 0 15,0 0-15,-1 0 0,-20 0 16,21 0-16,-21 0 0,20 0 0,-20 0 16,21 0-16,0 0 0,-22 0 0,22 0 15,0 0-15,0 0 0,0 0 16,0 0-16,-1 0 0,1 0 0,0 0 16,21 21-16,-21-21 0,21 22 15,0-1-15,-21 0 0,21 0 16,-21 0-16,21 0 15,-22 1-15,22-1 0,0 0 0,0 0 16,-21 21-16,21-20 0,-21-1 16,21 0-16,0 0 0,0 0 0,0 0 15,-21-21-15,21 22 16,0-44 15,0 1-31,21 0 16,0 0-16,0 0 15,1 21-15,-1-21 0,0-1 0,0 22 16,0-21-16,22 21 16,-22 0-16,21 0 0,-21 0 0,22 0 15,-1 0-15,-21 0 0,21 0 0,1 0 16,-22 21-16,0 1 0,21-22 16,-42 21-16,22 0 0,-22 0 0,0 0 15,0 0-15,0 1 0,0 20 16,0-21-16,-22 0 0,1 0 0,0 1 15,0-1-15,-21-21 0,20 21 16,-20 0-16,0 0 0,-1-21 0,1 0 16,0 21-16,-22-21 0,22 0 15,0 0-15,-1 0 0,1 0 0,21 0 16,0 0-16,-22 0 0,22 0 16,21-21-1,21 21 1,0-21-16,1 0 15,20 21-15,-21-21 0,21 21 0</inkml:trace>
  <inkml:trace contextRef="#ctx0" brushRef="#br0" timeOffset="72927.24">3344 13568 0,'0'0'0,"0"-21"0,0 0 15,0-1 17,0 1-32,21 21 47,1 0-47</inkml:trace>
  <inkml:trace contextRef="#ctx0" brushRef="#br0" timeOffset="75915.77">4805 12827 0,'0'0'15,"-21"0"-15,-22 21 0,22 0 0,0-21 0,-21 22 16,20-1-16,1 0 0,0 0 16,21 0-16,0 0 0,-21 1 15,21-1-15,0 0 0,21-21 16,21 21-16,-20-21 15,-1 0-15,21 0 0,0 0 0,1 0 16,-1-21-16,22 21 0,-22-21 0,0 0 16,22-1-16,-22 1 0,0 0 15,1-21-15,-1 21 0,0-1 0,-20-20 16,-1 21-16,-21-21 0,0 20 0,0-20 16,0 21-16,0 0 0,0 0 15,-21-1-15,-1 1 0,1 0 0,0 21 16,0 0-16,0 0 15,0 21-15,21 0 16,-22 1-16,22 20 0,0 0 0,-21 1 16,21 20-16,0-21 0,-21 22 15,21-22-15,0 22 0,0-22 0,0 22 16,0-22-16,0 0 0,0 1 0,0 20 16,0-42-16,0 22 0,0-1 15,0 0-15,0-21 0,0 22 0,0-22 16,-21 0-16,0 0 0,0 0 0,21 1 15,-22-22-15,1 0 0,0 0 16,0 0-16,0 0 0,-22 0 16,22 0-16,0-22 0,-21 1 0,21 0 15,-22 0-15,1 0 0,21-22 16,-22 22-16,22 0 0,0 0 0,0 0 16,0 0-16,0-1 0,-1 22 15,22 22 1,0-1-16,0 0 15,0 0-15,22 0 0,-1 0 16,0 22-16,0-22 0,0 0 0,22 0 16,-22 22-16,21-22 0,0-21 15,1 21-15,-22 0 0,21-21 0,22 0 16,-22 0-16,0 0 0,1 0 16,-1 0-16,22-21 0,-22 0 15,0 0-15,22-1 0,-22 1 0,0 0 16,1-21-16,-22 21 0,21-1 0,-21-20 15,-21 21-15,0 0 0,22-22 16,-22 22-16,0 0 0,0 0 16,0 0-16,-22 42 15,22 0 1,-21-21-16,21 21 0,0 0 0,0 1 16,-21 20-16,21-21 0,0 0 0,-21 0 15,21 1-15,0-1 0,0 0 16,0 0-16,0 0 15,0-42 17,0 0-32,0 0 0,21 0 15,0-1-15,-21 1 0,21 0 0,1 0 16,-22 0-16,21 0 0,0-22 16,-21 22-16,21 0 0,0 0 15,0 21 1,1 0-16,-22 21 0,21 0 15,-21 0-15,21 0 0,0 1 0,-21-1 16,21 21-16,0-21 0,-21 0 16,22 1-16,-1-1 0,-21 21 15,21-21-15,0-21 0,0 21 0,0 1 16,1-22-16,20 0 0,-21 0 16,0 0-16,0 0 0,22 0 0,-22 0 15,21-22-15,1 1 0,-22 0 0,21 0 16,0 0-16,1 0 0,-22-1 15,21-20-15,-21 21 0,22 0 0,-22 0 16,0-1-16,0 1 0,-21 0 0,21 0 16,1 21-16,-22 21 31,0 0-31,0 0 16,0 1-16,0-1 0,21 0 15,-21 0-15,21 0 0,-21 0 16,21 1-16,0-1 0,0 0 0,1-21 15,-1 21-15,21-21 0,-21 21 0,22-21 16,-1 0-16,0 0 0,1 0 16,-1 0-16,0 0 0,1 0 0,-1-21 15,0 0-15,1 0 0,-1 21 0,-21-21 16,21-1-16,-20 1 0,-1 0 16,0 0-16,-21 0 0,0 0 0,21-22 15,-21 22-15,0 0 0,0-21 0,0 20 16,0 1-16,-21 0 0,0 0 15,0 0-15,-1 21 0,1 0 16,0 0-16,0 0 0,0 0 0,-22 0 16,22 21-16,0 0 0,-21 0 0,21 22 15,-1-22-15,1 0 0,0 0 16,0 21-16,21-20 0,0-1 0,0 0 16,0 0-16,0 0 0,21-21 15,0 21-15,0-21 16,1 0-16,-1 0 0,21 0 0,-21 0 15,0-21-15,22 21 0,-22-21 0,0 21 16,21-21-16,-20 0 0,-1 0 16,0-1-16,0 1 0,0 0 15,0 0-15,-21 0 0,22 0 0,-1-1 16,-21 1-16,0 0 16,0 42-1,0 0 1,-21 1-16,-1-1 0,1 0 15,21 0-15,0 0 0,-21 22 0,21-22 16,0 0-16,0 0 0,0 0 0,0 0 16,21 22-16,0-22 0,1 0 0,-1-21 15,21 21-15,0 0 0,1 1 16,-1-22-16,0 0 0,22 21 0,-1-21 16,-20 0-16,20 0 0,1 0 15,-1 0-15,1 0 0,-22-21 16,22 21-16,-22-22 0,0 1 0,1 0 15,-1 0-15,-21 0 0,21 0 0,-20-1 16,-22-20-16,0 21 0,0-21 0,0 20 16,0 1-16,0 0 0,0 0 15,0 0-15,0 0 0,-22-1 0,1 22 16,0 0-16,0 0 0,0 0 0,0 0 16,-1 0-16,1 0 0,0 0 15,0 22-15,0-1 0,0 0 16,-1 0-16,22 0 0,0 0 15,0 1-15,0-1 16,0 0-16,0 0 0,22 0 16,-1-21-16,0 0 0,0 21 0,0-21 15,22 0-15,-22 0 0,0 0 16,21 0-16,-21 0 0,1 0 0,20-21 16,-21 21-16,0-21 0,0 0 15,1 0-15,-22 0 16,0-1-1,0 1 1,-22 21 15,1 0-31,21 21 0,-21 1 0,21-1 16,0 0-16,-21 21 0,0-21 0,21 22 16,-21-22-16,21 21 0,0 1 0,0-1 15,-22 0-15,22 1 0,0-1 16,0 21-16,0-20 0,0-1 0,0 22 15,0-1-15,0 1 0,0-22 0,0 21 16,0 22-16,0-21 0,0-1 16,-21 1-16,21-1 0,0 1 0,0-1 15,0 1-15,-21-1 0,21 1 0,-21-22 16,21 21-16,-21-20 0,21 20 0,0-20 16,0-1-16,-21 0 15,21-21-15,-22 22 0,22-22 0,-21 0 16,0-21-16,0 0 15,0 0-15,0 0 0,21-21 16,-22 0-16,1 0 0,0-22 0,0 1 16,0 0-16,21-22 0,-21 1 0,-1-1 15,1 1-15,21-22 0,0 0 0,0 1 16,0-1-16,0 0 0,0 1 16,0-1-16,21 0 0,1 1 0,-1-1 15,0 21-15,0 1 0,21-1 0,-20 22 16,-1 0-16,0-1 15,0 1-15,21 21 0,-20-21 0,-1 20 16,0 1-16,0 0 0,0 21 0,0-21 16,1 0-16,20 21 0,-21-21 15,0 21-15,0 0 0,-21-22 0,22 1 16,-1 21-16,0 0 0,-21-21 16,21 21 15,-21-21-16,21 21 1,0 0 0,1 0-1,-1-21-15,0 21 16,0 0-16,0 0 16,-21-21-16,21 21 0,1 0 15,-1-22-15,0 22 0,0-21 16,0 21-16,0 0 0,1-21 0,-1 21 15,0-21-15,0 21 0,0-21 16,0 21-16,1-21 0,-1-1 0,-21 1 16,0 0-16,0 0 15,0 0-15,-21 0 16,-1 21-16,1 0 16,0 0-16,0 0 0,0 0 15,-22 0-15,22 21 0,0 0 16,-21 0-16,21 0 0,-1 0 0,1 22 15,0-22-15,21 0 0,0 21 0,-21-20 16,21-1-16,0 0 0,0 21 16,0-21-16,0 1 0,21-22 0,0 21 15,0 0-15,1-21 0,-1 21 0,21-21 16,-21 0-16,22 0 0,-22 0 16,21 0-16,0 0 0,-20 0 0,20 0 15,-21 0-15,0-21 0,22 21 16,-22-21-16,0 21 0,0-21 15,0 21-15,-21-22 0,21 22 16,-21-21-16,-21 21 47,0 0-47,0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04:22.4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847 0,'-21'-21'0,"21"-1"16,-22 1-16,22 0 16,0 0-1,0 42 32,0 0-47,0 0 0,0 1 16,0 20-16,0 0 0,0 1 0,0-1 15,0 21-15,0-20 0,0 20 16,0-20-16,0 20 0,0-21 16,-21 22-16,0-22 0,0 22 0,21-1 15,-21-20-15,21-1 16,0 0-16,-21 1 0,21-1 0,-22 0 16,22-21-16,0 22 0,0-22 15,0 0-15,22-21 31,-22-21-15,21 0-16,-21 0 0,0-1 16,0 1-16,0 0 0,0-21 15</inkml:trace>
  <inkml:trace contextRef="#ctx0" brushRef="#br0" timeOffset="348">1503 804 0,'0'0'0,"-85"-42"16,64 42 0,0 0-16,0-21 0,42 21 31,0 0-16,21 0-15,1-21 0,-1 21 0,21 0 16,-20 0-16,20-21 0,1 21 16,-22 0-16,22-22 0,-22 22 0,21 0 15,-20 0-15,-1 0 16,-21 0-16,0 0 0,1 0 16,-1 0-16,-42 22 31,-1-22-31,22 21 0,-21-21 0,0 21 15,0-21-15,-21 21 0,20-21 16,1 21-16</inkml:trace>
  <inkml:trace contextRef="#ctx0" brushRef="#br0" timeOffset="612.05">1439 1334 0,'0'0'0,"-42"21"16,63-21 15,0 0-15,0 0-16,1 0 0,-1 0 0,21 0 15,-21 0-15,0 0 0,22 0 16,-22 0-16,0 0 0,0 0 15,0 0-15,1 0 0,-1 0 16,0 0-16,0 0 0,-21-21 0,21 21 16</inkml:trace>
  <inkml:trace contextRef="#ctx0" brushRef="#br0" timeOffset="1067.99">1990 1291 0,'0'-21'15,"0"42"17,0 0-17,-22-21-15,22 22 0,-21-1 16,21 0-16,0 0 0,-21 0 0,0 22 16,21-22-16,-21 0 0,21 21 15,0-21-15,0 22 0,0-22 16,0 21-16,0-21 0,0 1 0,0 20 15,0-21-15,0 0 0,21-21 16,0 21-16,0-21 0,0 0 0,1 0 16,-1 0-16,0 0 0,21 0 15,-21-21-15,1 0 0,20 0 0,-21 0 16,21 0-16,-20-22 16,-1 22-16,0-21 0,0 21 0,-21-22 15,0 1-15,0 21 0,0-22 16,0 22-16,0-21 0,-21 21 0,0 0 15,0-1-15,-1 1 0,1 0 16,-21 0-16,21 21 0,0 0 0,-1 0 16,1 0-16,-21 0 0,21 0 15,0 0-15,-1 0 0,22 21 16,-21-21-16,21 21 0,0 0 16,21-21 15,1 0-31</inkml:trace>
  <inkml:trace contextRef="#ctx0" brushRef="#br0" timeOffset="1548.09">2455 1270 0,'0'0'0,"0"-21"15,21 21 1,1 0 0,-1 0-16,0 0 0,0 0 15,0 0-15,0 21 16,22 0-16,-22 0 0,-21 1 0,21-1 15,0 0-15,-21 0 0,21 21 16,-21-20-16,0-1 0,0 21 0,0-21 16,0 22-16,0-22 0,0 0 15,-21 0-15,21 0 0,-21 0 0,21 1 16,-21-1-16,0-21 31,21-21-15,0-1-16,0 1 0,0 0 15,0 0-15,0-21 0,0 20 16,0 1-16,0 0 0,0-21 0,0 21 16,0-1-16,0 1 0,21 0 15,0 0-15,0 0 0,0 0 16,1 21-16,-1-22 0,0 22 16,0 0-16,0-21 0,0 21 15</inkml:trace>
  <inkml:trace contextRef="#ctx0" brushRef="#br0" timeOffset="2392.04">3217 1249 0,'-42'0'31,"42"21"0,0 0-31,0 0 16,0 1-16,0-1 0,-21 0 15,21 0-15,0 0 0,0 0 16,0 1-16,0-1 0,-21 0 0,21 0 16,0 0-16,0 0 0,0 1 15,0-1-15,0 0 16,0-42 15,0 0-15,0-1-16,0 1 0,0 0 0,0 0 15,0 0-15,0 0 16,0-1-16,0 1 0,21 0 0,0 0 16,-21 0-16,21 21 0,0-21 15,0-1-15,1 1 0,-1 21 0,0 0 16,0-21-16,0 21 0,0 0 15,1 0-15,-1 0 0,0 0 16,0 0-16,0 21 0,0-21 16,-21 21-16,43 43 15,-43-43-15,0 0 16,0 0-16,0 1 0,0-1 16,0 0-16,0 0 15,-21-21-15,21 21 16,-22-21-16,22-21 47,0 0-32,0 0-15,0 0 0,0-1 16,0 1-16,22 0 0,-1 0 16,-21 0-16,21 0 0,0-1 0,0 1 15,0 0-15,1 21 0,20-21 16,-21 0-16,0 21 0,0 0 0,22-21 15,-22 21-15,0 0 0,0 0 16,0 0-16,1 0 0,-1 21 0,0-21 16,0 21-16,0 0 0,0 0 15,1 0-15,-22 1 0,0-1 16,0 0-16,0 21 0,0-21 16,0 1-16,0-1 0,0 0 0,0 0 15,0 0-15,-22 22 0,22-22 16,0 0-16,-21 0 0,21 0 15,-21 0-15,21 1 16,-21-22 15,21-22-15</inkml:trace>
  <inkml:trace contextRef="#ctx0" brushRef="#br0" timeOffset="4848.05">5863 889 0,'42'-42'0,"-84"84"0,84-105 15,-42 41-15,22 1 16,-22 0-16,0 42 31,0 0-15,-22 22-16,22-1 0,-21 0 15,21 1-15,-21-1 0,0 22 0,0-22 16,21 0-16,-21 22 0,-1-22 16,1 0-16,0 1 0,0-1 0,0 0 15,0 1-15,-1-1 0,1-21 16,21 22-16,-21-22 0,0 0 16,0 0-16,21 0 15,-21-21-15,-1 0 16,22-21-16,0 0 0,0 0 15,0 0-15,0-1 0,0 1 16,0-21-16,0 21 0,0-22 0,0 22 16,0-21-16,0 0 0,0 20 15,0-20-15,22 21 0,-1 0 0,0 0 16,0-1-16,0 22 16,0 0-16,1 22 15,-1-1-15,0 21 16,-21-21-16,0 0 15,21 1-15,0-1 0,-21 0 16,21 21-16,1-21 0,-1 1 0,-21-1 16,21 0-16,0 0 0,0 0 15,0 0-15,1 1 0,-1-1 0,0 0 16,21-21-16,-21 0 0,1 21 16,20-21-16,-21 0 0,21 0 0,-20 0 15,-1-21-15,21 0 0,-21 0 0,0-1 16,22 1-16,-22 0 0,0 0 15,0-21-15,22-1 0,-22 22 0,-21-21 16,21-22-16,0 22 0,0 0 16,0-22-16,-21 1 0,0 20 15,0-20-15,0-1 0,0 22 16,0-22-16,-21 22 0,0 0 0,-21-1 16,21 22-16,-22-21 0,22 21 15,-21 0-15,21-1 0,-22 22 0,22 0 16,-21 0-16,-1 0 0,1 0 15,21 22-15,-21-1 0,-1 0 0,1 0 16,21 21-16,-22 1 0,22-22 16,0 42-16,0-20 0,21-1 0,0 22 15,0-22-15,0 21 0,0-20 16,0 20-16,21-20 0,0-1 16,22 0-16,-22 1 0,0-1 15,21 0-15,1 1 0,-1-22 0,0 21 16,1-21-16,-1 0 0,21 22 15,1-22-15,21 0 0,-22-21 0,22 21 16,-22 0-16,22-21 0,0 0 0,-22 0 16,1 0-16,-1 0 0,1-21 15,-22 0-15,0 0 0,1 0 0,-1 0 16,-21-1-16,21-20 0,-20 21 16,-1 0-16,-21-22 0,0 22 0,21-21 15,-21 21-15,0-22 16,0 22-16,0-21 0,0 21 0,-21 0 15,0-1-15,-1 1 0,1 0 16,0 0-16,0 21 0,0-21 16,0 21-16,-1 0 0,1 0 15,0 21-15,-21 0 0,21 0 0,-1 0 16,1 1-16,21-1 0,-21 21 0,0-21 16,0 0-16,21 22 0,0-22 15,0 0-15,0 0 0,0 0 0,0 1 16,0-1-16,0 0 0,21 0 15,-21 0-15,21-21 0,0 21 16,0-21-16,1 0 0,-1 0 16,0 0-16,0 0 0,0 0 15,0 0-15,1-21 0,-1 0 16,-21 0-16,21 0 0,0 0 16,-21-1-16,0-20 0,21 21 0,0 0 15,-21 0-15,0-22 0,22 22 16,-22 0-16,0 0 0,0 42 47,0 0-32,0 0-15,0 0 0,0 1 0,0 20 16,0-21-16,0 0 16,0 0-16,0 1 0,0 20 0,0-21 15,0 0-15,0 0 0,0 1 16,21-1-16,0 0 0,-21 0 0,21 0 15,0-21-15,0 21 0,1-21 0,-1 0 16,0 0-16,21 0 0,-21 0 16,22 0-16,-22 0 0,21-21 0,1 21 15,-22-21-15,21 0 0,-21-21 16,0 20-16,1 1 0,20-21 0,-42 21 16,21-22-16,0 1 0,0 0 15,1-1-15,-22-20 0,0 21 0,0-22 16,21 22-16,-21-1 0,0-20 15,21 21-15,-21-1 0,0 1 16,0 0-16,0 20 0,0-20 0,0 21 16,0 0-16,0 0 0,0-1 15,-21 22 1,0 22 0,21-1-16,0 0 0,0 0 0,-22 21 15,22 1-15,0-1 0,-21 0 16,21 22-16,0-22 0,0 1 0,0 20 15,0-21-15,0 1 0,0-1 16,0 0-16,0 1 0,0-22 0,21 21 16,1-21-16,-22 22 0,21-22 15,0 0-15,0 0 0,0 0 16,0 1-16,1-1 0,20-21 0,-21 21 16,0-21-16,22 0 0,-22 0 15,21 0-15,0 0 0,-20 0 0,20 0 16,-21 0-16,21-21 0,-20 0 15,20 21-15,-21-22 0,21 1 0,-20 0 16,-1 0-16,0 0 0,0 0 0,-21-22 16,0 22-16,21 0 0,-21-21 15,0 20-15,0 1 0,0 0 16,0 0-16,-21 0 0,0 0 16,21-1-16,-21 1 0,0 21 0,-1 0 15,1 0-15,0 0 0,0 0 16,0 0-16,0 0 0,-1 21 0,1-21 15,0 22-15,0-1 0,0 0 16,21 21-16,0-21 0,0 1 0,-21-1 16,21 21-16,0-21 0,0 0 0,0 1 15,0-1-15,0 0 0,0 0 16,21 0-16,-21 0 0,21 1 0,0-1 16,0-21-16,0 0 15,1 0-15,-1 0 16,0-21-16,0 21 15,-21-22-15,21 1 0,0 0 16,-21 0-16,22 0 0,-1 0 0,-21-1 16,0-20-16,21 21 0,0 0 15,-21 0-15,0-1 0,0 1 0,21 0 16,-21 0-16,0 42 31,0 0-31,0 0 16,0 1-16,0-1 0,0 21 15,0-21-15,0 0 0,0 1 0,0-1 16,0 0-16,0 0 16,21 0-16,-21 0 0,0 1 0,22-22 15,-1 21-15,0-21 0,-21 21 16,21-21-16,0 0 16,0 0-16,1 0 0,-1-21 0,0 21 15,0-21-15,0-1 0,0 22 16,1-21-16,-1 0 0,0 0 0,-21 0 15,21 0-15,-21-1 0,21 1 16</inkml:trace>
  <inkml:trace contextRef="#ctx0" brushRef="#br0" timeOffset="5183.42">7895 847 0,'0'0'0,"-42"0"0,-22 21 15,43 0-15,21 0 16,21-21 0,22 0-1,-22 0-15,21 0 0,0 0 0,1 0 16,-1 0-16,0 0 15,22-21-15,-22 21 0,1 0 0,-1 0 16,0-21-16,-21 21 0,22 0 16,-22 0-16,0 0 0,0 0 0</inkml:trace>
  <inkml:trace contextRef="#ctx0" brushRef="#br0" timeOffset="6310.99">10604 1376 0,'0'0'16,"-148"-21"-1,127 0-15,-21 21 0,21-22 16,-1 22-16,-20 0 0,21 0 16,0 0-16,0 0 0,-1-21 0,1 21 15,42 0 16,1 0-31,-1 0 0,0 0 16,21 0-16,1 0 0,-1 0 16,0 21-16,22-21 0,20 0 0,1 0 15,0 0-15,-1 0 0,22 0 16,-21 0-16,21 0 0,-22 0 0,1 0 16,21 0-16,0 0 0,-22 0 15,22 0-15,-21 0 0,-22 0 0,22 0 16,-21 0-16,-22 0 0,0 0 15,1 0-15,-22 0 0,0 0 0,-21-21 16,0 0 0,0 0-16,0 0 0,-21 0 15,0-1-15,-22 1 0,22 0 16,0 21-16,-21-21 16,-1 0-16,1 0 0,0-1 0,20 22 15,-20-21-15,0 0 0,21 21 16,-1 0-16,1 0 0,0 0 0,0 0 15,0 0-15,0 0 16,21 21 15,0 0-31,21-21 0,0 0 0,0 22 16,0-22-16,0 0 0,22 21 16,-22-21-16,21 0 0,1 21 0,-1-21 15,0 0-15,1 0 0,-1 0 16,0 0-16,1 0 0,-22 0 15,21 0-15,-21 0 0,0 0 0,1 0 16,-22 21 0,0 0-1,-22 0 1,22 1-16,-21-1 0,0 0 0,0 0 16,0 0-16,-22 22 0,22-22 15,0 21-15,-21 0 0,21-20 0,-22 20 16,22-21-16,-21 21 0,21-20 0,-1 20 15,1-21-15,0 0 0,0 0 16,0 1-16,21-1 0,0 0 16,0-42 15,0 0-15,21-1-16,0 1 15,0 0-15,-21 0 0,21 0 0,22-22 16</inkml:trace>
  <inkml:trace contextRef="#ctx0" brushRef="#br0" timeOffset="8623.1">14795 953 0,'0'0'0,"22"0"0,20-85 16,-42 64-1,0 0-15,0-1 16,-21 22 15,0 0-31,-1 0 0,22 22 16,-21-1-16,0 21 0,0-21 16,0 22-16,0 20 0,-1-21 0,1 1 15,0 20-15,0-20 0,0-1 0,0 21 16,-1-20-16,-20-1 0,21 0 15,0 1-15,-22 20 0,22-20 0,0-1 16,-21 0-16,21-21 0,-1 1 16,22 20-16,-21-21 0,21-42 31,0 0-15,0 0-16,0-1 0,0-20 0,0 21 15,0-21-15,21 20 0,-21-20 16,0 21-16,0-21 0,0 20 0,22-20 15,-22 21-15,0 0 0,21-22 16,-21 22-16,0 0 0,0 0 16,21 21-16,0 21 15,-21 0-15,0 0 16,0 1-16,21-1 0,0 0 0,-21 0 16,22 21-16,-22-20 0,21-1 15,0 21-15,0-21 0,-21 22 0,21-22 16,0 0-16,1 21 0,-1-21 15,21 1-15,-21-1 0,22 0 16,-22-21-16,21 21 0,0-21 0,22 0 16,-22 0-16,22 0 0,-22 0 15,22-21-15,-1 0 0,1 0 0,-22-1 16,21 1-16,-20 0 0,-1-21 16,0 21-16,1-22 0,-1 1 0,-21 0 15,0-1-15,1 1 0,-1 0 0,-21-1 16,0-20-16,0 20 0,0-20 15,0-1-15,-21 1 0,-1 21 0,-20-22 16,21 22-16,-21-1 16,-1 1-16,1 21 0,0 0 0,-1 0 15,-20-1-15,20 22 0,1 0 16,0 0-16,-22 22 0,22-1 0,0 0 16,-1 21-16,1 1 0,21-1 0,-22 0 15,22 22-15,0-22 0,21 22 16,0-22-16,0 21 0,0-20 0,0 20 15,0-20-15,0-1 0,21 0 16,0 1-16,1-22 0,20 21 0,0 0 16,1-20-16,20 20 0,1-21 15,-1 21-15,1-20 0,20-1 0,-20 0 16,20-21-16,1 21 0,0-21 16,-22 0-16,22 0 0,0 0 15,-22 0-15,22-21 0,-22 0 0,1 0 16,-1-1-16,-20 1 0,-1 0 15,0 0-15,1-21 0,-1-1 0,-21 22 16,0-21-16,0 21 0,-21-22 0,0 1 16,0 21-16,0 0 0,-21-1 15,0 1-15,0 0 0,0 0 0,-22 21 16,22 0-16,-21 0 0,21 0 16,-22 0-16,1 21 0,0 0 0,21-21 15,-22 21-15,1 22 0,21-22 16,0 0-16,-22 0 0,22 22 15,0-22-15,21 0 0,0 0 0,-21 0 16,21 0-16,0 1 0,0-1 16,0 0-16,0 0 0,21 0 15,0-21-15,0 0 0,22 0 16,-22 0-16,21 0 0,-21 0 0,22-21 16,-1 0-16,0 0 0,-21 0 15,22-1-15,-22 1 0,21 0 0,-21 0 16,1-21-16,-1 20 0,0 1 0,-21 0 15,0-21-15,0 21 0,0-1 16,0 1-16,-21 42 31,0-21-15,-1 22-16,22-1 0,-21 21 16,21-21-16,0 0 0,0 1 0,0 20 15,0-21-15,0 0 0,0 0 0,0 22 16,0-22-16,21 0 0,1 0 15,-1-21-15,0 21 0,0 1 0,0-22 16,0 0-16,1 0 0,20 0 16,-21 0-16,0 0 0,0-22 0,22 22 15,-22-21-15,0 0 0,0 0 0,0-21 16,1 20-16,-1 1 16,0-21-16,-21 0 0,21-1 0,0 1 15,-21 0-15,21-22 0,-21 22 16,22-22-16,-1 1 0,-21 20 0,0-20 15,0 21-15,21-1 0,-21 1 16,0 0-16,0 20 0,0 1 0,0 0 16,-21 21-1,0 21 1,21 0-16,-22 22 0,1-22 16,21 21-16,-21 1 0,0 20 0,21-21 15,0 1-15,-21-1 0,0 0 16,21 22-16,0-22 0,0 1 15,0-1-15,0 0 0,0 1 0,0-22 16,0 21-16,0 0 0,0-20 16,21 20-16,0-21 0,0 0 0,0 0 15,22 1-15,-22-22 0,21 0 16,-21 21-16,22-21 0,-1 0 0,-21 0 16,21-21-16,1 21 0,-22-22 15,21 1-15,1 0 0,-22 0 0,0 0 16,0-22-16,0 22 0,0-21 0,1 21 15,-22-22-15,0 22 0,0 0 16,0-21-16,0 21 0,0-1 16,0 1-16,0 0 0,-22 21 15,1 0-15,0 0 0,0 0 16,0 0-16,0 21 0,-1-21 0,1 21 16,0 1-16,0-1 0,0 0 15,0 0-15,-1 21 0,22-20 0,0-1 16,0 0-16,0 0 0,0 21 15,0-20-15,0-1 0,0 0 0,22-21 16,-1 21-16,0-21 0,0 0 16,0 0-16,0 0 0,1 0 0,-1 0 15,0 0-15,0-21 0,0 0 16,0 0-16,1-1 16,-22 1-16,21 0 0,0 0 0,-21-21 15,21 20-15,-21 1 0,0 0 16,21 0-16,-21 0 0,0 0 0,21 21 15,-21 21 17,0 0-32,0 0 0,0 0 0,-21 0 15,21 1-15,0 20 0,0-21 16,0 0-16,0 0 0,0 22 0,0-22 16,0 0-16,0 0 15,0 0-15,21-21 0,-21 22 0,22-22 16,-1 0-16,0 0 15,0 0-15,0 0 0,-21-22 16,21 1-16,1 0 0,-1 0 0,-21 0 16,0-22-16,21 22 0,-21 0 15</inkml:trace>
  <inkml:trace contextRef="#ctx0" brushRef="#br0" timeOffset="8872.99">16446 1058 0,'0'0'0,"0"22"32,22-22-32,-1 0 15,0 0-15,0 0 0,21 0 0,-20 0 16,-1 0-16,21 0 0,0 0 15,-20 0-15,-1 0 0,21 0 0,-21 0 16,0 0-16,22 0 0,-22 0 16,0 0-16,0 0 0,0 0 0</inkml:trace>
  <inkml:trace contextRef="#ctx0" brushRef="#br0" timeOffset="9844">19452 931 0,'0'0'0,"0"-21"0,0-42 15,0 42-15,0-1 0,0 1 16,0 0-16,0 0 0,-21 21 16,0 0-16,0 0 15,-1 0-15,1 0 0,0 0 0,-21 21 16,21-21-16,-22 42 0,22-20 16,0-1-16,-21 21 0,20 0 0,-20 1 15,21-1-15,-21 0 0,20 22 16,-20-22-16,21 1 0,-21-1 0,20 0 15,1 22-15,0-22 0,0 0 0,21-20 16,0 20-16,0 0 0,0 1 16,0-22-16,21 21 0,0-21 0,0 0 15,22 1-15,-22-1 0,21-21 16,1 21-16,-1-21 0,21 0 16,-20 0-16,-1 0 0,22 0 0,-1-21 15,-21 0-15,22-1 0,-22 1 16,1 0-16,20 0 0,-21 0 0,1 0 15,-1-22-15,-21 22 0,22 0 16,-22-21-16,0 20 0,0 1 0,-21 0 16,0 0-16,0 0 0,0 0 15,0-1-15,-21 22 32,21 22-32,-21-1 0,0-21 0,-1 21 15,22 0-15,-21 21 0,0-20 0,21-1 16,-21 0-16,21 21 15,0-21-15,0 1 0,0-1 0,0 0 16,0 21-16,0-21 0,21 1 16,0-1-16,0-21 0,1 0 15,20 0-15,-21 0 0,0 0 0,0 0 16,22 0-16,-22-21 0,0 21 16,21-22-16,-20 1 0,-1-21 0,0 21 15,0 0-15,-21-22 0,0 1 16,0 21-16,0-22 0,0 1 0,0 0 15,0 21-15,0-22 0,-21 1 16,0 21-16,21 0 0,-21-1 0,-1 22 16,-20 0-16,21 0 15,0 0-15,0 0 0,-1 0 0,-20 0 16,21 22-16,0-1 0,0 0 16,-1 0-16,1 0 0,21 0 0,-21 1 15,21-1-15,0 0 0,0 0 0,0 0 16,21 0-16,0-21 0,22 0 15,-22 22-15,0-22 0,21 0 0,-20 0 16</inkml:trace>
  <inkml:trace contextRef="#ctx0" brushRef="#br0" timeOffset="10151.62">20637 699 0,'0'0'0,"0"-64"15,0 43-15,0 0 16,0 42 0,-21-21-1,0 21-15,0 21 0,21-20 0,0 20 16,-21 0-16,0 1 0,-1 20 16,22-21-16,-21 22 0,0-1 0,0-20 15,0 20-15,0 1 0,-1-22 16,1 22-16,21-22 0,-21 0 0,21 1 15,-21-1-15,21 0 0,0-21 16,0 22-16,0-22 0,0 0 16,0 0-16,21-42 31,0 0-31,-21 0 0</inkml:trace>
  <inkml:trace contextRef="#ctx0" brushRef="#br0" timeOffset="10462.98">20891 614 0,'-21'21'31,"21"0"-31,-21 22 0,0-22 0,21 21 15,-21 22-15,0-22 0,-1 21 16,1-20-16,21 20 0,-21 1 0,0-22 16,0 22-16,21-22 0,0 0 15,-21 1-15,21-1 0,-22 0 0,22-21 16,0 22-16,0-22 16,0 0-16,0 0 0,0 0 0,0 1 15,22-44 16,-1 1-31</inkml:trace>
  <inkml:trace contextRef="#ctx0" brushRef="#br0" timeOffset="10916.03">21018 1270 0,'0'21'0,"0"0"16,0 1 0,22-22-1,-1 0 1,0 0-16,0-22 0,0 1 15,0 0-15,-21 0 16,0 0-16,22 0 0,-22-1 16,0 1-16,0 0 15,-22 21 1,1 0-16,0 21 16,0-21-16,0 21 15,0 1-15,-1-1 0,22 21 0,-21-21 16,0 0-16,0 1 0,21 20 0,0-21 15,0 0-15,0 0 0,0 1 16,0-1-16,0 0 0,0 0 0,0 0 16,0 0-16,21-21 15,0 0-15,0 0 0,1 0 0,20 0 16,-21 0-16,0 0 16,0-21-16,22 21 0,-22-21 0</inkml:trace>
  <inkml:trace contextRef="#ctx0" brushRef="#br0" timeOffset="11678.98">21759 1228 0,'0'-21'0,"0"-1"0,0 1 16,0 0-16,0 0 16,-21 21-1,0 0-15,0 21 16,0-21-16,-1 21 0,1 0 15,0 1-15,0-1 0,0 0 16,0 21-16,-1-21 0,1 1 0,0-1 16,21 21-16,-21-21 0,21 0 0,0 1 15,0 20-15,0-21 0,0 0 16,21 0-16,0 1 0,0-22 0,1 21 16,-1 0-16,0-21 0,0 0 15,21 0-15,-20 0 0,-1 0 0,21 0 16,-21 0-16,22-21 0,-22 0 15,0-1-15,21 1 0,-21 0 0,1 0 16,-1-21-16,0 20 0,0-20 0,21 0 16,-42-1-16,22 1 15,-1 0-15,0-22 0,0 22 0,-21 0 16,0-22-16,21 22 0,-21-1 16,21 1-16,-21 21 0,0-21 0,0 20 15,0 1-15,0 0 16,0 42-1,-21-21-15,21 43 16,-21-22-16,21 21 0,0-21 0,-21 22 16,0-1-16,21 21 0,-21-20 15,-1-1-15,22 0 0,0 1 0,0-1 16,-21 0-16,21-20 0,0 20 16,0-21-16,0 21 0,0-20 15,0-1-15,0 0 0,0 0 0,0 0 16,0 0-16,21-21 0,-21 22 15,22-22-15,-1 0 0,0 0 0,0 0 16,0 0-16,0 0 0,22 0 16,-22-22-16,0 22 0,21-21 0,-20 0 15,-1 0-15,0 21 0,21-21 0,-42 0 16,21-1-16,1-20 0,-1 21 16,-21 0-16,0 0 0,-21 21 31,-1 0-31,1 0 15,0 21-15,0 0 16,21 0-16,-21-21 0,21 21 16,-21 0-16,21 1 0,-22-22 0,22 21 15,0 0-15,0 0 0,0 0 16,0 0 0,22-21-16,-1 0 0,0 0 15</inkml:trace>
  <inkml:trace contextRef="#ctx0" brushRef="#br0" timeOffset="12332.18">23283 1439 0,'0'0'0,"0"-63"15,0 42-15,-21 0 16,0-1-16,0 1 0,0 0 16,-1 21-1,1 0-15,0 0 0,0 21 16,0-21-16,0 21 0,-1 1 16,1-1-16,0 0 0,-21 0 15,21 0-15,-1 0 0,1 22 0,0-22 16,21 0-16,0 0 0,-21 22 15,21-22-15,0 0 0,0 0 0,0 0 16,0 0-16,21 1 0,-21-1 16,21-21-16,0 21 0,1-21 0,-1 0 15,0 0-15,0 0 0,0 0 16,0 0-16,1 0 0,-1-21 0,0 0 16,0-1-16,0 1 0,0 0 15,1-21-15,-1 21 0,0-22 0,0 1 16,0 0-16,0-1 0,1-20 15,-1 20-15,0 1 0,0-21 16,0 20-16,0 1 0,-21 0 0,0-1 16,22 1-16,-22 21 0,0-22 15,0 22-15,0 0 0,0 42 32,-22 0-32,1 22 0,21-22 15,-21 21-15,0 1 0,0-1 16,21 0-16,-21 1 0,-1 20 0,22-21 15,0 1-15,-21-1 0,21 0 0,0 1 16,-21-1-16,21 0 0,0-20 16,0 20-16,0-21 0,0 0 15,0 0-15,0 1 0,0-1 16,21 0-16,0-21 0,1 0 16,-1 0-16,-21-21 15,21 21-15,-21-21 16,21-1-16,-21 1 0,0 0 0,0 0 15</inkml:trace>
  <inkml:trace contextRef="#ctx0" brushRef="#br0" timeOffset="12659.94">21738 1016 0,'0'0'0,"-21"0"0,42 0 16,0 0-1,0 0-15,22 0 0,-22 0 0,21 0 16,1 0-16,-22 0 0,21 0 15,0 0-15,1 0 0,-1 0 16,0 0-16,-20 21 0,20-21 0,-21 0 16,21 0-16,-20 0 0,-1 0 15</inkml:trace>
  <inkml:trace contextRef="#ctx0" brushRef="#br0" timeOffset="15103.38">25717 1312 0,'0'0'0,"22"-21"0,-1-85 31,-21 85-31,-21 21 32,-1 21-17,1 1-15,0 20 0,21-21 0,-21 21 16,0 1-16,21-22 0,-21 21 0,21 1 15,0 20-15,-22-21 0,22 1 16,0-1-16,0 0 0,0 1 0,0-1 16,0 0-16,0-20 15,0-1-15,0 21 0,22-21 0,-1 0 16,0-21-16,0 0 16,21 0-16,-20 0 0,20 0 0,-21 0 15,21 0-15,1-21 0,-1 21 16,0-21-16,1-21 0,-22 21 0,21-22 15,1 22-15,-22-21 0,21-1 16,-21 1-16,22 0 0,-22-1 0,0 1 16,0 0-16,0-1 0,-21 1 0,0 0 15,21 21-15,-21-22 0,0 22 16,0 0-16,0 0 0,0 42 31,-21 21-15,21-21-16,-21 1 0,21 20 15,-21 0-15,0 1 0,0-1 0,21 0 16,-22 1-16,1-1 0,21 0 16,-21 1-16,21-1 0,0 0 0,0-21 15,0 22-15,0-22 0,0 0 16,0 0-16,0 0 0,21 1 0,-21-1 16,21-21-16,1 0 0,-1 0 15,0 0-15,21 0 0,-21 0 0,22 0 16,-1-21-16,22-1 0,-22 1 15,21 0-15,1 0 0,-22-21 16,22 20-16,-1-20 0,-20 21 0,20-21 16,-21 20-16,-20 1 0,-1 0 15,0 0-15,-21 0 16,-21 21 0,0 0-16,-1 21 0,1-21 0,0 21 15,0 0-15,0 0 0,0 1 16,-1-1-16,22 0 0,0 21 0,0-21 15,0 1-15,0-1 0,0 0 16,0 21-16,0-21 0,0 1 0,0-1 16,0 0-16,0 0 0,0 0 15,0 0 1,-21-21 0,0 0-16,21-21 0,-21 21 15,0-21-15,0 0 0,-1 0 0,1 0 16,0-1-16,0 1 0,21 0 15,-21 0-15,0 0 0,-1 21 16,22 21 15,0 0-31,0 0 0,0 0 16,22 1 0,-22-1-16,42-21 0,-21 21 0,0 0 15,0-21-15,22 0 0,-22 21 16,21-21-16,1 0 0,-1 0 0,-21 0 15,21 0-15,1 0 0,-1-21 0,0 0 16,-20 21-16,20-21 0,0 0 16,-21-22-16,1 22 0,20 0 0,-21-21 15,0-1-15,0 22 0,1-21 16,-22 21-16,0-22 0,21 22 0,-21 0 16,0 42 15,0 0-31,-21 0 15,21 1-15,0 20 0,0-21 0,-22 0 16,22 22-16,0-22 0,0 0 16,0 21-16,0-21 0,0 1 0,0-1 15,22 0-15,-1 0 16,0-21-16,0 0 0,0 0 0,22 0 16,-1 0-16,0 0 0,1 0 0,-1 0 15,0-21-15,1 0 0,-1 0 16,-21-1-16,21 1 0,-20 0 0,20 0 15,-21 0-15,0-22 0,-21 22 16,21-21-16,-21 21 0,0 0 0,0-1 16,-21 44 15,21-1-31,-21 0 16,0 0-16,21 0 0,-21 0 0,21 1 15,0-1-15,-21 21 0,-1-21 16,22 0-16,-21 1 0,21-1 15,0 0-15,-21 0 0,21-42 47,21 0-31,-21 0-16,21-1 0,1 1 16,-1 0-16,0 0 0,21-21 15,-21 20-15,1 1 0,-1-21 0,21 21 16,-21 0-16,0 21 0,1-22 15,-1 22-15,-21 22 16,0-1 0,0 0-16,0 0 0,0 21 0,0-20 15,0-1-15,0 0 0,0 0 0,0 21 16,21-20-16,0-1 0,-21 0 16,21 0-16,0-21 0,1 21 0,-1 0 15,21-21-15,-21 0 0,0 0 16,22 0-16,-1 0 0,-21 0 0,22 0 15,-1 0-15,0-21 16,1 21-16,-22-21 0,21-21 0,0 21 16,-20-22-16,-1 22 0,0-21 0,0-1 15,-21 1-15,0 0 0,0 21 16,0-22-16,0 22 0,0 0 0,-21 0 16,0 0-16,0 21 0,-22 0 15,22 0-15,0 0 0,-21 0 0,-1 21 16,22 0-16,0 0 0,-21 0 15,20 0-15,1 1 0,0-1 0,21 0 16,0 0-16,0 0 0,0 0 16,0 1-16,0-1 15,21-21-15,0 0 16,22 0-16,-22 0 0,0 0 0,0 0 16,22 0-16,-22 0 0,0 0 0,0 0 15,0 0-15,0 0 0,-21-21 16,0 42 15,0 0-31,0 0 0,0 0 16,-21 0-16,21 1 0,-21-1 15,0 0-15,21 21 0,-21-21 0,0 22 16,21-1-16,-22 0 0,1 1 16,0-1-16,21 22 0,-21-22 15,0 21-15,0 1 0,-1-22 0,1 22 16,0-1-16,0-20 0,0 20 15,21-21-15,-21 1 0,-1-1 0,1 0 16,0 1-16,21-22 0,-21 0 0,0 21 16,0-20-16,-1-22 0,1 21 15,0 0-15,-21-21 0,21 0 0,-22 0 16,1 0-16,0 0 0,-1 0 0,-20 0 16,20 0-16,1-21 0,-21 0 15,20-1-15,1 1 0,0 0 16,20 0-16,1 0 0,0-22 0,0 22 15,21 0-15,0-21 0,-21 21 16,21-22-16,0 1 0,0 0 0</inkml:trace>
  <inkml:trace contextRef="#ctx0" brushRef="#br0" timeOffset="15333.13">27517 1058 0,'0'0'0,"0"-21"0,0 0 16,21 21 31,0 0-47,0-21 0,0 21 15,0 0-15</inkml:trace>
  <inkml:trace contextRef="#ctx0" brushRef="#br0" timeOffset="17236.06">29760 1101 0,'0'0'0,"21"-85"15,-21 64 1,0 42 0,0 0-1,0 0-15,0 1 0,0-1 16,0 21-16,0 0 0,0-20 15,0 20-15,-21 0 0,21-21 0,-21 22 16,21-1-16,-21-21 0,21 22 16,0-1-16,0-21 0,0 21 15,0-20-15,0 20 0,-21-21 0,21 0 16,0 0-16,0 1 16,-21-22-16,21-22 31,0 1-31,0-21 0,0 21 15,21 0-15,0-1 0,0-20 16,21 21-16,-20-21 0,-1-1 0,21 22 16,0-21-16,-20-1 0,20 22 15,0 0-15,1 0 0,-1 0 0,-21 21 16,21 0-16,-20 0 16,-1 0-16,0 21 0,-21 0 0,21 0 15,-21 22-15,0-22 0,0 0 16,0 21-16,0-21 0,0 22 0,0-22 15,0 21-15,0-21 0,0 1 16,0-1-16,0 0 0,0 0 0,21 0 16,0 0-16,1 1 0,-1-22 15,0 0-15,0 21 0,0-21 0,0 0 16,1 0-16,-1 0 0,0-21 16,0-1-16,0 1 0,0 0 0,1 0 15,-1-21-15,0 20 16,0-20-16,0 0 0,0 21 0,1-22 15,-1 1-15,-21-22 0,21 22 16,0 0-16,-21-1 0,21 1 0,-21 0 16,0 21-16,0-1 0,0 1 15,0 0-15,0 0 0,-21 42 16,0 0 0,0 22-16,0-22 0,21 21 0,-22 0 15,1 1-15,21-1 0,-21 0 16,21 1-16,0-22 0,0 21 0,0 1 15,0-1-15,0-21 0,0 21 16,0-20-16,0 20 0,0-21 0,21 0 16,-21 0-16,43 1 15,-22-22-15,0 0 0,21 0 0,-21 0 16,22 0-16,-1 0 0,-21 0 16,22-22-16,-1 1 0,0 0 0,1 0 15,-22-21-15,21 20 0,-21 1 16,0 0-16,1 0 0,-1 0 0,-21 0 15,0-1-15,-21 22 32,21 22-17,-22-22-15,1 21 0,21 0 0,0 0 16,-21-21-16,0 21 16,21 0-16,-21 1 0,21-1 0,0 0 15,0 0-15,-21 0 0,21 0 16,-22 1-16,22-1 0,0-42 62,0-1-62,0 1 0,0 0 0,0 0 16,0 0-16,0 0 0,22-1 16,-22 1-16,21 0 0,0 0 0,0 0 15,0 0-15,0-1 16,1 22-16,-1-21 0,0 21 15,0 21 1,-21 1-16,0-1 16,0 0-16,0 0 0,0 0 0,0 0 15,0 1-15,0-1 0,0 0 16,0 0-16,0 0 0,0 0 16,0 1-16,0-1 15,0-42 16,0-1-31,0 1 16,0 0-16,0 0 16,21 0-16,0 0 0,1-1 15,-1 1-15,0 0 0,21 0 16,-21 0-16,1 0 0,20-1 0,-21 1 16,0 0-16,22 0 0,-22 21 15,0 0-15,0 21 16,-21 0-16,0 0 0,0 1 15,0 20-15,0 0 0,0-21 16,0 22-16,-21-1 0,21-21 0,0 22 16,0-22-16,0 0 0,0 21 15,0-21-15,0 1 0,21-22 32,0 0-32,0 0 15,1 0-15,-22-22 0,21 1 16,0 0-16,0 0 0,0 0 0,0-22 15,22 1-15,-22 0 0,0-1 16,0 1-16,22 0 0,-22-1 0,0-20 16,0 21-16,0-1 0,0 1 15,1 0-15,-22-1 0,0 22 0,0 0 16,0 0-16,0 0 0,-22 21 16,1 21-1,0 21-15,0-21 0,0 22 0,0-22 16,-1 21-16,1 0 15,0 1-15,0-22 0,0 21 0,21 1 16,-21-1-16,21 0 0,0 1 16,0-1-16,0 0 0,0 1 0,0-22 15,0 0-15,0 21 0,0-21 16,21 1-16,0-22 0,-21 21 0,21-21 16,0 0-16,0 0 15,1 0-15,-1 0 0,0-21 16,0 21-16,-21-22 0,21 1 15,0 0-15,-21 0 0,0-21 0,22 20 16,-22 1-16,21-21 16,-21 21-16</inkml:trace>
  <inkml:trace contextRef="#ctx0" brushRef="#br0" timeOffset="17539.99">30014 1058 0,'21'0'15,"1"0"1,20 0-16,0 0 0,1 0 0,20 0 15,-21 0-15,22 0 0,-22 0 16,22 22-16,-1-22 0,-20 0 16,-1 0-16,21 21 0,-20-21 0,-1 0 15,0 0-15,-20 21 0,-1-21 16,21 0-16,-21 0 0,0 21 16,1-21-16</inkml:trace>
  <inkml:trace contextRef="#ctx0" brushRef="#br0" timeOffset="23447.06">2963 3069 0,'0'21'94,"21"1"-63,1-22-31,-1 0 0,0 0 16,0 0-16,0 0 0,0 0 16,1 0-16,-1-22 0,21 1 15,-21 21-15,22-21 0,-22 0 0,21 21 16,0-21-16,-20 0 0,20-22 15,-21 22-15,21 0 0,-20 0 0,-1-22 16,0 22-16,0-21 0,0 21 16,0-22-16,1 22 0,-22-21 15,0 21-15,0-22 0,0 22 16,21 0-16,-21 0 0,0 0 0,0 0 16,0-1-16,0 1 15,-21 21 1,-1 21-1,22 1-15,0-1 0,-21 0 16,0 21-16,21-21 0,-21 22 0,21-1 16,-21 22-16,21-22 0,0 21 15,0-20-15,-21 20 0,21 22 0,-22-22 16,22 22-16,-21 0 0,21-1 16,0 1-16,0 0 0,-21-1 15,21 1-15,0 0 0,0-1 16,0 22-16,0-21 0,-21 0 0,21-1 15,0-20-15,0 20 0,0-20 0,0-1 16,0 1-16,0-1 0,0-20 16,0-1-16,0 0 0,0 1 0,0-22 15,0 0-15,21 0 0,0-21 16,0 0-16,1 0 0,-1-21 16,0 0-16,0 0 0,0 0 0,0-1 15,1-20-15,-1 21 0,21-21 16,-21-1-16,0 1 0,1 0 15,-1-1-15,0 1 0,0-22 0,0 22 16,-21-21-16,0-1 0,0 1 16,0 20-16,0-20 0,0-1 0,0 1 15,-21 20-15,0-20 0,0 21 16,-22-1-16,22 1 0,0 0 0,-21-1 16,21 22-16,-22 0 0,22 0 0,0 21 15,-21 0-15,20 0 0,1 0 16,0 0-16,0 0 0,0 0 0,42 0 47,0-21-47,0 21 15,0 0-15,1-22 0,20 1 0,-21 21 16,21-21-16,1 0 0,-22 0 16,21 0-16,1 21 0,-1-22 0,0-20 15,1 21-15,-22 0 0,21 0 0,-21-1 16,22 1-16,-22 0 0,0 0 15,0 0-15,-21 0 0,21-1 16,-21 1 0,0 42 31,0 1-47,0-1 15,0 0-15,0 0 0,0 0 16,0 0-16,0 22 0,0-22 0,0 21 15,0-21-15,0 1 0,0 20 0,0-21 16,21 0-16,-21 0 0,22 1 16,-1-22-16,0 21 0,0-21 15,0 0-15,0 0 0,1 0 16,-1 0-16,21 0 0,-21-21 0,0-1 16,22 22-16,-22-21 0,0 0 0,21 0 15,-20-21-15,-1 20 0,0 1 16,0-21-16,0 0 0,0 20 15,-21-20-15,0 21 0,0-21 16,0 20-16,0-20 0,0 21 0,-21-21 16,0 20-16,0 1 0,-21 0 0,20 0 15,1 0-15,-21 0 0,21-1 16,-22 22-16,22 0 0,0 0 0,-21 0 16,21 0-16,-1 0 0,1 0 15,0 22-15,0-1 0,21 0 0,0 0 16,-21 0-16,21 0 0,0 1 15,-21-1-15,21 0 0,0 0 0,0 0 16,0 0-16,0 1 0,0-1 0,21 0 16,0 0-16,-21 0 15,21 0-15,0-21 0,0 0 0,22 22 16,-22-22-16,21 0 0,1 0 16,-1 0-16,0 0 0,1-22 0,20 1 15,-21 0-15,22 0 0,-1 0 0,1 0 16,-22-1-16,22 1 0,-22 0 15,-21 0-15,22 0 0,-22 0 0,0-1 16,-21 1-16,0 0 16,-21 21-1,0 0-15,-1 0 0,1 0 0,0 0 16,0 0 0,0 0-16,21 21 0,-21-21 0,21 21 15,0 1-15,0-1 16,0 0-16,21-21 15,0 21-15,-21 0 0,21-21 0,0 21 16,-21 1-16,21-22 0,-21 21 16,22 0-16,-1 0 0,-21 0 15,21 0-15,0 1 16,0-22-16,0 21 0,1-21 16,-1 0-16,0 0 0,0 0 0,0 0 15,0 0-15,1 0 0,20 0 16,-21-21-16,0 21 0,0-22 15,1 1-15,-1 21 0,0-21 0,0 0 16,0 0-16,-21 0 16,21-1-16,-21 1 0,0 0 0,0 0 15,0 0-15,0 0 0,0-1 16,0 1-16,0 0 0,0 42 47,0 0-47,0 1 0,-21-1 15,21 0-15,-21 0 16,21 0-16,0 0 0,0 1 16,0-1-16,-21 0 0,21 0 0,0 0 15,0 0-15,0 1 16,21-22 31,-21-22-47,21 1 0,0 0 15,1 21-15,-22-21 0,21 0 16,0 0-16,21-22 0,-21 22 0,1 0 16,-1 0-16,0 0 0,21-1 0,-21 1 15,1 21-15,-1-21 0,0 21 16,0 0-16,0 0 16,-21 21-1,0 0-15,0 1 16,0-1-16,0 0 0,0 0 15,0 0-15,0 0 0,0 1 16,0-1-16,0 0 0,0 0 0,0 0 16,0 0-16,0 1 0,0-1 15,0 0-15,0-42 63,0 0-63,0-1 0,0 1 15,0 0-15,21-21 16,1 21-16,-22-1 0,21 1 0,0 0 16,21-21-16,-21 21 0,1-1 0,-1 1 15,0 0-15,21 0 0,-21 21 16,1-21-16,-1 21 0,0 0 0,0 0 16,0 0-16,0 0 0,-21 21 15,22 0-15,-22 0 0,21-21 0,-21 43 16,0-22-16,0 0 0,0 0 0,0 0 15,0 22-15,0-22 0,-21 0 16,21 21-16,-22-21 0,22 1 0,0-1 16,-21 0-16,21 0 0,0 0 15,0 0-15,0 1 0,0-1 16,0-42 62,-21 21-15,0 0-48,21-22-15,-21 22 16</inkml:trace>
  <inkml:trace contextRef="#ctx0" brushRef="#br0" timeOffset="23708.03">6202 3344 0,'0'22'15</inkml:trace>
  <inkml:trace contextRef="#ctx0" brushRef="#br0" timeOffset="24911.67">8403 2942 0,'0'-21'15,"0"0"1,0 0 0,0 0-16,0-1 15,0 1-15,0 0 0,0 0 16,0 0-1,-21 42 17,0 0-32,21 0 0,-21 0 15,-1 1-15,22-1 0,-21 21 0,0-21 16,21 22-16,0-1 0,-21-21 16,0 21-16,21 1 0,0-22 0,0 21 15,0-21-15,0 22 0,0-22 0,0 0 16,21 0-16,0-21 0,0 21 15,0-21-15,1 0 0,20 0 0,-21 0 16,21 0-16,-20 0 0,20-21 16,0 21-16,1-21 0,-22 0 15,21 0-15,0 0 0,-20-1 0,-1-20 16,0 21-16,0 0 0,-21 0 0,0-22 16,0 22-16,0 0 0,-21-21 15,21 20-15,-42-20 0,20 21 0,-20 0 16,21 0-16,-21-1 0,20 1 15,-20 21-15,21 0 0,-21 0 0,20 0 16,1 0-16,0 21 0,0 1 0,0-1 16,0 0-16,21 0 0,0 0 15,0 0-15,0 1 0,0 20 0,0-21 16,0 0-16,21 0 0,0-21 16</inkml:trace>
  <inkml:trace contextRef="#ctx0" brushRef="#br0" timeOffset="25314.98">8953 2900 0,'0'0'0,"-21"-21"0,21 0 0,0-1 15,0 1-15,-21 0 0,21 0 16,0 0-1,21 21-15,0 0 16,1 0-16,-1 21 16,0 0-16,0 0 0,21 0 0,-20 1 15,-1 20-15,0-21 0,-21 21 16,0-20-16,21-1 0,-21 21 0,0-21 16,0 0-16,0 22 0,0-22 0,0 0 15,0 0-15,0 0 0,-21 1 16,21-1-16,-21-21 0,0 0 0,21 21 15,-22-21-15,1 0 16,21-21-16,0 0 16,0-1-16,0 1 0,0 0 15,0 0-15,21 0 0,1 0 0,-1-1 16,0-20-16,-21 21 0,21 0 16,0-22-16,0 22 0,1-21 0,-1 21 15,0 0-15,-21-22 0,21 22 0,0 0 16</inkml:trace>
  <inkml:trace contextRef="#ctx0" brushRef="#br0" timeOffset="25919.34">9440 2392 0,'0'0'0,"-21"-21"0,-106-43 31,106 43-31,-21 0 0,-1 0 0,1 0 16,21 21-16,-22-22 0,-20 22 16,21 0-16,-1 0 0,1 0 0,-22 0 15,22 0-15,0 0 0,-22 22 0,22-1 16,-22 0-16,22 0 0,-21 0 16,20 22-16,1-1 0,0 0 0,-1 1 15,1 20-15,0-21 0,-1 22 16,1-1-16,21 1 0,0-22 15,-22 22-15,22-1 0,0 1 0,0-22 16,0 22-16,-1-1 0,22 1 16,0-22-16,0 21 0,0-20 0,0 20 15,0-20-15,43-1 0,-22 0 16,21 1-16,-21-1 0,22-21 0,-1 21 16,22-20-16,-22-1 0,21 0 0,-20 0 15,20 0-15,22-21 0,-22 0 16,22 0-16,0 0 0,21 0 0,-22 0 15,1-21-15,0 21 0,-1-21 16,1 0-16,21 0 0,-22-1 0,1 1 16,0-21-16,-22 21 0,1-22 15,-1 1-15,1 0 0,-22-1 0,0-20 16,-20 21-16,-1-22 0,0 1 16,-21-1-16,21 1 0,-21-1 0,0 1 15,0-1-15,-21 1 0,-21-1 16,20 1-16,-20-1 0,-21 1 0,20-1 15,-20 22-15,20-1 0,-20 22 0,-1-21 16,22 21-16,-21 21 0,-1-21 16,22 21-16,-22 0 0,1 0 0,20 0 15,-20 0-15,21 21 0,20-21 16,-20 21-16,21 0 0,0-21 0,21 21 16,-21 0-16,21 1 15</inkml:trace>
  <inkml:trace contextRef="#ctx0" brushRef="#br0" timeOffset="27991.42">12171 2752 0,'0'0'0,"0"-21"0,42-43 32,-42 43-32,0 0 0,0 42 31,0 0-15,0 0-16,-21 22 0,0-1 0,0 0 15,21 1-15,-22-1 0,1 0 0,21 22 16,-21-22-16,0 0 0,0 22 15,0-22-15,-22 1 0,22-1 0,0 0 16,-21 1-16,20-22 0,1 0 0,-21 0 16,21 0-16,21 0 0,-21-21 15,-1 0-15,1 0 16,21-21-16,0 0 16,0 0-16,0-21 0,0 20 0,0-20 15,0 21-15,0-21 0,0-1 0,21 1 16,1 21-16,-22-22 0,21 1 15,0 0-15,-21-1 0,21 22 0,0-21 16,-21 21-16,21 21 0,-21-21 0,22 21 16,-1 21-16,-21 0 15,21 21-15,-21-21 0,21 1 16,0 20-16,-21 0 0,0-21 16,21 22-16,1-1 0,-22 0 0,21 1 15,0-22-15,0 21 0,0-21 0,22 1 16,-22-1-16,21 0 15,0 0-15,-20-21 0,20 0 0,0 0 16,1 0-16,-1 0 0,0 0 0,1-21 16,-1 0-16,0 0 0,1-1 15,-22 1-15,21 0 0,0-21 0,-20 21 16,-1-22-16,0 1 0,0 0 0,0-1 16,-21 1-16,0-22 0,0 22 15,0-21-15,0 20 0,0 1 0,-21-22 16,0 22-16,0 0 0,-22-1 15,22 1-15,0 21 0,-21 0 0,21 0 16,-22 21-16,22 0 0,-21 0 0,-1 21 16,22 0-16,-21 0 15,21 21-15,-22 1 0,22-1 0,0 0 16,0 1-16,0-1 0,0 22 16,-1-22-16,22 0 0,0 1 0,0-1 15,0 0-15,0 1 0,22-1 0,-1 0 16,0 1-16,0-22 0,0 0 15,22 21-15,-1-21 0,0 1 0,1-22 16,-1 21-16,0-21 0,22 0 0,-1 0 16,1 0-16,-1 0 0,1-21 15,-1-1-15,1 1 0,-1 0 0,-20 0 16,20 0-16,-21-22 0,1 22 16,-1 0-16,-21-21 0,0 21 15,1-1-15,-22-20 0,0 21 0,0 0 16,0 0-16,0-1 0,0 1 15,-22 21-15,1 0 0,0 0 0,-21 0 16,21 0-16,-1 0 0,-20 0 0,21 21 16,-21-21-16,20 22 0,-20-1 15,21 0-15,0 0 0,0 21 0,-1-20 16,1-1-16,0 0 0,21 0 0,0 0 16,0 0-16,0 1 0,0-1 15,0 0-15,21-21 16,0 21-16,1-21 0,-1 0 0,0 0 15,21 0-15,-21 0 0,1-21 16,20 0-16,-21 21 0,0-21 0,0-1 16,1 1-16,-1 0 0,0 0 0,0 0 15,0-22-15,-21 22 0,0 0 16,0 0-16,0 0 0,0 0 0,0-1 16,0 44-1,0-1 1,0 0-16,0 0 0,-21 0 15,21 22-15,0-22 0,0 0 16,0 0-16,0 0 0,0 22 0,0-22 16,21-21-16,-21 21 0,21 0 15,1-21-15,-1 0 0,21 0 16,-21 0-16,0 0 0,1 0 16,-1 0-16,21-21 0,-21 0 0,22 0 15,-22-1-15,0 1 0,21 0 16,-21-21-16,1 21 0,20-22 0,-21 1 15,0 0-15,0-1 0,1 1 0,-1 0 16,0-1-16,0 1 0,0-22 16,-21 43-16,0-21 0,0 0 0,0 20 15,0 1-15,-21 21 16,0 0-16,0 21 16,0 1-16,-1 20 0,1-21 15,21 21-15,-21 1 0,0-1 16,21 0-16,0 1 0,-21 20 0,21-20 15,0-1-15,0 0 0,0-21 0,0 22 16,0-1-16,21 0 0,0 1 16,0-22-16,22 21 0,-1-21 0,0 1 15,22-1-15,-22 0 0,0-21 16,22 0-16,-22 0 0,22 0 0,-22 0 16,22 0-16,-22 0 0,0 0 0,1-21 15,-1 0-15,0-1 0,-21 1 16,1-21-16,-1 21 0,0-22 15,0 22-15,-21-21 0,0 0 0,0 20 16,0 1-16,0-21 0,0 21 16,0 0-16,-21 21 0,0-22 0,0 22 15,-1 0-15,1 0 0,-21 0 16,21 0-16,0 22 0,-1-1 16,1 0-16,-21 21 0,21-21 0,0 1 15,21 20-15,-22-21 0,22 21 0,0-20 16,0 20-16,0-21 0,0 0 15,0 0-15,0 1 0,0-1 0,22-21 16,-1 21-16,0-21 0,0 0 16,0 0-16,0 0 0,1 0 0,-1 0 15,0-21-15,0 21 0,0-21 16,0-1-16,1 1 0,-1-21 0,-21 21 16,21-22-16,0 22 0,-21-21 15,21 21-15,-21-22 0,21 22 0,-21-21 16,22 21-16,-22 0 0,0-1 15,0 44 1,-22-1-16,22 0 16,-21 0-16,21 0 0,-21 22 15,21-22-15,0 0 0,0 21 0,0-21 16,0 1-16,0 20 0,21-21 0,0 0 16,1 0-16,20 1 15,0-22-15,1 21 0,-1-21 0,0 0 16,1 0-16,-1 0 0,-21 0 0,21 0 15,1-21-15,-22 21 0,0-22 16,0 1-16,0 0 0,-21-21 0,0 21 16,0-22-16,0 22 0</inkml:trace>
  <inkml:trace contextRef="#ctx0" brushRef="#br0" timeOffset="28237.02">13695 2879 0,'0'0'0,"-21"21"0,63-21 32,-21 0-32,21 0 0,1 0 0,-1 0 15,22 0-15,-22 0 0,21 0 0,1-21 16,-1 21-16,-20 0 0,20 0 0,-20 0 15,-1-21-15,-21 21 0,21 0 16,-20-22-16,-1 22 0,-21-21 16</inkml:trace>
  <inkml:trace contextRef="#ctx0" brushRef="#br0" timeOffset="29760.01">17060 2731 0,'0'0'0,"0"-22"0,0-41 31,0 42-31,0 0 0,-21 21 15,21-22-15,-21 1 0,0 21 0,0-21 16,-1 21-16,1 0 16,0 0-16,0 21 15,0 0-15,0 1 0,-1-1 0,1 21 16,0 0-16,0-20 0,0 41 16,0-21-16,-1 1 0,22-1 0,0 0 15,0 22-15,0-22 0,0 1 16,0-1-16,0 21 0,0-20 0,22-22 15,-1 21-15,0-21 0,0 1 0,0-1 16,22 0-16,-22 0 0,21-21 16,0 0-16,1 0 0,-1 0 0,0-21 15,22 0-15,-22 0 0,22-1 16,-1 1-16,1 0 0,-22-21 0,0 21 16,22-22-16,-43 22 0,21-21 15,1-1-15,-22 22 0,0-21 16,0 21-16,-21 0 0,0-1 0,0 1 15,0 0-15,-21 21 16,21 21-16,-21 0 16,0 1-16,21 20 0,0-21 15,-21 0-15,21 0 0,-22 22 16,22-22-16,0 0 0,0 0 0,0 22 16,0-22-16,0 0 0,22 0 15,-1 0-15,0-21 0,0 0 16,0 0-16,22 0 0,-22 0 15,0 0-15,21-21 0,-21 0 16,22 0-16,-22 0 0,0-1 0,21 1 16,-20 0-16,-22 0 0,21-21 0,-21 20 15,0-20-15,0 0 0,0 21 16,0-22-16,-21 1 0,-1 21 0,1-22 16,0 22-16,-21 0 0,-1 21 15,22 0-15,-21 0 0,0 0 0,-1 0 16,22 0-16,-21 21 0,21 0 0,-22 1 15,22 20-15,21-21 0,0 21 16,0-20-16,0-1 0,0 21 0,21-21 16,0 0-16,1 1 15,-1-1-15,21 0 0,0-21 0,1 0 16,-1 21-16,0-21 0,1 0 0,-1 0 16,0-21-16,22 21 0,-22-21 15,22 0-15,-1-1 0,-20 1 0,20 0 16,-21 0-16,1-21 0,-1 20 15,-21-20-15,22 0 0,-22-1 0,0 1 16,0 0-16,0-1 0,-21-20 16,0 21-16,21-1 0,-21 1 0,0 0 15,0 20-15,0 1 0,0 0 0,-21 42 32,21 0-32,-21 22 0,0-22 0,0 42 15,21-20-15,-21-1 0,-1 22 16,1-22-16,0 0 0,0 22 0,21-22 15,0 0-15,0 1 0,0-22 0,0 21 16,0-21-16,0 1 0,0 20 16,21-42-16,0 21 0,0 0 0,1-21 15,-1 0-15,21 0 0,-21 0 16,22 0-16,-22 0 0,21 0 0,0-21 16,-20 0-16,-1 0 0,21 0 0,-21-22 15,0 22-15,1-21 0,-1 21 16,0-22-16,0-20 0,0 20 0,-21-20 15,0 21-15,21-22 16,-21 22-16,22-22 0,-22 22 0,0 0 16,0 20-16,0 1 0,0 0 15,0 42-15,-22 0 16,1 22-16,0-1 0,0 22 0,21-22 16,-21 21-16,0 1 0,-1-22 15,22 22-15,0-22 0,0 22 0,-21-22 16,21 0-16,0 1 0,0-22 15,0 21-15,0-21 0,21 0 0,1 1 16,-22-1-16,21 0 0,0-21 16,0 0-16,0 0 15,0 0-15,1 0 0,-1 0 0</inkml:trace>
  <inkml:trace contextRef="#ctx0" brushRef="#br0" timeOffset="30123.46">19389 3027 0,'-43'0'16,"43"21"-1,21-21 17,1 0-32,-1 0 15,0 0-15,21 0 0,-21-21 0,1 21 16,-1-21-16,0 0 0,0 21 0,0-22 15,-21 1-15,0 0 0,0 0 16,0 0-16,0 0 0,0-1 16,-21 22-1,0 0-15,0 0 0,0 0 0,-22 22 16,22-1-16,0 21 0,-21-21 16,20 22-16,1-22 0,0 21 0,0-21 15,0 0-15,21 22 0,0-22 0,0 0 16,0 0-16,0 0 15,0 1-15,21-1 0,0-21 16,0 0-16,22 0 0,-1 0 16,0 0-16,1 0 0,-1 0 0,21 0 15</inkml:trace>
  <inkml:trace contextRef="#ctx0" brushRef="#br0" timeOffset="30623.99">20214 2879 0,'0'0'0,"0"-21"0,-63-22 16,41 43 0,1 0-16,0 21 15,0 1-15,0 20 0,0-21 0,-1 0 16,1 22-16,21-22 0,0 21 16,0 0-16,0-20 0,0 20 0,0-21 15,0 0-15,0 22 0,21-22 0,-21 0 16,43 0-16,-22-21 0,0 21 15,21-21-15,-20 0 0,20 0 0,0 0 16,-21 0-16,22 0 0,-1-21 0,0 21 16,-20-21-16,20 0 0,-21 0 15,21-22-15,-20 22 0,-1-21 0,0-1 16,0 1-16,0 0 16,0-1-16,1-20 0,-1-1 0,0 1 15,0-1-15,0 1 0,0-1 0,-21 22 16,0 0-16,22-1 0,-22 1 15,0 21-15,0 0 0,-22 42 32,22 21-32,-21-21 0,0 43 0,0-22 15,21 22-15,0-1 0,0 1 16,0-1-16,0-20 0,0 20 0,0-21 16,0 22-16,0-22 0,0 1 0,0-22 15,21 21-15,-21-21 0,21 22 16,0-22-16,1 0 0,-1-21 15,-21 21-15,21-21 0,0 0 0,0 0 16,0 0-16,1-21 16,-1 21-16,-21-21 0,21 0 0,0-1 15</inkml:trace>
  <inkml:trace contextRef="#ctx0" brushRef="#br0" timeOffset="30831.28">20616 2879 0,'-21'0'0,"42"0"0,-63 0 16,21 0-16,42 0 15,0 0 1,21 0-16,-20 0 0,-1 0 16,21 0-16,-21 0 0,22 0 0,-22 0 15,21 0-15,-21 0 0,0 0 0,22 0 16,-22 0-16,0 0 0,0 0 15</inkml:trace>
  <inkml:trace contextRef="#ctx0" brushRef="#br0" timeOffset="31803.09">22923 2858 0,'0'0'16,"22"-22"-1,-22 1 1,0 0-16,0 0 15,0 0-15,-22 0 0,1 21 16,0 0-16,0 0 16,0 0-16,0 0 0,-1 0 15,-20 21-15,21 0 0,0 0 0,-22 0 16,22 22-16,-21-22 0,21 21 16,0-21-16,-1 22 0,1-22 0,21 21 15,0-21-15,0 22 0,0-22 0,0 0 16,0 21-16,21-21 0,1-21 15,-1 22-15,21-1 0,-21-21 0,22 0 16,-22 0-16,21 0 0,0 0 16,1 0-16,-1 0 0,0-21 0,-20-1 15,20 1-15,0 0 0,-21 0 0,22 0 16,-22 0-16,0-1 16,21-20-16,-20 0 0,-1-1 0,0 22 15,21-42-15,-21 20 0,1 1 16,-1-21-16,0-1 0,-21 22 0,21-22 15,-21 22-15,0 0 0,0-1 16,0 22-16,0 0 0,0 0 0,-21 21 16,0 0-1,21 21-15,-21 0 0,-1 21 16,1 1-16,21-1 0,-21 22 0,21-22 16,-21 21-16,21-20 0,0 20 15,0-20-15,0-1 0,0 0 0,0 1 16,0-1-16,0-21 0,21 0 15,0 0-15,0 1 0,1-1 16,-1 0-16,0-21 0,21 0 0,-21 0 16,1 0-16,20 0 0,-21 0 15,0 0-15,22 0 0,-22-21 0,0 0 16,0 21-16,0-22 0,0 1 0,1 0 16,-1 0-16,0 0 0,-21 0 15,21-1-15,-21 44 31,0-1-31,0 0 16,-21-21-16,0 21 0,21 0 16,-21 0-16,-1 1 0,22-1 15,-21 0-15,21 0 0,0 0 16,0 0-16,21-21 31,1-21-31</inkml:trace>
  <inkml:trace contextRef="#ctx0" brushRef="#br0" timeOffset="31996.09">23791 2773 0,'0'0'0,"0"-21"16,-21 0-1,0 21-15,21 21 31,0 0-15,21-21 0,0 0-16,-21 21 0</inkml:trace>
  <inkml:trace contextRef="#ctx0" brushRef="#br0" timeOffset="32825.86">24088 2942 0,'0'0'0,"-22"0"16,1 0-1,42 0 17,1 0-32,-1-21 0,0 0 15,0 0-15,0 0 16,0-1-16,-21 1 15,0 0-15,0 0 0,0 0 16,-21 21 0,0 21-1,0 0-15,21 0 0,-21 0 16,0 22-16,-1-22 0,22 0 16,-21 21-16,21-20 0,-21 20 0,21-21 15,0 0-15,0 0 0,0 1 0,0-1 16,21 0-16,0 0 0,1-21 15,-1 21-15,21 0 0,0-21 0,1 0 16,-1 0-16,22 0 0,-22 0 0,21 0 16,-20 0-16,-1-21 0,22 0 15,-22 0-15,0 21 0,1-21 0,-22 0 16,21-22-16,-21 22 16,0 0-16,1 0 0,-22-22 0,0 22 15,21 0-15,-21-21 0,0 21 0,0-1 16,-21 44 15,21-1-31,-22 0 16,22 0-16,-21 0 0,0 0 0,21 1 15,0 20-15,0-21 0,-21 0 0,21 0 16,-21 1-16,0-1 0,21 0 16,0 0-16,0 0 0,-22-21 0,22 21 15,-21-21-15,21 22 0,0-44 31,0 1-31,0 0 16,0 0-16,0 0 0,0 0 16,21-1-16,1-20 0,-1 21 15,0-21-15,21 20 0,1-20 0,-1 0 16,0 21-16,22-22 0,-22 22 16,0 0-16,1 21 0,-1 0 0,0 0 15,1 0-15,-22 0 0,21 21 16,-21 0-16,-21 0 0,0 1 0,0 20 15,0-21-15,0 21 0,0-20 0,0 20 16,-21-21-16,21 21 0,-21-20 16,0-1-16,0 21 0,21-21 15,0 0-15,0 1 0,-21-1 0,21 0 16,0 0 0,21-21-1,0-21-15,0 0 16,0 0-16,0-1 0</inkml:trace>
  <inkml:trace contextRef="#ctx0" brushRef="#br0" timeOffset="33079.92">25950 2477 0,'0'0'0,"0"-43"0,0 22 15,0 42-15,-21 0 16,0 1-16,0-1 0,0 21 15,-22 0-15,22 1 0,0-1 0,0 22 16,-22-22-16,22 0 0,0 1 16,0-1-16,0 0 0,0 1 0,-1-1 15,1 0-15,21 1 0,0-22 0,0 21 16,0-21-16,0 22 0,0-22 16,0 0-16,0 0 0,21-21 15,1 0-15,-1 0 0,0 0 16,0 0-16,0 0 15,0-21-15</inkml:trace>
  <inkml:trace contextRef="#ctx0" brushRef="#br0" timeOffset="33271.96">25463 2900 0,'0'0'0,"-21"0"0,21 21 31,21-21-15,1 0-16,-1 0 0,21 0 15,-21 0-15,22 0 0,-1-21 16,-21 0-16,21 21 0</inkml:trace>
  <inkml:trace contextRef="#ctx0" brushRef="#br0" timeOffset="33692.01">27432 2794 0,'0'0'0,"0"-21"0,0-21 15,0 20-15,0 1 0,0-21 0,0 21 16,0 0-16,0 42 31,0 0-31,0 21 0,-21-21 16,21 22-16,-21-1 0,21 0 15,0 1-15,-22-1 0,22 0 16,-21 1-16,21-1 0,0 0 0,-21 1 16,0-1-16,21-21 0,-21 22 15,21-1-15,-21-21 0,21 0 0,0 0 16,0 1-16,0-1 0,21-42 31,0 21-31,0-22 16,0 1-16</inkml:trace>
  <inkml:trace contextRef="#ctx0" brushRef="#br0" timeOffset="34036.24">27771 2985 0,'0'0'0,"21"-22"0,0 22 16,-42 22 0,0-1-1,21 0-15,-22 21 0,1-21 0,0 22 16,0-22-16,0 21 0,0-21 15,21 22-15,-22-22 0,22 0 0,0 21 16,0-20-16,0-1 0,0 0 16,22 0-16,20-21 0,-21 0 15,0 0-15,22 0 0,-22 0 16,21 0-16,0-21 0,-20 0 16,20 0-16,0-1 0,-21 1 0,22 0 15,-22-21-15,0 21 0,-21-22 0,0 22 16,0-21-16,0 21 0,0-1 15,0 1-15,0 0 0,-21 0 0,0 0 16,0 21-16,-1 0 0,1 0 16,-21 0-16,21 0 0,0 0 0,-22 0 15,22 0-15,0 0 0,0 0 0,0 0 16</inkml:trace>
  <inkml:trace contextRef="#ctx0" brushRef="#br0" timeOffset="34251.91">27368 2879 0,'0'0'0,"-21"-21"0,42-1 31,1 22-31,-1 0 0,21 0 16,0 0-16,22 0 0,-22 0 15,22 0-15,-1 0 0,22 0 0,-22 0 16,1 0-16,-22 0 0,22-21 16,-22 21-16,-21-21 0,22 21 15,-22 0-15</inkml:trace>
  <inkml:trace contextRef="#ctx0" brushRef="#br0" timeOffset="36631.44">29760 2858 0,'0'0'0,"0"21"31,21-21-31,22 0 16,-22 0-16,21 0 0,-21 0 0,22-21 15,-1 21-15,0-22 0,-20 22 16,20-21-16,-21 0 0,-21 0 15,0 0-15,0 0 16,-21-1-16,0 1 0,-22 0 0,1 21 16,0-21-16,-1 21 0,1 0 0,-21 0 15,20 0-15,1 0 0,0 0 16,20 21-16,-20 0 0,21 0 0,0 1 16,0-1-16,21 0 0,0 0 15,0 0-15,0 22 0,0-22 0,0 21 16,0-21-16,21 22 0,0-22 15,0 21-15,21 0 0,-20 1 16,20-1-16,-21 0 0,0-20 0,22 20 16,-22 0-16,0 1 0,-21-22 15,0 0-15,0 21 0,-21-21 0,0 1 16,-22-22-16,22 21 0,-21 0 16,-1-21-16,1 0 0,0 0 0,-1 0 15,1 0-15,0 0 0,-1 0 16,1-21-16,0 0 0,21-1 0,-22 1 15,22 0-15,0-21 0,0 21 0,0-22 16,21 22-16,0-21 0,0 21 16,0-22-16,0 22 0,0-21 0,0 21 15,0-1-15,21 1 0,-21 0 16,21 21-16,0 21 31,0 0-31,-21 22 0,0-22 16,0 0-16,21 21 0,-21 1 0,22-22 15,-22 21-15,21-21 0,0 22 16,-21-22-16,21 0 0,0 0 0,0 22 16,1-43-16,20 21 0,-21 0 15,0-21-15,22 0 0,-1 0 0,0 0 16,1 0-16,-1 0 0,0 0 16,22 0-16,-22-21 0,0 0 0,22-1 15,-22 1-15,1 0 0,-1 0 0,0-21 16,-21-1-16,1 22 15,-1-21-15,0-1 0,0 1 0,-21 21 16,0-21-16,0 20 0,0 1 16,0 0-16,0 0 0,-21 21 15,0 0-15,0 0 16,21 21-16,-22-21 0,1 21 0,0 0 16,0 1-16,21 20 0,-21-21 15,21 0-15,-21 22 0,21-22 0,0 0 16,0 0-16,0 0 0,0 0 0,0 1 15,0-1-15,21 0 0,0-21 16,0 0-16,0 0 0,0 0 0,22 0 16,-22 0-16,21 0 15,1 0-15,-22 0 0,21-21 0,0 0 16,-20-1-16,-1 1 0,0-21 16,0 21-16,0 0 0,0-22 0,-21 22 15,0 0-15,0 0 0,0 0 0,0-1 16,0 1-1,22 21 48,-1 0-47,0 0-16,0 0 15,0 0-15,-21 21 31,0 1-31,0-1 0,0 0 16,0 0-16,0 0 0,0 0 16,0 1-16,0-1 0,0 0 0,0 0 15,0 0-15,0 0 0,21 1 16,-21-1-16,22-21 0,-22 21 0,21-21 16,0 0-16,0 0 0,0 0 15,0 0-15,1 0 16,-1 0-16,0-21 0,0 21 0,0-21 15,0-1-15,1 1 16,20 0-16,-21 0 0,-21-21 0,21 20 16,0-20-16,1 21 0,-1 0 15,0-22-15,-21 22 0,0 0 0,21 0 16,-21 0-16,21 21 16,-21 21-1,0 0 1,-21-21-16,21 21 0,-21 0 0,21 22 15,-21-22-15,21 0 0,0 0 16,0 0-16,0 1 0,0-1 0,0 0 16,0 0-16,0 0 15,21-21-15,0 0 16,0 0-16,22 0 0,-22 0 0,0 0 16,0 0-16,0 0 0,0-21 15,1 0-15,-1 0 0,0 0 0,0-1 16,0 1-16,0 0 0,1 0 15,-1 0-15,0 0 0,-21-1 0,21 1 16,0 0-16,-21 42 63,-21 0-63,21 1 15,0-1-15,0 0 0,0 0 16,0 0-16,0 0 15,21 1-15,0-22 0,1 0 16,-1 0-16,0 0 16,21 0-16,-21 0 0,1 0 0,-1 0 15,0 0-15,0-22 0,0 1 16,0 0-16,1 21 0,-1-21 0,0-21 16,-21 20-16,21 1 0,-21 0 15,21 21-15,-21-21 0,0 0 0,0 0 31,-21 21-31,0 0 16,0 21-16,0-21 0,-1 21 16,22 0-16,-21 0 0,21 0 0,-21 1 15,21-1-15,-21 0 0,21 0 16,0 0-16,0 22 0,0-22 0,0 0 16,0 0-16,0 0 0,0 0 15,0 1-15,21-22 0,0 21 0,22-21 16,-22 0-16,0 0 0,0 0 15,21 0-15,-20 0 0,20 0 0,0 0 16,-21 0-16,1-21 0,20-1 16,-21 1-16,0-21 0,0 21 15,1 0-15,-1-22 0,0 22 16,-21 0-16,21-21 0,-21 20 0,0 1 16,0 0-16,21 21 78,0 0-78,1 0 15,-1 0-15,0 0 0,0 0 0,0 0 16,0-21-16,1 21 16,-1 0-16,0 0 15,-21 21 1,0 0-16,-21 0 15,0 1-15,-1-1 0,1 0 16,0 0-16,0 21 0,21-20 16,-21-1-16,21 0 0,-21 0 0,21 0 15,0 0-15,0 1 0,0-1 16,21-21 0,0 0-16,0 0 15,0 0-15,-21-21 16,21 21-16,1-22 0,-1 1 15,-21 0-15,0 0 0,21 21 16,-21-21-16</inkml:trace>
  <inkml:trace contextRef="#ctx0" brushRef="#br0" timeOffset="36859.94">32533 3323 0,'-21'0'47,"0"0"-32,0 0-15,-1 0 16,-20 0-16,21 0 0,-21 21 16</inkml:trace>
  <inkml:trace contextRef="#ctx0" brushRef="#br0" timeOffset="45043.98">3746 8488 0,'0'0'0,"0"-21"0,0 0 15,0-1-15,0-20 0,0 21 16,0-21-16,0 20 0,0-20 0,0 0 16,0 21-16,0-22 0,0 1 15,0 21-15,0-22 0,0 22 16,0-21-16,0 21 0,0 0 0,0-1 16,22 44 15,-22-1-31,21 21 0,-21-21 0,0 22 15,0 20-15,21-21 0,-21 1 16,21 20-16,-21 1 0,0-1 0,0 1 16,0 20-16,21-20 0,-21 21 0,0 20 15,0-20-15,0 0 0,0 21 16,0-22-16,0 1 0,0 21 16,0-22-16,0 1 0,-21 21 0,21-21 15,-21-1-15,21 1 0,-21 0 16,0-22-16,21 22 0,-22-1 0,1-20 15,0 21-15,0-22 0,21 1 0,-21-1 16,0 1-16,-1-22 0,1 0 0,21 1 16,0-22-16,-21 0 0,21 0 15,0-63 1,0 21-16,21-22 0,-21 1 16,21-22-16,1 1 0</inkml:trace>
  <inkml:trace contextRef="#ctx0" brushRef="#br0" timeOffset="45966.97">3979 7620 0,'0'0'16,"-21"-21"-16,0-21 16,0 42-16,21 21 31,21-21-15,0 21-16,0-21 0,22 21 0,-22-21 15,42 0-15,-20 21 0,20-21 16,22 0-16,-1 0 0,22 21 0,-21-21 15,21 0-15,0 0 0,21 22 16,-22-22-16,22 0 0,0 21 0,0-21 16,22 0-16,-22 21 0,21-21 0,-21 0 15,21 21-15,0-21 0,21 0 16,-20 21-16,-1-21 0,21 0 0,-21 0 16,0 21-16,22-21 0,-22 0 15,0 0-15,0 0 0,-21 0 0,0 0 16,0 0-16,-21 0 0,0 0 15,0 0-15,0 0 0,-22 0 0,-20 0 16,20 0-16,-20 0 0,-1 22 0,-20-22 16,-1 21-16,0-21 0,1 21 15,-22-21-15,0 21 0,0 0 0,-21 0 16,0 1-16,0-1 0,0 21 0,0 0 16,0 1-16,0-1 0,0 0 15,-21 22-15,0-1 0,0-20 0,0 20 16,-1 1-16,22-1 0,-21 1 15,0-1-15,0 1 0,0 20 16,21-20-16,-21 21 0,-1-22 0,22 22 16,-21-22-16,21 22 0,0-22 0,-21 22 15,0 0-15,21-22 0,0 22 0,0-22 16,-21 22-16,21-21 0,-21-1 16,21 1-16,0-1 0,0 1 0,0-22 15,0 21-15,0 1 0,-22-22 0,22 22 16,0-22-16,0 0 0,-21 1 0,21-1 15,0 0-15,0-20 0,0 20 16,-21-21-16,0 0 0,0 0 0,0 1 16,-1-1-16,1-21 0,-21 0 15,21 21-15,-22-21 0,1 0 0,0 0 16,-1 0-16,1 0 0,-21 0 0,-1-21 16,1 21-16,-22-21 0,0-1 15,-21 1-15,1 21 0,-1-21 0,-21 0 16,-21 0-16,-1 0 0,1-1 0,-21 1 15,0 21-15,-1-21 0,-20 0 0,-1 0 16,1 21-16,-1 0 0,1-21 16,-1 21-16,22 0 0,0 0 0,-1 0 15,22 0-15,0 0 0,42 0 0,0 0 16,0 0-16,22-22 0,-1 22 16,22 0-16,-1-21 0,1 21 15,20-21-15,1 0 0,21 0 0,0 21 16,21-21-16,0-1 0,0-20 0,0 21 15,21 0-15,0-22 0,21 22 16</inkml:trace>
  <inkml:trace contextRef="#ctx0" brushRef="#br0" timeOffset="46474.96">5546 8361 0,'0'0'0,"0"-21"0,-64 21 15,43 0 1,21 21-16,-21 0 0,21 21 16,0-20-16,0 20 0,-21 0 15,21 1-15,0-1 0,0 0 16,0 1-16,0-1 0,0 0 0,0-21 16,0 22-16,21-22 0,0 0 0,0 0 15,0 0-15,0-21 0,1 0 16,20 0-16,0 0 0,-21 0 0,22-21 15,-1 21-15,0-21 0,1-21 0,-1 21 16,0-1-16,1-20 0,-22 21 0,21-21 16,-21-1-16,22 22 0,-22-21 15,0 21-15,0-22 0,-21 1 0,0 21 16,0 0-16,0-1 0,0 1 16,-21 21-1,0 0-15,0 0 16,21 21-1,21-21 1</inkml:trace>
  <inkml:trace contextRef="#ctx0" brushRef="#br0" timeOffset="46823.74">6625 8361 0,'0'0'0,"42"0"0,22-21 15,-85 21 16,0 0-31,-22 0 0,22 0 16,-21 0-16,-1 21 0,22 0 16,-21-21-16,0 21 0,20 0 0,-20 1 15,21-22-15,0 21 0,21 0 0,0 0 16,0 0-16,0 0 16,21 1-16,0-1 15,21-21-15,-20 21 0,-1-21 0,21 21 16,-21-21-16,22 21 0,-22-21 0,0 21 15,0 1-15,0-22 0,-21 21 16,0 0-16,0 0 0,-21-21 16,0 21-16,0 0 0,-22-21 0,22 22 15,-21-22-15,21 0 16,-22 0-16,22 21 0,0-21 0,0 0 16,21-21-1,21-1 1,0 1-16,22 21 0,-22-21 0</inkml:trace>
  <inkml:trace contextRef="#ctx0" brushRef="#br0" timeOffset="47042.92">7408 8530 0,'21'0'31,"1"0"-15,-1 0-16,0 0 0,0 0 0,0 0 15,0 0-15,22 0 0,-22 0 0,0 0 16,21 0-16,-42 21 16</inkml:trace>
  <inkml:trace contextRef="#ctx0" brushRef="#br0" timeOffset="47419.39">7324 9292 0,'-22'0'32,"1"0"-32,0 0 15,0 0 1,0 0-16,0 0 0,-1 0 16,1 0-16,0 0 0,-21 0 15</inkml:trace>
  <inkml:trace contextRef="#ctx0" brushRef="#br0" timeOffset="48872.03">14182 6138 0,'21'0'16,"-42"0"-16,63 0 0,-21-21 0,0 21 0,0 0 15,1-21-15,-1 21 0,0 0 16,0-21-16,-21 0 16,21 21-16,-21-21 15,-21 21 1,0 0 0,0 0-16,-22 0 0,22 21 0,-21 0 15,-22-21-15,1 21 0,-1 0 16,1 0-16,-22 22 0,1-22 15,-22 21-15,0 1 0,-21-1 0,0 21 16,-21-20-16,21 20 0,-21 1 16,-1-1-16,1 1 0,-21-1 0,21 1 15,0-22-15,-1 22 0,1-1 0,21 22 16,-21-22-16,21 1 0,-21-1 16,42 1-16,-21-1 0,0 1 0,21-1 15,0 1-15,1-22 0,-1 0 0,0 22 16,0-22-16,0 1 0,0 20 0,22-21 15,-22 1-15,21-1 0,1 0 16,-1 1-16,21-22 0,-20 21 0,20-21 16,1 22-16,-1-22 0,1 0 15,20 0-15,1 0 0,0 1 0,-1-22 16,22 21-16,-21-21 0,21 0 16,0 0-16,-1 0 0,22 21 0,-21-21 15,0 0-15,0 0 16,21-21 15,0 0-31,0-1 16,0 1-1</inkml:trace>
  <inkml:trace contextRef="#ctx0" brushRef="#br0" timeOffset="49563.94">9461 7535 0,'22'0'16,"-22"22"15,0-1-15,0 0-16,0 0 15,-22 0-15,1 0 0,21 1 16,-21-1-16,21 0 0,-21 21 0,0-21 15,0 22-15,-1-22 0,1 21 16,0-21-16,0 22 0,0-1 0,-22-21 16,22 22-16,0-22 0,0 21 15,0-21-15,0 0 0,-1 1 0,22-1 16,-21 0-16,21 0 0,-21-21 16,21 21-16,-21-21 0,21 21 62,21-21-62,0 0 0,0 22 16,1-22-16,-1 21 0,21-21 0,0 21 15,1-21-15,-22 21 0,42 0 16,-20-21-16,-1 21 0,22 1 16,-22-22-16,21 21 0,-20 0 0,20-21 15,-20 21-15,20-21 0,-21 0 0,1 21 16,-1-21-16,0 0 0,1 21 15,-22-21-15,0 22 0,0-22 0,0 0 16,1 0-16,-22 21 0,0-42 78,0-1-62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19:21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1270 0,'21'0'16,"0"0"-16,1 0 0,-1-21 15,0 21 1,0 0-16,0 0 0,-21-21 16,21 21-16,-21-21 15,-21 21 48,0-22-63,0 22 0,0 0 15,0 0-15,-22 22 0,1-22 16,21 21-16,-22-21 0,1 21 0,0-21 16,21 21-16,-22-21 0,22 0 15,0 21-15,0-21 0,0 0 0,-1 21 16,22 1-16,0-1 16,0 0-1,0 0-15,0 0 0,22 0 16,-22 1-16,21-22 15,0 21-15,0-21 16,0 21-16,22-21 0,-22 21 0,21-21 16,-21 21-16,22 0 0,-1-21 15,-21 22-15,21-1 0,1 0 0,-22 0 16,21 0-16,-21 0 0,1 1 16,20-1-16,-21 0 0,0 0 0,-21 0 15,21 22-15,-21-22 0,0 0 16,0 21-16,0-21 0,0 1 15,-21-1-15,0 0 0,0 21 0,-21-21 16,-1 1-16,1-22 0,-22 21 16,22 0-16,-21 0 0,-1-21 0,1 0 15,20 0-15,-20 0 16,20 0-16,1 0 0,0 0 0,21 0 16,-1 0-16,-20-21 0,21 21 15,0-21-15,21 0 16,-21-1-16,21 1 0,0 0 15,0 0-15,0 0 16,21 0-16,0 21 16,0-22-16,0 22 15,0 0-15,1 0 0,20-21 0</inkml:trace>
  <inkml:trace contextRef="#ctx0" brushRef="#br0" timeOffset="424.81">2349 1376 0,'0'0'0,"0"-21"0,0 0 15,0-1-15,0 1 16,-21 0-16,0 21 16,0 0-1,21 21-15,0 0 16,0 1-16,-21-1 0,21 21 16,-21-21-16,21 22 0,0-1 0,0 0 15,-22 1-15,1 20 0,21-21 16,-21 22-16,0-22 0,21 1 0,0 20 15,0-21-15,0 1 0,0-22 16,0 21-16,0 1 0,0-22 16,0 0-16,0 0 0,0 0 0,21 0 15,0-21 1,0 0-16,1 0 0,-1 0 16,0 0-16,0 0 0,-21-21 15,21 0-15,0 0 0,1 0 0</inkml:trace>
  <inkml:trace contextRef="#ctx0" brushRef="#br0" timeOffset="664.35">2032 1820 0,'-21'0'31,"42"0"-15,0 0-16,0 0 16,0 0-16,22-21 0,-22 21 15,21 0-15,1 0 0,-22-21 0,21 21 16,0-21-16,1 21 0,-22 0 16,0-21-16,21 21 0,-20 0 0,-1 0 15</inkml:trace>
  <inkml:trace contextRef="#ctx0" brushRef="#br0" timeOffset="1287.79">2879 1926 0,'0'0'0,"63"0"31,-42-21-31,0 0 16,-21 0-16,22 0 0,-22-1 16,0 1-16,0 0 0,0 0 0,0 0 15,0 0-15,0-1 16,0 1-16,-22 0 0,1 0 0,0 21 16,0-21-16,0 21 0,0 0 15,-1 0-15,1 0 0,-21 21 0,21-21 16,-22 21-16,1 21 0,0-20 15,21 20-15,-22 0 0,22 1 0,-21-1 16,21 0-16,-1 1 0,1-1 16,21 0-16,0-21 0,0 22 15,0-22-15,0 0 0,0 0 0,21 0 16,1 1-16,20-22 0,-21 0 16,0 0-16,22 0 0,-22 0 15,21 0-15,-21-22 0,22 22 0,-1-21 16,-21 0-16,21 0 0,-20 0 15,-1-22-15,21 22 0,-21-21 0,0 0 16,1-1-16,-1 1 0,0 0 16,0-1-16,-21 1 0,0 0 15,21-1-15,-21 22 0,0-21 0,0 21 16,0 42 0,0 0-16,-21 0 15,21 21-15,-21 1 0,21-1 16,0 0-16,0 1 0,0-1 0,0 0 15,0 1-15,0-1 0,0-21 16,0 22-16,0-22 0,0 0 16,0 0-16,21 0 0,0 0 0,0-21 15,1 0-15,-1 0 16,0 0-16,0 0 0,0-21 16,0 0-16,1 0 0,-1 0 15</inkml:trace>
  <inkml:trace contextRef="#ctx0" brushRef="#br0" timeOffset="2335.78">3619 1355 0,'0'0'0,"0"-64"32,0 85-17,0 1 1,0-1-16,-21 0 0,21 0 15,-21 21-15,21 1 0,-21-1 0,21 0 16,0 22-16,0-22 0,-21 22 16,21-22-16,-21 22 0,21-22 0,0 0 15,0 1-15,0-1 0,0-21 0,0 21 16,0-20-16,0-1 0,0 0 16,0 0-16,21 0 0,0-21 15,0 21-15,0-21 16,0 0-16,1 0 0,-1 0 15,0-21-15,0 0 0,0 0 16,0 21-16,1-42 0,-1 20 0,0 1 16,21-21-16,-21 0 0,1 20 15,-1-20-15,0 0 0,0-1 0,0 1 16,0 21-16,1 0 0,-22 0 16,21-1-16,-21 1 0,0 42 31,0 1-31,0-1 0,0 0 0,0 21 15,-21-21-15,21 22 16,-22-22-16,22 21 0,0-21 0,0 22 16,0-22-16,0 0 0,0 21 0,0-20 15,0-1-15,0 0 16,0 0-16,22-21 16,-1 0-16,0 0 0,0 0 15,0 0-15,0 0 0,1-21 16,20 0-16,-21 21 0,0-43 15,0 22-15,1 0 0,20 0 0,-21-21 16,0-1-16,0 22 0,1-21 16,-1-1-16,0 22 0,0 0 0,-21 0 15,21 0-15,-21 0 0,0-1 16,0 44 0,0-1-1,0 0-15,0 0 0,0 0 0,-21 22 16,0-22-16,21 0 0,-21 21 15,21-21-15,0 22 0,0-22 0,0 0 16,0 0-16,0 0 0,0 1 0,0-1 16,0 0-16,21 0 15,0 0-15,0-21 0,0 0 0,1 0 16,-1 0-16,21 0 0,-21 0 16,22 0-16,-22-21 0,21 0 15,0 0-15,1 21 0,-1-21 0,-21-1 16,22 1-16,-22 0 0,0-21 15,21 21-15,-42-22 0,21 1 0,1 21 16,-22-22-16,21 1 0,-21 21 16,0-21-16,0 20 0,0 1 15,-21 21-15,-1 0 16,1 21-16,0 1 0,0-1 0,0 0 16,21 0-16,0 21 0,-21-20 15,21 20-15,0-21 0,0 21 0,0-20 16,0-1-16,0 21 0,0-21 15,0 0-15,0 1 16,21-1-16,-21 0 0,0 0 16,0 0 15,-21-21-15,-1 0-16,1 0 0,0 0 15,0 0-15,0-21 16,0 21-16,21-21 0,-22 21 15,-41-21-15,21 21 0,20-21 0,1-1 16</inkml:trace>
  <inkml:trace contextRef="#ctx0" brushRef="#br0" timeOffset="2620.35">3514 1630 0,'0'0'0,"21"0"0,-64 0 16,22 0-16,0 0 0,21-21 16,0 0-16,21 21 15,22 0-15,-1-22 0,0 22 16,1 0-16,-1 0 0,0-21 0,22 21 16,-22-21-16,0 21 15,1 0-15,-1 0 0,0 0 0,-20 0 16,-1 0-16,0 0 0,0 0 15,0 0-15,0 0 32,-21-21-32,22 21 15</inkml:trace>
  <inkml:trace contextRef="#ctx0" brushRef="#br0" timeOffset="4224.22">6773 1461 0,'0'0'0,"-42"-127"31,42 105-31,-21 1 16,0 21-16,-1-21 0,1 0 15,0 21-15,-21 0 0,21-21 0,-1 21 16,1 0-16,0 0 0,-21 0 15,21 21-15,-1 0 0,1 0 16,-21 22-16,21-22 0,0 21 0,-1 0 16,1 1-16,21-1 0,-21 22 15,0-22-15,21 21 0,-21 1 0,21-22 16,0 22-16,0-22 0,0 0 0,0 1 16,0-1-16,0 0 0,0-20 15,21-1-15,0 21 0,0-42 0,0 21 16,1 0-16,20-21 0,-21 0 15,21 0-15,1 0 0,-1 0 16,0 0-16,1-21 0,20 0 16,-20 0-16,-1 0 0,0 0 0,22-1 15,-22-20-15,0 0 0,1-1 0,-22 1 16,21 0-16,1-1 0,-22 1 16,0 21-16,0-21 0,0 20 0,-21 1 15,0 0-15,0 0 0,0 42 31,-21 0-31,0 22 16,0-22-16,0 21 0,21-21 0,-22 22 16,1-1-16,0-21 0,0 21 15,21 1-15,0-22 0,0 21 16,0-21-16,0 1 0,0-1 16,0 0-16,21 0 0,0 0 0,0-21 15,22 0-15,-22 0 0,0 0 0,21 0 16,-20 0-16,20 0 0,-21 0 15,21-21-15,-20 0 0,20 0 0,-21 0 16,0-22-16,0 22 0,-21-21 16,0 21-16,0-22 0,0 1 0,0 0 15,0 20-15,0-20 0,-21 21 16,0-21-16,0 20 0,-21 22 16,20-21-16,-20 21 0,21 0 15,-21 0-15,20 0 0,-20 0 0,21 0 16,0 0-16,21 21 15,0 1-15,21-22 16,0 0-16,0 0 16,0 0-16,22 0 0,-1 0 0,0 0 15,1 0-15,-1 0 0,22 0 16,-1 0-16,-21 0 0,22 0 0,21-22 16,-43 22-16,21-21 0,1 21 15,-22 0-15,22-21 0,-43 21 0,21-21 16,-21 21-16,1 0 0,-1 0 15,0 0-15,-21-21 16,-21 21 0,0 0-16,-1 21 15,1-21-15,0 21 0,0 0 0,-21 0 16,20 1-16,1 20 0,-21-21 16,21 21-16,-22-20 0,22 20 0,0-21 15,0 21-15,0-20 0,0 20 16,21-21-16,0 0 0,0 22 0,0-22 15,0 0-15,0 0 0,0 0 16,21-21-16,0 21 0,21 1 0,-21-22 16,1 0-16,-1 0 0,0 0 0,21 0 15,-21 0-15,1 0 0,20 0 16,-21 0-16,0-22 0,0 1 16,1 0-16,20 0 0,-21 0 15,0-22-15,0 1 0,1 0 0,20-1 16,-21 1-16,0-21 0,0 20 0,1-20 15,-1-1-15,0 22 0,-21-22 16,21 22-16,-21 0 0,21-1 0,-21 22 16,0-21-16,0 21 0,0 0 15,0-1-15,0 1 0,0 0 16,0 42 0,-21 0-1,21 1-15,-21-1 0,21 21 16,-21 0-16,21 1 0,0-1 0,0 22 15,-21-22-15,21 21 0,-22 1 16,22-22-16,0 1 0,0 20 0,0-21 16,0 1-16,0-1 0,0-21 0,0 22 15,0-22-15,0 21 0,0-21 16,0 0-16,0 1 0,22-1 16,-1-21-16,-21 21 15,21-21 1,0 0-16,-21-21 15,21 0-15,0-1 16,1 1-16,-1 0 0,-21 0 0,21 0 16</inkml:trace>
  <inkml:trace contextRef="#ctx0" brushRef="#br0" timeOffset="4660">8742 1969 0,'0'21'32,"21"-21"-17,0 0 1,0 0-16,0 0 0,1 0 16,-1 0-16,0-21 0,0 21 15,0-22-15,0 22 0,1-21 0,-1 0 16,0 0-16,0 0 0,-21 0 0,0-1 15,0 1-15,0 0 0,0 0 16,0 0-16,0 0 0,0-1 16,-21 22-16,0 0 0,0 0 15,-1 0-15,1 0 0,-21 22 0,21-1 16,0 0-16,-1 0 0,-20 21 16,21-20-16,0 20 0,0-21 15,-1 21-15,22-20 0,0 20 0,0-21 16,0 21-16,0-20 0,0-1 15,0 0-15,0 0 0,0 0 0,22 0 16,-1-21-16,0 22 0,0-22 16,0 0-16,0 0 0,1 0 0,-1 0 15,21 0-15,-21 0 0,0 0 0,1 0 16,20-22-16,-21 22 0,0-21 16,0 0-16,22-21 0,-22 21 0</inkml:trace>
  <inkml:trace contextRef="#ctx0" brushRef="#br0" timeOffset="5620.77">10160 1863 0,'-21'0'15,"42"0"-15,-63 0 0,20 0 0,1 0 16,0 0-16,0 0 0,0 0 16,21 21 15,21-21-31,0 0 0,21 0 16,1 0-16,-1 0 0,0 0 0,22 0 15,-1 0-15,22 0 16,0 0-16,-1 0 0,22 0 0,-21 0 15,21 0-15,0 0 0,-22 0 16,1 0-16,0 0 0,-22 0 0,22 0 16,-22 0-16,-20-21 0,20 21 15,-21 0-15,-20 0 0,20-21 0,-21 21 16,0 0-16,0-22 0,-21 1 16,0 0-1,0 0-15,-21 0 0,0 21 16,0-21-16,-21 21 0,20-22 15,1 1-15,-21 21 0,21-21 16,-22 21-16,22 0 0,-21-21 0,0 21 16,-1-21-16,1 21 0,21 0 15,-22 0-15,1-21 0,21 21 0,0-22 16,0 22-16,-1 0 0,44 0 47,-1 0-47,0 0 15,0 0-15,0 22 0,22-22 16,-1 21-16,-21-21 0,21 0 0,1 21 16,-22-21-16,21 21 0,1-21 15,-22 21-15,21-21 0,0 0 16,-20 21-16,20-21 0,-21 0 0,0 22 16,0-22-16,1 0 0,-1 21 15,-21 0 16,0 0-31,-21 0 0,-1 0 16,1-21-16,0 43 0,-21-22 0,21 0 16,-1 0-16,-20 22 0,21-22 15,-21 0-15,-1 21 0,22-21 0,-21 22 16,-1-22-16,1 21 0,21-21 16,-21 1-16,20-1 0,1 21 15,-21-21-15,21 0 0,0 1 0,-1-1 16,-20 0-16,21 0 0,0 0 15,21 0-15,-21-21 0,21 22 0,-22-22 16,44-22 15</inkml:trace>
  <inkml:trace contextRef="#ctx0" brushRef="#br0" timeOffset="14136.91">13462 1376 0,'0'-21'15,"0"42"-15,0-63 0,0 20 16,0 1-16,0 0 16,0 0-16,0 0 15,0 0-15,-21 21 16,21 21-1,0 0-15,0 0 0,0 21 16,0 1-16,0-1 0,0 22 16,0-1-16,0 1 0,0 20 0,0 1 15,0-22-15,-21 22 0,21 0 0,-22-22 16,22 1-16,-21 20 0,0-20 16,0 21-16,21-22 0,-21 1 0,0-22 15,21 21-15,0-20 16,0-1-16,0-21 0,0 22 0,-22-22 15,22 0-15,0-42 32,0 0-32,0-1 0,22 1 0,-22 0 15,0-21-15,0-1 0,21 1 16,-21 0-16</inkml:trace>
  <inkml:trace contextRef="#ctx0" brushRef="#br0" timeOffset="14480.75">13398 1630 0,'0'0'0,"-21"-21"16,21-22-16,0 22 0,-21 0 15,21 0-15,0 0 0,0 0 0,0-1 16,21 1-16,0 0 0,1 0 16,-1 0-16,0 21 0,21-21 0,-21 21 15,22-22-15,-1 22 0,0 0 16,1 0-16,-1 22 0,22-1 0,-22 0 15,0 0-15,1 21 0,-1-20 0,-21 20 16,0 0-16,-21 1 0,0-1 16,-21 0-16,0 1 0,-21-22 0,-1 21 15,1 0-15,0-20 16,-1-1-16,1 0 0,0 0 0,-1 0 16,1-21-16,21 21 0,0-21 15,-1 0-15,1 0 0,0 0 16,21-21-1,21 21-15,0-21 0,1 21 16,-1-21-16,0 0 0,0 0 0,0-1 16,0 1-16</inkml:trace>
  <inkml:trace contextRef="#ctx0" brushRef="#br0" timeOffset="14903.75">14160 1503 0,'0'-21'0,"0"42"0,0-63 0,0 20 16,0 1-16,0 0 15,22 0-15,-1 21 0,0-21 16,0 21-16,0 0 0,22 0 16,-22 0-16,21 0 0,-21 0 0,22 0 15,-1 0-15,-21 21 0,0 0 16,0 0-16,1 0 0,-1 22 0,-21-22 15,0 21-15,0-21 0,0 22 16,0-1-16,0-21 0,0 22 16,-21-22-16,-1 0 0,1 21 0,0-42 15,0 21-15,21 1 0,0-1 16,-21-21-16,0 0 0,21-21 31,0-1-31,0 1 0,0 0 16,0-21-16,0 21 0,21-22 0,0 22 15,-21-21-15,21 21 0,0-22 16,-21 22-16,21-21 0,1 21 0,-1-1 16,-21 1-16,21 0 15,0 21-15,0-21 0,0 21 16,1 0-16</inkml:trace>
  <inkml:trace contextRef="#ctx0" brushRef="#br0" timeOffset="16588.73">14817 1566 0,'21'0'31,"0"0"-31,0 0 16,0-21-16,0 0 15,1 21-15,20-21 0,-21 0 0,21 21 16,-20-21-16,20-1 0,-21 1 15,0 0-15,0 0 0,1 21 0,-22-21 16,0 0-16,-22 21 16,1 0-1,-21 0-15,21 0 0,-22 21 0,22 0 16,-21 0-16,0 0 0,20 22 16,1-22-16,0 21 0,0-21 0,0 22 15,21-22-15,0 21 0,0-21 16,0 0-16,0 22 0,0-22 0,0 0 15,21-21-15,0 21 16,21-21-16,-20 0 0,20 0 0,-21 0 16,21 0-16,1 0 0,-1-21 0,22 0 15,-22 21-15,21-21 0,-20-22 16,20 22-16,-20-21 0,-1 21 0,21-22 16,-20 22-16,-22-21 0,21 21 15,-21 0-15,1-22 0,-1 22 0,-21 0 16,0 0-16,0 0 15,-21 21-15,-1 0 16,1 0-16,0 0 0,0 21 16,0-21-16,0 21 0,21 0 0,0 0 15,0 0-15,0 1 16,0-1-16,0 21 0,0-21 16,0 0-16,21 1 0,0-1 0,-21 0 15,21 0-15,-21 0 0,21 0 16,-21 1-16,21-1 0,-21 0 0,0 0 15,-21-21 17,0 0-32,0 0 0,0 0 0,21-21 15,-21 21-15,-1-21 0,1 21 16,0-21-16,0 21 0,0 0 0,21-22 16,-21 22-1,21 22 1,0-1-1,21 0-15,0 0 16,0 0-16,0-21 16,0 0-16,1 21 0,20-21 15,-21 0-15,0 0 0,0 0 0,22 0 16,-1 0-16,0-21 0,1 21 16,-22-21-16,21 0 0,1 0 0,-1 0 15,0-22-15,-21 22 0,22 0 0,-22-21 16,0 20-16,0-20 0,-21 21 15,0 0-15,0-22 0,0 22 16,0 0-16,0 0 0,0 0 16,0 0-16,-21 21 15,0 0 1,0 21-16,21 0 0,-21 0 0,-1 0 16,22 0-16,0 22 0,-21-22 0,21 0 15,-21 21-15,21-20 0,0-1 16,0 0-16,0 21 0,0-21 0,21-21 15,0 22-15,1-1 0,-1-21 16,0 0-16,21 0 0,-21 0 0,22 0 16,-1 0-16,0 0 0,-20 0 15,20-21-15,0-1 0,-21 1 16,22 0-16,-22 0 0,0 0 16,21-22-16,-42 22 0,22 0 0,-1-21 15,-21 21-15,0-22 0,0 22 0,0 0 16,0 0-16,-21 42 31,21 0-31,-22 0 16,22 0-16,0 1 0,-21 20 0,0-21 15,21 0-15,-21 0 0,21 1 16,0 20-16,0-21 0,-21 0 16,21 0-16,0 1 0,-21-22 15,21-22 32,0 1-47,0 0 0,0 0 0,0 0 16,0 0-16,21-1 0,0-20 15,0 21-15,-21 0 0,42 0 0,-20-22 16,-1 22-16,21 0 0,-21 21 16,0-21-16,22 21 0,-22 0 0,0 0 15,0 0-15,0 0 0,1 0 16,-22 21-16,0 0 0,21 0 15,-21 0-15,0 1 0,0-1 0,0 0 16,0 21-16,0-21 0,0 1 16,0-1-16,0 21 0,0-21 0,0 0 15,0 1-15,0-1 16,21-21-16,0 21 0,0-21 16,0 0-16,1 0 15,-1 0-15,21-21 0,-21 21 0,0-21 16,1-1-16,20 1 0,-21 0 15,21 0-15,-20-21 0,-1-1 0,0 22 16,0-21-16,21-1 0,-20-20 0,-1 21 16,0-1-16,0 1 15,0 0-15,0-1 0,-21 1 0,0 21 16,0 0-16,0-1 0,-21 44 31,0-1-31,0 21 16,21-21-16,-21 22 0,0-1 0,21 0 15,0-21-15,0 22 0,-22-1 16,1 0-16,21 1 0,0-1 0,0 0 16,0-20-16,0 20 0,0-21 15,0 21-15,0-20 0,0-1 0,21-21 16,-21 21-16,22-21 0,-1 0 0,0 0 16,0 0-16,0 0 15,0 0-15,1 0 0,-1 0 0,0-21 16,0 0-16,0-1 0,-21 1 15,21 0-15,1 0 0,-1 0 0,-21-22 16,0 22-16</inkml:trace>
  <inkml:trace contextRef="#ctx0" brushRef="#br0" timeOffset="16776.75">17272 1376 0,'0'0'0,"-21"0"0,42 0 31,0 0-31,0 0 0,22 0 16,-22-21-16,21 21 0,0 0 0,-20 0 15,20 0-15,-21 0 0,21-21 16,-20 21-16,-1 0 0,0-22 0,-21 1 16,21 21-16</inkml:trace>
  <inkml:trace contextRef="#ctx0" brushRef="#br0" timeOffset="17312.64">19262 1270 0,'0'0'0,"0"-21"16,0 0-16,-22 21 0,22-21 16,-21-1-16,0 22 0,0 0 15,0 0-15,21 22 16,0-1-16,-21 0 0,21 21 15,0-21-15,-22 22 0,22-22 16,0 21-16,0 1 0,-21-22 16,21 21-16,-21 0 0,0-20 0,21 20 15,0-21-15,0 0 0,-21 0 16,21 1-16,-21-1 0,21 0 0,0-42 47,0 0-47</inkml:trace>
  <inkml:trace contextRef="#ctx0" brushRef="#br0" timeOffset="17700.73">19071 953 0,'0'0'0,"-21"-22"0,-64 22 15,64 0 1,0 0-16,0 0 0,0 0 0,-1 22 15,22-1-15,0 0 0,0 0 16,0 0-16,0 0 0,22 1 16,-1-22-16,0 0 0,21 21 15,-21-21-15,22 0 0,-1 0 16,22 0-16,-22-21 0,21-1 0,1 22 16,-22-21-16,1 0 0,-1-21 15,0 21-15,-21-1 0,1-20 16,-22 0-16,0 21 0,-22-22 0,1 22 15,-21 0-15,0 0 0,-1 0 16,1 21-16,0 0 0,-1 0 0,-20 0 16,42 0-16,-22 0 0,1 21 15,21 21-15,0-21 0,-1 22 16,22-1-16,-21 0 0,21 1 0,0-1 16,0 0-16,0 1 0,21-22 15,1 21-15,-1 0 0,0-20 0,0-1 16,21 0-16,-20 0 0,20 0 0,0-21 15</inkml:trace>
  <inkml:trace contextRef="#ctx0" brushRef="#br0" timeOffset="18148.77">19770 1228 0,'0'0'0,"0"21"31,-22 0-31,1 0 0,21 0 0,0 22 15,-21-22-15,0 21 0,0-21 16,21 22-16,-21-22 0,21 21 0,0-21 16,0 1-16,-22 20 0,22-21 15,0 0-15,0 0 0,0 1 16,0-1-16,-21-21 31,21-21-31,0-1 16,0 1-16,0 0 0,-21-21 15,21 21-15,0-22 0,0 1 0,0 0 16,21-1-16,0 1 0,1-22 16,-1 22-16,21 0 0,-21-1 0,22 1 15,-1 21-15,21 0 0,-20 0 16,-1 21-16,0 0 0,22 21 0,-22 0 16,1 0-16,-1 0 15,0 22-15,-21-1 0,1 0 0,-1 1 16,-21-1-16,0 0 0,0 1 15,0-1-15,0-21 0,-21 21 0,21 1 16,-22-22-16,1 21 0,0-21 16,0 1-16,0-1 0,0 0 0,21 0 15,0-42 1,0 0 0</inkml:trace>
  <inkml:trace contextRef="#ctx0" brushRef="#br0" timeOffset="18908.72">22119 953 0,'0'0'0,"42"-212"31,-20 191-31,-22 0 0,0-1 16,21 1-16,-21 42 15,0 1 1,0 20-16,0 21 0,0 1 0,0-1 16,0 1-16,0-1 15,-21 1-15,21-22 0,-22 22 0,22-1 16,-21-20-16,21-1 0,0 0 15,0 1-15,-21-22 0,21 21 0,-21-21 16,21 0-16,-21 1 0,21-1 16,-21-21-16,-1 0 15,1 0-15,21-21 16,0-1-16,0 1 16,0-21-16,0 21 15,0 0-15,21-22 0,1 22 0,-1 0 16,0-21-16,0 20 0,0 1 15,22 0-15,-22 0 0,21 0 0,0 0 16,1 21-16,-1 0 0,22 0 16,-22 0-16,0 21 0,1 0 15,-1 0-15,-21 21 0,21-20 0,-20-1 16,-1 21-16,-21-21 0,0 0 16,0 22-16,0-22 0,-43 0 0,22 21 15,-21-20-15,0-1 0,-1 0 16,-20 0-16,20 0 0,-20 0 0,21-21 15,-1 0-15,22 22 0,-21-22 16,21 0-16,-1 0 0,1 0 0,0 0 16,21-22-1,0 1 1,21 0-16,0 0 0,1 0 16,20 0-16,-21-1 0,21 1 0</inkml:trace>
  <inkml:trace contextRef="#ctx0" brushRef="#br0" timeOffset="20383.77">23072 1164 0,'0'21'16,"-22"1"-16,1-1 16,21 0-16,-21 0 0,0 0 15,0 0-15,0 1 0,-1-1 16,1 0-16,0 21 0,0-21 0,0 1 15,21-1-15,0 0 0,0 0 16,0 0-16,0 0 0,0 1 16,21-22-16,0 0 15,0 0-15,22 0 0,-22 0 0,0 0 16,21 0-16,-21 0 0,1-22 16,-1 1-16,21 21 0,-42-21 0,21 0 15,0 0-15,-21-22 0,22 22 16,-22 0-16,0-21 0,0 21 0,0-1 15,-22 1-15,1 0 16,0 0-16,0 0 0,21 0 0,-21-1 16,0 22-16,-1 0 0,22-21 15,22 21 1,-1 0-16,0 0 16,21 0-16,22 0 0,-22 0 0,22-21 15,20 21-15,-20 0 0,20 0 16,-20 0-16,21 0 0,-22-21 0,1 21 15,-22 0-15,21 0 0,-20 0 16,-22 0-16,0 0 0,0 0 0,-42 0 31,0 0-15,-21 21-16,-1 0 0,1 0 16,0 1-16,-1-1 0,1 21 0,-22-21 15,22 22-15,-21-22 0,20 21 0,1-21 16,21 22-16,0-22 0,-1 0 15,22 0-15,0 0 0,0 0 0,0 1 16,0-1-16,22 0 0,-1 0 16,21-21-16,-21 0 0,22 0 0,-1 0 15,0 0-15,1 0 0,-1-21 16,0 21-16,-21-21 0,22 0 0,-1-1 16,-21-20-16,22 21 15,-22-21-15,21 20 0,-21-20 0,0-21 16,22 20-16,-22-20 0,0 20 15,0-20-15,-21-1 0,0 22 0,21-21 16,-21 20-16,0 1 0,0 0 16,0 20-16,0 1 0,0 0 0,0 0 15,0 42 1,-21-21-16,21 42 16,-21-20-16,21 20 0,0 0 15,0 1-15,0 20 0,-21-21 0,21 1 16,0 20-16,0-20 0,0-1 15,0 0-15,0 1 0,0-1 16,0-21-16,0 21 0,21-20 0,-21-1 16,21 0-16,0 0 0,-21 0 15,22 0-15,-1-21 0,0 0 0,0 0 16,0 0-16,0 0 0,1 0 16,-1 0-16,21-21 0,-21 0 0,0 0 15,1 0-15,-1 0 0,0-1 16,21 1-16,-21-21 0,1 21 0,-1 0 15,0-1-15,-21 1 0,21 0 16,0 0-16,-21 42 31,-21 0-31,0-21 16,0 21-16,0 1 0,21-1 0,0 21 16,-22-21-16,22 0 0,0 1 15,0-1-15,0 0 0,0 0 0,0 0 16,0 0-16,22 1 15,-1-22-15,0 21 0,0-21 0,21 0 16,-20 0-16,20 0 0,0 0 16,1 0-16,-22 0 0,21-21 0,-21-1 15,22 1-15,-22 0 0,0 0 16,0 0-16,0 0 0,0-1 0,-21 1 16,0 0-16,22 0 15,-22 0-15,21 0 0,-21-1 0,0 1 16,0 42 15,0 1-31,-21-1 16,21 0-16,-22 0 0,22 21 15,-21-20-15,0 20 0,21 0 0,-21-21 16,21 22-16,-21-1 0,0 0 16,21 22-16,-22-22 0,22 1 0,0 20 15,0-21-15,0 22 0,0-22 16,0 22-16,0-22 0,0 22 0,0-1 15,0-21-15,0 22 0,0-22 16,0 1-16,-21-1 0,21 0 16,-21-21-16,0 22 0,0-43 0,0 21 15,-1-21-15,1 0 0,0 0 16,-21 0-16,21 0 0,-22-21 0,22 0 16,-21-1-16,21 1 0,-1-21 0,1 0 15,-21-1-15,42 1 0,0 0 16,-21-1-16,21 1 0,0-22 0,0 22 15,0-21-15,0 20 0,0-20 16,21 20-16,-21 1 0,21 0 0,0-1 16,0 1-16,1 0 0,20-1 15,-21 1-15,21 21 0,1-21 16,-22-1-16</inkml:trace>
  <inkml:trace contextRef="#ctx0" brushRef="#br0" timeOffset="21335.75">26289 1122 0,'21'-42'16,"-21"20"-16,0 1 16,-21 21-1,0 0-15,21 21 16,-21-21-16,-1 22 0,22-1 15,-21 0-15,0 21 0,0-21 16,0 1-16,0 20 0,-1-21 0,22 0 16,-21 22-16,21-22 0,0 0 15,0 0-15,0 0 0,21-21 16,1 0-16,-1 0 16,21 0-16,-21 0 0,0 0 0,22 0 15,-22 0-15,21-21 0,-21 21 16,1-21-16,-1 0 0,0 0 0,-21-1 15,0 1-15,0-21 16,0 21-16,0 0 0,0-1 0,-21 1 16,0 0-16,21 0 0,-22 0 15,22 0-15,-21 21 0,21-22 16,0 1 0,21 21-1,1 0-15,-1 0 0,0 0 16,0 0-16,21 0 0,1 0 0,-22 0 15,21 0-15,1 0 0,-22 0 16,21 0-16,-21 0 0,22 0 0,-22 21 16,0 1-16,0-22 0,-21 21 15,0 0-15,0 0 0,0 0 16,0 0-16,0 22 0,0-22 16,0 21-16,-21-21 0,0 22 15,0-1-15,-1 0 0,22 22 16,-21-1-16,0 1 0,0-1 0,0 22 15,0 0-15,-1-22 0,1 22 0,0-22 16,0 22-16,0 0 0,21-22 16,-21 22-16,21-22 0,-22 1 0,22-1 15,0 1-15,0-22 0,0 22 16,0-22-16,0-21 0,0 22 0,0-22 16,0 0-16,0 0 0,0 0 0,-21-21 31,0 0-31,0 0 0,0-21 15,0 0-15,21 0 16,-22 0-16,1-1 0,0-20 0,0 0 16,0-1-16,21-20 0,-21 21 0,21-22 15,0 1-15,0-1 0,0 1 16,0-1-16,0 22 0,0-22 0,0 22 16,0 0-16,21-1 0,0 1 15,0 21-15,0-22 0,0 22 0,1-21 16,-1 21-16,0-22 0,21 22 15,-21-21-15,22 21 0,20-22 0,-20 22 16</inkml:trace>
  <inkml:trace contextRef="#ctx0" brushRef="#br0" timeOffset="21624.74">27644 826 0,'0'0'0,"21"-22"0,-21 44 16,0-1-1,-21 21-15,-1-21 0,1 22 0,21-1 16,-21 21-16,0-20 0,0-1 16,21 0-16,0 22 0,-21-22 15,-1 1-15,22-1 0,0-21 16,0 21-16,0 1 0,-21-22 0,21 21 15,0-21-15,0 1 0,0-1 16,-21 0-16,21 0 0,-21-21 31,21-21-31</inkml:trace>
  <inkml:trace contextRef="#ctx0" brushRef="#br0" timeOffset="22276.61">27199 1312 0,'42'0'32,"-20"0"-32,-1 0 15,0 0-15,21 0 0,1 0 0,-1 0 16,0 0-16,22 0 0,-1 0 16,1 0-16,-1-21 0,-20 21 0,20-21 15,1 0-15,-22 0 0,0 0 16,1-1-16,-1 1 0,0-21 0,-21 21 15,1-22-15,-1 1 0,-21 21 16,0-21-16,0 20 0,0 1 16,0 0-16,-21 21 31,-1 21-31,1 22 0,0-22 16,21 21-16,-21 0 0,0-20 15,0 20-15,-1 0 0,1 1 0,0-1 16,21 0-16,-21 1 0,0-22 15,21 21-15,-21-21 0,21 0 0,0 1 16,-22-1-16,22 0 0,-21 0 16,21 0-16,-21-21 0,21 21 15,-21-21 1,21-21 0,0 0-16,0 0 0,0 0 15,0 0-15,21-1 0,-21 1 16,21 0-16,0-21 0,22 21 0,-22-1 15,0-20-15,21 21 0,-20 0 16,20 0-16,0-1 0,-21 1 0,22 21 16,-1 0-16,-21 0 0,22 0 15,-22 0-15,21 0 0,-21 21 16,0 1-16,-21-1 0,0 21 0,0-21 16,0 22-16,0-22 0,0 21 15,0-21-15,0 22 0,0-22 0,-21 0 16,21 0-16,-21 0 0,0 0 0,21 1 15,0-1 1,0-42 15,0-1-31,21 1 16,-21 0-16,21 0 16,0 21-16</inkml:trace>
  <inkml:trace contextRef="#ctx0" brushRef="#br0" timeOffset="22580.75">28469 1397 0,'21'0'16,"-21"-21"-16,21 21 0,1 0 0,-1-21 15,0 21-15,0 0 0,0-21 16,22 21-16,-22-22 0,21 22 16,-21-21-16,0 21 0,1-21 0,-22 0 15,-43 21 16,22 0-31,0 21 16,0 0-16,0 0 0,-1-21 0,1 22 16,0-1-16,0 0 0,0 0 15,21 0-15,0 0 0,0 1 0,0-1 16,0 0-16,0 0 0,0 0 16,0 0-16,21-21 15,0 0 1,0 0-16,22 0 0,-1 0 15,0-21-15,1 0 0,20 0 0</inkml:trace>
  <inkml:trace contextRef="#ctx0" brushRef="#br0" timeOffset="22812.17">29295 868 0,'0'0'16,"-22"0"-16,-20 0 0,21 0 0,0 0 16,21 21-16,0 0 15,0 0-15,0 1 16,21-1-16</inkml:trace>
  <inkml:trace contextRef="#ctx0" brushRef="#br0" timeOffset="23249.36">29422 1080 0,'0'0'0,"0"-22"32,0 1-32,0 0 15,21 21-15,-21-21 0,0 0 16,0 0-16,21-1 0,0 1 0,0 0 15,0 21-15,-21-21 0,22 21 16,-1 0-16,21 0 0,-21 0 16,0 0-16,22 0 0,-22 21 0,21 0 15,-21 0-15,1 1 0,-1 20 16,0-21-16,0 21 0,-21 1 16,0-1-16,0-21 0,0 22 15,0-22-15,0 21 0,0-21 0,0 0 16,-21 1-16,0-1 0,0 0 15,-1-21-15,1 21 0,0-21 16,0 0 0,21-21-16,0 0 15,0 0-15,0-1 0,0 1 16,0 0-16,0 0 0,21 0 0,0-22 16,0 1-16,1 21 0,-1-21 15,21-1-15,-21 22 0,22-21 0,-22 21 16,21-1-16,-21 22 0,0-21 15,1 21-15,-1 0 0,21 0 16,-21 0-16,0 0 0,-21 21 16,22-21-16,-1 22 0,0-1 0,0-21 15,-21 21-15</inkml:trace>
  <inkml:trace contextRef="#ctx0" brushRef="#br0" timeOffset="23851.72">30289 1164 0,'0'-21'32,"22"0"-32,-1 0 15,0 21-15,0-21 0,0 21 0,0-22 16,1 1-16,-1 21 0,0-21 16,0 21-16,0-21 0,0 21 15,-42 0 16,0 21-31,0 0 0,0 0 16,0 1-16,-1-1 0,1 0 16,0 0-16,0 0 0,0 0 0,0 1 15,21-1-15,0 0 0,0 0 16,0 0-16,0 0 0,0 1 16,21-22-1,0 0-15,0 0 0,0 0 16,22 0-16,-22 0 0,0 0 15,21 0-15,-21 0 0,1-22 0,20 1 16,-21 0-16,21 0 0,-20 0 16,-1-22-16,21 22 0,-21 0 0,0-21 15,1 21-15,-22-1 0,0 1 16,0 0-16,0 0 0,0 0 0,-22 21 31,1 0-31,0 21 0,21 0 0,0 0 16,-21 0-16,21 1 15,0 20-15,0-21 0,0 0 16,0 0-16,0 1 0,0-1 16,0 0-16,0 0 0,0 0 0,0 0 15,0 1-15,0-1 16,-21-21-16,0 0 16,-1 0-16,1 0 15,0 0-15,0 0 16,0 0-16,21-21 15,21-1 17</inkml:trace>
  <inkml:trace contextRef="#ctx0" brushRef="#br0" timeOffset="24220.89">31136 1058 0,'0'0'0,"0"-21"0,-63 21 16,41 0 0,1 0-16,0 21 0,0-21 15,21 22-15,-21-1 0,0 21 0,21-21 16,-22 22-16,22-1 0,0 0 16,0 1-16,0-1 0,0 0 15,0 22-15,0-1 0,22 1 16,-1-1-16,-21 22 0,21-22 0,-21 22 15,0-21-15,0 20 0,0-20 16,0 20-16,-21-20 0,0 21 0,-1-22 16,-20 1-16,21-1 0,-21 1 0,20-22 15,-20 0-15,21 1 0,0-1 16,0-21-16,21 0 0,0-42 31,0 0-15,21 0-16,0 0 0,0-22 15,0 1-15,0 0 0,1-1 16,-1 1-16,0-22 0,0 22 0</inkml:trace>
  <inkml:trace contextRef="#ctx0" brushRef="#br0" timeOffset="24549.2">31051 1228 0,'0'0'15,"-21"-21"-15,0-1 0,0-20 0,21 21 16,-21 0-16,21 0 0,0-1 16,0 1-16,0 0 0,21 0 15,0 21-15,0 0 0,22-21 16,-22 21-16,21 0 0,-21 0 0,22 21 16,-1 0-16,-21-21 0,0 42 15,0-20-15,1-1 0,-22 0 0,0 21 16,0-21-16,0 1 0,0-1 15,-22 0-15,1 0 0,0 0 0,-21 0 16,21-21-16,-22 0 0,22 22 16,-21-22-16,21 0 0,-1 0 0,1 0 15,0 0-15,0 0 0,0 0 16,42 0 15,0 0-31,0 0 0,0 0 0</inkml:trace>
  <inkml:trace contextRef="#ctx0" brushRef="#br0" timeOffset="25283.87">31665 1058 0,'0'0'0,"0"-21"16,-21 21-1,0 21 1,0 1-16,0-1 0,-1 21 15,22-21-15,0 0 0,-21 1 16,21-1-16,-21 0 0,21 0 16,0 0-16,0 0 0,0 1 15,21-1 1,0-21-16,-21 21 0,22-21 16,-1 0-16,0 0 0,0 0 15,-21-21-15,21 0 16,-21-1-16,21 1 0,-21 0 0,22 0 15,-22-21-15,0 20 0,0 1 16,21-21-16,-21 21 0,0 0 16,0-22-16,21 22 0,0 0 15,0 0-15,0 21 16,1 0-16,-1 0 0,0 0 16,0 21-16,0 0 15,0 0-15,1 0 0,-22 1 16,0-1-16,21 21 0,-21-21 0,21 22 15,-21-22-15,0 0 0,0 21 16,0-21-16,0 1 0,0-1 0,0 0 16,0 0-16,0 0 15,-21-21 1,0 0 0,21-21-16,0 0 15,0 0 1,0 0-16,0-1 0,0 1 0,0 0 15,21 0-15,0 0 0,0-22 16,0 22-16,0-21 0,1 21 16,-1 0-16,21-1 0,-21 1 0,22 0 15,-22 0-15,21 21 0,-21 0 16,22 0-16,-22 21 0,21 0 16,-21 0-16,0 1 0,-21 20 0,0-21 15,0 21-15,0-20 0,0-1 16,0 21-16,0-21 0,-21 0 0,21 1 15,-21-1-15,0 0 16,0-21-16,21 21 0,-21 0 0,-1-21 16,1 0-1,21-21 17,21 21-32</inkml:trace>
  <inkml:trace contextRef="#ctx0" brushRef="#br0" timeOffset="25692.66">32766 1101 0,'0'0'0,"21"0"0,-21-21 15,21 21-15,-21-22 0,-21 22 32,0 0-32,0 0 15,0 0-15,-1 0 0,1 22 16,0-1-16,0 0 15,21 0-15,0 0 16,0 0-16,0 1 16,0-1-16,21 0 15,-21 0-15,21-21 0,0 21 16,-21 0-16,22 1 0,-22-1 16,0 0-16,0 0 31,-22-21-16,1 0-15,-21 21 0,21-21 16,0 0-16,-22 0 0,22 0 0,0 0 16,0 0-16,0 0 0,-1 0 15,1 0-15,0 0 0,0 0 16,21-21-16,0 0 31,0 0-31,21 21 0,0 0 16,0-21-16,22 21 0</inkml:trace>
  <inkml:trace contextRef="#ctx0" brushRef="#br0" timeOffset="26108.02">32829 1312 0,'0'-21'31,"22"21"-16,-1-21-15,0 0 0,0 21 16,0-21-16,22 0 0,-22-1 16,21 22-16,-21-21 0,22 0 15,-22 0-15,0 0 0,21 0 16,-21-1-16,-21 1 0,-21 21 31,0 0-31,0 0 16,0 0-16,0 0 0,-22 21 0,22 1 15,-21-1-15,21 0 0,-1 0 16,1 0-16,0 0 0,0 1 16,0-1-16,21 0 0,0 0 0,0 0 15,0 0-15,0 1 16,0-1-16,21-21 16,0 0-16,0 0 0,0 0 15,1 0-15,-1 0 0,0 0 16,0 0-16,0 0 0,0 0 15,1 0 1,-1-21-16,-21-1 16</inkml:trace>
  <inkml:trace contextRef="#ctx0" brushRef="#br0" timeOffset="46944.75">1863 4297 0,'21'0'47,"0"0"-47,0 0 16,0-21-16,-21 0 0,21-1 15,1 22-15,-1-21 0,21 0 0,-21 0 16,0 0-16,-21-22 0,22 22 15,-1 0-15,0 0 0,-21 0 0,0 0 16,0-1-16,0 1 0,0 0 16,0 0-16,0 0 15,-21 21-15,0 0 16,-1 0 0,22 21-16,0 0 15,0 0-15,0 22 0,0-1 16,0 0-16,0 1 0,0-1 0,0 21 15,0-20-15,0 20 0,0-20 16,0-1-16,22 21 0,-22-20 16,21-1-16,-21 0 0,0 1 15,0-1-15,21 0 0,-21 1 16,21-22-16,-21 21 0,0-21 0,0 1 16,0-1-16,0 0 0,0 0 15,0 0-15,-21-21 16,0 0-16,0 0 0,-22 0 15,22 0-15,0 0 0,-21-21 0,20 0 16,-20 0-16,21 21 0,-21-21 16,20-1-16,1 1 0,0 0 15,0 0-15,0 0 0,0 0 16,-1 21-16,22-22 0,-21 22 16,21-21-16,0 0 0,21 0 15,1 21 1,-1-21-16,0 0 0,0 21 0,0-22 15</inkml:trace>
  <inkml:trace contextRef="#ctx0" brushRef="#br0" timeOffset="47297.62">2603 4064 0,'0'0'0,"0"-21"0,0 0 0,0 0 15,0-1-15,0 1 16,0 42 15,0 1-31,0 20 0,0 0 16,0-21-16,0 43 0,0-22 16,0 1-16,0-1 0,-21 21 0,21-20 15,0-1-15,0 0 0,-21 1 16,21-1-16,0 0 0,0-20 15,0 20-15,0-21 0,0 21 16,0-20-16,0-1 0,0 0 0,0 0 16,0 0-16,21 0 15,0-21 1,1 0-16,-22-21 16,0 0-16,0 0 0,21 0 15,0 0-15,-21-1 0</inkml:trace>
  <inkml:trace contextRef="#ctx0" brushRef="#br0" timeOffset="47525.76">2476 4466 0,'0'0'0,"22"0"47,-1 0-47,0 0 0,0 0 0,0 0 16,0 0-16,1 0 0,-1 0 15,0 0-15,21-21 0,-21 21 0,1 0 16,-1-21-16,0 21 0,0 0 16</inkml:trace>
  <inkml:trace contextRef="#ctx0" brushRef="#br0" timeOffset="49204.75">3725 4212 0,'0'0'0,"0"-21"0,-21 21 32,0 0-17,21 21-15,0 0 0,0 1 16,-21 20-16,21-21 0,-21 21 0,21 1 16,-22-1-16,22 0 0,0 1 15,-21-1-15,0 0 0,0 1 0,21-22 16,0 21-16,0 1 0,-21-22 15,21 0-15,0 21 0,0-21 0,0 1 16,21-22 0,0 0-16,-21-22 15,21 22-15,0-21 0,1 0 16,-22 0-16,21-21 0,0 20 0,0-20 16,0 21-16,-21-21 0,21 20 0,1 1 15,-22 0-15,0 0 16,0 0-16,21 0 0,-21-1 0,21 22 15,0 0 1,-21 22-16,0-1 16,0 0-16,0 0 0,0 0 15,0 0-15,0 1 0,21-1 0,-21 0 16,0 0-16,21 0 0,-21 0 0,0 1 16,0-1-16,22 0 0,-22 0 15,21-21-15,-21 21 0,21 0 0,0-21 16,0 0-16,0 0 15,1-21-15,-1 0 16,0 21-16,0-21 0,0 0 16,-21 0-16,21-22 0,1 22 0,-1 0 15,-21-21-15,21 20 0,0-20 0,-21 21 16,0-21-16,21 20 0,-21-20 16,21 21-16,-21 0 0,0 0 15,0 42 16,0 0-31,0 0 0,0 0 16,0 0-16,0 1 0,0-1 0,-21 21 16,21-21-16,0 0 0,0 22 15,0-22-15,0 0 0,0 0 16,0 0-16,0 1 0,21-22 16,1 21-16,-22 0 0,21-21 0,0 0 15,0 0-15,21 0 0,-20 0 16,-1-21-16,0 0 0,21 21 0,-21-22 15,22 1-15,-22 0 0,0 0 0,0 0 16,22-22-16,-22 22 0,0-21 16,0 21-16,0 0 0,-21-1 0,21 1 15,-21 0-15,22 0 0,-22 0 16,0 42 0,0 0-1,0 0-15,0 0 16,0 1-16,-22-1 0,22 0 0,-21 0 15,21 21-15,0-20 0,0-1 16,0 0-16,0 0 0,0 0 0,21 0 16,1-21-16,-1 22 0,0-1 0,0-21 15,21 0-15,-20 0 0,-1 0 16,21 0-16,-21 0 0,0 0 0,22-21 16,-22-1-16,0 1 0,0 0 15,0 0-15,1 0 0,-1-22 0,0 1 16,-21 21-16,21-21 0,0-22 0,0 22 15,1-22-15,-1 1 16,-21 20-16,21-20 0,0 21 0,0-22 16,0 22-16,-21 21 0,0-1 15,22-20-15,-22 21 0,-22 42 32,1 0-32,0 0 0,0 22 0,0-1 15,21 0-15,-21 22 0,-1-22 0,1 1 16,21 20-16,0-21 0,-21 1 15,21-1-15,0 0 0,0 1 0,0-1 16,0-21-16,0 22 0,0-22 16,21 0-16,0 0 0,1 0 0,-1 0 15,0-21-15,21 0 0,1 0 16,-22 0-16,21 0 0,0 0 16,1 0-16,-1-21 0,0 0 0,-20 0 15,20 0-15,0-22 0,-21 22 16,22-21-16,-22 0 0,0-1 0,0 1 15,0-22-15,1 1 0,-1 21 0,-21-22 16,0 1-16,0-1 0,0 22 16,0-1-16,0 1 0,0 21 0,0 0 15,0 0-15,0-1 0,-21 22 16,-1 22-16,1-1 16,0 0-16,21 21 0,-21 1 15,21-1-15,-21 21 0,0-20 16,21 20-16,0-20 0,0 20 0,0-21 15,0 1-15,0-1 0,0 0 16,0 1-16,0-1 0,0-21 0,21 0 16,0 1-16,0-1 0,0-21 0,0 21 15,1-21-15,-1 0 0,0 0 16,21 0-16,-21 0 0,1-21 0,20 21 16,-21-21-16,0-1 0,22 1 0,-22 0 15,0 0-15,0 0 0,0 0 16,0-1-16,1 1 0,-22 0 0,0 0 15,0 0-15,0 0 0</inkml:trace>
  <inkml:trace contextRef="#ctx0" brushRef="#br0" timeOffset="49428.78">4805 4128 0,'0'0'16,"-64"21"0,43-21-16,42 0 47,0-21-32,1 21-15,-1 0 0,0-22 16</inkml:trace>
  <inkml:trace contextRef="#ctx0" brushRef="#br0" timeOffset="49900.75">7556 4022 0,'0'-43'0,"0"86"0,0-107 0,0 43 15,0 0-15,0 0 0,0 0 0,0-1 16,0 1-16,0 0 0,0 0 16,0 42 15,0 0-31,0 0 0,-21 22 0,21-1 16,-21 0-16,21 22 0,-21-1 15,21-20-15,-21 20 0,0 1 0,21-22 16,-22 0-16,1 1 0,21-1 0,-21 0 15,21 1-15,-21-22 0,21 0 16,-21 0-16,21 0 0,0 1 0,0-1 16,21-21 15,-21-21-31,21-1 0,-21 1 16</inkml:trace>
  <inkml:trace contextRef="#ctx0" brushRef="#br0" timeOffset="50096.87">7197 4339 0,'0'0'0,"-22"21"0,44-21 32,-1 0-17,0 0-15,0 0 0,0 0 0,0 0 16,22 0-16,-22 0 0,21-21 15,1 0-15,-1 21 0,0-21 0,1 21 16,-1-21-16,0 21 0</inkml:trace>
  <inkml:trace contextRef="#ctx0" brushRef="#br0" timeOffset="50476.77">8001 4297 0,'0'0'15,"0"21"-15,-42 21 16,42-20-16,21-22 31,0 0-15,0 0-16,0 0 0,0-22 15,1 22-15,-1-21 0,21 0 0,-21 0 16,0 21-16,1-21 0,-1 0 16,0-1-16,0-20 0,-21 21 0,0 0 15,0 0-15,0-1 0,0 1 16,0 0-16,-21 21 0,-21 0 15,20 0-15,1 0 0,0 21 0,-21 0 16,21 1-16,-22-1 16,22 21-16,0-21 0,0 22 0,0-1 0,-1 0 15,1-21-15,21 22 16,0-22-16,0 0 0,0 21 0,0-20 16,0-1-16,21 0 0,1-21 0,-1 21 15,0-21-15,21 0 0,-21 0 16,22 0-16,-1 0 0,0 0 0,1 0 15,-1 0-15,0-21 0,-20 0 0,20 0 16,0-1-16,1 1 0,-1-21 16</inkml:trace>
  <inkml:trace contextRef="#ctx0" brushRef="#br0" timeOffset="50964.8">8805 3768 0,'0'0'0,"-21"0"0,-42-21 15,41 42-15,1 0 16,0 0-16,0 0 0,21 22 16,-21-1-16,0 0 0,-1 1 0,22-1 15,0 21-15,-21-20 0,21 20 16,-21-20-16,21-1 0,0 0 0,0 1 16,0-1-16,0-21 0,0 21 0,0-20 15,0-1-15,21 0 0,0 0 16,1 0-16,-1-21 0,0 0 0,0 0 15,0 0-15,22 0 0,-22 0 16,0-21-16,21 21 0,-21-21 16,22 0-16,-22 0 0,21-22 0,-21 22 15,1-21-15,20-1 0,-21-20 16,0 21-16,0-22 0,-21 22 0,22-22 16,-1 22-16,-21 0 0,0-1 0,21 1 15,-21 0-15,21 20 0,-21 1 16,0 42-1,-21 1 1,0 20-16,21 0 0,-21 1 0,-1-1 16,22 21-16,-21-20 0,0-1 0,21 22 15,0-22-15,0 0 16,-21 1-16,21-1 0,0-21 0,0 21 16,0-20-16,0-1 0,0 0 0,0 0 15,0 0 1,21-21-16,0 0 0,0 0 15,1-21-15,-1 21 0,0-21 0,21 0 16</inkml:trace>
  <inkml:trace contextRef="#ctx0" brushRef="#br0" timeOffset="51768.73">10520 4297 0,'0'0'16,"0"-21"-16,-21-106 15,21 84-15,0 22 16,0-21-16,21 21 0,0 0 16,0-1-16,21 1 0,-20 21 0,20-21 15,-21 21-15,21 0 0,-20 0 16,20 0-16,-21 0 0,0 0 0,0 21 16,-21 0-16,0 1 0,0 20 0,0-21 15,0 21-15,0 1 0,0-1 16,0-21-16,-21 22 0,21-1 0,0-21 15,0 0-15,0 22 0,0-22 16,0 0-16,0 0 0,0 0 16,21-21-16,1 0 0,-1 0 0,21 0 15,-21 0-15,0 0 16,22 0-16,-1 0 0,-21-21 0,22 0 16,-22 0-16,21 0 0,-21-1 0,0 1 15,1 0-15,-1-21 0,0 21 16,0-22-16,-21 22 0,0-21 0,0 21 15,0-1-15,0 1 0,0 0 16,0 42 0,0 0-1,0 1-15,0-1 0,0 21 16,0 0-16,0 1 0,0-1 16,0 0-16,0 1 0,0-1 0,-21 0 15,21 1-15,0-1 0,-21 0 16,21 1-16,0-1 0,0 22 0,0-22 15,-21 21-15,21-20 0,-22 20 0,22-20 16,-21-1-16,21 21 0,-21-20 16,0-1-16,0 22 0,21-22 0,-21 0 15,-1 1-15,1-22 0,-21 21 0,21-21 16,0 22-16,-22-22 0,22 0 16,-21 0-16,21-21 0,-22 0 0,22 0 15,-21 0-15,21 0 0,-1 0 0,-20-21 16,21 21-16,-21-21 0,20-22 15,1 22-15,0 0 0,21-21 0,0-1 16,-21 22-16,21-21 0,0 0 16,0 20-16,0-20 0,0 0 15,21-1-15,0 22 0,0-21 0,1 0 16,-1-1-16,21 1 0,0 0 0</inkml:trace>
  <inkml:trace contextRef="#ctx0" brushRef="#br0" timeOffset="52704.75">11874 3895 0,'0'0'0,"-21"0"0,-63 0 15,62 0-15,1 21 16,-21 0-16,21 0 0,0 22 0,-1-22 15,-20 21-15,21 0 0,0 1 0,0-22 16,-1 21-16,22 1 0,0-1 16,0-21-16,0 0 0,0 22 0,0-22 15,0 0-15,0 0 0,22-21 16,-1 21-16,0-21 0,0 21 0,21-21 16,-20 0-16,20 0 0,-21 0 15,21-21-15,1 0 0,-22 21 16,21-21-16,-21 0 0,22-22 0,-22 22 15,0-21-15,0 0 0,0-1 0,1 1 16,-22 0-16,0-1 0,0 1 16,0 0-16,0 20 0,-22 1 0,1 0 15,0 0-15,-21 21 0,21 0 16,-22 0-16,22 0 0,-21 0 0,21 21 16,-22 0-16,22 0 0,0 1 0,0 20 15,0-21-15,-1 21 0,1-20 16,21 20-16,-21 0 0,21-21 0,0 1 15,0 20-15,0-21 16,0 0-16,0 0 0,21 1 0,0-1 16,1-21-16,20 21 0,-21-21 0,21 0 15,1 0-15,-1 0 0,0 0 16,1 0-16,-1 0 0,0-21 0,-20 0 16,20-1-16,0 1 0,-21 0 15,22 0-15,-22-21 0,0-1 0,0 22 16,-21 0-16,21-21 0,-21 20 0,22 1 15,-22 0-15,0 42 32,-22 0-32,1 1 15,21-1-15,-21 0 0,21 0 16,0 21-16,0-20 0,0-1 0,0 0 16,0 0-16,0 0 0,0 0 15,0 1-15,0-1 0,0 0 16,21-21-16,0 0 0,1 0 0,-1 0 15,0 0-15,0 0 0,0 0 16,0 0-16,1-21 0,-1 0 0,0 21 16,0-22-16,0 1 0,0-21 15,1 21-15,-22-22 0,21 22 0,0-21 16,-21 0-16,0-1 0,21 22 0,-21 0 16,21 0-16,-21 0 15,0-1-15,-21 44 31,0-1-31,21 0 0,0 21 0,-21-21 16,21 22-16,-21-22 0,21 21 0,0-21 16,0 22-16,0-22 0,0 0 15,0 0-15,0 22 0,21-22 16,0 0-16,-21 0 0,21-21 16,0 0-16,0 0 0,1 0 15,-1 0-15,0 0 0,-21-21 16,21 21-16,0-21 0,-21 0 15,21-1-15,1 1 0</inkml:trace>
  <inkml:trace contextRef="#ctx0" brushRef="#br0" timeOffset="53460.75">14774 4022 0,'0'0'0,"-21"0"0,21-64 31,0 43-31,0 0 16,21 0-16,0 0 0,1-1 0,-1-20 16,0 21-16,0 0 0,0-22 15,-21 22-15,0 0 0,0 0 0,0 0 16,0 0-16,-21 21 16,0 0-16,-21 0 0,20 0 15,-20 0-15,21 21 0,-21-21 0,-1 21 16,22 0-16,-21 21 0,-1-20 15,22-1-15,0 0 0,0 21 16,21-21-16,0 1 0,0-1 0,0 21 16,0-21-16,0 0 0,21 1 15,0 20-15,0-21 0,1 0 0,20 0 16,-21 1-16,0-1 0,22 0 0,-22 0 16,21 0-16,-21 0 0,0-21 15,1 22-15,-1-1 0,-21 0 16,0 0-16,-21 0 15,-1-21-15,-20 21 0,0-21 0,-22 0 16,22 0-16,-22 22 0,1-22 16,-1 0-16,1 0 0,-1 0 0,1 0 15,-1 0-15,1-22 0,21 1 16,-1 21-16,1-21 0,21 0 16,-22 0-16,22 0 0,21-1 15,0 1-15,0 0 0,0 0 0,0 0 16,43 0-16,-22-1 0,0 1 15,21 0-15,-21 0 0,22 0 0,-1 0 16</inkml:trace>
  <inkml:trace contextRef="#ctx0" brushRef="#br0" timeOffset="53745.08">15049 3598 0,'0'0'0,"0"-21"15,-21 21 1,21 21 0,0 1-16,-21-1 0,21 21 15,0 0-15,0-20 0,0 20 0,0 0 16,-21 1-16,0 20 0,21-21 16,-21 1-16,-1-1 0,22 0 0,-21 1 15,0-22-15,21 21 0,0-21 16,-21 22-16,21-22 0,-21 0 0,21 0 15,21-21 17,0 0-32,0-21 0,0 0 15,1 0-15</inkml:trace>
  <inkml:trace contextRef="#ctx0" brushRef="#br0" timeOffset="53928.53">14901 4022 0,'0'0'0,"-21"0"0,-42-21 31,84 21 0,0 0-31,0 0 16,21 0-16,-20 0 0,20 0 0,0 0 16,22-22-16,-22 22 0,0 0 0,1 0 15,20-21-15,-20 21 0,-1 0 16</inkml:trace>
  <inkml:trace contextRef="#ctx0" brushRef="#br0" timeOffset="54496.76">15790 4085 0,'43'0'15,"-22"0"-15,0-21 16,-21 0-16,21 0 15,-21 0-15,0-1 16,0 1-16,0 0 0,0 0 0,0 0 16,-21 0-16,0-1 0,21 1 0,-43 0 15,22 0-15,0 21 0,0 0 16,0-21-16,-22 21 0,22 0 0,0 0 16,-21 21-16,21-21 0,-22 21 15,22 0-15,0 0 0,-21 1 0,20 20 16,1-21-16,0 21 0,0-20 0,0 20 15,21 0-15,0 1 16,-21-22-16,21 21 0,0-21 0,0 22 16,0-22-16,21 0 0,0-21 15,0 21-15,0-21 0,0 21 0,22-21 16,-1 0-16,-21 0 0,22 0 0,-22-21 16,21 0-16,-21 0 0,22 0 15,-22-1-15,21 1 0,-21 0 0,0-21 16,1 21-16,-1-22 0,-21 1 15,0 21-15,21-22 0,-21 1 0,0 21 16,0 0-16,0 0 0,0-1 0,0 1 16,-21 42 15,21 1-31,0-1 0,0 0 16,-21 0-16,21 21 0,-22-20 0,22 20 15,0-21-15,0 21 0,0-20 0,0 20 16,0-21-16,0 0 0,0 0 15,0 1-15,0-1 0,22-21 0,-1 0 16,0 0-16,0 0 0,0 0 16,0 0-16,22 0 0,-22-21 0,21-1 15,-21 1-15</inkml:trace>
  <inkml:trace contextRef="#ctx0" brushRef="#br0" timeOffset="55428.81">16446 3641 0,'0'0'0,"0"-43"15,22-41 1,-44 84 0,1 21-16,0 0 0,0 21 15,0-20-15,21 20 0,-21 0 0,-1 1 16,1-22-16,0 42 0,0-20 16,0-1-16,0 0 0,-1 1 0,1 20 15,21-21-15,-21 1 0,21-22 16,0 21-16,0 1 0,0-22 0,0 0 15,21 0-15,0 0 0,1-21 16,-1 0-16,21 0 0,-21 0 16,0 0-16,22 0 0,-22 0 0,21 0 15,-21-21-15,22 0 0,-22-21 16,0 20-16,0-20 0,0 21 0,1-21 16,-1-1-16,0 22 0,-21-21 0,0 21 15,21-1-15,-21 1 0,0 0 16,21 0-16,-21 42 31,0 0-31,0 0 0,-21 1 16,21-1-16,-21 21 0,21-21 0,-21 0 15,21 22-15,0-22 16,0 0-16,0 21 0,0-20 0,0-1 16,0 0-16,0 0 0,0 0 15,0 0-15,21-21 0,0 0 16,0 0-16,0 0 0,22 0 0,-22 0 15,0 0-15,21-21 0,-20 21 16,20-21-16,-21 0 0,0 0 0,22-22 16,-22 22-16,0-21 0,0 21 15,0-22-15,0 22 0,1-21 0,-22 21 16,0 0-16,0-1 0,0 1 0,0 0 16,-22 42 15,22 0-31,-21 1 0,0-1 15,0 0-15,21 21 0,0-21 0,-21 22 16,0-22-16,21 21 0,0-21 0,0 1 16,0 20-16,0-21 0,0 0 15,0 0-15,21-21 16,0 0-16,21 0 0,-21 0 16,1 0-16,20 0 0,0 0 0,-21-21 15,22 0-15,-1 0 0,0 0 16,1 0-16,-1-22 0,0 22 0,1-21 15,-1-1-15,-21 1 0,22 21 16,-1-21-16,-21-1 0,0 22 16,0-21-16,-21 21 0,0-1 0,0 1 15,-21 21 1,0 21-16,0-21 16,0 22-16,0-1 0,-1 0 0,1 0 15,0 21-15,21-20 0,0-1 16,0 21-16,0-21 0,0 0 0,0 22 15,0-22-15,0 0 0,0 0 16,0 0-16,0 1 0,0-1 0,0 0 16,0-42 31,-21 21-32,0-21-15,0-1 0,-1 1 0,1 0 16</inkml:trace>
  <inkml:trace contextRef="#ctx0" brushRef="#br0" timeOffset="55639.61">16023 3810 0,'21'0'31,"22"0"-31,-1 0 0,0 0 16,22 0-16,-1-21 0,1 21 0,-1 0 16,1 0-16,-22 0 0,22 0 15,-1 0-15,-21 0 0,-20 0 0,20-21 16,-21 21-16,21 0 0</inkml:trace>
  <inkml:trace contextRef="#ctx0" brushRef="#br0" timeOffset="56679.7">19135 3768 0,'0'0'0,"0"-21"15,-22 21 16,1 0-31,0 0 16,0 21-16,0-21 16,0 21-16,-1 0 0,1 0 0,0 0 15,21 1-15,-21 20 0,21-21 16,-21 0-16,21 22 0,0-22 0,0 0 16,0 0-16,0 0 0,0 0 15,21 1-15,0-22 0,0 0 16,0 21-16,22-21 0,-1 0 0,-21 0 15,22 0-15,-1-21 0,0 21 16,22-22-16,-22 1 0,0 0 0,-20-21 16,20 21-16,-21-1 0,0 1 15,0-21-15,-21 21 0,0 0 0,0-22 16,0 22-16,-21 0 0,0 0 16,0 21-16,0-21 0,0 21 0,-1 0 15,1 0-15,0 0 0,0 0 16,42 0-1,0 0 1,0 0-16,1 0 0,20 0 0,0 0 16,-21 0-16,22 0 0,-1 0 15,0 0-15,1-22 0,-1 22 16,0-21-16,1 21 0,-22 0 0,21 0 16,-21-21-16,1 21 0,-1 0 0,-21-21 31,-21 42 0,21 0-15,0 0-16,-22 1 0,1-1 15,21 0-15,-21 0 0,21 21 0,-21 22 16,21-22-16,-21 22 0,0 20 0,21-20 16,-22 21-16,1-22 0,21 22 15,-21-1-15,0 1 0,0 0 0,0 21 16,-1-22-16,-20 22 0,21-21 0,-21 21 15,20-22-15,-20 1 0,21 0 16,-21-1-16,20 1 0,1-22 0,0 1 16,0-1-16,21 1 0,0-22 0,0 1 15,0-1-15,0-21 0,0 0 16,-21-21-16,0 0 16,21-42-16,-22 21 15,1-22-15,21 1 0,-21 0 0,0-22 16,0 1-16,0-22 0,21 0 15,-22 1-15,1-1 0,21-21 16,0 0-16,0 1 0,0-1 0,0 21 16,0 0-16,0 22 0,21-1 0,1 1 15,20-1-15,-21 22 0,0-21 16,22 20-16,-1 22 0,0-21 0,1-1 16,-1 1-16,0 21 0,22-21 15,-22-1-15,22 22 0,-1-21 0,-21 21 16</inkml:trace>
  <inkml:trace contextRef="#ctx0" brushRef="#br0" timeOffset="56976.22">21145 3429 0,'0'0'0,"-21"-42"31,21 63-31,0 0 0,0 0 16,-21 22-16,21-22 0,-21 21 15,21 0-15,0 1 0,-21-1 16,0 0-16,-1 1 0,22-1 16,0 0-16,0 1 0,-21-1 0,21 0 15,0 1-15,0-22 0,0 0 16,0 21-16,0-20 0,0-1 15,0 0-15,0-42 32</inkml:trace>
  <inkml:trace contextRef="#ctx0" brushRef="#br0" timeOffset="57588.77">20701 3852 0,'0'0'0,"-21"-21"16,42 0-1,0 21-15,0-21 16,0 21-16,22 0 0,-1-21 16,0 21-16,22-21 0,-22-1 0,22 22 15,-1-21-15,22 0 0,-22 0 16,1 0-16,21 0 0,-43-22 0,21 22 16,-20-21-16,-1 21 0,0-1 0,-20 1 15,-22-21-15,0 21 0,0 0 16,0-1-16,-22 22 15,1 0-15,0 0 16,0 0-16,0 22 0,0-1 16,21 0-16,0 21 0,-22-21 15,1 22-15,21-1 0,-21 0 0,21 1 16,0-1-16,0 0 0,-21 1 16,21-1-16,-21-21 0,21 22 0,0-1 15,0-21-15,0 21 0,0-20 0,0-1 16,0 0-16,0 0 0,0 0 15,0-42 17,-21 21-32,21-21 0,0 0 15,0 0-15,0-1 0,0-20 0,0 21 16,21 0-16,0 0 0,0-22 16,21 22-16,-20 0 0,20 0 0,0-22 15,1 43-15,-1-21 0,0 0 16,1 21-16,-1 0 0,-21 0 0,21 0 15,-20 0-15,20 0 0,-21 21 16,-21 0-16,0 1 0,21-1 0,-21 0 16,0 21-16,0-21 0,0 1 15,0 20-15,-21-21 0,21 21 0,0-20 16,-21-1-16,21 0 0,-21 0 0,21 0 16,0 0-1,21-42 16,0 0-31,-21 0 0,21 0 16,0 0-16</inkml:trace>
  <inkml:trace contextRef="#ctx0" brushRef="#br0" timeOffset="57936.75">22161 3831 0,'22'0'31,"-1"0"-31,0 0 15,0 0-15,0 0 0,0 0 16,1-21-16,-1 21 0,0-21 16,0 21-16,0-21 0,0 21 0,1-21 15,-22-1-15,0 1 0,0 0 16,0 0-16,0 0 0,-22 0 16,1 21-1,0 0-15,0 0 0,0 21 16,0 0-16,-1 0 0,1 0 0,-21 0 15,42 1-15,-21-1 0,0 0 16,-1 0-16,22 21 0,0-20 0,0-1 16,0 0-16,0 0 0,0 0 0,0 0 15,0 1-15,22-1 16,-22 0-16,21-21 0,0 21 0,0-21 16,0 0-16,22 0 0,-22 0 15,0 0-15,0 0 0,0 0 16,0-21-16,1 0 0</inkml:trace>
  <inkml:trace contextRef="#ctx0" brushRef="#br0" timeOffset="58564.41">23876 3852 0,'0'0'0,"0"-21"16,0 0-16,0 0 16,0 0-16,0 0 15,0-1-15,0 1 16,0 0-16,0 0 0,21 0 0,0 0 16,0 21-16,22-22 0,-22 1 15,21 21-15,1 0 0,-1 0 0,-21 0 16,21 0-16,1 0 0,-1 21 15,-21 1-15,0 20 0,1-21 0,-1 21 16,-21-20-16,0 20 0,0 0 16,0 1-16,0-1 0,-21-21 0,21 21 15,-22 1-15,1-22 0,0 21 0,0-21 16,0 1-16,21-1 16,-21-21-16,-1 0 0,1 21 0,0-21 15,21-21 1,0 0-16,0-1 0,0 1 15,0 0-15,0-21 0,0 21 0,21-22 16,0 1-16,1 21 0,-1-22 16,0 1-16,0 0 0,21-1 0,-20 22 15,20-21-15,0 21 0,1 0 16,-22-1-16,21 22 0,-21 0 0,22 0 16,-22 0-16,0 0 0,-21 22 15,21-22 1,-21 21-16,0 0 0</inkml:trace>
  <inkml:trace contextRef="#ctx0" brushRef="#br0" timeOffset="58936.69">24744 3831 0,'0'0'0,"0"21"0,63-21 15,-42 0 1,1 0-16,-1 0 0,21 0 0,-21-21 15,22 21-15,-1-21 0,-21 0 16,21 21-16,1-21 0,-22 0 16,0 21-16,0-22 0,0 1 0,-21 0 15,0 0-15,-21 0 16,0 21-16,0 0 16,0 0-16,0 0 0,-22 0 0,22 21 15,-21 0-15,-1-21 0,22 21 16,0 0-16,-21 22 0,21-22 0,-1 0 15,22 0-15,0 0 0,0 1 16,0 20-16,0-21 0,0 0 0,22 0 16,-1 1-16,0-1 0,0 0 0,0-21 15,0 21-15,22-21 16,-22 0-16,21 0 0,1 0 0,-1 0 16,-21 0-16,21 0 0,1 0 15,-1-21-15,0 21 0,1-21 0,-1 0 16,0-1-16,22 1 0</inkml:trace>
  <inkml:trace contextRef="#ctx0" brushRef="#br0" timeOffset="59939.73">26014 3641 0,'0'-43'16,"0"86"-16,0-107 0,-21 64 16,-22 0-16,22 0 0,-21 0 15,-1 0-15,22 21 0,-21-21 16,0 22-16,-1-1 0,1 0 15,0 0-15,20 21 0,-20-20 0,21-1 16,-21 0-16,20 0 0,22 0 0,-21 0 16,21 1-16,0-1 0,0 0 15,0 0-15,0 0 0,0 0 0,21 1 16,1-22-16,-1 21 16,21-21-16,-21 0 0,0 0 0,22 0 15,-22 0-15,21-21 0,-21-1 0,22 22 16,-22-21-16,0 0 0,0 0 15,22 0-15,-22 0 0,0-22 16,0 22-16,0 0 0,-21 0 16,21 0-16,1-1 0,-1 1 15,-21 0-15,0 42 32,0 0-32,-21 1 15,-1-1-15,22 21 0,-21-21 16,0 0-16,0 22 0,0-1 0,0 0 15,-1 22-15,22-1 0,-21-20 0,0 20 16,0 1-16,0-1 0,21 1 16,-21-1-16,-1 1 0,22 20 0,0-20 15,0-1-15,-21 22 0,21-21 16,-21-1-16,21 1 0,0-1 16,0 1-16,0-22 0,0 21 0,0-41 15,0 20-15,0-21 0,0 0 0,0 0 16,21-21-1,0 0-15,1-21 16,-1-21-16,0 21 0,0-22 0,0 22 16,0-42-16,1 20 0,-1-20 15,0-1-15,0-20 0,0 20 0,22-20 16,-22-1-16,21-21 0,-21 21 16,22-20-16,-22 20 0,0-21 15,0 21-15,0 22 0,0-22 0,1 22 16,-22 20-16,21-20 0,-21 21 0,0-1 15,0 22-15,0 0 0,0 0 16,0 0-16,0 42 16,0 0-1,-21 0-15,21 0 0,-22 22 0,22-22 16,0 0-16,0 21 0,0-21 0,0 1 16,0 20-16,0-21 0,0 0 15,0 22-15,0-22 0,0 0 0,0 0 16,22-21-16,-22 21 0,21-21 15,0 0-15,0 0 0,0 0 16,0 0-16,22 0 0,-22 0 0,0-21 16,0 0-16,0 0 0,22 0 15,-22-22-15,0 22 0,0-21 0,0 21 16,1-22-16,-1 1 0,0 21 16,-21-22-16,0 22 0,21 0 0,-21 0 15,0 0-15,-21 42 31,0 0-31,21 0 0,0 0 0,-21 1 16,-1-1-16,22 21 0,0-21 16,0 0-16,0 1 0,0-1 0,0 0 15,0 0-15,0 0 16,0 0-16,0 1 0,22-1 0,-1-21 16,0 0-16,0 21 0,0-21 0,0 0 15,1 0-15,-1 0 0,0-21 16,21 21-16,-21-21 0,22-1 0</inkml:trace>
  <inkml:trace contextRef="#ctx0" brushRef="#br0" timeOffset="60304.75">27157 3747 0,'0'-22'47,"21"22"-32,0 0-15,0-21 0,0 21 16,1 0-16,-1-21 0,-21 0 16,21 21-16,0-21 0,-21 0 0,0-1 15,0 1-15,0 0 16,0 0-16,-21 21 16,0 0-1,0 21-15,-22 0 0,22 0 0,0 1 16,0-1-16,0 0 0,-1 21 0,1-21 15,0 1-15,0-1 16,0 0-16,21 0 0,0 0 0,0 0 16,0 1-16,0-1 15,0 0-15,21-21 0,0 0 0,0 0 16,0 0-16,22 0 0,-22 0 0,21 0 16,-21 0-16,22 0 0,-1-21 15,-21 21-15,22-21 0,-22-1 0,21 1 16</inkml:trace>
  <inkml:trace contextRef="#ctx0" brushRef="#br0" timeOffset="60667.74">27686 3535 0,'0'0'0,"0"-21"0,-21 21 16,0 21 0,-1 0-16,1-21 0,0 21 0,21 0 15,-21 1-15,0-1 0,21 0 16,-21-21-16,21 21 0,0 0 0,0 0 15,0 1-15,0-1 0,0 0 16,0 0-16,0 0 16,21 0-16,0 1 0,0-1 15,-21 0 1,0 0-16,0 0 16,-21 0-1,0-21 1,0 0-16,-1 0 0,1 0 15,0 0-15,0 0 0,0 0 16,0-21-16,-1 21 0,1-21 0,21 0 16,0 0-1,0 0-15,0-1 16,0 1-16,21 0 16,1 21-16,-1-21 0,21 0 15,-21 0-15</inkml:trace>
  <inkml:trace contextRef="#ctx0" brushRef="#br0" timeOffset="60996.52">28215 3027 0,'0'0'0,"0"-21"16,0 0-16,-21 21 15,0 0 1,0 21-16,-1 0 0,22 0 15,-21 0-15,0 0 0,0 1 0,0 20 16,0 0-16,-1 1 0,1-1 16,0 0-16,0 1 0,0 20 0,0-21 15,21 1-15,0-1 16,-22 0-16,22 1 0,0-1 0,0-21 16,0 22-16,0-22 0,0 0 0,22 21 15,-22-21-15,21-21 0,0 22 16,0-1-16,0-21 0,0 0 0,1 0 15,-1 0-15,0 0 16,0 0-16,0 0 0,0 0 0,-21-21 16,22-1-16,-1 22 0,-21-21 0,21 0 15</inkml:trace>
  <inkml:trace contextRef="#ctx0" brushRef="#br0" timeOffset="61287.88">27961 3366 0,'0'0'0,"-21"0"0,0 0 31,42 0-31,0 0 16,21 0-16,-20 0 0,20 0 16,0 0-16,22 0 0,-22 0 0,0 0 15,1 0-15,-1 0 0,0-22 16,1 22-16,-22 0 0,21 0 0,-21 0 15,1 0-15,-1 0 16,-21-21 0,-21 21 15,-1 0-31,1 0 16,0 0-16</inkml:trace>
  <inkml:trace contextRef="#ctx0" brushRef="#br0" timeOffset="118488.7">1333 7091 0,'0'0'0,"0"-21"0,0 0 0,0-1 15,0 1-15,0 0 0,0 0 16,0 0-16,0 0 0,0-1 16,0 1-16,0 0 0,0 0 15,0 0-15,0 0 0,0-1 0,0 1 16,0 0-16,0 0 15,0 0 1,-21 21 0,0 0-1,21 21 1,0 0-16,0 0 0,0 0 16,0 1-16,0-1 0,0 21 15,0 0-15,0-20 0,0 20 0,0 0 16,0 1-16,0-1 0,-21 0 15,21 1-15,0 20 0,0-21 0,0 1 16,-21-1-16,21-21 0,0 22 16,0-22-16,-21 21 0,21-21 15,0 0-15,-22 1 0,22-1 16,0 0-16,0 0 31,0-42 16,0 0-47,0 0 16,22-1-16,-1 22 0</inkml:trace>
  <inkml:trace contextRef="#ctx0" brushRef="#br0" timeOffset="119127.78">1990 6879 0,'0'0'0,"21"-21"0,-21-21 31,0 21-15,0 42 15,0 0-31,-21 0 16,21 0-16,-22 0 0,22 1 0,0-1 15,0 21-15,-21-21 0,21 22 16,-21-22-16,21 21 0,0-21 0,0 22 15,0-1-15,0-21 0,0 21 16,0-20-16,0 20 0,0-21 0,0 0 16,0 0-16,0 1 0,21-22 15,0 21-15,1-21 16,-1 0-16,0 0 0,0 0 16,0 0-16,0 0 0,22-21 0,-22-1 15,0 1-15,21 0 0,-20 0 16,20 0-16,-21 0 0,0-1 0,0-20 15,1 21-15,-1-21 0,0 20 16,-21-20-16,21 0 0,-21 21 0,0-22 16,0 22-16,0-21 0,0 21 15,-21-1-15,0-20 0,0 21 0,-1 21 16,1-21-16,0 0 0,0 21 16,0 0-16,0 0 0,-22-22 15,22 22-15,0 0 0,0 0 16,0 0-16,-1 0 0,1 22 15,0-22-15,21 21 0,0 0 16,-21-21-16,21 21 0,0 0 16,21 0-1</inkml:trace>
  <inkml:trace contextRef="#ctx0" brushRef="#br0" timeOffset="119707.77">2921 6731 0,'0'0'0,"0"-21"15,0 0-15,-21 42 47,21 0-47,0 0 0,-21-21 0,-1 21 16,22 1-16,-21-1 0,0 21 15,21-21-15,-21 0 0,21 1 16,0-1-16,-21 21 0,21-21 16,0 0-16,0 1 0,-21 20 0,21-21 15,0 0-15,0 0 0,0 22 16,0-22-16,0 0 0,0 0 0,0 0 15,21-21-15,0 22 0,-21-1 16,21-21-16,0 21 0,0-21 16,1 0-16,-1 0 0,0 0 0,0 0 15,0 0-15,0 0 0,1 0 16,-1-21-16,0 0 0,0-1 0,0 1 16,0-21-16,1 21 0,-1-22 15,-21 22-15,21 0 0,0-21 16,-21 21-16,0-22 0,0 22 15,0-21-15,0 21 0,0-1 0,0 1 16,0 0-16,0 0 0,0 0 16,-21 21-16,0-21 0,0 21 0,-1 0 15,1 0-15,0 0 16,0 0-16,0 0 16,0 0-16,21 21 0,-22-21 15,22 21-15,-21-21 0,21 21 16,0 0-1</inkml:trace>
  <inkml:trace contextRef="#ctx0" brushRef="#br0" timeOffset="120480.64">4170 6985 0,'-43'0'15,"22"0"1,0 0-16,0 0 0,0 0 16,0 0-1,-1 0-15,44 0 63,-1 0-48,0 0-15,0 0 0,0 0 0,0 0 16,22 0-16,-1 0 0,0 0 16,1 0-16,-1 0 0,22 0 0,-22 0 15,21 0-15,1 0 0,21 0 16,-22 0-16,1 0 0,-1 0 0,1 0 16,-1 0-16,1 0 0,-1 0 0,1 0 15,-1 0-15,1 0 0,-1 0 16,1 0-16,-1 0 0,-21 0 0,22 0 15,-22 0-15,1 0 0,-1 0 16,0-21-16,-21 21 0,22 0 0,-22 0 16,0 0-16,0 0 0,0 0 0,1-21 31,-1 21-31,-21-21 31,0-1 16,-21 22-47,-1 0 0,1 0 16</inkml:trace>
  <inkml:trace contextRef="#ctx0" brushRef="#br0" timeOffset="121015.52">5609 6625 0,'-21'0'0,"42"0"0,-63 0 16,21 0-16,-1 0 0,1 0 16,0 0-1,21 21 1,0 1-1,21-1-15,0-21 0,1 21 16,20-21-16,-21 21 0,21-21 0,1 0 16,-1 21-16,0-21 15,1 0-15,-1 21 0,0-21 0,1 0 16,-1 0-16,-21 0 0,22 0 16,-1 0-16,-21 0 0,0 0 0,22 0 15,-22 0-15,0 0 0,0 0 0,0 0 31,-21 22-15,-21-22-16,0 21 16,0 0-16,0-21 15,-1 21-15,-20 0 0,0 0 0,21 1 16,-22 20-16,1-21 0,0 0 0,-1 22 16,-20-22-16,20 21 0,1-21 15,21 22-15,-21-1 0,-1-21 0,22 0 16,-21 22-16,21-22 0,-1 0 15,22 0-15,-21-21 0,21 21 0,-21 0 16,0-21 0,21-21 15</inkml:trace>
  <inkml:trace contextRef="#ctx0" brushRef="#br0" timeOffset="124612.12">7810 6456 0,'0'0'0,"0"-21"0,0 0 16,-21-1-16,0 1 16,21 0-16,-21 21 15,21-21-15,-21 21 16,0 0-16,-1-21 16,1 21-16,0 0 15,0 0-15,0 0 0,0 0 0,-1 21 16,1 0-16,-21 0 0,21 0 15,0 1-15,-1-1 0,-20 21 0,21 0 16,0 1-16,0-1 0,-1 0 0,22 1 16,-21 20-16,0-20 0,21-1 15,-21 0-15,21 1 0,0-1 0,0-21 16,0 21-16,0 1 0,21-22 16,0 21-16,0-21 0,-21 22 0,43-22 15,-22 0-15,0 0 0,21 0 0,-20-21 16,20 22-16,0-22 0,1 0 15,-1 0-15,-21 0 0,21-22 0,1 22 16,-1-21-16,0 0 16,1 0-16,-1 0 0,0-22 0,-20 22 15,20 0-15,-21-21 0,0 21 0,0-1 16,1-20-16,-1 21 0,0-21 16,-21 20-16,0 1 0,0 0 0,0 0 15,0 0-15,0 42 31,0 0-15,0 0-16,0 0 0,-21 1 0,21-1 16,-21 0-16,21 0 0,0 0 15,0 22-15,0-22 0,0 0 0,0 0 16,0 0-16,0 0 0,0 1 16,21-1-16,-21 0 0,21-21 0,0 0 15,0 0-15,0 0 0,1 0 0,-1 0 16,21 0-16,-21 0 0,0-21 15,1 0-15,20 21 0,-21-22 0,0 1 16,0-21-16,1 21 0,-1 0 16,0-1-16,-21-20 0,0 0 0,0 21 15,21-22-15,-21 22 0,0-21 0,0-1 16,0 22-16,-21 0 0,0 0 16,0 0-16,-1 0 0,1-1 15,0 1-15,0 21 0,0 0 16,0 0-16,-22 0 0,22 0 0,0 0 15,0 21-15,-22 1 0,22-1 0,0 0 16,0 0-16,21 0 0,0 22 16,-21-22-16,21 0 0,0 21 0,0-21 15,0 1-15,0-1 0,0 21 16,21-21-16,0 0 0,0 1 0,0-22 16,1 21-16,20 0 0,-21 0 0,21-21 15,-20 0-15,20 0 0,0 0 16,1 0-16,-1 0 0,0 0 0,22 0 15,-22-21-15,0 21 0,1-21 16,-1 0-16,0-1 0,-20-20 16,20 21-16,-21 0 0,0 0 0,0-1 15,1 1-15,-22 0 0,0 0 0,0 0 16,-22 21 15,1 0-31,21 21 0,-21 0 16,21 0-16,0 0 0,-21-21 0,0 22 15,21-1-15,0 0 0,0 0 0,-21 21 16,21-20-16,-22-1 16,22 0-16,0 0 0,0 0 15,0 0-15,0-42 47,0 0-31,22 0-16,-22 0 0,21 0 0,0-1 15,-21 1-15,21-21 0,0 21 0,22-22 16,-22 22-16,0-21 0,0 21 16,0 0-16,0-1 0,1 1 0,-1 0 15,0 21-15,0 0 0,0 0 0,0 0 16,1 0-16,-1 0 16,-21 21-16,0 0 0,0 22 15,0-22-15,0 0 0,0 0 16,0 0-16,0 22 0,0-22 15,0 0-15,0 0 0,0 0 0,21 1 16,-21-1-16,21-21 0,-21 21 0,21 0 16,0-21-16,1 0 0,-1 0 15,0 0-15,0 0 0,0 0 16,0 0-16,1 0 0,-1-21 0,0 0 16,0 0-16,0-1 0,0 1 15,1 0-15,-1-21 0,-21 21 0,21-22 16,0-20-16,0 20 0,0-20 15,1 21-15,-22-22 0,21 1 16,-21-1-16,21 1 0,-21 20 0,0-20 16,0 42-16,0-22 0,0 22 15,0-21-15,0 21 0,0-1 16,-21 22 0,0 0-16,21 22 0,-22-1 15,22 0-15,0 0 0,-21 0 0,0 22 16,21-1-16,-21 21 0,21-20 15,0-1-15,-21 22 0,21-22 0,-21 0 16,21 22-16,0-22 0,0 0 0,0 1 16,0-22-16,0 21 0,0 1 15,0-22-15,0 0 0,0 0 16,0 0-16,21 0 0,0 1 0,0-1 16,0 0-16,0-21 0,1 21 15,-1-21-15,0 0 0,0 0 0,0 0 16,22 0-16,-22 0 0,0 0 0,21 0 15,-21 0-15,1-21 0,20 0 16,-21 0-16,0-1 0,22 1 0,-22 0 16,0 0-16,0 0 0,21-22 0,-20 22 15,-1 0-15,0-21 0,0 21 16,-21-1-16,21 1 0,-42 21 47,0 21-47,21 1 15,0-1-15,0 0 0,-21 0 0,21 0 16,-21 0-16,21 1 0,0-1 16,-22 0-16,22 0 0,0 0 15,0 0-15,0 1 0,0-1 16,22-21-16,-1 0 0,0 0 16,0 0-16,0 0 0,0 0 0,1 0 15,-1 0-15,21 0 0,-21-21 0,0 21 16,22-22-16,-22 1 0,0 0 15,0 0-15,22 0 0,-22-22 16,0 22-16,0-21 0,-21 21 0,21 0 16,-21-22-16,0 22 0,21 0 15,-21 0-15,0 0 0,-21 21 32,0 0-32,21 21 15,-21 0-15,21 0 0,-21 0 16,21 0-16,-21 1 0,21-1 0,0 0 15,0 0-15,-22 0 0,22 0 16,0 1-16,-21-1 0,21 0 0,0 0 16,0 0-16,0 0 0,0 1 15,0-1 1,0 0 0,0-42 15,0 0-16,0-1-15,0 1 0,21 0 0,-21 0 16,22 0-16,-1 0 0,-21-22 16,21 22-16,0 0 0,-21-21 0,21 20 15,0 1-15,1 21 0,-1-21 0,-21 0 16,21 21-16,0 0 0,0 0 16,0 0-16,1 0 15,-1 0-15,0 0 0,-21 21 0,21-21 16,0 21-16,0 0 0,1 1 15,-1-1-15,-21 0 0,0 0 16,0 0-16,0 0 0,0 1 0,0-1 16,0 0-16,0 0 15,0 0-15,0 0 0,0 1 0,0-1 16,0 0-16,21 0 16,0-21-16,0 0 15,0 0-15,1 0 0,-1 0 16,0 0-16,21 0 0,-21 0 0,1-21 15,-1 0-15,0 21 16,0-21-16,0-1 0,0 1 0,22 0 16,-22 0-16,0 0 0,0 0 0,0-22 15,-21 22-15,22-21 0,-22 21 16,21-1-16,-21-20 0,0 21 0,0 0 16,0 0-16,0-1 0,-21 44 46,-1-1-46,22 0 0,0 0 16,-21 0-16,21 0 0,-21 22 16,21-22-16,-21 0 0,21 0 0,0 0 15,0 1-15,0-1 0,0 0 16,0 0-16,0 0 16,0 0-16,0 1 0,21-22 15,0 0-15,0 0 0,1 0 16,-1 0-16,0 0 0,0 0 15,0 0-15,0 0 0,1 0 0,-1 0 16,0-22-16,-21 1 0,21 0 0,0 0 16,0 0-16,-21 0 0,22-1 15,-22 1-15,0 0 0,21-21 0,-21 21 16,21-1-16,-21 1 0,0 0 0,21 0 16,-21 0-16,0 0 15,0 42 16,-21 0-15,21 0-16,-21 0 0,21 0 0,0 1 16,0-1-16,0 0 0,0 0 0,0 0 15,0 0-15,0 1 0,0-1 16,0 0-16,0 0 0,0 0 16,21 0-16,0-21 0,0 22 15,0-22-15,1 0 0,20 0 16,-21 0-16,21 21 0,-20-21 0,20 0 15,-21 0-15,21 0 0,1 0 16,-22 0-16,0 0 0,21-21 0,-20 21 16,-1-22-16,0 22 0,0-21 15,0 0-15,0 0 0,1 21 0,-1-21 16,-21 0-16,0-1 0,21 1 0,-21 0 16,0 0-16,21 0 0,-21 0 15,0-1-15,0 1 0,0 0 0,0 0 16,0 0-16,0 0 0,0-1 15,-21 22 1,0 0 0,0 0-1,-1 0-15,22 22 0,-21-1 16,0 0-16,21 0 16,-21 0-16,21 0 0,-21 1 15,21-1-15,0 0 0,0 0 16,0 0-16,0 0 0,0 1 15,0-1-15,0 0 0,0 0 16,21-21-16,0 21 0,0-21 16,0 0-16,1 21 0,-1-21 15,0 0-15,0 0 0,0 0 0,0 0 16,1 0-16,-1 0 0,0 0 0,0 0 16,0-21-16,22 21 15,-22-21-15,0 0 0,0 21 0,0-21 16,0 0-16,1 21 0,-1-22 0,0 1 15,0 0-15,-21 0 16,21 0-16,-21 0 0,0-1 16,0 1-16,0 0 0,0 0 0</inkml:trace>
  <inkml:trace contextRef="#ctx0" brushRef="#br0" timeOffset="125239.75">10245 6244 0,'0'21'47,"0"1"-32,21-22 16,0 0-31,0 0 16,0-22-16,-21 1 0,21 0 16,-21 0-1,0 0-15,-21 21 32,0 0-17,21 21-15,-21-21 0,21 21 16,0 0-16,-21-21 15,21 21 1</inkml:trace>
  <inkml:trace contextRef="#ctx0" brushRef="#br0" timeOffset="125788.22">9207 6519 0,'0'0'0,"0"22"31,22-22-15,-1 0-16,0 0 16,0 0-16,0 0 0,0 0 0,1 0 15,-1 0-15,0 0 0,0 0 16,0 0-16,0 0 0,22 0 0,-22 0 16,0-22-16,0 22 0,0 0 0,1 0 15,-1 0 1,-21-21-16,21 21 15</inkml:trace>
  <inkml:trace contextRef="#ctx0" brushRef="#br0" timeOffset="144711.95">1524 8657 0,'-21'0'0,"42"0"0,-63 0 15,42-21 1,0 0-1,0 0 1</inkml:trace>
  <inkml:trace contextRef="#ctx0" brushRef="#br0" timeOffset="145272.04">1524 8509 0,'0'0'15,"21"-21"-15,0 21 0,-21-21 16,21 21-16,1 0 0,-22-21 16,21-1-16,0 22 0,-21-21 15,21 0-15,0 21 0,0 0 16,1 0-16,-22 21 15,21-21-15,0 21 0,0 1 0,0-1 16,-21 0-16,21 0 0,-21 0 16,22 22-16,-22-22 0,21 21 0,-21-21 15,0 22-15,0-1 0,0 43 16,0-22-16,0-42 16,-43 0-16,1 64 0,42-64 15,-21 0-15,0 1 0,0-1 0,-1 0 16,22 0-16,-21 0 0,-21 0 15,21-21-15,0 22 0,-1-22 0,1 0 16,-21 0-16,21 0 0,-22 0 16,22 0-16,-21 0 0,21 0 0,-22 0 15,22-22-15,0 1 0,0 0 16,0 0-16,0-21 0,-1 20 16,1-20-16,21 21 0,-21-21 0,21 20 15,0-20-15,0 21 16,0-21-16,0 20 0,21 1 0,0 0 15,1 0-15,-1 0 0,0 0 16,21 21-16,-21 0 0,1 0 16,20 0-16,0 0 0,-21 0 0,22 21 15,-22 0-15,21 0 0,-21 0 16,22 0-16,-22 22 0,0-22 0,0 0 16,0 21-16,1-20 0,-1-1 15,-21 0-15,0 0 0,0 0 0,21 0 16,-21 1-16,21-22 15,-21 21-15,0 0 0,21-21 16,0 0-16,-21 21 16,22-21-16,-1 0 15,0-21 1,0 0-16,0 21 0,-21-21 16</inkml:trace>
  <inkml:trace contextRef="#ctx0" brushRef="#br0" timeOffset="145471.81">2794 8509 0,'0'0'0,"21"-21"0,-21 63 0,21-42 15,-42-21 1,0 21-16,0 0 0,0 0 15,-1 0-15,1 21 0,0-21 16,21 21-16,-42-21 0</inkml:trace>
  <inkml:trace contextRef="#ctx0" brushRef="#br0" timeOffset="145517.57">2519 8827 0,'0'21'16,"0"-42"-16,0 63 0</inkml:trace>
  <inkml:trace contextRef="#ctx0" brushRef="#br0" timeOffset="145583.9">2667 9081 0,'85'0'15</inkml:trace>
  <inkml:trace contextRef="#ctx0" brushRef="#br0" timeOffset="145615.88">3387 8721 0,'-64'0'15,"128"0"-15</inkml:trace>
  <inkml:trace contextRef="#ctx0" brushRef="#br0" timeOffset="145796.41">3006 8403 0,'-106'0'31,"85"0"-31,-1 21 0,-20 1 16,21-1-16,0-21 16,0 21-16,-1 0 0,1 0 0,0 0 15,0 1-15,21-1 0,0 0 16,0 0-16,0 0 16,21-21-16,0 0 15,22 0-15,-22 0 0</inkml:trace>
  <inkml:trace contextRef="#ctx0" brushRef="#br0" timeOffset="146320.71">3789 8424 0,'-43'0'31,"22"0"-31,0 0 0,0 22 16,0-22-16,0 21 0,-1 0 16,1-21-16,0 21 0,0 0 0,0 0 15,0 1-15,21 20 0,0-21 16,-22 0-16,22 0 0,-21 22 0,21-22 16,0 21-16,0-21 15,0 1-15,0-1 0,0 21 0,0-21 16,21 0-16,1 1 0,-1-1 15,0-21-15,0 0 0,0 0 16,22 0-16,-22 0 0,0 0 0,21 0 16,-21 0-16,1-21 0,20-1 15,-21 1-15,0 0 0,22 0 0,-22 0 16,0 0-16,0-22 0,0 22 16,0-21-16,1 21 0,-1-22 0,-21 22 15,0-21-15,0-1 0,0 22 0,0-21 16,0 21-16,0-22 0,-21 22 15,-1 0-15,1 0 0,-21 0 16,21 0-16,0 21 0,-22 0 16,22 0-16,0 0 0,0 0 0,-22 0 15,22 0-15,0 0 0,0 21 0,0 0 16,-22-21-16,22 21 0,0 0 16,0 0-16,0 1 0,0-1 0,-1-21 15,1 21-15,0 0 0,0-21 16,21 21-16,-21-21 0,0 0 0,-1 21 15</inkml:trace>
  <inkml:trace contextRef="#ctx0" brushRef="#br0" timeOffset="146932.32">2857 8530 0,'0'0'0,"0"-21"16,-21 21-1,0 0 16,0 0-31,0 21 16,0 0-16,21 1 0,-22-1 16,1 0-16,0 0 0,21 0 0,-21 0 15,0 22-15,21-22 0,0 0 16,-21 21-16,21-20 0,-22 20 0,22-21 16,0 0-16,0 0 0,0 1 15,0-1-15,0 0 0,22 0 0,-1-21 16,-21 21-16,21-21 0,0 0 0,21 0 15,-20 0-15,-1 0 16,21 0-16,-21 0 0,22-21 0,-22 0 16,0 21-16,21-21 0,-21 0 15,1-1-15,20-20 0,-21 21 0,-21 0 16,21 0-16,-21-22 0,0 22 16,43-21-16,-43 21 0,0-22 0,-22 22 15,22 0-15,-21-21 0,0 20 0,0 1 16,0 0-16,0 0 0,-1 0 15,1 21-15,0 0 0,0 0 0,0 0 16,0 0-16,-1 0 0,1 0 16,0 21-16,0-21 0,0 21 15,0 0-15,-1 0 16,22 1-16,0-1 0,0 0 16,0 0-16,0 0 15,0 0-15,22-21 0,-1 22 16,0-22-16</inkml:trace>
  <inkml:trace contextRef="#ctx0" brushRef="#br0" timeOffset="147875.93">4805 8573 0,'0'0'0,"-21"0"0,-64 0 16,64 21-16,42-21 31,21 0-16,-21 0-15,22 0 0,20 0 0,-20 0 16,20 0-16,-21 0 0,22 0 16,-1 0-16,22 0 0,-21-21 15,20 21-15,-20 0 0,20 0 0,1 0 16,0-22-16,-22 22 0,22 0 16,-22 0-16,-20 0 0,20-21 0,-20 21 15,-1 0-15,-21 0 0,21-21 0,-20 21 16,-1 0-16,-21-21 15,0 0 1,0 0-16,-21 21 0,-1-22 16,1 22-16,0 0 0,-21-21 15,21 21-15,-1 0 0,-20-21 0,21 21 16,-21 0-16,20 0 0,-20 0 0,21 0 16,0 0-16,0-21 0,-1 21 15,1 0-15,0 0 16,42 0 15,0 0-31,1 0 16,-1 0-16,0 0 0,21 0 15,-21 0-15,22 0 0,-22 0 0,21 0 16,-21 0-16,22 0 0,-22 0 0,21 0 16,-21 0-16,1 0 0,-1 0 15,0 0-15,0 21 0,-21 0 16,0 0-1,0 1-15,-21-22 16,0 21-16,0 0 0,-1 0 0,1 0 16,0 0-16,-21 22 0,21-22 15,-22 0-15,1 21 0,0 1 0,20-1 16,1-21-16,-21 22 0,21-22 0,0 21 16,-1-21-16,22 0 0,-21 1 15,0-1-15,21 0 0,0 0 16,-21-21-16,21 21 0,-21-42 47,0 0-32</inkml:trace>
  <inkml:trace contextRef="#ctx0" brushRef="#br0" timeOffset="149071.87">7197 8848 0,'0'-21'47,"0"-1"-31,21 22-16,0-21 0,0 0 0,-21 0 15,21 0-15,0 0 0,1-22 0,-1 22 16,0-21-16,0-1 0,0 1 15,22 0-15,-1-1 0,-21 1 0,21 0 16,1-1-16,-22 1 0,21 0 0,-21 21 16,1-1-16,-22 1 0,0 0 15,0 0-15,-22 21 16,-20 0-16,21 0 0,-21 21 16,-1 0-16,1 0 0,0 1 15,-1 20-15,22-21 0,0 0 0,0 0 16,0 1-16,21-1 0,0 0 15,0 0-15,0 0 0,0 0 0,21 1 16,21-1-16,-21 0 0,0-21 16,1 21-16,20 0 0,-21-21 15,21 21-15,-20-21 0,-1 22 0,0-1 16,0-21-16,-21 21 0,21 0 16,-21 0-1,-21-21-15,0 21 16,0-21-16,0 0 0,-1 0 15,1 0-15,-21 0 0,21 0 16,0 0-16,-1 0 0,1 0 0,0-21 16,0 21-16,0 0 0,21-21 15,-21 21-15,21-21 0,-22 0 16,22 42 15,22 0-15,-1 0-16,0-21 0,0 21 0,0-21 15,0 22-15,1-1 16,-1 0-16,0-21 0,21 21 0,-21-21 16,22 0-16,-1 0 0,-21 0 0,22 0 15,-1 0-15,0 0 0,-21 0 16,22 0-16,-1-21 0,-21 0 0,22 21 16,-22-21-16,0-1 0,21 1 15,-21 0-15,1 0 0,-1 0 0,0-22 16,0 22-16,0-21 0,-21 21 0,0-22 15,0 22-15,21 0 0,-21-21 16,0 21-16,0-1 0,0 1 0,0 0 16,0 42-1,0 0 1,0 1-16,0-1 0,0 21 16,0-21-16,0 22 0,-21-22 0,21 0 15,0 21-15,0-21 0,0 1 16,0-1-16,0 21 0,0-21 15,0 0-15,0 1 0,21-22 0,1 0 16,-1 21-16,0-21 0,0 0 16,0 0-16,0 0 0,1-21 0,-1 21 15,21-22-15,-21 1 0,0 0 0,22 0 16,-22 0-16,0-22 0,0 22 16,0-21-16,1 21 0,-1-22 15,0 22-15,0-21 0,-21 21 0,0-22 16,21 22-16,-21 0 0,-21 0 15</inkml:trace>
  <inkml:trace contextRef="#ctx0" brushRef="#br0" timeOffset="151164.72">8699 8255 0,'0'0'0,"0"21"16,0 0-16,0 22 0,0-22 0,-21 0 15,21 21-15,0-20 0,0 20 16,0-21-16,0 0 0,0 0 0,0 1 16,0-1-16,21 0 0,1 0 0,-1-21 15,0 0-15,-21 21 0,21-21 16,0 0-16,0 0 0,1 0 0,-1 0 15,0-21-15,0 21 0,0-21 0,0 0 16,22 0-16,-22-1 16,0 1-16,0-21 0,0 21 0,1-22 15,-1 1-15,0 21 0,0-21 0,0-1 16,0 22-16,-21-21 0,22 21 16,-1-1-16,-21 1 0,21 21 15,0 0-15,-21 21 16,0 1-16,0-1 15,0 0-15,0 0 0,0 0 16,0 0-16,0 1 16,0-44 31,0 1-47,0 0 15,0 0-15,0 0 0,-21 0 16,21-1-16,-21 22 15,0-21-15,-1 21 16,1 0-16,0 21 16,0 1-16,0-1 15,21 0-15,-21 0 0,-1 0 0,22 22 16,0-22-16,-21 0 0,21 21 0,-21-21 16,21 1-16,0 20 15,0-21-15,0 0 0,21 0 0,0 1 16,1-1-16,20-21 0,-21 21 0,21 0 15,-20-21-15,20 0 0,0 0 16,-21 0-16,22 0 0,-22 0 0,0 0 16,0 0-16,0-21 0,1 21 0,-1-21 15,0 0-15,-21-1 0,21 1 16,0 0-16,-21 0 0,21 0 0,1-22 16,-22 22-16,21 0 0,0-21 0,-21 21 15,0-22-15,21 22 0,0 0 16,0 0-16,-21 0 0,22 21 15,-1 0-15,0 0 16,0 0 0,-21 21-16,0 0 0,0 0 15,0 0-15,0 0 16,0 1 0,0-44 30,0 1-46,0 0 0,0 0 16,0 0-16,-21 0 16,21-1-1,-21 22-15,0 0 16,-1 0-16,1 0 16,0 0-16,0 22 0,21-1 15,-21 0-15,21 0 0,-21 0 0,-1 0 16,22 1-16,0 20 0,0-21 15,0 21-15,0-20 0,0-1 0,0 21 16,0-21-16,0 0 0,0 1 16,0-1-16,22 0 0,-1-21 0,0 21 15,0 0-15,21-21 0,-20 0 0,20 0 16,0 0-16,1 0 0,-1 0 0,0 0 16,1 0-16,-1 0 15,0-21-15,1 21 0,-22-21 0,21 0 16,-21 0-16,0-1 0,1 1 0,-1 0 15,0 0-15,-21 0 0,21 0 16,-21-22-16,0 22 0,0 0 0,0 0 16,0 0-16,0-1 0,0 1 0,-21 21 15,0 0-15,0 0 16,-1 0-16,1 0 0,0 21 16,0 1-16,21-1 0,0 0 15,0 21-15,-21-21 0,21 1 16,0-1-16,0 0 0,0 0 0,0 0 15,0 0-15,0 1 16,21-1-16,0-21 16,0 0-16,0 21 0,1-21 0,-1 0 15,0 0-15,0 0 0,0 0 0,0 0 16,1-21-16,-1 0 0,21 21 16,-21-22-16,0 1 0,1 0 0,-1 0 15,21 0-15,-21 0 0,0-1 0,-21-20 16,22 21-16,-1 0 0,-21-22 0,0 22 15,0 0-15,0-21 0,0 21 16,0-1-16,-21 22 16,21 22-1,-22-1-15,1 0 16,21 0-16,0 21 0,0-20 16,0-1-16,0 0 0,0 0 0,0 0 15,0 0-15,0 1 0,21-1 16,1 0-16,-1 0 0,0 0 15,0 0-15,0 1 16,0-22-16,-21 21 16,-21-21 15,0 0-31,0 0 0,0 0 16,0 0-16,-1 0 15,1 0-15,0-21 16,21-1-1,-21 22-15,21 22 47,0-1-31,21 0-16,0-21 16,0 0-16,1 0 0,-1 21 15,0-21-15,0 0 0,0 0 0,0 0 16,22 0-16,-22 0 0,21 0 15,-21 0-15,22 0 0,-1-21 16,0 21-16,1-21 0,20 21 0,-20-21 16,-1-1-16,0 22 0,1-21 15,-1 0-15,-21 0 0,21 0 0,-20 0 16,20-22-16,-21 22 0,0 0 0,0 0 16,1-22-16,-22 22 0,0 0 15,0 0-15,0 0 0,0 0 0,0-1 16,-22 22-16,1 0 15,0 0-15,0 0 0,0 0 0,0 0 16,-1 0-16,-20 22 0,42-1 16,-21-21-16,0 21 0,21 0 0,0 0 15,0 0-15,0 1 0,0-1 16,0 0-16,0 0 16,21 0-16,0-21 0,0 21 0,0 1 15,-21-1-15,43-21 0,-43 21 0,21-21 16,0 21-16,0-21 0,0 0 15,-21 21-15,0 0 0,22-21 16,-22 22-16,-22-22 16,1 21-1,0-21-15,0 0 0,0 0 16,0 0-16,-1 0 0,1 21 0,0-21 16,0 0-16,0 0 0,0 0 0,-1 0 15,1 0 1,0 0-1,0 0-15,0 0 16,0 0-16,-1 0 0,1 0 16,0 0-16,0 0 15,0 0-15,0 0 0,-22 0 16,22 0-16,0 0 0,0 0 0,-22 0 16,1 0-16,0 0 0,-1 0 0,1 0 15</inkml:trace>
  <inkml:trace contextRef="#ctx0" brushRef="#br0" timeOffset="155640.78">1609 10393 0,'0'-21'125,"-22"0"-125,22-1 16,0 1-1,0 0-15,0 0 16,22 21-16,-22-21 0,21 0 16,0 21-16,0-22 0,21 22 0,-20-21 15,-1 21-15,21 0 0,-21 0 16,22 0-16,-22 0 0,21 0 0,-21 0 16,22 0-16,-22 21 0,0-21 15,0 22-15,0-1 0,0 0 0,-21 0 16,0 0-16,0 22 0,0-22 15,0 21-15,-21-21 0,0 0 0,0 22 16,0-22-16,0 0 16,-1 0-16,-20 0 0,21 1 0,0-1 15,0 0-15,-1-21 0,-20 0 16,42 21-16,-21-21 0,0 0 0,0 0 16,21-21 15,0 0-16,21 21-15,0 0 0,21-21 16,-21-1-16,1 22 0,20 0 16,-21 0-16,21 0 0,1 0 15,-1 0-15,0 0 0,-20 0 0,20 0 16,0 22-16,1-22 0,-22 21 16,0 0-16,0 0 0,0-21 0,-21 42 15,0-20-15,0-1 0,-21 0 16,0 0-16,0 0 0,-22 0 0,22 1 15,-21-1-15,0 0 0,-1 0 16,-20 0-16,20 0 0,1-21 0,0 22 16,-22-22-16,22 0 0,0 0 15,-1 0-15,22 0 0,-21 0 0,21 0 16,-22 0-16,22-22 0,0 22 16,0-21-16,0 21 0,-1-21 15,22 0-15,0 0 16,0 0-16,0-1 0,0 1 15,22 0 1,-1 21 0,0 0-16,0 0 0,0 0 15,0 0-15,1-21 0,-1 0 16,21 21-16,-21-21 0</inkml:trace>
  <inkml:trace contextRef="#ctx0" brushRef="#br0" timeOffset="156444.09">3196 10245 0,'-42'0'15,"21"0"-15,-22 0 0,22 0 16,0 21-16,-21 0 0,20 0 0,1 0 15,-21 1-15,21 20 0,0-21 16,-1 21-16,1 1 0,0-22 0,21 21 16,0-21-16,0 22 0,0-22 15,0 0-15,0 21 0,0-20 16,21-1-16,0-21 0,1 21 0,-1 0 16,0-21-16,0 0 0,0 21 15,22-21-15,-22 0 0,0 0 0,0 0 16,0 0-16,0 0 0,1 0 0,-1-21 15,-21 0-15,0 0 16,0 0-16,0-1 0,0 1 16,0 0-16,-21-21 15,-1 21-15,1-1 0,21 1 0,-21 0 16,0-21-16,0 21 0,21-1 16,0-20-16,0 21 0,0 0 15,0 0-15,0-1 0,21 1 0,0 0 16,0 0-16,0 0 0,22 0 15,-1-1-15,0 22 0,22-21 0,-22 21 16,22 0-16,-22 0 0,22 0 16,-22 0-16,0 0 0,1 0 0,-1 21 15,-21-21-15,0 22 0,-21-1 0,0 21 16,0-21-16,0 0 0,0 22 16,-21-22-16,21 21 0,-42-21 0,21 22 15,-1-22-15,1 21 0,0-21 16,0 1-16,21 20 0,0-21 0,-21 0 15,21 0-15,0 1 0,0-1 16,0 0-16,21 0 0,0-21 16,0 0-16,0 21 0,22-21 0,-22 0 15,21 0-15,-21 0 0,22 0 16,-22-21-16,21 21 0,-21-21 0,1 0 16,20 0-16,-21-22 0,0 22 0,0-21 15,1-1-15,-22 22 0,21-42 16,-21 20-16,0 1 0,0 0 0,0-1 15,0 1-15,0 0 0,0-1 0,0 22 16,-21 0-16,-1 0 0,1 0 16,0 0-16,0 21 0,-21 0 0,20 0 15,-20 0-15,0 0 0,-1 0 16,1 0-16,0 21 0,-1 0 16,1-21-16,21 21 0,-21 0 0,20-21 15,1 21-15,21 1 16,0-1-1</inkml:trace>
  <inkml:trace contextRef="#ctx0" brushRef="#br0" timeOffset="157244.37">5059 10287 0,'-21'0'15,"-1"0"1,44 0 31,-1 0-47,0 0 0,0 0 15,21 0-15,-20 0 0,20 0 0,21 0 16,1 0-16,-1 0 0,1 0 0,21-21 16,-1 21-16,-20 0 0,20 0 15,1 0-15,0-21 0,-22 21 0,22 0 16,-22 0-16,-20-21 0,20 21 0,-20-22 15,20 22-15,-42 0 0,22-21 16,-22 21-16,21-21 0,-21 21 0,-21-21 16,0 0-16,0 0 15,0-1-15,0 1 16,-21 0-16,0 0 0,0 0 16,0 21-16,-1-21 0,1 21 0,0 0 15,0-22-15,0 22 0,0 0 16,-1 0-16,1 0 0,0 0 0,0 0 15,0 0-15,0 0 0,-1 0 16,1 22-16,0-22 0,21 21 16,21-21-1,0 21-15,1-21 16,-1 0-16,21 0 0,0 0 0,1 0 16,-1 0-16,0 0 0,1 0 15,-1 0-15,0 0 0,1 0 16,-1 0-16,0 0 0,-20 0 0,-1 0 15,0 0-15,0 0 0,0 0 16,-21 21-16,0 0 16,-21 0-16,0-21 15,0 22-15,0-1 0,-1 0 0,1 0 16,-21 0-16,21 0 0,-22 1 16,22-1-16,-21 21 0,21-21 0,0 22 15,-22-22-15,22 0 0,0 21 0,0-21 16,0 1-16,-1-1 0,22 0 15,-21 0-15,21 0 16,0 0-16,21-21 31</inkml:trace>
  <inkml:trace contextRef="#ctx0" brushRef="#br0" timeOffset="157748.71">7895 9737 0,'21'-127'31,"-21"106"-31,21-1 16,-21 1-16,0 0 0,22 21 15,-1 21 1,-21 0 0,0 22-16,0-1 0,0 0 15,0 1-15,0-1 0,0 22 0,0-22 16,0 21-16,0-20 0,0-1 0,-21 0 16,21 22-16,-22-43 0,22 21 15,-21 1-15,21-22 0,0 21 0,-21-21 16,21 1-16,0-1 0,0 0 15,-21-21-15,21 21 16,0-42 0,0 0-1,0 0-15,0-1 0</inkml:trace>
  <inkml:trace contextRef="#ctx0" brushRef="#br0" timeOffset="158436.68">7810 9948 0,'0'0'0,"0"-42"0,-21 21 15,21-21-15,0 20 0,0 1 0,0-21 16,0 21-16,0 0 0,0-1 0,21-20 16,1 21-16,20 0 0,0 0 15,1-22-15,-1 22 0,0 21 16,22-21-16,-1 0 0,1 21 16,-22 0-16,22 0 0,-1 0 0,-21 21 15,1 0-15,-1 0 0,-21 0 0,0 22 16,-21-22-16,0 21 0,0 1 15,-42-22-15,21 21 0,-21 0 0,-1-20 16,1 20-16,0-21 0,-22 0 16,22 22-16,-1-22 0,1-21 0,0 21 15,-1 0-15,22-21 0,-21 0 0,21 0 16,0 0-16,-1 0 0,1 0 16,21 21 30,0 0-46,21 1 0,1-22 16,-1 21-16,-21 0 0,21 0 16,0 0-16,-21 0 0,21 1 0,0-1 15,1 0-15,-1 0 0,0 0 0,0 0 16,0 1-16,0-1 0,1-21 16,-1 21-16,0-21 0,21 0 0,-21 0 15,1 0-15,20 0 0,-21 0 0,21 0 16,1-21-16,-22 0 0,21 21 15,1-22-15,-1 1 0,0 0 16,1 0-16,-1 0 0,0 0 0,1-22 16,-22 22-16,0 0 0,0 0 15,-21-22-15,0 22 0,0 0 0,0 0 16,0 0-16,0 0 16,-21 21-16,0 0 0,0 0 0,-1 0 15,1 0-15,0 0 0,0 21 0,-21 0 16,20 0-16,1 0 0,21 0 15,-21 1-15,0-1 0,21 0 0,-21 0 16,21 0-16,0 0 0,0 1 0,0-1 16,0 0-16,21 0 0,0-21 15,0 21-15,0 0 0,1 1 16,-1-22-16,0 21 0,0-21 0,0 0 16,22 0-16,-1 0 0,0 0 15,1 0-15,-1 0 0,0 0 0,1 0 16,-1-21-16,0 21 0</inkml:trace>
  <inkml:trace contextRef="#ctx0" brushRef="#br0" timeOffset="159572.7">10054 10033 0,'0'0'0,"0"-21"0,0 0 0,0 0 15,0-22-15,-21 22 0,0 0 16,-22 0-16,22 21 0,-21-21 0,0-1 15,-1 22-15,1 0 0,0 0 0,-1 0 16,1 0-16,21 0 0,-22 22 16,1-1-16,21 0 0,-21 0 0,20 0 15,1 0-15,0 1 0,0-1 0,21 21 16,0-21-16,0 0 0,0 1 16,0 20-16,0-21 0,0 0 0,0 0 15,0 1-15,21-1 0,0-21 0,0 21 16,22 0-16,-22-21 0,21 0 15,-21 0-15,22 0 0,-1 0 16,0 0-16,-20 0 0,20 0 0,0-21 16,1 21-16,-22-21 0,21 0 15,-21-1-15,0 1 0,1 0 0,-1 0 16,0-21-16,0-1 0,0 22 0,-21-42 16,21 20-16,1 1 0,-22-22 15,21 1-15,-21-1 0,21 22 0,-21 0 16,0-1-16,0 1 0,21 0 15,-21 21-15,0-1 0,-21 44 32,21 20-32,-21-21 15,21 21-15,0 1 0,0-1 16,-21 22-16,21-22 0,0 0 0,-22 22 16,22-22-16,0 0 0,0 1 15,0-1-15,0 0 0,0 1 0,0-22 16,0 21-16,0-21 0,22 1 0,-1-1 15,0 0-15,0-21 0,0 21 16,0-21-16,1 0 0,20 0 0,-21 0 16,0 0-16,0 0 0,22 0 0,-22-21 15,0 0-15,0 21 0,0-21 16,22-1-16,-43-20 0,21 21 0,0 0 16,0-22-16,0 22 0,1-21 15,-22 21-15,0 0 0,0-22 16,21 22-16,-21 0 0,0 0 15,0 42 1,0 0-16,0 0 16,-21 0-16,21 1 0,0-1 0,0 21 15,-22-21-15,22 0 0,0 1 16,0-1-16,0 21 0,0-21 0,0 0 16,0 1-16,0-1 0,22 0 15,-1-21-15,0 0 16,0 0-16,0 0 15,0 0-15,1 0 0,-1 0 16,-21-21-16,21 21 0,-21-21 16,21-1-16,0 1 0,-21 0 0,21-21 15,1 21-15,-1-1 0,0-20 0,0 21 16,0-21-16,0 20 0,22 1 16,-22 0-16,0 0 0,21 0 0,-20 0 15,-1 21-15,21 0 0,-21 0 0,0 0 16,1 0-16,-1 0 0,0 21 15,0 0-15,-21 0 0,21 0 16,0 22-16,1-22 0,-22 0 0,0 21 0,0-21 16,0 22-16,0-22 0,0 0 15,0 0-15,0 0 0,0 1 16,0-1-16,0 0 0,-22 0 0,1-21 16,21 21-16,-21-21 15,21-21 1,-21 0-16,21 0 15,0 0-15,0-1 0,0 1 0,0 0 16,0-21-16,21 21 0,0-22 16,-21 22-16,21-21 0,-21 21 0,22-1 15,-1-20-15,0 21 0,-21 0 0,21 0 16,0-1-16,-21 1 0,21 21 16,1 0-16,-22-21 0,21 21 0,0 0 15,0 0 1,0 0-16,0 0 15</inkml:trace>
  <inkml:trace contextRef="#ctx0" brushRef="#br0" timeOffset="159955.75">11747 10118 0,'0'0'15,"22"0"1,-1 0-16,0 0 15,0 0-15,0 0 0,22-21 0,-22 21 16,21-22-16,0 1 0,-20 0 0,20 21 16,-21-21-16,21 0 0,-20-22 15,-22 22-15,21 0 0,-21 0 0,21 0 16,-21 0-16,0-1 0,-21 22 16,0 0-1,-22 0-15,22 0 0,0 22 0,0-22 16,0 21-16,-1 0 0,1 0 0,-21 0 15,42 22-15,-21-22 0,0 0 16,21 0-16,-22 21 0,22-20 0,0-1 16,0 0-16,0 0 0,0 0 0,0 0 15,0 1-15,22-1 16,-1 0-16,0-21 0,0 21 16,0-21-16,22 0 0,-22 0 15,0 0-15,21 0 0,-21 0 0,22 0 16,-22-21-16,0 0 0,21 21 15,-20-21-15,20-1 0,-21 1 0</inkml:trace>
  <inkml:trace contextRef="#ctx0" brushRef="#br0" timeOffset="160576.4">12636 9800 0,'0'0'0,"0"-21"16,0-21-1,-21 42 1,0 0-16,0 21 15,0 0-15,0 0 0,-1 0 16,22 1-16,-21 20 0,0-21 0,21 0 16,-21 22-16,21-22 0,0 0 0,0 0 15,0 21-15,0-20 0,0-1 0,0 0 16,0 0-16,21-21 0,0 21 16,0 0-16,1-21 0,-1 0 0,0 22 15,0-22-15,0 0 0,22 0 0,-22 0 16,0 0-16,21 0 0,-21 0 15,1-22-15,20 22 0,-21-21 16,0 0-16,22 0 0,-22-21 0,0 20 16,0-20-16,0 0 0,-21-1 0,21 1 15,1-21-15,-1-1 0,0 1 16,0-1-16,0 1 0,0-1 0,1 22 16,-1-1-16,-21 1 0,0 0 0,21 21 15,-21-22-15,0 22 0,0 0 16,-21 21-1,0 0 1,-1 21-16,1-21 0,21 21 0,-21 0 16,0 1-16,0 20 0,21-21 0,-21 21 15,-1 1-15,22-1 0,-21 22 16,0-22-16,21 21 0,-21-20 16,0 20-16,21-20 0,-21-1 0,21 0 15,0 1-15,0-1 0,0 0 0,0-21 16,0 22-16,21-22 0,0 0 15,0 0-15,0 0 0,0 1 0,1-22 16,20 21-16,-21-21 0,21 0 0,1 0 16,-22 0-16,21 0 0,-21 0 15,22 0-15,-22 0 0,21 0 0,-21-21 16,22-1-16,-22 22 0,0-21 0,21 21 16,-20-21-16,-1 0 0,0 0 15,-21 0-15,21-1 16,-21 1-16,21 0 0,-21 0 15,0 0-15,0 0 0</inkml:trace>
  <inkml:trace contextRef="#ctx0" brushRef="#br0" timeOffset="160864.24">13123 9673 0,'0'0'0,"-21"0"0,-42-21 32,63 0-32,21 21 0,0 0 15,0-21-15,21 21 0,1-21 16,-1 21-16,0-22 0,22 22 0,-22 0 16,1-21-16,20 21 0,-21-21 15,1 21-15,20-21 0,-20 21 0,-1-21 16,-21 21-16,21 0 0,-20 0 0,20-21 15,-21 21-15,-21-22 16,0 1-16,-21 21 16,0-21-1</inkml:trace>
  <inkml:trace contextRef="#ctx0" brushRef="#br0" timeOffset="161339.96">10858 9377 0,'0'0'16,"0"21"-16,-21-21 0,21 21 16,0 0-16,21 1 15,1-22 1,-1 0-16,0 0 15,0 0-15,0 0 16,-21-22 0,-21 22-1,0 0 1,0 0-16,0 0 16,-1 0-1,1 0-15,21 22 31,-21-22-31,21 21 0,-21 0 16,-21 0-16</inkml:trace>
  <inkml:trace contextRef="#ctx0" brushRef="#br0" timeOffset="163076.31">1778 11917 0,'21'0'15,"-21"-21"1,0 0 0,0-1-16,0 1 31,-21 21-16,21 21 17,-21 1-32,21-1 0,0 21 15,0-21-15,-21 22 0,21 20 0,0-21 16,0 1-16,-22-1 0,1 0 16,21 1-16,-21-1 0,0 0 15,0 1-15,21-22 0,-21 21 16,-1-21-16,1 1 0,0-1 0,21 0 15,-21-21-15,0 0 16,21-21 15,0 0-15,0-1-16,0 1 0,0 0 16,21 0-16,0 21 15,0 0-15,0-21 0,1 21 0,-1 0 16,0 0-16,0-21 0,21 21 15,-20 0-15,20 0 0,-21-22 16,0 22-16,22 0 0,-22 0 16,0-21-16,0 21 0,0 0 0,0 0 15,1-21-15,-1 21 0,0-21 16,-21 0-16,21 21 0,0-21 16,-21-1-16,0 1 15,0 0-15,21 0 0,-21 0 16,0 0-16,0-1 15,0 1-15,0 0 0,0 0 0,0 0 16,0 0-16,0-1 16,0 1-16,-21 21 15,21 21 1,-21-21-16,21 22 0,-21 20 0,21-21 16,-21 21-16,21 1 0,0-22 15,0 21-15,0 1 0,0-1 0,0 0 16,0-21-16,0 22 0,0-1 15,0-21-15,-21 0 0,21 22 16,0-22-16,0 0 0,0 0 0,0 0 16,0 1-16,0-1 15,0 0-15,0-42 47,0 0-31,0-1-16,21 1 0,0 0 15,0 0-15</inkml:trace>
  <inkml:trace contextRef="#ctx0" brushRef="#br0" timeOffset="163652.7">2815 12107 0,'-85'0'32,"64"0"-32,0 0 0,0 0 15,-21 0-15,42 22 0,-22-22 0,1 21 16,0 0-16,21 0 0,-21 0 16,21 0-16,0 1 0,0 20 0,0-21 15,0 0-15,0 0 0,0 1 16,0 20-16,0-21 0,0 0 0,0 0 15,21-21-15,0 22 0,0-1 16,1 0-16,-1-21 0,0 21 0,0-21 16,21 0-16,-20 0 15,-1 0-15,0 0 0,21 0 0,-21 0 16,1 0-16,20 0 0,-21-21 0,0 0 16,22 0-16,-22-1 0,0 1 15,0 0-15,0 0 0,0-21 0,-21 20 16,0-20-16,22 21 0,-22-21 15,0-1-15,0 22 0,0-21 0,0-1 16,-22 1-16,1 21 0,0-21 16,0 20-16,0 1 0,0 21 0,-22 0 15,22 0-15,-21 0 0,21 0 16,-22 0-16,22 21 0,0 1 0,-21-1 16,20 21-16,22-21 0,-21 22 15,21-22-15,-21 0 0,21 21 16,0-21-16,0 1 0,0-1 0,0 0 15,0 0-15,0 0 0,0 0 16,0 1-16,21-22 16,0 0-16,1 0 15,-1 0-15,0 0 0,0 0 16,0 0-16,0 0 0,1-22 16,-1 22-16</inkml:trace>
  <inkml:trace contextRef="#ctx0" brushRef="#br0" timeOffset="164292.4">3895 11832 0,'21'-21'15,"-21"42"17,0 0-32,0 1 15,0 20-15,-21-21 0,-1 21 16,1 1-16,21-1 0,-21 0 0,0 1 16,0-1-16,0-21 0,21 22 15,-22-1-15,1-21 0,0 0 0,0 0 16,21 1-16,-21-1 0,21-42 47,0-1-32,21 22-15,0-21 0,0 21 0,0-21 16,1 21-16,-1 0 0,0-21 16,0 21-16,21 0 0,-20-21 15,-1 21-15,0 0 0,21 0 16,-21-21-16,22 21 0,-22-22 0,21 22 15,-21-21-15,1 21 0,-1-21 0,0 0 16,0 21-16,0-21 0,0 0 16,1-1-16,-22 1 0,0 0 15,0 0-15,0 0 16,0 0-16,0-1 0,0 1 16,0 0-16,0 0 15,-22 21-15,1 0 16,0 0-1,21 21 1,0 0-16,0 0 0,-21 1 0,21 20 16,-21-21-16,21 21 0,0 1 0,0-22 15,-21 21-15,21 1 0,-22-1 16,1-21-16,21 21 0,0 1 0,0-22 16,-21 21-16,21-21 0,-21 1 15</inkml:trace>
  <inkml:trace contextRef="#ctx0" brushRef="#br0" timeOffset="164423.74">4106 12594 0,'0'-21'16,"0"0"0,-21 0-1</inkml:trace>
  <inkml:trace contextRef="#ctx0" brushRef="#br0" timeOffset="167059.79">3873 11959 0,'0'0'0,"22"0"15,-22-21-15,0 0 0,0 0 31,-22 21-15,1 0-16,0 0 0,0 21 16,0-21-16,0 21 0,-1 0 15,1 0-15,0 22 0,0-22 0,21 0 16,-21 21-16,0 1 0,21-22 16,0 21-16,0-21 0,0 22 0,0-22 15,0 0-15,0 21 0,0-20 16,0-1-16,21 0 0,-21 0 15,21-21-15,0 0 16,21 0-16,-20 0 0,-1 0 0,0 0 16,21 0-16,-21 0 0,1-21 15,20 21-15,-21-21 0,0 0 0,22-1 16,-22 1-16,0 0 0,0 0 0,0 0 16,-21 0-16,0-1 0,21-20 15,-21 21-15,0-21 0,0 20 0,0-20 16,0 21-16,0-21 0,0 20 15,0-20-15,-21 21 0,0 0 0,21 0 16,0-1-16,-21 1 0,0 0 0,21 0 16,-21 21-16,21-21 15,-22 21-15,1 0 0,0 0 16,0 21-16,0-21 16,0 21-16,-1 0 0,1 0 0,0 1 15,21 20-15,-21-21 0,0 21 16,21 1-16,0-1 0,0-21 0,-21 22 15,21-1-15,0-21 0,0 21 0,0-20 16,0 20-16,0-21 0,0 0 16,0 0-16,0 1 0,21-1 0,0-21 15,0 21-15,0-21 16,0 21-16,1-21 0,-1 0 0,0 0 16,0 0-16,0 0 0,0 0 15,1-21-15,-1 21 0,0-21 0,0 21 16,0-21-16,0-1 0,22 1 15,-22 0-15,0 0 0,0-21 16,0 20-16,1 1 0,-22 0 0,0-21 16,21 21-16,-21-1 0,0-20 15,0 21-15,0-21 0,0 20 0,-21-20 16,21 21-16,-22 0 0,1 0 16,0-1-16,0 1 0,0 0 0,0 21 15,-22 0-15,22 0 0,0 0 0,0 0 16,-22 0-16,22 0 0,0 21 15,0-21-15,0 21 0,0 1 16,-1-1-16,1 0 0,0 21 16,21 1-16,-21-22 0,21 21 0,0 0 15,0-20-15,0 20 0,0 0 16,0 1-16,0-22 0,0 21 0,0-21 16,0 0-16,21 1 0,0-1 0,0 0 15,1-21-15,-1 21 16,0-21-16,0 0 0,0 0 15,0 0-15,1-21 0,-1 0 16,0 0-16,0-1 0,0 1 16,-21 0-16,21-21 0,1 21 15,-22-22-15,21 22 0,-21-21 16,0-1-16,0 22 0,0-21 0,0 0 16,0-1-16,-21 22 0,-1-21 15,1 21-15,0-1 0,-21 1 0,21 0 16,-1 0-16,-20 21 0,21 0 15,-21 0-15,20 0 0,-20 0 0,0 0 16,21 21-16,-22 0 0,1 0 0,21 1 16,-22 20-16,22-21 0,0 21 15,0 1-15,0-1 0,21 0 0,-21-20 16,21 20-16,0 0 0,0-21 16,0 1-16,21 20 0,21-42 0,-21 21 15,0-21-15,22 0 0,-1 0 16,22 0-16</inkml:trace>
  <inkml:trace contextRef="#ctx0" brushRef="#br0" timeOffset="168324.69">5757 12129 0,'0'0'0,"-21"0"16,-106 21 0,106-21-16,0 0 15,0 0-15,-1 0 0,1 0 0,0 0 16,0 0-16,0 0 15,42 0 17,0 0-32,0 0 15,22 0-15,-1 0 0,0 0 16,22 0-16,-1 0 0,1 0 0,-1-21 16,1 21-16,-1-22 0,22 22 15,-22-21-15,22 21 0,0-21 16,-1 21-16,22 0 0,-21-21 0,-22 21 15,22 0-15,-21-21 0,-1 21 0,-21 0 16,1 0-16,-22 0 0,21-21 16,-21 21-16,-21-22 15,0 1 1,-21 21-16,0 0 16,21-21-16,-21 21 0,0 0 0,0-21 15,-1 0-15,1 21 16,0-21-16,0 21 0,0 0 0,0-22 15,-1 22-15,1 0 0,0-21 16,0 21-16,0 0 0,0-21 16,-1 21-16,1 0 0,0 0 15,0 0-15,0-21 0,0 21 16,-1 0 0,1 0-1,0 0 95,0 0-95,0 0 1,0 0-1,-1 0-15,1 0 16,42 0 31,1 21-47,20-21 16,-21 0-16,0 0 0,22 0 15,-1 0-15,0 0 0,1 0 16,-1 0-16,0 0 0,1 0 0,20 0 15,-21 0-15,1 0 0,-1 0 16,-21 0-16,22 0 0,-1 0 0,-21 0 16,0 0-16,0 0 0,1 0 15,-44 0 17,1 21-32,0-21 15,0 21-15,0 1 0,-22-1 0,22 0 16,-21 0-16,0 0 0,-1 22 0,1-22 15,0 21-15,-1-21 16,1 22-16,21-22 0,-22 21 0,1-21 16,0 0-16,21 1 0,-1 20 0,-20-21 15,21-21-15,0 21 0,21 0 16,-21-21-16,21 22 0,-22-22 0,22 21 16,0-42 15,0-1-31,0 1 15</inkml:trace>
  <inkml:trace contextRef="#ctx0" brushRef="#br0" timeOffset="169383.84">8255 11684 0,'0'-21'16,"0"42"-16,0-63 0,0 21 0,0-1 15,0 1-15,0 0 16,0 0-16,-21 0 0,0 21 16,-1 0-16,1-21 0,0 21 15,0 0-15,0 0 0,0 0 16,-1 21-16,1 0 0,0 0 0,0 0 16,-21 0-16,20 22 0,22-22 15,-21 21-15,0 1 0,0-22 0,21 21 16,-21 0-16,21 1 0,0-1 0,0 0 15,-21 1-15,21-1 0,0 0 16,0-20-16,0 20 0,0-21 0,21 0 16,0 0-16,0 1 0,0-1 0,0 0 15,22-21-15,-22 0 16,21 0-16,-21 0 0,22 0 0,-1 0 16,-21 0-16,22-21 0,-1 21 0,-21-21 15,21-1-15,-20 1 0,20 0 16,0-21-16,-21 21 0,22-22 0,-22 1 15,21 21-15,-21-22 0,1 1 16,-1 0-16,21-1 0,-42 1 0,21 0 16,0-1-16,1 1 0,-22 0 0,21-1 15,-21 22-15,0-21 0,0 21 16,0 0-16,0-1 0,-21 22 31,21 22-15,-22 20-16,1-21 0,21 0 0,0 22 15,-21-1-15,0-21 0,21 21 16,-21 1-16,21-1 0,0-21 0,-21 22 16,21-1-16,0 0 0,0-21 0,0 22 15,0-22-15,0 0 0,0 0 16,21 0-16,-21 1 0,21-22 0,0 0 16,0 0-16,22 0 0,-22 0 0,0 0 15,21 0-15,-21-22 0,22 22 16,-22-21-16,21 0 0,-21 0 0,22 0 15,-22 0-15,0-22 0,0 22 16,0 0-16,-21 0 0,0 0 16,22-1-16,-22 1 0,21 21 0,-21-21 15,0 42 1,0 0 0,-21 1-16,-1-1 0,22 0 0,0 0 15,-21 21-15,21-20 0,-21-1 16,21 0-16,0 0 0,0 0 0,0 0 15,0 1-15,0-1 0,21 0 16,0-21 0,1 0-16,-1 0 15,-21-21-15,21 21 0,-21-21 16,0-1-16</inkml:trace>
  <inkml:trace contextRef="#ctx0" brushRef="#br0" timeOffset="169576.46">9250 11621 0,'0'0'16,"-43"0"15,22 0-31,21 21 31,21 0-15,1-21-16,-1 0 15</inkml:trace>
  <inkml:trace contextRef="#ctx0" brushRef="#br0" timeOffset="169984.15">9377 11917 0,'0'21'15,"21"-21"1,0 0-16,0 0 16,0-21-16,1 21 15,-1-21-15,0 21 0,0-21 0,0-1 16,0 1-16,1 0 0,-1 0 16,0 0-16,-21 0 0,21-1 0,-21 1 15,0 0-15,0 0 0,0 0 0,0 0 16,-21 21-16,0 0 15,0 0-15,-1 0 0,1 0 0,0 21 16,0 0-16,0-21 0,0 21 0,-1 21 16,22-20-16,-21-1 0,0 0 15,0 21-15,21-21 0,-21 22 16,21-22-16,0 21 0,0-21 0,0 1 16,0-1-16,0 0 0,0 0 15,0 0-15,0 0 0,21 1 0,0-22 16,21 21-16,-20-21 0,-1 0 15,21 0-15,0 0 0,-20 0 16,20-21-16,0-1 0,1 1 0,-1 21 16,0-21-16,1 0 0</inkml:trace>
  <inkml:trace contextRef="#ctx0" brushRef="#br0" timeOffset="170499.69">10245 11642 0,'0'21'31,"0"0"-15,-22-21-16,22 21 0,-21 0 0,21 1 15,-21-1-15,21 0 0,-21 0 0,21 0 16,0 0-16,0 22 0,0-22 16,-21 0-16,21 0 0,0 0 0,0 1 15,-21-1-15,21 0 0,0 0 0,0 0 16,0-42 31,0 0-32,0 0-15,0 0 0,0-1 0,21-20 16,0 21-16,-21-21 0,21 20 0,0-20 16,0 0-16,1 21 0,20-22 15,-21 22-15,21-21 0,-20 21 0,20-1 16,0 1-16,-21 0 0,22 21 0,-1 0 15,-21 0-15,22 0 0,-22 21 16,0 0-16,0 1 0,0-1 0,-21 0 16,0 0-16,0 21 0,0-20 0,0-1 15,0 21-15,0-21 16,0 22-16,0-22 0,0 0 0,-21 21 16,21-21-16,-21 1 0,0-1 0,21 0 15,0 0-15,0 0 16,21-42 31,0 0-47,-21 0 0,21 0 0,0-1 15,1 1-15,-1 0 0</inkml:trace>
  <inkml:trace contextRef="#ctx0" brushRef="#br0" timeOffset="170796.26">11366 11303 0,'-21'0'15,"21"21"1,-21 0-16,21 1 0,-21-1 16,0 0-16,21 21 0,-21-21 0,21 22 15,-22-1-15,1 0 0,21 1 0,-21-22 16,0 21-16,21 1 0,-21-22 15,0 21-15,21 0 0,-22-20 16,22-1-16,0 0 0,0 21 0,0-21 16,0 1-16,0-1 15,0 0-15,22-21 16,-1 0 0,-21-21-16,21 0 15,0-1-15,0 1 0</inkml:trace>
  <inkml:trace contextRef="#ctx0" brushRef="#br0" timeOffset="171031.75">11112 11663 0,'0'0'0,"0"-21"47,22 21-47,-1 0 0,0 0 0,0-21 15,21 21-15,-20 0 0,-1 0 0,21-22 16,-21 22-16,22 0 0,-22 0 16,0 0-16,0-21 0,0 21 0,0 0 15,1 0-15,-22-21 16</inkml:trace>
  <inkml:trace contextRef="#ctx0" brushRef="#br0" timeOffset="171743.73">12234 11536 0,'0'0'0,"43"0"0,41-21 16,-63 21-16,1-21 0,-1 21 16,0-22-16,0 1 0,-21 0 15,0 0 1,-21 21-16,0 0 0,-22 0 16,22 0-16,-21 0 0,0 0 15,-1 0-15,1 21 0,-22-21 0,22 21 16,0 0-16,21 1 0,-22-1 0,22-21 15,0 21-15,21 0 0,0 0 16,0 0-16,0 1 0,0-1 0,21 0 16,0 0-16,0 0 0,1-21 15,20 21-15,-21 1 0,21-22 16,1 21-16,-22-21 0,21 21 16,1-21-16,-22 21 0,21-21 0,-21 21 15,22-21-15,-22 21 0,0-21 0,0 22 16,-21-1-16,0 0 15,0 0-15,-21 0 16,0-21-16,-22 21 0,22-21 0,-21 0 16,0 0-16,-1 22 0,1-22 15,0 0-15,-1 0 0,1 0 0,0 0 16,-1 0-16,22 0 0,0 0 16,-21-22-16,20 22 0,1-21 0,0 0 15,0 21-15,21-21 16,0 0-1,21 0 1,0 21 0,0-22-16,1 1 0,-1 21 0,21 0 15,-21 0-15</inkml:trace>
  <inkml:trace contextRef="#ctx0" brushRef="#br0" timeOffset="172014.55">12827 11621 0,'0'21'47,"-21"0"-31,21 0-16,-21 0 0,21 0 0,-22 1 15,22-1-15,0 0 0,0 0 16,0 0-16,-21 0 15,21 1-15,0-1 0,0 0 16,0 0 0,43-42-1,-43 0 1</inkml:trace>
  <inkml:trace contextRef="#ctx0" brushRef="#br0" timeOffset="172200.67">12848 11494 0,'0'0'0,"0"-22"0,-21-20 31,21 63 16,21-21-47,0 21 16,0-21-16,1 0 0,-1 22 15,0-1-15</inkml:trace>
  <inkml:trace contextRef="#ctx0" brushRef="#br0" timeOffset="173051.68">13716 11621 0,'0'0'15,"0"-43"1,0 22-16,0 0 0,0 0 0,-21 0 16,0 21-16,21-22 0,-22 22 0,1 0 15,0-21-15,0 21 16,-21 0-16,20 0 0,1 0 0,-21 21 16,21-21-16,-22 22 0,22-1 0,-21 0 15,21 21-15,-22-21 0,22 22 16,-21-22-16,21 21 0,0-21 0,21 1 15,0 20-15,0-21 0,0 0 0,0 22 16,0-22-16,21 0 0,21-21 16,-21 21-16,0 0 0,22-21 0,-22 0 15,21 0-15,-21 0 0,22 0 0,-22 0 16,0 0-16,21-21 0,-20 21 16,-1-21-16,0 0 0,21 0 0,-21-1 15,-21-20-15,22 21 0,-1-21 16,0-1-16,0 22 0,0-42 15,0 20-15,1 1 0,-22-22 0,21 22 16,0-21-16,0-1 0,-21 22 0,0-1 16,21-20-16,0 42 0,-21-22 15,0 22-15,22 0 0,-22 0 0,0 0 16,-22 21 0,1 21-16,0 0 15,21 21-15,0-20 0,-21 20 0,0 0 16,21 1-16,0-1 0,0 21 0,0-20 15,0-1-15,0 0 0,-21 1 16,21-1-16,0 0 0,0-20 16,0 20-16,0-21 0,0 21 0,21-20 15,-21-1-15,21 0 0,0 0 16,0 0-16,0 0 0,1-21 0,-1 0 16,21 22-16,-21-22 0,0 0 0,22 0 15,-22 0-15,21 0 0,1 0 16,-22-22-16,21 1 0,-21 21 0,22-21 15,-22 0-15,0 0 0,21 0 16,-21-1-16,1 1 0,-1-21 0,0 21 16,0 0-16,-21-22 0,0 22 15,0 0-15,0 0 0,0 0 0,0-1 0,-21 22 16,0 0 0,0 0-16,-1 22 15,22-1-15,-21 0 0,21 21 0,-21-21 16,21 1-16,0 20 0,0-21 15,0 0-15,0 0 0,0 22 0,0-22 16,0 0-16,0 0 0,21-21 0,0 21 16,1 1-16,-1-1 0,21-21 15,-21 0-15,0 0 0,1 0 0,20 0 16,-21 0-16,0 0 0,0 0 0,1-21 16,-1 21-16,0-22 0,0 1 15,-21 0-15,21 0 0,0 0 16</inkml:trace>
  <inkml:trace contextRef="#ctx0" brushRef="#br0" timeOffset="173608.67">16214 11049 0,'0'0'0,"0"-21"0,0-43 15,0 43 1,0 0-16,0 0 0,0 0 0,0 0 16,0 42 15,0 0-31,0 0 15,-22 21-15,22 1 0,0-1 0,-21 0 16,0 1-16,21 20 0,-21-20 16,21 20-16,-21-21 0,0 1 0,21-1 15,-22 0-15,22-20 0,-21 20 16,0-21-16,21 21 0,0-20 0,-21-1 16,0-21-16,21 21 0,-21 0 15,21 0-15,-22-21 31,22-21-15,0 0-16,0 0 16,0 0-16</inkml:trace>
  <inkml:trace contextRef="#ctx0" brushRef="#br0" timeOffset="173740.34">15960 11028 0,'0'0'15,"-43"-21"-15,22-127 16,21 126 0,21 1-16,0 0 0,1 0 0</inkml:trace>
  <inkml:trace contextRef="#ctx0" brushRef="#br0" timeOffset="173955.78">16341 10605 0,'84'0'16,"-168"0"-16,211 0 0,-85 21 0,21 0 0,-41 0 15,20 0-15,0 0 0,-21 22 16,1-1-16,-1-21 0,-21 22 0,0-1 15,0-21-15,0 21 0,-43 1 0,22-22 16,-21 21-16,-22-21 0,22 22 16,-21-22-16,-1 21 0,1-21 15,-1 1-15,22-1 0,-22 0 0,22 0 16,0 0-16,20-21 0,-20 21 16,21-21-16,21 22 15,21-22 1,0 0-16,0 0 0,1 0 0,-1 0 15,21 0-15,-21 0 0,22-22 0</inkml:trace>
  <inkml:trace contextRef="#ctx0" brushRef="#br0" timeOffset="174376.7">16531 11324 0,'-21'0'16,"21"-21"-1,0 0 1,21 21-16,0 0 16,0-21-16,22 21 0,-22 0 0,0-21 15,21 21-15,-20 0 0,20 0 16,-21 0-16,0 21 0,0 0 0,22 0 16,-22 0-16,-21 0 0,21 22 0,0-22 15,-21 0-15,0 21 0,0-20 16,0-1-16,0 0 0,0 0 0,-21 21 15,0-20-15,0-22 0,21 21 16,-21 0-16,-1-21 0,1 21 16,0-21-16,0 0 15,21-21 1,0 0 0,21 0-16,0-1 0,-21 1 15,21 0-15,1 0 0,-22-21 0,21 20 16,0-20-16,0 21 0,0-21 15,-21 20-15,21 1 0,1 0 0,-1 0 16,0 0-16,-21 0 0,0-1 16,0 1-16,0 0 15,-21 0-15</inkml:trace>
  <inkml:trace contextRef="#ctx0" brushRef="#br0" timeOffset="174687.55">16383 10795 0,'0'0'0,"0"-21"0,0 0 16,0 0-16,0-1 15,-21 22-15,0 0 16,-1 0-16,1 0 0,0 0 0,-21 0 16,21 0-16,-22 22 0,22-22 0,-21 21 15,21 21-15,-1-21 0,1 0 16,-21 22-16,42-22 0,-21 0 0,21 21 16,-21-20-16,21 20 0,0-21 0,0 0 15,0 22-15,21-22 16,21 0-16</inkml:trace>
  <inkml:trace contextRef="#ctx0" brushRef="#br0" timeOffset="175040.19">17632 11134 0,'0'0'0,"-21"0"0,-85 21 31,85 0-31,-22 0 0,22 0 16,0 1-16,-21-1 0,20 21 0,1-21 15,0 22-15,-21-22 0,21 21 0,-1-21 16,22 22-16,0-22 0,0 0 15,0 0-15,0 21 0,0-20 0,0-1 16,22 0-16,-1 0 0,0-21 16,0 0-16,0 21 0,22-21 15,-22 0-15,21 0 0,-21 0 0,22 0 16,-1 0-16,-21-21 0,21 21 0,-20-21 16,20 0-16,-21 0 15</inkml:trace>
  <inkml:trace contextRef="#ctx0" brushRef="#br0" timeOffset="175180.7">17759 11367 0,'0'-43'15,"0"86"-15,0-107 0,0 22 0,-21 21 0,-1-1 16,1 1-16,0 0 0,-21 0 0,21 0 16,-1 21-16,1 0 0,-21 0 15,21 0-15,0 0 0,-1 0 0,1 0 16,0 0-16,21 21 0,0 0 16,21-21-1,0 0-15,22 0 0,-22 0 16</inkml:trace>
  <inkml:trace contextRef="#ctx0" brushRef="#br0" timeOffset="175707.65">18436 10837 0,'0'0'15,"-21"0"-15,0 0 16,0 0-16,-22 0 0,22 22 0,0-1 15,0 0-15,0 0 0,-1 21 0,1-20 16,0 20-16,21 0 0,-21 1 16,21-22-16,-21 21 0,21 0 0,0 1 15,-21-1-15,21-21 0,0 22 16,-22-22-16,22 21 0,0-21 16,0 0-16,0 1 0,0-1 0,0 0 15,0 0-15,0-42 47,-21 21-47,21-21 0,0 0 0,0-1 16,0 1-16,0 0 15,0 0-15,21 0 0,1 0 0,-1-1 16,0 1-16,0 0 0,21 0 0,-20 0 16,20 0-16,0 21 0,1 0 15,-22 0-15,21 0 0,0 0 16,1 0-16,-22 0 0,21 21 0,-21 0 15,1 0-15,-1 21 0,0-20 16,-21-1-16,0 21 0,0-21 0,0 0 16,0 1-16,-21 20 0,-22-21 0,22 0 15,-21 0-15,0 1 0,-1-1 16,1-21-16,0 21 0,-1 0 0,1-21 16,0 0-16,-1 21 0,22-21 0,0 0 15,-21 0-15,20 0 16,1 0-16,0 0 15,21-21-15,0 0 16</inkml:trace>
  <inkml:trace contextRef="#ctx0" brushRef="#br0" timeOffset="176024.73">17674 11282 0,'0'0'16,"21"0"15,0 0-31,1 0 0,-1 0 16,0 0-16,21 21 0,-21 0 0,1-21 16,20 21-16,-21 1 0,0-1 15,0 0-15,1 0 0,-1 0 0,-21 22 16,0-22-16,0 0 0,0 0 0,-21 0 15,-1 22-15,1-22 0,0 0 16,0 0-16,-21 0 0,20 0 0,1-21 16,0 22-16,0-1 0,0-21 0,0 0 15,21 21-15</inkml:trace>
  <inkml:trace contextRef="#ctx0" brushRef="#br0" timeOffset="176364.39">19156 10647 0,'0'0'16,"0"-21"-16,0 42 15,0 21 1,0-21-16,-21 22 0,21-22 16,-22 21-16,22 1 0,-21-1 15,21 0-15,0 22 0,-21-22 0,0 0 16,21 22-16,-21-22 0,21 22 0,0-22 16,-21 0-16,21 1 0,-22-1 15,22 0-15,-21-20 0,21 20 0,0-21 16,0 0-16,0 0 0,0 1 0,0-1 15,21-21 1,1 0 0,-1 0-16,0-21 15</inkml:trace>
  <inkml:trace contextRef="#ctx0" brushRef="#br0" timeOffset="177508.47">19283 11430 0,'0'21'16,"21"-21"15,0 0-31,0 0 16,0 0-16,1 0 0,-1 0 0,0-21 16,21 21-16,-21-21 0,22 21 15,-22-21-15,21 0 0,-21 21 16,1-22-16,-1 1 0,-21 0 0,0 0 15,0-21-15,0 20 0,0 1 16,0 0-16,-21 21 16,-1 0-16,1 0 0,0 0 0,-21 21 15,21-21-15,-1 21 0,-20 1 0,21 20 16,0-21-16,0 21 0,-1-20 16,1 20-16,0 0 0,0-21 0,21 1 15,0 20-15,0-21 0,0 0 0,0 0 16,0 1-16,21-1 0,0 0 15,0-21-15,22 0 0,-22 21 16,21-21-16,22 0 0,-1 0 0,1 0 16,-1 0-16,-20 0 0,20 0 0,-21-21 15,1 21-15,-1-21 0,-21 0 16,22-22-16,-22 22 0,0 0 0,0-21 16,0-1-16,-21 22 0,0-21 0,21-1 15,-21 22-15,22 0 0,-22-21 16,0 21-16,0-1 0,0 1 15,0 42 1,-22 1 0,22-1-16,-21 21 0,21-21 0,0 0 15,0 1-15,-21 20 0,21-21 16,-21 0-16,21 22 0,0-22 16,-21 0-16,21 0 0,0 0 0,0 0 15,0 1-15,0-1 0,0 0 0,-21 0 16,21 0-16,-22-21 15,22-21 17,0 0-17,0 0-15,0 0 0,0-1 16,22-20-16,-1 21 0,0-21 0,0-1 16,0 22-16,0-21 0,22-1 15,-22 1-15,0 21 0,21-21 16,-20 20-16,20 1 0,-21 21 0,0-21 15,0 21-15,1 0 0,-1 0 16,-21 21-16,21-21 0,-21 21 16,0 1-16,0-1 0,0 0 0,0 21 15,21-21-15,-21 1 0,0-1 16,0 0-16,0 0 0,0 21 0,0-20 16,0-1-16,0 0 0,0 0 0,0 0 15,0 0-15,0 1 16,0-1-1,-21-21-15,21-21 32,-21-1-17,21 1-15,0 0 0,0-21 16,21 21-16,0-22 0,0 22 0,0-21 16,22-1-16,-1 1 0,0 0 15,1-1-15,-1 1 0,22 0 0,-22 21 16,0-1-16,1 1 0,-1 0 0,0 21 15,-21 0-15,22 0 0,-22 0 16,0 0-16,0 21 0,0 0 0,-21 1 16,0 20-16,22-21 0,-22 21 15,0 1-15,0-1 0,0-21 16,0 22-16,0-1 0,0-21 0,0 21 16,0-20-16,-22-1 0,22 0 0,-21 0 15,21 0-15,-21 0 0,0 1 16,0-22-16,21 21 15,-21-21-15,-1 0 32,22-21-32,0-1 15,0 1-15,0 0 16</inkml:trace>
  <inkml:trace contextRef="#ctx0" brushRef="#br0" timeOffset="184567.8">1820 13864 0,'0'0'0,"-21"-63"32,21 42-32,0-1 31,21 22-31,0 0 0,1 0 15,-1 0-15,0 0 16,0 0-16,0 0 0,0 0 0,1 0 16,-1 0-16,0 0 15,0 0-15,21 0 0,-20 0 0,-1 0 16,0 0-16,21 0 0,-21 0 16,1 0-16,-1-21 0,-42 0 46,-1 21-46,1 0 16,0 0-16,-21 0 0,-1 0 0,22 0 16,-21 0-16,21 0 0,0 0 15,-1 0-15,1 0 0,-21 0 0,0-21 16,20 21-16,-20 21 0,21 0 16,-21-21-16,20 21 0,1 1 15,0-1-15,0 0 0,0 0 16,0 0-16,-1 0 0</inkml:trace>
  <inkml:trace contextRef="#ctx0" brushRef="#br0" timeOffset="184987.69">1566 13991 0,'0'0'16,"21"0"-1,1-21 1,-1 21-16,0 0 16,0-21-16,0 21 0,0 0 15,1 0-15,-1 0 0,0-21 16,0 21-16,21 0 0,-20 0 0,-1 0 15,63 0-15,-41 0 16,-22 0-16,0 0 0,21 0 0,-20 0 16,-1 0-16,21 21 15,-21 0-15,0-21 0,1 21 16,-1 0-16,-21 22 0,0-22 16,0 0-16,0 0 0,0 0 0,-21 22 15,-1-22-15,1 0 0,0 0 16,0 0-16,-21 1 0,20-1 15,1-21-15,-21 21 0,21 0 0,-22-21 16,1 0-16,21 0 0,0 0 16,-106 21-16,42-63 15,64 42-15,0-21 0,0 21 16,-22-21-16,22 21 0,0-22 16,0 22-16,0-21 0,-22 0 15,22 21-15,42 0 16,0 0-1,1 0-15,-1-21 0,21 21 16,-21 0-16,22 0 0,-1-21 0,-21 0 16,21 21-16,-20-22 0</inkml:trace>
  <inkml:trace contextRef="#ctx0" brushRef="#br0" timeOffset="185748.48">3069 13801 0,'0'0'0,"-21"0"16,0 0-16,0 0 0,-1 21 16,1-21-16,0 21 0,0-21 0,0 21 15,0 0-15,-1 1 0,1-1 16,0 0-16,0 0 0,21 0 0,-21 22 15,0-22-15,21 0 16,0 0-16,0 21 0,0-20 0,0-1 16,0 0-16,0 0 0,0 0 15,0 0-15,0 1 0,0-1 16,21-21-16,0 0 0,-21 21 16,21-21-16,0 0 0,0 0 15,1 0-15,-1-21 16,-21 0-16,21-1 0,0 1 15,-21 0-15,0-21 0,0-1 16,21 22-16,0 0 0,1 0 0,-22 0 16,21-22-16,0 22 0,0 0 0,-21-21 15,42 21-15,-20-22 16,-1 22-16,0 0 0,21 0 0,-21 21 16,22 0-16,-22 0 0,0 0 15,0 0-15,0 0 0,1 21 0,-1 0 16,-21 0-16,21 0 0,-21 22 15,0-22-15,0 21 0,0-21 0,-21 1 16,0 20-16,21-21 0,-22 21 16,22-20-16,0 20 0,0 0 0,0-21 15,0 1-15,0-1 0,0 0 16,0 0-16,22 0 0,-1 0 0,0-21 16,0 0-16,21 0 0,-42-21 15,43 21-15,-1 0 16,0-42-16,-20 21 0,20 0 0,21-1 15,-20 1-15,-1 0 0,-21 0 16,0 0-16,-21 0 0,0-1 0,0 1 16,0 0-16,0 0 0,0-21 0,0 20 15,0-20-15,0 0 0,-21 21 16,-21-1-16,21-20 0,0 42 0,-22-21 16,22 21-16,-21 0 0,-1 0 15,22 0-15,-21 0 0,21 21 0,-22-21 16,22 21-16,0 0 0,0 1 15,21-1-15,-21 21 0,21-21 16,0 0-16,0 1 0,21-1 16,0-21-16,0 21 0,0-21 0,22 0 15,-22 0-15,21 0 0</inkml:trace>
  <inkml:trace contextRef="#ctx0" brushRef="#br0" timeOffset="186536.7">5419 13970 0,'-85'0'15,"64"0"-15,0 0 16,-1 0-16,1 0 16,21-21-16,-21 21 0,0 0 15,0 0-15,21-21 0,-21 21 16,42 21 31,0-21-47,21 0 0,1 0 15,-1 0-15,0 0 0,22 0 16,20 0-16,-20 0 0,21 0 0,-1 0 16,1 0-16,0 0 0,20 0 0,-20 0 15,0-21-15,-1 21 0,-20-21 16,21 21-16,-22-22 0,1 22 0,-22 0 16,0-21-16,1 21 0,-22 0 15,0-21-15,0 21 0,-21-21 16,0 0-16,0 0 0,-21-1 0,0 22 15,-22-21-15,22 0 0,-21 0 16,0 0-16,-22 0 0,22-1 16,-1 22-16,1-21 0,0 21 15,21 0-15,-22 0 0,22-21 0,-21 21 16,21 0-16,-1 0 16,22 21-1,22 0 1,-1-21-16,0 0 0,0 0 15,0 0-15,22 0 0,-1 0 0,0 0 16,1 0-16,-1 0 0,0 0 16,22 0-16,-22 0 0,0 0 0,1 0 15,-1 0-15,0 0 0,-20 0 16,20 0-16,-21 22 0,-21-1 16,0 0-16,0 0 15,0 0-15,-21 0 0,0 1 16,0 20-16,-1-21 0,-20 0 0,0 22 15,-1-22-15,1 0 0,0 21 0,-1-21 16,22 1-16,-21-1 0,21 0 16,0 0-16,-1 0 0,22 0 0,-21-21 15,21 22-15,-21-22 0,21 21 16,21-21 0,0 0-16</inkml:trace>
  <inkml:trace contextRef="#ctx0" brushRef="#br0" timeOffset="187083.7">8107 13420 0,'0'0'0,"0"-21"0,0-64 16,0 64-16,0 0 16,0-1-16,0 44 46,0 20-46,0-21 0,0 43 0,0-22 16,0 21-16,0 1 0,0-1 0,0 1 16,0 21-16,0-22 0,-21 1 15,-1-1-15,22-21 0,0 22 0,-21-22 16,0 1-16,21-1 16,-21-21-16,21 21 0,0-20 0,0-1 15,0 0-15,-21-21 0,-22-21 31,43 0-31,0-1 0,0 1 16</inkml:trace>
  <inkml:trace contextRef="#ctx0" brushRef="#br0" timeOffset="187163.7">7810 13610 0,'0'0'0,"0"-63"0</inkml:trace>
  <inkml:trace contextRef="#ctx0" brushRef="#br0" timeOffset="187455.75">7726 13250 0,'21'-42'15,"21"21"1,-21 21-16,22-21 0,-1 0 0,0-1 16,1 1-16,-1 21 0,22 0 15,-22 0-15,21 0 0,-20 21 0,-1 1 16,0-1-16,22 0 0,-43 21 16,21 1-16,-20-22 0,20 42 0,-42-20 15,0-1-15,0 0 0,0 1 0,-21-1 16,0 0-16,-22 1 0,22-1 15,-21 0-15,-1-21 0,22 22 0,-21-22 16,0 0-16,20 0 0,-20 0 16,21-21-16,0 22 0,0-22 0,-1 0 15,22-22 17,0 1-17,22 21-15,-1-21 16,-21 0-16,21 21 0,-21-21 0,21 21 15,-21-21-15,0-1 0,21 22 0</inkml:trace>
  <inkml:trace contextRef="#ctx0" brushRef="#br0" timeOffset="187608.24">8530 13822 0,'-21'0'16</inkml:trace>
  <inkml:trace contextRef="#ctx0" brushRef="#br0" timeOffset="187944.48">8530 13695 0,'0'0'16,"21"0"-16,0-21 0,1 21 15,-1 0-15,0 0 0,0 0 16,21 0-16,-20 0 0,20 21 0,0 0 15,-21 0-15,22 0 16,-1 1-16,-21-1 0,0 21 0,1-21 16,-1 22-16,-21-22 0,21 21 0,-21-21 15,0 0-15,0 22 0,0-22 16,-21 0-16,0 0 0,-22 0 0,22 1 16,0-1-16,0 0 0,0-21 15,-1 0-15,1 21 0,0-21 0,0 0 16,21-21-1,0 0-15,0 0 0,0-1 16,0 1-16,21 0 0,0 0 0,-21-21 16,21 20-16,1-20 15,-1 0-15,0 21 0,0-22 0,21 1 16,-20 21-16,-1-22 0,21 22 0,-21 0 16,22 0-16,-22 0 0,21 0 15,-21 21-15,0 0 0,1 0 0,-1-43 16,0 43-16,0 0 0,0 0 15</inkml:trace>
  <inkml:trace contextRef="#ctx0" brushRef="#br0" timeOffset="188312.79">9673 13674 0,'0'0'0,"0"21"0,0 0 16,0 0-1,-21 0-15,0 1 0,0-1 16,-1 0-16,22 21 0,-21-21 15,0 1-15,0 20 0,21-21 0,0 0 16,-21 0-16,21 1 0,0-1 0,0 0 16,0 0-16,0 0 15,0 0-15,21-21 0,0 0 16,0 0-16,0 0 0,1 0 16,20 0-16,0-21 0,1 0 0,20 21 15,-21-21-15,1 0 0,-1 0 0,0-1 16,1-20-16,-22 21 15,0-21-15,0 20 0,-21-20 0,0 0 16,0-1-16,-21 1 0,0 21 0,0-21 16,-22 20-16,1 1 0,0 0 15,-1 0-15,1 21 0,0 0 0,-1 0 16,22 0-16,-21 0 0,21 0 16,0 0-16,-1 21 0,22 0 15,43-21 1,-1 0-16</inkml:trace>
  <inkml:trace contextRef="#ctx0" brushRef="#br0" timeOffset="188832.24">10604 13272 0,'0'0'0,"0"-22"15,-21 22 1,0 0-16,21 22 15,-21-1-15,0 0 0,21 21 0,-21-21 16,-1 22-16,22-1 0,0 22 16,-21-22-16,21 0 0,-21 1 0,21 20 15,-21-21-15,21 1 0,0-1 16,0-21-16,0 22 0,0-22 16,0 21-16,0-21 0,0 0 0,0 1 0,0-1 15,-21-42 16,21-1-15,0 1-16,0 0 0,0 0 16,0 0-16,0 0 0,0-22 0,21 22 15,0-21-15,0-1 0,0 22 16,1-21-16,20 21 0,-21 0 0,21-22 16,1 22-16,-1 21 0,0 0 0,1 0 15,-1 0-15,0 0 0,1 0 16,-1 21-16,-21 0 0,0 1 0,1-1 15,-22 0-15,0 21 0,0-21 16,0 22-16,-22-22 0,1 0 16,-21 21-16,0-20 0,-1-1 0,1 21 15,0-21-15,-1 0 0,1 1 16,21-22-16,-22 21 0,1 0 0,21-21 16,0 0-16,0 0 0,-1 0 0,1 0 15,21-21 1,0 0-16,0-22 15,21 22-15,22 0 0,-22-21 0</inkml:trace>
  <inkml:trace contextRef="#ctx0" brushRef="#br0" timeOffset="188980.64">11366 13229 0,'0'0'0,"-21"85"15,0-64 1,21 21-16,0 1 0,-21-1 0,0 0 16</inkml:trace>
  <inkml:trace contextRef="#ctx0" brushRef="#br0" timeOffset="189088.66">11049 13970 0,'85'0'16,"-170"0"-16,191 0 0,-85 21 0,-21 0 16,21 1-16,0-22 15,0 0-15,1 0 16,-1 0-16,0 0 15,0 0-15,0-22 0,0 1 16,1 0-16</inkml:trace>
  <inkml:trace contextRef="#ctx0" brushRef="#br0" timeOffset="190112.76">11536 13780 0,'21'0'31,"0"0"-16,0 0-15,0 0 16,1 0-16,20 0 0,-21-22 16,21 22-16,-20 0 0,20-21 0,-21 21 15,21-21-15,-20 0 0,-1 0 0,0 21 16,-21-21-16,0-1 0,0 1 16,0 0-16,0 0 0,0 0 0,0 0 15,-21-1-15,0 22 16,-1 0-16,1 0 0,0 0 0,0 0 15,0 0-15,0 22 0,-1-1 0,1 21 16,0-21-16,0 0 0,21 22 16,0-1-16,-21-21 0,21 22 0,-21-22 15,21 21-15,0-21 0,0 0 16,0 1-16,0-1 0,0 0 16,21 0-16,0-21 0,0 21 0,0-21 15,0 0-15,22 0 0,-22 0 16,21 0-16,1 0 0,-1 0 0,0-21 15,1 0-15,-1 21 0,0-21 0,1 0 16,-1-1-16,0 1 0,1-21 16,-1 21-16,-21-22 0,0 22 0,22-21 15,-22 21-15,-21 0 0,0-1 16,21 1-16,-21 0 0,0 0 0,0 42 31,0 0-15,0 0-16,-21 1 0,21-1 0,0 0 15,0 21-15,-21-21 0,21 1 0,-22 20 16,22-21-16,-21 0 0,21 0 16,0 1-16,0-1 0,0 0 0,-21 0 15,21 0-15,-21-21 16,21-21 15,0 0-15,0 0-16,21 0 0,0-22 15,-21 22-15,21-21 0,1 21 16,-1-22-16,0 1 0,21 0 0,-21 20 16,1-20-16,20 21 0,-21 0 15,0 0-15,0-1 0,1 22 0,-1 0 16,0 0-16,-21 22 16,21-1-16,-21 0 0,21 0 0,-21 21 15,0-20-15,0-1 0,0 21 16,0-21-16,0 0 0,0 22 0,0-22 15,0 0-15,0 0 0,0 0 0,0 1 16,0-1-16,0 0 16,-21-21 31,21-21-47,0 0 0,0-1 15,0 1-15,0 0 0,0 0 16,0-21-16,0-1 0,21 22 0,0-21 15,1-1-15,20 1 0,-21 0 0,21-1 16,22 22-16,-22-21 0,1 21 16,20 21-16,-21-21 0,1 21 0,-1 0 15,0 0-15,1 21 0,-22 0 0,0 0 16,0 0-16,-21 22 0,0-1 16,0-21-16,0 21 0,0 1 0,0-1 15,-21-21-15,0 22 16,0-22-16,0 0 0,-1 21 0,22-21 15,-21 1-15,0-22 0,21 21 0,-21 0 16,-43 0 0</inkml:trace>
  <inkml:trace contextRef="#ctx0" brushRef="#br0" timeOffset="191487.53">14753 13272 0,'0'-22'15,"0"1"-15,0 0 16,0 42 15,-21 0-31,21 22 16,-21-22-16,21 0 0,-21 21 16,-1 1-16,22-1 0,-21-21 0,0 22 15,0-1-15,0 0 0,21-21 16,-21 22-16,-1-22 0,22 0 15,0 0-15,0 0 0,-21 1 0,21-1 16,0-42 15,0-1-31,21 22 16,-21-21-16,0 0 0,22 0 16,-1-21-16,-21 20 0,21-20 0,0 21 15,-21-21-15,21 20 0,0-20 0,1 21 16,-22-21-16,21 20 0,0 1 15,0 0-15,-21 0 16,21 21 0,-21 21-16,0 0 15,0 0-15,0 1 16,0-1-16,0 0 0,0 0 16,0 0-16,0 0 0,0 1 15,21 20-15,-21-21 0,0 0 0,22 0 16,-22 1-16,0-1 15,21 0-15,-21 0 0,21-21 0,-21 21 16,21-21-16,0 0 16,0 0-1,1-21 17,-1 21 61,0-21-93,0 21 0,0 0 16,0 0-16,1-21 16,-1 21-16,0-21 0,0 21 15,0-22-15,0 22 0,1-21 16,-1 0-16,0 21 0,0-21 0,0 0 15,-21 0-15,21-1 0,1-20 0,-1 21 16,-21 0-16,0 0 0,0-1 16,21 1-16,-21 0 0,0 0 0,0 0 15,0 0 1,-21 21 0,21 21-1,-21 0-15,-1 0 0,22 0 16,-21 0-16,21 22 0,0-22 0,0 0 15,-21 21-15,21-20 0,0-1 16,0 21-16,0-21 0,0 0 16,0 1-16,0-1 0,21 0 0,0 0 15,1 0-15,20-21 16,-21 0-16,0 0 0,0 0 0,22 0 16,-22 0-16,21 0 0,-21-21 0,22 21 15,-22-21-15,21 0 0,-21 0 16,1-1-16,-1 1 0,0 0 0,0-21 15,0 21-15,-21-1 0,0-20 16,0 21-16,0 0 0,0 0 0,0-1 16,0 1-16,0 42 31,0 1-31,-21-1 16,21 0-16,-21 0 0,21 0 0,0 0 15,0 1-15,0 20 0,0-21 16,-21 0-16,21 0 0,0 1 0,0-1 15,0 0 1,42-21 0,-42-21-16</inkml:trace>
  <inkml:trace contextRef="#ctx0" brushRef="#br0" timeOffset="191860.33">15960 13166 0,'0'0'0,"0"-21"0,-64-22 32,43 43-32,0 0 0,0 21 15,21 1-15,-22-1 0,22 0 16,0 0-16,0 0 16,0 0-16,22-21 15,-1 0-15,0 0 16,0 0-16,0 0 0,22 0 15,-22 0-15,0-21 0,0 21 16,0-21-16,0 0 0,1 0 16,-22 0-16,0-1 0,0 1 0,0 0 15,0 0-15,0 0 0,0 0 16,0-1-16,-22 22 0,1 0 16,0 0-16,0 0 0,0 0 0,0 22 15,-1-1-15,1 0 16,21 0-16,-21 0 0,21 0 15,0 1-15,0-1 0,0 0 16,0 0-16,42-21 16,-20 0-16,-1 0 0</inkml:trace>
  <inkml:trace contextRef="#ctx0" brushRef="#br0" timeOffset="192148.75">16764 12933 0,'0'63'31,"-21"-41"-31,21 20 0,-21-21 0,-1 21 16,22 1-16,-21-22 0,0 21 0,21 1 16,-21-1-16,21 0 0,0-21 15,-21 22-15,0-1 0,21-21 16,-22 22-16,22-1 0,0-21 0,0 0 15,-21 0-15,21 22 0,-21-43 0,21 21 16,0 0-16,0 0 0,-21-21 16,21-21 15,0 0-31,-21 0 16</inkml:trace>
  <inkml:trace contextRef="#ctx0" brushRef="#br0" timeOffset="192796.65">16235 13356 0,'0'0'0,"21"0"31,0 0-15,0 0-16,0 0 0,22 0 16,-22 0-16,21 0 0,1 0 0,20 0 15,-21 0-15,1 0 0,20 0 0,-20 0 16,20-21-16,-21 21 0,22-21 15,-22 21-15,22-21 0,-22 0 0,0 21 16,1-22-16,-22 1 0,0 0 0,0 0 16,0-21-16,1 20 0,-22-20 15,0 21-15,0-21 0,0 20 16,0 1-16,0-21 0,0 21 16,0 0-16,0 42 15,0 0-15,-22 0 16,22 0-16,-21 0 0,21 22 15,0-22-15,-21 21 0,0 1 0,21-1 16,-21-21-16,21 21 0,0 1 0,-21-22 16,-1 21-16,22-21 0,-21 22 15,0-22-15,21 21 0,0-21 0,0 1 16,-21 20-16,21-21 0,0 0 16,-21-21-16,21 21 0,0 1 0,0-44 46,0 1-46,0 0 16,0-21-16,0 21 0,21-1 0,0-20 16,0 21-16,22-21 0,-22-1 15,21 1-15,0 0 0,22 20 0,-22-20 16,1 21-16,20 0 0,-21 0 16,1 21-16,-1 0 0,0 0 0,-20 21 15,20 0-15,-21 0 0,-21 0 0,0 22 16,0-22-16,0 21 15,0 0-15,0-20 0,0 20 0,0 0 16,0 1-16,-21-1 0,21-21 0,-21 21 16,0-20-16,21-1 0,-22 0 15,1 0-15,0 0 0,21 0 0,-21-21 16,0 0-16,0 22 0,-1-22 16,1-43-16,21 22 15,0 0-15</inkml:trace>
  <inkml:trace contextRef="#ctx0" brushRef="#br0" timeOffset="195216.69">19516 13208 0,'21'0'32,"0"-21"-32,0 0 15,0 21-15,0-21 0,22 21 0,-22-22 16,0 1-16,21 0 0,-20 0 16,-1 0-16,21 0 0,-21-1 0,0-20 15,1 21-15,-22 0 0,0-22 0,0 22 16,0 0-16,0 0 0,0 0 15,-43 0-15,22-1 0,-21 22 16,-1 0-16,1 0 0,0 0 16,-1 0-16,-20 22 0,21-1 0,-1-21 15,1 21-15,0 0 0,20 21 16,1-20-16,21-1 0,0 0 0,0 0 16,0 0-16,21 0 0,1 1 0,-1 20 15,21-21-15,0 0 0,1 0 16,-1 1-16,0-1 0,1 21 0,-22-21 15,21 0-15,1 1 0,-22 20 0,21-21 16,-21 0-16,0 0 0,-21 22 16,0-22-16,0 0 0,0 0 0,0 0 15,0 22-15,-21-22 16,-21 0-16,21-21 0,-22 21 0,1 0 16,-21-21-16,20 22 0,-20-22 0,-1 0 15,22 0-15,-22 0 0,1 0 16,21 0-16,-1-22 0,1 22 0,0-21 15,20 0-15,1 0 0,-21 0 16,42-22-16,-21 22 0,21-21 0,-21 21 16,21-22-16,0 22 0,0-21 0,0 0 15,0-1-15,0 1 0,0 21 16,21-22-16,0 22 0,-21 0 0,21 0 16,0 0-16,0 21 0,1 0 15,-1 0-15,0 21 16,0 0-16,0 0 0,0 22 0,1-22 15,-22 21-15,0 0 0,21-20 16,0 20-16,-21 0 0,0-21 0,21 22 16,0-1-16,0 0 0,1-20 0,-1 20 15,0-21-15,0 0 0,21 0 16,-20 1-16,20-1 0,0-21 0,-21 0 16,22 21-16,-1-21 0,0 0 15,1 0-15,-1 0 0,0-21 0,1 0 16,-1 21-16,0-43 0,-20 22 0,20 0 15,0 0-15,-21-22 16,22 22-16,-22-21 0,21 0 0,-21 20 16,1-20-16,-22 21 0,0-21 0,21 20 15,-21 1-15,0 0 16,-21 21-16,-1 0 16,1 21-16,0-21 0,0 21 15,21 1-15,-21-1 0,0 0 16,-1 21-16,22-21 0,0 1 0,0-1 15,-21 0-15,21 21 0,0-21 16,0 1-16,0-1 0,0 0 0,0 0 16,0 0-16,21 0 0,-21 1 0,22-22 15,-1 0-15,21 21 16,-21-21-16,0 0 0,22 0 0,-22 0 16,21 0-16,-21-21 0,22 21 0,-22-22 15,21 1-15,1 0 0,-22 0 16,0 0-16,21-22 0,-21 22 0,1-21 15,-22 21-15,0 0 0,21-22 16,-21 22-16,0 0 0,0 0 0,0 0 16,0-1-16,-21 22 0,-1 0 15,1 0-15,0 0 0,21 22 16,0-1 0,0 0-16,0 0 0,0 0 15,0 0-15,0 1 16,0-1-16,21 0 0,0 0 0,-21 0 15,22 0-15,-1 1 0,0-1 0,0 0 16,0-21-16,0 21 0,1 0 16,-1-21-16,0 0 0,0 21 0,0-21 15,22 0-15,-22 0 0,0 0 16,0 0-16,21 0 0,-20 0 0,-1-21 16,0 0-16,0 21 0,0-21 0,-21 0 15,21-22-15,1 22 0,-22 0 16,21 0-16,-21-21 0,21 20 0,0-20 15,-21 21-15,21 0 0,-21 0 16,21-1-16,-21 1 0,0 42 31,0 1-15,0-1-16,0 0 0,0 21 16,0-21-16,0 1 0,-21-1 0,21 0 15,0 0-15,0 0 0,0 0 16,0 1-16,0-1 0,0 0 0,0 0 15,21-21-15,1 21 0,-1-21 0,0 0 16,21 0-16,-21 0 0,1 0 16,-1 0-16,21 0 0,-21 0 0,0 0 15,22-21-15,-22 0 0,0 0 0,21 0 16,-20-1-16,20 1 16,-21 0-16,0-21 0,0 21 0,22-1 15,-22 1-15,-21 0 0,21 0 0,0 0 16,-21 0-16,21 21 0,-42 21 47,0-21-47,21 21 0,-21 0 0,21 0 15,0 0-15,-21 1 0,21 20 0,0-21 16,0 0-16,0 0 0,0 1 16,0-1-16,0 0 0,0 0 0,21 0 15,0 0-15,0 1 0,0-1 16,22-21-16,-22 21 0,0-21 15,21 0-15,-20 0 0,-1 0 0,0 0 16,21 0-16,-21 0 0,1-21 0,20 21 16,-21-21-16,0-1 0,0 1 15,1 0-15,-1 0 0,0-21 0,0 20 16,0-20-16,0 0 0,-21 21 16,0-22-16,22 1 0,-22 21 0,0 0 15,21-22-15,-21 22 0,0 0 16,-21 21-1,-1 0-15,1 21 0,0 0 16,21 0-16,-21 1 0,0-1 16,21 0-16,0 0 0,0 21 15,-21-20-15,21-1 0,0 0 0,0 0 16,0 0-16,0 0 0,0 1 0,0-1 16,21-21-16,0 21 0,0 0 15,0-21-15,0 0 0,1 0 0,-1 0 16,0 0-16,21 0 0,-21 0 15,1 0-15,20-21 0,-21 0 0,0 0 16,22-1-16,-22 1 0,0 0 0,0 0 16,0 0-16,0-22 15,1 22-15,-1-21 0,-21 21 0,0-22 16,21 22-16,-21 0 0,0 0 0,0 0 16,-21 21 15,21 21-16,0 0 1,21-21 0,0 0-16,0 0 15,0 0-15,1 0 0,-1 0 0,0 0 16,21 0-16,-21 0 0,1 0 16,20 0-16,-21 0 0,0 0 15,0 0-15,-21 21 16,0 0-16,0 1 15,0-1-15,0 0 0,-21 0 16,21 0-16,-21 0 0,21 1 0,-21-1 16,0 0-16,21 0 0,0 0 15,0 0-15,0 1 0,-21-1 0,21 0 16,0 0-16,0 0 16,0 0-16,0 1 0,21-22 15,0 21-15,0-21 16,0 0-16,0 0 0,1 0 15,-1 0-15,0 0 0,0 0 16,21 0-16,1 0 0</inkml:trace>
  <inkml:trace contextRef="#ctx0" brushRef="#br0" timeOffset="196976.71">24913 13081 0,'-21'0'16,"42"0"30,0-21-46,0 21 16,22-21-16,-22 21 0,0-21 0,0 21 16,0-22-16,1 1 0,-22 0 15,-22 21 1,1 0-16,-21 0 16,21 0-16,-22 0 0,1 0 0,0 21 15,-1 0-15,1-21 0,21 22 16,-21-1-16,20 0 0,1 0 15,0 0-15,21 0 0,0 1 16,0-1-16,0 0 0,0 0 16,0 0-16,0 0 0,21 1 15,0-22-15,22 21 0,-22 0 0,0 0 16,21 0-16,-20 0 0,20 1 0,-21-1 16,21-21-16,-20 21 0,-1 0 15,0 0-15,-21 0 0,21 1 16,-21-1-16,0 0 15,-21-21-15,0 21 16,0-21-16,-22 21 0,22-21 0,-21 0 16,-1 0-16,1 0 0,0 0 15,-1 0-15,22 0 0,-21 0 0,0-21 16,-1 21-16,22-21 0,-21 0 16,21 0-16,-22 21 0,22-22 0,0 1 15,21 0-15,0 0 0,0 0 0,-21 0 16,21-1-16,0 1 0,0 0 15,0 0-15,0 0 0,21 21 16,0 0-16,0 21 16,0 0-1,1 0-15,-1 0 16,-21 1-16,21-1 0,0-21 0,0 21 16,22 0-16,-22 0 0,21 0 15,0-21-15,1 22 0,-1-1 0,0-21 16,1 0-16,-1 21 0,0-21 15,22 0-15,-22 0 0,-21 0 0,22 0 16,-1 0-16,0-21 0,-20 0 0,-1 21 16,21-22-16,-21 1 0,0 0 15,1 0-15,-1 0 0,0-22 0,0 22 16,0 0-16,0 0 0,1-21 0,-1 20 16,0 22-16,-21-21 0,0 0 15,21 21-15,-21 21 31,0 0-31,-21-21 0,21 22 0,-21-1 16,21 0-16,-21 0 0,21 0 0,-22 0 16,22 1-16,0-1 0,0 0 15,0 0-15,0 0 0,0 0 0,22 1 16,20-1-16,-21 0 0,0-21 0,22 21 16,-1 0-16,21-21 0,-20 0 15,-1 21-15,22-21 0,-22 0 0,21 0 16,-20 0-16,-1 0 0,22 0 15,-22-21-15,0 0 0,1 0 16,-1 0-16,-21 0 0,21-1 0,-20-20 16,-1 21-16,0-21 0,0-1 15,-21 22-15,21-21 0,-21 21 0,0-22 16,0 22-16,0 0 0,0 0 0,-21 21 16,0 0-16,0 0 0,-22 0 15,22 0-15,-21 0 0,21 0 0,-22 21 16,22 0-16,-21 0 0,21 0 0,-22 1 15,22-1-15,0 0 0,0 0 16,21 0-16,-21 0 0,21 1 0,0-1 16,0 0-16,0 0 0,0 0 15,21 0-15,0-21 0,0 22 16,0-1-16,22-21 0,-22 0 0,0 0 16,0 0-16,0 0 0,22 0 15,-22 0-15,0 0 0,0 0 0,0-21 16,1-1-16,-1 1 0,0 0 0,0 0 15,0-21-15,-21 20 0,21-20 16,1 21-16,-22-21 0,21-22 0,0 22 16,-21-1-16,21-20 0,0-1 15,0 1-15,-21 21 0,22-22 0,-1 22 16,-21-1-16,21 22 0,-21 0 0,0 0 16,0 0-16,-21 42 15,0 0 1,-1 21-16,22-20 0,-21 20 0,0 0 15,0 1-15,21-1 0,-21 21 16,21-20-16,-21-1 0,21 0 0,-22 1 16,22-22-16,0 21 0,0 1 0,0-22 15,0 21-15,0-21 0,0 0 16,0 1-16,0 20 0,22-21 0,-1-21 16,0 21-16,0 0 0,0-21 15,0 0-15,1 0 0,20 0 0,-21 0 16,21 0-16,1 0 0,-22 0 0,21 0 15,1-21-15,-22 0 16,21 0-16,-21 0 0,22 0 0,-22-22 16,21 22-16,-21 0 0,0-21 0,1 20 15,-22 1-15,0 0 0,0 0 16,0 0-16,0 0 0,-22 21 16,-20 0-16,21 0 15,-21 21-15,20 0 0,-20 0 0,0 0 16,21 0-16,-1 1 0,-20-1 0,42 0 15,-21 0-15,21 0 0,0 0 16,0 1-16,0-1 0,0 0 0,21 0 16,0 0-16,0-21 0,1 0 15,20 0-15,-21 0 16,21 0-16,1 0 0,-1 0 0,-21 0 16,22 0-16,-1 0 0,0 0 0,1 0 15,-1-21-15,-21 0 0,0 21 16,0-21-16,1 21 0,-1-21 0,-21-1 15,21 22-15,-21-21 0,0 0 16,0 0-16,0 0 0,0 0 0,0-1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24:41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8932 953 0,'0'0'0,"21"0"15</inkml:trace>
  <inkml:trace contextRef="#ctx0" brushRef="#br0" timeOffset="1369.52">8022 339 0,'0'0'0,"0"-21"16,0-1-16,-21 1 0,0 0 16,21 42 30,0 0-30,0 22-16,0-22 0,0 21 16,0 1-16,0-1 0,0 0 0,0 1 15,0-1-15,-21 21 0,21-20 16,-22 20-16,22-20 0,0 20 0,0-21 16,-21 22-16,21-22 0,-21 1 15,21-22-15,-21 21 0,21-21 0,-21 0 16,21 1-16,0-1 0,0-42 47,0-1-47,0 1 15,0 0-15,0-21 0,0 21 16,0-22-16,0 22 0,0-21 0,21-1 16,-21 1-16,21 0 0,0 21 15,0-22-15,1 22 0,20-21 0,-21 21 16,21-1-16,-20 1 0,20 21 15,-21 0-15,21 0 0,-20 0 0,-1 0 16,21 0-16,-21 0 0,0 21 16,1 22-16,-1-22 0,0 0 0,-21 21 15,0-20-15,0 20 0,0 0 16,0 1-16,0-22 0,0 21 0,0 0 16,-21-20-16,0-1 0,21 0 15,-22 21-15,22-21 16,-21 1-16,21-1 0,-21-21 15,0 0 1,21-21 0,-21-1-16,21 1 15</inkml:trace>
  <inkml:trace contextRef="#ctx0" brushRef="#br0" timeOffset="1733.53">8932 233 0,'-21'21'31,"21"0"-31,-21 0 15,21 1-15,-21 20 0,21-21 16,0 21-16,0 1 0,0-1 0,-21 0 16,21 1-16,-22-1 0,22 0 15,-21 1-15,21-1 0,0 0 16,0 1-16,-21-1 0,21 0 16,0-20-16,0 20 0,0-21 0,0 0 15,0 0-15,0 1 0,0-1 16,0 0-16,21-21 15,0 0-15,1 0 16,-1-21-16,0 0 0,0 21 16,0-22-16</inkml:trace>
  <inkml:trace contextRef="#ctx0" brushRef="#br0" timeOffset="2082.13">9419 169 0,'0'0'15,"0"-21"-15,0 42 16,-21-21 0,21 22-16,-21 20 0,21-21 0,0 21 15,0-20-15,-21 20 0,21 0 16,-22 1-16,22-1 0,0 0 0,0 1 15,-21 20-15,21-21 0,-21 1 16,0-1-16,21 0 0,0 1 16,0-1-16,0-21 0,0 22 0,0-22 15,0 21-15,0-21 0,0 0 16,0 1-16,21-22 16,0 0-16,0 0 15,1 0-15,-1 0 0,0 0 16,0-22-16,0 1 0,0 0 15,1 0-15</inkml:trace>
  <inkml:trace contextRef="#ctx0" brushRef="#br0" timeOffset="2445.4">9821 635 0,'0'21'31,"0"0"-15,-21 1-16,21-1 0,-21 0 15,21 21-15,-21 1 0,21-1 0,0 0 16,-21 1-16,-1-1 0,1 21 16,21-20-16,0 20 0,-21-20 0,0 20 15,21-21-15,-21 22 0,0-1 16,21-20-16,0 20 0,-85 43 15,85-42-15,0-22 0,0 21 16,0-20-16,0-1 0,0 0 0,0 1 16,0-22-16,0 0 0,0 0 15,0 0-15,0 1 0,-21-22 16,21-22 0,21 1-1,0-21-15,0 21 0,-21-22 16,21 22-16,1-21 0,-1-22 0</inkml:trace>
  <inkml:trace contextRef="#ctx0" brushRef="#br0" timeOffset="2745.46">9800 1037 0,'0'-42'16,"0"84"-16,0-126 0,0 41 0,0 1 0,-21 0 15,21-1-15,-42 22 0,42 0 0,0 0 16,0 0-16,21-1 0,0 1 0,0 0 15,0 21-15,22-21 0,-22 21 16,21-21-16,-21 21 0,22 0 0,-22 0 16,21 21-16,-21 0 0,22 0 15,-22 0-15,0 1 0,0-1 16,-21 21-16,0-21 0,0 22 0,0-1 16,0-21-16,0 21 0,-21-20 15,0 20-15,0-21 0,-1 0 0,1 0 16,0 1-16,0-22 0,-21 21 15,20-21-15,1 0 0,0 0 0,0 0 16,0 0-16,0 0 16,-1-21-16,1-1 0,21 1 15</inkml:trace>
  <inkml:trace contextRef="#ctx0" brushRef="#br0" timeOffset="3052.57">8953 550 0,'-21'0'0,"42"0"0,-63 0 0,42-21 16,21 21 15,0 0-31,22 0 0,-22-21 0,21 21 16,1 0-16,-1 0 0,0 0 15,22 0-15,-22-21 0,0 21 0,1 0 16,-1 0-16,-21 0 0,22 0 16,-22 0-16,0 0 0,0 0 15,0 0-15</inkml:trace>
  <inkml:trace contextRef="#ctx0" brushRef="#br0" timeOffset="3860.51">11620 487 0,'0'0'16,"0"0"-16,22 0 0,-1 0 0,0-21 15,0 21-15,0-21 0,22 21 16,-22-22-16,0 22 0,21-21 0,-21 0 15,1 0-15,-1 0 0,0 21 16,0-21-16,-21-1 0,0 1 16,0 0-16,-21 21 15,0-21-15,0 21 0,-22 0 16,22 0-16,-21 0 0,-1 0 0,1 21 16,21-21-16,-21 21 0,-1-21 15,22 21-15,0 1 0,-21-1 0,20 0 16,22 0-16,0 0 15,0 0-15,0 1 0,0-1 0,0 0 16,22 0-16,-22 0 16,21 0-16,21 1 0,-21-22 15,0 21-15,22 0 0,-1 0 0,0 0 16,1-21-16,-22 21 0,21 1 16,1-1-16,-22 0 0,0 0 0,0 0 15,-21 0-15,0 1 0,0-1 16,-21 0-16,0 0 0,0 0 0,-22 0 15,1-21-15,0 22 0,-1-1 16,1-21-16,0 0 0,-1 0 0,1 0 16,21 0-16,-22 0 0,22 0 15,0-21-15,0-1 0,0 22 0,0-21 16,-1 0-16,22 0 0,0 0 16,0 0-16,0-1 0,0 1 0,0 0 15,0 0-15,0 0 0,0 0 16,0-1-16,0 1 15,22 21-15,-1-21 0,0 21 16,0-21-16,0 0 0,0 21 16,1-21-16,20 21 0</inkml:trace>
  <inkml:trace contextRef="#ctx0" brushRef="#br0" timeOffset="4157.55">12340 127 0,'0'0'0,"0"-21"16,21-21 0,-21 63 15,0 0-31,0 0 0,0 0 16,0 22-16,-21-1 0,0 0 0,0 1 15,0-1-15,-1 21 0,22-20 16,-21-1-16,0 0 0,0 1 0,0-1 15,21 0-15,0 1 0,0-22 16,0 21-16,0-21 0,0 1 0,0-1 16,0 0-16,21-21 31,0 0-31,0 0 0,-21-21 16,21 21-16</inkml:trace>
  <inkml:trace contextRef="#ctx0" brushRef="#br0" timeOffset="4369.55">12023 572 0,'0'0'0,"-22"0"0,44 0 47,-1 0-47,0 0 0,0 0 0,0-22 15,0 22-15,1 0 0,20 0 16,-21 0-16,0 0 0,22 0 0,-22 0 16,0 0-16,0-21 0,0 21 15</inkml:trace>
  <inkml:trace contextRef="#ctx0" brushRef="#br0" timeOffset="5000.63">13081 741 0,'21'-21'16,"-21"-22"-1,0 22 1,0 0-16,0 0 0,0 0 15,-21 21-15,21-21 0,-21-1 16,0 1-16,-1 0 0,1 0 16,0 21-16,-21 0 0,21-21 15,-1 21-15,-20 0 0,21 0 16,-21 0-16,-1 0 0,22 21 0,-21 0 16,21-21-16,-22 21 0,22 0 15,0 22-15,0-22 0,0 21 0,-1-21 16,1 22-16,0-22 0,21 21 15,0 1-15,0-22 0,0 21 0,0-21 16,0 0-16,0 1 0,0-1 16,0 0-16,21-21 0,0 0 0,1 0 15,-1 0-15,0 0 0,21 0 16,-21-21-16,1 21 0,20-21 0,0-1 16,-21 1-16,22 0 0,-22 0 0,0-21 15,21 20-15,-20 1 16,-1-21-16,0 21 0,-21 0 0,21-1 15,-21 1-15,21 0 0,-21 0 16,0 0-16,0 42 31,0 0-31,0 0 16,0 0-16,0 22 0,0-22 0,0 0 16,0 0-16,0 22 0,0-22 15,0 0-15,0 0 0,0 0 0,0 0 16,0 1-16,0-1 15,21-21-15,1 0 0,-1 0 16,0 0-16,0 0 16,0 0-16,0 0 0,1-21 15,-22-1-15,21 1 0</inkml:trace>
  <inkml:trace contextRef="#ctx0" brushRef="#br0" timeOffset="5973.55">13483 254 0,'0'0'0,"0"-21"0,0-21 32,0 63-32,-21 0 15,21 0-15,-21 0 16,21 22-16,0-1 0,-21 0 0,21 1 16,-22-1-16,22 0 0,-21 1 0,21-1 15,0 21-15,0-20 0,0-1 16,0-21-16,0 22 0,0-1 0,0-21 15,0 21-15,0-20 0,0-1 16,0 0-16,21-21 0,1 21 0,-1-21 16,0 0-16,0 0 15,0 0-15,0-21 0,1 0 0,-1 21 16,-21-21-16,21-22 0,0 22 0,0 0 16,-21-21-16,21 20 0,-21 1 15,0-21-15,22 21 0,-22 0 16,21-1-16,-21 1 0,21 0 15,-21 0-15,0 42 32,0 0-32,0 0 15,-21 1-15,21-1 0,0 0 0,-21 0 16,21 0-16,0 22 0,0-22 16,0 0-16,0 0 0,0 0 0,0 0 15,0 1-15,0-1 0,0 0 16,0 0-16,21-21 0,0 0 0,0 0 15,0 0-15,0 0 16,1 0-16,-1 0 0,-21-21 16,21 0-16,0 21 0,0-21 0,0-1 15,1-20-15,-1 21 0,0 0 16,0-22-16,0 22 0,0 0 0,1 0 16,-22-21-16,21 20 0,0 1 0,0 0 15,-21 42 32,0 0-47,0 1 0,-21-1 0,21 0 16,-21 0-16,21 0 0,0 22 15,0-22-15,0 0 0,0 0 16,0 0-16,0 0 0,0 1 0,0-1 16,21 0-16,0-21 0,-21 21 15,21-21-15,0 0 0,1 0 0,20 0 16,-21 0-16,0 0 0,0 0 0,22-21 15,-22 0-15,21 21 0,-21-21 16,1-1-16,20 1 0,-21-21 0,0 21 16,0 0-16,1-22 0,-1 22 15,-21 0-15,0-21 0,0 20 0,0 1 16,0 0-16,0 42 31,-21 0-15,21 1-16,-22-1 0,22 0 15,0 0-15,0 0 0,0 0 0,0 1 16,0-1-16,0 0 0,0 0 0,0 0 16,0 0-16,0 1 0,0-1 15,0 0-15,-21-21 47,0 0-31,21-21-16,-21 21 15,0-21-15,0 21 0,-1-22 16,1 1-16,0 0 0</inkml:trace>
  <inkml:trace contextRef="#ctx0" brushRef="#br0" timeOffset="6236.86">13377 445 0,'0'0'0,"0"-22"31,21 22-31,1 0 16,-1 0-16,0-21 0,21 21 16,-21 0-16,22 0 0,-1 0 0,0-21 15,-20 21-15,20 0 0,0 0 16,1-21-16,-22 21 0,0 0 0,21 0 15,-21 0-15,1 0 0,-1 0 16</inkml:trace>
  <inkml:trace contextRef="#ctx0" brushRef="#br0" timeOffset="6745.46">16277 360 0,'0'0'0,"0"-21"16,0 0-16,0-1 15,21 1-15,-21 0 16,0 0-16,0 0 0,0 0 16,0-1-16,0 1 15,0 0-15,-21 21 0,0 0 16,0 0-16,0 0 0,-1 0 15,1 0-15,0 21 0,0 0 0,-21 1 16,20-1-16,-20 21 0,21-21 0,-21 22 16,42-1-16,-22 0 0,1 1 15,0-1-15,-21 21 0,21-20 16,-1-1-16,22 0 0,-21 1 0,21-22 16,-21 21-16,21 1 0,0-22 15,0 21-15,0-21 0,0 0 0,0 1 16,21-1-16,0 0 0,1 0 15,-1-21-15,0 0 0,21 0 0,-21 0 16,22 0-16,-22 0 0,21 0 0,-21 0 16,1-21-16,20 21 0,0-21 15</inkml:trace>
  <inkml:trace contextRef="#ctx0" brushRef="#br0" timeOffset="7176.97">16595 656 0,'0'-21'0,"0"42"0,0-63 15,84 21-15,-63 21 0,-42 0 16,0-21-16,0 21 16,0 0-16,0 0 15,-1 0-15,1 21 0,0 0 16,0 0-16,0 0 0,0 0 0,-1 1 16,1 20-16,0-21 0,21 21 15,0-20-15,-21-1 0,21 21 0,0-21 16,0 0-16,0 1 0,0-1 15,21 0-15,0 0 0,0-21 16,1 21-16,-1-21 0,21 0 0,0 0 16,-20 0-16,20 0 0,-21 0 15,21 0-15,-20-21 0,20 0 0,-21 0 16,0 0-16,22-1 0,-22 1 16,-21-21-16,21 21 0,0-22 0,-21 1 15,0 21-15,0-21 0,0 20 16,0 1-16,0-21 0,0 21 0,-21 0 15,0 21-15,21-22 0,-21 22 16,-1 0-16,1 0 0,0 0 0,0 0 16,0 0-16,0 0 0,-1 0 15,1 0-15,21 22 16,0-1-16,0 0 16,0 0-16,0 0 15,21 0-15,1-21 0</inkml:trace>
  <inkml:trace contextRef="#ctx0" brushRef="#br0" timeOffset="8009.31">17378 635 0,'0'0'0,"21"0"0,-21-21 0,0 0 16,0 0-16,0-1 15,0 1-15,-21 21 16,0 0-1,-1 0-15,1 0 0,0 0 16,0 21-16,0-21 0,0 22 16,-1-1-16,1 21 0,0-21 0,0 0 15,21 22-15,-21-1 0,21-21 16,0 22-16,0-22 0,0 21 0,0-21 16,0 22-16,0-22 0,21 0 15,0 0-15,0-21 0,0 21 0,1 0 16,-1-21-16,0 0 0,0 0 15,0 0-15,0 0 16,1-21-16,-22 0 0,21 0 0,0 0 16,0 0-16,-21-1 0,21-20 15,0 21-15,1-21 0,-22-1 0,21 1 16,0 0-16,0-22 0,0 22 16,0-22-16,1 22 0,-1-22 0,-21 22 15,21-21-15,-21 20 0,21 1 16,-21 0-16,0-1 0,0 22 0,0 0 15,0 0-15,0 0 0,-21 21 16,0 21-16,21 0 16,-21 21-16,-1-21 0,1 22 0,0-1 15,21 0-15,-21 22 16,21-22-16,-21 22 0,0-22 0,21 0 16,0 1-16,0-1 0,0 0 15,0 22-15,0-43 0,0 21 0,0 1 16,0-1-16,0-21 0,21 0 15,0 22-15,0-22 0,0 0 0,0-21 16,22 21-16,-22-21 0,21 0 0,-21 0 16,22 0-16,-1 0 0,-21 0 15,22 0-15,-22 0 0,0-21 0,0 0 16,21 0-16,-20 0 0,-1-1 16,0 1-16,0-21 0,-21 21 15,21-22-15,-21 22 0,21-21 16,-21 21-16,0-22 0,0 22 0,0 0 15,0 0-15,0 0 0,-21 21 32,0 0-32,21 21 0,-21 0 0,0 0 15,0 0-15,21 22 0,0-22 16,0 21-16,0-21 0,0 1 0,0 20 16,0-21-16,0 0 0,0 0 15,0 1-15,21-1 0,0 0 0,0-21 16,0 0-16,22 21 15,-22-21-15,21 0 0,0 0 0,-20 0 16,20 0-16,0 0 0,1-21 0,-1 21 16,0-21-16,-21 0 0,1-1 15,-1 1-15,0 0 0,0 0 0,0 0 16</inkml:trace>
  <inkml:trace contextRef="#ctx0" brushRef="#br0" timeOffset="8969.49">8128 1355 0,'0'0'0,"0"21"16,0 0 0,0 0-16,0 0 31,21-21-31,0 0 0,0 0 0,1 0 15,-1 0-15,21 0 0,-21 0 0,22 0 16,20 0-16,-21 0 0,43 0 16,-21 0-16,20 0 0,22 0 0,-21 0 15,42-21-15,-21 21 16,21-21-16,21 21 0,21-21 0,0 21 16,-20 0-16,41-21 0,22 0 0,-22 21 15,1 0-15,-22 0 0,22 0 16,-1 0-16,22 0 0,-22 0 0,22 0 15,-22 0-15,22 0 0,0 0 0,-1 0 16,-20 0-16,-1 0 0,1 0 16,-1 0-16,22 0 0,-21 0 0,-1 0 15,-21 0-15,22 0 0,-1 0 16,1 0-16,21 0 0,-22 0 0,-21 0 16,22 0-16,-22 0 0,22 0 15,-22 0-15,0 0 0,1 0 16,-1 21-16,-21-21 0,22 0 0,-22 0 15,0 0-15,0 0 0,0 0 16,-21 0-16,0 0 0,-21 0 0,21 0 16,-21 0-16,21 0 0,-21 0 15,-22 0-15,1 0 0,0 0 0,-1 0 16,-41 0-16,20 0 0,-42 0 16,22 0-16,-22 0 0,0 0 0,0 0 15,-42 0 32,0 0-47,-21 0 0</inkml:trace>
  <inkml:trace contextRef="#ctx0" brushRef="#br0" timeOffset="14121.11">1524 3662 0,'0'0'0,"21"0"0,-21-21 16,0 0-16,0-1 16,21 22-16,-21-21 0,21 21 15,-21-21-15,0 0 0,0 0 0,22 0 16,-22-1-16,21 22 0,-21-21 16,0 0-16,0 0 0,0 0 0,0 0 15,0 42 32,0 0-47,0 21 16,0-21-16,0 22 0,0-1 15,-21-21-15,21 22 0,-22-1 0,22 0 16,-21 22-16,21-22 16,0 0-16,-21 22 0,0-22 0,0 22 0,0-22 15,21 22-15,-22-22 16,1 0-16,0 22 0,0-22 0,0 0 15,0-20-15,-1 20 0,1-21 16,0 0-16,21 0 0,-21 1 16,21-1-16,-21-21 0,0 0 15,-1 0 1,22-21-16,0-1 0,0 1 16,0 0-16,0 0 0,0 0 15,0 0-15,0-22 0,0 22 0,0-21 16,0 21-16,0-22 0,0 1 15,0 21-15,0-22 0,0 22 16,22 0-16,-1 0 0,0 21 16,0 0-16,0 0 0,0 21 15,22 0-15,-22 0 16,0 22-16,0-22 0,0 0 16,1 21-16,-1-20 0,0-1 0,21 0 15,-21 0-15,1 0 0,-1 0 16,0 1-16,0-22 0,0 21 0,0 0 15,1-21-15,-1 21 0,0-21 16,-21 21-16,0 0 0,21-21 0,-21 22 16,-21-1-1</inkml:trace>
  <inkml:trace contextRef="#ctx0" brushRef="#br0" timeOffset="20500.4">2074 3958 0,'-21'0'0,"0"21"16,21 1 0,0-1-16,0 0 15,0 0 1,21-21 15,0 0-31,0-21 16,1 21-16,-1-21 0,0 21 0,0-21 15,0-1-15,22 22 0,-43-21 16,21 0-16,0 0 0,-21 0 16,0 0-1,-21 21 1,0 0-16,-1 0 0,1 0 15,0 0-15,0 0 0,0 0 0,0 0 16,-1 21-16,1 0 0,0 0 16,0 21-16,0-20 0,0-1 0,21 21 15,-22-21-15,22 22 0,0-22 16,0 21-16,0-21 0,0 0 0,0 1 16,0-1-16,22 0 0,-1 0 15,0 0-15,0-21 0,-21 21 16,21 1-16,0-22 0,1 0 0,-1 21 15,0-21-15,0 0 0,0 0 16,0 0-16,1 0 0,-1 0 16,0 0-16,0 0 0,0-21 0,0-1 15,22 22-15</inkml:trace>
  <inkml:trace contextRef="#ctx0" brushRef="#br0" timeOffset="20993.11">2794 3852 0,'0'0'0,"0"-21"0,21 42 47,-21 1-31,0-1-16,21 0 0,-21 0 15,21 21-15,-21-20 0,22-1 0,-22 21 16,0-21-16,0 22 0,0-22 16,0 0-16,0 0 0,0 21 0,0-20 15,0-1-15,0 0 16,21 0-16,0-21 16,-21-21 15,21 21-31,-21-21 0,21 0 0,-21-1 15,0 1-15,21 0 0,1 0 16,-1-21-16,-21 20 0,21 1 0,0 0 16,-21-21-16,21 21 0,-21-1 15,21 22-15,-21-21 0,22 0 0,-22 0 32,21 21-17,0 0 1,0 0-1,0 0 1,-21 21 0</inkml:trace>
  <inkml:trace contextRef="#ctx0" brushRef="#br0" timeOffset="21476.84">3344 4106 0,'0'22'16,"21"-22"-1,1 0-15,-1 0 0,0 0 16,-21-22-16,21 22 16,0-21-16,0 21 0,1-21 0,-1 0 15,0 21-15,0-21 0,0 0 16,0 21-16,1-22 0,-1 1 0,-21 0 15,21 0-15,0 0 16,-21 0-16,0-1 16,0 1-1,-21 21-15,0 0 16,0 0-16,-1 0 0,1 0 0,0 0 16,0 0-16,0 21 0,-22-21 15,22 22-15,0-1 0,0 0 0,0-21 16,21 21-16,-21 0 15,21 22-15,-22-22 0,22 0 0,0 21 16,0-21-16,0 1 0,0-1 16,0 0-16,0 0 0,0 0 0,0 0 15,0 1-15,22-1 0,-1-21 16,-21 21-16,21 0 0,0-21 0,0 21 16,0-21-16,1 0 15,-1 0-15,0 0 0,0 0 16,0 0-16,0 0 0,1 0 15,-1 0-15,0-21 0,0 21 16,0-21-16,22 0 0,-22 0 0,0-1 16</inkml:trace>
  <inkml:trace contextRef="#ctx0" brushRef="#br0" timeOffset="21946.2">4339 3366 0,'0'0'0,"0"-22"0,-21 1 16,21 0-16,-21 21 31,0 21-31,21 0 16,0 1-16,-22 20 0,22-21 15,-21 21-15,21-20 0,-21 20 16,21 0-16,0-21 0,0 22 0,-21-1 16,21 0-16,-21 1 0,21-1 15,-21 0-15,21 1 0,0-1 0,0 0 16,-22 1-16,22-1 0,0 0 0,0 1 16,0-1-16,0-21 15,0 22-15,0-22 0,0 0 0,0 21 0,0-21 16,22 1-1,-22-1-15,21 0 16,0-21-16,0 0 16,0 0-16,0 0 15,1 0-15,-1-21 0,0 0 16,0 21-16,0-22 16,0 1-16,-21 0 15,0 0-15,22 21 16,-22-21-16,0 0 15</inkml:trace>
  <inkml:trace contextRef="#ctx0" brushRef="#br0" timeOffset="22489.05">4805 4022 0,'-21'0'31,"42"0"1,0 0-32,0 0 0,0 0 15,0 0-15,1 0 0,-1 0 16,0 0-16,0 0 0,0 0 0,0 0 16,1 0-16,-1 0 15,0 0-15,-21-21 63,21 21-63,0 0 0</inkml:trace>
  <inkml:trace contextRef="#ctx0" brushRef="#br0" timeOffset="23145.18">5694 3852 0,'0'0'0,"0"-63"31,0 42-31,0 0 16,0-1-16,0 1 0,0 0 0,21 0 15,0 0-15,0 0 0,0 21 16,1-22-16,-1 1 0,21 21 0,-21-21 15,0 21-15,1 0 0,20 0 0,-21 0 16,0 0-16,0 0 0,1 0 16,-1 21-16,0 0 0,0 22 15,-21-22-15,0 0 0,0 21 16,0 1-16,0-22 0,0 21 0,0 1 16,-21-1-16,0 0 0,0 1 15,-22-22-15,22 21 0,0 0 16,-21 1-16,20-22 0,-20 21 0,0-21 15,-1 1-15,1-1 0,0 0 16,-1 0-16,22 0 0,-21-21 0,21 0 16,-22 0-16,22 0 0,0 0 0,0 0 15,0 0-15,0-21 0,21 0 16,0 0-16,-22 0 0,22-1 0,0 1 16,0-21-16,0 21 0,0-22 15,0 22-15,0-21 0,0 21 0,22 0 16,-22-1-16,21 1 0,0 21 0,0-21 15,0 21-15,0 0 16,1 0-16,-1 0 0,0 0 16,0 21-16,0 0 0,0 1 15,1-1-15,-1 0 0,0 21 0,0-21 16,0 1-16,0-1 0,-21 0 0,22 0 16,-1 0-16,-21 0 0,21 1 15,-21-1-15,0 0 0,21-21 0,-21 21 16,21 0-16,0 0 15,1-21 1,-1 0-16,0 0 16,0-21-16,0 0 15,0 21-15,-21-21 0,22 21 16,-1-21-16,0 0 0,21-1 0</inkml:trace>
  <inkml:trace contextRef="#ctx0" brushRef="#br0" timeOffset="23665.52">6752 3810 0,'0'-21'0,"0"0"16,-21 21-1,0 0 1,0 0-16,-1 21 0,1-21 15,21 21-15,-21 0 0,0 0 0,0 1 16,0-1-16,-1 0 0,1 21 0,0-21 16,21 1-16,0 20 0,-21-21 15,21 0-15,0 22 0,0-22 0,0 0 16,0 0-16,0 0 0,0 0 16,0 1-16,0-1 0,21-21 15,0 21-15,0-21 0,1 0 16,-1 0-16,0 0 15,0 0-15,0-21 0,0 0 0,1 21 16,20-22-16,-21 1 0,0 0 16,0 0-16,22 0 0,-22-22 15,0 22-15,0-21 0,-21 21 0,21-22 16,-21 22-16,0-21 0,0 21 16,0 0-16,0-1 0,0 1 0,-21 0 15,0 21-15,0-21 0,0 21 0,0-21 16,-1 21-16,1 0 0,0 0 15,0 0-15,0 0 0,0 0 0,-1 0 16,22 21-16,-21 0 16,21 0-16,0 0 31,21-21-15,1 0-16,-1 0 0,0 0 0,0 0 15</inkml:trace>
  <inkml:trace contextRef="#ctx0" brushRef="#br0" timeOffset="24253.51">7366 3768 0,'-21'0'47,"0"21"-32,21 0-15,-22 0 16,1 0-16,0 1 0,21-1 16,0 0-16,-21 0 0,21 0 0,-21 22 15,21-22-15,-21 0 0,21 21 16,0-21-16,0 1 0,0 20 0,0-21 16,0 0-16,0 0 0,0 1 15,0-1-15,0 0 0,0 0 0,0 0 16,0 0-16,21 1 0,0-22 15,0 0-15,0 0 0,0 0 16,1 0-16,-1 0 0,0 0 16,0 0-16,21 0 0,-20 0 0,20 0 15,-21-22-15,0 1 0,0 0 16,1 21-16,-1-42 0,0 21 0,0-1 16,0 1-16,-21-21 0,0 0 0,0 20 15,21-20-15,-21 0 0,0-1 16,0 1-16,0 21 0,0-21 0,0 20 15,0-20-15,0 21 0,-21 0 16,0 0-16,0-1 0,0 22 16,0 0-16,-1 0 15,1 0-15,0 0 16,0 0-16,0 0 0,0 0 16,-1 22-16,22-1 15,-21-21-15,0 21 16,21 0-1,0 0-15,0 0 16,0 1 0,0-1-1</inkml:trace>
  <inkml:trace contextRef="#ctx0" brushRef="#br0" timeOffset="25697.17">1757 4911 0,'0'0'0,"-43"0"0,22 0 0,-21 0 0,0 0 15,20 0-15,-20 0 0,0 0 16,21 0-16,-22-21 0,22 21 16,0 0-16,0 0 0,0 0 0,-1 0 15,1 0-15,0 0 16,42 21 15,0-21-31,22 0 16,-22 0-16,0 21 0,21-21 15,1 0-15,-1 0 0,0 0 16,1 21-16,-1-21 0,22 0 0,-22 0 16,21 0-16,-20 0 0,20 0 15,1 0-15,-1 0 0,1 0 16,20 0-16,1 0 0,0 0 0,-1 0 15,22 0-15,-21 0 0,0 0 16,20 0-16,-20 0 0,21 0 0,0 0 16,-22 0-16,22 21 0,0-21 15,21 0-15,-21 0 0,0 0 0,0 0 16,21 0-16,-22 0 0,22 0 16,0 0-16,0 21 0,22-21 0,-22 0 15,0 0-15,0 0 0,0 0 0,0 0 16,21 0-16,-21 0 0,0 22 15,0-22-15,0 0 0,0 0 0,-21 0 16,21 21-16,-22-21 0,22 0 16,-21 0-16,0 0 0,0 21 15,0-21-15,-22 0 0,1 0 0,0 0 16,-22 0-16,22 0 0,-22 0 0,1 0 16,-22 0-16,1 0 0,-1 0 15,0 0-15,-21 0 0,1 0 0,-1 0 16,0 0-16,-21-21 94,-21 21-79,0 0-15</inkml:trace>
  <inkml:trace contextRef="#ctx0" brushRef="#br0" timeOffset="25793.15">7747 5038 0,'42'0'31,"-42"21"-31,-21-21 32,0 0-32,-21 0 15</inkml:trace>
  <inkml:trace contextRef="#ctx0" brushRef="#br0" timeOffset="38308.48">1736 6054 0,'0'-21'0,"0"-1"16,21 22-16,-21-21 16,21 0-16,-21 0 15,0 0 1,0 0-1,0-1 1,0 1 0,21 21-16,0 0 15,-21-21-15,21 0 0,1 21 0,-1-21 16,0 21-16,0 0 16,0 0-16,0 0 15,1 0-15,-1 0 0,0 21 16,0 0-16,-21 0 15,0 0-15,21 22 0,-21-22 16,21 21-16,-21 1 0,0-1 0,0-21 16,0 21-16,0 1 0,-21-1 15,0 0-15,0 1 0,0-1 0,0 22 16,-22-43-16,22 21 0,-21 0 16,21 1-16,-22-22 0,1 0 0,21 0 15,-22 0-15,22-21 0,0 0 16,0 0-16,-21 0 0,20 0 15,1-21-15,0 0 0,0 0 16,21 0-16,-21 0 0,21-22 16,-21 22-16,-1-21 0,22 21 0,0-22 15,0 22-15,0-21 16,0 21-16,0-1 0,0 1 0,0 0 16,0 0-16,22 21 0,-1 0 15,0-21-15,0 21 0,0 0 0,0 0 16,1 0-16,20 21 0,-21 0 15,0 0-15,0-21 0,1 21 16,-1 1-16,0 20 0,0-21 0,0 0 16,0 0-16,1 1 0,-22-1 15,21 0-15,-21 0 0,21 0 0,-21 0 16,21 1-16,0-1 16,0-21-16,1 0 15,-1 0 1</inkml:trace>
  <inkml:trace contextRef="#ctx0" brushRef="#br0" timeOffset="39084.58">2709 6096 0,'0'21'46,"-21"-21"-46,0 21 0,21 1 0,-21-1 16,0 21-16,21-21 16,-22 0-16,1 22 0,0-22 0,21 21 15,0-21-15,0 22 0,0-22 16,0 21-16,0-21 0,0 1 0,21-1 16,0 0-16,1-21 15,-1 0-15,0 0 0,0 0 0,21 0 16,-20 0-16,-1 0 0,21-21 15,-21 0-15,0 21 0,1-22 0,-1 1 16,-21 0-16,0 0 0,0 0 16,0 0-16,0-1 0,0 1 0,0-21 15,-21 21-15,-1 0 0,1-1 16,0 1-16,-21 21 0,21-21 16,-1 0-16,1 0 0,0 21 0,0-21 15,0-1-15,21 1 16,0 0-16,21 21 0,0-21 15,0 0-15,22 21 0,-1-21 16,0 21-16,1 0 0,20-22 0,-21 22 16,1 0-16,20 0 0,-20 0 15,-1 22-15,0-1 0,1 0 0,-22 0 16,21 0-16,-42 0 0,0 1 16,0 20-16,0-21 0,0 0 15,-21 22-15,0-1 0,21-21 16,-21 21-16,-1 1 0,1-22 0,21 21 15,-21-21-15,21 1 0,0-1 0,0 0 16,0 0-16,21 0 0,0-21 16,1 0-16,20 0 0,-21 0 0,21 0 15,1 0-15,-1 0 0,0-21 16,1 21-16,20-21 0,-20 0 0,-1-22 16,-21 22-16,21 0 0,-20-21 15,-1 21-15,0-22 0,-21 1 0,0 21 16,0-22-16,0 1 0,-21 0 0,0 21 15,-1-22-15,1 22 16,-21 0-16,0 0 0,20 21 0,-20 0 16,0 0-16,21 0 0,-22 0 15,22 0-15,-21 0 0,21 0 0,-1 21 16,1-21-16,0 21 0,0 0 16,21 0-16,0 1 0,0-1 15,0 0-15,21-21 16,0 0-1,22 0-15</inkml:trace>
  <inkml:trace contextRef="#ctx0" brushRef="#br0" timeOffset="39845.41">4657 6244 0,'0'0'16,"-43"0"-16,-84 0 15,106 0-15,0 0 16,0 0-16,42 0 31,21 0-31,1 0 0,-1 0 0,0 0 16,22 0-16,-22 0 0,22 0 0,20 0 15,-20 0-15,-1 0 0,22 0 16,-22 0-16,22 0 0,0 0 0,-1 0 16,1 0-16,0 0 0,-1-21 0,-20 21 15,-1 0-15,1 0 0,-22 0 16,-21 0-16,22 0 0,-22-21 0,-21 0 31,-21 21-15,0 0-16,-1-21 0,1 21 0,-21-22 15,21 22-15,-22-21 0,22 21 16,-21-21-16,21 21 0,0-21 0,-22 21 16,22-21-16,0 21 0,0 0 0,0 0 15,-1-21-15,1 21 0,0 0 16,0 0-16,42 0 31,0 21-31,0-21 16,22 0-16,-22 0 0,21 21 0,-21-21 15,22 0-15,-1 0 16,0 0-16,1 0 0,-1 0 0,0 0 16,-20 0-16,20 0 0,-21 0 15,0 0-15,22 0 16,-43 21-1,0 0-15,-22 0 16,1 1-16,0-1 0,0 0 0,0 0 16,0 21-16,-1-20 0,-20 20 0,21-21 15,-21 21-15,20-20 0,1 20 16,0-21-16,0 21 0,0-20 0,0-1 16,-1 0-16,22 0 0,-21 0 0,21 0 15,0-42 16,0 0-15</inkml:trace>
  <inkml:trace contextRef="#ctx0" brushRef="#br0" timeOffset="40600.56">7302 5842 0,'0'0'16,"0"-21"-16,0 0 15,-21 42 16,21 0-31,-21-21 16,21 42-16,0-20 0,-21-1 0,0 21 16,0 0-16,21-20 0,-22 20 15,22 0-15,0-21 0,-21 22 0,21-1 16,-21-21-16,21 22 0,0-22 0,0 21 16,0-21-16,0 0 15,0 1-15,21-1 0,0 0 0,-21 0 16,43-21-16,-22 0 0,0 21 0,0-21 15,22 0-15,-22 0 0,21 0 16,0 0-16,-20-21 0,20 21 0,0-21 16,1 0-16,-22 0 0,21-1 15,-21 1-15,22-21 0,-22 21 0,0 0 16,-21-22-16,21 22 0,-21-21 0,0 21 16,0-22-16,0 22 0,0-21 15,-21 21-15,0-22 0,0 22 0,-1 0 16,1 0-16,-21 21 0,21 0 15,-22 0-15,22 0 0,-21 0 0,21 0 16,-22 0-16,22 0 0,0 21 16,0 0-16,0-21 0,0 21 15,21 0-15,0 1 0,-22-1 0,22 0 16,0 0-16,0 0 16,0 0-16,0 1 0,0-1 0,0 0 15,0 0-15,22 0 16,-1-21-16,0 0 15,0 0-15,0 0 0,0 0 16,22 0-16,-22 0 0</inkml:trace>
  <inkml:trace contextRef="#ctx0" brushRef="#br0" timeOffset="40921.53">8128 5800 0,'0'0'16,"0"21"15,0 0-31,0 0 16,0 0-16,0 1 0,0 20 0,0-21 16,-21 21-16,21-20 0,0 20 15,0-21-15,0 21 0,0-20 16,0-1-16,-21 21 0,21-21 0,0 0 15,0 1-15,-22-1 0,22 21 0,0-21 16,0 0-16,0 1 16,0-1-16,0-42 31,22-1-15,-1 1-16,0 0 0,-21 0 15,21 0-15</inkml:trace>
  <inkml:trace contextRef="#ctx0" brushRef="#br0" timeOffset="41333.62">8572 5779 0,'0'0'0,"22"0"0,-1 0 32,-21 21-17,-21 0-15,-1 0 0,1 0 0,0 0 16,0-21-16,0 22 0,0-1 0,-1 0 15,-20 0-15,21 0 0,0 0 16,0-21-16,-22 22 0,22-1 0,0-21 16,0 0-16,0 0 15,-1 21-15,22 0 47,0 0-31,22 0-16,-1-21 0,0 22 15,-21-1-15,21-21 0,0 21 16,0 0-16,1-21 0,-1 21 0,0 0 16,0 1-16,21-1 0,-20-21 0,-1 21 15,0 0-15,0-21 0,-21 21 16,21 0-16,0-21 0,1 22 16,-22-44 30,-22 22-46</inkml:trace>
  <inkml:trace contextRef="#ctx0" brushRef="#br0" timeOffset="42404.5">1820 7557 0,'0'0'0,"-21"0"16,21-22-16,0 1 15,0 0-15,0 0 16,0 0-16,0 0 15,0-1-15,21 22 0,-21-21 0,21 21 16,1 0-16,-22-21 16,21 21-16,0 0 0,0 0 15,0 0-15,0 21 0,1 0 16,-22 1-16,21-1 0,0 0 0,0 21 16,0-21-16,0 22 0,-21-1 15,0 0-15,22 1 0,-22-22 0,0 21 16,0 1-16,0-1 0,-22 0 15,1 1-15,0-1 0,-21 0 0,21 1 16,-22-22-16,1 21 0,0-21 16,-1 22-16,1-22 0,0 0 0,20 0 15,-20-21-15,21 0 16,-21 0-16,20 0 0,1 0 0,0 0 16,0 0-16,0-21 0,0 0 15,-1 0-15,1-22 0,21 22 0,-21-21 16,21-1-16,0 1 0,0 0 15,0-1-15,0 22 0,0-21 0,0 21 16,21-22-16,-21 22 0,21 0 16,1 0-16,-1 0 0,0 21 0,21 0 15,-21 0-15,1 0 0,-1 0 16,21 0-16,-21 21 0,22-21 0,-22 21 16,21 0-16,-21 0 0,0 22 15,22-22-15,-22 0 0,0 0 16,0 22-16,0-22 0,1 0 0,-1 0 15,-21 0-15,0 0 0,21 1 16,0-1-16,-21 0 0,0 0 16,21-21-16,0 0 15,1 0 1,-1-21-16,0 0 16,0 0-16</inkml:trace>
  <inkml:trace contextRef="#ctx0" brushRef="#br0" timeOffset="42829.44">2709 7557 0,'0'0'0,"-21"0"32,0 0-32,0 21 0,21 0 15,-21 0-15,-1 21 0,22-20 0,-21 20 0,0-21 16,0 21-16,21-20 0,-21 20 15,21 0-15,-21-21 0,21 22 0,0-22 16,0 21-16,0-21 0,0 1 16,0-1-16,21 0 0,0-21 0,0 21 15,0-21-15,0 0 0,1 0 16,20 0-16,-21 0 0,0 0 16,0-21-16,1 0 0,-1 0 0,0-1 15,0 1-15,0-21 0,0 21 16,1-22-16,-22 1 0,21 21 0,-21-21 15,0-1-15,0 1 0,0 0 0,0-1 16,0 1-16,0 21 0,0-22 16,0 22-16,-21 21 0,-1-21 0,1 21 15,0 0-15,0 0 0,0 0 16,0 21-16,-1-21 0,1 21 0,-21 1 16,21-1-16,0 0 0,21 0 15,0 0-15,0 0 16,0 1-16,21-1 15</inkml:trace>
  <inkml:trace contextRef="#ctx0" brushRef="#br0" timeOffset="43125.61">3365 7366 0,'0'-21'0,"0"42"0,-21-21 31,21 21-15,-21 0-16,21 1 0,0 20 15,0 0-15,-21 1 0,21-1 0,0 0 16,0 1-16,0-1 0,0 0 16,0 1-16,0-1 0,0 0 0,0 1 15,0-22-15,0 21 0,0 0 0,0-20 16,0 20-16,0-21 0,0 0 15,0 0-15,0 1 0,0-1 16,21-21-16,0 0 16,-21-21-16,21-1 15,1 22-15</inkml:trace>
  <inkml:trace contextRef="#ctx0" brushRef="#br0" timeOffset="43945.46">4276 7811 0,'-22'0'0,"44"0"0,-65 0 0,22 0 15,42 0 17,0 0-32,1 0 15,20 0-15,0 0 0,1 0 16,-1 0-16,21 0 0,-20 0 0,20 0 16,1 0-16,-1 0 0,1 0 0,-1 0 15,1 0-15,-22 0 0,22-22 16,-22 22-16,0 0 0,1 0 0,-1-21 15,0 21-15,-21 0 0,1 0 0,-1-21 16,-21 0 0,0 0-16,-21 21 15,-1 0-15,1-21 16,0 21-16,0 0 0,0 0 16,-22 0-16,22-22 0,0 22 0,0 0 15,0 0-15,0 0 16,42 0 15,21-21-15,-21 21-16,0 0 15,1 0-15,-1 0 0,21 0 16,-21 0-16,0 0 0,1 0 0,20 0 16,-21 0-16,0 21 0,0-21 0,-21 22 15,0-1-15,0 0 16,0 0-16,0 0 0,0 0 15,-21 1-15,0-1 0,0 0 0,-21 0 16,20 0-16,1 0 0,-21 1 0,21 20 16,-22-21-16,22 0 0,0-21 15,0 21-15,0 1 0,0-22 0,-1 21 16,1-21-16,21 21 0,0-42 31,0 0-15,0-1-16,0 1 0,0 0 0</inkml:trace>
  <inkml:trace contextRef="#ctx0" brushRef="#br0" timeOffset="45072.54">6456 7599 0,'0'-42'31,"0"20"-31,0 1 15,0 0-15,0 0 16,0 0-16,0 0 0,0-1 16,0 1-16,0 0 0,0 0 15,-21 21 17,21 21-32,0 0 15,-22 0-15,22 22 0,-21-22 16,21 21-16,-21-21 0,21 22 0,0-1 15,-21-21-15,0 22 0,21-22 16,-21 21-16,21-21 0,0 0 0,0 1 16,0-1-16,0 0 0,0 0 0,0 0 15,21-21-15,0 21 0,0-21 16,0 0-16,0 0 0,22 0 0,-22 0 16,21 0-16,-21 0 0,22 0 0,-1-21 15,0 0-15,64-21 16,-85 21-16,22-22 0,-22 22 15,21 0-15,-21 0 0,1-22 16,-22 22-16,0 0 0,21 0 16,-21 0-16,0 0 0,0-1 0,-21 22 15,-1 0 1,1 0-16,0 0 16,0 0-16,0 22 0,21-1 15,21-21 16,0 0-31,0 0 16,0 0-16,1 0 0,-1 0 0,0-21 16,0 21-16,0 0 0,0-22 15,1 1-15,-1 21 0,0 0 16,-21-21-16,21 21 0,-21 21 47,0 0-47,0 1 0,0-1 0,0 0 15,0 0-15,0 0 0,0 0 16,0 1-16,0-1 0,0 0 0,0 0 16,0 0-16,0 0 0,0 1 0,0-1 15,0 0-15,0 0 0,0 0 16,21 0-16,0 1 0,1-22 16,-1 21-16,0-21 0,0 0 15,0 0-15,0 0 16,22 0-16,-22 0 0,0-21 0,21-1 15,-20 22-15,-1-21 0,21 0 0,-21 21 16,22-21-16,-22 0 0,21 0 16,-21-1-16,0 1 0,1 0 0,-1-21 15,0 21-15,-21-22 0,0 22 0,0 0 16,0-21-16,0 20 0,0 1 16,0 0-16,0 0 0,-21 21 15,0 0 1,21 21-16,-22-21 0,22 21 15,-21 0-15,21 1 0,0 20 16,0-21-16,0 0 0,0 0 0,0 1 16,0 20-16,0-21 0,0 0 15,0 0-15,0 1 0,0-1 16,0 0-16,21 0 16,1-21-16,-1 0 0,0 0 15,0 0-15,0 0 16,0 0-16,22 0 0,-22 0 0,21-21 15</inkml:trace>
  <inkml:trace contextRef="#ctx0" brushRef="#br0" timeOffset="46096.59">8594 7493 0,'0'-21'0,"0"42"0,0-63 16,-22 21-16,1 21 0,0-22 0,0 22 15,0 0-15,0 0 16,-1 0-16,1 0 0,0 0 0,0 0 16,0 22-16,0-22 0,-1 21 0,1 21 15,0-21-15,0 0 0,0 22 16,21-22-16,0 0 0,-21 21 0,21-20 16,0 20-16,0-21 0,0 0 0,0 0 15,0 1-15,0-1 0,0 0 16,21 0-16,0 0 0,0-21 15,0 0-15,0 21 0,1-21 0,-1 0 16,0 0-16,0 0 0,21 0 0,-20 0 16,-1-21-16,0 0 0,21 0 15,-21 21-15,22-42 0,-22 20 0,0 1 16,0 0-16,0-21 0,1 21 0,-1-22 16,-21 1-16,0 21 0,0 0 15,0-1-15,0 1 0,0 0 0,0 42 47,0 0-47,0 1 0,0-1 16,0 21-16,-21-21 0,21 0 0,0 1 15,0 20-15,0-21 0,0 0 16,0 0-16,0 1 0,0-1 0,0 0 16,21 0-16,-21 0 0,21-21 0,0 21 15,0-21-15,0 0 0,1 0 16,-1 0-16,0 0 0,21 0 0,-21 0 15,22 0-15,-22 0 0,0-21 0,21 0 16,-20 21-16,-1-21 0,0 0 0,0-22 16,21 22-16,-20 0 0,-22-21 15,21 21-15,0-22 0,0 1 16,0 0-16,-21-22 0,0 22 0,21-1 16,-21 1-16,0 0 0,22-1 15,-22 1-15,0 21 0,0 0 0,0 0 16,0-1-16,-22 22 15,1 22 1,0-1-16,21 0 0,0 0 16,0 21-16,-21 1 0,21-1 0,-21-21 15,21 22-15,0-1 0,0 0 16,0 1-16,0-1 0,0-21 0,0 21 16,0-20-16,0 20 0,0-21 0,0 0 15,0 0-15,0 1 0,21-1 16,0 0-16,0-21 0,0 0 15,1 21-15,-1-21 0,0 0 0,0 0 16,0 0-16,0 0 0,1 0 0,20-21 16,-21 21-16,0-21 0,22 0 0,-22-1 15,0 22-15,0-21 0,0-21 16,-21 21-16,0 0 0,21-1 0,-21-20 16,0 21-16,0 0 0,0 0 0,0-1 15,0 1-15,-21 21 16,0 0-16,0 21 15,0-21-15,21 22 16,0-1-16,-21 0 0,21 0 16,-22 0-16,22 0 0,0 1 0,0 20 15,0-21-15,0 0 0,0 0 16,0 1-16,0-1 0,0 0 16,0 0-1,22-21-15,-1 0 0,0 0 16,0 0-16,0 0 0,0 0 15,1-21-15,-1 21 0,0 0 16,21-21-16,-21 21 0</inkml:trace>
  <inkml:trace contextRef="#ctx0" brushRef="#br0" timeOffset="46789.48">10562 7535 0,'0'-21'16,"0"42"-16,0-84 0,0 42 0,0 0 0,0-1 16,0 1-16,0 0 0,0 0 0,-21 0 15,0 21-15,0 0 0,-1 0 16,1 0-16,0 0 0,0 0 16,0 21-16,0 0 15,-1 0-15,1 22 0,0-22 0,0 0 16,0 21-16,0-21 0,-1 1 0,1 20 15,0-21-15,21 0 0,0 22 16,0-22-16,0 0 0,0 0 0,0 0 16,0 0-16,0 1 0,0-1 0,21 0 15,0-21-15,1 21 0,-1-21 0,0 0 16,0 21-16,0-21 0,0 0 16,1 0-16,20 0 0,-21 0 0,0 0 15,0-21-15,1 0 0,-1 21 0,0-42 16,0 20-16,0 1 0,0-21 15,1 21-15,-1-22 0,0 1 16,0-21-16,0-1 0,0 22 0,22-22 16,-22 1-16,0-1 0,0 1 0,0 20 15,1-20-15,-22 21 0,21 20 16,-21-20-16,21 0 0,-21 21 0,0-1 16,0 1-16,0 42 31,-21-21-31,0 22 0,21 20 15,-22-21-15,1 21 0,21 1 0,-21-1 16,0 0-16,21 1 0,-21 20 16,21-20-16,0 20 0,0-21 15,-21 1-15,21 20 0,0-20 0,0-1 16,0 0-16,0-21 0,0 22 0,0-1 16,0-21-16,0 0 0,0 1 15,0-1-15,0 0 0,0 0 0,21 0 16,-21 0-16,21-21 0,0 0 15,0 0-15,0 0 0,1 0 16,-1 0-16,0 0 0,21 0 16,-21-21-16,1 0 0,-1 21 0,0-21 15,0 0-15,0 21 0,0-21 0,-21-1 16,22 1-16,-22 0 0,21 0 0,-21 0 16,0 0-16,0-22 0</inkml:trace>
  <inkml:trace contextRef="#ctx0" brushRef="#br0" timeOffset="47157.1">8848 7260 0,'-22'0'16,"44"0"-16,-22 0 15,21 0 1,21 0-16,0 0 0,1 0 0,-1-21 16,0 21-16,22 0 0,-1-21 15,-20 21-15,20 0 0,1-21 0,-22 21 16,22 0-16,-22 0 0,21-21 0,-20 21 15,-1 0-15,-21 0 0,22 0 16,-22 0-16,0 0 0,0 0 0,-42 0 47,0 0-47,0 0 0,-1 0 16,-20 0-16,0 21 0</inkml:trace>
  <inkml:trace contextRef="#ctx0" brushRef="#br0" timeOffset="48684.65">1397 9440 0,'0'0'0,"0"-21"0,-21 21 16,0-21-1,21 0 1,0 0-16,0 0 16,0-1-16,21 22 15,0-21-15,0 21 0,0-21 16,22 21-16,-22-21 0,0 21 0,21 0 16,-21 0-16,1 0 15,20 0-15,-21 0 0,0 0 0,0 0 16,1 21-16,-1 0 0,0 22 15,-21-22-15,0 21 0,21-21 0,-21 22 16,0-1-16,0 0 0,0 1 16,0-1-16,-21 0 0,0 1 0,0-22 15,-1 21-15,-20 0 0,-21 1 16,20-22-16,-20 21 0,20-21 0,-20 1 16,-1-1-16,1 0 0,-1 0 15,22-21-15,-21 0 0,20 0 0,1 0 16,0 0-16,-1 0 0,1 0 15,21-21-15,-22 0 0,22 0 16,0-22-16,0 22 0,21-21 16,0 21-16,0-22 0,0 22 0,0 0 15,0-21-15,0 20 0,0 1 16,0 0-16,21 0 0,0 21 0,0 0 16,1-21-16,-1 21 0,0 0 15,21 0-15,-21 21 0,22 0 0,-1 0 16,0 0-16,1 1 0,-1-1 15,-21 21-15,22-21 0,-1 0 0,-21 1 16,0 20-16,22-21 0,-22 0 16,0 0-16,0 1 0,0-1 0,0 0 15,-21 0-15,22-21 16,-1 21-16,0-21 0,0 0 16,0 21-16,0-21 15,1 0-15,-1-21 0,0 0 16,0 0-16</inkml:trace>
  <inkml:trace contextRef="#ctx0" brushRef="#br0" timeOffset="49144.47">2159 9440 0,'-64'22'15,"64"-1"-15,-21 0 16,0 21-16,21-21 0,-21 22 16,21-22-16,0 21 0,0 1 0,-21-1 15,21-21-15,-21 21 0,21 1 16,0-22-16,0 21 0,0-21 0,0 1 16,0-1-16,0 0 0,21 0 0,0-21 15,21 0-15,-21 0 16,1 0-16,20 0 0,0 0 0,-21 0 15,22-21-15,-22 0 16,21 21-16,1-43 0,-22 22 0,0 0 16,0-21-16,0 21 0,0-22 0,1 1 15,-22 0-15,0-1 0,0 1 16,0 0-16,0-1 0,0 1 0,-22 21 16,1 0-16,-21-1 0,21 22 15,0 0-15,-22 0 0,1 0 0,21 0 16,-22 0-16,1 0 0,21 22 15,0-22-15,-22 21 0,22 0 0,0 0 16,21 0-16,0 0 16,0 1-16,0-1 0,21-21 31,0 0-31,1 0 0</inkml:trace>
  <inkml:trace contextRef="#ctx0" brushRef="#br0" timeOffset="49813.5">2942 9419 0,'0'0'16,"0"-42"0,-21 42-16,21-21 15,0 0 1,0-1-16,21 1 15,0 21-15,0 0 16,1-21-16,-1 21 0,0 0 0,0 0 16,21 0-16,-20 0 0,-1 0 15,0 0-15,0 21 0,0 0 0,0-21 16,1 22-16,-22-1 0,0 0 0,0 21 16,0-21-16,0 1 0,-22-1 15,1 0-15,0 21 0,0-21 0,0 1 16,0-1-16,-1 0 0,-20 0 15,21 0-15,0 0 0,0 1 16,-1-22-16,22 21 0,-21-21 16,21-21 15,21-1-31,1 1 0,-1 21 16,-21-21-16,21 21 0,0-21 15,0 21-15,0-21 0,1 21 0,-1 0 16,0 0-16,0 0 0,0 0 15,0 0-15,1 0 0,-1 21 0,0-21 16,0 21-16,0 0 0,0-21 0,-21 21 16,0 1-16,22-1 0,-22 0 15,21 0-15,-21 0 0,0 0 16,0 1-16,0-1 0,0 0 0,-21 0 16,-1 0-16,1 0 0,-21-21 15,21 22-15,0-1 0,-22-21 0,22 21 16,-21-21-16,-1 0 0,22 21 15,-21-21-15,0 0 0,-1 0 0,1 0 16,0 0-16,-1 0 0,22 0 0,-21 0 16,21 0-16,-22 0 0,22 0 15,0 0-15,0 0 0,0-21 0,21 0 16,0 0 0,0-1-16,21 1 15,0 0 1,0 21-16,0-21 0</inkml:trace>
  <inkml:trace contextRef="#ctx0" brushRef="#br0" timeOffset="50801.56">4466 9483 0,'0'0'16,"-21"0"-16,0 0 0,0 0 0,-1 0 15,1 0-15,21-21 0,-21 21 16,0 0 0,42 0-1,0 0 1,0 0-16,1 0 0,20 0 16,0 21-16,1-21 0,-1 0 0,21 0 15,1 0-15,-1 0 0,22 0 16,-21 0-16,-1 0 0,22 0 15,-1 0-15,1 0 0,0 0 0,-1 0 16,1 0-16,0 0 0,-22 0 0,22 0 16,-22 0-16,1 0 0,-22 0 15,1 0-15,-1 0 0,-21 0 0,0 0 16,-21-21-16,-21-1 31,0 22-31,0 0 0,-22-21 0,1 21 16,0-21-16,-1 21 0,1-21 0,0 21 15,-1-21-15,1 21 16,21-21-16,-21 21 0,-1 0 0,22-22 16,0 22-16,0 0 0,0-21 0,-1 21 15,1 0-15,42 0 32,1 0-32,-1 0 15,0 0-15,21 0 0,-21 0 16,22 0-16,-1 0 0,0 0 0,1 0 15,-1 0-15,0 0 0,1 0 0,-1 0 16,0 0-16,-20 0 0,20 21 16,-21-21-16,0 0 0,-21 22 0,0-1 15,0 0-15,0 0 16,-21 0-16,0 0 16,0 1-16,0-1 0,-1 0 0,-20 0 15,0 21-15,21-20 0,-22-1 0,1 0 16,21 0-16,-22 0 0,1 0 15,21 1-15,-21-1 0,20 0 0,1 0 16,-21 0-16,21 0 0,0 1 16,-1-22-16,1 21 15,21-42 17,0-1-17,21 1-15</inkml:trace>
  <inkml:trace contextRef="#ctx0" brushRef="#br0" timeOffset="52005.34">6773 9292 0,'0'-21'0,"0"0"31,-21 21 0,21-21-31,-21 21 16,21 21 15,0 0-31,0 0 16,0 0-16,0 1 0,0-1 15,0 0-15,0 0 0,0 21 0,0-20 16,0-1-16,0 21 0,0-21 0,0 0 16,0 1-16,0-1 0,0 0 15,0 0-15,0 0 0,0 0 16,-21-21-16,21 22 0,-21-22 16,21 21-16,-22-42 31,22-1-31,0 1 15,0 0-15,0 0 16,0 0-16,0 0 0,0-22 0,0 22 16,0 0-16,22 0 0,-1-22 0,0 22 15,-21 0-15,21-21 0,0 21 16,22-1-16,-22-20 0,0 21 0,21 0 16,-21 0-16,22-1 0,-22 1 0,21 21 15,-21 0-15,22 0 0,-22 0 16,21 0-16,-21 0 0,1 0 15,-1 21-15,0 1 0,0-1 0,0 0 16,0 0-16,1 0 0,-22 22 16,0-22-16,0 0 0,0 0 0,0 0 15,0 22-15,0-22 0,0 0 0,-22 0 16,1 0-16,21 0 0,-21 1 0,0-22 16,21 21-16,0 0 0,-21-21 15,0 21-15,-1-21 16,22-21 31,22 0-32,-1 21-15,0-21 0</inkml:trace>
  <inkml:trace contextRef="#ctx0" brushRef="#br0" timeOffset="52816.53">7874 9250 0,'-21'0'15,"0"0"-15,-1 0 0,1 0 16,-21 0-16,21 0 16,0 0-16,-1 21 0,1-21 15,0 21-15,21 0 0,0 1 0,0-1 16,0 0-16,0 0 15,0 0-15,0 0 0,0 1 16,0-1-16,21 0 0,0-21 16,1 21-16,-1-21 0,0 0 0,0 0 15,0 21-15,0-21 16,1 0-16,-1 0 16,0 0-16,-21-21 0,0 0 15,0 0 1,0 0-16,0-1 0,0 1 15,0 0-15,0 0 0,0 0 0,0 0 16,0-1-16,0 1 0,0 0 16,21 0-16,0-21 0,0 20 15,1 1-15,-1 0 0,21 0 0,-21 21 16,0-21-16,22 21 0,-22 0 16,0 0-16,21 0 0,-20 0 0,-1 0 15,0 21-15,0 0 0,0 0 0,-21 0 16,21 1-16,-21-1 0,22 0 15,-22 0-15,0 21 0,0-20 16,0-1-16,0 0 0,0 0 0,0 0 16,0 0-16,0 1 0,0-1 15,-22 0-15,22 0 0,-21-21 16,21 21-16,-21-21 0,0 0 16,0 0 15,21-21-31,0 0 0,0 0 15,0 0-15,0-1 0,21 1 0,-21 0 16,21 0-16,0-21 0,0 20 16,1-20-16,-1 21 0,0-21 0,21 20 15,-21 1-15,22-21 0,-1 21 16,0 0-16,1 21 0,-1 0 16,-21 0-16,22 0 0,-1 0 0,-21 0 15,0 21-15,0 0 0,1 0 0,-1 21 16,-21-20-16,0 20 0,0-21 15,21 0-15,-21 22 0,0-22 0,0 0 16,0 0-16,0 0 0,-21 0 0,21 1 16,-21-1-16,-1 0 0,22 0 0,-21 0 15,0-21-15,21 21 16,-21-21-16,0 0 16,21-21 15,0 0-31,0 0 0</inkml:trace>
  <inkml:trace contextRef="#ctx0" brushRef="#br0" timeOffset="55300.47">10075 9250 0,'0'0'15,"0"-21"16,21 0-31,1-1 16,-22 1 0,21 21-16,-21-21 0,0 0 0,0 0 15,0 0-15,0-1 16,0 1-16,0 0 0,-21 0 16,-1 0-16,1 0 0,0 21 0,0 0 15,0-22-15,-22 22 0,22 0 0,-21 0 16,21 0-16,-22 22 0,22-1 15,-21 0-15,21 0 0,0 0 0,-1 22 16,-20-22-16,42 21 0,-21-21 0,0 22 16,21-1-16,0-21 0,-21 21 15,21-20-15,0-1 0,0 0 0,0 0 16,0 0-16,21 0 0,0 1 16,0-22-16,0 0 0,0 21 0,1-21 15,-1 0-15,21 0 0,-21 0 0,0 0 16,22-21-16,-22 21 0,21-22 15,-21 1-15,22 0 0,-22 0 0,21 0 16,-21 0-16,1-1 0,-1-20 16,0 21-16,0-21 0,0 20 0,-21 1 15,0-21-15,0 21 0,0 0 0,0-1 16,0 1-16,0 42 31,0 1-31,0-1 0,-21 21 16,21-21-16,-21 0 0,21 1 15,0 20-15,0-21 0,0 0 16,0 0-16,0 1 0,0-1 0,0 0 16,0 0-16,21 0 0,0 0 0,0-21 15,1 22-15,-1-22 0,0 0 16,0 0-16,0 0 0,0 0 0,1 0 16,-1 0-16,21 0 0,-21-22 0,0 1 15,22 21-15,-22-21 0,0 0 16,0 0-16,0 0 0,1-1 0,-1-20 15,0 21-15,0-21 0,-21 20 0,21 1 16,-21-21-16,0 21 0,0 0 16,0-1-16,0 1 0,0 0 15,0 42 17,0 0-32,0 1 0,0-1 15,0 0-15,-21 0 0,21 21 0,0-20 16,0-1-16,0 0 0,0 0 15,0 0-15,0 0 0,0 1 0,0-1 16,21 0-16,0-21 16,1 0-16,-1 0 0,0 0 15,0 0-15,0 0 0,22 0 16,-22-21-16,0 21 0,0-21 0,0-1 16,0 1-16,1 0 0,-1 0 15,0 0-15,0 0 0,0-22 0,0 22 16,-21 0-16,22-21 0,-22 20 15,21 1-15,-21 0 0,0 0 0,0 42 32,0 0-17,0 0-15,-21 1 0,21-1 0,0 0 16,-22 21-16,22-21 0,-21 1 16,21-1-16,0 0 0,0 21 0,0-21 15,0 1-15,0-1 0,21 0 16,1 0-16,-1 0 0,0-21 15,21 0-15,-21 21 0,22-21 16,-22 0-16,21 0 0,1 0 0,-22 0 16,21 0-16,0-21 0,-20 0 0,20 0 15,0 0-15,-21 0 0,22-1 16,-22 1-16,0-21 0,0 21 0,0-22 16,1 1-16,-1 0 0,0-22 0,0 22 15,-21 0-15,21-22 0,0 22 16,-21-1-16,0 1 0,0 21 0,0 0 15,22-22-15,-22 22 0,0 0 16,-22 42 0,1 0-16,21 1 15,-21-1-15,0 21 0,21-21 16,-21 22-16,21-1 0,-21 0 0,21 1 16,-22-1-16,22 0 0,-21 1 15,21-22-15,0 21 0,0 0 0,0-20 16,0 20-16,0-21 0,0 0 0,0 0 15,21 1-15,1-1 0,-1 0 0,0-21 16,21 21-16,-21-21 16,1 0-16,-1 0 0,0 0 0,0 0 15,0-21-15,22 21 0,-22-21 0,0 0 16,0-1-16,0 1 0,0 0 16,1-21-16,-1 21 0,0-22 0,0 1 15,-21 0-15,21-1 0,0-20 16,-21 20-16,22 1 0,-22 0 15,21-1-15,0 1 0,-21 21 0,0 0 16,0 0-16,0-1 0,0 44 31,0-1-31,-21 0 0,21 0 16,0 0-16,-21 22 0,21-22 0,-22 21 16,22 0-16,-21-20 0,21 20 0,0-21 15,0 21-15,-21-20 0,21 20 16,-21-21-16,21 0 0,-21 22 0,21-22 15,0 0-15,0 0 0,0 0 16,-21 0-16,21 1 0,0-1 16,-22-21-16,22 21 15,0-42 298,0 0-266,0-1-32,0 1 1,0 0 0,0 0-16,0 0 15,0 0 16,0-1-15,0 1-16,22 21 16,-22-21-16,21 21 0,-21-21 15,21 21-15,-21-21 0,21 0 16,0 21-16,-21-22 0,21 22 16,-21-21-16,22 21 0,-22-21 15,21 21-15,0 0 16,0 0-1,-21-21-15,21 21 0,0 0 16,1 0-16,-1 0 16,0 0-16,-21 21 15,0 0-15,21 0 16,-21 1-16,0-1 0,0 0 0,21 0 16,-21 0-16,0 0 0,0 1 0,0-1 15,0 0-15,0 0 0,0 0 16,0 0-16,-21 1 0,21-1 15,-21 0-15,21 0 32,-21-21-1,21-21-31,-21 21 16,21-21-16,0 0 0,0-1 15,-22 1-15</inkml:trace>
  <inkml:trace contextRef="#ctx0" brushRef="#br0" timeOffset="55584.53">11515 9038 0,'0'0'0,"-22"0"16,44 0-1,-1 0-15,0 0 16,0 0-16,0 0 0,22 0 16,-22-21-16,0 21 0,21 0 0,-21 0 15,22 0-15,-22 0 0,21 0 0,-21 0 16,22 0-16,-22 0 0,0 0 16,21 0-16,-20 0 0,-1 0 15,0 0-15,-21-21 16</inkml:trace>
  <inkml:trace contextRef="#ctx0" brushRef="#br0" timeOffset="61045.52">12721 8932 0,'0'0'0,"21"0"0,0 0 0,-21-21 16,22 0-16,-22 0 15,21 21 1,-21-21-16,0 0 16,-21 21 15,-1 21-16,22 0-15,0 0 16,-21 0-16,21 0 0,-21 1 0,21 20 16,0-21-16,-21 21 0,21-20 0,0-1 15,0 21-15,0-21 0,0 0 16,0 1-16,0-1 0,0 0 0,0 0 16,21 0-16,0-21 0,0 21 15,1-21-15,20 0 16,-21 0-16,0 0 0,22 0 0,-22 0 15,21 0-15,-21-21 0,22 21 0,-22-21 16,21 0-16,-21 21 0,22-21 0,-22 0 16,0-1-16,0 1 0,0-21 15,0 21-15,-21 0 0,0-22 0,0 22 16,0-21-16,0-1 0,0 22 0,0-21 16,0 21-16,0 0 0,-21-1 15,0 1-15,0 0 0,0 0 0,0 21 16,-1 0-16,1 0 0,-21 0 0,21 0 15,0 0-15,-1 0 16,1 0-16,0 21 0,0-21 0,21 21 16,-21 0-16,0-21 0,21 22 0,0-1 15,0 0-15,0 0 16,0 0-16,0 0 16,21 1-16,0-22 15</inkml:trace>
  <inkml:trace contextRef="#ctx0" brushRef="#br0" timeOffset="61801.53">13335 9186 0,'0'22'0,"42"-22"31,-21 0-15,-21-22-16,22 22 15,-1-21-15,0 0 0,0 21 0,-21-21 16,21 0-16,0 21 0,1-21 0,-1-1 16,0 1-16,0 0 0,-21-21 15,21 21-15,0-1 0,1 1 16,-22 0-16,0 0 0,21 0 0,-21 0 15,0-1-15,0 1 16,-21 21-16,-1 0 16,1 0-16,0 0 0,0 0 0,0 0 15,0 21-15,-1-21 0,1 22 16,21-1-16,0 0 16,0 0-16,0 0 15,21 0-15,1-21 16,-22 22-16,21-22 0,0 21 0,0 0 15,0 0-15,0 0 16,1 0-16,-22 1 16,0-1-16,21 0 0,-21 0 15,0 0-15,21-21 16,-21 21 0,21-21-16,0 0 0,0 0 15,1 0-15,-1 0 0,0 0 16,0 0-16,0-21 0,0 21 0,1-21 15,-1 0-15,0 21 0,0-21 16,0 0-16,0-1 0,1 1 0,-1 0 16,-21 0-16,0 0 0,21 0 0,-21-1 15,21 1-15,-21 0 16,0 0-16,0 42 31,0 0-15,0 0-16,-21 1 0,21 20 0,-21-21 15,21 0-15,0 0 0,0 1 0,-21-1 16,21 0-16,0 0 0,0 0 16,0 0-16,0 1 15,21-22 1,-21-22 0,21 1-16,-21 0 15,21 21-15,-21-21 0</inkml:trace>
  <inkml:trace contextRef="#ctx0" brushRef="#br0" timeOffset="62005.26">14139 8657 0,'0'0'0,"-21"0"0,21 21 94,21 1-79</inkml:trace>
  <inkml:trace contextRef="#ctx0" brushRef="#br0" timeOffset="62644.49">14478 8869 0,'21'-42'15,"0"42"1,0-22-16,1 22 15,-1 0-15,0 0 0,0 0 16,0 0 0,-21 22-16,21-1 0,-21 0 15,0 0-15,0 0 0,0 0 0,0 1 16,-21-1-16,0 21 0,0-21 0,0 0 16,0 1-16,-1-1 0,1 0 0,0 0 15,0 0-15,0 0 16,0 1-16,21-1 15,-22-21-15,44 0 32,-1-21-17,0 21-15,0 0 16,0 0-16,0 0 0,1 0 16,-1 0-16,0 0 0,0 0 15,21 0-15,-20 0 0,-1 21 0,0 0 16,0 0-16,0 0 0,0 0 15,1 1-15,-22-1 16,0 0-16,21 0 0,-21 0 0,21 0 16,-21 1-16,0-1 0,0 21 0,0-21 15,0 22-15,0-22 0,-21 21 0,0-21 16,-1 22-16,-20-22 0,21 21 16,-21-21-16,20 0 0,-20 22 0,0-22 15,-1 0-15,1-21 0,-21 21 0,20-21 16,1 0-16,21 0 0,-22 0 0,1 0 15,21 0-15,0 0 0,0 0 16,-1-21-16,1 21 0,21-21 0,0 0 16,0 0-16,0-1 0,0-20 0,0 21 15,0 0-15,21-22 0,22 22 16,-22-21-16,0 0 0,0-1 0</inkml:trace>
  <inkml:trace contextRef="#ctx0" brushRef="#br0" timeOffset="63013.42">14901 8975 0,'0'0'0,"0"-21"16,0-1-16,21 1 15,1 0-15,-1 21 0,0-21 16,0 21-16,0-21 0,0 0 15,1-1-15,-1 22 0,0-21 0,0 0 16,0 0-16,0 21 0,-21-21 0,-21 21 47,21 21-47,-21-21 16,0 21-16,0 0 0,21 0 15,0 1-15,-21 20 0,-1-21 0,22 0 16,-21 0-16,21 1 0,0-1 15,0 0-15,0 0 0,0 0 0,0 0 16,0 1-16,21-22 16,1 0-16,-1 0 0,0 0 15,0 0-15,0 0 0,22 0 0,-22 0 16,0 0-16</inkml:trace>
  <inkml:trace contextRef="#ctx0" brushRef="#br0" timeOffset="63596.97">15790 8848 0,'0'0'0,"21"-21"0,-21-85 31,0 85-31,0-1 16,0 1-16,-21 21 16,0 0-1,0 0-15,0 0 0,0 0 16,-1 21-16,1-21 0,0 22 15,0 20-15,0-21 0,0 0 0,21 0 16,0 1-16,-22 20 0,22-21 0,0 0 16,0 0-16,0 1 0,0-1 15,0 0-15,0 0 0,22 0 16,-1-21-16,0 0 0,0 0 16,0 0-16,0 0 15,1 0-15,-1-21 0,0 21 16,0-21-16,-21 0 0,21 0 0,0-1 15,1-20-15,-22 0 0,21 21 0,0-22 16,-21 1-16,21 0 0,-21-22 16,21 22-16,0-1 0,-21-20 0,22 21 15,-22-1-15,0 1 0,0 0 0,21-1 16,-21 22-16,0 0 0,0 0 16,0 0-16,0 42 15,-21 0-15,-1 21 0,22-21 16,-21 22-16,0-1 0,0 0 15,21 1-15,0-1 0,-21 0 16,21 1-16,-21-1 0,21 0 0,0 1 16,0-1-16,0 0 0,0 1 15,0-22-15,21 21 0,0-21 0,0 1 16,21-1-16,-20 0 0,-1-21 0,21 21 16,0-21-16,1 0 0,-1 0 15,0 0-15,1 0 0,-1 0 0,0 0 16,-20-21-16,20 21 0,0-21 0,1 0 15,-22-1-15,0 1 0,0 0 0,0 0 16,-21 0-16</inkml:trace>
  <inkml:trace contextRef="#ctx0" brushRef="#br0" timeOffset="64160.52">7768 10160 0,'0'0'16,"-21"0"0,0 0-16,0 0 0,-1 0 0,1 0 15,0 21-15,21 0 16,-21 1-16,21-1 0,0 0 15,0 21-15,0-21 0,0 1 0,-21 20 16,21-21-16,0 0 0,0 0 0,0 1 16,0-1-16,0 0 0,0 0 15,0 0-15</inkml:trace>
  <inkml:trace contextRef="#ctx0" brushRef="#br0" timeOffset="64349.53">7472 10075 0,'0'0'0,"0"-21"0,-43-21 32,65 42 14,-1 0-46,0 0 16,0 0-16,0 0 0,0 0 0</inkml:trace>
  <inkml:trace contextRef="#ctx0" brushRef="#br0" timeOffset="64813.49">8064 10245 0,'0'21'0,"0"-42"0,0 63 0,0-21 15,0 22-15,0-22 0,0 0 0,0 0 16,-21 0-16,21 0 16,-21-21-16,21 22 15,-21-22-15,0 0 0,0 0 31,21-22-31,0 1 16,0 0-16,0 0 0,0 0 16,0 0-16,0-1 0,0 1 15,21 0-15,0 0 0,0 0 16,21-22-16,-20 22 0,-1 0 0,21 0 16,0 0-16,-20 21 0,20-21 15,-21 21-15,21 0 0,-20 0 0,20 0 16,-21 0-16,0 0 0,22 21 0,-22 0 15,-21 0-15,21 0 0,-21 0 16,0 1-16,0-1 0,0 21 0,0-21 16,0 0-16,0 22 0,0-22 0,-21 0 15,21 0-15,0 0 0,-21 1 16,21-1-16,-22-21 0,44 0 47,-1 0-47</inkml:trace>
  <inkml:trace contextRef="#ctx0" brushRef="#br0" timeOffset="66705.42">8742 10351 0,'0'0'0,"21"0"0,21-43 31,-21 22-31,1 21 0,-1-21 0,0 0 16,0 0-16,0-1 0,-21 1 0,21 0 15,1 0-15,-22 0 0,0-22 16,0 22-16,0 0 0,0 0 16,0 0-16,0 0 0,0-1 0,0 1 15,0 0-15,-22 21 16,1 0 0,21 21-16,-21 0 0,21 1 0,0-1 15,0 21-15,-21-21 0,21 22 0,0-1 16,-21 0-16,21 22 0,0-22 15,0 22-15,-21-1 0,21 1 0,-22-1 16,22 1-16,0-1 0,0 22 0,0-22 16,0 1-16,0 20 0,0-20 15,0 21-15,0-22 0,0 22 16,0-1-16,0 1 0,0-21 0,0 20 16,0 1-16,0-22 0,0 22 0,0-21 15,0-1-15,0 1 0,0-1 16,0 1-16,0-1 0,0-21 0,0 1 15,22-22-15,-1 0 0,-21 0 0,21 0 16,0-21-16,0 0 0,0-21 0,22 0 16,-22-21-16,21-1 0,1 1 15,-1-21-15,-21-1 0,21 1 0,1-1 16,-22-21-16,21 1 0,1-1 16,-22 0-16,0 1 0,0-1 0,0 0 0,-21 22 15,0-22-15,0 22 16,0 20-16,-21-20 0,0 21 0,-21-1 15,20 1-15,-20 0 0,0 20 0,-1 1 16,-20 0-16,21 0 0,-1 0 16,1 21-16,21 0 0,-22-21 0,22 21 15,0 0-15,0 0 0,21-22 16,0 1-16,21 0 16,0 21-16,0-21 0,1 21 15,20-21-15,-21 0 0,21-1 0,1 1 16,-1 0-16,0 0 15,-20 0-15,20-22 0,0 22 0,-21-21 16,22 21-16,-22 0 0,21-22 0,-21 22 16,1 0-16,-1 0 0,-21 0 15,21-1-15,-42 22 32,0 22-17,-1-1 1,22 0-16,-21 0 0,21 0 15,0 0-15,0 22 0,0-22 16,0 0-16,0 0 0,0 0 0,0 1 16,0-1-16,21-21 0,1 21 0,-1-21 15,0 21-15,0-21 16,0 0-16,0 0 16,1 0-16,-1 0 0,0 0 0,0-21 15,0 21-15,0-21 0,1 0 0,-1-1 16,0 1-16,0 0 0,0 0 15,-21 0-15,0 0 0,21-22 0,-21 22 16,0 0-16,0 0 0,0-22 0,0 22 16,-21 0-16,0 0 0,0 21 15,0-21-15,0 0 0,-22 21 0,22 0 16,0 0-16,-21 0 0,20 0 0,1 0 16,0 21-16,0 0 15,0-21-15,0 21 0,21 0 0,0 0 16,0 1-16,0-1 0,0 0 0,0 0 15,0 0-15,0 0 0,21-21 16,0 22-16,0-1 0,0 0 0,0-21 16,1 21-16,20-21 0,-21 0 0,21 0 15,-20 0-15,20 0 0,0 0 16,-21 0-16,22 0 0,-1-21 0,-21 21 16,22-21-16,-1 0 0,-21 21 0,0-22 15,22 1-15,-22 0 0,0 0 16,-21 0-16,-21 21 47,21 21-47,0 0 15,0 0-15,0 0 0,0 1 16,0-1-16,0 0 0,0 0 16,0 0-16,0 0 0,21 1 15,0-22-15,0 0 0,0 0 16,1 0-16,-1 0 0,0 0 15,0 0-15,0-22 0,0 1 16,1 0-16,-1 21 0,-21-21 0,21 0 16,-21 0-16,21-1 0,-21 1 0,21 0 15,-21 0-15,0 0 0,0 0 16,-21 21 15,0 21-31,21 0 16,0 0-16,0 0 15,-21 0-15,21 1 0,0-1 0,-21 0 16,21 0-16,0 0 0,0 0 16,-22-21-16,22 22 0,0-1 31,0-42-15,0-1-1,0 1-15,0 0 16,0 0-16,0 0 0,22 0 0,-22-1 15,21 1-15,-21 0 0,0 0 0,21 0 16,0 0-16,0 21 0,-21-22 16,21 1-16,1 21 0,-1 0 15,0 0-15,-21 21 16,0 1-16,0-1 16,0 0-16,21 0 0,-21 0 0,0 0 15,0 1-15,21-1 0,-21 0 0,0 0 16,0 0-16,0 0 15,0-42 32,0 0-47,0 0 16,0 0-16,0 0 0,0-1 16,0 1-16,21 0 0,1-21 15,-1 21-15,0-1 0,-21 1 0,21 0 16,21 0-16,-20 0 0,-1 21 0,0 0 15,0 0-15,21 0 0,-20 0 16,-1 0-16,0 21 0,0 0 0,0 0 16,-21 0-16,0 1 0,0-1 0,0 0 15,0 0-15,0 21 0,0-20 16,0-1-16,0 0 0,0 21 16,0-21-16,0 1 0,-21-1 0,0-21 15,21 21-15,-21 0 0</inkml:trace>
  <inkml:trace contextRef="#ctx0" brushRef="#br0" timeOffset="67184.87">11515 10266 0,'0'0'0,"0"-64"15,0 43-15,0 0 16,-22 21-16,1 0 16,0 0-16,0 0 15,0 0-15,0 0 0,-1 21 0,22 0 16,-21 1-16,0 20 0,0-21 16,0 0-16,0 0 0,-1 22 0,22-22 15,0 0-15,-21 0 0,21 0 0,0 1 16,0-1-16,0 0 0,0 0 15,21-21 1,1 0-16,-1 0 16,0 0-16,0-21 0,0 0 15,0 21-15,-21-21 0,22-1 16,-1 1-16,0-21 0,-21 21 0,21 0 16,-21-1-16,21 1 0,-21 0 0,21 0 15,-21 0-15,0 42 31,0 0-31,0 0 16,0 0-16,0 1 0,0-1 16,0 0-16,0 0 0,0 0 15,0 0-15,22 1 0,-1-22 16,0 21-16,0-21 16,0 0-16,0 0 0,1 0 15,-1-21-15,0-1 16,0 22-16</inkml:trace>
  <inkml:trace contextRef="#ctx0" brushRef="#br0" timeOffset="68209.49">12023 9970 0,'0'0'0,"0"-43"0,21 1 32,-21 63-17,0 0-15,-21 0 0,21 22 16,-22-22-16,1 21 0,0-21 0,21 22 15,-21-1-15,0 0 0,21 1 16,-21-1-16,21-21 0,-22 22 0,22-1 16,-21-21-16,21 0 0,0 22 0,0-22 15,0 0-15,0 0 0,0 0 16,21-21 0,1 0-1,-1-21-15,0 21 0,0-21 0,0 0 16,22 0-16,-22-22 0,21 22 15,-21 0-15,22-21 0,-22 20 16,0-20-16,0 21 0,0 0 0,0 0 16,1-1-16,-1 1 0,-21 0 15,0 42 17,-21-21-32,21 21 0,-22 1 15,22-1-15,-21 0 0,21 0 0,0 0 16,-21 22-16,21-22 0,-21 0 15,21 0-15,0 0 0,0 0 0,0 1 16,0-1-16,0 0 0,0 0 16,21-21-16,0 0 0,0 0 0,1 0 15,-1 0-15,0 0 16,0 0-16,0 0 0,0 0 0,1 0 16,-1-21-16,0 0 0,0 0 0,-21-1 15,0 1-15,0 0 0,0 0 0,0 0 16,0 0-16,0-1 0,0 1 15,0 0-15,0 0 0,-21 21 16,0 0-16,0-21 0,21 0 31,21 21-15,0-22-16,0 22 16,0-21-16,0 21 0,1 0 0,-1 0 15,0 0-15,0 0 16,0 0-16,0 0 0,1 0 15,-1 0-15,0 21 0,-21 1 16,21-1-16,-21 0 0,0 0 0,0 0 16,0 0-16,0 1 0,0-1 0,0 0 15,0 0-15,0 0 0,0 0 16,0 1-16,0-1 0,-21 0 16,21 0-1,0 0-15,-21-21 16,0 0-16,21-21 31,0 0-31,0 0 0,0 0 16,0-1-16,0 1 0,0-21 0,0 21 15,0-22-15,0 22 0,21-21 16,0 21-16,0-22 0,0 22 0,22-21 16,-22 21-16,21 0 0,-21 21 0,22-22 15,-22 22-15,21 0 0,-21 0 16,22 0-16,-22 0 0,0 0 0,0 22 15,0-1-15,0 0 0,1 0 0,-1 0 16,-21 0-16,0 1 0,0-1 0,0 21 16,0-21-16,0 0 0,0 22 15,0-22-15,-21 0 0,-1 0 16,22 0-16,-21 1 0,21-1 0,-21 0 16,0-21-16,0 0 31,0 0-31,21-21 15,-22 0-15,1-1 0</inkml:trace>
  <inkml:trace contextRef="#ctx0" brushRef="#br0" timeOffset="68412.96">12658 9800 0,'0'0'0,"-22"0"0,1-21 15,0 21-15,0-21 0,21 42 63,-21-21-63,0 0 16</inkml:trace>
  <inkml:trace contextRef="#ctx0" brushRef="#br0" timeOffset="68625.49">11747 10033 0,'0'0'0,"-21"21"31,42-21-31,1 0 0,-1 0 16,0 0-16,0 0 0,0 0 15,0 0-15,22 0 0,-22 0 0,21 0 16,1 0-16,-22 0 0,21 0 0,-21 0 16,0 0-16,1 0 0,-1 0 15,0 0-15</inkml:trace>
  <inkml:trace contextRef="#ctx0" brushRef="#br0" timeOffset="69692.74">1270 12023 0,'-21'-21'0,"42"42"0,-63-42 0,20 21 16,1-22-16,0 1 16,0 21-16,21-21 0,0 0 15,0 0-15,0 0 16,0-1-16,0 1 16,21 0-16,0 21 0,0-21 15,1 21-15,20 0 0,-21-21 0,0 21 16,22 0-16,-22 0 0,21 0 15,-21 0-15,22 0 0,-22 21 16,0 0-16,21 21 0,-21-20 0,1 20 16,-22 0-16,0 1 0,0 20 15,0-21-15,0 1 0,-22 20 0,1-20 16,-21-1-16,0 0 0,-1-21 16,-20 22-16,-1-22 0,1 21 0,20-21 15,-20 1-15,-1-22 0,22 21 16,0-21-16,-1 0 0,1 0 0,0 0 15,21 0-15,-1-21 16,1 21-16,0-22 0,21-20 0,0 21 16,0-21-16,0 20 0,0-20 15,0 0-15,0-1 0,21 1 0,0 0 16,1-1-16,-1 22 0,0 0 16,0 0-16,21 21 0,-20 0 15,20 0-15,0 0 0,-21 21 0,22 0 16,-22 0-16,21 1 0,-21-1 15,1 21-15,-1-21 0,21 22 0,-21-22 16,-21 21-16,21 0 0,1-20 16,-22-1-16,0 21 0,0-21 0,21 0 15,-21 1-15,21-1 16,-21 0-16,21-21 16,0 0-16,0 0 15,1 0-15,-1 0 0,0-21 16,0 0-16,21-1 0</inkml:trace>
  <inkml:trace contextRef="#ctx0" brushRef="#br0" timeOffset="70125.49">1990 11959 0,'0'0'16,"21"-21"-16,-21 0 0,0 0 0,0 42 47,-21 0-47,21 0 0,-22 22 0,1-22 15,21 21-15,-21 0 0,21-20 16,0 20-16,0 0 0,0-21 0,0 22 16,0-22-16,0 21 0,0-21 15,0 1-15,0-1 0,21-21 0,-21 21 16,21-21-16,1 0 0,20 0 0,-21 0 16,21 0-16,-20 0 0,20-21 15,0 21-15,-21-21 0,22-1 0,-1-20 16,-21 21-16,22-21 0,-22 20 15,0-20-15,-21 0 0,0-1 16,0 1-16,0 0 0,0-1 16,-21 22-16,0-21 0,-1 21 0,1 0 15,-21-1-15,0 1 0,20 21 16,-20 0-16,21 0 0,-21 0 0,20 0 16,1 0-16,0 0 0,0 21 15,0-21-15,0 22 0,21-1 0,-22 0 16,22 0-16,0 0 0,0 0 15,0 1-15,0-1 0,0 0 16,22-21 15,-1 0-31</inkml:trace>
  <inkml:trace contextRef="#ctx0" brushRef="#br0" timeOffset="70689.49">2879 11684 0,'0'0'0,"21"-21"0,42 21 32,-63 21-17,0 0-15,-21 0 0,0 1 16,21-1-16,-21 21 0,0-21 16,21 22-16,-22-1 0,1-21 0,0 21 15,0 1-15,0-1 0,0-21 16,-22 22-16,22-22 0,0 0 15,0 0-15,21 0 0,-21-21 0,21 21 16,-22-21-16,22-21 16,0 0-1,22 21-15,-1-21 0,0 0 0,0 21 16,0-21-16,22-1 0,-22 22 16,0-21-16,21 21 0,-21-21 0,22 21 15,-22-21-15,21 21 0,-21 0 0,22-21 16,-22 21-16,21 0 0,-21-21 15,1 21-15,-1-22 0,0 22 16,0 0-16,0-21 0,-21 0 16,0 0-16,0 0 0,0 0 15,0-1-15,0 1 16,0 0 0,-21 21-1,0 21-15,21 0 16,0 1-16,0 20 0,-21-21 15,21 0-15,-21 22 0,21-22 0,0 21 16,0-21-16,-22 22 0,22-22 16,-21 0-16,21 21 0,0-21 0,-21 1 15,21-1-15,0 0 0,0 0 16,0 0-16,21-21 31,0 0-31,1 0 16,20-21-16</inkml:trace>
  <inkml:trace contextRef="#ctx0" brushRef="#br0" timeOffset="71376.96">4149 12002 0,'0'0'0,"-22"0"0,1 0 0,0 0 15,42 0 17,0 0-32,22 0 15,-1 0-15,0 0 0,1 0 0,20 0 16,22 0-16,-22 0 0,22 0 15,-21 0-15,20 0 0,1 0 16,0 0-16,-22 0 0,22 0 0,-22 0 16,1 0-16,-1 0 0,-20-22 0,20 22 15,-21 0-15,-20-21 0,20 21 16,-21 0-16,0-21 0,0 0 0,-21 0 16,0 0-16,-21-1 15,0 1-15,0 21 0,0-21 16,0 0-16,-22 21 0,22-21 0,0 21 15,0 0-15,0 0 0,-1 0 0,1-21 16,0 21-16,63 0 63,-20 0-63,-1 0 0,0 0 0,21 0 15,1 0-15,-22 0 0,21 0 0,0-22 16,-20 22-16,20 0 0,-21 0 15,21 0-15,-20 0 0,-1 0 16,-21 22-16,0-1 0,0 0 16,0 0-16,-21 0 0,-1 0 15,1 22-15,0-22 0,0 0 0,-21 21 16,20-20-16,-20 20 0,21 0 0,-21-21 16,20 22-16,-20-22 0,21 21 15,0-21-15,0 1 0,-1 20 16,1-21-16,0 0 0,0 0 0,21 1 15,0-1 1,0-42 15,21 21-31,0-22 0</inkml:trace>
  <inkml:trace contextRef="#ctx0" brushRef="#br0" timeOffset="71885.48">6943 11832 0,'0'-21'0,"0"42"0,21-84 15,-21 42-15,21-1 0,-21 1 16,0 0-16,0 42 16,0 0-1,0 22-15,0-1 0,0 0 16,0 1-16,0 20 0,0-20 0,0 20 16,-21-21-16,21 1 0,-21-1 0,21 0 15,0 1-15,0-1 16,-22 0-16,22-20 0,-21-1 0,21 0 15,-21 0-15,21 0 0,0 0 16,0-42 15,0 0-31,0 0 0,0 0 16</inkml:trace>
  <inkml:trace contextRef="#ctx0" brushRef="#br0" timeOffset="72316.55">6752 12023 0,'0'0'0,"-21"-43"0,-21-126 31,42 148-31,0-21 0,0 20 16,0 1-16,42 0 0,-21 21 0,0-21 15,22 0-15,-22 21 0,21 0 16,0 0-16,1 0 0,20 21 0,-20 0 16,20 0-16,-21 22 0,1-1 0,20 0 15,-20 1-15,-1-1 0,0 21 16,-21-20-16,22 20 0,-22-20 0,0-1 15,-21 0-15,0 1 0,0-1 16,0 0-16,0-21 0,0 22 0,0-22 16,0 0-16,0 0 0,0-42 47,0 0-47,0-21 0,0 20 15,0 1-15,0-21 0,0 0 0,21-1 16,0 1-16,-21-22 0,22 1 15,-1 21-15,0-22 0,21 1 0,-21 20 16,1 1-16,20 0 0,-21-1 16,0 22-16,0-21 0,1 21 0,-1 21 31,-21 21-15,0 0-16,0 0 0,0 0 0,0 0 15,21 1-15,-21-1 0,0 0 16,21 0-16,0 0 0,-21 0 0</inkml:trace>
  <inkml:trace contextRef="#ctx0" brushRef="#br0" timeOffset="72689.49">8149 12023 0,'0'0'16,"0"63"-1,0-42-15,-21 1 0,21-1 16,0 0-16,0 0 0,0 0 0,-21 0 15,21 1-15,0-1 0,0 0 0,0 0 16,21-21 0,-21 21-16,21-21 0,0 0 15,0 0-15,1 0 0,-1 0 0,21 0 16,-21-21-16,0 0 0,22 21 16,-22-21-16,0 0 0,21-1 0,-20 1 15,-1-21-15,0 21 0,0-22 0,-21 22 16,0-21-16,0 0 0,0 20 15,0-20-15,0 21 0,-21 0 0,0 0 16,21-1-16,-21 1 0,-1 21 0,1 0 16,-21 0-16,21 0 0,0 0 0,-1 0 15,1 0-15,-21 0 16,21 21-16,0 1 0,-1-22 0,1 21 16,0 0-16,21 0 0,0 0 0,0 0 15,0 1-15,0-1 16,21-21-16,0 21 0</inkml:trace>
  <inkml:trace contextRef="#ctx0" brushRef="#br0" timeOffset="75318.89">9842 12404 0,'0'0'0,"-21"0"0,0 0 32,21-21-32,0-1 15,0 1-15,0 0 0,0 0 0,0-21 16,21 20-16,0-20 0,1 0 15,-1-1-15,0-20 0,21 21 0,-21-1 16,1 1-16,20-22 0,-21 22 16,21 21-16,1-21 0,-22 20 15,21-20-15,-21 21 0,1 21 0,-1 0 16,0 0-16,0 0 0,0 0 0,0 0 16,1 21-16,-22 0 15,0 0-15,0 1 0,0-1 16,0 0-16,0 0 0,0 0 15,21-21 1,-21-21 15,0 0-15,0 0-16,0 0 16,-21-1-16,-1 1 0,1 0 15,0 0-15,0 21 0,0 0 0,0-21 16,-1 21-16,-20 0 0,21 0 15,0 0-15,0 21 0,-1 0 0,1 0 16,0 0-16,0 22 0,0-1 0,0 0 16,-1 1-16,22-1 0,-21 0 15,21 22-15,0-22 0,0 1 0,0-1 16,0 0-16,0 1 0,0-1 0,0-21 16,0 21-16,21-20 0,1-1 15,-1 0-15,21-21 0,-21 21 16,0-21-16,22 21 0,-1-21 0,-21 0 15,22 0-15,-1 0 0,0-21 16,-21 0-16,22 0 0,-1 21 0,0-21 16,1-1-16,-22 1 0,21-21 0,-21 21 15,1 0-15,-1-22 0,0 22 16,0-21-16,0 21 0,-21-1 0,0 1 16,0 0-16,0 42 31,-21 0-31,0-21 0,0 22 0,21-1 15,0 0-15,-21 0 0,21 0 16,-22 22-16,22-22 0,0 0 16,0 0-16,0 0 0,0 0 15,0 1-15,22-22 0,-1 21 0,0-21 16,0 0-16,0 0 16,22 0-16,-22 0 0,0 0 0,0 0 15,21 0-15,-20-21 0,-1-1 0,21 1 16,-21 21-16,0-21 0,1-21 0,-1 21 15,0-1-15,-21 1 0,21-21 16,-21 0-16,0 20 0,0-20 0,0 0 16,-21 21-16,0-22 0,0 22 0,-22 0 15,22 0-15,0 0 16,-21 21-16,20 0 0,-20 0 0,21 0 16,-21 21-16,20-21 0,1 21 0,-21 21 15,21-21-15,21 22 0,-21-22 16,21 21-16,-22 1 0,22-22 0,0 21 15,0-21-15,0 0 0,22 22 0,-1-22 16,0-21-16,0 21 0,0 0 16,22-21-16,-22 0 0,21 21 0,0-21 15,1 0-15,-1 0 0,0 0 0,22 0 16,-22-21-16,1 21 0,-1-21 16,0 0-16,1 0 0,-1 0 0,-21-1 15,21 1-15,-20 0 0,-1-21 16,-21 21-16,0-22 0,21 22 0,-21 0 15,0 0-15,21 21 0,-21-21 16,0 42 0,0 0-16,-21 0 0,21 0 15,-21 0-15,0 1 0,21 20 16,0-21-16,0 0 0,-22 0 0,22 1 16,0-1-16,-21 0 0,21 0 0,0 0 15,0 0 1,0-42 15,21 0-31,1 0 0,-22 0 16,21 0-16,0-1 0,0 1 15,0-21-15,-21 21 0,21-22 0,1 22 16,-1 0-16,0 0 0,0 0 0,0 0 16,0 21-1,-21 21-15,22-21 0,-22 21 16,0 0-16,0 21 0,0-20 0,0-1 15,0 0-15,0 21 0,0-21 16,0 1-16,21-1 0,-21 0 0,21 0 16,0-21-16,0 21 0,0 0 0,22-21 15,-22 0-15,21 0 16,-21 0-16,22 0 0,-1 0 0,0 0 16,1 0-16,-1-21 0,0 0 0,1 0 15,-1 0-15,-21 0 0,22-1 16,-22-20-16,0 0 0,0 21 0,0-43 15,0 22-15,-21-22 0,22 22 0,-1-22 16,-21 22-16,21-21 0,-21 20 0,21 1 16,-21-22-16,0 22 0,21 21 15,-21 0-15,0 0 0,0-1 0,0 44 32,0-1-32,-21 21 15,0-21-15,21 22 0,-21-1 0,0-21 16,21 21-16,0 1 0,-22-1 0,1 0 15,21 1-15,0-1 0,0 0 0,0 1 16,0-22-16,0 21 0,0-21 16,0 22-16,21-22 0,-21 0 0,22 0 15,-1 0-15,21 1 0,-21-22 0,0 0 16,22 21-16,-22-21 0,21 0 16,-21 0-16,22 0 0,-1-21 0,-21 21 15,22-22-15,-22 1 0,21 0 0,-21 0 16,22 0-16,-22 0 0,0-22 15,0 22-15,0-21 0,-21 21 16,0-22-16,0 22 0,0 0 0,0 0 16,0 0-16,0-1 0,-21 22 31,21 22-31,-21-1 0,0 0 0,21 21 16,0-21-16,-21 22 0,21-22 0,-22 0 15,22 21-15,0-20 0,0-1 16,0 0-16,0 0 0,0 0 0,22 0 15,-1-21-15,0 22 0,0-22 0,0 0 16,22 0-16,-22 0 0,0 0 0,21 0 16,-21 0-16,22-22 0,-1 22 15,-21-21-15,22 0 0,-22 0 0,21 0 16,-21 0-16,0-1 0,1-20 16,-1 21-16,0 0 0,-21 0 15,21-1-15,-21 1 0,0 42 31,-21 1-31,0-1 0,0 0 0,21 21 16,-22-21-16,22 1 0,-21-1 16,21 0-16,-21 0 0,21 0 0,0 0 15,0 1-15,21-22 32,0 0-17,1-22-15,-22 1 0,21 0 0,0 0 16,0-21-16,-21 20 15,21 1-15,0 0 0,-21-21 16,22 21-16,-1-1 0,-21 1 0,21 21 16,0 0-16,0 0 15,-21 21-15,0 1 16,0-1-16,21 0 0,-21 0 0,0 0 16,0 0-16,0 1 0,0-1 0,0 0 15,22 0-15,-22 0 0,21-21 16,-21 21-16,21 1 0,0-22 0,0 0 15,0 0-15,1 0 16,-1 0-16,0 0 0,0 0 0,-21-22 16,21 22-16,0-21 0,1 0 15,-1 0-15,-21 0 0,21 0 0,0-1 16,-21-20-16,21 0 0,-21-1 0,21 1 16,-21 0-16,22-1 0,-1 1 15,-21-21-15,0 20 0,21 1 0,0-22 16,-21 22-16,0 0 0,0-1 0,0 1 15,21 21-15,-21 0 0,0 0 16,0 42 0,-21 0-16,0 21 0,21-21 0,-21 22 15,0-1-15,-1 0 0,22 1 16,-21-1-16,0 0 0,21 1 16,-21-1-16,0 0 0,21 1 0,0-1 15,0 0-15,0 1 0,0-1 0,0 0 16,0-20-16,0-1 0,0 0 15,0 0-15,0 0 0,21 0 0,0-21 16,0 0-16,0 0 0,1 0 0,-1 0 16,0 0-16,21 0 0,-21 0 0,22-21 15,-22 0-15,21 21 0,-21-21 16,1 0-16,20 21 0,-21-21 16,-21-1-16,21 1 0,-21 0 0,21 0 15,-21 0-15,0 0 16,0-1-16,0 1 0,0 0 0</inkml:trace>
  <inkml:trace contextRef="#ctx0" brushRef="#br0" timeOffset="75541.42">13864 11705 0,'0'0'0,"0"-21"15,21 21-15,0 0 16,22 0-16,-22-21 0,21 21 0,-21 0 15,22 0-15,-22-21 0,21 21 16,1 0-16,-22 0 0,21-21 16,-21 21-16,22-22 0,-22 22 0,0 0 15,0 0-15,-21-21 0,0 0 16,0 0 0,-42 0-16,21 21 15</inkml:trace>
  <inkml:trace contextRef="#ctx0" brushRef="#br0" timeOffset="75797.52">11959 11578 0,'0'0'0,"-21"21"0,-21 1 0,20-22 0,44 0 31,-1 0-31,21 0 0,-21 0 16,22 0-16,-1 0 0,0 0 0,22 0 16,-22 0-16,0 0 0,22 0 15,-22 0-15,1 0 0,20 0 0,-21 0 16,-20 0-16,20 0 0,-21 0 0,0 0 16,0-22-16,1 1 0,-22 0 15</inkml:trace>
  <inkml:trace contextRef="#ctx0" brushRef="#br0" timeOffset="78656.69">17166 4191 0,'-21'0'31,"42"0"47,0 0-62,0-21-16,1 21 0,-1-21 0,0 0 15,64-43-15,-43 43 16,0-21-16,1-1 0,-1 1 0,0 21 15,1-22-15,20 1 0,-21 0 0,-20-22 16,20 22-16,-21 0 0,21-22 16,-42 22-16,22-1 0,-22-20 0,0 21 15,0-1-15,0 1 0,0 0 16,0-1-16,-22 1 0,1 21 0,0 0 16,0-22-16,0 43 0,0-21 15,-22 0-15,22 21 0,0 0 16,-21 0-16,20 0 0,1 21 0,-21 21 15,21-20-15,0 20 0,-1 0 16,1 22-16,0-22 0,21 22 0,0-1 16,0 1-16,0-1 0,0 1 15,0-22-15,0 21 0,0-20 0,0 20 16,21-20-16,0-1 0,1 0 0,-1 1 16,0-1-16,0 0 0,21-21 15,-20 1-15,-1-1 0,21 0 0,-21-21 16,22 0-16,-22 0 0,21 0 15,0 0-15,-20 0 0,20 0 16,-21-21-16,21 0 0,-20-1 0,20-20 16,0 21-16,1 0 0,-22-22 15,21 22-15,-21-21 0,0 21 0,22-22 16,-43 22-16,21 0 0,-21-21 16,0 21-16,0-1 0,0 1 0,0 0 15,-21 21-15,0-21 0,-1 21 16,1 0-16,0 0 0,0 0 15,0 21-15,0 0 0,-1 0 0,1 1 16,0-1-16,21 0 0,0 0 16,-21 0-16,21 0 0,0 1 0,0 20 15,0-21-15,0 0 0,0 0 16,0 1-16,21-1 16,0-21-16,0 0 0,1 0 0,-1 0 15,21 0-15,0 0 0,-20 0 16,20 0-16,0-21 0,1-1 0,-1 22 15,-21-21-15,21 0 0,1 0 16,-22 0-16,21 21 0,-21-21 0,1-1 16,20 1-16,-21 0 0,-21 0 0,21 0 15,0 0-15,1 21 16,-22 21 15,0 0-31,0 0 0,0 0 16,0 0-16,0 1 0,-22-1 0,22 0 15,-21 21-15,21-21 0,0 1 16,0-1-16,0 0 0,0 0 0,0 0 16,0 0-16,21-21 0,1 0 0,-1 0 15,0 0-15,0 0 16,0-21-16,0 0 0,22 21 0,-22-21 16,0 0-16,0 0 0,0-1 15,1-20-15,-1 21 0,0 0 0,0 0 16,-21-1-16,0 1 0,21 0 15,-21 0 1,0 42 15,0 0-31,0 0 16,0 1-16,0-1 0,0 0 16,0 0-16,0 0 0,0 0 15,0 1-15,0-1 0,0 0 16,21 0-16,-21 0 0,22-21 15,-1 21-15,0-21 0,0 0 0,0 0 16,22 0-16,-22 0 0,21 0 0,-21 0 16,22-21-16,-22 0 0,21 21 15,-21-21-15,22 0 0,-22 0 16,0-1-16,0 1 0,0 0 0,0 0 16,1 0-16,-22 0 0,21-1 15,-21 1-15,0-21 0,0 21 0,0 0 16,0-1-16,0 1 15,-21 21-15,-1 0 0,1 0 0,0 0 16,0 0-16,0 0 0,0 0 16,-1 21-16,1 1 0,21-1 15,-21 21-15,21-21 0,-21 0 16,21 1-16,0-1 0,0 0 0,0 21 16,0-21-16,0 1 0,0-1 15,21 0-15,0 0 0,0-21 16,1 21-16,-1-21 0,0 0 15,0 0-15,21 0 0,-20 0 0,-1 0 16,21 0-16,-21-21 0,22 21 0,-22-21 16,21 0-16,-21 0 0,0-22 15,22 22-15,-22 0 0,0-21 0,0 20 16,0-20-16,1 0 0,-22-1 0,21 1 16,21 0-16,-21-22 0,0 22 15,1-22-15,-1 22 0,0 0 0,-21-1 16,21 1-16,-21 0 0,21 21 15,-21-1-15,0 1 0,-21 21 32,0 21-32,21 1 0,-21 20 15,0-21-15,-1 21 0,22 1 0,-21-1 16,0 0-16,21 1 0,0-1 16,-21 0-16,0 1 0,21-1 0,0-21 15,0 22-15,0-1 0,0-21 0,0 0 16,0 22-16,0-22 0,0 0 15,0 21-15,0-21 0,0 1 0,0-1 16,21 0-16,0 0 16,0-21-16,0 0 0,1 0 0,-1 0 15,0 0-15,0 0 16,0-21-16,22 21 0,-22-21 16,0 0-16,0-1 0</inkml:trace>
  <inkml:trace contextRef="#ctx0" brushRef="#br0" timeOffset="78924.5">20807 3704 0,'21'0'31,"0"0"-15,21 0-16,-20 0 0,-1 0 0,0 0 16,21 0-16,-21 0 0,1 0 15,-1 0-15,0 0 0,0 0 0,0 0 16,0 0-16,1 0 16,-22-21-16</inkml:trace>
  <inkml:trace contextRef="#ctx0" brushRef="#br0" timeOffset="79508.84">21759 3344 0,'0'-21'15,"-21"21"-15,0 21 16,21 1-16,-21-1 0,0 0 16,-1 21-16,22-21 0,-21 1 15,21 20-15,-21-21 0,0 0 16,21 0-16,-21 22 0,0-22 0,21 0 16,0 0-16,-22 0 15,22 1-15,22-22 47,-1 0-47,0 0 16,0 0-16,0-22 0,0 22 15,1-21-15,-1 21 0,0 0 16,0-21-16,0 21 0,0-21 16,22 21-16,-22-21 0,0 0 15,0 21-15,0-22 0,-21 1 0,0 0 16,0 0-16,0 0 0,0 0 15,0-1-15,-21 22 16,0 0-16,0 0 16,0 0-16,21 22 15,-21-1-15,21 0 0,-22 0 0,22 21 16,0-20-16,0-1 0,0 21 16,0-21-16,0 22 0,-21-22 0,21 0 15,0 0-15,0 0 0,0 0 0,0 1 16,0-1-16,-21 0 0,21 0 15,0 0-15,21-21 32,0 0-32,1-21 15,-1 21-15,0-21 0,0 0 16</inkml:trace>
  <inkml:trace contextRef="#ctx0" brushRef="#br0" timeOffset="80204.91">22288 3493 0,'0'0'16,"0"-22"0,-21 22-1,0 0-15,0 22 0,0-22 16,21 21-16,-21 0 0,-1 0 0,1 21 16,0-20-16,21-1 0,0 0 15,0 21-15,-21-21 0,21 1 0,0-1 16,0 0-16,0 0 0,0 0 15,0 0-15,0 1 0,21-22 0,-21 21 16,21-21-16,0 0 0,1 0 0,-1 0 16,0 0-16,0 0 0,0 0 15,0 0-15,1 0 0,-1-21 0,0 21 16,-21-22-16,21 1 0,-21 0 0,0 0 16,0 0-16,0 0 0,0-1 15,0 1-15,0-21 0,0 21 16,0 0-16,0-1 0,0-20 0,0 21 15,0 0-15,0 0 0,0-1 16,0 1-16,0 0 0,21 21 16,0-21-16,1 21 0,20 0 15,-21 0-15,0 0 0,22 0 0,-1 0 16,0 0-16,-21 21 0,22-21 16,-1 42-16,-21-20 0,0-1 0,1 21 15,-22-21-15,0 22 0,0-22 0,0 21 16,0-21-16,0 0 0,-22 22 15,1-22-15,0 0 0,21 0 16,0 0-16,-21 1 0,21-1 0,0 0 16,0 0-16,0 0 15,0 0-15,21-21 0,0 0 16,0 0-16,1 0 0,-1 0 0,21 0 16,-21 0-16,22 0 0,-22-21 15,21 0-15,-21 0 0,0 0 0,22 0 16,-22-1-16,-21 1 0,21-21 15,-21 0-15,21-1 0,-21 1 0,0 0 16,0 20-16,0-20 0,0 0 0,0 21 16,-21-22-16,0 22 0,21 0 15,-21 21-15,0 0 0,-1-21 16,1 21-16,0 0 0,-21 0 16,21 21-16,-1 0 0,-20 0 0,21 0 15,-21 1-15,-1-1 0,22 0 0,-21 21 16,-1-21-16,22 1 0,-21-1 15,21 21-15,-22-21 0</inkml:trace>
  <inkml:trace contextRef="#ctx0" brushRef="#br0" timeOffset="80981.47">17611 4530 0,'0'0'0,"-22"0"0,1 0 0,0 21 16,0-21-16,0 0 0,0 0 0,-1 0 15,22 21-15,0 0 32,43-21-17,-22 0-15,21 0 0,1 0 16,-1 21-16,21-21 0,1 0 0,-1 0 15,22 0-15,0 0 0,21 0 0,-1 0 16,1 0-16,21 0 0,0 0 16,0 0-16,21-21 0,1 21 0,-1 0 15,21 0-15,0 0 0,1 0 0,-1-21 16,22 21-16,-22 0 0,21 0 16,1-21-16,-1 21 0,-20-21 15,20 0-15,1 21 0,-22-22 0,0 22 16,1-21-16,-22 21 0,0 0 15,0-21-15,0 21 0,-21 0 0,-21-21 16,0 0-16,0 21 0,-43-21 16,22 21-16,-43-22 0,22 22 0,-22-21 15,1 21-15,-22-21 0,0 0 0,0 21 16,0 0-16,-21-21 0,0 0 16,-42 21 30,21 0-46,0 0 0,-22 0 16,-20 0-16,20 0 0,-20 0 16,-1 0-16</inkml:trace>
  <inkml:trace contextRef="#ctx0" brushRef="#br0" timeOffset="82292.75">16933 5186 0,'21'0'0,"-21"-21"0,0 0 15,0 42 17,0 0-17,0 0-15,0 0 0,0 0 16,-21 22-16,0-22 0,21 0 0,-21 0 16,0 0-16,0 1 0,21-1 15,-22 0-15,1-21 16,21 21-16,-21-21 0,42 0 62,0 0-62,1 0 16,-1 0-16,0 0 0,0 0 16,21 0-16,1-21 0,-1 21 0,0 0 15,1-21-15,-1 21 0,0-21 16,1-1-16,-1 22 0,-21-21 0,22 21 15,-22-21-15,0 21 0,0-21 0,-21 0 16,0 0-16,0-1 16,0 1-16,0 0 15,-21 21-15,0 0 16,0 0-16,-1 0 0,1 0 16,0 21-16,0 0 0,21 1 15,0-1-15,-21 21 0,21-21 16,-21 22-16,21-22 0,0 21 0,0 0 15,0-20-15,0 20 0,-22-21 0,22 21 16,0-20-16,0-1 0,0 21 16,0-21-16,0 0 0,0 1 0,0-1 15,0 0-15,0 0 16,22-21 0,-1 0-16,0 0 0,-21-21 15</inkml:trace>
  <inkml:trace contextRef="#ctx0" brushRef="#br0" timeOffset="82965.49">17865 5419 0,'0'0'0,"21"-21"0,-21-22 32,-21 43-17,-1 21 1,1-21-16,21 22 0,-21-1 0,0 0 15,0 0 1,21 0-16,0 0 0,0 1 0,0-1 16,0 0-16,0 0 0,0 0 15,0 0-15,0 1 16,21-22-16,0 0 0,0 0 16,0 0-16,1 0 0,-1 0 15,0 0-15,0-22 0,21 1 16,-20 0-16,-1 0 0,0 0 15,-21 0-15,0-1 16,0 1-16,0 0 0,0 0 0,0 0 16,0 0-16,0-1 0,0 1 15,0 0-15,0 0 16,21 21-16,-21-21 0,21 21 16,0 0-16,1 0 0,-1 0 15,0 0-15,-21 21 0,21 0 16,0 0-16,0 0 0,-21 1 0,22-1 15,-22 0-15,0 0 0,0 0 0,0 0 16,0 22-16,0-22 0,0 0 16,0 0-16,0 0 0,0 1 0,0-1 15,0 0-15,21-21 16,0 0 0,21 0-16,-21 0 0,1 0 0,-1 0 15,0-21-15,21 0 0,-21-1 16,1 22-16,-1-21 0,0 0 15,0-21-15,0 21 0,-21-1 0,0 1 16,0-21-16,0 21 0,0 0 16,0-22-16,-21 22 0,0 0 0,0 0 15,0 0-15,-1 21 0,1 0 0,0-22 16,-21 22-16,21 0 0,-1 0 16,1 0-16,0 22 0,0-22 0,0 21 15,21 0-15,0 0 0,0 0 16,21-21-1,0 21-15,0-21 16,22 0-16</inkml:trace>
  <inkml:trace contextRef="#ctx0" brushRef="#br0" timeOffset="83533.75">19008 5440 0,'0'0'0,"-22"0"15,44 0 17,-1 0-32,0 0 15,0 0-15,0 0 0,22 0 0,-22 0 16,21 0-16,22 0 0,-22 0 0,21 0 15,1 0-15,-1 0 0,1 0 16,-1 0-16,1 0 0,-22-21 0,1 21 16,-1 0-16,-21-21 0,21-1 0,-42 1 15,0 0 1,0 0-16,-42 0 16,21 21-16,-21-21 0,20 21 0,-20-22 15,0 22-15,-1 0 16,1 0-16,21-21 0,0 21 0,-22 0 15,22 0-15,42 0 32,1 0-32,-1 0 0,21 0 0,-21 0 15,22 0-15,-22 0 0,21 0 16,-21 0-16,22 0 0,-22 21 0,0-21 16,0 22-16,0-1 0,0 0 0,1 0 15,-22 0-15,0 0 16,0 1-16,0-1 0,0 0 0,-22 0 15,1 21-15,-21-20 0,21-1 0,0 0 16,-1 0-16,-20 0 16,21-21-16,0 21 0,0 1 0,-1-1 15,1-21-15,0 21 0,0-21 0,0 0 16</inkml:trace>
  <inkml:trace contextRef="#ctx0" brushRef="#br0" timeOffset="83976.51">20764 5271 0,'-21'0'16,"42"0"-16,-63-22 0,21 1 0,0 0 16,21 0-16,0 0 0,0 0 15,0-1-15,0 1 16,0 0-16,0 0 15,0 42 1,0 0 0,0 0-16,0 1 0,0 20 15,0 0-15,0 1 0,0-22 0,0 21 16,0 0-16,0 1 0,0-1 0,0 0 16,0-20-16,0 20 0,0-21 15,-21 21-15,21-20 0,-22-1 0,22 0 16,0 0-16,0 0 0,0 0 15</inkml:trace>
  <inkml:trace contextRef="#ctx0" brushRef="#br0" timeOffset="84525.57">20574 5355 0,'0'0'16,"0"-42"-16,21-85 15,-21 106-15,21 0 16,0-1-16,1 1 0,-1 21 0,0-21 16,0 21-16,21 0 0,-20 0 0,20 0 15,-21 0-15,21 0 16,1 21-16,-22 0 0,21 1 0,-21-1 16,1 0-16,-1 0 0,-21 0 0,0 22 15,0-22-15,0 0 0,-21 0 16,-1 0-16,1 0 0,-21 1 0,21-1 15,-22-21-15,22 21 0,-21-21 16,21 0-16,-22 21 0,22-21 0,0 0 16,0 0-16,0 0 0,21-21 31,21 21-31,0-21 0,0 21 0,22 0 16,-22-21-16,21 21 0,-21 0 0,22 0 15,-1 0-15,0 0 0,1 0 16,-22 0-16,21 0 0,0 0 15,1 21-15,-1 0 0,-21-21 0,22 21 16,-22 0-16,21 0 0,-42 1 16,0 20-16,0-21 0,0 0 0,0 0 15,0 1-15,-21-1 0,0 0 0,-22 0 16,22 0-16,-21-21 0,0 21 16,-1 1-16,1-22 0,0 0 0,-1 21 15,1-21-15,0 0 0,20 0 0,-20 0 16,0 0-16,21 0 0,-1 0 15,1 0-15,0-21 0,0 21 16,21-22-16,0 1 0,0 0 16,0 0-16,0 0 0,0 0 15,21-1-15,0 1 0,0 0 0,22 21 16,-22-21-16,21 0 0,-21 21 16</inkml:trace>
  <inkml:trace contextRef="#ctx0" brushRef="#br0" timeOffset="85485.38">21611 5419 0,'0'0'0,"42"0"0,64-43 16,-85 43-16,-21-21 15,0 0 1,-21 21 0,0 0-16,0 0 0,0 21 0,0 0 15,-1 1-15,1-22 0,0 21 16,0 21-16,0-21 0,0 0 0,-1 1 15,1 20-15,0-21 0,0 0 16,0 0-16,21 1 0,0-1 0,0 0 16,0 0-16,0 0 15,21-21-15,0 0 16,0 0-16,0-21 16,1 21-16,20-21 0,-21 0 0,0 0 0,0-1 15,1 1-15,-1 0 16,0 0-16,0 0 0,0 0 0,0-22 15,-21 22-15,0 0 0,0 0 0,22 21 16,-22-21-16,0-1 0,21 22 16,-21 22-1,0-1 1,0 0-16,0 0 16,0 0-16,0 0 0,0 1 0,0-1 15,21 0-15,0 0 0,0 0 16,-21 0-16,21 1 0,1-22 15,-1 21-15,0 0 16,0-21-16,0 0 0,0 0 0,1 0 16,-1 0-16,21 0 0,-21 0 15,0-21-15,22 0 0,-22-1 0,21 22 16,-21-21-16,1 0 0,20 0 0,-21 0 16,0 0-16,0-22 0,-21 22 15,22 0-15,-22 0 0,21 0 0,-21-1 16,0 1-16,0 0 0,0 0 0,-21 21 15,-1-21-15,1 21 16,0 0-16,0 0 0,0 0 0,0 21 16,-1-21-16,1 21 0,0 0 0,0 0 15,0 1-15,21-1 0,-21 0 16,21 0-16,-22 0 0,22 0 16,0 1-16,0-1 0,0 0 15,0 0-15,0 0 0,0 0 16,22-21-1,-1 0-15,0 0 16,0 0-16,0 0 0,0 0 0,1-21 16,-1 0-16,-21 0 0,21 0 0,0 0 15,0-1-15,-21 1 0,21 0 16,1-21-16,-22 21 0,21-22 0,-21 1 16,21 21-16,0-22 0,-21 1 15,21 21-15,0 0 0,-21 0 16,0-1-16,22 1 0,-22 42 15,0 22 1,-22-22-16,22 0 16,-21 21-16,0-20 0,21-1 0,0 21 15,-21-21-15,21 22 0,-21-22 0,21 0 16,0 0-16,0 21 0,0-20 16,0-1-16,0 0 0,0 0 0,0 0 15,0 0-15,21 1 0,-21-1 0,21-21 16,0 21-16,0-21 15,1 0-15,-1 0 0,0 0 0,21 0 16,-21 0-16,1 0 16,20-21-16</inkml:trace>
  <inkml:trace contextRef="#ctx0" brushRef="#br0" timeOffset="85773.53">23474 5144 0,'0'0'0,"0"-22"0,-21 22 31,-1 22-31,22-1 16,-21 0-16,21 0 0,0 0 16,-21 22-16,0-22 0,21 21 15,-21-21-15,0 22 0,21-22 0,0 21 16,-22-21-16,1 22 0,21-22 0,-21 0 15,21 21-15,0-21 0,0 1 16,0-1-16,21-42 47,-21-1-47,0 1 0</inkml:trace>
  <inkml:trace contextRef="#ctx0" brushRef="#br0" timeOffset="86193.55">23368 5228 0,'0'0'0,"21"-84"16,0 62 0,0 1-16,-21 0 0,22 0 0,-1 0 15,0 0-15,21-1 0,-21 1 16,1 0-16,20 21 0,-21 0 0,0-21 16,22 21-16,-22 0 0,0 0 0,0 21 15,0 0-15,-21 0 0,0 1 16,0-1-16,0 0 0,0 21 0,0-21 15,0 1-15,-21 20 0,-21-21 16,21 0-16,-1 0 0,1 1 16,-21-1-16,21-21 0,-22 21 0,22 0 15,-21-21-15,21 0 0,-22 21 0,22-21 16,0 0-16,0 0 16,21 21 30,21 1-46,0-22 0,-21 21 0,21 0 16,1 0-16,-22 0 0,21-21 16,0 21-16,-21 1 0,21-1 15,0-21-15,0 21 0,-21 0 0,22-21 16,-1 21-16,0-21 0,0 0 16,0 0-16,0 0 0,1 0 15,-1 0-15,0 0 0,0 0 16,-21-21-16,21 21 0,0 0 0</inkml:trace>
  <inkml:trace contextRef="#ctx0" brushRef="#br0" timeOffset="86557.23">23918 5440 0,'64'0'31,"-43"0"-31,0 0 0,21 0 16,-20-21-16,20 21 0,-21-21 0,21 21 16,1 0-16,-22-22 0,0 22 0,0-21 15,0 0-15,1 0 16,-22 0-16,0 0 0,-22 21 16,1 0-16,0 0 15,0 0-15,0 0 0,0 0 16,-1 21-16,1 0 0,0 0 0,0 0 15,-21 22-15,20-22 0,1 0 16,0 0-16,21 21 0,-21-20 16,21-1-16,0 0 0,-21 0 0,21 0 15,0 0-15,0 1 0,0-1 16,21-21-16,0 0 0,0 21 16,0-21-16,1 0 0,-1 0 0,0 0 15,21 0-15,-21 0 0,22-21 0,-1 21 16</inkml:trace>
  <inkml:trace contextRef="#ctx0" brushRef="#br0" timeOffset="87549.48">24807 5398 0,'0'0'0,"0"-22"16,0 1-16,0 0 0,0 0 0,0 0 16,-21 21-16,0 0 15,0 0-15,0 0 0,-1 0 0,-20 0 16,21 21-16,-21 0 0,20 0 0,-20 0 15,21 1-15,0-1 0,0 0 16,-1 21-16,1-21 0,0 1 0,21 20 16,0-21-16,0 0 0,0 0 0,0 1 15,0-1-15,0 0 0,0 0 16,21-21-16,0 0 0,1 0 16,-1 0-16,0 0 0,21 0 15,-21-21 1,1 0-16,-1 0 0,0-1 0,0 1 15,0 0-15,0 0 0,1-21 0,-1 20 16,-21 1-16,21 0 0,0-21 16,-21 21-16,0-1 0,0 1 0,21 21 15,-21-21-15,-21 42 32,21 0-32,-21 1 0,0-1 15,21 0-15,-21 21 0,-1-21 0,1 22 16,0-22-16,0 21 0,0 1 15,21-1-15,-21 0 0,-1 1 16,1 20-16,21-21 0,0 1 0,0-1 16,-21 22-16,21-22 0,0 21 15,-21-20-15,21-1 0,0 22 0,0-22 16,0 0-16,0 1 0,0-1 0,0-21 16,0 21-16,0-20 0,0-1 0,0 0 15,21-21 1,0 0-1,-21-21-15,21 0 0,-21-22 16,0 22-16,22 0 0,-1-21 0,-21-1 16,21 1-16,0 0 0,0-22 15,0 1-15,1-1 0,-1 1 0,0-22 16,21 21-16,-21-20 0,22-1 16,-22 0-16,0 1 0,21 20 15,-20 1-15,-1 20 0,-21-20 0,0 21 16,21 20-16,-21-20 0,0 21 0,-21 21 31,21 21-15,-21 0-16,21 22 0,-22-22 0,1 21 15,21-21-15,-21 22 0,21-1 16,-21 0-16,21-21 0,-21 22 0,21-1 16,0-21-16,0 0 0,0 22 0,0-22 15,0 0-15,21 0 16,0-21-16,0 0 0,0 0 15,1 0-15,-1 0 0,0 0 0,21-21 16,-21 0-16,1 0 0,-1 0 16,0-1-16,21-20 0,-21 21 0,1-21 15,-1 20-15,-21-20 0,21 21 0,0-21 16,0 20-16,-21 1 0,0 0 16,0 0-16,0 0 0,21 21 0,-21 21 31,0 0-31,-21 0 0,21 0 15,-21 1-15,21-1 0,0 21 16,-21-21-16,21 0 0,-21 1 0,21-1 16,0 0-16,0 0 0,0 0 15,0 0-15,21-21 16,0 0-16,0 0 16,0 0-16,1 0 15,-1-21-15,0 0 0</inkml:trace>
  <inkml:trace contextRef="#ctx0" brushRef="#br0" timeOffset="88149.19">25612 5398 0,'0'0'0,"0"-22"15,21 22 17,0-21-32,0 21 15,0 0-15,0-21 0,-21 0 0,22 21 16,-1-21-16,0 0 15,0 21-15,-21-22 16,-21 22 0,0 0-1,0 0-15,21 22 0,-22-1 0,1-21 16,0 21-16,0 0 0,21 0 0,-21 0 16,0 1-16,21-1 0,-22 0 15,22 0-15,0 0 0,0 0 16,0 1-16,0-1 0,0 0 15,0 0-15,22-21 16,-1 21-16,0-21 0,21 0 0,-21 0 16,22 0-16,-22 0 0,21 0 0,-21-21 15,22 0-15,-1 0 0,-21 0 16,22-1-16,-22 1 0,21 0 0,-21 0 16,0 0-16,1 0 0,-1-22 0,21 22 15,-21 0-15,-21 0 16,21 21-16,-42 0 31,0 0-31,21 21 16,0 0-16,-21 0 0,21 0 15,0 1-15,0-1 0,0 0 0,0 0 16,0 0-16,0 0 0,0 1 16,0-1-16,0 0 0,0 0 0,0 0 15,0 0-15,0 1 16,-21-22-1,0 0-15,-1 0 0,1 0 16,0 0-16,0 0 0,0 0 16,0 0-16,21-22 0,-22 22 15,22-21-15,0 0 0,0 0 16,0 0-16,22 21 0,-1-21 16</inkml:trace>
  <inkml:trace contextRef="#ctx0" brushRef="#br0" timeOffset="88432.81">26649 4847 0,'0'0'15,"0"-42"1,-21 63 0,-1 0-16,1 0 15,21 22-15,-21-22 0,0 21 16,21 1-16,-21-1 0,0 0 0,21 1 15,0-1-15,-22 0 0,22 1 16,-21-1-16,21 0 0,0 1 0,0-1 16,0-21-16,0 21 0,0-20 0,0 20 15,0-21-15,21 0 0,1 0 16,-22 1-16,21-22 0,0 21 0,0-21 16,0 0-16,0 0 0,1 0 15,-22-21-15,21-1 0,0 22 16</inkml:trace>
  <inkml:trace contextRef="#ctx0" brushRef="#br0" timeOffset="88661.29">26352 5271 0,'0'0'0,"0"-22"15,22 22 1,-1 0-16,0 0 15,0-21-15,21 21 0,-20 0 0,20 0 16,0-21-16,1 21 0,-1 0 0,0 0 16,-21-21-16,22 21 0,-1-21 15,-21 21-15,0 0 0,1 0 16,-1 0-16</inkml:trace>
  <inkml:trace contextRef="#ctx0" brushRef="#br0" timeOffset="89557.33">17293 6710 0,'0'0'0,"0"21"0,0 0 16,-21-21-16,0 21 0,0 1 15,-1-1-15,1 0 0,21 0 0,-21 0 16,0 0-16,0 1 0,21-1 0,0 0 16,-21 0-16,21 0 0,-22-21 15,22 21-15,0 1 0,0-1 16,22-21-1,-1 0 1,0 0-16,0 0 0,0 0 0,22 0 16,-22-21-16,21-1 0,-21 22 0,22-21 15,-1 21-15,-21-21 0,21 21 16,-20-21-16,20 21 0,-21-21 0,0 21 16,-21-21-16,0 42 31,0 0-31,-21 0 15,0 0-15,0 0 0,21 1 16,-21 20-16,-1-21 0,22 0 16,-21 22-16,0-22 0,21 21 0,-21-21 15,21 0-15,0 1 0,0-1 0,0 0 16,0 0-16,21-21 31,0 0-31,0 0 0,1-21 0,-1 0 16</inkml:trace>
  <inkml:trace contextRef="#ctx0" brushRef="#br0" timeOffset="89956.46">18034 6837 0,'-42'0'31,"20"0"-31,1 21 0,0 0 0,21 0 15,-21 1-15,21-1 0,-21 0 0,21 21 16,-21-21-16,21 1 0,0-1 0,0 0 16,0 0-16,0 0 0,0 0 15,0 1-15,0-1 0,0 0 0,21-21 16,0 0-16,0 21 0,0-21 0,0 0 16,1 0-16,20 0 0,-21-21 15,21 21-15,-20-21 0,20 0 16,-21-1-16,21 1 0,-20 0 0,-1 0 15,0 0-15,0 0 0,-21-1 16,21 1-16,-21 0 0,0-21 0,0 21 16,-21-1-16,0 1 0,0-21 0,0 21 15,-1 0-15,1 21 0,0-22 16,0 22-16,0 0 0,0 0 0,-1 0 16,1 0-16,0 22 0,0-22 0,21 21 15,0 0-15,0 0 0,0 0 16,0 0-16,21 1 15,0-22-15,0 0 0</inkml:trace>
  <inkml:trace contextRef="#ctx0" brushRef="#br0" timeOffset="90224.52">18986 6625 0,'0'0'0,"0"21"47,0 1-47,0-1 0,-21 21 0,21-21 15,0 22-15,0-22 0,0 21 16,0-21-16,0 22 0,-21-22 0,21 21 16,0-21-16,-21 0 0,21 1 0,0-1 15,0 0-15,0 0 0,0 0 16,0 0-16,21-21 31,0 0-31,0 0 0,1-21 0</inkml:trace>
  <inkml:trace contextRef="#ctx0" brushRef="#br0" timeOffset="90752.47">19939 6922 0,'-42'21'16,"63"-21"15,0 0-31,21 0 0,-21 0 16,22 0-16,-1 0 0,22 0 0,-1 0 15,22 0-15,-22 0 0,22 0 16,-22 0-16,22 0 0,-21 0 0,-1 0 15,1 0-15,-1 0 0,-21 0 0,1 0 16,-22 0-16,0-21 0,0 21 16,-21-22-16,0 1 15,0 0-15,-21 21 0,0-21 0,0 21 16,-22-21-16,1 0 0,21 21 0,-21-22 16,-1 22-16,22 0 0,-21-21 15,21 21-15,-1 0 0,44 0 31,-1 0-15,0 0-16,21 0 0,-21 0 0,22 0 16,-22 0-16,0 21 0,21 1 15,-20-22-15,-1 21 0,0 0 0,-21 0 16,0 0-16,0 22 0,0-22 0,0 0 16,0 0-16,0 0 0,-21 0 15,0 1-15,-1-1 0,1 0 16,-21 0-16,21 0 0,-22 0 0,22 1 15,-21-1-15,21-21 0,0 21 0,-1-21 16,1 21-16,0-21 0</inkml:trace>
  <inkml:trace contextRef="#ctx0" brushRef="#br0" timeOffset="93516.97">22310 6689 0,'0'0'0,"0"-21"0,21-1 15,-21 1-15,0 0 0,0 0 0,0 0 16,0 0-16,21-22 0,-21 22 0,21 0 16,-21-21-16,0 20 0,0 1 15,0 0-15,0 0 0,0 42 31,0 0-31,-21 22 0,0-22 16,0 21-16,21 22 0,0-22 0,-22 21 16,1-20-16,21 20 0,0-20 15,-21-1-15,21 0 0,-21 22 0,21-43 16,0 21-16,0 1 0,0-22 0,0 21 16,0-21-16,0 0 15,0 1-15,21-1 0,0 0 0,0 0 16,1-21-16,20 0 0,-21 0 0,21 0 15,1-21-15,-1 0 0,0 21 16,1-21-16,-1-22 0,0 22 0,1 0 16,-1-21-16,0 20 0,1-20 0,-1 0 15,-21-1-15,22 1 0,-22 0 16,0-22-16,0 22 0,0-22 0,0 1 16,1 21-16,-22-22 0,21 22 0,-21-1 15,0 1-15,0 21 0,0 0 16,0 0-16,0-1 0,-21 22 15,-1 0-15,1 22 0,0 20 16,0-21-16,0 21 0,21 1 16,-21 20-16,-1-20 0,22-1 0,-21 21 15,21-20-15,0-1 0,0 0 0,0 1 16,0-1-16,0-21 0,0 22 16,0-22-16,0 0 0,21 0 0,1 0 15,20 0-15,-21 1 0,0-22 0,22 0 16,-22 0-16,21 0 0,0 0 15,-20 0-15,20 0 0,0 0 0,1-22 16,-22 1-16,21 0 0,-21 0 0,22 0 16,-22 0-16,0-1 0,0 1 15,0 0-15,-21-21 0,0 21 16,0-1-16,0 1 0,0 0 0,0 42 31,-21 0-15,21 1-16,-21-1 0,0 0 0,21 0 15,0 0-15,-21 0 0,-1 1 16,22-1-16,-21 0 0,21 0 0,0 0 16,-21 0-16,21-42 47,0 0-32,21 0-15,0-21 16,1 20-16,-1 1 0,0 0 15,21-21-15,-21 21 0,1-22 0,20 22 16,-21 0-16,21 0 0,1 21 16,-22 0-16,21 0 0,-21 0 0,1 0 15,-1 21-15,0 0 0,0 0 0,0 0 16,-21 22-16,0-22 0,0 0 16,0 21-16,0-20 0,0-1 0,0 0 15,21 21-15,-21-21 0,22 1 0,-22-1 16,21 0-16,0 0 15,0 0-15,0-21 0,0 0 16,22 21-16,-22-21 0,21 0 0,-21 0 16,22 0-16,-1 0 0,0 0 0,1-21 15,-1 0-15,0 21 0,1-21 16,-1 0-16,0 21 0,-20-21 0,-1-1 16,0 1-16,0-21 0,-21 21 0,0 0 15,0-22-15,0 22 0,0-21 16,0-1-16,0 22 0,0 0 0,-21 0 15,0 0-15,-22 0 0,22 21 0,0 0 16,-21 0-16,-1 0 0,22 21 16,-21 0-16,21 0 0,-22 0 0,22 0 15,0 1-15,-21-1 0,21 21 16,21-21-16,-22 0 0,22 1 16,-21-1-16,21 0 0,0 0 0,0 0 15,0 0-15,21 1 0,1-22 0,-22 21 16,21-21-16,0 0 0,21 0 15,-21 0-15,1 0 0,-1 0 0,21 0 16,-21 0-16,0-21 0,1 21 0,20-22 16,-21 1-16,0 21 0,-21-21 15,21 0-15,1 0 0,-22-22 0,0 22 16,21 0-16,-21 0 0,21 0 0,-21 0 16,0-1-16,0 44 31,0-1-31,-21 0 15,21 0-15,-21 0 0,21 0 0,0 1 16,0-1-16,0 0 0,0 0 16,0 0-16,0 0 0,0 1 15,21-22-15,0 0 0,0 0 16,0 0-16,22 0 0,-22 0 16,21 0-16,0 0 0,-20 0 0,20-22 15,-21 22-15,21-21 0,-20 0 0,-1 21 16,21-21-16,-21-21 0,0 20 15,1 1-15,-22-21 0,21 21 16,0-22-16,-21 22 0,0 0 0,0 0 16,0 0-16,21 0 0,-21-1 15,-21 44 1,21-1-16,-21 0 0,21 21 16,-21-21-16,-1 1 0,22-1 15,0 21-15,0-21 0,-21 0 0,21 1 16,0-1-16,0 0 0,0 0 0,0 0 15,0 0-15,21 1 0,1-22 16,-1 21-16,0-21 0,0 0 16,21 0-16,-20 0 0,-1 0 0,0 0 15,0 0-15,0-21 0,0-1 0,1 22 16,-1-21-16,0 0 16,-21 0-16,21 0 0,0 0 0,0-22 15,-21 22-15,22 0 0,-1-21 0,-21 20 16,0 1-16,21 0 0,-21 0 15,21 0-15,-21 42 16,0 0 0,-21 0-16,0 0 0,21 1 15,0-1-15,0 0 0,-21 0 0,21 0 16,0 0-16,0 1 0,0-1 0,0 0 16,21 0-16,-21 0 0,21-21 15,0 21-15,21-21 0,-20 0 16,20 0-16,-21 0 0,21 0 0,1 0 15,-1 0-15,0 0 0,-20 0 0,20 0 16,0-21-16,-21 0 0,1 0 16,20 0-16,-21-22 0,0 22 0,0-21 15,1 0-15,-1-1 0,0 1 0,-21-22 16,21 1-16,0 21 0,0-22 16,-21 1-16,0 20 0,0 1 0,22 0 15,-22 20-15,0-20 0,21 42 0,-21-21 16,0 42-1,0 0-15,-21 0 0,-1 22 16,22-1-16,-21 0 0,21 1 0,-21-1 16,21 22-16,0-22 0,0 0 15,0 1-15,0-1 0,0 0 0,0-21 16,0 22-16,21-22 0,0 0 0,-21 0 16,22 0-16,-1-21 0,0 22 15,0-22-15,0 0 0,0 0 16,1 0-16,-1 0 0,0 0 0,0-22 15,0 1-15,0 0 0,1 0 16,-22 0-16,21-22 0,0 22 0,0-21 16,-21 0-16,21-1 0,0 1 0,1-22 15,-22 22-15,0 0 16,21-1-16,-21 1 0,21 21 0,-21 0 16,0 0-16,0-1 0,0 44 15,-21-1 1,0 0-16,-1 0 0,22 21 0,-21 1 15,0-1-15,0 0 0,21 1 0,-21-22 16,0 21-16,-1 1 0,22-1 16,0-21-16,-21 0 0,0 22 0,21-22 15,0 0-15,0 0 0,-21 0 16,21 0-16,-21-21 16,21-21 15,0 0-31,21 0 15,0 0-15,0-22 0,0 22 16,1-21-16,-1 21 0,21-22 0,-21 22 16,22-21-16,-1 21 0,-21 0 15,21-1-15,-20 22 0,20 0 0,-21 0 16,0 0-16,0 22 0,1 20 16,-22-21-16,0 0 0,21 22 0,-21-22 15,21 0-15,-21 21 0,0-21 0,0 1 16,0-1-16,0 0 0,0 0 15,0 0-15,-21-21 0,0 21 16,-1-21-16,22 22 0,-21-22 16,0 0-16,0 0 0,0 0 15,0 0-15,-1 0 16,1-22-16,0 22 0</inkml:trace>
  <inkml:trace contextRef="#ctx0" brushRef="#br0" timeOffset="93697.52">25993 6604 0,'0'0'0,"-22"0"0,-20 0 31,63 0-15,0 0-16,22 0 16,-22 0-16,21 0 0,-21 0 0,22 0 15,-1 0-15,-21-21 0,22 21 0,-22 0 16,21-21-16,-21 21 0,0 0 15</inkml:trace>
  <inkml:trace contextRef="#ctx0" brushRef="#br0" timeOffset="94197.52">27284 6477 0,'0'0'16,"-21"0"-16,-1 0 0,1 0 0,-21 0 0,21 21 16,-22-21-16,22 21 0,0 1 15,-21-1-15,21 0 0,-1 21 0,-20-21 16,42 1-16,-21 20 0,21-21 15,0 0-15,0 0 0,0 1 0,0 20 16,0-21-16,21 0 16,0 0-16,22 1 0,-22-22 0,21 0 15,-21 0-15,22 0 0,-1 0 16,0 0-16,1 0 0,-1 0 0,-21 0 16,21-22-16,-20 1 0,-1 0 0,0 0 15,0 0-15,-21 0 0,0-22 16,0 22-16,0-21 0,0 21 0,0-22 15,-21 1-15,0 21 0,0 0 16,-1-1-16,1 1 0,-21 21 0,21 0 16,-22 0-16,22 0 0,0 0 0,-21 0 15,21 21-15,-1 1 0,1-1 16,21 0-16,-21 0 16,21 0-16,0 0 0,0 1 0,21-1 15,0 0-15,1 0 16,-1-21-16,0 0 0,21 21 0,-21-21 15</inkml:trace>
  <inkml:trace contextRef="#ctx0" brushRef="#br0" timeOffset="94569.43">27559 6689 0,'0'0'16,"42"-85"0,-21 64-16,1 0 0,-1 0 15,0-1-15,-21 1 16,21 0-16,0 21 0,0-21 15,1 21-15,-1 0 0,21 0 0,-21 0 16,0 0-16,1 0 0,-1 21 0,21-21 16,-42 21-16,21 22 0,0-22 15,1 0-15,-22 21 0,21-21 0,-21 1 16,0 20-16,0-21 0,0 0 16,0 0-16,0 1 0,-21-1 0,-1 0 15,1 0-15,0-21 0,21 21 16,-21-21-16,0 0 15,21-21 1,0 0 0,0 0-16,21 0 15,0-1-15,-21 1 0,21 0 0,0-21 16,1 21-16,-1-22 0,0 22 0,0 0 16,21 0-16,-20-22 0,-1 22 15,0 21-15,0-21 0,0 0 0,22 21 16,-22 0-16,-21-21 0,21 21 0</inkml:trace>
  <inkml:trace contextRef="#ctx0" brushRef="#br0" timeOffset="94805.54">28554 6435 0,'0'-21'0,"0"42"0,21-42 0,-21-1 16,21 22-16,-21 22 31,0-1-31,0 0 0,0 0 15,-21 0-15,21 22 0,-21-22 16,21 0-16,0 21 0,0-21 0,0 1 16,0-1-16,-21 0 0,21 0 0,0 0 15,0 0-15,-22-21 16,22 22-16,0-44 47</inkml:trace>
  <inkml:trace contextRef="#ctx0" brushRef="#br0" timeOffset="94997.52">28596 6287 0,'0'0'0,"0"-22"0,0 1 16,0 0-16,-21 21 15,42 0 32,0 0-47,0 0 16,1 0-16,-1 0 0,0 0 0,0 21 15,0-21-15</inkml:trace>
  <inkml:trace contextRef="#ctx0" brushRef="#br0" timeOffset="95540.92">28956 6371 0,'21'0'32,"0"0"-32,0 0 15,1 21-15,-22 1 0,21-1 16,-21 0 0,0 0-16,0 0 0,0 0 0,0 1 15,0-1-15,0 0 0,-21 0 0,-1 0 16,1 0-16,0 1 0,0-1 15,-21 0-15,20 0 0,1 0 0,0 0 16,-21-21-16,21 22 0,-1-1 16,1-21-16,21 21 15,0 0 17,21-21-17,1 0-15,-1 0 16,0 21-16,0-21 0,-21 21 0,42 1 15,-20-22-15,-1 21 0,21 0 16,0 0-16,-20 21 0,20-20 0,0-1 16,-21 21-16,1-21 0,-1 22 0,0-22 15,-21 21-15,0 0 0,0-20 16,0 20-16,0-21 0,-21 21 0,0-20 16,-22-1-16,22 0 0,-21 0 0,-1 0 15,1 0-15,-21-21 0,20 22 16,1-22-16,0 21 0,-1-21 0,1 0 15,0 0-15,20 0 0,-20 0 0,21 0 16,-21 0-16,20 0 0,1 0 16,0 0-16,21-21 0,0-1 15,-21 22-15,21-21 0,0 0 0,0 0 16,0 0-16,0 0 0,21-22 0,0 22 16,22-21-16,-22 21 0,21-22 15</inkml:trace>
  <inkml:trace contextRef="#ctx0" brushRef="#br0" timeOffset="95872.44">29379 6604 0,'0'0'0,"21"0"0,1-42 16,-1 42-1,-21-21-15,21-1 0,0 22 16,0-21-16,0 21 0,1-21 0,-1 21 15,-21-21-15,21 0 0,0 21 0,-21-21 16,-21 21 15,0 0-31,0 21 16,-1-21-16,1 21 0,0 0 0,0 21 16,0-20-16,0-1 0,-22 21 0,22-21 15,21 0-15,-21 22 16,0-22-16,21 0 0,0 0 0,0 0 15,0 1-15,0-1 0,21 0 16,0-21 0,0 0-16,0 0 0,22 0 0,-22 0 15,21 0-15</inkml:trace>
  <inkml:trace contextRef="#ctx0" brushRef="#br0" timeOffset="96421.44">30247 6498 0,'0'-21'0,"0"42"0,0-63 0,0 0 16,0 20-16,-21 1 0,0 0 15,0 21-15,-1 0 0,-20 0 0,21 0 16,-21 0-16,20 0 0,-20 21 16,0 0-16,21 1 0,-22-1 0,22 0 15,0 0-15,0 0 0,0 22 16,-1-22-16,22 0 0,-21 0 0,21 0 15,0 22-15,0-22 0,0 0 0,0 0 16,21 0-16,1 0 16,-1-21-16,0 0 0,0 0 0,0 0 15,0 0-15,1 0 0,-1 0 16,0 0-16,0-21 0,0 21 16,0-21-16,1 0 0,-1-21 0,0 20 15,0-20-15,0 0 0,0-1 0,22 1 16,-22 0-16,0-22 0,0 22 15,0-22-15,22 22 0,-22-21 0,0 20 16,0 1-16,-21 0 0,21-1 16,-21 1-16,22 21 0,-22 0 0,0-1 15,0 1-15,0 42 32,0 1-32,-22 20 0,22-21 15,-21 21-15,21-20 0,-21 20 16,21 0-16,0 1 0,0-1 0,-21 0 15,21-21-15,0 22 0,0-1 16,0 0-16,0-20 0,0 20 0,0-21 16,0 21-16,0-20 0,0-1 0,0 0 15,0 0-15,0 0 16,21-21-16,0 0 0,0 0 16,1 0-16,-1 0 15,0 0-15</inkml:trace>
  <inkml:trace contextRef="#ctx0" brushRef="#br0" timeOffset="97593.49">18034 8403 0,'0'0'0,"0"-21"16,0 0-16,0 0 0,0 0 0,0-1 16,0 1-16,0 0 0,0 0 0,0 42 31,0 21-15,0-20-16,0 20 0,0 0 0,-21 1 15,21-1-15,-21 0 0,21 1 0,-22-1 16,1 0-16,0-21 0,0 22 15,-21-1-15,20 0 0,1-20 0,0 20 16,0-21-16,0-21 0,21 21 0,0 0 16,21-21 15,0-21-31,0 21 16,0-21-16,22 21 0,-22-21 15,0 0-15,21 21 0,1-21 16,-22 21-16,21-22 0,1 1 0,-1 0 15,0 21-15,1-21 0,-1 0 16,-21 0-16,21-1 0,-20 22 0,-1-21 16,0 0-16,0 0 0,0 0 0,-21 0 15,0-1-15,0 1 0,0 0 16,0 0-16,0 0 0,0 0 0,0-1 16,-21 1-16,21 0 0,-21 21 15,0 0-15,0 0 16,-1 21-16,1 0 15,21 1-15,-21 20 0,0-21 0,21 0 0,-21 22 16,21-1-16,-21 0 16,21-21-16,0 22 0,-22-1 0,22 0 15,-21-20-15,21 20 0,-21-21 0,21 21 16,0-20-16,0-1 0,0 0 0,0 0 16,0 0-16,21-21 31,0 0-31,1 0 0,-1-21 15,0 0-15,0 0 16,0 0-16</inkml:trace>
  <inkml:trace contextRef="#ctx0" brushRef="#br0" timeOffset="98009.49">18944 8361 0,'-21'21'16,"0"-21"-16,0 21 0,-1 0 16,1 1-16,0 20 0,0-21 0,21 0 15,-21 22-15,0-22 0,-1 21 0,1-21 16,21 22-16,0-1 0,-21-21 16,21 21-16,0-20 0,0 20 0,0-21 15,0 21-15,0-20 0,21-1 16,0 0-16,22-21 0,-22 0 15,0 0-15,21 0 0,-20 0 16,20-21-16,-21 21 0,21-21 0,-20-1 16,20-20-16,-21 21 0,0 0 0,0-22 15,-21 22-15,0-21 0,0 0 16,0 20-16,0-20 0,0 0 0,0 21 16,0-22-16,-21 1 0,0 21 0,0-22 15,21 22-15,-42 0 0,20 0 16,1 21-16,0-21 0,0 21 15,0 0-15,21 21 16,0 0 0,0 0-16,0 0 15,21-21-15,0 0 0,21 0 16</inkml:trace>
  <inkml:trace contextRef="#ctx0" brushRef="#br0" timeOffset="98583.47">19621 8319 0,'0'0'0,"106"-85"31,-85 64-31,-21 0 0,22 21 16,-1-22-16,0 22 0,0 0 15,0 0-15,0 0 0,1 0 0,-1 0 16,-21 22-16,0-1 15,0 0-15,0 21 0,0-21 16,0 1-16,0-1 0,-21 21 0,-1-21 16,1 0-16,0 1 0,0-1 0,0 0 15,0 0-15,-22-21 0,22 21 0,0 0 16,0-21-16,0 0 0,-1 22 16,1-22-16,21-22 46,21 22-46,1-21 0,-1 0 16,0 21-16,0 0 0,0-21 16,0 21-16,1 0 0,20 0 15,-21 0-15,0 0 0,0 0 0,22 0 16,-22 0-16,21 21 0,-21-21 0,22 21 16,-22 0-16,0 1 0,0-1 0,0 0 15,1 0-15,-22 0 0,0 0 16,0 22-16,0-22 0,0 0 0,-22 0 15,1 0-15,0 22 0,0-22 16,0-21-16,-22 21 0,22 0 0,-21 0 16,21-21-16,-22 0 0,1 22 15,21-22-15,-21 0 0,20 0 0,-20 0 16,21 0-16,0 0 0,0 0 0,-1 0 16,1 0-16,0-22 15,21 1-15,0 0 16,0 0-16,21 0 15,0 21-15,1-21 0</inkml:trace>
  <inkml:trace contextRef="#ctx0" brushRef="#br0" timeOffset="99165.65">20701 8573 0,'0'-22'16,"21"22"-16,0 0 16,0 0-16,22 0 0,-22 0 15,21 0-15,1 0 16,-1 0-16,21 0 0,1 0 0,-1 0 15,1 0-15,-1 0 0,1 0 0,21 0 16,-22 0-16,1 0 0,-1 0 0,-21 0 16,1 0-16,-1-21 0,-21 21 15,0 0-15,1 0 0,-22-21 16,0 0-16,-22 0 16,-20 21-16,21-21 0,0 21 15,-22-22-15,1 22 0,21 0 0,-21-21 16,-1 21-16,22 0 0,0 0 0,0-21 15,0 21-15,-1 0 16,1 0-16,21-21 16,21 21-1,1 0-15,-1 0 0,21 0 0,-21 0 16,0 0-16,22 0 0,-22 0 16,0 0-16,21 0 0,-20 21 0,-1-21 15,0 21-15,0 0 0,-21 1 16,0-1-16,0 0 0,0 0 15,0 0-15,0 22 0,0-22 0,-21 0 16,0 0-16,0 0 0,-1 0 0,-20 22 16,21-22-16,0 0 0,-22 0 15,22 0-15,0 1 0,0-1 16,0 0-16,0-21 0,-1 21 0,1-21 16</inkml:trace>
  <inkml:trace contextRef="#ctx0" brushRef="#br0" timeOffset="99669.48">23050 8192 0,'0'0'0,"22"-22"16,-1-62-1,-21 63 1,0 42 0,0 0-16,0 21 15,0-21-15,-21 22 0,21-1 0,0 22 16,-22-22-16,22 0 0,0 1 0,0 20 15,0-21-15,-21 1 0,21-1 16,-21 0-16,21-20 0,0 20 0,0 0 16,-21-21-16,21 1 0,-21-1 0,21 0 15,0 0-15,0 0 16,0 0-16,0-42 16,21 0-1,0 0-15</inkml:trace>
  <inkml:trace contextRef="#ctx0" brushRef="#br0" timeOffset="99876.51">23135 8276 0,'0'-21'0,"0"42"0,21-84 16,-21 42-16,21-1 0,-21-20 0,22 21 16,-22 0-16,21 0 0,0 21 0,-21-22 0,21 1 15,0 21-15,0-21 0,22 21 16,-22 0-16,21-21 0,-21 21 15,22 0-15,-1 0 0,-21 0 0,22 0 16,-22 0-16,0 0 0,0 21 16,0-21-16,-21 21 0,0 0 15,0 1-15</inkml:trace>
  <inkml:trace contextRef="#ctx0" brushRef="#br0" timeOffset="100076.42">23093 8424 0,'0'0'0,"-21"22"0,21-1 31,21-21 1,0 0-32,0 0 15,0 0-15,22 0 0,-22 0 0,0 0 16,21 0-16,-21 0 0,22-21 0,-22 21 15,21 0-15</inkml:trace>
  <inkml:trace contextRef="#ctx0" brushRef="#br0" timeOffset="100482.3">23834 8340 0,'-22'0'15,"1"0"-15,0 21 16,0-21-16,0 21 0,0 0 0,-1 0 15,1 1-15,0 20 0,0-21 16,0 0-16,21 0 0,0 1 0,-21-1 16,21 21-16,-22-21 0,22 0 0,0 1 15,0-1-15,0 0 0,22 0 16,-1 0-16,0-21 0,0 0 16,0 0-16,22 0 0,-22 0 0,21 0 15,-21 0-15,22-21 0,-22 21 16,0-21-16,21 0 0,-21 21 15,-21-21-15,22-1 0,-22 1 0,0 0 16,0 0-16,0-21 0,0 20 0,0 1 16,0 0-16,-22-21 0,22 21 15,-21-1-15,0 1 0,21 0 0,-21 0 16,0 0-16,0 21 0,-1 0 16,1 0-16,0 0 15,21 21 1,0 0-16,0 0 0,21 0 15,0-21 1,1 0-16,-1 0 0,0 22 0,0-22 16,21 0-16</inkml:trace>
  <inkml:trace contextRef="#ctx0" brushRef="#br0" timeOffset="100896.83">24151 8446 0,'0'0'0,"0"-22"0,21 22 15,-21-21-15,21 21 0,-21-21 16,0 0-16,0 0 15,22 21-15,-22-21 0,21 21 0,-21-22 16,21 1-16,0 21 0,0-21 16,0 21-16,1 0 0,-1 0 15,0 0-15,0 0 0,0 0 16,0 0-16,1 21 0,-1 0 0,0 1 16,0-1-16,0 0 0,0 0 15,1 21-15,-1-20 0,0 20 0,0-21 16,-21 21-16,21-20 0,-21 20 0,0-21 15,0 0-15,0 0 0,-21 1 16,0 20-16,0-42 0,0 21 0,21 0 16,-22-21-16,1 21 0,0-21 0,0 0 15,0 0 1,21-21-16,0 0 16,0 0-16,0 0 0,0 0 15,0-1-15,0 1 16,0 0-16,21 0 0,0 0 15,0 0-15,-21-1 0,21 1 0,1 0 16,-1 0-16,0 21 0,0 0 16,0 0-1,0 0-15,1 0 0,-22-21 16,21 21-16,0 0 0</inkml:trace>
  <inkml:trace contextRef="#ctx0" brushRef="#br0" timeOffset="101496.46">25336 8234 0,'0'0'0,"0"-21"16,0-106 0,0 106-16,0-1 15,0 1-15,-21 21 0,21 21 16,-21 1-1,21-1-15,-21 0 0,21 21 16,-21 1-16,21-1 0,0 0 0,0 1 16,-21-1-16,-1 0 0,22 1 0,-21-1 15,21 0-15,-21 1 16,21-22-16,0 21 0,0-21 0,0 0 16,0 1-16,0-1 0,0 0 0,0 0 15,0 0-15,0-42 31,0 0-15,0 0-16,0 0 0,0-1 16,0 1-16,0 0 0,21-21 15,-21 21-15,21-1 0,1-20 0,-1 21 16,0-21-16,21 20 0,-21-20 16,1 21-16,20 0 0,-21 0 0,21 21 15,1 0-15,-22 0 0,21 0 16,1 21-16,-22 0 0,0 0 0,21 0 15,-21 22-15,1-22 0,-1 21 16,-21-21-16,0 22 0,0-22 0,0 0 16,0 21-16,-21-21 0,-1 1 0,-20-1 15,21-21-15,-21 21 0,20 0 0,-20-21 16,0 0-16,-1 21 0,22-21 16,-21 0-16,0 0 0,20 0 0,1 0 15,0 0-15,-21 0 0,21 0 16,-1-21-16,1 21 15,21-21-15,21 21 16,1-21 0,-1 0-16,0 21 0,21 0 0,-21-22 15,1 22-15</inkml:trace>
  <inkml:trace contextRef="#ctx0" brushRef="#br0" timeOffset="101725.4">25950 8382 0,'0'0'0,"0"-21"16,21 21-16,-21 21 16,0 0-16,0 0 0,0 1 15,0-1-15,0 21 0,-21-21 16,21 0-16,0 1 0,0-1 16,-21 21-16,21-21 0,0 0 0,-21-21 15,21 22-15,0-1 0,0 0 0,0 0 16,0-42 15</inkml:trace>
  <inkml:trace contextRef="#ctx0" brushRef="#br0" timeOffset="101905.51">25887 8213 0,'0'0'0,"0"-21"15,0-43 1,-21 64-16,42 0 47,-21 21-31,21-21-16</inkml:trace>
  <inkml:trace contextRef="#ctx0" brushRef="#br0" timeOffset="103736.84">26818 8530 0,'0'0'0,"0"-21"0,0 0 0,0 0 16,0 0-16,0-1 16,0 1-16,0 0 0,0 0 0,0 0 15,-21 0-15,0-1 0,0 1 0,21 0 16,-22 0-16,-20 0 0,21 21 15,0 0-15,0 0 0,-22 0 0,22 0 16,-21 21-16,21 0 0,-22 21 0,22-20 16,0 20-16,-21 0 0,20 1 15,1-1-15,0-21 0,21 21 0,-21-20 16,21 20-16,0-21 0,0 0 0,0 0 16,0 1-16,0-1 0,21-21 15,0 0-15,0 0 16,1 0-16,20 0 0,-21 0 0,0 0 15,22-21-15,-22-1 0,21 1 0,-21 0 16,22 0-16,-22 0 0,0 0 16,0-22-16,21 1 0,-20 21 0,-1-43 15,-21 22-15,21 0 0,0-22 0,0 22 16,-21-1-16,0-20 0,0 21 16,0-1-16,21 22 0,-21 0 0,0 0 15,0 0-15,0 42 16,0 0-16,-21 0 15,21 21-15,0 1 0,0-1 0,-21 0 16,21 1-16,0-1 0,0 0 16,0 1-16,0-1 0,0 0 15,0 1-15,0-1 0,21-21 0,0 22 16,1-22-16,-1 0 0,21 0 0,0 0 16,-20 0-16,20-21 0,0 0 15,1 0-15,-22 0 0,21 0 0,0 0 16,1 0-16,-1 0 0,-21 0 0,22-21 15,-1 0-15,-21 21 0,21-21 16,-20 0-16,20-22 0,-21 22 0,0 0 16,0-21-16,-21 21 0,0-22 0,0 22 15,0 0-15,0-21 16,0 20-16,0 1 0,-21 21 0,0-21 16,0 21-16,0 0 0,0 0 0,-1 0 15,1 0-15,-21 0 0,21 21 16,0 0-16,-1 1 0,-20-1 0,21 0 15,0 0-15,0 21 0,-1-20 0,1-1 16,21 0-16,0 0 0,0 0 16,0 0-16,0 1 0,0-1 0,0 0 15,21 0-15,1-21 0,-1 0 16,0 0-16,0 21 0,0-21 0,0 0 16,22 0-16,-22 0 15,0 0-15,0-21 0,0 21 0,22-21 16,-22 0-16,0 0 0,0-1 0,0-20 0,1 21 15,-1-21-15,0-1 16,-21 1-16,21 0 0,0-1 0,0-20 16,1 20-16,-22-20 0,21 21 0,-21-1 15,0 1-15,0 0 0,0 20 16,0 1-16,0 0 0,0 0 0,0 0 16,-21 21-16,-1 0 15,1 0-15,0 21 0,21 0 16,-21 0-16,21 22 0,-21-22 0,21 21 15,0 0-15,0 22 0,-21-22 16,21 1-16,0-1 0,0 0 16,0 1-16,0-1 0,0 0 0,0 1 15,0-22-15,0 21 0,21-21 16,-21 0-16,21 1 0,0-1 0,0-21 16,0 21-16,1-21 0,20 0 0,-21 0 15,21 0-15,-20 0 0,20 0 0,0 0 16,1 0-16,-1 0 0,0-21 15,1 0-15,-22 21 0,21-22 0,-21 1 16,0 0-16,1-21 0,-1 21 0,-21-1 16,0 1-16,0 0 0,0 0 15,0 0-15,0 0 0,0-1 16,-21 22-16,-1 0 16,1 0-16,0 0 0,21 22 15,-21-22-15,21 21 0,-21 0 0,21 0 16,-21 0-16,21 0 0,0 1 0,0-1 15,0 0-15,0 0 0,0 0 16,0 0-16,21 1 0,0-22 0,0 21 16,0-21-16,0 21 0,1-21 15,-1 0-15,21 21 0,-21-21 16,0 0-16,22 0 0,-22 0 0,0 0 16,21-21-16,-20 0 0,-1 0 0,0 21 15,0-22-15,0 1 0,-21-21 16,21 21-16,1 0 0,-22-22 15,0 22-15,0 0 0,21 0 0,-21 0 16,0-1-16,0 1 0,-21 42 31,21 1-15,0 20-16,-22-21 0,1 0 0,21 0 16,-21 1-16,21-1 0,0 21 15,0-21-15,-21 0 0,21 1 16,0-1-16,0 0 0,-21 0 15,21-42 32,0 0-47,0 0 16,0-1-16,0 1 0,0 0 0,0 0 16,21-21-16,0-1 0,0 22 0,0-21 15,22-1-15,-22-20 0,21 21 16,-21-1-16,22 22 0,20-21 0,-20 21 15,20-1-15,-21 1 0,22 0 0,-1 21 16,-20 0-16,20 0 0,-20 21 16,-22 0-16,21 1 0,-21 20 0,0-21 15,-21 21-15,0 1 0,0-1 16,0 22-16,0-22 0,0 0 16,0 1-16,-21-1 0,0-21 0,0 21 15,0-20-15,0 20 0,-22-21 0,22 0 16,0 0-16,21 1 0,-21-22 15,0 21-15,-1 0 0,1-21 16,0 21-16,0-21 0,0 0 0,0 0 16,-22 0-16,1 0 0</inkml:trace>
  <inkml:trace contextRef="#ctx0" brushRef="#br0" timeOffset="104713.47">18627 10012 0,'0'21'94,"0"0"-94,0 0 0,0 1 16,0-1-16,0 21 0,0-21 0,0 22 15,-22-1-15,1 0 0,0 1 16,0-1-16,0 0 0,0-21 0,-1 22 16,1-1-16,-21-21 0,42 0 0,-21 1 15,0-1-15,-1 0 0,22 0 16,22-21 15,-1-21-31,21 21 0,-21-21 16,0 21-16,22-21 0,-1-1 15,0 22-15,-20-21 0,20 21 0,0-21 16,1 0-16,-22 0 0,21 21 0,0-21 16,-20-1-16,20 1 0,-21 21 15,0-21-15,22 0 0,-22 0 0,0 0 16,-21-1-16,21 1 0,-21 0 0,21 0 16,-21 0-16,0 0 15,0-1-15,-21 22 16,0 0-16,0 0 0,21 22 15,-21-22-15,-1 21 0,22 0 0,0 0 16,-21 21-16,0-20 0,21 20 16,0 0-16,0-21 0,0 22 0,-21-22 15,21 21-15,0-21 0,0 22 16,0-22-16,0 0 0,-21 0 16,21 0-16,0 1 0,0-1 0,0 0 15,0 0-15,21-21 16,-21-21-1,21 0-15,0 21 0,-21-21 16</inkml:trace>
  <inkml:trace contextRef="#ctx0" brushRef="#br0" timeOffset="105128.41">19579 10097 0,'-21'42'16,"0"-21"-16,0 0 16,-1 0-16,22 22 0,-21-22 0,0 21 15,21-21-15,-21 22 0,21-22 0,-21 21 16,21-21-16,0 1 0,0-1 0,0 0 16,0 0-16,0 0 0,21 0 15,0-21-15,0 0 0,0 0 0,1 0 16,20 0-16,-21 0 0,21 0 0,-20 0 15,-1-21-15,21 0 0,-21 0 16,0 0-16,1 0 0,-1-1 16,0-20-16,-21 0 0,0 21 0,0-22 15,0 1-15,0 21 0,0-22 0,-21 1 16,0 0-16,-1 21 0,-20-1 16,21-20-16,-21 42 0,20-21 0,-20 21 15,21 0-15,-21 0 0,20 0 0,-20 21 16,21-21-16,0 21 0,0 0 15,-1 1-15,22-1 0,0 0 0,0 0 16,0 0-16,0 0 0,0 1 0,22-1 16,-1-21-16,0 21 0,0-21 0,21 0 15,1 0-15</inkml:trace>
  <inkml:trace contextRef="#ctx0" brushRef="#br0" timeOffset="105598.47">20278 9970 0,'0'0'0,"21"-22"16,-21 44-1,0-1 1,-21 0-16,-1 0 0,22 0 0,-21 0 16,0 1-16,0-1 0,21 0 15,-21 0-15,0 21 0,-1-20 16,22-1-16,0 0 0,-21 0 0,21 0 15,-21 0-15,21 1 0,0-1 0,0 0 16,0 0-16,0 0 0,21 0 16,0-21-16,1 0 0,20 0 15,-21 0-15,0 0 0,22 0 16,-22 0-16,21-21 0,0 0 16,-20 21-16,20-21 0,0 0 0,-21 0 15,1-1-15,-1 1 0,0 0 0,0 0 16,-21 0-16,21 21 0,-21-21 0,-21 21 31,0 21-15,0 0-16,0 0 0,-1 0 15,22 22-15,-21-22 0,0 0 0,21 0 16,-21 0-16,21 0 0,-21 1 16,21-1-16,0 0 0,0 0 0,-21 0 15,21 0-15,0 1 16,21-22-16,21 0 15,-21 0-15,22 0 16,-22-22-16,21 1 0</inkml:trace>
  <inkml:trace contextRef="#ctx0" brushRef="#br0" timeOffset="106120.59">21294 10245 0,'0'-21'31,"21"21"-15,0 0-16,0 0 0,0-22 0,22 22 16,-22 0-16,21 0 0,22 0 0,-22 0 15,0 0-15,22 0 0,-1 0 0,-20 0 16,20 0-16,1 0 0,-22 0 15,0-21-15,1 21 0,-22 0 0,21 0 16,-21-21-16,-21 0 16,0 0-16,-21 0 15,0 21-15,0 0 0,0-22 16,-22 22-16,22 0 0,0-21 0,-21 21 16,20 0-16,1 0 0,0 0 15,0-21-15,42 21 31,21 0-31,-20 0 0,-1 0 16,0 0-16,0 0 16,0 0-16,0 0 0,1 0 0,-1 0 15,0 0-15,0 21 0,-21 0 0,0 1 16,0-1-16,0 0 0,0 0 16,0 0-16,0 0 0,0 1 0,-21 20 15,0-21-15,0 0 0,-1 22 0,1-22 16,-21 0-16,21 0 0,-22 0 0,22 0 15,0 1-15,-21-1 0,21 0 16,-1-21-16,22 21 0,-21 0 16</inkml:trace>
  <inkml:trace contextRef="#ctx0" brushRef="#br0" timeOffset="106776.73">23431 9948 0,'0'0'0,"-21"0"0,0 0 16,21 22 0,-21-22-16,21 21 0,-21 0 0,21 0 15,0 21-15,0-20 0,0 20 0,0-21 16,-21 0-16,21 22 0,-22-22 15,22 21-15,-21-21 0,21 22 16,0-22-16,0 0 0,-21 0 0,21 0 16,-21 0-16,21 1 0,0-1 15,-21-21 1,0 0 0,21-21-16,0-1 0,0 1 15,0-42 1,0 42-16,0-1 0,21 1 0,0-21 15,0 21-15,0-22 0,22 22 0,-22-21 16,21 21-16,0-22 0,1 22 16,-1 0-16,0 0 0,1 0 0,-1 21 15,0 0-15,1 0 0,-22 0 16,21 0-16,-21 0 0,1 21 16,-1 0-16,0 0 0,-21 22 0,21-22 15,-21 21-15,0-21 0,0 22 0,0-22 16,0 21-16,0-21 0,-21 0 0,0 1 15,0 20-15,-1-21 0,22 0 16,-21-21-16,0 21 0,0 1 0,0-1 16,0-21-16,21-21 31,0-1-31,0 1 16</inkml:trace>
  <inkml:trace contextRef="#ctx0" brushRef="#br0" timeOffset="107160.89">24236 9991 0,'0'42'31,"-21"-42"-31,-1 21 0,22 0 16,-21 1-16,0 20 0,0-21 0,0 0 15,21 0-15,-21 22 0,-1-22 0,22 0 16,-21 21-16,21-20 0,0-1 0,0 0 15,0 21-15,0-21 16,0 1-16,21-1 0,1-21 16,-1 0-16,0 0 0,21 0 15,-21 0-15,1 0 0,20-21 0,-21-1 16,0 22-16,0-21 0,1-21 16,-1 21-16,0 0 0,-21-1 0,0-20 15,0 21-15,0 0 0,0-22 0,0 22 16,0 0-16,0 0 0,-21 0 15,0 0-15,-1 21 0,1 0 0,0-22 16,0 22-16,0 0 0,0 0 0,-1 0 16,1 0-16,0 0 15,21 22 1,21-22 0,0 0-16</inkml:trace>
  <inkml:trace contextRef="#ctx0" brushRef="#br0" timeOffset="107440.68">24786 9885 0,'0'0'0,"21"-21"0,43-64 31,-64 64-31,0 42 16,0 0-1,0 0-15,0 1 0,-21 20 16,-1-21-16,1 21 0,0 1 15,21-22-15,-21 21 0,0 1 0,0-22 16,-1 21-16,1 0 0,21-20 16,-21 20-16,21-21 0,-21 21 0,21-20 15,0-1-15,0 0 0,0 0 0,0 0 16,0 0-16,21-21 0,0 22 16,0-22-16,1 0 0,-1 0 15,0 0-15,0-22 0,-21 1 0,21 21 16,0-21-16,1 0 0</inkml:trace>
  <inkml:trace contextRef="#ctx0" brushRef="#br0" timeOffset="107648.95">24723 9991 0,'-43'0'31,"64"0"-16,1 0-15,-1 0 16,21 0-16,-21 0 0,22 0 0,-22 0 16,21 0-16,0 0 0,1 0 0,-22 0 15,21 0-15,1 0 0,-1 0 16,0 0-16,-21 0 0,22 0 16</inkml:trace>
  <inkml:trace contextRef="#ctx0" brushRef="#br0" timeOffset="110093.46">25866 10266 0,'0'0'0,"21"0"15,0 0 1,0 0-16,21-21 0,1 21 16,-1-21-16,0 21 0,22-22 0,-22 1 15,22 21-15,-1-21 0,1 0 0,-1 0 16,1 0-16,-22-1 0,22 1 16,-22-21-16,0 21 0,-21-22 0,1 22 15,-1-21-15,0 0 0,-21 20 0,0-20 16,0 21-16,0 0 0,-21 0 15,0-1-15,-1 1 0,1 21 16,-21 0-16,21 0 0,0 0 0,-22 21 16,22-21-16,0 43 0,-21-22 15,20 0-15,1 21 0,0 1 0,0-1 16,0 0-16,0 1 0,21-1 0,-22 0 16,1 22-16,0-22 0,21 22 0,0-1 15,-21 1-15,0-1 0,21 1 16,-21 20-16,21-20 0,-22 21 0,1-22 15,21 22-15,-21-1 0,0-20 0,0 21 16,0-1-16,21 1 0,-22 0 0,1-22 16,0 1-16,0-1 0,21-21 15,0 1-15,0-1 0,0 0 16,0-20-16,0-1 0,21 0 0,0-21 16,0 0-16,1 0 0,-1 0 0,0 0 15,0-21-15,21 0 0,-20-1 0,20-20 16,-21 21-16,0-21 0,22-1 15,-22 1-15,0-22 0,0 1 0,0-1 16,-21 1-16,0-1 0,21 1 0,-21-1 16,0 1-16,0-22 0,0 22 0,0-1 15,0 1-15,0 20 0,0-20 16,-21 21-16,0-1 0,0 1 0,0 21 16,0-22-16,-1 22 0,1 0 0,0 21 15,0-21-15,0 0 0,0 21 16,21-21-16,0-1 15,0 1-15,21 21 16,0-21-16,0 0 0,0 21 0,22-21 16,-22 0-16,21-1 0,0 1 15,1-21-15,20 21 0,-20 0 0,20-22 16,-21 22-16,1 0 0,-1 0 0,0-22 16,1 22-16,-1 21 0,-21-21 15,0 0-15,1 21 0,-44 21 31,1 0-31,0 0 16,0 1-16,0-1 0,0 0 16,-1 0-16,22 0 0,-21 0 0,0 1 15,21-1-15,0 0 0,0 0 0,0 0 16,0 0-16,0 1 0,0-1 16,21-21-16,0 21 0,1-21 15,-1 0-15,0 0 0,21 0 0,-21 0 16,1 0-16,20 0 0,-21 0 0,0 0 15,0 0-15,22-21 0,-22 0 16,0-1-16,0 1 0,-21 0 0,0 0 16,21 0-16,-21-22 0,0 22 15,0-21-15,0 21 0,0 0 16,0-22-16,0 22 0,-21 0 0,0 0 16,0 0-16,0 21 0,0 0 0,-22 0 15,22 0-15,0 0 0,-21 21 16,20-21-16,1 21 0,0 21 0,-21-21 15,21 1-15,-1 20 0,1-21 0,21 21 16,0-20-16,-21-1 0,21 0 16,0 0-16,0 0 0,0 0 0,0 1 15,21-1-15,0-21 0,1 21 0,20-21 16,-21 0-16,21 0 0,1 0 16,-1 0-16,0 0 0,1 0 15,-1 0-15,-21-21 0,22 0 0,-1 21 16,-21-22-16,21 1 0,-20 0 0,20 0 15,-21-21-15,0 20 0,-21 1 16,21 0-16,-21 0 0,0 0 0,0 0 16,-21 21 15,21 21-31,-21-21 0,21 21 0,0 0 16,-21 0-16,21 0 0,-21 1 0,21-1 15,0 0-15,0 0 0,0 0 16,0 0-16,0 1 0,0-1 15,21-21-15,0 0 16,0 0-16,0 0 0,1 0 16,20 0-16,-21 0 0,0 0 15,22 0-15,-22-21 0,0 21 0,0-22 16,21 22-16,-20-21 0,-1 0 0,0 0 16,0 0-16,-21 0 0,0-1 0,21 1 15,-21 0-15,0 0 16,0 42-1,-21 0-15,21 0 16,0 1-16,0-1 16,0 0-16,0 0 0,0 0 15,0 0-15,0 1 0,21-22 16,0 21-16,1-21 16,20 0-16,-21 0 15,0 0-15,0 0 0,22 0 0,-22-21 16,0 21-16,0-22 0,0 22 0,1-21 15,-1 0-15,0 0 0,0 0 16,-21 0-16,21-1 0,0-20 0,-21 21 16,22 0-16,-22 0 0,0-1 0,21 22 15,-42 22 17,-1-1-32,1 0 0,21 0 0,-21 0 15,0 0-15,0 1 0,21-1 16,-21 0-16,21 0 0,-22-21 15,22 21-15,-21 0 0,42-42 63,1 21-63,-22-21 0,42 21 0,-21-21 16,0 0-16,22 0 0,-22-1 0,21 1 15,0 0-15,1 21 0,-22-21 16,21 0-16,-21 21 0,22 0 0,-22 0 15,-21 21 1,0 0 0,0 0-16,0 0 0,0 1 0,0-1 15,0 0-15,-21 0 0,21 0 0,0 0 16,0 1-16,0-1 16,21-21-16,0 0 0,0 21 15,0-21-15,1 21 0,20-21 0,-21 0 16,21 0-16,1 0 0,-1 0 0,0 0 15,-20 0-15,20-21 0,0 0 16,1 21-16,-1-21 0,-21-1 0,21 1 16,-20 0-16,-1 0 0,0-21 0,0 20 15,-21-20-15,0 21 16,0-21-16,0 20 0,0-20 0,0 21 16,0 0-16,0 0 0,-21-1 0,0 22 15,0 0-15,-22 0 16,22 0-16,0 0 0,0 22 0,-22 20 15,22-21-15,0 0 0,0 0 0,0 22 16,0-22-16,-1 0 0,22 21 0,-21-20 16,21-1-16,0 0 0,0 0 15,0 0-15,0 0 0,0 1 0,21-1 16,1-21-16,-1 0 0,0 0 16,0 0-16,0 0 15,0 0-15,1 0 0,-1-21 16,0 21-16,0-22 0,0 1 0,0 0 15,-21 0-15,22-21 0,-1 20 16,0-20-16,0 0 0,-21-1 0,21-20 16,0 21-16,1-22 0,-1 22 0,0-22 15,0 1-15,0 20 0,0 1 16,1-21-16,-1 41 0,-21-20 0,0 21 16,21 0-16,-21 0 0,0 42 15,-21 0 1,0 0-16,-1 21 0,1 1 0,-21 20 15,21-20-15,0 20 0,-1-21 0,1 22 16,0-22-16,21 22 16,-21-22-16,21 0 0,0 1 0,0-1 15,21 0-15,0 1 0,0-1 0,22-21 16,-1 22-16,0-22 0,1 0 16,-1 0-16,0 0 0,1 0 0,20-21 15,-20 0-15,-1 0 0,21 0 0,-20 0 16,-1 0-16,0 0 0,1-21 0,-1 0 15,-21 0-15,22 0 0,-22 0 16,0-1-16</inkml:trace>
  <inkml:trace contextRef="#ctx0" brushRef="#br0" timeOffset="111053.3">17738 11642 0,'0'0'0,"21"0"0,-21 63 16,0-42-16,0 1 15,0 20-15,0-21 0,0 21 0,-21-20 16,-1 20-16,1-21 0,0 21 0,0 1 15,0-22-15,0 21 0,-1-21 16,1 1-16,0-1 0,0 0 0,21 0 16,-21 0-16,42-42 47,0 21-47,-21-21 0,21 0 0,0 21 15,1-21-15,-1-1 16,21 1-16,-21 0 0,22 0 0,-22 0 15,21 0-15,0-1 0,-20 1 0,20 0 16,0 0-16,-21 0 0,22 21 16,-22-21-16,0-1 0,0 22 0,0-21 15,-21 0-15,22 21 0,-22-21 16,-22 21 0,1 0-1,0 0-15,21 21 0,-21 0 16,21 0-16,-21 22 0,21-22 15,0 21-15,0 1 0,0-1 0,0-21 16,-21 21-16,21 1 0,-22-1 16,22-21-16,0 22 0,-21-22 15,21 21-15,0-21 0,0 0 0,0 1 16,0-1-16,0 0 0,21-21 31,1 0-31,-1-21 0</inkml:trace>
  <inkml:trace contextRef="#ctx0" brushRef="#br0" timeOffset="111524.56">18690 11748 0,'0'0'0,"0"-22"16,-21 22-16,0 0 0,0 22 15,-1-1-15,1 0 0,21 0 16,-21 0-16,0 0 0,0 22 0,0-22 16,21 21-16,0 1 0,-22-22 0,22 21 15,-21 0-15,21-20 0,0 20 16,0-21-16,0 0 0,0 22 16,0-22-16,21 0 0,1 0 0,-1-21 15,0 0-15,0 0 16,0 0-16,0 0 0,22 0 0,-22 0 15,0-21-15,21 21 0,-20-21 0,-1 0 16,0-1-16,0 1 0,0 0 0,0 0 16,1-21-16,-22 20 0,0-20 15,0 0-15,0 21 0,0-22 0,0 1 16,0 0-16,0-1 0,-22 22 0,1-21 16,0 21-16,21-1 0,-21 22 15,0-21-15,0 21 0,-1 0 0,-20 0 16,0 0-16,21 21 15,-1 1-15,1-22 0,21 21 16,-21 0-16,0 0 0,21 0 16,0 0-16,0 1 0,0-1 15,21-21-15,0 21 0,0 0 16,1-21-16,20 0 0,0 21 0,-21-21 16</inkml:trace>
  <inkml:trace contextRef="#ctx0" brushRef="#br0" timeOffset="111997.61">19960 11832 0,'0'0'0,"0"-21"0,0-42 16,0 41-16,0 1 0,0 0 0,-21 21 15,0-21-15,0 0 0,-1 21 16,-20 0-16,21-21 0,0 21 0,-22 0 15,1 0-15,0 0 0,21 21 0,-22-21 16,1 21-16,21 0 0,-22 0 16,22 0-16,-21 1 0,21-1 0,21 0 15,0 0-15,-21 0 0,21 0 0,0 1 16,0-1-16,21 0 16,0-21-16,0 0 0,0 0 0,22 21 15,-22-21-15,21 0 0,0 0 16,1 0-16,-1 0 0,0 0 15,-20-21-15,20 21 0,0-21 0,-21 21 16,1 0-16,-1 0 0,-21 21 31,0 0-31,0 0 16,0 0-16,0 1 0,-21 20 0,-1-21 16,22 21-16,0 1 0,-21-22 0,0 21 15,21 1-15,-21-22 0,21 21 16,0-21-16,0 0 0,0 1 0,0-1 15,0 0-15,0 0 0,0 0 0,21-21 32,0 0-32,0 0 0,1 0 15,-1 0-15</inkml:trace>
  <inkml:trace contextRef="#ctx0" brushRef="#br0" timeOffset="112541.04">20637 12086 0,'0'-21'16,"22"21"-1,-1 0-15,0 0 0,0 0 0,21 0 16,-20 0-16,20 0 0,21 0 0,-20 0 15,20 0-15,1 0 0,-1 0 16,22 0-16,-22 0 0,1 0 0,21 0 16,-22 0-16,1 0 0,-1 0 0,-21 0 15,1-21-15,-22 21 0,0-21 16,0 21-16,-21-21 0,0-1 0,0 1 16,-21 0-16,21 0 0,-42 0 15,21 21-15,-22-21 16,22-1-16,-21 22 0,21-21 0,-22 21 15,22 0-15,0 0 0,0-21 0,0 21 16,21-21-16,21 21 31,0 0-15,0 0-16,21 0 0,-20 0 0,-1 0 16,0 21-16,0 0 0,0-21 15,0 21-15,1 1 0,-22 20 0,0-21 16,0 21-16,0-20 0,0 20 0,0-21 15,-22 21-15,1-20 0,0 20 16,0-21-16,-21 0 0,20 22 0,1-22 16,-21 0-16,21-21 0,0 21 15,-22 0-15,22 0 0,0-21 0,0 0 16,0 0 0</inkml:trace>
  <inkml:trace contextRef="#ctx0" brushRef="#br0" timeOffset="113660.45">22775 11494 0,'0'0'0,"-21"-22"0,-21 1 0,21 0 0,-22 0 16,1 0-16,21 0 0,-22-1 16,1 22-16,0 0 0,-1 0 0,1 22 15,0-1-15,-1 21 0,1-21 16,21 22-16,0-1 0,0 21 15,-1-20-15,1-1 0,0 22 0,21-1 16,-21-21-16,21 22 0,0-22 0,0 1 16,0-1-16,0 0 0,0 1 15,0-1-15,21-21 0,0 0 0,0 0 16,1 1-16,-1-1 0,0-21 0,21 0 16,1 0-16,-22 0 0,21 0 15,0 0-15,22 0 0,-22 0 0,1-21 16,20-1-16,-21 1 0,1 0 0,20 0 15,-20-21-15,-1 20 0,-21 1 16,21-21-16,-20 21 0,-1-22 16,0 22-16,-21 0 0,21 0 0,-21 0 15,-21 21 1,0 21-16,0 0 16,21 0-16,-22 22 0,1-22 0,21 0 15,0 21-15,0-21 0,-21 1 16,21-1-16,0 21 0,0-21 0,0 0 15,0 1-15,21-1 0,0-21 16,1 21 0,-1-21-16,0 0 0,0 0 0,0 0 15,0 0-15,1 0 0,-1-21 0,0 0 0,0 21 16,-21-22-16,0 1 16,0 0-16,21 0 0,-21-21 0,0 20 15,0 1-15,0-21 0,0 0 0,-21 20 16,0-20-16,21 0 0,-21 21 0,0-1 15,21 1-15,-22-21 0,22 21 16,0 0-16,0-1 16,22 22-16,-1 0 15,0 0-15,0 0 0,0 0 16,0 0-16,22 0 0,-22 0 0,21 0 16,-21 0-16,1 0 0,20 22 0,-21-1 15,0 0-15,0 0 16,1 21-16,-1-20 0,0 20 0,-21-21 15,0 21-15,0 1 0,0-22 0,0 21 16,0-21-16,0 22 0,0-22 16,0 0-16,-21 0 0,0 0 0,21 1 15,-22-22-15,22 21 0,-21-21 16,0 0 0,0 0-16,21-21 15,0-1-15,0 1 0,0 0 0,0 0 16,0 0-16,21-22 0,0 22 15,22-21-15,-22 0 0,21-1 0,-21 1 16,22 0-16,-1 20 0,0-20 16,1 21-16,20 0 0,-21 21 0,1 0 15,-1 0-15,0 0 0,-20 0 16,-1 0-16,0 21 0,0 0 0,0 21 16,-21-20-16,0-1 0,0 21 0,0-21 15,0 22-15,0-22 0,0 0 16,0 21-16,0-21 0,0 1 0,-21-1 15,21 0-15,0 0 0,-21-21 16,21 21 0,21-21-1,-21-21 1,21 0-16,0 21 0,-21-21 0,22 21 16,-1-21-16</inkml:trace>
  <inkml:trace contextRef="#ctx0" brushRef="#br0" timeOffset="115357.45">24172 12086 0,'21'-21'0,"-84"63"0,105-63 0,1 0 0,-22 0 15,21 21-15,-21-21 0,22 21 16,-1-21-16,0-1 0,1 1 0,-1 0 16,0 0-16,1 0 0,-1 0 0,0-1 15,-21-20-15,22 21 0,-22-21 16,0 20-16,-21 1 0,0-21 0,0 21 16,0 0-16,0-22 0,0 22 0,-21 0 15,0 21-15,0 0 16,-1 0-16,1 21 15,0-21-15,0 21 0,0 22 0,0-22 16,-1 21-16,1-21 0,0 22 0,21-1 16,-21 0-16,0 22 0,0-22 15,-1 22-15,1-1 0,0-21 0,0 22 16,0-1-16,21 1 0,-21-22 0,21 22 16,-22-1-16,22-20 0,0 20 15,0 1-15,0-1 0,-21 1 0,21-22 16,0 21-16,0 1 0,0-1 0,0 1 15,0-22-15,0 22 0,0-22 16,0 22-16,0-22 0,0 0 16,0 1-16,21-1 0,1 0 0,-1-21 15,0 1-15,0-1 0,21-21 0,1 0 16,-1 0-16,0 0 0,1-21 16,-1 21-16,0-22 0,1-20 0,-1 21 15,0-21-15,-20-1 0,20 1 0,-21 0 16,-21-1-16,0-20 0,0 20 0,0-20 15,0-1-15,0-20 0,-42 20 16,21 22-16,-22-22 0,1 22 0,0-21 16,-1 20-16,-20 22 0,20-21 0,-20-1 15,21 22-15,-1 0 16,1 0-16,0 0 0,-1 0 0,22-1 16,0 1-16,0 0 0,0 0 0,21 0 15,0 0-15,0-1 16,0 1-16,21 0 0,0 0 15,0 0-15,21 0 0,-20-1 0,20 1 16,0 0-16,1 0 0,-1 0 16,21 0-16,-20-1 0,20-20 0,-20 21 15,-1 0-15,21-22 0,-20 22 0,-1-21 16,-21 0-16,22-1 0,-22 22 16,21-21-16,-42-1 0,21 1 0,0 0 15,-21 21-15,22-1 0,-22 1 16,0 0-16,0 0 0,0 0 0,0 42 31,-22 0-31,1 0 16,21 0-16,-21 22 0,21-1 0,0-21 15,-21 22-15,21-1 0,-21 0 16,21-21-16,0 22 0,-21-1 0,21-21 16,0 22-16,0-22 0,0 21 0,0-21 15,21 0-15,0 1 0,0-1 16,0-21-16,0 21 0,1-21 0,-1 0 15,0 0-15,0 0 0,0 0 0,0 0 16,1-21-16,-1 0 16,0 21-16,0-22 0,0 1 0,-21 0 15,21-21-15,-21 21 0,22-1 0,-22 1 16,0 0-16,21 0 16,-21 42 15,0 0-31,0 0 15,0 1-15,0-1 0,0 0 16,0 0-16,0 0 16,21-21-16,0 0 15,0 0 1,0 0-16,1 0 0,-1 0 0,0-21 16,0 21-16,0-21 0,0 0 0,1 0 15,20-1-15,-21 1 0,0 0 16,0 0-16,-21 0 0,22 0 0,-1-22 15,0 22-15,0 21 0,0-21 0,-21 0 16,21 21 0,-21 21 31,22-21-16,-1 0-16,0 0 1,-21-21-16,0 0 0,0-1 16,0 1-16,0 0 15,-21 21 1,0 0 0,-1 21-16,22 0 0,-21 1 0,0-1 15,0 0-15,0 0 0,21 21 16,-21-20-16,-1 20 0,22-21 0,0 21 15,0-20-15,0 20 0,0-21 16,0 21-16,0-20 0,0-1 16,0 0-16,22 0 0,-1 0 0,0-21 15,0 21-15,21-21 0,-20 0 0,20 0 16,0 0-16,-21 0 0,22 0 16,-1-21-16,-21 0 0,22 0 0,-22 0 15,21 0-15,-21-22 0,22 22 0,-22-21 16,21-1-16,-21 1 0,22 0 0,-22-22 15,0 22-15,21-22 0,-21 22 16,1-21-16,-1 20 0,21-20 16,-21 20-16,0 1 0,1 0 0,-22-1 15,0 22-15,21 0 0,-21 0 16,0 0-16,0 42 16,-21 21-1,-1-21-15,1 22 0,0-1 16,0-21-16,21 22 0,-21 20 0,0-21 15,-1 1-15,1-1 0,21 0 0,0-20 16,-21 20-16,21 0 0,0 1 16,0-22-16,0 0 0,0 21 0,0-21 15,0 1-15,21-1 0,-21 0 0,21-21 16,1 21-16,-1-21 16,0 0-16,0 0 0,0 0 15,0 0-15,1 0 0,-1-21 0,0 0 16,21 21-16,-21-21 0,1-1 0,-1 22 15,21-21-15,-21 0 0,0 0 16,1 0-16,-1 0 0,-21-1 0,21 1 16,-21 0-16</inkml:trace>
  <inkml:trace contextRef="#ctx0" brushRef="#br0" timeOffset="115617.42">26501 11472 0,'21'0'16,"0"0"-1,0 0-15,0 0 0,0 0 0,1 0 16,20 0-16,-21 0 0,0 0 16,22 0-16,-22 0 0,21 0 0,-21 0 15,0 0-15,22 0 0,-22 0 0,0 0 16,0 0-16,-21-21 15,0 0 1,-21 21-16,21-21 16,-21 0-16,0 21 0</inkml:trace>
  <inkml:trace contextRef="#ctx0" brushRef="#br0" timeOffset="115984.66">25209 11261 0,'0'0'0,"-21"0"0,21 21 16,0 0-16,0 0 15,21-21 1,1 0-16,-1 0 0,0 0 16,0 0-16,0 0 15,-21-21 1,-21 21 0,0 0-1,0 0-15,0 0 0,-1 21 16,1-21-16,0 0 0,0 0 0,0 0 15,0 21-15,-1-21 16,1 0-16,0 0 0,0 0 16,0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32:44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12636 12044 0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29:47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2646 0,'21'0'15,"0"0"1,-21-21-16,22 21 16,-22-21-16,21 21 0,0-22 0</inkml:trace>
  <inkml:trace contextRef="#ctx0" brushRef="#br0" timeOffset="812.15">3873 1122 0</inkml:trace>
  <inkml:trace contextRef="#ctx0" brushRef="#br0" timeOffset="879.35">3852 1164 0,'21'0'47</inkml:trace>
  <inkml:trace contextRef="#ctx0" brushRef="#br0" timeOffset="1059.2">4127 1080 0,'85'-43'31,"-64"22"-31,0 0 0,1 0 0,20-22 15,-21 22-15,21-21 0,-20 0 16,-1 20-16,0-20 0,0 0 16,21-1-16,-20 1 0,-22 0 0,21-1 15,-21 22-15,0-21 0,21 0 16,-21-22-16,0 22 0,0 21 0,-42-1 16,-1 1-16,43 0 0,0 0 0,-21 0 15,0 0-15,-21-22 0</inkml:trace>
  <inkml:trace contextRef="#ctx0" brushRef="#br0" timeOffset="2575.15">4170 233 0,'0'21'0,"0"0"0,-21 0 0,-1 1 16,22 20-16,0 0 0,-21 1 0,21-1 15,0 0-15,0 1 0,0 20 16,0-21-16,0 22 0,0-22 16,0 22-16,0-22 0,0 22 15,0-22-15,0 0 0,0 1 0,0-1 16,21 0-16,-21 1 0,22-22 15,-1 0-15,0 0 0,0 0 16,0 0-16,0-21 0,1 0 0,20 0 16,0 0-16,1 0 0,-1 0 15,0 0-15,1 0 0,20-21 0,-21 0 16,22 0-16,-22 0 0,22-22 16,-22 22-16,0-21 0,-20 21 0,20-22 15,-21 1-15,0 21 16,0-21-16,1-1 0,-22 22 0,0 0 15,0-21-15,0 20 0,0 1 16,0 0-16,-22 21 0,1 0 16,0 0-16,0 0 0,0 0 15,21 21-15,-21 0 0,-22-21 0,22 22 16,0 20-16,0-21 0,21 0 16,-21 22-16,-1-22 0,22 21 0,-21-21 15,21 0-15,0 22 0,0-22 16,0 0-16,0 0 0,0 0 0,21-21 15,1 22-15,-1-22 16,0 0-16,0 21 0,0-21 0,0 0 16,1 0-16,-1 0 0,21 0 15,-21 0-15,0 0 0,1 0 0,-1-21 16,0-1-16,0 22 0,0-21 16,0 0-16,1 0 0,20 0 0,-21-22 15,0 22-15,0 0 0,1-21 16,-1 21-16,-21-22 0,21 22 0,-21 0 15,21 0-15,-21 0 0,0-1 16,0 1-16,0 42 31,0 1-31,0-1 16,0 0-16,0 21 16,0-21-16,0 1 0,0 20 0,0-21 15,0 0-15,0 22 0,0-22 16,0 0-16,0 0 0,0 0 0,0 0 15,0 1-15,0-1 0,0 0 16,21-21-16,0 0 0,1 0 16,-1 0-16,0 0 0,0 0 15,0 0-15,0 0 0,1-21 0,-1 0 16,0 21-16,21-22 0,-21 1 16,1 0-16,-1-21 0,21 21 0,-21-1 15,0-20-15,1 21 16,-1-21-16,0 20 0,21-20 0,-42 21 15,21 0-15,1 0 0,-1-1 16,-21 1-16,0 42 31,0 1-31,0-1 16,0 0-16,0 0 0,0 0 16,-21 0-16,21 22 0,-22-22 0,22 0 15,0 0-15,0 0 0,0 1 16,0-1-16,0 0 0,0 0 0,22 0 15,-1-21-15,0 0 16,0 0-16,21 0 0,-20 0 16,-1 0-16,0 0 0,21 0 15,-21 0-15,1-21 0,20 0 0,-21 21 16,0-21-16,0 0 0,1-1 16,-1 1-16,-21 0 0,21 0 0,-21 0 15,21-22-15,-21 22 0,0 0 16,0-21-16,0 21 0,0-1 0,0 1 15,0 0-15,0 0 16,-21 21-16,0 0 0,0 0 16,-1 21-16,22 0 15,-21 0-15,0 1 0,21-1 0,-21 0 16,21 21-16,-21-21 16,21 1-16,-21 20 0,21-21 0,0 0 15,0 0-15,0 1 0,0-1 16,0 0-16,0 0 0,21 0 15,0-21-15,0 0 0,0 21 0,0-21 16,1 0-16,-1 0 0,0 0 16,21 0-16,-21 0 0,22-21 0,-22 0 15,21 0-15,1 0 0,-22 0 16,21-1-16,-21 1 0,22-21 0,-22 0 16,0-1-16,21 1 0,-21 0 15,1-1-15,-22-20 0,21 20 16,-21 1-16,42 0 0,-42-1 15,0 22-15,0-21 0,21 0 16,-21-1-16,43 1 0,-22 21 0,-21 0 16,0-1-16,-21 22 15,-1 0 1,22 22-16,-21-1 0,0 0 16,0 0-16,21 21 0,-21-20 0,0 20 15,-1 0-15,1 1 0,0-1 16,0 0-16,0 1 0,21-1 0,0 21 15,0-20-15,0-1 0,0 0 16,0 1-16,0-22 0,0 21 16,0-21-16,21 22 0,-21-22 15,21 0-15,0 0 0,22 0 0,-22-21 16,0 0-16,21 0 0,-21 0 16,1 0-16,20 0 0,-21 0 0,0 0 15,-21-21-15</inkml:trace>
  <inkml:trace contextRef="#ctx0" brushRef="#br0" timeOffset="2660.17">8318 21 0,'22'-21'16,"41"21"-16</inkml:trace>
  <inkml:trace contextRef="#ctx0" brushRef="#br0" timeOffset="3496.17">7429 826 0,'-21'0'15,"21"-22"1,21 22 0,22 0-1,-22-21-15,21 21 0,-21 0 0,22 0 16,-1 0-16,0 0 0,-20 0 16,20-21-16,-21 21 0,0 0 0,0 0 15,1 0-15,-1 0 16,0 0 15,0 0-15,0 0-16</inkml:trace>
  <inkml:trace contextRef="#ctx0" brushRef="#br0" timeOffset="3843.12">8721 466 0,'21'0'31,"0"-21"-31,0 21 0,0 0 0,22 0 16,-22 0-16,21 0 0,0 0 16,-20 0-16,20-22 0,-21 22 0,21 0 15,-20 0-15,-1 0 0,0 0 16,0 0-16,-42 0 47,0 0-32,0-21-15,-1 21 0</inkml:trace>
  <inkml:trace contextRef="#ctx0" brushRef="#br0" timeOffset="4375.2">8805 402 0,'0'0'0,"-21"0"0,21 21 0,-21 1 15,0-1-15,0 0 0,-1-21 0,22 21 16,-21 0-16,0 0 0,21 1 15,-21-1-15,21 0 0,-21 0 16,0 0-16,21 0 0,-22 1 16,22-1-16,-21-21 0,21 21 15,-21-21-15,21 21 16,21-42 15,0 21-15,1 0-16,-1-21 0,21 0 15,-21 21-15,0 0 0,1-22 16,20 22-16,-21 0 0,0 0 0,22-21 16,-1 21-16,-21 0 0,21 0 15,1 0-15,-22 0 0,21 0 16,-21 0-16,22 21 0,-22 1 16,0-22-16,0 21 0,0 0 0,1 0 15,-1 0-15,-21 0 0,21 22 16,-21-22-16,0 0 0,0 0 0,0 22 15,-21-22-15,0 0 0,-1 0 16,1 0-16,-21 0 0,21 1 0,-22-22 16,22 21-16,-21 0 0,0-21 0,20 0 15,-20 0-15,0 0 0,21 21 16,-22-21-16,22 0 0,-21 0 0,21 0 16,-1 0-16,1 0 0,0 0 15,0 0-15,0 0 0,21-21 16,-21 21-1,21-21-15,0 0 16,21 21-16,0-22 16,-21 1-16,21 21 0,21-21 0,-20 0 15</inkml:trace>
  <inkml:trace contextRef="#ctx0" brushRef="#br0" timeOffset="5264.44">9779 635 0,'0'0'0,"21"-21"32,-21 0-32,-21 21 15,0 0 1,0 0-16,-1 0 0,22 21 0,-21 0 15,0 0-15,0-21 0,0 21 16,0 22-16,-1-22 0,1 0 0,21 21 16,0-20-16,-21-1 0,21 21 15,0-21-15,0 0 0,0 22 16,0-22-16,0 0 0,0 0 0,0 0 16,21 1-16,0-22 15,1 21-15,-1-21 0,0 0 16,0 0-16,0 0 0,0 0 15,22 0-15,-22-21 0,0-1 0,0 22 16,0-21-16,1 0 0,-22 0 16,0 0-16,21 0 0,-21-22 0,0 22 15,0-21-15,0 21 0,0-1 16,0-20-16,0 21 0,0 0 0,0 0 16,-21-1-16,21 1 15,0 0-15,-22 21 0,22-21 16,0 0-1,22 21-15,-1-21 16,21 21-16,-21 0 0,22 0 16,-22 0-16,21 0 0,0 0 15,-20 0-15,20 0 0,0 0 0,-21 0 16,22 0-16,-22 0 0,21 0 16,-21 21-16,-21 0 0,0 0 15,0 0-15,0 0 0,0 1 16,0-1-16,0 0 0,-21 0 0,0 0 15,21 0-15,-21 22 16,0-22-16,0 0 0,-1 21 0,1-20 16,21-1-16,-21 21 0,21-21 0,0 0 15,0 1-15,0-1 0,0 0 16,21 0-16,0 0 0,22-21 16,-22 0-16,21 0 0,-21 21 15,22-21-15,-22 0 0,21 0 0,-21 0 16,22 0-16,-1-21 0,0 0 15,-20 21-15,20-21 0,0 0 0,1-22 16,-22 22-16,21-21 0,-21 21 16,0-22-16,1-20 0,-22 21 0,0-1 15,0 1-15,0 21 0,0-22 16,-22 1-16,1 21 0,-21 0 16,21 0-16,-22-1 0,1 22 0,21 0 15,-21-21-15,20 21 0,-20 0 16,21 0-16,0 0 0,-22 21 0,22-21 15,0 22-15,0-1 0,21 0 16,-21-21-16,21 21 0,-21 0 0,21 0 16,0 1-16,0-1 15,-22 0-15</inkml:trace>
  <inkml:trace contextRef="#ctx0" brushRef="#br0" timeOffset="6287.65">4276 1778 0,'-43'0'0,"86"0"0,-128 0 0,43 0 15,-1 0-15,22 0 0,-21 0 16,-1 0-16,22 0 0,0 0 0,0 0 16,0 0-16,0 0 0,-1 0 0,1 0 15,42 0 32,1 0-31,-1 0-16,0 0 0,0 0 15,0 0-15,22 0 0,-22 0 0,21 0 16,0 0-16,1 0 0,20 0 16,1 0-16,-1 0 0,1 0 0,20 0 15,1 0-15,0 0 0,-1 0 16,22 0-16,-21 0 0,21 0 0,-22 0 16,22-21-16,0 21 0,0 0 15,21 0-15,-21 0 0,0 0 0,21 0 16,-22 0-16,1 0 0,21 0 15,0 0-15,0 0 0,0 0 0,0 0 16,21 0-16,-42 0 16,21 0-16,0 0 0,0 0 0,0 0 15,0-21-15,-21 21 0,21 0 0,-21 0 16,0-21-16,0 21 0,-1 0 16,1 0-16,-21-22 0,21 22 0,0 0 15,-22 0-15,22 0 0,-21 0 16,-1 0-16,1 0 0,0 0 0,-1 0 15,1 0-15,0 0 0,-22 0 16,22 0-16,-22 0 0,1 0 0,-1 0 16,1 0-16,-1 0 0,1 0 15,-22 0-15,22 0 0,-22 0 16,0 0-16,1 0 0,-1 0 0,-21 0 16,22 0-16,-22 0 0,0 0 15,0 0-15,0 0 0,0 0 16,1 0-1,-1 0 1,0 0 0,0 0-1,-21-21 17</inkml:trace>
  <inkml:trace contextRef="#ctx0" brushRef="#br0" timeOffset="6468.17">10562 1715 0,'0'42'31,"-21"-42"-31,0 0 47,0-21-32,-1 21 1</inkml:trace>
  <inkml:trace contextRef="#ctx0" brushRef="#br0" timeOffset="7384.17">614 3006 0,'-21'0'16,"-1"0"-16,44 0 62,-1 0-62,0 0 0,0 0 16,21 0-16,1 0 0,-22-21 0,21 21 16,1 0-16,-22 0 0,21-22 15,-21 22-15,22 0 0,-22 0 0,0 0 16,0-21-16,0 21 0,0 0 16,1 0-16,-44 0 46,1 0-46,0 0 0,0 0 0,0 0 16,0 0-16,-1 0 0,1 0 16,0 0-16,0 0 0,0 0 0,0 0 15,-1 0-15</inkml:trace>
  <inkml:trace contextRef="#ctx0" brushRef="#br0" timeOffset="7967.28">720 2942 0,'0'0'16,"-64"0"-1,43 0-15,0 0 0,0 0 0,-1 0 16,1 21-16,0-21 0,0 0 0,0 22 15,0-22-15,-1 0 0,1 21 16,21 0-16,-21-21 0,21 21 16,-21 0-16,0 0 15,21 1-15,0-1 0,0 0 16,0 0-16,0 0 0,-21 0 0,21 1 16,0-1-16,0 0 15,0-42 48,21 0-48,0 21-15,-21-22 16,21 1-16,0 21 0,-21-21 0,21 21 16,1 0-16,-1-21 0,0 21 15,21 0-15,-21 0 0,1 0 0,20-21 16,-21 21-16,21 0 0,-20 0 15,20 0-15,-21 0 0,21 21 16,-20-21-16,-1 21 0,0 0 0,21 0 16,-21 1-16,1-1 15,-22 0-15,21 0 0,-21 0 0,0 0 16,0 1-16,0-1 0,0 0 16,-21 0-16,-1-21 0,1 21 0,-21 0 15,21-21-15,-22 22 16,1-1-16,0-21 0,-1 0 0,-20 0 15,21 21-15,-1-21 0,1 0 16,21 0-16,-22 0 0,22 0 16,0 0-16,-21 0 0,42-21 0,-21 21 15,-1 0-15,1-21 16,21-1 0,21 22 15,1 0-31,20 0 0,-21 0 15,0-21-15,22 21 16</inkml:trace>
  <inkml:trace contextRef="#ctx0" brushRef="#br0" timeOffset="8500.24">1651 2963 0,'21'-21'31,"-42"21"-31,0 0 16,0 0-16,-1 21 0,22 1 0,-21-22 15,0 21-15,0 0 0,0 0 16,0 21-16,-1-20 0,22-1 15,0 21-15,-21-21 0,21 22 0,-21-22 16,21 21-16,0-21 0,0 22 16,0-22-16,0 21 0,0-21 0,0 0 15,21 1-15,0-1 0,-21 0 16,22-21-16,-1 21 0,21-21 0,-21 0 16,0 0-16,22 0 0,-22 0 15,21 0-15,-21-21 0,22 0 16,-22 0-16,0-1 0,21 1 15,-20 0-15,-1-21 0,-21 21 0,0-22 16,0 1-16,21 21 0,-21-22 16,0 1-16,0 21 0,0-21 0,0 20 15,-21 1-15,0 0 0,-1 0 16,1 0-16,0 0 0,0 21 0,0 0 16,0 0-16,-1 0 0,1 0 15,0 0-15,0 0 0,0 0 0,0 0 16,-1 0-1,22 21-15,0 0 16,0 0 0,22-21-16,-1 0 0,0 0 15</inkml:trace>
  <inkml:trace contextRef="#ctx0" brushRef="#br0" timeOffset="8975.76">2222 2963 0,'0'-21'0,"0"42"0,22-42 16,-44 42 31,22 1-47,-21-22 0,21 21 0,-21 0 15,21 0-15,-21 21 0,0-20 16,21-1-16,0 21 0,-21-21 0,21 22 15,-22-1-15,22-21 0,0 21 16,0-20-16,0-1 0,0 0 16,22 0-16,-1 0 0,0 0 0,0 1 15,0-22-15,0 0 0,22 21 0,-22-21 16,21 0-16,-21 0 0,22 0 16,-1 0-16,0-21 0,1-1 0,-1 1 15,0 21-15,1-42 16,-22 21-16,21 0 0,-21-22 0,1 22 15,-1-21-15,-21-1 0,0 1 16,0 0-16,0 21 0,0-22 0,-21 1 16,-1 21-16,1 0 0,0-22 15,0 22-15,0 21 0,0-21 0,-22 21 16,22-21-16,0 21 0,-21 0 16,20 0-16,1 0 0,0 0 0,21 21 15,-21-21-15,0 21 0,21 0 16,-21-21-16,21 21 0,0 1 15,0-1 1</inkml:trace>
  <inkml:trace contextRef="#ctx0" brushRef="#br0" timeOffset="9763.94">3323 3133 0,'-21'0'0,"42"0"62,0 0-62,0 0 0,1 0 16,20 0-16,0 0 0,1 0 0,20 21 16,1-21-16,20 0 0,-20 0 0,20 0 15,1 0-15,0 0 0,-1 0 16,-20 21-16,-1-21 0,22 0 15,-43 0-15,22 0 0,-22 0 0,-21 0 16,1 0-16,-1 0 0,0 0 16,0 0-16,0 0 0,-21-21 15,21 21-15,-21-21 0,0 0 0,0-1 16,0 1 0,0 0-16,-21 0 15,0 0-15,0 21 16,0 0-16,-22-21 0,22 21 0,0 0 15,0 0-15,0 0 0,0 0 16,-1 0-16,1 0 0,0 0 16,42 0 31,0 0-47,22 0 0,-22 0 0,21 0 15,-21 0-15,22 0 0,-1 0 16,0 0-16,-20 0 0,20 0 0,0 0 15,1 0-15,62 0 16,-83 21-16,-22 0 16,0 0-1,0 0-15,-22 0 16,1 1-16,0-1 0,0 0 16,0 0-16,-22 0 0,22 0 15,0 22-15,-21-22 0,21 0 0,-1 0 16,1 22-16,0-22 0,0 0 0,21 0 15,-21-21-15,21 21 0,-21 0 16,21 1-16,0-1 16,-22-21-16,1 0 15,21-21-15</inkml:trace>
  <inkml:trace contextRef="#ctx0" brushRef="#br0" timeOffset="11043.71">6181 2858 0,'0'0'0,"-22"0"16,-20 0-16,21 0 16,0 0-16,0 0 15,-1 0-15,22 21 16,22-21 15,-1 0-31,0 0 0,0 0 0,0 0 16,22 0-16,-22-21 0,21 21 15,-21-22-15,22 1 0,-1 21 16,0-21-16,-21 0 0,22 0 16,-1 0-16,-21-1 0,0-20 0,1 21 15,-1 0-15,-21-22 0,0 22 0,0 0 16,0 0-16,0 0 0,0 0 15,0-1-15,-21 1 0,-1 21 0,1 0 16,0 0-16,0 0 16,0 21-16,21 22 0,0-22 15,0 21-15,-21-21 0,-1 22 16,22 20-16,-21-20 0,21-1 0,0 0 16,0 1-16,-21-1 0,21 0 15,-21 1-15,21 20 0,0-21 16,0-20-16,0 20 0,0 0 0,0 1 15,0-22-15,0 0 0,0 21 16,0-21-16,0 1 0,-21-1 16,0-21-16,-1 0 15,1 0-15,0 0 0,-21 0 16,21 0-16,-1-21 0,1 21 0,0-22 16,0 1-16,0 0 0,-22 0 15,22 0-15,21 0 0,-21-1 0,0 1 16,0 21-16,21-21 15,0 42 1,0 0 0,0 1-16,0-1 0,21-21 15,0 21-15,0 0 0,0-21 0,1 21 16,-1 0-16,0-21 0,0 0 16,21 22-16,-20-22 0,20 0 0,0 0 15,1 0-15,-1 0 0,21 0 16,-20 0-16,-1-22 0,0 1 0,22 21 15,-43-21-15,21 0 0,1 0 0,-22 0 16,0-1-16,0 1 0,0-21 16,-21 21-16,0 0 0,0-1 0,0 1 15,0 0-15,0 0 16,0 0-16,0 0 0,0 42 31,0 0-31,-21 0 16,21 0-16,0 0 0,0 1 0,-21-1 15,21 0-15,-21 0 0,21 0 16,0 0-16,0 1 0,0-1 0,0 0 16,0 0-16,0 0 15,0-42 17,0 0-32,0 0 15,0 0-15,0-22 16,0 22-16,21 0 0,0 0 0,0-22 15,-21 22-15,22-21 0,20 21 16,-21-22-16,0 22 0,22 0 0,-22 0 16,21 0-16,-21 0 0,22-1 15,-22 22-15,21 0 0,-21 0 0,0 0 16,1 0-16,-1 22 0,0-1 0,0 0 16,-21 0-16,0 0 0,21 0 15,-21 22-15,0-22 0,21 0 0,-21 0 16,0 22-16,0-22 0,0 0 15,0 0-15,0 0 0,0 0 16,0 1-16,22-22 0,-22 21 16,21-21-1,0-21 1,0-1 0,-21 1-16,21 0 0</inkml:trace>
  <inkml:trace contextRef="#ctx0" brushRef="#br0" timeOffset="11339.38">7853 2455 0,'0'0'0,"0"-21"16,-21 21-16,-1 0 15,22 21-15,-21 1 16,0 20-16,0-21 0,21 21 0,-21 1 15,0-1-15,-1 0 0,1 22 0,21-22 16,-21 1-16,0-1 0,0 0 16,21-21-16,0 22 0,0-1 0,0-21 15,0 22-15,0-22 0,0 0 16,0 0-16,0 0 0,0 0 0,0 1 16,0-1-16,21-21 0,0 0 15,0 0 1,0 0-16,-21-21 0,22-1 15,-1 1-15,-21 0 0</inkml:trace>
  <inkml:trace contextRef="#ctx0" brushRef="#br0" timeOffset="11552.01">7620 2836 0,'0'0'0,"-21"0"0,21 22 31,21-22-15,0 0 0,0 0-16,0 0 15,1 0-15,-1 0 0,0 0 0,21 0 16,-21 0-16,1 0 0,-1 0 0,0-22 16,0 22-16,0 0 0,22-21 15,-22 21-15</inkml:trace>
  <inkml:trace contextRef="#ctx0" brushRef="#br0" timeOffset="11964.46">8128 2985 0,'0'0'0,"0"21"15,21-21 1,0 0-16,0 0 15,1 0-15,-1 0 0,0 0 16,0 0-16,21 0 0,-20-21 16,-1 21-16,0-22 0,0 22 15,-21-21-15,21 21 0,-21-21 0,21 21 16,-21-21-16,0 0 0,0 0 16,-21 21-1,0 0-15,0 0 0,0 0 16,0 0-16,-1 21 0,1 0 15,0-21-15,0 21 0,0 0 16,21 0-16,-21 1 0,21-1 0,-22 0 16,22 0-16,0 0 0,0 0 0,0 1 15,0-1-15,0 0 16,0 0-16,22-21 0,-1 0 16,0 21-16,0-21 0,0 0 15,0 0-15,1 0 0,-1 0 0,0 0 16,0 0-16,0-21 0,0 21 0,1-21 15,-1 0-15</inkml:trace>
  <inkml:trace contextRef="#ctx0" brushRef="#br0" timeOffset="12332.11">8572 2963 0,'22'-42'0,"-1"21"16,-21 0-16,21 21 0,0-21 15,0 21-15,0-22 0,22 22 16,-22 0-16,0 0 0,21 0 0,-20 0 15,20 0-15,-21 22 0,21-1 16,-20 0-16,-1 0 0,0 0 0,0 0 16,-21 1-16,21 20 0,-21-21 0,0 0 15,0 0-15,0 22 16,0-22-16,-21 0 0,0 0 0,0 0 16,21 1-16,-21-1 0,-1 0 0,22 0 15,-21-21-15,0 0 16,0 0-16,21-21 15,0 0 1,0 0-16,0-1 16,21 1-16,0-21 0,-21 21 0,21 0 15,1-1-15,-1-20 0,0 21 16,0-21-16,0 20 0,0 1 0,1 0 16,-1 0-16,0 0 0,0 0 0,0-1 15,0 22-15,1 0 16,-1 0-16,0 0 0,0 0 15</inkml:trace>
  <inkml:trace contextRef="#ctx0" brushRef="#br0" timeOffset="12848.2">9419 2836 0,'0'22'31,"0"-1"-31,0 0 16,0 0-16,0 0 16,0 0-16,0 1 0,0-1 0,0 0 15,0 0-15,0 0 0,0 0 0,0 1 16,0-1-16,0 0 16,0 0-16,0 0 0,0 0 0,0 1 15,0-44 32,0 1-47,0 0 16,0 0-16,0 0 0,0 0 15,0-1-15,21 1 0,0 0 0,-21-21 16,43 21-16,-22-22 0,21 22 16,1 0-16,-1-21 0,0 20 0,22 1 15,-22 0-15,22 0 0,-22 21 0,0 0 16,-21 0-16,22 0 0,-22 0 15,0 0-15,21 21 0,-42 0 0,22 0 16,-22 1-16,0 20 0,0-21 0,0 0 16,0 22-16,0-22 0,-22 21 15,1-21-15,21 0 0,-21 1 0,0 20 16,21-21-16,-21 0 0,0 0 16,-1 1-16,22-1 15,0-42 16,22-1-15,20 1-16</inkml:trace>
  <inkml:trace contextRef="#ctx0" brushRef="#br0" timeOffset="13568.14">10753 2858 0,'0'0'0,"0"-22"0,0 1 0,0 0 15,-22 21-15,1 0 16,0 0-16,0 0 0,0 0 16,-22 0-16,22 21 0,0-21 15,-21 21-15,21 22 0,-1-22 0,1 0 16,-21 0-16,21 22 0,0-22 0,21 0 16,-22 0-16,22 0 0,-21 22 15,21-22-15,0 0 0,0 0 0,0 0 16,0 0-16,21-21 0,1 0 15,-1 0-15,0 0 16,0 0-16,0 0 0,0 0 0,1-21 16,-1 21-16,0-21 0,0 0 0,0 0 15,0-22-15,1 22 16,-1-21-16,0 21 0,0-22 0,21 22 16,-20 0-16,-1 0 0,-21 0 0,21 0 15,-21-1-15,21 22 0,-21 22 16,0-1-1,-21 0-15,0 0 0,21 0 0,-21 0 16,21 1-16,-22 20 0,22-21 16,-21 0-16,21 0 0,0 22 0,0-22 15,0 0-15,0 0 0,0 0 0,21 1 16,1-1-16,-1-21 16,0 0-16,0 0 0,0 0 0,0 0 15,22 0-15,-22-21 0,0-1 16,21 1-16,-20 0 0,20 0 15,0 0-15,-21 0 0,22-22 0,-1 22 16,-21-21-16,22-1 0,-1-20 0,-21 21 16,0-1-16,22-20 0,-22 20 15,-21-20-15,0 21 0,21-1 0,-21 22 16,0-21-16,0 21 0,0-1 16,-21 22-16,0 0 0,-1 0 15,1 22-15,0 20 0,0-21 0,21 21 16,-21 1-16,21-1 0,-21 0 15,21 1-15,0-1 0,0 0 0,0 1 16,0-1-16,0 0 0,0-20 16,0 20-16,0-21 0,21 21 15,0-20-15,-21-1 0,21 0 0,0 0 16,0-21-16,1 21 0,-1-21 16,0 0-16,0 0 15,-21-21-15,21 0 0,0 0 0,1 0 16,-1-1-16</inkml:trace>
  <inkml:trace contextRef="#ctx0" brushRef="#br0" timeOffset="14332.14">13525 2858 0,'0'0'16,"-21"0"-16,-42-43 15,63 22-15,0 0 16,21 21-16,0-21 0,21 0 16,-20-1-16,20 1 0,0 0 15,1 0-15,-1 0 0,0 0 0,1-22 16,-1 22-16,0 0 0,1-21 15,-22 20-15,0 1 0,-21-21 0,0 21 16,0 0-16,-21-1 0,-22 22 16,22-21-16,-21 21 0,-22 0 15,22 0-15,0 0 0,-22 0 0,22 0 16,0 21-16,-1 1 0,1-1 16,21 21-16,-22-21 0,43 22 0,0-22 15,0 21-15,0-21 0,0 22 0,0-1 16,22-21-16,-1 21 0,0-20 15,21 20-15,1-21 0,-22 21 0,21-20 16,0-1-16,1 21 0,-1-21 16,0 0-16,1 1 0,-1-1 0,-21-21 15,0 21-15,1 0 0,-22 0 16,-22-21-16,1 0 16,-21 21-16,0-21 0,-1 0 0,-20 0 15,20 0-15,-20 0 0,21 0 0,-22 0 16,22-21-16,-1 21 0,-20-21 15,21 21-15,20-21 0,-20 0 0,0 21 16,21-21-16,-1-1 0,1 1 0,0 21 16,21-21-16,0 0 0,0 0 15,21 21-15,0-21 16,1 21-16,-1 0 0,21 0 0,-21-22 16,22 22-16,-22 0 0,21 0 15,0 0-15,1 0 0,-22 0 16,21-21-16,1 21 0,-22 0 0,21 0 15</inkml:trace>
  <inkml:trace contextRef="#ctx0" brushRef="#br0" timeOffset="14664.15">14139 2879 0,'0'0'0,"21"0"0,85-21 31,-63 21-31,-22-22 0,0 1 0,0 0 15,0 0-15,0 0 0,-21 0 0,0-1 16,0 1-16,0 0 16,0 0-16,0 0 0,0 0 15,-21 21-15,0 0 16,-21 0-16,21 21 0,-1 0 0,1 0 16,0 0-16,0 0 0,0 1 0,0 20 15,-1-21-15,22 0 0,0 22 16,0-22-16,0 0 0,0 0 0,0 0 15,0 0-15,22 1 0,-1-1 0,0 0 16,0-21-16,21 21 0,-20-21 16,-1 0-16,21 0 0,-21 0 0,0 0 15,1 0-15,20 0 0,-21 0 16,0 0-16,0 0 0,1-21 16,-22 0-16,21 21 0</inkml:trace>
  <inkml:trace contextRef="#ctx0" brushRef="#br0" timeOffset="15007.95">14647 2879 0,'0'0'0,"0"-21"0,21-1 0,22-83 31,-43 62-31,0 22 0,21 21 16,0-21-16,0 0 0,0 21 0,1 0 15,-1 0-15,0 0 0,0 0 16,0 21-16,0 0 0,1 0 16,-22 0-16,0 1 0,21 20 0,-21-21 15,21 0-15,-21 22 16,0-22-16,0 0 0,0 0 0,0 0 15,0 0-15,0 1 0,0-1 0,-21 0 16,0-21-16,21 21 16,-22-21-1,1 0-15,21-21 16,0 0-16,0 0 16,0-1-16,0 1 0,0 0 15,0 0-15,21 0 0,1 0 0,-1-1 16,0 1-16,0 0 0,0 0 15,0 0-15,-21 0 0,22-1 0,-1 22 16,0 0-16,0-21 0,0 21 16,0 0-16,1-21 15,-1 21-15,0 0 0</inkml:trace>
  <inkml:trace contextRef="#ctx0" brushRef="#br0" timeOffset="15395.73">15473 2582 0,'0'0'0,"21"-21"0,21-21 32,-21 42-32,1 0 15,-1 21-15,-21 0 0,21-21 16,-21 21-16,21 22 0,0-22 16,0 0-16,-21 21 0,22-20 15,-1 20-15,-21-21 0,21 21 0,-21-20 16,0-1-16,0 0 0,0 0 0,0 0 15,0 0-15,0 1 0,0-1 16,0 0-16,0-42 31,21 0-15,0-1-16,-21 1 0,0-21 16,21 21-16,1 0 0,-22-22 15,21 22-15,0-21 0,0 21 0,0-22 16,-21 22-16,21-21 0,1 21 15,-1-1-15,0 1 0,-21 0 16,21 0-16,0 0 16,0 21-1</inkml:trace>
  <inkml:trace contextRef="#ctx0" brushRef="#br0" timeOffset="15759.52">16087 2752 0,'0'0'0,"21"0"15,0 0 1,21-21-16,-21 21 16,1-22-16,20 22 0,-21-21 0,21 21 15,1-21-15,-22 0 0,21 21 0,-21-21 16,1 0-16,-1 21 0,-21-22 15,0 1-15,0 0 16,-21 21-16,-1 0 16,-20 0-16,21 21 0,0 0 0,-22 1 15,22-1-15,-21 0 0,21 21 0,0-21 16,-1 1-16,1 20 0,0-21 16,21 0-16,0 0 0,0 1 15,0-1-15,0 0 0,0 0 0,0 0 16,21-21-16,0 0 15,1 0-15,-1 0 0,21 0 0,0 21 16,1-21-16,-1 0 0,22 0 0,-22 0 16,21 0-16,-20-21 0,-22 21 15,21-21-15,1 0 0</inkml:trace>
  <inkml:trace contextRef="#ctx0" brushRef="#br0" timeOffset="16111.32">16827 2625 0,'0'0'0,"0"-21"0,0-1 0,0 1 15,0 0-15,0 0 16,0 0-16,22 0 0,-1-1 16,0 22-16,0 0 15,0 0-15,0 0 0,-21 22 16,22-1-16,-1 0 0,0 0 0,-21 0 16,21 0-16,0 22 0,0-22 15,-21 21-15,0 1 0,0-22 0,0 0 16,0 21-16,0-21 0,0 1 15,0 20-15,0-21 0,0 0 16,0 0-16,-21 1 16,0-22-16,0 0 15,21-22 1,0 1 0,0 0-16,0 0 0,0 0 15,21 0-15,0-22 0,0 22 0,1 0 16,-1-21-16,0 20 0,0 1 0,0 0 15,0 0-15,1 0 0,-1 0 16,0 21-16,0-22 0,0 1 0,0 0 16</inkml:trace>
  <inkml:trace contextRef="#ctx0" brushRef="#br0" timeOffset="16859.55">18965 2286 0,'-21'0'16,"42"0"-16,-63 0 0,21 0 0,0 0 16,21 21-16,21-21 15,0 0 1,0 0-16,0 0 0,22 0 16,-22 0-16,21-21 0,0 21 0,1-21 15,-1 21-15,0-21 0,1 0 16,-22 21-16,21-22 0,-21 1 0,-21 0 15,0 0-15,0 0 0,0 0 0,0-1 16,-21 1-16,0 0 16,-21 0-16,-1 0 0,22 21 0,-21 0 15,0 0-15,-1 0 0,1 0 16,0 21-16,-1 0 0,1 0 0,21 0 16,0 22-16,-22-22 0,22 0 0,21 21 15,0-20-15,0 20 0,0-21 16,0 0-16,0 22 0,0-22 0,21 0 15,-21 0-15,21 0 0,1 0 16,-1 1-16,21-1 0,-21-21 0,0 21 16,1-21-16,20 0 0,-21 0 15,0 0-15,0 0 0,1 0 16,-1 0-16,-21-21 16,-21 21-16,-1 0 15,1-21-15,0 21 0,-21 0 0,-1 0 16,1 0-16,0 21 0,-1 0 15,1-21-15,0 21 0,-1 0 0,1 22 16,21-22-16,0 0 0,-22 0 16,43 21-16,0-20 0,0-1 0,0 0 15,0 21-15,0-21 0,0 1 0,0-1 16,22-21-16,-1 21 0,21 0 16,-21-21-16,22 0 0,-22 21 0,21-21 15,-21 0-15,22 0 0,-1 0 16,-21 0-16,21 0 0,1 0 15,-22 0-15,21-21 0,1 21 0,-22-21 16,21 0-16,-21 0 0,22-1 16</inkml:trace>
  <inkml:trace contextRef="#ctx0" brushRef="#br0" timeOffset="17255.62">19537 2519 0,'0'0'0,"0"-21"0,0-22 15,0 22 1,21 0-16,0 21 16,0 0-16,0-21 0,1 21 15,-1 0-15,21 0 0,-21 0 0,0 0 16,1 21-16,20 0 0,-21 0 0,0 1 16,0 20-16,1-21 0,-22 21 15,0 1-15,21-22 0,-21 21 0,0-21 16,0 22-16,0-22 0,0 0 15,0 0-15,-21 0 0,-1 1 0,22-1 16,-21-21-16,0 0 0,21 21 16,-21-21-16,0 0 15,0-21 1,21 0-16,0-1 16,0 1-16,0 0 0,0 0 0,21 0 15,0 0-15,-21-22 0,21 22 0,0-21 16,0 21-16,1-1 0,-1 1 15,-21 0-15,21 0 0,0 0 0,0 0 16,0 21-16,1 0 0,-1-22 16,0 22-16,0 0 0,0 0 15,0 0-15</inkml:trace>
  <inkml:trace contextRef="#ctx0" brushRef="#br0" timeOffset="17692.87">20341 2413 0,'0'0'0,"0"-42"15,0 21 1,21 21 0,0 0-16,1 0 0,-1 0 15,0 0-15,0 21 0,-21 0 16,0 0-16,21 0 0,0 0 15,-21 22-15,0-22 0,22 21 0,-22-21 16,21 22-16,-21-22 0,0 0 16,0 21-16,0-20 0,0-1 15,0 0-15,0 0 0,0 0 16,-21-21-16,-1 0 16,22-21-1,0 0 1,0 0-16,0 0 15,0-1-15,0 1 0,0 0 0,22-21 16,-22 21-16,21-22 0,0 22 16,0-21-16,-21 21 0,21-1 0,0 1 15,1 0-15,-22 0 0,21 21 16,0 0-16,0-21 16,0 21-16,0 0 15,1 0 1,-1 0-16</inkml:trace>
  <inkml:trace contextRef="#ctx0" brushRef="#br0" timeOffset="18167.97">21378 2350 0,'-63'-22'15,"42"22"-15,-1 0 16,1 0-16,0 0 16,0 22-16,0-1 0,0 0 0,21 0 15,-22 21-15,1-20 0,0 20 0,0 0 16,21-21-16,0 22 0,-21-22 16,21 21-16,-21-21 0,21 1 0,0 20 15,0-21-15,0 0 0,0 0 16,21 1-16,0-1 0,0-21 15,0 0-15,0 0 0,1 0 16,-1 0-16,0 0 0,0 0 0,21 0 16,-20 0-16,-1-21 0,21 21 15,-21-22-15,0 1 0,1 0 16,-1-21-16,0 21 0,0-22 0,-21 1 16,0 0-16,0-22 0,0 22 0,0-1 15,0 1-15,-21 21 0,0-21 16,0 20-16,-1 1 0,1 0 0,0 21 15,0 0-15,0 0 0,0 0 16,-1 0-16,1 0 0,0 0 0,0 21 16,21 0-16,0 1 0,0-1 15,0 0-15,0 21 0,0-21 0,0 1 16,0-1-16,0 21 0,0-21 16,21 0-16</inkml:trace>
  <inkml:trace contextRef="#ctx0" brushRef="#br0" timeOffset="18644.16">21844 2498 0,'0'0'0,"0"-21"16,0-64-1,0 64-15,0 0 0,21 21 16,0 0-16,0 0 0,1 0 15,-1 0-15,21 0 16,-21 0-16,0 21 0,1 0 0,-1 0 16,0 0-16,0 0 0,-21 22 15,21-22-15,-21 21 0,21-21 0,-21 22 16,0-1-16,0-21 0,0 22 0,0-1 16,0-21-16,0 0 0,0 0 15,0 22-15,0-22 0,-21-21 0,0 21 16,0 0-16,0-21 15,21 21-15,-21-21 0,21-21 32,0 0-32,0 0 15,0 0-15,0-22 0,21 22 16,0-21-16,0 21 0,0-22 16,0 1-16,1 0 0,20-22 0,-21 22 15,0 0-15,22-1 0,-22 22 0,0 0 16,21-21-16,-21 42 0,1-22 15,-1 1-15,0 21 0,0 0 0,0 0 16,0 0-16,1 0 0</inkml:trace>
  <inkml:trace contextRef="#ctx0" brushRef="#br0" timeOffset="20247.45">466 4826 0,'-43'0'31,"64"0"0,22 0-31,-22 0 0,0 0 0,21 0 16,1 0-16,-1 0 0,-21-21 15,22 21-15,-1 0 0,0 0 16,1-21-16,-22 21 0,0 0 16,21 0-16,-21 0 0,-21-21 0,-21 21 46,0 0-46,0 0 0,0 0 16,0 0-16,-1 0 0,-20 0 16,21 0-16,0 0 0,0 0 0</inkml:trace>
  <inkml:trace contextRef="#ctx0" brushRef="#br0" timeOffset="20724.16">529 4784 0,'0'0'0,"-21"0"0,-21 42 16,20-21-16,1 0 0,0 1 15,21-1-15,0 0 0,0 0 16,-21 0-16,21 0 0,-21 1 0,21-1 16,-21 0-16,21 0 0,-22-21 15,22 21-15,0 0 0,0 1 16,-21-22 0,42 0 15,-21-22-31,22 22 0,-1 0 15,0-21-15,0 21 0,0-21 16,22 0-16,-22 21 16,0 0-16,21 0 0,-21 0 0,22 0 15,-22 0-15,21 0 0,1 0 16,-22 0-16,21 0 0,-21 21 0,0 0 16,1 0-16,-1-21 0,0 22 15,-21-1-15,0 0 0,0 0 16,0 0-16,0 0 0,0 1 0,-21-1 15,0 0-15,-22 0 0,22 0 16,-21 0-16,-1 1 0,22-22 0,-21 21 16,0-21-16,-1 0 0,22 0 15,-21 0-15,21 0 0,-1 0 16,-20 0-16,21 0 0,0 0 16,0 0-16,21-21 31,21-1-16,0 22-15,0-21 0,0 21 0,22-21 16,-22 0-16</inkml:trace>
  <inkml:trace contextRef="#ctx0" brushRef="#br0" timeOffset="21196.15">1333 4953 0,'-84'21'31,"63"-21"-31,-1 21 0,22 1 0,-21-1 16,0 0-16,21 21 0,-21-21 16,21 1-16,-21 20 0,21-21 0,0 0 15,0 22-15,0-22 0,0 0 16,0 0-16,0 0 0,0 0 0,0 1 15,21-1-15,0-21 16,0 0-16,0 0 0,1 0 16,-1 0-16,21 0 0,-21 0 15,0-21-15,22 21 0,-22-22 0,21 1 16,-21 0-16,1 0 0,20 0 16,-21 0-16,0-22 0,0 22 0,-21-21 15,0 21-15,0-22 0,0 22 16,0-21-16,0 21 0,0-1 0,-21-20 15,0 21-15,0 21 0,0-21 16,0 0-16,-1 21 0,1 0 0,0 0 16,0 0-16,0 0 0,0 0 15,-1 0-15,1 21 16,21 0-16,-21-21 0,21 21 16,0 0-16,0 0 15,21-21 1</inkml:trace>
  <inkml:trace contextRef="#ctx0" brushRef="#br0" timeOffset="22543.48">2074 4657 0,'0'-21'62,"21"21"-62,1-22 16,-1 22-16,0-21 0,0 21 15,21 0-15,-20-21 0,20 21 0,-21 0 16,21 0-16,-20 0 0,20 0 16,-21 0-16,0 0 0,0 21 0,1 0 15,-22 1-15,0-1 16,0 0-16,0 0 0,0 21 0,-22-20 16,1 20-16,0-21 0,0 0 0,-21 22 15,20-22-15,1 0 0,0 0 16,-21 0-16,21-21 0,21 21 0,-22-21 15,1 0-15,0 0 16,21-21 15,0 0-31,21 0 16,0 21-16,-21-21 0,22 21 16,-1-21-16,0 21 0,0 0 0,21 0 15,-20 0-15,20-22 16,-21 22-16,21 0 0,1 0 0,-22 0 15,21 22-15,-21-1 0,1-21 16,20 21-16,-21 0 0,-21 0 0,0 0 16,0 1-16,0-1 0,0 0 0,0 0 15,0 0-15,-21-21 0,0 21 16,0 1-16,-1-1 0,-20 0 0,21-21 16,-21 21-16,20-21 0,-20 0 15,0 21-15,21-21 0,-22 21 0,22-21 16,-21 0-16,-1 0 0,22 0 15,0 0-15,-21 0 0,21 0 16,-1 0-16,1 0 0,0 0 16,0 0-16,0-21 15,21 0 1,0 0 0,0 0-16</inkml:trace>
  <inkml:trace contextRef="#ctx0" brushRef="#br0" timeOffset="23343.72">3746 5101 0,'0'-21'16,"-21"0"-16,21 0 31,-21 21-15,0-21-16,0 21 15,42 0 32,0 0-31,0 0-16,22 0 0,-22 0 0,21 0 16,0 0-16,1 21 0,-1-21 0,0 0 15,22 0-15,-1 0 0,1 0 16,-1 0-16,1 0 0,-1 0 0,-20 0 15,20 0-15,-20-21 0,20 21 0,-42 0 16,22-22-16,-22 22 16,0 0-16,0-21 0,-21 0 15,0 0-15,0 0 16,-21 21-16,0-21 0,0-1 16,-22 22-16,22-21 0,0 21 0,0-21 15,0 21-15,-22 0 0,22 0 16,0-21-16,0 21 0,0 0 0,-1 0 15,1 0-15,0 0 0,0 0 16,0 21 0,21 0-1,21-21 1,0 0-16,0 0 0,22 0 0,-1 0 16,-21 0-16,21 0 0,1 0 0,-1 0 15,-21 0-15,22 0 0,-1 0 16,-21 0-16,0 0 0,0 0 0,1 21 15,-1 1-15,0-1 16,-21 0-16,0 0 0,0 0 0,0 0 16,-21 1-16,0 20 0,-1-21 0,1 0 15,0 0-15,-21 22 0,21-22 16,-22 0-16,1 21 0,21-20 0,-22-1 16,22 0-16,-21 0 0,21 0 0,0 0 15,-22-21-15,43 22 16,-21-1-16,21 0 15,-21-21-15,42 0 16</inkml:trace>
  <inkml:trace contextRef="#ctx0" brushRef="#br0" timeOffset="26732.2">6985 4932 0,'21'0'0,"-42"0"0,63-21 16,1 21-16,-22-21 0,0 21 15,0-22-15,21 1 0,-20 0 0,20 0 16,-21 0-16,21 0 0,1-1 0,-22 1 15,21 0-15,-21 0 0,22-21 16,-22 20-16,0 1 0,0-21 0,-21 21 16,0 0-16,0-1 0,0 1 15,-21 0-15,0 0 0,0 0 0,-22 21 16,22 0-16,-21 0 0,21 0 0,-22 0 16,1 0-16,0 0 0,-1 0 15,22 21-15,-21-21 0,21 21 16,0 0-16,-1-21 0,1 21 15,21 1-15,0-1 0,0 0 16,0 0-16,0 0 0,0 0 0,21 1 16,1-1-16,-1 0 0,21 0 15,-21 21-15,22-20 0,-22 20 0,21 0 16,-21-21-16,22 22 0,-22-1 0,0 0 16,0 1-16,0-22 0,0 21 15,-21 1-15,0-22 0,0 21 0,0-21 16,-21 22-16,0-22 0,-21 0 0,-1 0 15,1 0-15,0 0 16,-1-21-16,1 22 0,-21-22 0,20 0 16,1 0-16,-22 0 0,22 0 0,0 0 15,-1 0-15,1 0 0,0-22 16,21 1-16,-22 0 0,22 0 0,0 0 16,0 0-16,0-22 0,-1 22 15,1-21-15,0-1 0,21 1 0,0 0 16,0-1-16,0 1 0,0 0 0,0-1 15,0 22-15,0-21 0,21 21 16,0 21-16,1-21 0,-1 21 0,0 0 16,0 0-16,0 21 0,0 0 15,1 21-15,-1-21 0,0 22 16,-21-1-16,21 0 0,0 1 0,-21-1 16,21 0-16,1 1 0,-22-1 15,21 0-15,0-20 0,0-1 0,0 21 16,0-21-16,22 0 0,-22 1 0,21-22 15,1 21-15,-1-21 0,-21 0 16,21 0-16,1 0 0,-1 0 0,0 0 16,1 0-16,-1-21 0,0-1 0,1 1 15,-1 0-15,0 0 0,22 0 16,-22 0-16,-21-22 0,22 22 0,-22-21 16,0 21-16,0-22 0,0 1 0,-21 0 15,22-1-15,-22 22 16,0-21-16,0 21 0,0-1 0,0 1 15,0 0-15,-22 21 0,1 0 0,0 0 16,0 21-16,21 0 16,-21 1-16,0 20 0,21-21 0,0 21 15,-22 1-15,1-22 0,21 21 16,0-21-16,0 22 0,0-22 0,0 21 16,0-21-16,0 1 0,0-1 0,0 0 15,21-21-15,1 0 16,-1 0-16,0 21 0,0-21 0,0 0 15,0 0-15,22 0 0,-22-21 0,21 21 16,-21-21-16,22 0 16,-1-1-16,-21 1 0,22 0 0,-22 0 15,21 0-15,-21-22 0,0 22 0,1-21 16,-22 21-16,0 0 0,0-1 16,0 1-16,0 0 0,0 0 0,-22 21 15,1 0 1,0 0-16,21 21 15,0 0-15,-21-21 0,21 21 0,0 1 16,0-1-16,0 0 0,21-21 31,0 0-15,0 0-16,1 0 0,-1 0 0,0 0 16,0 0-16,0-21 0,0 21 15,1-21-15,-1 21 0,-21-22 0,21 22 16,0 0-16,0-21 15,-21 42 1,0 1-16,0-1 16,0 0-16,0 0 15,0 0-15,0 22 0,0-22 0,0 0 16,0 0-16,0 0 0,0 0 0,0 1 16,0-1-16,0 0 15,0 0-15,0 0 0,0 0 0,0 1 16,21-22-16,1 21 0,-1-21 15,0 21-15,0-21 0,0 0 16,0 0-16,1 0 0,-1 0 0,0 0 16,0-21-16,0 21 0,22-21 0,-22-1 15,0 1-15,21 0 0,-21 0 0,22 0 16,-22-22-16,21 22 0,-21-21 16,22 0-16,-22 20 0,0-20 0,0 21 15,22 0-15,-22-22 0,-21 22 16,21 21-16,0-21 0,-21 42 47,0 0-47,0 1 0,0-1 0,0 0 15,0 0-15,-21 0 0,21 0 0,-21 1 16,21 20-16,0-21 0,0 0 16,0 0-16,0 1 0,0-1 0,0 0 15,0 0-15,0 0 0,21-21 16,0 21-16,0-21 15,0 0-15,1 0 0,-1 0 16,0 0-16,0 0 0,0 0 0,0-21 16,1 21-16,-1-21 0,0 0 0,0 0 15,0 0-15,0-1 16,1 1-16,-1 0 0,0 0 0,0-21 16,21 20-16,-20-20 0,-1 21 0,0 0 15,0 0-15,0-1 0,-21 1 16,0 0-16,0 0 0,21 21 0,-21 21 47,-21 0-47,21 0 0,0 1 15,-21 20-15,21-21 0,-21 0 0,21 0 16,-21 22-16,21-22 0,0 0 16,0 0-16,0 0 0,0 1 0,0-1 15,0 0-15,21 0 16,0-21-16,0 0 0,0 21 15,1-21-15,-1 0 0,0 0 0,21 0 16,1 0-16,-22 0 0,21 0 0,0 0 16,1-21-16,-1 21 0,0-21 15,-20 0-15,20 21 0,-21-21 0,21-1 16,-20-20-16,-1 21 0,0 0 0,-21-22 16,0 22-16,0-21 0,0 21 15,0 0-15,0-1 0,0 1 0,-21 21 16,0 0-1,-22 0-15,22 21 0,0 1 16,0-1-16,0 0 0,-1 0 0,1 21 16,0-20-16,0-1 0,21 0 15,-21 21-15,21-21 0,0 1 16,0-1-16,0 0 0,21 0 16,0-21-16,0 0 0,0 21 0,1-21 15,-1 0-15,0 0 0,21 0 16,-21 0-16,1 0 0,20-21 0,0 0 15,-21 21-15,22-21 0,-1 0 0,-21-1 16,22 1-16,-22 0 0,0 0 16,0-21-16,0 20 0,0 1 0,-21-21 15,0 21-15,0 0 0,0-1 16,0 1-16,0 0 16,-21 21-16,0 0 15,0 0-15,42 0 47,0 0-47,0 0 0,1 0 0,-1 0 16,0 0-16,0 0 15,0 0-15,0 21 0,1-21 0,-22 21 16,0 1-16,0-1 0,21 0 16,-21 0-16,0 0 0,0 0 15,0 1-15,0-1 0,0 0 16,0 0-16,0 0 0,0 0 0,0 1 15,-21-22-15,21 21 0,0 0 16,0 0-16,21-21 16,0 0-16,0 0 0,0 0 15,0 0-15,1 0 0,20 0 0,-21 0 16,0 0-16,0 0 0,22-21 16,-22 21-16,0-21 0,0 0 0,22-1 15,-22 1-15,0-21 0,0 21 0,0-22 16,0 22-16,1 0 0,-1-21 15,-21 21-15,0-1 0,21 1 0,-21 42 47,0 1-47,0-1 0,0 0 0,0 0 16,-21 0-16,21 0 0,-21 1 0,21-1 16,0 0-16,0 0 0,0 0 15,0 0-15,0 1 0,21-22 16,0 0-16,0 0 0,0 0 0,0 0 15,1 0-15,-1 0 0,0 0 16,0 0-16,0 0 0,0 0 0,1-22 16,-1 22-16,0-21 0,0 0 15,0 0-15,0-21 0,1 20 16,-1-20-16,0 21 0,0-21 0,0 20 16,0-20-16,1 21 0,-22-21 0,21 20 15,0 1-15,-21 0 16,21 21-16,-21 21 31,0 0-31,0 1 16,0-1-1,21-21 1,0-21 0,-21-1-1,0 1 1,0 0-1,-21 21 1,0 21 0,0-21-16,21 21 0,-21 1 15,0-1-15,21 0 0,-22 0 0,1 21 16,21-20-16,0-1 0,-21 0 16,21 21-16,-21-21 0,21 1 0,0-1 15,0 0-15,0 0 0,0 0 0,0 0 16,21 1-16,0-22 15,0 0-15,1 21 0,-1-21 0,0 0 16,21 0-16,-21 0 0,22 0 16,-22 0-16,21 0 0,1-21 15,-1-1-15,0 22 0,-21-21 0,22 0 16,-22-21-16,0 21 0,21-22 0,-20 22 16,-1-21-16,0-1 0,-21 1 15,0 21-15,0-21 0,0 20 0,0 1 16,-21 21-1,0 0-15,-1 21 16,1 1-16,0-1 0,0 21 0,0-21 16,21 22-16,-21-22 0,21 21 15,0-21-15,0 0 0,0 1 16,0 20-16,0-21 0,21 0 16,0 0-16,0-21 0,0 0 0,0 22 15,22-22-15,-22 0 0,0 0 16,21 0-16,-20 0 0,-1-22 0,0 22 15,0-21-15,0 0 0,0 0 0,-21 0 16,0 0-16,0-1 0</inkml:trace>
  <inkml:trace contextRef="#ctx0" brushRef="#br0" timeOffset="26943.25">11430 4530 0,'0'0'0,"-21"21"0,-43 0 31,64 0-15,0 0 15</inkml:trace>
  <inkml:trace contextRef="#ctx0" brushRef="#br0" timeOffset="29796.15">14563 4382 0,'0'0'0,"0"-43"0,0 22 16,0-21-16,0 21 0,0-1 0,0 1 15,-22 21-15,1-21 0,0 21 16,0 0-16,0 21 0,0 0 16,-1 1-16,1 20 0,0 0 0,0 1 15,0 20-15,21-21 0,-21 22 16,-1-1-16,1 1 0,21-1 0,0 1 15,0-1-15,-21-20 0,21-1 16,0 22-16,0-43 0,21 21 16,0-21-16,1 0 0,-1 1 0,0-1 15,21-21-15,-21 0 0,22 0 0,-1 0 16,0 0-16,-20-21 0,20-1 16,0 1-16,1 0 0,-1 0 0,-21-21 15,21-1-15,1 1 0,-1-22 16,0 22-16,-20 0 0,20-22 0,0 1 15,1-1-15,-1 1 0,-21-1 0,0-20 16,0 20-16,1 22 0,-22-22 16,0 22-16,0 0 0,0 20 0,0 1 15,0 0-15,-22 21 0,1 21 16,0 0-16,0 1 0,0 20 16,0 0-16,-1 1 0,1-1 0,0 0 15,0 22-15,0-22 0,0 22 0,-1-22 16,22 0-16,0 1 0,0-1 15,0 0-15,0 1 0,0-22 0,22 21 16,-1-21-16,0 0 0,21 1 0,-21-1 16,22 0-16,-22-21 0,21 0 15,1 0-15,-1 0 0,0 0 0,1-21 16,-1 0-16,0-1 0,-21 1 16,22-21-16,-22 21 0,0-22 0,0 22 15,0-21-15,1 21 0,-22-22 16,21 22-16,-21-21 0,0 21 0,0 0 15,0 42 17,-21 0-32,-1 0 0,22 0 15,-21 0-15,0 1 0,21 20 0,-21-21 16,0 0-16,21 0 0,-21 1 0,21-1 16,0 0-16,-22 0 0,22 0 15,-21 0-15,21-42 31,0 0-15,0 0-16,0 0 0,21 0 16,1-22-16,-1 22 0,0 0 0,0-21 15,0 20-15,0-20 0,1 21 16,20-21-16,-21 20 0,21 1 0,-20 21 16,20-21-16,-21 21 0,0 0 0,0 0 15,1 0-15,-1 21 0,-21 0 16,21 1-16,-21-1 0,0 0 15,21 0-15,-21 0 0,0 22 0,21-22 16,-21 0-16,0 0 0,21 0 16,1 0-16,-22 22 0,21-22 0,0-21 15,0 21-15,21 0 0,-20 0 16,-1-21-16,21 0 0,0 0 16,1 0-16,-1 0 0,0 0 0,1 0 15,-1 0-15,0-21 0,1 21 0,-22-21 16,21 0-16,-21 0 0,22 0 15,-22-22-15,0 22 0,0-21 0,0 21 16,1-22-16,-1 1 0,-21 0 16,0 20-16,0-20 0,0 21 0,0-21 15,0 20-15,0 1 0,-21 21 0,-22 0 16,22 0-16,0 0 0,-21 0 16,20 21-16,-20 1 0,21-1 0,-21 0 15,20 21-15,-20-21 0,21 22 0,-21-22 16,42 0-16,-22 21 15,22-20-15,-21-1 0,21 0 0,0 0 16,0 0-16,0 0 0,21 1 0,-21-1 16,22-21-16,-1 0 0,21 0 15,-21 0-15,0 0 0,22 0 0,-22 0 16,0-21-16,21 21 0,-20-22 16,-1 1-16,0 0 0,0 0 0,0-21 15,0 20-15,-21 1 0,0-21 0,22 21 16,-22-22-16,21 22 0,-21 0 15,0 0-15,0 42 32,-21 0-17,21 0-15,-22 22 0,22-22 0,0 0 16,0 0-16,0 22 0,-21-22 0,21 21 16,0-21-16,0 0 0,0 22 15,0-22-15,0 0 0,0 0 0,21 0 16,1 1-16,-1-22 0,0 0 15,0 0-15,0 0 0,0 0 16,22 0-16,-22 0 0,21-22 0,-21 22 16,22-21-16,-22 0 0,0 0 15,21-21-15,-20 20 0,-1 1 0,0-21 16,0 21-16,-21-22 0,0 22 16,21-21-16,-21 21 0,0 0 15,0-1-15,0 44 31,0-1-31,0 0 0,-21 0 16,21 0-16,-21 0 0,21 1 0,0 20 16,0-21-16,0 0 0,0 0 0,0 1 15,0-1-15,0 0 0,0 0 16,0 0-16,21 0 0,0-21 16,0 0-16,22 0 0,-22 0 0,0 0 15,0 0-15,22 0 16,-1 0-16,-21 0 0,21-21 0,-20 0 15,-1 0-15,0 0 0,0 0 0,0-22 16,0 22-16,-21-21 0,0 21 16,0-22-16,0 22 0,22-21 0,-22 21 15,0-1-15,0 1 0,0 0 16,21 0-16,0 21 16,0 0-16,0 0 15,0 0-15,22 0 16,-22 0-16,0 0 0,21 0 0,1 0 15,-1 21-15,0-21 0,1 0 16,20 0-16,-20 0 0,-1 0 16,0 0-16,-21 0 0,1 0 0,-1 0 15,-42 0 1,-1-21-16,1 21 0,-21 0 16,21 0-16,-22 0 0,1 0 0,21 0 15,-21 21-15,-1-21 0,1 21 16,21 0-16,-22 1 0,22-1 0,-21 0 15,21 21-15,0-21 0,-1 1 0,22 20 16,0-21-16,0 21 0,0-20 16,0-1-16,0 0 0,0 21 0,22-42 15,-1 21-15,0 1 0,0-22 16,0 0-16,0 0 0,1 0 16,-1 0-16,0 0 0,0 0 0,21-22 15,-20 1-15,-1 0 0,21 0 16,-21 0-16,22 0 0,-22-22 0,21 22 15,-21-21-15,0-1 0,22 22 0,-22-21 16,-21 0-16,21 20 0,-21 1 16,0 0-16,0 0 0,-21 21 15,0 21 1,0-21-16,-1 42 0,22-20 16,-21-1-16,0 0 0,21 0 0,0 21 15,0-20-15,0-1 0,0 0 16,0 0-16,0 21 0,0-20 15,0-1-15,21 0 0,0 0 0,22 0 16,-22 0-16,21-21 0,1 0 16,-22 0-16,21 0 0,0 0 0,1 0 15,-1 0-15,0 0 0,1-21 0,-22 0 16,21 0-16,-21 0 0,22-22 16,-22 22-16,0-21 0,0 0 0,0-1 15,1 1-15,-1-22 0,-21 1 0,21 21 16,-21-22-16,21 1 0,-21 20 15,0-20-15,0 42 0,0-22 0,0 22 16,0 0-16,-21 42 16,0 21-1,0-20-15,-1 20 0,1 0 16,0 1-16,0-1 0,0 0 0,21 1 16,0 20-16,0-21 0,-21 1 0,21-1 15,0 0-15,0 1 0,0-1 16,21 0-16,0-20 0,0 20 0,0-21 15,0 0-15,1 0 0,20 1 0,-21-1 16,0-21-16,0 0 0,1 0 16,-1 0-16,21 0 0,-21 0 0,0-21 15,1-1-15,-1 1 0,0 0 16,0 0-16,0 0 0,-21 0 16,21-22-16,1 22 0,-1 0 0,-21 0 15,0 0-15,0 42 31,-21 85-15,-1-85-16,22 0 16,0 0-16,0 0 0,0 0 15,0 1-15,0-1 16,22-21 0,-22-21-16</inkml:trace>
  <inkml:trace contextRef="#ctx0" brushRef="#br0" timeOffset="29973.08">19389 4445 0,'0'0'0,"0"-21"16,0 42 46,21-21-62,0 21 16,0-21-16</inkml:trace>
  <inkml:trace contextRef="#ctx0" brushRef="#br0" timeOffset="30412.19">20066 4551 0,'0'0'16,"21"0"-16,-21-21 0,0 0 0,0-1 15,-21 1-15,0 0 0,0 21 16,-1 0-16,-20 0 0,21 0 16,0 0-16,-22 21 0,1 0 15,21 1-15,-21-1 0,20 0 16,-20 21-16,21-21 0,-21 1 0,20 20 16,1-21-16,21 21 0,0-20 15,0-1-15,0 21 0,0-21 0,0 0 16,21 1-16,1-1 0,-1-21 15,0 21-15,0-21 0,21 0 16,-20 0-16,-1 0 0,0-21 0,21 0 16,-21 21-16,1-22 0,-1 1 15,0 0-15,0 0 0,0-21 0,-21 20 16,21 1-16,1 0 0,-1 0 0,-21 0 16,0 0-16,0 42 31,0 0-16,0 0-15,-21 0 0,21 0 16,0 1-16,0-1 0,0 0 0,0 21 16,0-21-16,0 1 0,0-1 15,0 0-15,21-21 16,0 21-16,0-21 0,0 0 0,0 0 16,1 0-16</inkml:trace>
  <inkml:trace contextRef="#ctx0" brushRef="#br0" timeOffset="30912.19">20637 4339 0,'0'0'0,"0"-42"0,22-85 32,-22 148-17,-22 0-15,1 0 0,21 1 0,-21 20 16,0 0-16,21-21 0,-21 22 15,21-1-15,-21 0 0,21-20 0,-22 20 16,22 0-16,-21-21 0,0 22 0,21-22 16,-21 0-16,21 21 0,0-20 15,-21-1-15,21 0 0,-21 0 16,21-42 15,0 0-31,0 0 16,21-1-16,0 1 0,0 0 15,0 0-15,22 0 0,-22-22 16,21 22-16,0 0 0,22 0 0,-22 0 16,1 0-16,-1-1 0,0 22 0,1 0 15,-1 0-15,0 0 0,-21 0 16,1 22-16,-1-1 0,-21 0 0,0 0 16,0 0-16,0 22 0,0-22 15,-21 0-15,-1 0 0,1 0 0,-21 0 16,21 1-16,-22-1 0,22 0 15,-21 0-15,21 0 0,-22-21 0,22 21 16,0-21-16,0 0 0,0 22 16,0-22-16,-1 0 0,22-22 31,0 1-31,22 21 0,-1-21 16,0 0-16</inkml:trace>
  <inkml:trace contextRef="#ctx0" brushRef="#br0" timeOffset="31156.17">21442 4149 0,'21'-21'0,"-42"42"0,84-42 15,-42 21-15,-21 21 16,0 0-16,0 0 0,-21 21 0,21 1 16,-21-1-16,0 0 0,0 1 15,0-1-15,-1 0 0,1 1 0,0-1 16,21-21-16,-21 22 0,0-1 0,21 0 15,0-21-15,0 22 0,-21-22 16,21 21-16,0-21 0,-22 1 0,22-1 16,0 0-16,22-21 31,-1 0-31,0 0 16</inkml:trace>
  <inkml:trace contextRef="#ctx0" brushRef="#br0" timeOffset="31471.16">21611 4784 0,'0'0'0,"21"0"0,127-85 31,-126 64-31,-1 0 0,21 0 0,-21 21 0,0-22 16,1 1-16,-1 0 0,-21 0 16,0 0-1,-21 21 1,-1 0-16,-20 0 15,21 0-15,0 21 0,0 0 0,-22 0 16,22-21-16,0 21 0,0 1 0,0-1 16,-1 0-16,22 0 0,-21 0 15,21 0-15,0 1 0,0-1 0,0 0 16,0 0-16,21 0 0,1-21 16,-1 21-16,0 1 0,21-22 0,-21 21 15,22-21-15,-1 0 0,-21 21 0,22-21 16,-22 0-16,21 0 0,-21 0 15,0 0-15,-21-21 0,0 0 0</inkml:trace>
  <inkml:trace contextRef="#ctx0" brushRef="#br0" timeOffset="32672.15">847 7006 0,'21'0'31,"0"-21"-31,0 21 0,21 0 16,1 0-16,-1-21 0,22 0 15,-22 21-15,21-21 0,1 21 0,-1-22 16,1 22-16,-1 0 0,-20-21 15,-1 21-15,-21 0 0,0 0 0,1 0 16,-22-21-16,-22 21 31,1 0-31,0 0 0,-21 0 16,21 0-16,-1 0 0,-20 0 0,21 0 16,-21 0-16,20 0 0,1 0 15,0 0-15,-21 0 0,21 21 16,-1-21-16,1 21 0,0-21 15,0 22-15,0-22 0,0 21 0,-1 0 16,1-21-16,0 21 0,0 0 16,0-21-16,0 21 0,-1-21 0,22 22 15,-21-22-15,42 0 47,1 0-31,-1 0-16,21 0 0,-21 0 0,22 0 15,-1 0-15,-21 0 16,21 0-16,22 0 0,-22 0 0,1 0 16,-1 0-16,0 21 0,1 0 15,-1 0-15,-21-21 0,0 42 0,0-20 16,-21-1-16,0 0 0,0 0 16,0 21-16,-21-20 0,0-1 0,0 0 15,-21 0-15,-1 0 0,22 0 16,-21-21-16,-1 22 0,1-22 0,0 0 15,21 0-15,-22 0 0,22 0 16,-21 0-16,21 0 0,-1 0 0,1 0 16,0-22-1,21 1 1,0 0-16,21 21 16,0-21-16,1 0 0,-1 21 15</inkml:trace>
  <inkml:trace contextRef="#ctx0" brushRef="#br0" timeOffset="33115.89">1990 6964 0,'-22'0'47,"22"21"-32,-21 0-15,21 0 0,0 1 0,0-1 16,-21 21-16,21-21 0,0 22 16,-21-1-16,21-21 0,0 21 0,0 1 15,0-22-15,0 21 0,0-21 0,0 22 16,21-22-16,0 0 0,0-21 16,1 21-16,-1-21 0,0 0 0,21 0 15,-21 0-15,1-21 16,-1 0-16,0 0 0,21 21 0,-21-43 15,1 22-15,-1 0 0,0-21 16,0 21-16,-21-22 0,0 1 16,0 0-16,0-1 0,0 1 0,-21 21 15,21-22-15,-42 22 0,20-21 16,1 21-16,0 0 0,0-1 0,-21 22 16,20 0-16,1 0 0,0 0 15,0 0-15,0 0 0,21 22 16,-21-1-16,21 0 0,0 0 15,0 0-15,0 0 0,0 1 16,0-1-16,21 0 16,0-21-16</inkml:trace>
  <inkml:trace contextRef="#ctx0" brushRef="#br0" timeOffset="33375.57">2984 6752 0,'0'0'0,"22"-21"16,-22 42-1,0 0-15,0 1 0,0-1 0,-22 21 16,22-21-16,-21 22 0,21-22 16,-21 21-16,0 0 0,21-20 0,-21 20 15,21 0-15,-21 1 16,-1-22-16,22 21 0,0 0 0,0-20 15,0-1-15,0 0 0,0 0 0,0 0 16,22-21 0,-1 0-16,0 0 0,21 0 15</inkml:trace>
  <inkml:trace contextRef="#ctx0" brushRef="#br0" timeOffset="33897.16">3746 7027 0,'22'0'16,"20"0"0,-21 0-16,21 0 0,1 0 15,-1 0-15,0 0 0,22 0 0,-22 0 16,22 0-16,-22 0 0,22 0 0,-22 0 15,0 0-15,22 0 0,-22 0 16,0 0-16,1 0 0,-22 0 0,21 0 16,-21 0-16,1-21 0,-1 21 0,-21-21 15,0 0 1,-21 0-16,-1 21 0,1 0 16,0-21-16,0 21 0,0 0 0,0-22 15,-1 22-15,1 0 0,0 0 16,0 0-16,21-21 31,21 21-15,0 0-16,0 0 0,1 0 0,-1 0 15,0 0-15,0 21 0,0-21 16,-21 22-16,0-1 0,21 0 16,-21 0-16,0 0 15,0 0-15,0 1 0,0-1 0,-21 0 16,21 0-16,-21 0 0,0 0 15,0 1-15,0-1 0,-22-21 0,22 21 16,0 0-16,-21 0 0,20-21 0,-20 21 16,21 1-16,-21-22 0,20 0 15,1 0-15,-21 0 0,21 0 0</inkml:trace>
  <inkml:trace contextRef="#ctx0" brushRef="#br0" timeOffset="34567.75">5546 6773 0,'0'0'0,"0"-42"0,21 21 0,0 0 16,-21 0-16,21-22 0,0 22 0,0 0 15,-21 0-15,22 21 0,-1 21 16,-21 21-1,0-21-15,0 22 0,0-22 0,0 21 16,0 1-16,0-1 0,0 0 16,0 1-16,0-1 0,0-21 0,0 21 15,-21 1-15,21-22 0,-22 0 0,22 21 16,0-20-16,-21-1 0,0 0 16,0-21-1,21-21 16,0 0-31,0-1 0,0 1 0,0-21 16,0 21-16,42-43 0,-21 22 16,1 0-16,-1-1 0,21 1 15,-21 0-15,22-1 0,-1 1 0,0 21 16,1 0-16,-1-1 0,0 1 0,1 21 16,-22 0-16,21 21 0,0 1 15,-20-1-15,-1 0 0,0 21 0,0 1 16,-21-22-16,0 21 0,0 0 0,0-20 15,0 20-15,0-21 0,0 21 16,-21-20-16,0-1 0,21 0 16,-21 0-16,-1 0 0,22 0 0,0 1 15,-21-1 1,21 0-16,0-42 16,0 0-16,21 21 15,1-22-15,-1 1 0,0-21 16,0 21-16</inkml:trace>
  <inkml:trace contextRef="#ctx0" brushRef="#br0" timeOffset="34936.14">6731 6689 0,'0'0'0,"-42"42"32,20-21-32,1 0 0,0 1 15,0 20-15,0-21 0,-22 0 0,22 22 16,0-22-16,0 0 0,0 0 0,21 21 15,0-20-15,0-1 0,0 0 16,0 0-16,0 0 0,21 0 16,0-21-16,0 0 0,0 0 0,1 0 15,-1 0-15,21 0 0,-21 0 16,22 0-16,-22-21 0,21 0 0,-21 0 16,22 0-16,-22 0 0,0-1 0,0 1 15,0-21-15,-21 21 16,0-22-16,0 22 0,0-21 0,0 0 15,0 20-15,-21 1 0,0 0 0,-21 0 16,20 0-16,1 21 0,-21 0 16,0 0-16,20 0 0,-20 0 0,21 0 15,0 21-15,-22 0 0,22 0 0,0 0 16,0 1-16,21-1 0,0 0 16,0 0-16,0 0 0,0 0 0,21-21 15,0 22-15,22-22 0,-1 0 0</inkml:trace>
  <inkml:trace contextRef="#ctx0" brushRef="#br0" timeOffset="35208.19">7514 6562 0,'0'-21'0,"0"42"0,0-85 0,21 43 16,-21 0-16,0 0 0,0 0 15,0 42-15,0 0 16,0 0-16,-21 0 0,0 22 0,0-1 15,0 0-15,-1 1 0,22-1 16,-21 0-16,0 22 0,0-22 0,0 0 16,21-20-16,0 20 0,0 0 15,0-21-15,0 22 0,0-22 16,0 0-16,0 0 0,0 0 0,0 1 16,21-22-16,0 0 0,0 0 0,0 0 15,1 0-15,-1 0 0,0-22 16,0 1-16,0 0 0,-21 0 0,21 0 15,1 0-15</inkml:trace>
  <inkml:trace contextRef="#ctx0" brushRef="#br0" timeOffset="35412.19">7260 6752 0,'0'0'15,"-21"0"-15,21 21 0,21-21 16,0 0-16,0 0 0,22 0 15,-22 0-15,21 0 0,1 0 16,20 0-16,1 0 0,-22 0 0,21 0 16,1-21-16,-22 0 0,22 21 0,-22 0 15,0-21-15,1 21 0,-22 0 16,21-21-16,-21 21 0,1 0 0,-1-21 16,0 21-16</inkml:trace>
  <inkml:trace contextRef="#ctx0" brushRef="#br0" timeOffset="36888.15">9610 6689 0,'0'0'0,"-43"21"0,-105 64 32,127-85-32,21-22 31,21 1-31,0 21 16,0-21-16,1 0 0,20 0 15,-21-22-15,0 22 0,22 0 0,-22-21 16,0-1-16,0 1 0,0 0 0,0-1 15,-21 22-15,0-21 0,0 0 16,0 20-16,0 1 0,-21 42 31,0 1-31,0 20 0,0 0 16,0 1-16,-1 20 0,1-21 0,0 22 16,21-1-16,-21-20 0,0 20 0,21-20 15,-21 20-15,21-21 16,-22 1-16,22-1 0,0 0 0,0-20 15,0 20-15,0-21 0,0 0 0,0 0 16,0 1-16,0-1 0,0 0 0,-21-21 31,0-21-31,0 0 16,0-1-16,0 1 0,-1 0 16,22 0-16,-21-21 0,0 20 15,0 22-15,21-21 0,0 0 0,-21 21 16,21 21-1,-21-21-15,21 21 0,0 1 16,0-1-16,0 0 0,0 21 16,21-21-16,0 1 0,0-1 0,0 0 15,0 0-15,22 0 0,-22-21 0,21 21 16,1-21-16,20 0 0,-21 0 16,22 0-16,-22 0 0,22-21 0,-1 0 15,-20 21-15,-1-21 0,21 0 0,-41 0 16,20-22-16,0 22 0,-21 0 15,1-21-15,-1 20 0,-21 1 0,0-21 16,0 21-16,0 0 0,0-1 0,-21 22 31,-1 22-15,1-1-16,21 21 0,-21-21 0,21 0 16,-21 22-16,0-22 0,21 0 0,0 21 15,0-20-15,0-1 0,0 0 16,0 0-16,0 0 0,21-21 31,0 0-31,0-21 0,0 0 16,-21 0-16,22 0 0,-1-1 15,-21 1-15,21-21 0,0 21 0,0 0 16,-21-22-16,21 22 0,-21 0 16,0 0-16,22 21 0,-22-21 0,21 21 15,0 21 1,-21 0-16,0 0 15,0 0-15,0 0 0,0 1 16,0-1-16,0 0 0,0 0 16,21-21-16,0 21 0,0 0 0,1-21 15,-1 22-15,0-22 0,0 0 16,0 0-16,0 0 0,1 0 16,-1-22-16,0 1 0,0 21 0,0-21 15,0 0-15,-21 0 0,22 0 0,-1-1 16,0 1-16,0 0 0,-21 0 0,21 0 15,0 0-15,-21-1 16,0 1-16,22 21 0,-22 21 31,0 1-31,0-1 0,0 0 16,0 0-16,0 0 16,0 0-16,0 1 0,0-1 15,21 0-15,0-21 16,0 0-16,21 0 0,-20 0 0,20 0 15,-21 0-15,21 0 0,1 0 16,-22 0-16,21-21 0,1 21 0,-22-21 16,21-1-16,-21 22 0,0-21 0,1 0 15,-1-21-15,0 21 16,0-1-16,-21-20 0,0 21 0,0 0 16,0-22-16,0 22 0,0 42 31,0 1-31,-21-1 0,0 0 15,0 21-15,21 1 0,-22-1 0,1 0 16,21 1-16,0 20 0,-21 1 0,0-1 16,0 1-16,0 20 0,-1-20 15,1 20-15,0-20 0,0 21 0,0-1 16,-22-20-16,22 20 0,0 1 0,0-21 16,0 20-16,0-20 0,-1-1 0,1 1 15,21-22-15,0 0 0,0 1 16,0-1-16,0-21 0,0 0 15,0 1-15,0-1 0,21-21 16,1 0-16,-1-21 0,0-1 16,0 1-16,0-21 0,22 21 0,-22-22 15,0 1-15,0 0 0,0-22 0</inkml:trace>
  <inkml:trace contextRef="#ctx0" brushRef="#br0" timeOffset="37140.16">11239 7027 0,'0'0'0,"22"-63"0,-22-1 0,0 1 16,21 21-16,0 20 0,0-20 16,-21 21-16,21 21 0,0 0 0,1 0 15,-1 0-15,0 0 0,0 0 0,0 21 16,0 0-16,22 0 0,-43 1 16,21 20-16,-21-21 0,21 0 0,-21 22 15,0-22-15,0 21 0,-21-21 0,0 0 16,0 1-16,-22-1 0,1 0 15,21 0-15,-22 0 0,1 0 0,0 1 16,-1-22-16,1 0 0,21 0 0,0 0 16,0 0-16,-1 0 0,22-22 15,0 1-15,0 0 16</inkml:trace>
  <inkml:trace contextRef="#ctx0" brushRef="#br0" timeOffset="37510.19">12150 6117 0,'0'0'0,"0"-21"0,-43-42 31,22 63-31,21 21 16,-21 0-16,0 0 0,21 21 0,0 1 15,-21-1-15,21 0 0,-22 22 0,1-1 16,21 1-16,-21-22 0,0 22 16,21-1-16,-21-20 0,0 20 0,21-21 15,0 1-15,-22-1 0,22-21 0,-21 22 16,21-22-16,0 0 0,0 0 15,0 0-15,0 0 0,21-21 32,1 0-32,-1 0 0,0-21 15,0 0-15,0 0 0</inkml:trace>
  <inkml:trace contextRef="#ctx0" brushRef="#br0" timeOffset="40048.24">12171 6752 0,'0'43'16,"0"-22"-16,21-21 16,0 0-1,0 0-15,0 0 16,1 0-16,-1 0 0,0 0 16,21-21-16,-21 21 0,1-22 0,-1 1 15,0 21-15,-21-21 0,21 0 0,-21 0 16,0 0-16,0-1 15,0 1-15,0 0 0,0 0 0,-21 21 16,0 0-16,0 21 16,-1 0-16,-20 0 15,21 22-15,0-22 0,0 21 0,-1-21 16,1 1-16,0 20 0,21-21 0,0 0 16,0 0-16,0 1 0,0-1 0,21 0 15,0-21-15,22 0 16,-22 0-16,0 0 0,21 0 15,1 0-15,-22 0 0,21 0 0,1-21 16,-22 0-16,21 21 0,0-22 0,-20 1 16,20 0-16,-21 0 0,21 0 15,-20-22-15,-1 22 0,0 0 0,-21 0 16,0 0-16,21-22 0,-21 22 16,0 0-16,0 42 31,-21 0-31,21 1 0,-21-1 15,0 0-15,21 0 0,-22 0 0,22 0 16,0 22-16,-21-22 16,21 0-16,0 0 0,-21 0 0,21 1 15,0-1-15,0 0 0,0 0 16,21-21 15,-21-21-31,21 0 0,1 0 16,-22-1-16,0 1 0,21 0 15,0-21-15,0 21 0,-21-1 16,21-20-16,0 21 0,1-21 0,-1 20 16,0 1-16,0 0 0,0 21 0,0-21 15,1 21-15,-1 0 0,0 21 16,0-21 0,-21 21-16,0 0 0,0 1 0,21-1 15,-21 0-15,0 0 0,21 0 0,-21 22 16,0-22-16,0 0 0,0 0 15,0 0-15,22 0 0,-22 1 0,0-1 16,21 0-16,0-21 16,0 0-1,0 0-15,0 0 16,1-21-16,-22 0 0,21-1 16,0 1-16,0 0 0,0 0 0,0 0 15,1-22-15,-1 1 0,21 21 16,-21-21-16,22-1 0,-22 22 15,21-21-15,-21 21 0,0-1 0,1 22 16,-1-21-16,0 21 0,-21 21 31,0 1-31,0 20 0,0-21 16,0 0-16,0 0 0,-21 1 0,21-1 16,0 21-16,0-21 0,0 0 15,0 1-15,0-1 0,21 0 0,0 0 16,0 0-16,0 0 0,1-21 0,-1 22 15,21-22-15,-21 0 0,22 0 16,-1 0-16,0 0 0,1 0 16,-1 0-16,0 0 0,22 0 0,-22 0 15,0-22-15,1 1 0,-22 21 0,21-21 16,-21-21-16,1 21 0,-1-1 16,0-20-16,-21 21 0,21-21 0,-21-1 15,0 22-15,0 0 0,0 0 0,0 0 16,-21 21-16,0 0 0,0 0 15,-1 0-15,-20 0 0,21 0 16,0 21-16,0 0 0,21 0 0,-22 0 16,1 0-16,0 1 0,21 20 0,-21-21 15,21 0-15,0 0 16,0 22-16,0-22 0,0 0 0,21 0 16,0 0-16,0-21 0,1 22 0,-1-22 15,0 0-15,0 21 0,21-21 16,-20 0-16,20 0 0,-21 0 0,0 0 15,22 0-15,-22-21 0,0 21 0,0-22 16,0 1-16,0 0 0,1 0 0,-1 0 16,21 0-16,-42-1 0,21 1 15,0 0-15,-21 0 0,0 0 0,22 21 16,-44 21 15,1 0-31,21 0 0,-21 0 16,21 1-16,-21-1 0,21 0 0,-21-21 15,0 21-15,21 0 0,0 0 0,0 1 16,-22-22-16,22 21 16,0-42 15,22-1-31,-1 1 16,-21 0-16,21 21 0,0-21 15,-21-21-15,21 20 0,0 1 0,1 0 16,-22 0-16,21-21 0,0 20 15,0 22-15,-21-21 0,21 21 0,0 0 16,1 0 0,-22 21-16,0 1 0,0-1 15,0 0-15,0 0 0,0 0 16,0 0-16,0 1 0,0-1 0,21 0 16,0 0-16,-21 0 0,21 0 15,0 1-15,0-22 0,1 21 0,-1-21 16,0 0-16,0 0 0,21 0 15,-20 0-15,20 0 0,0 0 0,-21 0 16,22-21-16,-22-1 0,21 1 0,-21 0 16,1 0-16,-1-21 0,0 20 15,0-20-15,0 0 0,0-22 16,1 22-16,-22-22 0,21 1 0,-21-1 16,21 22-16,-21-21 0,21 20 0,-21 22 15,21-21-15,-21 21 0,0-1 16,-21 44-1,0-1-15,0 0 0,-22 21 0,22 1 16,0-1-16,0 0 0,0 1 16,0 20-16,21-21 0,0 1 0,0-1 15,0 0-15,0 1 0,0-1 0,21 0 16,0-20-16,0 20 0,0-21 16,0 0-16,22 0 0,-1 1 0,-21-22 15,22 0-15,-1 21 0,-21-21 16,21 0-16,1 0 0,-1 0 0,-21 0 15,22-21-15,-22-1 0,0 1 16,0 0-16,0 0 0,0-21 0,1 20 16,-1-20-16,-21 0 0,0-1 0,21 22 15,-21-21-15,0 21 0,0 0 16,0-1-16,-21 22 16,0 22-16,21-1 0,-22 0 0,1 21 15,0-21-15,0 22 0,21-22 16,0 0-16,0 21 0,-21-20 0,21-1 15,0 0-15,0 0 0,0 0 0,21 0 16,0 1-16,0-22 0,0 21 16,1-21-16,-1 0 0,21 0 15,-21 0-15,22 0 0,-1 0 0,0 0 16,22 0-16,-22 0 0,22 0 0,-22 0 16,21-21-16,-20 21 0,-1-22 0,22 1 15,-43 0-15,21 0 0,0-21 16,-20 20-16,-1-20 0,0 21 0,-21 0 15,0-22-15,0 22 0,0 0 0,0 0 16,-21 0-16,0 21 16,-1 0-16,1 0 0,0 0 0,0 0 15,0 21-15,0 0 0,-22 0 16,22 0-16,0 1 0,0-1 0,0 0 16,-1 21-16,1-21 0,21 1 15,0-1-15,0 0 0,0 21 0,0-21 16,0 1-16,0-1 0,21-21 15,1 21-15,-1-21 16,0 0-16,0 0 0,0 0 0,0 0 16,1-21-16,-1 21 0,0-21 15,0-1-15,0 1 0,0 0 16,-21 0-16,22-21 0,-1-1 0,0 1 16,0 0-16,-21-22 0,21 1 0,0-1 15,1 1-15,-1 20 0,0-20 16,0 20-16,0 1 0,0 0 15,1-1-15,-22 22 0,0 0 0,-22 42 32,1 0-32,21 1 0,-21 20 15,0-21-15,0 21 0,0 1 0,-1 20 16,1-20-16,21 20 0,0-21 0,0 22 16,0-22-16,0 1 0,0-1 15,0 0-15,0-21 0,0 22 0,21-22 16,-21 0-16,22 0 0,-1 0 0,0-21 15,0 0-15,0 0 0,0 0 16,22 0-16,-22 0 0,0 0 16,0-21-16,22 21 0,-22-21 0,0 0 15,21 0-15,-21 0 0,1-1 0,-1 1 16,0 0-16,-21 0 0,0 0 16,21-22-16,-21 22 0,0 0 0,0 0 15</inkml:trace>
  <inkml:trace contextRef="#ctx0" brushRef="#br0" timeOffset="40295.86">15811 6223 0,'-21'21'16,"42"-42"-16,-63 42 0,63-21 15,0 0-15,1 0 16,-1 0-16,0 0 0,21 0 16,-21 0-16,22 0 0,-1 0 0,0 0 15,1 0-15,-22 0 0,21 0 0,1 0 16,-22 0-16,21 0 0,-21 0 16</inkml:trace>
  <inkml:trace contextRef="#ctx0" brushRef="#br0" timeOffset="40916.11">1058 8594 0,'0'0'0,"85"0"31,-64 0-31,0 0 0,0 0 0,1 0 15,20 0-15,-21 0 0,21 0 16,-20 0-16,20 0 0,-21 0 0,0 0 16,-21-21-16,-21 21 31,0 0-31,0 0 0,0 0 16,-22 0-16,22 0 0</inkml:trace>
  <inkml:trace contextRef="#ctx0" brushRef="#br0" timeOffset="41360.12">952 8678 0,'0'0'0,"-21"22"0,21-1 0,0 0 15,0 0-15,-21 0 0,21 0 0,-21 1 16,21-1-16,-21 0 0,21 0 16,0 0-16,0 0 0,0-42 46,21 0-46,0 21 16,0-21-16,0 0 0,1 21 0,-1-21 16,0 21-16,0 0 0,0 0 15,0 0-15,1 0 0,-1 0 16,0 0-16,0 0 0,0 21 16,0-21-16,1 21 0,-1 0 0,0 0 15,0 0-15,0 1 0,-21-1 16,21 0-16,-21 0 0,22 0 0,-22 0 15,0 22-15,0-22 0,0 0 16,-22 0-16,-20-21 0,21 21 0,0 1 16,-22-1-16,1 0 0,21-21 15,-21 0-15,20 0 0,-20 21 0,21-21 16,0 0-16,-22 0 0,22 0 16,0 0-16,0 0 0,0 0 0,21-21 15,-21 21-15,21-21 16,0 0-1,0-1-15,0 1 16,21 21-16,0-21 0,0 21 16</inkml:trace>
  <inkml:trace contextRef="#ctx0" brushRef="#br0" timeOffset="41836.16">2180 8573 0,'0'0'0,"-21"0"0,0 0 16,0 0-16,-1 21 0,1-21 0,0 21 15,0 0-15,21 0 0,-21 22 16,0-22-16,21 21 0,0 0 0,-22 1 15,1-1-15,21 0 0,0 1 0,0-1 16,0 0-16,0 1 0,0-22 16,0 0-16,21 0 0,1 0 0,20 1 15,-21-1-15,21-21 16,1 0-16,-22 0 0,21 0 0,1 0 16,-1 0-16,0-21 0,1-1 0,-1 22 15,0-21-15,1 0 0,-22 0 16,0 0-16,0-22 0,-21 22 0,0-21 15,0 21-15,0-22 0,0 1 16,0 0-16,-21-1 0,0 1 0,0 21 16,21-21-16,-22 20 0,1-20 0,0 21 15,0 21-15,0-21 0,0 21 16,-1 0-16,1 0 0,0 0 16,21 21-16,0 0 15,-21 0-15,21 0 0,0 1 0,0-1 0,0 0 16,21-21-16,-21 21 0,21 0 15,0 0-15</inkml:trace>
  <inkml:trace contextRef="#ctx0" brushRef="#br0" timeOffset="42291.52">3048 8573 0,'0'0'16,"0"-22"-16,0-20 15,0 63 1,0 0-16,0 1 16,0-1-16,0 21 0,0 0 15,-21-20-15,0 20 0,-1 0 0,1-21 16,21 22-16,-21-1 0,0-21 16,0 22-16,0-22 0,21 0 0,0 0 15,-22 0-15,22 0 0,0 1 0,22-22 31,-1 0-31,0-22 16,0 22-16,0-21 0,0 0 0,22 0 16,-22 21-16,0-21 0,0 0 15,22-1-15,-22 1 0,21 21 0,-21-21 16,0 0-16,1 21 0,-1 0 16,0 0-16,-21 21 15,0 0-15,0 0 16,-21 1-16,0-1 0,21 21 0,-22-21 15,1 0-15,21 22 0,-21-22 16,0 0-16,21 21 0,0-20 0,0-1 16,-21 0-16,21 0 0,0 0 15,0 0-15,21-21 32,0-21-32,0 21 0</inkml:trace>
  <inkml:trace contextRef="#ctx0" brushRef="#br0" timeOffset="42831.9">4170 8700 0,'0'0'0,"-21"0"0,-1 0 16,44 0-1,-1 21 1,0-21-16,21 21 0,1-21 16,-1 0-16,21 0 0,1 0 15,-22 0-15,22 0 0,-1 0 0,1 0 16,-1 0-16,-20 0 0,20 0 0,-21 0 16,1 0-16,-22-21 0,21 21 15,-21 0-15,1-21 0,-1 21 0,-21-22 16,21 22-16,-21-21 0,0 0 0,0 0 15,-21 21-15,0-21 0,-1 0 16,1 21-16,0-22 0,0 22 16,0 0-16,0-21 0,-1 21 0,1-21 15,42 21 32,1 0-47,-1 0 16,0 0-16,0 0 0,0 0 15,0 0-15,1 21 0,-1-21 0,0 21 16,0 1-16,-21-1 0,0 21 16,0-21-16,0 0 0,0 1 0,0 20 15,-21-21-15,0 21 0,0-20 16,-22-1-16,22 21 0,-21-21 16,21 0-16,-22 1 0,22-22 0,-21 21 0,21 0 15,-1-21-15,-20 0 16,21 0-16,0 0 0,0 0 0,-1 0 15</inkml:trace>
  <inkml:trace contextRef="#ctx0" brushRef="#br0" timeOffset="43727.29">6646 8361 0,'21'0'16,"1"-21"0,-1 0-16,0 21 0,-21-22 15,21 1-15,-21 0 0,0 0 0,0 0 16,-21 21 0,0 0-16,0 0 0,-22 0 15,22 21-15,-21 0 0,21 0 0,-22 0 16,22 1-16,-21 20 0,21-21 15,-22 21-15,22 1 0,0-22 0,21 21 16,0 1-16,-21-22 0,21 21 0,0-21 16,0 0-16,0 1 0,21-1 15,0 0-15,0-21 0,0 0 0,22 0 16,-22 0-16,21 0 0,1 0 0,20 0 16,-21 0-16,22-21 0,-22 0 15,1-1-15,-1 1 0,0 0 16,1 0-16,-1 0 0,-21 0 0,0-1 15,0 1-15,1 0 0,-22 0 0,0 0 16,0 0-16,0-1 16,0 44-1,-22-1-15,22 0 16,0 0-16,-21 0 0,21 22 0,0-1 16,0 0-16,0 1 0,0 20 15,0-21-15,0 22 0,-21-1 0,21 1 16,0-1-16,0 22 0,0-21 0,0-1 15,-21 1-15,21 20 16,0-20-16,0 20 0,-21-20 0,21 21 16,0-1-16,-21-20 0,21-1 0,-22 22 15,22-22-15,0 1 0,0-1 0,0 1 16,-21-22-16,21 22 0,0-43 0,0 21 16,-21-21-16,21 1 0,-21-22 15,0 0-15,0 0 16,21-43-16,-22 22 0,1 0 0,0-21 15,0-1-15,0 1 0,0 0 0,-1-22 16,1 22-16,0-43 0,0 22 16,21-1-16,-21-21 0,21 1 0,-21-1 15,21 22-15,0-22 0,0 21 16,0 1-16,0 21 0,21-22 0,-21 22 16,21-1-16,0 1 0,0 0 15,0-1-15,1 22 0,20 0 0,-21-21 16,0 21-16,22-1 0,-1 1 0,-21-21 15,21 21-15,1 0 0,-1-1 0,0 1 16,1-21-16</inkml:trace>
  <inkml:trace contextRef="#ctx0" brushRef="#br0" timeOffset="44496.16">8022 8467 0,'0'0'0,"0"-21"0,0-1 16,0 1-16,0 0 0,-21 0 16,0 0-16,0 21 0,-1-21 15,1 21-15,0 0 0,0 0 0,-21 0 16,20 0-16,1 0 0,0 0 0,-21 21 16,21 0-16,-1 0 0,1 21 15,0-20-15,0 20 0,0-21 0,0 21 16,-1 1-16,22-22 0,0 21 15,0-21-15,0 22 0,0-22 16,0 0-16,0 0 0,22 0 0,-1-21 16,0 0-16,21 0 0,-21 0 0,22 0 15,-1 0-15,-21 0 0,22 0 16,-1-21-16,-21 0 0,0 0 0,22 21 16,-22-21-16,0 0 0,0-1 0,-21 1 15,0 0-15,21 0 0,-21-21 0,21 20 16,-21 1-16,0 0 0,0 0 15,0 0-15,0 42 32,0 0-32,0 0 0,0 0 15,0 1-15,0-1 0,0 0 16,0 0-16,0 21 0,0-20 0,0-1 16,0 0-16,0 0 0,22 0 0,-22 0 15,21 1-15,0-1 0,0 0 16,0-21-16,0 0 0,1 0 0,-1 0 15,21 0-15,-21 0 0,0 0 0,22-21 16,-22 21-16,21-21 0,-21-1 16,22 1-16,-22 0 0,21 0 0,-21 0 15,1-22-15,-1 22 0,0-21 0,0 0 16,0-1-16,0-20 0,-21 20 16,0-20-16,22-1 0,-22 22 0,0-21 15,0 20-15,0-20 0,0 42 16,0-22-16,0 22 0,0 0 0,0 42 31,0 0-31,-22 0 0,22 22 0,0-22 16,-21 21-16,21 1 0,-21-1 15,21 0-15,-21 1 0,21-1 0,0 0 16,0 1-16,0-22 0,-21 21 0,21-21 16,0 22-16,0-22 0,0 0 0,0 0 15,0 0-15,0 0 0,0 1 16,0-1-16,21-21 0,0 0 15,0 0 1,0 0-16,-21-21 0,22 21 16,-1-22-16,-21 1 0</inkml:trace>
  <inkml:trace contextRef="#ctx0" brushRef="#br0" timeOffset="44696.17">8594 8424 0,'0'0'0,"21"0"32,0 0-32,0 0 15,0 0-15,0 0 16,1-21-16,-1 21 0,0 0 0,0 0 16,0-21-16,0 21 0,1 0 0,-1 0 15,0-21-15,0 0 0,0 21 16,0-21-16</inkml:trace>
  <inkml:trace contextRef="#ctx0" brushRef="#br0" timeOffset="45147.07">9144 8636 0,'0'0'0,"-21"0"0,-22 0 31,22 0-31,42 0 16,1 0 0,-1-21-16,21 21 0,-21-21 15,22 0-15,-22 21 0,21-22 0,-21 1 16,0 0-16,1 0 0,-1 21 0,0-21 15,-21 0-15,0-1 0,0 1 0,0 0 16,0 0-16,-21 0 16,0 0-16,-1 21 0,1 0 0,0 0 15,0 0-15,0 0 0,-22 0 0,22 21 16,0 0-16,-21 0 0,21 21 16,-1-20-16,22-1 0,-21 21 0,21-21 15,-21 0-15,21 22 0,0-22 0,0 0 16,0 0-16,0 0 0,0 1 0,21-1 15,0 0-15,1-21 0,20 21 16,-21-21-16,0 0 0,22 0 0,-1 0 16,-21 0-16,21 0 0,1 0 0,-1-21 15,0 21-15,1-21 0,-1 0 16,0-1-16</inkml:trace>
  <inkml:trace contextRef="#ctx0" brushRef="#br0" timeOffset="45691.6">9991 8424 0,'0'0'0,"0"-21"0,0 0 0,-22 21 32,1 0-32,0 21 0,0-21 0,21 21 15,-21 1-15,0-1 0,-1 21 16,22-21-16,-21 0 0,0 1 0,21-1 16,-21 0-16,21 0 0,0 0 0,0 0 15,-21 1-15,21-1 16,0 0-16,21-21 15,0 0 1,0-21-16,0 0 0,1-1 16,-1 22-16,0-21 0,0 0 15,0 0-15,0 0 0,1 0 0,-1-1 16,0 1-16,0 0 0,-21 0 16,21 21-16,-21 21 15,0 0 1,0 0-16,0 1 0,0-1 15,0 0-15,0 0 0,0 0 0,0 0 16,0 1-16,0-1 16,21-21-16,1 0 0,-1 0 15,0 0-15,21 0 0,-21 0 0,1 0 16,-1 0-16,21 0 0,-21 0 0,0-21 16,22-1-16,-22 22 0,0-21 15,0 0-15,-21 0 0,21 0 0,-21 0 16,22-22-16,-22 22 0,0 0 0,0-21 15,0 20-15,0-20 0,0 21 0,0 0 16,-22 0-16,1-1 0,0 1 16,0 21-16,0 0 0,0 0 15,-1 0-15,1 21 0,0 1 0,0-22 16,21 21-16,0 0 0,0 0 16,0 0-16,0 0 0,21 1 15,0-1-15,0-21 0,1 0 16,20 21-16</inkml:trace>
  <inkml:trace contextRef="#ctx0" brushRef="#br0" timeOffset="46775.69">11303 8488 0,'0'0'16,"21"-21"-16,0-43 16,-21 43-16,0 0 15,-21 0-15,0 0 0,0 21 16,0-22-16,-1 22 0,1 0 0,0 0 15,0 0-15,0 0 0,-22 22 16,22-1-16,-21 0 0,21 0 0,-22 0 16,22 0-16,0 1 0,-21 20 0,21-21 15,-22 0-15,22 22 0,0-22 0,0 0 16,21 21-16,0-21 0,0 1 16,0-1-16,0 0 0,0 0 0,0 0 15,21-21-15,0 0 0,0 0 16,0 0-16,22 0 0,-22 0 0,21 0 15,-21 0-15,22-21 0,-22 0 16,21 21-16,-21-21 0,1 0 16,-1-1-16,0 1 0,0 0 0,0 0 15,-21-21-15,0 20 0,21-20 0,-21 21 16,22-21-16,-22 20 0,21 1 16,-21 0-16,0 0 0,0 0 0,0 42 31,0 0-16,0 0-15,0 0 0,0 1 0,0-1 16,-21 0-16,21 0 0,0 0 0,0 22 16,0-22-16,0 0 0,0 0 0,0 0 15,21 0 1,0 1-16,0-22 0,21 0 16,-20 0-16,-1 0 0,21 0 0,-21 0 15,0 0-15,22 0 0,-22-22 0,0 22 16,21-21-16,-20 21 0,-1-21 15,0 0-15,21 0 0,-21 0 0,1-1 16,-1 1-16,-21 0 0,21-21 0,0 21 16,0-1-16,-21 1 0,0 42 31,-21 1-15,21-1-16,0 0 0,-21 0 15,21 0-15,0 0 0,-21 1 16,21-1-16,0 0 0,0 0 15,0 0-15,21 0 0,0-21 16,0 0-16,0 22 0,1-22 0,20 0 16,-21 0-16,0 0 0,22 0 0,-22 0 15,21 0-15,-21-22 0,22 22 16,-22-21-16,0 0 0,21 0 0,-21 0 16,1 0-16,-1-1 0,0 1 0,0-21 15,0 21-15,-21 0 0,0-22 0,21 22 16,-21 0-16,22 0 0,-22 0 15,0-1-15,0 1 0,-22 21 32,1 0-17,0 21-15,21 1 0,-21-1 0,0 0 16,0 0-16,-1 0 0,1 22 0,21-22 16,-21 0-16,0 21 0,0-21 0,0 22 15,21-1-15,-22 0 0,1 1 16,21 20-16,0-20 0,-21 20 0,0-21 15,21 22-15,-21-1 0,0 1 0,21-22 16,0 22-16,0-1 0,-22 1 0,22-1 16,0 1-16,0-1 0,0 1 15,0-1-15,0 1 0,0-1 16,0-20-16,-21 20 0,21-21 0,-21 22 16,21-22-16,-21 1 0,21-1 0,-21-21 15,0 21-15,-1-20 0,1-1 0,0 0 16,0-21-16,-21 0 0,20 0 0,1 0 15,-21 0-15,0 0 0,-1 0 16,22 0-16,-21 0 0,-1 0 0,1 0 16,21-21-16,-21 21 0,-1-21 0,22-1 15,-21 1-15,21 0 0,-22 0 16,22 0-16,-21 0 0,-1-1 0</inkml:trace>
  <inkml:trace contextRef="#ctx0" brushRef="#br0" timeOffset="47447.18">6689 8319 0,'0'0'0,"-43"-22"15,43 1 1,21 21-16,1 0 16,-1 0-16,0 0 0,21 0 15,-21 0-15,22 0 0,-1 0 0,0 0 16,-20 0-16,20 0 0,-21 21 0,21 1 16,-20-1-16,-1 0 0,-21 0 15,0 21-15,0-20 0,0-1 0,0 0 16,0 0-16,0 0 0</inkml:trace>
  <inkml:trace contextRef="#ctx0" brushRef="#br0" timeOffset="48223.71">13060 7959 0,'0'0'0,"21"0"0,0-21 0,0 21 16,0-22-16,-21 1 0,22 0 16,-22 0-16,0 0 15,0 0 1,-22 21-16,1 0 16,0 21-16,0 0 0,0 0 15,21 21-15,-21 1 0,-1-1 0,22 22 16,-21-22-16,21 0 0,-21 22 15,0-22-15,21 22 0,0-22 0,0 0 16,0-21-16,-21 22 0,21-1 16,0-21-16,0 0 0,0 1 0,21-1 15,0 0-15,0-21 0,0 0 16,1 21-16,-1-21 0,0 0 0,0 0 16,21 0-16,-20 0 0,20-21 0,-21 0 15,21 0-15,-20 21 0,20-22 0,-21 1 16,0-21-16,0 21 0,1 0 15,-1-22-15,0 22 0,-21-21 0,21 21 16,-21-1-16,0 1 0,0 0 0,0 0 16,0 42 15,0 0-31,-21 0 0,0 1 0,21-1 16,-21 0-16,-1 0 0,22 0 0,0 0 15,0 1-15,-21-1 0,21 0 16,-21 0-16,21 0 15</inkml:trace>
  <inkml:trace contextRef="#ctx0" brushRef="#br0" timeOffset="48412.9">13610 8149 0,'0'0'0,"0"-21"16,0-42-1,0 41-15,0 1 0,-21 21 32,0 0-1,0 21-31,-1-21 0,1 0 16,0 0-16</inkml:trace>
  <inkml:trace contextRef="#ctx0" brushRef="#br0" timeOffset="48604.11">12763 8192 0,'0'0'0,"-42"0"0,-21 21 31,84-21-15,0 0-1,0 0-15,21 0 0,1 0 0,-1 0 16,0 0-16,22 0 0,-1 0 15,-20 0-15,20 0 0,1 0 0,-1 0 16,-20 0-16,20-21 0</inkml:trace>
  <inkml:trace contextRef="#ctx0" brushRef="#br0" timeOffset="49292.15">13928 8234 0,'0'0'0,"0"21"0,0 0 15,0 0-15,0 1 16,0-1-16,-22 0 0,1-21 16,21 21-16,-21 0 0,21 0 0,0 1 15,-21-22-15,21 21 0,-21 0 0,21 0 16,0 0-16,0 0 16,-21-21-16,21 22 15,-22-22 1,22-22 15,0 1-15,0 0-16,0 0 0,0 0 15,22-22-15,-1 22 0,-21 0 16,21-21-16,0 21 0,0-1 0,0-20 16,1 21-16,-1 0 0,0 0 0,21-1 15,-21 22-15,1 0 0,20 0 0,-21 0 16,0 0-16,0 0 0,1 0 15,-1 22-15,0-1 0,-21 21 16,0-21-16,0 0 0,0 1 16,0-1-16,0 0 0,0 0 15,0 0-15,0 0 0,0 1 0,0-1 16,-21 0-16,0-21 0,21 21 0,-22-21 16,1 0-1,0 0-15,0 0 16,21-21-1,0 0-15,0 0 0,0-1 16,21 1-16,0 0 0,0 0 16,1 0-16,-1-22 0,21 22 0,-21 0 15,22-21-15,-1 21 0,0-1 16,1 1-16,-1 0 0,0 21 0,1 0 16,-1 0-16,-21 0 0,21 0 15,-20 21-15,-22 0 0,0 1 0,0 20 16,0-21-16,0 0 0,0 22 0,0-22 15,0 0-15,0 21 0,-22-21 0,1 1 16,0-1-16,0 0 0,21 0 16,-21-21-16,21 21 0,-21-21 0,-1 0 15,22-21 17,0 0-32</inkml:trace>
  <inkml:trace contextRef="#ctx0" brushRef="#br0" timeOffset="49656.03">14859 8361 0,'21'0'31,"0"0"-31,0 0 0,1 0 16,-1-21-16,0 21 0,0-21 0,21-1 15,-20 22-15,-1-21 0,0 0 16,21 0-16,-21 0 16,-21 0-16,22-1 0,-22 1 0,0 0 15,-22 21 1,1 0-16,0 0 0,0 21 16,0 0-16,0-21 0,-1 22 0,1-1 15,0 0-15,0 0 0,0 0 0,0 0 16,21 1-16,0-1 0,0 0 15,0 0-15,0 0 0,0 0 16,0 1-16,21-1 0,0-21 16,0 0-16,0 21 0,0-21 0,1 0 15,20 0-15,-21 0 0,21 0 16,-20 0-16,20 0 0,-21 0 16</inkml:trace>
  <inkml:trace contextRef="#ctx0" brushRef="#br0" timeOffset="50823.15">16002 7916 0,'0'0'15,"0"-21"-15,0-21 16,-21 42-16,0 0 0,-1 0 16,1 21-16,0 0 0,0 0 15,0 1-15,0 20 0,-1 0 16,1-21-16,0 22 0,21-1 0,0 0 15,0 1-15,-21-1 0,21-21 16,0 22-16,0-1 0,0-21 0,0 21 16,21-20-16,0-1 0,0 0 0,1 0 15,20 0-15,-21 0 0,0-21 0,22 0 16,-1 22-16,-21-22 0,21 0 16,-20 0-16,20 0 0,-21 0 0,0-22 15,0 1-15,1 0 0,20 0 0,-42 0 16,21 0-16,0-22 0,0 1 0,1 0 15,-22-1-15,0-20 0,21 20 16,-21-20-16,0-1 0,0 1 16,0 21-16,0-22 0,0 43 0,0-21 15,0 20-15,-21 1 0,-1 0 16,1 21-16,0 0 0,-21 0 0,21 0 16,-22 0-16,1 21 0,21 0 0,-22 1 15,22 20-15,-21-21 0,21 21 16,-22 1-16,22 20 0,0-20 0,-21-1 15,21 0-15,21 1 0,0-1 0,0 0 16,0 1-16,0-22 0,0 21 16,21-21-16,0 0 0,0 1 0,21-1 15,-20 0-15,20 0 0,0-21 16,1 0-16,-1 0 0,0 0 0,22 0 16,-22 0-16,0 0 0,1-21 15,-1 21-15,0-21 0,1 0 0,-22-1 16,21 1-16,-21 0 0,1-21 0,-1 21 15,0-1-15,0 1 0,-21 0 16,21 0-16,-21 0 0,-21 42 31,0 0-31,0 0 0,21 0 16,0 1-16,-21-1 0,21 0 16,0 0-16,0 0 0,0 0 0,0 1 15,0-1-15,21 0 16,0-21-16,0 0 15,0 0-15,0 0 0,1 0 16,-1 0-16,0 0 0,21-21 0,-21 0 16,1 21-16,-1-22 0,0 1 0,0 0 15,0 0-15,0 0 0,1 0 16,-1-22-16,0 22 0,-21 0 0,21 0 16,-21 42-1,-21 0 1,21 0-16,-21 0 15,21 1-15,0-1 0,0 21 0,0-21 16,0 0-16,0 1 0,0-1 16,0 0-16,0 0 0,21-21 15,0 21-15,0-21 0,0 0 16,1 0-16,-1 0 0,0 0 0,21 0 16,-21 0-16,22 0 0,-22 0 0,21 0 15,-21-21-15,1 0 0,20 0 16,-21 0-16,0-1 0,0-20 0,-21 0 15,22-1-15,-1 1 0,0 0 0,0-22 16,0 1-16,0-1 0,1 1 0,41-85 31,-63 105-31,0 1 0,21 21 0,-21 0 16,0-1-16,-21 22 16,0 22-1,0-1-15,0 0 0,-1 21 0,1-21 16,21 1-16,0 20 0,0 0 0,0-21 15,0 22-15,0-1 0,0 0 16,0 1-16,0-1 0,21 0 0,1-20 16,-1 20-16,0-21 0,0 21 0,0-20 15,0-1-15,-21 0 0,22 0 16,-1 0-16,0-21 16,0 0-16,-21-21 31,21 21-31,-21-21 0</inkml:trace>
  <inkml:trace contextRef="#ctx0" brushRef="#br0" timeOffset="51068.08">17293 8043 0,'-21'22'16,"42"-44"-16,-63 44 0,63-22 15,0 0-15,21 0 16,-20 0-16,20 0 0,0-22 16,22 22-16,-22-21 0,0 21 15,1-21-15,20 21 0,-20-21 0,-1 21 16,-21 0-16,21-21 0,-20 21 0,-1 0 16,0 0-16,0-21 0,-21-1 15,-21 22 1,-21 0-16</inkml:trace>
  <inkml:trace contextRef="#ctx0" brushRef="#br0" timeOffset="51880.35">1206 10859 0,'0'0'0,"22"0"16,-1 0 0,0-22-16,0 22 0,0-21 0,22 0 15,-1 21-15,0-21 0,1 21 16,-1-21-16,0 21 0,1-21 0,20-1 16,-21 22-16,1 0 0,-22-21 0,21 21 15,-21 0-15,1 0 16,-1 0-16,0 0 0,-42 0 31,0 0-15,-1 0-16,1 0 0,0 0 0,0 0 15</inkml:trace>
  <inkml:trace contextRef="#ctx0" brushRef="#br0" timeOffset="52343.43">1545 10710 0,'-21'0'0,"42"0"0,-63 22 15,-1-1-15,22 0 16,0-21-16,0 21 0,0 0 0,0 0 16,-1-21-16,22 22 15,-21-1-15,0-21 16,21 21-16,-21-21 16,42 0 15,0 0-31,0 0 0,1 0 15,-1 0-15,21 0 16,-21 0-16,0 0 0,22 0 0,-1 0 16,-21 0-16,22 0 0,-1 0 15,0 0-15,1 0 0,-22 21 16,21 0-16,-21-21 0,0 21 0,1 1 16,-1-1-16,-21 0 0,0 0 15,0 0-15,0 0 0,0 1 0,0-1 16,-21 21-16,-1-21 0,-20 0 15,21 1-15,-21-1 0,-1 0 0,22 0 16,-21 0-16,-1-21 0,1 0 16,21 21-16,-21-21 0,-1 0 0,22 0 15,0 0-15,-21 0 0,20 0 0,1-21 16,0 21-16,0-21 0,0 0 16,0 21-16,-1-21 0,22 0 15,0-1-15,0 1 16,0 0-16,22 0 15,-1 21-15,0-21 0,21 0 16</inkml:trace>
  <inkml:trace contextRef="#ctx0" brushRef="#br0" timeOffset="52936.13">2794 10795 0,'0'0'0,"0"-21"0,0 0 16,0 0-16,0-1 0,0 1 15,-21-21-15,0 21 0,-1-22 0,1 22 16,-21-21-16,21 21 0,0 0 0,-22-1 16,1 1-16,21 21 0,-22 0 15,22 0-15,0 21 0,-21 1 0,21-1 16,-1 0-16,1 21 0,0 1 15,0-22-15,0 21 0,21 0 0,0-20 16,0 20-16,0-21 0,0 21 0,0-20 16,0-1-16,21 0 0,0-21 15,0 21-15,0-21 0,1 0 16,-1 0-16,21 0 0,-21 0 0,22 0 16,-22 0-16,21-21 0,-21 21 15,22-21-15,-22 0 0,0-1 0,0 22 16,0-21-16,0 0 0,1 0 0,-22 0 15,0 42 17,0 0-17,0 0-15,0 22 0,0-22 0,0 0 16,0 0-16,0 21 0,0-20 0,0-1 16,0 21-16,0-21 0,0 0 15,0 1-15,0-1 0,-22 0 16,1 0-16,21 0 0,-21 0 0,0 1 15,0-1-15,0-21 0,-22 21 16,22-21-16,-21 0 0,21 21 0,-22-21 16,22 0-16,-21 0 0,21 0 0,-1 0 15,1 0-15,0 0 0,0-21 16,21 0-16,0 0 16,0-1-16,0 1 0,21 21 15,0-21-15,0 0 0,1 0 0</inkml:trace>
  <inkml:trace contextRef="#ctx0" brushRef="#br0" timeOffset="53411.26">3577 10710 0,'21'-21'15,"0"0"-15,-21 0 0,0-21 16,0 20-16,0-41 15,-21 21-15,0 20 0,-21-41 16,21 42-16,-1 21 0,1 0 16,-21 0-16,21 21 0,0 0 0,-1 0 15,1 0-15,0 1 0,0 20 16,21-21-16,-21 21 0,21-20 16,-21 20-16,21-21 0,0 21 0,0-20 15,0-1-15,0 0 0,0 0 16,21-21-16,0 21 0,0-21 15,0 0-15,0 0 0,1 0 0,20 0 16,-21 0-16,0-21 0,0 0 16,22 21-16,-22-21 0,0 0 0,0 21 15,0-22-15,1 1 0,-1 0 0,0 21 16,-21-21-16,0 42 31,0 21-31,0-20 16,-21-1-16,0 21 0,-1-21 0,1 22 15,0-1-15,0-21 0,-21 21 16,20 1-16,1-22 0,0 21 0,0-21 16,21 1-16,0-1 0,0 0 0,0 0 15,21-21 1,0 0-16,0 0 0,1 0 16,-1 0-16</inkml:trace>
  <inkml:trace contextRef="#ctx0" brushRef="#br0" timeOffset="54036.77">4805 10964 0,'0'0'0,"-21"0"31,42 0-31,0 0 16,21 0-16,-21 0 0,22 0 15,-1 0-15,22 0 0,-22 0 0,21 0 16,-20 0-16,20 0 0,1 0 0,-1 0 15,1 0-15,-1 0 0,1 0 0,-1 0 16,-20-21-16,-1 21 0,0-21 16,-21 21-16,1 0 0,-22-21 15,-22 0-15,1 21 16,0 0-16,0-21 0,-21 21 16,20 0-16,-20-22 0,0 22 0,21-21 15,-22 21-15,22 0 0,-21 0 16,21-21-16,-1 21 0,1 0 0,0 0 15,42 0 17,0 0-32,1-21 0,-1 21 15,21 0-15,-21 0 0,22 0 16,-1 0-16,0 0 0,-21 0 0,22 21 16,-22 0-16,21-21 0,-21 21 0,1 1 15,-22-1-15,0 0 0,0 21 16,0-21-16,0 1 0,0-1 0,-22 21 15,-20-21-15,21 0 0,-21 1 0,20 20 16,-20-21-16,0 0 0,-1 0 16,1 1-16,0-1 0,21 0 15,-22 0-15,22-21 0,0 21 0,42-21 32</inkml:trace>
  <inkml:trace contextRef="#ctx0" brushRef="#br0" timeOffset="54447.9">7959 10520 0,'0'-42'0,"0"84"0,0-106 16,0 43-16,0 0 0,0 0 16,0 0-16,0 0 0,21 21 0,-21-22 15,21 22-15,-21 22 16,0-1-16,0 0 15,0 0-15,0 21 0,0 1 0,0-1 16,-21 22-16,0-22 0,-1 0 0,1 1 16,0-1-16,0 0 0,0 1 15,0-1-15,-1-21 0,1 21 0,0-20 16,0-1-16,0 21 0,21-21 0,0 0 16,0 1-16,0-1 0</inkml:trace>
  <inkml:trace contextRef="#ctx0" brushRef="#br0" timeOffset="54895.23">7556 10732 0,'0'0'0,"-21"-43"0,0 1 0,21 0 16,-21-1-16,21 1 0,-21-22 0,21 22 15,0 0-15,0-1 0,0 1 16,21 0-16,0-1 0,0 22 0,22-21 15,-22 21-15,21 0 0,0-1 0,22 22 16,-22 0-16,22 0 0,-1 0 16,1 0-16,-1 43 0,-20-22 0,20 21 15,1 1-15,-22 20 0,21 1 16,-20-1-16,-1 1 0,0-1 0,1 1 16,-22-1-16,0-21 0,0 22 15,-21-22-15,0 1 0,0-22 0,0 21 16,0-21-16,0 0 0,0 1 0,-21-1 15,0-21-15,0 0 16,0 0-16,-1-21 16,22-1-16,-21 1 0,21 0 0,-21 0 15,21 0-15,0-22 0,0 1 0,0 0 16,0-1-16,0-20 0,0 21 16,0-22-16,0 1 0,21-1 0,0 1 15,1-1-15,-1 22 0,0-22 0,-21 22 16,21 21-16,21-22 0,-20 22 15,-1 0-15,0 0 0,21 21 16,-21 0-16,1 0 0,20 0 0,-21 0 16,21 21-16,-20 0 0,20 0 0,-21 1 15,0 20-15,0-21 0,-21 21 16,0 1-16</inkml:trace>
  <inkml:trace contextRef="#ctx0" brushRef="#br0" timeOffset="55484.29">9038 10753 0,'0'0'0,"64"21"32,-64-42-32,21 21 0,0-21 15,0-1-15,0 1 0,0 0 16,1 0-16,-22 0 0,0-22 16,21 22-16,-21 0 0,0 0 0,0 0 15,0-22-15,0 22 0,0 0 16,-21 21-16,-1 0 0,1 0 15,0 0-15,0 21 0,-21 0 0,20 1 16,-20 20-16,21-21 0,0 21 0,0 1 16,-1-22-16,1 21 0,21 1 0,0-22 15,0 0-15,0 21 16,0-21-16,0 1 0,21-1 0,1-21 16,-1 21-16,0-21 0,21 0 0,-21 0 15,22 0-15,-22 0 0,21 0 0,1 0 16,-1 0-16,0 0 0,-21-21 15,22 0-15,-1-1 0,0 1 0,1 0 16,-1 0-16,0 0 0,1-22 0,-1 1 16,0 21-16,1-43 0,-22 22 15,0 0-15,0-22 0,0 22 0,1-22 16,-22 22-16,0-21 0,0 20 0,0 1 16,0-22-16,0 43 0,0-21 0,0 21 15,0 0-15,0-1 16,-22 22-16,1 22 0,0-22 15,21 42-15,-21-21 0,21 21 0,-21 1 16,21-1-16,-21 0 0,21 22 16,-22-22-16,1 22 0,21-22 0,0 22 15,0-22-15,-21 0 0,21 1 0,0-1 16,0-21-16,0 21 0,0-20 0,0-1 16,0 0-16,21 0 15,0-21-15,1 0 0,-1 0 16,0 0-16,-21-21 15,0 0-15,21 21 0,-21-21 0,21-1 16,-21 1-16,0 0 16</inkml:trace>
  <inkml:trace contextRef="#ctx0" brushRef="#br0" timeOffset="55680.18">9461 10414 0,'0'0'0,"-21"0"0,0 0 31,21-21-31,21 21 16,0 0-16,1 0 0,-1 0 16,0-21-16,0 21 0,21 0 15,-20 0-15,20-21 0,0 21 16,1 0-16,-22 0 0,21-22 0,-21 22 16,22 0-16,-22 0 0,0-21 15,21 21-15,-21 0 0</inkml:trace>
  <inkml:trace contextRef="#ctx0" brushRef="#br0" timeOffset="56215.11">10329 10287 0,'0'21'0,"0"0"0,0 1 16,0-1-16,0 0 0,0 21 0,-21-21 16,0 22-16,21-22 0,-21 21 0,21 1 15,0-22-15,-21 21 16,21-21-16,-22 0 0,22 22 0,0-22 15,0 0-15,0 0 0,0 0 16,22-21 15,-1 0-31,0 0 0,0-21 16,0 0-16,0 0 0,1 0 0,-1 0 16,0-1-16,21 1 0,-21 0 0,1-21 15,-1 21-15,0-1 0,0 1 16,0 0-16,0 0 0,-21 42 31,0 0-31,0 0 0,0 1 16,0-1-16,0 0 0,0 0 15,22 0-15,-1 0 0,-21 1 0,21-1 16,0-21-16,0 21 0,0 0 0,22-21 16,-22 0-16,0 0 0,21 21 0,-20-21 15,20 0-15,-21 0 0,21 0 16,-20 0-16,20-21 0,-21 0 0,0 21 15,0-21-15,-21 0 0,0-1 0,0 1 16,0-21-16,0 21 0,0-22 16,0 22-16,-21-21 0,21 0 0,-21-1 15,0 1-15,0 0 0,21 20 16,-21 1-16,21 0 0,0 0 0,-22 21 16,22 21-1,0 0 1,0 0-16,0 1 0,0-1 15,22 0-15,-1 0 0</inkml:trace>
  <inkml:trace contextRef="#ctx0" brushRef="#br0" timeOffset="56639.27">11663 10224 0,'0'0'0,"0"-22"0,-21 22 16,-1 0-16,1 22 16,0-1-16,0 21 0,21-21 15,-21 0-15,21 22 0,-21-22 16,-1 21-16,22-21 0,0 22 0,0-22 16,0 21-16,0-21 0,0 1 0,0-1 15,0 0-15,22 0 0,-1 0 16,0 0-16,0-21 0,0 0 0,0 0 15,1 0-15,-1 0 0,21 0 0,-21-21 16,0 21-16,22-21 0,-22 0 16,0 0-16,21 0 0,-20-1 15,20 1-15,-21-21 0,0 21 0,0-22 16,-21 1-16,0 0 0,0-1 0,0 1 16,0 21-16,0-21 0,-21 20 0,0 1 15,0 0-15,0 21 0,0 0 16,-1 0-16,-20 0 0,21 0 0,0 0 15,0 0-15,-1 0 0,1 21 0,0-21 16,21 21-16,0 1 0,0-1 16,0 0-16,0 0 0,0 0 15,21-21-15,0 21 0,1-21 16</inkml:trace>
  <inkml:trace contextRef="#ctx0" brushRef="#br0" timeOffset="57047.16">12277 10287 0,'0'0'0,"-22"-21"0,22 0 0,-21 0 0,21-1 15,0 1-15,0 0 0,0 0 16,0 0-16,21 0 0,1 21 16,-1-22-16,0 22 0,0 0 0,0 0 15,22 0-15,-22 0 0,0 0 0,0 22 16,0-1-16,0 0 15,1 0-15,-1 0 0,0 0 0,0 22 16,-21-22-16,0 0 0,21 21 0,-21-20 16,0 20-16,0-21 0,0 0 0,0 22 15,0-22-15,0 0 0,0 0 16,0 0-16,-21 0 0,0 1 16,0-22-16,0 0 15,-1 0-15,22-22 16,0 1-1,0 0-15,0 0 0,0 0 0,0 0 16,0-1-16,0 1 0,0 0 16,22-21-16,-1 21 0,-21-1 0,21-20 15,0 21-15,0 0 0,0-22 16,1 22-16,-1 0 0,0-21 0,21 21 16,-21-1-16,1-20 0,-1 21 0,21 0 15</inkml:trace>
  <inkml:trace contextRef="#ctx0" brushRef="#br0" timeOffset="57596.12">13420 9525 0,'-64'85'16,"64"-64"-1,-21 21-15,0-21 0,0 22 0,21-1 16,-22 0-16,1 1 0,21-1 15,0 0-15,-21 1 0,21-1 0,-21 0 16,21-20-16,0 20 0,0 0 0,0-21 16,0 1-16,0 20 0,-21-21 0,21 0 15,-21 0-15,21 1 16,0-44 15,0 1-15,0 0-16,21 0 0,0 0 0,0 0 15,0-1-15,22 1 0,-22-21 0,21 21 16,0 0-16,1-1 0,-1 1 0,0 0 16,1 0-16,-1 21 0,-21 0 15,0 0-15,1 0 0,-1 0 0,-21 21 32,-21-21-32,-1 21 0,1-21 15,-21 21-15,21-21 0,-22 22 16,22-22-16,-21 21 0,21 0 0,-22 0 15,22-21-15,0 21 0,0 0 0,0 1 16,21-1-16,-21 0 0,21 0 16,0 0-16,0 0 0,0 1 15,0-1-15,21 0 0,0 0 16,0-21-16,0 21 0,0-21 0,1 0 16,-1 0-16,0 0 0,0 0 0,0 0 15,0 0-15,1 0 0,-1 0 16,0 0-16,-21-21 0,21 0 15,-21 0-15,0 0 0</inkml:trace>
  <inkml:trace contextRef="#ctx0" brushRef="#br0" timeOffset="58271.23">15176 9779 0,'-21'-85'15,"42"170"-15,-42-191 0,21 64 0,0 0 16,-21-1-16,21 22 0,-21 0 16,0 21-1,0 0-15,21 21 0,-22 21 16,22-20-16,-21 20 0,21 21 0,-21-20 15,0 20-15,21-20 0,-21 20 16,21 1-16,-21-22 0,-1 0 16,22 22-16,-21-22 0,21 0 0,0 1 15,0-22-15,0 21 0,0 1 0,0-22 16,0 0-16,0 0 0,0 0 16,21 0-16,1-21 0,-1 0 0,0 22 15,0-22-15,0 0 0,0 0 0,22 0 16,-22-22-16,21 1 0,-21 0 15,1 0-15,20 0 0,-21 0 0,21-1 16,-20-20-16,-1 21 0,21 0 0,-21 0 16,0-22-16,1 22 0,-22 0 0,21 0 15,0 0 1,-21 42 0,0 0-16,-21 0 15,21 0-15,-21 0 0,-1 1 0,22 20 16,0-21-16,0 0 0,-21 0 15,21 1-15,-21-1 0,21 0 16,0-42 15,0 0-15,0-1-16</inkml:trace>
  <inkml:trace contextRef="#ctx0" brushRef="#br0" timeOffset="58455.74">15494 9800 0,'0'0'0,"0"-21"0,-64-42 16,43 63-16,21-22 0,-21 22 15,0 0-15,21-21 47</inkml:trace>
  <inkml:trace contextRef="#ctx0" brushRef="#br0" timeOffset="58660.61">14520 9970 0,'0'0'0,"-21"21"0,21 0 16,21-21-1,22 0 1,-22 0-16,21 0 0,0 0 0,1 0 16,-1 0-16,22-21 0,-1 21 15,-21-21-15,22 21 0,-1 0 16,-20 0-16,20-22 0,-20 22 0,20 0 16,-21 0-16</inkml:trace>
  <inkml:trace contextRef="#ctx0" brushRef="#br0" timeOffset="59315.13">15642 9948 0,'0'22'0,"0"-1"15,0 0 1,0 0-16,0 0 0,0 0 16,0 1-16,0-1 0,0 0 15,0 0-15,-21 0 0,21 0 16,-21 1-16,0-1 15,21 0-15,0 0 0,-22 0 16,22-42 31,0 0-47,0 0 0,0 0 16,22-1-16,-22 1 0,21 0 0,0 0 15,0 0-15,0-22 0,0 22 16,1 0-16,-1-21 0,21 21 0,-21-1 15,0 1-15,22 0 0,-22 21 0,0 0 16,21 0-16,-20 0 16,-1 0-16,0 21 0,0 0 0,-21 1 15,0-1-15,21 0 0,-21 21 0,0-21 16,0 1-16,0 20 0,0-21 0,0 0 16,0 22-16,0-22 0,-21 0 15,21 0-15,-21-21 0,21 21 0,0 0 16,-21-21-16,0 0 0,21-21 31,0 0-15,0 0-16,0 0 0,0 0 15,21-1-15,0 1 0,0 0 16,0-21-16,22-1 0,-22 22 16,21-21-16,0 0 0,1-1 0,-1 22 15,22 0-15,-22-21 0,0 42 0,1-22 16,-1 22-16,0 0 0,1 22 0,-22-22 15,0 42-15,0-21 0,-21 0 16,0 22-16,0-22 0,0 21 0,0-21 16,0 0-16,0 22 0,0-22 0,0 0 15,-21 0-15,21 0 0,-21-21 0,21 22 16,-21-22-16,21-22 47</inkml:trace>
  <inkml:trace contextRef="#ctx0" brushRef="#br0" timeOffset="59704.24">17103 9948 0,'0'0'0,"-22"22"31,44-22 0,-22-22-15,21 1-16,21 21 0,-21-21 15,0 0-15,22 21 0,-22-21 0,21 0 16,-21-1-16,1 1 0,-1 0 0,0-21 16,0 21-16,-21-1 0,0 1 15,-42 21 1,21 0-16,-1 0 0,-20 21 0,0 1 15,21-1-15,-22 0 0,1 0 0,21 21 16,0-20-16,-1 20 0,1-21 16,0 0-16,21 22 0,0-22 0,0 0 15,0 0-15,0 0 0,0 0 16,21 1-16,0-1 0,1 0 0,20-21 16,-21 21-16,0-21 0,22 0 15,-22 0-15,21 0 0,0 0 0,1 0 16,-1 0-16,0 0 0,1-21 0,-1 21 15</inkml:trace>
  <inkml:trace contextRef="#ctx0" brushRef="#br0" timeOffset="60883.76">18224 9525 0,'0'0'0,"22"-21"0,-22-64 15,-22 85 1,1 0-16,0 0 0,0 0 15,-21 21-15,20 1 0,1 20 0,-21-21 16,21 21-16,0 1 0,-1-1 16,1 0-16,0 1 0,0 20 0,0-20 15,0-1-15,21 0 0,0-21 0,0 22 16,0-22-16,0 21 0,0-21 0,21 1 16,0-1-16,0 0 0,0 0 15,22 0-15,-22-21 0,21 0 0,0 21 16,1-21-16,-1 0 0,-21 0 0,22 0 15,-1 0-15,0-21 0,1 0 16,-22 0-16,21 0 0,-21 0 16,0-1-16,1-20 0,-1 0 0,0-1 15,0-20-15,0-1 0,-21 1 0,0-1 16,0 1-16,0-1 0,0 22 16,0-21-16,0 20 0,-21 1 0,-21 0 15,21 20-15,-22 1 0,1 0 0,0 21 16,-1 0-16,-20 0 0,20 21 15,1 0-15,0 1 0,-1-1 0,1 21 16,0-21-16,-1 22 0,22-1 0,0 0 16,0 1-16,0 20 0,21-21 0,0 1 15,0-1-15,0 0 16,21 1-16,0-22 0,0 21 0,22 1 16,-22-22-16,21 0 0,0 0 0,1 0 15,-1 0-15,0-21 0,1 0 16,-1 0-16,22 0 0,-22 0 0,0 0 15,1 0-15,-1-21 0,-21 0 0,21-21 16,1 21-16,-22-1 0,21-20 0,-21 0 16,1 21-16,-1-22 0,0 22 15,0-21-15,0 21 0,-42 42 32,0 0-32,0 0 15,21 0-15,-21 0 0,-1 22 16,22-22-16,0 0 0,0 0 0,0 0 15,0 1-15,0-1 0,0 0 0,0 0 16,22-21 0,-1 0-16,0 0 0,0 0 15,0 0-15,0 0 0,1 0 0,-1 0 16,21-21-16,-21 0 0,0 0 16,1-1-16,-1 1 0,0 0 0,0-21 15,0 21-15,0-22 0,1 22 0,-1-21 16,-21 21-16,21-1 0,-21 44 31,0-1-31,0 0 16,0 0-16,-21 0 0,0 22 0,21-22 15,0 0-15,0 0 0,0 0 0,0 22 16,0-22-16,0 0 0,21 0 16,0-21-16,21 21 0,-21 0 0,1-21 15,20 0-15,-21 0 0,21 0 0,-20 0 16,20 0-16,-21 0 0,0 0 0,22 0 15,-22-21-15,0 0 0,0 0 16,0 0-16,0-22 0,1 22 0,-1-21 16,-21 0-16,21-22 0,0 22 0,-21-22 15,21 22-15,0-22 0,1 1 16,-1 21-16,0-22 0,0 22 16,0-1-16,-21 1 0,21 0 0,-21 21 15,22-1-15,-22 1 0,-22 42 31,1 1-31,0-1 0,0 21 0,0-21 16,0 22-16,-1-22 0,1 21 16,0 0-16,0 1 0,0 20 0,-22-20 15,43-1-15,-21 0 0,0 1 0,21 20 16,-21-21-16,21-20 0,0 20 16,0 0-16,0-21 0,0 22 15,0-22-15,21 0 0,0 0 0,-21 0 16,21-21-16,1 22 0,-1-22 0,0 0 15,0 0-15,0 0 0,0 0 16,1 0-16,-1 0 0,0 0 0,21-22 16,-21 1-16,1 21 0,-1-21 0,0 0 15,-21 0-15</inkml:trace>
  <inkml:trace contextRef="#ctx0" brushRef="#br0" timeOffset="61152.23">19367 9525 0,'0'0'0,"-21"0"0,-63-21 31,84 0-15,21 21-16,0 0 0,0 0 0,0-21 15,22 21-15,-1 0 0,0 0 16,1-22-16,-1 22 0,0 0 0,1 0 15,-1-21-15,21 21 0,-20 0 0,-1 0 16,-21 0-16,22 0 0,-22 0 16,0 0-16,0 0 0,0 0 0,-42 0 31,-21 21-31</inkml:trace>
  <inkml:trace contextRef="#ctx0" brushRef="#br0" timeOffset="62235.71">1143 12319 0,'0'0'0,"21"0"0,0 0 15,0 0-15,1 0 0,-1 0 0,0 0 16,21 0-16,1 0 0,-1 0 16,0 0-16,1 0 0,-1 0 0,21 0 15,-20 0-15,-1 0 0,0 0 16,1 0-16,-1 0 0,-21-21 0,0 21 16,1 0-16,-1 0 15,-21-21-15,-21 21 16,-1 0-1,1-21-15,-21 21 0,21 0 0,0 0 16,-22 0-16,22 0 0,-21-22 0,21 22 16,-22 0-16,1 0 0,21 0 15,-22 0-15,22 22 0,0-1 0,-21-21 16,21 21-16,-1 0 0,1 21 16,0-20-16,0-1 0,-21 0 0,42 0 15,-22 0-15,1 0 0,0 1 16,21-1-16,-21 0 0,21 0 15,42-21 1,-21 0 0,1 0-16,-1-21 0,0 21 15,21-21-15,-21 0 0,22 21 0,-1-22 16,0 22-16,-20 0 0,20 0 16,0 0-16,-21 0 0,22 0 0,-1 0 15,-21 0-15,22 22 0,-22-22 16,0 21-16,21 0 0,-21 0 0,1 0 15,-1 0-15,-21 22 0,0-22 16,0 0-16,0 0 0,0 0 0,0 1 16,-21-1-16,-1 0 0,1 0 15,0 0-15,-21-21 0,-1 21 0,1-21 16,0 0-16,-1 22 0,1-22 16,0 0-16,21 0 0,-22 0 15,1 0-15,21 0 0,0 0 0,-1 0 16,1 0-16,21-22 15,0 1-15,0 0 16,21 21-16,22-21 0,-22 0 16</inkml:trace>
  <inkml:trace contextRef="#ctx0" brushRef="#br0" timeOffset="62647.13">2709 12425 0,'-84'63'31,"62"-41"-31,1-1 0,0 0 16,-21 0-16,21 21 0,-1-20 0,1 20 16,0-21-16,0 21 0,21-20 15,0-1-15,0 21 0,0-21 0,0 0 16,21 1-16,0-1 0,22-21 15,-1 0-15,0 0 16,1 0-16,-1 0 0,21 0 0,-20 0 16,-1-21-16,22-1 0,-22 1 0,0 0 15,1 0-15,-22 0 0,21 0 16,-21-22-16,-21 22 0,0-21 0,0 21 16,0-22-16,0 22 0,0-21 0,0-1 15,0 22-15,-21 0 0,0-21 16,0 42-16,21-21 0,-21-1 0,-1 22 15,1 0-15,0 0 16,0 0-16,0 22 0,0-22 0,21 21 16,-22 0-16,22 0 0,0 0 15,22-21 1</inkml:trace>
  <inkml:trace contextRef="#ctx0" brushRef="#br0" timeOffset="63143.51">3683 12256 0,'21'-22'0,"-42"44"0,42-65 16,0 43-16,-21-21 0,21 0 0,1 0 16,-1 0-16,-21-1 0,21 1 15,0 21-15,0 0 0,22 0 16,-22 0-16,0 0 0,0 0 0,21 21 15,-20 1-15,-1-1 0,0 0 16,0 21-16,0-21 0,0 22 0,-21-1 16,0 0-16,0 1 0,0-1 0,0-21 15,0 22-15,0-1 0,-21-21 16,-21 21-16,21 1 0,0-22 0,-22 21 16,1-21-16,0 1 0,-1-1 0,1 0 15,0 0-15,-1-21 0,1 0 16,0 0-16,-1 0 0,22 0 0,0 0 15,-21 0-15,42-21 0,0 0 0,0 0 16,0-1-16,0 1 0,0-21 16,0 21-16,21 0 0,0-22 15,21 22-15,-21 0 0,1 0 0,20 21 16,-21 0-16,21 0 0,-20 0 16,-1 0-16,0 0 0,0 21 0,0 0 15,-21 0-15,21 0 0,-21 1 0,22 20 16,-22-21-16,0 0 0,0 0 15,21 22-15,-21-22 0,21 0 0,0 0 16,-21 0-16,21-21 16,0 0-1,1 0-15,-1 0 16</inkml:trace>
  <inkml:trace contextRef="#ctx0" brushRef="#br0" timeOffset="63796.26">5101 12446 0,'0'0'0,"-21"0"16,42 0 15,0 0-15,22 0-16,-22 0 0,21 0 15,0 0-15,1 0 0,20 0 0,1 0 16,-1 0-16,22 0 0,0 0 0,-1 0 16,1 0-16,-22 0 0,22 0 0,-21 0 15,-1 0-15,-21-21 0,22 21 16,-43 0-16,21 0 0,-20-21 0,-1 21 15,-21-21-15,21 21 0,-21-22 0,0 1 16,-21 21 0,0-21-16,-1 0 0,-20 21 0,21-21 15,-21 21-15,20-21 0,-20-1 0,0 22 16,21 0-16,-22-21 0,22 21 16,0 0-16,0 0 0,0-21 0,-1 21 15,44 0 16,-1 0-31,0 0 0,0 0 16,21 0-16,-20 0 0,20 0 0,0 0 16,-21 0-16,22 0 0,-1 0 0,-21 0 15,22 0-15,-22 0 16,0 0-16,21 21 0,-42 0 0,21-21 16,-21 22-16,0-1 0,0 0 0,0 21 15,-21-21-15,0 1 0,0-1 16,0 21-16,0-21 0,-22 0 0,22 22 15,-21-22-15,21 0 0,-22 0 0,22 0 16,-21 1-16,21-1 0,-1 0 0,-20 0 16,21 0-16,0-21 0,0 21 15,21 1-15,21-44 32</inkml:trace>
  <inkml:trace contextRef="#ctx0" brushRef="#br0" timeOffset="64236.16">8318 12129 0,'-21'-22'0,"21"1"0,21 64 15,-63-107-15,42 43 0,0 0 0,0 0 0,0-1 16,-21 1-16,21 0 0,0 0 15,-21 21-15,0 21 16,21 0-16,0 0 16,0 22-16,0 20 0,0-20 0,0-1 15,0 21-15,0-20 0,0 147 32,-22-147-32,22-1 0,0-21 0,0 0 15,0 22-15,0-22 0,0 0 0,0 0 16,0 0-16,0-42 31,0 0-15</inkml:trace>
  <inkml:trace contextRef="#ctx0" brushRef="#br0" timeOffset="64755.06">8064 12213 0,'-21'-84'0,"42"168"15,-42-211-15,21 106 0,0-21 0,0-1 16,0 22-16,21-21 0,1 21 0,20 0 16,-21-1-16,21 1 0,1 0 0,-1 21 15,0 0-15,1 0 0,-1 0 16,22 0-16,-22 0 0,21 21 0,-20 0 16,-1 1-16,0 20 0,-20 0 0,20-21 15,-21 22-15,-21-1 0,0-21 16,0 22-16,0-1 0,-21-21 0,-21 0 15,20 22-15,-20-22 0,21 0 0,-21 0 16,-1-21-16,22 21 0,-21 0 16,21-21-16,-1 0 0,1 0 15,0 0-15,21-21 16,0 0 0,21 21-16,22-21 0,-22 0 15,21 21-15,-21 0 0,22 0 0,-1 0 16,21 0-16,-20 0 0,-1 0 0,0 21 15,1-21-15,-22 42 0,21-21 16,-21 1-16,1-1 0,-1 0 0,-21 21 16,0-21-16,0 1 0,0-1 0,-21 21 15,-1-21-15,1 0 0,-21 1 0,21-22 16,-22 21-16,1 0 16,0 0-16,-22-21 0,22 0 0,0 21 15,-1-21-15,1 0 0,0 0 0,-1 0 16,1 0-16,21 0 0,-22-21 15,22 0-15,21 0 0,0 0 16,0-1-16,0 1 0,0 0 16,21 0-16,1 0 0,20 0 0,0-1 15,1 1-15</inkml:trace>
  <inkml:trace contextRef="#ctx0" brushRef="#br0" timeOffset="65691.56">9588 12234 0,'0'0'0,"0"-21"0,0 0 16,-21 21-1,0 0-15,0 0 0,-21 0 16,20 21-16,1 0 0,-21 1 16,21-1-16,0 0 0,-22 21 0,22-21 15,0 22-15,0-22 0,0 21 0,-1-21 16,1 1-16,0 20 0,21-21 15,-21 0-15,21 0 0,0 1 0,0-1 16,0 0-16,21-21 16,0 0-16,0 0 0,1 0 0,-1 0 15,21 0-15,-21 0 0,0-21 16,1 0-16,-1 21 0,0-22 0,21 1 16,-21 0-16,1 0 0,-1 0 0,0 0 15,-21-22-15,21 22 0,0 0 16,-21 0-16,0-22 0,0 22 15,0 0-15,21 21 0,-21 21 16,0 0-16,0 1 16,0 20-16,0-21 15,0 0-15,0 0 0,0 1 16,22-1-16,-1 0 0,0 0 0,0 0 16,0 0-16,22-21 0,-1 22 0,0-1 15,1-21-15,20 0 0,-21 21 16,22-21-16,-1 0 0,1 0 0,-1 0 15,1 0-15,-1 0 0,-20-21 0,20 0 16,-20 21-16,-1-22 0,0 1 0,-21 0 16,1-21-16,-1 21 0,0-22 15,-21 22-15,21-21 0,-21-1 0,0 22 16,0-21-16,-21 21 0,0-22 0,0 22 16,-22 0-16,22 21 0,-21 0 15,-1 0-15,22 0 0,-21 0 16,0 0-16,-1 21 0,1 0 0,21 1 15,-22-1-15,22 0 0,0 21 0,-21-21 16,21 1-16,21-1 0,-22 0 16,22 21-16,0-21 0,0 1 0,0-1 15,22 0-15,-1 0 0,0-21 16,0 0-16,0 0 0,22 0 0,-22 0 16,21 0-16,-21 0 0,22 0 15,-22 0-15,21-21 0,-21 0 0,22 21 16,-22-21-16,0-1 0,0 1 0,0-21 15,0 21-15,1 0 0,-1-22 16,0 1-16,-21 0 0,21-1 16,0-20-16,-21 20 0,21-20 0,1 21 15,-22-1-15,21-20 0,0 20 0,0 1 16,-21 21-16,0-21 0,21 20 16,-21 1-16,0 42 15,-21 1-15,0-1 0,21 21 16,-21 0-16,0 1 0,-1 20 0,1 1 15,0-22-15,21 22 0,-21-1 16,21-21-16,-21 22 0,21-22 0,0 1 16,0-1-16,0-21 0,0 21 15,0-20-15,0 20 0,0-21 0,21 0 0,0 0 16,-21 1-16,21-22 16,0 21-16,1-21 15,-1 0-15,0 0 0,0 0 0,0 0 16,22 0-16</inkml:trace>
  <inkml:trace contextRef="#ctx0" brushRef="#br0" timeOffset="66503.62">12700 12192 0,'0'0'0,"-42"-85"32,20 64-32,-20 0 0,21 0 15,0 0-15,-22 21 0,1-21 0,0 21 16,-1 0-16,1 0 0,0 0 15,-22 0-15,22 0 0,0 21 0,-1-21 16,1 21-16,21 0 0,-22 0 16,22 0-16,-21 1 0,21-1 15,21 0-15,0 0 0,0 0 0,0 0 16,0 1-16,0-1 0,21-21 0,0 21 16,0-21-16,22 0 0,-22 21 0,21-21 15,0 0-15,1 0 0,-1 0 16,0 0-16,1 0 0,-1 0 0,0-21 15,1 0-15,-1 21 0,0-21 0,-20 21 16,-1-22-16,0 22 0,0-21 16,0 0-16,0 21 15,-21-21-15,0 42 16,0 0-16,0 0 16,0 1-16,0-1 0,0 21 15,0 0-15,0 1 0,0-1 0,0 22 16,0-22-16,0 21 0,0 1 0,0-1 15,0 1-15,0-1 0,0 1 0,0 21 16,0-22-16,0 22 0,0-22 16,-21 1-16,21 20 0,-21-20 0,21 21 15,0-22-15,-21 22 0,21-22 0,0 1 16,0-1-16,0 1 0,0-1 0,0-20 16,0-1-16,0 0 0,0-21 15,0 22-15,0-22 0,-21 0 16,0-21-16,-22 0 0,22 0 15,-21 0-15,-1-21 0,1 0 0,0 0 16,-22-1-16,22 1 0,0-21 0,-22 0 16,22-1-16,-1 1 0,1-22 15,21 22-15,-21-21 0,20-1 0,1 1 16,0-1-16,0-21 0,21 22 0,0-1 16,0 1-16,0-1 0,0 1 15,21-1-15,0 1 0,22-1 0,-22 1 16,21 21-16,-21-22 0,43 22 15,-22-1-15,0-20 0,22 42 0,-1-22 0,1 1 16,-1 0-16,1-1 0,-1 22 16,1-21-16,-1 0 0,22-1 15,-21 22-15</inkml:trace>
  <inkml:trace contextRef="#ctx0" brushRef="#br0" timeOffset="67123.12">13293 12065 0,'0'0'15,"21"-21"-15,-64-43 16,22 64-16,0-21 15,-21 21-15,21 0 0,-22 0 16,22 0-16,-21 0 0,21 0 0,-22 21 16,22 1-16,-21-1 0,21 21 0,-22-21 15,22 22-15,0-1 16,0 0-16,21-21 0,0 22 0,0-22 16,0 21-16,0-21 0,0 1 0,0-1 15,0 0-15,21 0 16,0-21-16,0 0 0,22 0 0,-22 0 15,0 0-15,21 0 0,-21-21 0,22 21 16,-22-21-16,21 0 0,-21-1 0,22 1 16,-22 0-16,0 0 0,0-21 15,-21 20-15,21-20 0,-21 21 0,22 0 16,-22 0-16,0-1 0,0 1 0,0 42 31,0 1-31,0-1 16,0 21-16,0-21 0,0 22 0,0-22 15,0 21-15,0-21 0,0 0 0,0 1 16,0-1-16,0 0 0,42 0 16,-21-21-16,0 21 0,0-21 0,1 0 15,20 0-15,-21 0 0,21 0 0,-20-21 16,20 21-16,-21-21 0,21 0 16,-20 0-16,20-1 0,-21 1 0,0-21 15,0 0-15,1-1 0,-1 1 0,0-22 16,-21 1-16,21-1 0,-21 22 0,21-21 15,-21-1-15,0 22 0,0-1 16,0 1-16,0 0 0,0 21 16,0-1-16,-21 44 15,0-1-15,0 21 16,21-21-16,-21 22 0,-1 20 0,1-21 16,0 22-16,21-22 0,0 22 0,-21-22 15,21 22-15,0-22 0,0 0 0,0 1 16,0-1-16,0 0 0,0-21 15,21 1-15,-21-1 0,0 0 0,21 0 16,0 0-16,1-21 0</inkml:trace>
  <inkml:trace contextRef="#ctx0" brushRef="#br0" timeOffset="67336.16">13568 12171 0,'0'0'0,"0"-21"0,-21 21 16,-1 0-16,22-21 16,0-1-1,22 22-15,-1 0 0,0 0 16,0-21-16,21 21 0,-20 0 16,-1 0-16,21 0 0,-21 0 0,22 0 15,-22 0-15,0 0 0,0 0 16,0 0-16,0 0 0,1 0 0,-1 21 15,0-21-15</inkml:trace>
  <inkml:trace contextRef="#ctx0" brushRef="#br0" timeOffset="67671.92">14076 12213 0,'0'21'16,"21"-21"-1,0 0 16,0 0-31,0-21 0,1 0 0,-1 21 0,0-21 16,0 0-16,21 21 0,-20-21 16,-1-1-16,21 1 0,-21 0 15,0 0-15,-21 0 0,0 0 0,0-1 16,0 1-16,0 0 0,-21 21 16,0 0-16,0 0 0,-21 0 15,-1 21-15,22 0 0,-21 1 0,21-1 16,-22 0-16,22 21 0,-21-21 0,21 1 15,-1 20-15,22-21 0,0 0 0,-21 0 16,21 1-16,0-1 0,0 0 16,0 0-16,0 0 0,21-21 0,1 21 15,-1-21-15,0 0 0,0 22 16,21-22-16,-20 0 0,20 0 16,0 0-16,1 0 0,-22-22 0,21 22 15</inkml:trace>
  <inkml:trace contextRef="#ctx0" brushRef="#br0" timeOffset="69216.08">14901 11959 0,'0'0'0,"0"-21"0,-21 42 31,0 0-31,0 1 0,21-1 0,-21 0 16,-1 0-16,1 21 0,0-20 15,0 20-15,0-21 0,21 21 0,0-20 16,0-1-16,0 21 0,0-21 15,0 0-15,0 1 0,21-22 16,0 0-16,0 0 16,22 0-16,-22 0 0,21-22 15,-21 22-15,22-21 0,-22 0 0,21 0 16,-21 0-16,0 0 0,1-1 0,-1 1 16,0 0-16,0 0 0,-21-21 0,21 42 15,-21-22-15,0 44 31,-21-1-31,21 0 0,-21 0 0,21 0 16,0 0-16,-21 1 16,21-1-16,0 0 0,0 0 15,0 0-15,21-21 0,0 21 0,0-21 16,0 0-16,22 22 0,-22-22 0,21 0 16,1 0-16,-22 0 0,21 0 15,0 0-15,-20 0 0,-1 0 0,0 0 16,0 0-16,0-22 0,-21 1 0,0 0 15,0 0-15,0 0 0,0 0 16,0-1-16,0-20 0,0 21 0,0 0 16,0-22-16,0 22 0,0-21 0,0 21 15,0 0-15,0-1 16,0 1-16,21 0 0,1 21 16,-1 0-16,0 0 0,0 0 0,21 0 15,-20 0-15,20 0 0,0 0 16,1 0-16,20 21 0,-21-21 0,22 0 15,-22 21-15,1-21 0,20 0 0,-21 0 16,1 0-16,-22 0 0,21 0 16,-21 22-16,1-22 0,-44 0 31,1 0-31,0 0 0,0 21 16,0-21-16,0 21 0,-22 0 15,22-21-15,0 21 0,-21 0 16,20 22-16,-20-22 0,21 0 0,-21 0 15,-1 22-15,22-22 0,0 0 16,0 0-16,0 0 0,21 0 0,0 1 16,0-1-16,0 0 0,21 0 15,0-21-15,0 0 16,0 0-16,0 0 0,22 0 0,-22 0 16,0-21-16,21 21 0,-20-21 0,20 0 15,-21 21-15,0-22 0,22 1 0,-22 0 16,0-21-16,0 21 0,0-22 15,-21 22-15,21-21 0,-21 21 16,22-1-16,-22-20 0,0 21 16,0 0-16,-22 42 15,22 0 1,-21 0-16,21 0 0,0 1 16,0-1-16,0 0 0,0 0 15,21 0-15,1 0 0,-1 1 16,0-22-16,0 0 0,0 0 15,22 0-15,-22 21 0,21-21 0,0 0 16,1 0-16,-22 0 0,21-21 16,-21 21-16,22-22 0,-22 1 0,0 0 15,0 0-15,0 0 0,1 0 0,-1-1 16,0 1-16,0 0 16,-21 0-16,21 0 0,-21 0 0,0 42 31,-21 0-16,0 0-15,21 0 0,-21 0 0,21 1 16,0-1-16,0 0 0,0 0 0,0 0 16,0 0-16,0 1 0,0-1 15,0 0-15,21 0 0,0-21 0,0 21 16,22-21-16,-1 0 0,-21 0 0,21 0 16,1 0-16,-1 0 0,-21 0 0,22 0 15,-22 0-15,0-21 16,21 21-16,-42-21 0,21 0 0,1 21 15,-22-21-15,0-1 0,0 1 0,0 0 16,0 0-16,21 0 0,-21 0 16,0 42 15,-21 0-31,-1 0 16,1 0-16,21 22 0,-21-22 15,0 21-15,0-21 0,0 22 0,-1-1 16,1-21-16,0 21 0,21 1 0,0 20 15,0-20-15,-21 20 0,21-21 16,0 22-16,-21-22 0,21 22 16,-21-22-16,21 0 0,0 22 0,0-22 15,-22-21-15,1 22 0,21-1 0,0-21 16,-21 0-16,0 1 0,0-1 0,21 0 16,-21 0-16,-1-21 0,1 0 15,0 0-15,0 0 16,0 0-16,21-21 0,-21 0 0,-1 0 15,22-1-15,0 1 0,-21 0 16,21-21-16,0-1 0,0 1 0,0 0 16,0-22-16,0 1 0,21-1 0,1 1 15,-1-22-15,0 22 0,21-1 16,-21 1-16,22-1 0,-1 1 16,0-1-16,-20 22 0,20-1 0,0 22 15,1-21-15,-1 21 0,-21 0 0,21 21 16,-20-22-16,20 1 0,-21 21 15,0-21-15,0 21 0,1-21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44:3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275 0,'0'-21'0,"0"0"0,0 0 15,-21 21-15,21-21 16,-21 21-16,21-22 15,-21 22 1,21 22 0,-22-22-16,22 42 15,0-21-15,0 0 0,0 22 0,0-1 16,-21 0-16,21 1 0,0 20 16,0-21-16,-21 22 0,21-1 0,-21 1 15,21-1-15,0 1 0,0-1 16,0 1-16,-21-22 0,21 22 0,0-1 15,0-20-15,0-1 0,0 0 16,0 1-16,0-22 0,0 21 16,0-21-16,0 0 0,0 1 15,0-1-15,0 0 16,21-21-16,-21-21 31,0 0-31,0-1 16,0 1-16,21 0 0,-21-21 15</inkml:trace>
  <inkml:trace contextRef="#ctx0" brushRef="#br0" timeOffset="484.02">2244 445 0,'-22'-22'0,"44"44"0,-44-65 0,1 43 15,0-21-15,21 0 0,-21-21 16,21 20-16,-21 1 0,21 0 16,0 0-16,0 0 0,0 0 15,0-1-15,21 1 0,0 0 0,0 0 16,0 0-16,22 0 15,-1-1-15,0 1 0,1 0 0,20 21 16,1 0-16,-1 0 0,1 0 16,-1 0-16,1 0 0,-22 0 0,149 64 31,-149-22-31,21 0 0,-41 1 0,20 20 0,-21-21 16,0 22-16,-21-22 0,0 22 15,-21-1-15,-21 1 0,-1-22 16,1 22-16,0-22 0,-22 21 0,22-20 15,-22-1-15,1 0 0,21 1 16,-22-1-16,22-21 0,-1 0 0,1 1 16,0-1-16,21-21 15,-22 21-15,22-21 0,0 0 16,42-21 15,0 21-31,-21-21 16</inkml:trace>
  <inkml:trace contextRef="#ctx0" brushRef="#br0" timeOffset="1029.04">3535 741 0,'0'0'0,"-21"0"0,-1 0 15,1 0-15,0 0 16,0 0-16,0 0 0,0 0 0,-1 21 16,1 0-16,0 0 0,0 1 15,0 20-15,-22-21 0,22 21 0,0 1 16,0-22-16,0 21 15,0 1-15,-1-1 0,22-21 0,0 21 16,0-20-16,0 20 0,0-21 16,0 0-16,0 22 0,0-22 15,0 0-15,0 0 0,22 0 16,-1-21-16,0 0 0,21 0 0,-21 0 16,1 0-16,-1 0 0,21 0 15,-21 0-15,0 0 0,22-21 0,-22 21 16,0-21-16,21 0 0,-20-22 15,-1 22-15,21 0 0,-21-21 0,0-1 16,1 1-16,-22 0 0,21-1 16,-21 1-16,0 0 0,0-22 15,0 22-15,0 21 0,0-22 16,0 22-16,0 0 0,-21 0 0,-1 21 16,1 0-16,0 0 0,0 0 15,0 0-15,0 0 0,-1 21 16,1 0-16,21 0 15,-21 1-15,21-1 0,0 0 16,0 0-16</inkml:trace>
  <inkml:trace contextRef="#ctx0" brushRef="#br0" timeOffset="1553.03">4212 826 0,'0'0'0,"-21"0"0,-43 42 15,43-21-15,0-21 16,0 21-16,21 0 15,0 1-15,0-1 16,0 0 0,0 0-16,21 0 15,0-21-15,0 21 16,1-21-16,-1 22 0,0-22 0,0 21 16,0-21-16,0 21 0,1-21 15,-1 21-15,0-21 0,0 21 0,0 0 16,0-21-16,1 22 0,-1-1 15,0 0-15,-21 0 0,0 0 16,0 0 0,-21 1-16,0-22 0,-22 21 0,22-21 15,0 21-15,-21-21 0,20 0 16,-20 21-16,21-21 0,-21 0 0,20 0 16,-20 0-16,21 0 0,0 0 15,-22 0-15,22 0 0,0 0 0,0 0 16,0-21-16,0 0 15,21 0-15,0-1 16,0 1 0,0 0-16,21 0 0,0 0 15,0 0-15</inkml:trace>
  <inkml:trace contextRef="#ctx0" brushRef="#br0" timeOffset="1876.02">4254 762 0,'22'0'15,"-44"0"-15,65 0 0,-1 0 16,-21 0-16,0 0 0,1 0 0,-1 0 0,0 0 16,0 0-16,0 0 15,-21 21 1</inkml:trace>
  <inkml:trace contextRef="#ctx0" brushRef="#br0" timeOffset="2380.32">5165 339 0,'0'0'0,"0"-21"0,-22-43 31,1 64-31,0 0 31,21 21-31,-21 22 0,21-22 0,-21 21 16,21 0-16,0 1 0,0 20 16,0-20-16,-21 20 0,21 1 0,-22-1 15,22 1-15,-21-1 16,0 1-16,21-1 0,0 1 0,-21-1 0,0-21 15,21 1-15,0 20 16,0-42-16,0 22 0,0-1 0,0-21 16,0 0-16,0 1 0,0-1 0,0 0 15,21-21 1,0 0-16,0 0 0,0 0 16,1 0-16,-1-21 15,0 0-15,0-1 0,0 1 16,-21 0-16,0 0 0,21 0 15,1 0-15</inkml:trace>
  <inkml:trace contextRef="#ctx0" brushRef="#br0" timeOffset="2624.02">4657 1058 0,'0'0'0,"21"0"16,0 0 0,0 0-16,0 0 0,22 0 15,-22 0-15,21 0 0,0 0 0,-20 0 16,20-21-16,0 21 16,1 0-16,-1 0 0,-21-21 0,21 21 15,-20 0-15,20 0 0,-21-21 16,21 0-16,-20 21 0,-1 0 0,0 0 15</inkml:trace>
  <inkml:trace contextRef="#ctx0" brushRef="#br0" timeOffset="3477.03">5630 974 0,'-21'0'15,"0"0"1,0 0-16,21 21 16,-21 0-16,21 0 15,-22 0-15,22 1 0,0-1 0,0 0 16,0 0-16,0 0 0,0 0 16,0 1-16,0-1 0,0 0 0,0 0 15,0 0-15,0 0 16,0 1-16,0-1 0,0-42 62,0-1-46,0 1-16,0 0 0,0 0 16,0 0-16,0 0 0,0-1 15,0-20-15,22 21 0,20-21 0,-21 20 16,0-20-16,22 0 0,-22-1 15,21 22-15,-21-21 0,22 21 0,-1 0 16,-21-1-16,21 1 0,1 21 16,-22 0-16,21 0 0,-21 0 0,22 0 15,-22 0-15,0 21 0,0-21 16,0 43-16,1-22 0,-1 0 16,-21 21-16,0-20 0,0 20 0,0-21 15,21 21-15,-21-20 0,0 20 16,0-21-16,0 21 0,0-20 0,0-1 15,0 0-15,0 0 0,0 0 16,0 0-16,0 1 0,0-1 16,-21-21-16,0 0 15,-1 0 1,1 0-16,21-21 16,0-1-16,0 1 15,0 0-15,0 0 0,21 0 16,-21-22-16,22 22 0,-1 0 15,-21-21-15,42 21 0,-21-1 0,0-20 16,1 21-16,20-21 0,0 20 16,22 1-16,-22 0 0,22 0 0,-1 21 15,-21 0-15,22 0 0,-22 0 16,1 0-16,-1 21 0,-21 0 0,21 0 16,-20 22-16,-1-22 0,-21 21 15,0 1-15,0-22 0,0 21 0,0 0 16,0-20-16,0-1 0,0 21 15,-21-21-15,-1 0 0,1 1 0,0-1 16,21 0-16,-21-21 16,0 21-16,0-21 0,21-21 47,0 0-32,21 21-15</inkml:trace>
  <inkml:trace contextRef="#ctx0" brushRef="#br0" timeOffset="4045.04">7451 995 0,'0'0'0,"0"-42"16,0 20-16,21-83 31,-21 83-31,0 1 16,0 0-16,-21 0 0,-1 21 15,1-21-15,0 21 0,0 0 16,0 0-16,0 21 0,-1 0 16,1 0-16,0 0 0,0 22 15,0-22-15,0 21 0,-1-21 16,1 22-16,0-1 0,0-21 0,0 22 15,21-1-15,0-21 0,0 0 16,0 0-16,0 1 0,0-1 0,0 0 16,21 0-16,0-21 15,0 0-15,0 0 0,1 0 0,20 0 16,-21 0-16,0 0 0,0 0 16,22-21-16,-22 0 0,0 21 0,21-21 15,-20-1-15,-1-20 0,0 21 16,0-21-16,0 20 0,0-20 0,1 21 15,-1-21-15,-21 20 0,0-20 16,21 21-16,-21 0 0,21 0 0,-21 42 31,0 21-15,-21-21-16,21 0 16,-21 22-16,21-22 0,-21 21 0,21-21 15,0 22-15,0-22 0,0 21 16,0-21-16,0 1 0,0-1 0,0 0 15,0 0-15,0 0 0,21-21 16,0 0-16,0 0 0,0 0 16,0 0-16,1 0 0,20 0 0</inkml:trace>
  <inkml:trace contextRef="#ctx0" brushRef="#br0" timeOffset="4613.04">8170 804 0,'0'0'16,"0"-21"-1,0 42-15,0 1 16,0-1-16,0 0 0,0 0 16,0 0-16,0 0 0,-21 1 0,21-1 15,0 21-15,0-21 0,0 0 0,0 1 16,0-1-16,0 21 0,0-21 15,-21 0-15,21 1 16,0-1-16,0 0 16,0 0-16,0-42 47,0 0-32,0 0-15,0-1 0,0 1 0,0 0 16,0 0-16,21 0 0,0-22 0,0 1 15,-21 21-15,22-21 0,-1 20 16,0-20-16,0 0 0,0 21 0,0-22 16,1 22-16,-1 0 15,21 0-15,-21 0 0,22-1 0,-1 22 16,0 0-16,1 0 0,-1 0 16,0 0-16,22 0 0,-22 0 0,0 22 15,1-1-15,-22 0 0,21 21 16,-21-21-16,-21 22 0,0-1 0,0 0 15,0 1-15,0-1 0,0 0 16,0 1-16,0-22 0,-21 21 0,0 1 16,0-22-16,21 0 0,-21 21 0,0-21 15,-1 1-15,1-22 0,21 21 16,-21 0-16,0-21 16,21 21-16,-21-21 15,0 0-15,-1 0 0,1 0 16,0 0-16</inkml:trace>
  <inkml:trace contextRef="#ctx0" brushRef="#br0" timeOffset="5944.53">1799 2117 0,'0'0'0,"-21"0"0,0 0 15,0 0-15,-1 0 0,1 0 16,0 0-16,0 0 0,0 0 15,0 0-15,-1 0 16,44 0 15,-1 0-31,0 0 0,0 0 16,0 0-16,22 0 0,-1 0 0,0 0 16,1 0-16,20 0 0,1 0 15,20 0-15,1 0 0,0 0 0,20 0 16,1-21-16,21 21 0,-21 0 15,21 0-15,-21 0 0,21 0 16,0 0-16,21 0 0,-21 0 0,21 0 16,-21 0-16,21 0 0,1-22 15,-1 22-15,21 0 0,-21 0 0,22 0 16,-1 0-16,-21 0 0,21 0 0,-20 0 16,20 0-16,0 0 0,-21 0 15,1 0-15,20 0 0,-21 0 0,21 0 16,1 0-16,-22 0 0,21 0 15,-21 0-15,22 0 0,-1 0 0,-21 0 16,22 0-16,-22 22 0,0-22 16,0 0-16,0 0 0,-21 0 15,21 0-15,-21 0 0,-21 21 0,21-21 16,-21 0-16,-21 0 0,21 0 0,-43 0 16,22 21-16,-22-21 0,1 0 15,-1 0-15,1 0 0,-22 0 0,0 0 16,1 0-16,-1 0 0,-21 0 0,0 0 15,1 0-15,-1 0 32,-42 0 186,-1 0-202,1 0 125,0 0-141,0 0 15,0 0-15,21-21 16</inkml:trace>
  <inkml:trace contextRef="#ctx0" brushRef="#br0" timeOffset="7684.01">4889 3239 0,'0'0'0,"0"-43"0,-21 22 15,0 0-15,21 0 0,-21 0 0,0-1 16,0 1-16,-1 0 16,1 21-1,21 21 1,0 0-16,0 1 0,0 20 15,0-21-15,0 21 0,0 1 0,0 20 16,0-20-16,0-1 0,0 21 16,0-20-16,0-1 0,0 0 0,0 1 15,0-1-15,0-21 0,21 22 16,-21-22-16,0 0 0,0 0 0,0 0 16,0 0-16,0-42 46,0 0-46,0 0 0,0 0 16,0-22-16,0 22 16,0 0-16,0-21 0,0-1 0,0 1 15,0 0-15,22-1 0,-22 1 16,21-21-16,0 20 0,0-20 0,0 20 16,0-20-16,22 21 0,-22-1 15,0 1-15,21 21 0,1-22 0,-1 22 16,0 0-16,1 0 0,-1 21 15,0 0-15,1 0 0,-1 0 0,0 21 16,1 0-16,-22 22 0,21-1 16,-21 0-16,1 1 0,-1 20 0,0 1 15,-21-22-15,0 21 0,0 1 16,0-22-16,0 22 0,0-22 16,0 0-16,0 1 0,0-22 0,-21 0 15,21 0-15,-21 0 0,21 1 16,0-1-16,0 0 15,-22-21-15,1 0 32,0 0-32,21-21 0,-21 21 0,0-21 15,0-1-15,-1 22 0</inkml:trace>
  <inkml:trace contextRef="#ctx0" brushRef="#br0" timeOffset="7916.64">4847 3577 0,'0'-21'0,"21"21"15,0 0-15,1 0 16,-1 0-16,0-21 0,0 21 0,0 0 16,22 0-16,-22-21 0,21 0 15,0 21-15,-20 0 0,20-22 0,0 22 16,1 0-16,-1-21 0,-21 21 15,21 0-15,1 0 0,-22-21 0,21 21 16,-21-21-16,1 21 0,20 0 16,-21-21-16,0 21 0</inkml:trace>
  <inkml:trace contextRef="#ctx0" brushRef="#br0" timeOffset="8248.07">6117 3154 0,'0'0'0,"21"0"31,-21 21-31,0 0 16,0 22-16,0-22 0,0 21 16,0-21-16,-21 22 0,21-1 15,0 0-15,0 1 0,-21-1 0,21-21 16,-21 21-16,21-20 0,-21 20 15,21-21-15,0 0 0,0 0 0,0 1 16,0-1-16,0 0 0,0 0 16,0-42 31,0 0-47,0 0 0,0-1 15,0 1-15,0 0 0,0 0 16,0 0-16,0-22 0,0 22 15</inkml:trace>
  <inkml:trace contextRef="#ctx0" brushRef="#br0" timeOffset="8537.02">6054 3302 0,'0'0'0,"0"-21"0,0-106 15,21 106-15,0 0 16,-21-1-16,21 1 0,0 0 0,0 0 16,106-21-1,-84 42-15,-1 0 0,0 0 16,1 0-16,-1 21 0,0 0 0,-20 0 15,-1 0-15,0 0 0,-21 22 16,0-22-16,0 21 0,0-21 0,-21 22 16,0-22-16,-1 21 15,-20-21-15,21 1 0,-21-1 0,-1 21 16,22-42-16,-21 21 0,21 0 0,-22 1 16,22-22-16,0 21 15,0-21-15,42-21 31,0 21-15,0-22-16,0 22 0,1-21 16,-1 0-16</inkml:trace>
  <inkml:trace contextRef="#ctx0" brushRef="#br0" timeOffset="8832.36">7302 3006 0,'0'0'16,"0"-21"0,0 42 15,-21 0-31,21 0 0,-21 0 16,0 0-16,21 22 0,0-1 0,-21-21 15,0 22-15,-1-1 0,22-21 16,0 21-16,-21-20 0,21 20 15,-21-21-15,21 0 0,0 0 0,0 1 16,0-1-16,0 0 0,0 0 16,0-42 31</inkml:trace>
  <inkml:trace contextRef="#ctx0" brushRef="#br0" timeOffset="9201.11">6900 3471 0,'0'0'0,"-21"22"0,-21 62 31,42-63-31,-21 1 0,21-1 0,0 0 16,0 0-16,0 0 0,0 0 16,21-21-16,0 22 0,21-22 0,-21 0 15,22 21-15,-1-21 0,-21 0 0,22 0 16,-1 0-16,0 0 0,1 0 16,-1 0-16,-21 0 0,21-21 15,1 21-15,-1 0 0,-21-22 0,0 22 16,22 0-16,-22-21 0,-21 0 15,21 0-15,-21 0 16,0 0 0,0-1-16,0 1 15,0 0-15,-21 21 0,21-21 16,0 0-16,-21 0 0</inkml:trace>
  <inkml:trace contextRef="#ctx0" brushRef="#br0" timeOffset="9497.02">7112 2985 0,'-21'0'0,"42"0"0,-42-22 16,42 22-1,0 0-15,0-21 0,0 21 16,1 0-16,20 0 0,0-21 0,-21 21 15,22 0-15,-1 0 0,0-21 16,1 21-16,-1 0 0,0 0 16,1-21-16,-1 21 0,-21 0 15,0 0-15,1 0 0,-1 0 0,0 0 16</inkml:trace>
  <inkml:trace contextRef="#ctx0" brushRef="#br0" timeOffset="10485.08">8636 3133 0,'21'-21'0,"0"-1"16,-21 1-16,21 21 16,-21-21-16,0 0 0,0 0 15,0 0-15,0-1 0,-21 22 32,0 0-32,0 0 0,0 0 15,0 0-15,-1 22 0,-20-1 16,21 0-16,0 0 0,0 0 0,-1 22 15,1-1-15,0 0 0,0 1 16,0-1-16,21 0 0,-21 22 0,-1-22 16,22 0-16,0 1 0,0-1 15,0-21-15,0 22 0,0-22 16,0 0-16,22 0 0,-1 0 0,0 0 16,21-21-16,-21 0 0,22 0 15,-1 0-15,0 0 0,1 0 0,-1 0 16,22 0-16,-22-21 0,0 0 0,1 21 15,-1-21-15,0-21 0,1 20 16,-1-20-16,0 21 0,-21-21 0,22-1 16,-22-20-16,21 20 0,-21-20 0,1 21 15,-1-22-15,0 1 0,0 20 16,0-20-16,-21 20 0,21-20 16,-21 21-16,22-1 0,-22 1 15,21 0-15,-21 20 0,0-20 0,0 21 16,0 42-1,0 21 1,-21-20-16,-1 20 0,22 0 0,-21 1 16,0-1-16,21 0 0,0 22 15,-21-22-15,21 22 0,-21-22 0,21 0 16,-21 22-16,21-22 0,0 0 16,0 1-16,0-1 0,0-21 0,0 0 15,0 22-15,21-22 0,0-21 0,0 21 16,0 0-16,0-21 15,1 0-15,-1 0 0,21 0 16,-21 0-16,0 0 0,1-21 0,-1 0 16,21 21-16,-21-21 0,0 0 15,22-1-15,-22-20 0,0 21 0,0 0 16,0-22-16,1 22 0,-22 0 16,0 0-16,21 0 0,-21 0 0,0-1 15,0 44 1,-21-1-1,21 0-15,-22 0 0,22 0 0,0 22 16,-21-22-16,0 0 16,21 0-16,-21 0 0,21 0 0,0 1 15,0-1-15,0 0 0,0 0 16,0-42 15,0 0-31,21 21 16</inkml:trace>
  <inkml:trace contextRef="#ctx0" brushRef="#br0" timeOffset="10660.59">9779 3069 0,'0'0'0,"0"-21"16,-21 21-16,0 0 0,42 0 62,0 0-62,0 21 16,0-21-16</inkml:trace>
  <inkml:trace contextRef="#ctx0" brushRef="#br0" timeOffset="11068.5">10012 3344 0,'0'0'0,"42"0"16,-21 0 0,0 0-16,1 0 15,-1 0-15,-21-21 16,21 21-16,0-21 0,0 21 0,-21-21 16,21 0-16,1 0 0,-22-1 15,21 1-15,-21 0 0,0 0 16,0 0-16,0 0 15,0-1-15,-21 22 16,-1 0-16,1 0 16,0 0-16,0 22 0,0-1 15,-22 0-15,22 21 0,0-21 16,0 22-16,21-1 0,-21-21 0,0 22 16,21-22-16,0 21 0,0-21 15,0 0-15,0 22 0,0-22 0,0 0 16,0 0-16,21-21 15,0 0-15,0 0 0,21 0 16,-20 0-16,-1 0 0,21 0 0,-21 0 16,22 0-16,-22-21 0,21 0 0,-21 21 15,0-21-15,22 0 0,-22-1 16,0 1-16</inkml:trace>
  <inkml:trace contextRef="#ctx0" brushRef="#br0" timeOffset="11564.56">10668 3048 0,'0'21'31,"0"0"-31,0 1 0,-21 20 16,21-21-16,0 21 0,0-20 0,0 20 16,-21-21-16,21 21 0,0-20 15,-22-1-15,22 21 0,0-21 0,0 0 16,0 1-16,-21-1 15,21 0-15,-21-21 47,21-21-31,0 0-16,0-1 0,0 1 16,0 0-16,0-21 0,0-1 0,0 22 15,21-21-15,0 0 0,1-1 0,-1 1 16,21 21-16,0-22 0,1 1 15,-1 21-15,0-21 0,22 20 0,-22 1 16,1 0-16,20 21 0,-21 0 16,1 0-16,-22 0 0,21 21 15,-21 0-15,1 22 0,-1-22 0,0 21 16,-21 1-16,0-1 0,0-21 16,0 21-16,0 1 0,0-1 0,-21 0 15,0-20-15,-1 20 0,1-21 0,21 0 16,-21 22-16,0-22 0,0-21 15,0 21-15,21 0 0,21-42 47,-21 0-47,21 0 0,0-1 16</inkml:trace>
  <inkml:trace contextRef="#ctx0" brushRef="#br0" timeOffset="11881.03">11832 2582 0,'0'0'0,"0"22"16,-21-1 0,0 0-16,0 21 0,21-21 15,-22 22-15,1-1 0,0 22 0,0-22 16,21 0-16,-21 22 0,0-22 15,-1 0-15,1 22 0,0-22 16,0 1-16,21-1 0,0 0 0,-21-21 16,21 22-16,0-22 0,0 0 0,0 0 15,0 0-15,0 1 0,21-1 16,0-21 0,0 0-16,0 0 0,1 0 0,-1 0 15,0-21-15,0-1 16,0 22-16,-21-21 0,21 0 0,1 0 15,-1 0-15</inkml:trace>
  <inkml:trace contextRef="#ctx0" brushRef="#br0" timeOffset="12112.07">11493 2985 0,'0'0'0,"22"0"47,-1 0-32,0 0-15,0 0 0,21 0 16,-20 0-16,-1 0 0,0-22 16,21 22-16,-21-21 0,1 21 0,20 0 15,-21-21-15,0 21 0,0 0 16,1-21-16</inkml:trace>
  <inkml:trace contextRef="#ctx0" brushRef="#br0" timeOffset="12624.64">13822 2561 0,'0'-21'0,"0"42"0,0-63 0,0 21 15,0 0-15,0-1 0,0 1 16,-21 21-16,-1 0 16,1 21-16,21 1 15,0 20-15,-21 0 0,0 1 0,0 20 16,21-21-16,0 22 0,-21-22 15,-1 22-15,22-22 0,-21 0 0,0 1 16,21 20-16,0-20 0,-21-1 16,0 0-16,21-21 0,-21 22 0,21-22 15,0 21-15,0-21 0,0 1 16,0-1-16,0 0 16,21-21-1,0 0-15,0 0 16,-21-21-16,21 0 0,0-1 15</inkml:trace>
  <inkml:trace contextRef="#ctx0" brushRef="#br0" timeOffset="13068.41">14182 2879 0,'-43'0'16,"22"0"-16,0 21 15,0-21-15,0 21 0,-1 0 16,1 0-16,21 1 0,-21-1 16,0 21-16,21-21 0,0 0 0,0 1 15,0 20-15,0-21 0,0 0 0,0 0 16,0 22-16,0-22 0,0 0 16,21 0-16,0 0 0,0 1 0,22-22 15,-22 21-15,0-21 0,21 0 16,1 0-16,-22 0 0,21 0 0,1 0 15,-22 0-15,21-21 0,0 21 0,-20-22 16,-1 1-16,0 0 16,0 0-16,0-21 0,0 20 0,-21-20 15,0 21-15,0-21 0,0 20 0,0-20 16,0 21-16,-21-21 0,0 20 16,0 1-16,0 0 0,-22 0 0,22 0 15,0 21-15,-21 0 0,21 0 16,-22 0-16,22 0 0,-21 0 0,21 0 15,-1 0-15,1 0 0,21 21 0,0 0 16,0 0 0,43-21-16,-22 0 0,0 0 15,21 0-15,1 0 16,-1 0-16,0 0 0</inkml:trace>
  <inkml:trace contextRef="#ctx0" brushRef="#br0" timeOffset="13477.08">14986 2879 0,'0'0'0,"0"-21"0,-21 21 31,0 0-31,-1 0 0,1 21 16,0 0-16,0 0 0,0 0 0,0 0 16,-1 1-16,1 20 0,0-21 0,0 21 15,0-20-15,0 20 0,-1 0 16,22-21-16,0 1 0,0 20 15,0-21-15,0 0 0,0 0 0,0 1 16,22-1-16,-1-21 16,0 0-16,0 0 0,0 0 0,22 0 15,-22 0-15,21 0 0,-21-21 16,22 21-16,-1-22 0,-21 1 0,0 0 16,22 0-16,-22-21 0,0 20 0,0-20 15,0 21-15,0-21 0,1 20 16,-22-20-16,0 21 0,0-21 0,0 20 15,0-20-15,0 21 0,0 0 16,-22 0-16,1 21 0,0-22 16,0 22-16,-21 0 0,20 0 0,1 0 0,-21 0 15,21 0-15,0 0 16,-22 0-16,22 0 0,21 22 0,-21-22 16,0 21-16</inkml:trace>
  <inkml:trace contextRef="#ctx0" brushRef="#br0" timeOffset="13864.72">15769 2328 0,'0'0'15,"-21"0"1,0 22-16,0-1 16,21 0-16,-22 21 0,1-21 15,21 22-15,-21-1 0,0 22 0,0-22 16,0 21-16,-1 1 0,1-22 0,-21 22 16,21-1-16,0-20 0,-1 20 15,1-21-15,0 22 0,0-22 0,21 1 16,0-1-16,0 0 0,0 1 0,0-1 15,0-21-15,0 0 16,21 0-16,0 1 0,0-1 0,1 0 16,-1-21-16,0 0 0,0 0 0,21 0 15,-20 0-15,-1 0 0,0 0 16,21-21-16,-21 0 0,1-1 0,-1 1 16,0 0-16,0 0 0,0 0 15,0 0-15,-21-22 0,0 22 0,22-21 16,-22 21-16</inkml:trace>
  <inkml:trace contextRef="#ctx0" brushRef="#br0" timeOffset="14356.36">13250 2879 0,'0'-21'15,"21"21"-15,1 0 0,-1 0 16,0-22-16,0 22 0,21 0 0,1-21 16,-22 21-16,21 0 0,1-21 15,-1 21-15,0 0 0,1-21 16,20 0-16,-21 21 0,1 0 0,-1 0 15,0-21-15,1 21 0,-1 0 0,-21 0 16,22 0-16,-22 0 0,0 0 16,-42 0 46</inkml:trace>
  <inkml:trace contextRef="#ctx0" brushRef="#br0" timeOffset="20816.89">18415 2604 0,'0'0'0,"0"-22"16,0 1-16,21 0 16,-21 0-16,0 0 15,0 0-15,21 21 16,-21-22-16,21 22 15,-21-21-15,0 0 0,0 0 16,0 0 0,22 21-1,-22-21 17,0 42 46,0 0-78,0 0 15,-22 0-15,1 22 0,0-1 16,21 0-16,0 1 0,-21 20 0,0-21 16,21 1-16,0-1 0,0 0 0,0 1 15,0-1-15,0 0 0,0-20 16,0 20-16,0-21 0,0 21 0,0-20 15,21-1-15,-21 0 0,21 0 16,0-21-16,0 0 0,1 21 0,-1-21 16,0 0-16,21 0 0,-21 0 15,1-21-15,-1 0 0,21 0 16,-21 0-16,0-1 0,1 1 0,20 0 16,-21 0-16,0-21 0,0-1 15,22 1-15,-22 0 0,0-1 0,0 1 16,0 0-16,1-22 0,-1 22 0,-21-1 15,21 1-15,-21 21 0,21 0 16,-21 0-16,0-1 0,0 44 16,0-1-1,0 0-15,-21 21 0,0 1 16,0-1-16,21 0 0,-22 1 16,1-1-16,21 0 0,0 1 0,0-1 15,-21 0-15,21 1 0,0-22 0,0 21 16,0-21-16,0 0 0,0 22 15,21-22-15,0-21 0,-21 21 0,22 0 16,20-21-16,-21 0 0,0 0 16,22 0-16,-22 0 0,21 0 0,0-21 15,-20 0-15,20 0 0,0 0 16,1-1-16,20 1 0,-21-21 0,1 0 16,-1-1-16,0 22 0,1-21 0,-22-1 15,0 1-15,0 0 0,0 21 16,-21-1-16,0 1 0,-21 21 31,0 0-31,0 0 0,0 21 16,21 1-16,0-1 0,-21 0 0,21 21 15,0-21-15,0 1 0,0-1 16,0 0-16,0 0 0,21 21 0,-21-20 16,0-1-16,21 0 0,0 0 15,-21 0-15,21-21 0,-21 21 0,0 1 16,0-1-16,-21-21 31,0 0-15,0 0-16,21-21 0,-21 21 0,-1-22 15,1 1-15,0 21 16,0 0 0,0 0-16,21 21 31,0 1-31,21-22 15,0 21-15,0-21 16,0 0-16,1 21 0,20-21 0,-21 0 16,0 0-16,22 0 0,-22 0 15,21 0-15,0 0 0,-20 0 0,20-21 16,0 0-16,-21 21 0,22-22 16,-22 1-16,21 0 0,-21 0 15,1-21-15,20 20 0,-21-20 0,0 21 16,0-21-16,1-1 0,-22 22 15,0-21-15,0 21 0,21-1 0,-21 1 16,0 0-16,-21 21 16,-1 0-16,1 21 15,0 0-15,0 1 0,0 20 0,0-21 16,-1 0-16,22 22 0,0-22 16,-21 0-16,21 21 0,-21-21 0,21 1 15,0 20-15,0-21 0,0 0 16,0 0-16,0 1 15,0-1-15,0 0 0,21-21 0,0 21 16,1-21-16,-1 0 0,0 0 16,21 0-16,-21 0 0,1 0 15,20 0-15,-21 0 0,21 0 0,1 0 16</inkml:trace>
  <inkml:trace contextRef="#ctx0" brushRef="#br0" timeOffset="21361.62">21061 2773 0,'0'0'0,"21"-21"0,-21-64 16,0 64-1,0 0-15,-21 0 0,0 21 16,-1 0-16,1-22 0,0 22 16,0 0-16,0 0 0,0 22 0,-22-1 15,1 0-15,0 21 0,-1 1 16,1-22-16,0 21 0,20 0 0,-20 1 15,21-1-15,-21 0 0,20-20 0,22 20 16,0-21-16,0 0 0,0 22 16,0-22-16,0 0 0,22-21 0,-1 21 15,0 0-15,0-21 0,21 0 16,1 0-16,-22 0 0,21 0 16,1 0-16,-22 0 0,21-21 0,0 0 15,-20 0-15,20 0 0,-21-1 16,21 1-16,-20-21 0,-1 21 0,21-22 15,-21-20-15,0 21 0,22-22 0,-22 1 16,0-22-16,0 21 0,0 1 16,1-1-16,-1 1 0,-21 21 0,0-1 15,21 1-15,-21 21 0,0-22 16,0 22-16,-21 42 31,21 1-31,-21-1 0,-1 0 0,1 21 16,0 22-16,0-22 0,21 22 15,0-1-15,-21-21 0,21 22 16,0-1-16,-21-20 0,21-1 0,0 0 16,0 1-16,0-22 0,0 21 15,0-21-15,0 1 0,21-1 0,0-21 16,-21 21-16,21-21 0,0 0 16,0 0-16,1 0 0,-1 0 15,0 0-15,21-21 0,-21 0 0,22-1 16</inkml:trace>
  <inkml:trace contextRef="#ctx0" brushRef="#br0" timeOffset="22632.44">23262 2836 0,'-21'0'0,"0"0"31,21-21-31,21 0 16,0 0-16,0 0 16,22 0-16,-22-1 0,0 1 15,21 0-15,-21-21 0,22 21 16,-22-22-16,21 1 0,-21 0 15,22-1-15,-22 1 0,0 0 0,0-128 32,-21 128-32,0 0 0,0-1 0,0 22 15,0-21-15,0 21 0,0-1 0,0 1 16,-21 21 0,0 21-16,0 22 15,0-22-15,-1 21 0,1 1 16,21-1-16,-21 21 0,0 1 0,0-1 15,0 22-15,-1-21 0,1 20 16,0-20-16,0-1 0,21 22 16,-21-22-16,0 1 0,-1 21 0,1-22 15,21 22-15,-21-1 0,0 1 16,21 0-16,-21-22 0,0 22 0,-1 0 16,22-22-16,-21 1 0,0-1 0,0 1 15,0-1-15,0 1 0,21-22 16,0 21-16,0-20 0,0-22 0,0 0 15,0 0-15,0 0 0,21-21 0,0 0 16,21-21-16,-21 0 0,22 0 16,20 0-16,-20-22 0,20 1 0,1 0 15,-1-1-15,1 1 0,-1 0 16,-21-22-16,22 22 0,-22-22 0,1 1 16,-1-1-16,-21 1 0,0-22 15,-21 22-15,0-1 0,0 1 0,-21-1 16,0 1-16,-21-1 0,-1 22 15,1 0-15,0-1 0,-22 1 0,22 21 16,-1-22-16,1 22 0,0 0 16,21 0-16,-1 21 0,1-21 0,0 21 15,0-21-15,21-1 16,21 1-16,0 21 16,22-21-16,-1 21 0,0-21 0,1 0 15,20 21-15,1-21 0,-22-1 16,43 1-16,-22 0 0,1 0 0,-1 0 15,-21 0-15,22-1 16,-22 1-16,1 0 0,-1 21 0,-21-21 16,0 0-16,0 21 0,1 0 15,-22 21 17,-22 0-32,1 0 0,0 0 15,21 1-15,-21 20 0,21-21 0,0 0 16,-21 0-16,21 1 0,-21 20 15,21-21-15,0 0 0,0 0 0,0 1 16,0-1-16,0 0 0,21-21 16,0 21-16,0-21 0,0 0 0,0 0 15,22 0-15,-1 0 0,-21 0 16,22 0-16,-1 0 0,0 0 16,1-21-16,-1 0 0,0 21 0,-21-21 15,1-22-15,-1 22 0,0 0 16,-21-21-16,0 20 0,0-20 0,0 21 15,0-21-15,-21 20 0,21 1 16,-21 0-16,-22 0 0,22 21 0,0 0 16,0-21-16,-22 21 0,22 0 0,0 0 15,0 0-15,0 0 16,0 21-16,-1 0 0,1-21 0,21 21 16,0 0-16,0 1 15,0-1-15,0 0 0,0 0 16,21-21-16,1 0 0,-1 21 15,0-21-15,21 0 0</inkml:trace>
  <inkml:trace contextRef="#ctx0" brushRef="#br0" timeOffset="23136.15">25082 2498 0,'0'0'0,"-42"-64"16,42 43-16,0 0 15,0 0-15,0 0 16,0-1-16,0 1 16,21 21-16,0-21 0,22 21 0,-22 0 15,0-21-15,0 21 0,0 0 16,22 0-16,-22 0 0,21 0 0,-21 0 16,1 21-16,20 0 0,-21-21 15,0 21-15,0 22 0,1-22 0,-1 0 16,0 21-16,-21 1 0,0-22 0,0 21 15,0 1-15,0-22 0,0 21 16,-21-21-16,0 22 0,-1-22 16,1 0-16,0 0 0,0-21 15,0 21-15,0-21 0,21 21 0,-22-21 16,1 0-16,0 0 0,21-21 16,0 0-1,0 0-15,0 0 0,0-22 16,0 22-16,21 0 0,0-21 15,1-1-15,-1 22 0,0-21 0,0 0 16,21-1-16,-20 1 0,-1 21 16,21 0-16,-21-1 0,0 1 0,1 0 15,-1 21-15,0 0 0,0 0 16,0 0 0,-42 21 15,0-21-16,0 21-15,0-21 0,-1 22 0</inkml:trace>
  <inkml:trace contextRef="#ctx0" brushRef="#br0" timeOffset="25416.87">508 5779 0,'0'-22'16,"0"1"15,21 0-15,0 21-16,0-21 0,22 0 15,-22 0-15,21-1 0,22 1 0,-22 0 16,0 0-16,1-21 0,-1 20 15,22-20-15,-22 21 0,0-21 0,1 20 16,-22-20-16,21 21 0,-21-21 16,0-1-16,-21 22 0,0-21 15,0-1-15,0 22 0,0-21 0,0 0 16,0 20-16,-21-20 0,0 21 16,0 0-16,0 0 0,0-1 0,-1 1 15,1 21-15,0 0 16,0 21-16,0 1 0,0 20 15,-1 0-15,1 1 0,0-1 16,0 21-16,21 1 0,0-1 16,-21 22-16,0-21 0,21 20 0,0 1 15,-22 0-15,22-1 0,0 1 16,0 0-16,0-1 0,0 1 0,0 0 16,0 20-16,0-20 0,22 0 15,-22 21-15,21-22 0,-21 1 0,0 21 16,0-22-16,0 1 0,0 21 15,0-21-15,0-1 0,0 1 0,0 0 16,0-22-16,0 1 0,0-1 16,21-21-16,-21-20 0,0 20 15,0-21-15,21-21 0,0 0 0,0 0 16,1-21-16,-1 0 16,0-22-16,0 1 0,21-21 0,-20 20 15,20-41-15,0 20 0,-21-21 16,22 22-16,-22-22 0,0 1 0,0-1 15,0 0-15,-21 1 0,0-1 16,0 0-16,-21-21 0,0 43 0,-21-22 16,-1 1-16,22 20 0,-21 1 15,0 20-15,-1 1 0,1 0 0,0-1 16,-1 22-16,22 0 16,-21 21-16,21 0 0,-1 0 0,1 0 15,0 0-15,0 0 0,42 0 31,0 0-15,22-21-16,-22 0 0,21 21 16,0-22-16,22 1 0,-1 0 0,-20-21 15,41 21-15,-20-1 0,-1-20 16,1 21-16,-1-21 0,1 20 0,-1-20 16,-20 21-16,-1 0 0,0 0 15,1-22-15,-22 22 0,0 0 0,-21 0 16,0 0-1,0-1-15,0 44 32,0-1-32,0 21 15,0-21-15,0 0 16,0 1-16,0 20 0,0-21 0,0 21 16,0-20-16,0 20 0,0-21 15,0 0-15,0 0 0,21 1 0,0-1 16,1 0-16,-1-21 15,0 0-15,0 0 0,0 0 0,0 0 16,1 0-16,-1 0 0,0-21 16,0 0-16,0-1 0,22 1 15,-22 0-15,0 0 0,0 0 16,21-22-16,-20 22 0,-1 0 0,0-21 16,-21 21-16,21-22 0,0 22 15,0-21-15,-21 21 0,0-1 0,22 1 16,-1 0-16,-21 0 0,0 0 15,0 42 17,0 0-32,0 0 0,-21 0 0,-1 1 15,1 20-15,21-21 0,0 21 16,0-20-16,-21 20 0,21 0 16,0-21-16,0 22 0,0-22 15,0 0-15,0 0 0,21 0 0,0 1 16,22-22-16,-22 0 15,0 0-15,21 0 0,-20 0 0,20 0 16,-21-22-16,21 22 0,-20-21 0,20 0 16,-21 0-16,21 0 0,-20-22 15,20 22-15,-21-21 0,21 21 0,-20-22 16,-1 1-16,0 0 0,0 21 16,0-43-16,-21 22 0,0-1 0,21 1 15,-21 0-15,22-1 0,-22 1 16,0 21-16,0-21 0,0 20 15,0 1-15,0 0 0,0 42 32,0 0-32,-22 1 0,22 20 0,-21-21 15,21 21-15,-21 1 0,21-1 16,0 0-16,0 1 0,0-1 0,0 0 16,-21 1-16,21-1 0,0-21 15,0 0-15,0 22 0,0-22 0,0 0 16,0 0-16,21 0 15,0-21-15,0 0 0,1 0 16,-1 0-16,0 0 16,0-21-16,0 0 0</inkml:trace>
  <inkml:trace contextRef="#ctx0" brushRef="#br0" timeOffset="28172.01">3408 5609 0,'0'0'0,"-21"0"0,-1 0 16,44 0-1,-1-21 1,21 0-16,-21 21 0,22-21 16,-1 0-16,0-1 0,1-20 0,-1 21 15,21 0-15,-20-22 0,-1 22 0,0-21 16,1 0-16,-1-1 0,0 1 16,-20 0-16,-1-1 0,0 1 0,-21 0 15,0-1-15,0 22 16,0-21-16,0 21 0,0-22 0,-21 43 15,0-21-15,-1 0 0,1 21 0,0 0 16,0 21-16,0 0 16,0 0-16,-1 22 0,1-22 0,21 42 15,-21-20-15,21-1 0,-21 22 16,0-1-16,21 1 0,0-1 0,-21 1 16,21-1-16,-22 1 0,1 20 15,21-20-15,0 20 0,-21 1 0,0-21 16,0 20-16,21 1 0,-21 0 0,-1-1 15,1 22-15,0-21 0,0-1 16,21 22-16,-21-21 0,0-22 0,-1 22 16,22 0-16,0-22 0,0 1 15,0-1-15,0-20 0,0-1 16,0 0-16,0-21 0,0 1 0,0-1 16,22-21-16,-1 0 0,0 0 0,0 0 15,0-21-15,0-1 0,22 1 16,-22-21-16,21 0 0,1-1 0,-1 1 15,0-22-15,1 22 0,-1-21 0,0-22 16,-21 21-16,22-20 16,-1-1-16,-21 0 0,0 1 0,1-22 0,-22 21 15,0 22-15,0-22 0,0 0 0,0 22 16,-22-1-16,-20 1 16,21 21-16,-21 20 0,20-20 0,-20 21 15,0 21-15,-1 0 0,1 0 16,21 0-16,-21 0 0,20 0 0,1 0 15,0 0-15,0 0 0,42 0 32,0 0-32,0 0 0,1-21 15,-1 21-15,21-21 0,-21-1 16,22 1-16,-22 21 0,21-21 0,0-21 16,1 21-16,-1-1 0,0 1 15,-20 0-15,20-21 0,0 21 0,-21-1 16,22 1-16,-22 0 0,0 0 15,0 21-15,0-21 0,1 21 16,-22 21 15,-22 0-31,22 0 16,0 0-16,-21 1 0,21-1 0,0 21 16,0-21-16,0 0 0,0 22 15,0-22-15,0 0 0,0 0 0,0 0 16,21 1-16,1-22 0,-1 21 15,0-21-15,0 0 0,0 0 0,0 0 16,1 0-16,-1 0 0,21 0 0,-21-21 16,22-1-16,-1 22 15,-21-42-15,21 21 0,1 0 0,-1 0 16,-21-22-16,22 22 0,-22-21 16,0-1-16,0 1 0,0 0 0,0-1 15,-21 1-15,22 0 0,-22-1 0,0 1 16,0 0-16,0 21 0,0-22 15,0 22-15,0 0 0,0 0 0,-22 21 32,22 21-32,-21 0 15,21 21-15,0-20 0,0 20 16,0 0-16,-21 1 0,21-1 16,0 21-16,0-20 0,0-1 0,0 0 15,0-20-15,0 20 0,0 0 0,0-21 16,0 1-16,0 20 0,0-21 15,21 0-15,0-21 0,-21 21 0,22-21 16,-1 0-16,0 0 0,0 0 16,0 0-16,0-21 0,1 0 15,-1 0-15,0 0 0,0 0 0,0-1 16,0 1-16,1-21 0,-1 21 16,0-22-16,0 1 0,43-106 15,-43 106-15,0-1 16,-21-20-16,0 20 0,21 1 15,-21 0-15,21-1 0,-21 22 0,0 0 16,0 0-16,0 0 0,0 0 16,-21 42-1,21 0 1,-21 0-16,21 21 0,-21 1 0,21-1 16,0 0-16,0 22 0,0-22 0,-21 1 15,21 20-15,0-21 0,0 1 16,0-1-16,0 0 0,0-20 0,0 20 15,0-21-15,0 0 0,21 0 16,-21 1-16,21-1 0,0-21 0,0 0 16,0 0-16,1 0 0,-1 0 15,0 0-15,0 0 0,21 0 16,-20-21-16,20-1 0,-21 22 0,21-21 16,-20 0-16,-1 0 0,21-21 0,-21 20 15,0 1-15,1 0 0,-1-21 16,0 21-16,-21-1 0,0 1 0,21 21 15,-21-21-15,0 0 0,0 42 32,0 0-17,0 0-15,0 1 0,0-1 16,0 0-16,0 0 0,0 21 16,0-20-16,0-1 0,0 0 0,0 0 15,0 0-15,21 0 0,0-21 16,1 22-16,-1-22 15,0 0-15,0 0 0,21 0 0,-20 0 16,-1 0-16,-21-22 0,21 1 0,0 21 16,0-21-16,0 0 0,-21 0 15,22 0-15,-1-1 0,-21 1 0,21 0 16,-21-21-16,0 21 0,0-1 16,0 1-16,0 0 0,0 0 15,0 42 16,-21 0-31,21 0 0,-21 1 16,21-1-16,-22 0 0,22 0 0,0 0 16,0 0-16,0 1 0,0-1 15,-21-21-15,21 21 0,0 0 0,0 0 16,0-42 31,21 21-47,-21-21 0,22 0 0,-1 0 15,0 21-15,0-22 0,0-20 16,0 21-16,1 0 0,-1 0 0,0-22 16,0 22-16,0 0 0,0 0 15,1 0-15,-1-1 0,0 1 16,0 21-16,0 0 0,0 0 16,-21 21-1,0 1-15,0-1 0,0 0 16,0 0-16,0 0 0,0 0 0,0 22 15,0-22-15,0 0 0,0 21 16,0-20-16,0-1 0,0 0 0,0 0 16,22 0-16,-1 0 0,0-21 0,0 22 15,0-1-15,22-21 16,-22 0-16,21 0 0,0 0 0,1 0 16,-22 0-16,21 0 0,1 0 0,-1-21 15,0 21-15,1-22 0,-1 1 16,-21 0-16,0 0 0,22 0 0,-22 0 15,-21-1-15,21-20 0,-21 21 0,21 0 16,-21-22-16,0 22 0,0 0 16,0-21-16,0 21 0,-21-1 15,0 1-15,0 21 0,-1 0 16,1 0-16,0 0 0,0 21 16,0 1-16,0-1 0,-1-21 0,22 21 15,-21 0-15,21 0 0,-21 0 0,21 1 16,-21-22-16,21 21 15,0 0-15,0 0 0,21-21 16,0 0-16,0 0 16,1 0-16,-1 0 15,0 0-15,0 0 0,0 0 16,0-21 0,-21 0-1,0 0-15,0 42 47,0 0-47,0 0 0,0 0 0,-21 0 16,21 1-16,-21-1 0,21 21 15,0 0-15,0-20 0,0 20 0,-21 0 16,21 22-16,0-22 0,0 0 16,0 22-16,0-22 0,0 1 0,0 20 15,0-21-15,0 22 0,0-22 0,0 22 16,0-1-16,0 1 0,0-22 15,0 22-15,-21-1 0,21 1 0,0-22 16,0 0-16,0 22 0,-21-22 0,21-21 16,-22 22-16,1-22 0,21 21 15,-21-21-15,0-21 0,0 21 0,0-21 16,-1 0-16,-20 0 0,21 0 16,-21 0-16,20 0 0,-20 0 0,0 0 15,21-21-15,-22 21 0,22-21 0,21 0 16,0 0-16,0 0 0,-21-1 15,21-20-15,0 21 0,0 0 0,0-22 16,0 22-16,0-21 0,21 0 0,-21-1 16,0 1-16,0 0 0,21-1 15</inkml:trace>
  <inkml:trace contextRef="#ctx0" brushRef="#br0" timeOffset="28421.81">6794 5059 0,'0'0'16,"-42"-21"0,42 0 62,-21 21-78,0 0 15</inkml:trace>
  <inkml:trace contextRef="#ctx0" brushRef="#br0" timeOffset="28617.07">5270 4995 0,'0'0'0,"-21"0"0,-42 0 16,42 0-16,-1 0 16,22 22-1,22-22 1</inkml:trace>
  <inkml:trace contextRef="#ctx0" brushRef="#br0" timeOffset="29412.1">9842 5292 0,'43'0'16,"-22"0"-16,0 0 0,0 0 0,0-21 16,1 21-16,-22-22 0,21 22 0,0-21 15,0 0-15,-21 0 0,0 0 16,0 0-16,0-1 0,0 1 0,0 0 15,0 0-15,-21-21 0,0 20 0,-22 1 16,22-21-16,-21 21 0,21 0 16,-22 21-16,1 0 0,0 0 0,-22 0 15,22 0-15,0 0 0,-22 21 0,22 0 16,-1 0-16,1 21 0,0-20 16,-1 20-16,22 21 0,-21-20 15,21-1-15,0 0 0,-1 1 0,22-1 16,0-21-16,0 22 0,0-22 15,0 21-15,0-21 0,0 0 0,0 1 16,22-22-16,-1 21 0,0-21 0,21 0 16,-21 0-16,1 0 0,-1 0 15,21 0-15,0-21 0,-20-1 0,20 1 16,0 21-16,1-21 0,-1 0 0,0-21 16,1 20-16,-22 1 0,21-21 15,-21 21-15,0-22 0,1 22 0,-1-21 16,0 0-16,-21 20 0,21-20 0,-21 21 15,0 0-15,0 0 16,0 42 0,-21 0-1,0 0-15,0 21 0,21-20 16,-22 20-16,1 0 0,21-21 0,0 22 16,0-22-16,0 0 0,0 21 15,0-20-15,0-1 0,0 0 0,21-21 16,22 21-16,-22-21 0,21 0 0,-21 0 15,22 0-15,-1 0 0,22 0 0,-22-21 16,0 0-16,1 0 0,-1-1 16,0 1-16</inkml:trace>
  <inkml:trace contextRef="#ctx0" brushRef="#br0" timeOffset="29906.11">10668 4741 0,'0'0'0,"0"-21"0,0-42 16,0 42-16,-21 21 15,0 0-15,21 21 16,-22 0-16,1 21 16,0 1-16,21-22 0,0 21 0,0 22 15,-21-22-15,21 0 0,-21 22 0,21-22 16,-21 0-16,21 1 0,0-1 16,0 0-16,0 1 0,0-1 15,0-21-15,0 0 0,21 22 0,0-22 16,0 0-16,0-21 0,0 21 15,1-21-15,-1 0 0,0 0 0,21 0 16,-21 0-16,22 0 0,-22-21 0,21 0 16,-21 0-16,22 0 0,-1-1 15,0 1-15,-20-21 0,20 0 0,-21-1 16,21 1-16,-20-22 0,20 22 0,-21-21 16,0-1-16,0 1 0,1-1 15,-22 1-15,21-1 0,-21 22 16,21-1-16,-21 22 0,0 0 0,0 0 15,0 0-15,0 42 16,0 0-16,0 0 16,-21 0-16,0 22 0,-1-1 0,22 0 15,-21 22-15,0-22 0,21 22 16,-21-1-16,21-20 0,-21 20 0,21-21 16,-21 1-16,21-1 0,0-21 0,0 22 15,0-22-15,0 21 0,0-21 16,21-21-16,0 21 0,0 1 0,0-22 15,0 0-15,1 0 0,-1 0 0,0 0 16,0 0-16,0-22 0</inkml:trace>
  <inkml:trace contextRef="#ctx0" brushRef="#br0" timeOffset="30545.01">13017 5122 0,'0'0'0,"-21"0"16,21-21 0,0 0-16,0 0 15,0 0-15,0 0 0,0-1 16,21 1-16,1 0 0,-1 0 15,0 0-15,0 0 0,21-1 16,-20 22-16,20 0 0,-21-21 0,21 21 16,-20 0-16,20 0 0,-21 21 0,21 1 15,-20-1-15,20 0 0,-21 0 16,0 21-16,0-20 0,1 20 0,-1 0 16,-21-21-16,0 22 0,0-1 0,0-21 15,0 22-15,0-22 0,0 0 16,0 0-16,0 0 0,-21 0 0,-1 1 15,1-22-15,0 0 0,21 21 0,-21-21 16,0 0-16,0 0 16,-1-21-16,22-1 15,0 1-15,0 0 0,0 0 16,0 0-16,0 0 0,22-22 16,-1 22-16,-21-21 0,21 21 0,0-22 15,0 22-15,0-21 0,1 21 0,-1-22 16,0 22-16,0 0 0,0 0 15,0 0-15,1 21 0,-1-22 0,0 22 16,0 0-16,0 0 0,0 0 16,1 0-16</inkml:trace>
  <inkml:trace contextRef="#ctx0" brushRef="#br0" timeOffset="30904.32">14055 5165 0,'0'0'0,"21"21"0,0-21 16,0 0-16,0 0 16,0 0-16,1 0 0,-1 0 15,21 0-15,-21-21 0,22 21 0,-22-21 16,21-1-16,0 22 0,1-21 16,-22 0-16,21 0 0,-21 0 0,1 0 15,-1-22-15,0 22 0,-21 0 0,21 0 16,-21 0-16,0-1 0,0 1 15,0 0-15,-21 21 0,0 0 16,0-21-16,-1 21 0,1 0 0,0 0 16,0 21-16,-21 0 0,20 0 15,1 1-15,0-1 0,-21 0 0,21 21 16,21-21-16,-22 22 0,1-22 0,21 21 16,0-21-16,0 1 0,0-1 15,0 0-15,0 0 0,0 0 0,21 0 16,1 1-16,-1-22 0,0 21 0,21-21 15,1 0-15,-1 0 0,0 0 16,1 0-16,-1 0 0,0 0 16</inkml:trace>
  <inkml:trace contextRef="#ctx0" brushRef="#br0" timeOffset="32172.07">15367 4932 0,'0'0'0,"0"-42"0,0 20 0,0 1 15,-21 0-15,21 0 0,-21 0 0,-1 21 16,1 0-16,0 0 0,0 0 0,0 0 16,0 0-16,-22 21 0,22 0 15,-21 0-15,21 0 0,-22 22 0,22-22 16,0 21-16,-21 1 0,20-22 16,1 21-16,21-21 0,-21 22 15,21-22-15,0 0 0,0 0 0,0 0 16,0 0-16,0 1 0,21-1 0,0-21 15,1 0-15,-1 0 0,21 0 16,-21 0-16,0 0 0,22 0 0,-22 0 16,21-21-16,-21 21 0,1-22 0,20 1 15,-21 0-15,0 0 0,0-21 16,1 20-16,-1 1 0,-21-21 0,21 21 16,-21-22-16,21 22 0,-21 0 0,0-21 15,21 42-15,-21-21 0,0-1 16,21 22-16,-21 22 31,0-1-31,0 21 16,-21-21-16,21 22 0,-21-22 0,0 21 15,21 0-15,-21 22 0,0-22 0,21 1 16,-22 20-16,1 1 0,21-22 16,-21 21-16,21 1 0,-21 21 0,0-22 15,0 1-15,21-1 0,-22 22 0,22-22 16,-21 1-16,0 20 0,21-20 15,-21 21-15,0-1 0,21 1 0,-21-22 16,-1 22-16,1-21 0,21-1 0,-21 1 16,0-22-16,21 21 0,0-20 15,-21-22-15,21 21 0,0-21 16,-21 1-16,42-22 16,0-22-1,0 1-15,0 0 0,0-21 0,1-1 16,-1 1-16,0 0 0,21-22 15,-21 1-15,22-22 0,-1 0 0,-21 22 16,22-43-16,-1 21 0,0 1 0,-21-22 16,22 0-16,-1 0 0,0 0 15,1 1-15,-22-1 0,21 0 16,-21 0-16,22 0 0,-22 22 0,0-1 0,0 0 16,-21 22-16,21-1 15,-21 22-15,22 0 0,-22 20 0,0-20 16,21 21-16,-21 0 0,-21 42 31,21 0-31,-22 0 16,1 0-16,21 22 0,-21-22 0,21 21 15,-21 1-15,0-1 0,21 0 16,0 1-16,0-1 0,0 0 0,0-21 16,0 22-16,0-22 0,0 0 0,0 0 15,21 0-15,-21 1 0,21-22 16,0 0-16,22 0 0,-22 0 15,0 0-15,21 0 0,1 0 0,-1 0 16,0 0-16,-21-22 0,22 1 16,-1 0-16,0-21 0,1 21 0,-22-22 15,21 1-15,-21 0 0,22-1 16,-22 1-16,0 0 0,0 20 0,0-20 16,-21 21-16,0 0 0,0 0 0,0-1 15,0 44 1,-21-22-16,0 21 15,0 21-15,21-21 0,-21 22 0,0-22 16,-1 21-16,22 0 16,0 1-16,0-22 0,0 21 0,0-21 15,0 1-15,0 20 0,0-21 0,0 0 16,22-21-16,-1 21 0,0 1 16,0-22-16,0 0 0,22 0 0,-22 0 15,0 0-15,21 0 0,-21-22 16,1 1-16,-1 0 0,21 0 0,-21 0 15,0 0-15,1-22 0,-1 1 0,-21 0 16,21-1-16,-21 1 0,21 21 16,-21-22-16,21 22 0,-21 0 0,0 42 47,0 0-47,-21 1 0,21-1 0,-21 0 15,0 21-15,21-21 0,0 1 0,-21-1 16,21 0-16,-22 0 0,22 0 15,-21 0-15,21 1 0,0-1 16,0-42 15</inkml:trace>
  <inkml:trace contextRef="#ctx0" brushRef="#br0" timeOffset="32357">16679 4657 0,'-21'-21'16,"0"21"-16,0 0 16,21-22-16,21 44 47,0-22-47,0 21 15,22-21-15,-22 21 0</inkml:trace>
  <inkml:trace contextRef="#ctx0" brushRef="#br0" timeOffset="32848.01">17357 5059 0,'0'0'16,"-43"0"-16,-63-64 15,85 64-15,0-21 0,21 0 16,0 0-16,0 0 16,0 0-16,0-1 0,21 1 15,0 21-15,22-21 16,-22 21-16,0 0 0,21 0 0,-20 0 15,20 0-15,-21 21 0,0 0 16,22 22-16,-22-22 0,0 21 0,0-21 16,-21 22-16,0-1 0,0-21 0,0 22 15,0-22-15,0 21 0,0-21 16,0 0-16,0 1 0,0-1 0,-21-21 16,0 21-16,0-21 15,-1 0-15,1 0 16,0 0-16,21-21 15,0 0-15,0-1 0,0 1 16,0 0-16,21 0 0,0 0 16,1 0-16,-1-22 0,0 22 0,0 0 15,0-21-15,22 20 0,-22 1 16,0 0-16,0 0 0,0 21 0,0-21 16,1 21-16,-1 0 0,0 0 0,0 0 15,0 0-15</inkml:trace>
  <inkml:trace contextRef="#ctx0" brushRef="#br0" timeOffset="34688.86">18097 5101 0,'0'0'0,"-21"0"16,21-21-1,21 0 1,1 21-16,-1-21 0,0 0 0,0 21 15,0-22-15,22 1 0,-22 0 0,0 0 16,0 0-16,0 0 0,0-1 16,1 1-16,-22 0 0,0 0 0,0 0 15,0 0-15,-22 21 16,1 0-16,0 0 0,0 0 16,0 0-16,-22 21 0,22 0 0,-21 0 15,21 0-15,0 22 0,-1-22 16,1 21-16,0-21 0,0 22 0,21-22 15,-21 0-15,21 21 0,0-21 0,0 1 16,0-1-16,0 0 0,21-21 16,0 21-16,21-21 0,-20 0 0,20 21 15,0-21-15,-21 0 0,43 0 0,-22 0 16,1 0-16,20-21 0,-21 21 16,1-21-16,-1 0 0,0 0 0,1-1 15,-1 1-15,0-21 0,-20 21 16,-1-22-16,0 1 0,0 21 15,0-21-15,0-1 0,-21 22 0,0 0 16,0 0-16,0 42 16,-21 0-1,0 0-15,0 0 0,0 1 0,21 20 16,-21 0-16,-1-21 0,1 22 16,21-22-16,-21 21 0,21-21 0,-21 22 15,21-22-15,0 0 0,0 0 0,-21 0 16,21 1-16,0-1 15,0-42 17,0-1-17,0 1-15,0 0 0,21 0 16,0-21-16,0 20 0,0-20 0,1 21 16,-1-21-16,0-1 0,0 1 15,21 21-15,-20-22 0,20 22 0,-21-21 16,21 21-16,-20 21 0,20-21 15,-21 21-15,0 0 0,0 0 0,1 0 16,-1 21-16,0 0 0,-21 0 0,0 0 16,0 22-16,0-22 0,0 21 15,0-21-15,0 22 0,0-22 0,0 21 16,0-21-16,0 0 0,0 1 0,0-1 16,0 0-16,0 0 15,0 0-15,0 0 16,-21-21-16,21-21 31,0 0-31,0 0 0,0 0 16,21 0-16,0-1 0,0 1 15,0-21-15,22 21 0,-22-22 0,21 1 16,1 0-16,-1 21 0,21-22 0,-20 22 16,-1-21-16,0 21 0,-20 21 15,20-22-15,-21 22 0,-21 22 16,0-1-16,0 0 15,0 0-15,0 21 16,-21-20-16,0 20 0,0-21 0,21 0 16,0 22-16,-22-22 0,22 0 0,0 21 15,0-21-15,0 1 0,0-1 16,22-21-16,-1 21 0,0 0 0,0-21 16,0 0-16,0 0 0,22 0 0,-1 0 15,-21 0-15,22 0 0,-22 0 16,21 0-16,0-21 0,-20 21 0,20-21 15,-21 0-15,0-22 0,0 22 16,1-21-16,-1 21 0,0-22 0,0 1 16,-21 0-16,21 20 0,-21-20 15,0 21-15,0 0 0,0 0 16,-21 21-16,0 0 16,0 21-16,0-21 0,-1 21 0,1 21 15,0-21-15,21 1 0,0 20 16,-21-21-16,21 21 0,0-20 0,0 20 15,0-21-15,0 0 0,0 22 0,21-22 16,0 0-16,0-21 0,1 21 16,20 0-16,0-21 0,1 0 0,-1 0 15,0 0-15,1 0 0,-1 0 0,0-21 16,1 0-16,-1 21 16,-21-21-16,21 0 0,-20-22 0,-1 22 15,0-21-15,0 21 0,-21-1 0,0 1 16,21 0-16,-21 0 0,0 0 15,-21 42 1,0 0-16,0-21 0,0 21 0,-1 0 16,1 22-16,0-22 0,0 0 15,0 0-15,0 0 0,-22 1 0,43-1 16,-21 0-16,0 0 0,21 0 16,-21-21-16,21 21 0,21-42 31,0 0-16,0 0-15,22 0 16,-22 0-16,0-1 0,21 1 0,1-21 16,-22 21-16,21 0 0,0-22 15,-20 22-15,-1 0 0,21 0 0,-42 0 16,21 21-16,0 0 0,-21 21 16,0 0-1,0 0-15,0 0 0,0 0 0,0 1 16,0 20-16,0-21 0,0 0 0,0 0 15,0 1-15,0-1 0,0 0 16,0 0-16,22 0 0,-1-21 0,0 21 16,0-21-16,0 0 0,0 0 15,1 0-15,-1 0 0,0 0 16,0 0-16,21 0 0,-20-21 0,-1 0 16,0 0-16,-21 0 0,21-22 0,0 22 15,0-21-15,1 0 0,-1-22 16,0 22-16,0-22 0,0 1 0,22 20 15,-22-20-15,0 21 0,21-22 0,-21 22 16,1-1-16,-1 1 0,0 21 16,0-21-16,-21 20 0,-21 44 31,0-1-31,0 0 0,-22 21 16,22-21-16,0 22 0,-21-1 0,20 0 15,1 1-15,0-1 0,0 0 16,0 1-16,21 20 0,0-20 0,0-1 15,0 0-15,0 1 0,0-22 0,0 21 16,0-21-16,0 0 0,0 1 16,21-1-16,0-21 0,0 0 0,0 0 15,1 0-15,-1 0 0,0 0 16</inkml:trace>
  <inkml:trace contextRef="#ctx0" brushRef="#br0" timeOffset="34884.06">21145 4890 0,'0'0'0,"-42"0"0,0 0 15,42-22 1,21 1 0,0 21-16,21 0 15,-20 0-15,20-21 0,0 21 0,1 0 16,20-21-16,-21 21 0,22-21 0,-1 21 15,1-21-15,21 21 0</inkml:trace>
  <inkml:trace contextRef="#ctx0" brushRef="#br0" timeOffset="35627.9">23939 4847 0,'0'0'0,"-21"-21"16,0 21-16,0 0 0,0 0 0,0 0 16,-1 0-16,1 0 0,0 0 15,0 0-15,0 0 0,0 21 0,-1 0 16,1 1-16,0-1 0,0 0 0,0 0 15,0 0-15,21 0 0,-22 1 16,22-1-16,0 0 0,0 0 16,0 0-16,22-21 0,-1 0 15,0 0-15,21 0 0,-21 0 16,22 0-16,-22 0 0,21-21 0,-21 0 16,22 21-16,-22-21 0,0-22 0,0 22 15,0 0-15,-21-21 0,0-1 16,22 1-16,-22 21 0,21-21 15,-21-1-15,21 1 0,-21 0 16,21-1-16,0 1 0,0 0 0,-21 20 16,22-20-16,-1 21 0,0 0 0,0 0 15,0 21-15,0 0 16,1 0-16,-1 0 0,-21 21 0,0 0 16,21 0-16,-21 21 0,21 1 15,-21-1-15,0 0 0,0 1 0,0 20 16,0-20-16,0 20 0,0 1 0,-21-1 15,0 1-15,21 20 0,-21-20 16,21-1-16,-22 1 0,1-1 0,21 1 16,0 20-16,0-20 0,-21 21 0,21-22 15,0 1-15,-21-1 16,21 22-16,0-43 0,0 22 0,-21-1 16,21-21-16,-21 1 0,-1-1 0,22 0 15,-21-20-15,0-1 0,0 0 0,21 0 16,-21-21-16,0 0 15,-1 0-15,22-21 16,0 0-16,-21 0 0,21-22 0,-21 22 16,21-21-16,0-1 0,0 1 15,0-21-15,0 20 0,0-20 0,21-1 16,0-20-16,22 20 0,-22 1 16,21-1-16,-21 1 0,22-1 15,-1 1-15,0-1 0,1 22 0,-1-22 16,0 22-16,22 0 0,-22-1 0,1 1 15,20 0-15</inkml:trace>
  <inkml:trace contextRef="#ctx0" brushRef="#br0" timeOffset="36138.01">26479 4466 0,'22'-21'0,"-44"42"0,44-63 15,-22 0-15,0 20 0,0-20 16,0 21-16,0-21 0,0 20 0,0 1 16,-22 0-16,22 0 0,-21 21 15,0 0-15,-21 0 0,21 0 0,-22 21 16,22 0-16,-21 0 0,-1 1 15,1 20-15,0 0 0,21-21 0,-22 22 16,1-1-16,21-21 0,0 22 0,-1-22 16,1 0-16,21 21 0,0-21 15,0 1-15,21-1 16,1-21-16,-1 0 0,21 0 0,-21 0 16,22 0-16,-22 0 0,21 0 15,0-21-15,1-1 0,-1 1 0,0 0 16,-20-21-16,20 21 0,0-22 0,-21 22 15,22-21-15,-22-1 0,0 22 16,0-21-16,0 21 0,-21 0 0,0 42 31,-21 0-15,0 0-16,21 21 0,-21-20 16,21-1-16,0 0 0,0 21 15,0-21-15,0 1 0,0-1 0,21 0 16,-21 0-16,21 0 0,0 0 15,22-21-15,-22 0 0,21 22 0</inkml:trace>
  <inkml:trace contextRef="#ctx0" brushRef="#br0" timeOffset="36841.04">28956 4509 0,'0'0'15,"-21"0"-15,21 21 0,-21-21 0,21 21 16,-22-21 15,1 0-15,0-21-1,0 0-15,0-1 0,0 1 16,-1 0-16,1 21 0,-21-21 16,21 0-16,-22 21 0,22 0 0,-21 0 15,0 0-15,20 0 0,-20 0 16,0 21-16,-1 0 0,22 0 0,-21 0 15,21 22-15,-22-22 0,22 0 0,0 0 16,21 22-16,0-22 0,0 0 16,0 0-16,0 0 0,0 0 0,21 1 15,22-1-15,-22 0 0,0-21 16,21 0-16,-21 0 0,22 0 16,-1 0-16,0 0 0,1-21 0,-1 0 15,22-1-15,-22 1 0,0 0 16,1 0-16,-1-21 0,0 20 0,1-20 15,-1 0-15,0-1 0,1-20 16,-1 21-16,0-22 0,-21 1 0,22-1 16,-22 1-16,0-1 0,0 1 15,0 20-15,-21 1 0,22 0 0,-22-1 16,0 22-16,0 0 0,-22 21 16,1 0-16,0 21 0,-21 21 15,21-20-15,-22 20 0,22 0 0,-21 22 16,21-22-16,-1 22 15,1-22-15,0 21 0,0-20 0,21-1 16,0 0-16,0 1 0,0-1 16,0 0-16,0-20 0,0-1 0,21 21 15,0-21-15,0 0 0,1 1 0,-1-22 16,0 21-16,21-21 0,-21 0 16,22 0-16,-22 0 0,0 0 0</inkml:trace>
  <inkml:trace contextRef="#ctx0" brushRef="#br0" timeOffset="38388.87">29379 4614 0,'0'-42'15,"0"21"1,21 21-16,1-21 16,-1 21-16,0-21 0,0 21 0,0-22 15,0 22-15,1-21 0,-1 0 16,0 21-16,0-21 0,0 21 0,0-21 15,-21 0-15,-21 21 32,0 0-32,0 0 0,0 0 15,-22 21-15,22 0 0,0 0 0,-21-21 16,21 21-16,-1 0 0,1 1 16,0-1-16,21 0 0,0 0 0,0 0 15,0 0-15,0 1 16,21-1-16,0 0 0,1-21 15,-1 0-15,0 21 0,0-21 0,0 0 16,22 0-16,-22 0 0,21 0 0,-21 0 16,22 0-16,-22-21 0,21 0 15,-21 21-15,22-21 0,-22-1 0,0 1 16,0 0-16,0 0 0,22 0 16,-22-22-16,-21 22 0,21 0 0,0 21 15,-21-21-15,0 42 31,-21 0-15,21 0-16,-21 1 0,0-22 16,21 21-16,0 0 0,0 0 0,-22 0 15,22 0-15,0 1 0,0-1 16,0 0-16,0 0 0,22-21 16,-1 0-16,0 21 0,0-21 15,0 0-15,22 0 0,-22 0 0,21 0 16,-21 0-16,0 0 0,22 0 0,-22 0 15,0-21-15,0 0 0,0 0 16,1 21-16,-1-21 0,0-22 0,0 22 16,0 0-16,0 0 15,1 0-15,-22-1 0,0 1 0,21 21 16,-21-21-16,0 42 31,-21-21-31,21 21 0,-22 1 0,1-1 16,21 0-16,0 0 15,0 0-15,0 0 16,21 1 0,1-22-16,-1 21 0,0-21 0,0 0 15,0 0-15,22 0 0,-22 0 16,0 0-16,21 0 0,-21-21 0,22-1 16,-22 22-16,21-21 0,-21 0 15,1 0-15,-1-21 0,0 20 16,0 1-16,-21-21 0,0 21 0,0-22 15,0 22-15,0 0 0,0 0 16,-21 21-16,0 0 0,0 0 0,-1 0 16,-20 0-16,21 0 0,0 0 15,0 21-15,-1 0 0,1 0 0,0 1 16,0-1-16,21 0 0,-21 0 16,21 0-16,0 0 0,0 1 0,0-1 15,0 0-15,21-21 0,0 21 16,0 0-16,0-21 0,1 21 15,20-21-15,-21 22 0,21-22 0,1 0 16,-1 0-16,0 0 0,1 0 16,-1 0-16,0 0 0,-20-22 0,20 1 15,-21 0-15,0 0 0,22-21 16,-22 20-16,0-20 0,21 0 0,-21-1 16,1 1-16,-1 0 0,0-22 15,0 22-15,-21 0 0,0-1 0,21 1 16,-21 0-16,0 20 0,0 1 15,0 0-15,-21 21 16,0 21 0,0 22-16,0-22 0,-1 21 15,1 0-15,0 1 0,0-1 16,0 0-16,0 1 0,-1-1 0,1 0 16,21 1-16,0-1 0,-21-21 15,21 22-15,0-1 0,0-21 0,0 0 16,0 0-16,21 1 0,0-1 15,1 0-15,-1 0 0,0-21 0,0 0 16,21 21-16,-20-21 0,20 0 16,-21 0-16,21 0 0,-20 0 0,-1-21 15,21 21-15,-21-21 0,0 0 16,1 0-16,-1-1 0,0 1 16,0 0-16,-21 0 0,0 0 15,21 0-15,-21-1 0,-21 22 31,0 22-31,0-1 16,0 0-16,-1 0 16,22 0-16,-21 0 0,21 1 0,0-1 15,0 0-15,0 0 0,0 0 16,0 0-16,21-21 0,1 0 16,-1 22-16,0-22 0,0 0 15,0 0-15,22 0 0,-22 0 0,0 0 16,21-22-16,-21 1 15,1 0-15,-1 0 0,0 0 0,0 0 16,0-22-16,-21 22 0,0 0 16,0-21-16,0 20 0,0 1 0,0 0 15,-21 0-15,0 21 16,0-21-16,0 21 0,-1 0 0,1 0 16,0 0-16,0 0 0,0 21 15,0-21-15,21 21 0,0 0 0,0 0 16,0 1-1,0-1-15,21 0 0</inkml:trace>
  <inkml:trace contextRef="#ctx0" brushRef="#br0" timeOffset="38704.19">32216 4551 0,'0'0'0,"21"0"0,0-42 15,-21 20-15,0 1 0,-21 21 31,0 21-31,-1-21 16,1 22-16,0 20 0,0-21 16,0 21-16,-22-20 0,22 20 0,0 0 15,0 22-15,-21-22 0,20 0 16,1 22-16,0-22 0,0 22 0,-21-22 16,20 0-16,1 22 0,-21-22 15,21 1-15,0-1 0,-1 0 16,1 1-16,0-22 0,0 21 0,21-21 15,0 22-15,0-22 0,0 0 16,0 0-16,0 0 0,0 0 16,0-42-1,0 0 1,0 0-16,0 0 0,21 0 16</inkml:trace>
  <inkml:trace contextRef="#ctx0" brushRef="#br0" timeOffset="38973.01">31835 4847 0,'0'0'0,"21"-63"16,42-85 0,-42 126-16,1-20 0,-1 21 0,0 0 15,0 0-15,0 21 0,0 0 16,1-22-16,-1 22 0,0 0 0,0 0 16,0 0-16,22 0 0,-22 22 15,0-1-15,-21 0 16,21 0-16,-21 0 0,0 0 15,-21 1-15,0-1 0,0-21 16,-1 21-16,-20 0 0,21-21 0,-21 0 16,20 21-16,-20-21 15,21 0-15,0 0 0,0 0 0,-1 0 16,44 0 0,-1 0-16,0 0 15,21 0-15</inkml:trace>
  <inkml:trace contextRef="#ctx0" brushRef="#br0" timeOffset="39560.01">32512 4551 0,'42'-42'16,"-84"84"-16,105-106 0,-41 43 16,-22 0-16,0 0 15,0 0-15,-22 21 16,1 0-16,0 0 15,0 0-15,0 0 0,0 0 16,21 21-16,-22-21 0,22 21 16,-21 0-16,21 0 0,0 1 15,0-1-15,0 0 0,0 0 16,21 0-16,1-21 0,-1 21 16,0 1-16,0-22 15,0 0-15,0 0 0,1 0 0,-1 0 16,0 0-16,0 0 15,0-22-15,-21 1 0,21 0 16,1 0-16,-22-21 16,21 20-16,0 1 0,-21 0 15,21 0-15,0-21 0,0 20 0,1 1 16,-1 0-16,0 0 16,0 21-16,0 0 0,0 0 0,1 0 15,-22 21-15,21 0 16,-21 0-16,0 1 0,0-1 0,0 0 15,0 0-15,0 0 0,-21 22 16,-1-22-16,1 0 0,0 0 16,0 0-16,0 0 0,21 1 15,-21-22-15,-1 21 16,1-21-16,21-21 16,0-1-1,21 1-15,1 0 0,-1 0 16,0 0-16,0 0 0,0-1 15,22 1-15,-22 0 0,21-21 0,0 21 16,-20-22-16,20 22 0,0 0 16,-21 0-16,1 0 0,-22-1 15,0 1-15</inkml:trace>
  <inkml:trace contextRef="#ctx0" brushRef="#br0" timeOffset="41452.37">5673 7493 0,'0'-21'31,"0"0"-15,0 0-16,0-1 0,0 1 16,0 0-16,-22 0 0,1 0 0,0 0 15,21-1-15,-21 1 0,0-21 16,0 21-16,-1 0 0,1-1 15,0 1-15,21 0 0,-21 0 0,0 0 16,0 21-16,-22 0 0,22 0 16,0 0-16,-21 21 0,-1 0 0,22 21 15,-21 1-15,-1-1 0,22 22 16,-21-22-16,21 21 0,0 1 0,-22-22 16,43 22-16,0-22 0,-21 0 0,21 1 15,0-1-15,0-21 0,0 22 16,21-22-16,0-21 0,1 21 0,-1-21 15,0 0-15,0 0 0,0 0 0,0 0 16,1-21-16,20 21 0,-21-21 16,21-1-16,1 1 0,-22 0 15,21 0-15,-21-21 0,22 20 0,-22 1 16,21-21-16,-21 0 0,1-1 16,-1 22-16,0-21 0,0-1 0,0 1 15,-21 21-15,0 0 0,0 0 0,21 21 16,-21 21-1,0 0-15,0 0 0,0 21 16,0 1-16,0-22 0,22 21 0,-1 1 16,0-22-16,-21 21 0,21-21 15,0 0-15,-21 1 0,21-1 0,1 0 16,-1 0-16,0-21 0,21 0 16,-21 0-16,1 0 0,-1 0 15,21 0-15,-21 0 0,0-21 0,22 21 16,-22-21-16,0 0 0,0-1 0,0 1 15,1 0-15,-1 0 0,0 0 16,-21-22-16,0 22 0,0 0 0,0-21 16,0 21-16,0-1 0,0 1 0,0 0 15,0 42 1,-21 0 0,21 22-16,-21-22 0,21 21 0,-22-21 15,22 22-15,0-22 0,-21 21 16,21-21-16,-21 1 0,21 20 0,0-21 15,0 0-15,0 0 16,0-42 15,21 21-31,-21-21 0,21 0 16,1 0-16,-22 0 0,21-1 0,0 1 16,0 0-16,0-21 0,0 21 15,1-22-15,-1 22 0,0-21 0,0 21 16,21-1-16,-20 22 0,-1 0 0,0 0 15,0 0-15,0 0 0,0 22 16,1-1-16,-22 0 0,21 21 0,-21-21 16,0 22-16,21-22 0,-21 21 0,21-21 15,-21 22-15,21-22 16,0 21-16,1-21 0,-1 1 0,0-1 16,21-21-16,-21 21 0,22-21 0,-1 0 15,0 0-15,-20 0 0,20 0 16,0 0-16,1 0 0,-1 0 0,0-21 15,-21 21-15,22-21 0,-1-1 0,0 1 16,-20 0-16,20 0 0,-21 0 0,21-22 16,-20 22-16,-1-21 0,-21 0 15,0 20-15,0-20 0,0 0 0,0-1 16,0 22-16,0-21 0,-21 21 16,-1 21-16,1-21 0,-21 21 15,21 0-15,0 0 0,-22 21 0,1 0 16,21 0-16,-22 21 0,22-20 0,0 20 15,-21 0-15,21 1 0,-1-22 16,1 21-16,21 0 0,0-20 0,0-1 16,0 0-16,0 0 0,0 0 0,0 0 15,21-21-15,1 0 0,-1 0 16,0 0-16,0 0 0,0 0 0,0 0 16,1 0-16,20-21 0,-21 0 0,0 0 15,22 0-15,-22 0 0,21-22 16,-21 22-16,22-21 0,-22-1 15,21 1-15,-21 0 0,22-22 0,-22 1 0,0 20 16,0-20-16,0-1 0,-21 1 16,0 21-16,0-1 0,0 1 15,0 0-15,0 20 0,0 1 0,0 0 16,-21 42 0,21 0-16,-21 1 0,0 20 0,21 0 15,0 1-15,-21 20 0,-1-21 0,22 22 16,0-1-16,0-20 0,0 20 15,0-20-15,0-1 0,0 0 0,0 1 16,0-1-16,22-21 0,-22 21 0,21-20 16,0-1-16,0-21 15,0 21-15,0 0 0,1-21 16,-1 0-16,0 0 0,0-21 16</inkml:trace>
  <inkml:trace contextRef="#ctx0" brushRef="#br0" timeOffset="42116.05">9334 6964 0,'-42'-21'0,"84"42"0,-126-42 15,63 0-15,-22 21 0,1-22 0,0 22 16,-1-21-16,22 21 0,-21 0 0,-1 0 16,22-21-16,0 21 0,0 0 0,42 0 31,0 0-16,22-21-15,-1 21 0,0 0 0,1 0 16,20 0-16,-21 0 0,22-21 0,-22 21 16,22 0-16,-1 0 0,1 0 15,-1-21-15,1 21 0,-22 0 0,22 0 16,-22 0-16,-21 0 0,21 0 0,-20 0 16,-22 21-1,-22-21-15,1 0 0,-21 21 16,21-21-16,0 0 0,-22 0 0,22 0 15,0 0-15,-21 0 0,20 0 16,1 0-16,0 0 0,0 0 0,0 0 16,0 0-16,-1 0 15,1 0 1,0 21-16,21 0 16,0 0-16,0 1 0,0 20 15,-21-21-15,21 21 0,0 1 16,-21-1-16,21 22 0,-21-1 0,21-21 15,-22 22-15,1-1 0,21-20 0,-21 20 16,0-20-16,0-1 0,21 0 0,0 1 16,-21-22-16,21 21 0,-22-21 15,22 0-15,0 1 0,22-22 32,-1-22-17,0 1-15,0 21 0,0-21 0,0 0 16,22 0-16,-22-22 0</inkml:trace>
  <inkml:trace contextRef="#ctx0" brushRef="#br0" timeOffset="42784.9">9631 7472 0,'21'0'0,"0"0"16,0 0-1,0 0-15,1 0 0,-1 0 0,0-21 16,0 21-16,0-21 0,0 21 15,1-22-15,-1 1 0,0 0 16,21 0-16,-21 0 0,1 0 0,-1-1 16,0 1-16,-21 0 0,0 0 0,0 0 15,0 0-15,0-1 0,0 1 16,-21 21-16,0 0 16,-1 0-16,1 0 0,0 0 0,0 0 15,-21 43-15,20-22 0,1 0 16,0 21-16,0-21 0,0 22 0,21-22 15,0 21-15,0 1 0,0-22 0,0 21 16,0-21-16,0 0 0,0 1 16,0-1-16,21-21 0,0 21 15,21-21-15,-20 0 0,20 0 0,-21 0 16,21 0-16,1 0 0,-1 0 16,0-21-16,1 0 0,-1-1 0,0 22 15,1-42-15,-1 21 0,0 0 0,1 0 16,-22-22-16,21 22 0,-21-21 0,22-1 15,-22 22-15,0-21 0,-21 21 16,0-22-16,0 22 0,0 0 0,0 0 16,-21 21-16,0 0 0,0 0 15,-1 0-15,1 0 16,0 21-16,21 0 0,-21 22 16,21-22-16,-21 0 0,21 0 0,0 21 15,0-20-15,0 20 0,0-21 0,0 0 16,21 22-16,0-22 0,-21 0 15,0 0-15,21 0 0,0 0 0,-21 1 16,0-1-16,22 0 0,-22 0 16,0 0-16,-22 0 15,1-21 1,0 0-16,0 0 0,0 0 16,0 0-16,-1 0 0,1 0 0,0 0 15,21-21-15,-21 21 0,21-21 16,-21 0-16,21 0 15,0 0-15,0-1 0,0 1 0,21 0 16,0 0-16,21 0 0,-20-22 0,-1 22 16</inkml:trace>
  <inkml:trace contextRef="#ctx0" brushRef="#br0" timeOffset="43080.05">11239 6710 0,'0'0'0,"0"-21"0,-63 0 31,42 21-31,0 21 16,-1 0-16,1 0 15,0 21-15,21-20 0,-21 20 0,0 0 16,0 1-16,21-1 0,-22 0 0,1 1 16,0-1-16,0 0 0,21 22 15,0-22-15,-21 0 0,21 1 0,0-1 16,0 0-16,0-20 0,0-1 0,0 0 15,0 0-15,0 0 0,21 0 16,0-21-16,0 0 0,0 0 16,1 0-16,-1 0 0,-21-21 0,21 0 15,0 21-15,0-21 0,0 0 0,1 0 16,-22-1-16,21 1 0,-21-21 16</inkml:trace>
  <inkml:trace contextRef="#ctx0" brushRef="#br0" timeOffset="43319.97">10858 7112 0,'0'0'0,"-42"0"15,42 21 1,21-21 0,0 0-16,1 0 0,-1 21 15,0-21-15,0 0 0,0 0 0,0 0 16,1 0-16,-1 0 0,0 0 15,21 0-15,-21 0 0,1 0 16,-1 0-16,0 0 16,-21-21-16,21 21 0,0-21 15,-21 0-15,21 21 16,1 0-16</inkml:trace>
  <inkml:trace contextRef="#ctx0" brushRef="#br0" timeOffset="43692.5">11493 7197 0,'0'0'0,"22"0"0,20 0 16,-21 0-16,0 0 16,0 0-16,1-21 15,-1 21-15,0-22 0,0 22 0,0-21 16,0 0-16,1 21 0,-1-21 0,0 0 15,-21 0-15,0-1 16,0 1 0,-21 21-16,0 0 0,-1 0 15,1 0-15,0 21 0,0 1 16,0-22-16,0 21 0,21 21 16,0-21-16,-22 0 0,22 22 15,-21-22-15,21 0 0,0 21 0,0-20 16,0-1-16,0 0 0,0 0 15,0 0-15,0 0 0,0 1 16,21-22-16,1 0 0,-1 0 16,0 0-16,0 0 0,0 0 15,0 0-15,1-22 0,-1 1 16,0 0-16</inkml:trace>
  <inkml:trace contextRef="#ctx0" brushRef="#br0" timeOffset="44079.98">12171 7049 0,'0'0'0,"0"-22"0,0 1 15,21 21-15,0-21 16,0 21 0,0 0-16,1 0 0,-1 0 0,21 0 15,-21 0-15,0 21 0,1 0 0,-1 1 16,0-1-16,0 0 0,-21 0 15,0 21-15,0-20 0,0 20 0,0 0 16,0-21-16,0 22 0,0-22 0,-21 0 16,0 0-16,21 22 0,-21-43 15,21 21-15,-22 0 0,1-21 16,21-21 15,0 0-31,0-1 0,21 1 16,-21 0-16,22 0 0,-1-21 15,-21 20-15,21-20 0,-21 21 0,21-21 16,-21 20-16,21 1 0,0-21 0,-21 21 16,0 0-16,22 21 0,-22-22 0,21 1 15,-21 0 1,0 0 0</inkml:trace>
  <inkml:trace contextRef="#ctx0" brushRef="#br0" timeOffset="46500.4">15790 7260 0,'0'0'0,"0"-21"16,-63-42 0,63 41-16,-21 22 15,21-21-15,0 0 0,0 0 0,0 0 16,0 0-16,0-1 0,0 1 15,-22 0-15,22 0 0,-21-21 0,0 20 16,21 1-16,-21 0 16,0 0-16,0 0 0,-1 0 0,1-1 0,0 22 15,-21 0-15,21 0 0,-22 0 16,1 0-16,21 0 0,-43 22 16,22 20-16,0-21 0,20 21 0,-20-20 15,0 20-15,21 21 0,-22-20 0,22-1 16,21 0-16,0 1 0,0-1 15,0 0-15,0-20 0,0-1 0,0 0 16,21 0-16,22 0 0,-22 0 0,0-21 16,21 0-16,1 0 0,-22 0 15,21 0-15,0-21 0,1 0 16,20 0-16,-20 0 0,-1 0 0,0-22 16,1 1-16,-22 21 0,21-22 15,0 1-15,-20 21 0,-1-43 0,21 22 16,-21 0-16,0-22 0,1 22 0,-1-22 15,0 1-15,0-1 0,-21 1 16,0-1-16,0 22 0,0 0 0,0-1 16,0 22-16,0 0 0,0 0 0,-21 42 31,0 0-31,21 0 0,0 22 0,0-1 16,-21 22-16,21-22 0,-22 21 15,22-20-15,-21 20 0,21-20 0,0 20 16,0-21-16,0 1 0,0-1 15,0 0-15,0 1 0,0-1 0,0-21 16,0 22-16,0-22 0,0 0 16,21 0-16,-21 0 0,22 0 0,-1-21 15,21 0-15,-21 0 0,0 0 16,22 0-16,-22 0 0,21-21 0,-21 0 16,22 0-16,-1 0 0,-21 0 0,22-1 15,-22 1-15,0 0 0,21-21 0,-42 21 16,21-1-16,-21-20 0,22 21 15,-22 0-15,0 0 0,0-1 0,0 1 16,0 0-16,-22 21 31,1 0-31,21 21 0,0 0 16,-21 1-16,0-1 0,0 0 0,21 21 16,0-21-16,0 1 0,-21 20 15,21-21-15,0 21 0,0-20 0,0-1 16,0 0-16,0 0 0,0 0 0,21 0 15,0-21-15,0 22 16,0-22-16,0 0 0,22 0 0,-22 0 16,0-22-16,21 22 0,1-21 0,-22 0 15,21 0-15,-21 0 0,22 0 16,-22-22-16,21 22 0,-21-21 0,1 21 16,-1-22-16,0 22 0,-21-21 15,0 21-15,21-1 0,-21 1 0,21 0 16,-21 0-16,0 42 31,0 0-31,0 22 16,-21-22-16,21 0 0,-21 0 15,21 0-15,0 0 0,0 22 0,0-22 16,0 0-16,0 0 0,0 0 0,0 1 16,0-1-16,0 0 0,21 0 15,0 0-15,0-21 0,1 0 16,-1 0-16,0 0 0,0 0 0,0 0 15,22 0-15,-22 0 0,0-21 16,21 0-16,-21 0 0,22 0 0,-22 21 16,21-43-16,-21 22 0,1 0 0,-1 0 15,0 0-15,-21-22 0,0 22 16,0 0-16,0 0 0,0 0 0,0-1 16,-21 22-16,0 0 0,-1 0 15,1 0-15,0 0 16,0 22-16,21-1 0,-21 0 15,21 0-15,0 0 0,0 0 0,0 1 16,0-1-16,0 0 0,0 0 0,0 0 16,21 0-1,-21 1-15,21-22 0,0 21 0,-21 0 16,21-21-16,1 0 0,-1 21 0,0-21 16,0 0-16,21 0 0,-20 0 15,-1 0-15,21 0 0,-21 0 0,22 0 16,-22 0-16,0 0 0,21-21 0,-21 21 15,1-21-15,-1 0 0,0-1 16,0 22-16,-21-21 0,0 0 0,0 0 16,21 0-16,-21 0 0,0-1 0,0 1 15,0 0-15,0 0 16,0 42 15,-21 0-31,21 0 0,0 1 16,0-1-16,0 0 0,-21 0 15,21 0-15,0 0 0,0 1 16,0-1-16,0 0 0,21-21 16,0 0-16,0 0 0,1 0 15,20 0-15,-21 0 0,0 0 0,22 0 16,-22 0-16,21-21 0,0 21 0,-20-21 16,-1-1-16,21 1 0,-21 21 15,0-21-15,1 0 0,-1-21 0,0 20 16,-21 1-16,0 0 0,21 0 0,-21 0 15,0 42 17,0 0-32,-21-21 0,0 21 0,0 0 15,21 1-15,0-1 0,-22 21 0,1-21 16,21 0-16,-21 1 16,21-1-16,-21 0 0,21 0 15,0-42 16,21 0-31,0 0 16,0-1-16,1 1 0,-1 0 16,0 21-16,0-21 15,0 0-15,0 0 0,1-1 0,-1 22 16,0-21-16,0 21 0,0 0 16,-21 21-1,0 1-15,0-1 16,0 0-16,0 0 0,0 21 0,0-20 15,0-1-15,0 0 0,21 0 0,1 0 16,-1 0-16,0 1 0,0-22 16,0 21-16,22-21 0,-1 0 0,-21 0 15,21 0-15,1 0 0,-1 0 0,0 0 16,1 0-16,-1 0 16,-21 0-16,22-21 0,-1-1 0,-21 1 15,21 0-15,-20 0 0,-1 0 0,0-22 16,0 22-16,0-21 0,-21 0 15,0-1-15,0 22 0,0-21 0,0-1 16,0 1-16,0 21 0,0 0 0,-21 0 16,0-1-16,0 1 0,0 21 15,-1 0-15,-20 0 0,21 0 0,0 21 16,-22 1-16,22-1 0,-21 0 0,21 0 16,-22 0-16,22 22 0,0-22 15,21 0-15,0 0 0,-21 0 0,21 0 16,0 1-16,0 20 0,0-21 15,0 0-15,21 0 0,0 1 0,0-1 16,-21 0-16,22 0 16,-1 0-16,-21 0 0,21 1 0,0 20 15,-21-21-15,0 0 0,21 22 0,0-22 16,-21 21-16,22 0 0,-22 1 16,0-1-16,0 0 0,0 1 0,0-1 15,0 0-15,-22 1 0,1-1 0,0 0 16,0 22-16,0-22 0,0 1 0,-1-1 15,1 21-15,-21-41 0,21 20 16,-22 0-16,1-21 0,21 1 0,-21-1 16,-1 0-16,1 0 0,0-21 15,-1 0-15,1 0 0,21 0 0,-22 0 16,22 0-16,0 0 0,-21 0 16,42-21-16,-21 21 0,-1-21 0,22 0 15,-21-1-15,21 1 0,0-21 0,0 21 16,0-22-16,0 1 0,0 0 15</inkml:trace>
  <inkml:trace contextRef="#ctx0" brushRef="#br0" timeOffset="46688.47">17992 6689 0,'0'0'0,"-43"0"15,43-21 1,43 21 31</inkml:trace>
  <inkml:trace contextRef="#ctx0" brushRef="#br0" timeOffset="47348.03">20574 6541 0,'-21'0'15,"42"0"-15,-42-22 0,21 1 0,-21 0 16,-1 21 0,1 0-16,21 21 15,0 0-15,0 1 0,-21 20 0,21-21 16,-21 21-16,21 1 0,0-1 15,-21 0-15,0 1 0,-1-1 0,22 0 16,-21 1-16,21-1 0,-21 0 0,21 1 16,-21-22-16,21 21 0,0-21 15,0 1-15,0-1 0,0 0 0,0 0 16,0-42 15,0 0-31,0 0 16,0-22-16,0 22 0,21 0 0,0 0 15,-21-22-15,21 22 0,1-21 16,-1 0-16,0-1 0,21-20 0,1 20 16,-22-20-16,21 21 0,0-22 0,1 22 15,-1-22-15,0 22 0,1 21 16,-1-22-16,0 22 0,1 21 0,-22 0 16,21 0-16,-21 0 0,22 21 15,-22 1-15,0 20 0,0-21 0,0 21 16,-21 1-16,0 20 0,0-20 15,22-1-15,-22 0 0,0 1 16,0-1-16,0 0 0,0 1 0,0-1 16,-22-21-16,1 0 0,21 22 0,0-22 15,-21 0-15,0 0 16,0 0-16,0-21 0,-1 0 16,1 0-16,0 0 0,0 0 0,0 0 15,0 0-15</inkml:trace>
  <inkml:trace contextRef="#ctx0" brushRef="#br0" timeOffset="47556.29">20468 6900 0,'0'0'0,"0"-21"16,21 21-16,0-21 16,1 21-16,-1 0 0,0 0 0,0 0 15,21 0-15,-20-21 0,20 21 16,0 0-16,-21 0 0,22-21 0,-1 0 15,22 21-15,-22 0 0,0-22 0,22 22 16,-22-21-16,22 0 0,-1 0 16,-21 21-16,22-21 0,-1 0 0,-20-1 15,-1 1-15,0 0 0</inkml:trace>
  <inkml:trace contextRef="#ctx0" brushRef="#br0" timeOffset="47777.07">21802 6414 0,'0'0'0,"0"21"31,0 0-31,0 0 16,-22 21-16,1-20 0,0 20 0,21 0 16,-21 1-16,0-1 0,21 0 15,-21-21-15,-1 22 0,1-1 0,21-21 16,-21 22-16,21-22 0,-21 21 0,21-21 16,0 0-16,0 1 0,0-1 15,0 0-15,0-42 47</inkml:trace>
  <inkml:trace contextRef="#ctx0" brushRef="#br0" timeOffset="48048.61">21675 6562 0,'21'-43'15,"-42"86"-15,42-128 0,0 43 0,0 21 16,-21-1-16,21 1 0,0 0 15,1 21-15,-1 0 0,0 0 0,21 0 0,-21 0 16,22 0-16,-22 0 0,21 0 16,-21 21-16,1-21 0,20 21 15,-21 1-15,0-1 0,-21 0 0,0 0 16,0 0-16,0 0 0,0 1 16,0-1-16,-21 0 0,0 21 0,0-21 15,0 1-15,-22-22 0,22 21 0,-21 0 16,21 0-16,-1-21 0,-20 21 15,21-21-15,0 0 0,0 0 0,21 21 16,21-21 0,0-21-1</inkml:trace>
  <inkml:trace contextRef="#ctx0" brushRef="#br0" timeOffset="48284.52">22669 6435 0,'22'0'16,"-44"21"0,1 0-16,21 0 0,-21 0 15,0 1-15,21 20 0,-21-21 0,0 21 16,-1 1-16,22-22 0,-21 21 0,21-21 16,-21 22-16,21-22 0,0 21 15,0-21-15,0 1 0,0-1 0,0 0 16,0 0-16,0 0 0,0 0 0,0 1 31</inkml:trace>
  <inkml:trace contextRef="#ctx0" brushRef="#br0" timeOffset="48521.06">22183 7027 0,'0'0'0,"0"22"0,-22 20 16,22-21 0,22-21-16,-1 21 15,0-21-15,0 0 0,0 0 0,22 0 16,-22 0-16,21 0 0,0 0 0,1 0 16,-1 0-16,0 0 0,1 0 15,-1 0-15,0-21 0,1 0 0,-1 21 16,0-21-16,-20 0 0,-1-1 0,21 1 15,-42 0-15,21 0 0,0-21 16,-21 20-16</inkml:trace>
  <inkml:trace contextRef="#ctx0" brushRef="#br0" timeOffset="48700.28">22648 6477 0,'0'0'0,"-42"0"0,-85-21 15,106 0-15,0 21 16,21-21 15,21 21-31,0 0 0,0 0 16,0-22-16,22 22 0,-22 0 15,21 0-15,-21-21 0,22 21 0,-22 0 16,21-21-16,-21 21 0,22-21 0</inkml:trace>
  <inkml:trace contextRef="#ctx0" brushRef="#br0" timeOffset="50188.88">24680 6922 0,'0'-22'31,"21"1"-31,1 21 0,-1-21 16,0 0-16,0 0 0,0 0 16,0-1-16,1-20 0,-22 21 0,21-21 15,-21 20-15,21-20 0,-21 0 0,0-1 16,0 22-16,0 0 0,-21 0 15,-22 0-15,22 0 0,-21 21 0,0 0 16,-22 21-16,22 0 0,-22 0 16,1 0-16,20 22 0,-20-1 0,21 0 15,-1 1-15,1-1 0,21 0 0,0 1 16,-1-1-16,22 0 16,0-21-16,0 1 0,0-1 0,0 0 15,22 0-15,-1 0 0,0-21 0,21 0 16,-21 0-16,22 0 0,-1 0 0,22 0 15,-22 0-15,21 0 0,1-21 16,-1 0-16,-20 21 0,20-21 0,1 0 16,-22-22-16,0 22 0,1 0 0,-1-21 15,0-1-15,1 1 0,-22 0 16,0-22-16,21 22 0,-20-22 0,-1 1 16,0-1-16,-21 1 0,0-1 15,21 22-15,-21-22 0,0 22 0,0-21 16,0 20-16,0 22 0,0 0 15,-21 0-15,0 21 0,0 0 16,-1 21-16,1 0 0,0 0 0,-21 22 16,21-1-16,-1 0 0,-20 1 0,21 20 15,0 1-15,0-1 0,-1-21 16,1 22-16,21-1 0,-21-20 0,21 20 16,0-20-16,0-1 0,0 0 0,21 1 15,0-22-15,1 0 0,-1 0 16,21 0-16,-21 0 0,22 1 0,-22-22 15,21 0-15,-21 0 0,22 0 0,-1 0 16,-21 0-16,21 0 0,1-22 16,-1 1-16,0 0 0,1 0 15,-22 0-15,21 0 0,1-22 0,-22 22 16,0-21-16,21-1 0,-21 22 16,1 0-16,-22-21 0,0 21 15,-22 42 1,1-21-16,0 42 0,0-21 15,0 0-15,0 22 0,-1-22 0,1 0 16,21 21-16,0-20 0,0-1 0,0 0 16,0 0-16,0 0 0,0 0 15,21-21-15,1 0 0,-1 0 16,0 0-16,0 0 0,21 0 16,-20 0-16,20 0 0,-21 0 15,21 0-15,1-21 0,-22 0 0,21 0 16,-21 0-16,22 0 0,-22-1 0,21-20 15,-21 21-15,1-21 0,20 20 16,-21 1-16,-21 0 0,21 0 0,-21 0 16,21 21-16,-21 21 15,0 0-15,0 0 0,0 0 16,0 1-16,0-1 0,-21 0 0,21 21 16,0-21-16,-21 1 0,21-1 0,0 0 15,0 0-15,0 0 16,21 0-16,0-21 0,1 0 0,-1 0 15,0 22-15,21-22 0,-21 0 16,1 0-16,20 0 0,-21 0 0,0 0 16,22-22-16,-22 1 0,21 21 15,-21-21-15,0 0 0,1 0 0,-1 0 16,0-22-16,-21 22 0,0-21 0,21 21 16,-21-22-16,0 22 0,0 0 15,0 0-15,-21 21 16,21 21-16,-21-21 15,0 21-15,21 21 0,-22-20 16,22-1-16,-21 0 0,21 0 0,0 0 16,0 0-16,0 1 0,0-1 15,0 0-15,0 0 0,0 0 16,21-21-16,1 0 0,20 0 16,-21 0-16,21 0 0,1 0 0,-1 0 15,0 0-15,1 0 0,-1 0 16,-21-21-16,22 0 0,-22 21 0,21-21 15,-21-22-15,0 22 0,1-21 0,-1 21 16,-21-22-16,0 1 0,0 21 16,0-21-16,0 20 0,0 1 0,0 0 15,-21 0-15,-1 21 0,1 0 16,0 21-16,-21 0 0,21 0 16,-22 1-16,22-1 0,0 21 0,0-21 15,0 22-15,-1-22 0,22 21 0,0-21 16,0 0-16,0 22 0,0-22 15,0 0-15,22 0 0,-1 0 0,0-21 16,21 22-16,1-1 0,-1-21 0,0 0 16,22 0-16,-22 0 0,0 0 15,22 0-15,-22 0 0,1-21 0,-1 21 16</inkml:trace>
  <inkml:trace contextRef="#ctx0" brushRef="#br0" timeOffset="50818.02">28152 5884 0,'0'0'0,"0"-21"0,-106 64 31,63-22-31,1 21 0,0-21 16,-1 22-16,1-1 0,0 0 0,-1 22 15,1-22-15,21 0 0,-21 1 16,-1 20-16,22-20 0,0 20 0,0-21 15,0 1-15,21-1 0,0 0 16,0 1-16,0-1 0,0-21 0,0 0 16,21 22-16,0-22 0,0 0 15,0-21-15,22 21 0,-22-21 0,0 0 16,21 0-16,-21 0 0,22 0 16,-22 0-16,21-21 0,-21 21 0,1-21 15,-1 0-15,21 0 0,-42-1 0,21-20 16,0 21-16,-21 0 0,0-22 15,22 22-15,-22 0 0,0 0 16,-22 21-16,1 0 16,0 21-16,0 0 0,21 0 15,-21 1-15,0 20 0,-1-21 0,1 21 16,21-20-16,0-1 0,-21 21 16,21-21-16,0 22 0,0-22 15,0 0-15,21 0 0,0-21 0,1 21 16,-1-21-16,0 0 0,21 0 0,-21 0 15,22 0-15,-1 0 0,0 0 16,-20 0-16,20-21 0,-21 0 0,0 21 16,0-21-16,1 0 0,-1-22 0,0 22 15,-21 0-15,0-21 0,0-1 16,0 22-16,0 0 0,0-21 0,0 20 16,-21 1-16,0 21 0,-1 0 0,-20 0 15,0 0-15,21 0 0,-22 0 16,1 0-16,0 21 0,-1-21 15,22 22-15,-21-1 0,21 0 0,21 0 16,0 0-16,0 0 16,21-21-16,0 0 0,21 22 15,1-22-15,-22 0 0,21 0 0,0 0 16,1 0-16</inkml:trace>
  <inkml:trace contextRef="#ctx0" brushRef="#br0" timeOffset="51064.1">28469 6710 0,'0'0'0,"42"-21"15,-42 42 1,0 21-16,0-21 16,0 1-16,0 20 15,0 0-15,0 1 0,-21-1 0,21 0 16,-21 1-16,21 20 0,0 1 0,-21-22 16,0 21-16,21 1 0,-21-1 15,21 1-15,-22-1 0,22 1 0,0-1 16,0-20-16,0 20 0,-21 1 0,21-22 15,-21 0-15,21 1 0,-21-1 0,0 0 16,21 1-16,-21-22 0,-1 0 16,1 0-16,0-21 0,0 21 0,0-21 15,0 0-15,-1 0 16,1 0-16</inkml:trace>
  <inkml:trace contextRef="#ctx0" brushRef="#br0" timeOffset="51364.76">28342 6858 0,'0'0'0,"21"-63"0,22-86 15,-43 107-15,21 0 0,0-1 16,-21 22-16,21 0 0,-21 0 0,21 21 16,0 0-16,1 0 15,-1 0-15,0 0 0,0 21 0,-21 0 16,21 0-16,0 1 0,1-1 15,-22 21-15,0-21 0,0 0 16,0 22-16,0-22 0,0 0 0,-22 0 16,1 0-16,0-21 0,0 22 15,0-1-15,-22-21 0,22 0 0,0 0 16,0 21-16,0-21 0,0 0 0,-1 0 16,1 0-1,21-21-15,0 0 0,0-1 16,21 22-16</inkml:trace>
  <inkml:trace contextRef="#ctx0" brushRef="#br0" timeOffset="52588.91">28977 6477 0,'0'0'0,"21"0"16,0 0-16,-21 21 16,0 0-16,-21 1 0,0 20 15,0-21-15,0 0 0,0 22 16,21-22-16,-22 21 0,22-21 0,-21 0 15,21 1-15,0-1 0,0 0 0,0 0 16,0 0-16,21-21 31,1 0-31,-1-21 0,0 0 16,0 0 0,-21 0-16,21-1 0,0 1 0,1 0 0,-1 0 15,21-21-15,-21 20 0,0 1 16,1 0-16,-1 0 0,0 21 15,0 0-15,-21-21 0,0 42 16,0 0 0,0 0-16,0 0 0,0 1 15,0-1-15,0 0 0,0 0 16,0 0-16,21 0 16,0-21-16,1 22 0,-1-22 15,0 0-15,0 0 0,0 0 16,0 0-16,1 0 15,-1-22-15,0 22 0,0-21 16,0 0-16,0 21 0,1-21 16,-1 0-16,0 0 0,0-1 0,0 1 15,0-21-15,1 42 0,-22-21 0,0 0 16,21 21-16,-21 21 31,0 0-31,-21-21 0,21 21 0,-22 0 16,22 0-16,0 1 0,0-1 15,0 0-15,0 0 0,0 0 16,0 0-16,22-21 16,-1 22-16,0-22 15,0 0-15,0 0 0,0 0 0,1 0 16,-1 0-16,0 0 0,0 0 16,0-22-16,0 22 0,1-21 0,-1 0 15,-21 0-15,0 0 0,21 0 0,-21-1 16,21 1-16,-21 0 0,0-21 15,0 21-15,0-1 0,-21 22 16,0 0 0,0 22-16,-1-1 0,1 0 0,0 0 15,0 0-15,0 22 0,0-22 0,21 0 16,0 0-16,0 21 16,0-20-16,0-1 0,0 0 0,0 0 15,0 0-15,21-21 0,0 0 16,0 21-16,0-21 0,22 0 15,-1 0-15,-21 0 0,21 0 0,1 0 16,-1-21-16,0 0 0,1 21 0,-22-21 16,21 0-16,1 0 0,-22-1 15,21-20-15,-21 21 0,22 0 0,-22 0 16,0-1-16,0 1 0,-42 21 31,0 21-31,21 1 16,-21-22-16,21 21 15,0 0-15,0 0 0,0 0 0,0 0 16,0 1-16,0-1 0,0 0 16,21-21-16,0 21 15,0-21-15,0 0 0,0 0 0,1 0 16,-1 0-16,0 0 0,0 0 16,0 0-16,0 0 0,1 0 0,-1-21 15,0 0-15,-21 0 0,21-22 0,0 22 16,0-21-16,1-1 0,20 1 15,-21-21-15,0 20 0,22-20 0,-22-1 16,21 22-16,-21-22 0,0 22 16,1-21-16,-22 20 0,0-20 0,0 20 15,0 22-15,0-21 0,0 21 16,0 0-16,0 42 16,0 0-16,-22 0 15,22 21-15,-21-20 0,21 20 16,0 0-16,0 1 0,0-1 0,0 21 15,0-20-15,0-1 0,0 22 16,0-22-16,21 0 0,-21 1 0,0-1 16,0 0-16,0-21 0,0 22 15,0-22-15,0 0 0,0 0 0,22 0 16,-1-21-16</inkml:trace>
  <inkml:trace contextRef="#ctx0" brushRef="#br0" timeOffset="52816.03">30861 6287 0,'0'0'0,"-21"-22"0,0 22 31,42 0-31,0 0 0,21 0 16,-21 0-16,22 0 0,-1 0 0,0 0 15,1 0-15,-1 0 0,22 0 16,-22 0-16,0 0 0,22 0 16,-43 0-16,21 0 0,1 0 0,-22 0 15,0 0-15,0 0 0</inkml:trace>
  <inkml:trace contextRef="#ctx0" brushRef="#br0" timeOffset="54292.01">22119 8467 0,'21'0'16,"0"0"0,1-21-16,-1-1 15,0 1 1,0 21-16,-21-21 0,0 0 15,21 21-15,-21-21 0,21 0 16,-21-1-16,0 1 16,22 21-16,-22-21 15,21 21-15,-21-21 0,0 0 16,0 0 0,0-1-16,0 1 46,0 0 1,0 0-31,0 0 0,0 0-1,-21 21-15,-1 0 31,1 0-15,0 21-16,0 0 0,21 21 16,-21-21-16,0 22 0,-1-1 15,1 22-15,0-22 0,0 21 0,0-20 16,-22 20-16,1-20 0,0 20 0,21-21 16,-22 22-16,1-22 0,0 1 15,20-1-15,-20 0 0,21-21 0,0 1 16,21-1-16,0 0 0,-21 0 0,-1-21 15,1 0 1,21-21 0,0 0-16,0 0 0,0-1 0,0 1 15,0 0-15,0-21 0,0-1 16,0 22-16,0-21 0,0 0 0,21-1 16,1 22-16,-1-21 0,-21 21 0,21-1 15,0 1-15,0 0 0,0 21 16,1 0-16,-1 21 0,-21 0 15,21 1-15,-21-1 0,21 21 16,-21-21-16,0 0 0,21 22 16,0-22-16,1 0 0,-1 0 0,-21 0 15,21 1-15,0-1 0,0 0 0,0 0 16,1-21-16,-1 0 16,0 0-16,0 0 0,0 0 15,0 0-15,1 0 0,-1-21 16,0 21-16,0-21 0,0 0 15,-21-1-15,21 1 0,1-21 0,-1 21 16,-21 0-16,21-1 0,0-20 0,0 21 16,0 0-16,-21 0 0,22 21 15,-22 21 1,0 0-16,-22 0 16,1 0-16,0 22 0,0-22 0,0 0 15,0 21-15,-1-21 0,1 1 16,0-1-16,21 0 0,0 0 15,21-21 17,0-21-32,1 0 0,-1 21 0</inkml:trace>
  <inkml:trace contextRef="#ctx0" brushRef="#br0" timeOffset="55148">22479 8509 0,'0'0'0,"-21"0"31,21 21-15,42-21-1,-21 0 1,0 0-16,22 0 0,-1 0 0,0 0 16,1 0-16,-1 0 0,0-21 15,22 21-15,-22-21 0,22 0 0,-22 0 16,0-1-16,1 1 0,-1 0 15,0-21-15,-20 21 0,20-22 0,-21 1 16,0 21-16,-21-22 0,0 1 0,0 21 16,0 0-16,0 0 0,0-1 15,-21 1-15,0 21 0,0 0 0,0 0 16,-1 21-16,1-21 0,0 22 16,-21 20-16,21-21 0,-1 21 15,-20 1-15,21-1 0,-21 22 0,20-22 16,-20 21-16,0-20 0,21 20 0,-22 1 15,22 20-15,-21-20 0,-1-1 16,22 22-16,-21 0 0,0-22 0,20 22 16,-20-22-16,21 1 0,-21 21 0,20-22 15,1 22-15,0-22 0,-21 22 16,21-22-16,-1 22 0,22-21 0,-21-1 16,21-21-16,-21 22 0,21-22 0,0-21 15,0 22-15,0-22 0,21 0 16,0-21-16,1 0 0,-1 0 15,21 0-15,-21 0 0,22-21 0,-1 0 16,0 0-16,1-22 0,-1 22 0,0-21 16,-21-1-16,22-20 0,-1 21 0,-21-22 15,0 1-15,22-1 0,-43 1 16,21-1-16,-21 1 0,0-22 0,0 21 16,0 1-16,0 21 0,-21-22 0,21 22 15,-21 21-15,-22-1 0,22 1 16,0 0-16,0 21 0,0 0 0,-1 0 15,1 0-15,21 21 16,21-21 0,1 0-16,-1 0 15,21 0-15,-21-21 0,22 21 0,-1-21 16,0 0-16,1 0 0,-1-1 16,0 1-16,1 0 0,-1 0 0,0 0 15,1-22-15,-1 22 0,0-21 0,1 0 16,-1 20-16,0-20 0,-21 21 15,1-21-15,-1 20 0,-21 1 0,0 0 16,-21 21-16,-1 0 16,1 0-16,-21 0 0,21 0 15,0 21-15,-22 0 0,22 1 0,0-1 16,0 0-16,0 0 0,21 0 16,0 22-16,-22-22 0,22 0 0,0 0 15,0 0-15,0 0 0,0 1 16,22-1-16,-22 0 0,21-21 0,0 0 15,0 0-15,21 0 0,-20 0 0,20 0 16,0-21-16</inkml:trace>
  <inkml:trace contextRef="#ctx0" brushRef="#br0" timeOffset="56100.46">25061 7959 0,'0'0'16,"0"-21"-16,21-85 15,-21 85-15,0-1 16,0 1-16,0 0 15,-21 21-15,0 0 16,0 0-16,0 21 0,0-21 16,-1 21-16,1 22 0,0-22 15,0 21-15,-21 1 0,20-1 0,1 21 16,-21-20-16,21-1 0,0 0 16,-1 22-16,1-22 0,0-21 0,0 22 15,21-1-15,0-21 0,0 0 0,0 22 16,21-22-16,0-21 0,0 21 15,22 0-15,-22-21 0,21 0 0,-21 0 16,22 0-16,-1 0 0,0 0 0,-20 0 16,20 0-16,0 0 0,-21-21 15,22 0-15,-22 0 0,0 0 0,0-1 16,0 1-16,1-21 0,-1 21 16,0 0-16,-21-1 0,0-20 15,0 21-15,21 21 0,-21 21 31,-21 85-15,21-85-16,-21 0 16,21 0-16,0 1 0,0-1 0,0 0 15,0 0-15,21 0 16,0-21-16,0 0 0,0 0 0,1 0 16,-1 0-16,21 0 0,-21 0 0,22 0 15,-22 0-15,21 0 0,-21-21 0,22 0 16,-22 21-16,0-21 15,21 0-15,-21-1 0,1 1 0,-1 0 16,0 0-16,-21 0 0,21 0 0,-21-1 16,21 1-16,-21 0 0,-21 42 31,0 0-15,21 1-16,-21-1 0,0 0 15,-1 0-15,1 0 0,21 22 0,-21-22 16,0 21-16,0 0 0,0 1 0,-1-1 15,1 0-15,0 1 0,0 20 16,0 1-16,0-22 0,21 22 0,-22-1 16,1 1-16,0-1 0,21 1 15,0-22-15,-21 21 0,21 1 0,-21-1 16,21 1-16,-21-1 0,21 1 16,0-22-16,-22 22 0,1-22 0,0 0 15,21-20-15,-21 20 0,0-21 0,0 0 16,-1 0-16,-20-21 0,21 0 0,0 0 15,-22 0-15,22 0 0,0 0 16,-21 0-16,21-21 0,-22-21 0,22 21 16,-21 0-16,-1-22 0,22 1 0,0 0 15,-21-1-15,21 1 0,21 0 0,0-1 16,-22 1-16,22 0 16,0 20-16,0-20 0,22 0 0,-1-1 15,0 22-15,21-21 0</inkml:trace>
  <inkml:trace contextRef="#ctx0" brushRef="#br0" timeOffset="56388.38">26225 8149 0,'0'0'0,"-21"0"0,-85 0 15,64 21-15,21 1 16,-21-1-16,20 21 0,-20-21 0,0 22 16,21-22-16,-22 0 0,22 21 0,0-21 15,0 22-15,0-22 0,-1 0 16,22 0-16,0 0 0,0 1 0,0-1 16,22-21-16,-1 0 0,0 0 15,21 0-15,1 0 0,-1 0 16,0 0-16,1 0 0,-1 0 0,0-21 15,1 21-15,-1-22 0,0 1 0</inkml:trace>
  <inkml:trace contextRef="#ctx0" brushRef="#br0" timeOffset="56621.02">26691 7895 0,'0'0'0,"0"-42"0,0-64 15,0 85-15,-21 21 16,0 0-16,0 21 15,-1 0-15,1 0 0,0 22 16,0-1-16,0 0 0,21 1 0,-21-1 16,-1 0-16,22 22 0,-21-22 0,21 1 15,0-22-15,0 21 0,0 0 16,0-20-16,0-1 0,0 0 16,0 0-16,0 0 0,0 0 0,21-21 15,1 22-15,-1-22 16,0 0-16,0 0 0</inkml:trace>
  <inkml:trace contextRef="#ctx0" brushRef="#br0" timeOffset="57001.22">26733 8340 0,'43'0'15,"-22"0"1,0 0-16,0 0 0,0-21 15,1 21-15,-1 0 16,21-22-16,-21 22 0,0-21 0,1 21 16,-1-21-16,21 0 0,-21 0 0,0 0 15,-21-1-15,22 1 16,-22 0-16,0 0 0,0 0 0,-22 0 16,1 21-16,0 0 0,0 0 15,0 0-15,0 0 0,-22 21 16,22 0-16,-21-21 0,21 21 0,-1 0 15,-20 0-15,21 1 0,0-1 0,21 0 16,0 0-16,0 0 0,0 0 16,0 1-16,0-1 0,0 0 0,0 0 15,0 0-15,21 0 0,0-21 16,0 22-16,0-22 0,1 21 16,-1-21-16,0 0 0,0 0 0,21 21 15,-20-21-15,-1 0 0,0 0 0,21 0 16,-21 0-16,1 0 0,-1 0 15</inkml:trace>
  <inkml:trace contextRef="#ctx0" brushRef="#br0" timeOffset="57209.01">27834 8530 0,'0'0'0,"-21"0"62,21-21-30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24:2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12827 8001 0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34:00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508 0,'0'0'0,"0"-21"0,0 0 0,0 0 16,-21-1-16,21 1 15,0 0-15,-21 21 0,21-21 16,0 42 0,0 0-1,0 22-15,0-22 16,0 21-16,0-21 0,0 22 0,0-1 15,0 0-15,0 22 0,0-22 16,0 22-16,0-22 0,0 0 0,0 22 16,-21-22-16,21-21 0,0 22 15,-21-1-15,21-21 0,0 0 16,0 0-16,0-42 31</inkml:trace>
  <inkml:trace contextRef="#ctx0" brushRef="#br0" timeOffset="483.07">1164 593 0,'0'0'0,"0"-21"0,-21-43 15,21 22-15,0 21 0,0-1 16,0-20-16,21 21 0,0-21 15,0-1-15,1 22 0,20-21 16,0 21-16,1-1 0,-1 1 16,21 21-16,-20 0 0,20 0 0,-20 0 15,-1 21-15,0 1 0,1 20 16,-22-21-16,0 21 0,0 1 0,-21-1 16,0-21-16,0 22 0,0-1 15,-21-21-15,-21 21 0,20-20 16,-20 20-16,-21-21 0,20 0 0,1 0 15,-22 1-15,22-1 0,-21 0 16,20-21-16,1 0 0,0 21 16,-1-21-16,22 0 0,-21 0 15,21 0-15,-1 0 0,1 0 16,0 0-16,42 21 31,0 0-15,1 1-16,20-1 0,-21 0 0,21 0 15,-20 0-15,20 0 0,0 22 16,-21-22-16,22 0 0,-22 21 0,0-20 16,21-1-16,-20 0 0,-1-21 15,0 21-15,0 0 0,0-21 16,0 0 0</inkml:trace>
  <inkml:trace contextRef="#ctx0" brushRef="#br0" timeOffset="859.59">1841 931 0,'0'0'0,"22"0"0,-1 0 16,-21-21-16,21 21 15,0-21-15,0 0 0,0 21 16,1-21-16,-1 0 0,0-1 16,0 22-16,0-21 0,-21 0 15,21 0-15,-21 0 0,-21 21 32,0 0-17,-42 63 1,41-42-16,1 1 0,21-1 15,-21 21-15,21-21 0,-21 0 0,21 22 16,0-22-16,0 0 16,0 0-16,0 0 0,0 1 0,0-1 15,21-21 1,0 0 0,0 0-16</inkml:trace>
  <inkml:trace contextRef="#ctx0" brushRef="#br0" timeOffset="1291.02">2794 741 0,'0'0'0,"0"-21"32,-21 21-32,0 0 0,-1 0 15,1 0-15,0 0 0,-21 0 16,21 0-16,-22 0 0,22 21 0,0-21 15,0 21-15,0 0 0,-1-21 16,22 21-16,0 1 16,0-1-16,0 0 0,0 0 31,22 0-31,-1-21 0,0 21 0,0-21 16,0 22-16,0-22 0,1 21 15,-1-21-15,0 21 0,-21 0 16,0 0-16,0 0 15,-21 1 1,0-22-16,-1 0 0,-20 21 16,0-21-16,-1 0 0,1 0 15,0 0-15,-1 0 0,22 0 0,-21 0 16,21 0-16,-22 0 0,22 0 16,21-21-16,-21 21 0,0-22 15,21 1 1,21 0-16,0 21 0,22-21 15,-22 21-15,21-21 0,-21 21 16</inkml:trace>
  <inkml:trace contextRef="#ctx0" brushRef="#br0" timeOffset="1675.83">3048 656 0,'0'0'0,"0"-21"0,0 0 15,-21 21 17,21 21-32,0 0 15,0 22-15,0-22 16,0 21-16,0 0 0,0 1 16,0 20-16,0-20 0,0 20 15,0 1-15,0-1 0,0-21 0,0 22 16,0 21-16,0-22 0,0 1 15,0 20-15,0-20 0,-21 20 0,21 1 16,0-21-16,0 20 0,0-20 16,0-1-16,0 1 0,0-1 0,0-20 15,0 20-15,0-21 0,0 1 16,0-22-16,0 0 0,0 0 0,0 0 16,0 1-16,0-44 31,0 1-31,0 0 0,0 0 15,0-21-15,-22 20 0,22-20 16,-21 0-16,21-1 0,0-20 0</inkml:trace>
  <inkml:trace contextRef="#ctx0" brushRef="#br0" timeOffset="2003.64">2900 847 0,'0'0'0,"0"-21"0,0-22 16,0 22-16,21 0 0,-21-21 0,21 20 16,0 1-16,22 0 15,-22 0-15,0 21 0,21-21 0,-21 21 16,22 0-16,-22 0 0,0 0 16,21 0-16,-20 21 0,-1 0 0,0 0 15,-21 0-15,0 1 0,0 20 16,0-21-16,0 21 0,0 1 0,-21-22 15,0 21-15,-1-21 0,-20 22 16,21-22-16,0 0 0,0 0 16,-1 0-16,1-21 0,0 22 0,42-22 62,0-22-62,1 22 0,-1-21 0</inkml:trace>
  <inkml:trace contextRef="#ctx0" brushRef="#br0" timeOffset="2673.26">3641 762 0,'-64'0'31,"43"0"-31,0 21 16,0 0-16,-1-21 0,1 22 15,0-1-15,21 0 0,0 0 0,0 0 16,0 0-16,0 1 16,0-1-16,0 0 15,21-21 1,0 0-16,1 0 16,-1 0-16,-21-21 0,0 0 0,0-1 15,21 1-15,-21 0 0,21 0 16,-21 0-16,21 0 0,-21-1 0,0-20 15,21 21-15,1 0 16,-1 0-16,-21-1 0,21 1 0,0 0 0,21 0 16,-20 21-16,-1-21 15,21 21-15,-21 0 0,0 0 0,22 0 16,-22 0-16,0 21 0,0 0 16,0 0-16,1 0 0,-1 1 0,-21-1 15,0 21-15,0-21 0,0 22 16,0-1-16,0-21 0,0 21 0,0-20 15,0-1-15,0 0 0,-21 0 16,21 0-16,-22-21 0,22 21 16,-21-21-16,21-21 15,0 0 1,0 0-16,0 0 0,0 0 16,0-1-16,0-20 0,21 21 15,1-21-15,-1-1 0,0 1 16,0 21-16,0-22 0,0 1 0,22 21 15,-1 0-15,-21 0 0,22-1 16,-1 22-16,0 0 0,-21 0 0,22 0 16,-22 22-16,0-22 0,-21 42 15,0-21-15,0 0 0,0 22 0,0-1 16,0-21-16,-21 21 0,21 1 16,-21-22-16,0 21 0,-1-21 15,1 1-15,21-1 0,0 0 16,0 0-16</inkml:trace>
  <inkml:trace contextRef="#ctx0" brushRef="#br0" timeOffset="3088.02">4932 635 0,'0'0'0,"21"0"0,-21-21 16,0 0-16,0 0 16,-21 21-16,-22 0 15,22 0-15,0 0 0,0 0 16,0 0-16,-22 0 0,22 21 0,0 0 16,0-21-16,0 21 0,21 0 15,0 0-15,0 1 16,0-1-16,21 0 15,0 0-15,21-21 0,-20 21 16,-1 0-16,0-21 0,0 22 16,0-1-16,0 0 0,1 0 0,-1-21 15,-21 21-15,0 0 16,0 1-16,0-1 0,0 0 16,-21 0-1,-1-21-15,1 0 0,-21 0 0,21 0 16,-22 0-16,22 0 0,0 0 15,-21 0-15,21 0 0,-1 0 0,1 0 16,0 0-16,21-21 0,0 0 16,0 0-16,0-1 15,21 22-15,0-21 16</inkml:trace>
  <inkml:trace contextRef="#ctx0" brushRef="#br0" timeOffset="3442.93">5249 804 0,'0'0'0,"21"0"15,1-21 1,-1 21-16,0-21 0,-21 0 0,21 21 16,0-21-16,0 0 0,1 21 15,-1-22-15,-21 1 0,0 0 0,0 0 16,0 0-16,0 0 15,-21 21 1,-1 0 0,1 0-16,0 21 0,0 0 0,0 0 15,0 0-15,21 0 0,0 1 16,-22 20-16,22-21 0,-21 0 0,21 22 16,0-22-16,0 0 0,0 0 15,0 0-15,0 0 0,0 1 0,0-1 16,0 0-16,21-21 0,1 0 15,-1 21-15,0-21 0,0 0 0,0 0 16,0 0-16,22 0 0,-22-21 16,0 21-16,0-21 0,0 0 0</inkml:trace>
  <inkml:trace contextRef="#ctx0" brushRef="#br0" timeOffset="4847.97">6286 191 0,'-21'-64'31,"42"128"-31,-63-128 0,21 64 16,0 42-16,0-20 0,21 20 15,-22-21-15,22 43 0,-21-22 16,21 0-16,0 22 0,-21-22 0,0 22 16,21-22-16,0 0 0,0 22 15,0-22-15,0 0 0,0 1 0,0-1 16,0 0-16,0-20 0,21-1 15,0 0-15,0 0 0,1-21 0,-1 0 16,0 0-16,21 0 0,-21 0 16,22 0-16,-22 0 0,21-21 0,-21 0 15,22 0-15,-1-1 0,-21-20 16,0 21-16,22-21 0,-22 20 16,0-20-16,0 21 0,-21 0 0,0-22 15,21 22-15,-21 0 0,0 0 16,-21 21 15,21 21-31,0 0 0,-21 0 0,0 1 16,21-1-16,-21 0 0,21 21 15,0-21-15,0 22 0,0-22 0,0 0 16,0 0-16,0 0 0,0 1 16,42-1-16,-21 0 0,0 0 0,1-21 15,20 0-15,0 0 16,-21 0-16,22 0 0,-1 0 0,0 0 15,1-21-15,-1 21 0,-21-21 16,22 0-16,-22-1 0,0-20 0,0 21 16,0 0-16,0-22 0,1 1 0,-22 21 15,0-21-15,0 20 0,0 1 16,21-21-16,-21 21 0,0 0 0,0 42 47,0 0-47,0 0 0,0 21 15,0-20-15,-21-1 0,21 21 0,0-21 16,0 22-16,0-22 16,0 0-16,-22 0 0,22 21 0,0-20 15,0-1-15,0 0 16,0 0-16,0-42 31,0 0-15,0 0-16,0-1 0,0-20 15,0 21-15,0-21 0,0 20 0,0-20 16,0 21-16,22-21 0,-22-1 16,21 22-16,0-21 0,-21 21 0,21-22 15,0 22-15,0 0 0,1 0 0,20 21 16,-21 0-16,0 0 16,22 0-16,-22 0 0,0 0 0,0 21 15,0 0-15,0 21 0,1-20 16,-1 20-16,-21-21 0,0 21 0,0 1 15,21-22-15,-21 21 0,0-21 16,0 22-16,0-22 0,0 0 0,0 21 16,0-20-16,0-1 15,0 0-15,0-42 32,-21 21-32,21-21 15,0-1-15,0 1 0,0-21 0,0 21 16,21-22-16,0 1 15,-21 0-15,42 21 0,-20-22 0,-1 1 16,21 0-16,0 20 0,-20-20 16,20 21-16,0 0 0,1 0 0,-1-1 15,0 22-15,-21 0 0,22 0 16,-22 22-16,0-1 0,0 0 0,0 0 16,-21 0-16,0 22 0,22-22 15,-22 21-15,0-21 0,0 22 0,0-22 16,0 21-16,0-21 0,0 0 15,0 22-15,0-22 0,0 0 0,0 0 16,-22-21-16,22 21 0,-21 1 16,21-44 15</inkml:trace>
  <inkml:trace contextRef="#ctx0" brushRef="#br0" timeOffset="5263.82">8445 741 0,'0'0'0,"22"0"16,-1 0-16,0 0 15,-21-21-15,21 0 0,0 21 0,0-22 16,1 1-16,-1 21 0,0-21 0,0 0 15,0 0-15,0 0 0,1-1 16,-22 1-16,0 0 0,0 0 0,0 0 16,0 0-16,-22 21 15,1 0-15,-21 0 0,21 0 16,0 21-16,-22 0 0,22 0 16,-21 0-16,21 22 0,-1-1 0,1-21 15,0 21-15,0 1 16,21-22-16,0 21 0,0 1 0,0-22 15,0 0-15,0 21 0,0-21 16,0 1-16,21-1 0,0-21 0,0 21 16,22-21-16,-22 0 0,0 0 0,21 0 15,1 0-15,-22 0 0,21 0 16,-21 0-16,22-21 0,-22 0 0,21-1 16,-21 1-16,1 0 0,-1 0 15,0-21-15,-21 20 0,0-20 0,0 21 16,0 0-16</inkml:trace>
  <inkml:trace contextRef="#ctx0" brushRef="#br0" timeOffset="5520.18">7387 127 0,'0'0'0,"-21"0"0,0-21 31,21 0 32,-21 21-63</inkml:trace>
  <inkml:trace contextRef="#ctx0" brushRef="#br0" timeOffset="5759.01">6181 423 0,'21'0'31,"0"0"-31,0 0 16,0 0-16,0 0 0,22 0 15,-22 0-15,21 0 0,1 0 0,-22 0 16,21 0-16,0 0 0,1-21 16,-22 21-16,21 0 0,-21 0 0,1 0 15</inkml:trace>
  <inkml:trace contextRef="#ctx0" brushRef="#br0" timeOffset="6491.91">1820 1503 0,'0'0'0,"-42"0"0,-43 0 16,43 0-16,21 0 0,0 0 15,-1 0-15,1 0 31,42 0-15,1-21 0,20 21-16,-21 0 0,21 0 0,1 0 15,20 0-15,-20 0 0,41-21 16,-20 21-16,20 0 0,22 0 0,0 0 16,21-22-16,0 22 0,0 0 15,21 0-15,0-21 0,1 21 0,20 0 16,0 0-16,22-21 0,-22 21 15,22 0-15,20 0 0,-20-21 16,-1 21-16,1 0 0,20 0 16,-20 0-16,21-21 0,-22 21 0,1 0 15,-22 0-15,21-21 0,1 21 0,-1 0 16,-20-22-16,-22 22 0,21-21 16,-21 21-16,1-21 0,-1 21 0,-21 0 15,0-21-15,-21 21 0,-1 0 16,-20-21-16,0 21 0,-22 0 0,1-21 15,-22 21-15,-21-22 0,0 22 16,1 0-16,-22-21 0,-22 0 31,1 21-31,0 0 16,0 0-16,-21 0 0,20 0 16,-20 21-16,0-21 0,-22 21 15</inkml:trace>
  <inkml:trace contextRef="#ctx0" brushRef="#br0" timeOffset="7407.8">868 2434 0,'-21'0'0,"21"21"15,0 1 1,0-1-16,0 0 16,0 0-16,0 0 15,21-21-15,0 0 16,0 0-16,0 0 0,0 0 15,22 0-15,-22-21 0,21 0 0,-21 21 16,22-21-16,-1 0 0,-21-1 16,22 1-16,-1 0 0,-21 0 0,0 0 15,0-22-15,1 22 0,-22 0 16,21 0-16,-21 0 0,0 0 16,0-1-16,0 1 15,-21 21-15,-1 0 16,22 21-16,-21 1 0,21-1 15,0 0-15,-21 21 0,21-21 16,0 43-16,-21-22 0,21 1 16,0 20-16,0-21 0,0 22 0,0-22 15,0 22-15,0-22 0,0 0 16,0 1-16,0-22 0,0 21 0,0-21 16,0 22-16,0-22 0,0 0 15,0 0-15,0 0 0,-21-21 16,0 0-16,-22 0 15,22 0-15,0 0 0,-21 0 16,-1 0-16,22-21 0,-21 0 16,-1 0-16,1 21 0,0-21 15,-1 0-15,22-1 0,-21 1 0,21 0 16,-22 0-16,22 0 0,0 0 16,21-1-16,0 1 15,21 0 1,0 21-16,1-21 0,-1 21 0,21-21 15,-21 21-15</inkml:trace>
  <inkml:trace contextRef="#ctx0" brushRef="#br0" timeOffset="7915.76">1609 2265 0,'0'0'0,"0"21"31,0 21-31,0-20 16,0-1-16,-22 21 0,22 0 15,0 1-15,0 20 0,0-20 0,0-1 16,0 0-16,0 1 0,0-1 16,0 0-16,0 1 0,0-1 0,-21-21 15,21 21-15,0-20 16,-21-1-16,21 0 0,0 0 0,-21-21 15,21 21-15,0-42 32,0 0-32,0 0 15,0 0-15,0-22 0,0 22 16,21-21-16,-21-1 0,21 1 0,0 0 16,22-1-16,-22 1 0,0 0 15,0-1-15,22 1 0,-22 21 0,0 0 16,21 0-16,-21 21 0,1 0 15,-1 0-15,0 21 0,0-21 0,0 21 16,0 21-16,1-21 16,-22 22-16,0-1 0,0-21 0,0 22 15,0-1-15,0-21 0,0 21 16,0-20-16,0-1 0,-22 0 0,22 0 16,-21 0-16,21 0 0,-21-21 15,21 22-15,0-44 31,21 22-31,0-21 0,-21 0 16</inkml:trace>
  <inkml:trace contextRef="#ctx0" brushRef="#br0" timeOffset="8291.45">2138 2773 0,'0'0'0,"21"0"15,0 0-15,0 0 0,0-21 16,1 21-16,-1 0 0,0-21 16,0-1-16,0 22 0,0-21 0,22 0 15,-22 21-15,0-21 0,0 0 16,0 0-16,1-1 0,-22 1 0,0 0 16,0 0-16,-22 21 15,1 0-15,-21 0 16,21 0-16,-22 21 15,1-21-15,21 42 0,-21-20 0,-1-1 16,22 21-16,0 0 0,0-20 16,0 20-16,21-21 0,0 21 0,0-20 15,0-1-15,0 0 0,0 0 16,0 0-16,21 0 0,0-21 0,0 22 16,21-22-16,-20 0 0,-1 0 15,21 21-15,-21-21 0,22 0 0,-22 0 16,21 0-16,-21-21 0,22 21 15,-22-22-15,21 1 0,-21 0 16,0 0-16</inkml:trace>
  <inkml:trace contextRef="#ctx0" brushRef="#br0" timeOffset="8959.95">3598 2307 0,'0'0'0,"0"-21"0,-21 21 0,21-21 16,0 0-16,0 0 0,0-1 0,0 1 15,0 0-15,21 0 0,-21 0 16,21 0-16,-21-1 0,0 1 0,0 0 16,22 0-16,-22 0 0,21 21 15,-21-21-15,0 42 16,0 0 0,0 21-16,0 1 0,0-22 15,0 21-15,0 22 16,0-22-16,0 21 0,0-20 0,-21 20 15,21 1-15,-22-22 0,22 0 0,0 1 16,0-1-16,0 0 0,0 1 16,0-22-16,0 0 0,0 0 0,22 0 15,-1-21-15,0 0 0,0 0 16,0 0-16,0 0 0,1 0 16,20-21-16,-21 0 0,0 0 0,0 0 15,1 0-15,-1-1 16,0-20-16,0 21 0,0-21 0,0-1 0,1 22 15,-1-21-15,0-1 0,-21 22 16,21 0-16,0-21 0,-21 21 16,0 42-1,0 0-15,0 0 16,0 0-16,0 0 0,0 1 0,0 20 16,0-21-16,0 21 0,0-20 15,0-1-15,0 0 0,0 0 0,0 0 16,0 0-16,0 1 15,21-22-15,1 0 0,-1 0 16,0 0-16,0 0 0,0-22 16,0 1-16,1 0 15,-1 0-15,-21 0 0,0-22 0</inkml:trace>
  <inkml:trace contextRef="#ctx0" brushRef="#br0" timeOffset="9128.01">4381 2096 0,'0'0'0,"0"-22"0,-42 22 32,21 0-32,0 0 15,21 22 17,-21-22-17</inkml:trace>
  <inkml:trace contextRef="#ctx0" brushRef="#br0" timeOffset="9320.01">3429 2307 0,'0'0'0,"-21"21"0,0-21 31,42 0-15,21 0-16,-21 0 15,22 0-15,20 0 0,-21 0 0,22 0 16,-1-21-16,1 21 0,-22 0 16,22 0-16,-22-21 0,22 21 15</inkml:trace>
  <inkml:trace contextRef="#ctx0" brushRef="#br0" timeOffset="9991.48">4593 2265 0,'0'0'0,"0"21"16,0 0-16,0 0 16,0 1-16,0-1 0,0 21 15,0-21-15,0 0 0,0 1 16,0-1-16,0 21 0,0-21 16,-21 0-16,21 1 0,0-1 15,0 0-15,0 0 0,0 0 0,0 0 16,0 1-16,0-1 15,-21-21-15,0 0 16,21-21 0,-22-43-1,22 43-15,0 0 0,0 0 16,0-22-16,22 22 0,-1-21 0,0-1 16,0 1-16,0 21 0,0-21 15,1 20-15,20 1 0,-21 0 16,21 0-16,1 0 0,-1 0 15,-21 21-15,22 0 0,-1 0 0,-21 0 16,0 0-16,22 21 0,-22 0 0,0-21 16,0 21-16,0 0 0,0 0 15,-21 22-15,0-22 0,0 0 0,0 0 16,0 0-16,0 22 0,0-22 16,-21 0-16,0 0 0,0 0 0,0-21 15,0 22-15,21-1 0,-22-21 0,1 0 16,21-21 15,0-1-31,0 1 16,0 0-16,0 0 0,21 0 0,22 0 15,-22-22-15,0 22 0,21-21 0,-20 21 16,20-1-16,0 1 0,-21 0 16,22 0-16,-1 0 0,-21 21 0,22 0 15,-22 0-15,0 0 0,0 21 16,0 0-16,0 0 0,1 0 0,-22 1 15,0-1-15,0 21 0,0-21 0,0 0 16,0 1-16,0-1 0,0 21 16,0-21-16,-22-21 0,22 21 0,-21 1 15,21-1-15,-21-21 16,21 21-16,-21-21 16,21-21-1</inkml:trace>
  <inkml:trace contextRef="#ctx0" brushRef="#br0" timeOffset="10359.95">5651 2477 0,'0'0'0,"22"0"0,-1-22 16,0 22-16,0 0 0,0 0 0,0-21 15,1 21-15,-1-21 0,0 21 16,0-21-16,21 0 0,-20 21 0,-1-21 15,0-1-15,0 22 0,0-21 0,0 0 16,-21 0-16,0 0 0,0 0 16,-21 21-1,0 0-15,0 0 16,0 0-16,-22 0 0,22 0 0,0 21 16,-21 0-16,21 0 0,-1 0 0,-20 22 15,21-22-15,0 21 0,21-21 16,-21 0-16,21 22 0,-22-22 0,22 21 15,0-21-15,0 1 0,0-1 16,0 0-16,0 0 0,22 0 16,-1 0-16,0-21 0,0 22 0,0-22 15,0 0-15,22 0 0,-22 0 16,21 0-16,-21 0 0,22-22 0,-1 1 16,-21 21-16,22-21 0</inkml:trace>
  <inkml:trace contextRef="#ctx0" brushRef="#br0" timeOffset="10819.97">7387 1842 0,'0'0'0,"0"-22"0,-21 22 0,21-21 15,0 0-15,-21 21 16,0 42 15,21-20-31,0 20 16,0 0-16,0 1 0,-22-1 0,1 0 15,0 22-15,21-22 0,-21 0 0,0 22 16,0-22-16,-1 1 0,22-1 16,0 0-16,0 1 0,-21-22 0,21 21 15,0-21-15,0 0 0,0 1 16,21-22-16,1 21 0,-1-21 15,0 0-15,0 0 0,0 0 0,0 0 16,1 0-16,-1-21 16,0-1-16,0 1 0,-21 0 0,21 0 15</inkml:trace>
  <inkml:trace contextRef="#ctx0" brushRef="#br0" timeOffset="10998.99">7133 2265 0,'0'-21'32,"21"21"-32,0 0 15,22 0-15,-22 0 0,0-21 16,21 21-16,-20-22 0,20 22 16,0 0-16,1-21 0,-1 21 15,0 0-15,1-21 0</inkml:trace>
  <inkml:trace contextRef="#ctx0" brushRef="#br0" timeOffset="11542.92">8043 2286 0,'0'0'0,"0"21"0,21-21 0,1 0 31,-22-21-15,21 0-16,0 0 15,-21 0-15,0-1 0,0 1 16,0 0-16,0 0 16,0 0-16,0 0 0,-21 21 0,0-22 15,-1 22-15,1 0 0,0 0 16,-21 0-16,21 0 0,-22 0 0,22 0 16,-21 22-16,21 20 0,-22-21 0,22 0 15,0 22-15,0-22 0,0 21 16,-1 0-16,22-20 0,0 20 0,0-21 15,0 21-15,0-20 16,0-1-16,0 0 0,0 0 0,0 0 0,22-21 16,20 0-16,-21 0 0,0 0 15,22 0-15,-22 0 0,21 0 16,-21-21-16,22 21 0,-1-21 0,-21 0 16,0 0-16,22-22 0,-22 22 15,0 0-15,0-21 0,0 20 0,0-20 16,-21 21-16,0-21 0,0 20 0,0 1 15,0 0-15,0 0 0,0 0 16,0 42 15,-21 0-31,21 0 0,-21 0 0,21 1 16,0 20-16,-21-21 0,21 0 0,0 22 16,0-22-16,0 0 15,0 21-15,0-21 0,0 1 0,21-22 16,0 21-16,0 0 0,1-21 0,-1 0 15,0 0-15,0 0 0,0 0 16,0 0-16</inkml:trace>
  <inkml:trace contextRef="#ctx0" brushRef="#br0" timeOffset="12198.97">8742 1969 0,'0'0'0,"-21"63"0,-43 128 16,43-149-16,21 0 15,-21-21-15,21 22 0,-21-1 0,21-21 16,0 0-16,-22 1 0,22-1 15,-21-21-15,21-21 32,0-1-32,0 1 15,0 0-15,0 0 0,0 0 0,21-22 16,1 22-16,-1 0 0,0-21 16,0 21-16,0-22 0,0 22 0,22 0 15,-22 0-15,21 0 0,-21-1 0,1 22 16,20 0-16,-21 0 0,0 0 15,0 0-15,1 0 0,-1 0 0,0 0 16,-21 22-16,0-1 0,0 0 16,0 0-16,0 0 0,0 0 15,-21-21-15,0 22 0,-1-22 16,1 0-16,21 21 0,-21-21 16,0 0-16,0 0 0,0 0 0,-1 0 15,1 0-15,0 0 0,0 0 16,21-21-16,-21 21 15,21-22-15,-21 22 0,-1 0 16,1 0-16,0 0 16,0 0-16,21 22 15,-21-22-15,21 21 0,0 0 0,0 0 16,0 0-16,0 0 16,0 1-16,21-1 0,0 0 0,0-21 15,0 21-15,22 0 0,-22-21 16,21 21-16,1-21 0,-22 0 15,21 0-15,0 0 0,1 0 0,-22 0 16,21 0-16,-21 0 0,22 0 0,-22 0 16,0 0-16,21-21 0,-42 0 15,22 0-15</inkml:trace>
  <inkml:trace contextRef="#ctx0" brushRef="#br0" timeOffset="12500.01">8763 1566 0,'0'0'0,"-21"0"0,0 0 0,-1 0 15,22 22-15,-21-1 0,0 0 16,21 21-16,0 1 0,-21-1 0,0 0 15,21 1-15,-21 20 0,21-21 16,0 1-16,-22 20 0,22-20 0,0-1 16,0 0-16,0-21 0,0 22 15,0-22-15,0 21 0,0-21 0,22 1 16,-1-1-16,0-21 16,0 0-16,0 0 0,22 0 15,-22 0-15,0 0 0</inkml:trace>
  <inkml:trace contextRef="#ctx0" brushRef="#br0" timeOffset="12899.97">9271 2223 0,'21'0'0,"0"0"15,0 0 1,1 0-16,-1 0 0,0 0 0,0 0 16,0 0-16,0-22 0,1 22 0,-1 0 15,0-21-15,0 21 0,0-21 16,-21 0-16,0 0 0,0 0 16,-21 21-1,-21 0-15,21 0 16,-1 0-16,1 0 0,0 0 0,-21 0 15,21 21-15,-1 0 16,1 0-16,-21 0 0,21 0 0,0 1 16,21 20-16,-22-21 0,22 0 0,0 0 15,0 1-15,0-1 0,0 21 16,0-21-16,22 0 0,-1 1 16,0-22-16,0 0 0,0 0 15,0 0-15,22 0 0,-22 0 0,0 0 16,21 0-16,-20 0 0,20-22 0,0 1 15</inkml:trace>
  <inkml:trace contextRef="#ctx0" brushRef="#br0" timeOffset="13331.04">9927 2032 0,'-42'85'16,"21"-64"-16,21 21 15,0-21-15,-22 1 0,22 20 0,0-21 16,-21 0-16,21 0 0,0 1 16,0-1-16,0 0 0,0 0 0,0 0 15,0 0-15,0-42 47,0 0-47,0 0 16,0 0-16,0 0 0,0-1 0,0 1 15,0-21-15,21 0 0,1 20 0,20-20 16,-21 0-16,21-1 0,1 22 16,-1-21-16,0 21 0,1 0 0,-1 21 15,0 0-15,1 0 0,-1 0 16,0 0-16,1 21 0,-22 0 0,21 0 16,-21 0-16,22 22 0,-22-22 0,-21 21 15,21 0-15,-21-20 0,0 20 16,0-21-16,0 21 0,0-20 0,0 20 15,-21-21-15,0 0 0,21 22 0,-21-43 16,-1 21-16,22 0 16,-21-21-1</inkml:trace>
  <inkml:trace contextRef="#ctx0" brushRef="#br0" timeOffset="13863.85">12255 1312 0,'0'0'0,"-21"0"0,-42 106 31,63-63-15,0 20-16,-21 1 0,-1-1 0,22 1 15,-21-1-15,0 1 0,0-1 0,0 1 16,0-22-16,-1 21 0,1-20 15,0-1-15,0-21 0,0 22 0,21-22 0,0 0 16,-21 0-16,21 0 16,0 0-16,21-21 15,0 0-15,0 0 16,0-21-16,0 0 0,1 0 16,-1 0-16,0 0 0,21-22 0</inkml:trace>
  <inkml:trace contextRef="#ctx0" brushRef="#br0" timeOffset="14195.42">12404 1820 0,'0'22'16,"0"-1"-16,0 21 15,0 0-15,0-20 0,-22 20 0,22 0 16,-21 1-16,21-22 0,0 21 16,0-21-16,0 22 0,0-22 0,0 0 15,0 0-15,0 0 0,0 0 16,21-21-16,1 22 0,-1-22 0,21 0 15,-21 0-15,0 0 0,1 0 0,20 0 16,-21-22-16,0 1 0,22 0 16,-22 21-16,0-21 0,0-21 0,-21 20 15,0 1-15,0-21 0,0 21 0,0-22 16,0 1-16,0 21 0,-21 0 16,0-22-16,0 22 0,-22 0 0,22 0 15,0 21-15,-21 0 16,20-21-16,-20 21 0,0 0 0,21 0 15,-1 0-15,-20 0 0,21 0 0,0 0 16,0 0-16,-1 0 0,1 0 16,21-21-16,-21 21 0</inkml:trace>
  <inkml:trace contextRef="#ctx0" brushRef="#br0" timeOffset="14404.02">11811 1736 0,'0'0'0,"-21"0"16,21-21 0,21 21-16,0 0 15,0-22-15,22 22 0,-1 0 0,0 0 16,1-21-16,20 21 0,-21 0 16,22 0-16,-1-21 0,-20 21 0,20-21 15,1 21-15,-22 0 0,0 0 0,22-21 16,-22 21-16,1 0 0,-1-21 15,-21 21-15</inkml:trace>
  <inkml:trace contextRef="#ctx0" brushRef="#br0" timeOffset="14879.71">14584 1566 0,'0'0'0,"0"-63"15,21 21-15,0 20 16,-21-20-16,0 21 0,21-21 0,-21 20 16,0 1-16,21-21 0,-21 21 15,0 0-15,-21 42 16,0 0 0,0 21-16,0-21 0,0 22 15,-1-1-15,1 22 0,0-1 0,-21 1 16,21-1-16,-1 1 0,1-1 15,0 1-15,0-1 0,21 1 0,0-22 16,0 0-16,0 1 0,0-1 16,0-21-16,0 0 0,0 22 15,21-43-15,0 21 0,-21 0 0,21-21 16,1 0-16,-1 0 0,21 0 16,-21 0-16,0 0 0,1-21 0,-1 0 15,0 21-15,0-22 0,0 1 0</inkml:trace>
  <inkml:trace contextRef="#ctx0" brushRef="#br0" timeOffset="16059.94">14393 1566 0,'0'0'0,"0"-21"15,0 0 1,0 0 0,-21 21-16,0 0 0,0-21 0,0 21 15,-1-21-15,-20 21 0,21 0 0,-21 0 16,-1 0-16,22 0 0,-21 0 15,-1 21-15,22 0 0,-21 0 0,21 0 16,-22 0-16,22 22 0,0-1 16,0-21-16,0 22 0,0-1 0,21 0 15,0 1-15,0-22 0,0 0 16,0 0-16,0 21 0,21-42 0,0 22 16,21-22-16,-21 0 0,22 0 15,-22 0-15,21 0 0,1 0 16,-1 0-16,0-22 0,1 1 0,-1 0 15,0 0-15,1 0 0,-1 0 16,-21-22-16,21 22 0,-20 0 0,-1-21 16,0-1-16,-21 22 0,0-21 15,21-1-15,-21 22 0,21-21 0,-21 21 16,0-22-16,0 22 0,0 0 0,0 0 16,0 42 15,0 0-16,0 22-15,0-22 0,-21 21 0,21 0 0,-21 22 16,21-22-16,-21 22 0,21-1 16,0 22-16,-21-22 0,21 1 15,-22-1-15,22 1 0,0 21 0,0-22 16,-21 22-16,21-22 0,0 1 0,-21 20 16,21-20-16,0-1 0,0 1 15,0-1-15,0-20 0,0 20 0,0-20 16,0 20-16,0-21 0,0 1 15,0-1-15,0 0 0,0-20 0,0-1 16,-21 0-16,21 0 0,-21 0 0,0-21 16,-1 0-16,1 0 15,0 0-15,0 0 0,-21-21 16,20 0-16,-20 0 0,21 0 0,-21-1 16,-1 1-16,22-21 0,-21 21 0,21 0 15,-22-22-15,22 22 0,21 0 16,-21-21-16,21 20 0,-21 1 0,21-21 15,0 21-15,0-22 0,0 22 16,0-21-16,21 0 0,0-1 0,0 1 16,22 0-16</inkml:trace>
  <inkml:trace contextRef="#ctx0" brushRef="#br0" timeOffset="16426.97">14817 1926 0,'21'0'0,"-42"0"0,63 0 0,-42-21 15,21 0-15,0 0 16,0 21-16,1-21 0,-1-1 0,0 1 16,21 21-16,-21-21 0,1 0 0,-1 0 15,0 0-15,0-1 0,0 1 16,-21 0-16,0 0 0,0 0 0,-21 21 15,0 0-15,-21 0 16,20 0-16,-20 21 0,21 0 16,-21 0-16,20 22 0,-20-1 0,21 0 15,0 1-15,0-1 0,-1-21 16,1 21-16,21 1 0,0-22 0,0 21 16,0-21-16,0 1 0,0-1 15,0 0-15,21 0 0,1-21 0,-1 0 16,0 21-16,21-21 0,1 0 0,-1 0 15,0 0-15,1-21 0,20 0 16,1 0-16,-22 0 0,21-1 0</inkml:trace>
  <inkml:trace contextRef="#ctx0" brushRef="#br0" timeOffset="16707.81">15896 1376 0,'0'0'0,"0"-42"16,0-43-1,-21 85 1,0 21-16,0-21 0,-1 42 0,22-20 16,-21 20-16,0 0 0,0 1 15,0-1-15,0 21 0,21-20 0,-22 20 16,1 1-16,0-22 0,21 22 0,0-22 16,-21 0-16,21 1 0,0-1 15,0 0-15,0-21 0,0 1 16,0-1-16,0 0 0,21 0 0,0-21 15,0 0-15,1 0 16,-1 0-16,0 0 0,0 0 0,0-21 16,22 21-16,-22-21 0,0-22 15,0 22-15,-21 0 0,21-21 0</inkml:trace>
  <inkml:trace contextRef="#ctx0" brushRef="#br0" timeOffset="16875.41">15557 1630 0,'0'0'0,"-42"0"16,63 0-1,22 21-15,-22-21 16,0 0-16,21 0 0,-21 0 0,22 0 16,-1 0-16,0 0 0,1 0 15,20 0-15,-20-21 0</inkml:trace>
  <inkml:trace contextRef="#ctx0" brushRef="#br0" timeOffset="17299.96">17992 1334 0,'0'0'15,"0"-22"-15,0-20 0,0 21 16,-22 0-16,22 0 0,-21 21 15,0 0-15,0 21 16,0 21-16,0-21 0,21 22 16,-22-1-16,1 0 0,0 1 0,0 20 15,21 1-15,-21-22 0,0 21 16,-1 1-16,22-22 0,0 1 0,-21-1 16,21 0-16,-21 1 0,21-1 15,0-21-15,0 0 0,0 0 16,0 1-16,0-1 0,-21-21 15,0 0 1,0 0-16,-1 0 0</inkml:trace>
  <inkml:trace contextRef="#ctx0" brushRef="#br0" timeOffset="17926.95">16827 1778 0,'0'0'0,"-21"0"0,21-21 16,21 21-1,1 0-15,-1 0 0,21 0 0,0 0 16,1 0-16,20 0 0,1 0 16,-1 0-16,22 0 0,0-21 0,20 21 15,-20-21-15,0 21 0,-1-22 16,22 1-16,-21 0 0,21 0 0,-22 0 16,1 0-16,0-22 0,-22 22 15,1-21-15,-22-1 0,0 22 16,1-21-16,-22 0 0,-21-1 0,0 1 15,0 21-15,0-22 0,-21 22 16,0 0-16,-1 21 0,1 0 0,-21 0 16,21 0-16,-22 21 0,22 0 15,-21 1-15,21 20 0,0 0 0,-22 22 16,22-22-16,0 22 0,21-22 16,-21 21-16,0 1 0,21-22 0,-22 22 15,22-22-15,0 0 16,-21 22-16,21-43 0,-21 21 0,21 1 15,-21-22-15,21 0 0,0 0 0,0 0 16,-21 1-16,0-1 16,21-42 15,0-1-31,0 1 0,0-21 16,0 21-16,0 0 0,21-22 15,0 1-15,21 21 0,-21-22 0,22 1 16,-22 0-16,21 21 0,1-22 15,-1 22-15,0 21 0,1 0 0,-1 0 16,-21 0-16,21 0 0,-20 21 16,-1 0-16,0 1 0,-21 20 15,0-21-15,0 21 0,0 1 0,0-22 16,0 21-16,0-21 0,0 1 16,0-1-16,-21 21 0,21-21 15,-21 0-15,21 1 16,-22-22-16,44-22 31</inkml:trace>
  <inkml:trace contextRef="#ctx0" brushRef="#br0" timeOffset="18283.47">18732 1820 0,'0'-21'15,"22"21"-15,-1 0 16,-21-21-16,21 0 0,0 21 16,0-21-16,0 21 0,1-21 0,-1-1 15,0 1-15,0 21 0,0-21 16,0 0-16,1 0 0,-22 0 0,0-1 16,-22 22-1,1 22 1,-21-22-16,21 42 0,0-21 15,-22 0-15,22 22 0,-21-22 16,21 21-16,-1-21 0,1 22 0,0-22 16,21 21-16,0-21 0,0 0 15,0 1-15,0-1 0,0 0 0,0 0 16,21-21-16,0 21 0,1-21 0,-1 0 16,21 0-16,-21 0 0,0 0 15,22 0-15,-22 0 0,0 0 0,21 0 16,-20 0-16,-1 0 0,0-21 15,0 0-15,0 21 0</inkml:trace>
  <inkml:trace contextRef="#ctx0" brushRef="#br0" timeOffset="18884.02">20151 1715 0,'0'0'0,"-22"-22"0,1 1 16,0 0-16,0 0 0,0 0 0,21 0 16,0-1-16,0 1 0,0 0 15,0-21-15,0 21 0,21-1 0,0 22 16,0-21-16,0 0 0,22 21 16,-1 0-16,0 0 0,1 0 0,-1 0 15,0 0-15,1 21 0,-1 22 0,0-22 16,1 21-16,-1 0 15,-21 22-15,0-22 0,1 22 0,-22-22 16,0 22-16,0-22 0,0 0 16,0 1-16,-22-1 0,1-21 0,0 21 15,0-20-15,0-1 0,0-21 16,-1 21-16,1-21 0,0 0 16,0 0-16,21-21 15,0 0-15,0-1 0,0 1 16,0 0-16,0 0 0,21 0 0,0-22 15,0 22-15,1-21 16,-1 0-16,0-1 0,21 1 0,1 0 16,-22 20-16,21-20 0,0 0 0,-20 21 15,20-1-15,-21 1 0,0 0 16,0 0-16,1 21 0,-1 0 0,-21 21 31,0 0-31,0 0 16</inkml:trace>
  <inkml:trace contextRef="#ctx0" brushRef="#br0" timeOffset="19223.97">21018 1905 0,'0'0'0,"22"0"0,20 0 16,-21 0 0,0 0-16,0 0 15,1-21-15,-1 0 0,0 21 16,0-21-16,0-1 0,0 1 0,1 0 15,-1 0-15,0 0 0,-21 0 0,21-1 16,-21 1-16,0 0 0,0 0 16,0 0-16,-21 21 15,0 0-15,0 0 0,-1 21 16,-20 0-16,21 0 0,0 0 0,-22 22 16,22-22-16,0 21 0,0-21 15,0 22-15,21-22 0,0 21 0,-21-21 16,21 22-16,0-22 15,0 0-15,0 0 0,0 0 0,0 1 16,21-1-16,0-21 0,0 0 16,0 0-16,0 0 0,22 0 15,-22 0-15,21 0 0,1 0 0,-1 0 16,0-21-16,22 21 0</inkml:trace>
  <inkml:trace contextRef="#ctx0" brushRef="#br0" timeOffset="19599.93">22034 1588 0,'0'0'0,"-21"0"0,-63 0 15,62 0-15,1 0 16,-21 21-16,21-21 0,21 21 0,0 0 16,0 0-16,0 0 15,0 1-15,0-1 0,21 0 16,0 0-16,21 0 15,-20 0-15,-1-21 0,0 22 0,0-1 16,0-21-16,-21 21 0,21 0 16,1-21-16,-22 21 0,0 0 0,0 1 15,0-1-15,0 0 16,-22-21-16,22 21 16,-21-21-16,-21 0 0,21 21 0,0-21 15,-22 0-15,22 0 0,-21 0 16,21 0-16,-22 0 0,22 0 0,0 0 15,0 0-15,0 0 16,21-21 0,21 0-1,-21 0-15,21 21 0,0-21 16,0-1-16,22 22 0,-22-21 0</inkml:trace>
  <inkml:trace contextRef="#ctx0" brushRef="#br0" timeOffset="19959.93">22415 1545 0,'0'0'0,"-21"0"31,21 21-15,-21 22-16,0-22 0,21 21 0,0 1 15,0-1-15,0 0 0,-21 22 0,21-1 16,0 1-16,-21-1 0,21 1 15,0-1-15,-22 1 0,22 20 0,0-20 16,0 21-16,-21-22 16,21 22-16,-21-22 0,21 22 0,0-22 15,0 1-15,-21-1 0,21 1 0,-21-22 16,0 22-16,21-1 0,-22-20 16,22 20-16,-21-21 0,0 1 0,21-1 15,0-21-15,0 22 0,0-22 0,-21-21 16,21 21-16,0-42 31,0 0-31,0-1 0,0 1 16,0-21-16,21 0 0,-21-1 15,21 1-15,0 0 0,-21-22 0</inkml:trace>
  <inkml:trace contextRef="#ctx0" brushRef="#br0" timeOffset="20287.93">22288 1884 0,'-21'-42'16,"42"84"-16,-42-127 0,21 22 0,0 20 15,0 22-15,0 0 16,0 0-16,21 0 0,1 0 0,-1 21 16,21-22-16,-21 22 0,22 0 0,-22 0 15,0 0-15,21 0 0,-21 0 16,22 22-16,-22-22 0,0 21 0,0 0 15,-21 21-15,0-21 0,0 22 16,0-1-16,0-21 0,0 22 0,-21-1 16,0-21-16,-21 21 0,20-20 15,-20-1-15,21 0 0,-21 0 0,20 0 16,1 0-16,-21-21 0,21 0 16,0 22-16,-1-22 0,44 0 46,-1 0-46,0 0 0,21-22 0</inkml:trace>
  <inkml:trace contextRef="#ctx0" brushRef="#br0" timeOffset="21035.92">23135 1693 0,'0'0'0,"-21"0"31,0 0-31,0 0 16,-1 22-16,1-1 0,0 0 16,0 0-16,0 0 0,0 22 0,-1-22 15,22 0-15,0 0 0,0 21 16,0-20-16,0-1 0,0 0 16,0 0-16,22 0 0,-1-21 0,0 21 15,0-21-15,0 22 16,0-22-16,1 0 0,-1 0 15,-21-22-15,0 1 16,0 0-16,0 0 0,0 0 16,0 0-16,0-22 0,0 22 15,0-21-15,0 21 0,0-22 0,0 22 16,0-21-16,0 21 0,21-1 16,0-20-16,0 21 0,0 0 0,1 0 15,-1 21-15,0-22 0,21 22 16,-21 0-16,1 0 0,20 0 15,-21 0-15,0 22 0,0-1 0,1 0 16,-1 21-16,-21-21 0,0 22 16,0-22-16,0 21 0,0-21 0,0 22 15,0-22-15,0 0 0,0 21 16,0-20-16,0-1 0,0 0 0,0 0 16,0 0-16,0 0 15,0-42 32,21 0-47,0 0 0,0 0 16,0 0-16,1-22 0,-1 1 15,0 21-15,0-22 0,21 22 0,-20-21 16,20 0-16,-21 20 0,21 1 16,-20 0-16,20 0 0,0 0 0,-21 21 15,22 0-15,-22 0 0,21 0 16,-21 21-16,1 0 0,-22 0 0,0 0 15,21 22-15,-21-22 0,0 21 16,0-21-16,0 22 0,0-22 0,-21 21 16,-1-21-16,22 1 0,-21-1 0,0 0 15,0 0-15,21 0 0,-21 0 16,0 1-16,-1-22 16,44 0 30,-1 0-46,0-22 0,0 22 0</inkml:trace>
  <inkml:trace contextRef="#ctx0" brushRef="#br0" timeOffset="21499.18">24511 1672 0,'0'0'0,"0"-21"0,0-21 16,0 21-1,-21 21-15,0 0 16,-1 0-16,1 21 16,0 0-16,0-21 0,0 21 0,0 0 15,-1 0-15,1 1 0,0-1 16,21 0-16,0 0 0,-21-21 0,21 21 16,0 0-16,0 1 0,0-1 15,21-21-15,-21 21 16,21-21-16,0 0 0,1 0 15,-1 0-15,0 21 0,0-21 0,0 0 16,0 0-16,1 0 16,-1 21-16,0 0 0,0-21 0,-21 22 15,0-1-15,0 0 16,0 0-16,0 0 16,-21-21-16,0 21 0,0 1 0,-1-22 15,1 0-15,0 0 0,0 21 16,0-21-16,-22 0 0,22 0 0,0 0 15,0 0-15,0 0 0,0 0 0,-1 0 16,1 0-16,0 0 16,21-21-16,-21 21 15,21-22-15,0 1 32,21 21-32,0 0 0,0 0 15,1-21-15,-1 0 0</inkml:trace>
  <inkml:trace contextRef="#ctx0" brushRef="#br0" timeOffset="21859.52">24680 1990 0,'85'0'31,"-64"-21"-31,21 21 0,-20 0 16,20-22-16,-21 1 0,21 21 0,1-21 15,-22 0-15,21 0 0,-21 21 16,1-21-16,-22-1 0,0 1 16,0 0-1,-22 21-15,1 0 0,-21 0 16,21 0-16,0 0 0,-22 21 16,22-21-16,0 21 0,0 1 0,0-1 15,-1 0-15,22 0 0,0 0 16,-21-21-16,21 21 0,0 1 0,0-1 15,0 0-15,0 0 0,21 0 16,1-21 0,-1 0-16,0 21 0,21-21 15,-21 0-15,1 0 0,-1 0 16,0 0-16,21 0 0,-21-21 0,1 0 16,-1 0-16,0 0 0</inkml:trace>
  <inkml:trace contextRef="#ctx0" brushRef="#br0" timeOffset="22284.09">26543 1334 0,'0'0'16</inkml:trace>
  <inkml:trace contextRef="#ctx0" brushRef="#br0" timeOffset="23059.43">26458 1482 0,'0'0'0,"21"0"15,1-21 1,-22-1 0,0 1-16,0 0 15,0 0-15,0 0 16,0 0-16,0-1 0,0 1 15,0 0-15,0 0 16,-22 21 15,22 21-31,-21 0 0,0 22 16,21-1-16,-21 0 0,0 22 0,0-1 16,-22 22-16,1-22 0,21 43 15,-22-21-15,1 0 0,0 20 16,-1-20-16,22 0 0,-21-1 0,21 22 15,-22-21-15,22-22 0,0 22 0,21 0 16,0-22-16,-21 1 0,21-1 16,0-20-16,0-1 0,0 21 15,0-41-15,21 20 0,0 0 0,0-21 16,1 1-16,-1-1 0,0-21 0,0 0 16,0 0-16,0 0 0,22 0 15,-22 0-15,0-21 0,0-1 0,0 1 16,1 0-16,-1-21 0,0 21 0,0-22 15,0 1-15,0 0 0,-21-22 16,0 22-16,22-22 0,-22 1 0,0-1 16,0-20-16,0 20 0,0 1 15,-22-1-15,1 22 0,0-1 0,0 1 16,-21 0-16,-1 21 0,22-1 16,-21 1-16,-1 0 0,22 21 15,-21-21-15,21 21 0,0 0 16,42 0-1,0-21 1,0 21-16,0 0 0,0 0 0,22-21 16</inkml:trace>
  <inkml:trace contextRef="#ctx0" brushRef="#br0" timeOffset="23450.96">26416 1820 0,'0'0'0,"0"-21"15,0-85 1,21 85-16,-21 0 16,21 0-16,0 21 0,1 0 15,-1 0-15,0 0 0,21 0 0,-21 0 16,22 0-16,-22 21 0,0 0 16,21 22-16,-20-22 0,-1 21 0,-21 0 15,0 1-15,21-1 0,-21-21 16,0 22-16,0-1 0,0-21 0,0 0 15,-21 0-15,0 1 0,21-1 16,-22-21-16,1 0 0,21 21 0,-21-21 16,0 0-16,21-21 15,0 0 1,0-1-16,0 1 16,0 0-16,0 0 0,0 0 15,21-22-15,0 22 0,22-21 0,-22 21 16,0-22-16,21 1 0,1 0 15,-22 21-15,21-22 0,0 22 0,-20 0 16,20 0-16,-21 21 0,0 0 16,22-21-16,-22 21 0,0 0 0,0 0 15</inkml:trace>
  <inkml:trace contextRef="#ctx0" brushRef="#br0" timeOffset="24311.19">27368 1651 0,'0'64'15,"0"-43"-15,-21 0 16,21 21-16,-21-21 16,0 1-16,0-1 0,0 0 0,21 0 15,0 0-15,0 0 0,0 1 0,0-1 16,0 0-16,0 0 16,21-21-16,0 0 0,0 21 0,0-21 15,0 0 1,1 0-16,-1 0 0,0 0 0,0-21 15,-21 0-15,0 0 16,0 0-16,0-1 0,0-20 16,0 21-16,0 0 0,0-22 15,0 1-15,0 21 0,0-21 0,0 20 16,0 1-16,0-21 0,21 42 16,0-21-16,1 0 0,-1 21 0,0 0 15,0 0-15,0 0 0,0 0 16,22 21-16,-22-21 0,0 21 0,0 0 15,0 21-15,1-20 0,-1 20 16,-21 0-16,21-21 0,-21 22 16,0-22-16,0 21 0,0-21 0,0 22 15,-21-22-15,0 0 0,-1 0 16,1-21-16,0 21 16,0-21-16,0 0 15,0 0-15,21-21 16,0 0-1,0 0-15,0 0 0,0 0 0,21-22 16,0 22-16,0 0 16,0-21-16,22 20 0,-1-20 0,-21 21 15,21-21-15,1 20 0,-1 1 16,0 0-16,1 0 0,-1 21 0,-21 0 16,22 0-16,-22 21 15,0-21-15,0 21 0,-21 22 0,21-22 16,-21 0-16,0 21 0,0-21 15,0 1-15,0-1 0,0 0 0,0 21 16,0-21-16,-21 1 16,21-1-16,-21 0 0,0-21 0,21 21 15,-21-21-15,-1 0 16,1 0 0,21-21-16,0 0 15,0 0-15,0-1 16,0 1-16,0 0 0,21-21 0,1-1 15,20 22-15,-21-21 0,21 0 16,1-1-16,-1 1 0,0 21 0,1 0 16,-1-1-16,0 1 0,1 21 15,-1 0-15,-21 0 0,22 0 0,-22 21 16,0 22-16,0-22 0,-21 21 16,0 1-16,0-22 0,0 21 0,0 0 15,0 1-15,-21-22 0,0 21 16,21-21-16,-21 1 0,-1-1 0,1 0 15,21 0-15,0 0 0,-21-21 16,0 0 0</inkml:trace>
  <inkml:trace contextRef="#ctx0" brushRef="#br0" timeOffset="24695.75">29760 1355 0,'0'0'0,"0"-21"15,0-1 1,-21 22-16,21 22 16,-21-22-16,0 42 15,0-21-15,21 0 0,-22 22 0,1-1 16,0 0-16,21 1 0,-21-1 16,0 21-16,21-20 0,-21-1 0,21 0 15,0-20-15,-22 20 16,22 0-16,0-21 0,-21 1 0,21-1 15,0 0-15,0 0 0,0 0 0,0 0 16,0 1 0</inkml:trace>
  <inkml:trace contextRef="#ctx0" brushRef="#br0" timeOffset="25351.95">29295 1693 0,'0'0'0,"-22"0"16,44 0-1,20 0-15,0 0 0,1 0 16,-1 0-16,0 0 0,22 22 0,-1-22 16,1 0-16,-1 0 0,22 0 15,-22 0-15,22 0 0,-21-22 0,-1 1 16,1 0-16,-1 0 0,-21-21 15,22 20-15,-43-20 0,0 21 0,0-21 16,-21 20-16,0-20 0,0 21 16,0 0-16,0 0 0,0-1 15,-21 22-15,0 0 0,-21 0 16,21 0-16,-1 22 0,1-1 16,0 0-16,-21 21 0,21-21 15,-1 22-15,1-1 0,0 0 0,0 22 16,0-22-16,0 1 0,-1-1 15,1 0-15,0 1 0,0-1 0,0 0 16,21 1-16,0-22 0,-21 0 16,21 0-16,-22 0 0,22 0 0,0 1 15,0-1 1,0-42 0,0-1-1,0 1-15,0 0 0,0 0 16,0 0-16,22-22 0,-1 1 0,0 21 15,21-21-15,1-1 0,-1-20 16,0 20-16,22 22 0,-22-21 0,22 21 16,-22 0-16,21-1 0,-20 22 15,-1 0-15,0 0 0,-20 0 0,20 0 16,-21 22-16,0-1 0,0 21 16,-21-21-16,0 22 0,0-1 0,0 0 15,0 1-15,0-22 0,-21 21 16,21 0-16,-21-20 0,0-1 0,0 0 15,0 0-15,-1 0 0,22 0 16,-21-21-16,21 22 0,-21-22 16,42 0 15,0 0-31,1-22 16</inkml:trace>
  <inkml:trace contextRef="#ctx0" brushRef="#br0" timeOffset="25683.98">30882 1884 0,'0'0'0,"64"-21"16,-43 0 0,0 21-16,0-22 0,0 1 15,22 21-15,-22-21 0,0 0 0,0 0 16,0 0-16,0 21 0,1-22 15,-22 1-15,0 0 0,0 0 16,-22 21-16,-20 0 16,21 0-16,-21 21 0,-1 0 0,1 0 15,0 1-15,20 20 0,-20-21 16,21 0-16,0 22 0,0-22 0,-1 21 16,22-21-16,0 0 0,0 1 15,0-1-15,0 0 0,0 0 16,22 0-16,-1 0 0,21 1 15,-21-22-15,43 21 0,-22-21 0,22 0 16,-22 0-16,21 0 0,-20 0 16,-1 0-16</inkml:trace>
  <inkml:trace contextRef="#ctx0" brushRef="#br0" timeOffset="26979.97">5207 3514 0,'21'0'0,"0"0"16,0 0-16,1-21 0,-1-1 15,0 1-15,-21 0 0,21 0 16,0 0-16,0 0 0,1-1 0,-1 1 16,0-21-16,-21 21 0,0 0 0,0-1 15,0 1-15,0 0 16,0 0-16,-21 0 0,0 0 0,-22 21 15,22 0-15,-21 0 0,-1 0 0,22 0 16,-21 0-16,0 0 0,-1 0 16,22 21-16,-21 0 0,-1 0 0,22 0 15,-21 0-15,21 1 0,21 20 16,0-21-16,0 21 0,0-20 0,0 20 16,21-21-16,21 0 0,-21 22 0,22-22 15,-1 21-15,-21-21 0,22 0 16,-1 1-16,0 20 0,1-21 0,-1 0 15,0 0-15,-21 22 0,1-22 16,-1 0-16,0 0 0,-21 0 16,0 1-16,0-1 0,-21-21 0,0 21 15,-22 0-15,1-21 0,0 0 0,-22 21 16,1-21-16,20 0 0,-20 0 16,-22 0-16,22 0 0,-1-21 0,1 0 15,-1 21-15,1-21 0,20 0 16,1-1-16,0-20 0,-1 21 0,1 0 15,21-22-15,0 22 0,21-21 0,0 21 16,0 0-16,0-1 0,21 1 16,0 0-16,0 0 0,21 0 0,1 21 15,20 0-15,-20-21 0,20 21 16,-21-22-16,22 22 0,-22 0 16,22 0-16</inkml:trace>
  <inkml:trace contextRef="#ctx0" brushRef="#br0" timeOffset="27315.97">5609 3704 0,'0'0'0,"21"0"0,0 0 16,1 0-16,-1 0 16,0-21-16,0 0 15,0 21-15,-21-21 0,21 0 16,1-1-16,-22 1 0,0 0 15,0 0 1,-22 21-16,1 0 16,0 0-16,0 0 0,-21 0 0,20 21 15,1 0-15,0 0 0,0 1 16,21-1-16,-21 0 0,21 21 0,-21-21 16,21 1-16,-22-1 0,22 21 15,0-21-15,0 0 0,0 1 16,22-22-16,-1 0 0,0 21 0,0-21 15,0 0-15,22 0 0,-22 0 16,0 0-16,21 0 0,-21-21 16,1 21-16,-1-22 0,21 1 0</inkml:trace>
  <inkml:trace contextRef="#ctx0" brushRef="#br0" timeOffset="27675.25">5948 3620 0,'0'0'0,"0"-85"16,0 64-1,21 0-15,-21-1 0,21 1 0,0 0 16,0 21-16,1 0 0,-1 0 16,0 0-16,0 0 0,21 0 0,-20 21 15,-1 0-15,21 1 0,-21-1 16,0 0-16,22 21 0,-22-21 16,0 1-16,0 20 0,-21-21 0,0 0 15,0 22-15,0-22 0,0 0 16,0 0-16,0 0 0,0 0 15,-21-21-15,0 0 0,0 0 16,0 0 0,21-21-16,0 0 15,-22 0-15,22 0 0,0 0 16,0-22-16,0 22 0,0 0 16,0 0-16,0 0 0,0-22 0,22 22 15,-1 0-15,0 0 0,0 0 16,0-1-16,0 1 0,1 0 15,-1 21-15,0-21 0,21 0 0,-21 21 16,1 0-16,-1-21 0</inkml:trace>
  <inkml:trace contextRef="#ctx0" brushRef="#br0" timeOffset="28051.96">6837 3323 0,'0'0'0,"0"21"31,0 1-31,0-1 0,0 0 16,0 0-16,0 0 0,0 22 16,0-22-16,0 21 0,21-21 15,-21 22-15,0-22 0,21 0 0,-21 21 16,0-21-16,21 1 0,-21-1 0,21 0 16,1 0-16,-22 0 0,0 0 15,21-21-15,0 0 0,-21 22 0,21-22 16,0 0-16,0 0 15,-21-22-15,0 1 16,22 0-16,-22 0 0,21 0 16,-21 0-16,21-1 0,-21 1 0,21-21 15,-21 21-15,0-22 0,21 1 16,0 21-16,-21-21 0,22 20 16,-22 1-16,21 0 0,-21 0 0,21 0 15,0 21 1,0 0-16,0 0 15,-21 21-15,0 0 16,22 0-16</inkml:trace>
  <inkml:trace contextRef="#ctx0" brushRef="#br0" timeOffset="28379.16">7408 3641 0,'21'0'16,"1"0"-16,-1 0 15,0 0-15,0 0 0,-21-21 16,21 21-16,0-22 0,1 1 0,-1 0 16,0 21-16,0-21 0,0 0 15,0 0-15,-21-1 0,22 1 0,-22 0 16,0 0-16,0 0 0,0 0 16,-22 21-16,-20 0 15,21 0-15,0 0 0,0 21 0,-22 0 16,22 0-16,0 0 0,0 22 15,0-22-15,-1 21 0,22-21 0,0 0 16,-21 22-16,21-22 0,0 0 16,0 0-16,0 0 0,0 1 15,21-22-15,-21 21 0,22-21 0,-1 0 16,0 0-16,0 0 0,0 0 0,22 0 16,-22 0-16,0 0 0,21 0 15,-21-21-15,1 21 0,-1-22 0</inkml:trace>
  <inkml:trace contextRef="#ctx0" brushRef="#br0" timeOffset="28782.91">7959 3450 0,'0'0'0,"0"-21"0,0 0 16,0 0-16,21 0 0,-21-1 16,21 22-16,0 0 0,-21-21 15,21 21-15,0 0 16,1 0-16,-1 21 0,0-21 0,0 22 15,0-1-15,0 0 0,1 21 0,-1-21 16,0 1-16,0 20 0,0-21 16,0 21-16,-21-20 0,0-1 0,0 21 15,0-21-15,0 0 0,0 1 0,0-1 16,0 0-16,-21 0 0,0 0 16,0-21-16,0 0 15,21-21 1,0 0-1,0 0-15,0 0 0,0-1 0,0 1 16,21 0-16,-21 0 0,21-21 0,0-1 16,0 22-16,1-21 0,-1-1 15,0 22-15,0-21 0,0 21 0,0 0 16,1-1-16,20 1 0,-21 21 0,0 0 16,0 0-16,1 0 0,-1 0 15,0 0-15,0 0 0,0 0 0,-21 21 16,21-21-16,-21 22 0,22-1 15</inkml:trace>
  <inkml:trace contextRef="#ctx0" brushRef="#br0" timeOffset="28999.3">9250 3768 0,'0'21'32,"-21"-21"-17,21 21-15,-22-21 16,1 0 0</inkml:trace>
  <inkml:trace contextRef="#ctx0" brushRef="#br0" timeOffset="45767.44">444 5228 0,'0'0'0,"-21"-21"16,0 21-16,0 0 15,21 21-15,0 0 16,0 1-16,0-1 0,0 21 0,0 22 16,0-22-16,0 21 0,0 22 15,0-21-15,0 20 0,0 1 16,0-22-16,0 22 0,0-21 15,-21 20-15,21-20 0,-21-1 16,-1 1-16,22-1 0,0 1 0,0-22 16,-21 0-16,21 1 0,0-1 15,-21 0-15,21-20 0,0-1 0,0 0 16,0 0-16,0 0 0,-21-21 31,21-21-31,-21 0 16,21 0-16,0-22 0</inkml:trace>
  <inkml:trace contextRef="#ctx0" brushRef="#br0" timeOffset="46635.96">317 5271 0,'0'0'0,"-21"-22"16,21 1 0,0 0-1,21 0 1,22 21-16,-22 0 15,0 0-15,21 0 0,1 0 16,-1 0-16,22 0 0,-1 0 0,1 0 16,-1 0-16,1 0 0,20 0 15,1 0-15,0 0 0,20 0 0,-20 0 16,21 0-16,0 0 0,-22 0 16,1 0-16,0 0 0,-1-21 0,1 21 15,-21 0-15,20 0 0,-20 0 16,-1 0-16,22 0 0,-43 0 15,22 0-15,-1 0 0,-20 0 16,-1 0-16,-21 0 0,21 0 0,-20 0 16,-1 0-16,0 0 0,0 0 15,0 0-15,0 21 16,1 0-16,-22 0 16,0 0-16,0 1 15,0-1-15,0 0 0,0 0 0,0 0 16,0 0-16,0 1 0,0 20 15,0 0-15,21-21 0,-21 22 0,0 20 16,0-20-16,21-1 16,-21 21-16,21-20 0,-21-1 0,21 22 15,-21-22-15,21 0 0,1 1 16,-22-1-16,0-21 0,21 21 0,-21 1 16,21-22-16,-21 21 0,21-21 0,-21 22 15,0-22-15,0 0 0,0 0 16,0 0-16,0 1 0,0-1 0,0 0 15,0 0-15,0 0 0,-21-21 16,21 21-16,-21 1 0,0-22 0,-1 21 16,-20-21-16,21 21 0,-21-21 0,-1 21 15,1-21-15,-22 21 0,22-21 16,-21 21-16,-22-21 0,21 0 16,-20 22-16,20-22 0,-20 0 15,-1 0-15,-21 21 0,21-21 0,-20 21 16,-1-21-16,-21 0 0,0 0 15,0 0-15,0 0 0,0 0 0,21 21 16,-21-21-16,21 0 0,0 0 16,22 0-16,20 0 0,-21 0 0,43 0 15,0 0-15,-1 0 0,1 0 16,21 0-16,0 0 0,0 0 0,21-21 31,21 21-31,0-21 0,0 0 16,0-1-16</inkml:trace>
  <inkml:trace contextRef="#ctx0" brushRef="#br0" timeOffset="47295.25">2688 5715 0,'21'0'31,"0"0"-31,1 0 16,-1 0-16,0 0 0,21-21 16,1 21-16,-22-21 0,42 0 0,-20 21 15,20-22-15,22 1 0,-1 0 16,1 0-16,21 0 0,0 0 0,21-1 16,-21 1-16,21 0 0,0 0 15,21-21-15,0 20 0,-21 1 16,21 0-16,-21 0 0,0-21 0,0 42 15,0-22-15,-21 1 0,0 0 16,-22 0-16,22 0 0,-21 21 0,-22-21 16,22-1-16,-21 22 0,-22-21 0,0 21 15,1 0-15,-1-21 0,-21 21 16,0 0-16,0 0 0,1 0 16,-22-21-16,-22 0 46,1 21-46,0-21 16</inkml:trace>
  <inkml:trace contextRef="#ctx0" brushRef="#br0" timeOffset="47786.94">5630 4741 0,'0'0'0,"0"22"32,0-1-17,21-21-15,-21 21 16,22 0-16,-1-21 0,0 0 0,21 21 15,-21-21-15,1 0 0,20 0 16,-21 0-16,21 0 0,-20 0 0,-1 0 16,21 0-16,-21 0 0,22 0 15,-22 0-15,0 0 0,0 0 0,0 0 16,0 0-16,1-21 0,-1 21 16,-21 21 15,0 0-31,-21-21 0,-1 22 15,1-1-15,0 0 0,-21 0 0,21 0 16,-22 0-16,1 22 0,0-22 0,-1 0 16,1 0-16,0 0 0,-1 22 15,1-22-15,21 0 0,-22 0 0,22 0 16,0-21-16,0 22 0,0-1 0,0 0 16,-1-21-16,22 21 0,0 0 15,0 0 1</inkml:trace>
  <inkml:trace contextRef="#ctx0" brushRef="#br0" timeOffset="48327.26">6731 4678 0,'0'21'15,"0"0"-15,0 22 0,0-1 0,-21 0 16,21 22-16,-21-22 0,21 22 16,0 20-16,0-20 0,-22-1 0,1 1 15,21-1-15,0 1 0,-21 20 0,0-20 16,21-22-16,0 22 0,-21-1 0,0-20 16,21-1-16,-22 0 0,22-21 15,0 22-15,0-22 0,0 0 0,0 0 16,0 0-16,0-42 31,0 0-15,0 0-16,0-21 15,0 20-15,0 1 0</inkml:trace>
  <inkml:trace contextRef="#ctx0" brushRef="#br0" timeOffset="49052.8">6689 4763 0,'0'0'0,"0"-22"0,-22 1 32,22 0-17,22 21-15,-1 0 16,0 0-16,0 0 0,21 0 0,1 0 15,-1 0-15,0 0 0,1 0 16,20-21-16,-20 21 0,20 0 0,1 0 16,-1 0-16,1-21 0,20 21 15,-20 0-15,20 0 0,1-21 0,-21 21 16,20 0-16,-20 0 0,-1-22 0,1 22 16,-1 0-16,-20 0 0,-1 0 15,0-21-15,1 21 0,-22 0 16,0 0-16,21 0 0,-21 0 0,1 0 15,-1 0-15,0 0 0,0 0 16,0 0-16,-21 21 0,21-21 16,-21 22-16,0-1 0,0 0 15,0 21-15,0-21 0,0 1 16,0 20-16,0 0 0,0 1 0,0-1 16,0 0-16,0 1 0,0 20 15,0-21-15,0 1 0,0 20 0,0-20 16,0-1-16,0 0 0,0 22 15,0-22-15,0 0 0,0 1 0,22-1 16,-22 0-16,21 1 0,0-1 16,-21-21-16,0 22 0,0-22 0,21 0 15,-21 0-15,0 21 0,0-20 16,0-1-16,0 0 0,0 0 16,-21 0-16,0-21 15,0 0-15,-1 21 16,-20-21-16,21 22 0,0-22 0,-22 0 15,1 0-15,0 0 0,-22 21 0,22-21 16,-43 0-16,22 0 0,-22 0 16,0 0-16,1 0 0,-1 0 0,0 0 15,1 0-15,-1 0 0,22 21 0,-1-21 16,1 0-16,-1 0 16,22 0-16,-22 0 0,43 0 0,-21 0 15,-1 0-15,22 0 0,0 0 0,0 0 16,0 0-16,0 0 0,-1-21 15,22 0-15,0-1 16,-21 1-16</inkml:trace>
  <inkml:trace contextRef="#ctx0" brushRef="#br0" timeOffset="49518.91">6837 5630 0,'0'0'15,"-21"0"-15,-1 0 0,1 22 0,-21-22 16,0 21-16,-22 0 0,1 0 16,-1 0-16,-21 0 0,1 1 0,-1-1 15,-21 0-15,-21 0 0,-21 21 16,21-20-16,-21 20 0,0-21 0,0 0 16,-1 22-16,1-22 0,21 0 0,0 0 15,0 21-15,21-20 0,1-1 16,-1 0-16,21 0 0,0-21 0,1 21 15,-1 0-15,22-21 0,-22 22 16,21-22-16,1 21 0,21-21 0,-1 0 16,1 0-16,0 21 0,20-21 0,1 0 15,0 0-15,42 0 32,0 0-17,1 0-15,-1 0 0,-21-21 16,21 0-16,0 21 0</inkml:trace>
  <inkml:trace contextRef="#ctx0" brushRef="#br0" timeOffset="49975.03">3810 5948 0,'0'0'0,"0"21"47,-21-21-32,0 21-15,-1 0 0,22 1 0,-21-22 16,-21 21-16,21 0 0,0 0 0,-22 0 16,22 0-16,-21 1 0,-1-1 15,1-21-15,0 21 0,21 0 0,-22-21 16,22 0-16,0 21 0,-21-21 15,20 0-15,1 0 0,0 0 16,21 21 15,21-21-31,0 22 0,22-1 16,-22-21-16,21 21 0,1 0 16,-1 21-16,0-20 0,1-1 0,20 0 15,-21 0-15,1 0 0,-1 0 0,22 1 16,-22-1-16,0 0 0,1-21 15,-22 21-15,21 0 0,-21-21 0,0 21 16,1-21-16,-1 0 0,0 0 0,0 0 16,0 0-1,0 0 1,-21-21-16,0 0 0,0 0 0,22 0 16</inkml:trace>
  <inkml:trace contextRef="#ctx0" brushRef="#br0" timeOffset="65570.88">1355 8213 0,'0'0'0,"0"-21"0,-22-1 0,22 1 16,0 0-16,-21 0 0,21 0 16,-21 0-16,21-1 15,-21 22-15,0 0 16,0 22 0,21-1-16,-22 0 0,22 21 0,-21 1 15,0-1-15,0 0 16,21 22-16,-21-22 0,0 22 0,-1-1 15,-20-21-15,21 22 0,0-1 16,-22-20-16,22-1 0,0 22 0,0-22 16,-21 0-16,42-21 0,-22 22 15,1-22-15,21 0 0,0 0 0,-21 0 16,42-21 15,0-21-31,-21 0 16,22-21-16,-1 21 0,0-22 0,0 1 15,0 0-15,0-1 0,1 1 16,20 0-16,-21-1 0,0-20 16,0 20-16,22 1 0,-22-21 15,0 20-15,0-20 0,0 20 0,1 1 16,-1 0-16,-21-1 0,21 1 16,-21 21-16,21 0 0,0 0 15,-21-1-15,21 22 0,1 0 16,-1 22-16,0-1 15,-21 21-15,21 0 0,0 1 0,0 20 16,-21 1-16,22-22 0,-22 22 16,21-1-16,-21-21 0,0 22 0,0-1 15,0-20-15,0-1 16,0 0-16,0 1 0,0-1 0,0 0 16,0-20-16,0-1 0,0 0 15,0 0-15,0 0 0,-21-42 31,-1 21-15,22-21-16,-21 0 0,0 21 16,0-21-16,0-1 0,0 1 0,-22 0 15</inkml:trace>
  <inkml:trace contextRef="#ctx0" brushRef="#br0" timeOffset="65820.05">825 8742 0,'85'0'32,"-64"0"-32,0 0 15,22 0-15,-1 0 0,-21 0 0,22-21 16,-1 21-16,0-21 0,1 21 16,-1 0-16,0-22 0,1 22 0,-1 0 15,0-21-15,1 21 0,-22 0 16,21 0-16,-21 0 0,0-21 0,1 21 15,-1 0 1,-21-21-16,21 21 31</inkml:trace>
  <inkml:trace contextRef="#ctx0" brushRef="#br0" timeOffset="67850.95">2413 8488 0,'0'-21'344,"0"0"-313,21 21-15,0 0-16,-21-22 0,0 1 16,21 21-16,-21-21 15,22 21-15,-22-21 0,21 21 0,-21-21 16,0 0-16,21 21 15,-21-22-15,0 1 0,0 0 16,0 0-16,-21 21 16,0 0-16,-1-21 0,1 21 15,0 0-15,0 0 16,0 0-16,0 21 0,-1 0 16,1 0-16,0 22 0,0-22 15,0 21-15,0-21 0,21 22 16,-22-1-16,1-21 0,0 21 0,21 1 15,0-1-15,0 0 0,0-20 16,0 20-16,0 0 0,0-21 0,0 22 16,0-22-16,0 0 0,0 0 15,21 0-15,0 1 0,1-1 0,-1 0 16,21-21-16,-21 0 0,22 0 16,-22 0-16,21 0 0,0 0 0,1 0 15,-1 0-15,0-21 0,1 21 16,-1-21-16,0-1 0,1 1 15,-22 0-15,21 0 0,-21-21 0,1 20 16,-1-20-16,0 21 0,0-21 16,0 20-16,0 1 0,-21-21 0,0 21 15,0 0-15,22-1 0,-22 1 0,0 0 16,21 0-16,-21 0 0,0 0 16,0 42 15,0 0-16,0 0-15,0 0 0,0 0 0,0 1 16,0-1-16,0 0 16,0 0-16,0 0 0,0 0 0,0 1 15,0-1-15,0 0 0,0 0 0,0 0 16,0 0-16,21 1 16,0-22-16,0 0 0,0 0 0,1 0 15,-1 0-15,0 0 0,21 0 16,-21 0-16,1 0 0,-1-22 0,21 1 15,-21 21-15,0-21 0,1 0 0,-1 0 16,0 0-16,0-1 0,-21 1 16,21 0-16,-21 0 0,21 0 0,-21 0 15,22-22-15,-22 22 0,0 0 16,0 0-16,0 0 16,0 42 15,0 0-31,-22 0 15,22 0-15,0 0 0,0 1 16,0 20-16,0-21 0,0 0 16,0 0-16,0 1 0,0-1 0,0 0 15,22 0-15,-22 0 16,21-21-16,0 21 0,0-21 16,21 0-16,-20 0 0,-1 0 0,21 0 0,-21 0 15,22 0-15,-22 0 16,0-21-16,0 21 0,21-21 0,-20 0 15,-1 21-15,0-21 0,0-22 0,0 22 16,-21 0-16,21 0 0,1-21 16,-1-1-16,-21 22 0,21-21 0,0-1 15,-21 1-15,21-21 0,0 20 0,-21 1 16,0 0-16,22-1 0,-22 1 16,0 0-16,21-1 0,-21 22 0,0 0 15,0 0-15,0 0 0,0 42 31,-21 21-31,21-21 16,-22 22-16,22-22 16,0 21-16,0 0 0,-21 1 0,21 20 15,0-20-15,0-1 0,0 0 0,-21 1 16,21-1-16,0-21 0,0 21 16,0 1-16,0-22 0,0 21 0,21-21 15,0 1-15,-21-1 0,22 0 0,-1 0 16,0 0-16,0-21 0,0 0 15,22 0-15,-22 0 0,0 0 0,21 0 16,-21 0-16,22 0 0,-22-21 0,0 21 16,21-21-16,-20 0 0,-1 0 15,0-1-15,0 1 0,0 0 0,0-21 16,1 21-16,-22-1 0,0 1 16,0 0-16,21 0 0,-21 0 15,0 0-15,0 42 31,0 0-31,0 0 0,-21 0 16,21 0-16,0 1 0,0-1 0,0 0 16,0 0-16,0 0 0,0 0 0,0 1 15,0-1-15,0 0 0,21-21 16,0 21-16,0 0 0,0-21 16,0 0-16,1 0 0,-1 0 0,0 0 15,21 0-15,-21 0 16,1-21-16,-1 0 0,0 0 0,0 21 15,0-21-15,0-1 0,-21-20 0,22 21 16,-1 0-16,0 0 0,-21-1 16,0-20-16,0 21 0,21 0 0,-21 0 15,21 21-15,-21 21 32,0 0-17,0 0-15,0 0 0,0 22 0,0-22 16,-21 0-16,21 0 0,0 0 15,0 0-15,0 1 0,0-1 0,0 0 16,0 0-16,0 0 16,0 0-16,21-21 0,0 0 15,1 0 1,-1 0-16,0 0 0,0 0 0,0 0 16</inkml:trace>
  <inkml:trace contextRef="#ctx0" brushRef="#br0" timeOffset="68623.95">5800 8424 0,'0'0'0,"0"-21"0,0-63 16,-22 84 0,1 0-16,0 0 15,0 0-15,0 0 0,0 0 0,-1 21 16,1 0-16,0 0 0,0 0 0,0 0 15,21 1-15,-21-1 0,-1 21 16,1-21-16,21 22 0,0-22 0,-21 21 16,21-21-16,0 0 0,0 1 0,0-1 15,0 0-15,0 0 0,0 0 16,0 0-16,21 1 16,0-22-16,1 0 0,-1 0 15,0 0-15,0-22 16,0 1-16,0 0 0,1 0 0,-1 0 15,0 0-15,0-1 0,0 1 0,0-21 16,-21 21-16,22 0 0,-22-22 0,21 22 16,-21 0-16,0 0 0,0 0 15,0 42 17,0 0-32,0 0 0,0 0 15,-21 0-15,21 1 0,-22 20 0,22-21 16,0 0-16,0 0 0,0 22 0,0-22 15,0 0-15,0 0 16,0 0-16,0 1 0,22-1 0,-1-21 16,0 21-16,21-21 0,-21 0 0,1 0 15,-1 0-15,21 0 0,-21 0 16,0 0-16,22 0 0,-22-21 0,0 0 16,21-1-16,-20 1 0,-1-21 0,0 21 15,0-22-15,0 22 0,0-21 0,1-22 16,-1 22-16,-21 0 0,21-22 15,0 22-15,0-22 0,-21 22 0,0-21 16,21 20-16,-21 1 0,0 0 0,0-1 16,0 22-16,0 0 15,0 0-15,-21 63 16,0-21 0,21 22-16,-21-1 0,0 0 15,21 1-15,0 20 0,-21-21 0,-1 1 16,22 20-16,-21-20 0,21-1 0,0 0 15,0 1-15,0-1 0,0-21 16,0 21-16,0-20 0,0 20 0,0-21 16,21 0-16,1 0 0,-1-21 15,0 0-15,0 0 16,0 0-16,0 0 0,1 0 0,-1 0 16,0-21-16,0 0 0,21 0 0,-20 0 15,-1 0-15</inkml:trace>
  <inkml:trace contextRef="#ctx0" brushRef="#br0" timeOffset="68939.44">3916 8319 0,'0'0'0,"21"0"15,0 0 1,0 0-16,22-22 0,-1 22 0,21 0 16,-20-21-16,20 0 0,22 21 0,-22 0 15,1-21-15,21 21 0,-22 0 16,1-21-16,20 21 0,-41 0 0,20 0 15,-21-21-15,1 21 0,-22 0 16,0 0-16,0 0 0,-21-22 0,0 1 16</inkml:trace>
  <inkml:trace contextRef="#ctx0" brushRef="#br0" timeOffset="70218.99">2201 8297 0,'0'0'0,"21"0"32,1 0-32,-1-21 0,0 21 15,0 0-15,0-21 0,22 0 16,-22 21-16,0 0 0,21-21 0,-21 21 15,1 0-15,-1 0 0,0 0 16,-42 21 0,0 0-16,-1 0 15,-20 0-15,0 22 0,-22-22 16,22 21-16,0-21 0,-1 1 0,1 20 16,21-21-16,0 0 0,-1 0 15,22 1-15,0-1 0,22-21 31,20 0-31,-21 0 0,21 0 0,1 0 16,-1-21-16,0 21 0,22-22 16,-22 22-16,1-21 0,-1 0 0,0 21 15,1 0-15,-1-21 0,-21 21 16,0 0-16,-42 21 16,0 0-1,-21 0-15,-1 1 0,1-1 16,0-21-16,-1 21 0,1 0 0,0 0 15,20 0-15,-20 1 0,21-1 16,21 0-16,0 0 16,21-21-1,0 0-15,0 0 16,1 0-16,-1 0 0,0-21 16,0 21-16,0 0 0,0-21 15,1 21-15,-1 0 0,0 0 0,0-21 16,0 21-1,-42 0 17,0 0-32,0 0 0,0 0 0,-1 21 15,1-21-15,0 0 16,0 0-16,21 21 0</inkml:trace>
  <inkml:trace contextRef="#ctx0" brushRef="#br0" timeOffset="74006.92">7874 8022 0,'0'0'0,"42"-21"16,-21 21-16,1-21 0,-22 0 0,21 0 15,0 21-15,-21-22 0,21 22 16,-21 22 0,-21-1-1,0 21-15,0 0 0,-1 1 0,1-1 16,-21 22-16,21-22 0,0 21 0,-22-20 16,22 20-16,0-20 0,-21-1 15,20 0-15,-20 1 0,21-1 0,0 0 16,-22-21-16,22 22 0,0-22 0,0 0 15,0-21-15,21 21 0,-21-21 32,21-21-32,0 0 15,0 0-15,0 0 16,0-1-16,21 1 0,-21 0 0,21-21 16,0 21-16,-21-22 0,0 22 0,21 0 15,-21-21-15,21 20 0,-21 1 16,22 0-16,-22 0 0,0 0 0,21 21 15,0 0 1,-21 21-16,21 0 16,-21 21-16,21-20 0,0-1 0,-21 21 15,22-21-15,-22 0 0,21 1 16,0 20-16,-21-21 0,21 0 16,0 0-16,0 1 0,1-1 0,20-21 15,-21 21-15,0-21 0,22 0 16,-22 0-16,21 0 0,-21 0 0,22 0 15,-1 0-15,-21-21 0,21 0 0,1 21 16,-22-22-16,21 1 0,-21 0 16,1-21-16,-1 21 0,21-1 0,-42-20 15,21 0-15,0-1 0,1 1 0,-22 0 16,0-22-16,0 22 0,0-22 16,0 22-16,0-21 0,0 20 0,0 1 15,-22 0-15,-20-1 0,21 1 16,0 21-16,0 0 0,-22-1 15,1 1-15,21 0 0,-22 21 0,1 0 16,0 0-16,-1 0 0,1 21 0,0 0 16,-1 1-16,22-1 0,-21 21 15,21-21-15,0 22 0,-1-1 0,1 0 16,21 22-16,0-22 0,0 0 0,0 22 16,0-22-16,21 1 0,1 20 15,-1-21-15,0 1 0,21-1 0,1-21 16,-1 22-16,0-1 0,22-21 15,-22 0-15,0 0 0,1 1 0,-1-22 16,22 0-16,-22 0 0,21 0 16,-20 0-16,20 0 0,-20 0 0,20 0 15,1-22-15,-22 1 0,21 0 16,-20 0-16,-1 0 0,0 0 0,1-22 16,-22 22-16,21-21 0,-21 21 0,1-22 15,-22 22-15,0-21 0,0-1 16,0 22-16,0-21 0,0 21 0,0 0 15,0-1-15,-22 1 0,1 21 0,0 0 16,0 0-16,0 0 0,-22 0 16,22 0-16,0 21 0,-21 1 0,21 20 15,-1-21-15,1 21 0,0-20 16,0 20-16,0-21 0,0 21 16,21-20-16,0 20 0,0-21 0,0 0 15,0 0-15,0 1 0,0-1 0,0 0 16,21-21-16,-21 21 15,21-21-15,0 0 0,0 0 0,22 0 16,-22 0-16,0-21 0,0 21 0,21-21 16,-20 0-16,-1-1 0,21 1 15,-21 0-15,0 0 0,1-21 0,-1 20 16,-21 1-16,21-21 0,-21 21 0,0-22 16,0 22-16,0 0 0,0 0 15,0 0-15,0 42 31,0 0-31,0 0 16,0 0-16,0 1 0,0 20 0,0-21 16,0 0-16,0 22 0,0-22 0,0 0 15,21 0-15,0 0 0,-21 0 16,21 1-16,1-1 0,-1 0 0,0-21 16,0 21-16,0-21 0,0 0 0,1 0 15,-1 0-15,21 0 0,-21 0 16,0 0-16,22-21 0,-22 0 0,0 0 15,21-1-15,-20 1 0,-1 0 0,21 0 16,-21-21-16,0-1 16,1 1-16,-1 0 0,0-1 0,0 1 15,0 0-15,0-22 0,1 22 0,-1-1 16,0 1-16,0 0 0,-21-1 16,0 1-16,0 21 0,0-21 0,0 20 15,0 1-15,-21 21 31,21 21-31,-21 1 0,0-1 0,-1 21 16,22 0-16,-21 1 0,0-1 0,21 0 16,0 1-16,-21 20 0,21-20 15,-21-1-15,21 0 0,0 1 0,0-1 16,0 0-16,0 1 0,0-22 0,0 0 16,21 21-16,0-21 15,0 1-15,0-22 0,1 21 0,-1-21 16,0 0-16,21 21 0,-21-21 0,22 0 15,-22 0-15,21 0 0,1 0 0,-22-21 16,21 21-16,0-21 0,-20-1 16,-1 1-16,21 0 0,-21 0 0,0 0 15,1 0-15,-1-22 0,0 22 0,0-21 16,-21 21-16,21-22 0,-21 22 16,0-21-16,0 21 0,0-1 0,0 1 15,0 0-15,-21 21 16,0 0-16,0 0 0,0 0 15,-1 0-15,1 0 0,0 21 0,0 0 16,0 1-16,0-1 0,-1 0 0,1 21 16,0-21-16,21 22 0,0-22 15,-21 21-15,21-21 0,-21 1 0,21-1 16,0 0-16,0 0 0,0 0 0,0 0 16,21-21-16,0 0 15,0 0-15,0 0 16,1 0-16,-1 0 0,-21-21 15,21 0-15,0 0 0,0 21 0,-21-21 16,21-22-16,-21 22 16,22 0-16,-22 0 0,0 0 0,21-22 15,-21 22-15,0 0 0,0 0 16,0 42 15,0 0-31,0 0 0,0 1 0,0-1 16,0 21-16,0-21 0,0 0 0,0 1 15,0-1-15,0 0 0,0 0 16,0 0-16,21 0 0,0 1 0,0-22 16,-21 21-16,21-21 0,1 0 0,-1 0 15,0 0-15,0 0 0,0 0 16,0 0-16,1 0 0,-1 0 0,0 0 16,0-21-16,0-1 0,0 1 15,-21 0-15,22 0 0,-22 0 0,21 0 16</inkml:trace>
  <inkml:trace contextRef="#ctx0" brushRef="#br0" timeOffset="74327.94">9207 8043 0,'0'0'0,"-21"0"0,0 22 31,42-22-15,0 0-16,1 0 0,-1 0 16,21 0-16,0 0 0,1 0 0,-1-22 15,0 22-15,1 0 0,232 0 31,-233 0-31,1 0 0,-1 0 0,0 0 16,1 0-16,-22 0 16,0 0-16,21 0 0,-42-21 0,21 21 15,1 0-15,-1 0 0</inkml:trace>
  <inkml:trace contextRef="#ctx0" brushRef="#br0" timeOffset="75339.99">11917 8234 0,'0'0'0,"-21"0"15,-22 0 1,22 0-16,0 0 0,0 0 16,0 0-16,-1 0 0,1 0 15,0 0 1,21 21 0,21-21-1,0 0-15,22 0 0,-1 0 16,0 0-16,1 0 0,20 0 0,1 0 15,-1 0-15,1 0 0,20 0 0,-20 0 16,-1 0-16,22 0 16,-21 0-16,20 0 0,1 0 0,-22 0 15,22 0-15,-21 0 0,20 0 0,-20 0 16,-1 0-16,1 0 0,-1 0 16,-20 0-16,-1-21 0,0 21 0,-21 0 15,1 0-15,-1-21 0,0 0 0,-21-1 16,0 1-1,-21 0-15,0 21 0,-22-21 16,22 0-16,-21 0 0,-1 21 0,22-22 16,-21 1-16,0 21 0,-1-21 15,1 0-15,0 21 0,20-21 16,1 21-16,-21 0 0,21 0 0,0-21 16,-1 21-1,22 21 1,22 0-1,-1-21-15,0 21 16,0-21-16,0 21 0,22-21 0,-1 21 16,0-21-16,1 0 0,-1 22 0,0-1 15,1-21-15,20 0 0,-21 0 16,1 0-16,-1 0 0,0 0 0,1 0 16,-22 0-16,21 0 0,-21 0 0,22 0 15,-22 0-15,0 0 16,-21 21-1,-21 0 1,0-21-16,0 21 16,-1-21-16,-20 21 0,21 1 0,0-1 15,-22-21-15,1 21 0,21 0 0,-21 0 16,20 0-16,1 1 0,-21-1 16,21-21-16,0 21 0,-1 0 0,1-21 15,21 21-15,-21-21 0,21 21 16,-21-21-16,21-21 78</inkml:trace>
  <inkml:trace contextRef="#ctx0" brushRef="#br0" timeOffset="105792.11">18161 7218 0,'0'-21'16,"0"0"-16,21 21 0,-21-22 16,0 1-16,21 0 15,-21 0 1,0 0-16,0 0 0,0-1 15,0 1 1,0 42 15,0 1-15,0-1-16,0 21 0,0 0 0,0 1 16,0 20-16,0 1 0,0-1 15,0 1-15,-21-1 0,21 1 16,0-22-16,0 22 0,0-1 0,-21 1 15,21-22-15,0 21 0,0-20 16,0 20-16,0-20 0,0-1 0,-21-21 16,21 21-16,0 1 0,0-22 0,0 0 15,0 0-15,0 0 0,0 1 16,0-1-16,-21-21 31,21-21-15,0-1-16,0 1 0,0 0 15,0-21-15,0 21 0,0-1 16</inkml:trace>
  <inkml:trace contextRef="#ctx0" brushRef="#br0" timeOffset="106823.93">18246 7049 0,'0'0'0,"21"0"46,0 0-30,0 0-16,0 0 0,0 0 16,22 0-16,-22 0 0,21 0 0,1 0 15,-1 0-15,0 0 0,22 0 16,-22 0-16,0 0 0,22 0 0,-1 0 16,-20 0-16,41 0 0,-20 0 0,-1 0 15,22 0-15,-21 0 16,20 0-16,1 0 0,-22 0 0,22 0 15,-21 0-15,-1 0 0,1 0 0,-22 0 16,21 0-16,-20 0 0,-1 0 16,0 0-16,1 0 0,-1-22 0,-21 22 15,22 0-15,-22 0 0,0 0 16,0 0-16,0 0 0,0 0 0,1 0 16,-1 0-1,0 0 1,-21 22 15,0-1-31,21 0 16,-21 0-16,0 0 0,0 0 0,0 1 15,0-1-15,0 0 0,0 0 16,0 21-16,0-20 0,0 20 0,0-21 16,0 21-16,0-20 0,0 20 15,0 0-15,0-21 0,0 22 0,0-1 16,0-21-16,0 22 0,0-22 0,21 21 15,-21-21-15,0 22 0,0-22 16,0 21-16,0 0 0,21-20 0,-21 20 16,0-21-16,0 21 0,0 1 0,0-22 15,0 21-15,0-21 0,0 22 16,0-22-16,0 0 0,0 21 16,0-20-16,-21-1 0,21 0 0,0 0 15,-21 0-15,21 0 0,-21-21 16,0 22-16,21-1 0,-21 0 15,-1-21-15,1 0 0,0 21 0,0-21 16,0 21-16,0-21 16,-1 0-16,1 21 0,0-21 15,0 0-15,-21 0 0,20 22 16,-20-22-16,21 0 0,-43 0 16,22 0-16,-21 0 0,-1 21 0,1-21 15,-22 0-15,0 0 0,1 0 16,-22 0-16,21 0 0,22 0 0,-22 0 15,21 0-15,1 0 0,-1 0 16,1 0-16,21-21 0,-22 21 0,22 0 16,21 0-16,-22-22 0,22 22 0,0 0 15,0 0-15,0-21 0,-1 21 16,1-21-16,0 21 16,0 0-16,21-21 31,0 0-16,0 0 1,0-1-16,0 1 16,21 0-16,0 0 0,-21 0 15,21-22-15</inkml:trace>
  <inkml:trace contextRef="#ctx0" brushRef="#br0" timeOffset="107346.92">18563 7303 0,'0'0'0,"-21"0"16,42 0 30,0 0-46,0 0 0,22 0 0,-22 0 16,21 0-16,1 0 0,-1 0 16,21 21-16,-20-21 0,20 0 0,1 0 15,20 0-15,1 0 0,0 0 16,-22 0-16,22 0 0,0 0 0,-22 0 16,1 0-16,-1 0 0,-21 0 0,1 0 15,-1 0-15,-21 0 0,0 0 16,1 0-16,-22 21 0,-22-21 47,1 0-47,0 0 0,0 0 15,0 0-15,0 0 0,-1 0 16,1 21-16,0-21 0,0 0 0</inkml:trace>
  <inkml:trace contextRef="#ctx0" brushRef="#br0" timeOffset="107763.77">18648 7705 0,'0'0'0,"-21"0"31,-1 0-31,22 21 0,0 0 31,22-21-15,-1 0-16,21 0 0,-21 0 15,0 0-15,1 0 0,20 0 16,0 0-16,1 0 0,-22 0 0,42 0 16,-20 0-16,-1 0 0,21 0 15,1 0-15,-22 0 0,22 0 16,-1 0-16,-20 0 0,20 0 0,-21 0 15,1 0-15,-22 0 0,21 0 16,-21 0-16,1 0 0,-1 0 0,0 0 31,-21 21 1,-21-21-32,0 0 0,-1 0 15,1 0-15,-21 0 0,0 0 16,-1 21-16</inkml:trace>
  <inkml:trace contextRef="#ctx0" brushRef="#br0" timeOffset="108095.97">18521 8086 0,'42'21'31,"-21"-21"-31,0 0 0,1 0 16,20 0-16,0 0 0,1 0 0,-1 0 15,0 0-15,22 0 0,-22 0 16,22 0-16,-1 0 0,1-21 0,-1 21 16,1 0-16,-22 0 0,21 0 15,1 0-15,-22 0 0,1 0 0,-1-21 16,-21 21-16,0 0 0,0 0 0,1 0 15,-1 0-15,0 0 16,0 0 0,-21-22-16,21 1 15,-21 0 1,0 0-16,21 21 0</inkml:trace>
  <inkml:trace contextRef="#ctx0" brushRef="#br0" timeOffset="108859.93">20701 7303 0,'-106'21'16,"85"-21"-1,0 0-15,-22 21 0,22-21 16,0 0-16,0 0 0,0 21 0,0-21 15,63 0 17,-21 0-32,0 0 15,22 0-15,-1-21 0,21 21 16,-20-21-16,41 0 0,-20-22 0,21 22 16,-1 0-16,22-21 0,0 20 0,21-20 15,0 21-15,0-21 16,0-1-16,0 1 0,0 0 0,21 20 15,-21-20-15,21 0 0,-21 21 16,21-22-16,-21 22 0,0 0 0,-21-21 16,21 20-16,-21 1 0,0 0 0,0 0 15,-22 0-15,1 0 0,0-1 16,-22 1-16,1 21 0,-22-21 0,0 21 16,1-21-16,-22 0 0,0 21 15,-21-21-15,0-1 16,-21 1-1,0 21 1,0 0-16,-1 0 0,1 0 0,0 0 16,0 0-16,-21 0 0,20 0 15,1 0-15,-21 0 0,21 0 0,-22 0 16,22 0-16,0 0 0,0 0 16,0 0-16,0 0 0</inkml:trace>
  <inkml:trace contextRef="#ctx0" brushRef="#br0" timeOffset="109167.14">23495 6371 0,'21'0'47,"0"0"-32,22 0-15,-22 0 16,0 0-16,0 0 0,21 0 16,-20 0-16,-1 0 0,0 0 0,0 0 15,0 0-15,-21 21 31,-21 1-31,0-22 0,0 21 16,0 0-16,-1 21 0,1-21 0,0 1 16,0-1-16,0 21 0,0-21 15,-1 0-15,22 1 0,-21-1 0,21 0 16,-21 0-16,21 0 0,-21 0 0,21 1 16,0-1-16,0 0 15,21-42 32</inkml:trace>
  <inkml:trace contextRef="#ctx0" brushRef="#br0" timeOffset="109599.93">24363 5736 0,'0'85'31,"0"-64"-31,-21 0 16,21 22-16,0-1 0,0 0 0,0 1 15,-22-1-15,22 0 0,0 1 16,0-1-16,0 0 0,0 22 0,0-22 16,-21 22-16,21-22 0,-21 21 15,21-20-15,-21-1 0,21 22 0,0-22 16,0 0-16,-21-21 0,21 22 16,-21-1-16,21-21 0,0 22 15,0-22-15,0 0 0,0 0 0,-22 0 16,22 0-16,0 1 0,0-1 15,0-42 17,0-1-32,0 1 15,22 0-15,-22 0 0,0-21 16,0 20-16,21-20 0,-21 0 0</inkml:trace>
  <inkml:trace contextRef="#ctx0" brushRef="#br0" timeOffset="110354.95">24299 5842 0,'21'0'31,"1"0"-31,-1 0 16,21 0-16,-21 0 0,22-21 15,-1 21-15,21 0 0,1 0 0,-1 0 16,1-21-16,21 21 0,-22 0 16,1-21-16,20 21 0,-20 0 15,20-22-15,-20 1 0,21 21 0,-22 0 16,22-21-16,-22 21 0,1 0 16,20-21-16,-20 21 0,-22 0 0,22 0 15,-22-21-15,0 21 0,1 0 16,-22 0-16,0 0 0,0-21 0,0 21 15,1 0-15,-1 0 0,0 0 0,0 0 32,-21 21-32,0 0 15,0 0-15,0 0 16,0 0-16,0 1 0,0 20 0,-21-21 16,21 0-16,-21 22 0,21-22 0,0 21 15,-21 0-15,-1-20 0,22 20 16,0 0-16,0-21 0,-21 22 0,21-1 15,0 0-15,-21 1 0,21-1 16,0 0-16,0 1 0,0-1 0,0 0 16,0 1-16,0-1 0,0 0 0,0 1 15,0-1-15,-21 0 0,21-20 16,0 20-16,0 0 0,-21-21 0,21 22 16,0-22-16,0 0 0,-21 21 0,21-20 15,0-1-15,0 0 16,-22 0-16,1 0 0,21 0 0,-21 1 15,0-1-15,0 0 0,0-21 0,-1 21 16,1-21-16,-21 0 0,21 21 16,-22-21-16,1 0 0,0 0 0,-1 0 15,-20 0-15,21 0 0,-1 0 0,-20 0 16,-1-21-16,22 21 0,-22 0 16,22-21-16,-21 21 0,20-21 0,-20 21 15,20 0-15,-20-21 0,21 21 0,-22 0 16,22 0-16,-1-22 0,-20 22 15,21-21-15,-1 21 0,22 0 0,-21 0 16,21 0-16,-22-21 0,22 21 16,0 0-16,0 0 0,21-21 0,-21 21 15,21-21-15,0 0 16,0-1-16,0 1 16,21 0-16</inkml:trace>
  <inkml:trace contextRef="#ctx0" brushRef="#br0" timeOffset="110803.57">24828 6244 0,'0'0'0,"22"0"31,-1 0-15,0 0-16,0 0 0,21 0 0,1 0 15,-1 0-15,0 0 0,22 0 16,-22 0-16,1 0 0,-1 0 0,21 0 16,-20 0-16,-1 0 0,0 0 0,1 0 15,-1 0-15,0 0 0,1 0 16,-22 21-16,21-21 0,-21 0 0,1 0 16,-1 0-16,0 0 0,0 0 15,-42 0 16,0 0-31,0 0 16,-1 22-16,-20-22 0,21 0 0</inkml:trace>
  <inkml:trace contextRef="#ctx0" brushRef="#br0" timeOffset="111132">24807 6604 0,'0'-21'0,"0"42"0,0 0 31,21-21-31,22 0 16,-22 0-16,0 0 0,21 0 16,1 0-16,-22 0 0,21 0 15,1-21-15,-1 21 0,0 0 0,1 0 16,-1 0-16,0 0 0,1 0 15,-22 0-15,21 0 0,0 0 0,-20 0 16,20 0-16,-21 0 0,21 0 0,-20 0 16,-1 0-16,0 0 15,-42 0 17,0 0-32,-1 0 0,1 0 15,0 0-15,-21 0 0,-1 0 16</inkml:trace>
  <inkml:trace contextRef="#ctx0" brushRef="#br0" timeOffset="111394.97">24744 6858 0,'0'0'0,"21"0"0,0 0 0,21 0 16,-20 0-16,20 0 0,-21 0 0,21 0 15,1 0-15,-1 0 0,0 0 16,1 0-16,-1 0 0,0 0 16,-20 0-16,20 0 0,0 0 0,-21 0 15,22 0-15,-22 0 0,0 0 16,0 0-16,0 0 16,-21-21 15</inkml:trace>
  <inkml:trace contextRef="#ctx0" brushRef="#br0" timeOffset="130980.2">23474 6329 0,'0'0'0,"-21"0"16,-1 0-1,22-21 1,-21 21-1,0 0 1,0 0 0,21 21 62,21-21-78,-21 21 0,21-21 15,0 0-15,1 21 0,-1-21 0,21 0 16,-21 0-16,22 0 0,-22 0 16,21 0-16,-21 21 0,22-21 0,-1 0 15,-21 22-15,21-22 0,1 0 0,-22 0 16,0 0-16,21 0 0,-20 0 16,-1 0-16,0 0 0,0 0 0,0 0 15,0 0 1,1 0-16,-44 0 78,1 0-78,0 21 16,0 0-16,0-21 15,0 21-15,-1-21 0,22 21 0,-21 0 16,0 1-16,-21-1 0,21 0 15,-1 0-15,1 0 0,0 0 0,0 1 16,0-1-16,0 0 0,-1 0 16,1 0-16,0 0 0,0 1 0,21-1 15,-21 0-15,21 0 0,-21-21 0,-1 21 16,22 0 0,-21-21-16,21 22 15,-21-22-15,42 0 78,-21-22-78,21 22 16,1-21-16,-1 0 16,0 0-16,0 21 0,0-21 0,0 0 15,1-1-15,-1 1 0,0 0 0,0 0 16,-21 0-16,21 0 0,0-1 15,1 1-15,-22 0 0,0 0 0,21 21 16,-21-21-16,0 0 0,21 21 16,-21-22-16,0 1 15,0 42 79,0 1-63,0-44 16,0 1-47,0 0 16,0 0-1,0 0 1,-21 21 0,0 0-1,-1 0-15,1 0 16,0 21 0,0-21-16,21 21 0,-21 0 15,0-21-15,21 21 0,-22-21 16,22 22-16,0-1 0,-21-21 15,0 21-15,0-21 16,21-21 47,0 0-48,0-1-15,0 1 16,21 21-1,-21 21 32,-21 1-47,21-1 16,-21 0-16,0 0 16,21 0-1,-22-21-15,22 21 16,0-42 31,0 0-32,0 0-15,22 21 16,-22-21-16,0 0 16,21-1-1,-21 44 48,-21-1-48,21 0-15,-22-21 16,22 21-16,-21-21 0,0 21 16</inkml:trace>
  <inkml:trace contextRef="#ctx0" brushRef="#br0" timeOffset="133555.92">20976 5906 0,'21'-22'15,"0"22"17,-21 22 15,22-22-32,-1 0 16,-21-22 16,0 44-15,0-1-17,0 0-15,0 21 16,0-21-16,0 1 0,-21 20 0,21-21 15,-22 21-15,22-20 0,-21 20 0,21 0 16,-21 1-16,21-22 0,0 21 16,0 0-16,-21 1 0,21-22 0,0 21 15,0-21-15,0 1 16,0-1-16,0 0 0,0 0 0,0 0 16,0 0-1,0-42 16,0 0-31,0 0 16,0 0-16,0 0 0,0-1 16</inkml:trace>
  <inkml:trace contextRef="#ctx0" brushRef="#br0" timeOffset="133915.81">20976 5990 0,'0'0'16,"0"-21"-16,0 0 0,0 0 15,0 0-15,21 21 0,0-22 16,1 1-16,-1 21 0,0-21 16,0 21-16,21 0 0,-20 0 15,20 0-15,-21 0 0,21 0 0,-20 21 16,-1 0-16,21 1 0,-21-22 0,0 42 15,-21-21-15,0 0 0,0 0 16,0 22-16,0-22 0,-42 0 16,21 0-16,0 22 0,-22-22 0,1 0 15,0 0-15,21-21 0,-22 21 16,1 0-16,21 1 0,0-22 0,-22 21 16,22-21-16,21 21 15,-21-21-15,21 21 16,21-21-16,0 0 15,0 0-15,1 0 16</inkml:trace>
  <inkml:trace contextRef="#ctx0" brushRef="#br0" timeOffset="134411.46">21780 6181 0,'0'0'0,"0"-43"16,0 22 0,-21 0-1,0 21-15,0 0 0,0 0 16,0 0-16,-1 21 0,1 0 16,0-21-16,0 22 0,0-1 0,0 0 15,-1 0-15,1 0 0,0 0 0,0 1 16,21-1-16,-21 0 15,21 0-15,0 0 0,0 0 0,0 1 16,0-1 0,21-21-1,0 0-15,0 0 16,0 0-16,1 0 16,-1-21-16,0-1 0,0 22 0,0-21 15,0 0-15,1 0 0,-1 0 16,0 0-16,0 21 0,0-22 0,0 1 15,-21 0-15,22 0 16,-22 42 0,0 0-1,0 0-15,-22-21 0,1 22 16,21-1-16,0 0 0,0 0 16,-21 0-16,21 0 0,-21 1 0,21-1 15,0 0-15,0 0 16,21-21-1,0 0-15</inkml:trace>
  <inkml:trace contextRef="#ctx0" brushRef="#br0" timeOffset="134811.24">22310 6202 0,'0'0'0,"-22"0"0,1 0 16,0 0-16,0 0 0,0 0 16,0 0-16,-1 0 0,1 0 15,0 0-15,0 0 0,0 0 0,21 21 16,0 0 0,21 0-1,0 1-15,0-22 16,0 0-16,1 21 0,-1-21 15,0 21-15,0 0 0,0-21 16,-21 21-16,21-21 0,-21 21 0,0 1 16,-21-22-1,0 21-15,0-21 16,0 0-16,0 0 0,-22 0 16,22 0-16,0 0 0,0 0 0,0 0 15,-1 0-15,1 0 16,21-21-1,21-1 17,1 22-32</inkml:trace>
  <inkml:trace contextRef="#ctx0" brushRef="#br0" timeOffset="135182.95">22754 6244 0,'0'-21'16,"-21"21"0,0-21-1,0 21-15,-1 0 0,1 0 0,0 0 16,0 0-16,0 0 16,0 21-16,-1-21 0,1 0 0,21 21 15,-21 0-15,21 1 16,0-1-1,0 0-15,21-21 16,0 21-16,1-21 0,-1 0 16,0 0-16,0 0 0,0 0 15,0 0-15,-42 0 32,0 21-17,-21-21-15,21 0 0,-22 0 16,22 0-16,0 0 0,-21 21 15,20-21-15,-20 22 0,21-22 0,0 0 16,21 21 0</inkml:trace>
  <inkml:trace contextRef="#ctx0" brushRef="#br0" timeOffset="135819.49">24193 6985 0,'43'0'15,"-64"0"1,-1 0 0,1 0-16,-21 21 0,0-21 0,-1 21 15,-20 1-15,-1-1 0,1-21 16,-22 21-16,22 21 0,-22-21 0,0 1 16,1-1-16,-22 21 0,21 0 0,-21-20 15,0 20-15,-21-21 16,22 21-16,-1-20 0,0 20 0,21 0 15,-21-21-15,22 1 0,-1 20 0,22-21 16,-22 0-16,0 22 0,1-22 16,-1 0-16,21 0 0,-20 0 0,20 0 15,-20-21-15,20 22 0,1-1 0,20-21 16,1 21-16,0-21 0,-1 0 16,22 0-16,0 0 0,0 21 0,0-21 15,-1 0-15,1 0 16,21-21 15,0 0-15</inkml:trace>
  <inkml:trace contextRef="#ctx0" brushRef="#br0" timeOffset="136231.91">21442 7620 0,'-21'21'31,"-1"0"-31,1-21 16,0 22-16,0-1 0,0-21 15,0 21-15,-1 0 0,-20 0 0,21-21 16,0 21-16,0 1 0,-1-22 0,1 21 15,0 0-15,0-21 0,0 21 16,0-21-16,21 21 16,-22-21-16,44 0 31,-1 0-31,0 0 0,0 0 16,0 0-16,22 0 0,-22 0 0,21 0 15,-21 21-15,22-21 16,-22 22-16,21-22 0,0 0 0,-20 21 15,20-21-15,-21 0 0,0 0 0,0 0 16,1 21-16,-1-21 0,0 0 31,0 0-15,-21-21 0,21 21-16</inkml:trace>
  <inkml:trace contextRef="#ctx0" brushRef="#br0" timeOffset="136967.87">22352 7853 0,'63'0'16,"-41"0"-16,-1 0 16,0 0-16,0 0 0,0 0 15,0 0-15,1 0 0,-1-21 0,0 0 16,0 21-16,0-22 0,0 1 0,1 0 15,-1 0-15,-21 0 16,21 0-16,-21-1 0,0 1 0,0 0 16,0 0-1,-21 21 1,0 0-16,-1 21 0,22 0 0,-21-21 16,0 43-16,0-22 0,0 0 15,0 21-15,-1-21 0,1 22 16,0-1-16,0 0 0,0 22 0,0-22 15,-1 22-15,1-22 0,0 22 16,0-1-16,21-21 0,0 22 0,-21-22 16,21 1-16,-21-1 0,21 0 0,0 1 15,0-1-15,0-21 0,0 0 0,0 0 16,0 1-16,0-1 0,21 0 16,0-21-16,0 0 0,0 0 0,0 0 15,1 0-15,-1 0 0,0 0 0,0 0 16,0-21-16,22 0 0,-22-1 15,0 22-15,0-21 0,0-21 0,0 21 16,1 0-16,-1-22 0,0 22 16,-21-21-16,0 21 0,0-22 15,0 1-15,0 21 0,-21-22 0,0 1 16,-1 21-16,1 0 0,-21 0 0,21-1 16,0 1-16,-22 0 0,22 0 15,0 21-15,0-21 0,0 21 0,21-21 16,0-1-1,42 22 1,-21 0-16,0 0 0,22 0 16,-22 0-16,21-21 0,0 21 0,-20 0 15,20 0-15,0-21 0,1 21 16,-1 0-16</inkml:trace>
  <inkml:trace contextRef="#ctx0" brushRef="#br0" timeOffset="137923.4">23177 7853 0,'0'-21'16,"0"0"0,-21 21-1,0 0-15,0 21 16,0 0-16,0 0 0,-22 0 0,22 0 16,0 1-16,0-1 0,0 0 0,-1 0 15,1 0-15,0 22 16,21-22-16,0 0 0,-21 0 15,21 0-15,0 0 0,21-21 16,0 0 0,0 0-16,1 0 0,-1 0 15,0 0-15,0 0 0,-21-21 0,21 0 16,0 0-16,1 0 0,-1 0 16,0-1-16,0 1 0,-21 0 0,0 0 15,21 21-15,-21-21 0,0 0 0,21 21 16,-42 21 15,21 0-31,-21 0 16,21 0-16,0 0 15,0 1-15,0-1 0,0 0 0,0 0 16,0 0-16,0 0 0,0 1 16,21-22-1,0 0-15,1 0 16,-1 0-16,0 0 0,0 0 15,0-22-15,0 22 0,1-21 16,-1 0-16,0 0 0,21 0 0,-21 0 16,1-1-16,-1 1 0,0 21 15,0-21-15,-21 0 0,0 42 47,-21-21-47,0 21 0,21 0 0,-21 1 16,21-1-16,0 0 0,-22 0 15,22 0-15,0 0 0,0 1 16,0-1-16,22 0 16,-1-21-16,0 0 15,0 0-15,0 0 0,0 0 0,1 0 16,-1 0-16,0-21 0,0 0 16,0 21-16,22-22 0,-22 1 0,0-21 15,0 21-15,0-22 0,0 22 16,1-21-16,-1 0 0,0 20 15,0-20-15,0 0 0,0 21 0,-21-22 16,0 22-16,22 0 0,-22 0 16,0 0-16,0-1 0,-22 44 31,22-1-31,-21 0 16,0 0-16,21 21 0,-21-20 0,0 20 15,0 0-15,-1-21 0,22 22 0,-21-1 16,0-21-16,21 22 0,0-22 15,-21 21-15,21-21 0,-21 0 0,21 1 16,0-1-16,0 0 0,0 0 16,21-21-1,0 0-15,0 0 0,0 0 16,1 0-16,-1 0 0,0 0 0,0 0 16,21 0-16,-20-21 0,-1 21 15,0-21-15,0 0 0,21-1 0,-42 1 16,22 21-16,-1-21 0,-21 0 0,21 0 15,-21 0-15,0-1 0,0 1 16,0 0-16</inkml:trace>
  <inkml:trace contextRef="#ctx0" brushRef="#br0" timeOffset="138193.72">23431 7705 0,'0'0'0,"43"-21"16,-43-1-16,21 22 0,0 0 31,0 0 0,-21 22-15,0-1-16,0 0 16,-21 0-16,0 0 0,0 0 0</inkml:trace>
  <inkml:trace contextRef="#ctx0" brushRef="#br0" timeOffset="140439.92">1122 9948 0,'0'0'0,"0"-21"16,0 0-16,0 0 0,21 21 16,-21-21-16,0 0 0,0-1 15,-21 44 16,0-1-31,21 0 0,-22 21 16,22 1-16,-21-1 16,0 0-16,21 1 0,-21 20 0,0 1 15,21-22-15,-21 21 0,-1 1 16,1-1-16,0 1 0,0-22 0,0 22 16,21-22-16,-21 0 0,-1 1 15,1-1-15,21-21 0,0 0 0,0 1 16,0-1-16,0-42 31,0-1-31,0 1 16,0 0-16,0-21 0</inkml:trace>
  <inkml:trace contextRef="#ctx0" brushRef="#br0" timeOffset="140955.91">910 10012 0,'-21'-64'31,"21"43"-31,0 0 0,0 0 16,21 0-16,0 0 0,22-1 16,-1 1-16,0 0 0,1 21 0,20 0 15,1 0-15,-1 0 0,1 0 16,-1 0-16,1 21 0,-22 22 15,21-22-15,-20 21 0,-22-21 16,0 22-16,-21-1 0,0-21 0,0 21 16,-21 1-16,0-22 0,-22 21 15,1-21-15,-21 1 0,20 20 0,-20-21 16,20 0-16,-20 0 0,21 1 16,-22-1-16,22-21 0,-1 0 0,22 0 15,-21 0-15,21 0 16,-22 0-16,22 0 0,0-21 0,0 21 15,21-22-15,0 44 32,21-1-17,0 0-15,0 21 0,1-21 0,-1 1 16,21 20-16,0-21 0,-20 21 16,20-20-16,0 20 0,-21-21 0,22 0 15,-22 0-15,21 1 0,-21-1 16,1 0-16,-1-21 0,0 21 0,0-21 15,0 21-15,0-21 0,1 0 16,-1 0 0,-21-21-16,0 0 0,21 0 15,0 0-15,-21-1 0</inkml:trace>
  <inkml:trace contextRef="#ctx0" brushRef="#br0" timeOffset="141339.92">1714 10414 0,'0'21'16,"64"0"15,-43-21-31,0 0 0,0 0 16,1 0-16,-1-21 0,0 21 0,0-21 15,0 21-15,22-21 0,-22 0 16,0 21-16,-21-21 0,21-1 15,0 1-15,-21 0 16,-21 21 0,0 0-16,0 0 15,0 0-15,-1 0 0,1 21 0,0 0 16,-21 1-16,21-1 0,21 0 0,-22 0 16,1 21-16,21-20 0,-21-1 15,21 21-15,-21-21 0,21 22 0,0-22 16,0 0-16,0 0 0,0 0 15,0 0-15,21 1 0,0-22 16,0 0-16,1 0 16,-1 0-16,0 0 0,21 0 0,-21 0 15,1-22-15,20 1 0,0 0 16,1 0-16</inkml:trace>
  <inkml:trace contextRef="#ctx0" brushRef="#br0" timeOffset="141767.2">2667 10308 0,'0'0'0,"0"-21"0,21-21 16,-21 21-16,-21 21 16,0 0-16,0 0 15,-1 0-15,1 0 0,-21 0 16,21 21-16,-22 0 0,1 0 16,21 0-16,-21 0 0,20 1 15,1 20-15,0-21 0,0 0 0,21 0 16,-21 1-16,21-1 0,0 0 15,21-21-15,21 0 16,-21 0-16,22 0 0,-22 0 0,21 0 16,1 21-16,-1-21 0,0 0 15,1 0-15,-22 0 0,21 21 0,0-21 16,-20 21-16,-1-21 0,21 22 16,-42-1-16,0 0 15,0 0-15,0 0 16,-21-21-16,-21 21 0,20-21 15,-20 22-15,0-22 0,-1 0 0,22 21 16,-21-21-16,0 0 0,-1 0 16,1 0-16,21 0 0,-22 0 0,22 0 15,0 0-15,0 0 0,0 0 16,0 0-16,-1-21 0,22-1 16,0 1-1,22 0-15,-1 21 16,0 0-16,21-21 0</inkml:trace>
  <inkml:trace contextRef="#ctx0" brushRef="#br0" timeOffset="142203.89">3196 10287 0,'0'-42'16,"0"21"-16,-21 21 16,0 0-16,0 21 31,21 0-31,0 21 0,-22 1 16,22-1-16,0 0 0,0 22 15,0-1-15,-21 1 0,21-1 0,-21 1 16,0 20-16,21-20 0,-21 21 0,0 20 15,-1-20-15,22 21 0,-21-21 16,0 20-16,-21 1 0,21 0 0,-1 0 16,1 0-16,0 0 0,-21-22 0,21 22 15,-1-21-15,1-1 0,-21 1 16,21-21-16,21-1 0,-21 1 0,-1-22 16,22 0-16,-21 1 0,21-22 15,0 0-15,0-42 31,0 0-31,0-1 0,0-20 16,21 0-16,1-22 0,-1 22 0,0-22 16,0-20-16,0-1 0,0 0 15,1 1-15,20-22 0</inkml:trace>
  <inkml:trace contextRef="#ctx0" brushRef="#br0" timeOffset="142515.9">2942 10816 0,'0'0'0,"-21"-42"0,-43-127 32,64 147-32,0-20 0,0 21 0,0 0 15,0 0-15,0-1 0,22-20 16,-1 21-16,0 21 0,0-21 0,21 0 16,-20 21-16,20 0 0,-21 0 0,21 0 15,-20 21-15,20 0 0,-21 0 16,0 0-16,-21 0 0,0 1 0,0 20 15,0-21-15,0 0 0,0 22 16,-21-22-16,0 0 0,-21 21 0,20-21 16,1 1-16,0-1 0,0-21 15,0 21-15,0-21 0,-1 0 16,22 21-16,22-21 31,-1-21-31,0 21 0,0-21 0,0 0 16,22-1-16,-22 22 0</inkml:trace>
  <inkml:trace contextRef="#ctx0" brushRef="#br0" timeOffset="145447.96">3683 10393 0,'-21'0'16,"0"0"-1,-1 0-15,1 0 0,0 21 0,-21 0 0,21 0 16,-1 1-16,1-1 0,21 0 15,0 0-15,-21 0 0,21 0 16,0 1-16,0-1 0,0 0 0,21 0 16,0-21-16,1 0 15,-1 0-15,0 0 0,0 0 0,0 0 16,0 0-16,1 0 0,-22-21 16,0 0-1,0 0-15,0-1 0,0 1 0,0 0 16,0 0-16,0-21 0,0 20 15,0 1-15,0-21 0,0 21 0,0 0 16,0-1-16,21 1 0,0 0 16,0 0-16,0 21 0,0 0 15,22-21-15,-22 21 0,0 0 0,0 0 16,0 0-16,22 21 0,-22 0 16,0 0-16,-21 22 0,21-22 0,-21 21 15,21 0-15,-21-20 0,0 20 0,0 0 16,0-21-16,0 22 0,0-22 15,0 0-15,0 0 0,0 0 0,0 1 16,0-1-16,0 0 16,-21-21-16,0-21 15,21 0 1,0-1-16,0 1 0,0 0 16,0 0-16,21-21 0,0-1 15,1 1-15,-1 21 0,0-22 0,0 1 16,0 0-16,22 21 0,-22-22 15,21 22-15,0 0 0,-20 21 0,20 0 16,-21-21-16,0 21 0,0 0 0,1 0 16,-1 21-16,-21 0 0,21 0 15,-21 22-15,0-22 0,0 21 0,0 0 16,0 1-16,-21-22 0,0 21 0,21 1 16,-22-22-16,22 21 0,0-21 15,0 0-15,0 1 0,0-1 0,0 0 16,0 0-16,22-21 15,-1 0-15,0 0 16,21 0-16,-21 0 0,22-21 0,-1 0 16,-21 0-16,22-1 0,-1 1 0,0 0 15,1-21-15,-1 21 0,0-22 16,1 1-16,-22 0 0,21-1 0,-21 1 16,0 21-16,-21 0 0,0-22 0,0 22 15,0 0-15,-21 21 31,0 0-31,0 0 0,21 21 16,0 0-16,0 0 0,0 1 16,-21-1-16,21 0 0,0 0 0,0 21 15,0-20-15,0-1 0,0 0 16,21 0-16,-21 21 0,0-20 0,21-1 16,-21 0-16,21-21 0,-21 21 0,21 0 15,-21 0 1,-21-21 15,21-21-31,-21 21 0,0-21 16,21 0-16,-21 0 0,0 21 15,21-21-15,-22 21 0,22 21 47,0 0-47,0 0 16,0 0-16,22 0 15,-22 1-15,21-22 0,0 21 16,21-21-16,-21 0 0,1 21 0,20-21 16,-21 0-16,21 0 0,-20 0 15,20 0-15,0 0 0,1 0 0,-1 0 16,21-21-16,-20 21 0,-1-21 0,0-1 16,1 22-16,-1-21 0,0 0 15,-20 0-15,-1 0 0,0 0 16,0-1-16,-21 1 0,21 0 0,-21 0 15,0 0-15,0 0 0,0-1 16,-21 22 47,21 22-48,-21-22 16,42 0 94,-21 21 157,-21-21-126,21-21-62,-21 21-94,0 0 62,-1 0-31,1 0-15,21-22 0,0 1 31,-21 21-16,0 0 750,0-21-765,0 21-1</inkml:trace>
  <inkml:trace contextRef="#ctx0" brushRef="#br0" timeOffset="147240.23">4953 10372 0,'42'0'16,"-42"-21"-1,0-1 1,0 1 0,0 0-16,-21 21 15,0 0-15,0 0 0,0 0 16,-1 0-16,1 0 0,0 0 0,0 0 16,0 21-16,0-21 0,-1 21 15,1 1-15,0 20 0,0-21 16,21 0-16,-21 22 0,0-22 0,21 21 15,0-21-15,0 22 0,0-22 16,0 0-16,0 0 0,0 0 0,0 0 16,0 1-16,21-22 15,0 0-15,0 0 0,0 0 16,0 0-16,1 0 0,20-22 0,-21 1 16,0 0-16,0 0 0,1 0 15,-1 0-15,0-22 0,0 22 0,0-21 16,0-1-16,1 1 0,-1 0 0,0-1 15,0-20-15,-21 21 0,0-1 16,0 1-16,0 0 0,21-22 0,-21 22 16,0 21-16,0-22 0,0 1 15,0 21-15,0 0 0,0-1 16,-21 22 0,21 22-16,-21-1 15,21 0-15,0 21 0,0 1 16,0-1-16,0 0 0,0 1 0,-21-1 15,21 0-15,0 1 0,0 20 0,-21-21 16,21 1-16,0 20 0,0-20 16,0-1-16,0 0 0,0-21 0,21 22 15,0-22-15,0 0 0,-21 0 16,21 0-16,0 1 0,1-22 16,20 0-16,-21 0 0,0 0 0,22 0 15,-22 0-15,21 0 0,0 0 16,-20-22-16,20 1 0,0 0 0,1 0 15,-22 0-15,21 0 0,-21-22 0,0 22 16,1-21-16,-1 21 0,0-1 16,-21-20-16,0 21 0,0 0 0,0 0 15,0-1-15,0 1 0,0 0 0,-21 0 16,0 21 0,-1 0-16,1 0 0,0 21 15,0 0-15,21 0 0,-21 1 16,21-1-16,0 21 15,0-21-15,0 22 0,0-22 0,0 0 16,0 21-16,0-21 0,0 1 0,21-1 16,0 0-16,0 0 0,0 0 15,1-21-15,-1 21 0,21-21 0,-21 0 16,22 0-16,-1 0 0,-21 0 0,21 0 16,1 0-16,-1 0 0,0 0 15,1-21-15,-1 0 0,0 0 16,-20 21-16,20-21 0,0 0 0,1-22 0,-22 22 15,21 0-15,-21 0 0,0 0 16,1-1-16,-1 1 0,-21 0 16,0 0-16,0-21 0,0 20 15,0 1-15,0 0 0,-21 21 16,-1 0-16,1-21 0,0 21 0,0 0 16,0 0-16,0 0 0,-1 0 0,1 0 15,0 21-15,0 0 0,0-21 16,0 43-16,21-22 0,-22 0 0,1 0 15,21 0-15,-21 0 0,21 22 0,0-22 16,0 0-16,0 0 0,0 0 16,0 1-16,0-1 0,0 0 15,21-21-15,0 0 0,1 21 0,-1-21 16,0 0-16,0 0 0,0 0 16,0-21-16,1 0 15,-1 21-15,0-21 0,0-22 0,0 22 16,0-21-16,1 21 0,-1-22 15,0 1-15,0 0 0,0-1 0,0 1 16,1 0-16,-1-1 0,0 1 0,0 0 16,-21-1-16,21 1 0,-21 21 15,21-22-15,-21 22 0,0 0 0,0 0 16,-21 21 0,21 21-1,-21 21-15,0-20 0,0 20 16,21 0-16,-21 1 0,-1-1 0,1 0 15,21 22-15,0-22 0,0 0 16,0 22-16,0-22 0,0 1 0,0-22 16,0 21-16,21-21 0,1 22 0,-1-22 15,0 0-15,0-21 0,21 21 16,-20-21-16,-1 0 0,0 0 0,0 0 16,0 0-16,0 0 0,1 0 0</inkml:trace>
  <inkml:trace contextRef="#ctx0" brushRef="#br0" timeOffset="148695.89">8255 10541 0,'0'21'16,"0"-42"-16,-21 42 0,0 0 0,-1 1 16,22-1-16,-21-21 0,21-21 46,21-1-46,1 1 0,-1 21 0,0-21 16,0 0-16,0 0 0,22 0 16,-22-22-16,21 22 0,-21-21 0,22 21 15,-1-22-15,-21 22 0,21-21 0,1-1 16,-22 1-16,0 21 0,0-21 16,0-1-16,1 1 0,-22 21 0,0-22 15,0 22-15,0 0 0,0 0 0,0 0 16,-22 21-1,1 0-15,0 0 0,0 0 16,21 21-16,-21 0 0,0 0 0,-1 0 16,1 22-16,0-1 0,21-21 15,-21 22-15,0 20 0,0-21 0,21 1 16,0-1-16,0 0 0,-22 1 0,22-1 16,0 0-16,0 1 0,0-22 15,0 21-15,22-21 0,-22 1 0,21-1 16,0 0-16,0-21 0,21 0 15,-20 21-15,20-21 0,-21 0 0,21 0 16,-20 0-16,20-21 0,0 21 16,-21-21-16,1 0 0,20-1 0,-21 1 15,-21 0-15,0 0 0,21 0 16,-21-22-16,0 22 0,0 0 0,0 0 16,0 0-16,0 0 15,-21 21 1,21 21-1,0 0-15,0 0 16,0 0-16,21-21 16,0 21-16,1-21 0,-1 0 0,0 0 15,0 0-15,0 0 16,0 0-16,22 0 0,-22-21 0,0 0 0,21 21 16,-20-21-16,-1 0 0,0 0 15,0 21-15,0-22 0,0 1 16,1 0-16,-1 0 0,0 0 15,-21 0-15,0 42 47,0 0-47,0 0 0,0 0 16,0 0-16,0 22 0,-21-22 16,21 0-16,0 0 0,0 0 0,0 1 15,0-1-15,21-21 16,-21 21-16,21-21 0,0 0 15,0 0-15,1 0 0,-1 0 0,0 0 16,21 0-16,-21 0 0,1-21 0,-1 0 16,21 21-16,-21-22 0,0 1 15,1 0-15,-1 0 0,0 0 0,-21 0 16,21-1-16,-21 1 0,21 0 16,-21 0-16,0 0 15,0 0-15,0 42 47,0 0-47,0 0 16,0 0-16,0 0 0,0 1 0,0 20 15,0 0-15,0 1 0,0-22 0,0 42 16,-21-20-16,21-1 0,0 21 16,0-20-16,0 20 0,-21-20 0,21 20 15,0 1-15,0 20 0,0-20 0,0 20 16,0 1-16,0 0 0,0-1 15,0 1-15,0 21 0,0-21 0,0 20 16,0-20-16,0 21 0,0 0 0,0-22 16,0 22-16,0-21 0,0 0 15,0-1-15,0 1 0,0 0 0,0-22 16,0-21-16,0 22 0,0-22 16,0-21-16,0 1 0,-21-1 0,0 0 15,-1-21-15,1 0 0,-21 0 16,21-21-16,-22 0 0,22-1 0,-21-20 15,0 0-15,-1-1 0,22 1 0,-21-21 16,21-1-16,-1-21 0,-20 22 16,42-22-16,0-21 0,-21 22 0,21-22 15,0 21-15,0-21 0,21 1 0,0 20 16,0-21-16,1 21 0,-1-20 16,21 20-16,0 0 0,1 1 0,-1-1 15,0 21-15,1 1 0,20-1 0,-20 22 16,-1 0-16,0-1 15,1 1-15,-1 0 0,0 21 0,1-1 16,-22-20-16,21 21 0,-21 0 0,0 21 16,1-21-16,-1-1 0,0 22 15</inkml:trace>
  <inkml:trace contextRef="#ctx0" brushRef="#br0" timeOffset="151002.9">11112 10541 0,'0'0'0,"-21"0"0,-42 21 16,42-21-16,21-21 31,21 0-31,0 21 0,0-21 16,21 0-16,-20-1 0,20 1 0,-21 0 15,21-21-15,1 21 0,-1-22 16,0 22-16,1-21 0,-22-1 16,21 22-16,1-21 0,-22 0 0,0 20 15,0-20-15,0 21 0,-21 0 16,0 0-16,0-1 0,0 1 0,-21 21 15,-21 0-15,21 0 16,-1 0-16,1 0 0,0 21 16,-21-21-16,21 22 0,21-1 0,0 0 15,0 0-15,0 0 0,0 0 0,0 1 16,0-1-16,0 0 0,21 0 16,0 0-16,0 0 0,0 1 0,0-1 15,1 21-15,-1-21 0,0 0 16,-21 1-16,21-1 15,-21 0-15,0 0 0,-21-21 16,0 0 0,0 0-16,-1 0 15,1-21-15,0 21 0,0-21 0,0 21 16,0 0-16,-1-21 0,1 21 16,21 21 15,0 0-31,21-21 0,-21 21 15,22 0-15,-1-21 0,0 21 16,0-21-16,0 0 0,0 22 16,22-22-16,-22 0 0,21 0 0,-21 0 15,22 0-15,-1 0 0,0 0 16,1-22-16,-1 22 0,0-21 0,1 0 16,-22 0-16,21 0 0,1-22 0,-22 22 15,21 0-15,-21-21 0,0 21 16,1-22-16,-1 22 0,-21-21 0,0 21 15,0-22-15,0 22 0,0 0 0,0 0 16,0 0-16,-21 21 16,-1 0-16,1 0 15,0 21-15,0 0 16,21 0-16,-21 0 0,21 0 16,-21 22-16,21-22 0,-22 0 0,22 21 15,0-20-15,0-1 0,0 21 0,0-21 16,0 0-16,0 1 0,22-1 15,-1 0-15,0 0 0,0-21 16,21 21-16,-20-21 0,-1 0 0,21 0 16,-21 0-16,22-21 0,-22 21 15,21-21-15,-21 0 0,22 0 0,-22-1 16,21 1-16,-21-21 0,0 21 0,1 0 16,-1-22-16,0 22 0,-21-21 15,0 21-15,0-1 0,0 1 0,0 0 16,0 0-16,0 0 0,-21 21 31,0 0-31,21 21 16,0 0-1,0 0 1,21-21 0,0 0-16,0 0 15,0 0-15,0 0 16,1 0-1,-1 0-15,0 0 0,-21 21 32,0 1-17,0-1-15,0 0 0,0 0 16,0 0-16,0 0 0,0 1 0,0-1 16,0 0-16,0 0 0,0 0 15,0 0-15,0 1 0,0-1 0,21 0 16,0-21-16,0 0 0,1 0 15,-1 21-15,0-21 0,0 0 16,0 0-16,0 0 0,22 0 0,-22-21 16,0 0-16,21 21 0,-20-21 15,20-1-15,-21 1 0,0 0 0,22 0 16,-22 0-16,0 0 0,0-22 16,0 22-16,0 0 0,1 0 0,-1 0 15,-21-1-15,0 1 16,0 0-16,0 42 31,0 0-31,0 1 16,0-1-16,0 0 0,0 0 15,0 0-15,-21 0 0,21 1 16,0-1-16,0 0 0,0 0 16,0 0-16,21 0 15,0-21-15,0 0 16,0 0-16,0 0 0,1 0 0,-1 0 15,0-21-15,0 0 0,21 21 16,-20-21-16,-1 0 0,0 0 0,0-1 16,0 1-16,0 0 0,1 0 0,-1 0 15,0 0-15,0-1 0,0 1 16,0 0-16,-21 0 0,0 0 0,0 0 16,0 42 15,0 0-31,0 0 15,0 0-15,0 0 0,-21 22 0,21-22 16,0 0-16,-21 0 0,21 0 16,0 1-16,0-1 0,0 0 15,0 0-15,0 0 0,0 0 16,21 1-16,0-22 0,1 0 0,-1 21 16,0-21-16,0 0 0,0 0 15,0 0-15,22 0 0,-22-21 0,21-1 16,-21 22-16,22-21 0,-22 0 0,21 0 15,-21 21-15,1-21 0,20 0 16,-21-1-16,0-20 0,0 21 0,-21 0 16,0 0-16,22-1 0,-22 1 0,0 0 15,0 0 1,0 0-16,-22 21 16,1 0-16,0 0 0,0 21 15,0 0-15,21 0 16,0 0-16,-21 1 0,21-1 0,-22 0 15,22 0-15,0 0 0,0 0 0,0 1 16,0-1-16,0 0 0,0 0 16,0 0-16,0 0 0,0 1 15,0-1-15,22-21 0,-1 0 0,0 0 16,0 0-16,0 0 0,0 0 16,1 0-16,20 0 0,-21-21 0,0 21 15,0-22-15,22 1 0,-22 0 16,0 0-16,0 0 0,0 0 0,1-1 15,-1 1-15,0 0 0,-21-21 16,0 21-16,0-1 0,0 1 16,0 0-16,0 0 15,21 21 17,0 0-32,0 0 15,1 0 1,-22 21-16,0 0 0,0 0 15,0 1-15,0-1 0,0 0 16,0 0-16,0 0 16,0 0-16,-22 1 0,1-1 0,21 0 15,0 0-15,0 0 0,0 0 0,0 1 16,0-1-16,0 0 0,0 0 16,21 0-16,1-21 0,-1 21 15,0-21-15,0 0 0,0 0 0,22 0 16,-22-21-16,21 0 0,0 21 15,-20-21-15,20 0 0,0 21 0,-21-21 16,1-1-16,-1 1 0,0 0 0,0 0 16,0 0-16,-21 0 15,0-1-15,0 1 16</inkml:trace>
  <inkml:trace contextRef="#ctx0" brushRef="#br0" timeOffset="151939.85">16806 10287 0,'0'-21'93,"0"0"-93,21 21 16,-21-21-16,22 21 0,-22-22 0,21 1 16,-21 0-16,21 0 0,0 21 15,-21-21-15,21 0 0,0-1 16,-21 1-16,0 0 15,22 21-15,-22-21 0,0 42 32,0 0-17,-22 0-15,22 1 16,0-1-16,0 0 0,-21 0 0,21 0 16,0 0-16,0 1 0,0-1 15,0 0-15,0 0 16,21-21-1,1 0-15,-1 0 0,0 0 16,0 0-16,-21-21 16,21 21-16,0-21 0</inkml:trace>
  <inkml:trace contextRef="#ctx0" brushRef="#br0" timeOffset="152263.88">17208 9779 0,'0'0'15,"-21"-21"-15,-42-21 16,42 42 0,-1 0-16,22 21 15,0 0 1,22-21-16,-1 0 0,0 0 16,0 0-16,0 0 0,0 0 15,1 0-15,-1 0 0,0 0 16,0 0-16,-21-21 0,0 0 15,0-1 1,-21 22-16,0 0 0,0 0 16,-1 0-16,1 0 15,0 0-15,0 22 0,21-1 16,0 0-16,0 0 0,0 21 16,0-20-16,0-1 0,21 0 15,21 0-15,-20 0 0,-1 0 0,21 1 16,-21-22-16</inkml:trace>
  <inkml:trace contextRef="#ctx0" brushRef="#br0" timeOffset="152731.76">17716 10012 0,'0'0'0,"22"0"16,-22 21-1,0 0-15,0 0 16,0 1-16,-22-1 15,22 0-15,0 0 0,-21 0 16,21 0-16,0 1 0,0-1 16,0 0-16,-21-21 0,21 21 15,-21-21-15,21 21 0,-21-21 32,0-21-17,21 0-15,0 0 16,0 0-16,0-1 15,0 1-15,21 0 0,0 0 0,0-21 16,0 20-16,0 1 0,1-21 0,-1 21 16,21 0-16,-21-1 0,0 1 15,22 0-15,-22 0 0,21 21 0,-21 0 16,1 0-16,-1 0 0,21 21 0,-21 0 16,-21 0-16,21 1 0,-21-1 15,22 0-15,-22 0 0,0 21 16,0-20-16,0-1 0,0 21 0,-22-21 15,1 0-15,21 1 0,0-1 16,-21 0-16,0 0 0,0 0 16,21 0-16,21-42 47</inkml:trace>
  <inkml:trace contextRef="#ctx0" brushRef="#br0" timeOffset="153119.74">19431 9800 0,'0'0'0,"0"-42"15,0 21-15,0 0 0,0-1 16,0 1-16,21 0 0,-21 0 0,0 0 16,0 0-16,0-1 0,0 1 15,0 0-15,-21 42 32,21 0-32,-21 1 15,-22 20-15,22-21 0,0 21 0,0 1 16,0-1-16,-22 0 0,22-20 15,0 20-15,0 0 0,0-21 0,0 22 16,-1-22-16,22 21 0,0-21 0,0 1 16,0-1-16,0 0 0,0 0 15,22 0-15,-1-21 0,0 21 0,0-21 16,21 0-16,1 0 0,-1 0 0,0 0 16,1 0-16,20 0 0,-20 0 15</inkml:trace>
  <inkml:trace contextRef="#ctx0" brushRef="#br0" timeOffset="154171.98">20256 9906 0,'0'0'0,"0"-21"0,0-106 31,0 106-31,-21 21 0,0 0 16,0-21-16,0 21 0,-22 0 0,22 0 15,0 21-15,-21-21 0,21 21 0,-22 0 16,22 21-16,0-20 0,0-1 15,-22 21-15,22-21 0,21 22 0,-21-22 16,21 21-16,-21-21 0,21 0 16,0 1-16,0-1 0,0 0 15,0 0-15,21-21 0,0 21 0,0-21 16,1 21-16,-1-21 0,0 0 0,0 0 16,0 0-16,0 0 0,22 0 0,-22-21 15,0 0-15,0 0 0,22 21 16,-22-21-16,0 0 0,0-1 0,0-20 15,0 21-15,1 0 0,-1-22 0,-21 22 16,0-21-16,21 21 0,-21 0 16,0-1-16,0 1 0,-21 42 31,0 1-15,-1 20-16,1-21 0,21 0 15,-21 0-15,21 1 0,-21 20 0,21-21 16,0 0-16,0 0 0,0 1 15,0-1-15,0 0 0,21-21 16,0 21-16,0-21 0,1 0 16,-1 0-16,21 0 0,-21 0 15,22 0-15,-1-21 0,0 21 0,-21-21 16,22 0-16,-1 21 0,0-22 0,-20 1 16,20-21-16,-21 21 0,21 0 15,-20-1-15,-1-20 0,0 21 0,0 0 16,0 0-16,-21-1 0,0 44 47,-21-1-47,21 0 0,-21 0 0,21 0 15,0 0-15,0 1 0,0-1 16,0 0-16,0 0 0,0 0 0,-21 0 16,21 1-16,0-1 0,0 0 15,-21-21-15,21 21 16,-22-21-16,1 0 0,0 0 15,0 0-15,0 0 0,0 0 16,-1 0-16,1-21 0,-42-21 31,63 20-31,-21 22 0,21-21 16,0 42 15,21-21-31,0 22 0,0-1 16,0-21-16,0 21 0,1-21 15,-1 0-15,0 21 0,0-21 16,0 0-16,22 0 0,-1 21 0,0-21 16,1 0-16,-1 0 0,0 0 0,1 0 15,-1 0-15,-21 0 16,21-21-16,1 21 0,-22-21 0,0 0 16,0 0-16,22-1 0,-22 1 0,0-21 15,0 21-15,-21 0 0,21-22 16,-21 1-16,21 21 0,-21-22 0,0 22 15,0 0-15,0 0 0,-21 21 16,0 0-16,0 0 0,-21 21 16,42 0-16,-22 0 0,1 22 15,0-22-15,0 21 0,21 1 0,-21-22 16,21 21-16,0-21 0,0 0 16,0 22-16,0-22 0,21 0 0,0-21 15,0 21-15,-21 0 0,21-21 16,1 0-16,-1 0 0,0 0 0,0 0 15,0 0-15,0 0 0,1-21 16,-1 21-16,0-21 0</inkml:trace>
  <inkml:trace contextRef="#ctx0" brushRef="#br0" timeOffset="154947.57">23495 9864 0,'0'0'0,"-21"21"0,-22 21 16,22-21-16,21 1 15,-21-1-15,0-21 0,21 21 0,0 0 16,21-42 15,-21 0-15,21 21-16,0-21 0,1-22 15,-1 22-15,21 0 0,-21-21 0,0 20 16,22-20-16,-22 21 0,0-21 0,21-1 16,-20 1-16,-1 21 0,0-22 15,0 22-15,0 0 0,-21 0 16,0 42 0,0 0-1,0 0-15,0 1 0,0 20 16,0-21-16,0 21 0,0-20 0,0 20 15,0-21-15,0 0 0,0 22 16,0-22-16,0 0 0,21 0 0,1 0 16,-1 0-16,0-21 0,21 22 0,-21-22 15,22 0-15,-22 0 0,21 0 16,1 0-16,-1 0 0,-21 0 0,21-22 16,1 22-16,-1-21 0,-21 0 0,22 0 15,-22 0-15,0 0 0,0-1 16,0-20-16,-21 21 0,21-21 0,-21 20 15,0-20-15,0 21 0,0 0 0,0 0 16,-21-1-16,0 22 16,0 0-16,0 0 0,0 0 15,-1 0-15,1 22 0,21-1 0,-21 0 16,21 0-16,-21 0 0,21 0 16,0 1-16,0 20 0,0-21 0,0 0 15,0 0-15,0 22 0,0-22 0,21 0 16,0 0-16,0-21 0,1 21 15,-1 1-15,21-22 0,-21 0 0,22 21 16,-1-21-16,0 0 0,1 0 0,-1 0 16,0 0-16,1 0 0,-1-21 15</inkml:trace>
  <inkml:trace contextRef="#ctx0" brushRef="#br0" timeOffset="156874.89">25485 9525 0,'0'0'16,"0"-21"-16,-85 0 16,64 21-16,0 0 0,-22 0 15,22 0-15,0 21 0,-21 0 0,20-21 16,-20 42-16,21-20 0,0-1 0,-22 21 16,22-21-16,0 22 0,0-22 15,0 0-15,21 21 0,0-21 0,0 1 16,0-1-16,0 0 0,0 0 15,21 0-15,0-21 0,0 0 16,0 0-16,22 0 0,-22 0 0,0 0 16,21 0-16,-20 0 0,-1 0 0,0-21 15,21 0-15,-21 21 0,1-21 16,-1 0-16,0-1 0,-21 1 0,21-21 16,0 21-16,-21 0 0,21-1 0,-21 1 15,0 0-15,22 0 0,-22 0 16,0 0-16,0 42 31,0 0-15,0 0-16,0 0 0,0 22 0,-22-22 15,1 21-15,21 0 0,-21 1 0,21-1 16,0 0-16,0 22 0,0-22 16,-21 1-16,21 20 0,-21-21 0,0 22 15,21-1-15,-22 1 0,1-1 0,21 1 16,-21-1-16,0 1 0,0 21 15,0-22-15,21-21 0,-22 22 0,22-1 16,0 1-16,-21-22 0,21 1 0,0-1 16,0-21-16,0 21 0,0-20 15,21-22 1,1-22-16,-1 22 16,-21-21-16,21 0 0,0-21 0,0 21 15,-21-22-15,21 1 0,1 0 0,-1-22 16,0 22-16,0-22 0,21-20 15,-20-1-15,-1 0 0,21 1 0,-21-1 16,22 0-16,-22 1 0,0-1 0,21 0 16,-21 1-16,1-1 0,-22 0 15,21 22-15,-21-1 0,0 1 0,0 20 16,0 1-16,0 21 0,0-21 0,0 20 16,0 1-16,0 42 31,0 1-31,0-1 0,0 0 15,0 0-15,-21 0 0,21 22 16,0-22-16,0 0 0,0 0 0,0 21 16,0-20-16,0-1 0,0 0 15,0 0-15,21-21 0,0 21 0,0-21 16,0 0-16,0 0 0,1 21 0,-1-21 16,0 0-16,21 0 0,-21 0 15,1-21-15,-1 21 0,21-21 0,-21 0 16,0 0-16,1 0 0,-1-1 0,0 1 15,0-21-15,0 21 0,-21 0 16,21-22-16,1 22 0,-22 0 16,0 0-16,21 0 0,-21 42 47,-21 0-47,21 0 0,-22 21 15,1-20-15,21-1 0,0 21 16,-21-21-16,21 22 0,0-22 0,0 0 15,0 21-15,0-21 0,0 1 16,0-1-16,0 0 0,21-21 0,-21 21 16,21-21-16,1 0 0,-1 0 0,0 0 15,0 0-15,0 0 0,0 0 16,1 0-16,20 0 0,-21 0 16,21-21-16,-20 0 0,20 0 0,0-1 15,-21 1-15,22 0 0,-22-21 16,21 21-16,-21-22 0,1 22 0,-1-21 15,-21 21-15,0-1 0,21 1 0,-21 0 16,0 0-16,-21 21 16,0 0-1,-1 0-15,22 21 0,-21 0 0,0 0 16,0 1-16,21 20 0,0-21 16,-21 0-16,21 0 0,0 1 0,0-1 15,0 0-15,0 0 0,0 0 16,0 0-16,21 1 15,0-22-15,0 0 0,0 0 16,1 0-16,-1 0 0,0 0 0,21 0 16,-21-22-16,22 22 0,-1-21 15,-21 0-15,22 21 0,-1-21 0,0 0 16,1 0-16,-22-22 0,0 22 16,0 0-16,0 0 0,0 0 15,-21-1-15,0 44 16,0-1-1,-21 0-15,21 0 0,-21 0 0,21 0 16,-21 1-16,21-1 0,0 21 16,0-21-16,0 0 0,0 1 15,-21-1-15,21 0 0,0 0 0,-21 0 16,21 0 0,-22-21-16,1 0 15,0 0-15,0 0 16,0-21-1,0 0-15,21 0 16,-22 0-16,22 0 0,0-1 16,-21 22-1,21 22 1,0-1 0,0 0-16,0 0 0,0 0 15,0 0-15,0 1 0,21-1 16,1 0-16,-1-21 0,0 21 15,0-21-15,21 0 0,-20 0 16,20 0-16,0 0 0,1 0 0,-22 0 16,21 0-16,0 0 0,-20 0 0,-1 0 15,21-21-15,-21 0 0,0 0 16,22-1-16,-22-20 0,0 21 0,0-21 16,22-1-16,-22 1 0,0 0 0,0-22 15,0 22-15,0-1 0,1-20 16,-1 21-16,0 20 0,0-20 15,0 21-15,-21-21 0,0 20 16,0 1-16,0 42 16,-21 1-1,0-22-15,0 42 0,0-21 16,-1 0-16,1 22 0,0-1 0,0 0 16,0 1-16,0-22 0,-1 21 0,1 0 15,21 1-15,0-22 0,-21 21 16,21-21-16,0 1 0,0-1 0,0 0 15,0 0-15,0 0 0,0 0 16,21-21-16,0 0 16,1 0-16,-1 0 0,0 0 15,0 0-15,0 0 0,0 0 0,1 0 16,-1-21-16,0 21 0,0-21 16,0 0-16,-21 0 0,0 0 15,0-1-15,0 1 0</inkml:trace>
  <inkml:trace contextRef="#ctx0" brushRef="#br0" timeOffset="157103.98">27495 9483 0,'0'0'16,"-21"-21"0,42 21-1,1 0 1,-1 0-16,0 0 0,0 0 15,21 0-15,-20 0 0,20 0 0,-21 0 16,0 0-16,22 0 0,-22 0 0,0 0 16,0 0-16,0 0 0,0 0 15,1 0 1,-22-22-16,21 22 16</inkml:trace>
  <inkml:trace contextRef="#ctx0" brushRef="#br0" timeOffset="157520.04">29062 9694 0,'0'0'0,"21"-21"0,0 0 16,0 0-16,0 0 0,1 21 0,-1-21 16,0-1-16,0 22 15,0 0-15,-21 22 31,0-1-31,0 0 0,0 0 0,0 0 16,0 0-16,-21 1 0,0 20 16,21-21-16,-21 0 0,21 0 0,0 1 15,-21-1-15,-1 0 0,22 0 0,0 0 16,-21-21 0,21 21-16,21-21 31,1 0-31</inkml:trace>
  <inkml:trace contextRef="#ctx0" brushRef="#br0" timeOffset="157938.9">29824 9652 0,'0'0'0,"42"-21"0,-21 0 0,0 21 0,1-21 16,-22-1-1,-22 22-15,1 0 16,-21 0-16,21 0 0,-22 22 15,22-1-15,-21-21 0,21 21 0,-22 0 16,22 0-16,0 0 0,0 1 0,0-1 16,0-21-16,21 21 0,0 0 15,0 0-15,21-21 16,0 0-16,0 21 0,0-21 16,22 0-16,-22 0 0,0 0 0,21 0 15,-21 0-15,22 0 0,-22 0 16,0 22-16,21-22 0,-20 0 0,-1 21 15,0 0-15,-21 0 0,21-21 16,-21 21-16,0 0 16,0 1-16,-21-22 15,0 0-15,0 21 0,-22-21 16,22 21-16,-21-21 0,21 0 0,-22 0 16,1 0-16,21 0 0,-22 0 0,22 0 15,0 0-15,0 0 16,0 0-16,0 0 0,-1 0 15,1-21-15,0 21 16,21-21-16,0-1 0,0 1 16,0 0-16</inkml:trace>
  <inkml:trace contextRef="#ctx0" brushRef="#br0" timeOffset="158207.87">29570 9165 0,'0'0'0,"-21"0"0,-1-21 15,22 0-15,-21 21 16,21-21-16,-21 21 0,0 0 15,21-21-15,-21 21 32,0 0-17,21 21-15,-22 0 0,-20 0 0</inkml:trace>
  <inkml:trace contextRef="#ctx0" brushRef="#br0" timeOffset="160094.91">952 12488 0,'0'0'0,"-21"0"0,0 0 31,0 0-31,21-21 16,0 0-16,0 0 16,0-21-16,21 20 0,0 1 15,0-21-15,1 21 0,20-22 16,-21-20-16,21 21 0,-20-22 15,20 22-15,21-22 0,-20 1 16,-1-1-16,0 22 0,1-22 0,-22 22 16,0 0-16,-21 21 0,0-22 15,0 22-15,-42 21 0,21 0 16,-22 0-16,-20 0 0,20 21 16,1 0-16,0 22 0,-1-22 0,1 0 15,21 21-15,0-20 0,21 20 16,0 0-16,0 1 0,0-22 15,0 21-15,21 0 0,21 1 0,-21-1 16,22 0-16,-1 1 16,0-1-16,1-21 0,-1 22 0,0-22 15,-20 0-15,20 21 0,-21-21 16,-21 1-16,0-1 0,0 0 16,-42-21-1,21 0-15,-1 0 0,-20 0 0,21 0 16,-21 0-16,-1-21 0,22 21 15,-21-21-15,21-1 0,-1 1 0,1 0 16,0 21-16,21-21 0,0 0 16,-21 21-16,42 21 31,-21 0-31,21 0 16,0 0-16,1 1 0,-1-1 0,0 0 15,21 0-15,-21-21 0,1 21 16,20 0-16,-21 1 0,21-22 0,1 0 15,-22 0-15,21 0 0,1 0 16,-1 0-16,-21 0 0,21 0 0,1-22 16,-22 1-16,21 0 0,1 0 15,-22 0-15,21 0 0,-21-22 0,22 22 16,-22-21-16,0-1 0,-21 22 16,0-21-16,0 0 0,0 20 0,0-20 15,0 21-15,0-21 0,0 20 16,0 44 15,0-1-31,0 21 0,0 0 16,0-20-16,0 20 0,0 0 15,0 1-15,0-1 0,21-21 0,-21 21 16,21-20-16,-21-1 0,0 0 16,21 0-16,1 0 0,-22 0 0,21-21 15,0 0-15,0 0 16,0 0-16,0 0 0,1 0 0,-1 0 15,0-21-15,21 0 0,-21 0 16,22 0-16,-22 0 0,0-22 16,21 22-16,-20 0 0,-1-21 0,0 20 15,0-20-15,-21 21 0,0 0 16,0 0-16,21-1 0,-21 44 31,0-1-31,0 0 0,0 0 16,0 21-16,0-20 0,0-1 15,0 0-15,0 21 0,0-21 0,21 1 16,-21-1-16,0 0 0,22 0 16,-1 0-16,0-21 0,0 0 0,0 0 15,0 0-15,1 0 16,-1 0-16,0 0 0,21-21 16,-21 21-16,1-21 0,20 0 0,-21 0 15,21-22-15,-20 22 0,-1 0 16,0-21-16,0 20 0,0-20 0,0 21 15,1 0-15,-1-22 0,-21 22 16,0 0-16,21 21 0,-21-21 0,21 21 16,-21 21-1,0 0 1,0 0-16</inkml:trace>
  <inkml:trace contextRef="#ctx0" brushRef="#br0" timeOffset="163115.17">3133 12044 0,'0'0'0,"0"-21"0,-22 0 16,1 21-16,0 0 16,0 21-16,21 0 15,-21 0-15,21 0 0,0 22 16,-21-22-16,-1 21 0,22-21 0,-21 22 15,21-22-15,0 21 0,0-21 16,0 0-16,0 22 0,0-22 16,0 0-16,0 0 0,0 0 0,0 1 15,21-22 1,1 0-16,-1 0 0,0 0 0,0 0 16,0 0-16,0-22 0,22 1 15,-22 0-15,21 21 0,-21-21 0,22-21 16,-1 20-16,-21 1 0,22-21 15,-22 21-15,21-22 0,-21 22 0,22-21 16,-22 21-16,0 0 0,21-1 0,-21 1 16,1 0-16,-1 21 0,0 0 15,0 0-15,-21 21 16,0 0 0,0 1-16,0-1 0,0 0 15,0 0-15,0 0 16,0 0-16,0-42 47,0 0-47,21 0 0,-21 0 15,0 0-15,0-1 16,0 1-16,0 0 0,0 0 0,0 0 16,0 0-16,-21 21 15,0 0 1,0 0-16,0 21 0,-1-21 15,22 21-15,-21 0 0,0 0 16,0 22-16,0-22 0,0 21 0,21-21 16,-22 22-16,1-22 0,21 21 15,-21-21-15,21 22 0,0-22 0,0 21 16,0-21-16,0 0 0,21 1 0,0-1 16,1 0-16,20-21 0,-21 21 15,21-21-15,1 0 0,20 0 0,-20 0 16,20 0-16,-21 0 0,1 0 15,20-21-15,-20 0 0,-1 21 0,0-21 16,-21-22-16,22 22 0,-22 0 16,0 0-16,0-22 0,0 22 15,-21-21-15,0 0 0,0 20 0,0 1 16,0-21-16,0 21 0,0 0 16,-21 21-16,0 0 0,0 0 15,0 0-15,0 21 0,-1 0 16,22 0-16,-21 0 15,21 0-15,0 22 0,0-22 0,0 0 16,0 21-16,-21-20 0,21-1 16,0 0-16,0 0 0,0 0 0,0 0 15,0 1-15,21-22 0,-21 21 16,21 0-16,1-21 0,-1 0 16,0 0-16,0 0 0,0 0 0,22 0 15,-1 0-15,-21 0 0,21-21 0,1 0 16,-1-1-16,0 1 0,1 0 15,-1 0-15,-21 0 0,22-22 0,-22 22 16,0 0-16,0-21 0,-21 21 16,0-1-16,0 1 0,0 0 0,0 0 15,-21 0-15,0 21 16,0 0-16,-1 0 16,1 21-16,21 0 0,-21-21 0,21 21 15,0 0-15,0 1 0,0-1 16,0 0-16,0 21 0,0-21 15,0 1-15,21-1 0,-21 0 0,21 0 16,-21 0-16,0 0 0,0 1 16,0-1-16,0 0 0,0 0 15,-21-21 1,0 0 0,0 0-16,0 0 0,0-21 15,-1 0-15,1 0 16,0-1-16,0 22 0,0 0 15,0 0 1,21 22 15,0-1-31,21 0 16,0 0-16,0-21 0,0 21 16,0-21-16,1 0 0,-1 0 0,21 0 15,-21 0-15,22 0 0,-1 0 16,0 0-16,1 0 0,20 0 0,128-63 31,-149 42-31,0-1 0,1-20 0,-22 21 16,21 0-16,-21-22 0,0 1 0,1 21 15,-1-21-15,-21-1 0,0 22 16,0-21-16,0 21 0,0-1 16,0 1-16,-21 21 0,-1 0 15,1 0-15,0 21 16,21 1-16,0-1 15,0 0-15,0 0 0,0 21 16,0-20-16,0-1 0,0 0 0,0 0 16,0 0-16,21 0 0,-21 1 0,0-1 15,0 0-15,21 0 0,1 0 16,-22 0 0,-22-21-1,1 0 1,0 0-1,21-21-15,-21 21 0,0-21 16,0 21 0,-1 0-16,22 21 31,0 0-15,22-21-16,-1 22 0,0-22 15,0 0-15,0 0 16,0 0-16,1 0 0,-1 0 0,21 0 15,-21 0-15,22 0 0,-1 0 16,0 0-16,22 0 0,-22 0 16,0-22-16,1 22 0,-1-21 0,0 0 15,-20 21-15,20-21 0,0 0 16,-21-22-16,1 22 0,-1 0 0,0-21 16,0-1-16,0 22 0,-21-21 0,21 0 15,1 20-15,-22-20 0,0 21 16,0-21-16,0 20 0,21 1 0,-21 0 15,0 0-15,0 0 0,0 0 0,0-1 16,0 44 15,0-1-31,0 0 0,0 21 16,0-21-16,-21 22 16,21-22-16,-22 21 0,22 1 0,-21-1 15,0 0-15,0 1 0,21 20 0,-21-21 16,0 1-16,-1 20 0,22 1 15,-21-22-15,0 43 0,21-22 0,-21 22 16,0-22-16,21 22 0,-21 0 16,21-1-16,-22 1 0,22 0 0,0-1 15,-21 22-15,21-21 0,-21 0 0,21 20 16,0-20-16,0-21 0,0 20 16,0 1-16,0-22 0,0 1 0,21-22 15,0 1-15,1-1 0,-1 0 16,0-21-16,-21 1 0,21-22 0,0 0 15,0 0-15,1 0 0,-1-22 16,21 1-16,-21 0 0,0 0 0,1-21 16,-1 20-16,0-20 0,0 0 0,0-1 15,0-20-15,1-1 0,-1 1 16,-21-22-16,0 22 0,0-22 0,0 0 16,0 1-16,0-1 0,0-21 0,0 22 15,-21-1-15,-22 0 0,22 22 16,0-1-16,-21 1 0,20-1 15,-20 22-15,21 0 0,-21 20 0,20 1 16,-20 0-16,21 0 0,0 0 16,63 21 15,-21 0-31,0 0 16,22-21-16,-1 21 0,-21 0 0,22-22 15,-1 22-15,0-21 0,1 0 0,-1 21 16,0-21-16,1 0 0,-1 21 15,0-21-15,1-1 0,-1 1 0,0 0 16,-21 0-16,1 0 0,-1 0 16,0-1-16,0 1 0,-21 0 15,0 42 32,0 0-31,0 1-16,0-1 0,0 0 15,0 0-15,0 0 0,0 0 16,0 1-16,21-1 0,0-21 0,1 21 16,-1-21-16,0 0 0,0 21 15,0-21-15,0 0 0,1 0 0,-1 0 16,21 0-16,-21 0 0,0-21 16,22 21-16,-22-21 0,0 0 0,0-1 15,0 22-15,1-21 0,-1 0 16,0 0-16,-21 0 0,0-22 15,21 22-15,-21 0 0,0 0 16,0 0-16,0 42 31,0 0-15,0 0-16,0 0 0,0 1 0,0-1 16,0 0-16,0 0 0,0 0 15,0 0-15,0 1 0,0-1 0,21-21 16,-21 21-16,21 0 0,1-21 0,-1 0 15,-21 21-15,21-21 0,0 0 16,0 0-16,0 0 0,1 0 16,-1 0-16,21-21 0,-21 21 0,0-21 15,1 0-15,20 0 0,-21-1 16,21 1-16,-20 0 0,20-21 0,-21 21 16,0-22-16,0 1 0,1 0 0,-1-1 15,0 1-15,-21-22 0,0 22 16,21 0-16,-21-1 0,0 1 0,21 21 15,-21 0-15,0 0 0,0-1 0,0 1 16,-21 21 0,0 21-16,21 22 0,-21-22 15,0 21-15,-1 1 0,1-1 0,0 21 16,0-20-16,0-1 16,21 22-16,0-22 0,-21 0 0,21 1 15,0-1-15,0-21 0,0 21 0,0-20 16,0-1-16,0 21 0,21-21 15,0-21-15,-21 21 0,21 1 0,0-22 16,0 0-16,1 0 0,-1 0 0,0 0 16,0 0-16,0 0 0,0 0 15,1-22-15,20 22 0,-21-21 0,0 0 16,-21 0-16,21 21 0,-21-21 0,22 0 16,-22-1-16,21 1 0</inkml:trace>
  <inkml:trace contextRef="#ctx0" brushRef="#br0" timeOffset="163814.93">9673 12086 0,'0'0'16,"0"-21"-16,21 0 0,-21 0 0,0 0 16,0-1-1,0 1-15,-21 21 16,0 0 0,0 0-16,0 21 0,21 1 15,-22-1-15,1 0 0,21 0 0,0 21 16,-21 1-16,21-1 0,-21-21 0,21 22 15,-21-1-15,21 0 0,0-21 16,0 22-16,0-22 0,0 0 0,0 21 16,0-20-16,0-1 0,21 0 15,0 0-15,0-21 0,0 0 16,22 0-16,-22 0 0,21 0 0,-21 0 16,22 0-16,-1-21 0,0 0 15,1 21-15,-1-21 0,0-1 16,-20-20-16,20 21 0,-21-21 0,0 20 15,0-20-15,-21 0 0,0-1 16,0 1-16,0 0 0,0 21 0,-21-22 16,0 1-16,-21 21 0,21 0 0,-22-1 15,22 22-15,-21 0 0,21 0 16,-22 0-16,22 0 0,0 22 0,0-22 16,0 21-16,-1 21 0,1-21 0,21 0 15,0 1-15,0 20 0,-21-21 16,21 0-16,0 0 0,0 1 0,0-1 15,0 0-15,21 0 0,0-21 16,1 21-16,20-21 0,-21 0 16,21 0-16,1 0 0,-1 0 0</inkml:trace>
  <inkml:trace contextRef="#ctx0" brushRef="#br0" timeOffset="164226.9">10372 12213 0,'0'0'0,"0"-21"16,0 0-16,0 0 0,0 0 16,0-1-16,0 1 0,0 0 15,21 21-15,0-21 0,0 21 16,0-21-16,0 21 0,1 0 16,-1 0-16,0 0 0,21 0 0,-21 21 15,22 0-15,-22 0 0,0 0 16,0 1-16,0 20 0,1-21 0,-22 0 15,21 22-15,-21-22 0,0 21 0,0-21 16,0 0-16,0 1 0,-21-1 16,-1 0-16,1 0 0,0-21 0,21 21 15,-21-21-15,0 0 0,21-21 32,0 0-17,0 0-15,0 0 0,0-1 16,0 1-16,21-21 15,0 21-15,0 0 0,0-22 0,1 22 16,-1 0-16,0 0 0,0 0 0,0 21 16,22-22-16,-22 22 0,0 0 15,0 0-15,0-21 0,0 21 0,22 0 16,-22 0-16,0 0 0,0 0 0,0 0 16</inkml:trace>
  <inkml:trace contextRef="#ctx0" brushRef="#br0" timeOffset="164814.95">11726 12192 0,'0'0'0,"0"-21"0,21-64 16,-21 64 0,0 0-16,0 0 0,-21-22 15,0 22-15,21 0 0,-21 0 0,0 0 16,0 21-16,-1-21 0,1 21 0,0 0 15,0 0-15,-21 0 0,20 21 16,1 0-16,-21 0 0,21 0 0,-22 22 16,22-22-16,0 21 0,-21 0 0,21-20 15,-1 20-15,22 0 0,0-21 16,0 22-16,0-22 0,0 0 16,0 21-16,0-20 0,0-1 0,22-21 15,-1 21-15,0-21 0,0 0 16,21 0-16,-20 0 0,-1 0 0,21 0 15,-21 0-15,0 0 0,22-21 0,-22 21 16,0-21-16,21-1 0,-20 1 16,-1-21-16,21 21 0,-21-22 0,0 1 15,1 0-15,-1-22 0,0 22 0,0-22 16,0 22-16,0-21 0,1 20 16,-22 1-16,0 0 0,21-1 0,-21 1 15,0 21-15,0 0 0,0-1 0,0 1 16,-21 21-1,21 21-15,-22 1 16,1-1-16,0 0 0,0 21 0,21 1 16,0-22-16,-21 21 0,0 22 15,21-22-15,0 0 0,0 1 0,0-1 16,-22 0-16,22 1 0,0-1 0,0-21 16,0 21-16,0-20 0,0-1 15,22 21-15,-1-21 0,0 0 16,0-21-16,0 0 0,0 0 15,1 0-15,-1 0 0,0 0 16,0 0-16,0 0 0,0 0 16,1-21-16,-1 0 0</inkml:trace>
  <inkml:trace contextRef="#ctx0" brushRef="#br0" timeOffset="165367.68">11790 11705 0,'0'0'0,"0"-21"31,0 42-15,0 22-16,-21-22 15,21 0-15,-22 21 0,22 1 16,-21-1-16,21 21 0,0-20 0,-21-1 16,0 0-16,21 1 0,-21-1 0,0 0 15,-1 1-15,22-1 0,0-21 16,-21 22-16,0-22 0,21 0 0,0 0 15,0 0-15,0 0 0,-21 1 16,42-22 15,0 0-31,-21-22 16,21 22-16,-21-21 16,0 0-16,0 0 0,0 0 0,0 0 15</inkml:trace>
  <inkml:trace contextRef="#ctx0" brushRef="#br0" timeOffset="166023.71">11409 12107 0,'0'0'0,"-21"0"0,-1 0 15,44 0 17,-1 0-32,0 0 0,0 0 0,21 0 15,-20 0-15,20 0 0,21 0 16,-20 0-16,20-21 0,1 21 0,-22-21 15,22 0-15,-1 21 0,1-21 0,-1 0 16,-21-1-16,22 1 0,-22 0 16,1 0-16,-1 0 0,-21-22 0,0 22 15,0-21-15,1 21 0,-22 0 0,0-22 16,0 22-16,0 0 0,0 0 16,0 0-16,0-1 0,0 1 0,-22 21 15,1 21 1,0 1-1,0-1-15,0 21 0,21-21 0,-21 22 16,-1-22-16,22 21 0,-21 0 0,0 1 16,0-1-16,21 0 0,-21 1 15,0-1-15,21 0 0,0 1 0,-22-1 16,1 0-16,21-20 0,-21 20 0,21-21 16,0 0-16,0 0 0,-21 1 15,21-1-15,-21 0 0,21-42 47,0 0-47,0-1 16,21 1-16,0-21 0,0 21 15,0 0-15,1-22 0,-1 22 16,21-21-16,-21-1 0,22 22 0,-1-21 16,-21 21-16,21 0 0,1 21 0,-1-22 15,-21 22-15,0 0 0,1 0 16,-1 22-16,0-22 0,-21 21 0,0 21 15,0-21-15,0 0 0,0 22 0,0-22 16,0 0-16,-21 21 0,21-20 16,-21-1-16,-1 21 0,1-21 0,21 0 15,-21 1-15,0-22 0,21 21 0,0 0 16,0 0-16,0-42 47,21 0-47,0 21 15</inkml:trace>
  <inkml:trace contextRef="#ctx0" brushRef="#br0" timeOffset="166373.92">12679 12277 0,'21'0'16,"0"0"-16,-21-21 15,21 21-15,0 0 16,1-22-16,-1 1 0,0 21 15,21-21-15,-21 0 0,1 0 0,-1 0 16,21-1-16,-21 1 0,-21 0 0,21 0 16,-21 0-16,0 0 15,0-1-15,-21 22 16,0 0-16,0 22 16,-21-1-16,20 0 0,1 0 15,0 0-15,0 22 0,0-22 0,21 0 16,0 0-16,-21 0 0,21 22 0,0-22 15,0 0-15,0 0 0,0 0 16,0 0-16,21-21 16,0 22-16,0-1 0,0-21 15,22 0-15,-22 0 0,0 0 16,0 0-16,0 0 0,22 0 0,-22-21 16,0-1-16,0 22 0,0-21 0,0 0 15,1 0-15</inkml:trace>
  <inkml:trace contextRef="#ctx0" brushRef="#br0" timeOffset="166727.5">13208 12171 0,'21'-21'0,"-63"105"0,63-147 0,0 21 0,-21 20 0,0 1 16,21 21-16,0-21 0,-21 0 16,22 0-16,-1 21 0,0-21 0,0 21 15,21 0-15,-20 0 0,-1 0 0,21 0 16,0 0-16,-20 0 16,-1 0-16,21 0 0,-21 0 0,0 21 15,1 0-15,-1 21 0,0-21 0,-21 1 16,0 20-16,0 0 0,0-21 15,0 22-15,0-22 0,-21 21 0,21-21 16,-21 1-16,-1-1 0,1 0 0,0 0 16,0 0-16,0 0 15,21-42 17,0 0-17,21 0-15,0 0 0,0 21 16,0-43-16,-21 22 0,22 0 0,-1-21 15,0 21-15,0-22 0,0 22 0,0 0 16,1-21-16,-22 20 0,21 1 16,-21 0-16,21 0 0,-21 0 15,0 0-15,0-1 0,0 1 16,0 0-16</inkml:trace>
  <inkml:trace contextRef="#ctx0" brushRef="#br0" timeOffset="168543.91">15388 11726 0,'0'0'0,"0"-21"0,-42-21 32,21 42-32,-1 0 15,22 21-15,-21 0 0,21 22 16,0-22-16,0 21 15,-21 0-15,0 1 0,21-1 0,-21 0 16,21 1-16,-21-1 0,21 0 0,-22-20 16,22 20-16,-21-21 0,21 0 15,0 0-15,0 1 0,0-1 16,21-21 0,1 0-16,-22-21 0,21-1 15,0 22-15,0-21 0,0 0 0,22-21 16,-22 21-16,0-22 0,0 22 15,21-21-15,-20-1 0,-1 22 0,21-21 16,-21 21-16,0-22 0,22 22 16,-22 21-16,0-21 0,0 21 15,0 0-15,-21 21 16,0 0-16,0 1 0,0-1 16,0 21-16,0-21 0,0 0 15,0 22-15,0-22 0,0 21 0,0-21 16,0 1-16,0-1 0,22 0 0,-22 0 15,21 0-15,0-21 16,0 0-16,0 0 0,0 0 16,1 0-16,-1 0 0,21-21 0,-21 0 15,0 0-15,22 0 0,-22-1 16,0 1-16,21-21 0,-20 21 16,-1-22-16,0 1 0,0 0 0,-21-1 15,21 22-15,-21-21 0,21 0 16,-21-1-16,0 1 0,0 0 0,0 20 15,0 1-15,0 0 0,0 0 0,0 42 32,0 0-32,0 0 0,0 22 15,0-22-15,0 21 0,0 1 0,0-1 16,0 0-16,0 1 0,-21-22 16,21 21-16,0 0 0,0 1 0,0-22 15,0 21-15,0-21 0,0 1 16,0-1-16,21 0 0,1 0 15,-1-21-15,0 0 0,0 0 0,0 0 16,22 0-16,-22 0 0,21 0 16,-21 0-16,22-21 0,-22 0 0,0 0 15,21-1-15,-21 1 0,1 0 0,-1-21 16,0 21-16,0-22 0,0 22 16,0-21-16,1 21 0,-22-1 0,0 1 15,21 0-15,-21 0 0,21 0 0,-21 42 47,0 0-47,-21 0 0,21 0 16,-21 1-16,21-1 0,-22 21 0,22-21 15,0 0-15,0 22 0,0-22 16,0 0-16,0 0 0,0 0 0,0 1 16,22-1-16,-1-21 15,0 0-15,0 0 0,0 0 0,0 0 16,1 0-16,-1 0 0,21 0 0,-21-21 15,0-1-15,22 22 0,-22-21 16,0-21-16,0 21 0,22 0 0,-22-1 16,0-20-16,0 21 0,0 0 0,-21 0 15,21-1-15,1 1 16,-22 42 15,0 1-31,0-1 16,0 0-16,0 0 0,0 21 0,0-20 15,0-1-15,0 0 0,0 0 0,0 0 16,0 0-16,0 1 0,0-1 16,0 0-16,-22 0 15,1-21-15,0 0 16,0 0 0,21-21-16,-21 0 15,21 0-15,-21-1 16,21 1-16,0 0 15,0 0-15,-22 21 32,22 21-17,0 0-15,0 0 0,0 1 16,0-1-16,0 0 0,22 0 16,-1 0-16,0-21 0,-21 21 15,21-21-15,21 22 0,-20-22 0,20 0 16,-21 0-16,21 0 0,-20 0 0,20 0 15,0 0-15,-21 0 0,22 0 16,-1 0-16,-21-22 0,22 22 16,-1-21-16,-21 0 0,21 0 0,-20 0 15,20 0-15,-21-1 0,0-20 16,0 21-16,1-21 0,-22-1 0,0 22 16,21 0-16,-21-21 0,0 20 0,0 1 15,0 0-15,-21 21 16,-1 0-16,1 0 15,0 21-15,0 0 0,0 1 0,0 20 16,-1-21-16,1 21 0,21 1 16,0-22-16,0 21 0,0 1 0,0-22 15,21 21-15,1-21 0,-1 0 0,0 1 16,0-1-16,21-21 16,-20 21-16,-1-21 0,21 0 0,-21 0 15,0 0-15,22 0 0,-22 0 0,0-21 16,0 0-16,0 21 0,1-22 15,-1 1-15,-21-21 0,0 21 0,21 0 16,-21-22-16</inkml:trace>
  <inkml:trace contextRef="#ctx0" brushRef="#br0" timeOffset="168743.21">17187 11430 0,'0'0'0,"-42"0"0,-43 21 16,85 0-1,21-21 17,1 0-32,-1 0 15</inkml:trace>
  <inkml:trace contextRef="#ctx0" brushRef="#br0" timeOffset="171299.89">20108 12171 0,'0'0'0,"0"21"0,-21-21 0,0 0 15,21-21 32,0 0-31,21 0-16,0-1 0,0 1 15,1-21-15,20 21 0,-21-22 0,0 22 16,22-21-16,-22 0 0,21-1 16,-21 22-16,0-21 0,1-1 0,-1 1 15,-21 21-15,0 0 0,0-22 0,0 22 16,0 0-16,-21 21 15,-1 0-15,1 0 0,-21 0 0,21 0 16,0 0-16,-22 21 0,22-21 0,0 21 16,0-21-16,21 22 15,0-1-15,0 0 16,21-21 0,0 0-16,0 0 15,0 0-15,1 0 0,-1 0 0,21 0 16,-21 0-16,0 0 0,1 0 15,-1 0-15,0-21 0,0 21 0,0 0 16,-21 21 15,0 0-15,0 0-16,0 0 16,0 1-16,0-1 0,0 0 15,0 0-15,21 0 0,-21 0 0,0 1 16,22-1-16,-22 0 0,0 21 15,0-21-15,21 1 0,-21-1 0,21 0 16,-21 21-16,0-21 0,0 1 0,0-1 16,0 0-16,0 0 15,0 0-15,-21-21 16,0 0-16,-1 0 0,1 0 0,-21 0 16,21 0-16,-22 0 0,22 0 15,-21-21-15,21 21 0,0-21 0,-1 0 16,1 0-16,0-1 15,0 1-15,0 0 0,21 0 16,0 0-16,0 0 16,0 42-1,0 0 1,21 0-16,-21 0 0,21 0 16,0-21-16,0 22 0,-21-1 15,22-21-15,20 21 0,-21-21 0,0 0 16,22 21-16,-1-21 0,0 0 15,1 0-15,-1 0 0,0 0 0,22 0 16,-22-21-16,0 21 0,22-21 16,-22 0-16,1 21 0,-22-22 15,21 1-15,0-21 0,-20 21 0,-1 0 16,0-22-16,0 22 0,-21-21 0,0 21 16,21-22-16,-21 22 0,0-21 15,21 21-15,-21-1 0,0 1 0,0 0 16,0 0-16,-21 21 15,0 0-15,0 0 16,21 21-16,0 0 0,-21-21 0,0 21 16,21 1-16,0 20 0,0-21 15,0 0-15,-22 0 0,22 1 16,0 20-16,0-21 0,0 0 0,0 22 16,0-22-16,0 0 0,0 0 15,0 0-15,0 22 0,0-22 16,22 0-16,-22 0 0,21 0 15,0 0-15,0-21 16,0 0-16,0 0 0,1 0 16,-1 0-16,0 0 0,0-21 15,0 0-15,22 21 0,-22-21 0,21 0 16,-21 0-16,22-1 0,-22 1 0,21 0 16,-21-21-16,0 21 15,22-1-15,-22-20 0,0 21 0,0 0 0,-21-22 16,21 22-16,-21 0 0,22 21 15,-22-21-15,0 0 0,21 21 16,-42 0 15,-1 0-31,1 0 0,0 21 16,21 0-16,-21 0 0,21 0 16,0 1-16,0-1 15,0 0-15,0 0 16,21-21-16,0 21 0,0-21 15,1 21-15,-1-21 16,-21 22-16,0-1 16,0 0-16,0 0 15,0 0-15,0 0 0,0 1 16,0-1-16,0 0 16,0 0-16,0 0 15,21-21 1,0 0-16,0 0 15,0 0-15,1 0 0,-1 0 16,21-21-16,-21 0 0,0 21 0,1-21 16,-1 0-16,-21-1 0,21 1 0,0-21 15,0 21-15,0-22 0,1 22 16,-1 0-16,0-21 0,-21 21 16,0-1-16,21 1 0,0 21 0,-21-21 15,0 42 16,0 0-31,0 1 0,0-1 16,-21 21-16,21-21 0,-21 0 16,21 1-16,0 20 0,0-21 0,0 0 15,0 0-15,0 1 0,0-1 16,0 0-16,0 0 0,21 0 16,0-21-16,0 0 0,1 0 15,-1 0-15,0 0 0,21 0 16,-21-21-16,1 0 0,-1 21 15,0-21-15,0 0 0,0-22 0,22 22 16,-43 0-16,21-21 0,0 20 16,0-20-16,0 21 0,-21 0 0,0-22 15,21 22-15,-21 0 0,0 0 16,-21 21 15,0 21-31,21 0 0,-21 0 0,0 1 16,21 20-16,0-21 0,-21 0 15,21 0-15,-22 22 0,22-22 0,0 0 16,0 21-16,0-20 0,0-1 16,0 0-16,0 0 0,22 0 15,-1 0-15,0-21 0,21 22 0,-21-22 16,1 0-16,20 0 0,0 0 16,-21 0-16,22 0 0,-1 0 0,0 0 15,-20-22-15,20 1 0,0 21 0,-21-21 16,1-21-16,20 21 0,-21-1 15,-21-20-15,21 21 0,0-21 0,-21-1 16,0 22-16,0 0 0,0 0 0,0 0 16,0-1-16,0 1 0,-21 21 15,0 0-15,0 0 16,0 0-16,21 21 0,-21-21 16,-1 22-16,1-1 0,21 21 15,-21-21-15,21 0 0,0 1 0,0-1 16,0 21-16,0-21 0,0 0 0,0 1 15,0-1-15,0 0 0,0 0 16,21 0-16,0-21 0,1 0 16,-1 21-16,21-21 0,-21 0 15,0 0-15,1 0 0,20-21 16,-21 21-16,0-21 0,0 0 0,22 0 16,-22 0-16,0-1 0,21 1 15,-20-21-15,20 21 0,-21-22 0,0 22 16,22-21-16,-22 21 0,21 0 0,-21-1 15,0 1-15,1 21 0,-1 0 16,-21 21 0,-21 1-1,-1-1-15,1 21 0,21-21 0,0 0 16,-21 22-16,21-22 0,-21 0 16,21 0-16,0 22 0,0-22 0,0 0 15,21 0-15,0-21 0,0 21 16,1-21-16,-1 0 15,0 0-15,0 0 0,0-21 16,0 0-16</inkml:trace>
  <inkml:trace contextRef="#ctx0" brushRef="#br0" timeOffset="171779.88">25590 11472 0,'0'0'0,"-21"0"0,-21-42 16,21 21-16,21 0 0,0 0 0,0-1 15,0 1-15,0 0 16,0 42 0,0 0-16,0 1 15,0-1-15,0 21 0,0 0 16,0 1-16,0 20 0,0-20 0,0 20 16,0 1-16,0-1 0,-21 22 0,21-22 15,-22 22-15,1 0 16,0-1-16,0 1 0,0 0 0,0-1 15,-22 1-15,22 21 0,0-22 0,-21 1 16,20 0-16,-20-1 0,21 1 16,0-21-16,-22-1 0,22-21 0,-21 22 15,21-22-15,0-21 0,-1 22 0,22-22 16,0 0-16,-21-21 0,21-21 31,21-21-31,1 20 0,-1-20 16,0 0-16,0-22 0,21 22 0,-20-22 15,20-20-15</inkml:trace>
  <inkml:trace contextRef="#ctx0" brushRef="#br0" timeOffset="172095.88">25590 11790 0,'0'0'0,"0"-42"0,0-43 15,0 64-15,0 0 0,0-1 0,0 1 16,0 0-16,22 0 0,-1 0 0,0 21 15,0-21-15,21-1 0,-20 22 16,20 0-16,21 0 0,-20 0 0,-1 0 16,22 0-16,-22 22 0,0-1 0,1 0 15,-22 21-15,0-21 16,0 1-16,-21 20 0,0-21 0,0 21 16,0-20-16,0-1 0,-21 21 0,0-21 15,-22 0-15,22 1 0,0-22 16,-21 21-16,21 0 0,-22-21 0,22 0 15,0 0-15,0 0 0,0 0 0,-1 0 16,1 0-16,0 0 16,21-21-1,0 0-15,21 21 0,0-22 0,1 22 16,-1-21-16,0 0 0</inkml:trace>
  <inkml:trace contextRef="#ctx0" brushRef="#br0" timeOffset="172478.99">26247 11705 0,'0'0'0,"0"-21"0,21-42 31,-21 41-31,21 1 0,0 21 0,0-21 16,-21 0-16,21 21 0,1 0 0,-1-21 15,21 21-15,-21 0 0,0 0 0,1 0 16,-1 21-16,0 0 0,0 0 15,0 0-15,0 1 0,-21-1 0,0 21 16,0-21-16,0 0 0,0 22 0,0-22 16,0 0-16,-21 0 15,21 0-15,-21 1 0,0-1 0,0-21 16,21 21-16,-21-21 0,-1 0 16,22-21-1,0 0 1,0-1-16,0 1 0,0 0 15,22 0-15,-1 0 0,-21 0 16,21-1-16,0 1 0,-21 0 0,21 0 16,0 21-16,1-21 0,-1 0 0,0 21 15,0 0-15,21 0 0,-20-22 16,-1 22-16,0 0 0,0 0 16,0 0-16</inkml:trace>
  <inkml:trace contextRef="#ctx0" brushRef="#br0" timeOffset="174063.78">27284 11557 0,'0'0'0,"0"-21"0,-21 21 16,-1 0 0,1 0-16,0 0 0,0 21 15,0-21-15,0 21 16,-1 0-16,22 1 0,-21-1 15,0 0-15,0 0 0,21 0 0,0 0 16,0 1-16,0-1 0,0 0 0,0 0 16,0 0-16,0 0 0,0 1 15,0-1-15,21-21 0,0 21 0,0 0 16,1-21-16,-1 0 0,0 0 0,21 0 16,-21 0-16,1 0 0,-1 0 15,21-21-15,-21 0 0,0 0 0,22-1 16,-22 1-16,0 0 0,0 0 0,0 0 15,1-22-15,-22 22 0,0-21 16,0 0-16,0-1 0,0 22 0,0-21 16,-22 21-16,22-1 0,-21 1 15,0 0-15,-21 21 0,21 0 16,-1 0-16,1 0 0,0 21 0,-21 0 16,21 1-16,-1-1 0,1 0 0,0 21 15,0-21-15,21 1 0,-21 20 16,21-21-16,0 0 0,0 0 0,0 22 15,21-22-15,0 0 0,0-21 0,0 21 16,1 0-16,20-21 0,-21 0 16,0 22-16,22-22 0,-22 0 0,21 0 15,0 0-15,-20 0 0,20 0 0,0-22 16,1 1-16,-1 21 16,-21-21-16,21 0 0,-20 0 0,-1 0 15,0-1-15,0 1 0,0 0 0,0 0 16,1 0-16,-22 0 0,21 21 15,-21 21 1,-21 0-16,-1 0 16,1 0-16,21 22 15,-21-22-15,21 0 0,-21-21 0,21 21 16,0 0-16,0 0 0,0 1 0,0-1 16,0 0-16,21-21 0,0 21 15,0-21-15,1 0 0,-1 0 16,0 0-16,0 0 0,21 0 0,-20 0 15,-1 0-15,21 0 0,-21 0 16,0-21-16,1 0 0,20 0 0,-21-1 16,0 1-16,0 0 0,1 0 15,-1 0-15,0 0 0,0-1 0,0 1 16,-21 0-16,0 0 0,0 42 47,-21 0-47,0 0 0,21 1 0,-21-1 15,21 0-15,0 0 0,0 0 16,-21 0-16,21 1 0,0-1 16,0 0-16,21 0 0,0 0 15,21 0-15,-21 1 0,22-22 16,-22 21-16,21-21 0,1 0 0,-1 0 16,0 0-16,1 0 0,20 0 0,-21 0 15,1 0-15,-1-21 0,0-1 16,1 1-16,-1 0 0,-21-21 0,22 21 15,-22-1-15,-21-20 0,21 21 0,-21-21 16,0 20-16,0 1 0,0 0 16,0 0-16,-21 0 0,0 21 0,-1 0 15,1 0-15,-21 0 0,21 0 16,-22 0-16,22 0 0,-21 21 16,21-21-16,-22 21 0,22 0 0,0 0 15,0 1-15,0 20 0,0-21 16,21 0-16,0 0 0,0 1 0,0-1 15,0 0-15,0 0 0,0 0 0,0 0 16,21 1-16,0-22 0,0 0 16,0 21-16,0-21 0,1 0 0,-1 0 15,0 0-15,0 0 0,0-21 0,22-1 16,-22 1-16,0 0 0,21 0 16,-21 0-16,1 0 0,-1-22 0,21 1 15,-21 21-15,0-22 0,22 1 16,-22-21-16,0 20 0,0 1 15,0-22-15,22 22 0,-22 0 0,-21-1 16,21 22-16,-21 0 0,21-21 16,-21 21-16,-21 21 15,0 21-15,0-21 16,0 21-16,-1 21 0,1-21 16,0 22-16,-21-1 0,21 0 0,-1 1 15,1-1-15,21 0 0,0 1 16,0-1-16,0 0 0,0-20 0,0 20 15,21 0-15,-21-21 0,22 22 0,20-22 16,-21 21-16,21-21 16,-20 1-16,20-1 0,0-21 0,1 21 15,-1-21-15,-21 0 0,21 0 0,1 0 16,-22 0-16,21-21 0,-21 0 16,1-1-16,-1 1 0,21 0 0,-21-21 15,-21 21-15,21-22 0,1 22 16,-1-21-16,-21 21 0,0-1 0,0 1 15,0 0-15,-21 21 16,-1 0-16,1 21 16,-21 0-16,21 1 0,0-1 0,-1 0 15,1 0-15,21 0 0,-21 22 16,21-22-16,-21 0 0,21 0 0,0 0 16,0 0-16,0 1 0,0-1 15,0 0-15,21 0 16,0-21-16,0 0 0,1 0 15,-1 0-15,0 0 16,-21-21-16,0 0 0,0 0 16,0-1-16,0 1 0</inkml:trace>
  <inkml:trace contextRef="#ctx0" brushRef="#br0" timeOffset="174279.82">28384 11176 0,'0'0'0,"-42"0"15,21 0-15,0 0 0,0 0 16,-1 0 15,1 0-15,0 0-16,0 0 0,0 0 15,0 0-15</inkml:trace>
  <inkml:trace contextRef="#ctx0" brushRef="#br0" timeOffset="175151.94">5927 14224 0,'0'0'0,"21"0"16,0 0-16,0 0 0,0 0 15,0 0-15,1-21 0,-1 21 0,21-21 16,-21 0-16,0-1 0,1 22 16,-1-21-16,0 0 0,0 0 0,-21 0 15,0 0-15,0-1 0,0 1 0,0 0 16,0 0-16,0 0 0,0 0 16,-21 21-16,0 0 0,0 0 15,-1 0-15,1 0 0,0 21 0,0 0 16,-21 0-16,20 0 0,1 22 15,-21-22-15,21 21 0,0 0 0,-1-20 16,1 20-16,21 0 0,0 1 16,0-22-16,0 21 0,0-21 0,0 0 15,21 1-15,1-1 0,-1 0 0,0-21 16,21 0-16,-21 0 0,22 0 16,-1 0-16,0 0 0,1 0 0,-1-21 15,22 21-15,-22-21 0,0 21 16,1-22-16,-1 1 0,0 0 15,-21 21-15</inkml:trace>
  <inkml:trace contextRef="#ctx0" brushRef="#br0" timeOffset="175542.89">6604 14118 0,'0'0'0,"0"-84"15,0 62 1,0 1-16,21 0 0,0 21 0,0-21 15,1 21-15,-1 0 0,21 0 16,-21 0-16,22 0 0,-1 0 16,-21 0-16,21 21 0,1 21 0,-1-20 15,-21-1-15,22 21 0,-22-21 16,21 22-16,-21-1 0,-21-21 0,0 21 16,0 1-16,0-1 0,0-21 15,0 22-15,0-22 0,0 0 0,0 0 16,-21 0-16,0-21 15,0-21 1,21 0-16,0 0 16,0 0-16,0-22 0,0 22 0,0 0 15,0 0-15,0-22 0,0 22 16,0-21-16,0 21 0,0 0 16,21-1-16,-21 1 0,21-21 0,0 42 15,0-21-15,1 0 0,-1 21 16,21 0-16,-21 0 0,0 0 0,1 0 15,-1 0-15,0 0 0,0 0 0</inkml:trace>
  <inkml:trace contextRef="#ctx0" brushRef="#br0" timeOffset="175962.8">7472 14118 0,'0'-63'15,"0"42"1,0-1-16,0 1 0,0 0 16,21 21-1,0 0-15,0 0 16,0 21-16,1 0 0,-1-21 0,0 43 16,0-22-16,0 0 0,0 0 0,1 22 15,-1-22-15,-21 21 0,0-21 16,21 22-16,-21-22 0,0 0 0,0 21 15,0-21-15,0 1 0,0-1 0,-21 0 16,21 0 0,-21-21-16,-1-21 15,22 0 1,0 0-16,0-1 16,0 1-16,0 0 0,0 0 0,22-21 15,-1 20-15,-21 1 0,21 0 16,-21-21-16,21 21 0,0-1 0,-21 1 15,21 0-15,1 0 0,-1 0 0,0 21 16,0 0-16,0 0 0,0 0 16,1 0-16,-1 0 0,0 0 15,0 0-15,0 0 0,0 0 0,1 0 16</inkml:trace>
  <inkml:trace contextRef="#ctx0" brushRef="#br0" timeOffset="176691.97">8382 14034 0,'0'0'0,"0"-22"0,0-20 32,-21 42-17,0 0-15,-1 0 0,22 21 16,-21 0-16,0 1 0,21-1 0,-21 0 16,0 0-16,21 0 0,-21 0 15,21 1-15,0 20 0,-22-21 16,22 21-16,0-20 0,0-1 0,0 0 15,0 21-15,0-21 0,22 1 16,-1-1-16,0-21 0,0 0 16,0 0-16,0 0 0,1 0 15,-1 0-15,21 0 0,-21 0 0,0 0 16,22-21-16,-22-1 0,0 1 0,0 0 16,0 0-16,22 0 0,-43 0 15,21-22-15,-21 22 0,21 0 0,-21-21 16,0 20-16,0-20 0,0 21 0,-21-21 15,0 20-15,-22-20 0,22 21 16,0 0-16,-21 0 0,21-1 16,-1 22-16,-20 0 0,21 0 0,0 0 15,-22 22-15,22-1 0,0 0 16,0 0-16,0 21 0,0-20 0,21 20 16,0-21-16,0 0 0,0 22 0,0-1 15,0-21-15,0 0 0,0 22 16,21-22-16,0 0 0,0 0 0,21 0 15,-20-21-15,20 0 0,-21 21 16,21-21-16,1 0 0,-1 0 0,0-21 16,22 0-16,-22 21 0,1-21 0,20 0 15,-21 0-15,1-22 0,-1 22 16,0 0-16,-20 0 0,20-22 16,-21 22-16,0-21 0,0 21 0,-21-22 15,0 22-15,0 0 0,0 0 16,0 0-16,-21 21 15,0 0-15,0 0 0,0 21 0,21 0 16,0 0-16,0 0 16,0 1-16,0-1 0,0 0 0,0 21 15,0-21-15,0 1 0,21-1 0,-21 0 16,0 21-16,21-21 0,-21 1 16,0-1-16,0 0 0,0 0 0,0 0 15,0 0-15,0 1 16,21-22 15,-21-22-31,21 22 0,-21-21 16,0 0-16,0 0 0</inkml:trace>
  <inkml:trace contextRef="#ctx0" brushRef="#br0" timeOffset="179710.78">10731 14182 0,'-21'0'15,"42"0"-15,-84-21 0,42 21 0,0-22 0,-1 22 16,22-21-16,0 0 0,0 0 16,0 0-16,0 0 15,22-1-15,-1 1 0,21 0 0,-21 21 16,0-21-16,22 21 0,-22 0 0,21 0 15,-21 0-15,22 0 0,-22 21 16,21 0-16,-21 0 0,1 1 0,-1-1 16,0 21-16,0-21 0,0 22 0,-21-1 15,0-21-15,0 21 0,0 1 16,0-1-16,0-21 0,0 22 0,0-22 16,0 21-16,-21-21 0,0 0 15,21 1-15,-21-22 0,0 0 16,-1 0-16,1 0 15,21-22 1,0 1-16,0 0 0,0 0 16,0 0-16,0-22 0,0 22 0,0-21 15,21 0-15,1-1 0,-1 1 16,0 21-16,0-22 0,21 1 0,1 0 16,-1 21-16,0-1 0,-20-20 15,20 42-15,0-21 0,-21 21 0,22 0 16,-22 0-16,0 21 0,0-21 0,0 21 15,1 0-15,-22 22 0,0-22 16,0 21-16,21-21 0,-21 22 16,21-22-16,-21 21 0,0-21 0,0 22 15,0-22-15,0 21 0,0-21 16,0 1-16,21-1 0,-21 0 0,0 0 16,0-42 15,0 0-31,0 0 15,21-22-15,-21 22 0,0 0 16,21-21-16,1 20 0,-1-20 0,-21 21 16,21-21-16,0-1 0,21 22 0,-20-21 15,-1-1-15,0 22 0,21 0 16,-21 0-16,1 0 0,83 0 31,-105 42-31,22 0 0,-22 0 16,0 0-16,0 22 0,0-22 0,0 0 15,0 21-15,0-21 0,0 22 16,0-22-16,0 21 0,0-21 0,0 1 16,0 20-16,0-21 0,21 0 0,0 0 15,0 1-15,0-22 0,22 21 16,-1-21-16,0 0 0,1 0 0,-22 0 16,21 0-16,0 0 0,1-21 0,-1 21 15,-21-22-15,22 1 0,-1 0 16,-21 0-16,0 0 0,0 0 15,1-22-15,-1 22 0,0 0 0,-21 0 16,0-22-16,0 22 0,0 0 16,0 0-16,0 0 0,0 0 0,0-1 15,-21 22 1,0 0-16,-1 0 0,1 22 16,21-1-16,-21-21 0,0 21 0,21 0 15,0 0-15,0 22 0,-21-22 16,21 0-16,0 0 0,0 0 0,0 0 15,0 1-15,0-1 0,0 0 0,21-21 16,-21 21-16,21 0 16,0-21-16,0 0 0,1 21 0,-1-21 15,0 0-15,0 0 0,0 0 0,22 0 16,-22-21-16,0 21 0,21-21 16,-21 0-16,1 0 0,-1 0 0,21-1 15,-21 1-15,0 0 0,1 0 0,-1 0 16,0 0-16,-21-1 0,0 1 15,21 0-15,-21 0 0,0 42 32,0 0-17,-21 0-15,21 1 0,0-1 16,0 0-16,0 0 0,0 0 16,0 0-16,0 1 0,0-1 15,0 0-15,0 0 0,0 0 0,0 0 16,0 1-16,0-1 15,-21-21 17,0 0-32,-1 0 15,22-21-15,-21 21 0,21-22 0,-21 1 16,0 21 15,21 21 0,21-21-15,0 0-16,-21 22 0,21-22 0,1 0 16,-1 0-16,0 0 0,0 0 0,0 0 15,22 0-15,-22 0 0,21 0 16,0 0-16,1 0 0,-1-22 0,0 22 16,1-21-16,-1 0 0,0 0 0,1 0 15,-1 0-15,0-22 0,-20 22 16,20 0-16,0-21 0,-21 20 0,1 1 15,-1-21-15,0 21 0,-21 0 16,0-1-16,0 1 0,-21 0 16,0 21-16,-1 0 15,1 0-15,0 0 16,0 21-16,21 0 0,0 1 16,0-1-16,0 0 0,0 0 0,0 0 15,0 0-15,0 1 0,0-1 16,0 21-16,0-21 0,0 0 0,0 1 15,21-1-15,-21 0 0,0 0 16,0 0 0,-21-21-1,0 0-15,21-21 0,-21 0 16,-1 0 0,1 0-16,0 21 15,21-22 1,-21 22-16,21 22 15,0-1 1,0 0-16,0 0 0,0 0 16,21-21-16,0 21 0,0 1 15,1-22-15,-1 21 0,0-21 0,0 0 16,21 0-16,-20 0 0,20 0 16,0 0-16,1 0 0,-1 0 0,0 0 15,1 0-15,-1 0 0,0 0 0,1-21 16,-1-1-16,0 1 15,-21 0-15,22 0 0,-22 0 0,0-22 16,0 22-16,0 0 0,1-21 0,-22 21 16,0-1-16,0-20 0,0 21 15,0 0-15,0 0 0,-22-1 0,1 22 16,0-21-16,0 21 0,0 0 0,0 0 16,-1 0-16,1 0 0,-21 21 15,21-21-15,0 22 0,-1-1 0,-20 0 16,21 0-16,0 0 0,0 22 0,-1-22 15,22 0-15,0 0 0,0 0 16,0 0-16,0 1 0,0-1 16,22-21-16,-22 21 0,42-21 0,-21 0 15,0 0-15,0 0 0,1 0 16,-1 0-16,21 0 0,-21 0 0,0 0 16,1-21-16,-1 0 0,0 21 0,-21-22 15,21 1-15,0 0 0,-21 0 16,0 0-16,21 21 0,-21-21 0,0-1 15,22 1-15,-22 0 16,0 42 0,0 0-1,-22 1-15,22-1 16,-21 0-16,21 0 16,0 0-16,0 0 0,0 1 0,21-1 15,1 0-15,20-21 16,-21 21-16,21 0 0,1-21 0,-1 0 15,22 0-15,-22 0 0,0 0 0,22 0 16,-22 0-16,0 0 0,1 0 16,-1-21-16,-21 21 0,22-21 0,-22 0 15,0 0-15,0-1 0,-21-20 0,0 21 16,0 0-16,0 0 0,0-1 16,0 1-16,0 0 0,-21 0 0,0 0 15,0 21-15,-1 0 0,1 0 0,-21 0 16,21 0-16,0 0 15,-22 21-15,22 0 0,0 0 0,0-21 16,0 21-16,-1 1 0,22-1 0,0 0 16,0 0-16,0 0 15,0 0-15,22-21 0,-1 0 16,0 0-16,0 0 0,0 0 0,22 0 16,-22 0-16,0 0 0,0 0 15,21-21-15,-20 21 0,-1-21 0,0 21 16,-21-21-16,21 21 0,-21-21 0,21 21 15,-21-21-15,0 42 63,0 0-63,0 0 0,-21-21 0,0 21 16,21 0-16,-21 22 0,0-22 0,21 0 15,0 21-15,-22 1 0,1-1 16,0 0-16,21 1 0,0 20 0,0-20 15,-21-1-15,21 21 0,-21-20 0,21 20 16,0 1-16,0-1 0,0-20 16,0 20-16,-21 1 0,21 20 0,0-20 15,0-1-15,-22 1 0,22-22 0,0 22 16,0-1-16,0 1 16,0-22-16,0 21 0,-21-20 0,0-1 15,21 0-15,-21 1 0,0-22 0,0 0 16,-1 0-16,1 0 0,0-21 0,0 0 15,0 0-15,0-21 0,-22 0 16,22 0-16,0 0 0,-21-22 0,20 1 16,-20 0-16,21-1 0,0 1 0,0-21 15,-1-1-15,22 1 0,0-1 16,0 1-16,0-22 0,22 0 0,-1 1 16,0-1-16,21 21 0,1-20 15,-1-1-15,0 22 0,1-22 0,-1 21 16,0 1-16,1-1 0,-1 22 15,0 0-15,1-1 0,-1 1 16,-21 21-16,21-21 0,-20 20 0,-1 1 16,0 0-16,-21 0 0,0 0 15,0 0-15,21 21 0</inkml:trace>
  <inkml:trace contextRef="#ctx0" brushRef="#br0" timeOffset="180038.87">15155 14139 0,'0'22'16,"-21"-44"-16,42 22 0,0 43 0,1-43 15,-1 0-15,0 0 0,21 0 16,-21 0 0,1 0-16,-1 0 0,21 0 0,-21-21 15,22 21-15,-22-22 0,21 1 0,-21 21 16,22-21-16,-22 0 0,0 0 16,-21 0-16,0-1 0,0 1 0,0 0 15,0 0-15,0 0 0,-21 0 16,0 21-16,-1 0 15,-20 0-15,21 0 0,0 21 0,0 0 16,-1 0-16,1 0 0,0 0 16,0 22-16,21-22 0,0 0 0,0 0 15,0 0-15,0 1 0,0-1 0,0 0 16,21 0-16,0 0 16,0 0-16,1-21 0,-1 0 0,21 22 15,-21-22-15,22 0 0,-22 0 0,0 0 16,21 0-16,-21-22 0,22 1 15,-22 0-15,21 21 0,1-21 0,-1 0 16</inkml:trace>
  <inkml:trace contextRef="#ctx0" brushRef="#br0" timeOffset="180362.83">17166 13504 0,'0'0'0,"-21"0"0,0-21 15,0 21-15,21-21 16,-22 21-16,1 0 16,0 0-16,0 0 15,21 21-15,-21 0 0,0 1 0,21 20 16,0-21-16,-22 21 0,1 1 0,21-1 15,0-21-15,-21 22 0,21-1 16,0-21-16,0 0 0,0 0 16,0 1-16,0-1 0,0 0 0,21-21 15,0 0-15,1 0 16,-1 0-16,0-21 16,-21 0-16,21-1 0,-21 1 0</inkml:trace>
  <inkml:trace contextRef="#ctx0" brushRef="#br0" timeOffset="180540.85">17018 13314 0,'0'0'0,"0"-21"0,-21 0 16,42 21 31,0 21-32,0-21-15,0 0 0,1 0 0,20 0 16</inkml:trace>
  <inkml:trace contextRef="#ctx0" brushRef="#br0" timeOffset="180958.9">17568 13314 0,'0'0'0,"0"42"31,0-21-31,0 1 0,0-1 15,0 0-15,0 21 0,-21-21 16,21 1-16,-21 20 0,0-21 0,21 0 16,0 22-16,-21-22 0,-1 0 0,22 0 15,-21 0-15,21 0 0,0 1 16,-21-1-16,0-21 0,21 21 16,0-42-1,0 0 1,0-1-16,0 1 0,0 0 0,0 0 15,0-21-15,21-1 0,0 22 16,0-21-16,22-1 0,-22 1 16,21 0-16,-21 21 0,22-22 0,-1 22 15,-21 0-15,22 0 0,-1 0 16,0 21-16,-21 0 0,22 21 0,-1-21 16,-21 42-16,0-21 0,22 0 0,-22 22 15,-21-1-15,0 0 0,21 1 16,-21-1-16,0 0 0,0-20 0,0 20 15,0-21-15,0 21 0,-21-20 0,0-1 16,21 0-16,-21-21 0,21 21 16,-22-21-1</inkml:trace>
  <inkml:trace contextRef="#ctx0" brushRef="#br0" timeOffset="181263.9">19897 12975 0,'0'0'0,"-22"21"31,22 1-31,-21-1 0,0 21 0,0-21 15,0 22-15,0-1 0,-1 0 16,1 1-16,-21-1 0,21 0 0,0 1 16,-1-22-16,1 21 0,0 0 0,0 1 15,0-22-15,0 21 0,21-21 16,0 22-16,0-22 0,0 0 0,0 0 16,0 0-16</inkml:trace>
  <inkml:trace contextRef="#ctx0" brushRef="#br0" timeOffset="181871.71">19071 13441 0,'0'0'0,"21"0"31,0 0-15,22 0-16,-1 0 0,-21 0 0,43 0 15,-22 0-15,22 0 0,-1 0 0,1-21 16,-1 21-16,22 0 0,-22-21 16,1 21-16,-1-22 0,22 1 0,-22 0 15,1 0-15,-22 0 0,22 0 16,-22-1-16,0-20 0,1 21 16,-22-21-16,0 20 0,-21-20 0,0 21 15,0 0-15,0 0 0,0-1 16,0 1-16,-21 21 0,0 0 0,0 0 15,-1 21-15,1 1 0,0-1 0,0 21 16,0 0-16,0-20 0,-1 20 16,1 0-16,0-21 0,0 22 0,0-1 15,0-21-15,21 22 0,0-22 0,-22 21 16,22-21-16,-21 0 0,21 1 16,0-1-16,0 0 0,0 0 0,0 0 15,0-42 16,0 0-31,21 21 16,-21-21-16,22 0 0,-1-1 16,0 1-16,21 0 0,-21-21 0,22 21 15,-1-1-15,0-20 0,1 21 0,-1 0 16,22 21-16,-22 0 0,0 0 16,-21 0-16,22 0 0,-22 0 0,0 0 15,0 21-15,-21 0 0,0 21 0,0-20 16,0-1-16,0 21 0,0-21 15,-42 22-15,42-22 0,-21 21 0,0-21 16,-1 0-16,1 1 0,0-1 0,21 0 16,0 0-1,21-21 1,0 0 0,1 0-16,-1-21 0,0 21 15,0-21-15</inkml:trace>
  <inkml:trace contextRef="#ctx0" brushRef="#br0" timeOffset="182215.51">20828 13420 0,'85'0'32,"-64"0"-17,0 0-15,0 0 0,0 0 16,0 0-16,22 0 0,-22-21 0,0 21 15,0 0-15,0-22 0,1 1 0,-1 21 16,0-21-16,-21 0 0,0 0 16,0 0-16,-21 21 15,0 0-15,-1 0 0,-20 0 16,21 0-16,-21 21 0,20-21 16,-20 21-16,21 0 0,-21 21 0,20-20 15,1-1-15,0 0 0,0 0 16,21 21-16,0-20 0,0-1 15,0 0-15,0 0 0,0 0 0,21-21 16,-21 21-16,21 1 0,0-22 0,22 0 16,-22 0-16,21 0 0,1 0 15,-1 0-15,0 0 0,22 0 0,-1-22 16,1 1-16</inkml:trace>
  <inkml:trace contextRef="#ctx0" brushRef="#br0" timeOffset="182827.59">22352 12933 0,'0'0'0,"-21"-21"0,21 0 15,0-1-15,0 44 47,0 20-47,0-21 0,0 21 16,0 1-16,0-1 0,0 0 0,0 1 16,0-1-16,0 0 0,0 1 15,0-22-15,0 21 0,0 1 16,-21-22-16,21 21 0,-22-21 0,1 0 15,21 1-15,0-1 0,0 0 0,-21 0 16,0-21 0,21-21-1,0 0-15,0 0 16,0-1-16,0 1 0,21 0 16,0-21-16,0 21 0,1-1 0,20-20 15,-21 21-15,21 0 0,1 0 0,-22-1 16,21 1-16,1 0 15,-1 21-15,-21 0 0,21 0 0,-20 0 16,20 0-16,-21 0 0,0 21 0,0 0 16,-21 1-16,0-1 0,0 0 15,0 0-15,0 0 0,-21 0 0,21 1 16,-42-1-16,21 0 0,0 0 16,-22 0-16,22 0 0,-21 1 0,-1-22 15,22 21-15,-21 0 0,21-21 0,0 21 16,-22-21-16,22 0 0,0 0 15,42 0 17,0-21-32,0 0 15,1 21-15,-1-21 0</inkml:trace>
  <inkml:trace contextRef="#ctx0" brushRef="#br0" timeOffset="184283.91">23114 13272 0,'0'0'0,"0"21"32,-21 0-32,0 0 0,-1-21 15,1 21-15,0 0 0,0 1 0,0-22 16,0 21-16,-1 0 0,22 0 16,0 0-1,0 0-15,22-21 0,-1 0 16,21 0-16,-21 0 15,0 0-15,1 0 0,-1 0 0,0 0 16,0-21-16,0 21 0,0-21 16,1 21-16,-22-21 0,21 0 0,-21 0 15,0-1-15,0 1 0,0 0 0,0 0 16,0 0-16,0 0 0,0-1 16,0 1-16,-21 0 0,21 0 15,21 21 1,0 0-1,0 0-15,21 0 0,-20 0 16,20 0-16,0 0 0,-21 0 16,43 0-16,-22 0 0,1 0 0,-1 0 15,21 0-15,-20-21 0,-1 21 0,0 0 16,-20 0-16,20 0 0,-21 0 16,-42 0-1,0 0-15,-22 0 16,22 21-16,-21-21 0,0 21 15,-1 0-15,22-21 0,-21 21 0,-1 1 16,1-22-16,21 21 0,0 0 16,-22 0-16,22-21 0,21 21 15,0 0-15,0 1 0,0-1 0,0 0 16,0 0-16,0 0 16,21-21-16,1 0 0,-1 21 15,0-21-15,0 0 0,0 0 0,22 0 16,-22 0-16,0 0 0,0-21 15,21 21-15,-20-21 0,-1 0 0,21 0 16,-21 0-16,0-1 0,1 1 0,20-21 16,-21 0-16,0 20 0,0-20 15,22 0-15,-22-22 0,0 22 0,0 0 16,0-1-16,1 22 16,-22-21-16,0 21 0,0-1 0,0 1 15,0 0-15,0 42 16,0 0-16,-22 1 0,1-1 15,0 21-15,0 0 0,0-20 0,0 20 16,-1 0-16,1 1 0,21-1 0,0 0 16,-21-21-16,21 22 0,0-1 15,0-21-15,0 22 0,0-22 0,21 0 16,0 0-16,1 0 0,-1 0 16,0 1-16,0-22 0,0 0 0,22 21 15,-22-21-15,21 0 0,-21 0 0,0 0 16,22 0-16,-22-21 15,0-1-15,21 22 0,-20-21 0,-1 0 16,-21 0-16,21 0 0,0 0 0,-21-1 16,0 1-16,0 0 15,0 42 1,0 0-16,0 1 16,-21-1-16,21 0 15,0 0-15,-21-21 0,21 21 0,0 0 16,0 1-16,0-1 15,21-21-15,0 0 0,0 21 16,0-21-16,1 0 0,-1 0 0,0 0 16,21 0-16,-21 0 0,1 0 15,-1 0-15,0-21 0,0 0 0,0 21 16,-21-22-16,21 1 0,1 0 0,-22 0 16,21 0-16,0 0 15,-21-1-15,21 1 0,-21 0 0,0 0 16,21 21-16,-21-21 0,0 42 31,-21 0-31,21 0 16,-21 0-16,0 1 0,0-1 0,21 0 15,-22 21-15,1 1 0,0-22 16,21 21-16,0 0 0,-21 1 16,21 20-16,-21-20 0,21-1 0,0 0 15,0 1-15,-21 20 0,-1-21 16,1 1-16,21-1 0,-21 0 0,0 22 15,21-22-15,-21 1 0,0 20 0,-1-21 16,1 22-16,21-22 0,-21 22 16,0-22-16,0 0 0,21 1 0,0-22 15,0 21-15,0-21 0,-21 1 0,21-1 16,0 0-16,-22-21 16,22-21-1,0 0-15,0-1 0,0-20 16,0 21-16,0-21 0,0-1 15,-21-20-15,21 20 0,0-20 16,0-1-16,0 1 0,0-1 0,21 1 16,1-1-16,-1 1 0,21-1 0,-21 1 15,22-1-15,-1 1 0,0-1 16,1 22-16,-1 0 0,-21-1 0,21 1 16,1 21-16,-22 0 0,21 0 15,-21 21-15,22 0 0,-22-22 0,0 22 16,0 0-16,0 0 0,1 0 0,-1 0 15,0 0-15</inkml:trace>
  <inkml:trace contextRef="#ctx0" brushRef="#br0" timeOffset="184507.58">25929 13610 0,'0'0'16,"0"-21"0,0 0-1,-21 21 32,0 0-47,0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5:27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13504 3620 0,'21'0'93,"1"0"-93,-1 0 0,0 0 16,0 21-16</inkml:trace>
  <inkml:trace contextRef="#ctx0" brushRef="#br0" timeOffset="4176.34">3598 4445 0,'0'0'0,"0"-42"31,0 21-31,0-1 0,0 1 16,0 0-16,0 0 16,0 0-1,0 0 1,0-1-16,0 1 31,0 0-15,0 42 31,0 0-47,0 22 0,0-1 15,0-21-15,0 43 0,0-22 16,0 0-16,0 22 0,0-22 16,0 22-16,0-1 0,0 1 15,0-1-15,21 1 0,1-1 0,-1-20 16,-21 20-16,21 1 0,0-22 15,-21 21-15,21-20 0,0 20 0,-21-20 16,22 20-16,-22 1 0,21-22 0,-21 21 16,21 1-16,-21-1 0,0 1 15,0-1-15,0 1 0,0-1 0,0 1 16,0-22-16,0 22 0,0-1 16,0 1-16,0-1 0,0-20 15,0 20-15,-21 1 0,21-1 0,0-21 16,0 22-16,0-22 0,-21 22 15,21-22-15,0 0 0,-22 1 0,22-1 16,0-21-16,0 22 0,0-1 0,0-21 16,0 0-16,0 0 0,0 1 15,0-1-15,0 0 0,0-42 16,0 0 0,0-1-16,22-20 0,-22 0 0,21-1 15,-21-20-15,0-1 0,21 1 0,0-22 16,-21 1-16,21-1 15</inkml:trace>
  <inkml:trace contextRef="#ctx0" brushRef="#br0" timeOffset="5699.77">3704 4191 0,'-21'-42'15,"0"42"-15,21-21 0,-21 21 16,-1-22-16,1 22 16,21-21-16,0 0 15,0 0 1,21 21-16,1-21 0,-1 21 16,0-21-16,0 21 0,21 0 15,1 0-15,-1 0 0,0 0 0,22 0 16,-22 0-16,22 0 15,-1 0-15,22 0 0,0 0 0,20 0 16,1 0-16,21 0 0,-21 0 16,21 0-16,-21 0 0,21 0 0,0 0 15,0-22-15,21 22 0,-21 0 16,21 0-16,-21 0 0,0-21 0,0 21 16,0 0-16,0-21 0,0 21 15,0 0-15,0 0 0,-21-21 0,0 21 16,0 0-16,-22 0 15,1-21-15,21 21 0,-21-21 0,-1 21 0,1 0 16,0 0-16,-1-22 16,1 22-16,-22 0 0,22 0 0,0-21 15,-22 21-15,1 0 0,20 0 0,-20-21 16,-1 21-16,22 0 0,-21-21 16,20 21-16,-20 0 0,20 0 0,1 0 15,-21 0-15,20-21 0,-20 21 16,-1 0-16,1 0 0,-22 0 0,22 0 15,-22 0-15,0 0 0,-21 0 16,22 0-16,-22 0 0,21 0 0,-21 0 16,1 0-16,20 0 0,-21 0 15,0 0-15,0 0 0,1 0 16,-1 0 0,-21 21-16,0 0 15,0 0-15,0 0 16,0 1-16,0-1 15,0 0-15,0 21 0,0-21 16,0 1-16,0 20 0,0 0 16,0 1-16,0-1 0,0 0 0,0 1 15,0 20-15,0-21 0,0 22 16,-21-22-16,21 22 0,-22-22 0,1 22 16,21-1-16,-21 1 0,21-1 0,-21 1 15,0-1-15,21 1 16,0-22-16,-21 21 0,21 1 0,0-22 15,0 1-15,0 20 0,0-21 0,0 1 16,0-1-16,0 0 0,0 1 16,0-1-16,21 22 0,-21-22 0,0 0 15,0 1-15,0-1 0,0 21 0,0-20 16,0-1-16,0-21 0,0 22 16,0-1-16,0 0 0,0 1 0,-21-1 15,21-21-15,-22 21 0,22 1 16,-21-22-16,21 21 0,0 1 0,0-22 15,0 0-15,0 21 0,0-21 16,0 1-16,0-1 0,0 0 0,-21-21 16,21 21-16,0 0 0,-21-21 0,21 21 15,-21 1 1,0-22-16,-1 0 16,22 21-16,-21-21 0,0 21 0,0-21 15,0 0-15,0 21 16,-1-21-16,1 0 0,0 0 0,0 0 15,0 0-15,0 0 0,-22 0 0,22 0 16,0 0-16,-21 0 0,20 0 16,-20 0-16,0 0 0,-22 0 15,22 0-15,-22 0 0,1 0 0,-22 0 16,22 0-16,-22 0 0,0 0 0,1 21 16,-22-21-16,0 0 0,0 0 15,0 21-15,1-21 0,-1 0 0,0 22 16,21-22-16,-21 0 0,22 21 0,-22-21 15,21 0-15,-21 0 0,22 21 16,-22-21-16,0 0 0,0 0 0,0 21 16,1-21-16,-1 0 0,-21 0 0,21 21 15,-21-21-15,0 0 0,0 0 0,0 21 16,0-21-16,21 0 0,-21 0 16,21 0-16,0 0 0,1 0 15,-1 0-15,0 0 0,21 0 0,1 0 16,-22 0-16,21 0 0,0 0 15,1 0-15,-1 0 0,0 0 0,-20 0 16,20 0-16,-21 0 0,21 0 0,1 0 16,-1-21-16,22 21 0,-22 0 15,43 0-15,-1 0 0,1 0 0,0-21 16,20 0-16,22 0 16,0 0-16,0-1 15,0 1 1,22 21-1,20-21-15,-21 21 16,21 0-16,1 0 0</inkml:trace>
  <inkml:trace contextRef="#ctx0" brushRef="#br0" timeOffset="6484.77">6456 6964 0,'0'0'0,"0"21"0,-21 43 15,-1-43-15,1 0 16,0 0-16,-21 0 0,21 0 0,-22 1 15,22-1-15,-21 21 0,-1 0 0,1-20 16,0 20-16,-22-21 0,22 21 16,0 1-16,-1-22 0,1 21 0,0 1 15,-1-22-15,1 21 0,0 0 0,-1 1 16,1-22-16,0 21 0,-1 1 0,1-1 16,0 0-16,20 1 0,-20-1 0,21 0 15,0-21-15,0 22 16,-1-22-16,1 21 0,0-21 0,21 1 15,0-1-15,0 0 0,0 0 16,0-42 15,21 0-31,0 0 0,1 21 0,-1-22 16,0 1-16,0 0 0,21 0 0,-20 0 16,20 21-16,0-21 0,1 21 0,-1-22 15,0 22-15,1-21 0,20 21 0,-21 0 16,22 0-16,-22-21 15,22 21-15,-22 0 0,22 0 0,-22 0 16,21 0-16,-20 0 0,20 0 0,-20 0 16,20 21-16,-21-21 0,22 0 0,-1 21 15,-20-21-15,20 0 0,-20 22 0,-1-22 16,0 0-16,1 0 0,-1 21 16,-21-21-16,21 0 0,-20 0 0,-1 0 15,21 0-15,-21 0 0,0 0 16,1 0-16,-22-21 15,0-1-15,0 1 0,0 0 16,-22 0-16,1 0 0,0 0 16,0-1-16,-21 1 0,-1-21 0,22 0 15,-21 20-15,-1-20 0,1 0 16,0-1-16,-1 1 0,1 0 0,21-1 16,-21 22-16,20-21 0,1 0 0,0 20 15,0 1-15,21-21 0,0 21 16,-21 0-16,0-1 0,21 1 0,-22 0 15,22 0-15,-21 21 0,0-21 0,21 0 16,-21-1-16,0 1 0,0 0 0,-1 0 16,22 0-16,-21 0 0,0-1 15,21 1-15,0-21 0</inkml:trace>
  <inkml:trace contextRef="#ctx0" brushRef="#br0" timeOffset="7476.39">6689 3704 0,'-22'21'15,"44"-42"-15,-65 42 0,43 1 16,-21-22-16,0 0 0,0 21 15,0-21 1,42 0 31,0-21-47,0-1 0,0 22 0,0-21 16,22 0-16,-22 0 15,21 0-15,1 0 0,-1-1 0,21-20 16,-20 21-16,20-21 0,1 20 0,-22-20 15,43 0-15,-22-1 0,22-20 16,0 21-16,20-1 0,1-20 0,0 20 16,21-20-16,0 21 0,0-22 15,0 1-15,21-1 0,0 1 0,22-1 16,-22 1-16,21-1 0,1 1 16,20 20-16,-21-20 0,22-1 0,-1 22 15,-20-22-15,20 22 0,22-21 16,-22-1-16,1 22 0,-1-22 0,22 1 15,-21 20-15,20-20 0,1 21 16,0-22-16,-1 22 0,1-1 16,0 1-16,20 21 0,-20-21 0,0 20 15,21 1-15,-22 0 0,1 0 16,0 21-16,-1-21 0,1 21 0,-22-21 16,22 21-16,-43 0 0,1 0 15,-1 0-15,0 0 0,-20 0 0,-1 0 16,0 0-16,-21 0 0,0 0 15,-21 0-15,0 0 0,-22 0 0,1 0 16,-22 0-16,1 0 0,-22 0 16,1 0-16,-22 0 0,21 0 0,-21 0 31,-21-22 0,-21 22-31,21-21 16,-21 21-1,0 0 1,0 0-16,-1 21 16,1 1-16,0-1 15</inkml:trace>
  <inkml:trace contextRef="#ctx0" brushRef="#br0" timeOffset="8256.37">19325 3175 0,'-21'0'47,"0"0"-32,0 0-15,-1 0 0,-20 0 16,21 0-16,-43 0 0,22 0 0,-21 0 16,-22 0-16,0 0 0,-21 0 0,1 0 15,-22 0-15,0 0 16,0 0-16,-22 0 0,1 21 0,0-21 16,-21 21-16,21 1 0,-22-22 15,22 21-15,-21 0 0,-1 0 0,-20 0 16,21 0-16,-1-21 0,-20 22 0,-1-1 15,1 0-15,-1 21 0,22-21 16,-22 1-16,1-1 0,-1 0 0,1 21 16,-1-21-16,22 22 0,-21-22 15,-1 21-15,1 1 0,-1-22 0,1 21 16,-1 22-16,22-22 0,-22 0 0,1 22 16,20-22-16,1 22 15,0-22-15,-1 21 0,1-20 0,0 20 16,-1-20-16,22 20 0,-21-21 0,21 1 15,-22-1-15,22 22 0,0-22 0,0 0 16,0 1-16,0-1 0,42 0 16,-21 1-16,21-1 0,0-21 0,21 21 15,1-20-15,20 20 0,-20-21 0,20 21 16,1-20-16,20-1 0,-20 0 16,20 0-16,1 0 0,21 0 0,-21-21 15,20 22-15,1-22 0,21 21 16,-21-21-16,21 21 31,21-21 0,0 0-31,1 0 16</inkml:trace>
  <inkml:trace contextRef="#ctx0" brushRef="#br0" timeOffset="10413.86">7578 699 0,'0'0'0,"0"-22"0,0-41 31,0 42-31,0 0 0,0-1 0,0 1 16,0 0-16,0 42 31,0 22-31,0-22 16,0 42-16,0-20 0,0 20 0,0 1 15,0 20-15,0-20 0,0-1 16,0 1-16,0-1 0,0-20 0,-22 20 16,22-21-16,-21-20 0,21 20 15,0-21-15,0 0 0,0 0 0,0 1 16,0-44 31,0 1-47,0 0 0,0 0 0,21 0 15,-21 0-15,0-22 0,22 22 16,-22 0-16,0-21 0,0-1 0,21 22 16,-21-21-16,21 21 0,-21-1 15,0 1-15,21 21 0,0 0 16,-21 21-16,21 1 15,-21-1-15,0 0 0,0 21 0,22-21 16,-22 22-16,21-22 0,-21 21 16,0-21-16,21 22 0,-21-22 0,21 0 15,0 0-15,0-21 16,1 21-16,-1-21 0,0 0 0,0 0 16,0 0-16,22 0 0,-22 0 15,0-21-15,0 0 0,21 0 0,-20 0 16,-1 0-16,0-22 0,0 22 15,0-21-15,0-1 0,1-20 0,-22 21 16,0-22-16,21 1 0,-21-1 16,0 22-16,0-22 0,0 22 0,0-22 15,0 22-15,0 21 0,-21-21 16,21 20-16,-22 1 0,1 42 16,21 1-1,0-1-15,-21 21 0,21 0 16,0 1-16,0 20 0,0 1 0,-21-1 15,21 1-15,0-1 0,0 1 16,0-22-16,0 22 0,0-22 0,0 0 16,21-21-16,0 22 0,-21-22 15,21 0-15,1-21 0,-1 21 0,21-21 16,-21 0-16,0 0 0,22 0 16,-22 0-16,21-21 0,-21 0 0,22 0 15,-22 0-15,0-22 0,21 22 16,-20-21-16,-1-22 0,0 1 0,0 20 15,0-41-15,-21 20 16,0 1-16,21-1 0,-21 1 0,0 20 16,0-20-16,0 21 0,0-1 15,0 1-15,-21 21 0,21 0 0,0-1 16,-21 22-16,0 0 0,0 22 16,0-1-16,-1 21 0,22-21 0,-21 22 15,21-1-15,-21 21 0,21-20 16,0 20-16,0-20 0,0 20 0,0-21 15,0 1-15,0-1 0,0 0 16,0 1-16,0-1 0,21-21 0,0 22 16,1-22-16,-1 0 0,0 0 15,0 0-15,0 0 0,0-21 16,1 0-16,-1 22 0,21-22 16,-21 0-16,0 0 0,22-22 0,-22 1 15,21 0-15,1 0 0,-22 0 16</inkml:trace>
  <inkml:trace contextRef="#ctx0" brushRef="#br0" timeOffset="10648.66">9250 804 0,'0'0'0,"0"22"16,0-1 0,0 21-16,-21-21 0,21 22 15,-22-1-15,22 0 0,-21 1 16,21 20-16,-21-21 0,0 22 15,0-1-15,0-20 0,21 20 0,-22-20 16,22-1-16,-21 21 0,21-20 0,0-1 16,0 0-16,0-20 0,0 20 15,0-21-15,0 0 0,0 0 0,21 1 16,1-22-16,-1 0 16,0-22-16,-21 1 15</inkml:trace>
  <inkml:trace contextRef="#ctx0" brushRef="#br0" timeOffset="10892.76">9165 1037 0,'0'0'0,"0"-42"0,0-85 16,0 85-16,21 20 16,-21 1-16,21 21 0,1-21 0,-1 0 15,0 21-15,0 0 0,0 0 16,22 0-16,-22 0 0,0 21 0,0 0 15,0 0-15,-21 22 0,0-22 16,0 21-16,0-21 0,0 22 0,-21-1 16,-21-21-16,21 0 15,-1 1-15,-20 20 0,21-42 0,-21 21 0,20 0 16,1-21-16,-21 0 16,21 0-16,0 0 0,-22 0 0</inkml:trace>
  <inkml:trace contextRef="#ctx0" brushRef="#br0" timeOffset="11092.7">8043 910 0,'0'0'0,"-21"-21"16,0 0 0,21 0-16,21 21 15,0-21-15,0 21 0,22-22 16,-22 1-16,21 21 0,1-21 0,-1 21 15,21-21-15,1 21 0,-1 0 16,1-21-16,21 21 0,-1-21 0,1 21 16,0 0-16</inkml:trace>
  <inkml:trace contextRef="#ctx0" brushRef="#br0" timeOffset="11500.26">10075 826 0,'0'-22'0,"0"1"15,0 0-15,0 0 0,0 0 0,21 0 16,-21-1-16,22 1 16,-1 21-16,0-21 0,21 21 0,-21 0 15,22 0-15,-22 0 0,21 0 0,1 21 16,-22-21-16,21 21 0,-21 22 15,0-22-15,1 0 0,-1 21 0,0-20 16,-21 20-16,0-21 0,0 21 16,0-20-16,0-1 0,0 0 0,0 0 15,-21-21 1,0 0-16,21-21 16,0 0-1,0 0-15,0-1 0,0 1 0,0-21 16,0 21-16,0 0 0,0-22 15,0 22-15,21 0 0,0-21 0,0 20 16,0 1-16,0 0 0,1 0 16,-1 21-16,21-21 0,-21 21 0,22 0 15,-22 0-15,0 0 0,0 0 16,0 0-16,-21 21 0</inkml:trace>
  <inkml:trace contextRef="#ctx0" brushRef="#br0" timeOffset="11804.61">10901 826 0,'63'21'31,"-42"-42"-31,1 21 0,20-22 0,-21 1 16,0 21-16,22-21 0,-22 0 16,0 0-16,0 0 0,0-1 0,-21 1 15,0 0-15,-21 21 16,0 0-1,-21 0-15,20 0 0,-20 0 16,21 21-16,0 0 0,0-21 16,-22 22-16,43-1 0,-21 0 0,21 0 15,0 0-15,0 0 16,0 1-16,21-1 0,0 0 16,1-21-16,-1 0 0,21 21 15,-21-21-15,22 0 0,-1 0 0,0 0 16,1 0-16,20 0 0,-21-21 15</inkml:trace>
  <inkml:trace contextRef="#ctx0" brushRef="#br0" timeOffset="12632.76">11853 550 0,'0'0'0,"0"-21"16,0-21 0,-21 42-16,0 0 0,0 0 0,0 0 15,-1 0-15,-20 21 0,21 0 16,0 0-16,0 1 0,-1-1 0,1 0 15,0 0-15,0 0 0,0 22 16,0-22-16,-1 0 0,22 0 0,0 0 16,0 0-16,0 1 0,22 41 31,-1-63-31,0 0 0,21 0 16,-21 0-16,1-21 0,20 0 15,-21 0-15,21 21 0,-20-22 0,-1-20 16,0 21-16,21 0 0,-42 0 15,21-1-15,1 1 0,-22 0 0,21 0 16,-21 0-16,0 42 16,0 0-1,0 0-15,-21 0 0,-1 1 16,1 20-16,0 0 0,21 1 0,-21-1 16,0 21-16,0-20 0,21-1 15,0 22-15,-22-22 0,22-21 0,0 21 16,0 1-16,0-22 0,0 0 15,0 0-15,0 0 0,22-21 16,-1 0-16,0 0 16,0 0-16,21 0 0,-20-21 15,-1 21-15,0-21 0,0-21 0,21 21 16,-20-22-16,-1 1 0,0 0 0,21-22 16,-21 1-16,1-1 0,-1 22 15,0-22-15,0 1 0,0 20 0,-21 1 16,0 21-16,21-21 0,-21 20 15,0 44 17,-21-1-32,0 0 0,21 0 0,0 0 15,-21 0-15,21 22 0,0-22 16,0 0-16,0 0 0,0 0 16,0 1-16,21-1 0,0-21 0,0 21 15,1-21-15,-1 0 16,0 0-16,0 0 0,0 0 0,0 0 15,1-21-15,-1 0 0,0-1 16,0 1-16,0 0 0,0 0 0,-21 0 16,0-22-16,22 22 0,-22 0 15,21 0-15,-21 0 0,0 0 0,0-1 16,0 44 0,0-1-1,0 0-15,0 0 0,0 0 16,0 0-16,-21 1 0,21 20 15,-22-21-15,22 0 0,0 0 0,0 1 16,0-1-16,0 0 0,0 0 16,22-21-16,-1 0 15,0 0-15,0 0 16,0-21-16,0 21 0,1-21 0,-1 0 16</inkml:trace>
  <inkml:trace contextRef="#ctx0" brushRef="#br0" timeOffset="13224.77">12827 635 0,'0'0'0,"21"0"47,0 0-47,0 0 16,1 0-16,-1-21 15,0 21-15,0-21 0,0 21 0,-21-21 16,0-1-16,21 22 0,-21-21 15,0 0-15,0 0 16,-21 21-16,0 0 16,0 0-16,0 0 0,0 21 0,21 0 15,-22 0-15,1 1 0,0-1 16,21 0-16,0 0 16,0 0-16,0 0 0,0 1 0,0-1 15,0 0-15,21-21 16,0 21-16,1-21 0,-1 0 15,21 0-15,-21 0 0,22 0 0,-22 0 16,21 0-16,0 0 0,-20-21 16,20 21-16,-21-21 0,21 0 0,-20-1 15,-1 1-15,0 0 0,0 0 16,0 0-16,0 0 0,-21-22 0,0 22 16,0 0-16,0 0 0,0 0 15,0-1 1,-21 22-16,0 22 15,21-1-15,-21 0 16,21 0-16,0 0 0,0 0 0,0 1 16,0-1-16,0 0 15,0 0-15,0 0 0,21 0 0,-21 1 16,0-1-16,21-21 16,-21 21-16,0 0 15,-21-21-15,0 0 0,0 0 16,0 0-16,-1 0 0,1 0 15,0 0-15,21-21 16,0 0 0,0 0-16,0-1 0,21 1 15</inkml:trace>
  <inkml:trace contextRef="#ctx0" brushRef="#br0" timeOffset="13468.79">13758 106 0,'0'42'32,"0"-21"-32,-21 22 0,21-22 15,-21 21-15,0 1 0,0-1 0,-1-21 16,22 21-16,0 1 16,-21-1-16,21-21 0,-21 22 0,21-22 15,0 0-15,0 21 0,0-21 16,0 1-16,0-1 0,0 0 15,21 0 1,0-21-16,1 0 0,-1 0 0,0 0 16,0 0-16,0 0 0</inkml:trace>
  <inkml:trace contextRef="#ctx0" brushRef="#br0" timeOffset="13652.71">13674 508 0,'0'0'0,"-64"0"16,85 0 15,22 0-31,-22 0 0,21 0 16,0 0-16,22 0 0,-22 0 16,1-21-16,20 21 0,-21 0 0,1 0 15,-1 0-15</inkml:trace>
  <inkml:trace contextRef="#ctx0" brushRef="#br0" timeOffset="15076.74">12086 4403 0,'0'0'16,"21"0"-1,0 21 1,-21 0-16,0 0 0,22 0 0,-1 1 16,-21-1-16,21 0 0,-21 21 0,0-21 15,21 22-15,-21-1 0,0-21 16,21 22-16,-21-1 0,0-21 0,0 21 15,0 1-15,0-22 0,0 0 16,0 21-16,0-20 0,0-1 16,0 0-16,21-42 31,-21 0-31,0-1 0,0 1 16,22-21-16,-22 21 0,21-22 0,0 1 15,-21 0-15,21 21 0,0-22 0,-21 22 16,21 0-16,1 0 0,-1 0 15,0 21-15,-21 21 16,21 0-16,-21 21 0,0-21 16,21 1-16,-21-1 0,21 21 15,-21-21-15,0 0 0,22 22 16,-22-22-16,21 0 0,0 0 0,0 0 16,0-21-16,0 0 0,1 0 15,-1 0-15,0 0 0,0 0 16,0-21-16,0 0 0,1 0 0,-1 0 15,0 0-15,0-1 0,-21-20 0,21 0 16,0 21-16,-21-22 0,22 1 16,-22-22-16,0 22 0,0 0 0,21-22 15,-21 22-15,0 0 0,0-1 0,0 22 16,0 0-16,0 42 31,0 21-31,0-20 0,0 20 16,0-21-16,0 21 0,0 1 15,0-1-15,0 0 0,0-20 0,21 20 16,0 0-16,-21-21 0,21 1 0,0 20 16,1-21-16,-1-21 0,0 21 15,0-21-15,21 21 0,-20-21 0,-1 0 16,0 0-16,21-21 0,-21 0 0,1 21 16,-1-21-16,21 0 0,-21 0 15,0-22-15,1 22 0,-22-21 0,21 21 16,0-22-16,0 1 0,-21 0 15,0-22-15,0 22 0,0-1 16,0 1-16,0 21 0,0-21 0,0 20 16,0 44-1,0-1-15,0 0 0,0 0 16,0 21-16,0 1 0,0-1 0,0 0 16,0 1-16,0-1 0,0 0 0,0 1 15,0-22-15,0 21 0,0-21 16,21 22-16,0-22 0,-21 0 0,22 0 15,-1 0-15,0-21 0,0 0 16,0 0-16,0 0 16,1 0-16,-1-21 0,0 21 0,-21-21 15,21 0-15,0 0 0,0 0 16,1-1-16,-22-20 0,21 21 16,-21 0-16,0 0 0,21 21 0,0-22 15,0 22-15,-21 22 16,0-1-16,0 0 0,0 0 15,0 0-15,0 22 0,0-1 16,0 0-16,-21 1 0,21-1 0,0 0 16,-21 1-16,21-1 0,0 21 0,0-20 15,0-1-15,-21 0 0,21 1 16,0-1-16,-21 0 0,21-20 0,0 20 16,0 0-16,0-21 0,0 1 0,0 20 15,0-21-15,0 0 16,21-42-1,0 0 1,-21 0-16,0 0 0</inkml:trace>
  <inkml:trace contextRef="#ctx0" brushRef="#br0" timeOffset="15312.74">13864 4784 0,'0'0'15,"0"-191"1,21 170-16,0 0 15,1 0-15,-1 21 0,0 0 0,0-21 16,0 21-16,0 0 0,1 0 16,20 0-16,-21 21 0,0-21 0,0 21 15,1 0-15,-22 0 0,0 0 0,0 1 16,0-1-16,0 0 0,-22 0 16,1-21-16,0 21 0,0 0 0,0 1 15,0-22-15,-22 0 0,22 0 0,0 0 16,0 0-16,0 0 0,-1 0 15,-20 0-15,21-22 0</inkml:trace>
  <inkml:trace contextRef="#ctx0" brushRef="#br0" timeOffset="15511.76">12890 4530 0,'0'0'0,"22"0"31,-1-21-31,0 21 16,21 0-16,-21-22 0,22 22 0,-1 0 16,0-21-16,22 0 0,-22 21 0,1 0 15,-1-21-15,0 21 0,1 0 16,-1-21-16,0 21 0,1-21 0,-1 21 16,0-22-16</inkml:trace>
  <inkml:trace contextRef="#ctx0" brushRef="#br0" timeOffset="15952.82">14372 4487 0,'0'0'0,"-21"0"0,-43-84 31,64 63-31,0-1 16,0 1-16,22 0 0,-22 0 0,42 0 16,-21 0-16,21-1 0,1 22 15,-1 0-15,0 0 0,1 0 0,-1 0 16,0 0-16,1 22 0,-1-1 0,-21 0 16,22 0-16,-22 21 0,0-20 15,0-1-15,-21 21 0,0-21 0,0 0 16,0 1-16,0-1 0,0 0 0,0 0 15,-21-21-15,0 21 0,0-21 32,21-21-17,0 0-15,0 0 16,0 0-16,0-1 0,0 1 16,0-21-16,21 21 0,0 0 0,-21-22 15,21 22-15,0-21 0,0 21 16,1-22-16,20 22 0,-21 0 0,0 0 15,0 21-15,1 0 0,-1-21 16</inkml:trace>
  <inkml:trace contextRef="#ctx0" brushRef="#br0" timeOffset="16488.03">15134 4424 0,'0'0'0,"21"21"0,0 0 15,1-21-15,-1 0 16,0 0-16,0 0 0,0 0 15,0-21-15,1 21 0,20-21 16,-21 0-16,-21 0 0,21-1 16,0 1-16,1 0 0,-22 0 0,21-21 15,-21 20-15,0 1 0,0 0 0,0 0 16,-21 21 0,-1 21-16,1-21 15,0 42-15,0-20 0,0-1 0,-22 21 16,22-21-16,0 0 0,21 22 15,0-22-15,0 0 0,0 0 16,0 0-16,0 1 0,0-1 0,21-21 16,0 0-16,1 0 0,20 0 15,-21 0-15,21 0 0,-20 0 0,20 0 16,0-21-16,-21 21 0,22-22 0,-1 1 16,0 0-16,1 0 0,-22 0 15,21 0-15,-21-22 0,1 22 0,-1-21 16,0 21-16,0-22 0,-21 22 15,0 0-15,0 0 0,-21 21 16,0 0-16,0 21 16,-1 0-16,1 0 15,21 0-15,-21 1 0,21-1 16,0 0-16,0 0 0,0 0 0,0 0 16,0 1-16,0-1 0,0 0 15,21-21-15,-21 21 0,0 0 0,21-21 16,-21 21-16,0 1 0,0-1 15,-21-21 1,0 0-16,0 0 0,0 0 16,21-21-1</inkml:trace>
  <inkml:trace contextRef="#ctx0" brushRef="#br0" timeOffset="16792.83">16214 4085 0,'0'43'15,"0"-22"-15,0 0 0,0 21 16,0-21-16,0 22 0,0-1 0,0 0 16,21 1-16,-21 20 0,0-20 0,0-1 15,0 21-15,0-20 0,0 20 16,-21 1-16,-1-1 0,1 1 0,0-1 15,0 22-15,-21-22 0,20 1 16,1-1-16,-21 1 0,21-1 16,0-20-16,-1 20 0,1-20 0,21-22 15,0 21-15,0-21 0,0 0 0,0 1 16,21-44 15,1 1-31,-22 0 0,21 0 0,0 0 16,0-22-16</inkml:trace>
  <inkml:trace contextRef="#ctx0" brushRef="#br0" timeOffset="17084.9">16214 4318 0,'0'0'0,"-22"-21"0,1-21 0,0 20 15,21-20-15,0 21 0,0 0 16,0 0-16,0-1 0,0 1 0,0 0 15,21 21-15,0-21 0,22 0 0,-22 21 16,21 0-16,1 0 0,-1 0 16,-21 0-16,21 0 0,-20 21 0,-1 0 15,21 0-15,-42 0 0,0 1 16,0 20-16,0-21 0,0 0 0,0 22 16,-21-22-16,0 0 0,0 0 0,-1 0 15,-20 0-15,21-21 16,0 22-16,0-22 0,-1 0 0,22 21 15,-21-21-15,42 0 16,1-21 0</inkml:trace>
  <inkml:trace contextRef="#ctx0" brushRef="#br0" timeOffset="18204.75">16870 4191 0,'0'0'0,"-21"0"15,-1 21-15,1-21 0,21 21 16,-21 1-16,0-1 16,0 0-16,21 0 15,0 0-15,0 0 16,0 1 0,21-22 15,-21-22-31,0 1 0,21 0 15,-21 0-15,0 0 0,0 0 16,0-22-16,21 22 0,0-21 0,-21 21 16,22-1-16,-22-20 0,21 21 15,0 0-15,0 0 0,0-1 16,-21 1-16,21 21 0,1 0 0,-1 0 16,0 0-16,0 21 15,-21 1-15,21-1 0,-21 0 0,0 0 16,0 21-16,21-20 0,-21 20 15,0-21-15,0 21 0,0-20 0,0-1 16,0 0-16,0 0 0,0 0 0,0 0 16,0 1-16,-21-22 0,0-22 31,21 1-15,0 0-1,0 0-15,0-21 0,0 20 0,0 1 16,0 0-16,21-21 0,-21 21 15,21-22-15,1 22 0,-1-21 0,0 21 16,0-1-16,0 22 0,0 0 16,1 0-16,-1 22 15,-21-1-15,21 0 0,-21 0 16,0 21-16,0-20 0,0 20 16,0-21-16,21 0 0,-21 22 0,0-22 15,0 0-15,0 0 0,21 0 0,0-21 16,-21 21-16,22-21 0,-1 22 15,0-22-15,0 0 0,21 0 0,-20 0 16,-1 0-16,21 0 0,-21-22 16,22 1-16,-22 0 0,0 0 15,0 0-15,21-22 0,-20 22 0,-1-21 16,0 0-16,-21 20 0,0-20 16,21 21-16,-21-21 0,0 20 0,0 1 15,-21 21-15,0 0 16,0 0-16,-1 0 0,1 21 15,21 1-15,-21-1 0,21 0 16,0 21-16,0-21 0,0 1 0,21-1 16,0 0-16,1 0 0,-1 0 15,0 0-15,0 1 0,-21-1 0,21 0 16,0-21 0,-21 21-16,-21-21 15,0 0 1,0 0-16,0 0 0,0-21 15,-1 21-15,1 0 0,0 0 16,21 21 15,21-21-15,0 0-16,22 0 16,-22 0-16,21 0 0,1 0 0,-1 0 15,0 0-15,1 0 0,-1-21 16,0 0-16,-21 21 0,22-21 15,-1-1-15,-21-20 0,22 21 0,-22-21 16,0 20-16,0-20 0,0 21 0,-21-21 16,0 20-16,0 1 15,-21 21-15,-21 0 0,21 0 16,-22 21-16,1 1 0,0-1 16,20 0-16,-20 0 0,21 21 0,0-20 15,21-1-15,0 21 0,0-21 0,21 0 16,21-21-16,1 22 0,20-1 15,1-21-15,20 0 0,1 0 16,-22 0-16,22-21 0,0-1 0</inkml:trace>
  <inkml:trace contextRef="#ctx0" brushRef="#br0" timeOffset="18800.4">15706 572 0,'-22'21'0,"44"-42"0,-86 84 0,22-21 16,-1 1-16,1 41 0,0-20 15,-1 21-15,22-1 0,-21 1 16,21 0-16,0-1 0,-1 1 0,1 0 16,0-1-16,21 1 0,0 0 15,0-22-15,0 1 0,0-22 0,0 0 16,0 1-16,0-22 0,0 21 16,21-21-16,0-21 0,1 0 0,-1 0 15,0 0-15,0 0 0,0 0 16,0-21-16,1 0 0,-1 0 0</inkml:trace>
  <inkml:trace contextRef="#ctx0" brushRef="#br0" timeOffset="19372.73">15600 550 0,'-21'-63'16,"42"126"-16,-21-126 0,21 63 16,0 0-16,21 0 0,1 0 0,20 0 15,-20 0-15,20 0 0,1 0 16,-1 21-16,22-21 0,-1 0 0,1 0 16,0 0-16,-1 0 0,1 0 15,0 0-15,-22 0 0,22 0 16,-22 0-16,22 0 0,-21 0 15,-1 0-15,-21 0 0,1 0 0,-1-21 16,-21 21-16,0 0 0,1 0 16,-22 21-16,0 0 15,0 0-15,-22 1 0,22 20 16,-21-21-16,21 43 0,0-22 16,0 21-16,0 1 0,0 21 0,0-22 15,0 1-15,21 20 0,-21-20 16,0 20-16,22-20 0,-22 21 0,21-22 15,-21 22-15,0-1 0,0-20 16,0-1-16,0 22 0,0-21 16,0-22-16,0 21 0,-21-20 0,-1-1 15,-20 0-15,21 1 0,-21-1 16,-1-21-16,-20 22 0,-1-22 0,-20 0 16,-22 0-16,0 0 0,0 0 0,-21-21 15,0 0-15,0 0 0,21 0 16,-21 0-16,21 0 0,1 0 0,-1-21 15,21 0-15,22 0 0,-22 21 16,43-21-16,-22 0 0,22-1 0,21 22 16,-22-21-16,22 0 0,21 0 0,0 0 15,0 0-15,0-1 16,0 1-16,42 0 0</inkml:trace>
  <inkml:trace contextRef="#ctx0" brushRef="#br0" timeOffset="19832.4">16150 804 0,'0'0'16,"0"-21"-16,0-42 16,0 84-1,0 0-15,0 21 0,0 1 16,-21 20-16,21-20 0,0 20 15,-21 1-15,21-1 0,0-21 0,-21 1 16,21 20-16,0-20 0,0-1 16,0-21-16,0 21 0,0-20 0,0-1 15,0 0-15,21-21 16,0 0-16,0 0 16,0 0-16,-21-21 0,21 0 0,1 21 15,-1-22-15,-21 1 0,21 0 16,0-21-16,-21 21 0,21-1 0,0 1 15,-21-21-15,22 21 16,-1 0-16,0 21 16,0 21-1,-21 0-15,0 21 0,21-21 0,-21 22 16,0-22-16,0 21 0,0 1 16,0-22-16,0 21 0,0-21 0,0 22 15,21-22-15,-21 0 0,22 0 16,-22 0-16,0 0 0,0 1 0,-22-22 31,1 0-31,0 0 0</inkml:trace>
  <inkml:trace contextRef="#ctx0" brushRef="#br0" timeOffset="20205.03">16129 1736 0,'0'21'0,"0"0"0,0 0 16,0 22-16,0-22 0,0 21 0,0 0 16,0 1-16,0-1 0,0-21 15,-21 22-15,21-22 0,0 0 0,0 21 16,-21-21-16,21 1 0,0-1 16,0 0-16,21-21 46,0-21-46,0 0 16,-21-1-16,21 1 0,0 0 16,1 0-16,-1 0 0,0 0 0,0-1 15,0 1-15,22 0 0,-22 21 16,0 0-16,0 0 0,0 0 0,0 0 16,1 0-16,-1 21 0,0 22 15,0-22-15,-21 0 0,0 0 0,0 21 16,0-20-16,-21 20 0,0-21 0,-22 21 15,22 1-15,0-22 16,0 21-16,21-21 0,0 1 0</inkml:trace>
  <inkml:trace contextRef="#ctx0" brushRef="#br0" timeOffset="20591.66">18246 2561 0,'0'0'0,"-22"-21"0,-20 0 16,42 63-16,0 1 15,-21 20-15,21 22 0,0-1 0,0 1 16,0 21-16,-21 0 0,21 0 16,0-1-16,0-20 0,0 0 0,0-1 15,0-20-15,0-1 0,0-20 16,0 20-16,0-42 0,0 22 15,0-22-15,0 0 0,21-21 16,0 0 0,0-21-16,-21 0 0</inkml:trace>
  <inkml:trace contextRef="#ctx0" brushRef="#br0" timeOffset="21160.48">18373 2392 0,'0'0'0,"0"-21"0,-22-22 16,22 22-16,22 0 0,20 21 15,0 0-15,1-21 0,20 21 16,1 0-16,-1 0 0,22 0 0,-1 0 16,1 0-16,0 0 0,21 0 15,-1 0-15,1 0 0,0 0 0,21 0 16,-21 0-16,0 0 0,0 0 15,-1 0-15,1 21 0,-21-21 0,0 0 16,-22 0-16,1 0 0,-22 0 16,0 0-16,-21 0 0,1 0 0,-22 21 15,-22 0 1,1 1-16,21-1 0,-21 0 16,21 21-16,-21 22 0,21-22 0,0 22 15,0-22-15,0 21 0,21 1 16,0-1-16,0 1 0,1-22 0,-1 22 15,0-22-15,0 22 0,21-1 16,-20-21-16,-1 22 0,0-1 0,0-20 16,-21-1-16,0 22 0,0-22 15,0 0-15,0 1 0,0-1 0,0 0 16,-21 1-16,0-22 0,-22 21 0,22 0 16,-21-20-16,0 20 0,-1 0 15,-20-21-15,20 1 0,-20-1 16,-22 21-16,1-42 0,-1 21 0,0 0 15,-21-21-15,1 0 0,-22 22 16,21-22-16,-21 0 0,0 0 0,21 0 16,-21 0-16,21 0 0,0 0 15,22 0-15,-1-22 0,0 22 0,43-21 16,0 0-16,-1 0 0,22 0 0,21 0 16,0-1-16,0 1 0,0 0 15,21 0-15,0-21 0,1 20 0</inkml:trace>
  <inkml:trace contextRef="#ctx0" brushRef="#br0" timeOffset="21535.79">19008 2836 0,'0'0'0,"-22"-21"0,1 21 0,0 0 15,0 21 1,0 1-16,21-1 0,0 0 15,0 0-15,0 0 0,0 22 16,0-22-16,0 0 0,0 21 0,0-21 16,0 22-16,0-1 0,0-21 0,0 22 15,0-22-15,0 0 0,0 0 16,0 0-16,0 0 0,0-42 47,21 0-47,0 0 0,0 0 15,0-22-15,1 22 0,-1 0 0,0 0 16,0 0-16,0 0 0,-21-1 16,21 1-16,1 21 0,-1 0 0,0 0 15,0 0-15,-21 21 16,21 1-16,-21-1 0,0 0 16,0 0-16,0 21 0,0-20 0,0-1 15,0 21-15,-21 0 16</inkml:trace>
  <inkml:trace contextRef="#ctx0" brushRef="#br0" timeOffset="21988.77">19092 3725 0,'0'0'0,"-21"22"32,21-1-32,0 0 0,0 0 15,0 0-15,0 0 0,0 1 16,0 20-16,0-21 0,0 0 0,0 0 16,0 22-16,0-22 0,0 0 0,0 0 15,0 0-15,21-21 16,-21-21-1,0 0-15,21 21 16,1-21-16,-22 0 0,21 0 16,-21-1-16,21-20 0,-21 21 0,21 0 15,0 0-15,-21-1 0,21 1 16,1 0-16,-22 0 0,21 21 16,0 0-16,0 0 0,0 0 0,0 0 15,1 0-15,-22 21 16,21-21-16,-21 21 0,0 0 0,21-21 15,-21 22-15,0-1 0,0 0 0,0 0 16,0 0-16,-21 0 16,0-21-16,-1 0 0,1 0 15,0 22-15,-21-22 0,21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51:32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2350 0,'22'0'16,"-1"21"-16,-21 0 15,21 0-15,0-21 16,-21 21-16,0 0 15,0-42 64,0 0-79,0 0 0,0 0 15,0 0-15</inkml:trace>
  <inkml:trace contextRef="#ctx0" brushRef="#br0" timeOffset="8911.7">3217 466 0,'0'-21'16,"-42"-1"-16</inkml:trace>
  <inkml:trace contextRef="#ctx0" brushRef="#br0" timeOffset="8959.14">3154 339 0,'0'-43'16</inkml:trace>
  <inkml:trace contextRef="#ctx0" brushRef="#br0" timeOffset="9263.04">3069 254 0,'0'21'63,"0"22"-63,0-22 15,0 0-15,21 21 16,-21 1-16,21-1 0,-21 0 0,0 1 16,22-1-16,-22 21 0,0-20 15,21 20-15,-21 1 0,0-1 0,0-20 16,0 20-16,0-21 0,0 22 15,0-22-15,0 1 0,0-1 0,0-21 16,0 21-16,0-20 0,0-1 16,0 0-16,0 0 0,0 0 0,0 0 15,0-42 32,-21 21-47,21-21 0,0 0 16,-22 0-16,22 0 0,0-1 15</inkml:trace>
  <inkml:trace contextRef="#ctx0" brushRef="#br0" timeOffset="9747.48">2921 423 0,'0'0'0,"-21"0"0,-22-21 15,43 0-15,-21 21 16,21-21-16,-21 21 0,21-21 0,0 0 16,0-1-16,0 1 15,0 0-15,21 21 0,22-21 0,-22 0 16,0 0-16,21-1 0,-21 22 15,22-21-15,-1 0 0,22 21 16,-22 0-16,21-21 0,1 21 0,-22 0 16,22 0-16,-22 21 0,22 0 15,-22 0-15,0 22 0,-21-1 16,1 0-16,-1 1 0,0-1 16,-21 0-16,0 1 0,0-1 0,-21 0 15,0 22-15,-1-22 0,1 1 16,-21-1-16,0 0 0,20 1 0,-20-22 15,21 21-15,-21-21 0,20 0 16,1 1-16,0-1 0,21 0 0,-21-21 16,21 21-16,-21-21 0,21 21 15,0-42 32,0 0-47</inkml:trace>
  <inkml:trace contextRef="#ctx0" brushRef="#br0" timeOffset="10327.87">3852 889 0,'0'0'0,"0"-21"0,0-21 16,0 20-1,0 1 1,-21 21 0,0 0-16,21 21 15,-21 1-15,21-1 0,0 0 16,0 21-16,-21-21 0,21 22 0,-22-1 15,22-21-15,-21 22 0,21-1 16,0 0-16,0-21 0,-21 22 0,21-1 16,0-21-16,0 22 15,0-22-15,0 0 0,0 0 0,0 0 16,0 0-16,0 1 0,21-1 0,0-21 16,1 0-16,-1 0 15,0 0-15,0 0 0,21 0 0,-20 0 16,-1-21-16,0-1 0,0 22 15,0-21-15,0 0 0,1 0 0,-1-21 16,0 20-16,0-20 0,0 21 16,0-21-16,-21-1 0,0 1 0,0 0 15,0-22-15,0 22 0,0-1 16,0 1-16,0 0 0,0 21 0,0-1 16,-21 1-16,0 0 15,21 0-15,-21 21 0,0 0 0,0 0 16,-1 0-16,1 0 0,0 21 15,0-21-15,0 21 0,0 0 16,21 1-16,0-1 16,-22 0-16,22 0 0,0 0 15,0 0-15,0 1 16</inkml:trace>
  <inkml:trace contextRef="#ctx0" brushRef="#br0" timeOffset="10854.82">4805 847 0,'-64'0'16,"43"0"-16,0 0 15,0 0-15,0 0 0,-1 0 16,1 21-16,-21-21 0,21 21 0,0 0 16,-1-21-16,1 21 0,0 1 15,21-1-15,-21-21 16,21 21-16,0 0 0,0 0 16,0 0-16,21-21 15,0 22-15,0-22 0,1 0 0,-1 21 16,21-21-16,-21 21 0,0-21 15,22 0-15,-22 21 0,21-21 0,-21 0 16,1 21-16,-1-21 0,0 21 16,0-21-16,0 22 0,0-22 0,-21 21 15,22-21-15,-22 21 0,0 0 16,0 0-16,0 0 0,-22-21 16,1 22-16,-21-1 0,21-21 15,-22 21-15,22-21 0,-21 21 16,0-21-16,-1 0 0,1 21 0,0-21 15,20 0-15,-20 0 0,21 0 16,-21 0-16,20 0 0,1 0 0,0 0 16,0 0-16,0 0 0,0 0 15,21-21-15,0 0 0,0 0 16,0 0-16,0-1 16,0 1-16,21 0 0</inkml:trace>
  <inkml:trace contextRef="#ctx0" brushRef="#br0" timeOffset="11263.94">5482 127 0,'0'0'16,"-21"0"-16,0 0 16,21 21-16,0 0 15,-21 1-15,21-1 0,0 21 16,-22-21-16,22 22 0,0-1 0,0 21 16,0-20-16,-21-1 0,21 22 15,-21-22-15,21 21 0,-21 1 0,21-1 16,0-20-16,0 20 0,0 1 15,-21-22-15,21 0 0,0 1 0,0-1 16,0 0-16,0-20 0,0-1 16,0 21-16,0-21 0,21 0 15,-21 1-15,21-1 16,0-21-16,0 0 16,1 0-16,-1 0 15,0 0-15,-21-21 0,21-1 16,0 1-16,0 21 0,-21-21 0,22 0 15</inkml:trace>
  <inkml:trace contextRef="#ctx0" brushRef="#br0" timeOffset="11405">5270 931 0,'-42'0'16</inkml:trace>
  <inkml:trace contextRef="#ctx0" brushRef="#br0" timeOffset="11536.08">5292 931 0,'42'-21'15,"-21"21"-15,0-21 16,0 21-16,1 0 0,-1 0 16,21-21-16,-21 21 0,0 0 0,1 0 15,-1 0-15,0 0 16,0 0-16,0 0 15</inkml:trace>
  <inkml:trace contextRef="#ctx0" brushRef="#br0" timeOffset="12499.96">6032 910 0,'0'-21'31,"0"42"1,0 0-32,0 1 0,0-1 15,0 0-15,0 0 0,22 21 16,-22-20-16,0-1 0,0 0 15,0 0-15,0 0 0,0 0 16,0 1-16,0-1 0,0 0 16,0 0-16,0 0 31,0-42 0,0 0-31,0 0 0,0 0 16,0-1-16,0-20 15,0 21-15,0 0 0,21-22 0,0 22 16,-21-21-16,21 21 0,0-22 16,-21 22-16,21-21 0,1 21 15,-1 0-15,0-1 0,-21 1 0,21 0 16,0 21-16,0 0 0,1 0 16,-1 0-16,0 0 0,0 0 0,0 0 15,0 21-15,-21 0 0,22 1 16,-1-1-16,0 21 0,0-21 0,-21 22 15,0-22-15,0 21 0,0-21 16,21 22-16,-21-22 0,0 0 0,0 0 16,0 21-16,0-20 0,0-1 15,0 0-15,0 0 0,-21 0 16,0-21 15,0-21-15,21 0-16,0 0 15,0 0-15,0-22 0,0 22 16,0-21-16,0 21 0,0-22 16,0 22-16,21-21 0,0-1 0,-21 22 15,21-21-15,22 21 0,-22-22 16,0 22-16,21 0 0,1 0 16,-1 0-16,0 21 0,1 0 0,20 0 15,-21 0-15,-20 0 0,20 0 16,0 21-16,-21 0 0,1 21 0,-1-20 15,0 20-15,-21-21 0,0 21 0,0-20 16,0 20-16,0-21 16,0 0-16,0 22 0,0-22 0,-21 0 15,0 0-15,21 0 0,0 0 16,-43-21-16,22 0 0,21 22 0,0-1 16,-21-21-16</inkml:trace>
  <inkml:trace contextRef="#ctx0" brushRef="#br0" timeOffset="12544.94">7048 1122 0,'22'-21'0</inkml:trace>
  <inkml:trace contextRef="#ctx0" brushRef="#br0" timeOffset="13220.93">7789 741 0,'-42'-21'15,"42"0"-15,-21 21 16,0-22-16,-1 22 0,1 0 0,0 0 15,0 0-15,0 0 0,0 0 16,-1 0-16,1 0 0,0 0 16,0 22-16,0-1 0,0 0 15,-1 0-15,1 0 0,0 0 0,0 22 16,0-1-16,0-21 0,21 22 0,0-1 16,-22-21-16,22 21 0,0-20 15,0-1-15,0 0 0,0 0 0,0 0 16,0 0-16,0 1 15,0-1-15,22-21 0,-1 0 16,0 0-16,0 0 16,21 0-16,-20 0 0,-1 0 0,0 0 15,21-21-15,-21-1 0,22 22 0,-22-42 16,21 21-16,-21 0 0,1 0 16,20-22-16,-21 22 0,0-21 0,0-1 15,1 22-15,-22-21 0,0 21 16,21-22-16,-21 22 0,0 0 0,0 0 15,0 0-15,0 0 16,0 42 15,0 0-15,0 0-16,0 0 0,0 0 0,0 22 16,0-22-16,0 0 0,0 21 15,0-20-15,0-1 0,0 0 0,0 21 16,0-21-16,0 1 15,0-1-15,0 0 0,21-21 0,0 0 16,-21 21-16,21-21 0,0 0 16,1 0-16,-1 0 0,0 0 0,0 0 15,0 0-15,0-21 0,1 0 0,-1 21 16,0-21-16,0-1 0,0 1 16</inkml:trace>
  <inkml:trace contextRef="#ctx0" brushRef="#br0" timeOffset="13339.06">8340 677 0,'-22'0'31,"1"0"-15,0 0-16</inkml:trace>
  <inkml:trace contextRef="#ctx0" brushRef="#br0" timeOffset="13694.87">8276 974 0,'0'42'15,"0"-21"-15,0 0 16,0 1-16,0-1 0,0 0 16,0 0-16,0 0 15,0-42 32,0 0-47,-21 0 0,21 0 16,0-1-16,0 1 0,0-21 15,0 21-15,0-22 0,0 22 0,0-21 16,0 0-16,0 20 0,0-20 16,21 21-16,0-21 0,0 20 15,1 1-15,-1 0 0,0 0 0,21 0 16,-21 0-16,22-1 0,-1 1 16,0 21-16,1 0 0,20-21 0,-20 21 15,20 0-15,-21 0 0,1 0 16,-1 21-16,0 0 0,-20 1 0,-1-1 15,0 0-15,0 0 0,-21 21 0,0-20 16,0 20-16,0-21 0,0 0 16,-21 22-16,0-22 0,0 21 0,-22-21 15,1 0-15</inkml:trace>
  <inkml:trace contextRef="#ctx0" brushRef="#br0" timeOffset="13747.03">8826 1185 0,'0'22'31,"-42"-22"-31</inkml:trace>
  <inkml:trace contextRef="#ctx0" brushRef="#br0" timeOffset="13802.91">8805 1207 0,'0'-22'16,"0"1"-16,0 0 16,0 0-16</inkml:trace>
  <inkml:trace contextRef="#ctx0" brushRef="#br0" timeOffset="16255.9">9080 656 0,'22'0'140,"-22"21"-93,0 1-47,0-1 16,21-21-16,-21 21 0,0 0 16,0 0-16,0 0 15,0 1-15,0-1 0,0 0 0,0 0 16,0 0-16,0 0 0,0 1 15,0-1-15,0 0 0,0 0 0,0 0 16,-21 0-16,21 1 0,-22-1 16,22 0-16,0 0 0,-21 0 15,21 0-15,-21-21 0,21 22 0,-21-22 16,21 21 0,-21-21-16,21 21 15,-21-21 1,-1 0 109,22-21-125</inkml:trace>
  <inkml:trace contextRef="#ctx0" brushRef="#br0" timeOffset="24275.99">12298 466 0,'21'-21'16,"-21"-1"-1,0 1 1,0 0 0,0 0-1,0 0-15,0 0 16,0-1-16,0 1 15,0 0-15,-21 0 16,0 21-16,-1-21 0,1 21 16,0 0-16,-21 0 0,21 0 15,-1 0-15,-20 0 0,21 0 16,-21 21-16,20-21 0,-20 21 0,0 21 16,-1-20-16,22 20 0,-21-21 15,0 21-15,20 1 0,1-1 0,-21 0 16,21 22-16,21-22 0,0 22 15,-21-22-15,21 22 0,0-22 0,0 21 16,0-20-16,0-1 0,21 0 0,0 1 16,0-1-16,0-21 0,0 22 15,1-22-15,20 0 0,-21 0 0,21-21 16,-20 21-16,20-21 16,0 21-16,1-21 0,-22 0 0,21 0 15,0 0-15,1 0 0,-22 0 0,21-21 16,-21 0-16,22 21 0,-22-21 15,21 0-15,-21 0 0,1-1 0</inkml:trace>
  <inkml:trace contextRef="#ctx0" brushRef="#br0" timeOffset="24812.92">12954 741 0,'0'0'0,"21"-21"0,-42-43 31,0 43-31,21 0 0,-21 21 0,-1-21 16,1 21-16,0 0 0,0 0 0,0 0 16,0 0-16,-1 0 0,1 0 15,0 0-15,0 0 0,0 21 0,21 0 16,-21 0-16,-1 0 0,1 22 16,21-1-16,-21-21 0,0 22 0,21-1 15,0 0-15,0 1 0,-21-1 0,21-21 16,0 21-16,0-20 0,0-1 15,0 21-15,0-21 0,21 0 16,0 1-16,0-22 0,0 0 16,1 0-16,-1 0 0,21 0 0,-21 0 15,0-22-15,22 1 0,-1 0 16,-21 0-16,22 0 0,-22 0 16,21-1-16,-21-20 0,0 0 0,1-1 15,-1 22-15,0-21 0,-21 0 16,21-1-16,-21 22 0,0-21 0,0 21 15,0-1-15,0 1 0,-21 42 32,21 1-17,-21 20-15,21-21 0,0 21 16,-21-20-16,21 20 0,0 0 0,0-21 16,0 22-16,0-22 0,0 0 15,0 0-15,0 0 0,0 1 16,21-1-16,0 0 0,0 0 15,0-21-15,0 0 0,1 0 16,-1 0-16,0 0 0,0 0 0,21-21 16,-20 21-16,-1-21 0,0 0 0,21-1 15</inkml:trace>
  <inkml:trace contextRef="#ctx0" brushRef="#br0" timeOffset="25399.7">13610 677 0,'0'0'15,"0"-21"1,0 0 0,0 42-1,0 0 1,0 1-16,0-1 0,0 0 16,0 21-16,0-21 0,0 1 0,0 20 15,0-21-15,0 0 0,0 22 16,0-22-16,0 0 0,0 0 0,0 0 15,0 0-15,0 1 0,0-1 16,0 0-16,0 0 16,-21-42 31,21 0-32,0 0-15,0-1 0,-21 1 0,21 0 16,0 0-16,0 0 0,0-22 0,0 1 15,0 21-15,0-21 0,21-1 16,0 22-16,0-21 0,0 21 0,22-22 16,-22 22-16,21 0 0,1 0 15,-1 0-15,0-1 0,1 1 0,20 0 16,-21 21-16,1 0 0,-1 0 0,0 0 16,1 0-16,-1 21 15,-21 0-15,22 1 0,-22-1 0,-21 21 16,0-21-16,0 22 0,0-1 0,0 0 15,0-21-15,0 22 0,0-1 16,0-21-16,0 22 0,0-22 0,-21 0 16,21 0-16,-22 0 0,22 0 15,-21 1-15,21-1 16,0-42 15,0-1-15,0 1-16,0 0 15,0 0-15,0 0 0</inkml:trace>
  <inkml:trace contextRef="#ctx0" brushRef="#br0" timeOffset="28579.89">16404 529 0,'0'-21'15,"0"0"-15,0 0 16,0 0-16,0-1 0,0 1 15,0 0-15,0 0 16,0 0-16,0 0 0,0-1 0,0 1 16,0 0-16,21 0 15,-21 42 17,21 21-32,-21-20 15,0 20-15,22 0 0,-22 1 0,0-1 16,0 0-16,0 1 0,0 20 15,0-21-15,0 1 0,21-1 0,-21 22 16,0-22-16,0 0 0,0-21 16,0 22-16,0-22 0,0 21 0,0-21 15,0 1-15,0-1 0,0 0 16,-21-21 15,21-21-15,0 0-1,-22-1-15,22 1 0,0 0 16,0 0-16,0 0 0,0-22 0,0 22 16,0 0-16,0-21 0,22 21 15,-22-1-15,21 1 0,0-21 0,0 21 16,0 21-16,0-21 0,22-1 0,-22 1 16,21 21-16,1 0 0,-22 0 15,21 0-15,0 0 0,1 0 0,-1 21 16,0 1-16,-20-1 15,20 0-15,-21 0 0,0 21 0,0 1 16,-21-22-16,0 21 0,0 1 16,0-22-16,-21 21 0,-21-21 0,21 22 15,-22-22-15,22 0 0,-21 0 0,0 0 16,-1 0-16,22 1 0,-21-1 16,-1-21-16,22 0 0,0 0 0,-21 0 15,21 0-15,-1 0 16,1 0-16,0 0 0,21-21 47,0-1-32,21 1-15,0 0 16,1 21-16</inkml:trace>
  <inkml:trace contextRef="#ctx0" brushRef="#br0" timeOffset="29118.94">17314 995 0,'0'0'0,"21"0"16,1 0-16,-1 0 15,0 0-15,21-21 0,-21 21 16,1-21-16,-1-1 0,0 22 16,21-21-16,-21 0 0,22 0 0,-22 0 15,0 21-15,0-21 0,0-1 16,1 1-16,-1 0 0,-21 0 0,0 0 16,0 0-16,0-1 0,0 1 15,0 0-15,-21 21 16,-1 0-16,1 0 0,0 0 15,0 0-15,0 0 16,0 21-16,-1-21 0,-20 21 16,21 22-16,0-22 0,0 0 0,-1 21 15,22 1-15,-21-22 0,0 21 16,21 1-16,-21-22 0,21 21 0,0-21 16,0 0-16,0 22 0,0-22 15,0 0-15,0 0 0,21-21 16,0 0-16,0 21 0,1-21 15,-1 0-15,0 0 0,0 0 0,0 0 16,0 0-16,1 0 0,-1 0 0,0-21 16,0 21-16,0-21 15,0 0-15,-21 0 16,22 21-16,-22-21 0,0-1 16,0 1-1,0 0-15</inkml:trace>
  <inkml:trace contextRef="#ctx0" brushRef="#br0" timeOffset="34415.71">19579 466 0,'0'0'0,"21"0"15,-21-21 1,0-1-16,0 1 16,0 0-1,0 0-15,0 0 16,0 42 31,-21 0-47,21 0 15,-21 22-15,0-1 0,0 0 0,21 1 16,-22 20-16,1-21 0,0 22 16,21-1-16,0 1 0,-21-22 0,21 22 15,-21-22-15,21 22 0,0-22 16,0-21-16,0 21 0,0-20 0,0 20 15,0-21-15,21 0 0,0-21 16,0 21-16,0-21 0,1 0 16,-1 0-16,0 0 0,0 0 0,21 0 15,-20 0-15,-1-21 0,0 0 16,0 0-16,21 0 0,-20 0 16,-1-22-16,0 22 0,21-42 15,-21 20-15,1 1 0,-1-22 0,0 1 16,0 21-16,-21-22 0,21 1 15,-21-1-15,21 22 0,-21-22 0,0 22 16,0 0-16,0-1 0,0 22 16,0-21-16,0 21 0,0-1 0,0 1 15,0 42 17,0 1-17,0-1 1,0 0-16,0 0 0,0 0 0,0 0 15,0 1 1,0-1-16,22 0 0</inkml:trace>
  <inkml:trace contextRef="#ctx0" brushRef="#br0" timeOffset="34890.98">20468 656 0,'0'0'0,"21"0"0,0 0 15,1 0-15,-1 0 0,0 0 16,0 0-16,0-21 0,0 0 16,-21 0-1,0 0 1,-21 21-16,0 0 0,0 0 16,0 0-16,0 0 0,-1 0 15,1 0-15,0 21 0,0-21 0,0 21 16,0 0-16,-1-21 0,1 21 15,21 0-15,0 1 0,0-1 16,0 0-16,43 0 16,-22-21-16,0 21 0,0 0 0,21-21 15,-20 22-15,-1-1 0,0 0 16,21-21-16,-21 21 0,1 0 0,-22 0 16,21-21-16,-21 22 0,0-1 15,0 0-15,0 0 16,-21 0-16,-1-21 0,1 21 15,0-21-15,-21 0 0,21 22 16,-22-22-16,1 0 0,0 0 0,-1 0 16,1 0-16,21 0 0,0 0 15,-22 0-15,22 0 0,0 0 16,0 0-16,21-22 31,21 22-31,0-21 16,0 0-16,0 21 15,22-21-15</inkml:trace>
  <inkml:trace contextRef="#ctx0" brushRef="#br0" timeOffset="35266.94">20870 889 0,'0'0'0,"43"0"31,-22 0-31,0 0 15,0-21-15,0 21 0,-21-21 16,21 21-16,1-21 0,-1 21 0,-21-22 16,21 1-16,0 0 15,-21 0-15,21 21 0,-21-21 16,0 0-16,0-1 0,-21 1 16,0 21-1,0 0-15,0 0 0,-1 0 16,1 21-16,0 1 0,0-1 0,0 0 15,0 0-15,-1 0 0,1 22 16,0-22-16,0 0 0,21 21 0,0-21 16,0 1-16,0-1 0,-21 0 15,21 0-15,0 0 0,0 0 0,0 1 16,21-22-16,0 0 16,-21 21-16,21-21 0,0 0 15,1 0-15,-1 0 0,0 0 16,0 0-16,0 0 0,22 0 15,-22 0-15</inkml:trace>
  <inkml:trace contextRef="#ctx0" brushRef="#br0" timeOffset="35870.97">21780 741 0,'0'0'0,"22"-64"31,-22 43-31,0 0 0,-43 42 16,43 0-16,-21-21 16,0-21-16,0 21 15,0 0-15,-1 0 0,1 21 0,0-21 16,0 22-16,0-1 0,-22 21 16,22-21-16,0 22 0,0-22 0,0 21 15,0 0-15,-1-20 0,22 20 16,-21-21-16,21 21 0,0-20 0,0-1 15,0 0-15,0 0 0,21-21 0,1 21 16,-1-21-16,0 0 16,0 0-16,0 0 0,22 0 15,-22 0-15,0 0 0,0 0 16,0-21-16,0 0 0,1 0 0,-1 0 16,0-22-16,0 22 0,0-21 15,-21-1-15,21 1 0,1-21 0,-22 20 16,21 1-16,-21-22 0,21 22 0,0-21 15,-21 20-15,0 1 0,21 0 16,-21-1-16,21 1 0,1 21 0,-22-22 16,0 22-16,0 0 15,0 42 1,0 0-16,0 1 16,0 20-16,0 0 0,0 1 15,-22-1-15,1 0 0,21 22 16,-21-22-16,21 0 0,0 22 0,0-22 15,0 1-15,0-1 0,0 0 0,0 1 16,0-22-16,0 21 0,0-21 16,0 0-16,21 1 0,0-22 15,1 0-15,-1 0 0,21 0 16,-21 0-16,0 0 0,1 0 16,-1-22-16,0 1 0,0 0 15,0 0-15,0 0 0,1 0 0</inkml:trace>
  <inkml:trace contextRef="#ctx0" brushRef="#br0" timeOffset="37247.74">23791 699 0,'0'0'0,"-21"21"0,21 0 15,42-21 17,-20 0-32,-1 0 0,0-21 0,21 0 15,-21 21-15,22-22 16,-1 1-16,-21 0 0,22 0 0,-1 0 0,-21 0 16,21-1-16,-20-20 0,-1 0 15,0 21-15,0-22 0,-21 1 16,0 0-16,0 20 0,0-20 0,0 0 15,0 21-15,0-22 0,0 22 16,0 0-16,0 0 0,0 0 16,-21-1-16,0 22 15,0 0-15,-1 22 16,22 20-16,0-21 0,-21 21 16,0 1-16,21-1 0,-21 22 0,21-22 15,0 21-15,-21-20 0,21 20 0,-21 1 16,21-1-16,0 1 15,0-1-15,0 1 0,0-1 0,0 1 16,0 20-16,0-20 0,0-1 16,0-20-16,0 20 0,0 1 0,0-1 15,0 1-15,0 20 0,0-20 0,0-1 16,0 1-16,0 21 0,-22-22 16,1 1-16,21-1 0,-21-21 0,0 22 15,21-22-15,0 1 0,0-1 16,-21-21-16,21 21 0,0-20 0,0-1 15,0 0-15,0 0 0,21-21 32,0 0-32,0 0 0,0-21 15,1 0-15,-1 0 0,21-1 0,0 1 16,-20 0-16,20-21 0,0-1 16,1 22-16,-1-42 0,-21 20 0,21 1 15,1-21-15,-22-1 0,0 1 0,0-1 16,0 1-16,-21-1 0,0 1 15,0-1-15,0 22 0,-21-22 0,0 22 16,-21 0-16,-1-1 0,1 1 16,0 21-16,-1-22 0,1 22 0,0 0 15,-1 0-15,1 0 0,0 0 0,21 21 16,-1 0-16,1-22 0,0 22 16,21-21-1,21 21 1,0 0-16,1 0 0,-1-21 15,0 0-15,21 21 0,-21-21 16,1 21-16,20-21 0,-21-1 0,21 22 16,1-21-16,-22 0 0,21-21 15,1 21-15,-1-1 0,0 1 0,-21 0 16,22 0-16,-22 0 0,21 0 0,-21-1 16,1 1-16,-1 21 0,0-21 15,0 21-15,-21-21 16,21 21-1,-21 21 1,0 0 0,0 0-16,0 1 0,0-1 15,0 21-15,0-21 0,0 0 0,0 1 16,0-1-16,0 0 0,0 0 16,0 0-16,0 0 0,0 1 0,21-1 15,1-21-15,-1 21 16,0-21-16,0 0 0,0 0 15,0 0-15,1 0 0,20 0 16,-21-21-16,0 21 0,0-21 0,1-1 16,-1 1-16,0 0 0,0 0 15,-21-21-15,0 20 0,0 1 16,21-21-16,-21 21 0,0 0 0,0-1 16,0 1-16,-21 0 0,0 0 15,0 0-15,0 21 0,-1-21 16,1 21-16,0 0 0,0 0 15,0 0-15,0 0 16,-1 21-16,22 0 16,0 0-16,0 0 15,0 0 1,22-21-16,-1 0 16,0 0-16,0 0 15,0 0-15,0 0 16</inkml:trace>
  <inkml:trace contextRef="#ctx0" brushRef="#br0" timeOffset="37971.46">25527 614 0,'-21'0'16,"21"-21"-16,-21 21 0,21-21 15,0-1 1,0 1 0,21 21-16,0 0 0,0 0 15,0 0-15,0 0 0,1 0 16,-1 0-16,0 0 0,0 0 16,0 0-16,0 0 0,1 0 0,-22 21 15,21 1-15,0-22 0,0 21 0,-21 0 16,0 0-16,21 0 0,-21 0 15,0 22-15,0-22 0,0 0 0,0 0 16,0 0-16,0 22 0,0-22 16,0 0-16,0 0 15,-21 0-15,21 1 0,-21-22 16,0 21-16,0-21 16,-1 0-1,22-21 1,0-1-16,0 1 15,0 0-15,0-21 0,22 21 16,-1-22-16,0 22 0,0-21 0,0 21 16,0-22-16,1 22 0,-1-21 15,21 21-15,-21-1 0,0 1 0,1 0 16,-1 0-16,-21 0 0,21 0 16,0 21-16,0-22 15,0 22-15,-21-21 16,22 21 140,-44 0-109,1 0-47,0 0 16,0 0-16</inkml:trace>
  <inkml:trace contextRef="#ctx0" brushRef="#br0" timeOffset="41227.93">3196 2244 0,'0'0'0,"-21"0"15,0 0 1,0 0-16,-1 0 16,1 0-16,0 0 15,0 0-15,0 0 16,0 0-16,-1 0 0,1 0 16,0 0-16,0 0 15,0 0-15,0 0 16,-1 0-16,1 0 15,0 0-15,0 0 16,42 21 31,0-21-31,0 0-16,22 0 0,-22 0 0,21 0 15,-21 0-15,22 0 16,20 0-16,-20 0 0,20 0 0,1 0 0,20 0 15,-20 0-15,20 0 0,1-21 16,21 21-16,-21-21 0,20 21 16,1-22-16,0 22 0,0-21 0,21 0 15,0 21-15,0-21 0,0 21 16,0-21-16,0 0 0,0 21 0,0-22 16,0 22-16,0-21 0,0 0 15,-21 21-15,21-21 0,0 21 0,-21-21 16,21 21-16,-22-21 0,22-1 0,0 22 15,0-21-15,-21 21 0,21-21 16,-21 21-16,-21-21 0,21 21 0,-22-21 16,1 21-16,0-21 0,-22 21 15,1 0-15,-1-22 0,1 22 16,-22 0-16,0 0 0,1 0 0,-22 0 16,0 0-16,0-21 0,0 21 15,-21-21 63,0 0-62,0 0-16</inkml:trace>
  <inkml:trace contextRef="#ctx0" brushRef="#br0" timeOffset="42356.02">11536 1757 0,'-21'0'0,"-1"0"16,22 21 15,22-21-15,20 0-16,-21 0 15,21 0-15,1 0 0,-1 0 16,22 0-16,-1 0 0,22 0 0,-22 0 15,22 0-15,0 0 0,-1 0 0,22-21 16,-21 21-16,21 0 0,-1 0 16,22-21-16,-21 0 0,0 21 0,0 0 15,-21 0-15,20-22 0,-20 22 16,0 0-16,-1 0 0,-20-21 0,-1 21 16,1 0-16,-1 0 0,1 0 15,-22 0-15,1 0 0,-1-21 16,0 21-16,1 0 0,-22 0 0,0 0 15,0 0-15,0 0 0,0 0 16,-21-21 15,-21 21-15,0-21 0,21 0-16</inkml:trace>
  <inkml:trace contextRef="#ctx0" brushRef="#br0" timeOffset="43571.01">16870 1693 0,'0'0'0,"-64"22"15,43-22-15,0 0 0,0 0 0,0 0 16,-1 0-16,1 0 0,0 0 16,21-22 15,21 22-16,0 0-15,1 0 0,-1 0 0,21 0 16,-21 0-16,0 0 0,22 0 16,-1 0-16,-21 0 0,22 0 0,-1 0 15,0 0-15,1 0 0,-1 0 0,21 0 16,-20 0-16,-1 0 0,22 0 16,-1 0-16,-21 0 0,22-21 0,-1 21 15,1 0-15,-1 0 0,1 0 16,-1 0-16,1 0 0,21 0 0,-22 0 15,22 0-15,-1 0 0,-20 0 0,21 0 16,-1 0-16,-20 0 16,-1 0-16,1 0 0,-1 0 0,1 0 15,-1 0-15,-20 0 0,20 0 16,-21 0-16,22 0 0,-1-21 0,1 21 16,-1 0-16,1 0 0,-1 0 0,1 0 15,21 0-15,-22 0 0,1 0 16,20 0-16,-20 0 0,-1 0 0,1 0 15,-1-21-15,1 21 0,-1 0 16,1 0-16,20 0 0,-20 0 0,21 0 16,-22 0-16,22 0 0,-22 0 15,22 0-15,-22 0 0,22 0 0,-21 0 16,20 0-16,-20 0 0,-1-21 16,22 21-16,-22 0 0,22 0 15,-21 0-15,-1 0 0,22 0 0,-22 0 16,22 0-16,-22 0 0,1 0 15,-1 0-15,1-21 0,-1 21 0,-20 0 16,20 0-16,1 0 0,-1-22 16,1 22-16,-1 0 0,1 0 0,-1 0 15,1 0-15,20-21 0,-20 21 0,-1 0 16,1 0-16,-1 0 0,1 0 16,-1 0-16,-20-21 0,20 21 0,-20 0 15,-1 0-15,0 0 0,22 0 16,-22-21-16,0 21 0,1 0 15,-1 0-15,0 0 0,22 0 0,-22-21 16,1 21-16,-1 0 0,0 0 16,1 0-16,-1 0 0,0-21 0,1 21 15,-1 0-15,-21-22 0,21 22 16,1 0-16,-1 0 0,-21 0 0,22-21 16,-22 21-16,0 0 0,21 0 0,-21 0 15,1-21-15,-1 21 0,0 0 16,0 0-16,0 0 0,0-21 0,1 21 15,-1 0-15,0 0 16,-21-21 0</inkml:trace>
  <inkml:trace contextRef="#ctx0" brushRef="#br0" timeOffset="43815.64">24342 1461 0,'-22'0'15,"1"0"-15,0 0 47</inkml:trace>
  <inkml:trace contextRef="#ctx0" brushRef="#br0" timeOffset="52579.63">1164 2985 0,'0'-22'0,"0"1"0,0 0 15,0 0 1,0 0-16,0 0 16,0-1-16,0 1 15,0 42 48,0 1-63,0-1 15,0 21-15,-21-21 0,21 22 16,0-22-16,-21 21 0,21 0 0,-21 22 16,-1-22-16,1 1 0,21 20 15,-21-21-15,0 1 0,0-1 0,0 0 16,-1 1-16,22-22 0,0 21 15,-21-21-15,21 1 0,-21-22 0,21 21 16,0-42 15,0-1-15,0 1-16,0 0 0,0 0 0,0-21 16,0 20-16,0-20 0,21 0 15,-21-1-15,21 1 0,-21 21 16,0-21-16,22 20 0,-22 1 0,21 0 15,-21 0-15,21 0 0,0 21 16,0 0 0,-21 21-16,21 0 0,1 0 15,-22 0-15,21 1 0,0 20 0,0-21 16,-21 21-16,21-20 0,0-1 16,1 21-16,-1-21 0,0 0 15,0 1-15,0-1 0,0-21 16,22 21-16,-22-21 0,21 0 0,-21 0 15,22 0-15,-22 0 0,21 0 16,1-21-16,-22 0 0,21-1 0,0 1 16,-20 0-16,20-21 0,-21 21 15,0-22-15,0 1 0,-21 0 0,0-1 16,22 1-16,-22-22 0,0 22 16,0-21-16,0 20 0,0-20 0,0-1 15,0 22-15,-22-22 0,1 22 16,-21 0-16,21 21 0,-22-22 15,1 22-15,0 0 0,-22 21 16,22 0-16,0 0 0,-22 0 16,22 0-16,-22 21 0,22 21 0,0-20 15,-1 20-15,22-21 0,0 21 16,21 1-16,0-1 0,0-21 0,0 22 16,0-1-16,21 0 0,0-21 15,22 1-15,-22 20 0,0-21 16,21 0-16,-21 0 0,22-21 0,-1 22 15,-21-1-15,22-21 0,-1 0 16,-21 0-16,21 0 0,-20 0 0,20 0 16,-21 0-16,21 0 0,-20 0 15,-1-21-15,0 21 0,0-22 16,0 22-16</inkml:trace>
  <inkml:trace contextRef="#ctx0" brushRef="#br0" timeOffset="54471.88">2159 3112 0,'0'0'0,"21"0"47,0-22-47,0 1 15,1 0-15,-1 21 0,0-21 0,-21 0 16,21 0-16,0-1 0,-21 1 16,21 0-16,-21 0 0,0 0 0,0 0 15,-21 21 1,0 0-16,0 0 0,0 0 16,0 0-16,-1 21 0,1 0 15,0 0-15,0 0 0,0 0 0,0 1 16,-1 20-16,22-21 0,0 21 15,0-20-15,0 20 0,0-21 16,0 21-16,0-20 0,0-1 16,0 21-16,0-21 0,22 0 0,-1 1 15,21-1-15,-21-21 0,0 21 16,22-21-16,-22 0 0,21 0 0,1 0 16,-22 0-16,21 0 0,0 0 15,-20-21-15,20 0 0,0 21 0,-21-22 16,22 1-16,-22 0 0,0-21 15,0 21-15,22-1 0,-22-20 0,0 21 16,-21-21-16,21 20 0,0-20 16,-21 21-16,0 0 0,0 0 15,0-1-15,21 22 0,-21-21 16,0 42 0,0 1-16,0-1 15,0 0-15,0 0 16,0 21-16,0-20 0,0-1 0,-21 21 15,21-21-15,0 0 0,0 22 16,0-22-16,0 0 0,0 0 0,0 0 16,0 1-16,21-22 0,1 21 0,-1-21 15,0 0-15,0 0 16,0 0-16,0 0 0,1 0 16,-1-21-16,0-1 15,0 22-15,0-21 0,0-21 0,1 21 16,-1 0-16,0-22 0,0 22 15,-21 0-15,21-21 0,0 20 0,-21 1 16,0 0-16,22 0 0,-22 0 16,21 0-16,-21-1 0,0 1 15,0 42 17,0 1-32,0-1 0,0 0 15,0 0-15,0 0 0,0 0 16,0 1-16,0-1 0,0 0 0,0 21 15,0-21-15,0 1 16,0-1-16,0 0 0,21 0 0,0-21 16,0 21-16,0-21 0,1 0 0,-1 21 15,0-21-15,0 0 0,21 0 16,-20 0-16,-1 0 0,21 0 0,-21 0 16,22-21-16,-22 21 0,21-21 15,-21 0-15,22 0 0,-22 0 0,0-1 16,0 1-16,0 0 0,0 0 15,1 0-15,-22 0 0,21-1 0,-21 1 16,0 0-16,0 0 0,0 0 0,0 0 16,0-1-16,0 1 15,-21 21 1,21-21-16,-22 21 0,1 0 16,0 0-1,21 21-15,-21 0 0,0 1 0,21-1 16,0 0-16,0 0 0,-21 0 15,21 0-15,0 1 0,0-1 0,0 0 16,0 21-16,0-21 0,0 1 0,0-1 16,0 0-16,0 0 0,21-21 15,-21 21-15,21 0 0,0-21 0,0 0 16,0 22-16,1-22 16,-1 0-16,21 0 0,-21 0 15,0 0-15,1-22 0,-1 1 0,0 21 16,0-21-16,0 0 0,0 0 15,1 0-15,-1-1 0,0 1 0,0 0 16,0-21-16,0 21 0,1-1 0,-1-20 16,0 0-16,-21 21 0,21-22 15,0 22-15,-21-21 0,0 21 0,0-22 16,21 22-16,-21-21 0,0 21 16,0-1-16,0 1 0,0 0 0,0 0 15,0 0-15,-21 21 16,0 21-1,0 0 1,21 0-16,-21 0 16,21 22-16,0-22 0,0 21 0,0-21 15,-21 22-15,21-1 0,0-21 16,-22 22-16,22-1 0,0-21 0,0 21 16,0 1-16,0-22 0,0 21 0,0-21 15,0 1-15,0-1 0,0 0 16,22 0-16,-1 0 0,-21 0 0,21-21 15,0 0-15,0 22 0,0-22 16,1 0-16,20 0 0,-21 0 0,0 0 16,0 0-16,22-22 0,-22 1 15,0 21-15,0-21 0,0 0 16,22 0-16,-22-22 0,0 22 0,0 0 16,0 0-16,-21 0 0,22 0 0,-1-1 15,-21 1-15,21 0 0,-21 0 16,0 0-16,0 42 31,-21 0-15,0 0-16,21 0 0,-22 1 0,22-1 15,0 21-15,0-21 0,0 0 16,0 1-16,0-1 0,0 0 0,0 0 16,0 0-16,0 0 0,22-21 15,-22 22-15,21-22 0,0 0 16,21 0-16,-21 0 0,22 0 0,-22 0 15,21 0-15,1 0 0,-22 0 0,21-22 16,-21 22-16,22-21 0,-22 0 16,0 0-16,0-21 0,0 20 0,0 1 15,-21-21-15,22 21 0,-22-22 0,0 22 16,0 0-16,0 0 0,0-21 16,-22 42-16,1-22 0,0 1 0,0 21 15,0 0-15,0 0 0,-1 0 16,-20 0-16,21 0 0,0 0 15,-22 21-15,22 1 0,-21-22 0,21 21 16,-22 0-16,22 0 0,0 0 16,0-21-16,0 21 0,21 1 0,0-1 15,0 0-15,21-21 16,0 0 0,0 0-16</inkml:trace>
  <inkml:trace contextRef="#ctx0" brushRef="#br0" timeOffset="54968.06">5736 2942 0,'0'-21'0,"0"0"0,0 0 16,-42 0-1,21 21 1,-1 0 0,22 21-16,0 0 0,0 0 15,0 0-15,0 22 0,-21-22 0,21 21 16,0 0-16,-21 1 0,21 20 16,-21-20-16,21 20 0,0 1 15,0-1-15,0 1 0,-21-1 0,21 1 16,0-1-16,0 1 0,0-1 15,0 22-15,0-22 0,0 22 0,0-22 16,0 22-16,0-21 0,-21 20 0,21-20 16,0 20-16,0-20 0,-22-1 0,22 1 15,-21-1-15,21 1 0,0-1 16,0 1-16,0-22 0,0 1 0,-21-1 16,21 0-16,0-21 0,0 22 0,0-22 15,0 0-15,-21-21 16,21-21 15,0 0-31,0 0 0,0-1 16,0-20-16,0 21 0,0-21 0,0-1 15,0-20-15,0 20 0,0-20 0,0 21 16,0-22-16,21-21 0,0 22 16</inkml:trace>
  <inkml:trace contextRef="#ctx0" brushRef="#br0" timeOffset="55331.93">5630 3344 0,'0'0'0,"-21"-21"0,-42-106 15,41 85 1,22 21-16,-21 0 0,21-1 16,0 1-16,0-21 0,0 21 0,0 0 15,0-1-15,21 1 0,1 0 0,-1 21 16,21-21-16,-21 0 0,22 21 15,-1 0-15,0-21 0,1 21 0,-1 0 16,0 0-16,-21 0 0,22 21 16,-1-21-16,-21 21 0,0 0 0,1 0 15,-1 0-15,-21 22 0,0-22 0,0 0 16,0 0-16,-43 22 0,22-22 16,-21 21-16,21-21 0,-22 0 15,1 1-15,0 20 0,-22-21 0,43 0 16,-21-21-16,-1 21 0,22 1 15,-21-1-15,21-21 0,0 21 0,-1-21 16,22 21 0,22-42-1,-1 0 1</inkml:trace>
  <inkml:trace contextRef="#ctx0" brushRef="#br0" timeOffset="56955.93">6392 2942 0,'0'-21'16,"0"0"0,-21 21-1,21 21 1,0 0-16,0 0 0,0 1 16,0-1-16,0 0 0,0 0 15,0 21-15,0-20 0,-21 20 0,21 0 16,0-21-16,0 22 15,0-22-15,0 0 0,-21 21 0,21-20 16,0-1-16,-21 0 0,21 0 0,0 0 16,0-42 31,0 0-47,0 0 0,0 0 15,0-1-15,0 1 0,0 0 0,0 0 16,0-21-16,0-1 0,21 22 15,0-21-15,0 21 0,-21-1 0,21-20 16,0 21-16,1-21 0,-1 20 16,21 1-16,-21 0 0,0 21 15,1-21-15,20 21 0,-21-21 0,0 21 16,0 0-16,1 0 0,-1 21 16,0 0-16,0 0 0,0 0 0,0 1 15,1-1-15,-22 0 0,0 21 0,21-21 16,-21 22-16,0-22 0,0 21 15,0-21-15,0 22 0,0-22 0,0 0 16,0 0-16,-21 0 0,21 1 16,-22-1-16,1 0 15,0-21-15,0 0 0,21-21 16,0 0 0,0-1-16,0 1 0,0 0 15,0 0-15,0-21 0,0 20 0,0-20 16,0 21-16,21-21 0,0-1 15,0 22-15,1-21 0,-1 21 0,21-22 16,-21 22-16,22 0 0,-22 0 16,21 0-16,0 21 0,1 0 0,-1 0 15,0 0-15,-20 0 0,20 0 0,0 21 16,-21 0-16,22 0 0,-22 0 16,0 22-16,0-22 0,-21 21 0,0 0 15,0-20-15,0 20 0,0 0 16,0-21-16,-21 22 0,0-22 15,0 0-15,0 0 0,-1 0 0,22 1 16,-21-1-16,0 0 0,0-21 16,21-21 15,0 0-31</inkml:trace>
  <inkml:trace contextRef="#ctx0" brushRef="#br0" timeOffset="57331.18">7451 3112 0,'0'0'0,"21"0"31,0 0-31,0 0 0,0-22 16,0 22-16,1-21 0,20 21 0,-21-21 15,0 21-15,22-21 0,-22 0 16,21 21-16,-21-21 0,0-1 0,1 1 15,-1 21-15,-21-21 0,21 0 0,-21 0 16,0 0-16,0-1 16,-21 22-16,0 0 0,-22 0 15,22 22-15,0-1 0,-21 0 16,20 0-16,-20 0 0,21 22 0,0-22 16,-22 21-16,22 0 0,0-20 15,0 20-15,21 0 0,0-21 16,0 22-16,0-22 0,0 0 0,0 0 15,0 0-15,21 1 0,0-22 16,0 21-16,22-21 0,-22 0 16,21 0-16,1 0 0,-1-21 0,0 21 15,1-22-15,-1 1 0,0 0 0,1 0 16</inkml:trace>
  <inkml:trace contextRef="#ctx0" brushRef="#br0" timeOffset="57798.93">8276 2879 0,'0'0'0,"-21"0"32,0 0-17,21 21-15,0 21 16,0-21-16,0 1 0,0-1 16,0 0-16,0 0 0,0 21 0,-21-20 15,21-1-15,0 21 0,0-21 0,0 0 16,0 1-16,0-1 0,0 0 15,0 0-15,-22 0 0,22-42 47,0 0-31,0 0-16,0-22 0,0 22 0,0-21 16,0 0-16,22-1 0,-1 1 15,0 0-15,0-1 0,0 1 0,22 0 16,-22-1-16,21 22 0,43-42 15,-43 41-15,0 22 0,1 0 16,-1 0-16,-21 0 0,22 0 0,-22 22 16,-21-1-16,21 0 0,-21 21 15,0-21-15,0 22 0,0-22 0,0 21 16,-21 1-16,21-1 0,-21-21 0,-1 21 16,1 1-16,21-22 15,0 0-15,-21 21 0,21-20 0,-21-1 16,21 0-16,0 0 0,21-21 31,0-21-31,0 0 16,1 0-16</inkml:trace>
  <inkml:trace contextRef="#ctx0" brushRef="#br0" timeOffset="58075.92">9334 2477 0,'-42'42'0,"21"0"16,21-21-16,-21 22 0,0-1 15,-1 0-15,1 1 0,0-1 0,21 0 16,-21 1-16,21 20 0,-21-20 0,21-1 16,0-21-16,0 21 0,0 1 15,0-1-15,0-21 0,0 22 0,0-22 16,0 0-16,21 0 0,0 0 0,0 0 15,0-21-15,1 0 16,-1 0-16,0 0 0,0 0 16,0 0-16,0-21 0,-21 0 0,0 0 15,0-21-15,22 20 16</inkml:trace>
  <inkml:trace contextRef="#ctx0" brushRef="#br0" timeOffset="58266.97">8953 2879 0,'0'0'0,"-21"0"16,42 21-1,1-21 1,-1 0-16,21 0 0,-21 0 0,22 0 0,-22 0 16,21 0-16,-21 0 0,22 0 15,-1 0-15,-21 0 0,0 0 16,22 0-16,-22-21 0,0 21 0,-21-21 15,21 21-15</inkml:trace>
  <inkml:trace contextRef="#ctx0" brushRef="#br0" timeOffset="58934.84">11007 2731 0,'0'0'0,"0"-22"0,0-41 16,0 42-16,0-22 16,0 22-16,0-21 0,0 0 0,0 20 15,0 1-15,0 0 0,0 0 16,0 0-16,0 0 0,0 42 31,0 21-15,0 0-16,0 1 0,0-1 0,0 0 15,-22 22-15,1-22 0,0 22 0,21-1 16,-21-20-16,21 20 0,-21-21 16,21 22-16,-21-22 0,21 1 0,0-1 15,0 0-15,0-21 0,0 22 0,21-22 16,0 0-16,0 0 0,0-21 16,22 0-16,-22 0 0,0 0 15,21 0-15,-21 0 0,22-21 0,-1 0 16,-21 0-16,22 0 0,-22-1 15,21-20-15,-21 0 0,0-1 0,22 1 16,-22 0-16,0-1 0,0-20 0,0-1 16,1 1-16,-22 21 0,21-22 15,-21 1-15,21 20 0,-21 1 0,0 0 16,0 20-16,0-20 0,0 21 0,0 0 16,-21 42 15,21 0-16,-21 0-15,21 0 0,0 1 16,0-1-16,0 0 0,0 0 0,0 0 16,0 0-16,0 1 0,0-1 15</inkml:trace>
  <inkml:trace contextRef="#ctx0" brushRef="#br0" timeOffset="59383.03">11938 2858 0,'0'0'0,"21"0"0,0 0 16,-21-22 0,0 1-1,-21 0 1,0 21-16,0 0 0,0 0 16,-1 0-16,-20 0 0,21 21 15,-21-21-15,20 21 0,1 1 0,-21-22 16,21 21-16,0 0 0,21 0 15,-22 0-15,22 0 0,0 1 16,22-1-16,-1-21 16,0 21-16,0-21 0,21 21 15,-20-21-15,-1 21 0,21-21 0,-21 21 16,22-21-16,-22 22 0,0-22 0,0 21 16,0-21-16,0 21 0,-21 0 15,0 0 1,-21 0-16,-21 1 0,21-22 15,-22 0-15,1 21 0,0-21 0,-1 0 16,1 21-16,0-21 0,-1 0 16,1 0-16,0 0 0,-1 0 0,22 0 15,0 0-15,-21 0 0,21 0 16,-1 0-16,22-21 16,0 0-16,22 21 15,-1 0-15,-21-22 0,21 22 16,21-21-16,-21 21 0</inkml:trace>
  <inkml:trace contextRef="#ctx0" brushRef="#br0" timeOffset="59891.36">12806 2879 0,'0'0'0,"0"-21"0,0-1 16,0 1-16,0 0 15,-21 21-15,-1-21 0,1 21 16,0 0-16,-21 0 0,21 0 16,-1 21-16,1-21 0,-21 21 15,21 0-15,-22 1 0,22-1 0,0 0 16,-21 0-16,21 21 0,-1-20 16,1-1-16,0 0 0,21 0 0,0 21 15,0-20-15,0-1 0,0 0 0,0 0 16,0 0-16,21 0 15,0 1-15,1-22 0,-1 0 0,0 0 16,0 0-16,0 0 0,0 0 0,22 0 16,-22-22-16,0 22 0,0-21 15,0 0-15,1 21 0,-1-21 0,0 0 16,0 0-16,0-1 0,-21-20 0,21 21 16,-21 0-16,22 0 15,-22-22-15,0 22 0,0 0 0,0 0 16,0 0-16,0 42 31,-22 0-31,22 0 0,-21 0 16,21 0-16,0 1 0,0-1 0,-21 0 15,21 0-15,0 0 0,0 0 16,0 1-16,0-1 0,0 0 0,0 0 16,0 0-16,21-21 0,0 0 15,1 0-15,-1 0 16,21 0-16,0 0 0,1 0 0,-1 0 15,22 0-15</inkml:trace>
  <inkml:trace contextRef="#ctx0" brushRef="#br0" timeOffset="60715.29">13843 2836 0,'-21'-21'15,"42"42"-15,-63-42 0,-1 0 0,22 0 0,0 21 16,-21 0-16,20-21 0,-20 21 0,21 0 15,-21 0-15,-1 0 0,22 0 16,-21 21-16,-1 0 0,1-21 0,21 21 16,-21 0-16,-1 1 0,22-1 15,-21 0-15,21 0 0,-1 0 0,1 22 16,21-22-16,-21 0 0,21 0 16,0 0-16,0 0 0,21 1 0,0-1 15,1-21-15,20 21 0,-21 0 0,21-21 16,1 0-16,-1 0 0,-21 0 15,22 0-15,-1 0 0,-21 0 0,21 0 16,-20-21-16,-1 21 0,0-21 16,0 0-16,0-1 0,0 1 0,1 0 15,-1 0-15,-21-21 0,21 20 0,0 1 16,-21 0-16,0 0 0,21 0 16,0 0-16,-21-1 15,0 44 16,0-1-31,0 0 0,-21 21 16,21-21-16,-21 1 0,21 20 0,-21-21 16,21 21-16,-21 1 0,0-1 15,21 0-15,0 22 0,-22-22 0,22 22 16,0-22-16,-21 22 0,21-22 0,0 21 16,0 1-16,0-22 0,0 22 0,0-22 15,-21 22-15,21-22 0,0 21 16,0 1-16,-21-1 0,21 1 0,0-22 15,0 22-15,0-1 0,0-20 16,0-1-16,0 21 0,0-20 16,0-1-16,0-21 0,0 22 0,0-1 15,0-21-15,0 0 0,0 22 0,-21-22 16,21 0-16,-21-21 16,-1 0-1,1 0-15,0-21 16,0 0-16,21-1 0,-21-20 0,0 21 15,-1-21-15,22-1 0,-21 1 16,0-22-16,0 22 0,0-43 0,0 22 16,-1-22-16,22 22 0,0-22 15,0 0-15,-21 22 0,21-22 0,0 22 16,0-1-16,0 1 0,0-1 16,0 1-16,0-1 0,0 22 0,0 0 15,21-22-15,1 22 0,-22 21 16,21-22-16,0 1 0,0 21 0,0-22 15,0 22-15,1 0 0,-1 0 0,0 0 16,0 0-16,21-1 0,-20 1 16,-1 21-16,0-21 0,0 21 15,0 0-15</inkml:trace>
  <inkml:trace contextRef="#ctx0" brushRef="#br0" timeOffset="61107.31">13716 2921 0,'85'0'16,"-64"0"-16,0 0 16,0 0-16,0 0 0,0 0 15,1 0-15,20 0 0,-21 0 0,21-21 16,-20 21-16,20-21 0,-21 21 16,21-21-16,-20-1 0,-1 1 0,0 0 15,0 0-15,-21 0 0,0 0 0,0-1 16,0 1-1,-21 0-15,0 21 16,0 0-16,-1 0 0,-20 0 0,21 21 16,0-21-16,-22 21 0,22 22 15,-21-22-15,21 21 0,0-21 0,-1 22 16,1-22-16,0 21 0,21 1 0,0-22 16,0 21-16,0-21 0,0 22 15,21-22-15,0 0 0,22 0 0,-22 0 16,21 0-16,1 1 0,-1-22 15,21 0-15,-20 0 0,20 0 0,-20 0 16,20 0-16,-21 0 0,1 0 0,-1-22 16,-21 1-16,0 0 0,22 0 15,-43 0-15,21 21 0,-21-21 16,0-1-16,0 1 0,0 0 0,0 0 16,-21 0-16,0 0 15</inkml:trace>
  <inkml:trace contextRef="#ctx0" brushRef="#br0" timeOffset="62443.4">3302 4170 0,'-42'0'0,"84"0"0,-148 0 0,64 0 15,-1 0-15,-20 0 0,21 0 0,-22 0 16,22 0-16,-22 0 0,1 0 0,-1-21 16,1 21-16,-1 0 0,1-21 15,-22 21-15,22 0 0,-22 0 0,21-22 16,1 22-16,-1 0 0,-20-21 15,20 21-15,1 0 0,-1 0 0,1 0 16,20 0-16,-20 0 0,21 0 16,-22 0-16,22 0 0,-1 0 0,22 0 15,-21 0-15,21 0 0,0 0 16,-1 0-16,44 0 31,-1 0-15,0 0-16,0 0 0,21-21 15,1 21-15,-1-21 0,0 21 0,22 0 16,-1 0-16,1-21 0,-1 21 0,22 0 16,-21 0-16,20-21 0,22 21 15,0 0-15,0 0 0,0-22 0,21 22 16,-22 0-16,22 0 0,0 0 16,0-21-16,0 21 0,0 0 0,22 0 15,-22-21-15,21 21 0,0 0 0,0 0 16,0 0-16,0 0 0,22-21 15,-22 21-15,21 0 0,-21 0 16,22 0-16,-22-21 0,21 21 0,1 0 16,-1-21-16,0 21 0,1 0 15,-1 0-15,21 0 0,-20-22 0,-1 22 16,0 0-16,22 0 0,-22 0 0,22-21 16,-22 21-16,0 0 0,1 0 15,20 0-15,-20-21 0,-1 21 0,0 0 16,1 0-16,-1 0 0,0-21 0,1 21 15,-1 0-15,0 0 0,1-21 16,-22 21-16,21 0 0,-21-21 0,0-1 16,1 22-16,-1 0 0,0-21 15,0 21-15,-21-21 0,0 21 0,0-21 16,21 21-16,-21 0 0,-21-21 16,21 21-16,-21-21 0,21 21 0,-42 0 15,20-22-15,-20 22 0,21 0 0,-43-21 16,22 0-16,0 21 0,-22-21 15,1 21-15,-1-21 0,-20 21 0,-1 0 16,0-21-16,1 21 0,-22-22 0,0 22 16,21-21-16,-21 21 0,1 0 15,-1-21-15,0 21 0,0 0 16,-21-21-16,-21 21 78,21 21-47,0 0-15,0 0 0,0 1 15,-21-1-16,0 0 1,-1-21 0,1 0-16,21 21 0,-21-21 0,0 0 15,0 21-15</inkml:trace>
  <inkml:trace contextRef="#ctx0" brushRef="#br0" timeOffset="64094.9">847 5440 0,'0'0'0,"0"-21"15,0 0 1,-22-1-16,1 22 15,21-21 1,0 42 0,0 1-1,0 20-15,0 0 0,0 1 0,0-1 16,0 21-16,0-20 0,0 20 16,0 1-16,0-1 0,0 1 0,-21-1 15,21-20-15,0 20 0,-21-21 16,21 1-16,0-1 0,0 0 15,0 1-15,0-22 0,0 0 0,0 0 16,0 0-16,0 1 0,0-44 47,0 1-47,0 0 16,0 0-16</inkml:trace>
  <inkml:trace contextRef="#ctx0" brushRef="#br0" timeOffset="64563.77">444 5609 0,'0'0'16,"-21"-21"-16,0-21 16,0 21-16,0-1 0,21 1 0,0-21 15,0 21-15,0-22 0,0 22 16,21 0-16,0-21 0,0 21 0,0-1 15,22-20-15,-1 21 0,0 0 16,1 0-16,20 21 0,1-22 0,-1 22 16,1 0-16,20 0 0,-20 0 15,21 0-15,-1 22 0,1-1 0,0 0 16,-1 21-16,-20-21 0,-1 22 16,1-1-16,-22 22 0,0-22 0,1 0 15,-22 22-15,-21-1 0,0-20 16,0 20-16,-21 1 0,0-22 15,-22 21-15,-20-20 0,20-1 16,-41 0-16,20 1 0,1-1 0,-22-21 16,22 22-16,-22-22 0,21 0 15,-20 0-15,20 0 0,1-21 0,-1 21 16,1-21-16,20 0 0,1 0 16,0 0-16,-1 0 0,22 0 15,0-21-15,21 0 0,0 0 16,0 0-16,21 21 15,22-21-15,-22-1 0,21 22 0,-21-21 16,22 0-16,-1 21 16,0-21-16,1 0 0,-1 21 0,21-21 0,-20 21 15</inkml:trace>
  <inkml:trace contextRef="#ctx0" brushRef="#br0" timeOffset="64938.89">1651 6054 0,'0'0'16,"0"21"-16,21-21 15,0 0-15,0 0 16,1 0-16,-1-21 0,0 0 16,0 21-16,0-22 0,0 1 0,1 0 15,-1 0-15,0 0 0,0 0 16,0-22-16,0 22 0,-21 0 15,0-21-15,0 20 0,0 1 0,0 0 16,0 0-16,-21 21 16,0 0-16,0 0 0,0 0 0,-22 0 15,22 21-15,-21 0 0,21 22 16,-22-22-16,22 21 0,0-21 0,0 22 16,0-1-16,0-21 0,21 21 15,0-20-15,0-1 0,0 21 16,0-21-16,21 0 0,0 1 15,0-22-15,0 0 0,0 0 16,22 0-16,-22 0 0,0 0 0,21 0 16,-20-22-16,20 1 0,-21 0 15,21 0-15</inkml:trace>
  <inkml:trace contextRef="#ctx0" brushRef="#br0" timeOffset="65519.89">2328 5334 0,'0'-21'16,"0"42"-16,0-84 0,0 41 0,0 1 16,0 0-16,0 0 0,0 42 31,0 0-31,0 0 0,0 1 0,0-1 16,0 21-16,0 0 0,0-20 15,-21 20-15,21 0 0,0 22 0,0-22 16,0 0-16,0 22 0,-21-22 0,21 1 15,0-1-15,-21 0 0,21 1 16,0-1-16,0-21 0,0 21 0,0-20 16,0-1-16,0 0 0,0 0 15,-21-21 17,21-21-32,0 0 15,0 0-15,0-1 0,0 1 16,0 0-16,0 0 0,0-21 0,21-1 15,-21 22-15,21-21 0,0-1 16,21 22-16,-20-21 0,20 21 0,0 0 16,1-1-16,-1 1 0,0 21 0,1 0 15,-1 0-15,0 0 0,1 21 16,-22 1-16,21-1 0,-21 0 0,0 0 16,1 21-16,-1-20 0,-21 20 15,0-21-15,0 21 0,0-20 0,0 20 16,-21-21-16,-1 0 0,1 22 15,0-22-15,-21 0 0,21 0 0,-22 0 16,1 0-16,0 1 0,-1-1 16,1-21-16,0 0 0,-1 21 15,22-21-15,-21 0 0,21 0 0,-1 0 16,1 0-16,0 0 0,0 0 16,21-21-16,0 0 15,21-1-15,0 22 0,0-21 16,1 21-16,-1-21 0,0 0 15,21 0-15</inkml:trace>
  <inkml:trace contextRef="#ctx0" brushRef="#br0" timeOffset="66800.03">3154 5588 0,'-21'0'31,"-1"21"-31,1 0 16,21 1-16,0 20 0,0-21 15,0 0-15,-21 22 0,21-22 0,0 21 16,0-21-16,0 0 0,0 22 0,0-22 16,0 0-16,0 0 15,0 0-15,21 1 0,0-1 0,1 0 16,-1-21-16,0 0 0,21 0 15,-21 0-15,1 0 0,20 0 16,-21 0-16,21-21 0,-20 0 0,-1 21 16,21-22-16,-21 1 0,22 0 15,-22 0-15,0-21 0,21 20 0,-42-20 16,21 21-16,1-21 0,-22-1 0,21 22 16,-21 0-16,0-21 0,0 20 15,0 1-15,0 0 0,0 42 47,0 0-47,0 1 0,0-1 0,0 0 16,0 0-16,0 21 0,0-20 15,0 20-15,0-21 0,0 0 0,0 0 16,0 22-16,21-22 0,0 0 0,0 0 16,22 0-16,-22-21 0,0 22 15,21-22-15,-21 0 0,22 0 0,-1 0 16,-21 0-16,22 0 0,-1 0 0,0 0 15,1 0-15,-1-22 0,0 1 16,1 21-16,-22-21 0,21 0 16,-21-21-16,0 20 0,1 1 0,-1-21 15,-21 21-15,21-22 0,-21 22 16,0-21-16,0 0 0,0 20 0,0 1 16,-21 0-16,0 0 0,-1 0 0,1 0 15,0 21-15,0 0 0,0 0 16,0 0-16,-22 0 0,22 21 0,0 0 15,0 0-15,0 0 0,-1 0 16,22 1-16,-21 20 0,21-21 0,-21 0 16,21 22-16,0-22 0,0 0 0,0 0 15,0 0-15,0 0 0,21 1 16,0-22-16,1 0 0,-1 0 16,0 0-16,0 0 0,21 0 15,-20 0-15,-1 0 0,0-22 16,0 1-16,0 0 0,0 21 0,1-21 15,-1 0-15,0 0 0,-21-1 16,0 1-16,0 0 16,0 0-16,0 0 15,0 42 17,0 0-17,0 21-15,0-20 0,-21-1 16,21 21-16,-21 0 0,21-20 15,0 20-15,0 0 0,-22 1 16,22-1-16,0 21 0,0-20 0,0-1 16,0 22-16,0-22 0,0 21 15,0 1-15,0-1 0,0 1 0,22-22 16,-22 22-16,0-1 0,0 1 0,21-22 16,-21 22-16,21-1 0,0 1 15,-21-22-15,0 21 0,0 1 0,21-22 16,-21 22-16,0-22 0,21 0 0,-21 1 15,0-1-15,0-21 0,0 0 0,0 1 16,0-1-16,0 0 16,-21-21-16,-21 0 0,21 0 15,0 0-15,-22-21 0,1 0 0,21-1 16,-22 1-16,1 0 0,0-21 0,-1-1 16,22 1-16,-21-21 0,0 20 15,20-20-15,-20-1 0,21 1 0,0-1 16,0 1-16,21-22 0,0 22 0,0-22 15,0 21-15,0-20 0,0 20 16,21 1-16,0-1 0,0 1 0,0 20 16,0-20-16,1 21 0,20 20 0,-21-20 15,0 0-15,0 21 0,22-1 16,-22 1-16,0 0 0,0 21 0,0-21 16,1 21-16,-1 0 15,0 0-15,-42 0 47</inkml:trace>
  <inkml:trace contextRef="#ctx0" brushRef="#br0" timeOffset="67467.39">5567 5884 0,'-21'0'16,"42"0"-16,-85 0 0,43 0 0,0 0 0,-21 0 15,20 0-15,1 0 0,-21 0 16,21 0-16,0 0 0,-1 0 16,1 0-16,0 0 15,42 0 1,0 0-1,22 0-15,-1 0 0,0 0 0,22 0 16,-1 0-16,22-21 0,-21 21 16,20 0-16,1 0 0,0-21 0,-22 21 15,22-21-15,-1 21 0,-20 0 16,21 0-16,-22-21 0,22 21 0,-22 0 16,-20 0-16,20 0 0,-21 0 0,-20-21 15,20 21-15,-21 0 16,-21-22-1,-21 22-15,0 0 16,0-21-16,-1 21 0,1 0 16,0-21-16,0 0 0,0 21 15,0 0-15,-1-21 0,1 21 0,0 0 16,0-21-16,-21 21 0,20 0 16</inkml:trace>
  <inkml:trace contextRef="#ctx0" brushRef="#br0" timeOffset="67807.96">6202 5546 0,'21'0'31,"0"0"-31,0 0 16,0 0-16,1 0 0,20 0 0,-21 0 16,21 0-16,-20 21 0,20-21 15,-21 0-15,21 0 0,-20 0 0,20 0 16,-21 0-16,21 0 0,-20 0 0,-1 0 15,0 0-15,0 21 0,-21 0 16,0 0 0,0 1-16,-21 20 0,21-21 15,-42 0-15,20 0 0,-20 22 16,21-22-16,-21 21 0,-1-21 0,1 22 16,21-22-16,-22 0 0,1 0 15,21 0-15,0 22 0,0-43 16,-1 21-16,1 0 0,0 0 0,21 0 15,0-42 17</inkml:trace>
  <inkml:trace contextRef="#ctx0" brushRef="#br0" timeOffset="69467.39">7916 4953 0,'-21'0'15,"0"0"-15,0 0 16,0 0-16,21 21 15,0 0-15,0 1 0,0-1 0,0 0 16,0 0-16,0 0 16,0 22-16,0-22 0,0 0 0,21 0 15,0 0-15,0-21 0,0 21 0,22-21 16,-22 22-16,0-22 0,21 0 16,-21 0-16,22 0 0,-22 0 0,21-22 15,-21 1-15,22 21 0,-22-21 0,21 0 16,-21 0-16,1 0 0,-1-1 15,0 1-15,0 0 0,-21 0 0,0 0 16,0 0-16,0-1 0,0 1 16,0 0-16,-21 21 15,0 0 1,0 0 0,-1 21-16,22 22 0,0-22 0,0 0 15,-21 21-15,21 1 0,0-22 0,0 21 16,0 0-16,0 1 0,0-1 15,0 0-15,0 1 0,0-1 0,0 0 16,0 1-16,0-22 0,0 21 0,0-21 16,0 22-16,0-22 0,0 0 15,0 0-15,-21 0 0,21 1 0,-21-1 16,0 0-16,0-21 0,-1 21 0,-20-21 16,21 0-16,-21 0 0,-1 0 0,1 0 15,21 0-15,-22 0 0,1 0 16,21-21-16,-21 21 0,20-21 15,1 0-15,0-1 0,0 1 0,0 0 16,21 0-16,0 0 0,0 0 16,0-1-16,0 1 0,0 0 0,21 0 15,0 21-15,0-21 0,22 0 16,-22 21-16,0-22 0,21 22 0,-21-21 16</inkml:trace>
  <inkml:trace contextRef="#ctx0" brushRef="#br0" timeOffset="70015.92">8784 4911 0,'0'0'0,"0"-21"31,-21 21-31,0 21 16,21 21-16,0-21 15,0 0-15,0 22 0,0-1 16,0-21-16,0 22 0,0-1 0,0 0 16,0 1-16,0-1 0,0 0 0,0 1 15,0-22-15,0 21 0,0 0 16,0-20-16,0 20 0,0-21 0,-21 0 16,21 0-16,0 1 0,0-1 15,-22 0-15,1 0 16,0-42 15,21 0-31,0 0 0,0-1 0,0 1 16,0 0-16,0 0 0,0-21 15,0 20-15,21-20 0,-21 0 0,21-1 16,22 1-16,-22 21 0,0-21 0,21-1 16,-20 22-16,20-21 0,0 21 15,1-1-15,-22 22 0,21 0 0,-21 0 16,0 0-16,1 0 0,-1 22 15,0-1-15,-21 21 0,0-21 16,0 22-16,0-1 0,0 0 0,0-21 16,0 22-16,0-1 0,-21-21 0,0 22 15,21-22-15,0 21 0,-22-21 16,1 0-16,21 1 0,-21-1 0,21 0 16,0-42 15,21 0-31,0-1 15</inkml:trace>
  <inkml:trace contextRef="#ctx0" brushRef="#br0" timeOffset="70387.34">9271 5376 0,'21'0'16,"0"0"-1,0 0-15,1 0 16,-1 0-16,0-21 16,0 0-16,0 21 0,0-21 15,1 0-15,-1 0 0,0 21 16,-21-22-16,0 1 16,0 0-16,0 0 0,-21 21 31,0 0-31,-1 0 15,1 21-15,0 0 0,21 0 0,-21 1 16,0-1-16,21 0 0,0 21 0,0-21 16,0 1-16,-21-1 0,21 0 15,0 0-15,0 0 0,0 0 0,0 1 16,0-1-16,21-21 0,0 21 16,0-21-16,0 0 0,0 0 0,1 0 15,-1 0-15,21-21 0,-21 0 16,22 21-16,-22-22 0,21 1 15</inkml:trace>
  <inkml:trace contextRef="#ctx0" brushRef="#br0" timeOffset="70883.09">11028 5017 0,'0'0'0,"-43"-64"16,22 64-1,21 21 1,0 0 0,0 1-16,0-1 0,0 21 0,0 0 15,0 1-15,0-1 0,0 0 16,0 1-16,0 20 0,0-20 0,0 20 16,0 1-16,-21-1 0,0 1 15,21-1-15,-21 22 0,0-22 0,21 1 16,-22 20-16,1-20 0,21-1 15,0 1-15,-21-1 0,21 1 0,-21-22 16,21 22-16,0-22 0,0 0 0,0 1 16,0-22-16,0 21 0,0-21 15,0 1-15,0-44 32,0 1-32,0 0 0,21 0 0,-21-21 15,0-1-15,0 1 0,0 0 16,21-1-16,-21-20 0</inkml:trace>
  <inkml:trace contextRef="#ctx0" brushRef="#br0" timeOffset="71175.38">10858 5398 0,'0'-22'0,"0"44"0,0-86 0,0 43 0,0 0 16,0 0-16,0-1 0,0 1 0,0 0 15,0 0-15,0-21 0,22 42 16,20-22-16,-21 1 0,21 0 0,1 0 15,-1 21-15,0 0 0,1 0 0,-1 0 16,0 0-16,-20 0 0,20 21 16,-21 0-16,0 0 0,-21 1 15,0-1-15,0 0 0,0 0 0,0 21 16,-21-20-16,-21-1 0,21 0 16,-22 0-16,1 0 0,21 0 0,-22 1 15,1-22-15,21 21 0,-21-21 0,20 0 16,1 21-16,0-21 0,42 0 31,0-21-15,22 0-16</inkml:trace>
  <inkml:trace contextRef="#ctx0" brushRef="#br0" timeOffset="71566.91">11578 5080 0,'0'0'0,"-21"21"31,0-21-15,21 21-16,-21 1 0,-1-1 0,22 21 15,0-21-15,-21 0 0,0 22 0,21-22 16,-21 0-16,21 21 0,0-20 16,0-1-16,0 0 0,0 0 0,0 0 15,21 0-15,0-21 0,0 0 16,1 0-16,-1 0 0,0 0 15,0 0-15,21 0 0,-20-21 16,-1 0-16,21 21 0,-21-21 0,0 0 16,1 0-16,-1-1 0,0-20 15,-21 21-15,0 0 0,0-22 0,0 22 16,0-21-16,0 21 0,-21-22 0,0 22 16,-1 0-16,1 21 0,0-21 15,0 21-15,0 0 0,0 0 0,-1 0 16,1 0-16,0 0 0,21 21 0,-21 0 15,21 0-15,0 1 16,0-1-16,0 0 0,21-21 16,0 0-16,0 21 0,22-21 15,-22 0-15</inkml:trace>
  <inkml:trace contextRef="#ctx0" brushRef="#br0" timeOffset="71918.92">12171 5122 0,'0'0'0,"21"0"0,0 0 0,-21-21 15,0 0 1,-21 21-16,0 0 16,-22 0-16,22 0 0,0 21 0,-21-21 15,21 21-15,-22-21 0,22 22 0,0-1 16,21 0-16,-21 0 16,21 0-16,21 0 15,0 1-15,21-22 16,-20 21-16,-1-21 0,21 21 15,-21-21-15,0 21 0,1-21 0,-1 21 16,0-21-16,0 21 0,0-21 0,-21 22 16,0-1-16,0 0 15,-21 0 1,0-21-16,-21 21 0,20-21 0,-20 0 16,21 0-16,-21 0 0,20 0 15,1 0-15,-21 0 0,21 0 16,0 0-16,21-21 31,21 0-31,0 0 0,0 0 16</inkml:trace>
  <inkml:trace contextRef="#ctx0" brushRef="#br0" timeOffset="72211.3">12700 4741 0,'0'0'16,"-42"0"0,20 22-16,22-1 15,-21 0-15,21 21 0,-21-21 0,0 22 16,21-1-16,-21 0 0,0 1 16,-1-1-16,22 0 0,-21 1 0,21-1 15,-21 0-15,21-20 0,0 20 0,0-21 16,0 21-16,0-20 0,0-1 0,0 0 15,0 0-15,21-21 0,0 21 16,1-21-16,-1 0 0,0 0 16,0 0-16,0 0 0,0 0 0,1 0 15,-1-21-15,0 0 0,0 0 16,-21 0-16</inkml:trace>
  <inkml:trace contextRef="#ctx0" brushRef="#br0" timeOffset="72391.92">12404 5186 0,'0'0'0,"21"0"47,0 0-47,0 0 16,0 0-16,0 0 0,22 0 0,-22 0 15,21 0-15,-21 0 0,22-21 16,-22 21-16,21 0 0,1-21 0,-22 21 15</inkml:trace>
  <inkml:trace contextRef="#ctx0" brushRef="#br0" timeOffset="73071.49">13123 5080 0,'-42'0'31,"42"21"-31,-21-21 15,21 21-15,0 1 0,-21-1 16,21 0-16,0 0 0,0 0 0,0 0 16,-22 1-16,22-1 15,0 0-15,0 0 0,0 0 16,0 0-16,-21-21 0,21 22 16,-21-22-16,0 0 46,21-22-46,0 1 0,0 0 16,0 0-16,0 0 16,21 0-16,-21-22 0,21 22 0,0 0 15,1-21-15,-1 20 0,0 1 0,0 0 16,0 0-16,22 0 0,-22 0 16,21 21-16,-21 0 0,22 0 15,-22 0-15,0 0 0,21 0 0,-21 21 16,1 0-16,-1 0 0,0 0 15,0 0-15,-21 1 0,0 20 0,21-21 16,-21 0-16,0 0 0,0 1 0,0-1 16,0 0-16,0 0 0,0 0 15,-21-21-15,0 0 16,0 21-16,0-21 0,-1 0 16,1-21-1,21 0-15,0 0 16,0 0-16,0 0 0,21-1 0,1 1 15,-1 0-15,0-21 0,0 21 16,21-1-16,-20 1 0,20 0 16,0 0-16,1 0 0,-1 0 0,0 21 15,1 0-15,-1 0 0,0 0 0,-21 0 16,22 0-16,-22 21 0,0 0 16,0 0-16,-21 0 0,0 0 0,0 1 15,0-1-15,0 0 0,0 0 0,-21 0 16,0 0-16,0 1 0,0-1 15,-1 0-15,1 0 0,0-21 0,0 21 16,0 0-16</inkml:trace>
  <inkml:trace contextRef="#ctx0" brushRef="#br0" timeOffset="73551.57">14626 4953 0,'0'0'0,"-21"-21"0,-64-21 16,64 42-16,0 0 15,0 0-15,0 0 0,-1 21 16,-20 0-16,21 0 0,-21 21 0,20-20 15,1 20-15,-21-21 0,21 21 0,0-20 16,-1 20-16,22 0 0,0-21 16,0 1-16,0-1 0,0 0 0,0 0 15,0 0-15,22 0 0,-1-21 0,0 0 16,21 0-16,-21 0 0,1 0 16,20 0-16,-21 0 0,0 0 0,0 0 15,1-21-15,-1 0 0,0 0 0,0 0 16,0 0-16,0-1 0,-21 1 15,0 0-15,22-21 0,-22 21 16,21-22-16,-21 22 0,0-21 0,21 21 16,-21-1-16,0 1 0,0 42 31,0 1-15,-21-1-16,21 21 0,0-21 15,0 0-15,0 1 0,0-1 0,0 0 16,0 0-16,0 0 0,21 0 0,-21 1 15,21-22-15,0 21 0,0-21 16,1 0-16,-1 0 0,0 0 16,0 0-16</inkml:trace>
  <inkml:trace contextRef="#ctx0" brushRef="#br0" timeOffset="73999.6">14944 5059 0,'0'0'0,"21"-21"0,-21-43 16,0 43-1,-21 21-15,-1 21 16,22 0-16,-21 1 16,21-1-16,0 0 0,0 0 0,0 0 15,0 0-15,-21 1 0,21-1 0,0 21 16,0-21-16,0 0 0,-21-21 16,21 22-16,0-1 0,0 0 0,0 0 15,-21-21 16,21-21-15,0 0-16,0 0 16,0-1-16,0 1 0,0-21 0,0 21 15,21-22-15,0 22 0,0-21 16,0 0-16,1-1 0,20 22 0,0-21 16,1 21-16,-1-22 0,0 22 0,1 21 15,-1-21-15,0 21 0,1 0 16,-1 0-16,-21 21 0,0 0 15,0 0-15,1 1 0,-22 20 0,0-21 16,0 21-16,0 1 0,0-1 16,-22 0-16,1 1 0,0-22 0,0 21 15,0-21-15,0 1 0,-1 20 0,1-21 16,0-21-16,21 21 0,0 0 16,-21-21-16,21-21 15</inkml:trace>
  <inkml:trace contextRef="#ctx0" brushRef="#br0" timeOffset="74602.91">17674 4445 0,'21'0'0,"-42"0"0,63-21 15,-42 0-15,0 0 0,22-1 16,-22 1-16,0-21 15,0 21-15,0 0 0,0-1 16,0-20-16,-22 21 0,1 0 0,0 0 16,0-22-16,0 43 0,-22-21 15,22 21-15,-21 0 0,0 0 0,-1 0 16,1 21-16,0 0 0,-1 22 0,1-1 16,0 0-16,-1 22 0,1-22 15,0 22-15,20-22 0,-20 22 0,21-22 16,0 21-16,0-20 0,-1-1 15,22 0-15,0 1 0,0-1 0,0 0 16,0 1-16,22-22 0,-1 0 0,0 0 16,0 0-16,0 1 15,22-1-15,-22-21 0,0 0 0,21 0 16,1 0-16,-1 0 0,-21 0 0,21 0 16,1-21-16,-1-1 0</inkml:trace>
  <inkml:trace contextRef="#ctx0" brushRef="#br0" timeOffset="75323.92">17865 4614 0,'0'0'0,"0"-21"0,0-21 15,-22 63 17,1-21-32,21 21 0,-21 0 15,0 1-15,0-1 0,21 0 16,-21 0-16,21 21 0,-22-20 0,22-1 15,0 21-15,0-21 0,0 0 16,0 1-16,0-1 0,0 0 0,22-21 16,-1 21-16,0 0 0,0-21 15,0 0-15,0 0 0,1 0 16,-1 0-16,0 0 0,0 0 0,0-21 16,-21 0-16,21 21 0,-21-21 0,0 0 15,0-1-15,0 1 0,0 0 16,0-21-16,0 21 0,0-1 0,0-20 15,0 21-15,0-21 0,0 20 0,0 1 16,0 0-16,0 0 16,0 0-16,22 0 0,-1-1 0,0 22 15,0 0-15,21-21 0,-20 21 16,-1 0-16,21 0 0,-21 0 0,0 21 16,1 1-16,-1-1 0,0 0 0,0 0 15,0 0-15,-21 22 0,21-22 16,-21 0-16,0 21 0,0-21 0,0 22 15,0-22-15,0 0 0,0 21 0,0-20 16,-21-1-16,21 0 0,-21 0 16,21 0-16,-21-21 15,0 0 1,21-21 0,0 0-16,0 0 15,0 0-15,0-22 0,0 22 16,21 0-16,0-21 0,0 20 15,0-20-15,1 21 0,-1-21 0,21 20 16,-21-20-16,22 21 0,-22 0 16,21 21-16,0-21 0,-20 21 0,20 0 15,-21 0-15,0 21 0,0-21 0,1 21 16,-1 0-16,-21 0 0,0 22 16,0-22-16,0 21 0,0-21 15,0 22-15,0-22 0,0 21 0,0-21 16,0 0-16,0 1 0,0-1 15,0 0-15,0 0 0,-21-21 0,21 21 16,0-42 15,21 21-31,0-21 0,0 21 0</inkml:trace>
  <inkml:trace contextRef="#ctx0" brushRef="#br0" timeOffset="75723.92">19410 4593 0,'0'0'0,"63"-42"16,-42 42 0,-21-21-16,-21 0 15,0 21-15,0 0 0,-21 0 16,20 0-16,-20 0 0,0 0 0,-1 0 16,22 0-16,-21 21 0,0-21 0,20 21 15,-20 0-15,21 0 0,0-21 16,0 21-16,21 1 0,0-1 15,0 0-15,21-21 16,21 21-16,-21-21 0,22 21 16,-22-21-16,21 21 0,0 1 15,1-22-15,-1 21 0,-21 0 0,22-21 16,-22 21-16,0 0 0,0 0 16,-21 1-16,0-1 0,0 0 15,-21-21-15,0 21 0,0-21 0,-22 21 16,22-21-16,-21 0 0,-1 0 15,1 21-15,0-21 0,21 0 0,-22 0 16,22 0-16,-21 0 0,21 0 0,-1 0 16,1 0-16,0 0 0,21-21 15,0 0-15,0 0 16,21 0-16,0 0 0,1 21 16</inkml:trace>
  <inkml:trace contextRef="#ctx0" brushRef="#br0" timeOffset="76143.64">19918 4551 0,'0'0'0,"-21"0"32,-1 0-32,1 0 15,0 21-15,0 0 0,-21 0 0,20 1 16,1-1-16,0 0 0,0 21 15,0-21-15,0 1 0,-1 20 16,22-21-16,0 0 0,0 0 0,0 22 16,0-22-16,22 0 15,-1 0-15,0-21 0,0 21 0,21-21 16,-20 0-16,20 0 0,0 0 0,-21 0 16,22 0-16,-1 0 0,-21 0 15,22-21-15,-22 21 0,0-21 0,0 0 16,0 0-16,0 0 0,-21-22 0,0 22 15,0-21-15,0 21 0,0-22 16,0 22-16,0-21 0,-21 21 0,0-22 16,0 22-16,0 0 0,-22 21 0,22-21 15,0 21-15,-21 0 16,21 0-16,-1 0 0,-20 0 0,21 0 16,0 21-16,0-21 0,-1 21 0,1-21 15,21 21-15,0 0 0,0 1 16,21-22-16,22 0 15,-22 0-15</inkml:trace>
  <inkml:trace contextRef="#ctx0" brushRef="#br0" timeOffset="76439.75">20680 4085 0,'0'0'0,"0"-42"15,-21 0 1,-1 42-16,1 21 16,0 0-16,0 21 0,21 1 15,-21-1-15,0 0 0,-1 22 0,1-22 16,21 0-16,0 22 0,-21-22 0,0 1 16,21-1-16,-21 0 0,21 1 15,-21-1-15,21 0 0,0-21 0,0 22 16,0-22-16,0 0 0,0 0 0,0 0 15,0 1-15,21-22 16,0 0 0,0 0-16,0 0 0,0-22 15,1 1-15</inkml:trace>
  <inkml:trace contextRef="#ctx0" brushRef="#br0" timeOffset="76803.17">20743 4636 0,'21'0'31,"-21"21"-31,22-21 16,-1 0-1,0 0-15,0 0 0,0 0 16,0 0-16,22 0 0,-22 0 0,0 0 16,0 0-16,0 0 0,1 0 15,-1 0-15,0-21 0,-21-1 0,21 1 16,-21 0-16,0 0 0,0 0 15,0 0-15,0-1 16,0 1-16,-21 21 0,0 0 0,0 0 16,-1 0-16,1 0 0,0 0 0,0 0 15,0 21-15,0 1 0,-1-1 16,1 0-16,0 0 0,0 0 0,0 0 16,21 22-16,0-22 0,0 0 15,0 0-15,0 0 0,0 1 16,0-1-16,0 0 0,21 0 0,0-21 15,0 21-15,0-21 0,1 0 0,-1 0 16,0 0-16,0 0 0,0 0 16,22-21-16,-22 0 0</inkml:trace>
  <inkml:trace contextRef="#ctx0" brushRef="#br0" timeOffset="77566.91">22500 4382 0,'0'-85'31,"0"106"1,0 0-17,0 22-15,0-22 0,0 0 16,0 21-16,0-21 0,0 1 0,-21 20 15,21-21-15,-21 0 0,0 22 0,21-22 16,0 0-16,0 0 0,-22 0 16,22 0-16,0 1 0,0-1 15,22-21 1,-1 0 0,0-21-16,0-1 0,21 1 15,-20 0-15,20 0 0,-21 0 0,21 0 16,1-22-16,-1 22 0,-21 0 15,22-21-15,-22 20 0,0 22 0,0-21 16,0 0-16,0 21 0,-21 21 16,0 0-1,0 1-15,0 20 0,0-21 16,0 0-16,0 0 0,0 1 0,0-1 16,0 0-16,0 0 0,0 0 15,22 0-15,-1 1 0,0-22 0,0 21 16,0-21-16,22 0 0,-22 0 0,21 0 15,-21 0-15,22 0 16,-1 0-16,0-21 0,1-1 0,-22 1 16,21 0-16,-21 0 0,0 0 0,1-22 15,-1 22-15,-21-21 0,0 0 16,0-1-16,0 1 0,0 0 0,-21-1 16,-1 1-16,1 21 0,-21 0 0,0-1 15,20 1-15,-20 21 0,0 0 16,21 0-16,-22 0 0,22 21 0,0-21 15,0 22-15,0 20 0,21-21 16,-22 0-16,22 0 0,0 22 0,0-22 16,22 0-16,-1 0 0,0 0 0,0 1 15,21-1-15</inkml:trace>
  <inkml:trace contextRef="#ctx0" brushRef="#br0" timeOffset="78019.92">24109 4339 0,'0'0'0,"0"-21"0,-106-64 31,85 85-31,0 0 0,-22 0 0,22 22 16,-21-1-16,-1 0 0,22 0 15,-21 0-15,21 22 0,-22-22 0,22 21 16,0-21-16,0 22 0,0-22 15,0 0-15,21 0 0,0 21 0,0-20 16,0-1-16,0 0 0,21 0 16,0-21-16,0 0 0,0 21 15,0-21-15,22 0 0,-22 0 0,21 0 16,-21 0-16,1-21 0,-1 21 0,21-21 16,-21 0-16,0 21 0,1-21 15,-1-22-15,0 22 0,0 0 0,-21-21 16,21-1-16,0 22 0,-21-21 0,22 21 15,-22-22-15,0 22 0,-22 42 32,1 0-32,0 1 15,0 20-15,0-21 0,0 21 16,-1-20-16,1-1 0,0 21 0,21-21 16,0 0-16,0 1 0,0-1 0,0 0 15,0 0-15,21-21 16,0 0-16,1 0 0,-1 0 0,21 0 15,-21 0-15</inkml:trace>
  <inkml:trace contextRef="#ctx0" brushRef="#br0" timeOffset="78375.92">24744 4424 0,'0'0'0,"21"-21"0,-63-43 31,-1 64-31,22 0 0,-21 0 15,-1 0-15,1 0 0,0 21 0,-1 1 16,22-22-16,-21 21 0,21 0 0,0 0 16,-1-21-16,22 21 0,0 0 15,0 1-15,22-22 16,-1 21-16,21-21 0,-21 0 0,22 21 16,-22-21-16,21 0 15,0 21-15,1-21 0,-22 0 0,21 21 16,-21-21-16,22 21 0,-22-21 0,0 22 15,-21-1-15,0 0 16,-21 0 0,0-21-16,0 21 0,-22-21 0,22 0 15,-21 0-15,-1 0 0,1 0 16,0 0-16,21 0 0,-22 0 0,1 0 16,21 0-16,0-21 0,-1 21 0,1-21 15,0 0-15,21 0 16</inkml:trace>
  <inkml:trace contextRef="#ctx0" brushRef="#br0" timeOffset="79132.19">26670 4487 0,'21'0'0,"-42"0"0,63 0 15,-21 0-15,1-21 16,-1 21-16,-21-21 0,21 21 16,0-21-16,0 0 0,-21 0 15,21-1-15,-21 1 0,0 0 16,0-21-16,0 21 0,0-1 0,-21 1 16,0 0-16,0 0 0,0 0 15,0 0-15,-22 21 0,22 0 16,-21 0-16,-1 0 0,1 0 0,0 21 15,21 0-15,-22 21 0,1-21 0,0 22 16,20-22-16,-20 21 0,21 1 16,0-22-16,0 21 0,21-21 0,0 22 15,0-22-15,0 21 0,0-21 0,0 0 16,0 1-16,21-1 0,0-21 16,0 21-16,21-21 0,-20 0 0,20 0 15,0 0-15,1 0 0,-1 0 0,21-21 16,-20 21-16,20-21 15,-20-1-15,20 1 0,-21 0 0,1-21 0,-1-1 16,0 1-16,1 0 0,-1-1 16,-21-20-16,22-1 0,-22 1 15,0-1-15,0 22 0,0-21 0,-21-1 16,21 22-16,-21-1 0,0 22 16,0 0-16,0 0 0,-21 21 15,0 0-15,0 21 0,0 21 16,0-20-16,-1 20 0,1 21 15,-21-20-15,21 20 0,0-20 0,-1 20 16,1 1-16,0-22 0,0 21 0,0-20 16,21-1-16,0 0 15,0 1-15,0-22 0,0 0 0,0 21 16,0-20-16,0-1 0,21-21 0,0 21 16,0-21-16,0 0 0,22 0 15,-22 0-15,0 0 0,0 0 16,0-21-16,22 0 0</inkml:trace>
  <inkml:trace contextRef="#ctx0" brushRef="#br0" timeOffset="79466.96">27368 4403 0,'22'0'32,"-1"0"-32,0 0 15,0 0 1,0 0-16,0 0 0,1 0 0,-1 0 15,0 0-15,0-21 0,21 21 0,-20 0 16,-1-22-16,0 1 0,0 21 16,0-21-16,-21 0 0,0 0 15,0 0-15,-21-1 16,0 1-16,0 21 0,0 0 0,-1 0 16,1 0-16,0 0 0,0 21 0,-21 1 15,20-1-15,1 0 0,0 0 16,0 0-16,0 22 0,21-22 15,0 0-15,-21 0 0,21 0 0,0 22 16,0-22-16,0 0 16,0 0-16,0 0 0,21-21 0,0 0 15,0 0-15,0 0 0,0 0 0,22 0 16,-1 0-16,-21 0 0,43-21 16</inkml:trace>
  <inkml:trace contextRef="#ctx0" brushRef="#br0" timeOffset="79830.91">28300 4149 0,'0'0'16,"0"-21"-16,0-1 0,-21 22 15,-1 0-15,1 0 0,0 0 0,-21 0 16,-1 0-16,1 22 0,0-22 0,21 21 16,-22 0-16,1 0 0,21 0 15,0 0-15,-1 1 0,22-1 0,0 0 16,0 0-16,0 0 0,22-21 15,20 21-15,-21 1 0,0-22 16,22 21-16,-22-21 0,21 21 0,-21 0 16,22-21-16,-22 21 0,21 0 15,-21-21-15,0 22 0,-21-1 16,0 0-16,0 0 16,-21-21-16,-21 0 0,21 0 15,-22 0-15,22 0 0,-21 0 16,0 0-16,-1 0 0,22 0 0,-21 0 15,21 0-15,-1 0 0,1 0 16,0 0-16,0 0 0,0 0 16,21-21-16,0 0 15,21 21-15,0-21 16,21-1-16</inkml:trace>
  <inkml:trace contextRef="#ctx0" brushRef="#br0" timeOffset="80074.99">28596 4170 0,'0'0'0,"21"0"16,0-21-16,1 21 0,-22 21 31,-22 0-31,22 0 0,-21 0 0,0 1 16,21-1-16,-21 0 0,21 0 15,0 21-15,-21-20 0,21-1 0,0 0 16,-21 0-16,21 0 0,0 0 0,0 1 15,0-1-15,0 0 16,21-21 15,-21-21-31,21 0 16</inkml:trace>
  <inkml:trace contextRef="#ctx0" brushRef="#br0" timeOffset="80255.92">28702 3979 0,'0'0'0,"0"-21"0,0-21 16,0 21-16,0 0 16,-21 21-16,0 0 15,21 21 17,0 0-32,0 0 15,21-21-15,0 0 16,-21 21-16,21-21 0</inkml:trace>
  <inkml:trace contextRef="#ctx0" brushRef="#br0" timeOffset="80935.91">29379 4149 0,'0'0'0,"0"-21"15,0-1-15,0 1 16,0 0-16,0 0 15,-21 0-15,0 21 16,0 0-16,0 0 0,-22 0 16,22 0-16,-21 0 0,-1 21 0,1 0 15,0 0-15,-1 0 0,1 22 0,21-22 16,-21 0-16,20 0 0,1 22 16,21-22-16,0 0 0,0 0 0,0 0 15,0 0-15,43 1 16,-22-22-16,0 0 0,21 21 0,-21-21 15,22 0-15,-1 0 0,-21 0 0,22 0 16,-22 0-16,21 0 0,-21-21 16,0 21-16,1-22 0,-1 22 15,-21-21-15,21 21 0,-21-21 16,21 21-16,-21-21 0,0 0 16,0 42 15,0 0-31,0 0 15,0 0-15,0 1 0,0-1 16,0 0-16,-21 0 0,21 21 0,0-20 16,0 20-16,0-21 0,0 21 0,0 1 15,0-1-15,0 0 0,0 1 16,0-1-16,0 0 0,21 22 0,-21-22 16,21 1-16,0 20 0,-21-21 15,0 1-15,0-1 0,0 0 16,0 1-16,0-1 0,0 0 0,0 1 15,0-1-15,0 0 0,-21 1 16,-21-1-16,21-21 0,0 22 0,-22-22 16,1 0-16,0 0 0,-1-21 0,-20 21 15,20-21-15,1 0 0,-21 0 0,20 0 16,-20-21-16,20 21 0,-20-21 16,21-21-16,-22 20 0,22 1 0,-1-21 15,1 21-15,0-22 0,-1 1 0,22 0 16,0 21-16,21-22 15,0-20-15,0 20 0,21 1 0,0-21 16,1-1-16,20 22 0,0-22 0,1 1 16,20-1-16,1 1 0,-1 20 15</inkml:trace>
  <inkml:trace contextRef="#ctx0" brushRef="#br0" timeOffset="81659.45">29803 4106 0,'0'0'0,"-43"0"16,22 0-16,0 22 16,21-1-16,-21 0 15,0 0-15,21 21 16,-22-20-16,22-1 0,-21 0 0,21 0 15,-21 0-15,21 0 16,0 1-16,-21-1 0,21 0 16,-21-21-16,21 21 15,0-42 17,0 0-17,0 0-15,0-1 0,0 1 16,21 0-16,0 0 0,0 0 0,22 0 15,-22-1-15,0 1 0,0 0 16,0 0-16,0 21 0,22 0 0,-22 0 16,0 0-16,0 0 15,0 0-15,-21 21 0,0 0 16,0 0-16,0 1 0,0-1 16,0 0-16,0 0 0,0 0 15,22 0-15,-22 1 0,21-1 0,0-21 16,-21 21-16,21-21 15,0 0-15,0 21 0,22-21 0,-22 0 16,21 0-16,-21 0 0,22 0 16,-22 0-16,21 0 0,-21 0 0,22-21 15,-22 21-15,0-21 0,0 0 0,0-1 16,1 1-16,-1 0 0,0 0 16,-21 0-16,0-22 0,0 22 0,0 0 15,0 0-15,0 0 16,-21 21-16,0 0 15,-1 21-15,1 0 0,0-21 16,21 21-16,-21 0 0,0 1 0,21-1 16,-21 0-16,21 0 0,0 0 15,0 0-15,0 1 0,0-1 16,0 0-16,0 0 16,21-21-16,0 0 0,0 21 15,0-21-15,22 0 0,-22 0 16,0 0-16,0 0 0,21 0 15,-20 0-15,-1 0 0,21 0 0,0 0 16,-20-21-16</inkml:trace>
  <inkml:trace contextRef="#ctx0" brushRef="#br0" timeOffset="82183.92">31157 4128 0,'0'0'0,"0"-22"0,-42 22 16,21 0-1,0 0-15,-22 0 0,22 0 0,0 22 16,-21-1-16,20 0 0,1 0 16,-21 0-16,21 0 0,0 1 0,-1-1 15,1 0-15,21 21 0,0-21 16,0 1-16,0-1 0,0 0 0,0 0 16,0 0-16,21 0 15,-21 1-15,22-22 0,-1 0 0,0 21 16,21-21-16,-21 0 0,1 0 15,-1 0-15,0 0 0,0 0 16,0-21-16,0-1 0,1 1 0,-22 0 16,21 0-16,0-21 0,0-1 15,0 22-15,-21-21 0,21-22 0,1 22 16,-1-22-16,0 22 0,0-21 16,0 20-16,0-20 0,1 20 0,-22 1 15,21 0-15,-21-1 0,21 1 16,-21 21-16,0 0 0,-21 21 31,0 42-31,-1-21 0,1 22 0,21-22 16,-21 21-16,0 0 0,21 1 15,0-1-15,-21 22 0,21-22 16,-21 0-16,21 1 0,0-1 0,0 0 16,0 1-16,0-1 0,0 0 15,0-21-15,0 1 0,0-1 0,0 0 16,0 0-16,0 0 0,21-21 15,-21 21-15,21-21 0,0 0 16,0 0-16,0 0 16,1 0-16,-22-21 0,21 21 0</inkml:trace>
  <inkml:trace contextRef="#ctx0" brushRef="#br0" timeOffset="82531.82">32427 3641 0,'0'0'0,"43"-21"16,-43 42 0,0 0-16,0 21 15,-22-21-15,1 1 0,0-1 16,0 21-16,-21 0 15,20-20-15,1 20 0,0 0 0,0 1 16,0-1-16,0-21 0,-1 21 16,22 1-16,0-22 0,-21 21 0,21-21 15,0 1-15,0 20 0,0-21 16,0 0-16,0 0 0,21-21 31,1 0-31,-1 0 16,0 0-16,0 0 0,-21-21 15,21 0-15,0 21 0,1-21 0,-1 0 16</inkml:trace>
  <inkml:trace contextRef="#ctx0" brushRef="#br0" timeOffset="82891.98">32808 4001 0,'-21'21'16,"0"0"-16,-21 0 15,20 0-15,1 22 0,0-22 0,-21 0 16,21 0-16,-1 21 0,1-20 16,21-1-16,0 0 0,0 0 15,0 0-15,0 0 0,0 1 0,21-1 16,1-21-16,-1 0 16,21 21-16,-21-21 0,22 0 15,-22 0-15,21 0 0,-21 0 16,22-21-16,-22 21 0,0-21 0,0-1 15,0 1-15,0 0 0,1-21 16,-1 21-16,-21-1 0,0-20 0,0 21 16,0 0-16,0 0 0,0-1 15,-21 1-15,-22 21 0,22 0 16,0 0-16,0 0 0,0 0 16,-1-21-16,1 21 0,0 0 0,0 0 15,0 0-15,0 0 0,21-21 16,-22 21-16</inkml:trace>
  <inkml:trace contextRef="#ctx0" brushRef="#br0" timeOffset="83134.95">32110 3831 0,'0'0'0,"-21"0"0,-1-21 16,1 21-16,42 0 15,1 0 1,-1 0-16,21 0 0,0 0 0,22 0 16,-22 0-16,22 0 15,-1 0-15,-20 0 0,20 21 0,-21-21 16,1 0-16,-1 0 0,0 0 16,1 0-16,-22 0 0,21 0 0,-21 0 15,1 0-15,-22 21 0</inkml:trace>
  <inkml:trace contextRef="#ctx0" brushRef="#br0" timeOffset="84383.92">5143 6837 0,'0'0'0,"0"-21"0,0 0 0,0-1 15,0 1-15,0 0 16,0 0-16,0 0 0,0 0 0,0-1 16,0 1-16,0 0 0,0 0 15,0 0-15,0 42 31,0 0-31,0 0 0,0 22 16,0-1-16,0 0 0,0 1 0,0-1 16,0 0-16,0 1 0,0-1 0,0 0 15,0 1-15,-21-1 16,21 0-16,-21-21 0,21 22 0,0-22 16,0 0-16,0 0 0,0 0 0,0 1 15,0-1 1,0-42-1,0-1-15,0 1 16,0 0-16,0-21 16,0 21-16,0-1 0,0 1 0,0-21 15,0 21-15,0-22 0,21 22 0,0-21 16,1 21-16,-1-22 0,21 1 16,-21 21-16,22 0 0,20 0 0,-21 21 15,1 0-15,-1 0 0,0 0 16,1 0-16,-22 21 0,21 0 15,-21 21-15,1-21 0,-1 1 0,-21 20 16,0 0-16,0-21 0,0 22 0,0-22 16,-21 21-16,-1 1 0,1-22 15,0 0-15,0 0 0,0 0 0,0 0 16,21 1-16,0-44 31,21 1-31,0 0 16,0 0-16,0 0 0</inkml:trace>
  <inkml:trace contextRef="#ctx0" brushRef="#br0" timeOffset="84727.81">5800 7006 0,'21'0'16,"0"0"-16,0 0 15,0 0-15,0 0 0,1 0 16,-1 0-16,0 0 15,0-21-15,0 0 0,0 21 0,1-21 16,-1 21-16,0-21 0,-21-1 0,21 1 16,-21 0-1,0 0-15,0 0 16,-21 21-16,0-21 0,0 21 16,-1 0-16,1 0 15,0 21-15,0-21 0,0 21 0,0 0 16,-1 0-16,1 0 0,0 1 0,0-1 15,21 0-15,-21 21 0,21-21 16,0 1-16,0-1 0,0 0 0,0 0 16,21 0-16,0-21 0,0 0 15,0 0-15,1 0 0,-1 0 16,21 0-16,-21 0 0,0 0 0,1 0 16,20-21-16,-21 0 0</inkml:trace>
  <inkml:trace contextRef="#ctx0" brushRef="#br0" timeOffset="84991.94">6540 6541 0,'0'0'15,"0"-22"-15,-42-83 16,21 105 0,21 21-16,-21 0 0,0 0 15,-1 21-15,22-20 0,-21 20 0,0 0 16,21 22-16,-21-22 0,0 0 15,21 1-15,0-1 0,-21 0 16,21 1-16,-22-1 0,22-21 0,0 0 16,0 22-16,0-22 0,0 0 15,0 0-15,22-21 0,-1 0 0,0 21 16,0-21-16,21 0 0,-20 0 0,20 0 16,0-21-16,1 0 0,-1 21 15,0-21-15,1 0 0</inkml:trace>
  <inkml:trace contextRef="#ctx0" brushRef="#br0" timeOffset="85251.02">7006 6795 0,'0'-22'15,"-21"22"1,21 22 0,-21-1-16,0 0 0,-1 0 0,22 21 15,-21-20-15,0 20 0,0-21 0,21 21 16,0 1-16,-21 20 0,21-20 15,-21-1-15,21 21 0,0-20 0,0 20 16,0 1-16,0-22 0,0 22 0,0-22 16,0 21-16,0-20 0,0 20 0,0-20 15,0 20-15,0-21 0,0 1 16,0-1-16,21-21 0,-21 22 16,21-22-16,-21 0 0,21-21 15,0 0-15,-21-21 0,21 21 16,-21-21-16</inkml:trace>
  <inkml:trace contextRef="#ctx0" brushRef="#br0" timeOffset="85531.92">6964 7366 0,'0'0'16,"0"-63"-16,0-213 16,21 234-16,0 21 0,0-21 15,-21 20-15,21 1 0,1-21 16,20 42-16,-21-21 0,0 0 0,22 21 15,-22 0-15,0 0 0,21 0 16,-21 21-16,1-21 0,-1 21 16,-21 0-16,0 0 0,0 22 0,0-22 15,0 0-15,0 0 0,0 21 0,-21-20 16,-1-1-16,1 0 0,-21 0 16,21 0-16,0 0 0,-22 1 0,22-1 15,0 0-15,0-21 0,-22 21 0,22-21 16,0 0-16,21-21 15,0 0 1</inkml:trace>
  <inkml:trace contextRef="#ctx0" brushRef="#br0" timeOffset="86267.92">9080 7070 0,'-21'21'0,"42"-42"16,1 0-16,-1 21 0,-21-22 0,21 1 15,-21 0-15,21 21 0,-21-21 16,0 0-16,0 0 0,0-1 16,0 1-16,0 0 0,-21 0 0,0 0 15,0 0-15,-1-1 0,1 1 16,-21 0-16,21 21 0,0 0 15,-1 0-15,-20 0 0,21 0 0,-21 0 16,20 21-16,1-21 0,-21 21 0,21 1 16,-22 20-16,22-21 0,-21 21 15,21-20-15,0 20 0,-1 0 0,1 1 16,21-22-16,0 21 0,0 0 16,0-20-16,0-1 0,0 21 0,21-21 15,1-21-15,-1 21 0,0-21 0,0 0 16,21 0-16,22 0 15,-43 0-15,21-21 0,1 0 0,-1 0 16,0 0-16,1 0 0,-1-22 0,-21 22 16,22-21-16,-1 21 0,-21-22 0,0 1 15,22 21-15,-22-22 16,-21 1-16,0 0 0,21-22 0,-21 22 16,0 0-16,0-1 0,0 1 0,0 0 15,0-1-15,0 22 0,-21 0 16,21 0-16,-21 21 0,21 21 15,0 0-15,0 0 0,0 22 16,0-22-16,0 21 0,0 0 16,0 1-16,0-1 0,0 0 0,0 1 15,0-1-15,0 0 0,0-20 0,0 20 16,0-21-16,0 0 0,0 0 16,0 1-16,21-1 0,0-21 15,0 21-15,0-21 0,0 0 16,1 0-16,-1 0 0,0 0 0,0-21 15</inkml:trace>
  <inkml:trace contextRef="#ctx0" brushRef="#br0" timeOffset="86607.57">9546 6943 0,'21'0'46,"0"0"-30,1-21-16,-1 21 0,0-22 16,0 22-16,85-63 15,-85 42-15,0 21 0,-21-21 16,0-1 0,-21 22-1,0 22-15,0-22 0,-22 21 16,22 0-16,0 0 0,0 0 15,0 0-15,-22 1 0,43 20 0,-21-21 16,0 0-16,21 0 0,0 1 0,0-1 16,0 0-16,0 0 15,21-21-15,0 0 16,1 0-16,-1 0 0,0 0 0,21 0 16,-21 0-16,22-21 0,-1 0 0,0 0 15</inkml:trace>
  <inkml:trace contextRef="#ctx0" brushRef="#br0" timeOffset="87094.91">10245 6541 0,'0'0'0,"0"-149"31,-22 149-31,1 0 16,21 22-16,-21-1 15,21 0-15,-21 21 0,21-21 16,0 22-16,0-1 0,0 0 0,0 1 15,-21-1-15,21 0 0,0-20 0,0 20 16,-21 0-16,21-21 0,0 22 16,0-22-16,0 0 0,0 0 0,0 0 15,0 1-15,0-1 16,0-42 15,0-1-31,0 1 0,0 0 16,0 0-16,0 0 15,0 0-15,21-22 0,0 22 16,0 0-16,0 0 0,0 0 0,1-1 16,20 1-16,-21 21 0,0-21 0,22 21 15,-22 0-15,0 0 0,21 0 0,-21 0 16,1 21-16,-1 0 16,-21 1-16,21-1 0,-21 0 0,0 0 15,0 0-15,0 0 0,-21 1 0,0-1 16,-1 0-16,-20 0 0,21 0 15,0 0-15,-22 1 0,22-1 0,0-21 16,-21 21-16,21-21 0,-1 0 0,1 0 16,42-21 15,-21 0-31,22-1 16,20 22-16</inkml:trace>
  <inkml:trace contextRef="#ctx0" brushRef="#br0" timeOffset="88118.92">10774 6710 0,'0'42'31,"0"-21"-31,0 1 0,0-1 0,-21 0 16,-1 0-16,22 0 0,-21 0 15,21 1-15,0-1 0,0 0 0,0 0 16,0 0-16,21 0 15,1-21 1,-1 0-16,21 0 0,-21 0 0,0 0 16,22-21-16,-22 21 0,21-21 0,-21 21 15,1-21-15,20 0 0,-21 0 16,0-1-16,0 1 0,1 0 0,-1 0 16,0 0-16,-21 0 0,0-1 0,0 1 15,21 21-15,-21-21 0,-21 21 31,21 21-15,-21 0-16,0 1 0,21-1 0,0 0 16,0 0-16,0 0 0,0 0 15,0 1-15,0-1 0,0 0 0,0 0 16,0 0-16,21-21 0,0 21 0,21-21 16,-21 0-16,22 22 0,-1-22 15,0 0-15,1 0 0,-22 0 0,21 0 16,1 0-16,-1-22 0,0 22 0,1-21 15,-1 21-15,-21-21 0,21 0 0,-20 0 16,-1 0-16,0-1 0,0 1 16,0 0-16,-21-21 0,0 21 15,0-22-15,0 1 0,0 21 0,0 0 16,0-22-16,-21 43 0,0-21 0,0 21 16,0 0-16,-1 0 0,1 0 15,-21 21-15,0-21 0,20 21 0,-20 22 16,21-22-16,-21 0 0,20 0 0,1 0 15,0 22-15,21-22 0,0 0 16,0 0-16,0 0 0,0 1 16,21-22-16,0 0 0,1 0 0,-1 0 15,0 0-15,21 0 0,-21 0 16,1 0-16,-1 0 0,21 0 0,-21-22 16,0 1-16,1 21 0,-22-21 15,21 0-15,0 0 0,-21 0 16,0-1-16,0 1 15,0 0-15,-21 21 32,0 0-32,21 21 0,-22 0 15,22 1-15,0-1 0,0 0 0,0 21 16,-21-21-16,21 22 0,0-22 0,0 21 16,0 22-16,0-22 0,0 22 0,21-1 15,-21-21-15,22 22 0,-1-1 16,-21 1-16,0-1 0,21 1 0,0 21 15,-21-22-15,0 1 0,0-1 16,0 22-16,21-22 0,-21 22 0,0-22 16,0 22-16,0-21 0,0-22 0,0 21 15,0-20-15,0-1 0,0 0 16,-21-20-16,21 20 0,-21-42 0,0 21 16,0-21-16,-1 0 0,1 0 0,0 0 15,0 0-15,0-21 0,-22 0 0,1 0 16,21-1-16,-21-20 0,-1 0 15,1-1-15,-22 1 0,22-21 0,21-1 16,-21 1-16,-1-22 0,22 21 0,0-20 16,0 20-16,21-20 0,0-1 0,0 0 15,0 1-15,21-1 16,21 0-16,-21 1 0,22 20 0,-1 1 16,0-1-16,22 1 0,-22-1 0,22 1 15,-1 20-15,22-20 0,-22-1 0</inkml:trace>
  <inkml:trace contextRef="#ctx0" brushRef="#br0" timeOffset="88567.9">13525 6308 0,'0'0'0,"0"-21"0,-21-22 31,21 22-31,0 42 15,0 22 1,0-22-16,0 21 0,0 22 16,0-1-16,0 1 0,0-1 0,0 1 15,-21 20-15,21 1 0,-21-22 16,21 22-16,0 0 0,-21-1 0,0 1 16,-1 0-16,1-1 0,0 1 0,0 0 15,0-1-15,21-20 0,-21 21 0,-1-22 16,1 1-16,21-1 0,0-21 15,0 1-15,0-1 0,0 0 0,0-20 16,0-1-16,21-42 16,1-1-1,-1 1-15,0-21 0</inkml:trace>
  <inkml:trace contextRef="#ctx0" brushRef="#br0" timeOffset="88908.1">13441 6646 0,'0'0'0,"-21"-42"0,-22-85 31,22 106-31,21-21 0,0 20 0,0 1 0,0 0 16,0-21-16,0 21 0,21-1 0,0 22 16,1-21-16,20 0 0,-21 21 15,21 0-15,-20 0 0,20 0 16,-21 0-16,21 0 0,-20 0 0,20 21 15,-21 0-15,0 22 0,0-22 16,-21 21-16,0 1 0,0-1 0,0 0 16,-21 1-16,0-1 0,-21 0 0,21 1 15,-1-1-15,-20-21 0,21 21 0,-21-20 16,20-1-16,1 0 0,0-21 16,0 21-16,42-21 15,0-21 1,0 21-16,1-21 15,-1 0-15,21-1 0,-21-20 0,22 21 16,-22-21-16</inkml:trace>
  <inkml:trace contextRef="#ctx0" brushRef="#br0" timeOffset="89274.89">14076 6287 0,'0'0'0,"21"-22"0,0 1 16,-21 42-1,-21-21 1,0 43-16,0-22 0,-1 0 0,1 21 15,21 1-15,-21-1 0,0 0 16,0 1-16,21-22 0,0 21 0,0 1 16,0-22-16,0 0 0,0 0 0,0 0 15,0 0-15,0 1 16,21-22-16,21 0 0,-21 0 0,1 0 16,20 0-16,0 0 0,-21 0 0,22-22 15,-1 1-15,-21 0 0,22 0 0,-22 0 16,21-22-16,-21 22 0,0-21 15,-21 0-15,0-1 0,0 1 0,0 0 16,0-1-16,0 22 0,-21-21 0,0 21 16,0-1-16,0 1 0,-22 0 15,22 21-15,-21 0 0,0 0 0,20 0 16,-20 0-16,21 21 0,0 0 0,0-21 16,-1 22-16,1-1 15,21 0-15,0 0 0,0 21 0,0-20 16,0-1-16,21-21 0,22 21 0,-22 0 15,21-21-15,1 0 0</inkml:trace>
  <inkml:trace contextRef="#ctx0" brushRef="#br0" timeOffset="89643.67">14859 6287 0,'0'0'0,"-21"-22"31,0 22-31,-22 0 0,22 0 15,0 0-15,-21 0 0,20 22 16,1-22-16,0 21 0,0 0 0,0 0 16,0 0-16,21 0 15,0 1-15,21-1 16,0-21-16,21 0 0,-21 21 0,1 0 16,20-21-16,-21 21 0,21-21 15,-20 21-15,20 1 0,-21-1 0,21 0 16,-20-21-16,-1 21 0,-21 0 0,0 0 15,0 1-15,0-1 0,-21 0 16,-1 0-16,1-21 0,-21 21 16,0-21-16,20 0 0,-20 21 0,0-21 15,-1 0-15,22 0 0,-21 0 16,21 0-16,-22 0 0,22 0 16,0 0-16,0 0 0,21-21 0,-21 21 15,21-21-15,0 0 0,0 0 0,0 0 16,42-1-16,-21 1 0,0 0 15,1-21-15</inkml:trace>
  <inkml:trace contextRef="#ctx0" brushRef="#br0" timeOffset="89911.52">15303 6033 0,'0'21'31,"-21"-21"-31,0 21 0,0 0 0,0 0 16,0 0-16,-1 22 0,1-22 16,0 21-16,0 1 0,0-22 0,0 42 15,-22-20-15,43-1 0,-21 0 0,21-21 16,-21 22-16,21-1 0,0-21 16,0 0-16,21 1 0,0-1 0,0 0 15,1-21-15,20 0 0,0 0 0,-21 0 16,22 0-16,-1 0 0,0 0 15,-20-21-15,20 0 0,-21-1 0,21 1 16,-20 0-16</inkml:trace>
  <inkml:trace contextRef="#ctx0" brushRef="#br0" timeOffset="90091.47">15028 6350 0,'0'0'16,"-21"0"-16,-21 0 15,63 0 1,0 0-16,0 0 0,22 0 16,-1 0-16,-21 0 0,21 0 15,1 0-15,20 0 0,-20 0 16,-1 0-16,-21 0 0,21 0 0,1 0 16</inkml:trace>
  <inkml:trace contextRef="#ctx0" brushRef="#br0" timeOffset="90783">15790 6308 0,'-21'0'15,"0"21"1,0 0-16,21 0 0,0 0 16,0 1-16,0-1 15,0 0-15,-21 0 0,21 0 0,0 22 16,0-22-16,0 0 0,0 0 0,0 0 15,0 0-15,0 1 0,0-1 16,0 0-16,0 0 0,0-42 47,0 0-47,0 0 16,0-1-16,0 1 0,0 0 0,21-21 15,-21 21-15,21-22 0,0 22 16,0-21-16,0 21 0,-21-22 0,22 22 15,-1 21-15,21-21 0,-21 0 16,0 21-16,1 0 0,-1 0 0,0 0 16,0 0-16,0 21 0,-21 0 15,0 0-15,21 0 0,-21 1 0,22-1 16,-22 0-16,0 21 0,0-21 0,0 1 16,0 20-16,0-21 0,0 0 15,0 0-15,0 1 0,0-1 0,0 0 16,-22-21-16,1 0 15,21 21-15,-21-21 16,21-21 0,0 0-16,0 0 0,0-1 15,0 1-15,0-21 0,21 21 16,0-22-16,1 22 0,-1-21 16,21 0-16,-21 20 0,22-20 0,-1 0 15,0 21-15,1-1 0,-22 1 0,21 21 16,0 0-16,1 0 0,-22 0 15,0 0-15,21 0 0,-20 21 16,-1 1-16,-21 20 0,21-21 0,-21 0 16,0 22-16,0-22 0,0 21 15,0-21-15,-21 0 0,0 1 0,-1 20 16,22-21-16,-21 0 0,0-21 0,0 21 16,21 1-16,-21-22 15,0 21-15,42-42 31,0-1-31,0 22 0,21-21 16</inkml:trace>
  <inkml:trace contextRef="#ctx0" brushRef="#br0" timeOffset="91627.44">17166 6414 0,'0'0'0,"21"-22"0,-21 1 15,0 0-15,0 0 0,0 0 0,-21 0 16,0-1-16,0 22 0,0-21 15,-1 21-15,1 0 0,0 0 16,0 0-16,-21 0 0,20 0 0,1 0 16,-21 21-16,21 1 0,0-1 0,-1 0 15,1 0-15,0 21 0,21-20 16,0 20-16,0-21 0,0 21 0,0-20 16,0-1-16,0 21 0,21-21 0,0 0 15,1-21-15,-1 22 0,0-22 16,0 0-16,0 0 0,22 0 0,-22 0 15,0 0-15,21 0 0,-21-22 0,1 1 16,-1 21-16,0-21 0,0 0 16,0 0-16,0 0 0,-21-22 0,22 22 15,-22 0-15,0 0 0,0-22 16,0 22-16,0 0 16,-22 21-1,22 21-15,0 0 16,-21 1-16,21-1 0,0 0 15,-21 0-15,21 0 0,0 0 0,0 1 16,0-1-16,0 0 0,21-21 16,0 21-16,1-21 0,-1 0 15,0 0-15,21 0 0,-21 0 0,1 0 16,-1 0-16,21 0 0,-21 0 0,0-21 16,1 21-16,-1-21 0,0 0 15,-21-1-15,0 1 0,21 0 16,-21-21-16,21 21 0,-21-22 0,0 22 15,0 0-15,0 0 0,0 0 0,0-1 16,0 44 15,-21-1-31,21 0 0,0 0 16,0 21-16,-21-20 0,21-1 16,-21 0-16,21 21 0,0-21 0,0 1 15,0-1-15,0 0 0,0 0 16,0-42 15,0 0-15,0 0-16,0-1 15,0 1-15,21 0 0,0-21 0,0 21 16,0-22-16,22 22 0,-22 0 0,21-21 16,1 20-16,-22 1 0,21 0 15,0 0-15,-20 21 0,-1 0 0,21 0 16,-21 0-16,0 0 0,1 0 0,-1 0 15,-21 21-15,0 0 0,0 0 16,0 1-16,0 20 0,0-21 0,0 0 16,0 22-16,0-22 0,-21 21 0,21-21 15,-22 0-15,1 1 0,0-1 16,21 0-16,-21 0 0,0 0 16,0 0-16,-1-21 0,1 22 15,0-22-15,0 0 16</inkml:trace>
  <inkml:trace contextRef="#ctx0" brushRef="#br0" timeOffset="92155.62">20362 5715 0,'21'-42'0,"-42"84"0,42-105 16,-21 41-16,0 1 0,0 0 0,0 0 15,-21 21-15,0 0 0,-21-21 0,21 21 16,-1 0-16,-20 0 0,21 21 0,-21 0 15,20 21-15,-20-20 0,21 20 16,0 0-16,-22 22 0,22-22 16,0 0-16,0 1 0,0 20 0,21-20 15,-21-1-15,-1 0 0,22 1 16,-21-1-16,21-21 0,0 21 0,0-20 16,21-1-16,1 0 0,-1 0 0,0-21 15,21 0-15,1 0 0,-1 0 16,0 0-16,1 0 0,20 0 0,-21 0 15,22-21-15,-22 0 0,22 0 0,-22-1 16</inkml:trace>
  <inkml:trace contextRef="#ctx0" brushRef="#br0" timeOffset="92510.92">20722 6011 0,'0'0'0,"0"-21"0,0 0 0,-21 21 16,0 0-1,0 0-15,-1 21 0,1 0 0,0-21 16,-21 22-16,21 20 0,-1-21 15,1 0-15,0 0 0,0 1 0,21 20 16,0-21-16,0 0 0,0 0 0,0 1 16,0-1-16,21-21 0,0 21 15,22 0-15,-22-21 0,21 0 0,0 0 16,1 0-16,-1 0 0,-21 0 0,22 0 16,-1-21-16,0 0 0,-21 21 15,22-21-15,-22-1 0,0 22 0,0-21 16,-21 0-16,0 0 0,0 0 0,0-22 15,0 22-15,0 0 0,0 0 16,0-21-16,0 20 0,-21 22 16,0-21-16,0 0 0,-22 21 0,22 0 15,0 0-15,-21 0 0,21 0 16,-1 21-16,-20 0 0,21-21 0,0 22 16,0-1-16,21 0 0,0 0 15,0 0-15,21-21 16,21 0-16,-21 0 0</inkml:trace>
  <inkml:trace contextRef="#ctx0" brushRef="#br0" timeOffset="92775.65">21484 5715 0,'0'0'0,"21"-21"15,-21 0 1,-21 21-1,0 21-15,21 21 0,-21-21 16,0 22-16,-1-22 0,1 21 16,21 1-16,-21-1 0,0-21 0,21 21 15,-21 1-15,0-1 0,21-21 0,0 22 16,0-22-16,0 0 0,0 21 16,0-21-16,0 1 0,0-1 15,21 0-15,0-21 0,0 0 16,21 0-16,-20 0 0,-1 0 0,21-21 15,-21 21-15,22-21 0</inkml:trace>
  <inkml:trace contextRef="#ctx0" brushRef="#br0" timeOffset="93002.85">21907 5630 0,'0'0'0,"0"-21"0,0 0 15,0 42 1,0 0-1,-21 1-15,0 20 0,0 0 16,21 1-16,-21-22 0,0 21 16,-1 0-16,22 1 0,-21-1 0,0 0 15,21 1-15,-21-22 0,21 21 0,0-21 16,0 22-16,0-22 0,0 0 16,0 0-16,0 0 0,21-21 15,0 0-15,0 0 0,1 0 16</inkml:trace>
  <inkml:trace contextRef="#ctx0" brushRef="#br0" timeOffset="93375.46">22098 6011 0,'0'22'31,"21"-22"-16,0 0-15,0 0 0,1 0 16,-1 0-16,0 0 0,21 0 16,-21-22-16,22 22 0,-22-21 15,0 21-15,-21-21 0,0 0 0,21 21 16,-21-21-16,0 0 16,-21 21-16,0 0 0,0 0 15,0 0-15,-1 0 0,1 0 16,0 21-16,0-21 0,-21 21 0,20 0 15,1 0-15,21 0 0,-21 1 16,0-1-16,21 0 0,-21 0 0,21 0 16,0 0-16,0 1 0,0-1 15,0 0-15,21-21 16,0 21-16,0-21 0,0 0 0,1 0 16,-1 0-16,21 0 0,-21 0 0,22 0 15,-1 0-15,21-21 0,-20 21 16</inkml:trace>
  <inkml:trace contextRef="#ctx0" brushRef="#br0" timeOffset="94821.17">22966 5969 0,'0'0'15,"0"-42"-15,21-43 16,-42 85 0,0 0-16,-1 0 0,1 0 15,0 21-15,0 0 0,-21-21 0,20 22 16,1-1-16,0 21 0,21-21 15,-21 0-15,21 1 0,-21-1 0,21 0 16,0 0-16,0 0 0,0 0 0,0 1 16,0-1-16,0 0 15,21 0-15,0 0 0,0-21 0,-21 21 16,21-21-16,1 22 0,-1-22 0,0 0 16,21 0-16,-21 0 0,1 0 0,-1 0 15,0 0-15,0 0 0,0-22 16,22 22-16,-22-21 0,0 0 0,0 0 15,0 0-15,0 0 0,1-22 0,-1 1 16,0 21-16,0-43 0,0 22 16,0 0-16,1-22 0,-1 1 0,-21 20 15,21 1-15,0 0 0,-21-1 0,0 22 16,0 0-16,0 0 0,0 0 16,-21 42-1,0 21-15,0-21 0,21 22 16,-22-22-16,1 21 0,0 0 15,0 1-15,21-1 0,0 0 0,-21 1 16,21-1-16,-21 0 0,21-20 0,0 20 16,0-21-16,0 21 0,0-20 15,0-1-15,21 0 0,0 0 0,0-21 16,-21 21-16,21-21 0,0 0 0,1 0 16,-1 0-16,0 0 0,0 0 15,0 0-15,0 0 0,22-21 0,-22 21 16,0-21-16,0 0 0,0 0 15,1-1-15,-1 1 0,0 0 16,0 0-16,0-21 0,-21 20 0,0 1 16,21 0-16,-21 0 15,-21 42 1,0 0-16,21 0 16,-21 1-16,0-1 0,21 0 0,-21 0 15,21 0-15,0 0 0,0 1 16,0-1-16,0 0 15,21 0-15,0-21 16,0 0-16,21 0 0,-20 0 0,20 0 16,-21 0-16,21 0 15,1 0-15,-1-21 0,-21 21 0,22-21 16,-22 21-16,21-21 0,-21-1 0,0 22 16,1-21-16,-1 0 0,0 0 15,-21 0-15,0 42 31,-21 0-31,21 0 0,-21-21 0,21 21 16,-22 1-16,22-1 0,-21 0 16,21 0-16,0 0 0,0 0 15,0 1-15,0-1 0,21-21 16,1 0-16,-1 0 16,0 0-16,0 0 0,0 0 15,0 0-15,1 0 0,-1 0 0,0 0 16,0 0-16,-21-21 0,21-1 0,0 22 15,-21-21-15,22 0 0,-22 0 16,0 0-16,0 0 0,0-1 0,0 1 16,0 0-16,-22 0 0,1 0 0,0 0 15,0 21-15,0-22 0,0 22 16,-1 0-16,-20 0 0,21 0 0,0 0 16,0 0-16,42 0 31,0 0-31,0 0 15,21-21-15,-20 21 0,-1-21 16,21 21-16,0 0 0,1 0 16,-1 0-16,-21 0 0,22 0 0,-1 0 15,-21 0-15,0 0 0,0 0 0,1 21 16,-1-21-16,-21 21 0,21 1 16,-21-1-16,0 0 0,0 0 0,0 0 15,0 0-15,0 1 0,0-1 0,0 0 16,0 0-16,0 0 0,0 0 15,0 1-15,0-1 0,-21 0 16,0-21-16,-1 0 16,1 0-1,0 0 1,21-21-16,0 0 16,0-1-16,0 1 0,0 0 0,21 0 15,0-21-15,1 20 16,20 1-16,-21-21 0,21 21 0,-20-22 15,20 22-15,21-21 0,-20 21 0,-1 0 16,0-1-16,1 1 0,-1 21 16,0 0-16,-20 0 0,-1 0 0,0 21 15,0 1-15,-21-1 0,0 0 0,0 0 16,0 0-16,0 0 0,0 1 16,0-1-16,0 21 0,-21-21 15,0 0-15,21 1 0,0-1 0,-21-21 16,-1 21-16,22 0 0,-21-21 15,21 21-15,0-42 47</inkml:trace>
  <inkml:trace contextRef="#ctx0" brushRef="#br0" timeOffset="95182.9">25760 5821 0,'0'0'0,"21"-21"16,0-43 0,-42 64-16,0 0 15,-22 0-15,22 21 0,0-21 16,0 22-16,0-1 0,0 0 16,-1-21-16,1 21 0,21 0 0,0 0 15,0 1-15,0-1 0,0 0 16,0 0-16,21-21 0,1 0 15,-1 0-15,0 21 0,0-21 16,0 0-16,0 21 0,1-21 16,-1 0-16,0 22 0,-21-1 15,0 0-15,0 0 16,0 0-16,-21 0 16,0-21-16,-1 0 0,1 22 15,-21-22-15,21 0 0,0 0 16,-22 21-16,22-21 0,0 0 0,-21 0 15,20 0-15,1 0 0,-21 0 0,21 0 16,0 0-16,-1 0 0,1 0 16,0-21-16,0 21 0</inkml:trace>
  <inkml:trace contextRef="#ctx0" brushRef="#br0" timeOffset="95414.94">24892 5461 0,'0'0'0,"-21"0"0,-43-21 16,43 21-16,0 0 16,0 0-16,0 0 0,-1 0 46,1 0-46,0 0 16,0 0-16,0 0 0,-22 0 0</inkml:trace>
  <inkml:trace contextRef="#ctx0" brushRef="#br0" timeOffset="95619.9">23199 5673 0,'0'0'0,"-43"21"0,1 0 16,63-21 0,0 0-16,0 0 15,22 0-15,-1-21 16,0 21-16,1-21 0,20 21 0,1-21 16,-1-1-16,1 22 0,-1-21 0,1 0 15,-1 0-15,1-21 0,-1 20 0</inkml:trace>
  <inkml:trace contextRef="#ctx0" brushRef="#br0" timeOffset="96724.97">27241 5800 0,'0'0'0,"64"21"16,-43-21-16,0 0 15,0 0-15,1-21 16,-22 0-16,0-1 16,0 1-16,0 0 0,-22 0 15,1 0-15,0 0 0,0-1 0,-21 1 16,20 0-16,-20 0 0,0 0 15,-1 0-15,1 21 0,0 0 0,-1 0 16,1 0-16,0 21 0,-1 0 0,1 0 16,21 21-16,-21-20 15,20 20-15,-20 0 0,21 1 0,0-1 16,21-21-16,0 21 0,0 1 0,0-22 16,0 21-16,0-21 0,0 1 15,21-1-15,0-21 0,21 21 0,1-21 16,-1 21-16,0-21 0,1 0 0,-1 0 15,0 0-15,22-21 0,-22 0 16,1 21-16,-1-21 0,0-1 0,-21 22 16,22-21-16,-22 0 0,0-21 0,0 21 15,0-1-15,-21-20 0,0 21 16,0-21-16,22 20 0,-22 1 0,0 0 16,-22 21-1,22 21 1,-21-21-16,21 43 0,-21-22 0,0 0 15,21 0-15,0 0 0,0 22 16,0-22-16,0 0 0,0 0 0,0 0 16,0 0-16,21-21 0,0 22 0,0-1 15,1-21-15,20 0 0,-21 0 16,21 0-16,-20 0 0,20 0 0,0 0 16,-21 0-16,22 0 0,-22-21 0,0-1 15,0 1-15,0 0 16,1 0-16,-1 0 0,-21 0 0,0-22 0,21 22 15,-21-21-15,21 21 0,-21-22 16,0 22-16,0 0 0,21 0 16,-21 0-16,0 42 15,0 0-15,0 0 16,-21 21-16,21-20 0,-21-1 16,0 21-16,21-21 0,-21 22 0,-1-22 15,1 0-15,21 0 0,-21 0 0,21 0 16,-21 1-16,0-1 15,21-42 32,0-1-47,0 1 0,0 0 16,21 0-16,0 0 0,0 0 0,0-22 16,22 22-16,-1-21 0,0-1 15,1 1-15,20 21 0,-20-21 0,20 20 16,-21-20-16,22 21 0,-22 21 0,1 0 15,-22 0-15,21 0 0,-21 0 16,0 21-16,-21 0 0,22 0 0,-22 22 16,0-22-16,0 21 0,0 1 15,-22-22-15,1 21 0,0-21 0,21 0 16,0 1-16,-21 20 0,21-21 16,0 0-16</inkml:trace>
  <inkml:trace contextRef="#ctx0" brushRef="#br0" timeOffset="97231.94">29125 5800 0,'0'0'0,"0"-148"16,0 105-16,-21 22 15,0 0-15,0 21 0,0-21 0,-22 21 16,22 0-16,-21 0 15,-1 21-15,1-21 0,0 21 0,-1 0 16,1 22-16,21-22 0,-21 21 16,20-21-16,1 22 0,0-1 0,0-21 15,21 21-15,0-20 0,0-1 0,0 21 16,0-21-16,21 0 0,-21 1 16,21-22-16,22 21 0,-22 0 0,0-21 15,21 0-15,-21 0 0,1 0 0,20 0 16,-21 0-16,21 0 0,-20-21 15,-1 21-15,21-21 0,-21-1 0,0 1 16,1-21-16,-1 0 0,21 20 0,-21-41 16,0 21-16,1-1 15,-1-20-15,0-1 0,21 22 0,-21-22 16,1 1-16,-1 21 0,0-1 16,0 1-16,-21 0 0,0 20 0,0 1 15,0 42 1,-21-21-16,0 43 0,0-22 15,-1 0-15,1 21 0,0 1 0,0-1 16,0 0-16,0 1 0,-1-1 16,22 0-16,0 1 0,0-1 0,0-21 15,0 22-15,0-22 0,0 0 0,0 0 16,0 0-16,0 0 0,22-21 16,-1 0-16,0 0 15</inkml:trace>
  <inkml:trace contextRef="#ctx0" brushRef="#br0" timeOffset="97803.91">30840 5355 0,'0'-21'15,"-43"21"1,22 0 0,0 21-16,0-21 15,21 21-15,-21 1 0,0 20 0,21-21 16,-22 0-16,1 22 0,21-1 16,-21 0-16,0-21 0,21 22 0,0-1 15,-21 0-15,21-20 0,-21 20 16,21-21-16,-22 0 0,22 0 0,0 1 15,0-1-15,-21-21 16,21-21 15,0-1-31,0 1 16,0 0-16,0-21 0,21 21 0,-21-22 16,22 1-16,-1 0 0,0-1 15,0-20-15,21 20 0,-20 1 0,20 0 16,-21-1-16,21 1 0,1 0 0,-1 21 15,0-1-15,-20 1 0,20 0 16,0 0-16,1 21 0,-1 0 0,-21 21 16,0 0-16,0 0 0,1 1 15,-22-1-15,21 21 0,-21 0 0,0 1 16,0-1-16,0 0 0,-21 22 16,-1-22-16,22 1 0,-21 20 15,21-42-15,-21 22 0,21-1 16,0-21-16,0 0 0,0 0 0,0 1 15,-21-1-15,21 0 0,-21-21 16,0 0-16,-1 0 16,1-21-16</inkml:trace>
  <inkml:trace contextRef="#ctx0" brushRef="#br0" timeOffset="98491">30565 5673 0,'0'0'0,"-22"0"31,22-21-15,22 21-16,-1 0 16,0 0-16,0 0 0,21 0 0,-20 0 15,20-22-15,0 22 0,1 0 16,20 0-16,-21-21 0,1 0 0,-1 21 16,22-21-16,-22 21 0,0-21 0,22 0 15,-22 21-15,0-22 0,-20 1 16,20 0-16,0 0 0,-21 0 0,22 0 15,-22-1-15,0 1 0,0 0 16,22 21-16,-22-21 0,-21 0 0,21 21 16,-21 21 15,-21 0-31,0 0 16,-1 22-16,1-22 0,0 0 0,0 21 15,21-21-15,-21 22 0,0-1 16,-1-21-16,22 22 0,0-1 0,-21 0 15,21-21-15,-21 22 0,21-22 0,0 0 16,0 21-16,0-20 0,0-1 16,0 0-16,0-42 47,0 0-47,0-1 15,0 1-15,0 0 0,0-21 16,0 21-16,0-22 0,0 1 0,0 0 15,0-1-15,0 1 0,0 0 16,21-1-16,0 1 0,-21 21 0,22-22 16,-1 22-16,0 0 0,0-21 15,0 21-15,22 21 0,-22-22 0,21 22 16,-21 0-16,22 0 0,-1 0 16,0 0-16,-21 0 0,1 0 0,20 22 15,-21-1-15,-21 0 0,0 0 16,0 0-16,0 0 0,0 1 0,0-1 15,-21 0-15,-21 0 0,20 0 16,1 0-16,-21 1 0,21-22 16,-22 21-16,22 0 0,0-21 0,-21 21 15,21-21-15,-1 0 0,1 0 16,21 21-16,21-42 31,1 21-31</inkml:trace>
  <inkml:trace contextRef="#ctx0" brushRef="#br0" timeOffset="98724.19">32131 5292 0,'0'0'0,"21"21"32,-21 0-32,-21 0 15,0 0-15,0 1 0,-1-1 16,22 0-16,-21 21 0,0-21 0,0 1 15,21 20-15,0-21 0,-21 21 16,21-20-16,-21 20 0,21-21 0,0 0 16,0 0-16,0 1 0,0-1 15,0 0-15,0 0 16,21-21 0</inkml:trace>
  <inkml:trace contextRef="#ctx0" brushRef="#br0" timeOffset="98950.93">31771 5842 0,'0'0'0,"-21"0"0,-21 64 31,42-43-31,0 0 16,21 0-16,0-21 0,0 0 15,0 0-15,22 21 0,-22-21 0,21 21 16,-21-21-16,22 0 15,-22 0-15,21 0 0,-21 0 0,22 0 16,-22 0-16,0-21 0,0 21 16,0-21-16,0 0 0,1 0 0,-1 0 15,0-1-15,0 1 0,0-21 16</inkml:trace>
  <inkml:trace contextRef="#ctx0" brushRef="#br0" timeOffset="99162.92">31835 5207 0,'0'0'0,"-22"-21"15,44 21 1,-1-21-16,0 21 0,21 0 16,-21 0-16,22 0 0,-1 0 0,0 0 15,22 0-15,-22 0 0,1 0 16,20 0-16,-21 0 0,1 0 0,-1 21 15,0-21-15,-20 0 0,-1 0 16,0 21-16</inkml:trace>
  <inkml:trace contextRef="#ctx0" brushRef="#br0" timeOffset="100046.92">16023 7874 0,'0'0'15,"-21"0"-15,21-21 0,0 0 16,-21 21-16,21-21 0,0-1 0,-21 1 15,21-21-15,0 21 0,0 0 0,0-1 16,0 1-16,0 0 0,0 0 16,0 0-16,0 0 0,21 21 15,0 21 1,-21 21-16,0-21 16,21 0-16,-21 22 0,21-22 15,-21 21-15,0-21 0,0 22 0,0-1 16,0-21-16,0 22 0,0-22 15,0 0-15,0 21 0,0-21 0,0 1 16,0-1-16,0 0 0,-21-21 31,0 0-31,21-21 16,-21 21-16,21-21 0,0-1 0,0 1 16,0-21-16,0 21 0,0 0 0,21-22 15,0 1-15,21 0 0,-20-1 16,20 1-16,0 0 0,1-1 15,-1 1-15,0 0 0,22 20 0,-1-20 16,-20 42-16,20-21 0,-21 21 16,1 0-16,20 0 0,-42 21 0,22 0 15,-22 0-15,0 1 0,0 20 0,-21-21 16,0 21-16,0-20 0,0 20 16,0-21-16,-21 21 0,0-20 0,0-1 15,-22 0-15,22 21 0,0-21 0,-21-21 16,21 22-16,21-1 0,-22-21 15,44-21 1,-1 21 0</inkml:trace>
  <inkml:trace contextRef="#ctx0" brushRef="#br0" timeOffset="100366.91">16870 7853 0,'42'-21'15,"-21"0"-15,0 21 16,1-22-16,20 1 0,-21 0 16,0 21-16,0-21 0,1 0 0,20 0 15,-21-1-15,0 1 0,0 0 16,1 0-16,-22 0 0,0 0 0,0-1 16,0 1-16,0 0 0,-43 21 15,22 0-15,0 0 0,-21 21 16,20-21-16,-20 21 0,21 22 15,-21-22-15,20 0 0,-20 21 0,21 1 16,0-22-16,0 21 0,21-21 0,0 1 16,0 20-16,0-21 0,0 0 15,0 0-15,21-21 0,0 22 0,21-22 16,-21 0-16,22 0 0,-1 0 0,0 0 16,1-22-16,-1 1 0,22 21 15,-22-21-15,21 0 0</inkml:trace>
  <inkml:trace contextRef="#ctx0" brushRef="#br0" timeOffset="100592.05">17843 7366 0,'0'0'0,"0"-42"0,0-64 15,0 85-15,0 0 16,-21 21-16,0 0 16,0 21-16,0 0 0,21 21 0,-21-21 15,-1 22-15,1-1 0,0 0 0,21 22 16,-21-22-16,0 1 0,21-1 15,-21-21-15,-1 21 0,22 1 0,0-22 16,0 0-16,0 0 0,0 0 0,0 1 16,0-1-16,22-21 31,-1 0-31,0-21 16</inkml:trace>
  <inkml:trace contextRef="#ctx0" brushRef="#br0" timeOffset="100759.75">17441 7599 0,'0'0'16,"-21"0"-16,-21 0 15,42-21 1,21 21-16,21 0 0,-21-21 16,22 21-16,-22 0 0,21-22 15,1 1-15,-1 21 0,0-21 0,1 21 16,-1 0-16,0-21 0</inkml:trace>
  <inkml:trace contextRef="#ctx0" brushRef="#br0" timeOffset="101299.01">18097 7493 0,'0'0'0,"-21"21"16,21 0-16,-21-21 0,0 22 0,21-1 16,-21 0-16,21 21 0,-21-21 15,-1 1-15,22-1 0,0 0 0,0 0 16,-21 0-16,21 0 0,0 1 0,0-1 15,0 0-15,21-21 32,1 0-32,-1 0 0,0 0 15,0-21-15,0 21 0,0-21 0,1-1 16,20 1-16,-21 0 0,0 0 0,22 0 16,-22 0-16,0-1 0,0 1 15,0 0-15,0 0 0,1 0 0,-1 0 16,-21 42 15,0 0-31,0 0 0,-21 0 16,-1 0-16,22 1 0,-21-1 0,21 0 15,0 0-15,0 0 0,0 0 16,0 1-16,0-1 16,21-21-16,1 0 0,-1 21 0,0-21 15,21 0-15,1 0 0,-1 0 0,0 0 16,1 0-16,-22-21 0,21 21 15,0-21-15,1-1 0,-22 22 0,0-21 16,0 0-16,0 0 0,1 0 0,-22-22 16,0 22-16,0-21 0,0 21 0,0-22 15,0 1-15,-22 21 0,1-21 16,0 20-16,0 1 0,0 0 0,0 21 16,-22 0-16,22 0 0,-21 0 15,21 0-15,-1 0 0,1 0 16,-21 21-16,42 0 0,-21-21 0,21 22 15,0-1-15,0 0 0,0 0 16,21 0-16,0-21 0,0 0 16,22 0-16</inkml:trace>
  <inkml:trace contextRef="#ctx0" brushRef="#br0" timeOffset="101675.88">19177 7430 0,'0'0'0,"-42"-22"15,20 22 1,1 0-16,0 22 0,0-22 16,0 21-16,0 0 0,-1 0 0,22 0 15,0 22-15,-21-22 0,21 0 0,0 0 16,0 0-16,0 0 0,0 1 16,0-1-16,0 0 0,21-21 0,-21 21 15,22-21-15,-1 0 0,0 0 0,0 0 16,21 0-16,-20 0 0,-1 0 15,0 0-15,21 0 0,-21 0 0,1-21 16,20 0-16,-21 21 0,-21-21 16,21-1-16,-21 1 0,0 0 0,0 0 15,0-21-15,0 20 0,0 1 16,-21-21-16,0 21 0,0 0 0,0-22 16,-22 43-16,22-21 0,0 21 0,0 0 15,-22 0-15,22 0 0,0 0 16,0 0-16,0 21 0,0-21 0,21 21 15,0 1-15,0-1 0,0 0 16,0 0-16,0 0 16,21-21-16</inkml:trace>
  <inkml:trace contextRef="#ctx0" brushRef="#br0" timeOffset="102012.03">19473 7451 0,'0'0'0,"0"-21"0,0-43 16,0 43 0,21 21-1,1 0-15,-1 0 0,0 0 16,0 0-16,0 21 0,0 0 16,1 0-16,-22 1 0,21-1 0,0 21 15,0-21-15,-21 0 0,0 22 16,0-22-16,0 0 0,0 21 0,0-20 15,0-1-15,-21 0 0,0 0 16,0 0-16,-1-21 16,1 0-16,21-21 15,0 0 1,0 0-16,0 0 0,0-1 16,21 1-16,1 0 0,-1 0 0,0-21 15,0-1-15,0 22 0,0-42 16,22 20-16,-1 1 0,-21 0 0</inkml:trace>
  <inkml:trace contextRef="#ctx0" brushRef="#br0" timeOffset="102431.91">20172 7049 0,'0'0'0,"-21"21"16,-1 0-16,22 0 0,-21 21 16,0-20-16,0 20 0,0 0 15,0 1-15,21-1 0,-22 0 0,22 1 16,-21-1-16,21 0 0,0 1 0,0-1 15,0-21-15,-21 21 0,21-20 16,0-1-16,0 21 0,0-21 16,0 0-16,0-42 31,21 0-15,0 0-16,-21 0 0,22 0 15,-1-1-15,0 1 0,0-21 0,21 21 16,-20 0-16,-1-1 0,0-20 15,21 42-15,-21-21 0,1 0 0,-1 0 16,0 21-16,0 0 0,-21-22 0,-21 22 31,0 0-31,0 0 16,-22 0-16,22 0 0,0 22 0,0-1 16,0-21-16,-1 21 0,1 0 0,21 0 15,0 0-15,-21-21 0,21 22 16,0-1-16,0 0 0,0 0 15,0 0-15,0 0 0,21-21 16,0 0-16,1 0 0,-1 0 0,0 0 16,21 0-16,-21 0 0</inkml:trace>
  <inkml:trace contextRef="#ctx0" brushRef="#br0" timeOffset="102855.64">22310 7006 0,'0'-63'32,"0"42"-32,0-1 0,0 1 15,-22 21-15,22-21 0,-21 21 16,0 0-16,0 0 16,0 0-16,0 0 0,-1 0 15,1 21-15,0 22 0,0-22 0,-21 21 16,20 0-16,1-20 0,-21 41 15,21-21-15,0 1 0,-1-1 0,1 0 16,0 1-16,21-1 0,0 0 0,0-20 16,0 20-16,21-21 0,0 0 15,22 0-15,-22-21 0,21 22 0,1-22 16,-1 0-16,21 0 0,-20 0 0,20 0 16,1-22-16,20 22 0</inkml:trace>
  <inkml:trace contextRef="#ctx0" brushRef="#br0" timeOffset="103274.88">23029 7176 0,'0'0'0,"0"-22"16,-84-62-1,62 84-15,1 0 0,-21 0 16,0 0-16,20 0 0,-20 21 16,21 0-16,-21 21 0,20-20 0,-20-1 15,21 21-15,0 0 0,0-20 0,21 20 16,0-21-16,0 21 0,0-20 15,0-1-15,0 0 0,0 0 0,21 0 16,0 0-16,0-21 0,0 0 0,0 0 16,22 0-16,-22 0 0,21 0 15,1-21-15,-22 21 0,21-21 16,-21 0-16,22 0 0,-22-22 0,0 22 16,0 0-16,0-21 0,0-1 0,1 22 15,-22-21-15,0 0 0,0 20 16,0-20-16,0 21 0,0 0 0,0 0 15,-22 21-15,1 21 16,0 21 0,21-21-16,-21 0 0,21 22 0,0-1 15,0 0-15,0-20 0,0 20 0,0 0 16,0 1-16,0-22 0,0 0 16,0 21-16,0-21 0,21 1 15,0-1-15,0-21 0,22 0 16,-22 0-16,0 0 0,0 0 0,22 0 15,-22-21-15,21-1 0</inkml:trace>
  <inkml:trace contextRef="#ctx0" brushRef="#br0" timeOffset="103506.92">23601 7006 0,'0'0'0,"0"-21"0,21-64 15,-42 107 16,0-1-31,-1 0 16,22 21-16,-21-21 0,21 22 0,-21-1 16,21-21-16,-21 22 0,21-1 15,0 0-15,-21 1 0,21-1 0,-21-21 16,21 21-16,0-20 0,0-1 0,0 0 16,0 0-16,21-21 15,0 0-15,0 0 0,0 0 16,0 0-16,22-21 0</inkml:trace>
  <inkml:trace contextRef="#ctx0" brushRef="#br0" timeOffset="103743">24088 6858 0,'0'0'0,"0"-42"16,21 21-1,-21 42 1,-21 21-16,-1-21 0,1 0 15,21 22-15,-21-1 0,0 0 16,0 1-16,0-1 0,-1 0 0,1 1 16,21-1-16,0 0 0,-21 1 0,21-22 15,-21 21-15,21-21 0,0 1 16,0-1-16,0 0 0,0 0 0,21-21 16,0 0-1,0 0-15,1 0 0</inkml:trace>
  <inkml:trace contextRef="#ctx0" brushRef="#br0" timeOffset="104106.89">24659 7133 0,'0'0'0,"-21"0"16,0 0-16,0 0 15,-1 0-15,-20 0 0,21 0 16,0 0-16,-22 0 0,22 21 0,0-21 15,0 22-15,0-22 0,0 21 0,-1 0 16,22 0 0,22-21-1,-1 0-15,0 0 0,0 0 16,21 0-16,-20 0 0,20 0 0,-21 21 16,21-21-16,1 0 0,-22 21 0,21-21 15,1 22-15,-22-22 0,0 21 16,0-21-16,-21 21 0,0 0 15,-21 0-15,0-21 0,0 0 16,-22 21-16,22-21 0,-21 0 16,21 22-16,-22-22 0,1 0 15,0 0-15,-1 0 0,1 21 0,0-21 16,20 0-16,-20 0 0,21 0 0,-21 0 16,20 0-16,-20 0 0,21 0 15</inkml:trace>
  <inkml:trace contextRef="#ctx0" brushRef="#br0" timeOffset="105274.94">466 9737 0,'21'-21'0,"-42"42"0,42-64 0,-21 1 15,0 21-15,0 0 0,21 0 16,-21-1-16,0 1 0,0 0 16,0 63 15,0-20-31,21 20 0,-21 21 15,0-20-15,0 20 0,0 1 0,0-1 16,0 1-16,0-22 0,0 22 16,0-1-16,0 1 0,0-1 0,-21-21 15,21 22-15,0-22 0,-21 1 16,0-1-16,21-21 0,0 21 0,0-20 16,0-1-1,0-42 1,0-1-1,0 1-15,0-21 0,0 21 0</inkml:trace>
  <inkml:trace contextRef="#ctx0" brushRef="#br0" timeOffset="105603.28">275 10012 0,'0'0'16,"-21"-42"-16,-64-43 15,64 43-15,0 20 0,21-20 0,0 21 16,0-21-16,0 20 0,0-20 15,21 21-15,0-21 0,22 20 16,20 1-16,1-21 0,-1 42 16,1-21-16,20 21 0,-20 0 0,-1 0 15,22 21-15,-43 0 0,22 0 16,-22 22-16,-21-1 0,0 0 0,-21 1 16,0-1-16,0 0 0,0 1 15,-21-1-15,-21 0 0,0 1 0,-1-1 16,1 0-16,0-21 0,-22 22 15,22-22-15,-1 0 0,-20 0 0,21 0 16,20 1-16,-20-22 0,21 0 16,0 21-16,63-21 31,-21 0-31,0-21 0,22 21 0,-22-22 16,21 1-16,1 21 0</inkml:trace>
  <inkml:trace contextRef="#ctx0" brushRef="#br0" timeOffset="106007.51">1101 10012 0,'0'0'0,"21"0"31,-21 21-31,0 0 0,0 0 16,0 1-16,0 20 16,0-21-16,-21 0 0,21 0 15,0 1-15,0 20 0,0-21 0,0 0 16,0 0-16,0 1 0,0-1 15,0 0-15,21-21 0,0 0 0,0 0 16,0 0-16,0 0 0,1 0 16,-1-21-16,21 0 0,-21-1 0,0 1 15,1 0-15,20 0 0,-21 0 16,0 0-16,0-22 0,1 22 0,-22 0 16,0-21-16,21 20 0,-21 1 15,0-21-15,0 21 0,0 0 16,-21 42 15,21 0-31,-22 0 0,22 0 16,0 0-16,0 22 0,0-22 0,0 21 15,0-21-15,0 22 0,0-22 0,0 21 16,0-21-16,0 1 0,0-1 16,22 0-16,-1 0 0,0 0 0,0-21 15,21 0-15,-20 0 0,20-21 16,-21 0-16,21 0 0</inkml:trace>
  <inkml:trace contextRef="#ctx0" brushRef="#br0" timeOffset="106507.77">2095 9779 0,'0'0'0,"0"-42"16,0-43-1,-21 85-15,21-21 0,-21 21 16,0 0-16,21 21 0,0 0 15,-21 22-15,21-22 0,0 21 16,0-21-16,0 22 0,-21-1 0,21 0 16,0 1-16,0-1 0,0 0 15,0 1-15,0-22 0,0 21 0,-22-21 16,22 22-16,0-22 0,-21 0 0,21 0 16,0-42 30,0 0-46,0 0 0,0-1 16,0-20-16,21 21 0,1 0 16,-1-22-16,-21 22 0,21 0 0,21 0 15,-21-21-15,1 42 0,20-22 0,-21 1 16,0 21-16,22 0 0,-22 0 16,0 0-16,21 0 0,-42 21 0,21 1 15,-21-1-15,0 0 16,0 0-16,0 0 0,0 0 0,0 1 0,-21-1 15,0 0-15,0 0 0,-21 21 16,20-20-16,-20-1 0,21 0 16,-21 0-16,-1 0 0,22 0 0,-21-21 15,21 22-15,-1-22 0,1 0 16,0 0-16,0 0 0,21-22 16,0 1-1,0 0-15,21 0 0,0 0 0,0 0 16,1-22-16,-1 22 0</inkml:trace>
  <inkml:trace contextRef="#ctx0" brushRef="#br0" timeOffset="106947.54">2646 9589 0,'0'0'0,"21"-22"0,0-20 31,-21 63-15,0 0-16,0 1 0,0 20 0,0-21 15,0 21-15,0-20 0,0 20 16,0 0-16,0 1 0,0-1 0,-21 0 16,21 1-16,-21-1 0,21 0 15,0-21-15,0 22 0,0-22 0,0 0 16,0 0-16,0 0 0,21 1 16,0-1-16,0-21 0,0 0 15,1 0-15,-1 0 0,21 0 0,-21 0 16,0-21-16,22-1 0,-22 22 15,21-21-15,-21 0 0,1 0 0,-1 0 16,0 0-16,0-1 0,0-20 0,-21 21 16,0 0-16,0 0 0,0-1 15,0 44 17,0-1-32,0 0 0,0 0 15,-21 0-15,21 0 0,0 1 0,0-1 16,-21 0-16,21 0 0,0 0 15,0 0-15,21-21 32,0 0-17,-21-21-15,0 0 0,21 21 0</inkml:trace>
  <inkml:trace contextRef="#ctx0" brushRef="#br0" timeOffset="107236.07">3196 9694 0,'0'-21'16,"0"42"-16,-21-42 0,0 21 16,0 0-16,21 21 31,21-21 0,0 0-31,-21-21 16,0 0-16,0 0 15,0 0-15,-21 21 16,0 0 0,-1 0-16,22 21 15,0 0-15,0 0 16,0 0-16,0 1 0,0-1 0,0 0 16,0 0-16,22 0 15</inkml:trace>
  <inkml:trace contextRef="#ctx0" brushRef="#br0" timeOffset="107647.5">3704 9821 0,'0'0'0,"0"-42"16,0 21-16,0 0 0,-21 0 15,0 21-15,0 0 0,-1 0 16,1 0-16,0 0 15,0 0-15,-21 21 0,20 0 0,1-21 16,0 21-16,0 0 0,0 0 0,21 1 16,-21-1-16,21 0 15,0 0-15,21-21 0,0 21 0,0-21 16,0 0-16,22 0 0,-22 21 16,21-21-16,0 0 0,-20 22 0,20-22 15,0 21-15,-21-21 0,22 21 0,-22-21 16,0 21-16,0-21 0,0 21 15,-21 0-15,0 1 0,0-1 16,-21-21-16,0 21 0,0-21 0,0 21 16,-22-21-16,22 21 0,-21-21 15,21 0-15,-22 0 0,22 21 16,-21-21-16,0 0 0,20 0 0,1 0 16,0 0-16,0 0 0,0 0 15,21-21-15,0 0 16,0 0-16,21 0 0,0 21 15,0-21-15,0-1 0</inkml:trace>
  <inkml:trace contextRef="#ctx0" brushRef="#br0" timeOffset="108135.86">4000 9356 0,'0'0'0,"22"-21"16,-22 42-1,0 0 1,0 0-16,0 21 0,0-20 16,0 20-16,0-21 0,0 21 0,0 1 15,0-22-15,0 21 0,0 1 16,0-1-16,21 0 0,-21 1 0,0-22 16,0 21-16,0-21 0,0 22 0,21-22 15,-21 0-15,0 0 0,0 0 16,0 0-16,0 1 15,0-44 17,0 1-32,0 0 0,0 0 15,0 0-15,0-22 0,21 22 0,0-21 16,0 21-16,-21-22 0,22 1 16,-1 21-16,0-21 0,0 20 0,0 1 15,22 0-15,-22 0 0,0 21 0,0 0 16,0 0-16,0 0 0,1 0 15,-1 21-15,-21 0 0,0 0 0,21 1 16,-21 20-16,0-21 0,0 21 0,0-20 16,0 20-16,0-21 15,-21 21-15,21-20 0,0-1 0,-21 21 16,-1-21-16,1 0 0,21 1 16,0-1-1,0-42 1</inkml:trace>
  <inkml:trace contextRef="#ctx0" brushRef="#br0" timeOffset="108711.5">4974 9716 0,'0'0'16,"-21"0"-16,0 0 0,0 0 0,-1 0 16,44 0-1,-1 0 1,0 0-16,21 0 0,1 0 0,-1 0 16,0 0-16,1 0 0,-1 0 0,21 0 15,-20 0-15,20 0 0,-20 0 16,20 0-16,1 0 0,-22 0 15,0-22-15,1 22 0,-1 0 0,0-21 16,-21 21-16,22-21 0,-22 21 0,0-21 16,-21 0-1,0 0-15,-21-1 16,0 1-16,0 21 0,-22 0 16,1-21-16,0 21 0,20 0 15,-20 0-15,0 0 0,-1 0 0,1-21 16,21 21-16,0 0 0,0 0 0,42 0 31,0 0-15,0 0-16,21 0 0,-20 0 15,20 0-15,-21 0 0,21 0 0,-20 0 16,-1 0-16,21 0 0,-21 0 16,-21 21-16,21 0 0,-21 0 0,0 1 15,0-1-15,0 0 0,0 0 0,0 0 16,0 0-16,-21 1 0,21-1 15,-21 21-15,0-21 0,0 0 0,0 1 16,-1-1-16,1 0 0,0 0 0,0 0 16,0 0-16,0-21 0,-1 22 15,1-22-15,0 0 0,0 0 16</inkml:trace>
  <inkml:trace contextRef="#ctx0" brushRef="#br0" timeOffset="109902.91">7070 9440 0,'0'0'0,"0"-42"16,0 21-16,0 0 16,0 0-1,0 42 1,0 0-1,0 21-15,-22-21 0,22 22 16,-21-1-16,21 0 0,0 1 0,0-1 16,-21 0-16,0 1 0,21-1 0,-21 0 15,21-20-15,-21 20 0,21-21 16,0 0-16,0 0 0,0 1 16,21-22-1,0 0-15,0-22 16,0 1-16,0 0 0,1 0 0,-1-21 15,0 20-15,0-20 0,0 21 0,0-21 16,1-1-16,-1 1 0,-21 21 0,21-22 16,0 22-16,-21 0 0,0 0 15,0 0-15,21 0 0,0 21 16,-21 21-16,0 0 16,0 0-16,22 0 15,-22 0-15,0 22 0,0-22 0,0 0 16,21 0-16,-21 22 0,0-22 0,0 0 15,0 0-15,0 0 16,21 0-16,0 1 0,0-22 16,0 0-16,1 0 0,-1 0 15,0 0-15,0 0 0,0-22 0,0 1 16,1 21-16,-1-21 0,0 0 16,0-21-16,0 20 0,0 1 0,1-21 15,-1 21-15,-21-22 0,0 22 0,0-21 16,21 21-16,-21-22 0,21 22 15,-21 0-15,0 0 0,0 0 16,0 42 15,21-21-31,-21 21 0,0 0 16,0 0-16,21 1 0,-21-1 0,0 0 16,0 0-16,0 21 0,0-20 15,22-1-15,-22 0 0,21 21 0,-21-21 16,21-21-16,0 22 0,-21-1 0,21 0 15,0-21-15,1 0 0,-1 0 0,0 0 16,21 0-16,-21 0 0,1 0 16,-1 0-16,21-21 0,-21 21 0,0-21 15,1-1-15,20 1 0,-21 0 0,0 0 16,0-21-16,-21 20 0,22 1 16,-22 0-16,0-21 0,21 21 15,-21-1-15,0-20 0,0 21 0,0 0 16,0 0-16,0-1 0,-21 1 0,-1 21 15,1 0-15,0 0 16,0 0-16,21 21 16,-21 1-16,0-1 0,21 21 0,-22-21 15,22 0-15,0 22 0,0-22 16,0 21-16,0-21 0,0 22 0,0-22 16,0 0-16,22 0 0,-1 0 0,0 1 15,0-1-15,0-21 0,22 0 0,-22 0 16,21 0-16,0 0 0,1 0 15,20 0-15,-20 0 0,20-21 16</inkml:trace>
  <inkml:trace contextRef="#ctx0" brushRef="#br0" timeOffset="110195.58">9821 9292 0,'0'0'16,"0"-21"-16,0-85 15,-21 85-15,0 0 16,0 21-16,0 0 16,-1 0-16,1 0 0,0 0 15,-21 0-15,21 0 0,-1 21 0,1 0 16,0 0-16,0 1 0,0-1 16,0 21-16,21-21 0,-22 0 0,22 22 15,-21-22-15,21 21 0,-21-21 0,21 22 16,0-22-16,0 0 0,0 21 0,0-20 15,21-1-15,0 0 0,1-21 16,20 21-16,0-21 0,1 0 0,-1 0 16,0 0-16,22 0 0,-1 0 0,1-21 15,-1 21-15,1-21 0</inkml:trace>
  <inkml:trace contextRef="#ctx0" brushRef="#br0" timeOffset="111071.35">10731 9313 0,'0'0'0,"0"-42"0,-21-64 16,0 85-16,0 0 16,0 21-16,0-21 0,-22 21 0,22 0 15,0 0-15,0 0 0,-22 0 16,22 21-16,0 0 0,-21 0 0,21 0 16,-1 1-16,-20 20 0,21-21 0,0 21 15,0-20-15,-1 20 0,1-21 0,21 21 16,0-20-16,0 20 0,0-21 15,0 0-15,0 0 0,21 1 16,1-1-16,-1-21 0,21 0 0,-21 0 16,0 0-16,22 0 0,-22 0 0,21 0 15,-21-21-15,22-1 0,-22 22 16,21-21-16,-21 0 0,1 0 0,-1 0 16,0 0-16,0-22 0,0 22 0,-21 0 15,21-21-15,-21 20 0,0-20 16,0 21-16,0 0 0,0 0 0,0-1 15,0 44 1,0-1 0,-21 0-16,21 0 15,0 0-15,-21 0 0,21 1 0,0 20 16,0-21-16,0 0 0,0 0 0,0 1 16,21-1-16,0 0 0,1-21 15,-1 21-15,0-21 0,21 0 0,-21 0 16,22 0-16,-1 0 0,-21 0 0,22 0 15,-22 0-15,21-21 0,-21 0 0,22 21 16,-22-21-16,0-1 0,0 1 16,-21 0-16,21 0 0,-21 0 0,0 0 15,0-22-15,0 22 0,0 0 0,0-21 16,0 20-16,0 1 16,0 42-1,-21-21-15,21 22 16,-21-1-16,21 0 0,0 0 0,-21 21 15,0-20-15,21-1 0,-22 0 16,22 0-16,-21 21 0,21-20 0,-21-1 16,21 0-16,-21 0 0,21 0 0,0 0 15,-21-21-15,21 22 16,0-44 0,0 1-1,0 0-15,0 0 0,0 0 16,21 0-16,0-1 0,0-20 15,0 21-15,1-21 0,20-1 16,-21 1-16,21 0 0,1-1 0,-1 22 16,0-21-16,1-1 0,-1 22 0,0 0 15,1 0-15,-22 21 0,21 0 16,-21 0-16,1 21 0,-1 21 0,0-20 16,-21-1-16,0 21 0,0 0 0,0-20 15,0 20-15,0 0 0,0-21 0,0 22 16,0-22-16,-21 0 0,21 0 15,0 22-15,-21-43 0,21 21 0,-22 0 16,1-21-16,21-21 31</inkml:trace>
  <inkml:trace contextRef="#ctx0" brushRef="#br0" timeOffset="112782.9">13779 9208 0,'-21'0'16,"42"0"-16,-42 21 0,0-21 0,0 0 16,21 21-16,21-42 31,0 21-31,0-21 0,1 21 16,-1-22-16,-21 1 0,21 21 0,-21-21 15,21 0-15,-21 0 0,0 0 16,0-1-16,0-20 0,0 21 0,0 0 15,-42-22-15,21 22 0,-1-21 16,1 21-16,-21 0 0,0-1 16,20 22-16,-20 0 0,0 0 0,21 0 15,-22 0-15,1 22 0,0 20 0,20-21 16,-20 21-16,21 1 0,-21-1 16,20 22-16,-20-22 0,21 0 0,0 22 15,0-22-15,-1 0 0,22 1 0,0-22 16,0 21-16,0-21 0,22 1 0,-1-1 15,0 0-15,0-21 0,21 0 16,1 0-16,-1 0 0,0 0 0,1 0 16,-1-21-16,-21 0 0,22-1 15,-1 1-15,0 0 0,-21 0 0,22 0 16,-22 0-16,0-22 0,0 22 16,0-21-16,-21-1 0,0 22 0,0-21 15,0 0-15,0 20 0,0 1 0,0-21 16,0 21-16,0 42 15,0 21 1,0-21-16,0 1 0,-21 20 16,21-21-16,0 21 0,0-20 0,0 20 15,0-21-15,0 0 0,0 0 16,0 1-16,0-1 0,21 0 0,1 0 16,-1-21-16,0 0 0,0 0 15,21 0-15,-20 0 0,20 0 0,0 0 16,1 0-16,-1 0 0,0-21 15,-21 0-15,22 0 0,-1-1 0,-21 1 16,22 0-16,-22-21 0,0 21 0,0-22 16,0 22-16,-21-21 0,0-1 15,0 22-15,21-21 0,-21 21 0,0 0 16,0-1-16,0 1 0,0 42 31,-21 1-31,21-1 0,0 0 0,0 0 16,-21 21-16,21-20 0,-21 20 0,21-21 15,0 21-15,0-20 0,0 20 16,0-21-16,0 0 0,0 0 16,0 1-16,0-1 0,21-21 0,0 21 15,0-21-15,1 0 0,-1 0 16,0 0-16,0 0 0,21 0 0,-20-21 16,-1 21-16,0-21 0,0-1 15,0 1-15,0 0 0,-21 0 0,22 0 16,-1 0-16,0-22 0,-21 22 0,21-21 15,-21 21-15,0-22 0,21 22 0,-21 0 16,0 0-16,0 0 0,0 42 31,0 0-31,0 0 0,0 0 0,0 0 16,0 1-16,-21-1 16,21 21-16,0-21 0,0 0 0,-21 1 15,21-1-15,0 0 0,0 0 0,0 0 16,0 0-16,0 1 0,21-22 0,0 21 15,0-21-15,1 0 0,-1 0 16,21 0-16,-21 0 0,22 0 0,-22 0 16,21 0-16,-21-21 0,22 21 0,-22-22 15,21 1-15,-21 0 0,22 0 0,-22 0 16,0 0-16,0-22 0,0 22 16,-21-21-16,21-1 0,-21 1 15,22-21-15,-22 20 0,0-20 0,21 20 16,-21 1-16,21 0 0,-21-1 15,21 1-15,-21 21 0,0 0 0,0 0 16,0 42 0,0 0-16,0 21 0,-21-21 15,0 22-15,0-1 0,21 0 16,0 1-16,-22-1 0,1 22 0,21-22 16,0 0-16,0-21 0,0 22 0,0-1 15,0-21-15,0 22 0,21-22 16,1 0-16,-1 0 0,0-21 0,0 21 15,21-21-15,-20 0 0,-1 0 16,0 0-16,21 0 0,-21 0 0,1 0 16,-1 0-16,0-21 0,21 0 15,-21 21-15,1-21 0,-1 0 0,0-1 16,0 1-16,-21 0 0,21-21 0,0 21 16,-21-22-16,22 22 0,-1 0 15,-21 0-15,0 0 0,0 42 31,0 0-31,0 0 0,0 0 0,0 0 16,0 22-16,-21-22 0,21 0 16,0 21-16,0-20 0,0-1 15,0 0-15,0 0 0,0 0 16,21-21-16,0 0 0,0 21 16,0-21-16,22 0 0,-22 0 0,0 0 15,21 0-15,-21 0 0,1-21 0,-1 21 16,21-21-16,-21 0 0,0 21 0,-21-21 15,22 0-15,-22-1 0,21-20 16,-21 21-16,0 0 0,0-22 0,0 1 16,-21 0-16,-1 21 0,1-22 0,0 22 15,0-21-15,0 21 0,0 21 16,-1 0-16,-20-22 0,21 22 0,0 0 16,-22 0-16,22 22 0,0-22 15,0 21-15,0 0 0,0-21 0,-1 21 16,22 0-16,-21-21 0,0 0 15,21 21-15,-21-21 0,0 0 16</inkml:trace>
  <inkml:trace contextRef="#ctx0" brushRef="#br0" timeOffset="113011.22">14986 8848 0,'0'0'0,"-21"0"16,42 0 0,0 0-16,0-21 15,22 21-15,-22 0 0,21 0 0,0-22 16,1 22-16,-1 0 0,0 0 16,1-21-16,20 21 0,-20 0 0,-1-21 15,0 21-15,1 0 0,-22-21 0,21 21 16,-21 0-16,22 0 0,-22-21 0</inkml:trace>
  <inkml:trace contextRef="#ctx0" brushRef="#br0" timeOffset="113903.9">16743 9038 0,'0'0'0,"-43"-106"32,43 85-32,-21 21 31,21 21-31,-21 1 16,21 20-16,0-21 0,0 21 15,0-20-15,0 20 0,0 0 16,0 1-16,-21-22 0,21 21 0,-21-21 0,21 0 15,0 1-15,0-1 16,0 0-16,0 0 0,-21-21 0,21 21 16,0-42 15,0 0-31,0 0 16,0 0-16,0-1 0,0 1 0,0 0 15,0 0-15,0-21 0,0-1 0,0 1 16,21 21-16,0-43 0,0 22 15,0 21-15,0-22 0,1 1 0,-1 21 16,0 0-16,21 0 0,-21 21 0,1 0 16,20 0-16,-21 21 0,0 0 15,22 0-15,-22 0 0,0 22 16,-21-22-16,21 21 0,-21-21 0,0 22 16,21-1-16,-21-21 0,0 21 0,0-20 15,0-1-15,0 0 0,0 0 16,0 0-16,-21 0 0,0 1 15,0-22-15,0 0 16,21-22 0,0 1-16,0 0 15,0 0-15,0-21 0,0 20 16,21 1-16,0-21 0,-21 0 16,42 20-16,-21-20 0,1 0 15,20-1-15,0 1 0,1 21 0,-1-21 16,0 20-16,1 22 0,-1 0 15,0 0-15,-21 0 0,22 0 0,-22 22 16,0-1-16,0 0 0,0 21 0,-21 1 16,0-22-16,0 21 0,0 0 0,0-20 15,0 20-15,0 0 0,0-21 16,0 1-16,0-1 0,-21 0 0,21 0 16,0 0-16,0 0 0,21-21 31,1 0-31,-1-21 15,0 21-15,0-21 0,0 0 16</inkml:trace>
  <inkml:trace contextRef="#ctx0" brushRef="#br0" timeOffset="114790.99">18224 8869 0,'0'0'0,"0"-21"0,0-22 15,0 22-15,0 0 0,0 0 16,0 0-16,0 0 0,-21 21 15,0 0-15,0 0 0,0 0 0,-22 21 16,22-21-16,-21 21 0,21 21 16,-22-21-16,22 22 0,-21-1 0,21 0 15,0 1-15,-1-1 0,-20 0 16,42 1-16,-21-1 0,0 0 0,21 1 16,0-22-16,0 0 0,0 0 15,0 0-15,0 1 0,21-1 0,0-21 16,0 0-16,0 0 0,1 0 0,-1 0 15,21 0-15,-21 0 0,0 0 0,22-21 16,-22-1-16,0 1 0,21 0 16,-20 0-16,-1 0 0,0-22 0,0 22 15,0-21-15,-21 0 0,0-1 0,21 1 16,-21 0-16,22-1 0,-22 1 16,0 0-16,21 20 0,-21 1 15,0 0-15,0 0 0,0 42 16,0 0-1,-21 0-15,21 1 0,-22 20 16,22-21-16,-21 21 0,21 1 0,0-1 16,0-21-16,0 22 0,0-1 0,0-21 15,0 21-15,0-20 0,43-1 16,-22 0-16,0 0 0,21-21 0,1 21 16,-22-21-16,21 0 0,0 0 0,1 0 15,-1 0-15,0 0 0,1-21 0,-22 21 16,21-21-16,-21 0 0,22 0 15,-22-1-15,0-20 0,21 21 16,-42-21-16,22-1 0,-1 1 0,0 0 16,-21-22-16,0 22 0,0-22 15,21 22-15,-21 0 0,0-22 0,0 22 16,0 21-16,21-22 0,-21 22 0,0 0 16,0 42-1,-21 0-15,21 0 16,-21 1-16,21 20 0,-21 0 0,21 1 15,0-1-15,0 0 0,0 1 0,0-1 16,0 0-16,0 22 0,0-43 16,0 21-16,0 1 0,0-22 15,0 21-15,21-21 0,0 0 0,0 1 16,0-22-16,-21 21 0,22-21 0,-1 0 16,0 0-16,0 0 0,0 0 15,0-21-15,1 21 0,20-22 0,-42 1 16,21 0-16,0 0 0,0 0 0,1 0 15,-22-22-15,0 22 0,21 0 16,-21-21-16,0 20 0,21 1 0,-21 0 16,0 42-1,0 0-15,-21-21 0,21 22 16,-21 20-16,21-21 0,-22 0 16,22 0-16,0 1 0,0-1 15,0 0-15,0 0 0,0 0 0,0 0 16,22-21 15,-1 0-31,0 0 0,-21-21 0</inkml:trace>
  <inkml:trace contextRef="#ctx0" brushRef="#br0" timeOffset="114983.21">19389 8721 0,'-43'-21'15,"86"42"-15,-86-64 0,22 43 16,0 0 0,0 0 31</inkml:trace>
  <inkml:trace contextRef="#ctx0" brushRef="#br0" timeOffset="115179.93">18373 8932 0,'0'0'0,"0"22"31,21-22-31,21 0 0,-21 0 16,0 0-16,22 0 0,-1 0 0,0 0 15,1 0-15,-1-22 0,0 22 0,22 0 16,-22-21-16,1 0 0,-1 21 16,0 0-16,1-21 0</inkml:trace>
  <inkml:trace contextRef="#ctx0" brushRef="#br0" timeOffset="115467.54">19939 8805 0,'0'0'16,"0"-21"-16,0-21 16,0 21-16,0 0 0,-21-1 15,0 22-15,-1 0 16,1 0-16,0 0 0,0 0 0,0 22 16,0-1-16,-1 0 0,1 0 0,-21 0 15,21 22-15,0-1 0,-1 0 16,22 1-16,0-1 0,-21-21 0,21 21 15,0 1-15,0-1 0,0-21 16,0 0-16,21 22 0,1-22 0,-1 0 16,21-21-16,-21 21 0,22-21 15,-1 0-15,0 0 0,1 0 0,-1 0 16,0 0-16,1 0 0,20 0 0,-21-21 16</inkml:trace>
  <inkml:trace contextRef="#ctx0" brushRef="#br0" timeOffset="116940.9">20659 8954 0,'0'0'0,"21"-43"0,0-63 32,0 85-32,-21 0 0,0 0 0,0 0 0,0 0 15,-21 21-15,0 0 16,0 0-16,-1 0 0,1 21 0,0 0 16,0 0-16,0 0 0,-22 22 15,22-22-15,0 21 0,0 0 0,0-20 16,21 20-16,0-21 0,0 21 0,0-20 15,0-1-15,0 0 0,0 0 16,0 0-16,21-21 0,0 21 16,0-21-16,0 0 0,1 0 0,-1 0 15,21 0-15,-21-21 0,0 21 0,1-21 16,-1 0-16,-21 0 0,21 0 16,0-1-16,-21 1 0,21 0 15,-21-21-15,21 21 0,-21-22 0,0 22 16,0 0-16,0-21 0,0 20 15,0 44 1,0-1 0,-21 0-16,21 21 0,-21-21 15,21 22-15,0-22 0,0 0 0,0 21 16,0-20-16,0-1 0,0 0 0,0 21 16,21-21-16,-21 1 0,21-1 15,1-21-15,-1 0 16,0 21-16,0-21 0,0 0 0,0 0 15,22 0-15,-22 0 0,0-21 0,0 0 0,0-1 16,1 22-16,-1-21 0,0-21 16,0 21-16,0-22 0,0 1 15,1 0-15,-1-22 0,0 22 0,0-22 16,0 22-16,0-21 0,1 20 0,-1 1 16,-21 0-16,0-1 0,21 22 15,-21 0-15,-21 21 16,0 21-16,-1 0 15,1 0-15,0 1 0,0 20 16,21 0-16,-21 1 0,0-1 0,21 0 16,0 1-16,0-1 0,0 0 0,0 1 15,0-1-15,0 0 0,0-21 16,0 22-16,0-22 0,0 0 16,21 0-16,0 0 0,0 1 0,0-22 15,0 0-15,1 0 0,-1 0 0,0 0 16,21 0-16,-21 0 0,1 0 0,-1-22 15,0 1-15,0 0 0,0 0 16,0 0-16,1-22 0,-1 22 0,-21-21 16,21-22-16,0 22 0,0-21 0,22 20 15,-22-20-15,0 20 0,0-20 16,0 21-16,-21 20 0,0-20 0,21 21 16,-21 0-16,-21 21 31,0 21-31,0 0 0,0 21 15,0-20-15,-1 20 0,1 0 0,21 1 16,0-1-16,-21 0 0,21 22 16,0-22-16,0 0 0,0 1 0,0-1 15,21 0-15,-21-20 0,21-1 0,1 21 16,-1-21-16,0-21 0,0 21 0,21-21 16,-20 0-16,-1 0 0,0 0 15,21 0-15,-21 0 0,1 0 0,-1-21 16,0 0-16,0 0 0,-21 0 0,21 0 15,0-1-15,1-20 16,-22 21-16,21-21 0,-21 20 0,21 1 16,-21 0-16,0 0 0,0 42 31,0 0-31,0 0 16,-21 1-16,21 20 0,0-21 0,0 0 15,0 0-15,0 1 0,0-1 16,0 0-16,21 0 0,0-21 15,0 0-15,0 0 0,1 0 16,-1 0-16,0 0 0,0 0 16,0 0-16,0-21 0,1 0 15,-1 0-15,-21-1 0,21-20 16,-21 21-16,0 0 0,21-22 16,-21 22-16,21-21 0,-21 21 0,0 0 15,0-1-15,-21 44 31,21-1-31,-21 21 16,0-21-16,21 22 0,-21-1 16,21-21-16,-22 43 0,22-22 0,-21 0 15,21 1-15,0 20 0,0-21 0,0 1 16,0 20-16,0 1 0,0-22 0,-21 22 16,21-1-16,0 1 15,-21-1-15,21-21 0,0 22 0,0-22 16,0 22-16,0-22 0,0 0 0,0-20 15,0 20-15,0-21 0,0 21 0,0-20 16,0-1-16,0 0 0,-21-21 31,0-21-31,-1 0 0,1-1 16,0 1-16,0 0 0,0-21 0,0 21 16,-22-22-16,22 1 0,-21-22 15,21 22-15,-1-21 0,1 20 16,0-20-16,21 20 0,0-20 0,0 21 15,0-1-15,0 22 0,0-21 0,21-1 16,0 22-16,1-21 0,20 21 16,-21-22-16,21 1 0,1 21 0,-1-21 15,22-1-15</inkml:trace>
  <inkml:trace contextRef="#ctx0" brushRef="#br0" timeOffset="117714.86">24066 8848 0,'0'0'15,"-21"0"-15,42-21 32,-21-1-17,22 22-15,-1-21 0,0 0 0,0 0 16,-21 0-16,21 0 0,-21-1 16,21 1-16,-21 0 0,0 0 15,0 0-15,0 0 0,0-1 0,-21 22 16,-21-21-16,21 21 0,0 0 15,-22 0-15,22 0 0,-21 0 0,-1 21 16,22 1-16,-21-1 0,0 0 0,-1 21 16,1-21-16,21 22 0,-22-1 15,22 0-15,0-20 0,0 20 0,21-21 16,0 21-16,0-20 0,0-1 0,21 0 16,0-21-16,22 21 0,-22-21 0,21 0 15,0 0-15,1 0 16,-1 0-16,0 0 0,1 0 0,-1-21 0,0 21 15,1-21-15,-22 0 0,21-1 16,-21 22-16,1-21 0,-22 0 16,0 0-16,21 0 0,-21 0 0,0-22 15,21 43-15,-21-21 0,0 0 0,0 42 32,0 0-32,0 0 0,0 1 15,0 20-15,0 0 0,0 1 0,0-1 16,0 0-16,0 22 0,0-22 0,0 22 15,0-22-15,-21 21 0,21 1 16,0-1-16,0 1 0,-21-1 0,21 22 16,-22-21-16,22-1 0,-21 1 15,0-1-15,0-21 0,0 22 0,0-22 16,-1-21-16,1 22 0,0-22 0,0 0 16,0 0-16,0-21 0,-1 0 15,1 0-15,0-21 0,0 0 16,0 0-16,0 0 0,-22-1 0,22-20 15,0 0-15,-21-1 0,20-20 0,1 21 16,0-22-16,0 1 0,21-1 16,0 1-16,0 20 0,0-20 0,0-1 15,21 1-15,21 20 0,-20-20 0,20 21 16,-21-22-16,21 22 0,1-1 0</inkml:trace>
  <inkml:trace contextRef="#ctx0" brushRef="#br0" timeOffset="119671.86">24384 8827 0,'0'0'0,"0"-22"0,21 1 15,0 0-15,-21 0 16,21 21-16,1-21 0,-1 0 0,-21-1 16,21 1-16,0 0 0,-21 0 0,21 21 15,-21-21-15,0 0 0,0-1 16,-21 22-1,0 0-15,0 0 0,0 0 0,-1 0 16,1 22-16,0-1 16,0 0-16,-21 0 0,42 0 0,-22 22 15,1-22-15,21 0 0,-21 21 0,21-21 16,0 1-16,0-1 0,0 21 0,21-42 16,0 21-16,1 0 0,-1-21 15,0 0-15,21 0 0,-21 0 0,22 0 16,-1 0-16,-21 0 0,22 0 0,-1-21 15,0 21-15,1-21 0,-1 0 16,0-21-16,1 20 0,-22 1 0,0-21 16,0 21-16,0-22 0,0 22 15,-21-21-15,0 21 0,0 0 16,0-1-16,0 44 31,0-1-31,-21 0 0,21 0 0,-21 0 16,21 22-16,0-22 0,-21 21 15,21-21-15,-21 0 0,21 1 0,-21-1 16,21 0-16,0 0 0,0 0 0,0 0 16,-22-21-1,22-21 1,0 0-16,0-21 16,0 21-16,0-1 15,22 1-15,-1-21 0,0 21 16,0-22-16,0 22 0,0-21 0,22 21 15,-22-22-15,21 22 0,-21 0 0,22 0 16,-22 21-16,0 0 0,0 0 16,0 0-16,1 0 0,-1 0 0,-21 21 15,21-21-15,-21 21 0,0 0 0,0 22 16,0-22-16,0 0 0,0 0 16,0 0-16,0 22 0,0-22 0,0 0 15,0 0-15,0 0 0,0 1 0,0-1 16,0 0-16,21 0 15,0-21-15,0 0 0,1 0 0,20 0 16,-21 0-16,0 0 0,22 0 0,-22 0 16,21 0-16,-21-21 0,22 0 0,-22 21 15,21-21-15,-21-1 0,0-20 16,1 21-16,-1 0 0,0 0 0,-21-22 16,0 22-16,0 0 0,0-21 0,0 20 15,0 1-15,0 0 16,-21 21-16,0 0 0,-1 0 15,1 0-15,0 0 0,0 21 0,0 0 16,0 1-16,-1-1 0,22 0 0,0 0 16,-21 21-16,21-20 15,0 20-15,0-21 0,0 21 0,0-20 16,0-1-16,0 0 0,0 0 0,21 0 16,-21 0-16,22-21 0,-1 0 15,0 22-15,0-22 0,0 0 0,22 0 16,-22 0-16,0 0 0,21-22 0,-21 1 15,1 21-15,20-21 0,-21 0 0,0 0 16,0 0-16,1-22 0,-1 22 16,0 0-16,0-21 0,-21 20 0,21 1 15,0 0-15,-21 0 0,0 0 0,0 42 32,0 0-17,0 0-15,0 0 16,0 22-16,0-22 0,0 0 0,0 0 15,0 0-15,22 1 0,-1 20 16,0-21-16,0-21 0,0 21 0,0 0 16,22-21-16,-22 22 0,21-22 0,1 0 15,-1 0-15,0 0 0,-21 0 16,22 0-16,-1 0 0,-21 0 0,22-22 16,-22 22-16,0-21 0,0 0 0,0-21 15,-21 21-15,21-22 0,1 22 0,-22-21 16,0-1-16,0 1 15,0 21-15,0-21 0,0 20 0,0 1 16,0 0-16,-22 0 0,1 21 0,0 0 16,0 0-16,0 0 0,0 0 15,-1 0-15,1 21 0,-21 0 0,21 0 16,0 1-16,-1 20 0,1-21 0,0 21 16,0-20-16,0 20 0,21 0 15,0-21-15,0 22 0,0-22 0,0 0 16,0 0-16,0 0 0,21 1 0,0-22 15,0 0-15,0 0 0,1 0 16,-1 0-16,0 0 0,0 0 16,0-22-16,0 1 0,1 0 15,-1 0-15,0 0 0,0-22 16,-21 22-16,21 0 0,-21-21 16,21 21-16,-21-1 0,0 1 0,0 0 15,22 0-15,-22 42 16,0 0-1,-22 0-15,22 1 0,-21-1 16,21 21-16,0-21 0,0 22 0,0-22 16,0 21-16,0-21 0,0 0 0,21 1 15,1-1-15,-1 0 0,0 0 16,21-21-16,-21 0 0,1 21 0,-1-21 16,21 0-16,-21 0 0,0 0 15,1-21-15,-1 21 0,0-21 0,0 0 16,0 0-16,0-1 0,1-20 15,-22 21-15,21-21 0,0-1 0,0 1 16,0-22-16,0 22 0,-21 0 0,22-22 16,-1 22-16,0 0 0,0-1 15,-21 1-15,0 21 0,0 0 0,0-1 16,21 1-16,-21 42 16,-21 1-16,0-1 15,0 0-15,0 21 0,-1-21 0,22 22 16,-21-22-16,0 21 0,0 1 15,21-1-15,0-21 0,0 21 0,0 1 16,0-1-16,0-21 0,0 22 16,21-22-16,0 21 0,0-21 0,1 0 15,20 1-15,-21-22 0,0 0 16,0 0-16,1 0 0,20 0 0,-21 0 16,0 0-16,0 0 0,22-22 0,-22 1 15,0 21-15,0-21 0,0-21 0,1 21 16,-22-1-16,0-20 0,21 21 15,-21 0-15,0-22 0,0 22 0,0 0 16,-21 21 0,-1 21-1,1 0-15,0 1 0,21 20 16,0-21-16,0 0 0,0 0 0,-21 1 16,21-1-16,0 0 0,0 0 15,0 0-15,0 0 0,21-21 16,0 0-16,0 0 0,1 0 15,-1 0-15,0 0 16,0-21-16,0 0 0,0 0 16</inkml:trace>
  <inkml:trace contextRef="#ctx0" brushRef="#br0" timeOffset="119927.15">26755 8467 0,'0'0'0,"63"21"31,-21-21-31,-20 0 0,20 0 16,0 0-16,22 0 0,-22 0 0,0 0 15,1 21-15,-1-21 0,0 0 0,-20 0 16,20 0-16,-21 0 0,0 0 0,0 0 15,1 0 1,-1 0-16,0 0 0,0-21 0,0 0 16,0 21-16,1-21 0</inkml:trace>
  <inkml:trace contextRef="#ctx0" brushRef="#br0" timeOffset="121010.9">29485 8742 0,'42'0'16,"-84"0"-16,106 0 0,-43 0 0,0 0 0,0-21 15,0 21-15,0-21 0,1 21 16,-22-22-16,0 1 0,21 0 0,-21 0 16,0 0-1,0 0-15,0-1 0,-21-20 0,-1 21 16,1 0-16,0 0 0,0 21 0,-21-22 15,20 22-15,-20 0 0,21 0 16,-21 0-16,20 22 0,-20-1 0,21 0 16,-21 0-16,20 0 0,-20 22 0,21-22 15,0 21-15,0-21 0,21 22 16,-22-22-16,22 21 0,0-21 0,0 0 16,0 22-16,43-22 0,-22 0 0,0-21 15,0 21-15,22-21 0,-22 0 16,21 0-16,0 0 0,1 0 15,-1 0-15,0 0 0,1-21 0,-1 21 16,-21-21-16,22-21 0,-22 20 16,21 1-16,-21-21 0,0 21 0,1-22 15,-1 1-15,0 0 0,0-1 0,0-20 16,-21 21-16,21-22 0,1 1 16,-22-1-16,0 1 0,21-1 0,-21 22 15,0-1-15,0 1 0,0 21 16,0 0-16,-21 42 15,-1 0-15,1 21 0,0 1 16,0-1-16,0 0 0,0 22 16,-1-22-16,22 22 0,0-22 15,-21 22-15,21-22 0,0 0 0,0 1 16,0-22-16,0 21 0,0-21 16,0 22-16,21-22 0,1 0 0,-1 0 15,0 0-15,0-21 0,0 0 0,0 0 16,1 0-16,-1 0 0,21 0 15,-21 0-15,22-21 0,-22 0 0,21 0 16,-21 0-16,22-1 0,-22 1 0,0 0 16,21 0-16,-21-21 0,-21 20 15,22 1-15,-22 0 0,0 0 0,0 0 16,-22 42 0,1-21-1,21 21-15,-21 0 0,0 0 16,0 1-16,21-1 0,-21 0 15,21 0-15,0 0 0,0 0 16,0 1-16,0-1 0,0 0 0,0 0 16,21-21-16,0 0 15,0 21-15,0-21 0,0 0 0,1 0 16,-1 0-16,0 0 0,21 0 0,-21 0 16,1-21-16,-1 21 0,0-21 15,0 0-15,0 0 0,-21-1 0,0-20 16,0 21-16,0 0 0,0-22 0,0 22 15,0-21-15,0 21 16,0 0-16,-21-1 0,0 22 16,0 0-16,-22 0 0,22 0 0,0 0 15,0 0-15,-21 22 0,20-1 16,1-21-16,-21 21 0,21 0 0,0 0 16,21 0-16,0 1 0,0-1 0,0 0 15,0 0-15,21-21 16,0 0-16,0 21 0,21-21 0</inkml:trace>
  <inkml:trace contextRef="#ctx0" brushRef="#br0" timeOffset="122935.97">30903 8446 0,'0'0'0,"0"-22"0,0 1 0,-21 21 16,0 0-16,0 0 0,0 0 15,-1 21-15,1 1 0,0-1 16,0 0-16,0 0 0,0 0 0,21 22 16,0-22-16,0 0 0,0 0 15,0 0-15,0 22 0,0-22 0,0 0 16,0 0-16,0 0 0,21 0 16,0-21-16,0 22 0,0-22 15,22 0-15,-22 0 0,0 0 0,21 0 16,-21 0-16,22 0 0,-22-22 0,0 1 15,0 21-15,0-21 0,1 0 16,-1 0-16,0-22 0,0 22 0,0 0 16,-21-21-16,21 21 0,-21-1 15,22 1-15,-22 0 0,0 0 0,-22 21 32,1 21-32,0 0 15,0 0-15,21 22 0,0-22 0,-21 0 16,21 0-16,0 22 0,0-22 15,0 0-15,0 0 0,0 0 16,0 0-16,21-21 0,0 22 0,21-1 16,-20-21-16,20 0 0,-21 0 15,0 0-15,22 0 0,-22 0 0,0 0 16,0-21-16,0 21 0,0-22 16,1 1-16,-1 0 0,-21 0 0,21 0 15,0 0-15,-21-1 0,21-20 0,-21 21 16,21 0-16,-21 0 0,22-1 15,-44 22 17,1 22-32,0-1 0,0 0 0,21 0 15,0 0-15,-21 0 0,21 22 16,0-22-16,0 0 0,0 0 16,0 0-16,0 1 0,21-22 0,0 21 15,0-21-15,0 0 0,1 0 16,20 0-16,-21 0 0,0 0 0,0 0 15,1 0-15,-1 0 0,0-21 0,-21-1 16,21 1-16,0 0 16,-21 0-16,0-21 0,0 20 0,21 1 15,1 0-15,-22 0 0,0 0 16,0 0-16,0 42 31,-22 0-15,1 0-16,0 0 0,21 0 15,-21 1-15,0-1 16,21 0-16,-21-21 0,21 21 0,0 0 16,0 0-16,-22-21 15,22-21 17,0 0-32,22 0 15,-1 0-15,0 0 16,0-1-16,0 1 0,-21 0 15,21 0-15,1 0 0,-1 21 16,0-21-16,0-1 0,0 22 0,0 0 16,1 0-16,-1 0 0,0 0 15,0 0-15,0 0 0,-21 22 0,0-1 16,0 0-16,0 0 16,0 0-16,0 0 0,0 22 0,-21-22 15,21 0-15,-21 0 0,21 0 16,-21 1-16,21-1 0,-21-21 15,21 21-15,0-42 47,0 0-47,21-1 16,0 1-16,-21 0 0,21 0 0,0 0 16,0 0-16,1-22 0,20 22 15,0 0-15,-21 0 0,22 0 0,-1-1 16,0 1-16,-20 0 0,20 21 15,-21 0-15,0 0 0,22 0 0,-43 21 16,0 0 0,0 1-16,0-1 0,0 0 0,0 0 15,-22 0-15,1 0 0,21 1 0,-21-1 16,21 0-16,0 0 0,0 0 16,0 0-16,0 1 0,21-1 0,0-21 15,1 21-15,-1-21 16,0 0-16,0 0 0,21 0 0,-20 0 15,-1 0-15,21 0 0,-21 0 16,0-21-16,1 0 0,-1-1 0,-21 1 16,21 0-16,0 0 0,-21 0 15,21-22-15,-21 22 0,21 0 0,-21-21 16,0 21-16,0-1 0,-21 44 47,0-1-47,21 0 0,-21 0 15,0 0-15,0 0 0,-1 1 16,22-1-16,0 21 0,-21-42 0,21 21 16,0 0-16,0 1 0,0-1 15,21-21 1,1-21 0,-1-1-16,0 1 0,0 0 15,0 0-15,-21 0 16,21 0-16,1-22 0,-1 22 0,-21 0 15,21 0-15,0 0 0,0-1 16,-21 1-16,0 0 0,0 42 31,0 0-31,0 1 16,0-1-16,0 0 0,0 0 16,0 0-16,0 0 0,0 1 15,0 20-15,0-21 0,21-21 0,1 21 16,-1 0-16,0-21 0,0 0 15,0 0-15,0 0 0,1 0 0,-1 0 16,0 0-16,0 0 0,0 0 16,-21-21-16,21 0 0,-21 0 0,22 0 15,-22 0-15,0-22 0,21 22 16,0-21-16,-21-1 0,21 1 16,0 0-16,0-1 0,-21 1 15,22 0-15,-1-1 0,0 1 0,-21 21 16,0 0-16,0 0 0,0-1 15,0 44 1,-21-22-16,0 42 16,-1-21-16,1 0 0,0 22 15,0-22-15,21 21 0,-21 0 0,0-20 16,21 20-16,-22 0 0,22-21 16,0 22-16,0-22 0,0 0 0,0 21 15,0-20-15,0-1 0,0 0 16,0 0-16,22-21 0,-22 21 0,21-21 15,0 0-15,0 0 16,0 0 0,0 0-16,-21-21 15</inkml:trace>
  <inkml:trace contextRef="#ctx0" brushRef="#br0" timeOffset="123139.83">32829 8446 0,'0'0'16,"-21"0"-16,0 0 16,42-22-16,0 22 15,22 0-15,-22 0 0,21 0 16,1 0-16,-1 0 0,0-21 16,22 21-16,-22 0 0,0-21 0,22 21 15,-22 0-15,1 0 0,-22 0 16,0 0-16,0 0 0</inkml:trace>
  <inkml:trace contextRef="#ctx0" brushRef="#br0" timeOffset="124678.97">8255 11705 0,'21'-21'78,"0"0"-78,22 21 0,-22-42 16,21 20-16,-21 1 16,22-21-16,-1 0 0,0-1 0,1 1 15,20-22-15,-21 22 0,1-21 0,-1 20 0,-21-20 16,22 20-16,-22 1 0,0-21 15,-21 20-15,0 22 0,0-21 16,0-1-16,0 1 0,-21 21 0,0 0 16,-1 0-16,1 21 0,0 0 15,0 0-15,0 0 0,0 0 0,-1 0 16,1 21-16,0 21 0,0 0 0,21 1 16,0-1-16,-21 22 0,21-1 15,-21 1-15,21 20 0,0 1 0,0 0 16,0-1-16,0 22 0,0-21 15,0-1-15,-22 1 0,22 0 0,0-1 16,0-20-16,0 21 0,0-22 0,0-21 16,0 22-16,22-22 0,-22 1 15,0-22-15,21 21 0,-21-21 16,21-21-16,-21 21 0,0 1 0,21-22 16,0 0-16,0 0 0,1 0 0,-1-22 15,0 1-15,0 21 0,0-21 16,0 0-16,22-21 0,-22 20 0,0-20 15,0 0-15,22 21 0,-22-22 0,-21-20 16,0 20-16,0 1 0,0-21 16,0 20-16,0-20 0,-21 20 0,-1 1 15,1-21-15,-21 20 0,0 1 0,-1 0 16,22-1-16,-21 22 16,-1 0-16,1 0 0,21 0 0,-21-1 15,20 22-15,1 0 0,64 0 31,-22 0-15,0 0-16,21 0 0,1 0 0,-1 0 16,21-21-16,-20 0 0,-1 21 15,22-21-15,-22 0 0,0 0 0,1-22 16,-1 22-16,0 0 0,1-21 16,-1 20-16,-21-20 0,21 21 0,-20 0 15,-1 0-15,-21-1 0,0 1 0,0 42 47,-21 1-47,21-1 0,0 0 0,-22 21 16,22-21-16,-21 22 0,21-22 0,0 21 15,0 1-15,0-22 0,0 0 16,0 0-16,0 21 0,21-42 0,1 22 16,-1-1-16,0-21 0,0 0 0,0 0 15,0 0-15,1 0 0,20 0 16,-21 0-16,0-21 0,22-1 0,-22 1 15,0 0-15,0 0 0,0 0 0,-21 0 16,21-1-16,-21-20 0,0 21 16,0-21-16,-21 20 0,0-20 15,0 21-15,0 0 0,0 0 0,-22-1 16,22 22-16,0 0 0,0 0 16,-22 0-16,22 0 0,0 0 0,0 0 15,21 22-15,-21-1 0,21 0 16,0 0-16,0 0 15,21-21-15,0 21 16,0-21-16,0 0 0,22 0 0,-22 0 16,21 0-16</inkml:trace>
  <inkml:trace contextRef="#ctx0" brushRef="#br0" timeOffset="125036.48">9842 11155 0,'0'0'0,"0"-21"0,0 0 0,0-1 15,22 1-15,-1 21 16,-21-21-16,21 0 0,21 21 16,-21 0-16,1-21 0,-1 21 0,21 0 15,-21 0-15,0 0 0,1 0 0,-1 0 16,0 21-16,0 0 0,-21 0 16,0 0-16,21 22 0,-21-22 0,0 0 15,0 21-15,0-20 0,0 20 0,0-21 16,0 0-16,-21 0 0,21 1 15,0-1-15,-21-21 0,21 21 16,-21-21-16,0 0 0,21-21 31,0 0-31,0-1 16,0 1-16,0 0 0,0 0 0,0 0 16,0-22-16,21 22 0,-21 0 15,21-21-15,0 21 0,-21-1 0,21 1 16,0 0-16,1 0 0,-1 0 0,-21 0 15,21 21-15,0-22 0,0 1 0</inkml:trace>
  <inkml:trace contextRef="#ctx0" brushRef="#br0" timeOffset="125475.48">12382 10859 0,'-21'-22'16,"42"44"-16,-63-65 0,21 22 0,0 0 0,0 0 0,-22-22 15,22 1 1,0 21-16,0 0 0,0 21 0,-1-21 0,1-1 15,0 22-15,0 0 0,0 0 0,0 0 16,-1 22-16,22-1 0,-21 21 16,21-21-16,0 22 0,0-1 0,0 21 15,0-20-15,0 20 0,0 1 0,0-1 16,0 22-16,21-22 0,-21 1 0,0 21 16,0-22-16,0 1 0,0 20 15,0-20-15,0-22 0,0 22 0,0-1 16,0-21-16,0 1 0,0 20 0,0-20 15,0-22-15,0 21 0,-21-21 16,21 0-16,0-42 31,0 0-31,0 0 0,0 0 0,0-22 16,0 22-16,0-21 0,21 0 0,-21-22 16,0 22-16</inkml:trace>
  <inkml:trace contextRef="#ctx0" brushRef="#br0" timeOffset="125759.85">11959 11324 0,'42'275'0,"-84"-550"0,42 212 0,-21-1 0,21 1 15,-21-1-15,0 22 0,21-22 16,-22 22-16,22 0 0,0-1 0,0 1 16,0 21-16,22-21 0,-1 20 15,0-20-15,21 21 0,1 0 16,-1 0-16,0 21 0,1 0 0,-1 0 16,21 0-16,-20 0 0,-1 0 0,0 21 15,-20 0-15,20 0 0,-21 21 16,-21-20-16,0 20 0,0-21 0,0 21 15,0-20-15,-21 20 0,0-21 0,0 21 16,-1-20-16,-20-1 0,0 0 0,21 0 16,-22 0-16,22 0 0,0-21 15,0 22-15,0-22 0,21-22 32,21 1-17,0 21-15,0-21 0,0 0 0,0 0 16,1 0-16,20-1 0,-21 1 0</inkml:trace>
  <inkml:trace contextRef="#ctx0" brushRef="#br0" timeOffset="126159.82">12763 10668 0,'0'0'0,"22"-21"0,-22 0 32,-22 21-32,1 21 15,0 0-15,21 0 0,0 0 0,-21 1 16,21-1-16,-21 21 0,21-21 0,-21 0 15,21 22-15,0-22 16,0 0-16,0 0 0,0 0 0,0 1 16,0-1-16,0 0 0,0 0 0,0 0 15,21-21-15,0 21 16,0-21-16,0 0 0,22 0 0,-22 0 16,21-21-16,-21 21 0,22-21 0,-1 0 15,-21 0-15,21 0 0,-20-1 0,20-20 16,-21 21-16,0-21 0,-21 20 15,0-20-15,0 0 0,0-1 0,0 1 16,-21 0-16,0 21 0,-21-22 0,20 22 16,-20 21-16,21-21 15,-21 21-15,-1 0 0,22 0 0,-21 21 16,21 0-16,-1 0 0,1 1 0,0-1 16,0 21-16,21-21 0,0 0 15,0 22-15,0-22 0,0 0 0,0 0 16,0 0-16,21-21 0,0 22 0,0-22 15,22 0-15,-22 0 0,21 0 0,-21 0 16</inkml:trace>
  <inkml:trace contextRef="#ctx0" brushRef="#br0" timeOffset="126519.41">13525 10605 0,'0'0'0,"0"-22"16,-21 22-16,0 0 0,0 0 15,0 0-15,0 0 0,-1 22 16,-20-22-16,21 21 0,0 0 0,0-21 16,21 21-16,0 0 0,0 0 15,0 1-15,21-1 0,0-21 16,0 21-16,0 0 0,0-21 16,1 21-16,-1 0 0,21 1 0,-21-1 15,0 0-15,-21 0 0,22 0 16,-22 0-16,0 1 15,0-1-15,-22 0 16,1-21-16,0 21 0,0-21 0,0 0 16,-22 0-16,1 21 0,21-21 0,-21 0 15,-1 0-15,22 0 0,-21 0 0,21 0 16,-1-21-16,1 21 0,0-21 16,21 0-16,0 0 0,0-1 15,0 1-15,21 0 0,0 0 16,1 0-16,-1 0 0,21-1 15,-21 1-15</inkml:trace>
  <inkml:trace contextRef="#ctx0" brushRef="#br0" timeOffset="126771.69">13822 10308 0,'0'0'0,"63"-42"15,-63 63 1,-21 0-1,0 22-15,21-22 0,-21 21 16,0 0-16,21 22 0,-22-22 0,1 1 16,21-1-16,-21 21 0,21-20 0,-21-1 15,21 0-15,-21-20 0,21 20 16,0-21-16,0 21 0,0-20 0,0-1 16,21-21-16,0 21 0,0-21 0,0 21 15,1-21-15,-1 0 0,0 0 16,0 0-16,0-21 0,22 0 15,-22 21-15,0-21 0</inkml:trace>
  <inkml:trace contextRef="#ctx0" brushRef="#br0" timeOffset="126948">13758 10689 0,'0'0'15,"-21"0"-15,0 0 16,0 0-16,42-21 31,0 21-31,0 0 0,0-21 0,22 21 16,-22-21-16,21 21 0,1-21 0,-1 21 15,0-22-15,1 1 0,20 21 0</inkml:trace>
  <inkml:trace contextRef="#ctx0" brushRef="#br0" timeOffset="127569.19">14520 10605 0,'0'0'16,"0"21"-16,-63 42 16,42-42-16,21 1 0,-22-1 15,22 0-15,-21 0 0,21 0 16,0 0-16,-21 1 0,21-1 16,-21 0-16,21 0 0,0 0 15,0-42 16,0 0-15,0 0-16,0 0 0,0-1 0,21 1 16,-21-21-16,21 21 0,0-22 15,-21 22-15,22-21 0,-1 0 0,0 20 16,0-20-16,0 21 0,0 0 16,1 0-16,-1 21 0,0 0 15,0 0-15,0 0 0,0 0 16,1 21-16,-1 21 0,-21-21 0,21 22 15,0-22-15,-21 21 0,0-21 0,0 22 16,0-22-16,0 0 0,0 21 16,0-21-16,0 1 0,0-1 0,0 0 15,0 0-15,-21 0 0,0-21 16,0 0 0,21-21-1,0 0 1,0 0-16,21 0 0,0-1 15,0 1-15,0-21 0,0 0 16,22 20-16,-22-20 0,21 0 0,1 21 16,-1-1-16,0 1 0,-21 0 0,22 0 15,-22 21-15,21 0 0,-21 0 16,1 21-16,-1 0 0,-21 0 0,0 1 16,0-1-16,0 0 0,0 21 0,0-21 15,0 1-15,0 20 0,0-21 16,0 0-16,-21 22 0,21-22 0,0 0 15,-22 0-15,22 0 0,-21 0 16,42-21 15,1 0-31,-1 0 0</inkml:trace>
  <inkml:trace contextRef="#ctx0" brushRef="#br0" timeOffset="128440.35">15811 10541 0,'0'0'0,"22"-21"0,-22-43 32,-22 43-32,1 21 15,0 0-15,0 0 0,0 21 16,0-21-16,-1 22 0,1-1 16,0 0-16,0 21 0,0-21 15,0 1-15,-1 20 0,-20-21 0,42 21 16,-21-20-16,0 20 0,21-21 0,0 0 15,0 0-15,0 1 0,0-1 16,21 0-16,0-21 0,0 21 16,0-21-16,1 0 0,-1 0 0,0 0 15,0 0-15,0-21 0,0 21 16,1-21-16,-1 0 0,0 21 0,0-22 16,-21 1-16,0 0 0,21 0 0,-21 0 15,21-22-15,-21 22 0,0 0 0,0 0 16,0 0-16,0 0 0,0-1 15,0 44 17,0-1-32,0 0 0,-21 0 15,21 0-15,0 22 0,0-22 0,0 0 16,0 0-16,0 0 0,0 0 0,0 1 16,0-1-16,21 0 0,1-21 0,-1 0 15,0 21-15,0-21 0,0 0 16,0 0-16,22 0 0,-22 0 0,0 0 15,0-21-15,0 0 0,1 21 0,-1-21 16,0-1-16,-21 1 0,21 0 16,-21 0-16,21-21 0,-21 20 0,0-20 15,21 21-15,-21-21 0,22 20 16,-22 1-16,0 0 0,0 0 0,0 42 31,0 0-31,0 0 16,0 1-16,0-1 0,-22 21 0,22-21 15,-21 0-15,21 22 0,0-22 16,0 0-16,0 0 0,0 0 0,0 1 16,0-1-16,0 0 0,0 0 0,0 0 15,0 0-15,0-42 47,0 0-47,0 0 0,0 0 16,0-22-16,0 22 0,0-21 0,0 0 15,21 20-15,1-20 0,20 0 16,-21-1-16,21 1 0,-20 0 0,20 21 16,0-1-16,1 1 0,-1 0 0,-21 21 15,21 0-15,-20 0 0,-1 0 16,0 21-16,0 0 0,0 1 0,0-1 16,-21 0-16,0 21 0,0-21 0,0 22 15,0-22-15,0 21 0,0-21 16,0 1-16,0 20 0,0-21 0,0 0 15,-21 0-15,0 1 16,21-1-16,-21-21 16,0 0-16</inkml:trace>
  <inkml:trace contextRef="#ctx0" brushRef="#br0" timeOffset="129075.65">17526 10393 0,'0'0'0,"0"-21"0,0-22 16,0 22-16,0 0 15,0 0-15,0 0 0,0 0 0,0-1 16,0 44 15,0-1-31,0 0 0,-21 21 0,21-21 16,-21 22-16,-1-1 0,1 0 0,0 1 15,0-1-15,0 0 0,0 1 0,21-22 16,-22 21-16,1-21 0,21 22 16,-21-22-16,21 0 0,0 0 15,0-42 17,21 0-32,0 0 15,-21 0-15,22-22 0,-1 22 0,0-21 16,0-1-16,0 1 0,0-21 15,1 20-15,-1 1 0,21-22 16,0 22-16,1 0 0,-22-1 0,21 22 16,1 0-16,-1 0 0,0 0 0,1 21 15,-22 0-15,21 0 0,-21 21 16,22 0-16,-22 0 0,0 22 0,0-22 16,0 21-16,-21 0 0,0 1 0,0-1 15,0 0-15,0-20 0,0 20 16,0 0-16,0-21 0,0 22 0,0-22 15,0 0-15,0 0 0,0 0 0,0 1 16,-21-22-16,0 0 16,0 0-16,0 0 15,-1 0-15,1-22 16</inkml:trace>
  <inkml:trace contextRef="#ctx0" brushRef="#br0" timeOffset="129264.92">17505 10520 0,'0'0'0,"21"0"16,0 0-16,0 0 0,0 0 16,1 0-16,20 0 0,-21 0 0,21 0 15,-20 0-15,20 0 0,0-21 0,1 21 16,-1 0-16,0-21 0,1-1 0,-1 22 16,0-21-16,1 21 15,20-21-15,-21 0 0,1 21 0,-1-21 16,22 0-16,-22-1 0,0 1 0,-21 0 15</inkml:trace>
  <inkml:trace contextRef="#ctx0" brushRef="#br0" timeOffset="129690.9">18627 10202 0,'21'-21'0,"-85"64"0,107-65 0,-43 22 47,-22 22-47,22-1 0,-21 0 0,0 21 16,0-21-16,21 22 0,0-1 0,0 0 15,-21-20-15,21 20 0,0 0 0,0-21 16,0 22-16,0-22 15,0 0-15,0 0 0,0 0 0,0 1 16,0-44 15,0 1-15,0 0-16,0-21 0,0 21 16,21-1-16,-21-20 0,0 0 0,21-1 15,0 1-15,-21 0 0,21-1 16,1 1-16,-22 0 0,21-1 0,0 22 15,0-21-15,0 21 0,0 0 0,1-1 16,-1 22-16,0 0 0,0 0 16,0 0-16,0 0 0,1 0 0,-1 0 15,0 0-15,0 22 0,0-22 16,-21 21-16,0 0 0,0 0 16,0 0-16,0 0 0,0 1 15,-21-1-15,0 0 0,0-21 0,0 21 16,-1 0-16,-20 0 0,21 1 0,0-22 15,-22 21-15,22-21 0,0 0 16,0 21-16,0-21 0,42 0 31,0 0-31</inkml:trace>
  <inkml:trace contextRef="#ctx0" brushRef="#br0" timeOffset="129947.68">19516 10118 0,'0'0'16,"-22"0"-1,22 21 1,-21-21-16,0 21 0,0 0 0,21 0 16,-21 1-16,0-1 0,21 21 15,-22-21-15,1 22 0,21-22 0,-21 21 16,21-21-16,-21 0 0,21 22 0,-21-22 15,21 0-15,0 0 0,0 0 16,21-21 15,0 0-31,0 0 0,0-21 0</inkml:trace>
  <inkml:trace contextRef="#ctx0" brushRef="#br0" timeOffset="130211.84">19113 10562 0,'0'0'0,"-21"21"0,-21 22 15,42-22-15,0 0 0,0 0 16,0 0-16,21 1 16,0-22-16,0 0 0,22 0 0,-22 0 15,21 0-15,1 0 0,-1 0 16,0 0-16,1 0 0,-1 0 0,-21 0 15,21-22-15,1 22 0,-22-21 0,21 0 16,-21 21-16,1-21 0,-1 0 0,0 0 16,0-1-16,-21 1 0,0 0 15,0 0-15,0 0 0,0 0 0,0-22 16,0 22-16,0 0 0</inkml:trace>
  <inkml:trace contextRef="#ctx0" brushRef="#br0" timeOffset="130463.7">19198 10160 0,'0'-21'31,"21"0"-31,0 21 0,1-21 0,-1 21 0,0-22 16,21 22-16,-21-21 0,22 21 15,-1-21-15,0 21 0,1-21 0,-22 21 16,21-21-16,1 21 0,-1 0 15,-21 0-15,21-21 0,-20 21 16,-1 0-16,0 0 0,-42 0 31,0 21-15,-22-21-16,1 21 0,-22 0 0</inkml:trace>
  <inkml:trace contextRef="#ctx0" brushRef="#br0" timeOffset="131416.91">614 12954 0,'0'-21'0,"0"42"0,0-63 0,0 21 16,0-1-16,0 1 0,0 0 15,0 0-15,0 0 16,0 42-1,0 0 1,0 21-16,21 1 0,-21-1 0,0 0 16,21 22-16,-21-22 0,21 22 15,-21-22-15,0 22 0,0-22 16,0 21-16,0-20 0,0-1 0,0 0 16,0 1-16,0-1 0,0-21 15,0 22-15,0-22 0,0 0 0,0 0 16,0-42 15,0 0-31,0 0 0</inkml:trace>
  <inkml:trace contextRef="#ctx0" brushRef="#br0" timeOffset="131947.81">571 13250 0,'0'0'15,"-21"-42"-15,0 21 0,-127-148 16,127 126-1,21 1-15,0 21 0,0-22 0,0 1 16,21 0-16,0 21 0,21-1 16,1-20-16,-1 21 0,0 21 15,1-21-15,20 21 0,1 0 16,-22 21-16,22 0 0,-1 0 16,-21 0-16,22 22 0,-22-1 0,1 0 15,-1 22-15,-21-22 0,0 1 16,0-1-16,-21 0 0,0 1 0,0-1 15,0 0-15,0-21 0,0 22 16,-21-22-16,0 0 0,21 0 16,-21-21-16,0 21 0,0-21 0,-1 0 15,1 0 1,21-21-16,0 0 0,0 0 0,0 0 16,0-22-16,0 1 0,0 0 15,21-22-15,1 1 0,-1-1 16,0 1-16,21-1 0,1 1 15,-1-1-15,0 22 0,1-22 0,-1 22 16,21 21-16,-20 0 0,-1 0 16,0 21-16,1 0 0,-1 21 0,-21 0 15,0 0-15,1 21 0,-1 1 16,-21 20-16,0-20 0,0 20 0,0 1 16,0-22-16,0 21 0,-21-20 15,-1 20-15,1-20 0,0-1 0,0 0 16,0-21-16,0 22 0,21-22 15,-22 0-15,1 0 0,0-21 16,21-21 15,0 0-31</inkml:trace>
  <inkml:trace contextRef="#ctx0" brushRef="#br0" timeOffset="132639.72">2032 12891 0,'0'0'0,"0"21"16,0 0-1,-21 0-15,0 21 0,21-20 16,-22-1-16,1 0 0,0 21 0,21-21 16,0 22-16,-21-22 0,21 21 15,-21-21-15,21 1 0,0-1 0,0 0 16,0 0-16,0 0 0,21-21 15,0 0-15,0 0 0,0 0 16,1 0-16,-1 0 16,-21-21-16,21 0 0,-21 0 0,21 21 15,-21-21-15,0-1 0,0 1 16,0 0-16,0 0 0,0 0 0,-21 0 16,0-22-16,0 22 15,21 0-15,0-21 0,-22 20 0,22-20 16,0 21-16,0 0 0,0 0 15,0-22-15,22 22 0,-1 21 0,0-21 16,21 0-16,-21 21 0,22 0 16,-22 0-16,21 21 0,-21 0 0,1 0 15,20 0-15,-21 1 0,-21 20 16,21-21-16,-21 21 0,21-20 0,-21 20 16,0-21-16,0 21 0,0-20 0,0-1 15,0 0-15,0 0 0,0 0 16,-21 0-16,21 1 0,-21-22 31,21-22-15,0 1-1,0 0-15,0-21 0,0 21 0,0-1 16,0-20-16,21 0 0,-21-1 16,21 1-16,1 21 0,-1-21 0,21 20 15,-21-20-15,0 42 0,22-21 0,-22 21 16,0 0-16,0 0 0,22 0 15,-22 21-15,0 0 0,0 22 0,0-22 16,0 21-16,-21-21 0,0 22 16,0-1-16,0-21 0,0 21 15,0-20-15,0 20 0,0-21 16,0 0-16,0 0 0,0 1 16,0-1-16,0-42 31,0-1-31,0 1 15</inkml:trace>
  <inkml:trace contextRef="#ctx0" brushRef="#br0" timeOffset="132867.93">3090 12827 0,'0'21'0,"0"0"16,0 1-16,0 20 0,0-21 15,0 0-15,0 0 0,0 22 0,-21-22 16,21 0-16,0 0 0,0 0 16,0 1-16,0-1 0,0 0 0,0 0 15,0 0-15,0 0 16,0-42 0,0 0-1,0 0-15</inkml:trace>
  <inkml:trace contextRef="#ctx0" brushRef="#br0" timeOffset="133219.73">3111 12594 0,'-42'-42'16,"21"42"-1,21 21-15,0 0 16,0 0-1,21-21-15,0 0 0,0 0 16,1 0-16,-1 0 16,0-21-16,-21 0 15,0 0 1,0 0-16,0 0 16,-21-1-16,0 22 15,-1 0-15,1 0 0,0 0 16,0 0-16,0 0 0,0 0 0,-1 0 15,1 22 1,21-1-16,0 0 0,0 0 16,0 0-16,21-21 15,1 0-15,-1 0 0,0 0 16,21 0-16,-21 0 0,22 0 0,-1 0 16</inkml:trace>
  <inkml:trace contextRef="#ctx0" brushRef="#br0" timeOffset="133486.73">3725 12383 0,'0'0'0,"-21"-22"15,0 22-15,0 0 16,0 22-16,21-1 0,0 21 16,-22-21-16,22 0 0,-21 22 15,21-1-15,0 0 0,-21 1 16,21-1-16,-21 22 0,0-22 0,21 21 15,0-20-15,0-1 16,0 0-16,0 1 0,0-1 0,0-21 16,0 0-16,0 1 0,21-1 0,0-21 15,0 0 1,0 0-16,1 0 0,-22-21 0,21-1 16,0 1-16,-21 0 15,0 0-15</inkml:trace>
  <inkml:trace contextRef="#ctx0" brushRef="#br0" timeOffset="133987.45">3556 12869 0,'0'0'0,"-21"0"0,0 0 15,42 0 17,0 0-32,0 0 15,0-21-15,0 0 0,22 21 0,-22-21 16,21 0-16,1 0 0,-1 21 0,-21-22 15,21 1-15,1 0 0,-1 21 16,-21-21-16,22 21 0,-22 0 0,0 0 16,0 0-1,-21 21-15,0 0 16,0 0-16,0 22 0,-21-22 16,21 0-16,-21 0 0,21 0 15,0 22-15,0-22 0,0 0 16,0 0-16,0 0 0,0 1 0,0-1 15,0 0-15,0 0 0,21-21 16,0 21-16,0-21 0,0 0 16,1 0-16,-1 0 0,0 0 0,0-21 15,0 21-15,0-21 0,1 0 16,-1 0-16,0-1 0,-21 1 0,0 0 16,0 0-16,0 0 0,0-22 15,0 22-15,0-21 0,0 21 0,-21-22 16,21 22-16,-21 0 0,-1 0 0,1 0 15,0 0-15,0-1 0,0 22 16,0 0-16,-1 0 0,1 0 16,0 0-16,21 22 31,21-22-15,0 0-16,1 0 0,-1 0 0,21 0 15</inkml:trace>
  <inkml:trace contextRef="#ctx0" brushRef="#br0" timeOffset="134363.23">4487 12573 0,'0'0'0,"0"-21"0,0 0 32,0 0-32,21 21 15,1 0-15,-1 0 0,0 0 0,0 0 16,21 0-16,-20 0 0,-1 0 15,0 0-15,0 21 0,0 0 0,0 0 16,-21 0-16,22 0 0,-1 22 0,-21-22 16,0 21-16,21 1 0,-21-22 15,0 21-15,0 0 0,0-20 0,0 20 16,0-21-16,0 0 0,0 0 16,0 1-16,0-1 0,0-42 46,0-1-46,0 1 0,0 0 16,0 0-16,0 0 0,0-22 0,0 22 16,0-21-16,0 0 0,0 20 15,21-20-15,-21 21 0,21 0 0,0 0 16,1-22-16,-1 22 0,0 0 16,0 0-16,0 21 0,0-21 15,-21-1-15</inkml:trace>
  <inkml:trace contextRef="#ctx0" brushRef="#br0" timeOffset="135135.85">5334 12827 0,'0'21'31,"21"-21"-15,0 0-16,0 0 15,22 0-15,-1 0 0,0 0 0,1 21 16,20-21-16,1 0 0,-1 0 16,1 0-16,-1 0 0,1 0 15,20 0-15,-41 0 0,20 0 0,1 0 16,-22-21-16,0 21 0,1 0 0,-22 0 15,21-21-15,-21 21 0,1-21 16,-22 0-16,0 0 16,0-1-16,-22 22 15,1-21-15,0 21 0,0-21 16,-21 0-16,20 21 0,-20-21 0,0 0 16,-1 21-16,1 0 0,21-22 0,-21 22 15,20 0-15,1 0 0,0 0 16,0 0-16,63 0 31,-21 0-15,1 0-16,20 0 0,0 0 0,-21 0 15,22 0-15,-1 0 0,0 0 0,1 0 16,-1 0-16,-21 0 0,22 0 0,-22 0 16,21 0-16,-21 0 0,-21 22 15,0-1-15,0 0 16,0 0-16,-21 0 0,21 0 15,-21 1-15,-21-1 0,20 21 16,1-21-16,0 0 0,0 22 0,-21-22 16,20 0-16,1 21 0,0-20 15,0-1-15,0 0 0,21 0 16,-21 0-16,21 0 0,-22-21 16</inkml:trace>
  <inkml:trace contextRef="#ctx0" brushRef="#br0" timeOffset="142507.78">7705 12658 0,'21'0'31,"0"-21"-31,0 21 16,-21-22-16,21 22 0,-21-21 0,21 21 16,-21-21-16,0 0 15,0 0-15,0 0 0,0-1 16,0 1-16,0 0 15,-21 21 1,0 0-16,0 0 16,0 0-16,0 21 15,-1 0-15,22 1 0,0-1 16,0 21-16,-21-21 0,21 22 16,0-1-16,-21 0 0,21 1 0,0-1 15,0-21-15,0 21 0,0 1 0,0-22 16,0 21-16,0-21 15,0 1-15,21-1 0,0 0 0,-21 0 16,22 0-16,-1-21 0,0 0 0,0 21 16,0-21-16,0 0 0,1 0 15,-1 0-15,21 0 0,-21 0 0,0-21 16,22 21-16,-22-21 0,21 0 0,1 0 16,-22 0-16,21-1 0,0 1 15,-20-21-15,20 21 0,-21-22 0,21 1 16,-20 21-16,-1-21 0,-21 20 0,0-20 15,0 21-15,0 0 0,0 0 16,0-1-16,0 1 0,-21 0 16,-1 21-16,1 0 15,0 0-15,0 0 16,21 21 0,0 0-16,0 1 15,21-1-15,-21 0 0,21-21 16,0 21-16,-21 0 0,22 0 15,-1 1-15,-21 20 0,21-21 0,-21 0 16,21 0-16,-21 1 0,0-1 0,21 0 16,0 0-16,-21 0 0,22-21 15,-22 21-15,21 1 0,0-22 0,0 21 16,0-21-16,0 0 0,1 0 16,-1 0-16,0 0 0,21 0 15,-21-21-15,1 21 0,20-22 16,-21 1-16,0 0 0,22 21 0,-22-21 15,21 0-15,-21-22 0,0 22 16,1 0-16,-1 0 0,0-21 0,-21 20 16,0-20-16,0 21 0,21 0 0,-21-22 15,0 22-15,0 0 0,0 0 16,-21 0-16,0 21 16,0 0-16,-1 0 0,1 21 15,0 0-15,0 0 0,0 0 16,0 1-16,21-1 0,-22 21 0,22-21 15,-21 22-15,21-22 0,0 21 16,0 0-16,0-20 0,0-1 0,0 21 16,0-21-16,0 0 0,21 1 15,1-1-15,20-21 0,-21 21 0,21-21 16,-20 0-16,20 0 0,0 0 0,1 0 16,-1 0-16,0 0 0,1 0 15,-1 0-15,0-21 0,1 0 0,-1 21 16,0-22-16,-21 1 0,22 0 0,-1 0 15,-21 0-15,22 0 0,-22-1 16,21-20-16,-21 21 0,0 0 0,1-22 16,-1 22-16,-21 0 0,0-21 0,0 21 15,0-1-15,0 1 16,0 0-16,0 0 0,-21 21 16,-1 0-16,1 0 15,0 0-15,0 0 0,0 21 0,0 0 16,-1 0-16,1 1 0,0-1 15,0 0-15,0 21 0,21-21 0,-21 22 16,-1-1-16,22-21 0,-21 0 0,21 22 16,0-22-16,0 0 0,0 0 15,0 0-15,0 1 0,0-1 16,21-21-16,1 0 0,-1 0 0,0 0 16,0 0-16,0 0 15,0-21-15,1 21 0,-1-22 0,0 1 16,0 0-16,0 0 0,0 0 0,1 0 15,-1-1-15,0-20 0,-21 21 16,0-21-16,21 20 0,0-20 0,-21 21 16,0-21-16,0 20 0,21 1 0,-21 0 15,22 21-15,-22-21 0,0 42 32,0 0-32,0 0 15,0 1-15,0-1 0,0 0 0,0 21 16,0-21-16,0 1 0,0 20 15,0-21-15,0 0 0,0 0 16,21 1-16,0-1 0,0 0 0,-21 0 16,21 0-16,22 0 0,-22-21 15,0 0-15,0 22 0,21-22 0,-20 0 16,-1 0-16,0 0 0,21 0 0,-21-22 16,1 22-16,-1-21 0,0 0 0,0 0 15,0 0-15,0 0 0,1-1 16,-1 1-16,0-21 0,0 0 0,0-1 15,0 1-15,-21 0 0,22-1 0,-1 1 16,-21 0-16,21-1 0,-21 22 16,21-21-16,-21 21 0,0-22 15,0 22-15,0 0 0,0 0 16,0 42 0,-21 0-1,21 0-15,-21 0 0,21 1 0,-21 20 16,21-21-16,0 21 0,0-20 15,0 20-15,0 0 0,-22-21 0,22 22 16,0-22-16,0 21 0,0 1 0,0-22 16,0 0-16,22 0 0,-22 21 0,21-20 15,0-22-15,0 21 0,0 0 16,0 0-16,1-21 0,-1 0 0,0 0 16,21 0-16,-21 0 0,1 0 15,20 0-15,-21-21 0,21 21 16,-20-21-16,20 0 0,-21-1 0,21 1 15,-20 0-15,-1 0 0,0 0 0,0-22 16,-21 22-16,0 0 0,21 0 0,-21 0 16,21 0-16,-21-1 0,0 1 15,-21 21 1,0 0-16,0 21 16,21 1-16,0-1 15,-21 0-15,21 21 0,-21-21 0,21 1 16,0-1-16,0 0 0,0 0 0,0 0 15,0 0-15,0 1 0,0-1 16,0 0-16,21 0 16,0-21-16,0 0 15,0 0-15,0 0 0,1 0 0,-1 0 16,0-21-16,0 0 0,0 21 0,0-21 16,1-1-16,-1 1 0,0 0 15,0 21-15,-21-21 0,0-21 0,21 20 16,-21 1-16,0 0 0</inkml:trace>
  <inkml:trace contextRef="#ctx0" brushRef="#br0" timeOffset="142760.31">10562 12425 0,'0'0'0,"-21"0"0,-64 21 15,85 0 1,21-21-1,1 0-15,20 0 0,0 0 16,-21 0-16,43 0 0,-22 0 0,1-21 16,20 21-16,1 0 0,-22 0 15,21-21-15,-20 21 0,-1-21 0,0 21 16,1 0-16,-22 0 0,21 0 0,-21 0 16,1 0-16,-22-21 15,0-1 1</inkml:trace>
  <inkml:trace contextRef="#ctx0" brushRef="#br0" timeOffset="144843.76">13356 12573 0,'0'0'15,"21"0"-15,0 0 31,1 0-31,-22-21 16,21 21-16,-21-21 0,21 21 0,-21-21 16,0-1-16,0 1 15,0 0-15,0 0 0,0 0 16,0 0-16,-21-1 0,0 1 16,-1 0-16,1 0 0,-21 0 15,21 0-15,-22 21 0,22-22 16,-21 1-16,21 21 0,-22 0 0,1 0 0,0 0 15,21 0-15,-22 0 16,1 21-16,0 1 0,20-1 0,1 0 16,-21 0-16,21 21 0,0-20 0,-1 20 15,22-21-15,0 21 0,0 1 16,0-1-16,0 0 0,0-20 0,0 20 16,22 0-16,-1-21 0,21 1 0,-21-1 15,0 0-15,1 0 0,-1 0 16,21-21-16,-21 0 0,0 0 0,22 0 15,-22 0-15,21 0 0,-21 0 0,22-21 16,-22 0-16,0 21 0,21-21 16,-20 0-16,-1-22 0,21 22 15,-21 0-15,0 0 0,1 0 0,-1-1 16,-21-20-16,0 21 0,21 0 0,-21 0 16,0-1-16,0 1 0,0 0 15,0 0-15,0 0 0,0 0 0,-21 21 31,21 21-15,0 0-16,0 0 0,0 0 0,0 0 16,0 22-16,0-22 0,0 0 0,0 21 15,0-20-15,0-1 0,0 21 16,0-21-16,0 0 0,0 1 0,21-1 16,0 0-16,0-21 0,0 0 15,-21 21-15,43-21 0,-22 0 16,0 0-16,0 0 0,0-21 0,22 0 15,-22 21-15,0-21 0,21-1 0,-20 1 16,-1 0-16,0 0 0,0 0 16,0 0-16,0-1 0,1-20 0,-22 21 15,0 0-15,0-22 0,0 22 0,0 0 16,0-21-16,0 21 0,0-1 16,0 1-16,0 42 31,0 1-31,0-1 15,0 0-15,0 21 0,0-21 16,0 1-16,0-1 0,0 21 0,0-21 16,0 0-16,0 1 0,0-1 0,0 0 15,0 0-15,21-21 0,-21 21 16,21-21-16,-21 21 0,21-21 0,0 0 16,0 0-16,1 0 0,-1 0 0,0-21 15,0 0-15,0 21 0,0-21 16,1 0-16,-1 0 0,0-1 0,0 1 15,0 0-15,0 0 0,-21 0 0,0-22 16,22 22-16,-22 0 0,21-21 16,-21 21-16,0-1 0,0 1 15,0 0-15,0 0 0,0 0 0,0 42 32,0 0-32,0 21 15,0-20-15,0-1 0,0 0 16,0 0-16,0 21 0,0-20 0,0-1 15,0 21-15,0-21 0,0 0 16,0 1-16,0-1 0,21 0 0,0 0 16,0-21-16,0 21 0,1-21 0,-1 0 15,0 0-15,0 0 0,0 0 16,0 0-16,22 0 0,-22 0 0,0 0 16,0-21-16,22 0 0,-22 0 15,0 0-15,0-1 0,0 1 0,0 0 16,1-21-16,-1 21 0,0-22 15,0 1-15,0 0 0,-21-1 0,21 1 16,1-22-16,-22 22 0,0 0 0,0-22 16,21 22-16,-21 21 0,21-22 15,-21 22-15,0 0 0,0 0 0,0 0 16,-21 42 0,0 0-1,21 21-15,0-20 0,0 20 0,-22 0 16,22 1-16,0-1 0,0 21 15,0-20-15,0-1 0,0 0 16,0 1-16,0-22 0,0 21 0,0 1 16,0-22-16,22 0 0,-22 0 0,21 0 15,0 0-15,0 1 0,0-1 0,0-21 16,1 0-16,-1 0 0,0 0 16,0 0-16,0 0 0,0 0 0,1 0 15,-1 0-15,0-21 0,0-1 0,0 1 16,0 0-16,1 0 0,-1 0 15,0 0-15,-21-1 0,21-20 0,-21 21 16,21 0-16,-21 0 0,0-1 0,0 1 16,0 0-16,0 42 31,0 0-31,0 1 16,0-1-16,0 0 0,0 0 0,0 0 15,-21 22-15,21-22 0,0 0 16,0 0-16,0 0 0,0 0 15,21 1-15,0-22 0,1 0 16,-1 0-16,0 0 16,0 0-16,0 0 0,0 0 0,1 0 15,-1 0-15,0-22 0,0 1 0,0 0 16,0 21-16,-21-21 0,0 0 0,22 0 16,-22-22-16,0 22 15,0 0-15,0-21 0,0 20 0,0 1 16,-22 0-16,1 0 0,0 0 0,0 21 15,0 0-15,0 0 16,-1 0-16,1 0 0,0 0 16,0 0-16,0 21 0,0 0 15,-1-21-15,1 0 16,0 0 0</inkml:trace>
  <inkml:trace contextRef="#ctx0" brushRef="#br0" timeOffset="145115.57">14690 12192 0,'21'0'15,"0"0"-15,0 0 16,21 0-16,-20 0 0,20 0 0,0 0 15,1-21-15,20 21 0,-21-21 0,22 21 16,-22 0-16,22-21 0,-1 21 16,-20 0-16,-1-22 0,0 22 15,1-21-15,-1 21 0,-21 0 0,0 0 16,0 0-16,1 0 0</inkml:trace>
  <inkml:trace contextRef="#ctx0" brushRef="#br0" timeOffset="147042.88">16108 12340 0,'0'-21'15,"0"42"-15,0-63 0,-21 42 31,-1 21-15,22 0 0,0 0-16,0 1 0,0-1 15,0 0-15,0 0 0,0 21 0,0-20 0,0-1 16,0 0-16,0 0 0,0 0 16,0 0-16,0 1 0,0-1 15,0 0-15,0 0 16,0-42 15,-21 0-15,21 0-16,0-1 0,0 1 15,0 0-15,0-21 0,0 21 0,0-1 16,21-20-16,1 21 0,-22 0 16,21-22-16,0 22 0,-21 0 15,21 0-15,0 0 0,0 21 0,1 0 16,-1 0-16,0 0 15,0 21-15,0 0 0,-21 21 0,21-20 16,1-1-16,-22 21 0,0-21 0,21 0 16,-21 22-16,21-22 0,-21 0 15,0 0-15,0 22 0,0-22 0,0 0 16,0 0-16,0 0 16,0-42 15,0 0-31,0 0 15,0 0-15,21-1 0,-21-20 16,0 21-16,21 0 0,0-22 16,-21 1-16,22 0 0,-1-1 0,0 22 15,0-21-15,0 0 0,0 20 16,22-20-16,-22 21 0,0 0 0,21 21 16,-20 0-16,-1 0 0,0 0 0,-21 21 15,21 0-15,-21 21 0,21-20 16,-21-1-16,21 21 0,-21 0 0,0-20 15,0 20-15,0 0 0,0-21 0,0 22 16,0-22-16,22 21 0,-22-21 0,21 1 16,-21-1-16,21 0 15,0 0-15,0-21 0,0 0 0,1 21 16,-1-21-16,0 0 0,21 0 0,-21 0 16,22 0-16,-22-21 0,21 21 15,1-21-15,-22 0 0,21 0 0,0-1 16,-20 1-16,20 0 0,-21 0 0,0-21 15,0 20-15,1-20 0,-22 21 16,21-21-16,-21-1 0,0 1 0,0 0 16,0 20-16,0-20 0,-21 21 0,-1 0 15,1 0-15,0 21 16,0 0-16,-21 0 0,20 0 0,1 21 16,0 0-16,0 0 0,0 21 15,0-20-15,-22 20 0,22 0 0,0-21 16,21 22-16,-21-1 0,21-21 15,-21 0-15,21 22 0,0-22 0,0 0 16,0 0-16,0 0 0,21-21 16,0 0-16,0 0 15,0 0-15,0 0 0,22 0 0,-22 0 16,0-21-16,0 0 0,22 21 0,-22-21 16,0 0-16,0 0 0,0-1 15,0 1-15,1-21 0,-1 21 0,-21-22 16,0 22-16,21-21 0,-21 21 0,21-22 15,-21 22-15,0 0 16,0 0-16,0 42 16,0 0-1,0 0-15,0 22 0,0-22 0,0 21 16,0-21-16,0 22 0,0-22 16,0 21-16,0-21 0,0 1 0,0-1 15,0 0-15,0 0 0,0 0 0,21 0 16,0-21-16,-21 22 0,22-22 15,-1 0-15,0 0 0,0 0 0,21 0 16,-20 0-16,-1 0 0,0-22 16,0 22-16,0-21 0,0 0 15,1 0-15,-1 0 0,-21 0 16,21-22-16,0 22 0,-21-21 0,21-1 16,-21 1-16,0 0 0,21-1 0,-21-20 15,22 21-15,-22-1 0,0-20 16,0 20-16,0 1 0,0 21 0,0 0 15,0 0-15,0-1 0,0 44 32,0-1-32,0 21 0,0-21 0,0 22 15,-22 20-15,22-21 0,0 1 0,0 20 16,0-20-16,0-1 0,0 0 16,0 1-16,0-1 0,0 0 0,0-21 15,22 22-15,-22-22 0,21 0 16,21 0-16,-21 0 0,0-21 0,22 22 15,-22-22-15,21 0 0,1 0 16,-22 0-16,21 0 0,0 0 0,-20 0 16,20-22-16,-21 1 0,21 0 0,-20 21 15,-1-21-15,0 0 0,0-22 16,-21 22-16,0 0 0,21-21 0,-21 21 16,0-22-16,0 22 0,0 0 0,0 0 15,0 0-15,-21 21 16,0 21-1,0 0-15,0 0 16,21 0-16,0 0 0,-22 22 0,22-22 16,0 0-16,0 0 0,0 22 15,0-22-15,0 0 0,0 0 0,0 0 16,0 0-16,22 1 0,-1-22 16,0 0-16,21 21 0,-21-21 15,1 0-15,20 0 0,0 0 0,-21 0 16,22 0-16,-1 0 0,-21 0 0,22 0 15,-1-21-15,-21-1 0,21 22 0,1-21 16,-1 0-16,0 21 0</inkml:trace>
  <inkml:trace contextRef="#ctx0" brushRef="#br0" timeOffset="147586.88">19516 12256 0,'0'0'0,"0"-22"15,0-20 1,-22 42-16,1 0 0,-21 0 15,21 0-15,-22 21 0,22 0 16,-21-21-16,21 22 0,-22-1 0,22 21 16,-21-21-16,21 0 0,0 1 0,-1-1 15,1 0-15,0 0 0,21 0 16,0 22-16,0-22 0,0 0 16,0 0-16,0 0 0,0 0 15,21-21-15,0 22 16,1-22-16,-1 0 15,0 0-15,0 0 0,0 0 0,0 0 16,1-22-16,-1 22 0,0-21 0,0 0 16,0 0-16,0 0 0,1 0 0,-22-1 15,21-20-15,0 0 0,0-1 16,-21 1-16,21-21 0,0-1 0,1 1 16,-22-1-16,21 1 0,-21 20 0,21-20 15,-21 20-15,0 1 0,21 21 16,-21 0-16,0 0 0,0-1 0,0 1 15,-21 42 1,0-21-16,21 43 16,-21-22-16,-1 21 0,22 1 0,0-1 15,-21 0-15,21 22 0,-21-22 0,21 22 16,0-22-16,0 21 0,0-20 0,0 20 16,0-20-16,0-1 0,21-21 15,0 21-15,1-20 0,-22 20 0,21-21 16,0 0-16,21-21 0,-21 21 0,1-21 15,-1 0-15,21 0 0,-21 0 16,22 0-16,-22 0 0,0 0 0,21 0 16,-21-21-16,1 21 0,-1-21 15,21 0-15,-21 0 0,0 0 0,-21-1 16,22 1-16,-1 0 0</inkml:trace>
  <inkml:trace contextRef="#ctx0" brushRef="#br0" timeOffset="147863.81">17843 12192 0,'0'0'0,"-42"21"0,-64-21 15,127 0 17,1 0-32,-1-21 0,21 21 0,-21 0 15,22-21-15,-1 21 0,0-21 16,1 21-16,-1 0 0,0 0 0,1-21 16,-1 21-16,-21 0 0,21-22 0,1 1 15,-1 21-15</inkml:trace>
  <inkml:trace contextRef="#ctx0" brushRef="#br0" timeOffset="148455.97">21082 11726 0,'0'0'16,"-21"0"-16,-22 0 15,22 0-15,0 0 0,0 0 16,0 0-16,0 0 15,-1 0-15,44 0 32,-1 0-32,0 22 0,21-22 15,-21 0-15,22 0 0,20 0 0,-20 0 16,20 0-16,1 0 0,-1 0 0,1 0 16,-1-22-16,22 22 0,-22 0 15,1 0-15,-22 0 0,0-21 0,1 21 16,-22 0-16,0 0 0,0 0 0,-42 0 31,0 0-31,0 0 16,0 0-16,-1 0 0,-20 0 0,21 0 15,0 0-15,-22 0 0,22 0 16,0 0-16</inkml:trace>
  <inkml:trace contextRef="#ctx0" brushRef="#br0" timeOffset="148683.9">21526 11684 0,'-21'0'15,"21"21"-15,0 0 16,-21 1-16,21-1 16,-21 21-16,21 0 0,0-20 15,-21 41-15,0-21 0,21 1 0,-22-1 16,1 22-16,21-22 0,-21 0 0,0 1 16,21-1-16,0 0 0,-21 1 15,21-22-15,-21 0 0,21 21 0,0-21 16,0 1-16,0-1 0,21-21 31,0 0-31,0 0 16,0-21-16,0-1 0,1 1 0</inkml:trace>
  <inkml:trace contextRef="#ctx0" brushRef="#br0" timeOffset="149080.98">21886 12107 0,'0'22'32,"0"-1"-32,21-21 31,1 0-15,-1 0-16,0 0 0,0-21 0,0 21 15,0-22-15,1 1 0,-1 21 0,0-21 16,-21 0-16,21 0 0,-21 0 15,21-1-15,-21 1 0,0 0 16,0-21-16,0 21 0,0-1 16,0 1-16,-21 21 0,0 0 15,0 0-15,0 0 16,-1 21-16,1 1 0,0-1 0,21 0 16,-21 21-16,0 1 0,21-22 0,-21 21 15,21-21-15,-22 22 0,22-22 16,0 21-16,0-21 0,0 0 0,0 22 15,0-22-15,22 0 0,-1 0 16,0-21-16,0 0 0,0 0 16,0 0-16,1 0 0,-1 0 15,21 0-15,-21 0 0,0-21 0,22 21 16,-1-21-16</inkml:trace>
  <inkml:trace contextRef="#ctx0" brushRef="#br0" timeOffset="149438.96">22712 11959 0,'21'-42'31,"-42"84"-31,21-84 0,-21 42 16,-22 0-16,22 0 0,0 0 0,0 21 0,0 0 15,-1-21-15,1 21 0,0 1 16,0-1-16,21 0 0,0 0 16,0 0-16,0 0 0,0 1 15,21-1-15,0-21 16,0 21-16,1 0 0,-1-21 0,0 21 15,0 0-15,0 1 0,0-22 0,-21 21 16,0 0-16,0 0 0,0 0 16,0 0-16,-21-21 15,0 0-15,0 22 0,0-22 16,0 0-16,-22 0 0,22 0 0,-21 0 16,21 0-16,-22 0 0,22 0 15,0 0-15,0-22 0,0 22 0,21-21 16,-22 0-16,22 0 15,0 0-15,0 0 16,22-1-16,-22 1 16,21 21-16,0-21 0,21 0 0,-21 21 15,22-21-15</inkml:trace>
  <inkml:trace contextRef="#ctx0" brushRef="#br0" timeOffset="149742.79">23220 11578 0,'0'0'16,"0"-42"-1,-21 42 1,-1 21 0,22 0-16,0 0 0,-21 1 15,0 20-15,21 0 0,-21 1 0,0-1 16,21 0-16,-21 1 0,-1-1 0,1 21 15,21-20-15,-21-1 0,0 0 16,21 1-16,0-1 0,0 0 0,0-20 16,0-1-16,0 21 0,0-21 0,0 0 15,0 1-15,21-22 0,0 0 16,0 0-16,1 0 0,-1 0 16,0 0-16,0-22 0,0 22 15,0-21-15,1 0 0,-1 0 0</inkml:trace>
  <inkml:trace contextRef="#ctx0" brushRef="#br0" timeOffset="149943.67">22966 11875 0,'21'0'31,"0"0"-31,21 0 16,-20 0-16,-1 0 0,0 0 15,0 0-15,0 0 16,22 0-16,-22 0 0,0 0 0,21 0 16,-21 0-16,1-22 0,20 22 0,-21-21 15,0 21-15,22-21 0</inkml:trace>
  <inkml:trace contextRef="#ctx0" brushRef="#br0" timeOffset="150416.4">25252 11705 0,'0'0'0,"0"-21"0,0 0 0,0 0 0,0 0 16,0-22-16,0 22 0,0 0 0,0-21 16,0 20-16,0 1 0,0-21 15,0 21-15,0 0 16,-21 21-16,-1 21 15,22 0-15,-21 0 16,21 21-16,0 1 0,-21-1 0,21 0 16,-21 22-16,0-22 0,21 1 0,-21 20 15,-1 1-15,1-22 0,0 21 0,21-20 16,-21-1-16,0 22 0,21-43 16,0 21-16,0 0 0,-21-20 0,21-1 15,0 0-15,0 0 0,0 0 0,21-21 16,0 0-1,0 0-15,0 0 0,0-21 16,1 0-16,20 0 0</inkml:trace>
  <inkml:trace contextRef="#ctx0" brushRef="#br0" timeOffset="150783.79">25633 11811 0,'0'0'15,"21"-21"-15,-42 21 31,21 21-31,-21 0 0,-1 0 16,1 1-16,0-1 0,0 21 0,21-21 16,-21 22-16,21-22 0,-21 21 15,21-21-15,0 22 0,0-22 0,0 0 16,0 0-16,0 0 0,21 0 16,0-21-16,0 22 15,0-22-15,0 0 0,1 0 0,-1 0 16,21 0-16,-21-22 0,0 1 0,1 0 15,20 0-15,-21 0 0,0 0 16,-21-1-16,0 1 0,21-21 0,-21 21 16,0-22-16,0 22 0,0-21 0,-21 21 15,0-22-15,0 22 0,0 0 16,0 0-16,-1 21 0,1-21 0,0 21 16,0 0-16,0 0 15,0 0-15,-1 0 0,1 0 0,0 0 16,0 0-16,0 0 15,0 0-15,-1 0 0</inkml:trace>
  <inkml:trace contextRef="#ctx0" brushRef="#br0" timeOffset="151051.39">24807 11684 0,'21'0'32,"1"0"-32,20 0 15,-21 0-15,21 0 0,1 0 16,-1 0-16,0-21 0,1 21 0,-1 0 16,0 0-16,1-21 0,-1 21 0,22 0 15,-22 0-15,0 0 0,-21-21 0,22 21 16,-22 0-16,0 0 0,0 0 15,0 0-15,1 0 0,-22-22 32</inkml:trace>
  <inkml:trace contextRef="#ctx0" brushRef="#br0" timeOffset="153654.88">27114 11748 0,'0'0'0,"0"-22"0,0 1 16,-21 21-1,0 0 1,21 21 0,0 1-16,0-1 0,0 0 0,0 21 15,0-21-15,0 22 0,0-22 0,0 21 16,0-21-16,0 22 0,0-22 16,0 21-16,0-21 0,-21 1 0,21-1 15,0 0-15,0 0 0,-21-21 16,0 0-1,-1 0 1,22-21 0,0 0-16,0 0 0,0-1 0,0 1 15,0-21-15,0 21 0,0-22 16,0 1-16,0 21 0,22-21 0,-1-1 16,-21 1-16,21 0 0,0-1 15,0 22-15,22-21 0,-22 21 0,0-1 16,0 1-16,0 0 0,0 21 0,22 0 15,-22 0-15,0 21 0,0 0 16,0 1-16,1-1 0,-1 21 0,0 0 16,-21-20-16,0 20 0,21 0 0,-21 1 15,0-1-15,21 0 0,-21 1 16,0-22-16,0 21 0,0-21 16,0 0-16,0 1 0,0-1 0,0 0 15,0-42 16,0 0-31,0-1 16,0 1-16,0 0 0,0 0 16,21-21-16,-21 20 0,22-20 0,-1 0 15,0 21-15,21-22 0,-21 1 0,1 0 16,20-1-16,-21 1 0,21 21 16,1-22-16,-22 22 0,21 0 0,-21 21 15,1 0-15,-1 0 0,0 0 0,0 0 16,0 21-16,-21 0 0,0 1 15,0 20-15,0-21 0,0 21 0,0-20 16,0 20-16,0 0 0,0-21 16,0 22-16,0-1 0,0-21 0,0 0 15,0 22-15,0-22 0,0 0 16,0 0-16,21-21 0,1 0 16,-1 0-16,0 0 0,21 0 0,-21 0 15,1 0-15,20-21 0,-21 0 16,21 0-16,-20 0 0,20-1 0,-21 1 15,21 0-15,-20-21 0,-1 21 0,0-22 16,0 22-16,0-21 0,-21 21 16,0-1-16,21-20 0,-21 21 15,0 0-15,22 21 0,-22 21 32,0 0-32,-22 0 15,22 0-15,-21 22 0,21-22 0,0 0 16,0 21-16,0-20 0,0 20 15,0-21-15,0 0 0,0 0 0,0 1 16,0-1-16,0 0 0,21-21 16,1 21-16,-1-21 0,0 0 15,0 0-15,0 0 0,0 0 16,1-21-16,-1 0 0,0 21 0,0-21 16,0-1-16,-21 1 0,0 0 15,0 0-15,0 0 0,0 0 0,0-22 16,0 22-16,-21 0 0,0 0 0,0 0 15,-22-22-15,22 22 0,0 21 16,0-21-16,0 0 0,0 21 0,-1 0 16,1 0-16,42-21 31,1 21-31,-1 0 0,0 0 16,21 0-16,-21-22 0,22 22 15,-1 0-15,0-21 0,-20 21 0,20 0 16,0 0-16,1 0 0,-1 0 0,0 0 15,-21 0-15,22 0 16,-22 21-16,0 1 0,-21-1 0,0 0 16,0 0-16,0 0 0,0 22 0,0-22 15,0 21-15,0-21 0,0 0 16,0 22-16,0-22 0,0 0 0,0 0 16,-21 0-16,21 1 0,-21-1 0,0 0 15,-1-21 16,22-21-15,0 0-16,0-1 16,0 1-16,0 0 0,0 0 0,22-21 15,-22 20-15,21 1 0,21-21 16,-21 21-16,0 0 0,22-22 16,-1 22-16,0 0 0,1 21 0,-1-21 15,0 21-15,1-21 0,-1 21 0,-21 0 16,22 0-16,-22 21 0,0 0 15,0 0-15,-21 0 0,0 0 0,0 1 16,0-1-16,0 21 0,0-21 16,0 0-16,0 22 0,0-22 0,0 0 15,0 0-15,-21 22 0,21-22 16,0 0-16,0 0 16,21-21-1,0 0-15,0 0 0,1 0 16,-1-21-16,0 21 0,21-21 15,-21 0-15,1-1 0,-1 1 0,0 0 16,0-21-16,0 21 0,0-22 0,1 22 16,-1-21-16,0-1 0,0 22 15,-21-21-15,0 21 0,0 0 0,0-1 16,0 1-16,0 42 31,-21 1-31,21-1 0,-21 0 16,21 0-16,-21 0 0,21 0 15,0 22-15,0-22 0,0 0 16,0 0-16,0 0 0,0 22 0,21-22 16,0 0-16,0 0 0,21-21 15,-20 21-15,-1-21 0,21 0 0,-21 0 16,0 0-16,22 0 0,-22 0 0,0 0 16,21 0-16,-20-21 0,-1 21 15,0-21-15,0 0 0,0 0 0,-21-22 16,21 22-16,-21-21 0,22 21 0,-22-22 15,21-20-15,-21 21 0,0-1 16,0-20-16,21 20 0,-21-20 0,21 21 16,-21-1-16,21 1 0,-21 0 15,0 20-15,0 1 0,0 0 16,0 0-16,0 42 31,0 0-31,0 22 0,-21-1 16,21-21-16,0 21 0,-21 22 0,21-22 15,-21 1-15,0-1 0,21 0 16,-22 1-16,22-1 0,0 0 0,0 1 16,0-22-16,0 0 0,0 21 15,0-21-15,0 1 0,22-1 16,-1 0-16,0 0 0,-21 0 0,21-21 0,0 0 16,0 0-16,22 0 15,-22 0-15,0 0 0,0-21 0,22 0 16,-22 21-16,0-21 0,21 0 15,-21-1-15,1 1 0,-1-21 0,0 21 16,0 0-16,-21-1 0,21 1 0,-21 0 16,21 0-16,-21 0 0,-21 42 31,21 0-31,-21 0 16,0 0-16,21 1 0,0-1 15,0 0-15,-21 21 0,21-21 0,0 1 16,0-1-16,0 0 0,0 0 15,0 0-15,21-21 0,-21 21 16,21 1-16,0-22 0,0 0 0,1 0 16,-1 0-16,0 0 0,0 0 15,21 0-15,-20 0 0,-1-22 0,0 1 16,21 0-16,-21 0 0,-21 0 0,22 0 16,-1-1-16,-21-20 0,0 0 15,0 21-15,0-22 0,0 1 0,0 21 16,0-22-16,-21 22 0,-1 0 15,1 0-15,0 21 0,0 0 0,0 0 16,-22 0-16,22 0 0,-21 0 16,21 21-16,0 0 0,-22 0 0,22 1 15,0 20-15,0-21 0,21 0 16,0 0-16,-21 1 0,21-1 16,0 0-16,0 0 0,0 0 15,0 0-15,21-21 0,0 0 0,0 0 16,0 0-16,0 0 15,1 0-15,20 0 0,-21 0 0,0 0 16</inkml:trace>
  <inkml:trace contextRef="#ctx0" brushRef="#br0" timeOffset="154096.35">31390 11684 0,'0'0'0,"0"-21"15,0-43 1,0 43-16,0 0 15,21 21-15,-21-21 0,21 0 0,1 0 16,-1 21-16,21 0 16,-21 0-16,0 0 0,1 0 0,20 0 15,-21 0-15,0 0 0,0 0 0,1 21 16,-1 0-16,0 0 0,-21 0 16,0 0-16,0 1 0,0-1 0,0 21 15,0-21-15,0 0 0,0 22 16,0-22-16,-21 0 0,0 0 0,21 0 15,0 1-15,-22-1 0,22 0 16,-21 0-16,21 0 0,-21-21 16,21 21-16,-21-21 15,0 0-15,21-21 16,0 0-16,0 0 16,0 0-16,0 0 0,0-1 15,0 1-15,0 0 0,21-21 0,0 21 16,0-22-16,0 1 0,1 21 15,-1-22-15,0 1 0,0 0 0,0 21 16,0-1-16,1 1 0,-1 0 0,0 0 16,0 0-16,0 0 15</inkml:trace>
  <inkml:trace contextRef="#ctx0" brushRef="#br0" timeOffset="154410.81">30289 11388 0,'0'0'0,"-21"0"0,0 0 31,42 0-31,22-21 0,-22 21 16,21-22-16,-21 22 0,22-21 0,-1 21 16,21-21-16,-20 21 0,-1-21 0,22 21 15,-22-21-15,21 21 0,1 0 16,-22-21-16,22 21 0,-22 0 0,22 0 16,-22 0-16,0 0 0,-21 0 15,22 0-15,-22 0 0,-42 0 47,0 0-47,-22 0 0</inkml:trace>
  <inkml:trace contextRef="#ctx0" brushRef="#br0" timeOffset="154615.95">29676 11176 0,'0'0'0,"-64"0"15,43 0 32</inkml:trace>
  <inkml:trace contextRef="#ctx0" brushRef="#br0" timeOffset="155838.85">1566 14182 0,'0'-21'0,"0"-1"15,0 44 32,0-1-47,0 0 16,0 0-16,0 21 0,0 1 0,0-1 15,0 0-15,0 1 0,0-1 16,0 0-16,-21 1 0,0-1 16,21 0-16,-21 1 0,21-22 15,-21 21-15,21-21 0,0 1 16,0-1-16,0-42 31,0-1-31,0 1 0,0 0 16,0-21-16,0 21 0,0-22 15,21 1-15,-21 0 0,21-1 0,-21 1 16,0 0-16,21-22 0,0 22 16,0-1-16,1-20 0,-1 42 0,0-22 15,21 22-15,-21 0 0,22 0 16,-22 21-16,21 0 0,-21 0 0,22 0 16,-22 21-16,0 0 15,21 22-15,-20-22 0,-1 21 0,0-21 16,-21 22-16,0-1 0,21 0 15,-21 1-15,0-22 0,0 21 0,0-21 16,0 22-16,0-22 0,0 0 16,0 0-16,0 0 0,0 0 15,-21-21 1,0 0-16,0 0 0</inkml:trace>
  <inkml:trace contextRef="#ctx0" brushRef="#br0" timeOffset="156047.94">1460 14563 0,'0'0'0,"-21"0"16,21-21-1,21 21 1,22-22-16,-22 22 0,21 0 16,-21-21-16,22 0 0,-1 21 0,0-21 15,1 0-15,-1 0 0,0 21 16,1-22-16,-1 1 0,0 0 0,22 0 15,-22 0-15,1 0 0,-22-1 16,21 1-16,0 0 0,-20 0 0,20 21 16</inkml:trace>
  <inkml:trace contextRef="#ctx0" brushRef="#br0" timeOffset="156327.95">2413 14076 0,'0'21'46,"0"0"-46,0 0 0,0 1 16,0-1-16,0 21 0,0 0 16,0 1-16,0-22 0,0 21 0,0 1 15,0-1-15,0 0 0,0 1 16,0-22-16,0 21 0,0-21 0,0 0 16,0 1-16,0-1 15,0 0-15,-21-21 0,21-21 47,0 0-47,0-1 0,0 1 0,0 0 16,0 0-16,0-21 0,0 20 15,0-20-15,0 0 0,0-1 0,0 22 16</inkml:trace>
  <inkml:trace contextRef="#ctx0" brushRef="#br0" timeOffset="156571.89">2371 14266 0,'0'-105'15,"0"210"-15,0-232 0,0 106 16,0 0-16,21 0 0,0 21 0,0-21 15,0 0-15,0 21 16,22-22-16,-1 1 0,-21 21 0,22 0 16,-1 0-16,-21 0 0,21 0 15,-20 21-15,20 1 0,-21-1 0,-21 0 16,21 0-16,-21 21 0,0-20 0,0 20 16,0-21-16,0 21 0,-21-20 15,0 20-15,0-21 0,0 21 0,-22-20 16,22-1-16,0 0 0,0 0 15,0 0-15,-1-21 0,1 0 0,0 0 16,21-21 15,0 0-31,21 0 0,0 21 0</inkml:trace>
  <inkml:trace contextRef="#ctx0" brushRef="#br0" timeOffset="156854.79">3492 13928 0,'0'0'0,"-42"21"31,42 0-15,-21 0-16,21 0 0,0 22 15,0-1-15,-21 0 0,21-20 16,0-1-16,0 0 0,0 21 16,0-21-16,-21 1 0,21-1 0,0 0 15,0 0-15,0 0 16,0 0-16</inkml:trace>
  <inkml:trace contextRef="#ctx0" brushRef="#br0" timeOffset="157109.13">3175 14415 0,'0'21'16,"0"0"-16,0 0 0,0 0 15,0 0-15,0 1 0,0-1 16,0 0-16,21-21 0,0 21 0,0-21 15,1 0-15,-1 0 0,21 0 0,-21 0 16,22 0-16,-1 0 16,-21 0-16,21 0 0,1 0 0,-22-21 0,21 21 15,-21-21-15,1 0 16,-1 21-16,0-22 0,0 1 0,-21 0 16,21 0-16,-21 0 0,0 0 0,0-1 15</inkml:trace>
  <inkml:trace contextRef="#ctx0" brushRef="#br0" timeOffset="157387.85">3090 13885 0,'0'0'0,"0"-21"31,21 21-16,1 0-15,-1-21 0,21 0 16,0 21-16,-20-21 0,20 21 0,0 0 16,1-21-16,-1 21 0,0 0 15,-21-22-15,22 22 0,-22 0 0,0 0 16,0 0-16,0 0 16</inkml:trace>
  <inkml:trace contextRef="#ctx0" brushRef="#br0" timeOffset="157927.87">5249 13949 0,'0'0'16,"0"-21"-16,0-22 0,0 22 0,0 0 15,0 0-15,0 0 0,0 0 0,0-1 16,0 1-16,0 0 0,0 63 31,0-20-15,0 20-16,0 0 0,21 22 15,1-22-15,-22 22 0,21-1 0,-21 1 16,0-1-16,0 22 0,21-22 0,-21 22 16,0-22-16,0 22 0,0-21 15,0 20-15,0-20 0,-21-1 0,0 22 16,21-22-16,0 1 0,-22 105 16,22-105-16,-21-22 15,21-21-15,0 22 0,0-22 0,0 0 16,0-42 15,0 0-31,0-1 0,0-20 16,0 21-16,0-21 0</inkml:trace>
  <inkml:trace contextRef="#ctx0" brushRef="#br0" timeOffset="158311.29">5186 14182 0,'0'0'0,"-21"-21"0,-22-64 16,22 64-16,21 0 16,0-1-16,0 1 15,0 0-15,0 0 0,21 0 0,0 0 16,1-22-16,20 22 0,0 0 0,1 0 16,-1 0-16,0-1 0,22 22 15,-1 0-15,-20 0 0,20 0 0,-21 22 16,1-1-16,-22 21 0,21-21 15,-21 22-15,-21-22 0,0 21 0,0-21 16,0 22-16,-21-22 0,0 21 0,0-21 16,0 0-16,-22 1 0,22-1 15,0 0-15,-21 0 0,21-21 0,-1 21 16,-20-21-16,21 0 0,0 0 16,0 0-16,-1 0 0,1 0 15,0 0-15,0 0 16,21-21-16,0 0 15,21 21 1,0 0-16,0-21 16,1 21-16,-1 0 0,21 0 15</inkml:trace>
  <inkml:trace contextRef="#ctx0" brushRef="#br0" timeOffset="159179.85">5927 14203 0,'0'0'0,"0"21"16,21-42 31,-21 0-47,21 21 15,0-21-15,0-1 0,0 1 16,1 0-16,-1 0 0,-21 0 0,21 0 15,0-1-15,-21-20 0,0 21 16,0 0-16,21-22 0,-21 22 16,0 0-16,0 0 0,0 0 0,0 0 15,0 42 17,0 0-32,-21-21 0,21 21 0,0 0 15,0 22-15,0-22 0,0 0 16,0 0-16,0 21 0,0-20 0,0-1 15,0 0-15,0 0 0,0 0 16,0 0-16,0 1 0,0-1 0,21 0 16,0-21-16,1 21 0,-1-21 0,0 0 15,0 0-15,21 0 16,-20 0-16,-1 0 0,21 0 0,-21-21 16,22 21-16,-22-21 0,0 0 15,21-1-15,-21 1 0,1 0 16,20 0-16,-21 0 0,0-22 0,-21 22 15,0 0-15,0 0 0,0-21 0,0 20 16,0 1-16,0 0 16,-21 21-16,0 0 0,0 0 15,0 0-15,21 21 0,-22-21 16,22 21-16,0 1 0,0-1 16,0 0-16,0 0 0,0 0 0,22 0 15,-1 1-15,0-1 0,-21 0 16,21 0-16,0 0 15,-21 0-15,21-21 0,-21 22 0,22-1 16,-22 0-16,21-21 0,0 0 16,0 0-16,0 0 15,0 0-15,1 0 0,-1 0 0,0 0 16,0 0-16,0-21 0,0 0 0,22 21 16,-22-22-16,0 1 0,0 0 15,0 0-15,-21 0 0,22-22 0,-22 22 16,0 0-16,0 0 0,0 0 0,0 0 15,0-1-15,0 1 0,0 42 32,0 1-32,0-1 15,-22 0-15,22 0 16,0 21-16,0-20 0,0-1 0,0 0 16,0 0-16,0 0 0,0 0 0,0 1 15,22-1-15,-1-21 16,0 21-16,0-21 0,0 0 15,0 0-15,1 0 16,-1-21-16,-21 0 16,21-1-16</inkml:trace>
  <inkml:trace contextRef="#ctx0" brushRef="#br0" timeOffset="159372.07">7239 13610 0,'0'0'0,"-21"0"0,0 0 16,-1 0-16,1 0 0,0 0 16,0 0-1,0 0-15,21 21 16,0 1 15,0-1-31</inkml:trace>
  <inkml:trace contextRef="#ctx0" brushRef="#br0" timeOffset="159822.9">7705 13822 0,'0'-42'15,"-22"42"-15,1 0 16,0 0-16,0 0 16,0 21-16,0 0 15,21 21-15,0-21 16,-22 1-16,22 20 0,-21-21 0,21 21 16,0 1-16,0-22 0,0 21 0,0-21 15,0 22-15,0-22 0,0 0 16,0 0-16,21 0 0,22 1 0,-22-22 15,0 0-15,21 0 0,-20 0 0,20 0 16,-21 0-16,21-22 0,-20 22 16,20-21-16,-21 0 0,21 0 0,-20 0 15,-1 0-15,0-1 0,0 1 0,0 0 16,-21 0-16,0-21 0,0 20 16,0-20-16,0 21 0,0-21 15,-21 20-15,0-20 0,0 21 0,0 0 16,-22 0-16,22 21 0,0 0 15,-21 0-15,20 0 0,-20 0 0,21 0 16,0 0-16,0 0 0,-1 21 0,1 0 16,21 0-1,0 0-15</inkml:trace>
  <inkml:trace contextRef="#ctx0" brushRef="#br0" timeOffset="160538.9">8467 13949 0,'0'-64'16,"0"43"-16,0 0 16,-22 0-16,1 21 0,0-21 0,0 21 15,0 0-15,0 0 16,-1 0-16,1 21 0,21 0 15,-21 0-15,0 0 0,0 1 16,0 20-16,-1-21 0,1 21 0,0-20 16,21 20-16,0 0 0,0-21 15,0 22-15,0-22 0,0 0 0,0 0 16,0 22-16,21-22 16,0 0-16,1-21 0,-1 0 0,0 0 15,21 0-15,-21 0 0,1 0 0,20-21 16,-21 21-16,0-21 0,22-1 15,-22 1-15,0-21 0,0 21 0,21 0 16,-20-22-16,-1 1 0,-21 0 0,21-1 16,0 1-16,0-22 0,-21 22 15,0-21-15,0-1 0,21 1 0,-21 20 16,22 1-16,-22 0 0,0-1 16,0 22-16,0 0 0,0 0 15,0 42 1,0 0-16,0 0 0,0 22 0,0-1 15,0 0-15,-22 1 0,22 20 16,0-21-16,0 1 0,0 20 0,0-20 16,0-1-16,0 0 0,0-21 15,0 22-15,22-22 0,-1 0 0,0 21 16,0-42-16,21 22 0,-20-1 0,-1-21 16,21 0-16,-21 0 0,0 0 0,22 0 15,-22 0-15,0-21 0,21 21 16,-20-22-16,-1 1 0,0 0 0,0 0 15,0 0-15,0 0 0,-21-1 16,0 1-16,22 0 0,-22 0 16,0 0-16,0 0 0,0 42 31,0 0-31,0 0 16,-22 0-16,22 0 0,0 1 0,0-1 15,0 0-15,0 0 0,0 0 0,0 0 16,0 1-16,0-1 15,22-21-15,-1 0 16,0 0-16,0 0 0</inkml:trace>
  <inkml:trace contextRef="#ctx0" brushRef="#br0" timeOffset="160739.29">9334 13737 0,'0'0'0,"0"-21"0,-21 21 0,21-21 16,-21 21-16,0 0 16,0 0-1,42 0 32</inkml:trace>
  <inkml:trace contextRef="#ctx0" brushRef="#br0" timeOffset="161186.92">10012 13885 0,'0'0'15,"63"-105"1,-42 83-16,-21 1 0,22 0 15,-22 0-15,0 0 16,-22 21-16,1 0 16,0 0-16,21 21 0,-21 0 15,0 0-15,0 0 0,-1 22 16,1-22-16,0 21 0,0 1 0,21-22 16,-21 21-16,21 0 0,-21 1 0,21-22 15,0 21-15,0-21 0,0 1 16,0 20-16,0-21 0,0 0 0,21 0 15,0-21-15,0 22 0,0-22 0,22 0 16,-1 0-16,0 0 0,1 0 16,20 0-16,-21 0 0,1-22 0,-1 1 15</inkml:trace>
  <inkml:trace contextRef="#ctx0" brushRef="#br0" timeOffset="162747.87">10816 13907 0,'0'0'0,"0"-22"0,0 1 15,0 0-15,0 0 0,0 0 0,-21 0 16,0 21-16,0 0 0,-1 0 16,1 0-16,0 0 0,0 0 0,0 0 15,0 21-15,-1 0 0,1 0 0,0 0 16,0 0-16,0 22 0,21-22 16,0 21-16,-21-21 0,21 22 0,-22-22 15,22 21-15,0-21 0,0 1 0,0-1 16,0 0-16,0 0 0,22 0 15,-1-21-15,0 0 0,0 0 0,0 0 16,0 0-16,1 0 0,-1 0 16,21 0-16,-21-21 0,0 0 15,22 21-15,-22-21 0,0 0 0,0-1 16,-21 1-16,21 0 0,-21 0 0,22-21 16,-22 20-16,0-20 0,0 21 15,0-21-15,0 20 0,0-20 0,0 21 16,0 0-16,-22 21 15,22 21 1,-21-21-16,21 42 0,0-21 0,0 1 16,0-1-16,0 21 0,0-21 15,0 22-15,0-22 0,0 0 0,0 21 16,0-21-16,21 1 0,1-22 16,-1 21-16,0 0 0,0-21 0,0 0 15,0 21-15,22-21 0,-22 0 0,21 0 16,-21 0-16,22-21 0,-1 21 15,-21-21-15,22 0 0,-1 21 0,-21-22 16,21-20-16,-20 21 0,-1 0 0,0-22 16,0 22-16,0-21 0,-21 0 15,0-1-15,21-20 0,-21 20 0,0-20 16,22 21-16,-22-1 0,0 1 16,0 0-16,0 20 0,0 1 15,0 0-15,0 0 0,0 42 16,-22 0-16,22 0 15,-21 1-15,0 20 0,21 0 16,0 22-16,0-22 0,-21 0 0,21 22 16,0-22-16,0 1 0,0-1 0,0 0 15,0-21-15,0 22 0,21-22 0,0 0 16,0 0-16,1 0 0,-1 1 16,0-1-16,0-21 0,0 0 0,0 0 15,22 0-15,-22 0 0,0 0 0,21-21 16,-20-1-16,-1 1 15,21 0-15,-21 0 0,0 0 0,1-22 16,-1 22-16,0-21 0,0 0 0,0-22 16,-21 22-16,0-1 0,21-20 15,-21 21-15,0-1 0,0 1 0,0 0 16,0 20-16,0 1 0,0 0 0,0 0 16,-21 42-1,21 0-15,0 0 16,0 22-16,0-22 0,-21 21 0,21 1 15,0-1-15,0 0 0,0 1 16,0-1-16,0 0 0,0 1 0,0-22 16,21 21-16,0 0 0,-21-20 15,22-1-15,-1 0 0,0 0 0,0 0 16,0 0-16,0-21 0,1 0 16,-1 0-16,0 0 0,0 0 0,21 0 15,-20 0-15,-1-21 0,0 21 0,0-21 16,0 0-16,0 0 0,1 0 15,-1-1-15,-21 1 0,0 0 0,0-21 16,0 21-16,21-1 0,-21 1 0,0 0 16,0 42 15,0 0-31,0 1 0,0-1 16,0 0-16,0 0 15,0 0-15,0 0 0,0 1 0,0-1 16,0 0-16,21 0 0,0-21 15,0 0-15,1 0 16,-1 0-16,21 0 0,-21 0 16,0 0-16,1 0 0,-1-21 0,0 0 15,0 0-15,0 21 0,-21-22 0,0 1 16,21-21-16,-21 21 0,22 0 16,-22-1-16,0 1 0,0 0 0,0 0 15,0 0-15,0 0 0,0-1 0,0 44 47,0-1-47,0 0 0,0 0 16,0 0-16,0 0 0,0 22 0,-22-22 15,22 21-15,-21 1 0,21-22 16,0 21-16,0 0 0,0 22 0,0-22 16,0 22-16,0-22 0,0 22 0,21-1 15,1 1-15,-1-1 0,-21 1 16,21-1-16,0 1 0,21-1 0,-20 1 15,-1-1-15,21 1 0,-21-1 0,22 1 16,-1-1-16,-21 1 0,21-1 0,-20-21 16,-1 22-16,0-22 15,0 1-15,-21-1 0,0-21 0,0 0 16,0 0-16,-21 1 0,0-22 0,-22 0 16,1 0-16,0 0 0,-1 0 0,22 0 15,-21 0-15,0-22 0,20 1 16,-20-21-16,21 0 0,0-1 0,0 1 15,-1-22-15,1 22 0,0-43 0,0 22 16,0-1-16,21-20 0,0-1 16,0 22-16,0-22 0,0 21 0,0 1 15,0-1-15,0 1 0,0-1 0,0 1 16,21 21-16,0-1 0,0 1 16,0 0-16,1-1 0,20 22 15,-21-21-15,0-1 0,22 1 0,-1 21 16</inkml:trace>
  <inkml:trace contextRef="#ctx0" brushRef="#br0" timeOffset="163611.1">14033 13780 0,'0'0'15,"-21"0"-15,0-22 16,21 1-16,0 0 16,21 0-16,0 0 0,-21 0 15,22-22-15,-1 22 16,-21 0-16,0 0 0,0 0 15,-21 21 1,-1 0-16,1 0 0,21 21 16,-21 0-16,0 0 15,21 0-15,-21 22 0,21-1 0,0 0 16,0 1-16,0-1 0,0 0 0,-21 22 16,21-22-16,0 0 0,0 1 15,0-1-15,0-21 0,0 22 0,0-22 16,21 0-16,0 0 0,0-21 0,21 0 15,1 0-15,-1 0 0,0 0 16,1 0-16,20-21 0,-20 21 0,-1-21 16,21 0-16,-20-22 0,-1 22 0,0 0 15,1-21-15,-22-1 0,21 22 16,-21-42-16,1 20 0,-1 1 0,-21-22 16,0 22-16,0 0 0,0-22 15,0 22-15,0 0 0,0-1 16,0 22-16,0 0 0,0 0 0,-21 21 15,21 21 1,-22 0-16,22 0 0,-21 22 16,21-1-16,0 0 0,0 1 0,0-1 15,-21 21-15,21-20 0,-21-1 0,21 0 16,0-20-16,0 20 0,0 0 16,-21-21-16,21 1 0,0-1 0,0 0 15,-21-21-15,21 21 0,0-42 47,0 0-47,0-22 16,0 22-16,0 0 0,0 0 0,21-21 15,0-1-15,0 22 0,0-21 16,0-1-16,22 22 0,-22 0 0,21 0 16,1 0-16,-22 21 0,21 0 15,-21 0-15,22 21 0,-22 0 0,0 0 16,0 0-16,0 22 0,-21-1 0,0-21 15,0 22-15,0-22 0,0 21 16,0-21-16,0 0 0,-21 1 16,0-1-16,0 0 0,21 0 0,-21 0 15,21 0-15,0-42 47,0 0-47</inkml:trace>
  <inkml:trace contextRef="#ctx0" brushRef="#br0" timeOffset="163943.18">15240 13907 0,'21'0'16,"0"0"-1,0 0-15,1-22 16,-1 1-16,0 21 0,0-21 0,21 0 15,-20 0-15,-1 0 0,21-1 16,-21 1-16,0 0 0,1 0 0,-1 0 16,-21 0-16,0-1 15,-21 22 1,-1 22 0,1-1-16,0 21 0,0-21 15,0 0-15,0 22 0,-1-22 0,22 0 16,0 0-16,0 22 0,0-22 0,0 0 15,0 0-15,0 0 16,22-21 0,-1 0-16,21 0 0,-21 0 0,0 0 15,22 0-15,-1 0 0</inkml:trace>
  <inkml:trace contextRef="#ctx0" brushRef="#br0" timeOffset="164719.04">16256 13547 0,'0'0'0,"0"-21"0,-42-22 16,20 43-16,1 0 15,0 0-15,0 21 16,0-21-16,0 22 0,-1 20 0,1-21 16,0 21-16,21-20 0,0 20 0,-21 0 15,21-21-15,-21 22 0,21-22 16,0 21-16,0-21 0,0 1 0,0-1 15,21 0-15,0 0 0,0-21 0,0 0 16,1 0-16,20 0 0,-21 0 16,21 0-16,-20 0 0,20 0 0,-21-21 15,21 0-15,-20 0 0,20-1 0,-21 1 16,0 0-16,0 0 0,-21-21 16,22-1-16,-1 1 0,-21 0 15,0-1-15,0 1 0,21-22 0,-21 22 16,21 0-16,-21-1 0,0 1 15,0 0-15,0-1 0,0 22 0,0 0 16,0 0-16,0 42 16,0 0-1,0 0-15,0 22 0,-21-22 0,21 21 16,-21 1-16,0-1 0,21 0 0,0 1 16,0-22-16,0 21 0,0 0 15,0 1-15,0-22 0,0 0 0,0 21 16,0-20-16,0-1 0,21-21 31,0 0-31,-21-21 16,21 21-16,-21-22 0,21 1 0,0 0 15,-21 0-15,22 0 0,-1 0 16,0-22-16,0 22 0,0 0 0,0 0 16,1 0-16,-1 21 0,0-22 0,0 22 15,0 0-15,0 0 0,1 0 16,-22 22-1,0-1 1,-22-21-16,22 21 0,-21-21 16,0 21-16,0-21 0,0 0 0,0 21 15,-1-21-15,-20 0 0,42 21 16,-21 1-16,0-22 0,21 21 0,-21-21 16,21 21-16,0 0 15,0 0-15,21-21 0,0 21 16,-21 1-16,21-22 0,0 21 0,0-21 15,1 21-15,-1-21 0,0 21 16,0-21-16,0 0 0,0 0 0,1 21 16,-1-21-16,0 0 0,0 0 0,0 0 31,-21-21-31,21 21 0,1-21 0,-22 0 16</inkml:trace>
  <inkml:trace contextRef="#ctx0" brushRef="#br0" timeOffset="165847.62">18288 13695 0,'0'0'0,"-21"0"16,-64 21-1,106-21 1,22 0 0,-22-21-16,21 0 0,0 21 0,1-21 15,-1-1-15,0 1 0,1 0 16,-1-21-16,22 21 0,-22-1 0,-21-20 15,21 21-15,-20-21 0,20 20 0,-21-20 16,-21 21-16,0-21 0,0 20 16,0-20-16,0 21 0,0 0 0,0 0 15,0-1-15,-21 22 16,0 0-16,0 0 0,-1 0 16,1 0-16,0 22 0,21 20 15,0-21-15,-21 21 0,21 1 0,-21-1 16,21 0-16,0 22 0,0-1 15,-21-20-15,-1 41 0,22-20 0,-21-1 16,0 1-16,21-1 0,-21 1 0,0-1 16,0 22-16,-1-21 0,22-1 0,-21 1 15,0 20-15,0-20 0,0-1 16,0 1-16,-1-1 0,1 1 16,0-22-16,21 0 0,-21 1 0,21-1 15,0 0-15,0-20 0,0-1 0,0 0 16,21 0-16,0-21 0,0 0 15,1 0-15,20-21 0,0 0 0,1 0 16,-22-22-16,21 22 0,0-21 0,1-1 16,-1 1-16,0-21 0,1 20 15,-22-20-15,0-1 0,0 1 0,0-1 16,-21 1-16,0-1 0,0 1 0,0-1 16,0 1-16,-21 20 0,0-20 15,0 21-15,0-1 0,0 22 0,-1 0 16,1 0-16,0 0 0,-21 21 0,21 0 15,-1 0-15,1 0 16,0 0-16,0 0 0,21 21 16,21-21 15,0 0-31,0 0 0,22 0 16,-22 0-16,21-21 0,1-1 0,-1 1 15,-21 21-15,21-21 0,1 0 16,-1 0-16,-21 0 0,22-1 0,-22-20 15,0 21-15,0 0 0,0 0 0,-21-1 16,0 1-16,0 0 16,-21 21-1,0 0-15,0 0 0,0 0 16,-1 21 0,22 0-16,-21 1 0,21-1 0,0 0 15,0 0-15,0 0 0,0 0 16,0 1-16,0-1 0,21 0 15,1-21-15,-1 0 0,0 21 0,0-21 16,0 0-16,0 0 0,22 0 0,-22 0 16,0 0-16,21-21 0,-20 0 15,-1 0-15,0 21 0,0-22 0,0 1 16,-21 0-16,0 0 0,0 0 0,0 0 16,0-1-16,-21 1 15,0 0-15,0 0 0,0 0 0,-1 0 16,1 21-16,0 0 0,0 0 0,0 0 15,0 0-15,-1 0 0,1 0 16,0 0-16,21 21 16,0 0-16,21 0 15,0-21-15,1 21 0,-1 0 16,0-21-16,0 22 0,0-22 0,0 21 16,1-21-16</inkml:trace>
  <inkml:trace contextRef="#ctx0" brushRef="#br0" timeOffset="166195.85">19389 13568 0,'0'-21'32,"21"0"-32,-21-1 15,0 1-15,0 0 0,21 21 16,0-21-16,0 21 0,0-21 16,1 21-16,-1 0 0,21 0 15,-21 0-15,0 0 0,-21 21 0,22-21 16,-1 21-16,0 0 0,-21 22 15,0-22-15,0 0 0,0 21 0,0-21 16,0 22-16,0-22 0,0 0 0,0 21 16,0-20-16,0-1 15,-21 0-15,0 0 0,-1-21 16,1 0 0,21-21-16,0 0 15,0 0-15,0-1 16,0 1-16,0 0 0,0-21 0,0 21 15,21-1-15,1 1 0,-1 0 0,-21-21 16,21 21-16,0 21 0,21-22 16,-20 1-16,-1 0 0,0 21 0,0-21 15,21 21-15,-20 0 0</inkml:trace>
  <inkml:trace contextRef="#ctx0" brushRef="#br0" timeOffset="166447.89">20891 13377 0,'-21'22'15,"21"-1"1,-21 0-16,21 0 0,0 0 0,-21 0 16,0 22-16,21-22 0,-21 21 15,21-21-15,0 1 0,0 20 0,-22-21 16,22 0-16,-21 0 0,21 1 0,-21-1 15,21 0-15,0 0 16,0-42 15,21 0-31</inkml:trace>
  <inkml:trace contextRef="#ctx0" brushRef="#br0" timeOffset="166774.87">20934 13293 0,'0'0'16,"0"-21"-16,-43-1 16,22 22-1,0 22-15,0-1 16,21 0 0,21-21-1,0 0-15,0 0 0,1 0 16,-1 0-16,0 0 15,0-21-15,-21 0 0,21-1 16,-21 1-16,0 0 0,0 0 16,0 0-16,0 0 15,-21 21-15,0 0 0,0 0 0,0 0 16,-1 0-16,1 0 0,0 0 0,0 0 16,0 21-16,0 0 15,-1-21-15,22 21 0,0 0 0,0 0 16,0 1-16,0-1 0,22 0 15,-1-21-15</inkml:trace>
  <inkml:trace contextRef="#ctx0" brushRef="#br0" timeOffset="167026.88">21378 13145 0,'0'0'0,"0"-22"0,0 1 16,-21 21-1,21 21 1,-21 1-16,21-1 0,-21 0 0,0 21 16,21 1-16,-22-22 0,1 21 0,21 0 15,0 1-15,-21-1 0,0-21 16,21 22-16,0-1 0,0-21 0,0 21 16,0-20-16,0-1 0,0 0 0,0 0 15,0 0-15,21-21 16,0 0-1,0-21-15,1 21 0</inkml:trace>
  <inkml:trace contextRef="#ctx0" brushRef="#br0" timeOffset="167382.87">21780 13335 0,'0'0'0,"0"-21"15,-21 21 16,0 21-15,0 0-16,0-21 0,0 21 0,-1 1 16,1-1-16,0 0 0,0-21 0,0 21 15,21 0-15,0 0 0,0 1 16,21-22-16,0 21 16,0-21-16,0 0 0,1 0 15,-1 21-15,0-21 0,0 0 0,0 0 16,0 0-16,1 21 0,-1-21 15,-21 21-15,0 0 16,0 1 0,-21-22-16,-1 0 0,22 21 15,-21-21-15,0 0 0,0 21 0,0-21 16,0 0-16,-22 0 0,22 21 0,0-21 16,0 0-16,0 0 0,-1 0 15,22-21 1,-21 0-16</inkml:trace>
  <inkml:trace contextRef="#ctx0" brushRef="#br0" timeOffset="167587.84">21251 13229 0,'0'0'0,"21"0"16,1 0-1,-1 0-15,0 0 0,0 0 16,0-21-16,0 21 0,1 0 0,20 0 16,-21 0-16,0-21 0,0 21 0,1 0 15,-1-21-15,0 21 16</inkml:trace>
  <inkml:trace contextRef="#ctx0" brushRef="#br0" timeOffset="168082.87">23389 13208 0,'0'0'0,"-21"-42"31,21 21-31,0-1 15,-21 22 1,21 22 0,0-1-16,-21 21 0,21-21 15,0 43-15,0-22 0,-22 22 0,22-1 16,0 22-16,-21-22 0,0 22 16,0 0-16,21-22 0,-21 1 0,0 20 15,-1-20-15,1-1 0,-21 22 0,21-22 16,0 1-16,-1-1 0,22 1 15,-21-22-15,0 22 0,0-22 0,21 0 16,0-20-16,0 20 0,0-21 0,0 0 16,0-42 15,0 0-31,0 0 0</inkml:trace>
  <inkml:trace contextRef="#ctx0" brushRef="#br0" timeOffset="168419.65">23135 13610 0,'0'0'0,"0"-42"0,0-64 15,0 64-15,0 21 16,0-22-16,0 22 0,0 0 0,0 0 0,21 0 16,-21-1-16,43 1 0,-22 0 15,0 0-15,21 0 0,-21 0 16,22 21-16,-1-22 0,22 22 0,-22 0 15,0 0-15,1 0 0,-1 22 16,-21-1-16,21 0 0,-42 0 0,0 0 16,0 0-16,0 1 0,0 20 0,-21-21 15,0 0-15,-21 0 0,21 1 16,-22-1-16,22 0 0,-21 0 0,21 0 16,-1-21-16,1 21 0,0-21 0,0 0 15,0 0-15,42 0 31,0 0-15,0-21-16,0 21 0,1 0 16</inkml:trace>
  <inkml:trace contextRef="#ctx0" brushRef="#br0" timeOffset="169023.25">23918 13335 0,'0'0'0,"43"-21"0,-22 21 16,21-42-1,-42 20-15,0 1 16,-21 21 0,0 0-16,0 0 15,-1 0-15,1 0 0,0 0 0,0 0 16,0 0-16,21 21 0,-21 1 16,21-1-16,0 0 15,0 0-15,0 0 0,0 0 0,0 1 16,0-1-16,0 0 0,0 0 0,21 0 15,-21 0-15,21-21 16,0 0-16,0 0 0,0 0 16,1 0-16,-1 0 0,0 0 0,0-21 15,0 0-15,0 21 0,1-21 16,-1 0-16,0 21 0,-21-21 16,21-1-16,-21 1 0,21 0 0,-21 0 15,0 0-15,21 0 0,1-1 16,-22 1-16,21 0 0,-21 0 0,21 21 15,0-21-15,-21 0 0,21 21 0,0 0 16,1 0-16,-1 0 16,0 21-16,-21 0 0,0 0 15,21 0-15,-21 0 0,0 22 0,21-22 16,-21 0-16,0 0 0,0 22 16,0-22-16,0 0 0,0 0 0,0 0 15,0 0-15,0 1 0,0-1 16,-21-21-1,21-21 1,-21-1-16,21 1 16,0 0-16,0 0 15,0 0-15,0 0 0,0-22 16,0 22-16,0 0 0,0 0 0,21 0 16,0-22-16,0 22 0,-21 0 15,22 21-15,-1-21 0,-21 0 0,21 21 16,0 0-16,0 0 0,0 0 15,1 0-15</inkml:trace>
  <inkml:trace contextRef="#ctx0" brushRef="#br0" timeOffset="171118.92">24913 13462 0,'21'0'16,"0"-21"-16,1 21 16,-1-21-16,21 0 0,-21 21 15,0-22-15,1 1 0,20 0 0,-21 0 16,0 0-16,22 0 0,-22-22 0,0 22 16,-21 0-16,21-21 0,-21 20 15,21-20-15,-21 21 0,0-21 0,0 20 16,0-20-16,0 21 0,0-21 15,0 20-15,-21 1 0,0 0 16,0 0-16,0 21 0,-1 0 0,1 0 16,0 0-16,21 21 0,-21 0 15,0 22-15,21-1 0,-21 21 0,21-20 16,0 20-16,0 1 0,0-1 0,0 1 16,0-1-16,0 1 0,0 20 15,0-20-15,0 21 0,-22-22 0,22 22 16,-21-22-16,0 1 0,21 20 0,-21-20 15,0 21-15,21-22 0,-21 22 0,-1-22 16,1 22-16,21-22 0,-21 1 16,21-1-16,-21 1 0,21-22 15,-21 22-15,21-22 0,0-21 0,0 22 16,0-22-16,0 0 0,0 0 0,21 0 16,0-21-16,0 0 0,0 0 15,1-21-15,20 0 0,-21 0 0,21 0 16,1-22-16,-1 1 0,0 0 0,22-1 15,-22-20-15,1-1 0,20 1 0,-21-22 16,1 22-16,-22-1 0,21-21 16,-21 22-16,-21-22 0,0 22 0,0-1 15,0 1-15,-21-1 0,0 1 0,-21 20 16,21 1-16,-22 0 16,22 21-16,-21-22 0,-1 22 0,22 21 15,-21-21-15,21 0 0,-22 21 0,22 0 16,0 0-16,0 0 0,21-21 15,0-1 1,21 1 0,0 0-16,0 21 15,1-21-15,20 21 0,-21-21 0,21 0 16,-20 21-16,20-22 0,-21 1 0,21 0 16,-20 21-16,-1-21 0,0 0 15,0 0-15,0 21 0,0-22 0,-21 1 16,0 0-1,0 42 17,0 0-32,-21-21 0,21 22 15,0-1-15,0 0 0,0 0 0,0 0 16,0 0-16,0 1 0,0-1 0,0 0 16,0 0-16,0 0 15,0 0-15,21-21 0,1 22 0,-1-22 16,0 0-16,0 0 0,0 0 15,0 0-15,1 0 0,-1 0 16,21 0-16,-21 0 0,0-22 0,1 1 16,-1 0-16,0 21 0,0-21 0,0 0 15,-21 0-15,0-22 0,0 22 16,0 0-16,0-21 0,0 20 16,0 1-16,0-21 0,-21 21 0,0 0 15,0-1-15,0 1 0,-1 0 16,1 21-16,0 0 0,-21 0 0,21 0 15,-1 0-15,1 21 0,0 0 0,0 1 16,0-1-16,0 0 0,21 0 16,-22 0-16,22 0 0,0 1 0,0-1 15,0 0-15,0 0 0,22 0 16,-1 0-16,0-21 0,0 0 16,21 0-16,-20 0 0,20 0 15,0 0-15,-21 0 0,22 0 0,-1 0 16,0-21-16,1 21 0,-1-21 15,0 0-15,1 0 0,-1 0 0,0-1 16,1 1-16,-22 0 0,0 0 0,0 0 16,0 0-16,-21-1 0,22 1 0,-22 0 15,0 0-15,-22 21 32,22 21-32,-21 0 0,21 0 0,0 1 15,0-1-15,0 0 0,0 21 16,0-21-16,0 1 0,0-1 0,0 0 15,0 0-15,21 0 0,1 0 16,-1 1-16,0-22 16,0 0-16,0 0 0,22 0 0,-22 0 15,0 0-15,21 0 0,-21 0 0,1 0 16,-1 0-16,0-22 0,0 1 16,0 21-16,0-21 0,-21 0 0,0 0 15,22 0-15,-22-1 0,0-20 0,21 21 16,-21 0-16,0-22 0,0 22 0,0 0 15,0 0-15,0 0 0,0 42 32,0 0-32,0 0 15,-21 0-15,21 1 16,-22-1-16,22 0 0,0 0 0,0 0 16,0 0-16,0 1 0,0-1 0,-21 0 15,21 0-15,0 0 0,0 0 16,-21-21 31,21-21-47,0 0 15,0 0-15,0 0 0,0 0 16,21-1-16,0 1 0,1 0 0,-1-21 16,-21 21-16,21-1 15,0 1-15,21 0 0,-20 0 0,-1 21 16,0 0-16,0-21 0,0 21 0,0 0 15,1 0-15,-1 21 0,0 0 16,0 0-16,-21 22 0,21-22 16,-21 0-16,0 0 0,0 0 0,0 0 15,0 1-15,0-1 0,0 0 16,0 0-16,0 0 0,0 0 16,0 1-16,-21-44 46,21 1-30,0 0-16,0 0 0,0 0 0,0 0 16,21-1-16,0-20 0,1 21 15,-1-21-15,0 20 0,21-20 0,-21 21 16,22 0-16,-1 0 0,-21-1 0,22 1 16,-22 21-16,0 0 0,0 0 15,0 0-15,0 21 0,1 1 0,-22-1 16,21 21-16,-21-21 0,0 0 0,0 1 15,0 20-15,0-21 0,-21 0 16,-1 0-16,22 1 0,-21-1 16,0 0-16,21 0 0,-21 0 15,21 0 1,21-21 15,0 0-31,0-21 0,1 21 0</inkml:trace>
  <inkml:trace contextRef="#ctx0" brushRef="#br0" timeOffset="172574.88">28130 13102 0,'0'0'0,"0"-21"0,0 0 0,0 0 16,0 0-16,0-1 0,0 1 15,-21 0-15,0 21 16,0 0-16,0 0 0,0 0 0,-1 0 15,1 0-15,0 0 0,0 21 0,0 0 16,0 1-16,-1-1 0,1 0 16,0 21-16,0-21 0,0 1 0,0-1 15,-1 21-15,22-21 0,0 0 0,0 1 16,0-1-16,0 0 16,22-21-16,-1 0 15,0 0-15,0 0 0,0 0 16,0-21-16,1 21 0,-1-21 15,0-1-15,0 22 0,0-21 16,0 0-16,-21 0 0,0 0 0,22 0 16,-22-1-16,21 1 0,-21 0 15,21 0-15,-21 0 16,0 42 0,0 0-16,0 0 15,0 0-15,0 1 0,0-1 0,0 0 16,0 0-16,0 0 0,0 0 0,0 1 15,21-1-15,0-21 16,22 0-16,-22 21 0,0-21 16,21 0-16,-21 0 0,22 0 15,-22 0-15,0-21 0,21 21 0,-20-21 16,-1-1-16,0 1 16,-21 0-16,21 0 0,-21 0 0,0 0 15,0-1-15,0 1 0,0-21 0,0 21 16,0 0-16,0-1 0,0 1 15,0 42 1,0 1 0,0-1-16,0 0 0,0 0 0,-21 0 15,21 0-15,-21 22 0,21-22 0,-21 0 16,21 0-16,0 0 0,0 1 0,-22-1 16,22 0-1,0 0 1,0-42-1,0 0 1,22 0-16,-22-1 0,21 1 16,0 0-16,-21 0 0,21 0 0,0 0 15,0-22-15,-21 22 0,22-21 16,-1 21-16,0-1 0,0 1 0,0 0 16,0 21-16,1 0 15,-22 21-15,21 0 16,0 1-16,0-1 0,-21 0 0,21 21 15,-21-21-15,21 1 0,1-1 16,-1 0-16,-21 0 0,21 0 16,0 0-16,21-21 0,-20 22 0,-1-22 15,0 0-15,0 0 0,0 21 0,0-21 16,1 0 0,-1-21-16,0-1 15,-21 1-15,0 0 0,0 0 0,21 0 16,0 0-16,-21-22 0,21 22 15,1-21-15,-1 21 0,0-22 0,0 22 16,21-21-16,-20 21 0,-1-1 0,0 22 16,0-21-16,0 21 15,0 0-15,1 0 16,-22 21-16,0 1 0,0-1 16,0 0-16,0 0 15,0 0 1,0-42 31,0 0-32,0 0-15,0 0 16,0-1-16,0 1 16,-22 21-1,1 0-15,0 0 16,0 0-16,0 21 0,0 1 0,-1-1 15,1 0-15,0 0 0,0 0 16,0 22-16,0-1 0,21-21 0,0 21 16,0-20-16,0 20 0,0-21 0,0 0 15,21 0-15,0 1 0,0-1 16,0 0-16,22 0 0,-22-21 0,0 0 16,0 0-16,21 0 0,-20 0 0,-1 0 15,0 0-15,21 0 0,-21-21 16,1 21-16,-1-21 0,0 0 0,0-1 15,0 1-15,0-21 0,1 21 0,-1-22 16,0 1-16,-21 0 16,21-1-16,-21 22 0,21-21 0,-21 21 15,0 0-15,-21 42 16,0 0 0,0 0-16,0 0 0,-1 22 0,1-22 15,21 21-15,-21-21 0,21 22 0,-21-22 16,21 0-16,0 0 0,0 0 15,0 0-15,0 1 0,21-1 16,0-21-16,0 0 0,1 0 0,-1 0 16,21 0-16,-21 0 0,22 0 15,-1-21-15,0-1 0,1 22 16</inkml:trace>
  <inkml:trace contextRef="#ctx0" brushRef="#br0" timeOffset="173339.55">30628 12679 0,'21'0'0,"-42"0"0,63 0 0,-20 0 15,-1-21-15,0 0 16,0-1-16,0 1 0,-21 0 16,0 0-16,-21 0 15,0 21-15,0 0 0,0 0 16,-1 0-16,-20 0 0,21 0 0,-21 0 15,20 0-15,1 21 16,0 0-16,0-21 0,0 21 0,21 0 16,-21 1-16,21-1 0,0 0 15,0 0-15,0 0 0,0 0 16,0 1-16,21-1 0,0-21 16,0 21-16,-21 0 0,21-21 15,0 0-15,1 21 0,-1-21 0,0 0 16,0 0-16,0 0 0,0 0 15,1 0-15,-1 0 0,0-21 16,0 21-16,-42 0 31,0 0-31,-22 0 0,1 0 16,0 21-16,-1 0 0,1-21 16,0 22-16,-1-1 0,1 0 15,0 0-15,21-21 0,-1 21 0,1 0 16,21 1-16,0-1 15,21-21-15,1 0 16,-1 0-16,21 0 0,0 0 0,1 0 16,-22 0-16,21 0 0,1 0 15,-1 0-15,-21 0 0,21 0 0,-20 0 16,20 21-16,-21-21 0,-21 21 0,21 0 16,-21 0-16,0 1 0,0 20 15,0-21-15,-21 21 0,0-20 16,0 20-16,0-21 0,-1 21 0,-20 1 15,21-22-15,0 21 0,-22 1 16,22-22-16,0 0 0,21 0 0,-21 0 16,21 0-16,-21 1 0,42-44 31</inkml:trace>
  <inkml:trace contextRef="#ctx0" brushRef="#br0" timeOffset="173711.4">31284 12404 0,'0'-21'0,"0"42"0,0-64 16,0 22-16,21 42 31,-21 1-31,0-1 16,0 21-16,0 0 0,0 1 0,0 20 15,0-20-15,0 20 0,-21 1 16,0-1-16,0-21 0,0 22 0,21-22 15,-21 1-15,-1-1 0,1-21 0,0 21 16,21-20-16,0-1 0,0 0 16,0 0-16,0-42 31,0 0-31</inkml:trace>
  <inkml:trace contextRef="#ctx0" brushRef="#br0" timeOffset="174122.87">31390 12573 0,'0'0'16,"21"-21"-16,106-148 15,-84 147 1,-1 22-16,-21-21 0,43 21 0,-22 0 16,0 0-16,1 0 0,-1 21 15,0 1-15,-21-1 0,1 0 0,-1 0 16,-21 0-16,0 22 0,0-22 15,-43 0-15,22 0 0,-21 21 16,21-20-16,-22-1 0,1 0 0,0-21 16,-1 21-16,1 0 0,0-21 15,-1 21-15,22-21 0,-21 0 0,21 0 16,0 0-16,21 22 0,-22-22 16,22 21-16,0 0 15,0 0-15,0 0 0,0 0 16,22 1-16,-22-1 0,21 0 15,0 0-15,0 0 0,0 0 0,0 1 16,1-1-16,-22 0 0,21 0 16,0-21-16,0 21 0,0-21 15,0 0-15,1 0 0,-1 0 16,0 0-16,0 0 16,0 0-16,0 0 0,-21-21 15,22 0-15,-1 21 0,-21-21 16</inkml:trace>
  <inkml:trace contextRef="#ctx0" brushRef="#br0" timeOffset="174679.88">31898 12975 0,'21'0'15,"0"-21"-15,1 21 16,-22-21-16,21 21 16,0-21-16,0 0 0,0 21 15,0-22-15,-21 1 0,22 0 0,-1 0 16,-21 0-16,21 21 0,-21-21 15,-21 21 1,0 0 0,-1 21-16,1 0 0,0 0 0,0 0 15,0 0-15,0 1 0,21-1 16,-22 0-16,22 0 0,0 0 0,-21 0 16,21 1-16,0-1 0,0 0 15,21-21-15,1 0 0,-1 0 16,0 0-16,0 0 0,21 0 0,-20 0 15,20 0-15,-21 0 0,21 0 16,1-21-16,-22 0 0,21-1 16,-21 1-16,22 0 0,-22 0 15,0 0-15,0-22 0,-21 22 0,0-21 16,0 21-16,0 0 0,0-1 16,-21 22-1,21 22 1,-21-1-16,21 0 0,0 0 0,0 0 15,0 0-15,0 1 0,0-1 16,0 0-16,0 0 0,21 0 0,-21 0 16,0 1-16,21-1 15,-21 0-15,0 0 0,0 0 32,-21-21-32,0 0 0,0 0 15,0 0-15,-1 0 0,1 0 0,0 0 16,0 0-1,21-21 1,21 21-16,-21-21 16,21 21-16,0-21 0</inkml:trace>
  <inkml:trace contextRef="#ctx0" brushRef="#br0" timeOffset="175002.91">32702 12742 0,'0'0'15,"-21"22"17,21-1-32,-21 0 0,0 21 15,21-21-15,-21 22 0,21-1 16,0 0-16,-21 1 0,-1-1 0,1 22 16,21-22-16,-21 0 0,21 1 15,0-1-15,-21 21 0,21-20 0,-21-1 16,0 22-16,21-22 0,0 0 15,-22 1-15,1 20 0,21-21 16,-21 1-16,21-22 0,-21 21 0,21 1 16,-21-22-16,0 0 0,21 0 15,0 0-15,0 0 0,-22-21 0,22-21 47,0 0-47,0 0 0,22 0 16</inkml:trace>
  <inkml:trace contextRef="#ctx0" brushRef="#br0" timeOffset="175303.06">32512 13145 0,'0'0'0,"0"-43"16,0-168 0,0 189-16,0 1 15,0 0-15,0-21 0,0 21 0,21-1 16,0 22-16,0-21 0,1 21 15,-1 0-15,0 0 0,0 0 0,0 21 16,-21 1-16,21-1 16,-21 0-16,0 0 0,0 21 0,0-20 15,-21-1-15,0 21 0,0-21 16,0 0-16,0 1 0,-1-22 0,-20 21 16,21 0-16,0-21 0,0 0 15,-1 21-15,1-21 16,42 0 15,1 0-31,-1 0 0,0 0 16,21-21-16,-21 21 0</inkml:trace>
  <inkml:trace contextRef="#ctx0" brushRef="#br0" timeOffset="176499.23">32914 12891 0,'0'0'0,"21"-22"0,-21 1 15,-21 21 16,0 21-31,0 1 16,0-1-16,-1 0 0,1 0 16,21 0-16,0 22 0,-21-22 0,21 0 15,0 0-15,0 0 0,0 0 16,0 1-16,21-22 0,0 21 0,1-21 16,-1 21-16,0-21 15,0 0-15,0 0 0,0 0 0,-21-21 16,0 0-16,0-1 15,0 1-15,0 0 0,0 0 0,0 0 16,0 0-16,0-22 0,0 22 16,0 0-16,0-21 0,0 20 0,0 1 15,0 0-15,0 0 16,22 21-16,-1-21 0,0 21 0,0 0 16,0 0-16,0 0 0,1 0 15,-1 0-15,0 0 0,0 21 16,0 0-16,-21 0 0,21 0 0,-21 1 15,0-1-15,0 21 0,0-21 16,0 0-16,0 1 0,0-1 0,0 0 16,0 0-16,-21 0 15,21 0-15,-21-21 0,21 22 16,-21-22 15,21-22-15,0 1-16,0 0 15,0 0-15,21 0 0,0 0 16,0-1-16,1 1 0,-1-21 0,21 21 16,-21 0-16,22 21 0,-22-22 15,21 22-15,-21-21 0,0 21 0,1 0 16,-1 0-16,0 21 16,-21 1-16,0-1 0,0 0 0,0 0 15,0 0-15,-21 0 16,21 1-16,-21-1 0,21 0 15,0 0-15,0 0 16,0 0 0,21-21-16,0 0 15,0 0-15,21 0 0,-20 0 16,-1 0-16,0 0 0,21-21 0,-21 21 16,1-21-16,20 0 0,-21 0 15,21 0-15,-42-1 0,0 1 0,0 0 16,0 0-16,0 0 0,0 0 15,0 42 32,0 0-47,0 0 0,0 0 0,0 0 16,0 1-16,0-1 16,0 0-16,0 0 0,0 0 15,0 0-15,0 1 16,0-44 31,-21 1-16,0 21-31,42 0 62,0 0-62,-21-21 47,0 0-47,0 0 16,0 0-16,0-1 16,0 44 46,0-1-62,0 0 16,0 0-1,0 0 1</inkml:trace>
  <inkml:trace contextRef="#ctx0" brushRef="#br0" timeOffset="176679.91">33845 13208 0,'0'0'0</inkml:trace>
  <inkml:trace contextRef="#ctx0" brushRef="#br0" timeOffset="180531.01">1164 16362 0,'0'-21'32,"0"0"14,0-1 1,-21 22-15</inkml:trace>
  <inkml:trace contextRef="#ctx0" brushRef="#br0" timeOffset="184148.86">1270 16193 0,'0'0'0,"0"-22"16,0 1-16,0 0 15,0 0 1,0 0-16,0 0 15,0-1-15,0 1 16,0 0-16,0 0 16,0 0-16,0 0 0,0-1 0,0 1 15,0 0-15,-21 21 16,0 0 0,-1 21-1,1 22-15,21-22 16,0 21-16,-21 0 0,0 22 0,0-22 0,0 22 15,-1-1-15,-20 1 16,21-22-16,0 22 0,-22-1 0,22-21 16,-21 22-16,21-22 0,0 1 15,-22-1-15,22-21 0,0 0 16,0 0-16,21 1 0,0-1 0,-21-21 16,-1 0-16,22-21 15,0-1-15,0 1 0,0 0 0,0 0 16,0 0-16,0-22 0,0 22 15,0-21-15,0 0 0,0 20 16,0-20-16,0 0 0,0 21 0,0-22 16,0 22-16,0 0 0,22 21 15,-1 0 1,0 0-16,0 42 16,0-21-16,0 1 0,1 20 0,-1-21 15,0 21-15,21 1 0,-21-1 16,1-21-16,20 22 0,0-22 15,1 21-15,-1-21 0,0 0 0,22-21 16,-22 0-16,22 0 0,-22 0 16,21 0-16,-20 0 0,20-21 0,-20 0 15,-1 0-15,0 0 0,1 0 16,-22-22-16,21 22 0,-21-21 0,0-1 16,-21 1-16,0 0 15,0-1-15,0 1 0,0 0 0,0-22 16,0 1-16,-21-1 0,0 22 15,-21-22-15,21 1 0,-22 21 0,1-22 16,0 43-16,-1-21 0,-20 20 16,20 1-16,1 0 0,-21 21 15,20 0-15,-20 0 0,20 21 0,-20 0 16,42 1-16,-22 20 0,22 0 16,0 1-16,0 20 0,21-21 0,0 22 15,0-1-15,0-20 0,21 20 16,21-20-16,-20-1 0,20 0 15,0-21-15,1 1 0,20-1 0,-21 0 16,22 0-16,-1-21 16,-20 0-16,20 0 0,1 0 0,-22 0 15,22 0-15,-22-21 0,0 0 16,1 21-16,-22-43 0,21 22 0,0 0 16,-20 0-16,-1-21 0,0-1 15,0 22-15,0-21 0,-21 21 0,21-1 16,-21 1-16,0 0 0,0 0 15,0 42 1,0 0-16,0 22 16,0-22-16,0 0 0,0 21 15,0 1-15,0-22 0,0 21 0,0 0 16,0-20-16,0-1 16,0 21-16,0-21 0,22 0 0,-22 1 15,21-1-15,0-21 0,0 0 16,0 21-16,0-21 0,1 0 0,20 0 15,-21-21-15,21 21 0,1-21 16,-22-1-16,21 1 0,-21 0 0,22 0 16,-22 0-16,0-22 0,-21 22 15,0-21-15,0 21 0,0-22 0,0 1 16,0 0-16,-21 21 0,0-22 16,0 1-16,-22 21 0,22 0 15,-21-1-15,21 1 0,-22 0 16,22 21-16,0 0 0,-21 0 0,20 21 15,1 0-15,0 1 0,0-1 16,21 21-16,0-21 0,0 22 0,0-1 16,0-21-16,0 21 0,21 1 15,0-22-15,0 0 0,1 0 0,-1 22 16,21-43-16,-21 21 0,0 0 16,22-21-16,-22 0 0,21 0 0,1 0 15,-22 0-15,21 0 0,0-21 16,1 21-16,-1-21 0,22-22 15,-22 22-15,-21 0 0,21-21 16,1 20-16,-22 1 0,0-21 0,0 21 16,0-22-16,1 22 0,-22 0 15,0 0-15,21 21 0,-21-21 16,21 21-16,-21-21 94,0-1-79,-21 22 1,0 0 0,21 22-1,-22-22-15,22 21 0,-21 0 0,21 0 16,0 0-16,0 0 0,0 1 15,0 20-15,0-21 0,0 21 0,0-20 16,0-1-16,0 21 0,0-21 16,0 0-16,0 1 0,0-1 0,0 0 15,21 0-15,1-21 0,-1 21 16,0-21-16,0 0 0,0 0 0,0 0 16,1 0-16,-1 0 0,21-21 15,-21 21-15,22-21 0,-1 0 16,-21 0-16,21-1 0,-20 1 0,20 0 15,-21-21-15,0 21 0,0-22 16,1 22-16,-22-21 0,0 21 0,0-22 16,0 22-16,0 0 0,0 0 15,0 42 17,0 0-32,0 0 0,0 0 0,0 1 15,0-1-15,0 0 0,0 21 16,0-21-16,0 1 0,0-1 0,0 0 15,21 0-15,0 0 0,-21 0 16,21-21-16,0 22 0,0-22 16,22 0-16,-22 0 0,0 0 0,0 0 15,22 0-15,-22 0 0,0-22 16,0 1-16,0 21 0,0-21 0,1 0 16,-1 0-16,0-22 0,0 22 15,-21 0-15,0 0 0,0-21 0,0 20 16,0 1-16,0-21 0,0 21 15,0 0-15,0 42 32,0 0-32,0 0 15,0 0-15,0 0 0,0 1 0,0 20 16,0-21-16,0 0 0,0 0 16,0 22-16,0-22 0,21 0 0,-21 0 15,21 0-15,1-21 0,-1 22 16,0-22-16,21 0 0,-21 0 15,1 0-15,-1 0 0,0 0 0,0 0 16,0 0-16,22-22 0,-22 1 16,0 0-16,-21 0 0,21 0 0,0 0 15,-21-1-15,21 1 0,-21-21 16,0 21-16,0-22 0,0 22 16,0-21-16,0 21 0,0 0 0,0-1 15,-21 22 1,0 0-16,21 22 15,0-1-15,0 0 0,0 0 16,0 21-16,0-20 0,0-1 0,0 21 16,0-21-16,0 0 0,0 22 15,0-22-15,0 0 0,0 0 16,0 0-16,0 1 16,0-44-1,0 1 1,0 0-16,0 0 15,0 0-15,0-22 0,0 22 16,0 0-16,0-21 0,21-1 16,-21 22-16,21-21 0,1 21 0,-22 0 15,21-1-15,0 1 0,0 21 16,0 0-16,0 0 0,1 21 16,-22 1-16,0-1 0,21 0 0,-21 0 15,21 0-15,-21 22 0,0-22 16,0 21-16,0-21 0,0 0 0,21 1 15,-21 20-15,21-21 0,-21 0 16,21 0-16,1-21 0,-1 0 16,0 0-16,0 0 15,0 0-15,0 0 16,1-21-16,-1 0 0,0 0 0,0 0 16,-21-22-16,21 22 0,0-21 15,1 21-15,-1-22 0,0 1 0,0 0 16,0-1-16,0 22 0,-21-21 0,0 21 15,22 0-15,-22-1 0,21 22 16,-21 22 0,0-1-16,0 0 15,0 21-15,0-21 0,0 22 0,0-22 16,0 0-16,0 21 0,0-20 0,0-1 16,21 21-16,0-21 15,0 0-15,-21 1 0,21-22 0,1 21 16,-1 0-16,0-21 0,0 0 15,0 0-15,0 0 0,22 0 0,-1 0 16,-21 0-16,22 0 0,-1-21 0,-21 21 16,21-21-16,-20-1 0,20 1 15,-21 0-15,0 0 0,0-21 0,-21 20 16,0-20-16,0 21 0,0-21 16,0 20-16,0-20 0,0 21 0,0 0 15,-21 0-15,0-1 0,0 22 0,0 0 16,0 0-16,-1 22 15,1-1-15,21 0 0,-21 0 16,21 0-16,0 22 0,0-22 16,0 21-16,0 0 0,0-20 0,0-1 15,21 21-15,0-21 0,1 0 0,-1 1 16,0-1-16,0-21 0,21 0 16,-20 21-16,-1-21 0,21 0 0,0 0 15,-20 0-15,20 0 0,0-21 16,-21 0-16,22-1 0,-22 1 0,21 0 15,-21 0-15,1 0 0,-1 0 0,0-22 16,-21 22-16,21-21 0,-21 21 16,0-22-16,21 22 0,-21 0 0,0 0 15,0 0-15,-21 42 32,21 0-32,-21 21 15,21-21-15,0 1 0,-21-1 16,0 0-16,21 21 0,-22-21 0,22 1 15,0-1-15,0 0 0,22-42 47,-1 0-31,0 21-16,-21-22 0,21 1 16,0 0-16,0-21 0,1 21 0,-1-1 15,0-20-15,0 21 0,0 0 16,0-22-16,1 22 0,-1 21 0,0-21 15,0 21-15,0 0 16,-21 21-16,0 0 0,0 1 16,0-1-16,0 21 0,0-21 0,0 0 15,0 22-15,0-22 0,0 0 0,0 0 16,0 0-16,0 1 0,0-1 16,21-21-16,1 21 0,-1-21 0,0 0 15,21 0-15,-21 0 0,1 0 16,20 0-16,-21 0 0,21-21 0,-20 21 15,20-21-15,0-1 0,-21 1 0,22 0 16,-22 0-16,21-21 16,-21-1-16,1 1 0,-1 0 0,0-1 15,0 1-15,-21 0 0,0-1 0,21-20 16,-21 20-16,0 1 0,21 0 16,-21-1-16,0 22 0,0-21 0,0 21 15,-21 42 1,0-21-16,21 42 0,-21-21 15,0 22-15,21-1 0,-21 0 0,-1 1 16,22 20-16,-21-20 0,21 20 16,-21 1-16,21-22 0,0 0 15,0 1-15,0-1 0,0-21 0,21 21 16,0-20-16,1-1 0,-1 0 16,0-21-16,0 0 0,0 0 0,22 0 15,-22 0-15,0 0 0,0-21 16,0 0-16,0-1 0,1 1 0,-1-21 15,0 0-15,-21-1 0</inkml:trace>
  <inkml:trace contextRef="#ctx0" brushRef="#br0" timeOffset="184330.92">6816 15642 0,'0'0'0,"-22"0"0,1 0 15,42 0 1,1 21-1,-1-21-15,21 0 0,-21 0 16,22 0-16,-1 0 0,0 0 0,1 0 16,-1 0-16,0 0 0,1 0 0,-1-21 15,0 21-15,-21-21 0,22 21 16,-22-21-16</inkml:trace>
  <inkml:trace contextRef="#ctx0" brushRef="#br0" timeOffset="184919.32">8318 15727 0,'0'0'0,"-21"0"0,42 0 31,1 0-31,-1 0 16,0 0-16,21 0 0,-21 0 0,22 0 16,20 0-16,-20 0 0,20 0 15,-21 0-15,22 0 0,-1 0 0,1 0 16,-22 0-16,22 0 0,-22 0 0,22 0 15,-22 0-15,0 0 0,1 0 16,-1 0-16,-21 0 0,0-21 0,0 21 16,1 0-16,-22-21 0,0-1 0,0 1 15,-22 0 1,1 0-16,-21 21 0,21-21 16,-22 21-16,22-21 0,-21 21 0,0 0 15,20-22-15,1 22 0,-21 0 16,42-21-16,-21 21 0,21-21 15,21 21 1,0 0-16,0 0 0,22 0 16,-1 0-16,-21 0 0,21 0 0,1 0 15,-1 21-15,0 0 0,-20 1 16,-1-1-16,0 0 0,0 0 0,-21 21 16,0-20-16,0-1 0,0 0 0,0 0 15,-21 0-15,0 22 0,-22-22 16,22 0-16,-21 0 0,21 0 0,-22-21 15,1 21-15,0 1 0,-1-22 16,1 0-16,0 21 0,21-21 16</inkml:trace>
  <inkml:trace contextRef="#ctx0" brushRef="#br0" timeOffset="186794.99">10583 15452 0,'0'-21'16,"0"-22"-1,0 22-15,0 0 0,0 0 0,0 0 16,0-1-16,0 1 0,0 0 15,0 0-15,-21 21 0,0 0 16,0 0-16,0 21 16,-1 0-16,1 0 0,0 1 0,0 20 15,0 0-15,0 1 0,-1-1 0,22 0 16,-21 1-16,0-1 0,21 21 16,-21-20-16,0-1 0,21 0 0,0 1 15,0-1-15,0 0 0,0 1 16,0-22-16,0 0 0,21 0 0,0 0 15,21-21-15,-20 0 0,20 0 16,-21 0-16,21-21 0,1 0 16,-1-21-16,22 21 0,-22-1 0,21-20 15,-20 0-15,20 21 0,-20-22 0,-1 1 16,-21 21-16,0-22 0,0 1 16,-21 21-16,0-21 0,0 20 0,0 1 15,-21 21-15,0 0 16,0 0-16,-21 0 0,20 0 0,1 0 15,0 21-15,0-21 0,21 22 0,0-1 16,0 0-16,0 0 0,21 0 16,0 0-16,0 1 15,1-1-15,20-21 0,-21 21 0,21 0 16,-20 0-16,-1 0 0,0 1 16,0-1-16,0 0 0,0 0 0,1 0 15,-22 0-15,0 1 0,0-1 0,0 0 16,21 0-16,0 0 15,0 0-15,0-21 0,0 0 16,1 0-16,-1 0 0,0-21 16,0 0-16,21 0 0,1 21 0,-22-21 15,21 0-15,-21-22 0,22 22 0,-22 0 16,21 0-16,1-22 0,-22 22 16,0 0-16,0 0 0,0-21 15,0 20-15,-21 1 0,0-21 0,0 21 16,0 0-16,0-1 15,-21 22-15,0 0 0,0 0 16,21 22-16,-21-1 0,0 0 0,-1 0 16,1 0-16,21 22 0,0-22 15,-21 21-15,21-21 0,0 22 0,0-1 16,0-21-16,0 21 0,0-20 0,21 20 16,0-21-16,1 0 0,20 0 15,0 1-15,1-22 0,-1 0 0,21 0 16,1 0-16,-22 0 0,22 0 15,-1-22-15,-20 22 0,20-21 16,1 0-16,-22-21 0,21 21 0,-20-1 16,20 1-16,-20 0 0,-22-21 0,21 21 15,-21-1-15,22-20 0,-22 21 16,-21 0-16,0-22 0,0 22 0,0 0 16,0 0-16,-21 0 15,-1 21-15,1-21 0,0 21 0,-21 0 16,21 0-16,-1 21 0,-20 0 0,21 0 15,-21-21-15,20 21 0,1 22 16,-21-22-16,21 0 0,0 0 0,-1 0 16,1 22-16,21-22 0,0 21 15,0-21-15,0 0 0,0 1 16,0-1-16,0 0 0,21-21 0,1 0 16,-1 21-16,21-21 0,-21 0 0,0 0 15,22 0-15,-22-21 0,0 0 16,21 0-16,-20 21 0,-1-22 0,21 1 15,-21 0-15,0 0 0,-21 0 0,22-22 16,-22 22-16,21 0 0,-21 0 16,0 0-16,0 0 0,0-1 0,0 1 15,0 0-15,0 42 32,0 0-32,0 1 0,0-1 15,0 0-15,0 0 0,0 0 0,0 0 16,0 22-16,0-22 0,0 0 15,0 21-15,21-20 0,0-1 0,0-21 16,0 21-16,22 0 0,-22-21 0,21 0 16,-21 0-16,22 0 0,-1 0 15,0-21-15,22 0 0,-22 0 0,1-1 16,-1 1-16,21 0 0,-20 0 0,20 0 16,-20 0-16,-1-22 0,0 22 15,1-21-15,-22-1 0,21 1 0,-21 0 16,0-1-16,-21 1 0,0 0 15,22-1-15,-22 1 0,0 0 16,0-1-16,0 22 0,0 0 0,0 0 16,-22 21-16,1 0 15,0 21-15,0 0 0,0 0 0,0 22 16,-1-22-16,22 21 0,-21 1 0,21-1 16,-21 0-16,21 1 0,0-22 15,0 21-15,0 0 0,0-20 0,0-1 16,21 21-16,0-21 0,1 0 0,-1 1 15,0-1-15,0 0 0,21-21 16,-20 21-16,20-21 0,0 0 0,1 0 16,-22 0-16,21 0 0,0 0 0,1-21 15,-1 0-15,0 0 0,1 21 16,-22-22-16,21 1 0,-21 0 16,1 0-16,-1 0 0,0 0 0,-21-1 15,0-20-15,0 21 0,0 0 0,0 0 16,0-1-16,-21 22 15,0 0-15,-1 0 0,1 0 16,0 22-16,0-22 0,0 21 0,21 0 16,0 0-16,0 0 0,0 22 15,0-22-15,0 0 0,0 0 0,0 0 16,0 0-16,21 1 0,-21-1 16,21-21-16,0 0 0,0 0 15,1 0-15,-1 0 16,0 0-16,0 0 0,0 0 0,0 0 15,1-21-15,-1-1 0,21-41 16,-21 42 0</inkml:trace>
  <inkml:trace contextRef="#ctx0" brushRef="#br0" timeOffset="187027.91">13229 15409 0,'0'0'16,"-42"0"-16,-1 22 0,22-22 0,0 0 16,21 21-16,21-21 15,0 0-15,1 0 0,20 0 16,0 0-16,1 0 0,20 0 16,1 0-16,-1-21 0,-21 21 0,43-22 15,-43 22-15,22-21 0,-1 21 0,1-21 16,-22 0-16,1 21 0,-1-21 15,0 0-15,1 21 0,-22-22 0</inkml:trace>
  <inkml:trace contextRef="#ctx0" brushRef="#br0" timeOffset="188527.87">15896 15346 0,'0'0'0,"0"-42"0,0-1 15,0 1-15,0 0 0,0 20 0,0-20 16,0 0-16,0 21 0,0-1 0,0 1 16,-21 21-1,0 0-15,21 21 16,-21 22-16,21-1 0,0 0 16,-22 1-16,1 20 0,21-20 0,-21 20 15,21-21-15,0 1 0,0-1 0,0 0 16,0 1-16,0-1 0,0-21 15,0 0-15,0 1 0,0-1 16,0 0-16,21-21 16,0 0-16,1 0 15,-1-21-15,0 0 0,0-1 16,0 1-16,0-21 0,1 21 16,-1 0-16,-21-22 0,21 22 15,0-21-15,-21 21 0,21-1 0,0 1 16,-21 0-16,0 0 0,22 21 15,-1 0-15,0 21 0,-21 0 16,0 0-16,0 1 0,21-1 0,-21 21 16,21-21-16,-21 22 15,21-22-15,-21 0 0,22 0 0,-1 0 16,0 0-16,-21 1 0,21-1 0,0-21 16,0 21-16,1-21 0,20 0 15,-21 0-15,21 0 0,-20 0 0,-1 0 16,21-21-16,0 21 0,-20-21 0,20-1 15,0 1-15,-21 0 0,22-21 16,-22 21-16,21-22 0,-21 1 0,1 0 16,-1-22-16,-21 22 0,21-22 0,-21 22 15,0 0-15,0-22 0,0 22 16,0 21-16,0-1 0,0 1 0,0 0 16,0 0-16,-21 42 15,21 0 1,-21 22-16,-1-22 0,22 21 15,-21-21-15,21 22 0,0-1 0,0 0 16,0-21-16,0 22 0,0-1 16,0-21-16,0 22 0,0-22 0,21 21 15,1-21-15,-22 0 0,21 1 16,0-22-16,0 21 0,21-21 0,-20 0 16,20 0-16,-21 0 0,21 0 0,-20 0 15,20 0-15,0-21 0,-21-1 16,22 22-16,-22-21 0,0 0 0,0 0 15,0-21-15,1 20 0,-22 1 0,0-21 16,0 21-16,0 0 16,0-22-16,0 22 0,0 0 15,-22 21-15,1 0 0,0 0 0,0 21 16,0-21-16,0 21 16,21 0-16,0 22 0,0-22 0,0 0 15,-22 21-15,22-20 0,0-1 0,0 0 16,0 21-16,22-21 0,-1 1 15,0-22-15,0 21 0,21 0 0,-20-21 16,20 0-16,0 0 0,1 0 0,-1 0 16,0 0-16,-21 0 15,22 0-15,-1-21 0,0 0 0,-20 21 16,20-22-16,-21-20 0,21 21 0,-20 0 16,-1-22-16,-21 1 0,0 0 15,21-1-15,-21-20 0,0 21 0,0-22 16,0 22-16,0-1 0,0-20 0,0 21 15,0 20-15,0-20 0,0 21 16,0 0-16,-21 21 0,21 21 16,-21 0-16,21 0 15,-22 0-15,22 22 0,0-1 0,0 0 16,0 1-16,0-1 0,0 22 0,0-22 16,0 0-16,0 1 0,0-1 15,0 0-15,0 1 0,0-22 16,0 0-16,0 0 0,0 0 0,0 0 15,0 1-15,0-44 32,0 1-32,0 0 15,0 0-15,0-21 16,0 20-16,0-20 0,0 21 0,22-21 16,-1 20-16,0-20 0,21 0 0,-21 21 15,22-1-15,-1 1 0,0 21 16,1 0-16,20 0 0,-20 0 0,-1 0 15,21 0-15,-20 21 0,-1 1 0,-21 20 16,0-21-16,1 0 16,-22 22-16,0-22 0,0 0 0,0 21 15,-22-21-15,1 1 0,0-1 0,-21 0 16,-1 0-16,1 21 0,0-20 16,-22-22-16,1 21 0,20 0 0,-20 0 15,21-21-15,-1 21 0,1-21 0,0 0 16,-1 0-16,22 0 0,0 0 15,21-21-15,0 0 0</inkml:trace>
  <inkml:trace contextRef="#ctx0" brushRef="#br0" timeOffset="189212.25">19981 14647 0,'0'-21'16,"0"42"-16,0-63 0,0 63 31,0 0-31,0 22 16,0-22-16,0 21 0,21 1 0,-21 20 15,22-21-15,-22 1 0,0 20 16,0 1-16,0-22 0,0 0 0,0 22 16,0-22-16,0 1 0,0-22 15,0 21-15,21-21 0,-21 0 0,21-21 16,-21 22-16,21-22 0,0 0 15,0 0-15,-21-22 0,22 22 16,20-21-16,-21-21 0,0 21 0,22-22 16,-22 1-16,21 0 15,0-1-15,-20 1 0,20-21 0,0 20 16,-21-20-16,22 20 0,-22 1 0,0-21 16,21 20-16,-20 22 0,-22-21 15,21 21-15,-21-1 0,0 1 0,0 0 16,0 42 15,0 0-15,0 1-16,0-1 0,0 0 15,0 0-15,0 0 0,0 0 0,0 1 16,0-1-16,21 0 0</inkml:trace>
  <inkml:trace contextRef="#ctx0" brushRef="#br0" timeOffset="189447.34">20955 15007 0,'0'21'31,"0"1"-31,-21-1 16,0 0-16,-1 0 16,1 0-16,21 22 0,-21-22 0,0 0 15,0 0-15,21 0 0,0 0 16,0 1-16,0-1 15,21-21 17,-21-21-32,21 21 0,0-22 15,0 1-15,-21-21 0,22 21 0</inkml:trace>
  <inkml:trace contextRef="#ctx0" brushRef="#br0" timeOffset="189619.91">21018 14774 0,'0'0'0,"0"-21"0,0-42 31,-21 63-31,0 0 16,21 21-1,0 0-15,0 0 16,0 0 0,21 1-16,0-22 15,1 0-15,-1 21 0</inkml:trace>
  <inkml:trace contextRef="#ctx0" brushRef="#br0" timeOffset="191386.87">21272 15050 0,'0'0'16,"0"21"0,22-21-1,-1 0-15,0-21 16,0-1-16,-21 1 0,21 21 0,0-21 15,1 0-15,-1 0 0,0 0 16,0-1-16,0 1 0,-21 0 0,0 0 16,0 0-16,0 0 15,-21 21-15,0 0 16,0 0-16,0 21 0,-1-21 16,1 21-16,0 0 0,0 0 15,21 0-15,-21 22 0,21-22 0,-21 21 16,21-21-16,0 1 0,0 20 15,0-21-15,0 0 0,0 22 16,0-22-16,0 0 0,21 0 16,0-21-16,0 0 0,0 0 0,22 0 15,-22 0-15,0 0 0,21-21 16,1 0-16,-1 0 0,-21-1 0,21 1 16,1 0-16,-22 0 0,0 0 0,21 0 15,-20-22-15,-1 22 0,0 0 16,0 0-16,-21 0 0,0-1 0,21 1 15,-21 42 1,0 1 0,-21-1-16,21 0 15,-21 0-15,21 0 0,0 22 0,0-22 16,0 0-16,0 0 0,0 0 16,0 0-16,0 1 0,0-1 15,21-21 1,0 0-16,0 0 15,1-21-15,-1 21 0,-21-22 0,21 1 16,0 0-16,0 0 0,-21 0 16,21 0-16,1-1 0,-1 1 0,-21 0 15,21 0-15,0 21 0,0-21 0,-21 0 16,21 21-16,-21 21 31,0 0-31,0 0 0,0 0 16,0 0-16,0 22 0,0-22 15,0 0-15,0 0 0,22 0 0,-1 1 16,0-1-16,0 0 0,0-21 16,0 0-16,1 0 0,-1 0 15,0 0-15,21 0 0,-21 0 0,1 0 16,-1-21-16,0 21 0,0-21 0,0-1 16,0 1-16,1 0 0,-1 0 15,-21 0-15,0-22 0,0 22 0,0 0 16,0-21-16,0-1 0,21 22 0,-21 0 15,0 0-15,0 0 16,0 0-16,0-1 0,0 44 16,0-1-1,-21 0-15,21 0 16,0 0-16,0 22 0,0-22 0,0 0 16,0 0-16,0 0 0,21 0 15,0 1-15,21-1 0,-20-21 16,20 21-16,0-21 0,-21 0 0,22 0 15,-1 0-15,0 0 0,1 0 16,-1 0-16,0 0 0,1-21 0,-1 0 16,0 21-16,1-22 0,-1 1 15,-21 0-15,0 0 0,1 0 16,-1 0-16,-21-1 0,0 1 0,0-21 16,0 21-16,0 0 0,0-1 0,-21 1 15,-1 21-15,1 0 16,-21 0-16,21 0 0,0 21 0,-22 1 15,22-1-15,0 0 0,-21 0 0,20 0 16,1 0-16,0 1 0,0 20 16,21-21-16,-21 0 0,21 22 0,0-22 15,0 0-15,0 0 0,21 0 0,0-21 16,0 21-16,0-21 0,1 0 16,-1 0-16,0 0 0,0 0 15,0 0-15,0 0 0,1-21 0,-1 21 16,0-21-16,-21 0 0,21 0 15,0 0-15,0-1 0,-21-20 16,22 21-16,-1 0 0,-21 0 0,0-1 16,21 1-16,0 0 15,-21 42 1,0 0-16,0 1 16,0-1-16,0 0 0,0 0 15,0 0-15,0 0 0,0 1 0,0-1 16,0 0-16,21-21 0,-21 21 15,21 0-15,1-21 0,-1 0 16,0 0-16,0 0 0,0 0 16,0 0-16,1 0 0,-1-21 15,0 21-15,0-21 0,0 0 0,22 0 16,-22 21-16,0-22 0,0-20 0,0 21 16,0 0-16,-21-22 0,0 22 15,0-21-15,22 0 0,-22 20 0,0-20 16,0 21-16,0 0 0,0 0 0,0-1 15,0 1-15,-22 21 16,22 21-16,0 1 16,-21-1-16,0 0 0,21 0 15,-21 21-15,21-20 0,0-1 16,0 21-16,-21-21 0,21 0 0,0 1 16,-21-1-16,21 0 0,0 0 0,0 0 15,0 0-15,0 1 16,-22-22-16,22-22 31,22 1-15,-1 21-16,-21-21 0,21 0 0,0 0 15,21 0-15,-20 21 0,20-22 0,-21 1 16,21 21-16,1 0 0,-1-21 16,0 21-16,1 0 0,-1 0 15,-21 0-15,22 0 0,-22 21 0,0 0 16,-21 1-16,0-1 15,0 0-15,0 0 0,0 0 0,0 0 16,-21 1-16,-22-22 0,22 21 0,0 0 16,-21 0-16,-1 0 0,1-21 15,21 21-15,-21-21 0,-1 0 0,22 22 16,-21-22-16,21 0 0,-1 0 0,22-22 31,0 1-15,22 0-16,-1 0 0</inkml:trace>
  <inkml:trace contextRef="#ctx0" brushRef="#br0" timeOffset="191662.88">24469 14415 0,'0'0'0,"0"21"16,0 0-1,0 21-15,0-21 0,0 22 16,-22-1-16,22-21 0,-21 22 0,21-1 16,0 0-16,-21 1 0,21-1 15,-21-21-15,21 21 0,0-20 16,-21 20-16,21-21 0,0 0 0,0 0 16,0 1-16,0-1 0,0 0 15,0 0-15,21-21 16,0 0-16,0 0 0,0 0 15,1 0-15,-1 0 0,21-21 16,-21 21-16,0-21 0</inkml:trace>
  <inkml:trace contextRef="#ctx0" brushRef="#br0" timeOffset="192011.48">24744 14965 0,'0'21'31,"42"-21"-16,-21 0-15,0 0 0,1 0 16,20 0-16,0 0 0,-21 0 0,22 0 16,-1 0-16,-21 0 0,22-21 15,-22 21-15,0-21 0,-21 0 16,0-1-16,0 1 0,0 0 16,-21 0-1,0 21-15,-22 0 0,22 0 0,0 0 16,-21 0-16,20 0 0,1 21 0,0-21 15,0 21-15,0 0 16,0 1-16,-1-1 0,22 0 0,0 0 16,0 0-16,0 0 0,0 1 0,0-1 15,0 0-15,0 0 0,22-21 16,-1 0-16,0 21 0,0-21 0,0 0 16,0 0-16,1 0 0,-1 0 15,21 0-15,-21-21 0,0 0 16,1 21-16,20-21 0,-21 0 0</inkml:trace>
  <inkml:trace contextRef="#ctx0" brushRef="#br0" timeOffset="196351.27">26882 14859 0,'0'0'16,"21"0"-16,85-85 31,-106 64-31,0 0 0,0 0 16,0 0-16,0 0 0,0-1 16,-22-20-16,1 21 0,0 0 0,-21 0 15,-1-1-15,1 1 0,0 0 0,-1 21 16,1 0-16,0 0 0,-1 0 15,1 21-15,21 0 0,-21 1 16,20 20-16,-20-21 0,21 21 0,21 1 16,-21-1-16,21 0 0,0 1 15,0-1-15,0 0 0,0-20 0,0 20 16,21-21-16,0 0 0,21 0 16,-20-21-16,20 0 0,21 0 0,-20 0 15,-1 0-15,22 0 0,-22 0 0,21-21 16,-20 0-16,20 0 0,-20 0 15,-1 0-15,-21-1 0,21 1 0,-20-21 16,-1 21-16,0-22 0,-21 1 0,0 0 16,0-1-16,0 1 15,0-21-15,0 20 0,0-20 0,0 20 16,0 1-16,-21 0 0,21-1 0,-21 22 16,21 0-16,0 0 0,-22 21 15,1 21 1,21 21-16,0 1 0,0-1 0,0 22 15,0-1-15,0-21 0,0 22 16,0-1-16,0-20 0,0 20 0,0-20 16,0-1-16,0-21 0,0 21 15,21-20-15,1 20 0,-1-21 0,21 0 16,-21-21-16,0 0 0,1 0 16,-1 0-16,21 0 15,-21 0-15,0 0 0,22-21 0,-22 21 16,0-21-16,0 0 0,0 0 0,1-1 15,-1 1-15,0 0 0,0 0 16,0 0-16,-21 0 0,0-1 0,0 1 16,0 0-16,0 0 0,21 21 0,-21 21 31,0 0-31,0 0 16,0 1-16,0-1 0,0 21 0,0-21 15,0 0-15,0 1 0,0 20 16,0-21-16,0 0 0,22 0 15,-22 1-15,21-22 0,0 0 16,0 0-16,21 0 0,-20 0 16,-1 0-16,21 0 0,-21 0 0,22 0 15,-22-22-15,21 1 0,-21 21 0,0-21 16,22 0-16,-22 0 0,0-22 16,0 22-16,-21 0 0,0-21 0,0 21 15,0-22-15,0 1 0,0 0 16,0-1-16,0 22 0,-21 0 0,0 0 15,0 0-15,-22 21 0,22 0 0,-21 0 16,21 0-16,-22 21 0,22 0 16,-21 0-16,21 0 0,0 22 15,-1-22-15,1 0 0,21 21 0,0-21 16,0 1-16,0-1 0,0 0 16,0 0-16,21 0 0,1 0 0,-1-21 15,21 0-15,-21 22 0,22-22 0,-1 0 16,0 0-16,1 0 0,-1 0 15,0-22-15,1 22 0,-1-21 0,0 0 16,1 21-16,-1-21 0,0 0 0,22 0 16,-22-1-16,0 1 0,1 0 15,-22 0-15,21 0 0,1 0 0,-22-1 16,0 22-16,0-21 0,-21 42 62,-21-21-62,21 22 16,0-44 31,0 1-31,0 0-1,-21 21 16,0 0-15,21 21-16,-22 0 0,1 1 0,21-1 16,-21 0-16,0 21 0,21-21 15,0 1-15,-21-1 0,21 21 0,-21-21 16,21 0-16,0 1 0,0-1 0,0 0 16,21 0-16,0 0 15,0-21-15,0 0 0,0 0 0,22 0 16,-22 0-16,21 0 0,1 0 0,-22 0 15,21-21-15,0 21 0,1-21 16,-22 0-16,21 0 0,-21-1 0,1 22 16,-1-21-16,0-21 0,0 21 15,0 0-15,-21-1 0,0-20 16,0 21-16,0 0 0,0 0 0,0-1 16,0 44-1,0-1 1,0 0-16,0 0 0,0 0 0,-21 0 15,21 1-15,0-1 0,0 0 16,0 0-16,0 0 0,0 0 0,0 1 16,0-1-16,21-21 0,-21 21 0,21-21 15,1 0-15,-1 0 0,0 0 16,0 0-16,0 0 0,22 0 0,-22 0 16,0 0-16,0-21 0,0 21 0,-21-21 15,21 21-15,1-22 16,-22 1-16,21 0 0,-21 0 0,0 0 15,21 0-15,0-22 0,-21 22 0,21 0 16,-21 0-16,21 0 0,-21-1 16,22 22-16,-22 22 31,0-1-31,0 0 0,-22 0 0,22 0 16,-21 0-16,21 1 0,0-1 0,0 0 15,0 0-15,0 0 0,0 0 16,0 1-16,0-1 0,0 0 15,21-21 1,1 0-16,-1 0 0,0 0 16,0-21-16,0 21 0,-21-21 15,21-1-15,1 22 0,-22-21 16,21 0-16,0 0 0,-21 0 0,0-22 16,0 22-16,0 0 0,0 0 0,0 0 15,0 0-15,0-1 0,0 1 16,0 42-1,0 1 1,0-1-16,-21 0 0,21 0 16,-21 21-16,21-20 0,0-1 15,0 0-15,0 0 0,-22 0 16,22 0-16,0 1 0,0-1 16,0 0-16,-21-21 0,21-21 46,0 0-46,0-1 16,21 1-16,1 0 0,-22 0 16,21 0-16,0 0 0,0-22 0,0 22 15,22-21-15,-22 21 0,21-1 16,0 1-16,1 0 0,-1 0 0,0 21 16,-20 0-16,-1 0 0,21 0 15,-21 21-15,0 0 16,-21 0-16,22 1 0,-22-1 0,0 21 15,0-21-15,0 0 0,0 1 16,0-1-16,0 0 0,0 0 0,0 0 16,0 0-16,0 1 0,21-22 47,0 0-47,-21-22 0,21 22 15,-21-21-15,21 0 0,0 0 16,1 21-16,-1-21 0,-21 0 0,21-1 15,0-20-15,0 21 16,0 0-16,1 0 0,-1-1 0,0 1 16,0 21-16,0 0 0,-21-21 0,21 21 15,-21 21 1,0 0-16,0 1 0,0-1 16,0 21-16,0-21 0,0 0 15,0 1-15,0-1 0,0 0 0,0 0 16,0 0-16,0 0 0,0 1 15,22-1-15,-1-21 0,-21 21 16,21-21-16,0 0 0,0 0 16,22 0-16,-22 0 0,0 0 15,0 0-15,0 0 0,0 0 0,1-21 16,-1 21-16,0-21 0,0-1 0,0 1 16,0 21-16,-21-21 0,22 0 15,-1 0-15,0-22 0,-21 22 0,0 0 16,0 0-16,0 0 0,0 0 15,-21 21-15,0 0 0,-1 0 16,1 21-16,0-21 0,0 21 16,0 0-16,21 0 0,0 0 15,-21 1-15,21-1 0,-22 0 0,22 0 16,0 0-16,0 0 0,0 1 16,0-1-16,0 0 15,22-21-15,-1 0 0,0 0 0,0 0 16,0 0-16,0 0 15,1 0-15,-1 0 0,21 0 0,-21-21 16,0 21-16,1-21 0,-1-1 16,21 22-16,-21-21 0,0 0 0,1 0 15,-1 0-15,0 0 0,-21-1 0,0 1 16,21 21-16,-21-21 16,0 42-1,0 0-15,0 1 16,0-1-16,-21 0 0,21 0 15,0 0-15,0 0 0,0 1 16,0-1-16,0 0 16,21-21-1,0 0 1,0 0-16,1 0 0,-22-21 16,21 0-16,0 21 0,0-22 15,0 1-15,0 0 0,1 0 16,-1 21-16,0-21 0,0 21 15,0 0 1,-21 21 0,0 0-16,0 0 15,0 0-15,0 1 0,0-1 16,0 0 0,21 0-16,1-21 15,-1 0-15,0 0 16,0 0-16,0 0 0,0-21 15,1 0-15,-1 21 0,-21-21 0,0-1 16,0 1-16,21 0 0,-21 0 16,21-21-16,-21 20 0,21-20 0,-21 0 15,0-1-15,0 1 0,0 0 16,0-1-16,0 1 0,0 0 0,0 21 16,0-1-16,0 1 15,-21 21 1,0 21-16,21 22 0,-21-22 15,0 21-15,-1 1 0,22-1 0,0 0 16,0 1-16,0-1 0,0 0 16,0-21-16,0 22 0,0-22 0,0 21 15,22-21-15,-1 1 0,0-1 16,-21 0-16,21-21 0,0 0 0,0 0 16,1 0-16,-1 0 0,0 0 0,21 0 15,-21 0-15,1 0 0,-22-21 16,21 21-16,0-21 0,-21-1 0,21 1 15,-21 0-15,0 0 16,0 0-16,0 0 0,0-1 0,0 1 16,0 0-16,-21 21 15,0 0 1,0 0-16,-1 21 0,1-21 16,0 21-16,0 1 0,0-22 0,0 21 15,-1 0-15,22 0 0,-21 0 16,21 0-16,0 1 15,0-1 1,21-21-16,1 0 0,-1 0 16,0 0-16,0 0 15,0 0-15,0 0 16,1-21-16,-1 21 0,0 0 0,-21-22 16,21 1-16,0 21 0,0 0 15,-21 21 1,0 1-1,0-1-15,0 0 16,0 0-16,0 0 0,0 0 16,22 1-1,-1-22-15,0 0 16,0 0-16,0 0 16,0 0-16,1 0 0,-1 0 15,21 0-15,-21-22 0,0 22 16,1-21-16,-1 0 0,0 0 0,-21 0 15,21 0-15,0-1 0,0-20 16,-21 21-16,22-21 0,-1-1 0,-21 1 16,21 0-16,0-1 0,-21 1 15,21 21-15,-21-22 0,21 43 0,-42 22 32,0-1-32,0 21 0,0-21 15,0 22-15,-1-1 0,1-21 16,0 21-16,0 1 0,0-22 0,0 21 15,21-21-15,-22 1 16,22-1-16,0 0 0,0 0 0,0 0 16,22-21-16,-1 0 15,0 0-15,0 0 0,0 0 16,0 0-16,1 0 0,-1-21 16,21 0-16,-21 21 0,0-21 0,1 0 15,-1-1-15,0 1 0,0 0 16,0 21-16,0-21 0,1 0 15,-1 21-15,-21 21 32,0 0-17,0 0-15,0 0 0,0 1 16,0-1 0,21-21 15,0 0-31,0 0 15,0 0-15,1 0 0,-1-21 0,0 21 16,0 0-16,0-22 0,0 22 16,1 0-16,-1-21 0,0 21 15,-21 21 1,0 1 0,0-1-16,0 0 15,0 0-15,0 0 16,0 0-16,21-21 15,0 0-15,0 0 16,1 0-16,-1 0 16,0 0-16,0 0 0,0 0 15,-21-21 1,21 21-16,-21-21 0,0 0 16,0 0-16,0 0 0</inkml:trace>
  <inkml:trace contextRef="#ctx0" brushRef="#br0" timeOffset="196623.24">32364 14584 0,'0'0'0,"-21"0"0,42 0 31,0 0-31,0 0 16,0 0-16,22 0 0,-22 0 0,21 0 16,-21 0-16,22 0 15,-22 0-15,21 0 0,-21 0 0,0 0 16,1 0-16,-1 0 0,-21-21 31,0 0-31</inkml:trace>
  <inkml:trace contextRef="#ctx0" brushRef="#br0" timeOffset="196907.29">31030 14542 0,'0'0'0,"-21"0"0,21 21 0,21-21 32,0 0-32,1 0 0,20 0 0,0 0 15,1 0-15,20 0 0,-21 21 16,1-21-16,-1 0 0,22 0 0,-22 0 16,0 0-16,-21 0 0,22 0 15,-22 0-15,0 0 0,0 0 0,-42-21 47</inkml:trace>
  <inkml:trace contextRef="#ctx0" brushRef="#br0" timeOffset="198579.27">1609 17801 0,'0'0'0,"0"-21"0,0-21 15,0-1-15,0 22 0,21-21 16,-21 21-16,21-22 0,-21 22 0,0 0 16,0 0-16,0 42 31,0 0-31,0 0 0,0 22 0,0-1 15,0 0-15,0 1 16,0 20-16,0-20 0,0 20 0,0-21 16,0 1-16,0-1 0,21 0 15,-21 1-15,0-1 0,0-21 16,21 22-16,-21-22 0,0 0 16,0 0-16,21-42 31,-21 0-31,0 0 0,0-1 15,0 1-15,0-21 0,0 21 0,0-22 16,0 1-16,-21 0 0,21-1 16,0-20-16,0 21 0,-21-1 15,21-20-15,0 20 0,-21 1 0,21 0 16,0-1-16,0 22 16,0 0-16,21 42 15,0 22 1,0-22-16,1 21 0,-22 0 15,21 22-15,0-22 0,0 1 0,0-1 16,-21 0-16,21 1 0,1-1 16,-22-21-16,21 21 0,0-20 15,-21-1-15,21-21 0,0 0 0,0 0 16,1 0-16,-1-21 16,0 21-16,0-43 15,-21 22-15,21 0 0,0-21 0,1-1 16,-1-20-16,0 20 0,-21-20 15,21-1-15,0 1 0,0-1 16,1 1-16,-22-1 0,21 22 16,0 0-16,-21 21 0,0-22 0,0 22 15,21 21-15,-21 21 16,21 0-16,-21 22 16,0-1-16,21 0 0,-21 22 0,0-1 15,0 1-15,0-1 0,22-20 16,-22 20-16,21 1 0,-21-22 0,0 0 15,21 1-15,0-1 0,0 0 16,-21-20-16,21-1 16,1 0-16,-1 0 0,0-21 0,0 0 15,0 0-15,0 0 0,1 0 16,-1-21-16</inkml:trace>
  <inkml:trace contextRef="#ctx0" brushRef="#br0" timeOffset="198995.87">3027 17632 0,'0'0'0,"21"-42"16,-42 42-1,0 0 1,21 21-16,-22 0 0,1 0 0,21 21 16,0-20-16,0 20 15,-21-21-15,21 21 0,0 1 0,0-22 16,0 21-16,0-21 0,0 22 15,21-22-15,-21 0 0,21 0 16,1-21-16,-1 21 0,0-21 0,0 0 16,0 0-16,22 0 0,-22 0 15,0-21-15,21 0 0,-21 0 16,1 0-16,-1 0 0,0-1 0,0 1 16,-21-21-16,0 21 0,0-22 15,0 1-15,0 21 0,0-21 0,-42-1 16,21 1-16,-1 0 15,1 20-15,0 1 0,-21 0 0,21 21 16,-1 0-16,1 0 16,0 21-16,0 0 0,21 1 0,-21-1 15,21 21-15,0 0 0,0-20 16,0 20-16,0-21 0,42 21 16,-21-20-16,0-1 0,1-21 0,20 21 15,0-21-15,1 0 0</inkml:trace>
  <inkml:trace contextRef="#ctx0" brushRef="#br0" timeOffset="199759.78">3895 17611 0,'0'0'0,"0"-21"0,0-85 16,0 85 0,-22 21-16,1 0 0,0 0 0,0 0 15,0 0-15,21 21 0,-21 0 16,-1 0-16,1 0 0,0 22 15,21-22-15,0 21 0,0 0 0,0 1 16,0-1-16,0 0 0,0 1 16,0-1-16,21 0 0,0-20 0,1 20 15,-1-21-15,0 0 0,21 0 16,1-21-16,-1 0 0,0 0 0,1 0 16,-1 0-16,0 0 15,1-21-15,-1 0 0,0 0 0,1 0 16,-1-22-16,-21 22 0,21-21 15,-20 0-15,-1-1 0,0 1 16,0 0-16,-21-22 0,0 22 0,0-22 16,0 22-16,0-22 0,0 22 15,0 21-15,0-21 0,0 20 0,0 1 16,21 21-16,-21 21 16,0 1-16,0-1 15,0 0-15,0 0 0,0 21 16,0 1-16,0-22 0,-21 21 0,21 1 15,-21-1-15,0-21 0,21 21 16,-21-20-16,21-1 0,0 0 16,0 0-16,0 0 0,-22-21 15,22-21 17,22 0-32,-1 0 0,0 0 0,0-1 15,0 1-15,0 0 0,1-21 16,20 21-16,-21-1 0,0 22 0,0-21 15,1 0-15,-1 21 0,0 0 16,-21 21 15,-21 0-31,0-21 0,21 22 16,-22-22-16,-20 21 0,21 0 16,0-21-16,0 21 0,-1-21 0,-20 21 15,21-21-15,0 21 0,21 1 16,-21-22-16,21 21 0,0 0 15,0 0 1,0 0-16,21-21 0,0 21 16,0 1-16,0-1 0,0-21 0,1 21 15,-1 0-15,0-21 0,0 21 16,0-21-16,0 0 0,1 0 0,-1 0 16,0 0-16,0 0 15,0 0-15,0 0 0,1 0 16,-22-21-16,21 21 0</inkml:trace>
  <inkml:trace contextRef="#ctx0" brushRef="#br0" timeOffset="200294.93">5292 17547 0,'-22'21'0,"44"-42"0,-44 64 16,44-43 0,20 0-1,-21 0-15,21 0 0,22 0 0,-1 0 16,1 0-16,21 0 0,-22 0 16,22 0-16,-1-22 0,1 22 0,-21 0 15,-1-21-15,22 0 0,-22 21 16,1 0-16,-22-21 0,0 21 0,1 0 15,-1 0-15,-21-21 0,0 21 16,1 0-16,-22-21 0,-22 21 31,1-22-31,0 22 0,-21-21 0,21 21 16,-1 0-16,1 0 0,-21 0 16,21 0-16,0-21 15,21 0 1,21 0-1,0 21 1,0 0-16,0 0 0,0 0 0,1 0 16,-1 0-16,-21 21 0,21 0 0,-21 0 15,21 0-15,-21 1 0,0-1 16,0 21-16,0-21 0,0 0 0,-21 22 16,0-22-16,0 0 15,-22 21-15,22-20 0,0-1 0,0 0 16,-22 0-16,22 0 0,0 0 15,0 1-15,0-1 0,0-21 16</inkml:trace>
  <inkml:trace contextRef="#ctx0" brushRef="#br0" timeOffset="201111.8">7133 17336 0,'0'0'0,"0"-22"0,0-83 32,-21 105-17,21 21 1,0 0-16,0 0 16,0 21-16,0-20 0,0 20 0,0-21 15,0 21-15,0 1 0,0-1 16,0-21-16,-21 22 0,21-22 0,0 21 15,0-21-15,0 0 0,-21-21 16,21 22-16,0-44 31,0 1-31,0 0 16,0 0-16,0 0 0,0-22 16,0 1-16,0 21 0,0-21 15,0-1-15,21 1 0,0 0 16,-21 20-16,21-20 0,0 0 0,0 21 15,1-1-15,-1 1 0,0 21 16,0 0-16,0 21 0,0 1 16,1-1-16,-1 0 0,0 21 15,-21-21-15,0 22 0,21-1 0,-21-21 16,21 22-16,-21-1 0,0-21 16,0 21-16,0-20 0,0-1 0,21 0 15,-21 0-15,22-21 16,-1 0-1,-21-21-15,21 21 16,0-21-16,-21-22 0,21 22 0,0 0 16,1-21-16,-1-1 0,0 22 0,0-21 15,0 0-15,0-1 0,1 22 16,-1-21-16,0 21 0,0-1 0,0 22 16,0 0-16,-21 22 15,0 20 1,0-21-16,0 0 0,0 22 15,0-22-15,0 21 0,0 0 0,0 1 16,0-22-16,0 21 0,0-21 16,22 22-16,-22-22 0,21 0 15,0 0-15,0 0 16,0-21-16,0 0 0,1 0 0,-1 0 16,21-21-16,-21 0 0,0 0 15,1 0-15</inkml:trace>
  <inkml:trace contextRef="#ctx0" brushRef="#br0" timeOffset="201471.54">8361 17209 0,'0'21'16,"-21"0"-16,-1 0 16,22 0-16,0 0 0,-21 1 15,21 20-15,-21-21 0,21 21 0,0-20 16,0 20-16,0-21 0,0 21 15,0-20-15,0 20 0,0-21 0,21 0 16,0-21-16,1 21 0,-1-21 16,0 0-16,0 0 0,21 0 0,-20 0 15,-1-21-15,21 21 0,-21-21 16,0 0-16,1 0 0,-1 0 0,0-22 16,-21 22-16,0 0 0,0-21 15,0 20-15,0-20 0,0 0 0,0 21 16,-21-22-16,0 22 15,-1-21-15,1 21 0,21-1 0,-21 22 16,0 0-16,0 0 16,0 0-16,21 22 15,0-1-15,-22 0 0,22 0 16,0 0-16,0 0 0,0 1 0,0-1 16,22-21-16</inkml:trace>
  <inkml:trace contextRef="#ctx0" brushRef="#br0" timeOffset="202307.99">9229 17103 0,'0'0'0,"-43"-43"16,22 43-1,0 0-15,0 0 16,0 22-16,-1-1 0,1 0 0,0 0 15,0 0-15,21 22 0,-21-22 0,21 21 16,-21 0-16,21-20 0,-22 20 16,22 0-16,0-21 0,0 22 0,0-1 15,0-21-15,22 0 0,-1 22 16,0-43-16,21 21 0,-21 0 16,22-21-16,-22 0 0,21 0 15,-21 0-15,22-21 0,-22 21 0,21-21 16,-21 0-16,1-22 0,-1 22 15,0-21-15,0 21 0,0-22 0,0 1 16,-21 0-16,0-1 0,0 1 16,22-22-16,-22 22 0,21-21 0,-21 20 15,0-20-15,21 20 0,-21 1 0,0 21 16,0 0-16,0 0 0,0-1 16,0 44-16,0-1 15,0 0-15,0 0 0,0 21 16,0-20-16,0 20 0,-21 0 0,21 1 15,-21-1-15,21-21 0,-22 21 16,22-20-16,0 20 0,0-21 16,0 0-16,0 0 0,0 1 15,0-1-15,0 0 0,0-42 47,0 0-47,22-1 0,-1 1 16,0 0-16,0 0 0,0 0 15,0 0-15,22-1 0,-22 22 0,21-21 16,1 0-16,-22 21 0,21-21 16,-21 21-16,0 0 0,1 0 15,-1 0-15,-42 0 16,-1 21 0,1-21-16,0 0 0,0 21 0,0-21 15,-22 21-15,22-21 0,-21 22 16,21-22-16,0 0 0,-1 21 0,1-21 15,21 21 1,0 0 0,21 0-16,1-21 15,-1 21-15,0-21 0,0 22 0,0-1 16,0-21-16,1 21 0,-1-21 16,0 21-16,0 0 15,0-21-15,-21 21 0,21-21 16,1 22-16,-1-22 15,-21 21-15</inkml:trace>
  <inkml:trace contextRef="#ctx0" brushRef="#br0" timeOffset="204454.86">10880 17484 0,'0'0'15,"0"21"-15,0 0 16,-22-21-16,1 0 15,21-21 1,21 0-16,1 0 16,-1-1-16,21 1 0,-21-21 15,22 21-15,-1-22 0,0 22 0,1-21 16,-1-22-16,0 22 0,1 0 16,-1-22-16,0 1 0,1-1 0,-22 22 15,21-22-15,-21 22 0,0 0 16,-21-1-16,0 22 0,0 0 15,-21 21-15,0 0 16,0 21-16,-21 0 0,20 1 16,-20 20-16,21 0 0,0-21 0,0 22 15,-1-1-15,22 0 0,0-20 16,0 20-16,0-21 0,22 0 0,-1 0 16,0 1-16,0-1 0,0 0 15,22 0-15,-22 0 0,0 0 0,0 1 16,0-1-16,0 0 0,-21 0 15,0 0-15,0 0 16,-42 1-16,21-22 0,0 0 16,0 21-16,-22-21 0,22 0 15,-21 0-15,21 0 0,-22 0 0,22 0 16,-21 0-16,21 0 0,-1-21 16,1 21-16,0-22 0,0 22 0,42 22 46,0-1-30,0 0-16,1 0 16,-1 0-16,21-21 0,-21 21 0,0 1 15,22-22-15,-22 0 0,21 21 16,1-21-16,-1 0 0,-21 0 0,21 0 16,1-21-16,-1 21 0,22-22 15,-22 1-15,0 0 0,1 0 0,-1 0 16,0 0-16,1-1 0,-1-20 15,-21 21-15,0-21 0,0 20 0,-21-20 16,0 21-16,0-21 0,0 20 16,0 1-16,0 0 0,-21 0 0,0 0 15,0 21-15,0 0 0,0 0 16,-1 0-16,1 21 0,21 0 16,0 0-16,-21 0 0,0 22 15,21-22-15,0 21 0,0 1 16,0-22-16,-21 21 0,21-21 0,0 22 15,0-22-15,0 21 0,0-21 16,0 0-16,21 22 0,0-22 0,0-21 16,0 21-16,1-21 0,20 0 15,-21 0-15,21 0 0,1 0 0,-22 0 16,21 0-16,1-21 0,-1 0 16,0 0-16,-21-1 0,22 1 0,-22 0 15,21 0-15,-21-21 0,1 20 16,-1 1-16,-21 0 0,0-21 0,0 21 15,0-1-15,0 1 16,-21 21 0,-1 0-16,1 0 0,0 21 15,0 1-15,21-1 16,0 0-16,0 0 16,0 0-16,21 0 15,0-21-15,0 22 0,-21-1 0,22-21 16,-1 21-16,-21 0 0,21 0 15,0 0-15,-21 1 0,0-1 16,0 0 0,21-21-16,-21 21 0,21-21 15,1 0 1,-22-21-16,21 21 16,0-21-16,-21 0 0,21-1 0,0 1 15,0 0-15,1 0 0,20 0 16,-21 0-16,0-22 0,22 22 0,-22 0 15,0-21-15,21 20 0,-42 1 16,21 0-16,1 0 0,-22 42 31,0 0-31,0 0 16,0 1-16,0-1 0,0 0 16,-22 21-16,22-21 0,0 1 15,0-1-15,0 0 0,0 0 0,0 0 16,0 0-16,0 1 0,0-1 15,22-21-15,-1 21 0,0-21 16,0 0-16,0 0 0,0 0 16,1 0-16,-1-21 0,21 21 0,-21-21 15,0-1-15,1 1 0,20 0 16,-21 0-16,21 0 0,-20-22 0,-1 22 16,21 0-16,-21-21 0,0 21 15,1-1-15,-22-20 0,0 21 0,21 0 16,-21 0-16,0 42 31,0 0-31,0 0 16,-21 0-16,21 0 0,-22 1 15,22-1-15,-21 0 0,21 0 0,0 0 16,0 22-16,0-22 0,0 0 16,0 0-16,0 0 0,21 0 0,1-21 15,-1 22-15,-21-1 0,21-21 0,0 0 16,0 0-16,0 0 0,1 0 15,-1 0-15,0 0 0,0 0 0,0-21 16,0 21-16,1-22 0,-1 1 16,0 0-16,0 21 0,-21-21 15,0 0-15,21 0 0,-21-1 16,21-20-16,-21 21 0,0 0 0,0 0 16,0-1-16,0 1 0,0 0 15,0 0-15,-21 21 16,0 0-16,0 21 15,0 0-15,21 0 16,0 1-16,-21-1 0,21 0 0,-22 0 16,22 0-16,0 22 0,0-22 15,0 0-15,0 0 0,0 0 0,0 0 16,22 1-16,-1-22 16,0 0-16,0 0 0,0 0 15,0 0-15,22 0 0,-22 0 16,21 0-16,-21-22 0,22 22 0,-22-21 15,21 0-15,1 0 0,-1 0 16,-21 0-16,21-1 0,-20 1 0,20-21 16,-21 21-16,0 0 0,-21-1 0,0 1 15,0 0-15,0 0 16,0 42 0,0 0-1,0 0-15,0 1 0,0-1 0,0 0 16,0 0-16,0 21 0,0-20 15,0-1-15,0 0 0,0 0 16,0 0-16,0 0 0,0 1 0,21-22 16,-21 21-16,22-21 15,-1 0 1,0 0-16</inkml:trace>
  <inkml:trace contextRef="#ctx0" brushRef="#br0" timeOffset="205163.78">16044 17209 0,'64'-64'31,"-64"43"-31,0 0 16,21 0-16,-21-1 15,0 1-15,0 0 0,0 0 16,0 0-16,0 0 0,0-1 0,0 1 16,-21 0-16,0 0 0,-1 21 15,1-21-15,0 0 0,-21 21 0,21 0 16,-22 0-16,22 0 0,-21 0 0,21 21 16,-22 0-16,22 0 0,0 21 15,-21-20-15,20 20 0,1-21 0,0 21 16,0-20-16,0 20 0,21-21 15,0 21-15,0-20 0,0-1 16,0 0-16,0 0 0,21-21 16,0 0-16,0 21 0,0-21 15,1 0-15,20 0 0,-21 0 16,0-21-16,0 21 0,1-21 0,-1 0 16,21 0-16,-21 21 0,0-22 0,-21 1 15,22 0-15,-1 0 0,-21 0 16,21 0-16,-21-1 0,0 1 0,0 0 15,0 0-15,0 0 0,21 21 16,-21 21 0,0 0-1,0 0-15,0 0 0,0 22 0,0-22 16,0 21-16,0-21 0,21 22 16,-21-22-16,0 0 0,21 21 0,1-20 15,-1-22-15,0 21 0,0 0 0,0-21 16,0 0-16,1 0 0,20 0 15,-21 0-15,21-21 0,-20 0 0,20 21 16,-21-22-16</inkml:trace>
  <inkml:trace contextRef="#ctx0" brushRef="#br0" timeOffset="205402.75">16658 16828 0,'0'0'0,"0"-43"0,0 1 0,-42-85 31,21 127-16,-1 21-15,22 0 0,-21 22 16,21-1-16,0 0 0,-21 1 0,21-1 16,-21 0-16,21 22 0,0-22 0,0 0 15,0 1-15,0-1 0,0 0 16,0 1-16,0-22 0,0 0 0,0 21 16,0-20-16,21-1 15,0-21-15,0 0 0,1 0 0,-1 0 16,0-21-16,0-1 0,0 22 15,0-21-15,1 0 0,-1-21 16</inkml:trace>
  <inkml:trace contextRef="#ctx0" brushRef="#br0" timeOffset="205639.47">17018 16658 0,'0'0'0,"0"-42"0,0 21 15,0 42 1,0 0-16,-21 0 0,0 22 15,21-1-15,0 0 0,-22 1 0,1-1 16,21 0-16,-21 22 0,21-22 16,0 0-16,0 1 0,0-1 0,-21-21 15,21 22-15,0-1 16,0-21-16,0 0 0,0 0 0,0 1 16,0-1-16,0 0 0,21-21 15,0 0-15,0 0 16,1 0-16,-1 0 0,0-21 0,0 0 15</inkml:trace>
  <inkml:trace contextRef="#ctx0" brushRef="#br0" timeOffset="206031.45">17399 17039 0,'0'0'0,"-21"0"31,21 21-31,-21 1 16,-1-1-16,22 0 0,-21 0 15,21 0-15,0 0 0,-21 1 0,21-1 16,0 0-16,0 0 0,0 0 0,0 0 16,21 1-16,0-22 0,1 21 15,-1-21-15,0 0 0,21 0 0,1 0 16,-22 0-16,21 0 0,0 0 16,1 0-16,-22-21 0,21-1 0,-21 22 15,1-21-15,-1 0 0,0 0 16,0 0-16,-21 0 0,0-1 0,0 1 15,0 0-15,0 0 0,0 0 16,-21 0-16,0-1 0,0 1 16,-1 0-16,-20 21 0,21 0 0,0 0 15,-22 0-15,22 0 0,0 0 16,0 21-16,0-21 0,0 21 0,-1 1 16,1-1-16,21 0 0,0 0 15,0 0-15,0 0 0,21 1 16,1-22-16,-1 0 0,0 21 0,21-21 15,-21 0-15,1 0 0,20 0 16</inkml:trace>
  <inkml:trace contextRef="#ctx0" brushRef="#br0" timeOffset="206639.73">18140 16997 0,'0'0'0,"21"0"0,-21-21 16,0 42-1,0 0-15,0 0 0,0 0 16,-21 1-16,21-1 0,-21 21 0,-1-21 16,22 0-16,0 22 0,0-22 15,0 0-15,-21 0 0,21 0 0,0 1 16,0-1-16,21-21 16,1 0-1,-1 0-15,0 0 0,0 0 16,0-21-16,0 21 0,1-22 15,-1 1-15,0 0 0,0 0 0,0 0 16,0 0-16,1-1 0,-1 1 16,0 0-16,0 0 0,0 21 15,-21 21 1,0 0 0,0 0-16,-21 1 0,21-1 0,0 0 15,0 0-15,0 0 0,0 0 16,0 1-16,0-1 0,0 0 0,21 0 15,0 0-15,1-21 16,-1 0-16,21 0 0,-21 0 16,22 0-16,-22 0 0,21 0 0,-21-21 15,0 21-15,22-21 0,-22 0 16,0 0-16,0 21 0,-21-43 0,0 22 16,0 0-16,21 0 0,-21-22 15,0 22-15,0-21 0,0 21 0,0-22 16,-21 22-16,0 0 0,0 0 0,21 0 15,-21 21-15,0 0 0,21 21 16,0 0 0,0 0-1,21-21-15,0 21 16,0-21-16,0 0 16,0 0-16,1 0 0,-1 0 0,21 0 15,-21 0-15,0-21 0,1 0 16,-1 0-16,-21 0 15</inkml:trace>
  <inkml:trace contextRef="#ctx0" brushRef="#br0" timeOffset="207450.89">20108 17166 0,'0'0'0,"-21"21"0,0-21 15,0 0-15,0 0 0,-1 0 0,1 0 16,21-21-16,0 0 15,0 0-15,0 0 0,0 0 16,0-1-16,21 1 0,1 0 16,-1-21-16,21 21 0,-21-1 0,22 1 15,-1 0-15,0 21 0,-21 0 16,22 0-16,-22 0 0,0 0 0,0 0 16,0 21-16,-21 0 0,0 22 0,0-1 15,0-21-15,0 22 0,-21-1 16,0 0-16,0-21 0,21 22 0,0-22 15,0 21-15,0-21 0,0 1 16,0-1-16,0 0 0,21-21 0,0 0 16,0 0-16,22 0 15,-1 0-15,-21 0 0,22 0 0,-1 0 16,0-21-16,1 0 0,-1-1 0,0 1 16,1 0-16,-1 0 0,0 0 15,-21-22-15,22 22 0,-22-21 0,0 0 16,0 20-16,0-20 0,-21 21 15,22 0-15,-22 0 0,0-1 0,-22 44 32,22-1-32,-21 21 15,0-21-15,0 127 16,21-105 0,-21-1-16,21 0 0,-21 1 0,21-1 15,0 22-15,0-1 0,0-21 16,0 22-16,0-1 0,0-20 0,0 20 15,0 1-15,0-22 0,0 22 16,0-22-16,0 21 0,0-20 0,0-1 16,0 0-16,-22 1 0,1-1 15,0-21-15,0 0 0,0 1 0,-22-1 16,1-21-16,21 0 0,-21 0 16,-1 0-16,1 0 0,0-21 0,-1-1 15,1 1-15,0 0 0,-1-21 16,22 21-16,-21-22 0,21 1 0,-22 0 15,43-1-15,-21 22 16,21-21-16,0-1 0,0 1 0,0 0 16,21 21-16,0-22 0,22 1 15,-1 0-15,0-1 0,1 1 0,20 0 16</inkml:trace>
  <inkml:trace contextRef="#ctx0" brushRef="#br0" timeOffset="208250.83">21378 17082 0,'0'0'0,"0"-22"32,-21 22-32,0 0 15,0 22-15,0-1 0,-1 0 16,1 0-16,0 21 0,21-20 16,0-1-16,0 0 0,0 0 15,0 0-15,0 22 0,0-22 0,0 0 16,0 0-16,21 0 15,0-21-15,1 0 0,-1 21 0,0-21 16,0 0-16,0 0 0,22 0 0,-22-21 16,0 0-16,0 21 0,21-21 15,-20 0-15,-1 0 0,0-1 0,-21 1 16,0-21-16,0 21 0,0 0 16,0-22-16,0 22 0,0-21 15,-21 21-15,0-1 0,-1 1 16,1 0-16,0 21 0,0 0 0,-21 0 15,20 0-15,1 0 0,0 21 16,0 0-16,0 1 0,0-1 0,21 21 16,0-21-16,0 22 0,0-22 0,0 21 15,0-21-15,0 22 0,0-22 16,21 0-16,0 0 0,0 0 0,21 0 16,-20 1-16,20-22 0,-21 0 15,21 0-15,-20 0 0,20 0 0,0 0 16,-21-22-16,22 1 0,-22 21 15,21-21-15,-21 0 0,22 0 16,-22 0-16,0-1 0,0-20 16,0 21-16,1 0 0,-22-22 0,0 22 15,21 0-15,-21 0 0,0 0 16,0 42 0,0 0-16,0 0 15,-21 0-15,21 1 0,0-1 16,0 0-16,0 21 0,0-21 0,0 1 15,0-1-15,0 0 16,21 0-16,0-21 0,0 21 16,0-21-16,0 0 0,1 0 15,-1 0-15,0 0 0,0 0 16,0-21-16,0 0 0,1 0 0,-1 0 16,0-1-16,0 1 15,-21 0-15,0 0 0,21-21 0,-21 20 16,21 1-16,-21 0 0,0 0 15,0 42 1,0 0 0,0 0-16,-21 1 0,21-1 15,0 0-15,-21 0 0,21 0 16,0 0-16,0 1 0,0-1 0,0 0 16,21-21-1,0 0 1,1 0-16</inkml:trace>
  <inkml:trace contextRef="#ctx0" brushRef="#br0" timeOffset="208654.93">23537 16722 0,'0'0'0,"21"-21"0,-21-43 31,-21 64 0,0 21-31,0 22 0,21-22 0,-21 21 16,21-21-16,-21 22 0,-1 20 16,22-21-16,0 1 0,-21-1 0,0 0 15,21-20-15,-21 20 0,21 0 0,0-21 16,0 1-16,0-1 16,0 0-16,0 0 0,0 0 0,0 0 15,21-21-15,0 0 16,0 0-16,1 0 0,-1 0 15,0 0-15,0-21 0,0 0 0,0 21 16</inkml:trace>
  <inkml:trace contextRef="#ctx0" brushRef="#br0" timeOffset="208988.63">23897 16997 0,'0'0'0,"0"21"15,-21 0 1,0 0-16,21 1 0,-21-1 15,21 0-15,-22 0 0,22 0 16,0 0-16,0 1 0,0-1 0,0 0 16,22 0-16,-1-21 15,0 0-15,0 0 0,0 0 16,0 0-16,1 0 0,-1 0 0,0 0 16,0-21-16,0 0 0,0 21 15,1-21-15,-22-1 0,0 1 0,0 0 16,0 0-16,0-21 0,0 20 15,0 1-15,0 0 0,-22 0 16,1 0-16,0 0 0,21-1 16,-21 22-16,0 0 0,0 0 0,-1 0 15,1 0-15,0 0 16,21 22-16,0-1 16</inkml:trace>
  <inkml:trace contextRef="#ctx0" brushRef="#br0" timeOffset="209235.8">23304 16870 0,'22'0'31,"-1"0"-31,0-21 15,0 21-15,21 0 0,1 0 0,-1-21 16,0 21-16,1 0 0,20 0 16,-20-22-16,20 22 0,-21 0 0,1 0 15,-1 0-15,0-21 0,1 21 16,-22 0-16,21 0 0,-21 0 0,-21-21 16</inkml:trace>
  <inkml:trace contextRef="#ctx0" brushRef="#br0" timeOffset="210455.46">25463 17166 0,'0'0'0,"-21"0"0,0 21 15,0-21 1,0 0-16,42-21 47,0 21-32,0-21-15,22 0 0,-22 0 16,21 0-16,0-1 0,-20 1 0,20-21 16,0 0-16,1 20 0,-1-20 15,0 0-15,1-1 0,-22 1 0,0 0 16,0 21-16,-21-22 0,0 22 16,0 0-16,-21 21 15,0 0-15,0 0 0,-22 0 16,22 0-16,0 0 0,0 21 15,0 21-15,-1-20 0,22-1 0,0 21 16,0-21-16,0 22 0,22-22 16,-1 21-16,0-21 0,0 22 0,21-22 15,-20 21-15,20-21 0,-21 0 16,21 1-16,-20-1 0,-1 0 0,-21 0 16,0 0-16,0 0 15,-21-21 1,-1 0-16,-20 0 15,21 0-15,0 0 0,-22 0 16,22-21-16,0 21 0,-21 0 0,21-21 16,-1 0-16,1 21 0,0 0 15,0 0-15,21 21 32,0 0-32,0 0 0,21 1 15,0-22-15,0 21 0,1-21 16,20 0-16,-21 21 0,21-21 0,1 0 15,-1 0-15,0 0 0,1 0 0,-1 0 16,0 0-16,22-21 0,-22 21 16,1-21-16,-22-1 0,21 1 15,0 0-15,-20 0 0,20 0 16,-21 0-16,0-22 0,0 22 0,1-21 16,-1-1-16,-21 1 0,0-21 15,21 20-15,0 1 0,-21 0 0,0-1 16,0 22-16,0-21 0,21 21 15,-42 63 1,0-21 0,21 21-16,-21 1 0,0 20 15,21-20-15,0 20 0,-22-21 0,22 22 16,0-22-16,0 1 0,0-1 16,0 0-16,0-21 0,22 22 15,-22-22-15,42 0 0,-21 0 16,0-21-16,0 21 0,22-21 0,-22 0 15,21 0-15,-21 0 0,22 0 16,-22-21-16,0 0 0,21 21 0,-20-21 16,-1 0-16,0 0 0,0-1 15,0 1-15,-21 0 0,0 0 0,21 0 16,-21 0-16,0-1 0,22 1 0,-22 42 31,0 1-31,-22-1 16,22 0-16,-21 0 0,21 0 15,0 0-15,0 1 0,0-1 16,0 0 0,21-21-1,1 0-15,-22-21 0,21 21 16</inkml:trace>
  <inkml:trace contextRef="#ctx0" brushRef="#br0" timeOffset="210623.37">27114 16870 0,'0'0'0,"-21"-21"16,0 21-1,0 0 17,0 0-17</inkml:trace>
  <inkml:trace contextRef="#ctx0" brushRef="#br0" timeOffset="210803.26">26268 16955 0,'0'21'0,"21"-21"16,0 0-1,0 0-15,0 0 0,1 0 16,20-21-16,-21 21 0,21-22 0,1 1 16,-1 21-16</inkml:trace>
  <inkml:trace contextRef="#ctx0" brushRef="#br0" timeOffset="213115.84">27390 16997 0,'0'-21'16,"0"42"15,0 0-31,0 0 16,0 0-16,0 1 0,0-1 16,0 0-16,-22 0 0,22 21 0,0-20 15,0-1-15,-21 0 0,0 0 16,21 0-16,-21 0 0,0 1 0,21-1 15,-21-21 1,21-21 15,0-1-31,0 1 16,0 0-16,0 0 0,21 0 0,0 0 16,0-22-16,0 22 15,0-21-15,1 21 0,-1-22 0,21 22 16,-21-21-16,22 21 0,-22-1 15,21 22-15,-21-21 0,22 21 0,-22 0 16,0 0-16,0 0 0,0 21 16,0 1-16,1-1 0,-1 0 0,-21 0 15,21 0-15,-21 0 0,0 1 16,0-1-16,0 0 0,0 0 0,0 0 16,0 0-16,0 1 15,-21-1-15,0-21 0,-1 0 16,1 0-1,21-21 1,0-1-16,0 1 0,0 0 16,21 0-16,1 0 0,-1 0 15,0-1-15,0-20 0,0 21 0,0-21 16,22-1-16,-22 22 0,21 0 16,1-21-16,-1 20 0,0 22 0,-21-21 15,22 21-15,-22 0 0,0 0 16,0 21-16,0 1 0,-21 20 0,0-21 15,0 21-15,0-20 0,0 20 16,0 0-16,0-21 0,0 22 0,0-22 16,0 21-16,22-21 0,-22 1 0,21-1 15,0 0 1,0 0-16,0-21 0,0 0 0,1 0 16,-1 0-16,0 0 0,0 0 15,0 0-15,0-21 0,1 0 0,-1 0 16,0-1-16,0 22 0,0-21 15,0-21-15,-21 21 0,0 0 0,22-22 16,-22 22-16,0 0 0,0-21 16,0 20-16,0 1 0,0 0 0,0 0 15,0 42 17,0 0-32,0 0 0,-22 1 0,22 20 15,0-21-15,0 21 0,0-20 16,0-1-16,0 21 0,0-21 0,0 0 15,0 1-15,0-1 0,0 0 16,22-21-16,-1 0 16,0 0-16,0 0 0,0 0 15,0 0-15,1 0 0,-1-21 16,0 0-16,0-1 0,0 1 16,-21 0-16,21 0 0,-21 0 15,22-22-15,-22 22 0,0 0 0,0 0 16,0 0-16,0 0 15,0 42 17,0 0-32,0 0 0,0 0 15,0 0-15,0 22 0,0-22 16,0 0-16,0 0 0,0 0 0,21 1 16,-21-1-16,21 0 0,0-21 15,0 21-15,0-21 0,1 0 0,20 0 16,-21 0-16,21 0 0,-20 0 15,20 0-15,-21 0 0,21 0 0,-20-21 16,20 0-16,-21 0 0,0-1 0,0 1 16,1 0-16,-1-21 15,-21-1-15,21 22 0,0-21 0,-21-22 16,0 22-16,21 0 0,-21-1 16,21 1-16,-21 0 0,0-1 0,0 22 15,0 0-15,0 0 0,-21 42 31,0 21-31,0-20 16,21 20-16,0 0 0,0-21 0,-21 22 16,21-1-16,0 0 0,0 1 15,0-22-15,0 21 0,21 1 0,-21-22 16,21 0-16,0 21 0,0-21 16,1 1-16,20-22 0,-21 21 15,0 0-15,0-21 0,1 0 0,-1 0 16,0 0-16,21 0 0,-21 0 15,1 0-15,20-21 0,-21 21 0,0-21 16,0-1-16,1 1 0,-1 0 16,0 0-16,-21 0 0,21-22 0,-21 22 15,0 0-15,0-21 0,0 21 16,0-1-16,-21 1 0,0 21 16,0 0-16,-1 0 15,1 0-15,0 0 0,0 21 0,0 1 16,21-1-16,-21 0 0,-1 0 15,22 0-15,-21 0 0,21 1 16,0-1-16,0 0 0,0 0 16,21-21-1,1 0-15,-1 0 0,0 0 16,0 0-16,0 0 16,0-21-16,1 0 0,-1 21 15,-21-21-15,21-1 0,-21 1 16,21 21-16,-21-21 0,0 0 0,21 21 15,0 0 1,-21 21-16,0 0 16,0 0-16,0 1 15,0-1-15,0 0 0,0 0 0,0 0 16,0 0-16,0 1 0,22-1 0,-1 0 16,0-21-16,-21 21 0,21-21 15,0 0-15,0 0 0,1 0 0,-1 0 16,0 0-16,21 0 0,-21 0 15,22 0-15,-1-21 0,-21 0 0,22 21 16,-22-21-16,21-22 0,-21 22 16,0 0-16,1-21 0,-1-1 0,0 1 15,0 0-15,-21-1 0,0-20 16,21 20-16,-21 1 0,0 21 0,0-21 16,0 20-16,0 1 15,-21 21 1,21 21-16,-21 1 0,0-1 15,21 21-15,0-21 0,-21 22 0,21-1 16,0 0-16,-22 1 0,22-22 16,0 21-16,0 0 0,0-20 0,0-1 15,0 0-15,0 21 0,22-21 16,-1-21-16,0 22 0,0-22 16,0 0-16,0 0 0,1 0 15,-1 0-15,0 0 0,0 0 16,0-22-16,0 22 15,1-21-15,-1 0 0,0 0 0,-21 0 16,21 0-16,-21-22 0,21 22 16,-21 0-16,0 0 0,0 0 0,0-1 15,0 44 17,-21-1-32,21 0 0,-21 0 15,21 0-15,0 0 0,0 1 0,0-1 16,0 0-16,0 0 0,0 0 15,0 0-15,0 1 0,21-22 16,0 21-16,0-21 16,1 0-16,-1 0 15,0 0-15,0 0 0,-21-21 0,21-1 16,0 22-16,1-21 0,-22 0 16,0 0-16,21 0 0,0-22 0,-21 22 15,0 0-15</inkml:trace>
  <inkml:trace contextRef="#ctx0" brushRef="#br0" timeOffset="213347.5">29760 16701 0,'0'0'0,"-21"21"0,-85 21 16,85-42-16,21 21 15,21-21 17,0 0-32,1 0 0,20 0 0,0 0 15,1-21-15,-1 21 0,0-21 16,22 0-16,-22 0 0,22-1 0,-22 1 16,0 0-16</inkml:trace>
  <inkml:trace contextRef="#ctx0" brushRef="#br0" timeOffset="214139.86">31750 16933 0,'-21'0'0,"42"0"0,-63 0 0,20 0 16,22-21-1,0 0-15,0 0 0,0 0 16,22 0-16,-1-1 15,0 1-15,0 21 0,21-21 0,-20 21 16,20 0-16,-21 0 0,0 0 16,0 0-16,1 0 0,-1 0 0,-21 21 15,0 0-15,0 1 0,0 20 16,0-21-16,-21 21 0,-1-20 16,1 20-16,0-21 0,0 21 15,0-20-15,21-1 0,-21 21 16,21-21-16,0 0 0,0 1 15,21-22-15,0 0 0,0 0 16,0 0-16,22 0 0,-22 0 0,21 0 16,0 0-16,1-22 0,-1 1 15,0 0-15,1 21 0,-1-21 16,0 0-16,1-22 0,-1 22 0,-21 0 16,22 0-16,-22 0 0,0 0 15,-21-1-15,-21 22 31,0 22-31,-1-1 0,1 0 16,0 21-16,0-21 0,0 22 16,21-1-16,-21 0 0,21 1 15,-22-1-15,22 0 0,0 1 0,0-1 16,0 0-16,0 22 0,0-22 16,0 1-16,0-1 0,0 0 15,0 1-15,0-1 0,0 0 0,0-21 16,-21 1-16,0 20 0,0-21 15,0 0-15,0-21 0,-1 21 0,1-21 16,0 0-16,-21 0 0,21 0 16,-22 0-16,22 0 15,0 0-15,-21 0 0,20 0 0,-20-21 16,21 0-16,0 21 0,0-21 16,21 0-16,0 0 0,0-1 0,0-20 15,0 21-15,0 0 0,21-22 16,0 1-16,0 0 0,21-1 15</inkml:trace>
  <inkml:trace contextRef="#ctx0" brushRef="#br0" timeOffset="-214513.8">32851 16933 0,'21'-63'15,"-42"126"-15,42-147 0,-21 63 0,-21 21 16,-1 0-16,1 0 15,-21 21-15,21 0 0,0 0 16,-1 0-16,1 0 0,0 1 0,0 20 16,0-21-16,21 0 0,0 22 15,0-22-15,0 0 0,0 0 16,0 0-16,21 0 0,0-21 16,0 0-16,0 22 0,22-22 15,-22 0-15,0 0 0,21 0 16,-20 0-16,20-22 0,-21 22 15,0-21-15,0 0 0,1 0 0,-1 0 16,0 0-16,-21-22 0,0 22 16,0-21-16,0-1 0,0 1 15,0 0-15,0 21 0,-21-22 16,0 22-16,-1 0 0,1 21 0,0 0 16,-21 0-16,21 0 0,-1 21 15,1 0-15,-21 0 0,21 22 16,21-22-16,-21 21 0,21 1 0,0-22 15,0 21-15,0-21 0,0 22 16,0-22-16,21 0 0,-21 0 16,21 0-16,21 0 0,-21-21 15,1 0-15,20 22 0,-21-22 0,21 0 16,1 0-16,-22 0 0,21-22 16,1 22-16,-22-21 0,0 0 15,21 21-15,-21-21 0,1 0 16,-1-22-16,0 22 0,-21 0 0,0 0 15,0 0-15,21 0 0,-21 42 32,-21 0-32,0 0 15,21 0-15,-21 0 0,21 1 16,-22-1-16,22 0 0,0 0 16,0 0-16,0 0 15,0 1 1,22-22-16,-1 0 0,0 0 0,0 0 15,0 0-15,0 0 0,1 0 16,20-22-16,-21 1 0,0 21 16,0-21-16,1 0 0,-1 0 0,0 0 15,0-1-15,-21 1 0,21 0 16,-21 0 0,-21 42-1,21 0-15,-21 0 0,21 1 16,-21-1-16,21 0 0,-21 0 15,21 0-15,0 0 0,0 1 16,0-1-16,21 0 16,0-21-16,0 0 0,0 21 0,0-21 15,1 0-15,-1 0 0,0 0 16,0 0-16,0 0 0,0 0 16,-21-21-16</inkml:trace>
  <inkml:trace contextRef="#ctx0" brushRef="#br0" timeOffset="-213781.9">26628 18225 0,'0'0'0,"-22"-22"0,1-62 31,21 63-31,0-1 0,-21 22 0,0 0 31,0 22-31,0-1 16,21 21-16,-22-21 0,1 22 0,0-1 16,21 0-16,-21 1 0,0-1 15,21 0-15,0 1 0,0-1 16,-21-21-16,21 0 0,0 22 0,0-22 16,0 0-16,0-42 31,0 0-16,21-1-15,0 1 0,-21 0 16,21-21-16,-21-1 0,21 1 16,0 0-16,1-22 0,-22 22 15,21 0-15,0-1 0,0 1 16,0 0-16,0 20 0,1 1 0,-1 0 16,0 21-16,0 0 15,0 0-15,0 21 0,1 0 0,-1 22 16,0-22-16,-21 21 0,21 1 15,0 20-15,0-21 0,-21 1 16,0-1-16,0-21 0,22 22 0,-22-1 16,21-21-16,-21 0 0,0 0 15,0 1-15,0-1 16,-21-21-16,-1 0 0</inkml:trace>
  <inkml:trace contextRef="#ctx0" brushRef="#br0" timeOffset="-213173.23">26374 18436 0,'84'-21'16,"-41"0"-16,-1 21 0,0-21 0,1 0 16,20 21-16,1-22 0,-1 22 15,1-21-15,-1 0 0,1 0 0,-1 21 16,1-21-16,-1 0 0,-21-1 15,1 22-15,-1-21 0,-21 0 16,22 21-16,-22-21 0,-21 0 16,21 21-16,-21 21 31,0 0-31,0 0 16,0 22-16,-21-22 0,21 21 15,0-21-15,0 22 0,-21-1 0,21 0 16,0-21-16,0 22 0,0-22 15,-22 0-15,22 0 0,-21 0 16,21 1-16,0-1 0,0 0 16,0-42 15,0 0-15,0-1-16,0 1 0,0 0 15,0 0-15,0-21 0,0 20 0,0-20 16,0 0-16,0-1 0,0 22 15,21-21-15,-21 21 0,22-22 16,-22 22-16,21 0 0,0 21 0,-21-21 16,21 0-16,0 21 0,0 0 15,1 0-15,-1 0 0,0 0 16,-21 21-16,0 0 16,0 0-16,0 0 0,0 1 15,0-1-15,0 0 0,0 0 16,-21 0-16,0 0 0,21 1 15,-22-1-15,1-21 0,21 21 0,-21-21 16,21-21 15,21 0-31,22-1 0</inkml:trace>
  <inkml:trace contextRef="#ctx0" brushRef="#br0" timeOffset="-212948.8">28025 18034 0,'0'0'0,"21"21"16,-21 0-1,0 1-15,0 20 0,-21-21 16,-1 0-16,1 22 0,0-22 0,21 21 16,-21-21-16,21 22 0,-21-22 15,21 0-15,0 0 0,0 0 0,0 0 16,0 1-16,0-1 15</inkml:trace>
  <inkml:trace contextRef="#ctx0" brushRef="#br0" timeOffset="-212756.89">27707 18500 0,'0'0'0,"-21"21"0,21 21 15,21-42 1,0 21-16,22-21 16,-22 0-16,21 0 0,0 0 0,-20 0 15,20 0-15,0 0 0,1-21 16,-1 21-16,0-21 0,1 0 16,-22 0-16,0 21 0,21-21 15,-21-1-15,-21 1 0</inkml:trace>
  <inkml:trace contextRef="#ctx0" brushRef="#br0" timeOffset="-212585.81">27876 18119 0,'0'0'16,"-42"0"-16,21 0 0,0 0 0,0 0 16,42 0-1,0 0-15,0 0 16,21 0-16,1 0 0,-1 0 15,0 0-15,1-21 0,20 21 16,-20-22-16,20 22 0</inkml:trace>
  <inkml:trace contextRef="#ctx0" brushRef="#br0" timeOffset="-212032.86">29273 18246 0,'0'21'31,"0"-42"-15,0 0-16,22-1 0,-22 1 16,0 0-16,0 0 0,0 0 15,0 0-15,0-1 0,-22 1 16,1 0-16,0 21 0,0 0 15,-21 0-15,20 0 0,-20 0 0,0 0 16,21 0-16,-22 21 0,1 0 16,21 1-16,-22 20 0,22-21 0,0 21 15,0-20-15,21 20 0,0 0 16,0-21-16,0 1 0,0 20 16,21-21-16,21-21 0,-20 21 15,20 0-15,-21-21 0,21 0 16,1 0-16,-1 0 0,-21-21 0,22 0 15,-22 0-15,21 0 0,-21-22 16,0 22-16,1-21 0,-1 0 0,0 20 16,-21-20-16,0 0 0,0-1 15,0 1-15,0 0 0,0 21 16,0-22-16,0 22 0,-21 0 0,0 21 16,-1 0-16,1 0 15,0 21-15,21 0 0,-21 22 0,0-22 16,0 21-16,21-21 0,0 22 15,0-1-15,0-21 0,0 21 16,0 1-16,0-22 0,21 21 16,0-21-16,0 1 0,0-1 15,0 0-15,22 0 0,-22-21 0,21 0 16,-21 0-16,22 0 0</inkml:trace>
  <inkml:trace contextRef="#ctx0" brushRef="#br0" timeOffset="-211060.86">29803 18161 0,'0'-21'0,"0"42"0,0-63 0,0 21 16,0-1-16,-22 22 16,1 0-1,0 0-15,0 22 0,0-1 16,-22 0-16,22 0 0,0 0 16,0 22-16,-21-22 0,42 21 0,-22-21 15,22 0-15,-21 1 0,21-1 16,0 0-16,0 0 0,0 0 0,21-21 15,1 0-15,-1 0 16,0 0-16,0-21 0,0 0 16,0 0-16,1 0 0,-1-1 0,0 1 15,0-21-15,0 21 0,0-22 16,-21 22-16,0 0 0,22-21 16,-22 21-16,0-1 15,0 44 1,0-1-16,-22 0 15,22 21-15,0-21 0,0 1 16,0 20-16,0-21 0,0 21 0,0-20 16,0-1-16,0 0 0,0 0 15,22-21-15,-1 0 0,0 0 16,0 0-16,0 0 0,22 0 0,-22 0 16,21-21-16,0 21 0,1-21 15,-1 0-15,-21-22 0,22 22 0,-22-21 16,0 21-16,0-22 0,0 1 15,0 0-15,1-1 0,-22 22 16,0-21-16,0-1 0,21-20 16,-42 63-1,-1 21 1,1 0-16,0 22 0,21-22 16,-21 21-16,0-21 0,21 22 0,0-1 15,0 0-15,0-21 0,0 22 16,0-22-16,0 21 0,0-21 0,21 1 15,0-1-15,0 0 0,22 0 16,-1-21-16,-21 0 0,21 0 16,1 0-16,-1 0 0,0 0 0,1-21 15,-22 0-15,21 0 16,-21-1-16,1-20 0,-1 21 0,0-21 16,0 20-16,-21-20 0,0 21 15,0 0-15,0 0 0,0-1 16,0 1-16,-21 21 0,0 0 0,0 0 15,-1 0-15,1 21 0,0 1 16,0-1-16,0 0 0,0 0 16,-1 0-16,22 22 0,-21-22 0,21 0 15,0 21-15,0-21 0,0 1 16,0-1-16,21-21 0,1 21 16,-1-21-16,0 0 15,0 0-15,0 0 0,0-21 16,1 0-16,-22-1 0,21 1 0,0 0 15,0 0-15,0-21 0,0 20 16,-21 1-16,22 0 0,-22 0 0,21 0 16,-21 42 15,0 0-31,-21 0 16,21 0-16,0 1 0,0-1 15,0 0-15,0 0 16,21-21-16,0 0 0,0 21 15,21-21-15,-20 0 0,20 0 16,0 0-16,1 0 0,-1-21 0,0 0 16,-21 21-16,22-21 0,-22 0 15</inkml:trace>
  <inkml:trace contextRef="#ctx0" brushRef="#br0" timeOffset="-210793.89">30141 17822 0,'0'0'0,"-21"22"16,0-1-16,21 0 16,21-21-1,0 0-15,0 0 0,22 0 16,-1 0-16,-21 0 0,22 0 0,-1 0 15,21 0-15,-41-21 0,20 21 16,0-21-16,1 21 0,-22-22 16,0 1-16,0 21 0,0-21 0,-21 0 15,0 0-15,0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56:23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656 0,'-21'0'0,"0"0"15,0 0-15,-1 0 0,1-21 0,0 21 16,0-21-16,-21 21 0,20 0 16,1 0-16,-21 0 0,21 0 0,0 0 15,-1 0-15,1 0 0,0 0 16,0 0-16,42 0 31,0 0-31,0 0 16,22 0-16,-1 0 0,0 0 0,1 0 15,20 0-15,-20 0 0,20-21 16,1 21-16,-1 0 0,22 0 0,-22-21 16,22 21-16,-22 0 15,22-22-15,-21 1 0,20 21 0,-20 0 16,-1 0-16,-20-21 0,20 21 15,-21 0-15,1 0 0,-22 0 0,21 0 16,-21 0-16,1 0 0,-1 0 16,0 0-16,0 0 15,-42 0 48,0 0-63</inkml:trace>
  <inkml:trace contextRef="#ctx0" brushRef="#br0" timeOffset="1116.02">3238 847 0,'0'-21'16,"0"-1"-16,0 1 16,0 0-16,0 0 15,0 0 1,0 0-1,0 42 17,0 21-17,0-21-15,0 22 0,-21-1 16,21 0-16,-21 1 0,21-1 0,-21 21 16,21-20-16,0 20 0,-21-20 15,21-1-15,-21 21 0,21-20 0,0-1 16,0 0-16,0 1 0,0-22 15,0 21-15,0 1 0,0-22 16,0 21-16,0-21 0,0 0 16,0 1-16,0-1 15,0-42 1,21-1-16,0 1 16,-21 0-16,21-21 0,-21 21 15,21-1-15,0 1 0,1-21 0</inkml:trace>
  <inkml:trace contextRef="#ctx0" brushRef="#br0" timeOffset="1548.44">3535 1376 0,'0'0'0,"0"21"0,0 0 15,0 22 1,21-43-16,0 0 16,0-22-16,0 22 0,22-21 0,-22 0 15,21 0-15,1 21 0,-22-21 16,21 0-16,-21-1 0,22 1 0,-22 0 16,0 0-16,0 0 15,0 0-15,0-1 0,-21 1 0,0 0 16,0 0-16,0 0 15,-21 21-15,0 0 0,0 0 16,-21 0-16,20 0 0,1 21 16,-21 0-16,21 0 0,-22 0 0,22 1 15,-21-1-15,21 21 0,0-21 16,-1 22-16,1-22 0,0 21 0,0-21 16,21 0-16,0 22 0,0-22 15,0 0-15,0 0 0,0 22 0,0-22 16,21 0-16,0 0 15,0-21-15,1 0 0,-1 0 16,0 0-16,0 0 0,21 0 16,-20 0-16,20 0 0</inkml:trace>
  <inkml:trace contextRef="#ctx0" brushRef="#br0" timeOffset="2644.03">4678 1122 0,'0'0'0,"-21"0"0,-22 0 15,22 0-15,-21 0 0,21 21 16,-22 0-16,22-21 0,-21 21 16,-1 1-16,22-22 0,0 21 15,-21 0-15,21 0 0,-1-21 0,1 21 16,21 0-16,0 1 15,0-1 1,21-21-16,1 0 0,-1 0 16,21 21-16,-21-21 0,22 21 0,-22-21 15,21 0-15,-21 21 0,22-21 16,-22 0-16,21 21 0,-21-21 0,22 22 16,-22-22-16,0 21 15,-21 0-15,0 0 0,0 0 16,0 0-16,-21-21 0,0 22 15,-1-1-15,-20-21 0,0 21 0,21 0 16,-22-21-16,1 0 0,0 21 16,20-21-16,-20 0 0,21 0 0,0 0 15,0 0-15,-1 0 0,1 0 16,0-21-16,21 0 16,0 0-1,0 0-15,0 42 47,21-21-31,0 21-16,1-21 0,-22 21 15,21-21-15,0 0 0,0 0 0,0 21 16,22-21-16,-22 0 0,0 0 16,21 0-16,-21 0 0,22 0 0,-1 0 15,0-21-15,-20 21 0,20-21 16,0 0-16,1 21 0,-1-21 0,-21-1 15,21 1-15,1-21 0,-22 21 16,0 0-16,21-22 0,-20 1 16,-1 0-16,0-1 0,0-20 15,0 20-15,-21-20 0,0-1 0,21 22 16,-21-21-16,0 20 0,0-20 16,0 20-16,0 22 0,0-21 0,0 21 15,0 0-15,0-1 0,0 1 16,0 42 15,-21 1-31,21-1 0,-21 21 0,21 0 16,0 1-16,0-1 0,-21 0 15,21 22-15,-21-1 0,21-20 16,-21 20-16,21-20 0,-22-1 0,22 21 16,0-20-16,0-22 0,0 21 0,0-21 15,0 22-15,22-22 0,-1 0 16,0 0-16,-21 0 0,21 1 15,0-22-15,0 0 0,22 21 0,-22-21 16,0 0-16,0 0 0,22 0 16,-22-21-16,0-1 0,21 22 0,-21-21 15,1 0-15,20 0 0,-21 0 16,0 0-16,0-22 0,1 22 0,-22 0 16,0 0-16,21 0 0,-21-1 15,0 1-15,-21 42 16,-1 1-1,22-1 1,0 0-16,-21 0 0,21 21 0,0-20 16,0-1-16,0 0 0,0 0 15,0 0-15,0 0 0,0 1 0,0-1 16,0 0-16,21-21 0,1 0 16,-1 0-16,0 0 0,0 0 15,0 0-15,0-21 0,1 21 0,-1-21 16,0-1-16,0 1 0,0 0 15,0 0-15,1-21 0</inkml:trace>
  <inkml:trace contextRef="#ctx0" brushRef="#br0" timeOffset="2968.53">5673 804 0,'-22'0'16,"44"0"-16,-65 0 0,22 0 0,0 0 0,0 22 15,0-22-15,21 21 0,0 0 16,0 0-16,21-21 31,0 0-31,0 0 0,0 0 0,0 0 16,1 0-16,-1 0 0,0-21 16,-21 0-16,0 0 15,0-1-15,0 1 16,0 0-16,-21 21 0,0-21 15,-1 21-15,1 0 0,0 0 16,0 0-16,0 0 0,0 0 0,-1 0 16,1 0-16,0 21 15,21 0-15,0 0 0,0 1 16,0-1-16,0 0 16</inkml:trace>
  <inkml:trace contextRef="#ctx0" brushRef="#br0" timeOffset="3231.77">4762 1270 0,'0'0'0,"22"0"31,-1 0-31,0 0 0,0 0 0,21 0 15,-20 0-15,20 0 0,0-21 16,1 21-16,-1-21 0,0 21 0,-21 0 16,22-21-16,-1 21 0,0 0 15,-20 0-15,-1 0 0,0 0 16,0 0-16</inkml:trace>
  <inkml:trace contextRef="#ctx0" brushRef="#br0" timeOffset="3804.03">5969 1270 0,'0'0'0,"0"21"15,0 0-15,0 1 16,0-1-16,0 0 16,0 0-16,0 0 0,0 0 15,0 1-15,0-1 0,0 0 16,0 0-16,0 0 0,0 0 0,0 1 16,0-1-16,0 0 15,-21 0 1,0-21-1,21-21 1,0 0 0,0 0-16,0-1 15,0-20-15,0 21 0,0 0 16,0-22-16,21 22 0,0-21 16,0 21-16,0-22 0,0 1 0,22 0 15,-22 21-15,21-22 0,-21 22 16,22 0-16,-22 0 0,21 0 0,-21 21 15,22 0-15,-22 0 0,0 0 16,0 21-16,22 0 0,-22 21 0,0-21 16,-21 1-16,0 20 0,0-21 15,0 21-15,0 1 0,0-22 16,0 21-16,0-21 0,0 1 0,0 20 16,0-21-16,-21 0 0,21 0 15,-21 1-15,21-1 0,-22 0 0,22 0 16,22-21 15,-1-21-31,0 0 16,0 0-16,0-1 0</inkml:trace>
  <inkml:trace contextRef="#ctx0" brushRef="#br0" timeOffset="4611.96">7197 1228 0,'0'0'0,"0"-21"0,0-1 16,0 1-16,0 0 0,0 0 16,0 0-16,0 0 0,-22-1 0,1 22 15,0-21-15,0 21 0,0 0 16,0 0-16,-1 0 0,1 0 0,0 0 16,-21 21-16,21-21 0,-1 22 15,1 20-15,0-21 0,0 0 0,0 22 16,0-22-16,-1 21 0,22-21 15,-21 0-15,21 22 0,0-22 0,0 0 16,0 0-16,0 0 0,21 1 16,1-1-16,-1-21 0,0 21 15,0-21-15,0 0 0,22 0 0,-22 0 16,0 0-16,21 0 0,-21 0 16,1 0-16,-1-21 0,0 21 0,0-21 15,0-1-15,0 1 0,-21 0 16,22 0-16,-22 0 0,0-22 15,0 22-15,0 0 0,21 0 0,-21 0 16,0 0-16,0-1 16,0 44 15,0-1-15,0 0-16,0 0 0,0 0 15,0 22-15,0-22 0,0 21 0,0 0 16,0 1-16,0-1 0,0 22 0,0-1 15,0 1-15,0-1 0,0 22 16,0-22-16,0 1 0,0-1 0,21 22 16,-21-22-16,21 1 0,-21 21 15,0-22-15,21 1 0,0 20 0,-21-20 16,0-1-16,22 1 0,-22-1 0,21 1 16,-21-1-16,0-20 15,0 20-15,0-21 0,0 1 0,0 20 16,0-20-16,0-1 0,0 0 0,0-21 15,0 22-15,-21-22 0,-1 0 16,1 0-16,0 0 0,0 1 0,0-22 16,0 0-16,-1 0 0,-20 0 0,21-22 15,-21 1-15,20 0 0,-20 0 16,21-21-16,-21-1 0,-1-20 0,22 20 16,0-20-16,0-1 0,0 1 0,-1-22 15,22 1-15,0-1 0,0 0 16,0 22-16,0-22 0,0 22 15,0-22-15,22 21 0,-22 22 16,21-21-16,0 20 0,0 1 0,-21 0 16,21-1-16,0 1 0,1 0 0,-22 20 15,21-20-15,0 21 0,0 0 16,-21 0-16,0-1 0,21 1 0,-21 0 16,0 0-16,0 0 0,21-22 15,-21 22-15,0 0 0</inkml:trace>
  <inkml:trace contextRef="#ctx0" brushRef="#br0" timeOffset="5248.99">8276 572 0,'0'0'0,"0"-43"16,0 22-16,0 42 31,0 0-31,0 1 16,0 20-16,0 0 0,0 1 16,0 20-16,0-21 0,0 22 0,0-1 15,0 1-15,0-1 0,0 1 16,0-22-16,0 22 0,0-22 0,0 0 15,0-20-15,21 20 0,0-21 16,1 0-16,-1 0 0,21 1 16,-21-22-16,22 0 0,-22 0 0,21 0 15,0 0-15,1 0 0,-1-22 16,0 1-16,-20 0 0,20 0 0,-21 0 16,21 0-16,-20-22 0,-1 1 15,0 0-15,0-1 0,-21 1 0,0-22 16,21 1-16,-21 21 0,0-22 15,0 22-15,0-1 0,0 1 0,0 0 16,0-1-16,0 22 0,0 0 16,0 0-16,0 0 0,0 0 15,-21 21-15,21 21 32,0 0-32,0 0 15,21 0-15,-21 0 0,21 22 16,1-22-16</inkml:trace>
  <inkml:trace contextRef="#ctx0" brushRef="#br0" timeOffset="5800.03">9525 1101 0,'0'0'0,"21"-21"0,21-22 15,-42 22-15,0 0 16,0 0-16,0 0 0,0-1 16,0 1-16,0 0 0,0 0 15,0 0-15,-21 0 16,0 21-16,0 0 0,0 0 16,-22 0-16,22 0 0,0 21 15,0 0-15,-21 0 0,20 0 0,1 0 16,0 1-16,0-1 0,0 0 15,21 0-15,0 0 16,0 0-16,0 1 0,21-1 16,0 0-16,0-21 0,0 21 15,1 0-15,20-21 0,-21 21 0,0-21 16,0 22-16,22-1 0,-22-21 16,0 21-16,0-21 0,0 0 0,1 21 15,-1-21-15,0 0 0,-21 21 16,0 0-1,-21-21-15,0 0 16,-22 0-16,22 0 0,0 0 0,-21 0 16,-1 0-16,22 0 0,-21 0 0,21 0 15,-22 0-15,22 0 16,-21 0-16,21 0 0,-22 0 0,22-21 16,0 21-16,0 0 0,0-21 15,21 0-15,0 0 31,21 21-15,0 0-16,0 0 0,0 0 16,22-21-16</inkml:trace>
  <inkml:trace contextRef="#ctx0" brushRef="#br0" timeOffset="6336.96">10287 1058 0,'0'0'0,"0"-21"0,21 0 0,-21 0 15,21 0-15,-21 0 0,0-1 0,0 1 16,0 0-16,0 0 0,0 0 16,0 0-16,-21 21 0,0 0 0,0 0 15,0 0-15,-1 0 16,1 21-16,0 0 0,-21 0 0,21 21 15,-1-20-15,1 20 16,-21-21-16,21 21 0,0-20 0,-1 20 16,1-21-16,0 21 0,21-20 0,0-1 15,0 0-15,0 0 0,0 0 16,0 0-16,21-21 16,0 0-16,1 0 0,-1 0 15,0 0-15,0 0 0,0 0 16,0 0-16,22-21 0,-22 21 15,0-21-15,0 0 0,0 0 0,22 0 16,-22-1-16,0 1 0,0 0 16,0-21-16,1 21 0,-22-1 15,0 1-15,21 0 0,-21 0 16,0 42 0,0 0-1,0 0-15,-21 1 0,21-1 16,0 0-16,-22 0 0,22 0 0,0 0 15,0 1-15,0-1 0,0 0 16,0 0-16,22 0 0,-1-21 0,-21 21 16,21-21-16,0 22 0,0-22 15,0 0-15,1 0 0,20 0 0,-21 0 16,21 0-16,1 0 0,-1 0 0</inkml:trace>
  <inkml:trace contextRef="#ctx0" brushRef="#br0" timeOffset="7116.04">11345 868 0,'0'0'0,"-63"-42"16,42 42-16,-1 0 0,1 0 16,-21 0-16,21 0 0,-22 0 15,1 21-15,21 0 0,-21 0 0,20 0 16,1 0-16,0 22 0,0-22 15,0 21-15,21-21 0,0 1 16,0 20-16,0-21 0,0 0 0,21 0 16,0 1-16,0-1 0,22-21 15,-22 21-15,21-21 0,-21 0 0,22 0 16,-1 0-16,-21 0 0,21 0 16,-20 0-16,-1 0 0,0 0 0,0-21 15,0 21-15,0-21 0,-21-1 16,0 1-16,0 0 0,0 0 0,22 0 15,-22 0-15,0-22 0,0 22 16,0 0-16,0 0 0,0 0 0,0-1 16,0 1-16,0 42 31,0 1-15,0-1-16,-22 0 0,22 21 15,0-21-15,0 22 0,-21-1 0,0 0 16,21 1-16,0-1 0,-21 22 15,21-22-15,-21 21 0,21 1 0,0-1 16,0 1-16,0 21 0,0-22 0,0 22 16,0-22-16,0 1 0,21 20 15,0-20-15,-21-1 0,21 22 0,-21-21 16,21-1-16,-21 1 0,22 20 16,-22-20-16,21-1 0,-21-20 15,0 20-15,0-21 0,0 1 0,0 20 16,0-42-16,0 22 0,0-1 0,0-21 15,-21 0-15,-1 1 0,1-1 16,0-21-16,0 0 0,0 0 16,0 0-16,-1 0 0,1-21 0,0-1 15,0 1-15,0 0 0,-22-21 16,22-1-16,0 1 0,21 0 0,-21-22 16,21 1-16,0-22 0,0 22 0,0-22 15,0 21-15,0-20 0,0-1 16,21 0-16,0 22 0,-21-22 0,21 22 15,1-22-15,-1 22 16,0-1-16,0 1 0,0 20 0,-21-20 16,21 20-16,1 1 0,-1 21 0,0-21 15,0 20-15,-21 1 0,21 0 16,0 0-16,-21 0 0,22 0 16,-1-1-16,0 22 15,-21-21-15</inkml:trace>
  <inkml:trace contextRef="#ctx0" brushRef="#br0" timeOffset="7512.87">11493 1312 0,'22'0'31,"-1"0"-31,0 0 16,0-21-16,0 21 15,0-21-15,1 0 0,-1 21 0,0-21 16,21 0-16,-21-1 0,1 1 16,-1 0-16,0 0 0,-21 0 0,0 0 15,0-1-15,0 1 0,0 0 16,0 0-16,-21 21 16,0 0-1,-1 21-15,-20 0 0,21 0 0,-21 1 16,20 20-16,1 0 0,0-21 15,0 22-15,0-22 0,21 0 0,0 21 16,0-20-16,0-1 0,0 0 16,0 0-16,21-21 0,0 0 15,0 21-15,22-21 0,-22 21 0,21-21 16,-21 0-16,22 0 0,-22 0 16,21 0-16,0 0 0,1 0 0,-22 0 15,21-21-15,-21 21 0,1-21 16,-1 21-16,0 0 0,-21-21 0</inkml:trace>
  <inkml:trace contextRef="#ctx0" brushRef="#br0" timeOffset="8533.93">3387 2477 0,'0'0'0,"-22"0"31,1 0-31,42 0 63,1-22-63,-1 22 15,21 0-15,0 0 0,1 0 0,-1 0 16,22 0-16,-22 0 0,21-21 16,1 21-16,-1 0 0,1 0 0,21 0 15,-1-21-15,1 21 0,21-21 16,0 21-16,-1 0 0,22 0 0,0-21 15,0 21-15,22 0 0,-22 0 16,21-21-16,0-1 0,0 22 0,0 0 16,22 0-16,-22-21 0,21 21 15,0 0-15,1 0 0,-22 0 16,21-21-16,1 21 0,-1 0 0,0 0 16,-21 0-16,22 0 0,-1 0 15,-21 0-15,0-21 0,22 21 0,-1 0 16,0-21-16,-20 21 0,20 0 0,-21-21 15,21-1-15,-20 22 0,20-21 16,0 21-16,-21 0 0,1-21 0,-1 21 16,-21 0-16,21-21 0,-21 21 15,0 0-15,0-21 0,0 21 0,0 0 16,0 0-16,-21 0 0,0-21 0,-1 21 16,22 0-16,-21 0 15,0 0-15,0 0 0,-21 0 0,-1 0 16,1 0-16,0 0 0,-22 0 15,1 0-15,-22 0 0,0 0 0,1 0 16,-1 0-16,-21 0 0,0 0 0,0 0 16,-21-22-1,-21 22 17,0 0-1,21-21-16,-21 21-15</inkml:trace>
  <inkml:trace contextRef="#ctx0" brushRef="#br0" timeOffset="8676.21">12658 2138 0,'0'0'0,"-22"21"16,1-21-1,0 0 1,0 0 0,0 0-16,0 21 0</inkml:trace>
  <inkml:trace contextRef="#ctx0" brushRef="#br0" timeOffset="10448.89">275 4170 0,'-21'21'63,"0"-21"-48,0 0-15,-1 0 0,1 0 0,-21 0 16,21 0-16,-22 0 0,1 21 16,21-21-16,42 0 140,43 0-124,20 0-16,1 0 0,0 0 15,-22 0-15,22 0 0,-1 0 0,1 0 16,-21-21-16,20 21 0,-20 0 16,-22 0-16,22 0 0,-22 0 15,21-21-15,-20 21 0,-22 0 0,21 0 16,-21 0-16,1 0 16,-1 0-1,-21-21 32,-21 21-47,-1 0 16,22-21-16,-21 21 0,0-22 15,0 1-15,0 0 16</inkml:trace>
  <inkml:trace contextRef="#ctx0" brushRef="#br0" timeOffset="10952.98">995 3768 0,'0'-21'16,"0"42"31,0 0-47,0 0 15,0 0-15,0 0 0,0 1 16,0-1-16,21 0 0,0 0 15,0 0-15,0 0 0,1-21 16,-1 22-16,0-22 0,0 0 0,21 21 16,-20-21-16,20 0 0,0 0 15,-21 0-15,22 0 0,-1 0 16,0 0-16,-20 0 0,20-21 16,-21 21-16,21 0 0,-20 0 0,-22-22 15,21 22-15,-42 0 31,-1 0-31,1 0 16,0 22-16,0-1 0,0 0 16,-22 0-16,1 21 0,21-20 0,-21 20 15,-1 0-15,22 1 0,-21-1 16,21-21-16,-22 21 0,22 1 0,0-22 16,0 21-16,0-21 15,-1 1-15,22-1 0,0 0 0,0 0 16,0 0-16,0 0 15,0 1 1,0-44 15,0 1-15,0 0-16</inkml:trace>
  <inkml:trace contextRef="#ctx0" brushRef="#br0" timeOffset="12720.59">2963 4509 0,'0'0'0,"-21"0"0,0 21 32,0-21-32,21-21 31,0-1-15,21 1-16,-21 0 0,21 0 15,0 0-15,0 0 0,1-22 16,20 22-16,-21-21 0,21-1 15,1 1-15,-1 0 0,0-1 16,1-20-16,-1 21 0,-21-1 0,22 1 16,-22 21-16,21-22 0,-42 22 0,21 0 15,-21 0-15,0 0 0,-21 21 32,0 0-32,0 0 0,0 0 0,-1 0 15,1 21-15,-21 0 0,21 0 0,0-21 16,21 21-16,-22 1 0,22-1 15,0 0-15,0 21 0,0-21 0,0 1 16,0-1-16,0 21 0,22-21 16,-1 0-16,0 22 0,-21-22 15,21 0-15,0 21 0,0-20 16,1-1-16,-1 21 0,0-21 0,0 0 16,0 1-16,-21-1 0,0 0 15,0 0-15,0 0 0,0 0 0,0 1 16,-21-22-1,0 0-15,0 0 0,0 0 16,-1 0-16,1 0 0,0 0 16,0-22-16,0 22 0,0-21 15,21 0-15,-22 0 0,1 0 0,0 0 16,0-1-16,21 1 16,-21 0-16,0 0 0,-1 0 15,22 42 16,0 0-31,0 0 0,0 0 16,0 1-16,22-1 0,-1 0 16,0 0-16,0 0 0,21-21 15,-20 21-15,-1-21 0,21 0 0,-21 22 16,22-22-16,-1 0 0,0 0 0,1 0 16,-1 0-16,0 0 0,1 0 15,-1 0-15,0-22 0,1 1 0,-1 21 16,0-21-16,1 0 0,-1 0 15,0 0-15,-21-22 0,22 22 16,-22 0-16,0-21 0,0-1 0,0 22 16,1-21-16,-22-1 0,0 22 15,0-21-15,21 21 0,-21 0 0,0-1 16,0 1-16,0 0 0,0 0 16,-21 21-16,-1 0 15,1 0-15,0 21 0,0-21 16,21 21-16,-21 22 0,21-22 15,-21 21-15,21-21 0,0 22 0,0-1 16,0 0-16,0-21 0,0 22 16,0-22-16,0 0 0,0 0 0,21 22 15,0-43-15,0 21 0,21 0 16,-20-21-16,20 0 0,0 0 16,1 0-16,-1 0 0,0 0 0,22 0 15,-22-21-15,0 21 0,22-21 16,-22-1-16,1 1 0,-1 0 0,-21 0 15,21 0-15,-20 0 0,-1-22 16,0 22-16,-21 0 0,0-21 0,0 20 16,0 1-16,0 0 0,0 0 0,0 0 15,0 0-15,-21 21 16,0 0-16,21 21 16,-22 0-16,22 0 0,-21 21 15,21-20-15,0-1 0,0 21 16,0-21-16,-21 22 0,21-22 0,0 0 15,-21 0-15,21 21 0,0-20 16,0-1-16,0 0 0,0 0 0,0 0 16,-21-21-16,21 21 15,-21-21 1,21-21 0,0 0-1,0 0-15,0 0 0,0 0 16,0-1-16,0-20 0,0 0 15,21 21-15,0-22 0,21 1 0,-21 0 16,22-1-16,-22 1 0,21 0 16,22 20-16,-22 1 0,0 0 15,22 0-15,-22 21 0,1 0 0,-1 0 16,0 21-16,1 0 0,-1 0 0,-21 22 16,0-22-16,0 21 0,1 1 15,-22-22-15,0 21 0,0 0 0,0-20 16,0 20-16,0-21 0,-22 21 15,22-20-15,-21-1 0,0 0 0,21 0 16,-21 0-16,21 0 16,-21-21-16,21-21 31,21 21-15,0-21-16,0 0 0</inkml:trace>
  <inkml:trace contextRef="#ctx0" brushRef="#br0" timeOffset="13312.11">6117 4128 0,'0'0'16,"0"-85"0,0 64-16,0 0 15,-21-1-15,0 1 16,21 0-16,-21 21 0,-1-21 0,1 0 15,0 21-15,0 0 16,0 0-16,0 21 16,-1 0-16,1 0 0,0 0 0,0 22 15,0-1-15,0-21 0,-1 22 16,22-1-16,-21 0 0,21 1 0,-21-1 16,21-21-16,0 21 0,0-20 15,0-1-15,0 0 0,0 0 0,0 0 16,21-21-16,0 0 0,1 21 0,-1-21 15,0 0-15,0 0 16,0 0-16,22 0 0,-22-21 0,0 21 16,0-21-16,0 0 0,22 0 0,-22-22 15,0 22-15,0 0 0,0-21 16,0-1-16,1 1 0,-1-21 0,-21 20 16,21-20-16,0 20 0,0-20 15,0 21-15,-21-22 0,22 22 0,-22-1 16,21 1-16,-21 0 0,0-1 0,0 22 15,0 0-15,0 42 16,-21 0 0,-1 1-16,22 20 0,0 0 15,0 1-15,-21-1 0,21 0 16,0 22-16,0-1 0,-21-20 0,21 20 16,0-21-16,0 22 0,0-22 15,0 1-15,0-1 0,0-21 0,0 21 16,0-20-16,0-1 0,0 0 15,0 0-15,0 0 0,21-21 0,0 0 16,1 0-16,-1 0 0,0 0 16,0 0-16,0 0 15,0-21-15</inkml:trace>
  <inkml:trace contextRef="#ctx0" brushRef="#br0" timeOffset="13952.94">8255 4191 0,'0'0'0,"-21"0"0,-43-63 16,64 41-1,0 1-15,0 0 0,0 0 0,0 0 16,0-22-16,21 22 0,1 0 0,-1 0 15,0 0-15,0 0 0,0-1 16,22 1-16,-22 21 0,21 0 0,-21 0 16,22 0-16,-1 0 0,0 0 0,-21 0 15,22 21-15,-1 22 16,-21-22-16,0 21 0,1 1 0,-1-1 16,-21 21-16,0-20 0,0-1 0,0 0 15,0 1-15,0-1 0,0 0 16,0 1-16,-21-22 0,-1 0 0,22 0 15,-21 0-15,0 1 0,0-22 16,0 0 0,0-22-1,21 1-15,0 0 16,0-21-16,0 21 0,21-22 0,0 22 16,-21-21-16,21-1 0,0 1 15,0-21-15,22 20 0,-22 1 16,0 0-16,0-1 0,22 1 0,-22 21 15,0 0-15,0-1 0,0 1 16,0 0-16,1 21 0,-1 0 16,-21 21-16,0 0 15,21 1-15,-21-1 16,0 0-16</inkml:trace>
  <inkml:trace contextRef="#ctx0" brushRef="#br0" timeOffset="14700.96">9207 4276 0,'22'0'0,"-1"0"0,0 0 16,0 0-16,0-21 0,0-1 16,1 1-16,-1 0 0,0 0 15,0 0-15,0 0 0,22-22 0,-22 22 16,0 0-16,0-21 0,0 20 0,-21 1 15,0 0-15,0 0 0,0 0 16,-21 0 0,0 21-16,0 0 0,0 0 15,-1 21-15,1 0 0,0 0 16,0 0-16,0 0 0,0 1 0,-1 20 16,1 0-16,21-21 0,0 22 15,-21-1-15,21 0 0,0-20 0,0-1 16,0 21-16,0-21 0,0 0 0,0 1 15,21-1-15,0-21 0,-21 21 16,22-21-16,-1 0 0,21 0 0,-21 0 16,0 0-16,22 0 0,-1 0 0,0 0 15,22-21-15,-22 21 0,1-21 16,20-1-16,-21 1 0,22 0 0,-22 0 16,1 0-16,-1-22 0,0 22 15,1-21-15,-1 21 0,-21-22 16,21 1-16,-20 0 0,-1 21 0,-21-22 15,0 22-15,0 0 0,0 0 16,-21 21 0,-1 21-16,1-21 15,0 21-15,0 21 0,0-20 16,0-1-16,-1 0 0,22 21 0,0-21 16,0 1-16,0-1 0,0 21 0,0-21 15,0 0-15,0 1 0,22-1 16,-1 0-16,0 0 0,21-21 15,-21 21-15,1 0 0,-1-21 0,0 0 16,0 22-16,0-22 16,0 0-16,1 21 0,-22 0 31,-22-21-15,1 0-16,0 0 0,0 0 0,-21 0 15,20 0-15,1 0 0,0 0 0,0 0 16,0 0-16,0 0 0,-1 0 15,22-21 1,22 0 15,-1 21-31,0-22 16,0 1-16</inkml:trace>
  <inkml:trace contextRef="#ctx0" brushRef="#br0" timeOffset="15072.6">11112 3387 0,'0'0'0,"0"-21"0,0-1 0,0 1 16,-21 21-1,0 0-15,0 0 0,21 21 16,-21 1-16,0-1 0,21 0 0,-22 21 16,1 1-16,21-1 0,-21 0 15,0 1-15,0 20 0,0-21 0,21 1 16,-22 20-16,1-20 0,0 20 0,21-21 16,0 1-16,0-1 0,0 0 15,0 1-15,0-1 0,0-21 0,0 0 16,21 1-16,-21-1 0,21 0 15,1-21-15,-1 0 0,0 21 16,0-21-16,0 0 0,0 0 0,1 0 16,-1-21-16,0 21 0,0-21 0,-21 0 15,21-1-15,-21 1 0,21 0 16</inkml:trace>
  <inkml:trace contextRef="#ctx0" brushRef="#br0" timeOffset="15245.02">10858 3810 0,'0'0'0,"-21"0"0,-42-21 16,84 21 15,0 0-15,0 0-16,0 0 0,22 0 16,-22 0-16,21-21 0,1 21 0,-1 0 15,0-21-15,-21 21 0,22-22 0,-1 22 16</inkml:trace>
  <inkml:trace contextRef="#ctx0" brushRef="#br0" timeOffset="15824.96">12594 3831 0,'0'0'0,"-21"-21"0,0 21 0,21-21 15,0 0-15,-21 0 0,21-1 0,-22-20 16,22 21-16,0 0 0,0 0 15,0-22-15,0 22 0,0 0 16,22 0-16,-1 0 0,0-1 0,0 1 16,0 0-16,0 0 0,22 21 15,-22 0-15,21 0 0,1 0 0,-1 21 16,0 0-16,1 22 0,-1-22 0,0 21 16,1 0-16,-1 1 0,-21-1 15,0 0-15,0 1 0,-21-1 0,0 0 16,0 1-16,0-1 0,0 0 0,0-20 15,-21 20-15,0-21 0,0 0 16,21 0-16,-21 1 0,0-22 0,-1 0 16,22-22 15,0 1-31,0-21 0,0 21 16,0 0-16,0-1 0,0-20 0,22 21 15,-1-21-15,0 20 0,0-20 16,0 0-16,22-1 0,-22 1 0,0 0 15,0-1-15,21 1 0,-20 21 16,-1-21-16,0 20 0,0 22 0,-21-21 16,21 21-16,-21 21 31</inkml:trace>
  <inkml:trace contextRef="#ctx0" brushRef="#br0" timeOffset="16172.29">13504 3810 0,'0'0'16,"64"21"0,-43-21-16,0 0 0,0-21 15,0 21-15,1-21 0,20 21 16,-21-21-16,0 0 0,0 21 16,1-22-16,-1 1 0,0 0 0,0 0 15,-21 0-15,0-22 0,0 22 16,0 0-16,0 0 0,0 0 0,-21 21 15,0 0-15,0 0 0,-1 0 16,1 0-16,0 0 0,0 0 16,-21 21-16,20 21 0,1-21 0,0 22 15,-21-1-15,42-21 0,-21 22 0,-1-1 16,22 0-16,0-21 0,0 22 16,0-22-16,0 21 0,22-21 0,-1 1 15,0-1-15,0 0 0,0 0 16,22 0-16,-22-21 0,21 0 0,22 0 15,-22 0-15,21 0 0,1 0 0,-1 0 16,1 0-16,-1-21 0,1 0 16,-22 21-16</inkml:trace>
  <inkml:trace contextRef="#ctx0" brushRef="#br0" timeOffset="17148.97">14795 3556 0,'0'0'0,"0"-21"0,0 0 15,-21 21-15,0 0 0,-21 0 16,21 0-16,-22 21 0,22 0 0,-21 0 16,-1 0-16,22 1 0,-21-1 15,0 21-15,20-21 0,1 0 0,0 22 16,0-22-16,0 21 0,0 1 16,21-22-16,0 21 15,0-21-15,0 0 0,0 1 0,21-1 16,0-21-16,0 21 0,0-21 15,0 0-15,1 0 0,20 0 0,-21 0 16,0 0-16,22 0 0,-22-21 0,0 21 16,21-21-16,-21-1 0,1 1 15,-1 0-15,0 0 0,0 0 0,0 0 16,0-1-16,-21 1 0,0 0 0,0 0 16,0 0-16,22 0 0,-22-1 15,0 1-15,0 0 0,0 42 31,0 0-15,0 22-16,-22-22 0,22 21 0,0 1 16,0 20-16,0-21 0,0 22 15,0-1-15,-21 1 0,21-1 0,0 22 16,-21-21-16,21-1 0,0 22 0,0-22 16,-21 22-16,21 0 0,-21-22 15,0 22-15,21-22 0,0 22 0,0-22 16,0-20-16,-22 20 0,22 1 0,0-22 15,0 0-15,-21-20 0,21 20 0,0-21 16,0 0-16,21-21 31,1-21-31,-1 0 16,-21 0-16,21-22 0,0 1 16,0 0-16,22-1 0,-22-20 0,21-1 15,0-20-15,1-1 0,-1 0 0,0 1 16,1-1-16,-1-21 0,0 0 15,1 1-15,-1 20 0,-21-21 0,22 0 16,-22 22-16,0 20 0,0-21 0,0 22 16,-21-1-16,21 22 0,-21 0 15,0-1-15,0 22 0,0 0 0,0 42 32,0 22-17,0-22-15,-21 21 0,0-21 0,21 22 16,0-1-16,0 0 0,0 1 15,-21-22-15,21 21 0,0 0 0,0-20 16,0 20-16,0-21 0,21 0 0,-21 0 16,21-21-16,0 22 0,1-22 15,-1 0-15,0 0 0,0 0 0,0 0 16,22-22-16,-22 22 0,21-21 16,-21 0-16,22-21 0,-1 21 0,-21-22 15,21 1-15,-20 21 0,20-22 0,-21 1 16,0 0-16,0-1 0,1 22 15,-1 0-15,-21 0 0,0 0 0,-21 42 32,-1 0-32,22 0 15,-21 22-15,0-22 0,21 21 0,0-21 16,-21 22-16,21-22 0,0 21 16,0-21-16,0 22 0,0-22 0,0 0 15,0 0-15,0 0 0,21 0 16,0-21-16,0 0 15,1 0-15,-1 0 0,21-21 0</inkml:trace>
  <inkml:trace contextRef="#ctx0" brushRef="#br0" timeOffset="17720.52">16383 3725 0,'0'-21'16,"21"21"15,0-21-31,0 0 0,-21 0 16,22 21-16,-22-21 0,21 21 15,-21-22-15,-21 22 16,-1 0-16,1 0 16,0 22-16,0-1 0,-21-21 15,20 21-15,1 0 0,-21 0 16,21 0-16,0 1 0,21-1 0,0 0 15,-22 0-15,22 0 0,0 0 16,0 1-16,22-1 16,20-21-16,-21 0 0,0 0 15,22 0-15,-22 0 0,21 0 16,0 0-16,1 0 0,-1 0 0,0-21 16,1 21-16,-1-22 0,0 1 15,-20 0-15,20 0 0,-21 0 0,0 0 16,0-1-16,1 1 0,-22 0 0,0 0 15,0 0-15,0 0 16,-22 21 0,22 21-16,-21-21 0,0 21 15,0 0-15,21 0 0,0 0 16,-21 1-16,21-1 0,0 0 16,0 0-16,0 0 0,0 0 15,0 1-15,21-1 16,-21 0-16,0 0 0,0 0 15,0 0-15,-21 1 16,0-1-16,-1-21 0,1 0 16,0 0-16,0 21 0,0-21 0,0 0 15,-1 0-15,1 0 16,0-21 0,21 0-16</inkml:trace>
  <inkml:trace contextRef="#ctx0" brushRef="#br0" timeOffset="17988.7">17420 3154 0,'0'0'0,"0"21"31,-21 0-31,0 0 0,0 1 16,-1 20-16,1 0 0,0 1 0,0-1 15,0 0-15,0 22 0,21-22 16,-22 0-16,1 1 0,0-1 0,21 0 16,-21-20-16,21 20 0,0-21 0,0 0 15,0 22-15,0-22 0,0 0 16,0 0-16,21-21 0,0 0 16,0 0-16,1 0 15</inkml:trace>
  <inkml:trace contextRef="#ctx0" brushRef="#br0" timeOffset="18181.59">17103 3577 0,'0'0'0,"0"-21"15,21 21 1,0 0-16,0 0 0,0-21 0,22 21 15,-22-21-15,21 21 0,0 0 0,1-21 16,-1 21-16,0-22 0,-20 1 16,20 21-16,0-21 0,1 21 0</inkml:trace>
  <inkml:trace contextRef="#ctx0" brushRef="#br0" timeOffset="18732.96">18965 3768 0,'0'0'0,"-21"0"0,-64 21 32,107-21-17,-1 0-15,0 0 16,0-21-16,0 21 0,22-21 0,-22 21 15,21-22-15,0 1 16,-20 0-16,20 0 0,-21-21 0,0 20 16,22 1-16,-22-21 0,-21 0 0,0 20 15,0-20-15,0 21 0,0-21 16,0 20-16,0 1 0,-21 0 0,-1 21 16,1 0-16,0 0 0,-21 0 15,21 0-15,-22 21 0,22 0 0,0 1 16,0 20-16,0 0 0,-1 1 15,1-22-15,0 21 0,21 0 0,0 1 16,0-1-16,0-21 0,0 0 0,0 22 16,0-22-16,0 0 15,21 0-15,0 0 0,22-21 0,-22 22 0,21-22 16,1 0-16,-1 0 0,21 0 16,1 0-16,-22 0 0,22 0 15,-1 0-15</inkml:trace>
  <inkml:trace contextRef="#ctx0" brushRef="#br0" timeOffset="19480.18">20108 3577 0,'0'0'0,"0"-106"31,0 85-31,-21 21 0,0-21 0,0 21 0,0 0 16,-22 0-16,22 21 15,0 0-15,-21 1 0,20-1 0,1 0 16,0 21-16,-21-21 0,21 22 0,-1-22 15,22 21-15,-21-21 0,21 1 16,0 20-16,0-21 0,0 0 0,0 0 16,21 1-16,1-22 15,-1 0-15,21 0 0,-21 0 16,0 0-16,1 0 0,-1 0 0,0 0 16,0-22-16,0 1 0,0 0 15,1 21-15,-1-42 0,0 21 0,0-1 16,0 1-16,0-21 0,-21 21 15,22-22-15,-1 22 0,-21-21 16,21 21-16,0 21 16,-21 21-1,0 0-15,0 0 0,0 0 0,0 1 16,0-1-16,-21 0 0,21 21 0,-21-21 16,21 1-16,0-1 0,0 0 15,0 0-15,0 0 0,21-21 16,0 0-16,0 21 0,0-21 15,1 0-15,20 0 0,0 0 16,1 0-16,-1-21 0,-21 21 0,21-21 16,1 0-16,-1 21 0,0-21 15,-20 0-15,20-1 0,-21 1 16,0-21-16,0 21 0,1 0 0,-1-22 16,-21 22-16,21 0 0,-21-21 15,0 20-15,0 1 0,-21 21 16,0 0-16,-1 0 15,1 0-15,0 21 0,21 1 0,-21-1 16,21 0-16,-21-21 0,21 21 0,0 0 16,0 0-16,0 1 0,0-1 15,0 0-15,0 0 0,21 0 0,-21 0 16,21-21-16,-21 22 0,21-1 0,0-21 16,-21 21-16,0 0 15,0 0-15,-21-21 31,0 0-31,0 0 16,0 0-16,0 0 0,-1 0 16,1 0-16,0 0 0,42 0 47,0 0-47,22 0 15</inkml:trace>
  <inkml:trace contextRef="#ctx0" brushRef="#br0" timeOffset="19716.15">21272 3514 0,'-21'21'16,"0"0"-1,0 0-15,21 0 0,0 1 16,0-1-16,-21 0 0,21 0 0,-21 0 15,21 0-15,0 1 0,0-1 0,0 0 16,0 0-16,0 0 16,-22-21-16,22 21 0,22-42 47</inkml:trace>
  <inkml:trace contextRef="#ctx0" brushRef="#br0" timeOffset="20088.65">21357 3239 0,'0'0'0,"-42"42"31,42-21-31,0 0 0,0 0 0,0 1 16,21-22 15,0 0-31,0 0 16,-21-22-16,21 1 0,-21 0 15,0 0-15,0 0 16,0 0-16,0-1 0,0 1 16,-21 21-16,0 0 0,0 0 15,0 0-15,0 0 0,-1 21 16,1 1-16,0-1 0,0 0 15,21 0-15,-21 0 0,21 0 16,-21 1-16,21-1 16,-22 0-16,22 0 0,0 0 15,22-21-15,-1 0 16,0 0-16,0 0 16</inkml:trace>
  <inkml:trace contextRef="#ctx0" brushRef="#br0" timeOffset="21200.99">22013 3027 0,'0'0'0,"21"0"0,1 0 31,-22 21-31,0 0 16,0 0-16,0 22 0,-22-22 0,22 21 15,-21 1-15,0-1 0,21 0 16,-21 1-16,0-1 0,0 0 0,-1 1 16,1-1-16,21 0 0,-21 1 15,0-1-15,21 0 0,0-21 16,-21 22-16,21-1 0,0-21 0,0 0 15,0 1-15,0 20 0,0-21 16,21-21-16,0 21 0,0 0 0,0-21 16,1 0-16,-1 0 0,21 0 0,-21 0 15,0 0-15,22 0 0,-22 0 16,0-21-16,21 0 0,-20 21 0,-1-21 16,21 0-16,-21-22 0,0 22 15,22 0-15,-22 0 0,0-21 0,0 20 16,0 1-16,1 0 0,-1 21 0,-21-21 15,-21 42 17,-1-21-17,22 21-15,-21 0 0,21 1 16,0-1-16,0 0 16,0 0-1,21-21-15,1 21 0,-1-21 16,0 0-16,21 0 0,-21 0 0,22 0 15,-22 0-15,0 0 0,0 0 16,22 0-16,-22-21 0,0 21 0,0-21 16,0 0-16,0 21 0,22-21 15,-22-1-15,0 1 0,-21 0 16,21 0-16,0 0 0,-21 0 0,0-1 16,0 1-1,0 42 1,0 1-16,-21-1 15,0 0-15,21 0 0,-21 0 16,21 22-16,0-22 0,0 21 0,0-21 16,-21 22-16,21-1 0,0 0 15,0 1-15,0 20 0,0-21 0,0 22 16,0-1-16,0 1 0,-21-1 0,21-20 16,-22 20-16,22 1 15,-21-1-15,0 1 0,0-1 0,0 1 16,0-1-16,-1 1 0,1 20 0,0-20 15,0-22-15,0 22 0,0-1 16,-1 1-16,1-22 0,21 22 0,0-1 16,-21-21-16,21 22 0,0-22 0,0 1 15,0-1-15,0 0 0,0 1 16,0-1-16,0-21 0,0 0 0,0 0 16,0 1-16,-21-22 15,0 0-15,21-22 0,-21 1 16,21 0-16,-22-21 0,1-1 15,0 1-15,21 0 0,-21-22 16,21 1-16,0-1 0,0 1 0,0-22 16,0 22-16,21-22 0,0 21 15,0-20-15,1-1 0,-1 22 0,0-1 16,0 1-16,0-1 0,22 22 0,-22-22 16,0 22-16,0 0 0,0 20 15,22-20-15,-22 0 0,0 21 0,21-22 16,-21 22-16,1 0 0,20 0 15,-21 0-15,0-1 0,0 1 0,1 0 16,-1 21-16,0-21 0,0 21 16,-21-21-1</inkml:trace>
  <inkml:trace contextRef="#ctx0" brushRef="#br0" timeOffset="23752.73">0 6477 0,'0'-21'16,"0"0"93,0 0-93</inkml:trace>
  <inkml:trace contextRef="#ctx0" brushRef="#br0" timeOffset="25157.02">423 6392 0,'0'0'0,"-21"0"15,-21 0-15,21 0 0,-1 0 0,-20 0 16,21 0-16,0-21 0,0 21 16,-1 0-16,1 0 0,0 0 15,42 0 16,22 0-31,-22 0 16,21 0-16,22 0 0,-22 0 0,21 0 16,1 0-16,21 0 15,-22 0-15,22 0 0,-1 0 0,22 0 16,-21 0-16,21 0 0,-22 0 16,22 0-16,-21 0 0,21-21 0,-43 21 15,22 0-15,-22-21 0,-20 21 16,20 0-16,-42 0 0,22-21 0,-22 21 15,0 0-15,-21-21 16,0-1-16,-21 1 16,0 21-16,0 0 15,-1-21-15,-20 0 0,21 21 16,0-21-16,-22 21 0,22-21 0,-21 21 16,0 0-16,-1-22 15,1 22-15,0 0 0,-1 0 0,1-21 16,21 21-16,-22 0 0,22 0 15,0 0-15,63 0 32,-20 0-32,20 0 0,-21 0 0,21 0 15,1 0-15,20 0 0,-20 0 16,-1 0-16,0 0 0,1 0 16,-1 0-16,-21 0 0,21 0 0,-20 0 15,20 0-15,-21 0 0,0 0 16,-21 21-16,0 1 0,0-1 15,0 0 1,0 0-16,-21 21 0,0-20 0,-21 20 16,20 0-16,-20-21 0,0 22 15,-1-1-15,1 0 0,0 1 0,-1-1 16,22 0-16,-21-20 0,21 20 16,-22-21-16,22 0 0,0 0 0,21 1 15,21-22 16,0-22-15,1 1-16</inkml:trace>
  <inkml:trace contextRef="#ctx0" brushRef="#br0" timeOffset="25565.04">2900 5948 0,'0'0'0,"-43"-21"0,-62 21 31,83 0-31,22-21 0,22 21 16,20 0-16,0 0 16,1 0-16,-1 0 0,21-22 15,1 22-15,21 0 0,-1 0 0,1-21 16,0 21-16,-1 0 0,-20-21 16,20 21-16,1 0 0,-21 0 0,-22 0 15,21 0-15,-41 0 0,20 0 16,-21 0-16,-42 0 31,0 0-31,0 0 0,-22 0 16,1 0-16,0 21 0,-1-21 0,1 0 15,0 0-15</inkml:trace>
  <inkml:trace contextRef="#ctx0" brushRef="#br0" timeOffset="25808.5">3281 5842 0,'0'21'16,"0"0"-16,0 1 0,21 20 15,-21-21-15,21 21 0,-21 1 0,0-1 16,0 0-16,0 1 0,0 20 16,0-20-16,0 20 0,0-21 15,-21 1-15,0-1 0,0 22 0,21-43 16,0 21-16,0 0 0,-22-20 15,22 20-15,0-21 0,0 0 0,0 0 16,22-21 0,-22-21-16,21 0 15</inkml:trace>
  <inkml:trace contextRef="#ctx0" brushRef="#br0" timeOffset="26195.96">3662 6414 0,'42'21'16,"-21"-21"-16,0 0 0,1 0 16,-1 0-16,0 0 0,0-21 0,0 21 15,22-22-15,-22 22 0,0-21 16,21 0-16,-21 0 0,1 21 0,-1-21 15,-21 0-15,0-1 0,0 1 16,0 0-16,0 0 16,0 0-16,-21 0 15,-1 21-15,1 0 0,0 0 16,0 0-16,0 21 0,0 0 0,-22 0 16,22 0-16,0 0 0,0 22 0,-22-22 15,22 21-15,0-21 0,21 22 16,0-22-16,-21 21 0,21-21 0,0 1 15,0-1-15,21 0 0,0 0 16,22-21-16,-22 0 0,21 21 0,0-21 16,1 0-16,-1 0 0,0 0 15,1-21-15,-1 0 0,0 21 16</inkml:trace>
  <inkml:trace contextRef="#ctx0" brushRef="#br0" timeOffset="26548.97">4699 6160 0,'-64'-22'16,"128"44"-16,-170-44 16,85 22-16,-21 0 0,-1 22 15,1-22-15,0 21 0,-1 0 0,22-21 16,0 21-16,0 0 0,21 0 16,0 1-16,0-1 15,0 0-15,21-21 0,0 21 0,0-21 16,22 21-16,-22 0 0,21-21 15,0 22-15,-20-1 0,20 0 0,-21-21 16,0 21-16,0 0 0,1 0 16,-22 1-16,0-1 0,0 0 15,0 0-15,-22 0 0,1-21 0,-21 21 16,21 1-16,-22-22 0,1 0 16,0 21-16,21-21 0,-22 0 0,1 0 15,21 0-15,-22 0 0,22 0 16,0 0-16,21-21 0,0-1 15,0 1-15,0 0 16,0 0-16,0 0 0,21 0 16,0-22-16,1 22 0</inkml:trace>
  <inkml:trace contextRef="#ctx0" brushRef="#br0" timeOffset="26804.91">5270 5652 0,'0'21'16,"0"0"-16,0 21 16,0-21-16,-21 22 0,21-1 15,-21 0-15,21 1 0,-21-1 0,0 0 16,21 1-16,0-1 0,0 22 16,0-22-16,0 0 0,0 1 0,0-22 15,0 21-15,0 0 0,0-20 16,0 20-16,0-21 0,0 0 0,0 0 15,0 1-15,21-22 0,0 0 16,0 0-16,0-22 16,-21 1-16</inkml:trace>
  <inkml:trace contextRef="#ctx0" brushRef="#br0" timeOffset="27009">5080 6117 0,'0'-21'16,"21"21"-1,-21-21-15,21 21 0,0-21 0,22 21 16,-22 0-16,21-21 0,1 21 16,-1-22-16,0 22 0,22-21 0,-22 21 15,0-21-15,1 21 0,-1-21 16,0 21-16,-20-21 0,-1 21 0</inkml:trace>
  <inkml:trace contextRef="#ctx0" brushRef="#br0" timeOffset="29395.97">7070 6392 0,'0'0'0,"-43"0"16,22 0-16,21-21 15,-21 0-15,21 0 0,0 0 0,0 0 16,0-1-16,21 1 0,0-21 0,0 21 16,1-22-16,-1 22 0,21-21 15,-21 0-15,22-1 0,-22 1 0,0 0 16,21-1-16,-21 1 0,-21 0 16,0 20-16,0-20 0,0 21 15,0 0-15,-21 21 16,0 0-16,-21 0 0,21 21 15,-22 0-15,22 0 0,-21 0 0,21 1 16,-1-1-16,1 0 0,0 0 16,21 0-16,0 0 0,0 1 0,0-1 15,21 0-15,0 0 0,1 0 0,-1 0 16,21 1-16,-21-1 0,22 0 16,-22 0-16,21 0 0,0 0 0,-20-21 15,-1 22-15,21-1 0,-21 0 16,0 0-16,1 0 0,-1-21 0,0 21 15,-21 1-15,21-22 0,-21 21 16,21-21 0,0 0-1,1 0 1,-1-21-16,-21-1 0,21 22 16,0-21-16,0 0 0,0 0 0,1 0 15,-1 0-15,-21-1 0,21-20 16,0 21-16,0 0 0,-21-22 0,0 22 15,21 0-15,-21-21 0,22 21 0,-22-1 16,0 1-16,0 42 31,0 1-31,-22-1 16,22 0-16,-21 0 0,0 21 16,21-20-16,0-1 0,0 21 0,-21-21 15,21 22-15,0-22 0,0 0 16,0 0-16,0 0 0,0 0 0,21 1 15,0-1-15,0-21 16,22 0-16,-22 0 0,0 0 0,21 0 16,-20 0-16,20 0 0,0 0 0,-21 0 15,22 0-15,-22-21 0,21 21 16,-21-22-16,1 1 0,-1 0 16,0 0-16,0 0 0,-21 0 0,0-1 15,21 1-15,-21 0 0,21-21 16,-21 21-16,0-1 0,0-20 0,0 21 15,0 0-15,0 0 0,0-1 0,0 1 16,0 0-16,0 42 31,0 0-31,0 1 0,0-1 16,0 0-16,0 21 0,0-21 16,0 22-16,0-22 0,0 0 0,0 0 15,0 22-15,0-22 0,0 0 16,0 0-16,22 0 0,-1 0 15,0-21-15,0 0 0,0 22 16,0-22-16,22 0 0,-1 0 0,-21 0 16,22 0-16,-1 0 0,-21-22 15,21 22-15,-20-21 0,20 21 0,-21-21 16,0 0-16,0 0 0,1 21 16,-22-21-16,0-1 0,21 1 0,-21 0 15,0 0-15,0 0 0,0-22 0,0 22 16,0 0-16,-21 21 31,-1 0-31,22 21 0,-21 0 16,21 1-16,-21-1 0,0 0 15,21 0-15,0 0 0,-21-21 16,0 21-16,21 1 0,0-1 0,0 0 16,-22-21-16,22 21 0,0-42 62,22 0-62,-1 0 0,0-1 16,-21 1-16,21 0 0,0 0 15,0 0-15,1 0 0,-1-22 16,0 22-16,0 0 0,0 21 0,0-21 16,1 0-16,-1 21 0,0 0 15,-21 21 1,21 0-16,-21 0 15,0 0-15,0 22 0,0-22 16,0 0-16,0 0 0,21 0 0,-21 0 16,21 1-16,1-1 0,-1 0 15,21 0-15,-21-21 0,0 0 16,22 21-16,-22-21 0,21 0 0,-21 0 16,22 0-16,-1 0 0,0 0 0,-20-21 15,20 0-15,0 21 0,-21-21 16,1 0-16,-1-1 0,0 1 15,0 0-15,-21 0 0,21 0 0,-21-22 16,0 22-16,0 0 0,0 0 16,0-21-16,0 20 0,0 1 15,0 0-15,-21 42 16,0 0 0,0 1-16,21 20 0,-21-21 15,-1 0-15,22 0 0,-21 22 16,0-22-16,21 0 0,-21 0 0,21 0 15,0 1-15,-21-1 0,21 0 0,-21 0 16,42-42 31,0 0-47,0 21 16,-21-21-16,21-1 0,0 1 15,1 0-15,20-21 0,-21 21 0,21-1 16,-20-20-16,20 21 0,0 0 15,1 0-15,-22-1 0,21 1 0,-21 21 16,0 0-16,1 0 0,-1 0 0,-21 21 16,0 1-16,0-1 15,0 0-15,0 0 0,0 0 0,0 0 16,0 22-16,0-22 0,0 0 0,0 0 16,0 0-16,0 1 15,0-1-15,21-21 0,-21 21 0,42 0 16,-21-21-16,1 0 0,20 0 0,-21 0 15,21 0-15,1 0 0,-22 0 16,21 0-16,1 0 0,-22 0 0,21-21 16,-21 0-16,22 21 0,-22-21 0,0-1 15,21 1-15,-21 0 0,-21 0 16,22-21-16,-22 20 0,21-20 0,-21 21 16,0-21-16,0 20 0,0 1 0,0-21 15,0 21-15,0 0 16,-21 21-1,-1 21-15,22 0 16,-21 21-16,0-21 16,21 1-16,-21-1 0,21 21 0,0-21 15,0 0-15,0 22 0,0-22 16,0 0-16,0 0 0,0 0 0,0 1 16,0-1-16,0 0 0,21-21 15,0 21-15,0-21 0,22 0 16,-22 0-16,21 0 0,1 0 0,-22 0 15,21 0-15,22 0 0,-22 0 0,0-21 16,1 21-16,-1-21 0,0 0 16,1-1-16,-22 1 0,0 0 0,0 0 15,0-21-15,-21 20 0,0 1 16,0 0-16,0 0 0,0 0 16,0 0-16,-21 21 15,0 0-15,0 0 0,21 21 16,0 0-1,-21 0-15,21 0 0,0 0 0,0 22 16,0-22-16,0 0 0,0 0 16,0 0-16,0 1 0,0-1 0,0 21 15,0-21-15,0 0 0,0 1 16,0-1-16,-22 0 0,22 0 16,-21-21-1,0 0 1,0 0-16,21-21 15</inkml:trace>
  <inkml:trace contextRef="#ctx0" brushRef="#br0" timeOffset="29811.84">13081 5673 0,'0'0'0,"0"-43"0,0 1 0,0 21 15,-21-21-15,21 20 0,0-20 0,0 21 16,0-21-16,0 20 0,0 1 16,-21 21-16,21 21 31,0 1-31,-22-1 0,22 42 0,0-20 16,0-1-16,0 21 0,-21 1 15,21-1-15,0-20 0,0 20 0,0 1 16,-21-22-16,21 0 0,-21 1 0,21-1 15,0-21-15,0 22 0,0-22 16,0 0-16,0 0 0,0 0 16,-21-21-1</inkml:trace>
  <inkml:trace contextRef="#ctx0" brushRef="#br0" timeOffset="30427.72">12615 5906 0,'0'0'0,"-21"0"32,42 0-17,22 0-15,-22 0 0,21 21 16,22-21-16,-22 0 0,21 0 0,22 0 16,-21 0-16,20 0 0,1 0 15,-22-21-15,22-1 0,-21 22 0,-1-21 16,-21 0-16,22 0 0,-22 0 15,1-22-15,-1 22 0,-21-21 16,0 21-16,0-22 0,-21 1 0,0 21 16,0-21-16,0-1 0,0 22 15,-21 0-15,0 0 0,0 0 0,0-1 16,0 22-16,-1 0 16,1 22-16,0-1 0,21 0 0,-21 21 15,21 1-15,-21-1 0,21 21 0,0-20 16,-21 20-16,-1-20 0,22 20 15,-21-21-15,21 1 0,-21-1 0,21 0 16,0 1-16,0-22 0,0 21 0,0-21 16,0 1-16,0-1 0,0 0 15,0 0-15,0-42 47,0 0-47,21 0 0,0-1 16,1 1-16,-1 0 0,0-21 0,0-1 15,0 22-15,22-21 0,-22 0 16,21 20-16,0-20 0,1 21 0,-1 0 16,0 0-16,-20 21 0,20 0 15,-21 0-15,0 0 0,0 21 0,1-21 16,-22 21-16,0 21 0,0-21 0,0 1 16,0-1-16,0 21 15,0-21-15,0 0 0,0 22 0,-22-22 0,1 0 16,21 0-16,-21 0 0,0 1 15,0-22-15,21 21 0,0 0 16,-21-21-16,21 21 0</inkml:trace>
  <inkml:trace contextRef="#ctx0" brushRef="#br0" timeOffset="31352.91">14774 5842 0,'0'0'0,"0"-21"16,-21 0-16,0 21 0,0-21 16,0 21-16,-1 0 0,1 0 0,0 0 15,-21 0-15,21 0 0,-22 0 16,22 0-16,-21 21 0,21 21 0,-22-21 15,22 0-15,0 22 0,0-1 16,-22-21-16,43 22 0,-21-22 0,21 21 16,0-21-16,0 0 0,0 1 15,21-1-15,1-21 0,-1 21 0,0-21 16,0 0-16,0 0 0,22 0 16,-22 0-16,21 0 0,-21 0 0,0 0 15,22 0-15,-22 0 0,0-21 16,21 0-16,-20 21 0,-1-22 0,-21 1 15,21 0-15,0 0 0,-21 0 0,0 0 16,21-22-16,-21 22 0,21 0 16,-21 0-16,0 0 0,0-1 0,0 44 31,0-1-31,-21 0 16,21 0-16,0 0 0,0 0 15,0 1-15,0 20 0,0-21 0,0 0 16,0 0-16,0 1 0,0-1 15,21-21-15,1 21 0,20 0 0,0-21 16,1 0-16,-1 0 0,0 0 16,1 0-16,-1 0 0,0 0 0,1 0 15,-22 0-15,21-21 0,-21 0 0,0 0 16,1 21-16,-1-43 0,0 22 16,-21 0-16,21 0 0,-21-22 0,0 1 15,0 21-15,21-21 0,-21 20 0,0 1 16,0 0-16,21 0 0,-42 42 31,0 0-31,21 0 0,-21 22 16,0-22-16,0 0 0,-1 21 15,22-20-15,-21-1 0,0 0 0,21 21 16,-21-21-16,21 1 0,0-1 16,0 0-16,0 0 15,0-42 32,0 0-47,0 0 0,21-1 0,0 1 16,0 0-16,1 0 0,-1-21 15,21-1-15,-21 22 0,22-21 0,-1-1 16,0 1-16,-21 21 0,22-21 16,20 20-16,-20 1 0,-1 21 15,0 0-15,1 0 0,-22 0 0,21 0 16,-21 0-16,0 21 0,1 1 0,-22 20 15,0-21-15,0 21 0,0 1 16,0-1-16,-22-21 0,1 22 0,0-1 16,0-21-16,0 0 0,-22 0 15,22 1-15,0-1 0,0 0 0,0-21 16,0 0-16</inkml:trace>
  <inkml:trace contextRef="#ctx0" brushRef="#br0" timeOffset="31828.86">19198 5440 0,'0'-21'16,"0"42"-16,0-63 0,0 20 0,0 1 0,0 0 15,-21 0-15,0 0 0,0-22 16,-1 22-16,1 0 0,-21 0 0,0 0 16,20 0-16,-20-1 0,0 22 15,-22 0-15,22 0 0,0 0 0,-22 22 0,22-1 16,-22 21-16,22 0 0,0 1 16,-1-1-16,1 22 0,0-22 15,20 21-15,-20 1 0,21-1 0,21 1 16,0-22-16,0 22 0,0-22 15,0 0-15,0 1 0,42-22 0,-21 21 16,22-21-16,-22 1 0,21-1 0,22 0 16,-22-21-16,0 0 0,22 21 15,-1-21-15,-20 0 0,20 0 0,1 0 16,-1-21-16</inkml:trace>
  <inkml:trace contextRef="#ctx0" brushRef="#br0" timeOffset="32652">19685 5567 0,'0'0'0,"0"-21"0,-64-43 16,22 64-16,0 0 15,-1 0-15,1 21 0,0 1 16,-1-1-16,1 21 0,0-21 0,21 22 16,-22-1-16,22 0 0,0 1 15,0-22-15,21 21 0,0-21 0,0 22 16,0-22-16,0 0 0,0 0 0,21 0 15,0-21-15,21 21 0,-20-21 16,-1 22-16,21-22 0,0 0 16,-20 0-16,20 0 0,0 0 15,1-22-15,-22 1 0,21 21 0,-21-21 16,0 0-16,22-21 0,-22 20 0,0 1 16,0-21-16,-21 0 0,21 20 15,-21-20-15,22 21 0,-22 0 0,0 0 16,0 42-1,-22 0-15,22 21 16,-21-21-16,21 22 0,0-22 0,-21 21 16,21-21-16,0 22 15,0-22-15,0 21 0,0-21 0,0 1 16,21-1-16,0 0 0,1-21 0,-1 21 16,0 0-16,0-21 0,0 0 15,0 0-15,1 0 0,-1 0 0,0 0 16,0 0-16,0 0 0,-21-21 0,21 21 15,-21-21-15,22 0 0,-22 0 16,0-1-16,21-20 0,-21 21 0,21-21 16,-21 20-16,21-20 0,-21 0 15,21 21-15,-21-22 0,0 22 0,0 0 16,0 0-16,0 42 31,0 0-31,-21 0 0,21 0 16,0 1-16,0 20 0,-21-21 15,0 0-15,21 0 0,-21 1 0,-1-1 16,22 0-16,0 0 0,-21 0 16,0-21-1,21-21 1,0 0 0,127-106-1,-106 106-15,22-22 16,-22 22-16,21-21 0,0 21 15,1-22-15,-1 22 0,0 0 0,1 21 16,-22 0-16,0 0 16,21 0-16,-42 21 0,0 0 0,22 22 15,-22-22-15,0 21 0,0 1 0,0-1 16,0 0-16,-22 1 0,1-22 16,0 21-16,21-21 0,-21 0 0,0 22 15,0-22-15,21 0 0,-22-21 16,1 0-1,21-21 1</inkml:trace>
  <inkml:trace contextRef="#ctx0" brushRef="#br0" timeOffset="33583.96">22542 5122 0,'0'0'0,"0"-21"0,-42 21 15,21 21-15,0 1 16,0-1-16,21 0 0,-22 21 0,1 1 16,0-1-16,21 0 0,-21 1 15,21 20-15,-21 1 0,21-1 0,-21 1 16,21-22-16,0 21 0,0-20 16,0 20-16,-22-20 0,22-22 0,0 21 15,0-21-15,-21 0 0,21 1 0,0-1 16,0 0-1,0-42 1,0 0 0,0-1-16,0 1 0,0 0 15,21-21-15,1 21 0,20-22 0,-21 22 16,21-21-16,-20-1 0,20 1 16,0 0-16,22 21 0,-22-22 0,0 22 15,1 0-15,20 21 0,-20 0 0,-1 0 16,0 0-16,1 0 0,-1 21 15,-21 21-15,21-20 0,-20 20 0,-1-21 16,0 21-16,0 1 0,-21-22 0,0 21 16,0-21-16,0 22 0,-21-22 15,0 0-15,0 0 0,-1 0 16,-20-21-16,21 22 0,-21-1 0,-1-21 16,22 0-16,-21 21 0,-1-21 15,22 0-15,0 0 0,0 0 0,0 0 16,0 0-16,42 0 31,0 0-15,0 0-16,0 0 0,0 0 15,22 0-15,-22 0 0,21 0 0,-21 0 16,22 0-16,-1 0 0,0 0 0,1 0 16,-1 0-16,22 0 15,-22-21-15,21 21 0,1-21 0,-1-1 16,1 22-16,-22-21 0,22 0 15,-22 0-15,0 0 0,1 0 0,-22-22 16,21 1-16,-21 21 0,1-22 0,-22 1 16,0 0-16,0-1 0,0 22 15,0 0-15,0 0 0,-22 0 0,1 0 16,0 21-16,0 0 0,0 0 0,0 21 16,-1 0-16,-20 0 0,21 0 15,21 22-15,-21-1 0,21-21 0,0 21 16,0 1-16,0-22 0,0 21 15,0-21-15,0 1 0,21-1 16,-21 0-16,21 0 0,21-21 0,-20 21 16,-1-21-16,21 0 0,-21 0 15,22 0-15,-22 0 0,21 0 0,-21 0 16,22-21-16,-1 0 0,0 0 0</inkml:trace>
  <inkml:trace contextRef="#ctx0" brushRef="#br0" timeOffset="34720">25633 5228 0,'0'0'0,"-43"0"15,22 0-15,0 0 16,0 21-16,21 1 0,0-1 16,-21 0-16,0 21 0,21-21 15,-22 22-15,22-1 0,0 0 0,0 1 16,0-1-16,0 0 0,0-20 0,0 20 16,0 0-16,0-21 15,0 22-15,22-22 0,-1 0 0,0 0 16,0 0-16,21-21 0,1 22 0,-22-22 15,21 0-15,1 0 0,20 0 16,-21 0-16,1 0 0,-1-22 0,0 1 16,-20 0-16,20 0 0,-21 0 15,21-22-15,-20 1 0,-1 0 0,21-22 16,-21 22-16,0 0 0,-21-22 0,22 22 16,-1-1-16,-21 1 0,21 0 15,-21-1-15,0 22 0,0-21 0,0 21 16,0 42-1,0 0-15,0 21 16,-21-20-16,0 20 0,-1 0 16,22-21-16,0 22 0,-21-1 15,0 0-15,21 1 0,-21-1 0,21 0 16,0-20-16,0 20 0,0-21 0,0 0 16,0 0-16,21 1 0,0-1 15,0 0-15,1-21 0,-1 0 0,0 0 16,0 0-16,21 0 0,1 0 0,-22 0 15,21 0-15,1-21 0,-1 0 16,0-1-16,1 1 0,-1 0 0,0-21 16,-21-1-16,22 22 15,-22-21-15,0 21 0,0-22 0,-21 22 16,0 0-16,0 0 0,0 0 0,0 42 31,0 0-31,0 0 16,0 22-16,0-22 0,0 0 0,0 21 15,0 1-15,0-22 0,0 0 16,0 21-16,0-21 0,0 1 0,0-1 16,0 0-16,0 0 0,0 0 15,0 0-15,0 1 16,-21-22 0,0 0-1,0-22-15,0 1 0,21 0 0,-22 21 16,1-21-16,0 0 0,21 0 0,0-1 15,-21 22-15,21-21 0,-21 21 16,21 21 15,21-21-31,0 22 0,0-1 16,0-21-16,1 21 0,20-21 16,-21 0-16,21 0 0,1 21 15,-1-21-15,0 0 0,1 0 0,-1 0 16,-21 0-16,22 0 0,-1-21 0,-21 21 15,21-21-15,-20 0 16,-1-1-16,0 1 0,0 0 0,0 0 16,0-21-16,1 20 0,-22-20 15,21 21-15,-21 0 0,0 0 0,0-1 16,0 1-16,0 0 0,-21 21 16,-1 0-16,1 0 15,0 21-15,0 0 0,0 1 0,0-1 16,-1 21-16,22-21 0,0 22 15,0-22-15,0 0 0,0 21 0,0-21 16,0 1-16,0-1 0,0 21 0,22-42 16,-1 21-16,0 0 0,0-21 15,0 0-15,0 22 0,22-22 16,-22 0-16,21 0 0,1 0 0,-1 0 16,0 0-16</inkml:trace>
  <inkml:trace contextRef="#ctx0" brushRef="#br0" timeOffset="35224.9">28194 5609 0,'0'0'0,"21"-21"0,0-64 16,-21 43-16,0 21 0,0 0 15,0 0-15,-21 21 0,0 0 16,0 0-16,-22 0 0,22 0 0,0 21 16,-21 0-16,-1 0 15,22 0-15,-21 0 0,0 1 0,20 20 16,-20-21-16,21 21 0,-21-20 15,20-1-15,22 21 0,-21-21 0,21 0 16,0 1-16,0-1 0,0 0 0,0 0 16,21 0-16,1-21 0,-1 21 15,0-21-15,0 0 0,0 0 0,0 0 16,1 0-16,-1 0 0,21-21 0,-21 0 16,0 21-16,1-42 0,-1 21 15,0-22-15,0 22 0,21-21 0,-20-22 16,-1 22-16,0 0 15,21-1-15,-21-20 0,1 20 0,20-20 16,-21-1-16,0 22 0,0 0 0,1-22 16,-22 22-16,0 0 0,0 20 15,0 1-15,0 0 0,0 0 0,0 42 16,0 0 0,-22 0-16,1 22 0,0-1 0,0 0 15,0 1-15,0-1 0,-1 0 16,1 1-16,0-1 0,0 22 0,0-22 15,0 0-15,-1 1 0,22-1 0,0 0 16,-21 1-16,21-22 0,-21 21 16,21-21-16,0 0 0,0 1 0,0-1 15,0 0-15,0 0 16,21-21-16,0 0 0,1 0 16,-1 0-16,21 0 0,-21 0 0</inkml:trace>
  <inkml:trace contextRef="#ctx0" brushRef="#br0" timeOffset="35527.9">29633 4890 0,'0'21'15,"0"21"-15,-21-21 0,0 22 16,0-1-16,0 0 0,-1 1 16,1-1-16,-21 0 0,21 1 0,0-1 15,-22 0-15,22 1 0,0-22 16,-21 21-16,20 0 0,1 1 0,21-22 16,-21 21-16,21-21 0,-21 1 15,21-1-15,0 0 0,0 0 0,0 0 16,21-21-1,0 0 1,0 0-16</inkml:trace>
  <inkml:trace contextRef="#ctx0" brushRef="#br0" timeOffset="35895.94">29887 5334 0,'-21'21'16,"0"-21"-1,0 21-15,0 1 0,-1-1 0,1 21 16,-21-21-16,21 22 0,0-22 16,-1 21-16,22-21 0,0 22 0,-21-22 15,21 21-15,0-21 0,0 0 16,0 1-16,21-1 0,1 0 16,-1 0-16,21-21 0,-21 0 0,22 0 15,-22 0-15,21 0 0,0 0 16,-20 0-16,20-21 0,-21 0 0,21 0 15,-20-1-15,-1-20 0,21 0 16,-21-1-16,0 22 0,1-21 0,-1 0 16,0-1-16,-21 1 0,0 21 0,0-22 15,0 22-15,0 0 0,0 0 16,-21 21-16,0 0 0,-1-21 0,1 21 16,0 0-16,0 0 15,0 0-15,0 0 0,-1 0 0,1 0 16,0 0-16,0 0 0,0 21 15,0-21-15,-1 0 0</inkml:trace>
  <inkml:trace contextRef="#ctx0" brushRef="#br0" timeOffset="36131.96">29083 5165 0,'0'0'0,"-21"0"0,42 0 16,21 0 0,-21 0-16,22 0 0,20 0 0,-20 0 15,-1 0-15,21 0 0,-20 0 16,20 0-16,1 0 0,-22 0 0,22 0 16,-22 0-16,21 0 0,-20 0 15,-1 0-15,0 0 0,1 0 0,-22 0 16,21 0-16</inkml:trace>
  <inkml:trace contextRef="#ctx0" brushRef="#br0" timeOffset="38407.94">4720 8128 0,'0'0'0,"0"21"0,21-21 0,-21 21 0,21-21 15,1 0 1,-22-21-1,21 0-15,-21 0 16,0 0-16,0-22 0,0 22 0,0 0 16,0-21-16,0 21 0,0-1 0,-21 1 15,-1-21-15,1 21 0,-21 0 16,21-1-16,-22 1 0,1 0 0,0 0 16,-22 21-16,22 0 0,-22 0 15,22 0-15,0 21 0,-1 0 0,1 0 16,0 1-16,-1 20 0,1 0 0,21 22 15,-21-22-15,20 22 16,1-1-16,21-21 0,0 22 0,0-22 16,0 1-16,0-1 0,0-21 0,21 21 15,1-20-15,-1-1 0,21-21 16,-21 0-16,22 0 0,-22 0 0,21 0 16,0 0-16,-20-21 0,20-1 15,0 22-15,1-42 0,-22 21 0,21 0 16,0-22-16,1 22 0,-22-21 0,21 0 15,-21-1-15,22 1 0,-22 0 16,0-1-16,0 1 0,-21 0 0,0 20 16,0 1-16,0-21 0,0 21 0,0 42 47,0 21-47,0-21 0,0 22 15,0-1-15,0 0 0,21 1 0,-21-1 16,22 22-16,-22-22 0,0-21 0,21 21 15,-21 1-15,21-22 0,0 0 16,0 0-16,-21 0 0,21-21 0,1 0 16,-1 0-16,0 0 0,0 0 0,21 0 15,-20 0-15,-1 0 0,0-21 16,0 0-16,0 0 0,22 0 0,-22 0 16,0-1-16,0 1 0,0-21 15,0 0-15,1 20 0,-1-20 16,-21 0-16,21-1 0,-21 1 0,21 21 15,-21-21-15,0 20 0,0 1 16,0 42 0,0 1-16,0-1 15,0 21-15,0-21 0,0 22 16,-21-1-16,21 0 0,0 1 0,0-1 16,0 0-16,0-21 0,0 22 0,0-22 15,21 0-15,-21 0 0,21 0 16,0 1-16,22-22 0,-22 0 0,21 0 15,-21 0-15,22 0 0,-1 0 16,0 0-16,1-22 0,-1 1 16,0 0-16,1 0 0,-22 0 0,21 0 15,1-1-15,-22 1 0,0-21 0,0 21 16,0-22-16,0 22 0,-21-21 16,22 0-16,-22 20 0,0-20 0,0 21 15,0 0-15,0 0 0,0-1 16,0 1-16,0 42 15,0 1-15,0-1 16,0 0-16,0 0 0,0 0 16,0 22-16,0-22 0,0 0 15,0 21-15,0-21 0,0 22 0,0-22 16,0 0-16,0 0 0,0 22 0,21-22 16,0 0-16,-21 0 15,21-21-15,0 0 0,0 0 0,1 0 16,-1 0-16,21 0 0,-21 0 15,0-21-15,22 21 0,-1-21 0,-21 0 16,22-1-16,-1 1 0,-21-21 0,21 21 16,-20-22-16,-1 22 0,21-21 15,-42 0-15,21-1 0,0 1 0,-21 0 16,22-1-16,-22 1 0,0 0 0,0-22 16,0 43-16,21-21 15,-21-1-15,0 22 0,0 0 0,0 0 16,0 0-16,0 42 31,0 0-31,0 0 0,-21 0 0,21 22 16,-22-22-16,22 21 0,0 0 0,-21 1 15,21-1-15,-21 0 0,21 1 16,0-1-16,0 0 0,0 1 0,0-1 16,0 0-16,0-20 0,21 20 0,0-21 15,1 0-15,-1 0 0,0-21 16,21 22-16,-21-22 0,1 0 0,20 0 15,-21 0-15,0 0 0,22-22 16,-22 1-16,21 21 0,-21-21 16,22 0-16,-22-21 0,0 20 0,0 1 15,0-21-15,0 21 0,-21-22 0,0 22 16,0-21-16,0 21 0,0 0 16,0-1-16,0 1 0,0 0 0,0 0 15,0 42 1,0 0-16,0 0 15,0 22-15,0-22 0,0 21 0,0-21 16,0 22-16,0-22 0,0 21 0,0-21 16,0 22-16,0-22 0,0 0 15,0 0-15,22 0 0,-1-21 16,-21 22-16,21-22 0,0 0 0,0 0 16,0 0-16,1 0 0,-1 0 0,21 0 15,-21-22-15,0 1 0,1 0 16,-1 0-16,0 0 0,0 0 0,-21-1 15,21 1-15,-21-21 0,0 21 0,0-22 16,0 22-16,-21 0 0,0-21 16,0 21-16,0-1 0,-22 1 0,22 0 15,0 21-15,-21 0 0,20-21 0,1 21 16,0 0-16,0 0 0,0 0 16,0 0-16,-1 21 0,1-21 15,21 21-15,-21-21 0,0 21 0,21 1 16,-21-1-16,0-21 15,-1 0-15,1 0 16,0 0-16</inkml:trace>
  <inkml:trace contextRef="#ctx0" brushRef="#br0" timeOffset="38618.82">6329 7853 0,'0'0'16,"-21"0"-16,-22-21 31,64 0-31,22 21 0,-22 0 16,21-22-16,22 22 0,-22 0 0,22 0 15,-1-21-15,1 21 0,-1-21 16,1 21-16,-1 0 0,-21 0 0,1 0 16,-1 0-16,0 0 0,-20 0 0,-1-21 15,0 21-15,0 0 0,0 0 0</inkml:trace>
  <inkml:trace contextRef="#ctx0" brushRef="#br0" timeOffset="39360.39">7599 7853 0,'0'0'0,"-21"0"16,-1 0-1,22 21-15,-21 0 0,21 0 16,0 1-16,-21 20 0,21-21 16,0 21-16,0-20 0,0 20 0,0 0 15,0-21-15,-21 22 0,21-22 16,0 0-16,0 0 0,-21 0 15,21 1-15,0-44 47,0 1-47,0 0 0,0-21 16,0 21-16,0-1 0,21-20 16,0 21-16,0-21 0,-21-1 0,21 1 15,22 0-15,-22 20 0,0-20 0,0 0 16,22 21-16,-22-1 0,21 1 15,-21 21-15,22 0 0,-1 0 0,-21 0 16,21 21-16,-20 1 0,-1-1 16,0 0-16,0 21 0,0 1 15,0-1-15,-21 0 0,22 1 0,-22-22 16,0 21-16,0 0 0,0 1 0,0-22 16,0 0-16,0 0 0,0 0 15,0 1-15,-22-22 16,22-22-1,0 1 1,0 0-16,0 0 0,0 0 0,0-22 16,22 22-16,-1-21 0,0 0 0,0-1 15,0 22-15,22-21 0,-22-1 16,21 1-16,-21 21 0,22 0 16,-22 0-16,21-1 0,0 22 0,-20 0 15,20 0-15,-21 0 0,0 22 16,0-1-16,1 21 0,-1-21 0,0 22 15,-21-22-15,0 21 0,0 0 0,0-20 16,0 20-16,0 0 0,0-21 16,0 22-16,0-22 0,0 0 0,0 0 15,0 0-15,0 1 0,63-22 32,-20 0-32,-22 0 0,21-22 15,1 1-15</inkml:trace>
  <inkml:trace contextRef="#ctx0" brushRef="#br0" timeOffset="40308.37">9440 7811 0,'0'0'0,"0"-22"0,0-62 32,-21 63-32,0 21 0,0 0 15,0 0-15,-1 0 0,1 0 0,0 21 16,0-21-16,0 21 0,0 0 15,-1 21-15,1-20 0,0 20 0,0-21 16,0 21-16,0 1 0,-1-1 16,22 0-16,0 1 0,0-22 0,0 21 15,0-21-15,0 22 0,0-22 16,22 0-16,-1 0 0,0 0 0,0-21 16,0 0-16,0 22 0,22-22 0,-22 0 15,21 0-15,-21 0 0,22-22 16,-22 1-16,21 0 0,-21 0 0,22 0 15,-22 0-15,0-22 0,0 1 0,0 21 16,-21-22-16,0 1 0,0 0 16,0 21-16,0-22 0,0 1 15,0 21-15,0 0 0,0-1 0,0 44 32,0-1-32,0 0 15,0 0-15,0 0 0,0 22 0,0-22 16,0 21-16,0-21 0,0 22 15,0-22-15,0 21 0,22-21 0,-22 0 16,21 1-16,0-1 0,21 0 0,-21 0 16,22-21-16,-22 0 0,21 0 15,1 0-15,-1 0 0,0 0 0,-21 0 16,22 0-16,-1-21 0,0 0 0,-20 21 16,20-21-16,-21-22 15,0 22-15,0-21 0,1 21 0,-1-22 16,0 1-16,-21-22 0,21 22 0,-21 0 15,21-1-15,-21-20 0,0 21 16,21-1-16,-21 1 0,0 0 0,22 20 16,-22-20-16,0 21 0,0 0 15,0 42 1,0 0-16,-22 0 0,1 22 16,0-22-16,21 21 0,-21 0 0,21 1 15,0-1-15,-21 0 0,21 1 16,0-1-16,-21 0 0,21 1 15,0-22-15,0 21 0,21 1 0,0-22 0,0 0 16,0 0-16,0 0 0,22 0 16,-22 1-16,0-1 0,21-21 15,1 0-15,-22 0 0,21 0 0,1 0 16,-22-21-16,21-1 0,0 1 0,-20 0 16,20 0-16,-21 0 0,0 0 15,0-22-15,1 1 0,-22 21 0,0-22 16,21 22-16,-21-21 0,0 21 0,0 0 15,0-1-15,-21 22 16,-1 0-16,1 0 0,0 0 16,0 22-16,0-1 0,21 21 15,0-21-15,-21 0 0,21 1 16,0 20-16,0-21 0,0 0 16,0 0-16,0 1 0,0-1 0,0 0 15,21 0-15,0 0 0,0-21 0,0 0 16,0 0-16,1 0 0,20 0 15,-21 0-15,0 0 0,22 0 0,-22 0 16,0-21-16,0 0 0,0 0 0,-21 0 16,21-1-16,-21-20 0,0 21 0,0 0 15</inkml:trace>
  <inkml:trace contextRef="#ctx0" brushRef="#br0" timeOffset="40524.17">9779 7641 0,'-21'0'0,"42"0"0,-21 0 15,21 0 1,0 0-16,22 0 0,-22 0 16,21 0-16,0 0 0,22 0 0,-22 0 15,1 0-15,20 0 0,-21 0 0,22 0 16,-22 0-16,1 0 0,-1-21 15,0 21-15,-21-21 0,22 21 16</inkml:trace>
  <inkml:trace contextRef="#ctx0" brushRef="#br0" timeOffset="40952.19">12573 7387 0,'0'-21'0,"0"42"0,0-63 0,0 21 0,0 0 15,0-1-15,0-20 0,0 21 0,0 0 16,0 0-16,-21 21 16,21 21-1,-21 0-15,21 0 0,-22 21 0,22-20 16,0 41-16,0-21 16,0 1-16,-21 20 0,21-20 0,-21-1 0,21 21 15,-21-20-15,0-1 0,21 0 0,-21 1 16,21-1-16,-22-21 15,22 22-15,0-22 0,0 21 0,0-21 16,22 0-16,-1 1 0,0-22 16,0 0-16,0 0 0,0 0 15,1-22-15,-22 1 0,21 0 16,-21 0-16</inkml:trace>
  <inkml:trace contextRef="#ctx0" brushRef="#br0" timeOffset="41143.96">12255 7662 0,'0'22'15,"43"-22"-15,-22 0 16,0 21-16,0-21 0,22 0 16,-22 0-16,21 0 0,0 0 0,-20 0 15,20 0-15,0 0 0,1 0 0,-1-21 16,0 21-16,-21-22 0,22 22 15,-22-21-15,21 21 0</inkml:trace>
  <inkml:trace contextRef="#ctx0" brushRef="#br0" timeOffset="41715.97">12975 7662 0,'0'43'16,"0"-22"-16,0 0 15,21-21 1,0 0-1,1 0-15,-1-21 0,21 0 16,-21 21-16,0-21 0,1 21 0,20-22 16,-21 1-16,0 21 0,-21-21 0,0 0 15,21 0-15,-21 0 0,0-1 16,0 1-16,-21 21 16,0 0-16,0 0 0,0 0 15,0 0-15,-1 21 0,1-21 16,0 43-16,0-22 0,0 0 0,0 0 15,-1 22-15,22-22 0,-21 21 0,21-21 16,0 0-16,0 1 0,0 20 16,43-21-16,-22 0 0,0 0 0,0-21 15,21 22-15,1-1 0,-1-21 0,0 0 16,1 0-16,-1 0 0,22 0 16,-22 0-16,0 0 0,1-21 0,-1 21 15,0-22-15,1 1 0,-1 0 0,0 0 16,-21 0-16,22 0 0,-22-22 15,0 22-15,0-21 0,-21 21 16,0-22-16,0 22 0,0 0 0,0 0 16,0 0-16,-21-1 0,0 22 15,0 0-15,0 0 0,-1 0 0,1 0 16,0 22-16,21-1 0,0 0 0,0 0 16,0 0-16,0 0 0,0 1 15,21-1-15,0 21 0,1-21 0,-1 0 16,21 1-16,-21-1 0,22 0 0,-22 0 15,0 0-15,0 0 0,0 1 16,-21-1-16,0 0 0,0 0 16,-21-21-16,0 0 15,0 0-15,0 0 0,-22 0 16,22 0-16,0-21 0,21 0 0,0 0 16,0-1-16</inkml:trace>
  <inkml:trace contextRef="#ctx0" brushRef="#br0" timeOffset="41975.99">14414 7112 0,'0'0'0,"43"-21"32,-43 42-32,0 21 0,0 1 0,0-1 15,0 0-15,0 1 0,-21 20 16,-1-20-16,22 20 0,-21-21 0,21 22 15,-21-22-15,21 1 0,0-1 0,-21 0 16,21-21-16,-21 22 0,21-22 16,0 21-16,0-21 0,0 1 0,0-1 15,21 0-15,0-21 16,0 0-16,0 0 16,1-21-16,-22 0 0</inkml:trace>
  <inkml:trace contextRef="#ctx0" brushRef="#br0" timeOffset="42164.95">14160 7620 0,'22'0'0,"-1"0"15,0 0-15,0 0 0,21 0 0,-20 0 16,20 0-16,0 0 0,1 0 15,-1 0-15,0 0 0,1 0 0,20 0 16,-21-21-16,22 0 0,-1 21 0</inkml:trace>
  <inkml:trace contextRef="#ctx0" brushRef="#br0" timeOffset="43081.31">16171 7747 0,'0'0'0,"21"0"0,1 0 16,-1 0-16,21-21 0,-21 0 0,22 0 15,-22-1-15,21 1 0,0 0 0,-20 0 16,-1 0-16,21 0 0,-21-22 16,0 22-16,1-21 0,-1-1 0,-21 22 15,0-21-15,0 0 0,21-1 0,-21 1 16,0 0-16,0 20 0,0 1 16,0 0-16,0 0 0,-21 21 0,0 0 15,-1 0-15,22 21 0,-42 0 0,21 22 16,0-1-16,0 21 0,-22 1 15,22-1-15,-21 1 0,21 21 16,-22-22-16,22 1 0,0 20 0,-21 1 16,20-22-16,1 22 0,0 0 15,0-1-15,0 1 0,0 21 0,21-21 16,0-1-16,0 22 0,0-21 0,-22-1 16,22 1-16,0 0 0,-21-1 15,21-20-15,0-1 0,0 1 0,0-22 16,0 1-16,21-22 0,1 21 0,-1-21 15,0-21-15,21 0 0,-21 0 0,22 0 16,-1-21-16,0 0 0,1 0 16,20 0-16,-20-22 0,-1 1 0,0 0 15,1-22-15,-1 22 0,-21-22 16,21 1-16,-20-1 0,-1 1 0,-21-1 16,0 1-16,0-1 0,0 1 15,0-22-15,-21 22 0,-22-1 0,22 1 16,-21-1-16,-1 22 0,1-1 0,-21 1 15,20 0-15,1 21 0,0-1 16,-22 1-16,43 21 0,-21-21 0,20 21 16,1 0-16,0 0 0,21-21 0,0 0 15,21 21 1,0-21-16,22 21 0,-22-22 0,42 22 16,-20-21-16,20 0 0,-20 0 15,20 0-15,1-22 0,-1 22 16,-21-21-16,22 21 0,-1-22 0,-20-20 15,20 21-15,-20-1 0,-1-20 0,0-1 16,-21 22-16,22-22 0,-22 22 16,-21 0-16,0 21 0,21-22 0,-21 22 15,0 0-15,-21 21 16,21 21-16,-21 0 16,0 22-16,-1-1 0,22 0 0,-21 1 15,21 20-15,-21-21 0,0 22 16,21-22-16,0 1 0,-21 20 0,21-21 15,-21-20-15,21 20 0,0 0 16,0-21-16,0 1 0,0-1 16,0 0-16,0 0 0,21-21 15,0 0-15,0 0 0,0 0 16,22 0-16</inkml:trace>
  <inkml:trace contextRef="#ctx0" brushRef="#br0" timeOffset="43476.75">17589 7514 0,'0'0'0,"0"-21"0,22 21 31,-44 0-31,1 21 16,0 0-16,0 1 0,0-1 0,0 0 16,-1 21-16,1-21 0,0 1 15,21-1-15,0 21 0,-21-21 0,21 0 16,0 1-16,0-1 0,0 0 0,0 0 15,21 0-15,0-21 16,0 0-16,1 21 0,-1-21 0,21 0 16,-21 0-16,0 0 0,22-21 0,-1 21 15,-21-21-15,22 0 0,-22 0 16,21 0-16,-21-1 0,0-20 0,1 21 16,-1-21-16,-21 20 0,0-20 15,0 0-15,0 21 0,0-22 16,0 22-16,-21-21 0,-1 21 0,1 21 15,0-22-15,0 22 0,0 0 0,0 0 16,-1 0-16,-20 0 0,21 22 16,0-22-16,21 21 0,0 0 0,-21 0 15,21 0-15,0 0 0,0 1 16,21-1-16,0-21 0,0 0 16,0 21-16,0-21 0,22 0 0</inkml:trace>
  <inkml:trace contextRef="#ctx0" brushRef="#br0" timeOffset="44360.18">18373 7472 0,'0'85'16,"0"-64"-16,0 0 15,-22 0-15,1 21 0,21-20 0,-21-1 16,0 21-16,0-21 0,21 0 0,0 1 15,-21-1-15,21 0 0,0 0 16,0 0-16,21-21 31,0 0-15,0 0-16,0-21 0,0 0 0,22 0 16,-22 0-16,0-1 0,0 1 0,22 0 15,-22 0-15,0 0 0,0-22 16,0 22-16,0 0 0,1 0 0,-1 0 15,0 0-15,-21-1 0,0 44 32,0-1-32,0 0 0,0 0 15,-21 0-15,21 0 0,-21 1 0,21 20 16,-22-21-16,22 0 0,-21 0 16,21 1-16,0-1 0,0 0 15,0 0-15,21 0 0,1-21 16,-1 0-16,0 0 15,0 0-15,0 0 0,0 0 0,1 0 16,-1 0-16,0-21 0,0 21 0,0-21 16,0 0-16,1 0 0,-1-1 15,0 1-15,0 0 0,0-21 0,0 21 16,-21-1-16,22-20 0,-1 21 0,-21 0 16,0 0-16,0-1 0,21 1 15,-21 0-15,0 42 31,-21 0-31,21 1 16,0-1-16,-21 0 0,21 0 0,-22 0 16,22 0-16,0 1 0,0-1 0,0 0 15,0 0-15,0 0 0,0 0 16,0 1-16,0-1 0,22-21 16,20 0-16,-21 21 0,0-21 0,22 0 15,-22 0-15,21 0 0,-21 0 16,0 0-16,22-21 0,-22 21 0,0-21 15,0-1-15,22 1 0,-22 0 0,0 0 16,0 0-16,0 0 16,0-22-16,1 22 0,-1-21 0,0 21 0,-21-22 15,0 22-15,21 0 0,-21 0 0,0 0 16,0-1-16,-21 44 31,0-22-31,21 21 0,0 21 0,-21-21 16,21 0-16,0 22 0,0-22 15,0 0-15,0 21 0,0-20 0,0-1 16,0 0-16,0 21 0,0-21 16,0 1-16,0-1 0,0 0 15,-22-21-15,22 21 0,-21-21 0,21 21 16,-21-21-16,0 21 0,0-21 0,0 0 16,21 22-16,-43-22 0,22 0 15,0 21-15</inkml:trace>
  <inkml:trace contextRef="#ctx0" brushRef="#br0" timeOffset="45624.19">614 10202 0,'0'0'0,"-21"0"15,-22 0-15,22 0 0,-21 0 0,21 0 16,-22 0-16,22 0 0,-21 0 16,21 0-16,-1 0 0,1 0 0,0 0 15,21 22 1,21-1-1,0-21-15,1 21 0,41-21 16,-21 21-16,22-21 0,-1 21 0,22-21 16,-21 21-16,20-21 0,22 0 0,-21 0 15,21 0-15,-1 0 16,1 0-16,21 0 0,-21 0 0,-21 0 16,21 0-16,-22 0 0,1-21 0,0 21 15,-1 0-15,-20-21 0,-1 21 16,-20 0-16,-1 0 0,0-21 0,-21 21 15,1-21-15,-22 0 16,-22-1-16,-20 22 16,21 0-16,-21-21 0,-1 21 15,1 0-15,0-21 0,-1 21 0,1 0 16,0-21-16,-1 21 0,1-21 16,0 21-16,20 0 0,-20 0 15,0 0-15,21 0 0,-1 0 16,44 0-1,-1 0 1,21 0-16,0 0 0,1 0 0,-1 0 16,0 0-16,1 0 0,20 0 15,-20 0-15,20 0 0,-21 0 0,22 0 16,-22 0-16,1 0 0,-1 0 0,-21 0 16,0 21-16,0 0 0,-21 0 15,0 0-15,0 1 0,-21 20 0,0 0 16,-21 1-16,-1-1 15,1 0-15,0 22 0,-22-22 0,22 22 16,0-22-16,-22 0 0,22 1 16,-1-22-16,1 21 0,0 0 0,-1-20 15,1-1-15,21 0 0,0 0 0,0-21 16,-1 21-16,1 0 0,21-42 47</inkml:trace>
  <inkml:trace contextRef="#ctx0" brushRef="#br0" timeOffset="47296.93">3450 10414 0,'21'0'94,"-21"-21"-94,21 21 0,22 0 15,-22 0-15,0-21 0,21 21 0,1-21 16,-1-1-16,0 22 0,1-21 16,-1 0-16,0 0 0,22 0 0,-22 0 15,1-1-15,-1 1 0,0 0 0,22 0 16,-43-21-16,21 20 0,1-20 15,-22 21-15,0-21 0,0 20 0,-21-20 16,0 21-16,0-21 16,0-1-16,0 22 0,0-21 0,-21 21 0,0-22 15,0 22-15,-1 0 0,1 0 16,0 21-16,0 0 16,0 0-16,0 0 0,21 21 0,-22 21 15,22 1-15,0-1 0,-21 21 16,0 1-16,0-1 0,0 1 0,0-1 15,21 1-15,-22 21 0,1-1 0,0 1 16,0 0-16,0-22 0,21 22 16,-21-1-16,21 1 0,-22-21 0,22 20 15,0 1-15,0 0 0,0-1 16,0 22-16,0-21 0,0-22 0,22 22 16,-22 0-16,21-22 0,-21 1 15,0-1-15,21 1 0,-21-22 0,21 21 16,-21-20-16,0-1 0,0 0 15,0-20-15,21-1 0,-21 0 0,21-21 16,1 0 0,-22-21-16,21 0 0,-21-22 0,21 1 15,0 0-15,0-1 0,0 1 0,1-22 16,-1 1-16,0-1 0,0-20 16,21-1-16,-20 0 0,20 1 0,-21-1 15,0 0-15,0 1 0,-21-1 0,0 0 16,0 22-16,0-1 0,0 1 15,-21 21-15,0-22 0,-21 43 0,21-21 16,-22 20-16,22 1 0,-21 0 16,-1 21-16,22 0 0,-21 0 15,0 0-15,20 0 0,1 0 0,0 0 16,0 0-16,0 0 0,21 21 31,21-21-31,0 0 0,21 0 16,-20 0-16,20 0 0,0-21 15,1 21-15,-1-21 0,21 0 0,-20 0 16,20-1-16,1 1 0,-1 0 0,1-21 16,-1 21-16,-20-1 0,20-20 15,-21 21-15,1 0 0,-22 0 16,0-1-16,0 1 0,0 0 0,-21 0 16,0 42 15,0 0-31,0 0 15,0 22-15,0-22 0,0 0 16,0 21-16,0-20 0,22-1 0,-1 21 16,-21-21-16,21 0 0,0 1 15,-21-1-15,21 0 0,0 0 0,1-21 16,-1 0-16,0 0 0,0 0 0,0 0 16,0 0-16,1 0 15,-1 0-15,21-21 0,-21 0 0,22 0 16,-22-1-16,21 1 0,0-21 0,-20 21 15,-1 0-15,21-22 0,-21 22 16,0-21-16,-21 21 0,0-1 0,0-20 16,0 21-16,0 0 0,0 0 0,0-1 15,-21 1 1,0 21-16,0 0 0,0 0 0,21 21 16,-21 1-16,-1-1 0,22 0 0,0 0 15,-21 0-15,21 22 0,0-22 16,0 21-16,0-21 0,0 22 0,0-22 15,0 21-15,21-21 0,1 0 16,-1 1-16,0-1 0,21 0 16,-21 0-16,22-21 0,20 0 0,-20 0 15,20 0-15,-21 0 0,22 0 0,-22 0 16,22-21-16,-22 0 0,0 21 16,1-21-16,-1-22 0,-21 22 0,22 0 15,-22 0-15,0-22 0,-21 22 0,0-21 16,0 21-16,0-22 0,0 22 15,0 0-15,0-21 0,0 21 16,-21 21-16,0 0 0,-1 0 16,1 21-1,21 0-15,-21 21 0,21-21 16,-21 1-16,21-1 0,0 21 0,0-21 16,0 0-16,0 22 0,0-22 15,21 0-15,0 0 0,0 0 0,22-21 16,-22 22-16,21-22 0,1 0 0,-1 0 15,0 0-15,22 0 0,-22 0 16,22-22-16,-22 1 0,0 21 0,1-21 16,20 0-16</inkml:trace>
  <inkml:trace contextRef="#ctx0" brushRef="#br0" timeOffset="48640.86">8297 10033 0,'0'0'0,"-21"0"0,0 0 16,21-21 15,0 0-31,0 0 15,0-1-15,0 1 0,0-21 16,0 21-16,0 0 0,-21-1 0,21 1 0,-21-21 16,-1 21-16,1 21 15,-21-21-15,21 21 0,-22 0 0,1 0 16,0 0-16,-1 21 0,1 0 0,0 21 16,-1-21-16,-20 22 0,21-1 15,20 0-15,-20 1 0,0-22 0,21 21 16,-1 1-16,22-22 0,0 0 0,0 21 15,0-21-15,0 1 16,22-1-16,-1-21 0,0 0 0,0 0 16,0 0-16,22 0 0,-22 0 15,21 0-15,0 0 0,-20-21 16,20-1-16,0 1 0,-21 0 0,22 0 16,-22 0-16,21 0 0,-21-1 0,1 1 15,-1-21-15,-21 21 0,0 0 16,0-1-16,21 1 0,-21 0 0,0 42 31,0 0-31,0 1 0,0 20 16,0-21-16,0 0 0,0 0 0,0 22 15,0-22-15,0 0 0,0 0 0,21 0 16,0 1-16,0-1 0,1 0 0,-1-21 16,0 0-16,0 0 15,21 0-15,1 0 0,-1 0 0,0 0 16,1 0-16,-1 0 0,0-21 0,1 0 15,-1 21-15,0-22 0,-20 1 16,20-21-16,-21 21 0,0 0 0,0-1 16,-21-20-16,0 21 0,0 0 0,0 0 15,0-1-15,0 1 0,-21 21 16,21 21 0,-21 1-16,0-1 0,21 0 0,-21 21 15,21-21-15,0 1 0,-21-1 16,-1 21-16,22-21 0,-21 0 0,21 1 15,0-1-15,0 0 0,21-21 47,1 0-47,-22-21 0,21 0 16,0-1-16,0 1 0,0 0 0,0 0 16,22 0-16,-22 0 0,0-22 15,0 22-15,0-21 0,1 21 0,-1-1 16,0 1-16,0 21 0,-21-21 0,21 21 15,-21 21 1,0 0-16,0 1 16,0-1-16,0 0 0,0 0 0,21 21 0,1-20 15,-22-1-15,21 0 16,0 0-16,21 0 0,-21 0 0,22 1 16,-22-22-16,21 21 0,1-21 0,-1 0 15,21 0-15,-20 0 0,20 0 0,-20 0 16,20 0-16,-21 0 0,22 0 15,-22-21-15,1-1 0,-1 1 0,0 0 16,1 0-16,-22 0 0,21-22 0,-21 22 16,-21-21-16,0 0 0,0-1 15,0 22-15,0-21 0,0-1 0,-21 22 16,0 0-16,0 0 0,0 0 0,-1 21 16,1 0-16,0 0 0,0 21 15,-21-21-15,-1 42 0,22-21 16,0 1-16,-21 20 0,20 0 0,1-21 15,0 22-15,0-22 0,21 21 16,0-21-16,0 1 0,0-1 0,0 0 16,21 0-16,0 0 0,22-21 15,-22 0-15,0 0 0,21 0 0,-21 0 16,22 0-16,-22 0 0,21 0 16,-21-21-16,1 0 0,20 0 0,-21 0 15,0-1-15,-21-20 0,21 21 0,-21-21 16,22-1-16,-22-20 0,0 20 15,0-20-15,0-1 0,0 22 16,0-21-16,0 20 0,21-20 0,-21 20 16,21 22-16,-21-21 0,0 21 15,0 42 1,0 0-16,0 0 0,-21 22 16,0-22-16,-1 21 0,22 22 15,-21-22-15,21 0 0,0 22 0,0-22 16,0 0-16,0 1 0,0-1 0,0-21 15,0 22-15</inkml:trace>
  <inkml:trace contextRef="#ctx0" brushRef="#br0" timeOffset="49172.55">12001 9546 0,'0'0'0,"-42"0"0,21 0 16,0 0-16,0 0 0,-22 0 15,22 0-15,0 21 0,-21 1 0,20 20 16,1 0-16,0 1 0,0-1 16,0 0-16,21 1 0,0-1 0,0 0 15,0 1-15,0-22 0,0 21 0,21-21 16,0 0-16,0 1 0,22-1 16,-1-21-16,0 0 0,1 21 0,-1-21 15,0 0-15,22 0 0,-22 0 0,0-21 16,1 21-16,-1-21 0,-21-1 15,22 1-15,-22 0 0,0 0 16,-21-21-16,0 20 0,0-20 0,0 0 16,0-1-16,0 1 0,-42 0 0,20-22 15,1 43-15,0-21 0,-21-1 16,21 22-16,-22 21 0,22-21 0,0 21 16,-21 0-16,20 0 0,1 21 15,0-21-15,0 21 0,21 1 0,0-1 16,0 0-16,0 0 0,0 0 0,21 0 15,0 1-15,22-1 0,-1-21 16,0 0-16,1 0 0,-1 0 16,21 0-16,-20 0 0</inkml:trace>
  <inkml:trace contextRef="#ctx0" brushRef="#br0" timeOffset="49435.98">12679 9504 0,'0'-21'31,"0"42"-31,-21 21 0,21-21 0,-22 22 16,22 20-16,0-20 0,-21 20 16,0 1-16,21-1 0,-21 22 0,21-22 15,0 1-15,-21 20 0,0 1 0,21-21 16,-22 20-16,22 1 0,0 0 0,0-22 16,-21 22-16,21-22 15,-21 22-15,0-22 0,21 22 0,-21-21 16,21-1-16,0 1 0,-21-22 0,-1 0 15,22 1-15,0-1 0,0-21 0,0 0 16,0-42 0,0 0-16,22 0 15,-1-22-15</inkml:trace>
  <inkml:trace contextRef="#ctx0" brushRef="#br0" timeOffset="49723.89">12488 10075 0,'0'0'0,"0"-63"0,0-149 32,21 170-32,1 0 0,-22 20 0,21 1 15,0 0-15,0 0 0,21 21 16,-20 0-16,20 0 0,-21 0 0,21 21 16,-20-21-16,-1 21 0,-21 22 15,0-22-15,0 0 0,0 21 0,0-21 16,-21 22-16,-22-22 0,22 21 0,-21-21 15,-1 1-15,1 20 0,0-21 16,21 0-16,-22 0 0,1-21 0,21 22 16,-22-22-16,22 0 0,42 0 31,1 0-31,-1 0 16,0-22-16,21 1 0,-21 21 0</inkml:trace>
  <inkml:trace contextRef="#ctx0" brushRef="#br0" timeOffset="50347.96">12996 10033 0,'0'0'0,"21"0"0,149 0 31,-128-21-31,0 0 0,-20 0 0,20-1 0,-21 1 16,21 0-16,-20-21 0,-1 21 15,-21-22-15,0 22 0,0-21 16,0-1-16,0 22 0,0-21 0,-21 21 15,-1 0-15,1 21 0,0 0 0,0 0 16,-21 0-16,20 0 0,-20 21 16,21 0-16,-21 21 0,20 1 0,1-22 15,0 21-15,21 0 0,-21 1 0,21-1 16,0 0-16,0-20 0,42-1 16,-21 21-16,1-42 0,20 21 0,0 0 15,-21-21-15,22 0 0,-1 0 0,22 0 16,-22 0-16,21 0 0,-20 0 15,-1-21-15,22 0 0,-22 0 16,0 0-16,1 0 0,-1-1 0,-21-20 16,0 0-16,0 21 0,1-22 15,-22 1-15,0 21 0,0 0 0,0-1 16,-22 22-16,1 0 16,0 22-16,21-1 0,-21 0 15,0 0-15,0 0 0,-1 0 0,1 22 16,21-22-16,-21 0 0,0 0 0,21 0 15,-21 1-15,21-1 0,0 0 16,0 0-16,-21-21 16,42-21 15,0 0-31,0 0 0,0-1 16,0 1-16,1 0 0,20-21 0,-21-1 15,21 22-15,1-21 0,-1 21 0,-21 0 16,22-1-16,-22 22 0,0 0 15,0 0-15,0 0 0,-21 22 16,0-1-16,0 21 0,0-21 0,0 0 16,0 22-16,-21-22 0,0 21 15,0-21-15,0 1 0,-1 20 0,1-21 16,0 0-16,0-21 0,0 21 0,0 1 16</inkml:trace>
  <inkml:trace contextRef="#ctx0" brushRef="#br0" timeOffset="50896.95">15748 9525 0,'0'0'0,"21"-21"0,0 21 16,0-21-16,-21 0 0,22 21 0,-1-22 15,0 1-15,21 0 0,-21 21 16,1-42-16,-1 21 0,0-1 0,-21 1 16,21 0-16,-21 0 0,0 0 15,0 0-15,-21 21 0,0 0 16,0 0-16,-22 0 0,22 0 0,-21 0 15,-1 21-15,1 0 0,0 0 16,-1 21-16,1-20 0,21-1 0,0 21 16,0-21-16,21 0 0,0 22 15,0-22-15,21 21 0,0-21 16,0 22-16,0-22 0,0 21 0,1 1 16,-1-22-16,0 21 0,0 0 0,0-20 15,0-1-15,-21 21 0,0-21 16,0 0-16,0 1 0,0-1 0,0 0 15,-21-21-15,0 21 0,0-21 0,-21 0 16,20 0-16,-20 0 0,0 0 16,21 0-16,-22-21 0,1 21 0,0-21 15,-1 0-15,22-1 0,0 1 0,0 0 16,0 0-16,-1-21 0,22 20 16,0-20-16,0 21 0,0-21 15,0 20-15,0 1 0,0 0 0,22 0 16,-1 0-16,0 0 0,21-1 15,-21 22-15,22 0 0,-22-21 0</inkml:trace>
  <inkml:trace contextRef="#ctx0" brushRef="#br0" timeOffset="52472.61">16129 9504 0,'0'0'16,"21"0"-16,0 0 15,-21 21-15,0 0 0,0 0 16,-21 1-16,21 20 0,-21 0 0,0-21 15,21 22-15,0-1 16,0-21-16,0 22 0,-21-22 0,21 21 16,0-21-16,0 0 0,0 1 0,21-22 15,0 21-15,0-21 0,0 0 16,22 0-16,-22 0 0,0 0 0,21 0 16,-21-21-16,22-1 0,-22 1 0,0 0 15,21 0-15,-20 0 0,-1-22 16,-21 22-16,0-21 0,0 21 0,0-22 15,0 1-15,0 0 0,-21 21 0,21-22 16,-22 22-16,-20 0 0,21 0 16,0 21-16,-22 0 0,22 0 15,-21 0-15,21 0 0,-22 0 0,22 21 16,0 0-16,0 0 0,0 0 16,21 22-16,0-22 0,0 21 0,0-21 15,0 22-15,21-22 0,0 0 0,21 0 16,-20 0-16,20 1 0,0-22 15,1 21-15,-1-21 0,0 0 0,1 0 16,-1 0-16,0 0 0,1-21 0,-1 21 16,0-22-16,-21 1 0,22 21 15,-22-21-15,0-21 0,0 21 0,-21-1 16,0-20-16,21 21 0,-21 0 0,0-22 16,0 22-16,0 0 0,0 0 15,0 42 1,0 0-1,-21 0-15,21 1 0,0 20 16,-21-21-16,21 0 0,0 22 0,0-22 16,0 0-16,0 0 0,0 0 0,0 0 15,0 1-15,0-1 16,21-21-16,0 0 0,1 0 0,-1 0 16,0 0-16,0 0 0,0 0 0,22-21 15,-22 21-15,0-22 0,0 1 16,0 0-16,0 0 0,1 0 0,-1 0 15,0-1-15,0-20 0,0 21 0,-21-21 16,0 20-16,21 1 16,-21 0-16,0 42 15,-21 22 1,0-22-16,21 0 16,0 0-16,-21 21 0,21-20 0,0-1 15,0 0-15,0 0 0,0 0 0,0 0 16,0 1-16,21-1 15,0-21-15,0 21 0,22-21 0,-1 0 16,-21 0-16,22 0 0,-1 0 16,0 0-16,1-21 0,-22 0 15,0 21-15,21-22 0,-21 1 0,-21 0 16,22 0-16,-22-21 0,21 20 0,-21 1 16,0-21-16,0 21 0,0 0 15,0-1-15,0 1 0,0 0 0,21 42 47,-21 0-47,0 1 0,0-1 16,21 0-16,-21 21 0,21-21 0,-21 1 15,0-1-15,21 0 0,-21 0 16,0 0-16,0 0 0,0 1 0,22-1 16,-1 0-16,0 0 15,0-21-15,0 0 0,0 0 16,1 0-16,-1 0 0,0 0 15,0 0-15,0-21 0,0 0 0,22 0 16,-22-1-16,0 1 0,21 0 0,-20 0 16,-1-21-16,0-1 0,0 1 15,0 0-15,0 20 0,1-20 0,-1 0 16,0 21-16,0-1 0,-21 1 0,21 0 16,0 21-16,-21 21 31,0 0-16,-21-21 1,21 22-16,0-1 16,0-42 31,0-1-32,0 1 1,0 0-16,0 0 15,-21 21 1,0 0-16,0 0 16,0 21-1,21 0-15,-22 0 0,1 22 0,0-22 16,0 21-16,21 1 0,0-22 0,-21 21 16,21 0-16,0-20 0,0 20 15,0-21-15,21 21 0,0-20 0,21-1 16,-20 0-16,20-21 0,0 21 0,-21 0 15,22-21-15,-1 0 0,-21 0 16,22 0-16,-22 0 0,21-21 0,-21 0 16,0 21-16,1-42 0,-1 20 0,0 1 15,0-21-15,0 21 0,0-22 0,-21 1 16,0 0-16,0 21 0,22-1 16,-22-20-16,0 21 0,-22 42 31,22 21-16,0-20-15,-21-1 0,21 0 0,0 21 16,-21-21-16,21 1 0,0-1 0,0 0 16,0 0-16,0 0 0,0 0 15,21-21-15,0 22 0,1-22 0,-1 0 16,0 0-16,0 0 0,0 0 0,22 0 16,-22 0-16,0-22 0</inkml:trace>
  <inkml:trace contextRef="#ctx0" brushRef="#br0" timeOffset="52832.37">20129 8911 0,'0'-21'16,"-21"21"-16,21 21 0,0 0 15,0 1-15,-21 20 0,21-21 16,0 21-16,0 1 0,0 20 16,0-20-16,0-1 0,-21 0 0,21 1 15,-21 20-15,21-21 0,0 1 0,0-22 16,0 21-16,-21 1 0,21-22 0,0 21 15,-22-21-15,22 0 0,0 1 16,0-1-16,0 0 0,22-21 31,-1 0-31,-21-21 16,21 0-16,21-1 0</inkml:trace>
  <inkml:trace contextRef="#ctx0" brushRef="#br0" timeOffset="53460.01">20659 9335 0,'0'0'0,"21"-22"0,0 1 32,-42 21-17,21 21-15,-21 1 0,-1-22 0,1 42 16,0-21-16,0 0 0,0 0 0,21 22 16,0-22-16,0 21 0,-21-21 15,21 1-15,0-1 0,0 21 0,21-21 16,0 0-16,0 1 0,0-22 15,0 0-15,1 0 16,-1 0-16,0 0 0,0 0 16,0 0-16,-21-22 0,0 1 0,0 0 15,0 0-15,0 0 0,0 0 16,0-1-16,0 1 0,0-21 0,0 21 16,0 0-16,0-22 0,0 22 0,0 0 15,0 0-15,0 0 0,21-1 16,1 1-16,-1 0 0,0 0 15,0 21-15,0 0 0,0 0 0,22 0 16,-22 0-16,0 0 0,0 0 16,0 0-16,1 0 0,-1 21 15,0 0-15,0-21 0,-21 21 0,0 1 16,0 20-16,0-21 0,0 0 0,0 0 16,0 1-16,0-1 0,0 0 15,0 0-15,0 0 0,0 0 0,0 1 16,21-22-16,-21 21 0,21 0 0,1 0 15,-1-21 1,0 0-16,0 0 0,0 0 16,0 0-16,1-21 0,-1 0 15,0 0-15,-21-1 16,21 1-16,-21-21 0,0 21 0,0 0 16,0-1-16,0-20 0,0 21 15,0-21-15,0 20 0,0 1 0,-21 0 16,0 0-16,0 21 0,-1 0 15,1-21-15,0 21 0,0 0 16,0 0-16,0 0 0,21 21 16,-22-21-16,22 21 0,-21-21 15,21 21-15,21-21 16</inkml:trace>
  <inkml:trace contextRef="#ctx0" brushRef="#br0" timeOffset="53783.99">21907 8827 0,'0'0'0,"0"-22"0,0 1 0,22 21 0,-22 43 31,-22-22-31,1 0 16,0 21-16,0 1 0,0-1 0,0 0 15,-1 1-15,-20-1 0,21 0 0,0 1 16,-22-1-16,22 0 0,0 1 16,0-22-16,21 21 0,0-21 15,0 22-15,0-22 0,0 21 0,0-21 16,0 0-16,21 1 0,0-1 16,0 0-16,22 0 0,-22-21 0,0 21 15,21-21-15,-20 0 0,-1 0 0,21 0 16,-21 0-16,0 0 0,1-21 15,-1 21-15,0-21 0,0 0 0,-21 0 16,0-1-16,21 1 0</inkml:trace>
  <inkml:trace contextRef="#ctx0" brushRef="#br0" timeOffset="54072.99">19875 9250 0,'0'0'16,"22"0"-1,-1 0-15,0 0 0,21 0 16,1 0-16,-1 0 0,0-21 0,1 21 15,-1 0-15,21 0 0,1-21 16,-22 21-16,22 0 0,-22-22 0,0 1 16,1 21-16,-1-21 0,0 21 15,-20-21-15,-1 21 0,0 0 0,-21-21 16</inkml:trace>
  <inkml:trace contextRef="#ctx0" brushRef="#br0" timeOffset="55391.89">169 12742 0,'0'0'0,"-21"0"0,-21 0 0,21 0 16,-1 0-16,-20 0 0,21 0 0,21-21 31,21 21 1,21 0-32,22 0 15,21 0-15,-22 0 0,22-21 0,21 21 16,-22 0-16,22-21 0,21 21 15,-21-21-15,21 21 0,0-21 16,0 21-16,-21-22 0,21 22 16,-21-21-16,-1 21 0,-20 0 0,0-21 15,-22 21-15,22 0 0,-43 0 16,1-21-16,-1 21 0,-21 0 0,0 0 16,-21-21-1,-21 21-15,0 0 0,0 0 16,-22 0-16,22-21 0,-21 21 0,0 0 15,-1 0-15,1-22 0,0 22 16,-1 0-16,1 0 0,-22 0 0,22 0 16,0 0-16,21 0 15,-1 0-15,1 0 0,42 0 16,1 0 0,20 0-16,0-21 0,1 21 0,20 0 15,-21-21-15,22 21 0,-22-21 16,1 21-16,20 0 0,-21-21 0,1 21 15,-1 0-15,-21 0 0,0 0 16,1 0-16,-22 21 0,0 0 16,0 0-16,-22 22 0,1-22 15,0 21-15,-21 0 0,-1 1 0,22 20 16,-21-20-16,0-1 0,20 0 16,-20 1-16,0-1 0,21 0 15,-1-21-15,1 22 0,0-22 16,0 0-16,21 0 15</inkml:trace>
  <inkml:trace contextRef="#ctx0" brushRef="#br0" timeOffset="55908.71">4191 12425 0,'0'0'0,"0"-21"0,-21-22 16,0 22-16,-1 0 0,22-21 15,0-1-15,-21 1 0,21 21 0,-21-21 16,21-1-16,-21 22 0,21 0 16,-21 0-16,21 0 0,-21 42 15,21 21 1,0 0-16,0 22 0,0-22 0,0 43 15,0-22-15,0 1 0,21 21 16,-21-1-16,0 1 0,21 0 0,-21-1 16,0 1-16,0 0 0,0-1 0,0 1 15,0 0-15,0-22 0,0 22 16,0-22-16,0 1 0,0-1 16,0 1-16,0-1 0,0-20 0,0-1 0,-21 0 15,21-21-15,0 22 16,0-22-16,-21-21 15,21-21-15,0 0 0,-22-1 0,22 1 16,0-21-16</inkml:trace>
  <inkml:trace contextRef="#ctx0" brushRef="#br0" timeOffset="56215.99">3810 12742 0,'0'0'0,"0"-232"16,0 189-1,0 1-15,0 0 0,0-1 0,0 1 16,21 21-16,0-22 0,22 22 16,-22 0-16,21 21 0,-21 0 0,22 0 15,-1 0-15,0 0 0,1 21 16,-1 0-16,0 1 0,-21 20 0,22-21 16,-22 21-16,0 1 0,-21-1 15,0-21-15,0 22 0,-21-1 0,0-21 16,-22 21-16,22-20 0,0-1 0,-21 0 15,21 0-15,-22 0 0,22 0 16,0 1-16,0-22 0,0 0 0,-1 0 16,22-22 15,22 1-31,-1 0 0,0 21 16,0-21-16</inkml:trace>
  <inkml:trace contextRef="#ctx0" brushRef="#br0" timeOffset="56624.95">4530 12425 0,'0'0'0,"0"-21"16,21 0-16,-21-1 15,21 1-15,-21 0 0,21 0 16,0 0-16,0 0 15,1-1-15,-1 22 0,0 0 0,0 0 16,0 0-16,0 0 0,1 0 0,-1 0 16,0 22-16,0-1 0,0 0 15,0 0-15,-21 0 0,0 22 0,22-22 16,-22 21-16,0-21 0,0 0 16,0 1-16,0-1 0,0 0 0,-22 0 15,22 0-15,0 0 16,-21-21-1,21-21 1,0 0-16,0 0 16,0 0-16,0 0 15,0-1-15,0 1 0,0 0 0,0 0 16,21 0-16,-21 0 0,22-1 0,-1 1 16,0 0-16,0 0 0,0 0 15,0 0-15,1-1 0,-1 22 0,0-21 16,0 21-16</inkml:trace>
  <inkml:trace contextRef="#ctx0" brushRef="#br0" timeOffset="58367.94">5376 12234 0,'0'0'0,"-21"64"15,21-43-15,-21 0 16,0 22-16,21-22 0,0 0 0,-21 0 15,21 0-15,0 0 0,0 1 16,0-1-16,0 0 0,21-21 0,0 0 16,0 0-16,21 21 0,-20-21 0,20 0 15,0 0-15,1 0 0,-1-21 16,0 0-16,1 21 0,20-21 0,-21-1 16,1 1-16,-1 0 0,-21 0 15,0 0-15,1 0 0,-1-1 16,-21-20-16,0 21 0,0-21 0,-21 20 15,-1-20-15,1 21 0,-21-21 0,0 20 16,-1 1-16,1 0 0,0 0 16,-1 21-16,-20 0 0,20 0 0,1 21 15,0 0-15,21 0 0,-22 1 16,22 20-16,0 0 0,0 1 0,21-22 16,-21 21-16,21 0 0,21 43 15,0-64-15,0 0 16,21 1-16,1-22 0,-1 21 0,0-21 15,1 0-15,20 0 0,-20 0 16,20 0-16,-21 0 0,22-21 16,-22-1-16,22 22 0,-1-21 0,-20 0 15,-1 0-15,0 0 0,1 0 0,-1-1 16,-21 1-16,0 0 0,0-21 16,1 21-16,-22-1 0,21 1 0,-21 0 15,0 42 16,0 0-31,0 1 0,0-1 16,0 0-16,0 21 0,0-21 16,0 1-16,0-1 0,0 0 15,0 0-15,0 0 0,21 0 16,0-21-16,0 22 0,0-22 16,1 0-16,-1 0 0,0 0 15,0 0-15,21 0 0,-20-22 0,-1 22 16,0-21-16,0 21 0,21-21 15,-20 0-15,-1 21 0,-21-21 0,21 0 16,0-1-16,0 1 0,-21-21 0,0 21 16,21 0-16,-21-1 0,22 1 15,-22 0-15,0 42 32,0 0-17,0 1-15,-22-1 0,22 0 16,0 0-16,0 0 0,0 0 0,0 1 15,0-1-15,0 0 0,0 0 16,0 0-16,0 0 0,22 1 0,-1-1 16,0-21-16,0 21 0,0-21 0,22 0 15,-22 0-15,21 0 0,-21 0 0,0 0 16,22 0-16,-22 0 0,21-21 16,-21 0-16,22 21 0,-22-22 0,0 1 15,0 0-15,0 0 0,1 0 0,-1 0 16,-21-1-16,21-20 0,-21 21 15,0 0-15,0-22 0,0 22 16,0 0-16,0 0 0,0 0 0,0 42 31,0 0-15,0 0-16,0 0 0,0 1 0,0 20 16,0-21-16,0 0 0,0 0 15,0 1-15,21-1 0,0 0 0,0 0 16,22 0-16,-1 0 0,0-21 0,1 0 15,-1 22-15,22-22 0,-22 0 16,21 0-16,1 0 0,-22 0 16,22 0-16,-22-22 0,0 1 0,22 21 0,-43-21 15,21 0-15,-20 0 16,20 0-16,-42-1 0,21 1 0,-21 0 16,0 0-16,0-21 0,0 20 0,0-20 15,0 0-15,-21 21 0,0-1 0,0-20 16,-1 21-16,1 21 0,-21-21 15,21 21-15,-22 0 0,22 0 0,-21 21 16,0 0-16,20 0 0,-20 0 16,21 22-16,-21-22 0,20 21 0,1-21 15,0 22-15,0-1 0,21-21 0,0 0 16,0 22-16,0-22 0,0 0 16,21 0-16,0-21 0,22 0 15,-22 21-15,21-21 0,-21 0 0,22 0 16,-1 0-16,-21 0 0,21-21 15,1 21-15,-22-21 0,21 0 16,-21 0-16,1 0 0,20-1 0,-21 1 16,-21 0-16,21-21 0,-21 21 0,21-22 15,-21 1-15,0 0 0,0-22 16,22 22-16,-22-1 0,21-20 0,-21 21 16,21-1-16,-21 1 0,0 21 0,0 0 15,0-1-15,0 1 0,0 42 16,0 1-1,0-1-15,-21 0 0,21 21 16,-21 1-16,-1-1 0,1 0 16,21 22-16,-21-22 0,21 0 0,0 1 15,0-1-15,0 0 0,0 1 0,0-22 16,0 21-16,0-21 0,21 1 16,0-1-16,1 0 0,-1 0 0,0-21 15,21 0-15,-21 21 0,22-21 0,-1 0 16,0 0-16,-20 0 0,20 0 0,0-21 15,1 0-15,-1 21 0,-21-21 16,21 0-16,-20-1 0,20 1 0,-21 0 16,0-21-16,0 21 0,1-22 15,-22 22-15,0 0 0,0-21 16,0 20-16,0 1 0,-22 21 16,1 21-1,0 1-15,0-1 0,21 0 16,-21 21-16,21-21 0,-21 1 0,21 20 15,0-21-15,0 0 0,0 0 0,0 1 16,21-1-16,0 0 16,0-21-16,21 0 0,-20 0 0,-1 0 15,0 0-15,0 0 0,21 0 0,-20 0 16,-1 0-16,0-21 16,0 0-16,-21-1 15,0 1-15,0 0 0,0 0 0,0-21 16</inkml:trace>
  <inkml:trace contextRef="#ctx0" brushRef="#br0" timeOffset="58633.2">7514 11769 0,'-42'21'16,"84"-42"-16,-105 42 16,41-21-16,22 21 15,22-21 32,-1 0-47,-21-21 16,21 21-16</inkml:trace>
  <inkml:trace contextRef="#ctx0" brushRef="#br0" timeOffset="60019.94">11176 12171 0,'0'0'0,"0"21"0,-42 0 31,42-42-15,0 0-16,21 0 0,0 0 15,21-22-15,-21 22 0,1-21 16,20 21-16,-21-22 0,21 1 0,-20 0 15,20-22-15,-21 22 0,21-1 0,-20-20 16,20-1-16,-21 22 16,0-21-16,-21 20 0,0 1 0,0 0 15,0 20-15,0 1 0,0 0 0,-21 21 16,-21 0-16,21 21 16,-1 0-16,1 1 0,0 20 0,0 0 15,0 1-15,0-1 0,21 0 0,0 1 16,0-1-16,0 0 0,0 1 15,0-1-15,21 21 0,0-41 0,0 20 16,-21 0-16,21 1 0,0-22 0,1 0 16,-1 21-16,-21-21 15,0 1-15,0-1 0,0-42 32,-21-1-17,-1 22-15,1-21 0,0-21 0,0 21 16,0 0-16,-22-1 0,22 1 0,0-21 15,0 21-15,0 0 0,21-1 16,-21 22-16,21 22 16,0-1-16,0 21 15,0-21-15,0 0 16,21 1-16,0 20 0,0-21 0,-21 0 16,21 0-16,22 1 0,-22-1 15,0 0-15,0 0 0,21-21 16,1 0-16,-22 0 0,42 0 0,-20 0 15,-1 0-15,22-21 0,-1 0 0,-21 21 16,22-21-16,-22-1 0,22 1 16,-22-21-16,0 21 0,1 0 0,-1-22 15,-21 22-15,22-21 0,-22 21 0,-21-22 16,0 22-16,21 0 0,-21-21 16,0 20-16,0 1 0,0 0 15,0 42 1,-21 0-16,0 1 15,21-1-15,-22 0 0,1 0 16,21 21-16,-21-20 0,0 20 0,21-21 16,0 21-16,-21-20 0,21-1 15,-21 21-15,21-21 0,0 0 0,0 1 16,21-44 15,-21 1-31,21 0 16,-21 0-16,21 0 0,0 0 0,-21-1 15,21-20-15,1 21 0,-22-21 16,21 20-16,0 1 0,0-21 0,0 21 16,-21 0-16,21-1 0,1 22 0,-1 0 15,-21 22 1,0-1 0,0 0-16,0 0 0,0 0 0,0 22 15,0-22-15,0 0 0,21 0 0,-21 21 16,21-20-16,0-1 0,0 0 15,1 0-15,-1-21 0,0 21 0,0-21 16,21 0-16,-20 0 0,20 0 0,0 0 16,1 0-16,-1 0 0,0 0 15,1-21-15,-1 0 0,0 21 0,-21-21 16,22 0-16,-22-1 0,0-20 0,0 21 16,0 0-16,-21-22 0,22 22 15,-22-21-15,0 21 0,0-22 16,0 22-16,0 0 0,0 0 0,0 0 15,-22 21 1,22 21 0,-21 0-16,21 0 0,0 22 0,0-22 15,0 0-15,0 0 0,0 0 0,0 0 16,0 1-16,0-1 0,0 0 16,0 0-16,0 0 0,0 0 0,21-21 15,-21 22-15,22-22 0,-1 0 16,0 0-1,-21-22-15,21 1 0</inkml:trace>
  <inkml:trace contextRef="#ctx0" brushRef="#br0" timeOffset="60360">13229 11303 0,'0'0'0,"-21"0"0,-43 21 16,64 0-16,0 1 16,0-1-16,0 0 0,0 0 15,22 0 1,-1-21-16,0 0 16,0 0-16,0 0 0,0 0 0,1 0 15,-1-21-15,0 21 0,-21-21 16,0 0-16,0 0 0,0-1 15,-21 1-15,0 21 16,-1 0-16,1-21 0,0 21 16,0 0-16,0 0 0,0 0 0,-1 0 15,1 0-15,0 0 0,0 0 0,21 21 16,0 0-16,-21 1 16,21-1-16,0 0 15,0 0-15</inkml:trace>
  <inkml:trace contextRef="#ctx0" brushRef="#br0" timeOffset="60787.94">13864 11663 0,'0'-64'16,"0"43"0,0 0-1,0 0-15,-21 21 32,21 21-17,0 0-15,0 0 0,-21 1 0,21 20 16,0 0-16,0 1 0,0-1 15,0 0-15,0 22 0,-21-1 0,21 1 16,-22-1-16,22 1 0,0-1 0,0 1 16,-21-1-16,21 1 0,0-22 15,-21 22-15,21-22 0,0 21 16,0-20-16,0-1 0,0 22 0,0-22 16,0-21-16,0 21 0,0-20 15,0 20-15,0-21 0,0 0 16,0-42-1,0 0-15,0 0 16,0 0-16,0-22 0</inkml:trace>
  <inkml:trace contextRef="#ctx0" brushRef="#br0" timeOffset="61132.31">13822 11832 0,'0'0'0,"0"-42"15,0-43 1,0 64-16,0 0 16,21 0-16,-21 0 15,21 21-15,0-22 0,22 22 0,-22 0 16,0 0-16,21 0 0,-21 0 16,22 0-16,-22 0 0,21 0 0,-21 22 15,1-1-15,-1 0 0,0 0 0,-21 0 16,21 22-16,-21-22 15,0 0-15,0 21 0,-21-21 0,0 1 16,0-1-16,-1 21 0,-20-21 0,21 0 16,-21 1-16,-1-22 0,22 21 15,-21 0-15,21-21 0,-1 0 0,1 21 16,0-21-16,0 0 0,42 0 31,0-21-15,0 21-16,1-21 0,20 0 0</inkml:trace>
  <inkml:trace contextRef="#ctx0" brushRef="#br0" timeOffset="61484.99">14711 11599 0,'-43'22'31,"22"-1"-31,21 0 0,0 0 16,-21 0-16,21 22 0,-21-1 0,21 0 16,0 1-16,0-1 0,0 21 15,0-20-15,0 20 0,0 1 0,0-1 16,0-20-16,0 20 0,0-21 0,0 22 16,0-22-16,0 1 0,0 20 15,0-21-15,0 1 0,0-1 16,0 0-16,0 1 0,0-1 0,0 0 15,0 1-15,0-1 0,-21-21 0,0 0 16,-1 22-16,1-43 0,21 21 0,0 0 16,-21-21-16,21-21 15,0 0 1,0 0-16,0-1 0,0 1 0,0-21 16,0 0-16,0-1 0,21 1 15,-21 0-15</inkml:trace>
  <inkml:trace contextRef="#ctx0" brushRef="#br0" timeOffset="62724.19">14626 11938 0,'0'0'0,"0"-63"0,21-107 15,0 149-15,-21 0 0,22-21 16,-22 20-16,21 22 0,0-21 16,0 0-16,0 0 0,0 21 0,1 0 15,20-21-15,-21 21 0,21 0 16,-20 0-16,20 0 0,-21 21 0,21-21 15,-20 21-15,-1 0 0,0 22 0,-21-22 16,0 0-16,0 21 0,0-21 16,0 1-16,-21-1 0,0 0 15,-1 21-15,-20-21 0,21-21 0,-21 22 16,20-1-16,-20 0 0,0-21 16,21 0-16,-22 0 0,22 0 0,-21 0 15,21 0-15,-1 0 0,1 0 0,0 0 16,21-21-16,21 21 47,0 0-47,1 0 0,-1 21 15,0-21-15,21 0 16,-21 0-16,22 0 0,-22 0 0,21 0 16,1 0-16,-1 0 0,0 0 15,1 0-15,20-21 0,-21 21 16,22-21-16,-22-1 0,22 22 0,-22-21 15,0 0-15,1 0 0,-1 0 0,-21 0 16,22-1-16,-22 1 0,-21-21 16,21 21-16,-21 0 0,21-22 0,-21 22 15,0 0-15,0 0 0,0 0 0,0-1 16,-21 1 0,0 21-16,0 0 0,-1 21 15,1-21-15,0 43 0,0-22 0,0 0 16,21 0-16,0 22 0,0-22 15,0 21-15,0-21 0,0 0 0,0 22 16,0-22-16,21 0 0,0 0 16,21 0-16,-20 1 0,20-22 15,0 21-15,-21-21 0,22 0 0,-1 0 16,0 0-16,1 0 0,-1 0 0,0 0 16,1 0-16,-22 0 0,0-21 15,21-1-15,-20 1 0,-1 0 0,0 0 16,-21 0-16,21-22 0,-21 1 0,21 0 15,-21-1-15,0 1 0,21-21 0,-21 20 16,22-20-16,-22-1 0,21 1 16,-21 20-16,0-20 0,21 21 0,-21-1 15,21 1-15,-21 0 0,0 20 16,0 1-16,0 0 0,0 0 16,0 42-1,0 0 1,0 0-16,0 1 0,0 20 0,0-21 15,0 21-15,0 1 0,0-1 0,0 0 16,0 1-16,0-1 0,0 22 16,0-22-16,0 0 0,0 1 0,0-1 15,0 0-15,21 1 0,-21-22 0,0 21 16,0-21-16,21 0 0,-21 1 16,22-1-16,-22 0 0,21 0 15,0-21-15,0 0 0,0 0 16,0 0-16,1 0 0,-1 0 0,21 0 15,0 0-15,-20 0 0,20-21 16,0 21-16,1-21 0,-1 0 0,-21-1 16,21 1-16,1 0 0,-22 0 0,0 0 15,21-22-15,-42 22 0,22-21 16,-22 21-16,0 0 0,0-1 0,0 1 16,0 0-16,-22 21 15,1 0-15,0 0 0,0 0 16,0 0-16,21 21 0,-21 0 15,21 1-15,-22-22 0,22 21 0,0 0 16,0 0-16,0 0 0,0 0 16,22-21-16,-22 22 0,21-1 0,0-21 15,0 21-15,0-21 0,0 21 16,1-21-16,-1 0 0,0 21 0,0-21 16,0 0-16,0 0 15,-21 21-15,-21-21 31,21 22-31,-21-22 0,0 0 16,-21 0-16,20 21 0,-20-21 0,21 0 16,0 0-16,-22 0 0,22 0 0,0 0 15,0 0-15,0 0 0,0 0 16,-1 0-16,1 0 0,0-21 16,0-1-16,0 22 0</inkml:trace>
  <inkml:trace contextRef="#ctx0" brushRef="#br0" timeOffset="63057.92">16065 11324 0,'22'0'15,"-1"0"1,0 0-16,21 0 0,1 0 15,-1 0-15,0 0 0,22-21 0,-22 21 16,22-21-16,-22 21 0,21 0 0,1-21 16,-22 21-16,1 0 0,20-21 15,-21 21-15,1 0 0,-22-22 0,21 22 16,-21 0-16,1 0 0,-1 0 0,-21-21 16,21 21-16,-42 0 46,0 0-46,-1 0 16,1 0-16,0 0 16</inkml:trace>
  <inkml:trace contextRef="#ctx0" brushRef="#br0" timeOffset="66231.95">18627 11472 0,'0'0'0,"-22"0"15,22-21 1,0 0-16,0 0 15,0 0-15,0 0 16,0-1-16,0-20 0,0 21 16,0 0-16,22-22 0,-1 22 15,-21-21-15,21 21 0,0-22 0,0 1 16,0 21-16,1-21 0,-1 20 16,0-20-16,0 21 0,0-21 0,22 20 15,-22 1-15,0 0 0,0 0 0,0 21 16,0 0-16,1 0 0,-22 21 15,0 0-15,0 0 16,0 1-16,0-1 0,0 21 16,0-21-16,0 0 0,0 1 0,-22-1 15,22 0-15,-21 0 0,21 0 16,0-42 15,21 0-15,-21 0-16,0 0 0,0-1 15,0 1-15,0 0 0,0 0 16,0 0-16,0 0 0,0-1 16,0 1-16,0 0 0,0 0 15,-21 21-15,0 0 0,0 0 16,21 21-16,-21 0 0,21 0 16,-21 1-16,-1 20 0,22 0 15,0 1-15,0-1 0,-21 0 0,21 22 16,0-22-16,0 22 0,0-22 0,0 21 15,0-20-15,0-1 16,0 0-16,0-20 0,21 20 0,1-21 16,-1 0-16,0 0 0,0-21 0,0 22 15,0-22-15,22 0 0,-22 0 0,0 0 16,21 0-16,-20 0 0,20 0 16,-21 0-16,21-22 0,-20 1 0,20 0 15,-21 21-15,0-21 0,22-21 0,-22 20 16,0 1-16,0-21 0,0 0 15,0 20-15,1-20 0,-1 21 0,0-21 16,0 20-16,0 1 0,-21 42 31,0 1-31,0-1 16,0 21-16,-21-21 0,21 22 0,-21-22 16,0 21-16,21-21 0,0 22 15,-21-22-15,21 0 0,0 0 0,0 0 16,0 0-16,0 1 0,0-1 0,21-21 15,0 0-15,0 21 0,0-21 16,0 0-16,22 0 0,-22 0 0,0 0 16,21 0-16,-20-21 0,-1 0 0,21 21 15,-21-22-15,0 1 0,1 0 16,-1 0-16,-21 0 0,21 0 0,-21-22 16,0 22-16,0-21 0,0 21 15,0-22-15,0 1 0,-21 21 16,21 0-16,-21-22 0,-1 22 0,1 21 15,0-21-15,-21 21 0,21 0 0,-1 0 16,1 0-16,0 0 16,21 21-16,0 0 15,0 0-15,0 1 0,21-22 16,0 0-16,1 21 0,-1-21 16,21 0-16,-21 0 0,22 0 0,-1 0 15,0 0-15,1 0 0,20 0 0,-21 0 16,22 0-16,-1 0 0,1 0 15,-1 0-15,1-21 0,-1 21 16,1-22-16,-22 22 0,1 0 0,-1-21 16,0 21-16,-21 0 0,1 0 15,-22-21-15,-22 21 16,1 0-16,0 0 16,0 21-16,-21-21 0,20 21 15,-20 1-15,21-1 0,-21 0 0,-1 0 16,22 0-16,-21 0 0,21 22 0,-1-22 15,1 21-15,0-21 0,0 1 16,21-1-16,-21 0 0,21 21 0,0-21 16,0 1-16,21-1 15,0-21-15,0 0 0,0 21 16,1-21-16,-1 0 0,0 0 0,0 0 16,21 0-16,-20 0 0,-1 0 0,0-21 15,0 21-15,21-21 0,-20-1 16,-1 22-16,0-21 0,-21 0 0,21 0 15,0-21-15,0 20 0,-21-20 0,0 0 16,22-1-16,-1 1 0,-21 0 16,21-1-16,-21-20 0,0 21 0,21-1 15,0 1-15,-21 0 0,0-1 0,21 1 16,-21 21-16,22 0 0,-22-1 16,0 1-16,0 0 0,0 42 15,0 0 1,0 1-16,0-1 0,-22 21 0,22-21 15,-21 22-15,21-1 0,0 0 16,0 1-16,0-1 0,0 0 0,0 1 16,0-1-16,0-21 0,0 21 0,21-20 15,1 20-15,-1-21 0,0 0 16,0 0-16,0-21 0,0 22 0,1-22 16,20 0-16,-21 0 0,21 0 0,-20 0 15,-1 0-15,0 0 0,21 0 16,-21 0-16,1-22 0,-1 1 0,0 0 15,0 0-15,0 0 0,0-22 16,1 22-16,-22-21 0,21 0 16,-21-1-16,21 1 0,-21 21 0,0-22 15,0 22-15,0-21 0,0 21 0,0 0 16,0 42 0,0 0-1,-21 21-15,0-21 0,21 22 0,-22-22 16,22 21-16,-21 1 0,21-22 15,0 21-15,0-21 0,0 0 0,0 1 16,0-1-16,0 0 0,0 0 0,0 0 16,21-21-16,1 21 0,-1-21 15,0 0-15,0 0 16,0 0-16,0 0 0,1 0 0,-1-21 16,0 21-16,-21-21 15,21 0-15</inkml:trace>
  <inkml:trace contextRef="#ctx0" brushRef="#br0" timeOffset="67463.94">22606 11113 0,'0'0'0,"-42"21"0,-85 63 16,105-62-16,1-22 16,21 21-16,0 0 15,43-21 1,-22-21-16,0 21 16,21-21-16,-21-1 0,22 1 15,-1 0-15,0 0 0,1-21 0,-22 20 16,21 1-16,1-21 0,-22 0 0,0 20 15,0-20-15,0 0 0,0-22 16,1 22-16,-22 0 0,0-1 16,0-20-16,0 20 0,0 1 0,0 0 15,0-1-15,0 1 0,0 21 16,0-21-16,0 20 0,-22 22 16,1 22-1,21-1-15,-21 21 0,21 0 16,-21 1-16,21 20 0,-21-20 0,21 20 15,-21 1-15,21 20 0,0-20 0,0-1 16,0 22-16,0-22 0,0 22 16,0 0-16,0-1 0,0-20 0,0 21 15,0-22-15,0 22 0,0-22 16,0 22-16,-22-22 0,22 1 0,-21 21 16,0-22-16,21 22 0,-21-22 15,0 1-15,21-1 0,-21-20 0,-1 20 16,1 1-16,0-22 0,21 0 0,0 22 15,-21-22-15,21 0 0,-21-20 16,21 20-16,0-21 0,0 0 0,0 0 16,21-21-16,0 0 0,21 0 15,-20 0-15,-1-21 0,21 0 16,-21 0-16,22-21 0,-1 20 16,0-20-16,-21 0 0,22-1 15,-1 1-15,-21-21 0,0 20 0,22-20 16,-22-22-16,-21 22 0,0-22 0,21 21 15,-21-20-15,0 20 0,0-20 16,-21 20-16,21-21 0,-21 22 0,-22-1 16,22 22-16,0-21 0,-21 20 0,-1 1 15,22 21-15,-21 0 0,21-1 16,-22 1-16,22 0 0,0 21 0,0 0 16,42 0-1,0 0 1,0 0-16,1 0 0,20 0 15,-21 0-15,21 0 0,1 0 0,-1 0 16,0 0-16,1-21 0,-22 21 16,21-21-16,1 0 0,-1 21 0,-21-22 15,21 1-15,-20 0 0,20 0 0,-21 0 16,0 0-16,0-1 0,-21 1 16,0 0-16,0 0 0,0 0 0,0 0 15,0-1-15,-21 22 31,0 0-31,0 22 16,21-1-16,0 0 0,0 0 0,-21 0 16,21 22-16,0-22 0,0 0 15,0 21-15,0-21 0,0 1 16,0-1-16,21 21 0,0-42 0,0 21 16,-21 0-16,21 1 0,22-22 0,-22 0 15,0 0-15,21 0 0,-20 0 16,20 0-16,-21 0 0,21 0 0,-20 0 15,20-22-15,-21 1 0,0 0 0,-21 0 16,0 0-16,21 0 0,-21-1 16,0-20-16,0 21 0,0-21 0,0-1 15,0 22-15,-21 0 0,21-21 0,-21 20 16,0 1-16,0 0 0,0 0 16,-1 21-16,1-21 0,0 21 15,0 0-15,0 0 0,0 0 0,-1 0 16,1 0-16,0 0 15,0 21-15,21 0 16,0 0-16,0 0 16,0 1-16,21-1 15,0-21-15,0 0 0,1 21 16,-1-21-16,0 21 0,0-21 0,0 0 16</inkml:trace>
  <inkml:trace contextRef="#ctx0" brushRef="#br0" timeOffset="67903.94">24236 10922 0,'0'0'16,"0"-63"-1,21 41-15,0 1 0,0 21 16,0 0-16,1-21 0,-1 21 15,0 0-15,21 0 0,-21 0 0,1 0 16,20 0-16,-21 21 0,0-21 0,0 21 16,1 1-16,-22 20 0,0-21 15,21 0-15,-21 22 0,0-22 16,0 21-16,0 0 0,0-20 0,0 20 16,-21-21-16,21 21 0,-22-20 15,22-1-15,-21 0 0,21 0 16,-21-21-16,0 0 15,21-21-15,0 0 16,0 0-16,0-1 0,0 1 16,0 0-16,0 0 0,0 0 0,0-22 15,0 22-15,21 0 0,0-21 0,0 21 16,1-22-16,-1 22 0,0 0 16,0 0-16,0 0 0,0-1 15,1 1-15,-1 0 0,0 0 0,0 21 16,0 0-16,-21-21 0,21 21 15,1-21-15,-1 21 16</inkml:trace>
  <inkml:trace contextRef="#ctx0" brushRef="#br0" timeOffset="68431.97">26077 10795 0,'0'0'0,"-21"0"0,-64-85 31,85 64-31,0 0 16,22 0-16,-1 0 0,0 0 15,0-1-15,0 1 0,22 0 0,-22 0 16,21 21-16,-21 0 0,22 0 16,-22 0-16,21 0 0,0 21 0,-20 0 15,20 22-15,-21-22 0,0 21 16,22 0-16,-22 1 0,0-1 16,-21 0-16,0 1 0,0-1 0,0-21 15,0 22-15,0-1 0,0-21 0,0 21 16,-21-20-16,0-1 0,-1 0 0,1-21 15,0 21-15,0-21 0,0 0 16,0 0-16,-1 0 0,22-21 16,-21 0-16,21 0 0,-21-1 15,21 1-15,0 0 0,0-21 16,0 21-16,0-1 0,0-20 0,0 21 16,21-21-16,0-1 0,1 22 15,-1-21-15,21-1 0,-21 22 16,22-21-16,-22 21 0,21 0 0,0-1 15,-20 1-15,20 21 0,0 0 0,1 0 16,-22 0-16,21 0 0,-21 0 16,22 0-16,-22 0 0,0 21 0,0 1 15</inkml:trace>
  <inkml:trace contextRef="#ctx0" brushRef="#br0" timeOffset="69044.98">27030 10922 0,'42'0'16,"-21"0"0,0 0-16,1-21 0,-1 21 15,0-21-15,0 0 0,0 21 0,0-22 16,1 1-16,-1 0 0,0 0 0,-21-21 16,21 20-16,-21 1 0,21-21 15,-21 21-15,0 0 0,0-1 0,0 1 16,0 0-16,-21 21 15,0 0-15,0 0 16,0 21-16,-1 0 0,1 1 0,21 20 16,-21-21-16,0 21 0,0-20 15,21 20-15,0-21 0,0 21 16,0-20-16,0-1 0,0 0 0,0 0 16,0 0-16,0 0 0,0 1 0,21-1 15,0-21-15,0 21 0,22-21 16,-22 0-16,21 0 0,-21 0 0,22 0 15,-22 0-15,21 0 0,-21 0 0,22 0 16,-1 0-16,0-21 0,-21 0 16,22 21-16,-22-22 0,0 1 0,0 0 15,0 0-15,1 0 0,-1-22 0,-21 22 16,21-21-16,-21 21 0,0-22 16,0 22-16,0 0 0,0-21 15,0 21-15,0-1 0,0 44 31,0-1-31,0 0 16,0 21-16,0-21 0,0 1 0,0-1 16,21 21-16,-21-21 0,21 0 15,-21 1-15,0-1 0,0 0 0,0 0 16,0 0-16,0 0 0,-21 1 16,0-22-16,0 21 0,0-21 0,-1 0 15,1 0-15,0 21 0,0-21 16,-21 0-16,20 0 0,1 0 0,0 0 15,0 0-15,0 0 0,0 0 16,21-21 0</inkml:trace>
  <inkml:trace contextRef="#ctx0" brushRef="#br0" timeOffset="69483.96">28321 10541 0,'0'0'0,"-21"-63"16,21 41-16,-21 22 31,21 22-31,-22 20 0,22-21 16,-21 21-16,0 1 0,21 20 15,-21-20-15,0 20 0,21 1 0,-21-22 16,-1 21-16,22 22 0,0-21 16,-21-1-16,21 22 0,-21-22 0,0 22 15,21-22-15,-21 22 0,21-21 0,0-1 16,-21 22-16,-1-22 0,22 22 0,-21-22 16,0 1-16,0-1 15,0 1-15,21-22 0,-21 22 0,-1-22 16,1 0-16,0 1 0,21-1 0,-21-21 15,0 22-15,21-22 0,-21 0 0,21 0 16,-22-21-16,1 0 16,21-21-1,0 0-15,0 0 0,0-1 16,21-20-16,1 21 0,-1-21 0,-21-1 16,42-20-16,-21 20 0,0-20 15,1-1-15</inkml:trace>
  <inkml:trace contextRef="#ctx0" brushRef="#br0" timeOffset="69808.94">28215 11007 0,'0'-212'15,"0"424"-15,0-487 16,0 232-16,0 1 0,0 0 16,21-1-16,-21 22 0,43-21 0,-22 21 15,0-22-15,21 22 0,-21 21 16,22-21-16,-22 21 0,0 0 0,21 0 15,-20 0-15,20 21 0,-21 0 0,0 22 16,0-22-16,1 21 0,-22 0 16,0 1-16,0-1 0,0 0 0,0 1 15,-22-22-15,1 21 0,0-21 16,0 22-16,-21-22 0,20 0 16,-20 0-16,21 0 0,-21-21 0,-1 22 15,22-22-15,-21 0 0,21 21 0,-1-21 16,-20 0-16,21 0 15,0 0-15,42 0 16,0 0 0,0 0-16,0 0 0,22 0 15</inkml:trace>
  <inkml:trace contextRef="#ctx0" brushRef="#br0" timeOffset="71296.23">29146 10647 0,'0'0'0,"22"0"16,-44 0 0,1 0-1,0 21-15,-21 0 0,21 0 16,-22 1-16,22-1 0,-21 0 0,21 0 16,-22 0-16,22 22 0,0-22 0,0 0 15,21 0-15,0 0 16,0 0-16,0 1 0,21-1 15,0 0-15,0-21 0,0 0 16,1 0-16,20 0 0,-21 0 16,0 0-16,22 0 0,-22 0 0,0 0 15,0 0-15,0-21 0,0 21 0,-21-21 16,0-1-16,0-20 0,0 21 16,0 0-16,-21-22 0,0 22 0,0-21 15,0 0-15,0 20 0,-1-20 16,22 0-16,0 21 0,0-1 0,0 1 15,0 0-15,0 0 0,0 0 0,22 21 16,-1-21-16,0 21 0,21 0 16,-21 0-16,22 0 0,-1 0 0,0 0 15,1 0-15,-22 0 0,21 21 16,1 0-16,-22 0 0,0 0 16,0 22-16,0-22 0,0 21 0,-21-21 15,0 0-15,0 22 0,0-22 16,0 0-16,0 21 0,0-20 0,0-1 15,0 0-15,0 0 0,0 0 0,0 0 16,0 1-16,-21-1 16,0-21-16,0 0 15,0 0 1,21-21-16,0-1 16,0 1-16,0 0 0,0 0 15,0 0-15,0 0 0,21-1 16,0 1-16,0-21 0,0 21 15,22-22-15,-22 22 0,21-21 0,1 21 16,-1-22-16,0 22 0,1 0 0,-1 0 16,0 21-16,-21 0 0,22 0 15,-1 0-15,-21 0 0,0 0 0,1 21 16,-1 0-16,-21 0 0,0 1 16,0 20-16,0-21 0,0 0 0,0 0 15,0 22-15,0-22 0,0 0 0,0 0 16,-21 0-16,21 1 0,-22-1 15,22 0-15,0 0 16,0 0-16,0 0 16,22-21-16,-1 0 0,0 0 15,21 0-15,-21 0 0,22 0 0,-1 0 16,0 0-16,-20 0 0,20 0 16,-21-21-16,21 0 0,-20 21 0,-1-21 15,21 0-15,-21-22 0,0 22 0,1 0 16,-1-21-16,0 21 0,-21-22 15,0 22-15,21-21 0,-21 21 0,0-1 16,21 1-16,-21 0 16,0 42-1,0 0-15,0 1 16,-21-1-16,21 0 0,0 0 16,0 0-16,-21 0 0,21 1 0,0-1 15,0 0-15,0 0 0,0 0 16,0 0-16,0 1 0,0-1 0,21-21 15,-21 21-15,21 0 0,-21 0 16,0 0 0,-21-21-1,0 0-15,0 0 16,0 0-16,-1 0 0,1 0 0,21-21 16,-21 21-16,0 0 0,0 0 15,0 0-15,-1 0 31,44 0 1,-1 21-32,0-21 0,0 0 15,0 0-15,22 0 0,-22 0 16,21 0-16,-21 0 0,22 0 0,-1 22 16,21-22-16,-20 0 0,20 0 0,-20 0 15,20 0-15,-21 0 0,1-22 16,-1 1-16,0 21 0,1-21 0,-1 0 15,-21 0-15,0 0 0,22-22 16,-22 22-16,0-21 0,0 21 16,0-22-16,-21 1 0,0 21 0,22-22 15,-22 22-15,0 0 0,0 0 16,0 0-16,-22 21 16,1 21-16,0 0 15,0 21-15,0-20 0,0-1 0,-1 0 16,1 21-16,0-21 0,21 1 15,0-1-15,0 0 0,0 0 0,0 0 16,0 0-16,0 1 0,21-1 16,0 0-16,1-21 0,-1 0 15,0 0-15,0 0 0,0 0 16,0 0-16,1 0 0,-1 0 16,0 0-16,-21-21 15,21 21-15,-21-21 0,0-1 16,0 1-1,0 0 1</inkml:trace>
  <inkml:trace contextRef="#ctx0" brushRef="#br0" timeOffset="81204.39">6625 12764 0,'0'0'0,"21"0"0,0 0 31,1 0-15,-1 0 0,0 0-16,0 0 15,0 0 1,0 0-16,1 21 0,-22 0 15,42 21-15,-21 1 0,0-1 0,0 0 16,1 1-16,20-1 0,-21 0 16,0 22-16,0-22 0,1 0 0,-1 1 15,0-1-15,0 0 0,0 1 0,-21-1 16,0 0-16,0 1 0,0-1 16,0-21-16,0 22 0,0-1 0,0-21 15,0 0-15,0 22 0,0-22 16,0 0-16,0-42 31,0 0-31,0-1 0,0 1 16,0 0-16,0-21 0,0 21 15,0-22-15,0 1 0,0 0 0,21-22 16,-21 22-16,22-1 0,-22-20 16,21 21-16,0-22 0,-21 22 0,21-22 15,0 22-15,0 0 0,-21-1 0,22 22 16,-1-21-16,-21 21 0,21-1 15,0 22-15,0 0 0,0 0 16,1 0 0,-22 22-16,0-1 15,0 0-15,0 0 16,0 0-16</inkml:trace>
  <inkml:trace contextRef="#ctx0" brushRef="#br0" timeOffset="82192.03">8064 13653 0,'64'0'16,"-64"-22"-16,0 1 15,0 0-15,21 0 0,-21 0 16,21 0-16,-21-22 0,0 22 0,0 0 15,0 0-15,0-22 0,0 22 16,-21 0-16,0-21 0,-21 21 0,20-1 16,-20 1-16,21 0 0,-21 21 0,-1 0 15,1 0-15,0 0 0,-1 0 16,1 21-16,0 0 0,20 1 0,-20 20 16,21 0-16,0-21 0,0 22 15,-1 20-15,22-20 0,-21-1 0,21 0 16,0 22-16,0-22 0,0 0 0,0-20 15,21 20-15,1-21 16,-1 0-16,0 0 0,0 1 0,0-22 16,22 0-16,-22 0 0,0 0 0,21 0 15,-21 0-15,22-22 0,-22 22 16,21-21-16,-21 0 0,1 0 0,20 0 16,-21-22-16,0 22 0,0-21 15,1 21-15,-22-22 0,0 1 0,21 0 16,-21 21-16,21-22 0,-21 22 0,0-21 15,0 21-15,0-1 16,0 44 0,0-1-16,0 0 0,0 0 15,0 0-15,0 22 0,0-1 16,0-21-16,0 21 0,0 1 0,0-1 16,0-21-16,0 22 0,21-22 0,0 0 15,0 0-15,1 0 0,-1 0 16,0 1-16,0-22 0,0 0 0,0 0 15,1 0-15,20 0 0,-21 0 16,0-22-16,22 1 0,-22 0 0,0 0 16,21 0-16,-21 0 0,1-22 0,-1 1 15,0 21-15,0-43 0,0 22 16,0 0-16,-21-1 0,22-20 0,-22 20 16,21 1-16,-21-21 0,0 20 15,0 1-15,21 0 0,-21-1 16,0 22-16,0 0 0,0 0 0,0 42 15,-21 0 1,21 0-16,-21 0 0,-1 22 0,22-1 16,-21 0-16,21 1 0,-21-1 0,21 22 15,0-22-15,0 0 0,0 1 16,0-1-16,0 0 0,0 1 0,0-22 16,21 21-16,0-21 0,1 0 15,-1 1-15,21-22 0,-21 0 0,22 0 16,-22 0-16,21 0 0,0 0 0,-20 0 15,20-22-15,0 22 16,-21-21-16,1 0 0,20 0 0,-21 0 16,0-22-16,0 22 0,1 0 0,-22 0 15,0-21-15,0 20 16,0 44 0,0-1-16,0 0 15,0 0-15,0 0 0,-22 0 16,22 1-16,0-1 0,0 0 0,0 0 15,0 0-15,0 0 0,22-21 32,-22-21-17</inkml:trace>
  <inkml:trace contextRef="#ctx0" brushRef="#br0" timeOffset="82392.86">9123 13123 0,'0'0'16,"0"-21"-16,-21 21 0,-1 0 15,1 0-15,0 0 16,21 21-16,-21 1 16,21-1-1,0 0 1,21-21-16,0 21 0,0-21 15,1 21-15</inkml:trace>
  <inkml:trace contextRef="#ctx0" brushRef="#br0" timeOffset="84806.7">10350 13526 0,'0'0'0,"-21"-22"16,-106-105-1,85 106-15,0 0 16,-1 0-16,1 0 0,0 21 0,-1-21 15,1 21-15,0 0 0,-1 0 16,1 0-16,21 21 0,-22 0 0,22 0 16,-21 0-16,21 22 0,0-22 15,-1 21-15,1 0 0,21 1 16,0-1-16,0 0 0,0-20 0,0 20 16,0-21-16,0 0 0,21 22 15,1-22-15,-1-21 0,0 21 0,21-21 16,1 0-16,-22 0 0,21 0 0,0 0 15,1 0-15,-22 0 0,21 0 16,1-21-16,-1 0 0,0-1 0,-21-20 16,22 21-16,-1 0 0,-21-22 0,22 1 15,-22 0-15,0-1 0,0 1 16,0 0-16,0-22 0,1 22 0,-1-22 16,-21 22-16,0-21 0,0 20 15,21-20-15,-21 20 0,0 1 16,0 21-16,0-21 0,0 20 0,0 44 31,0-1-31,-21 21 0,21-21 0,0 22 16,0 20-16,0-21 0,0 1 0,-21 20 15,21-20-15,0-1 0,0 21 16,0-20-16,0-1 0,0 0 0,21 1 16,0-1-16,-21-21 0,21 22 0,0-22 15,22 0-15,-22 0 0,0 0 16,21-21-16,-21 0 0,22 0 0,-1 0 15,0 0-15,1 0 0,-1 0 16,0 0-16,1-21 0,-1 0 16,0 0-16,1 0 0,-1-1 0,0 1 15,-20-21-15,-1 21 0,0-22 16,0 22-16,-21-21 0,0 21 0,0-22 16,0 22-16,0-21 0,0 21 0,-21 0 15,0 21-15,0-22 0,-22 22 16,1 0-16,21 0 0,-22 0 0,1 0 15,0 22-15,-1-1 0,22 0 0,-21 0 16,21 0-16,0 0 0,-1 22 16,22-22-16,0 0 0,0 21 0,0-20 15,0-1-15,0 0 0,22 0 16,-1-21-16,0 21 0,0-21 16,0 0-16,0 0 0,1 0 0,20 0 15,-21 0-15,0 0 0,22 0 0,-22 0 16,0-21-16,0 0 0,0 21 15,0-21-15,1 0 0,-1-1 0,-21-20 16,21 21-16,-21 0 0,0 0 0,0-22 16,0 22-16,0 0 0,0 0 15,0 0-15,0-1 0,0 44 32,0-1-32,0 21 15,0-21-15,0 0 0,0 1 16,0 20-16,0-21 0,0 21 15,0-20-15,21 20 0,0-21 0,22 0 16,-22 0-16,21 1 0,-21-1 0,22 0 16,-1 0-16,-21-21 0,21 0 15,-20 0-15,20 0 0,-21 0 0,21 0 16,-20 0-16,20 0 0,-21-21 0,0 0 16,0 0-16,1-1 0,-1-20 15,0 21-15,-21-21 0,21-1 16,-21 1-16,21 0 0,-21-22 0,21 22 0,-21-22 15,22 22-15,-1-22 0,-21 22 16,0-21-16,0 20 0,21 1 16,-21 21-16,0 0 0,0-1 0,0 1 15,0 42 1,0 1-16,0-1 0,0 0 0,-21 21 16,21 1-16,0-1 0,0 0 0,-21 1 15,21-1-15,-22 21 0,22-20 16,0-1-16,0 0 0,0 1 0,0-22 15,22 21-15,-1-21 0,0 22 0,0-22 16,0 0-16,0 0 0,22-21 16,-22 21-16,0-21 0,21 0 0,-20 0 15,-1 0-15,21 0 0,-21 0 16,0-21-16,1 21 0,-1-21 16,0 0-16,0-21 0,21 20 0,-20 1 15,-1-21-15,0 21 0,-21-22 0,21 1 16,0 21-16,0-21 0,-21 20 15,0 1-15,0 0 0,22 0 0,-22 42 32,0 0-17,0 0-15,-22 1 0,22-1 0,0 0 16,0 0-16,0 0 0,0 22 0,0-22 16,0 0-16,0 0 15,0 0-15,22 0 0,-1 1 16,0-1-16,0-21 0,0 21 15,0-21-15,1 0 0,-1 0 16,0 0-16,0 0 0,0 0 16,0-21-16,1 0 0,-1-1 0,0 22 15,-21-42-15,21 21 0,0 0 16,0 0-16,-21-1 0,22-20 0,-1 21 16,0 0-16,-21 0 0,0-1 15,21 22-15,-21-21 0,21 21 0,-21 21 31,0 1-31,0-1 16,-21 0-16,21 0 0,-21 0 16,21 0-16,-21 1 0,21-1 0,0 0 15,0 0-15,0 0 0,0 0 0,0 1 16,0-1-16,0 0 0,21-21 16,0 21-16,0-21 0,0 0 15,1 0-15,-1 0 0,0 0 0,0 0 16,0-21-16,0 0 15,1 0-15,-22-1 0,0 1 16,0-21-16,0 21 0,0 0 16,0-1-16,0 1 0,-22-21 0,1 21 15,0 0-15,0-1 0,0 1 16,0 0-16,-1 21 0,1-21 0,0 21 16,0 0-16,42 0 46,0 0-30,22 0-16,-22 0 0,0 0 0,21 0 16,1 0-16,-22 0 0,21 0 15,0 0-15,1 0 0,-1-21 0,-21 21 16,0 0-16,22 0 0,-22 0 0,0 0 16,0 21-1,-21 0-15,0 0 16,0 0-16,0 1 0,0-1 0,0 0 15,0 0-15,0 0 0,0 0 16,0 1-16,0-1 0,-21 0 0,21 0 16,0 21-16,0-20 0,0-1 15,0 0-15,0 0 0,0 0 16,-21-21 0,21-21 15,0 0-31,0 0 0,0 0 15,0-1-15,0-20 0,0 21 16,21 0-16,0 0 0,0-22 16,1 1-16,-1 21 0,0-22 0,0 1 15,0 21-15,22-21 0,-22 20 0,0 1 16,0 0-16,0 0 0,0 21 16,1 0-16,-1 0 0,-21 21 15,0 0-15,0 0 0,0 22 16,0-22-16,0 21 0,0-21 0,0 22 15,0-22-15,0 21 0,0-21 0,0 1 16,21-1-16,-21 0 0,21 0 16,0 0-16,0 0 0,1-21 15,-1 0-15,0 0 16,0 0-16,0 0 0,0 0 0,1 0 16,-22-21-16,21 21 0,0-21 15,-21 0-15,21 0 0,-21 0 16,21-1-16,-21 1 0,0 0 0,0 0 15,0 0-15,0 0 0,0-1 16,0 1-16,0 0 0,-21 21 0,0-21 16,0 0-16,0 21 0,-1-21 0</inkml:trace>
  <inkml:trace contextRef="#ctx0" brushRef="#br0" timeOffset="85081.36">13293 12806 0,'0'0'0,"0"-21"0,-22 21 16,1-21-16,0-1 0,21 1 15,0 42 48,0 1-48,0-1 1,-21 0-16,0-21 0</inkml:trace>
  <inkml:trace contextRef="#ctx0" brushRef="#br0" timeOffset="85405.98">11451 13081 0,'0'0'0,"-21"0"0,-21 0 31,63 0-31,0 0 16,0 0-16,0 0 0,22-21 16,-22 21-16,0 0 0,21 0 0,-21-21 15,22 21-15,-1 0 0,-21 0 0,22 0 16,-22-21-16,21 21 0,-21 0 16,0 0-16,1 0 0,-1 0 15,0 0-15,0 0 0,-42 0 31,0 0-31,0 0 16,-1 0-16</inkml:trace>
  <inkml:trace contextRef="#ctx0" brushRef="#br0" timeOffset="91172.2">233 15833 0,'0'0'0,"-21"0"15,-1 0-15,1 0 16,0 0-16,0 0 0,0 0 16,-22 0-16,1 0 0,21 0 15,21 21 1,0-42 156,85 0-157,-1 21-15,22 0 16,-21-22-16,-22 22 0,22-21 0,0 21 16,-22-21-16,1 21 0,-1-21 15,1 21-15,-22-21 0,0 21 0,1-21 16,-1 21-16,-21 0 0,0 0 15,0-22-15,-42 22 32,0-21-32,0 21 15,0 0-15,0 0 0,-1-21 0,1 21 16,0 0-16,-21-21 0,21 21 16,-1 0-16,-20-21 0,21 0 0,-21 21 15,20-22-15,-20 22 0,0-21 16,-1 21-16,1-21 0,0 0 0,-1 21 15,1-21-15,0 21 0,21-21 16,-1 21-16,1 0 0,0-22 0,0 22 16,42 0 15,0 0-31,0 0 16,1 0-16,-1 22 15,21-22-15,-21 21 0,22-21 0,-22 0 16,21 21-16,0-21 0,1 0 15,-1 21-15,0-21 0,1 0 0,-1 0 16,0 0-16,1 21 0,-1-21 16,0 0-16,1 0 0,-1 0 0,0 0 15,-20 0-15,20 0 0,-21 0 16,0 0-16,22 0 0,-22 0 16,-42 0 15,-1 0-31,1 21 15,0 1-15,-21-22 16,21 21-16,-22 0 0,1 0 0,21 0 16,-22 0-16,1 22 0,0-22 15,21 21-15,-22-21 0,22 22 0,-21-22 16,21 21-16,-1-21 0,1 22 16,0-22-16,0 0 0,0 21 0,21-20 15,-21-1-15,21 0 16,0 0-1,0-42 845,0 0-813,-22 21-16,22-21 94,22 21-94,-22 21 63,-22-21-63,44 0 79,-1 0-95,0-21 1,0 21 15,-21 21 32,-21-21-63,42 0 109,0 0-109,0-21 16,1 21-1,-22-22 1,21 22-16,0-21 15,-21 0 767,0 0-735,0 0 15,0 42 376,21-21-423,-42 0 32,0 0-31,0 0-16</inkml:trace>
  <inkml:trace contextRef="#ctx0" brushRef="#br0" timeOffset="94603.93">2349 14923 0,'-21'-22'0,"21"1"0,-21 0 15,21 0 1,0 42 15,0 0-31,0 0 0,0 22 16,0-1-16,0 0 0,21 1 0,-21-1 15,21 0-15,1 1 0,-22-1 16,0 0-16,0 1 0,0-1 16,21-21-16,-21 22 0,0-22 0,21 0 15,-21 0-15,0-42 32,0 0-17,0 0-15,0-1 0,0-20 16,0 21-16,0-21 0,0 20 0,0-20 15,0 0-15,0-1 0,0 1 16,0 21-16,0-21 0,0-1 0,0 1 16,0 21-16,0-22 0,21 22 15,0 0-15,22 21 0,-22-21 16,0 21-16,21 0 0,-21 0 0,22 0 16,-1 21-16,-21 0 0,22 22 15,-22-22-15,0 21 0,21 0 0,-21 1 16,1-1-16,-22 0 0,21 1 15,0-1-15,-21-21 0,21 22 0,0-22 16,-21 0-16,21 0 0,-21 0 16,22-21-16,-1 0 15,0 0-15,0 0 16,-21-21-16,0 0 0,21 0 0,0 0 16,-21-1-16,22-20 15,-22 21-15,21-21 0,0-1 0,0 1 16,-21 0-16,21-1 0,0 1 15,1 21-15,-1-22 0,0 1 0,0 21 16,0 0-16,0 0 0,1 21 16,-1 0-16,0 0 0,-21 21 15,0 0-15,21 21 16,-21-21-16,21 22 0,-21-1 0,0 0 16,0 1-16,0-1 0,21 0 0,1 1 15,-1-1-15,-21-21 0,21 22 16,0-22-16,0 0 0,0 0 0,1-21 15,-1 0-15,0 0 16,21 0-16,-21 0 0,22 0 0,-22 0 16,21-21-16,-21 0 0,1 21 15,20-21-15,-21-22 0,0 22 0,22 0 16,-22-21-16,0 20 0,0-20 0,-21 0 16,0 21-16,21-22 0,-21 22 15,0-21-15,0 21 0,0-1 0,0 1 16,0 0-16,0 42 15,0 0 1,0 1-16,0-1 0,0 21 16,0-21-16,21 22 0,-21-1 0,0-21 15,0 21-15,0 1 0,22-22 16,-1 0-16,-21 0 0,21 0 16,0 1-16,0-22 0,0 0 0,1 0 15,-1 0-15,21 0 0,0 0 16,-20-22-16,20 22 0,-21-21 0,21 0 15,-20 0-15,-1 0 0,0 0 0,0-22 16,-21 22-16,0 0 0,0 0 16,0-22-16,0 22 0,-21 0 0,-21 0 15,20 0-15,1 0 0,-21-1 16,0 1-16,-1 0 0,22 21 0,-21 0 16,21 0-16,-1 0 0,1 0 15,0 0-15,42 0 16,22 0-1,-22 0-15,21 0 0,0 0 16,22-21-16,-1 21 0,1-21 0,21 0 16,-1 21-16,1-22 0,-22 1 15,22 0-15,21 0 0,-43 0 0,22 0 16,0 21-16,-22-22 0,1 22 0,-22 0 16,0 0-16,-20 0 0,-1 0 15,-42 0 1,-1 0-16,-20 22 0,0-1 15,-1 0-15,1 0 0,0 0 0,-1 0 16,1 1-16,21 20 0,-21-21 0,-1 21 16,22-20-16,-21 20 0,21-21 15,-1 21-15,1 1 0,21-22 0,0 21 16,0-21-16,0 22 0,0-22 16,0 0-16,0 0 0,21 0 0,1-21 15,-1 0-15,21 0 0,-21 0 0,0 0 16,22 0-16,-1 0 0,0-21 15,1 21-15,-1-21 0,-21 0 0,22 0 16,-1-22-16,0 22 0,1-21 0,-22 21 16,0-22-16,21 1 0,-21 0 15,-21-1-15,22 1 0,-1-21 16,-21 20-16,21-20 0,-21 20 16,0-20-16,0 21 0,0-22 0,0 22 15,0-1-15,0 22 0,0 0 0,0 0 16,0 0-16,0 42 15,0 0-15,-21 0 16,21 22-16,-21-1 0,21 0 16,-22 22-16,22-22 0,0 22 0,-21-22 15,21 0-15,0 1 0,0-1 0,0 0 16,0 1-16,0-22 0,21 21 16,1-21-16,-1 0 0,0 1 15,0-22-15,21 21 0,-20-21 0,20 0 16,-21 0-16,21 0 0,-20 0 15,20 0-15,-21 0 0,0-21 0,22-1 16,-22 22-16,0-21 0,0 0 0,0 0 16,0 0-16,-21 0 0,0-1 15,22 1-15,-22 0 0,0 0 0,0 0 16,0 42 15,0 0-31,0 0 0,-22 0 16,22 1-16,0-1 0,0 0 15,0 0-15,0 0 0,0 0 16,0 1-16,22-22 0,-1 21 16,0-21-16,0 0 0,21 0 15,-20 0-15,20 0 0,0 0 0,-21 0 16,22 0-16,-1-21 0,0-1 0,1 22 16,-22-21-16,21 0 0,-21 0 15,22 0-15,-22 0 0,0-22 0,0 22 16,0-21-16,-21 21 0,0-22 0,0 1 15,22 0-15,-22-1 0,0 1 16,0 0-16,0-1 0,0 22 0,0 0 16,0 0-16,0 0 0,0-1 0,0 44 31,0-1-31,0 21 0,0-21 16,0 22-16,0 20 0,-22-21 0,22 1 15,0 20-15,-21-20 0,0 20 16,0 1-16,0-22 0,21 21 0,-21 1 15,-1-1-15,1 1 0,0-22 16,21 22-16,0-1 0,-21 1 0,21-22 16,0 22-16,0-22 0,0 21 0,0-20 15,0-1-15,21 0 0,0 1 16,0-22-16,1 21 0,-1-21 0,21 1 16,-21-1-16,22-21 0,-22 0 15,21 0-15,-21 0 0,22 0 0,-22 0 16,0-21-16,0 21 0,0-22 15,0 1-15,1 0 0,-1-21 0,-21 21 16,0-22-16,0 22 0,0-21 0,0-1 16,0-20-16,0 21 0,-21-1 15,-1-20-15,1 20 0,0-20 0,-21 21 16,21-1-16,-22 1 0,1 0 0,21 20 16,-22 1-16,22 0 0,0 0 15,0 0-15,0 21 0,21-21 16,21 21-1,0 0 1,0-22-16,22 1 0,-1 21 0,-21-21 16,21 21-16,22-21 0,-22 0 0,1 0 15,-1-1-15,0 1 0,22 0 16,-22 0-16,0 0 0,-20 0 0,20-1 16,-21 22-16,0-21 0,0 0 15,1 21-15,-22-21 0,-22 42 47,22 0-47,0 0 0,-21 1 16,21-1-16,0 0 0,0 0 15,0 0-15,0 0 0,0 1 16,21-1-16,1 0 0,-1 0 0,0 0 16,0-21-16,0 0 0,0 0 15,1 0-15,-1 0 0,0 0 16,0 0-16,0 0 0,0 0 0,1-21 15,-1 0-15,0 21 0,0-21 0,0 0 16,0-1-16,1 1 0,-1-21 16,-21 21-16,21 0 0,-21-1 0,0 1 15,0 0-15,0 0 0,0 0 16,0 42 15,0 0-31,-21 0 16,21 22-16,-21-22 0,-1 21 15,22 0-15,-21 1 0,21-1 0,0 0 16,0 22-16,-21-22 0,21 22 0,0-1 16,0 1-16,0-1 0,0-20 15,0 20-15,0 1 0,21-22 0,-21 21 16,21-20-16,1 20 0,-22-20 0,0 20 16,21-21-16,-21 1 0,21-1 15,-21 0-15,0 1 0,0-22 0,0 21 16,0-21-16,0 22 0,0-22 0,-21 0 15,0-21-15,-1 21 16,1-21-16,0 0 0,0 0 0,0 0 16,0 0-16,-1 0 0,-20 0 0,21 0 15,0-21-15,-22 0 0,22 0 16,0 0-16,0-1 0,-21 1 0,20-21 16,1 21-16,-21-22 0,21 22 0,0-21 15</inkml:trace>
  <inkml:trace contextRef="#ctx0" brushRef="#br0" timeOffset="94845">6244 14647 0,'0'-21'15,"0"0"-15,0 0 16,21 21 0,0-21-16,1 21 15,-1 0-15,0 0 16,0 0-16,0 0 0,0 0 16</inkml:trace>
  <inkml:trace contextRef="#ctx0" brushRef="#br0" timeOffset="95787.98">9885 15155 0,'42'-21'31,"-21"0"-31,0 21 0,-21-21 16,22 0-16,-1 0 0,0-1 0,-21 1 16,0 0-16,0 0 15,0 0-15,0 0 0,0-1 0,0-20 16,0 21-16,-21 21 0,0-21 0,-22 0 16,22 21-16,-21 0 0,21 0 15,-22 0-15,1 0 0,21 21 0,-22 0 16,22 0-16,-21 0 0,21 0 0,-22 1 15,22 20-15,0-21 0,0 21 16,0 1-16,21-22 0,0 21 0,0 1 16,0-22-16,0 0 0,0 21 0,0-21 15,0 1-15,21-1 0,0-21 16,0 0-16,0 0 0,22 0 0,-22 0 16,21 0-16,-21 0 0,22-21 15,-22-1-15,21 1 0,1 0 16,-1 0-16,-21-21 0,21 20 0,-20-20 15,20 21-15,-21-21 0,0-1 16,0 1-16,-21 0 0,22-1 0,-22 1 16,21-22-16,-21 22 0,0-21 0,0 20 15,0-20-15,0 20 0,0 1 16,0 21-16,0 0 0,0 0 0,0 42 16,0 0-1,0 21-15,0 1 0,0-1 16,0 0-16,0 1 0,0 20 0,0-21 15,0 1-15,0 20 0,0-20 16,0-1-16,21 0 0,0 1 16,0-1-16,0-21 0,1 0 0,-1 22 15,0-43-15,0 21 0,21 0 16,-20-21-16,-1 0 0,21 0 0,-21 0 16,22 0-16,-22-21 0,21 0 0,-21-1 15,0 1-15,22 0 0,-22 0 16,0 0-16,0 0 0,0-1 0,-21 1 15,0-21-15,22 21 0,-22 0 0,0-1 16,0 44 15,-22-1-31,22 0 0,-21 0 16,21 21-16,0-20 16,0-1-16,0 0 0,0 0 0,0 0 15,-21 0-15,21 1 0,0-1 16,0-42 15,0-1-31</inkml:trace>
  <inkml:trace contextRef="#ctx0" brushRef="#br0" timeOffset="95988.23">10710 14690 0,'0'-21'15,"0"-1"-15,21 22 63,1 0-47,-1 0-16,0 0 15</inkml:trace>
  <inkml:trace contextRef="#ctx0" brushRef="#br0" timeOffset="98404.41">11197 15050 0,'0'0'16,"0"21"-16,-21-21 0,42 0 47,0-21-47,0-1 0,1 1 15,-1 21-15,21-21 0,-21-21 16,22 21-16,-22-1 0,21-20 0,0 21 16,-20-21-16,20-1 0,0 22 0,1-21 15,-22-1-15,21 1 0,-21 0 16,0-1-16,1 1 0,-22 21 0,0 0 15,0 0-15,0-1 0,0 1 16,-22 21-16,1 0 0,0 0 16,0 21-16,0 1 0,0-1 0,-22 0 15,22 0-15,0 21 0,0 1 16,0-1-16,-1 22 0,1-22 0,0 21 16,0-20-16,21 20 0,0 22 15,-21-22-15,21 1 0,-21 21 16,21-1-16,0-20 0,-22 20 0,22-20 15,0 21-15,0-22 0,0 1 0,0 20 16,0-20-16,0-1 0,0 1 16,0-1-16,0 1 0,0-22 0,0 22 15,0-22-15,22 0 0,-1-21 0,0 1 16,0-1-16,0 0 0,0-21 16,22 0-16,-22 0 0,21-21 0,1 0 15,-1-1-15,0-20 0,1 0 0,-1-1 16,-21 1-16,0 0 15,0-22-15,1 22 0,-22-22 0,0 22 16,0-21-16,0 20 0,-22-20 0,1-1 16,-21 1-16,0 20 0,-1-20 15,1 21-15,0-1 0,-1 1 0,1 21 16,0 0-16,-1-1 0,22 1 0,-21 0 16,21 0-16,21 0 15,0 0-15,21-1 16,0 1-16,0 0 0,21 0 0,1 0 15,20 0-15,-20-1 0,20 1 16,22 0-16,-22-21 0,22 21 0,0-22 16,-1 1-16,1 21 0,-22-22 0,22 1 15,-43 0-15,22-1 16,-22-20-16,1 21 0,-22-1 0,21 22 16,-42-21-16,0 21 0,0-22 15,0 22-15,0 0 0,-21 21 16,0 0-16,0 21 15,-1-21-15,22 42 0,-21-20 16,21 20-16,-21 0 0,21 22 0,-21-22 16,21 22-16,0-1 0,0 1 0,0-1 15,0 1-15,-21-1 0,21 1 16,0 20-16,-21-20 0,21 20 0,0-20 16,-22 21-16,22-22 0,0 1 15,-21 20-15,21-20 0,-21-1 16,0 1-16,21-1 0,0 1 0,-21-22 15,0 22-15,21-22 0,-22 0 0,22 1 16,0-1-16,0-21 0,0 0 16,0 0-16,0 1 0,22-22 0,-1 0 15,0 0-15,0 0 0,21-22 0,-20 1 16,-1 0-16,21 0 0,0-21 16,-20 20-16,20-20 0,-21 0 0,21-22 15,-20 22-15,-1-22 0,0 22 0,0-21 16,-21-1-16,0 1 0,0 20 15,0-20-15,0-1 0,-21 1 0,0-1 16,-22 1-16,22 20 0,-21-20 16,21 42-16,-22-22 0,1 22 0,0-21 15,-1 21-15,1 21 0,0-21 16,-1 21-16,1 0 0,21-22 0,0 22 16,0 0-16,21-21 15,21 21 1,0-21-16,0 21 0,21-21 0,1 21 15,-1-21-15,-21 21 0,22-21 16,-1-1-16,0 1 0,1 21 0,-1-21 16,0 0-16,-21 0 0,22 0 0,-22-1 15,0 22-15,0-21 16,-21 0-16,0 0 0,0 0 16,0 42 30,0 0-46,0 0 0,0 0 16,0 1-16,0-1 0,0 0 0,0 0 16,0 0-16,21 0 0,-21 1 0,22-1 15,-1 0-15,0 0 16,0-21-16,0 0 0,0 0 0,1 0 16,-1 0-16,0 0 0,21 0 15,-21 0-15,1 0 0,20-21 16,-21 21-16,21-21 0,-20 0 0,-1-1 15,0 1-15,0 0 0,0 0 0,0 0 16,-21-22-16,0 22 0,22 0 16,-22 0-16,21 0 0,-21 0 0,21 21 15,-21-22-15,0 44 32,0-1-32,0 0 0,0 0 15,0 0-15,0 0 0,0 1 16,21-1-16,0-21 0,-21 21 15,21-21-15,1 0 0,-1 21 16,0-21-16,0 0 0,0 0 0,0 0 16,22 0-16,-22 0 0,21 0 15,-21 0-15,22 0 0,-22-21 0,21 21 16,-21-21-16,1 21 0,-1-21 16,0-1-16,-21 1 0,0 0 0,0 0 15,0 0-15,0 0 0,0-22 0,0 22 16,0 0-16,0 0 0,-21 0 15,0-1-15,21 1 0,-22 21 0,1 0 16,0 0-16,0 21 0,0-21 16,21 22-16,0-1 15,0 0-15,0 21 0,0-21 0,0 1 16,0-1-16,0 0 0,0 0 0,0 0 16,0 0-16,0 1 0,42-1 15,-21-21-15,0 0 0,22 21 0,-1-21 16,0 0-16,1 0 0,-1 0 0,0 0 15,22 0-15,-22-21 0,1 0 16,-1 21-16,0-22 0,-21 1 0,22 0 16,-22 0-16,0 0 0,0-22 15,0 22-15,-21 0 0,0 0 0,0 0 16,-21 21 15,0 21-31,21 0 0,-21 0 0,21 0 16,-21 1-16,21 20 0,-21-21 0,21 0 15,0 0-15,0 1 0,0-1 16,0 0-16,0 0 16,21-21-1,0 0-15,0-21 16,0 0-16,0 21 0,-21-21 16,22-1-16,-1 1 0,0 0 0,0 0 15,21 0-15,-20-22 0,-1 22 16,0 0-16,0 0 0,-21 0 0,21 0 15,0 21-15,-21 21 32,0 0-32,0 0 0,0 0 0,0 0 15,0 1-15,0-1 0,0 0 0,0 0 16,0 0-16,0 0 16,22 1-16,-1-22 0,-21 21 0,21-21 15,0 0-15,0 0 0,22 0 0,-22 0 16,0 0-16,0 0 0,0 0 15,0 0-15,1-21 0,-1-1 0,0 1 16,-21 0-16,21 0 0,-21 0 16,21-22-16,0 1 0,-21 0 0,0-1 15,0 1-15,22-21 0,-1 20 16,-21-20-16,21 20 0,-21 1 0,0 0 16,21-1-16,-21 1 0,21 21 15,-21 0-15,-21 21 31,0 21-31,0 0 0,21 0 0,-21 22 16,-1-22-16,1 21 0,0 0 0,0 1 16,0-1-16,0 0 0,21 1 15,-22-1-15,22 0 0,0 1 0,0-22 16,0 0-16,0 21 0,0-20 0,0-1 16,22 0-16,-1 0 15,0-21-15,0 0 0,0 0 16,0 0-16,1-21 15,-22 0-15,0 0 16,0-1-16</inkml:trace>
  <inkml:trace contextRef="#ctx0" brushRef="#br0" timeOffset="98606.3">14626 14372 0,'0'0'0,"-21"0"0,42 0 31,0 0-15,22 0-16,-22 0 0,21 0 16,-21 0-16,22 0 0,-1-21 15,0 21-15,22-21 0,-22 21 0,22 0 16,-1-21-16,1 21 0,20-21 0,-20-1 16,-1 22-16,1-21 0,20 21 15</inkml:trace>
  <inkml:trace contextRef="#ctx0" brushRef="#br0" timeOffset="98944.1">16171 13970 0,'0'0'0,"-21"0"0,21-21 15,21 21-15,22 0 16,-1 0-16,21-21 0,1 21 0,-1 0 16,1-21-16,-1 21 0,1 0 15,21-22-15,-22 22 0,22 0 16,-22-21-16,22 21 0,-22 0 0,1 0 15,-22 0-15,1 0 0,-22 0 16,0 0-16,-42 0 16,0 0-16,-22 0 15,22 0-15,-42 0 0</inkml:trace>
  <inkml:trace contextRef="#ctx0" brushRef="#br0" timeOffset="99163.98">16658 13949 0,'0'0'0,"0"190"31,0-147-31,0-1 0,0 22 16,0-22-16,0 0 0,0 1 16,-21-1-16,21 0 0,0 1 0,-21-22 15,21 21-15,0-21 0,0 0 0,0 1 16,0-1-16,0 0 0,21-21 31,0-21-31</inkml:trace>
  <inkml:trace contextRef="#ctx0" brushRef="#br0" timeOffset="99716.66">17039 14224 0,'0'0'0,"0"-21"0,0 42 31,0 21-31,-21-20 16,21 20-16,0-21 0,0 21 0,0-20 15,0 20-15,0-21 0,0 21 16,0-20-16,0-1 0,0 0 0,21-21 16,0 21-16,0-21 15,1 0-15,20 0 0,-21 0 0,0 0 16,22 0-16,-22-21 0,0 0 15,21 0-15,-21 21 0,1-22 0,-1-20 16,0 21-16,-21 0 0,0 0 16,21-22-16,-21 22 0,21 0 0,-21-21 15,0 20-15,0 1 0,21 0 16,-21 42 0,0 0-16,0 1 0,0 20 15,0 0-15,0 1 0,0-1 0,0 21 16,0-20-16,0 20 0,0-20 15,0 20-15,0-21 0,-21 22 16,21-22-16,0 22 0,-21-22 0,21 22 16,0-22-16,0 21 0,0-20 15,0 20-15,0-20 0,-21-1 0,0 0 16,0 1-16,-1-1 0,1-21 0,0 21 16,0-20-16,-21-1 0,-1 0 15,1-21-15,21 0 0,-22 0 0,1 0 16,0 0-16,-1-21 0,1 21 0,0-21 15,-1-22-15,1 22 0,21 0 16,0-21-16,0-1 0,-1 1 0,22 0 16,0-1-16,0 22 0,0-21 0,0-1 15,22 1-15,-1 0 0,0 21 16,21-22-16,1 1 0,-1 0 16,21 20-16</inkml:trace>
  <inkml:trace contextRef="#ctx0" brushRef="#br0" timeOffset="99992.58">17949 14161 0,'-42'63'32,"42"-21"-32,-21 1 0,21 20 0,-21-20 15,21 41-15,0-20 0,-22-1 16,22 1-16,-21-1 0,21 22 15,-21-22-15,21 1 0,0-1 0,0 1 16,0-1-16,-21 1 0,21-22 0,-21 22 16,21-22-16,0 22 0,0-22 0,0 0 15,0-21-15,0 22 0,0-22 16,0 0-16,0 0 0,0-42 16,0 0-1,0 0-15</inkml:trace>
  <inkml:trace contextRef="#ctx0" brushRef="#br0" timeOffset="100263.98">17801 14880 0,'0'0'0,"0"-63"0,0-276 31,0 276-31,21-1 0,0 22 0,1-1 16,-1 22-16,21-21 0,0 21 15,-20 21-15,20-21 0,0 21 0,1 0 16,-1 0-16,-21 0 0,21 21 15,-20 0-15,-1 0 0,0 0 0,-21 22 16,0-22-16,0 21 0,0 0 0,0-20 16,-21 20-16,0-21 15,-1 21-15,1-20 0,-21-1 0,21 0 16,-22 0-16,22 0 0,0-21 0,0 21 16,0-21-16,0 0 0,-1 0 15,22-21 1,22 0-16,-1 0 15,21 0-15</inkml:trace>
  <inkml:trace contextRef="#ctx0" brushRef="#br0" timeOffset="100784.57">18648 14351 0,'0'0'0,"0"-21"15,63-21 1,-42 20-16,1 1 0,-1 0 16,-21 0-16,21 0 0,-21 0 15,0-1-15,-21 22 32,0 0-32,-1 0 0,1 22 15,0-1-15,0 0 0,0 0 16,21 0-16,0 0 0,0 22 0,0-22 15,0 0-15,0 0 0,0 0 16,0 1-16,0-1 16,21-21-16,0 0 0,0 0 0,0 0 15,1 0-15,20 0 0,-21 0 0,21 0 16,-20 0-16,20-21 0,-21-1 16,21 22-16,1-21 0,-22 0 0,21 0 15,-21-21-15,1 20 0,-1 1 0,0 0 16,-21 0-16,21 0 0,-21 0 15,0-1-15,-21 22 16,0 0-16,0 0 0,-1 22 0,1-22 16,0 21-16,0 0 0,0 0 15,0 0-15,21 22 0,0-22 16,0 0-16,0 0 0,0 0 0,21 0 16,21 1-16,-21-1 0,22 0 15,-1-21-15,0 21 0,1 0 0,-1-21 16,-21 0-16,0 21 0,22-21 0,-65 0 31</inkml:trace>
  <inkml:trace contextRef="#ctx0" brushRef="#br0" timeOffset="101572.38">21505 13949 0,'0'0'15,"0"-21"1,-21 21-1,0 0-15,0 0 0,0 21 16,-22 0-16,22 0 0,-21 0 16,21 1-16,-1-1 0,1 0 0,0 0 15,21 0-15,0 0 0,0 1 16,0-1-16,0 0 0,0 0 0,0 0 16,21-21-16,0 0 0,1 0 15,-1 0-15,21 0 0,-21 0 16,22 0-16,-1 0 0,0 0 0,-21-21 15,22 0-15,-1 0 0,-21 21 0,0-21 16,1-1-16,-1 1 16,-21-21-16,0 21 0,0 0 0,0-22 0,0 22 15,0-21-15,0-1 0,0 22 16,-21-21-16,21 21 0,-22 0 16,22-1-16,0 1 0,0 0 15,43 21-15,-22 0 16,0 0-16,0-21 0,0 21 0,22 0 15,-22 0-15,21 0 0,-21-21 0,22 21 16,-22 0-16,0 0 0,21-21 16,-20 21-16,-1 0 15,-21 21 1,0 21-16,-21-21 0,21 0 16,-22 22-16,1-1 0,21 0 15,-21 1-15,0-1 0,21 0 16,-21 1-16,21-1 0,0 22 0,-21-22 15,21 21-15,-22 1 0,22-1 0,0 1 16,0-1-16,0-20 0,0 20 16,0 1-16,0-1 0,-21-20 0,21-1 15,0 21-15,-21-20 0,21-1 0,0 0 16,0 1-16,0-22 0,0 0 16,-21 0-16,21 0 0,-21 1 0,0-22 15,-1 0-15,1 0 16,0-22-16,0 1 0,0 0 15,0 0-15,-1 0 0,1 0 16,0-22-16,0 22 0,21-21 0,0-1 16,-21 1-16,21 0 0,0-1 0,0-20 15,21-1-15,0 22 0,0-21 16</inkml:trace>
  <inkml:trace contextRef="#ctx0" brushRef="#br0" timeOffset="101928.71">24342 13420 0,'0'0'15,"0"-21"-15,-22 21 0,1-22 0,0 1 0,0 21 16,0 0-16,0 0 16,21 21-16,0 1 0,-22-1 0,1 21 15,21 22-15,0-1 0,0 1 0,0-1 16,-21 1-16,21-1 16,0 1-16,0-22 0,-21 21 0,21-20 15,0-1-15,0 0 0,0 1 0,0-1 16,0-21-16,-21 0 0,21 1 15,0-1-15,0 0 0,-21-21 16,-1-21 0,1 0-16</inkml:trace>
  <inkml:trace contextRef="#ctx0" brushRef="#br0" timeOffset="102199.92">23834 13758 0,'0'0'0,"0"-42"0,0-21 16,0 20-16,0-20 0,0 20 0,0 1 15,21 0-15,0-1 16,21 1-16,-21 0 0,43 21 0,-22-1 16,1 1-16,20 0 0,1 21 0,-22 0 15,21 0-15,1 0 0,-1 21 16,1 0-16,-22 1 0,1 20 0,-1 0 16,-42 1-16,0-1 0,0 21 15,0-20-15,-21-1 0,0 0 0,-22 1 16,1-1-16,0 0 0,-1 1 0,-20-22 15,20 21-15,1-21 0,21 1 16,-21-1-16,20-21 0,-20 21 0,21 0 16,42-21 15</inkml:trace>
  <inkml:trace contextRef="#ctx0" brushRef="#br0" timeOffset="102664.22">25125 13780 0,'0'0'0,"0"-22"0,-21-20 16,-1 42 0,1 0-16,0 0 0,0 0 15,0 0-15,-22 0 0,22 21 0,0 0 16,-21 22-16,21-22 0,-22 21 15,22-21-15,0 22 0,0-1 0,0-21 16,21 22-16,0-22 0,0 21 0,0-21 16,0 0-16,0 1 0,0-1 15,21 0-15,0-21 0,0 0 0,0 0 16,22 0-16,-22 0 0,21 0 0,-21 0 16,0 0-16,22-21 0,-22 0 15,0 21-15,21-22 0,-20 1 0,-1-21 16,0 21-16,0-22 0,0 22 0,-21-21 15,21 0-15,1-1 16,-22 1-16,21 21 0,-21-22 0,21 22 16,-21 42-1,0 1 1,0-1-16,0 21 0,0-21 0,0 0 16,0 22-16,0-22 0,0 0 15,0 21-15,0-20 0,0-1 0,21 0 16,0 0-16,0 0 0,22 0 15,-22-21-15,0 0 0,0 0 16,22 0-16,-22 0 0,0 0 0</inkml:trace>
  <inkml:trace contextRef="#ctx0" brushRef="#br0" timeOffset="103016.13">25633 13822 0,'0'0'16,"21"-21"-16,106-106 15,-85 127 1,-21 0-16,22 0 0,-1 0 0,0 0 0,-20 0 16,20 21-16,0 0 0,-21 0 15,1 22-15,-1-1 0,0-21 0,0 21 16,-21-20-16,0 20 0,0 0 0,0-21 16,0 1-16,0-1 15,-21 0-15,0 0 0,21 0 0,-21 0 16,-1-21-16,1 0 15,0 0-15,21-21 16,0 0 0,0 0-16,0 0 0,0 0 0,21-1 15,0-20-15,-21 21 0,22-21 16,-1-1-16,21 1 0,-21 21 0,0-22 16,22 1-16,-22 21 0,0 0 15,21 0-15,-20-1 0,-1 22 0,0 0 16,21 0-16,-21 0 0,1 0 0,-1 22 15,-21-1-15</inkml:trace>
  <inkml:trace contextRef="#ctx0" brushRef="#br0" timeOffset="105044.93">27220 14097 0,'0'0'15,"0"-21"-15,0 0 0,0 0 16,0-22-16,0 22 0,-21 0 0,0-21 0,0-1 16,0 22-16,-1-21 0,1-1 15,0 22-15,-21 0 0,-1 0 16,22 21-16,-21 0 0,21 0 0,-22 0 16,1 21-16,21 0 0,-21 0 15,20 22-15,-20-22 0,21 21 0,0 1 16,0-22-16,-1 21 0,22-21 0,0 22 15,0-22-15,0 0 0,0 21 16,22-21-16,-1 1 0,0-22 0,0 21 16,0-21-16,22 0 0,-1 0 15,-21 21-15,21-21 0,1 0 0,-22 0 16,21 0-16,1-21 0,-22 21 0,0-21 16,21-1-16,-21 1 0,-21 0 15,22 0-15,-1 0 0,0-22 16,-21 22-16,0-21 0,0 21 0,21-22 15,-21 22-15,0 0 16,21 21-16,-21 21 16,0 0-16,0 1 0,0-1 15,0 0-15,0 21 0,0-21 16,0 1-16,0-1 0,21 0 0,1 0 16,-22 0-16,21-21 0,0 21 0,0 1 15,0-22-15,0 0 0,1 0 16,20 0-16,-21 0 0,0 0 0,22 0 15,-22 0-15,0 0 0,21 0 16,-21-22-16,1 1 0,-22 0 16,21 0-16,0 0 0,-21 0 0,21-1 15,-21 1-15,21-21 0,-21 21 16,0 0-16,21-1 0,-21 1 0,0 42 31,0 1-15,-21-1-16,21 0 0,0 0 0,-21 0 15,0 22-15,21-22 0,-21 0 0,21 0 16,0 0-16,-21 0 0,-1 1 16,1-1-1,0-21 17,21-21-32,-21 21 0,21-22 15,0 1-15,0 0 0,0 0 16,0 0-16,21 0 0,0-1 15,0-20-15,1 21 0,-1 0 0,0-22 16,0 22-16,21 0 0,-20 0 16,-1 0-16,0 0 0,21 21 0,-21 0 15,1 0-15,-1 0 0,0 21 0,0 0 16,0 0-16,0 0 0,1 0 16,-1 1-16,-21 20 0,0-21 15,0 0-15,21 0 0,-21 1 0,0-1 16,0 0-16,0 0 0,0 0 15,-21 0-15,0-21 16,21-21 15,0 0-31,0 0 16,21 0-16,-21 0 0,21-1 16,0 1-16,0-21 0,22 21 15,-22 0-15,0-22 0,0 22 0,0 0 16,0 0-16,1 0 0,-1 21 15,0 0-15,0 0 0,0 0 16,-21 21-16,0 0 0,0 0 16,0 0-16,0 0 0,21 1 15,-21 20-15,0-21 0,0 0 0,22 0 16,-22 1-16,21-1 0,-21 0 0,21 0 16,0-21-16,0 21 0,0-21 15,1 21-15,20-21 0,-21 0 16,0 0-16,0 0 0,1 0 0,-1 0 15,-21-21-15,21 21 0,0-21 16,0 0-16,-21 0 0,21-22 16,-21 22-16,22 0 0,-22-21 15,0 21-15,0-22 0,0 22 16,21 0-16,-21 0 0,0 0 0,0-1 16,0 44-1,-21-1-15,-1 0 0,1 0 16,21 0-16,0 22 0,-21-22 0,21 0 15,-21 21-15,21-21 0,0 1 16,0-1-16,0 0 0,0 0 0,21-21 16,0 21-16,0 0 0,22-21 0,-22 22 15,21-22-15,1 0 0,-1 0 16,-21 0-16,21 0 0,1 0 0,-22 0 16,0-22-16,21 22 0,-20-21 0,-1 0 15,-21 0-15,21-21 16,0 20-16,0-20 0,0 0 0,-21-1 15,22-20-15,-1 21 0,0-22 16,0 1-16,0-1 0,0 22 0,1-22 16,-1 22-16,-21 0 0,21 20 0,-21 1 15,21 0-15,-21 0 0,-21 42 32,0 0-32,0 0 0,-1 22 15,1-22-15,0 21 0,0 1 0,0-1 16,0 0-16,21 1 0,0-1 0,-22 0 15,22 1-15,-21-22 16,21 21-16,0 0 0,0-20 0,0 20 16,0-21-16,0 0 0,21 0 15,1 1-15,-22-1 0,21 0 0,0-21 16,0 21-16,0-21 0,0 0 0,1 0 16,-1 0-16,0 0 0,0 0 15,0 0-15,0 0 0,-21-21 0,22 21 16,-1-21-16,-21 0 0,21-1 0,0 1 15,-21 0-15,21 0 0,-21-21 16,0 20-16,21 1 0,-21 0 16,22 0-16,-22 0 0,0 42 31,0 0-31,-22 0 0,22 0 16,-21 1-16,21-1 0,0 0 15,0 0-15,-21 0 0,21 0 0,0 1 16,0-1-16,21 0 15,0-21 1,1 0-16,-1 0 0,0 0 16,0 0-16,0 0 0,0 0 15,1-21-15,-1 21 0,0-21 0,0-1 16,-21 1-16,21 0 0,0 0 0,1 0 16,-1 0-16,0-1 0,0 1 15,-21 0-15,21 21 16,-21 21-1,0 0-15,-21 1 16,21-1-16,0 0 0,-21 0 0,0 0 16,21 0-16,0 1 15,0-1-15,0 0 16,21-21 15,0 0-31,-21-21 31,0 0-15,0-1-16,0 1 0,-21 0 16,0 0-16</inkml:trace>
  <inkml:trace contextRef="#ctx0" brushRef="#br0" timeOffset="105257.01">28829 13504 0,'0'0'0,"-21"0"0,21 22 31,21-22-31,0 21 16,0-21-16,0 0 0,22 0 0,-22 0 16,21 0-16,1 0 0,20 0 15,-21 0-15,1 0 0,-1 0 0,22 0 16,-22 0-16,0-21 0</inkml:trace>
  <inkml:trace contextRef="#ctx0" brushRef="#br0" timeOffset="107043.93">30946 13716 0,'0'0'16,"0"-21"-16,0 0 0,0 0 15,0-1-15,0 44 31,0-1-15,0 0-16,0 0 0,-22 21 0,1 1 16,21-22-16,-21 21 0,21 1 0,-21-1 15,21-21-15,-21 21 0,21-20 16,0-1-16,0 0 0,0 0 0,0 0 16,0 0-16,21-21 31,0 0-31,0 0 0,0 0 15,1-21-15,20 21 0,-21-21 0,0 0 16,22 21-16,-22-21 0,21 0 0,-21-1 16,0-20-16,22 21 0,-22 0 15,0-22-15,21 22 0,-20 0 16,-22 0-16,21 21 0,0 0 16,-21 21-1,0 0-15,0 0 16,0 22-16,0-22 0,0 0 0,0 0 15,0 0-15,0 1 0,0-1 16,21 0-16,0 0 0,0 0 0,1-21 16,20 21-16,-21-21 0,0 0 0,0 0 15,1 0-15,-1 0 0,0 0 16,0 0-16,0 0 0,0 0 0,1-21 16,-1 0-16,-21 0 15,21 0-15,-21 0 0,21-1 0,-21 1 16,21-21-16,-21 0 0,21 20 15,1-20-15,-22 21 0,0 0 0,0 0 16,0-1-16,0 1 0,0 42 16,0 1-1,-22-1-15,22 0 16,0 21-16,0-21 0,-21 1 0,21-1 16,0 0-16,0 0 0,0 0 0,0 0 15,0 1-15,21-1 16,-21 0-16,22-21 0,-1 21 0,0-21 15,0 0-15,0 21 0,22-21 16,-22 0-16,21 0 0,-21 0 16,0 0-16,22 0 0,-22 0 15,0-21-15,0 21 0,0-21 0,1 0 16,-1 0-16,21-1 0,-42 1 16,42 0-16,-42 0 0,22 0 0,-1-22 15,0 22-15,0 0 0,-21 0 16,0 0-16,21 0 0,-21 42 31,-21 0-31,0 0 0,21 0 16,-21 0-16,0 22 0,21-22 15,0 0-15,0 0 0,0 0 16,0 1-16,21-1 0,0-21 16,0 21-16,0 0 0,0-21 0,22 0 15,-22 21-15,21-21 0,-21 0 16,1 0-16,20 0 0,-21 0 0,0 0 15,0 0-15,1-21 0,-1 0 16,0 0-16,-21 0 0,21-1 0,0-20 16,-21 21-16,21-21 0,1-1 15,-22 1-15,21 0 0,0-1 16,0 1-16,-21 0 0,21-1 0,0 1 16,1 21-16,-22-22 0,21 22 15,-21 0-15,21 0 0,-21 42 31,-21 0-31,0 0 0,-1 22 16,-20-1-16,21 0 0,0 1 16,0-1-16,-1 22 0,1-22 0,0 0 15,0 1-15,0-1 0,0 0 16,21 1-16,0-22 0,0 21 0,0-21 16,0 0-16,0 22 0,21-43 15,0 21-15,0 0 0,0-21 0,0 0 16,1 0-16,-1 0 0,0 0 15,0-21-15,0 0 0,0 0 16,1-1-16,-1-20 0,0 21 16,21-21-16,-21-1 0,1 1 0,-1 0 15,21-1-15,-21 1 0,0-22 16,22 22-16,-22 0 0,21-1 16,-21 1-16,1 0 0,20 21 0,-21-1 15,-21 1-15,0 0 0,21 21 16,-21 21-1,-21 0-15,0 22 0,0-22 16,-22 21-16,22 1 0,0-1 16,-21 0-16,21 1 0,-22-1 0,22 0 15,0 1-15,-21-1 0,20-21 16,1 21-16,0-20 0,0 20 16,0-21-16,21 0 0,-21 0 15,21 1-15,-22-22 0,22 21 0,-21-21 16,21-21 31,0-1-47,0 1 0,21 0 15,1 0-15,-1 0 0,0 0 16,21-22-16,1 22 0,-1 0 0,0 0 16,1 21-16,-1-21 0,0 21 15,1-22-15,-1 22 0,0 0 16,-21 0-16,1 22 0,-1-1 15,0-21-15,-21 21 0,0 0 0,0 0 16,0 0-16,-21 1 0,0-1 16,21 0-16,-22 21 0,1-21 0,21 1 15,-21-1-15,0-21 0,0 21 16,21 0-16,0 0 0,-21-21 16,21 21-16,-22-21 0,1 0 15,0 0 1,0 0-1,21-21 1,0 0-16,-21 0 0,21 0 16,0 0-16</inkml:trace>
  <inkml:trace contextRef="#ctx0" brushRef="#br0" timeOffset="107391.97">32152 13907 0,'0'0'0,"64"-22"15,-22 22 1,-21 0-16,21 0 0,22 0 0,-22-21 15,1 21-15,20-21 0,-21 21 16,22 0-16,-22 0 0,1-21 0,-1 21 16,-21 0-16,21 0 0,-20-21 15,-1 21-15,0 0 0,-21-21 16,0-1-16,-21 1 16,0 21-1,-1 0-15,1 0 0,0 0 16,0-21-16,0 21 0,-22 0 0,1 0 15,21 0-15</inkml:trace>
  <inkml:trace contextRef="#ctx0" brushRef="#br0" timeOffset="111767.93">31581 13949 0,'0'0'0,"-22"0"0,1 0 16,0 0-1,21 21-15,21-21 32,0 0-17,22 0-15,-22 0 0,21 0 0,1 0 16,20 0-16,1-21 15,-1 21-15,22 0 0,-1-21 0,22 0 16,0 21-16,-21 0 0,21-22 16,-1 22-16,-20-21 0,0 21 15,-1-21-15,1 21 0,-21-21 0,20 21 16,-20-21-16,-22 21 0,22-21 16,-22 21-16,0 0 0,-21-22 0,1 22 15,-1 0-15,-42 0 16,-1 0-16,-20 0 15,-21 0-15,20 0 0,-41 22 16,20-1-16,-42-21 0,22 21 0,-43 0 16,21-21-16,-42 21 0,21 0 15,0 1-15,0-1 0,0-21 16,0 21-16,21 0 0,0 0 16,0-21-16,0 0 0,22 21 0,20-21 15,1 0-15,20 0 0,1 0 16,0 0-16,20 0 0,1 0 0,42 0 31,1 0-31,-1 0 0,21 0 0,22 0 16,-22 0-16,21 0 0,1 0 15,21 0-15,-1-21 0,1 21 0,21 0 16,0-21-16,-1 21 0,1 0 16,21-21-16,-21 21 0,0-21 15,0 21-15,0-21 0,-22 21 16,1-22-16,0 1 0,-22 21 0,1-21 15,-22 21-15,0 0 0,-21-21 16,1 21-16,-22-21 16,-22 21-16,1 0 0,-21 0 15,0 0-15,-22 0 0,1 0 0,-22 0 16,0 0-16,-21 0 0,22 0 16,-22 0-16,21 0 0,1 0 0,20 0 15,-21 0-15,43 0 0,-21 0 16,41 0-16,-20 0 0,21 0 0,63 0 31,1 0-31,-1 0 16,0 0-16,22 0 0,20 0 15,-20 0-15,21 0 0,-22 0 0,22 0 16,-22 0-16,1 0 0,-22-21 16,22 21-16,-22-22 0,0 1 0,-21 21 15,22-21-15,-22 21 0,-42 0 31,0 21-31,-43 0 16,22 1-16,-43-1 0,22 21 0,-22 0 16,0-20-16,1 20 15,-1 0-15,21 1 0,22-22 0,0 21 16,21-21-16,21 22 0,0-1 16,21-21-16,21 21 0,0-20 0,22-1 15,-1 21-15,22-21 0,0 0 16,-1 1-16,1-1 0,21-21 15,-21 21-15,-1 0 0</inkml:trace>
  <inkml:trace contextRef="#ctx0" brushRef="#br0" timeOffset="112488.87">14351 15812 0,'0'-22'15,"0"1"-15,21 21 16,-21-21-16,0 42 31,0 0-31,0 1 16,0-1-16,0 21 0,0-21 0,0 22 15,-21-1-15,21-21 0,-21 21 16,21 1-16,0-22 0,-21 21 0,-1-21 16,22 22-16,0-22 0,-21 0 15,0 0-15,21 0 0,21-21 32,0 0-32,1-21 0,-1 0 15,21 0-15,0 0 0</inkml:trace>
  <inkml:trace contextRef="#ctx0" brushRef="#br0" timeOffset="112844.93">15049 15769 0,'0'0'0,"43"-42"0,84-106 31,-148 148-31,-1 0 16,1 0-16,-21 0 0,21 0 15,-22 21-15,22 0 0,-21 0 0,21 0 16,0-21-16,-22 22 0,43-1 0,-21 0 15,21 0-15,0 0 0,0 0 16,0 1-16,21-22 0,-21 21 16,43-21-16,-22 21 0,21 0 15,-21-21-15,22 21 0,-1-21 16,0 21-16,1 1 0,-22-1 0,21 0 16,-21 0-16,0-21 0,-21 21 15,0 0-15,0 1 0,0-1 0,0 0 16,-21 0-16,0-21 0,-21 21 0,21-21 15,-43 21-15,22 1 0,-22-22 16,22 0-16,-22 0 0,1 0 0,21 0 16,-22 0-16,22 0 0,-1 0 0,22 0 15,0-22-15,-21 22 0,42-21 16,0 0-16,-21 0 0,21-21 0,0 20 16,0 1-16</inkml:trace>
  <inkml:trace contextRef="#ctx0" brushRef="#br0" timeOffset="113041.16">14668 15515 0,'0'0'0,"-21"-42"15,0 42 1,0 0 0,0 0-1,21 21 16,0 0-31,21 0 16,0-21 0</inkml:trace>
  <inkml:trace contextRef="#ctx0" brushRef="#br0" timeOffset="113472.7">16404 16150 0,'0'0'0,"21"0"0,0 0 16,1 0-16,-1 0 0,0-21 16,21 0-16,-21 21 0,22-21 0,-1 0 15,0-22-15,1 22 0,-1-21 16,0 21-16,1-22 0,-1 22 0,0-21 15,1-1-15,-22 22 0,0-21 0,-21 0 16,0 20-16,0-20 0,0 21 16,-21 0-16,-21 21 0,20 0 0,1 0 15,0 0-15,-21 0 0,21 0 0,-1 21 16,-20 0-16,21 0 0,0 22 16,0-22-16,-1 21 0,1-21 15,21 22-15,0-1 0,0 0 0,0-21 16,0 22-16,0-22 0,0 21 15,0-21-15,21 1 0,22-1 0,-22 0 16,0 0-16,0 0 0,22-21 16,-22 0-16,21 21 0,0-21 0,1 0 15,20 0-15,-20 0 0,20 0 0,1 0 16,-1-21-16,1 0 0,-1 21 16,1-21-16,-1 0 0</inkml:trace>
  <inkml:trace contextRef="#ctx0" brushRef="#br0" timeOffset="114858.04">17907 15748 0,'0'0'0,"0"-42"0,0 21 0,0-1 0,0 1 16,0 0-16,-21 21 15,0 0-15,-1 0 0,1 0 16,0 21-16,0 0 0,0 1 16,-22-1-16,22 0 0,0 21 0,0-21 15,0 22-15,0-22 0,21 21 0,-22-21 16,22 22-16,-21-22 0,21 0 15,0 21-15,0-20 0,0-1 16,21-21-16,1 0 0,-1 0 0,0 0 16,21 0-16,-21-21 0,22-1 15,-22 1-15,21 0 0,1 0 16,-22 0-16,0 0 0,0-22 0,0 22 16,0-21-16,1 21 0,-22-22 15,21 22-15,-21 0 0,0 0 0,0 0 16,0-1-16,0 44 15,0-1 1,0 0-16,-21 0 0,21 0 0,0 0 16,0 1-16,0 20 0,0-21 15,0 0-15,0 0 0,0 1 0,0-1 16,0 0-16,0 0 0,21 0 0,0 0 16,21-21-16,1 0 15,-1 0-15,0 0 0,22 0 0,20-21 16,-20 0-16,21 0 0,-1 0 0,-20 0 15,20-1-15,-41-20 0,20 21 16,-20-21-16,-1 20 0,-21-20 0,0 21 16,-21-21-16,0 20 0,0 1 0,0-21 15,-21 21-15,-21 0 16,21 21-16,-1 0 0,-20 0 0,21 0 16,0 21-16,-22 0 0,22-21 0,21 21 15,0 0-15,0 0 0,0 1 16,0-1-16,0 0 0,0 0 0,0 0 15,21 0-15,-21 1 0,22-1 0,-1 0 16,0 0-16,0 0 16,0 0-16,0-21 0,-21 22 0,0-1 15,22-21-15,-44 0 32,1 0-17,0 0-15,0 0 0,0 0 16,0 0-16,-1 0 0,1 0 15,21 21-15,0 0 16,21-21 0,1 0-16,-1 0 15,21 0-15,-21 0 0,0 0 16,22 0-16,-22-21 0,21 0 0,-21 21 16,22-21-16,-1-1 0,0 1 15,1 0-15,-1 0 0,-21 0 0,22 0 16,-22-1-16,0 1 0,0-21 0,0 21 15,0 0-15,-21-1 0,0 1 16,-21 42 15,0-21-31,21 22 0,0-1 16,-21 0-16,21 0 0,0 0 16,0 0-16,0 1 0,0-1 15,0 0-15,21-21 0,0 21 16,0-21-16,1 0 0,-1 0 15,21 0-15,0 0 0,1 0 0,-1 0 16,0 0-16,1 0 0,-1-21 16,0 0-16,1 21 0,-22-21 0,21-1 15,-21 1-15,1 21 0,-22-21 0,21 0 16,-21 0-16,21 0 0,-21-1 16,0 1-16,0 0 0,21 21 15,-21-21-15,21 21 16,-21 21-1,0 0-15,0 0 0,0 1 16,0-1-16,0 0 0,0 21 0,0-21 16,0 22-16,0-1 0,0 0 0,-21 1 15,21-1-15,-21 22 0,21-22 16,0 0-16,0 1 0,0 20 0,-21-21 16,21 1-16,-21-1 0,21 22 15,0-22-15,-22 0 0,22 1 0,0-1 16,0 0-16,0 1 0,-21-1 0,0 106 31,21-127-31,-21 0 0,0 1 0,0-1 16,21 0-16,0 0 0,-22-21 0,1 0 15,0 0-15,0 0 16,0 0-16,21-21 16,0 0-16,-21 0 0,-1-22 0,22 22 15,-21-21-15,21-1 0,0 1 0,0-21 16,0 20-16,0-20 0,0 20 15,0-20-15,0-1 0,21 1 0,1 21 16,-1-22-16,0 1 0,0 20 0,21-20 16,-20 20-16,20 1 0,-21 0 15,21-1-15,-20 22 0,20 0 0,-21 0 16,0 0-16,0 0 0</inkml:trace>
  <inkml:trace contextRef="#ctx0" brushRef="#br0" timeOffset="115976.86">847 17463 0,'0'0'0,"-22"0"0,1 0 16,0 0-16,0-22 16,0 22-16,0 0 0,-1-21 15,1 21 1,42 0 15,1 0-15,20 0-16,0 0 0,-21 0 0,43 0 15,-22 0-15,22 0 0,-22 0 16,22 0-16,20 0 0,-20 0 16,-1 0-16,22 0 0,-22-21 15,1 21-15,21 0 0,-43 0 16,21 0-16,1 0 0,-22 0 0,-21 0 15,22 0-15,-1 0 0,-21 0 16,0 0-16,1 0 16,-1 0-16,-42-21 31,-1 0-31,1 21 16,0-21-16,0 21 0</inkml:trace>
  <inkml:trace contextRef="#ctx0" brushRef="#br0" timeOffset="116253.51">1630 17251 0,'0'0'0,"-21"0"0,-43-21 16,43 21-1,42 0 17,0 0-32,22 0 0,-22 0 0,21 21 15,-21-21-15,22 21 0,-22-21 16,21 21-16,-21 0 0,0 1 15,1-1-15,-1 21 0,-21 0 0,0 1 16,0-1-16,0 0 0,0 1 16,-21 20-16,-22-20 0,22-1 15,-21 0-15,-1 1 0,22-1 16,-21 0-16,21-21 0,0 1 16,-1-1-16,1 0 0,21 0 0,21-21 31,1-21-31,-1 0 0</inkml:trace>
  <inkml:trace contextRef="#ctx0" brushRef="#br0" timeOffset="116804.99">2752 17420 0,'0'0'0,"21"0"15,21-21-15,-21 0 0,0 21 16,22-21-16,-22 21 0,0-21 0,0-1 15,0 22-15,1-21 0,-1 0 16,0 0-16,0 0 0,21 0 0,-20-1 16,-1-20-16,21 21 0,-21 0 15,0-22-15,-21 22 0,0 0 0,0-21 16,0 21-16,0-1 0,0 1 16,-21 0-16,-21 21 0,21 0 0,-22 0 15,1 0-15,0 0 0,-1 21 16,-20-21-16,21 43 0,-1-22 0,-20 0 15,20 21-15,1 1 0,0-1 16,-1-21-16,22 21 0,0-20 16,0 20-16,21-21 0,0 21 15,0-20-15,21-1 0,0 0 16,0 0-16,22-21 0,-1 21 0,0 0 16,1-21-16,-1 0 0,22 0 15,-1 0-15,-21 0 0,22 0 0,-22 0 16,1 0-16,-1 0 0,-21 0 15,0-21-15,-42 21 16,0 0-16,-21 0 16,-1 21-16,1 1 0,-22-1 0,1 0 15,-1 21-15,1-21 16,-1 22-16,1-1 0,21 0 0,-22 1 16,22-1-16,-1 0 0,1-20 15,21 20-15,21-21 0,0 0 16,0 0-16,0 1 0,21-1 0,0-21 15,22 0-15,-1 0 0,0 0 16,1 0-16,20-21 0,-21-1 0,22 1 16,-1 0-16,-20 0 0</inkml:trace>
  <inkml:trace contextRef="#ctx0" brushRef="#br0" timeOffset="118163.99">3619 17272 0,'0'0'0,"-21"0"0,0 0 16,0 0-16,0 0 0,-22 0 0,22 21 16,0 0-16,0 1 0,-21 20 15,20 0-15,1 1 0,0-1 0,0 0 16,0 1-16,0-1 0,21 0 16,0-21-16,-22 22 0,22-22 15,0 0-15,0 0 0,22-21 16,-1 0-16,0 0 15,0 0-15,0-21 0,22 21 0,-22-21 0,21 0 16,0 0-16,1-22 16,-22 22-16,21-21 0,1 21 0,-22-22 15,21 1-15,-21 0 0,0-1 16,1 22-16,-1-21 0,-21 21 0,0-1 16,0 1-16,0 0 0,0 0 15,0 42 1,0 0-16,0 0 0,0 1 15,-21-1-15,21 0 0,-22 21 0,22-21 16,0 22-16,0-22 0,0 21 16,0-21-16,0 1 0,22-1 0,-1-21 15,0 21-15,0-21 16,0 0-16,22 0 0,-22 0 0,21 0 16,-21-21-16,22 0 0,-1-1 15,-21 1-15,21 0 0,1 0 0,-1 0 16,0-22-16,1 22 0,-1-21 15,-21 21-15,22-22 0,-22 1 0,21 0 16,-21 21-16,-21-22 0,0 22 16,0 0-16,0 0 0,0 0 0,-42 21 15,21 0-15,-22 0 16,22 0-16,-21 0 0,0 21 16,-1 0-16,22 0 0,-21 21 0,21-20 15,-1-1-15,1 0 0,0 21 16,21-21-16,0 1 0,0-1 0,0 21 15,0-21-15,21 0 0,0 1 16,1-22-16,-1 21 0,0 0 16,0-21-16,21 0 0,-20 0 0,-1 0 15,21 0-15,-21 0 0,0 0 16,1 0-16,-1 0 0,-21-21 16,0 0-16,0 42 62,0 0-62,21-21 31,0 0-31,0 0 16,0 0-16,22-21 0,-22 21 16,21-21-16,-21-1 0,22 1 0,-1 0 15,0 0-15,1 0 0,-22 0 16,21-1-16,-21 1 0,22 0 0,-22-21 15,-21 21-15,0-1 0,21 1 16,-21 0-16,0 42 31,0 0-31,0 1 16,0-1-16,0 0 0,0 0 0,0 0 16,0 0-16,0 1 0,0-1 15,0 0-15,0 0 0,21-21 16,0 0-16,1 0 15,-1 0-15,0 0 0,0 0 0,0 0 16,0-21-16,1 21 0,-1-21 16,0 0-16,0 21 0,0-22 0,0 1 15,-21 0-15,0 0 0,0 0 16,0 0-16,0-1 0,0 1 0,0 0 16,0 0-16,0 0 15,0 42 16,0 21-15,0-21-16,0 1 0,-21 20 0,21 0 16,-21 22-16,21-22 0,0 22 15,0-1-15,0 1 0,0 20 0,0-20 16,0-1-16,0 22 0,21-22 16,0 1-16,1-1 0,-1 22 0,0-21 15,0-1-15,-21 1 0,21 20 16,0-20-16,1-1 0,-1 1 15,-21-1-15,0 1 0,0-22 16,0 0-16,0 22 0,0-22 0,-21-21 16,-1 22-16,1-22 0,0-21 15,-21 0-15,21 0 0,-1 0 0,1 0 16,0 0-16,0 0 0,0-42 16,-22 20-16,22-20 0,0-21 0,0 20 15,-21-20-15,20-1 0,1-20 16,21 20-16,0-21 0,0 1 0,0-1 15,0 0-15,0 1 0,21-1 16,22 0-16,-1 1 0,0 20 0</inkml:trace>
  <inkml:trace contextRef="#ctx0" brushRef="#br0" timeOffset="118475.91">6689 16679 0,'0'0'0,"0"-21"0,-43-21 31,43 63-31,-21 21 16,21-20-16,-21 41 15,21-21-15,0 22 0,0-1 0,0 1 16,0-1-16,0 1 0,0-1 0,0-20 15,-21 20-15,21 1 0,0-22 16,0 0-16,0 1 0,0-1 0,0-21 16,0 22-16,21-22 0,-21 0 15,21-21-15,0 0 0,0 0 16,1 0-16,-1 0 0,0-21 16,0 0-16,21-1 0,-20 1 0</inkml:trace>
  <inkml:trace contextRef="#ctx0" brushRef="#br0" timeOffset="118812.27">7154 17124 0,'0'0'0,"0"21"31,-21 0-15,21 0-16,0 1 0,-21 20 0,0-21 16,21 0-16,-21 22 0,21-22 15,0 0-15,0 0 0,0 0 0,0 0 16,21 1-16,0-1 0,0-21 15,0 0-15,22 0 0,-22 0 0,0 0 16,21-21-16,-21 21 0,22-22 16,-22 1-16,21 0 0,-21 0 0,1 0 15,-22 0-15,0-1 0,0 1 16,0 0-16,0-21 0,0 21 16,-22-22-16,1 22 0,-21 0 0,21 0 15,0 21-15,-22-21 0,22 21 16,-21 0-16,-1 0 0,1 0 0,21 0 15,-21 0-15,-1 0 0,1 0 16,0 21-16,-1-21 0,22 0 0,-21 0 16,21 21-16,-22-21 0,22 0 0,-21 0 15</inkml:trace>
  <inkml:trace contextRef="#ctx0" brushRef="#br0" timeOffset="118988.73">6244 17124 0,'42'0'32,"-20"0"-32,-1 0 0,21 0 0,22-21 0,-22 21 15,21-21-15,1 21 0,21-22 16,-22 22-16,1-21 0,20 21 0,-20 0 16,-1-21-16,22 0 0,-22 21 15,1-21-15,-1 21 0</inkml:trace>
  <inkml:trace contextRef="#ctx0" brushRef="#br0" timeOffset="119280.8">8805 17039 0,'-63'-21'16,"42"21"0,21 21-16,-22 0 15,22 1-15,0 20 0,0-21 16,0 21-16,0 1 0,-21-1 16,21-21-16,-21 22 0,21-22 0,0 0 15,0 0-15,0 0 0,0 0 16,21-21-1,0 0-15,1-21 16,-1 21-16</inkml:trace>
  <inkml:trace contextRef="#ctx0" brushRef="#br0" timeOffset="119612.67">8911 16616 0,'0'0'0,"-21"0"0,-43 0 31,43 0-31,0 21 0,21 0 0,0 0 16,0 1-16,0-1 0,0 21 15,0-21-15,0 0 0,21 1 16,0-22-16,1 0 0,-1 0 0,21 0 16,-21 0-16,22 0 0,-1-22 15,-21 1-15,21 0 0,-20 0 0,20 0 16,-21 0-16,-21-22 0,0 22 15,0 0-15,0-21 0,0 20 16,0 1-16,0 0 0,-21 0 0,0 0 16,0 0-16,-1 21 0,1 0 15,-21 0-15,21 0 0,-22 21 0,1 0 16,21 0-16,-21 0 0,-1 0 16,22 1-16,0 20 0,0-21 0,0 21 15,21-20-15,0 20 0</inkml:trace>
  <inkml:trace contextRef="#ctx0" brushRef="#br0" timeOffset="120460.89">9377 16933 0,'0'85'15,"0"-43"-15,0-20 0,0 20 16,0 0-16,0-21 0,0 22 0,0-1 15,0-21-15,0 0 0,0 22 16,0-22-16,-21 0 0,21 0 0,0 0 16,-22-21-16,22-21 31,0 0-31,0 0 16,0 0-16,0 0 15,22-22-15,-1 22 0,-21 0 0,0-21 16,21-1-16,0 22 0,0-21 15,-21 21-15,21-1 0,1 1 0,-22 0 16,21 42 0,-21 0-16,0 1 0,0-1 0,21 0 15,-21 0-15,0 21 0,0-20 0,0 20 16,0-21-16,0 0 0,0 22 16,21-22-16,0 0 0,0 0 0,1 0 15,20 0-15,-21-21 16,0 0-16,22 0 0,-22 0 0,21 0 15,0 0-15,-20 0 16,20-21-16,0 21 0,1-21 0,-22 0 16,21 0-16,-21-22 0,22 22 0,-22-21 15,0 0-15,0-1 0,0 1 16,0-22-16,-21 22 0,22-21 0,-22-1 16,21 1-16,-21 20 0,0 1 15,0 0-15,0-1 0,0 22 0,0 0 16,-21 42-1,-1 0-15,22 0 0,0 22 16,-21-1-16,21 22 0,-21-22 0,0 0 16,21 22-16,0-22 0,0 0 15,0 1-15,0-1 0,0 0 16,0-20-16,0-1 0,0 21 16,21-42-16,0 21 0,0 0 0,1-21 15,20 0-15,-21 0 0,21 0 16,-20 0-16,20 0 0,0 0 0,-21 0 15,22-21-15,-22 0 0,21 0 16,-21 0-16,1 0 0,-22-1 0,0 1 16,0 0-16,21-21 0,-21 21 0,0-1 15,0 1-15,0 0 0,-21 21 16,21 21 0,0 0-16,-22 1 15,22-1-15,0 0 0,-21 21 0,21-21 16,0 1-16,0-1 0,0 21 15,0-21-15,0 0 0,0 1 0,21-22 16,1 21-16,-1-21 16,0 21-16,0-21 0,0 0 0,0 0 15,1 0-15,20 0 0,-21-21 0,0 21 16,0-21-16,1-1 0</inkml:trace>
  <inkml:trace contextRef="#ctx0" brushRef="#br0" timeOffset="120684.39">10033 17018 0,'0'0'0,"-42"21"16,84-21 15,-21 0-31,0 0 0,22 0 0,-22 0 16,21 0-16,-21 0 0,22 0 0,-1 0 15,0 0-15,1 0 0,-22 0 16,21 0-16,0 0 0,1 0 0,-22-21 16,21 0-16,-21 21 15,1 0-15</inkml:trace>
  <inkml:trace contextRef="#ctx0" brushRef="#br0" timeOffset="121920.96">11599 17230 0,'0'0'16,"21"0"-16,106 0 16,-105 0-1,20 0-15,-21-21 0,21-1 16,-20 22-16,20-21 0,-21 0 0,0 0 15,0 0-15,1 0 0,-22-1 16,0 1-16,0 0 0,-22-21 0,1 21 16,0 21-16,-21-22 0,-1 22 0,1 0 15,0 0-15,-1 0 0,1 22 16,0-1-16,-1 0 0,1 21 0,21-21 16,-21 1-16,20-1 0,1 21 15,0-21-15,0 0 0,21 1 0,0-1 16,0 0-16,21-21 31,0 0-31,0 0 0,22 0 0,-22 0 16,0 0-16,21-21 0,1 21 15,-22-21-15,21 21 0,1-22 0,-22 1 16,21 21-16,-21-21 0,22 0 16,-22 21-16,0-21 0,0 21 15,0 0-15,-21 21 16,0 0-16,0 0 15,0 0-15,0 22 0,0-1 0,0 0 16,0 1-16,21 20 0,1-20 16,-22 20-16,21 1 0,0 20 15,-21-20-15,21-1 0,-21 1 0,21-1 16,-21 1-16,0-1 0,0 22 16,21-22-16,-21 1 0,22-1 0,-22 22 15,0-21-15,0-1 0,0 1 16,21-22-16,-21 21 0,0-20 0,0-1 15,0 0-15,0 1 0,0-22 16,0 0-16,0 0 0,0 0 0,-21-21 16,-1 0-16,1 0 0,0-21 15,0 0-15,0 0 0,-22 0 0,22-22 16,-21 1-16,21 0 0,-22-1 16,22-20-16,-21-1 0,21-20 0,0 20 15,-1-20-15,22-1 0,0 0 16,0 1-16,0-1 0,22 0 15,-1-21-15,21 22 0,0-1 0,22 0 16,-22 22-16,22-22 0,20 22 16,-20-1-16,-1 1 0,1 20 0,-1 1 15,1 0-15,-22 21 0,1-22 16,-1 22-16,0 21 0,-21 0 0,1 0 16,-1 0-16,-21 21 15,0 0-15,0 1 0,0-1 16,0 0-16,0 0 0,0 0 15,0 0-15,0 1 16,0-1-16,21-21 47,-21-21-31,0-1-16,0 1 0,0 0 15,0 0-15,21 0 16,0 0-16,0-1 0,1 22 15,-1 0-15,0 0 16,0 0-16,0 22 16,-21-1-16,0 0 0,0 0 0,0 0 15,0 0-15,0 1 16,0-1-16,0 0 0,0 0 0,0 0 16,0 0-16,0 1 15,0-44 32,0 1-31,0 0-1,0 0-15,0 0 16,0 0 0,0-1-1,0 1 1,-21 21 15,0 0-31,0 0 16,0 0-16</inkml:trace>
  <inkml:trace contextRef="#ctx0" brushRef="#br0" timeOffset="122300.37">12573 17082 0,'0'21'0,"0"-42"0,-21 21 0,21-22 15,0 1-15,0 0 16,0 0-16,21 21 16,0 0-16,0 0 0,0 0 0,1 0 15,20 0-15,0 0 0,-21 21 0,22 0 16,-1 0-16,-21 1 0,0-1 16,22 21-16,-22-21 0,0 22 0,-21-22 15,0 21-15,0-21 0,0 0 16,0 22-16,0-22 0,0 0 0,0 0 15,0 0-15,0 1 16,-21-22-16,0 0 16,0 0-1,21-22-15,0 1 0,0 0 16,0 0-16,0 0 0,0 0 0,0-1 16,0 1-16,21 0 0,0-21 15,0 21-15,0-1 0,-21-20 0,21 21 16,1 0-16,20 0 0,-21-1 15,0 1-15,0 0 0,22 21 0,-22 0 16,0-21-16,0 21 0,22 0 0,-22 0 16,0 0-16</inkml:trace>
  <inkml:trace contextRef="#ctx0" brushRef="#br0" timeOffset="123218.3">13801 17166 0,'0'0'0,"21"0"16,-21-21-16,0 0 15,0 0-15,0 0 0,0-1 16,0 1-16,-21 0 0,-1 21 0,1-21 16,0 0-16,0 21 0,0 0 15,0 0-15,-1 0 0,1 0 0,0 0 16,-21 21-16,21 0 0,-1 0 15,1 22-15,0-22 0,0 21 0,0-21 16,0 22-16,21-22 0,0 21 16,0-21-16,0 0 0,0 1 15,21-1-15,0 0 0,0-21 0,0 0 16,0 0-16,22 0 0,-22 0 16,0 0-16,21 0 0,-20 0 0,20-21 15,-21 21-15,0-21 0,22-1 16,-22 1-16,0 0 0,0 0 0,0-21 15,-21 20-15,0 1 0,21 0 0,-21 0 16,0 0-16,0 42 31,0 0-15,-21 0-16,21 0 0,0 1 16,0 20-16,0-21 0,0 0 0,0 0 15,0 1-15,21-1 0,1-21 16,-1 21-16,0 0 0,21 0 0,-21-21 15,22 0-15,-1 0 0,0 0 16,1 0-16,-1 0 0,0 0 0,-20 0 16,20-21-16,-21 0 0,21 0 0,-20 0 15,-1-1-15,0 1 0,0-21 16,0 0-16,-21-1 0,21 1 0,-21 0 16,22-22-16,-22 22 15,0-1-15,0 1 0,0 0 0,0 21 16,0-22-16,0 64 31,0 22-31,-22-22 0,22 21 0,-21 1 16,0-1-16,0 0 0,0 1 15,21-1-15,0 0 0,0-21 0,0 22 16,0-1-16,0-21 0,0 22 0,21-22 16,0 0-16,21 0 0,-20 0 15,-1 0-15,21-21 0,0 22 0,-20-22 16,20 0-16,-21 0 0,21 0 15,-20 0-15,-1-22 0,0 1 0,21 21 16,-42-21-16,21 0 16,-21-21-16,22 20 0,-22 1 0,0 0 15,0-21-15,0 21 0,0-1 0,0 1 16,-22 21-16,1 0 0,0 0 16,0 0-16,21 21 15,-21 1-15,21-1 16,0 0-16,0 0 0,0 0 0,0 0 15,0 1-15,0-1 0,21 0 16,0-21-16,0 21 16,0-21-16,1 0 0,20 0 0,-21 0 15,0 0-15,0 0 0,1-21 16,20 0-16,-21 0 0,0-1 16,-21 1-16</inkml:trace>
  <inkml:trace contextRef="#ctx0" brushRef="#br0" timeOffset="123412.92">14330 16933 0,'0'0'0,"-43"0"0,22 0 16,0 22-16,21-1 16,0 0-1,21-21-15,0 0 0,1 21 0,20-21 16,0 0-16,1 0 0,-1 0 15,0 0-15,22 0 0,-22 0 0,22 0 16,-1 0-16,22-21 0,-22 21 0</inkml:trace>
  <inkml:trace contextRef="#ctx0" brushRef="#br0" timeOffset="124316.83">16976 16976 0,'0'0'0,"0"-21"0,-22 42 31,1 0-31,0 0 16,0 21-16,21-20 0,-21 20 16,0 0-16,21 1 0,-22-1 15,22 0-15,-21 1 0,0-22 0,21 21 16,0-21-16,0 0 0,0 1 16,0-1-16,0 0 0,21-21 15,0 0 1,1 0-16,-1 0 0,0-21 0,0 0 15,0-1-15,0 1 0,22 0 16,-22 0-16,21 0 0,-21-22 0,22 22 16,-22-21-16,21 21 0,-21 0 15,1-1-15,-1 1 0,0 21 0,0 0 16,-21 21 0,0 1-16,0-1 15,0 0-15,0 0 0,0 21 0,0-20 16,0-1-16,0 0 0,0 21 15,0-21-15,21 1 0,0-1 0,1 0 16,-1-21-16,21 21 0,0-21 16,-20 0-16,20 0 0,0 0 0,1 0 15,-1 0-15,0 0 0,1-21 16,-1 0-16,-21 0 0,21-1 0,-20 1 16,-1 0-16,0-21 0,0 21 0,-21-22 15,0 22-15,0-21 0,21 21 16,-21-22-16,0 22 0,0 0 0,-21 21 15,0 0 1,0 0-16,0 21 16,-1 0-16,1 0 0,21 1 0,0-1 15,-21 0-15,21 21 0,0-21 16,0 1-16,0-1 0,0 0 0,0 0 16,21-21-16,0 21 0,1-21 15,-1 0-15,21 0 0,0 0 0,-20 0 16,20 0-16,0 0 0,1 0 15,-1-21-15,0 0 0,1 0 0,-1 0 16,0-1-16,-21 1 0,1 0 16,-1 0-16,0-21 0,-21 20 15,0 1-15,0 0 0,-21 21 32,21 21-32,-21 0 0,-1 1 0,1-1 15,0 0-15,0 0 0,21 0 16,-21 0-16,21 22 0,-21-22 0,21 0 15,0 0-15,0 0 0,0 1 16,0-1-16,0-42 31</inkml:trace>
  <inkml:trace contextRef="#ctx0" brushRef="#br0" timeOffset="124500.58">18288 16976 0,'0'0'0,"0"-43"31,-21 43-31,42 0 47,0 0-47,0 0 16</inkml:trace>
  <inkml:trace contextRef="#ctx0" brushRef="#br0" timeOffset="124723.83">19113 16828 0,'-63'42'31,"63"0"-31,-21-21 0,0 22 0,21-1 15,-22 0-15,22 1 0,0-1 16,-21 0-16,21 1 0,-21-1 0,21 0 16,0 1-16,0-1 0,0 0 15,0-20-15,0 20 0,0-21 16,0 0-16,0 0 0,0 1 0,0-1 16</inkml:trace>
  <inkml:trace contextRef="#ctx0" brushRef="#br0" timeOffset="125288.93">18690 17336 0,'0'0'15,"-21"-22"-15,21 1 16,21 21-16,0 0 0,0-21 16,22 21-16,-22 0 0,21 0 15,1 0-15,-1-21 0,0 21 0,22-21 16,-22 21-16,22-21 0,-22-1 15,21 22-15,-20-21 0,20 0 0,-20 0 16,-22 0-16,21-22 0,-21 22 16,-21 0-16,0-21 0,0 21 0,0-1 15,0 1-15,0 0 0,0 0 16,-21 21-16,0 0 0,0 0 16,0 21-16,-1 0 0,1 0 0,0 22 15,21-1-15,-21 0 0,21 1 16,-21-1-16,21 0 0,0-20 0,0 20 15,0 0-15,0-21 16,0 22-16,0-22 0,0 0 0,-21 0 16,21 0-16,0 1 0,0-1 0,0-42 47,0-1-47,21 1 15,0 21-15,-21-21 0,21 0 0,0 0 16,0 0-16,22-1 0,-22 1 15,0 21-15,0 0 0,0 0 0,1 0 16,-1 0-16,-21 21 16,21 1-16,0-1 15,0 0-15,-21 0 0,21 0 16,1-21-16,-1 21 0,0 1 16,0-1-16,0-21 0,22 21 0,-22-21 15,0 0-15,21 0 0,-21 0 16,1 0-16,20 0 0,-21 0 0,0 0 15,0-21-15,1 0 0,-1 21 0,-21-22 16,0 1-16,0 0 0</inkml:trace>
  <inkml:trace contextRef="#ctx0" brushRef="#br0" timeOffset="125617.72">21145 16701 0,'0'0'0,"-21"-22"0,-21 1 16,21 21-16,21 21 15,0 1 1,0 20-16,0 0 0,21 1 0,-21 20 15,0-21-15,0 22 0,21-22 16,-21 22-16,0-22 0,0 0 16,0 1-16,0-1 0,0 0 0,0-20 15,0-1-15,-21 0 0,21 0 16,-21 0-16,21 0 0,-21-21 16,-1-21-1</inkml:trace>
  <inkml:trace contextRef="#ctx0" brushRef="#br0" timeOffset="126128.61">20849 16997 0,'0'0'0,"0"-42"0,0-43 16,0 64-16,21-22 0,0 22 16,1 0-16,20 21 0,-21-21 15,21 0-15,22 0 0,-22 21 0,22 0 16,-1 0-16,-20 0 0,20 21 15,1 0-15,-1 21 0,-21 1 0,22-1 16,-43 0-16,21 1 0,-20-1 16,-1 21-16,-21-20 0,0-1 0,0 0 15,0 1-15,0-22 0,0 21 16,0-21-16,0 1 0,0-1 0,-21-21 16,21 21-16,-22-21 0,1 0 15,0-21 1,0 0-16,21-1 15,0 1-15,0 0 0,0-21 16,0 21-16,0-22 0,0 1 0,0 0 16,21-1-16,21-20 0,1 20 0,-22-20 15,21 21-15,1-22 0,-1 22 16,21-1-16,-20 22 0,-1-21 0,0 42 16,1 0-16,-22 0 0,21 0 15,-21 21-15,22 0 0,-22 22 0,0-1 16,-21 21-16,0-20 0,0 20 0,0-20 15,0 20-15,0-21 16,0 1-16,0-1 0,-21 0 0,21 1 16,-21-1-16,21-21 0,-21 22 15,21-22-15,0 0 0,0 0 0,0 0 16,0 0-16,0 1 0,21-22 16,0 0-16,0 0 15,21 0-15,-20 0 0,20 0 0,0-22 16,22 1-16</inkml:trace>
  <inkml:trace contextRef="#ctx0" brushRef="#br0" timeOffset="127459.91">23008 17230 0,'0'0'0,"21"-21"15,0-43 1,-21 43-16,-21 21 0,0-21 16,-21 21-16,21 0 0,-1 0 0,-20 0 15,0 0-15,21 21 0,-22-21 16,1 21-16,21 0 0,-22 0 0,22 22 15,-21-22-15,21 0 0,0 0 16,-1 0-16,22 22 0,-21-22 0,21 0 16,0 0-16,21 0 15,1-21-15,-1 22 0,0-22 0,21 0 16,-21 0-16,22 0 0,-1 0 0,-21-22 16,22 22-16,-1-21 15,-21 0-15,21 21 0,-20-21 0,-1-21 16,0 20-16,0 1 0,0 0 15,-21 0-15,21 0 0,-21 0 0,22-1 16,-22 1-16,0 42 16,0 1-16,0-1 15,0 0-15,0 0 0,0 0 16,0 0-16,0 1 0,0-1 16,0 0-16,0 0 0,21-21 0,0 21 15,0-21-15,0 0 0,0 21 16,1-21-16,-1 0 0,0 0 0,21 0 15,-21 0-15,1 0 0,-1-21 16,0 0-16,0 21 0,0-21 16,0 0-16,-21 0 0,22-1 0,-1-20 15,-21 21-15,21 0 0,-21 0 16,0-1-16,21 1 0,-21 42 31,0 1-15,0-1-16,0 0 0,0 0 0,0 0 15,0 0-15,0 1 16,0-1-16,0 0 0,21 0 0,0 0 16,1-21-16,-1 21 0,0-21 15,21 0-15,-21 0 0,22 0 16,-22 0-16,21 0 0,-21 0 0,22 0 16,-22 0-16,0-21 0,0 0 15,0 21-15,1-21 0,-1 0 0,0-22 16,-21 22-16,21 0 0,-21 0 15,0-21-15,0 20 0,0 1 0,0 0 16,0 42 0,-21 0-1,21 1-15,-21-1 0,21 0 0,-21 0 16,21 0-16,0 0 0,-22 1 16,22 20-16,0-21 0,0 0 15,22 0-15,-1-21 0,0 22 16,21-1-16,-21 0 0,22-21 0,-1 0 15,0 0-15,1 0 0,-22 0 16,21 0-16,1 0 0,-22-21 0,0 0 16,21 21-16,-42-22 0,21-20 0,1 21 15,-22 0-15,21-22 0,-21 22 16,0-21-16,0 21 0,0 0 0,0-1 16,0 1-16,-21 21 15,-1 21 1,22 1-16,0-1 0,0 0 15,0 0 1,0 0-16,0 0 0,22 1 16,-1-22-16,0 0 0,21 21 15,-21-21-15,1 0 0,20 0 0,-21 0 16,0 0-16,22 0 0,-22 0 0,0 0 16,-21-21-16,21-1 15,-21 1-15,0 0 0,0 0 16,-21 42 15,0-21-15,0 21-16,-1 0 0,1 1 0,0-22 15,0 21-15,0 0 0,0-21 16,21 21-16,-22-21 0,1 0 16,0 0-16,0 0 0,21-21 31,0 0-31,21 21 15,0-21-15,0-1 0,1 1 0,20 0 16,0 0-16,1-21 0,20 20 16,-21 1-16,22-21 0,-1 21 0,-20 0 15,20-1-15,-20 22 0,-1 0 16,0 0-16,-21 0 0,1 0 0,-1 22 16,-21-1-16,0 0 0,0 0 15,0 0-15,0 0 0,-21 1 16,-1-1-16,1 21 0,0-21 0,0-21 15,0 21-15,0 1 0,21-1 16,0 0-16,-22-21 0,22 21 0,0 0 16,22-21 15,-1 0-31,0-21 0</inkml:trace>
  <inkml:trace contextRef="#ctx0" brushRef="#br0" timeOffset="127912.94">25125 17082 0,'42'0'16,"-21"0"-16,22 0 0,-1 0 16,0 21-16,1-21 0,20 0 15,-21 0-15,22 21 0,-1-21 0,1 0 16,-1 0-16,1 0 0,-1 0 15,1 0-15,-22 0 0,1 0 0,-22 0 16,0 0-16,-21-21 0,0 0 16,-21-1-1,0 1-15,-22 21 0,22-21 0,-21 0 16,-1 21-16,1-21 0,0 0 16,-1 21-16,22 0 0,0-22 0,0 22 15,0 0-15,42 0 31,0 0-31,21 0 0,-20 0 0,20 0 16,0 22-16,1-22 0,-1 21 16,0 0-16,-21 0 0,1 0 0,-1 0 15,0 1-15,-21 20 0,0-21 16,0 0-16,0 22 0,0-22 0,-21 0 16,21 0-16,-43 0 0,22 0 15,0-21-15,0 22 0,-21-22 16,20 0-16,1 21 0,0-21 0,0 0 15,21-21 1</inkml:trace>
  <inkml:trace contextRef="#ctx0" brushRef="#br0" timeOffset="128504.93">26818 16806 0,'0'0'0,"0"-21"0,21-21 16,0 21-16,1 0 15,-22-1-15,0 1 0,21 21 0,-42 0 32,-22 43-32,22-22 15,-21 21-15,-22 0 0,22 1 0,0-1 16,-1 0-16,1 22 0,21-22 15,-22 1-15,22-1 0,0 0 0,21 1 16,0-1-16,0 0 16,0-21-16,21 1 0,22 20 0,-22-21 0,21 0 15,0-21-15,1 21 16,-1-21-16,0 0 0,1 0 0,20 0 16,-20 0-16,-1 0 0,-21-21 0,21 21 15,-20-21-15,-1 0 0,0 0 16,-21 0-16,0-1 0,0 1 0,0 0 15,0 0-15,-21 0 0,0 0 16,-1 21-16,1-22 0,0 22 0,42 0 47,0 0-31,1 0-16,-1 22 0,0-1 15,0 21-15,-21-21 0,0 22 0,21-1 16,-21 0-16,0 1 0,0-1 15,0 0-15,0 22 0,0-22 0,-21 0 16,21 22-16,-21-22 0,0 1 16,0-1-16,-1 0 0,-20 1 0,21-1 15,0 0-15,0-21 0,21 1 16,-22-1-16,22 0 0,-21-21 0,21-21 31,21 0-15,1-1-16,-1 1 0</inkml:trace>
  <inkml:trace contextRef="#ctx0" brushRef="#br0" timeOffset="128708.96">27559 17166 0,'-21'85'31,"0"-64"-31,-1 0 0,22 0 16,-21-21-16,21 22 0,0-1 16,-21-21-1,21-21 1</inkml:trace>
  <inkml:trace contextRef="#ctx0" brushRef="#br0" timeOffset="128880.32">27517 16764 0,'-43'-21'16,"86"42"-16,-107-42 0,85 21 47,22 0-47,-22 0 0,21 0 0</inkml:trace>
  <inkml:trace contextRef="#ctx0" brushRef="#br0" timeOffset="129101.51">28003 16574 0,'0'0'0,"22"-22"0,-22 44 32,0-1-32,0 21 15,0-21-15,-22 22 0,1 20 0,0-21 16,0 1-16,0 20 0,0-20 15,-1 20-15,-20-21 0,21 1 0,21-1 16,-21-21-16,21 22 16,-21-22-16,21 0 0,0 0 0,0 0 15,0 0-15,0 1 0,21-22 16,0 0-16,0 0 0,0 0 0,0 0 16,1-22-16,-1 22 0</inkml:trace>
  <inkml:trace contextRef="#ctx0" brushRef="#br0" timeOffset="129292.94">27749 17018 0,'-21'0'32,"42"0"-32,1 0 15,-1 0-15,21 0 0,-21 0 16,22 0-16,-22 0 0,21 0 0,-21 0 15,22 0-15,-22-21 0,21 21 0,-21 0 16,22-21-16,-22 21 0,0-21 16</inkml:trace>
  <inkml:trace contextRef="#ctx0" brushRef="#br0" timeOffset="129773.18">28681 16891 0,'0'0'0,"-21"0"0,-1 0 0,1 0 0,-21 0 16,21 0-16,0 0 0,-1 0 16,44 0 15,-1 0-31,0 0 0,21 21 16,1-21-16,-1 0 0,0 0 15,1 0-15,20 0 0,1 0 0,-1 0 16,22 0-16,-22 0 0,1 0 0,-22 0 15,0 0-15,1 0 16,-1-21-16,-42 0 0,0 0 16,0 0-16,-21-1 15,0 1-15,-22 0 0,1 0 0,0 21 16,21-21-16,-22 0 0,1 21 16,21-22-16,-22 22 0,22 0 0,21-21 15,21 21 1,1 0-1,-1 0-15,0 0 0,21 0 0,1 0 16,-22 21-16,21 1 0,-21-1 16,0 0-16,1 21 0,-1-21 0,-21 22 15,0-1-15,0 0 0,0 1 16,0-1-16,-21-21 0,-1 22 16,-20-22-16,21 21 0,-21-21 15,20 0-15,1 1 0,0-22 0,0 21 16,0-21-16</inkml:trace>
  <inkml:trace contextRef="#ctx0" brushRef="#br0" timeOffset="130068.22">29887 16425 0,'0'0'0,"-42"0"0,21-21 0,0 21 0,21-21 16,42 21 0,-21 0-16,21-21 0,22 21 15,-22 0-15,22 0 0,20 0 16,-20 0-16,-1 0 0,1 0 15,21 0-15,-43 0 0,21 0 0,-20 21 16,-1-21-16,-21 0 0,0 21 16,-21 0-16,-21-21 15,0 0-15</inkml:trace>
  <inkml:trace contextRef="#ctx0" brushRef="#br0" timeOffset="132059.95">30226 16447 0,'0'42'16,"21"-21"-16,-21 0 0,21-21 15,-21 21-15,0 22 0,0-22 16,0 21-16,21 1 0,-21-1 16,22 0-16,-22 1 0,0-1 0,0 21 15,21-20-15,-21-1 0,21 0 16,-21 1-16,0-1 0,0-21 0,0 22 15,0-22-15,-21 0 0,0 0 16,-1-21-16,-20 21 0,21-21 0,-21 21 16,20-21-16,-20 0 0,0 0 15,-22 0-15,22-21 0,0 0 0,-1 21 16,1-21-16,21 0 0,-22 0 16,22-1-16,0 1 0,0 0 15,0 21-15,21-21 0,21 21 31,0 0-31,0 0 0,0 0 16,1 0-16,20 21 0,0-21 16,1 21-16,-1-21 0,21 21 0,-20-21 15,20 0-15,1 22 0,20-22 16,-20 0-16,-1 0 0,1 0 0,21 0 16,-22 0-16,1 0 0,-1 0 15,-21 0-15,1-22 0,-1 1 0,0 21 16,-20-21-16,-1 0 0,-21 0 15,0 0-15,0-1 0,0-20 16,0 21-16,0 0 0,-21 0 0,-1-1 16,1 22-16,-21 0 0,21 0 15,0 0-15,-1 0 0,1 0 0,0 22 16,0-22-16,0 21 0,0 0 16,-1 0-16,22 21 0,-21-20 0,21-1 15,0 0-15,0 0 0,0 0 16,21 0-16,1 1 0,-1-1 0,0 0 15,0-21-15,0 21 0,22-21 16,-22 0-16,21 0 0,-21 0 0,22 0 16,-22 0-16,0 0 0,21 0 15,-21-21-15,1 0 0,-1 0 16,0-1-16,0 1 0,0 0 16,0-21-16,1 21 0,-22-1 0,0 1 15,21 0-15,-21 0 0,0 42 31,-21 0-31,-1-21 0,22 21 16,-21 1-16,0-1 0,0 0 0,21 0 16,0 0-16,-21 0 15,42-21 17,0-21-17,0 21-15,0-21 16,1 0-16,-1 21 0,0-21 15,0 0-15,0-1 0,0 22 0,1-21 16,-1 21-16,0 0 16,-21 21-1,0 1-15,0-1 16,0 0-16,21-21 0,-21 21 0,0 0 16,0 0-16,21 1 15,0-22-15,1 0 16,-1 21-16,0-21 0,0 0 0,0 0 15,0 0-15,1 0 0,-1-21 16,-21-1-16,21 22 0,-21-21 16,21 0-16,-21-21 0,0 21 15,0-22-15,0 22 0,0-21 0,21-1 16,0-20-16,-21 21 0,22-22 16,-1 22-16,-21-1 0,21 1 0,0 0 15,0 21-15,-21-22 0,21 22 16,1 21-16,-22 21 15,0 0 1,0 1-16,0 20 0,0-21 0,-22 21 16,1-20-16,0 20 0,21 0 15,0-21-15,-21 22 0,0-22 16,21 21-16,-21-21 0,21 1 16,0 20-16,0-21 0,-22-21 0,22 21 15,0 0-15,22-42 47,-1 0-47,0 21 0,0-21 16,0 0-16,0 21 0,1-21 15,20-1-15,-21 22 0,0-21 0,0 21 16,-42 21 15,0 1-15,0-1-16,0 0 0,0 0 0,-22 0 15,22 0-15,0 1 0,0-1 16,21 0-16,0 0 0,-21 0 0,21 0 16,0 1-16,21-22 15,0 21-15,0-21 0,0 0 16,0 0-16,22 0 0,-22 0 16,21 0-16,-21 0 0,22 0 15,-22-21-15,21-1 0,-21 22 0,22-21 16,-22 0-16,21-21 0,-21 21 15,1-1-15,-1 1 16,-21 0-16,-21 42 31,21 0-31,-22-21 0,1 22 16,0-1-16,0 0 0,21 0 0,0 0 16,-21-21-16,21 21 0,0 1 15,0-1-15,21-21 31,0 0-31,0 0 0,0 0 0,1 0 16,-1 0-16,0-21 0,21 21 16,-21-22-16,22 1 0,-1 0 15,-21 21-15,22-21 0,-22 21 16,21 0-16,-21 0 0,0 0 16,-21 21 15,-21-21-31,21 21 0,0 0 15,-21-21-15,21 22 16,21-1 0,0-21-16,1 0 0,-1 21 0,21-21 15,0 0-15,-20 0 0,20 0 16,0 0-16,-21 0 0,22 0 0,-22 0 16,0-21-16,0 21 15,0-21-15,1-1 0,-1-20 0,-21 21 16,0 0-16,21-22 0,-21 22 15,0 0-15,0-21 0,0 21 16,0 42 15,0 0-31,0 0 0,-21 0 0,21 0 16,0 1-16,0-1 0,0 0 16,0 0-16,0 0 0,0 0 0,0 1 15,0-1-15,-21 0 0,21 0 16,-22-21-16,22 21 0,-21-21 15,0 0-15,0 0 16,0 0-16,0 0 16,-1 0-16,1-21 0,0 21 15,21-21-15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59:04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360 0,'0'0'0,"0"-21"16,0 0-16,0-1 15,0 1-15,0 0 16,0 0-16,-21 21 0,21-21 16,0 0-16,-21 21 0,21-22 0,-21 22 31,21 22 0,0-1-31,-21 21 0,21-21 0,0 22 16,0-1-16,0 21 0,0-20 15,0-1-15,0 22 0,0-1 0,0 1 16,0-1-16,0 22 0,0-22 16,0 22-16,0-22 0,0 22 15,0-21-15,0-1 0,0-21 0,0 22 16,0-1-16,0-20 0,0-1 16,0 22-16,0-22 0,0-21 0,21 21 15,-21-20-15,0 20 0,0-21 16,0 0-16,0 0 0,0-42 47,0 0-32,0 0-15,0 0 0,0 0 16,0-1-16,0-20 0,0 21 16,0-21-16,0-1 0,0 22 0</inkml:trace>
  <inkml:trace contextRef="#ctx0" brushRef="#br0" timeOffset="500.89">1270 677 0,'0'0'0,"-127"-84"31,127 63-31,-21-1 0,21 1 0,-21 0 0,21 0 16,0 0-16,0 0 0,0-22 16,0 22-16,0 0 0,21-21 15,0 20-15,0-20 0,21 21 0,-20-21 16,20-1-16,21 22 0,-20-21 16,20 21-16,-20-1 0,20-20 15,-21 42-15,22 0 0,-1 0 16,-20 0-16,20 0 0,-20 21 0,-1 22 15,21-1-15,-20 0 0,-1 1 16,-21 20-16,22 1 0,-22-22 0,-21 21 16,0 1-16,0-1 0,0 1 15,-21-22-15,-1 22 0,1-1 16,-21-20-16,0-1 0,20 21 0,-20-41 16,0 20-16,-1 0 0,22-21 15,-21 1-15,0-1 0,20 0 0,1 0 16,0-21-16,0 0 0,0 0 15,0 0 1,42-21 31,-21 0-31,21 21-16,0-21 0</inkml:trace>
  <inkml:trace contextRef="#ctx0" brushRef="#br0" timeOffset="1167.88">1926 1143 0,'0'-21'31,"0"0"-15,0 0-16,21-1 16,0 1-16,1 21 0,-1-21 15,21 21-15,-21 0 16,0 0-16,1 0 0,20 0 0,-21 0 16,21 0-16,-20 21 0,20 22 15,-21-22-15,21 0 0,-20 21 0,20-21 16,-21 22-16,0-1 0,0-21 15,-21 22-15,0-1 0,0 0 16,0-21-16,0 22 0,0-1 16,0-21-16,-21 22 0,0-22 0,0 0 15,21 0-15,-21 0 0,0 0 16,-1-21-16,1 0 16,0 0-16,21-21 15,-21 0-15,21 0 0,0-21 16,0 20-16,0 1 0,0-21 15,0 0-15,0 20 0,21-20 0,0 0 16,-21-1-16,21 1 0,1 0 16,-1-1-16,0 1 0,21 21 15,-21-21-15,1 20 0,-1 1 16,21 0-16,-21 0 0,0 21 0,1 0 16,-1-21-16,0 21 0,0 0 15,0 0 1,-21 21-16,0 0 15,21 0-15</inkml:trace>
  <inkml:trace contextRef="#ctx0" brushRef="#br0" timeOffset="1639.16">2942 1376 0,'0'0'0,"0"21"32,21-21-32,0 0 15,1 0-15,-1-21 16,0 21-16,0-21 0,0 0 16,0-1-16,22 22 0,-22-21 0,21 0 15,-21 0-15,1 0 0,-1 0 16,0-1-16,0-20 0,0 21 0,-21 0 15,0 0-15,0-1 0,0 1 16,-21 0 0,0 21-16,0 0 0,-22 0 15,22 21-15,0 0 0,-21 1 0,21-1 16,-1 0-16,-20 0 0,21 21 16,0-20-16,0-1 0,21 21 0,0-21 15,-22 0-15,22 1 0,0 20 16,0-21-16,0 0 0,0 0 0,0 1 15,22-22-15,-1 21 0,0 0 16,0 0-16,0-21 0,0 21 16,1-21-16,-1 0 0,0 0 15,0 0-15,0 0 0,22 0 0,-22 0 16,0-21-16,0 0 16,0 21-16,0-21 0,1 0 0,-1 21 15,0-22-15,0 1 0</inkml:trace>
  <inkml:trace contextRef="#ctx0" brushRef="#br0" timeOffset="2067.94">3979 1312 0,'0'0'16,"-21"0"-16,0 22 0,0-22 0,0 0 16,-1 0-1,44 0 16,-1 0-15,0 0-16,0 0 0,0 0 16,0 0-16,1 0 0,-1 0 15,0 0-15,0-22 0,0 22 16,0 0-16,1 0 0,-1 0 16,0 0-16,0 0 0,0 0 15,-21-21 48</inkml:trace>
  <inkml:trace contextRef="#ctx0" brushRef="#br0" timeOffset="2550.89">4530 1164 0,'0'-21'16,"-22"21"-16,22-21 0,0 0 15,0 0-15,0-1 16,22 1-16,-1 21 0,0-21 0,0 0 16,0 21-16,22-21 0,-22 0 15,21 21-15,-21 0 0,22 0 16,-1 0-16,-21 0 0,21 21 0,1 0 15,-22 0-15,21 0 0,1 0 16,-22 22-16,0-1 0,21-21 0,-21 22 16,1-1-16,-22-21 0,0 21 15,0-20-15,0 20 0,0-21 0,0 21 16,0-20-16,0-1 0,0 0 16,0 0-16,-22-21 0,1 21 0,0-21 15,0 0 1,21-21-16,-21 0 0,21 0 15,0 0-15,0-1 0,0 1 16,0-21-16,0 21 16,0-22-16,0 22 0,21-21 0,0 0 15,-21-1-15,21 1 0,-21 21 16,21-22-16,1 22 0,-1 0 0,-21-21 16,21 21-16,0 21 0,0-22 15,0 1-15,1 21 0,-1 0 16,-21-21-16,21 21 0,0 0 15,0 0-15</inkml:trace>
  <inkml:trace contextRef="#ctx0" brushRef="#br0" timeOffset="3090.9">5609 1291 0,'0'0'0,"-42"21"31,63-21 0,0 0-31,0 0 0,0 0 0,22 0 16,-1 0-16,-21-21 0,22 21 15,-1-21-15,0 0 0,1 21 0,-1-21 16,-21 0-16,21 21 0,-20-22 16,-1 1-16,0 0 0,-21 0 15,0 0-15,0 0 0,0-1 16,0 1-16,0 0 0,-21 0 15,-22 21-15,22 0 16,0 0-16,0 0 0,-21 21 16,20 0-16,1 0 0,-21 1 0,21-1 15,0 21-15,-22-21 0,22 22 16,0-22-16,0 0 0,0 21 0,21-21 16,0 1-16,0 20 0,0-21 15,0 0-15,0 0 0,0 1 0,21-1 16,0 0-16,0-21 15,0 0-15,0 21 0,1-21 0,20 0 16,0 0-16,-21 0 0,22 0 0,-1 0 16,-21 0-16,22-21 0,-1 0 15,-21 0-15,21-1 0</inkml:trace>
  <inkml:trace contextRef="#ctx0" brushRef="#br0" timeOffset="6243.88">7175 1228 0,'0'-21'16,"0"-1"-16,22 1 15,-22 0-15,0 0 16,0 0-16,0 0 0,0-22 16,0 22-16,0 0 0,0 0 15,-22 0-15,1-1 0,0 22 0,0-21 16,0 21-16,-22 0 0,22 0 16,-21 0-16,0 0 0,-1 21 0,-20 1 15,20-1-15,1 0 0,0 0 16,-1 21-16,1 1 0,0-22 0,-1 21 15,22 1-15,0-22 16,0 21-16,21-21 0,-21 0 0,21 22 16,0-22-16,0 0 0,21-21 15,0 21-15,0 0 0,0-21 0,22 0 16,-22 0-16,21 0 0,1 0 0,-1 0 16,0 0-16,1 0 0,-22 0 15,21-21-15,0 21 0,1-21 0,-22 0 16,21 0-16,-21 0 0,22-1 15,-22 1-15,0 0 0,0 0 0,-21 0 16,21-22-16,-21 22 0,22-21 16,-22 21-16,0 0 0,0-22 15,0 22-15,0 0 0,0 0 0,0 0 16,0 42 15,0 0-15,0 0-16,0 21 0,0-20 15,0 20-15,0 0 0,0-21 16,0 22-16,0-1 0,0 0 0,0 22 16,0-22-16,0 1 0,-22 20 15,22 1-15,0-1 0,0 22 0,-21-22 16,21 22-16,0-22 0,0 22 0,0 0 16,-21-22-16,21 22 15,-21 0-15,21-1 0,0 1 0,0 0 16,-21-22-16,21 22 0,0-22 0,-21 1 15,21-1-15,0-20 0,0-1 16,0 0-16,0 1 0,0-22 0,0 21 16,0-21-16,0 0 0,0-42 31,0 0-31,0 0 0,21 0 16,0-22-16,-21 22 0,21-21 0,0-22 15,0 22-15,1-21 0,-1-22 16,0 21-16,0-20 0,0-22 15,0 21-15,22 1 0,-22-22 0,0 0 16,21 0-16,-20 0 0,-1 0 16,0 1-16,0 20 0,0-21 0,0 21 15,-21 1-15,0 20 0,0-20 16,0 20-16,0 1 0,0-1 0,0 1 16,0 20-16,0 1 0,0 0 15,0 20-15,-21 1 0,21 0 0,-21 21 16,0 21-1,21 0-15,0 1 0,0 20 16,0 0-16,0 1 16,0-1-16,0 0 0,0 1 0,21-1 0,0-21 15,-21 21-15,21-20 16,-21 20-16,22-21 0,-22 0 0,21 0 16,0-21-16,-21 22 0,21-22 0,0 21 15,0-21-15,1 0 0,-1 0 16,0 0-16,21 0 0,-21-21 0,1 21 15,20-22-15,-21 1 0,0 0 16,22 0-16,-22 0 0,0 0 0,0-22 16,0 22-16,22-21 0,-22-1 15,-21 1-15,21 21 0,0-21 0,-21-1 16,21 22-16,-21 0 0,0 0 16,0 0-16,0-1 0,0 44 31,-21 20-16,21-21-15,-21 21 0,0-20 0,21 20 16,0 0-16,0 1 0,0-1 16,0-21-16,0 21 0,0-20 0,0 20 15,0-21-15,0 0 0,0 0 16,0 1-16,21-1 0,0 0 0,0 0 16,0-21-16,1 0 0,-1 0 15,0 0-15,0 0 0,21 0 0,-20 0 16,-1 0-16,21-21 0,-21 0 15,0 21-15,22-21 0,-22-1 16,0-20-16,0 21 0,0 0 0,1-22 16,-1 22-16,0-21 0,0 0 15,-21 20-15,0-20 0,0 21 0,0 0 16,0 0-16,0-1 0,0 1 16,0 42 15,0 1-31,0-1 0,0 0 0,0 0 15,0 21-15,0-20 0,-21 20 16,21-21-16,0 21 0,0-20 0,0-1 16,0 21-16,0-21 0,0 0 0,0 1 15,0-1-15,0 0 16,21 0-16,0-21 0,0 0 16,1 0-16,-1 0 0,0 0 15,0 0-15,0 0 0,22 0 0,-22-21 16,21 21-16,0-21 0,1 0 0,-22-1 15,21 1-15,1-21 0,-22 21 16,21-22-16,-21 22 0,0-21 0,1 0 16,-22 20-16,0-20 0,21 21 15,-21 0-15,0 0 0,-21 21 32,21 21-32,-22 0 15,22 0-15,0 0 0,-21 0 16,21 1-16,0-1 0,0 0 15,0 21-15,0-21 0,0 1 0,0-1 16,21 0-16,1 0 16,-22 0-16,0 0 0,21-21 0,-21 22 15,-21-22 32,21-22-47,-22 22 16,1-21-16,0 0 0,0 0 15,0 0 1,0 21 0,21 21-1,0 0-15,0 0 16,0 0-16,21 1 16,0-22-1,0 21-15,0-21 0,-21 21 0,21-21 16,1 0-16,-1 0 0,0 0 0,0 0 15,21 0-15,-20 0 0,20-21 16,-21 21-16,21-21 0,-20-1 0,-1 1 16,21 21-16,-21-21 0,0-21 15,1 21-15,-1-1 0,-21-20 16,21 21-16,0-21 0,-21 20 0,0 1 16,0-21-16,0 21 0,0 0 15,0-1-15,0 44 31,0-1-31,-21 0 0,0 21 0,21-21 16,0 1-16,0 20 0,-21-21 16,21 21-16,0-20 0,0-1 0,0 0 15,0 0-15,0 0 0,0 0 16,21 1-16,0-1 0,0-21 0,0 21 16,0-21-16,22 0 0,-22 0 0,21 0 15,1 0-15,-22 0 16,21 0-16,-21 0 0,22-21 0,-22 0 15,21 21-15,-21-43 0,22 22 0,-22 0 16,0-21-16,0-1 0,0 1 16,-21-22-16,21 22 0,1-21 0,-1-1 15,-21 22-15,21-22 0,0 22 16,-21-22-16,21 22 0,-21 0 0,0 21 16,0-22-16,0 22 0,0 0 15,0 0-15,0 0 0,0 42 31,0 0-31,0 0 0,0 21 16,-21-20-16,21 20 0,-21 0 16,21 1-16,-21-1 0,21 0 15,-21 22-15,21-22 0,0 0 0,0 1 16,0-1-16,0 0 0,0 1 16,0-1-16,0-21 0,0 0 0,21 22 15,0-22-15,0 0 16,0 0-16,0 0 0,1-21 0,-1 0 15,0 0-15,0 0 0,21 0 0,-20 0 16,-1 0-16,21-21 0,-21 21 16,0-21-16,22 0 0,-22 21 0,0-21 15,0 0-15,0-22 0,1 22 16,-1 0-16,-21 0 0,21-22 16,-21 22-16,0 0 0,0 0 0,0 0 15,0 0-15,0-1 16,-21 22-16,0 0 15,-1 0-15,22 22 0,-21-1 16,21 0-16,0 0 0,-21 0 0,21 0 16,-21 1-16,21-1 0,0 0 0,0 0 15,0 0-15,0 0 0,0 1 16,0-1-16,21 0 0,0 0 0,0-21 16,1 21-16,-1 0 15,0-21-15,0 0 0,21 0 0,-20 0 16,-1 0-16,21 0 0,-21 0 0,22 0 15,-22 0-15,0 0 0,21 0 16,-21 0-16,22-21 0,-22 0 0,0 0 16,0 21-16,-21-21 0,21 0 15,1-1-15,-22 1 0,0-21 0,0 21 16,21 0-16,-21-1 0,0 1 16,0 42 15,-21-21-31,-1 22 0,22-1 15,0 0-15,-21 0 0,21 0 16,-21 0-16,21 1 0,0-1 0,0 0 16,0 0-16,0 0 0,0 0 15,0 1-15,21-22 0,0 21 16,1-21-16,-1 0 0,21 0 16,-21 0-16,0 0 0,22 0 0,-22 0 15,0 0-15,0 0 0,22-21 0,-22-1 16,0 22-16,0-21 0,-21-21 15,21 21-15,0 0 0,1-1 0,-22-20 16,0 0-16,21 21 0,-21-22 16,21 22-16,-21 0 0,0 0 0,0 0 15,0-1-15,0 44 32,0-1-32,0 0 0,0 0 15,0 0-15,0 0 0,0 1 16,0-1-16,0 0 0,0 21 0,0-21 15,0 1-15,-21-1 0,21 0 16,0 0-16,0 0 16,-21-21-1,21-21 1,0 0 0,-22 21-16</inkml:trace>
  <inkml:trace contextRef="#ctx0" brushRef="#br0" timeOffset="6475.13">11303 699 0,'-64'0'15,"43"0"79,0 0-94</inkml:trace>
  <inkml:trace contextRef="#ctx0" brushRef="#br0" timeOffset="6719.91">10160 762 0,'21'-21'15,"-42"42"-15,63-42 0,-21 21 0,22 0 0,-22-21 16,0 21-16,0 0 0,22 0 0,-22-21 15,0 21-15,21 0 0,-21 0 0,1 0 16,-1 0-16,0 0 0,0 0 16,0 0-16,-21-22 15</inkml:trace>
  <inkml:trace contextRef="#ctx0" brushRef="#br0" timeOffset="6935.44">9059 572 0,'0'0'0,"-21"0"0,-21 0 16,21 0 46</inkml:trace>
  <inkml:trace contextRef="#ctx0" brushRef="#br0" timeOffset="7119.52">8424 550 0,'-21'0'15,"0"0"-15,0 0 16,21-21 47,21 0-63</inkml:trace>
  <inkml:trace contextRef="#ctx0" brushRef="#br0" timeOffset="8434.96">13123 910 0,'0'0'0,"-21"0"0,0 0 15,0 0 1,42 0 0,0 0-16,21-21 15,1 21-15,-1-21 0,22 0 16,-22 0-16,21-1 0,1 1 0,-1-21 16,1 21-16,-1 0 0,22-1 0,-43 1 15,22-21-15,-22 21 0,1 0 16,-1-22-16,-21 22 0,0 0 0,0-21 15,-21-1-15,0 22 0,0-21 16,0-1-16,0 1 0,-21 0 0,0-1 16,0 22-16,0-42 0,0 42 0,-1-22 15,1 22-15,0 21 16,0 0-16,0 0 0,0 0 16,-1 0-16,1 42 0,21 1 0,0 20 15,-21 1-15,21-1 0,-21 1 16,21-1-16,-21 22 0,21 0 0,0-1 15,-21 1-15,21 0 0,-22 20 16,22-20-16,0 21 0,0-21 0,0-1 16,-21 22-16,21 0 0,-21 0 15,0 0-15,21-1 0,-21-20 0,0 21 16,-1-21-16,1 20 0,0-20 0,-21 21 16,21-21-16,-1-1 0,-20 1 15,21 0-15,0-22 0,0 22 16,-1-22-16,1-20 0,21 20 0,0 1 15,0-22-15,-21 0 0,21-21 0,0 22 16,0-22-16,0 0 0,21-21 16,0 0-16,1 0 0,-1 0 0,21 0 15,-21-42-15,22 21 0,-1-1 0,0-20 16,1 0-16,20-1 0,-21 1 0,1-21 16,20-1-16,-20 1 0,-1-1 15,0 1-15,1-22 0,-22 0 0,0 1 16,0 20-16,-21-21 0,0 1 0,0-1 15,-21 0-15,-21 1 16,-1-1-16,1 0 0,0 22 0,-1-1 16,1 1-16,0 21 0,-1-1 0,22 22 15,-21 0-15,-1 0 0,22 0 16,0-1-16,21 1 16,0 0-1,21 0-15,22 21 0,-22-21 16,21 21-16,0-21 0,1-1 0,-1 1 15,0 0-15,22 0 0,-22 0 16,22 0-16,-22-1 0,22-20 0,-22 21 16,21-21-16,-20 20 15,-1-20-15,-21 21 0,22-21 0,-22 20 16,0-20-16,-21 21 0,0 0 16,0 0-16,-21 21 15,0 21 1,-1 0-16,1 21 0,0-21 15,21 22-15,-21-1 0,21-21 0,-21 22 16,21-1-16,-21 0 0,21-21 16,0 22-16,0-22 0,0 0 0,0 21 15,21-20-15,0-1 0,0-21 16,0 21-16,0-21 0,22 0 0,-22 0 16,0 0-16,21 0 0,-20 0 0,20 0 15,-21 0-15,21 0 16,-20-21-16,20 0 0,-21-1 0,0 1 15,0-21-15,1 21 0,-22-22 0,0 22 16,0-21-16,0 0 0,0-1 16,0 22-16,-22-21 0,1 21 0,0-1 15,0 1-15,0 0 0,-22 0 16,22 21-16,0 0 0,0 0 0,0 0 16,0 21-16,-1-21 0,1 21 15,21 0-15,-21 1 0,21-1 0,0 0 16,0 0-16,0 0 0,0 0 15,21 1-15,0-22 0,1 21 16,-1-21-16,21 0 0,-21 21 0</inkml:trace>
  <inkml:trace contextRef="#ctx0" brushRef="#br0" timeOffset="8806.87">14922 1037 0,'0'0'0,"0"-21"0,0-42 31,0 41-31,0 1 0,0 0 0,0 0 0,0 0 16,0 0-16,22-1 16,-1 22-16,0-21 0,21 21 0,1 0 15,-1 0-15,0 0 0,1 0 0,-1 21 16,0 1-16,1 20 16,-22-21-16,0 21 0,0 1 0,0-1 15,-21 0-15,0-20 0,0 20 16,0 0-16,0-21 0,-21 22 0,21-22 15,-21 0-15,0 0 0,0-21 0,-1 21 16,22-42 15,0 0-31,0 0 0,0 0 16,0 0-16,0-1 0,0-20 0,22 21 16,-1-21-16,0-1 0,0 1 15,0 0-15,0-1 0,-21 1 16,22 21-16,-1-22 0,0 22 0,0-21 15,-21 21-15,21 0 0,-21-22 16,0 22-16,0 0 0</inkml:trace>
  <inkml:trace contextRef="#ctx0" brushRef="#br0" timeOffset="9479.87">17399 381 0,'0'0'0,"0"-21"0,0-64 16,-21 85 0,0 0-16,-1 0 15,1 0-15,0 21 0,0 1 16,0 20-16,0 0 0,-1 1 16,22-1-16,-21 0 0,0 22 0,0-22 15,0 22-15,21-1 0,-21 1 16,-1-22-16,1 21 0,0-20 0,21-1 15,-21 0-15,0 1 0,21-1 16,0-21-16,-21 0 0,21 1 0,0-1 16,0 0-16,0-42 31,0 0-31,0-1 16,0-20-16,0 21 0,0-21 0,0-1 15,0 1-15,21 0 0,-21-22 16,21 22-16,0-22 0,0 22 15,22-22-15,-22 1 0,0 21 0,21-22 16,1 22-16,-22-22 0,21 22 16,-21 21-16,22-22 0,-1 22 0,-21 21 15,21 0-15,-20 0 0,-1 21 16,21 1-16,-21 20 0,0 0 0,1 1 16,-1-1-16,0 0 0,-21 22 15,0-1-15,0 1 0,0-1 0,0 1 16,0-22-16,0 22 0,0-22 0,0 0 15,0 1-15,0-1 16,0 0-16,-21-21 0,0 1 0,21-1 16,-22 0-16,22 0 0,-21-21 15,0 0-15,0 0 0,0 0 0,0 0 16,-1 0-16,1 0 0</inkml:trace>
  <inkml:trace contextRef="#ctx0" brushRef="#br0" timeOffset="9883.45">18203 466 0,'0'0'0,"0"-21"0,-21 21 16,0 0 0,0 0-16,0 0 0,-1 21 15,1 0-15,0 21 0,21-21 16,0 22-16,-21-22 0,0 21 0,21 1 15,0 20-15,0-21 0,0 1 16,-21-1-16,21 0 0,0 1 0,0-1 16,0 0-16,0 1 0,0-22 15,0 21-15,0-21 0,0 1 0,0-1 16,0 0-16,0 0 0</inkml:trace>
  <inkml:trace contextRef="#ctx0" brushRef="#br0" timeOffset="10171.82">18076 614 0,'0'0'0,"0"-21"16,0-43-1,0 43-15,0 0 16,0 0-16,0 0 0,21 21 15,1-22-15,20 22 0,-21-21 16,0 21-16,0 0 0,1 0 0,20 0 16,-21 21-16,0 1 15,0-1-15,-21 0 0,0 21 0,0-21 16,0 22-16,0-22 0,0 21 0,0-21 16,-21 22-16,0-22 0,0 0 15,-21 0-15,20 0 0,-20 1 0,21-1 16,-21 0-16,-1-21 0,22 0 15,0 0-15,-21 0 0,20 0 0</inkml:trace>
  <inkml:trace contextRef="#ctx0" brushRef="#br0" timeOffset="10399.93">17166 826 0,'21'0'31,"0"0"-31,1 0 0,-1 0 16,21 0-16,-21 0 0,22-22 0,-22 22 16,21 0-16,0-21 0,1 21 15,-1-21-15,0 21 0,1-21 0,-1 21 16,0-21-16</inkml:trace>
  <inkml:trace contextRef="#ctx0" brushRef="#br0" timeOffset="10739.89">19135 423 0,'0'-21'31,"0"42"1,-22-21-32,22 22 0,-21 20 0,21-21 15,-21 21-15,21-20 0,0 20 16,0 0-16,-21 1 0,21-1 0,-21 0 15,21 1-15,-21-1 0,21-21 16,-22 21-16,22-20 0,0 20 0,0-21 16,0 0-16,0 0 0,0 1 0,-21-22 15,21 21-15,-21-21 16</inkml:trace>
  <inkml:trace contextRef="#ctx0" brushRef="#br0" timeOffset="10983.09">18542 1037 0,'0'0'0,"-21"21"0,-22 43 16,43-43-16,0 0 0,0 0 16,22 1-16,-1-1 0,21-21 15,0 21-15,1 0 0,-1-21 0,0 0 16,22 0-16,-22 0 0,22 0 0,-22 0 15,0 0-15,22 0 0,-22 0 16,1 0-16,-1-21 0,0 21 16,-21-21-16,22 0 0,-22-1 15,0 1-15,0-21 0,-21 21 0,21-22 16,-21 1-16,22 0 0,-22 21 0</inkml:trace>
  <inkml:trace contextRef="#ctx0" brushRef="#br0" timeOffset="11183.24">18796 402 0,'0'0'0,"0"-21"0,-21 21 16,42 0 0,0-21-1,0 21-15,22 0 0,-22-21 16,21 21-16,0 0 0,-20 0 0,20-21 15,0 21-15,1 0 0,-1-22 16,0 22-16,1-21 0</inkml:trace>
  <inkml:trace contextRef="#ctx0" brushRef="#br0" timeOffset="11542.94">20870 360 0,'0'0'0,"-21"0"0,0 0 0,-21-21 15,20 21-15,-20 0 0,21 0 16,0-21-16,0 21 0,42 0 31,0-22-31,21 22 0,1 0 0,-1 0 16,21 0-16,1 0 0,-1 0 15,1 0-15,21 0 0,-22 0 0,22 0 16,-1 0-16,1 0 0,-21 0 16,-1 0-16,1 0 0,-22 0 0,0 0 15,1 0-15,-65 0 16,1-21-1,-21 21-15,0 0 0</inkml:trace>
  <inkml:trace contextRef="#ctx0" brushRef="#br0" timeOffset="11791.87">21040 233 0,'0'0'0,"-43"42"15,22-21 1,21 1-16,0-1 0,0 21 0,0 0 15,-21 1-15,21 20 0,0-20 16,0 20-16,0 1 0,0-1 0,0 1 16,-21-1-16,21 1 0,0-1 15,0-21-15,0 22 0,-21-22 0,21 1 16,0-1-16,0 0 0,0-21 0,0 1 16,0-1-16,0 0 0,0-42 46,21 21-46,0-21 0</inkml:trace>
  <inkml:trace contextRef="#ctx0" brushRef="#br0" timeOffset="12151.75">21399 910 0,'-21'0'15,"21"-21"1,0 0-16,21 21 16,1-21-16,-1 0 0,0-1 0,21 22 15,-21-21-15,1 0 0,-1 0 16,0 0-16,0 0 0,0-1 0,0 1 16,-42 21-1,0 0 1,0 0-16,0 21 0,0 1 15,-22-1-15,22 21 0,0-21 0,0 22 16,0-22-16,-1 21 0,1-21 16,0 22-16,0-22 0,0 21 0,21-21 15,0 0-15,0 1 0,0-1 16,0 0-16,0 0 0,21 0 16,0-21-16,0 0 15,0 0-15,1 0 0,20 0 16,0-21-16,1 21 0</inkml:trace>
  <inkml:trace contextRef="#ctx0" brushRef="#br0" timeOffset="12551.14">22161 720 0,'0'0'0,"0"-43"31,-21 43-31,0 0 0,0 0 0,-21 0 16,20 0-16,1 22 0,-21-1 0,21-21 15,0 21-15,-1 0 0,22 0 16,0 0-16,0 1 0,0-1 0,0 0 16,0 0-16,0 0 15,22 0-15,-1 1 0,0-22 0,21 21 16,-21 0-16,1 0 0,-1 0 16,21 0-16,-21 1 0,22-1 0,-22 0 15,0-21-15,0 21 0,0 0 16,-21 0-16,21 1 0,-21-1 15,-21 0-15,0-21 0,0 0 16,0 0-16,-22 0 16,22 0-16,-21 0 0,0 0 0,-1 0 15,1 0-15,0 0 0,20 0 16,-20 0-16,21 0 0,0 0 0,0 0 16,-1 0-16,22-21 0,22 21 31,-1 0-31,0-21 0,0 21 0,21-22 15,1 1-15,-1 21 0,-21-21 16</inkml:trace>
  <inkml:trace contextRef="#ctx0" brushRef="#br0" timeOffset="13491.99">22818 402 0,'0'0'0,"0"-42"0,0-85 31,-22 127-31,1 21 16,0 0-16,21 0 0,-21 22 15,0-22-15,21 21 0,-21 22 16,-1-22-16,1 0 0,0 22 0,0-22 16,0 22-16,0-1 15,-1 1-15,22-22 0,-21 22 0,21-22 16,0 0-16,0 1 0,0-1 0,0 0 15,0-21-15,0 1 0,0-1 16,21 0-16,1 0 0,-1-21 16,0 0-16,0 0 0,0 0 15,0 0-15,1-21 0,-1 21 0,21-21 16,-21 0-16,0-22 0,22 22 16,-22-21-16,21 21 0,-21-22 0,22 1 15,-22 0-15,0-1 0,0 1 16,0 21-16,1 0 0,-22-1 0,21 1 15,-21 42 1,0 1 0,0-1-16,0 0 0,-21 21 0,21-21 15,0 22-15,0-22 0,0 21 16,0-21-16,0 22 0,0-22 0,0 21 16,21-21-16,0 1 0,21-1 15,-21 0-15,1-21 0,20 21 0,-21-21 16,21 0-16,-20 0 0,20 0 0,-21 0 15,0 0-15,0-21 0,1 0 16,20 0-16,-42-1 0,21 1 0,0-21 16,-21 0-16,0 20 0,21-20 15,-21 0-15,22-1 0,-22 1 16,0 0-16,0 21 0,0-1 0,0 1 16,0 0-16,0 42 15,-22 0 1,1 1-16,21 20 0,-21-21 15,0 21-15,21-20 0,-21-1 0,0 21 16,21-21-16,-22 0 0,22 22 16,0-22-16,-21 0 0,21 0 0,-21 0 15,0 1-15,21-1 16,-21-21 0,21-21-1,0-1 1,0 1-16,0 0 0,0 0 15,21 0-15,0-22 0,0 1 16,0 21-16,1-21 0,20-1 0,-21 22 16,0-21-16,22 21 0,-1-22 15,-21 22-15,21 21 0,1-21 0,-22 21 16,0 0-16,21 0 0,-20 21 0,-1 0 16,0 0-16,-21 1 0,0-1 15,0 21-15,0-21 0,0 22 0,0-22 16,0 21-16,-21-21 0,21 0 15,-21 22-15,-1-22 0,22 0 0,-21 0 16,21 0 0,-21-21-16,21 22 0,-21-22 0,42-22 47</inkml:trace>
  <inkml:trace contextRef="#ctx0" brushRef="#br0" timeOffset="14134.88">24701 783 0,'0'-21'0,"-21"21"16,0-21-16,0 21 0,0 0 15,0 0-15,-22 0 0,22 0 0,0 0 16,-21 21-16,20-21 0,1 21 15,-21 0-15,21 22 0,0-22 0,-1 0 16,1 21-16,0-20 0,0 20 16,0-21-16,21 21 0,0-20 0,0-1 15,0 0-15,0 21 0,0-21 0,21-21 16,0 22-16,0-1 0,0-21 16,1 0-16,-1 0 0,0 0 15,21 0-15,-21 0 0,1 0 16,-1-21-16,0-1 0,21 1 0,-42 0 15,43 0-15,-43 0 0,21-22 16,0 22-16,0-21 0,0 21 0,-21-22 16,0 22-16,21 0 0,-21 0 0,-21 42 31,0 0-15,21 22-16,-21-22 0,0 21 15,0 0-15,-1 1 0,1-1 0,-21 0 16,21 1-16,0-1 0,-1 22 15,-20-22-15,21 21 0,0-20 16,21 20-16,-21 1 0,21-1 0,-22 22 16,22-22-16,0 1 0,0-1 15,0 1-15,0-1 0,0 22 0,0-21 16,22-1-16,-1 1 0,-21-1 16,21 1-16,0-1 0,0-21 0,-21 22 15,0-22-15,21 1 0,-21-1 0,0-21 16,0 21-16,0-20 0,0-1 15,0 0-15,-21-21 0,0 0 0,0 0 16,0 0-16,0 0 0,-1 0 0,1 0 16,0 0-16,0-21 0,0 0 15,0 21-15,-1-22 0,1 1 16,21 0-16,0 0 0,0-21 0,0 20 16,-21-20-16,21 21 0,0-21 15,0-1-15,0 1 0</inkml:trace>
  <inkml:trace contextRef="#ctx0" brushRef="#br0" timeOffset="14387.89">23685 635 0,'0'0'0,"-84"-63"15,63 63 1,21-22-16,-22 22 0,1-21 16,0 42 46,0-21-62</inkml:trace>
  <inkml:trace contextRef="#ctx0" brushRef="#br0" timeOffset="14588.94">22394 741 0,'0'0'0,"-63"63"16,63-41-1,21-22-15,0 21 0,0-21 16,22 21-16,-1-21 0,0 0 0,1 21 15,20-21-15,-21 0 0,22 0 16,-1 21-16,1-21 0,-1 0 0,-20 21 16,-1-21-16,22 0 15,-22 0-15,0 22 0</inkml:trace>
  <inkml:trace contextRef="#ctx0" brushRef="#br0" timeOffset="15879.12">24786 2138 0,'0'0'0,"-21"0"0,0 0 0,0 0 16,-22 0-16,22 0 0,-21 0 0,-1 0 16,1 0-16,0 0 0,-1 0 0,1 0 15,0 0-15,-1 0 0,-20 0 16,21 0-16,-22 0 0,1 0 0,-1 0 16,1 0-16,-1 0 0,-21 0 15,1 0-15,-1 0 0,0 0 0,1 0 16,-22 0-16,0 0 0,0 0 0,0 0 15,-21 0-15,22 0 16,-1 0-16,-21 0 0,21 0 0,-21 0 16,21 0-16,-21 0 0,0 0 0,21 0 15,-21 0-15,0 0 0,0 0 16,21 0-16,-21 0 0,22 0 0,-22 0 16,0 0-16,0 0 0,0 0 0,21 0 15,-21 0-15,0 0 0,0 0 16,0 0-16,21-21 0,-21 21 0,0 0 15,0 0-15,0 0 0,21 0 0,-21 0 16,21 0-16,-21 0 0,21 0 16,-21 0-16,22 0 0,-22 0 0,21 0 15,0 0-15,0 0 0,0 0 16,0 0-16,1 0 0,-1 0 16,21 0-16,-21 0 0,0 0 0,1 0 15,20 0-15,-21 0 0,0 0 0,22 0 16,-22 0-16,0 0 0,0 0 15,0 0-15,0 0 0,1 0 0,-22 0 16,21 0-16,0 0 0,-21 0 16,21 0-16,-21 0 0,0 0 0,0 0 15,0 0-15,0 0 0,0 0 0,0 0 16,0 0-16,-21 0 0,21 0 0,0 0 16,0 0-16,0 0 0,0 0 15,0 0-15,0 0 0,0 21 16,0-21-16,0 0 0,0 0 0,21 0 15,-21 0-15,0 0 0,21 0 16,0 0-16,-21 0 0,22 0 0,-22 0 16,21 21-16,-21-21 0,21 0 0,0 0 15,0 0-15,-21 0 0,21 0 16,1 0-16,-1 21 0,-21-21 0,21 0 16,0 0-16,-21 0 0,21 0 0,0 21 15,1-21-15,-22 0 0,21 0 16,0 0-16,-21 22 0,21-22 0,0 0 15,0 0-15,-21 21 0,22-21 16,-1 0-16,0 0 0,0 21 0,0-21 16,0 0-16,1 0 0,-1 21 15,0-21-15,0 0 0,0 21 0,0 0 16,22-21-16,-43 0 0,21 22 0,0-22 16,0 21-16,0-21 0,1 0 15,20 21-15,-21-21 0,0 21 0,0-21 16,1 0-16,-1 21 0,0-21 0,0 0 15,21 0-15,-20 21 0,-1-21 16,0 22-16,0-22 0,21 0 0,-20 0 16,-1 21-16,0-21 0,0 0 15,0 0-15,0 0 0,1 21 16,-1-21-16,0 0 0,0 0 0,0 0 16,0 0-16,1 21 0,20-21 0,-21 0 15,0 0-15,22 0 0,-22 0 16,21 0-16,-21 0 0,22 0 0,-22 0 15,21 0-15,0 0 0,-20 0 0,20 0 16,0 0-16,1 0 0,-1 0 16,0 0-16,1 0 0,20 0 0,-21 0 15,1 0-15,-1 0 0,22 0 16,-22 0-16,0 0 0,1 0 0,-1 0 16,21 0-16,-20 0 0,20 0 15,1 21-15,-22-21 0,22 0 0,20 0 16,-20 0-16,-1 0 0,22 0 15,-22 0-15,22 21 0,0-21 16,-1 0-16,1 0 0,0 0 0,-1 0 16,1 0-16,21 0 0,-21 22 15,20-22-15,-20 0 0,21 0 0,0 0 16,0 0-16,-22 0 0,22 0 16,0 0-16,0 0 0,0 0 0,-1 0 15</inkml:trace>
  <inkml:trace contextRef="#ctx0" brushRef="#br0" timeOffset="19639.91">889 3535 0,'0'-21'16,"0"0"0,0-1-16,0 1 15,0 0 1,0 42 31,0 0-32,0 22-15,0-1 0,0-21 0,0 22 16,-21-1-16,21 21 0,0-20 16,0-1-16,-21 0 0,21 22 0,0-22 15,0 22-15,0-22 0,0 0 16,0 1-16,0-1 0,0-21 0,0 0 15,0 1-15,0-1 0,0 0 16,0 0-16,0-42 47,0 0-31,0 0-16,0-1 0,0 1 15,21 0-15,0 0 0</inkml:trace>
  <inkml:trace contextRef="#ctx0" brushRef="#br0" timeOffset="20171.86">1291 3979 0,'0'0'0,"0"22"15,21-22 1,0 0-16,1 0 16,-1 0-16,-21-22 0,21 1 15,0 0 1,-21 0-16,0 0 15,0 0 1,0-1-16,-21 22 16,0 0-1,0 0 1,-1 22-16,22-1 16,0 0-16,0 0 15,0 0 1,22-21-1,-1 0 1,0 0 0,-21-21 46,-21 21-62,0 0 16</inkml:trace>
  <inkml:trace contextRef="#ctx0" brushRef="#br0" timeOffset="21902.89">2286 3090 0,'0'0'0,"0"-21"16,21 0-16,-21 42 31,0 0-15,0 1-16,0 20 0,0 21 0,0-20 16,0 20-16,0 1 0,0-1 15,0 1-15,0-1 0,0 1 0,0-1 16,0-20-16,0 20 0,-21-21 15,21 22-15,0-22 0,0 1 16,0-1-16,0-21 0,0 0 16,0 0-16,0 1 0,0-44 31,0 1-31,0 0 16,0-21-16,0 21 0,0-1 15,0-20-15,0 21 0,21-21 0,-21 20 16,0-20-16,21 0 0,0 21 15,1-22-15,-1 1 0,21 0 0,-21-1 16,22 1-16,-1 21 0,0-22 16,1 22-16,20 0 0,-21 0 15,1 21-15,-1 0 0,0 0 16,1 0-16,-22 21 0,21 0 0,-21 0 16,-21 1-16,0-1 0,0 0 15,0 0-15,0 21 0,-21-20 0,0-1 16,0 0-16,-21 0 0,20 0 15,-20 0-15,0-21 0,-1 22 0,1-22 16,21 0-16,-21 0 0,-1 0 16,22 0-16,-21 0 0,21 0 0,-1 0 15,-20 0-15,21 0 0,0 0 16,0 0-16,-1 0 0,1 0 16,21 21-1,0 0-15,0 0 0,0 0 16,0 0-16,21 1 15,1-1-15,-1 0 0,-21 0 0,42 0 16,-21 22-16,0-22 0,1-21 16,-1 21-16,21 0 0,-21 0 0,22-21 15,-1 0-15,-21 0 0,21 0 16,1 0-16,-22 0 0,21 0 0,1 0 16,-1-21-16,-21 21 0,21-21 15,1 0-15,-22 0 0,21-1 0,-21 1 16,1 0-16,20-21 0</inkml:trace>
  <inkml:trace contextRef="#ctx0" brushRef="#br0" timeOffset="22367.56">3302 3556 0,'0'0'0,"0"21"16,0 0-16,0 1 15,0-1-15,0 0 0,0 0 16,0 0-16,0 0 0,0 22 0,-21-22 15,21 0-15,0 0 0,0 22 16,-21-22-16,21 0 0,0 0 0,0 0 16,0 0-16,0 1 0,0-1 15,0 0-15,-22-21 47,22-21-47,0 0 16,0-1-16,0 1 0,0 0 0,0 0 15,0 0-15,22 0 0,-22-22 16,21 22-16,0-21 0,0 21 0,0-22 16,22 22-16,-1-21 0,-21 21 15,21-1-15,1 1 0,-1 0 0,0 21 16,1 0-16,-22 0 0,21 0 16,-21 21-16,1 0 0,-1 1 15,0-1-15,0 21 0,-21-21 0,0 22 16,0-22-16,0 21 0,0-21 15,0 22-15,-21-22 0,21 0 0,-21 21 16,0-21-16,-1 1 0,22-1 16,0 0-16,0 0 0,-21 0 0,42-42 47</inkml:trace>
  <inkml:trace contextRef="#ctx0" brushRef="#br0" timeOffset="24023.78">4233 3514 0,'0'0'0,"-21"21"31,0-21-31,21 21 0,-21 0 0,21 22 16,-21-22-16,21 21 0,-22-21 0,1 22 15,21-22-15,0 21 0,0 0 16,-21-20-16,21 20 0,0-21 0,0 0 16,0 0-16,0 1 15,21-1-15,-21 0 0,21 0 0,1-21 16,-1 0-16,21 0 0,-21 0 16,22 0-16,-22 0 0,21-21 0,0 21 15,-20-21-15,20 0 0,-21-1 0,21 1 16,-20 0-16,-1 0 0,0 0 15,-21-22-15,0 22 0,0 0 0,0-21 16,0 21-16,0-22 0,0 1 16,-21 21-16,0-22 0,-1 1 0,-20 21 15,21 0-15,-21 0 0,20-1 16,-20 22-16,0 0 0,21 0 0,-22 0 16,1 0-16,21 22 0,-22-1 0,22 21 15,-21-21-15,21 0 16,0 22-16,21-22 0,0 21 0,0-21 15,0 22-15,0-22 0,0 21 16,0-21-16,0 1 0,21-1 0,0 0 16,21 0-16,-21 0 0,1 0 0,20-21 15,0 0-15,1 0 0,-1 0 16,0 0-16,1 0 0,20 0 0,-21 0 16,22-21-16,-22 0 0,1 0 15,20 21-15,-21-21 0,1 0 0,-22-1 16,21 1-16,-21 0 0,1-21 0,-1 21 15,0-1-15,0 1 16,0 0-16,-21 0 0,0 42 31,-21-21-15,21 21-16,-21 0 0,21 1 0,-21-1 16,21 0-16,0 21 0,0-21 15,0 1-15,0-1 0,0 0 0,0 0 16,0 0-16,0 0 0,0 1 0,0-1 15,21 0 1,0-21-16,0 0 0,0 0 16,1 0-16,-1-21 15,0 0-15,0 21 0,0-22 0,0 1 16,1 0-16,-1 0 0,0 0 0,0 0 16,0-1-16,0-20 0,1 21 15,-22 0-15,0 0 0,21-1 0,-21 1 16,21 21-16,-21-21 0,0 0 15,0 42 1,0 0-16,0 0 16,0 1-16,0-1 0,0 0 15,0 0-15,0 0 0,0 22 0,0-22 16,0 0-16,0 0 0,0 0 16,0 0-16,0 1 0,21-1 0,0 0 15,0 0-15,1-21 16,-1 0-16,0 0 0,0 0 15,0 0-15,22 0 0,-22 0 0,0-21 16,0 0-16,0 0 0,0-1 0,1 1 16,-1 0-16,0 0 0,0 0 15,0-22-15,-21 22 0,21 0 0,-21-21 16,22 21-16,-22-22 0,21 22 16,-21 0-16,0-21 0,0 20 0,0 1 15,0 42 16,0 1-31,-21-1 0,-1 0 16,22 0-16,-21 21 0,21-20 0,0-1 16,0 21-16,0-21 0,0 0 15,0 1-15,0 20 0,0-21 0,0 0 16,0 0-16,21 1 0,1-1 16,-1-21-16,0 0 0,0 21 0,21-21 15,-20 0-15,-1 0 0,21 0 0,0-21 16,-20 0-16,20 21 0,0-22 15,-21 1-15,22 0 0,-1 0 0,-21-21 16,0 20-16,1-20 0,20 21 0,-21-21 16,-21-1-16,21 1 0,-21-22 15,21 22-15,-21-21 0,0 20 16,0-20-16,0 20 0,0 1 16,0 0-16,0-1 0,0 1 0,0 21 15,-21 0-15,21 0 0,-21 21 16,0 0-16,0 21 15,0 0-15,21 21 0,0 1 16,-22-1-16,22 0 0,-21 1 16,21 20-16,-21-21 0,21 22 0,0-22 15,0 1-15,0 20 0,0-21 16,0-20-16,0 20 0,0 0 0,21-21 16,0 1-16,1-1 0,-1 0 15,0 0-15,21 0 0,-21-21 16,22 0-16,-1 21 0,0-21 0,22 0 15,-22 0-15,1 0 0,20-21 0,-21 21 16,1-21-16,-1 0 0,-21 0 16,22 0-16,-22-1 0,0 1 0,0 0 15,0 0-15,-21 0 0,0-22 0,0 22 16,0 0-16,0 0 0,0 0 16,0 0-16,-21 21 0,21-22 0,-21 22 15,0 0-15,0 0 0,-1 22 16,1-22-16,0 21 0,21 0 15,-21 0-15,21 0 0,-21 0 16,21 22-16,-21-22 0,21 0 16,0 0-16,0 0 0,0 1 15,0-1-15,0 0 0,0 0 16,21-21-16,0 0 0,0 0 16,0 0-16,22 0 0,-22 0 0,21 0 15,-21 0-15,22-21 0,-1 21 0,0-21 16</inkml:trace>
  <inkml:trace contextRef="#ctx0" brushRef="#br0" timeOffset="24595.9">7937 3471 0,'0'0'16,"-21"-21"-16,0 0 0,0 0 0,0 21 0,0-21 15,-22 21-15,22-21 0,-21 21 16,21 0-16,-22 0 0,22 0 0,-21 0 16,21 21-16,-22 0 0,22 0 0,0 0 15,0 0-15,0 1 0,-1 20 16,1-21-16,21 0 0,-21 22 0,21-22 16,0 0-16,0 0 15,0 0-15,0 22 0,0-22 0,21 0 16,0 0-16,1 0 0,-1-21 15,21 0-15,-21 0 0,22 0 16,-1 0-16,-21 0 0,21 0 0,1 0 16,-1 0-16,-21-21 0,22 0 0,-22 0 15,0 0-15,21-1 0,-21 1 16,1-21-16,-22 0 0,21-1 0,0 1 16,-21 0-16,0-1 0,0-20 0,21 20 15,-21-20-15,21 21 0,-21-1 16,0 1-16,0 0 0,0-1 0,0 22 15,0 0-15,0 0 16,0 0-16,-21 42 16,21 0-16,-21 0 15,21 21-15,0 1 0,-21-1 16,0 22-16,21-22 0,-22 21 0,22-20 16,0 20-16,0-20 0,0 20 15,0-21-15,0 1 0,0-22 0,0 21 16,0-21-16,0 1 0,22-1 0,-1 0 15,0 0-15,0 0 0,0-21 16,0 0-16,1 0 0,-1 0 0,0 0 16,21 0-16,-21 0 0,22-21 15,-1 0-15,0 21 0,1-21 16</inkml:trace>
  <inkml:trace contextRef="#ctx0" brushRef="#br0" timeOffset="25298.88">8784 3514 0,'0'-64'16,"-21"43"-16,0 0 0,0 21 0,-1 0 16,-20 0-16,21 0 0,0 0 0,0 0 15,-22 0-15,22 21 0,0-21 16,-21 42-16,20-20 0,1-1 0,0 0 16,0 0-16,0 21 0,21-20 15,0-1-15,0 0 0,0 0 16,0 0-16,0 0 0,0 1 0,21-1 15,0-21-15,21 0 0,-20 0 16,-1 0-16,21 0 0,-21 0 16,0 0-16,22 0 0,-22 0 0,0-21 15,21 21-15,-20-22 0,-1 1 0,0 0 16,-21 0-16,21-21 0,-21 20 16,21 1-16,-21 0 0,0-21 0,0 21 15,0-1-15,0 1 0,0 0 0,0 0 16,0 42 15,0 0-15,0 0-16,-21 22 15,21-22-15,-21 0 0,0 21 0,21-20 16,-21 20-16,21 0 0,-22 1 16,22-22-16,-21 42 0,21-20 0,0-1 15,0 21-15,0 1 0,0-22 0,0 22 16,0-1-16,0 1 0,0-1 15,0-20-15,0 20 0,0 1 0,21-1 16,-21 1-16,22-1 0,-22 1 0,0-1 16,0 1-16,21-1 0,-21 1 15,0-22-15,21 21 0,-21-20 16,0-1-16,0 0 0,0 1 0,0-22 16,0 21-16,0-21 0,-21-21 0,0 22 15,-1-22-15,1 0 0,0 0 0,-21 0 16,21 0-16,-22-22 0,22 22 15,-21-21-15,21-21 0,-22 21 0,22 0 16,-21-22-16,21 1 0,-1 0 0,-20-1 16,21-20-16,21 20 0,-21-20 15,21 21-15,-21-22 0,21 22 0,0-1 16,0 1-16,0 0 0,0-1 0,0 1 16,0 0-16,21-1 0,0 1 15,0 0-15,0-1 0,0 1 16,22 0-16,-22-22 0,21 22 0,1-22 15,-1 22-15,0-21 0,22 20 16</inkml:trace>
  <inkml:trace contextRef="#ctx0" brushRef="#br0" timeOffset="25682.21">9123 3556 0,'0'21'31,"21"-21"-15,0 0-1,0 0-15,0 0 0,1-21 0,-1 21 16,-21-21-16,21 21 0,0-21 0,0 21 16,0-21-16,-21-1 0,0 1 15,0 0-15,0 0 16,-21 21-1,0 0-15,0 0 0,0 0 0,0 0 16,-22 21-16,22 0 0,0 0 0,0 22 16,0-22-16,-1 21 0,1-21 15,0 22-15,21-1 0,0-21 16,0 22-16,0-22 0,0 0 0,0 0 16,0 0-16,0 0 0,21 1 15,-21-1-15,21-21 0,1 0 0,-1 21 16,0-21-16,0 0 0,21 0 0,-20 0 15,-1-21-15,0 21 0,0-21 16</inkml:trace>
  <inkml:trace contextRef="#ctx0" brushRef="#br0" timeOffset="26654.76">11049 3344 0,'0'-21'0,"0"42"0,21-84 0,-21 42 15,0 0-15,0-1 0,0 1 16,-21 21 0,-21 21-16,20 1 0,1-1 15,-21 0-15,21 21 0,0 1 0,-22-1 16,22 0-16,0 1 0,0-1 15,0 0-15,-1 1 0,22-1 0,0-21 16,0 21-16,0-20 0,0-1 0,0 0 16,0 0-16,0 0 15,22-21-15,-1 21 0,0-21 0,0 0 16,21 0-16,-20 0 0,20 0 0,-21 0 16,21 0-16,-20 0 0,20-21 15,-21 0-15,0 21 0,0-21 0,1 0 16,-1 0-16,-21-1 0,0-20 0,0 21 15,0-21-15,0 20 0,0-20 16,-21 0-16,-1 21 0,22-22 0,-21 1 16,21 0-16,-21 20 0,21-20 15,0 0-15,0 21 0,0-1 0,0 1 16,21 0-16,0 0 0,1 0 0,-1 21 16,0 0-16,21 0 0,-21 0 15,22 0-15,-22 0 0,0 0 16,21 21-16,-20 21 0,-1-21 0,21 22 15,-21-1-15,-21 0 0,21 1 16,1-1-16,-22 0 0,21 1 0,-21-1 16,0 0-16,0-20 0,0 20 0,0-21 15,0 21-15,0-20 0,0-1 16,0 0-16,0 0 0,0 0 16,-21-21 15,-1-21-16,22 0-15,0 0 16,0-22-16,0 22 0,0 0 16,0-21-16,22-1 0,-1 1 0,-21 0 15,42-1-15,-21 1 0,0 0 16,22-1-16,-22 1 0,21 21 0,1 0 16,-1 0-16,0-1 0,1 22 0,-1 0 15,0 0-15,-21 22 0,22-1 16,-22 0-16,21 21 0,-21-21 0,1 22 15,-1-1-15,-21 0 0,0-20 0,0 20 16,0 0-16,0 1 0,-21-1 16,-1 0-16,1-21 0,0 22 0,0-22 15,21 0-15,-21 0 0,0 0 16,21 1-16,-22-1 0,22 0 16,-21-21-1,0 0-15,21-21 16,0 0-16</inkml:trace>
  <inkml:trace contextRef="#ctx0" brushRef="#br0" timeOffset="27619.68">14160 3281 0,'0'0'0,"22"-21"0,-22 0 16,21-1-16,-21 1 0,21 0 15,-21 0-15,21 0 0,-21 0 0,0-1 16,0 1-16,0 0 0,0 0 16,0 0-16,0 0 0,0-1 0,-21 22 15,0 0-15,0 0 16,-1 0-16,1 22 0,0-1 15,0 0-15,-21 0 0,20 0 0,1 22 16,0-1-16,0 0 0,0 1 16,0 20-16,21-21 0,0 1 15,-22-1-15,22 0 0,0 1 0,0-1 16,0 0-16,0-20 0,0 20 16,22-21-16,-1 0 0,21 0 0,-21-21 15,22 22-15,-1-22 0,21 0 0,-20 0 16,-1 0-16,22 0 0,-22 0 15,21-22-15,-20 1 0,-1 0 0,0 0 16,1 0-16,-1 0 0,0-22 0,-20 22 16,20-21-16,-21-22 0,0 22 15,0 0-15,1-22 0,-1 22 0,0-22 16,0 22-16,0-22 0,-21 22 16,0 0-16,0-1 0,21 1 15,-21 21-15,0 0 0,0 0 0,0-1 16,-21 22-1,21 22-15,-21-1 0,0 0 16,21 21-16,-21 1 0,21-1 16,0 0-16,-21 1 0,-1 20 0,22 1 15,-21-22-15,21 21 0,-21-20 0,21-1 16,0 22-16,0-43 0,0 21 16,0 0-16,0-20 0,21-1 0,0 0 15,1 0-15,-1 0 0,21-21 0,-21 0 16,22 21-16,-22-21 0,21 0 15,0 0-15,-20 0 0,20 0 16,-21-21-16,21 0 0,-20 21 0,-1-21 16,0-21-16,0 20 0,0 1 15,0 0-15,1-21 0,-22 21 0,0-1 16,21 1-16,-21 0 0,0 42 31,0 0-31,0 1 0,-21-1 16,-1 0-16,22 0 0,0 0 15,-21 0-15,0 1 0,21-1 0,0 0 16,0 0-16,0 0 16,0-42 15,21 0-15,-21 0-16</inkml:trace>
  <inkml:trace contextRef="#ctx0" brushRef="#br0" timeOffset="27822.93">15515 3090 0,'-21'0'32,"0"0"-32,0 0 15,21 22-15,-22-22 0,22 21 16,0 0-1,22-21 1,-1 21-16,0-21 0,0 0 0,0 21 16</inkml:trace>
  <inkml:trace contextRef="#ctx0" brushRef="#br0" timeOffset="28187.93">15769 3535 0,'0'0'0,"21"0"47,0 0-47,1-21 0,-1 21 16,21-21-16,-21-1 0,0 22 16,1-21-16,-1 0 0,0 0 0,0 0 15,-21 0-15,0-1 0,0-20 16,0 21-16,0 0 0,0 0 0,-21 21 15,0 0-15,0 0 0,-22 0 0,22 0 16,0 21-16,0-21 0,0 42 16,-1-21-16,1 0 0,0 22 0,0-22 15,21 21-15,0 1 16,0-22-16,0 0 0,0 21 0,0-21 16,0 1-16,0-1 0,0 0 0,0 0 15,0 0-15,21-21 0,0 21 16,0-21-16,1 0 0,20 0 0,-21 0 15,21 0-15,-20 0 0,20 0 0,0 0 16,-21 0-16,22-21 0</inkml:trace>
  <inkml:trace contextRef="#ctx0" brushRef="#br0" timeOffset="28643.92">16510 3260 0,'0'0'0,"-21"0"15,0 21-15,-1 0 16,22 21-16,0-20 0,-21-1 16,0 21-16,21-21 0,0 0 0,0 22 15,0-22-15,0 0 0,-21 0 0,21 0 16,0 1-16,0-1 0,-21 0 16,21 0-16,-21-21 15,-1 0 1,1 0-1,21-21-15,0 0 0,0 0 16,0-1-16,0 1 16,0 0-16,0-21 0,21 21 0,1-22 15,20 1-15,-21 0 0,0-1 0,22 1 16,-22 0-16,21-1 0,0 22 16,1-21-16,-22 21 0,21-1 0,1 22 15,-22 0-15,0 0 0,0 22 0,0-1 16,0 21-16,1 0 0,-22 1 15,21-1-15,-21 0 0,0 1 0,0-1 16,0 0-16,0 1 0,0-1 16,0-21-16,0 22 0,-21-22 15,21 0-15,-22 0 0,22-42 47,22 0-47,-1 0 0,-21-1 16</inkml:trace>
  <inkml:trace contextRef="#ctx0" brushRef="#br0" timeOffset="28914.92">17484 2794 0,'-64'106'31,"43"-85"-31,0 21 15,0 1-15,21-1 0,-22 0 16,1 1-16,0 20 0,21-20 0,0 20 16,0-21-16,0 1 0,0-1 15,0 0-15,0 1 0,0-22 0,0 21 16,0-21-16,0 1 0,0-1 0,21-21 16,0 21-16,1-21 0,-1 0 15,0 0-15,0 0 0,-21-21 16,21 21-16,-21-21 15,0-1-15</inkml:trace>
  <inkml:trace contextRef="#ctx0" brushRef="#br0" timeOffset="29090.92">17124 3260 0,'0'0'15,"-21"0"-15,21-21 16,21 21-1,21-22-15,-21 22 0,22-21 0,-1 0 16,21 21-16,-20-21 0,20 0 16,1 21-16,-22-21 0,22-1 15,-22 1-15,0 21 0,1-21 0</inkml:trace>
  <inkml:trace contextRef="#ctx0" brushRef="#br0" timeOffset="29783.17">19473 2836 0,'-21'22'15,"21"-1"1,0 0-16,21-21 16,0 0-16,1 0 0,-1 0 15,0 0-15,21 0 0,-21 0 16,22 0-16,-22 0 0,0-21 0,21 21 15,-20-21-15,-1 21 16,-21-22-16,0 1 0,0 0 0,0 0 16,0 0-16,0 0 0,0-1 0,-21 1 15,-22 0-15,22 0 0,-21 21 16,-1 0-16,1 0 0,0 0 0,-1 0 16,-20 0-16,21 21 0,-1 0 15,22 0-15,-21 22 0,21-22 0,-1 21 16,22-21-16,0 22 0,0-22 15,0 0-15,22 21 0,-1-20 0,0 20 16,21-21-16,-21 21 0,22 1 16,-1-22-16,0 21 0,1-21 15,-1 22-15,-21-22 0,22 21 0,-22-21 16,21 22-16,-42-22 0,0 0 16,0 21-16,0-20 0,-21-1 15,0 0-15,-22-21 0,1 0 0,-21 0 16,20 0-16,-20 0 0,-1 0 15,1 0-15,-1 0 0,22-21 0,-22 0 16,22 21-16,0-22 0,21 1 16,-22 0-16,22 0 0,0 0 0,0 0 15,0-1-15,21 1 0,0 0 16,0-21-16,0 21 0,0-1 0,0 1 16,21 0-16,0 0 0,0 21 15,21-21-15,-20 21 0,20-21 16,0 21-16,1 0 0,20 0 0,-21-22 15</inkml:trace>
  <inkml:trace contextRef="#ctx0" brushRef="#br0" timeOffset="30139.93">19939 3196 0,'21'21'16,"0"-21"-16,0 0 0,1 0 15,-1-21-15,0 21 0,0-21 16,0 0-16,0 21 0,1-21 16,-22 0-16,21 21 0,-21-22 15,21 1-15,-21 0 0,0 0 0,0 0 16,0 0-16,-21 21 0,0 0 16,-1 0-16,1 0 0,0 0 15,0 0-15,0 0 0,-22 21 0,22 0 16,0 0-16,0 21 0,0-20 15,0 20-15,21-21 0,0 21 0,-22-20 16,22 20-16,0-21 0,0 0 0,0 22 16,0-22-16,22 0 15,-1 0-15,0-21 0,0 21 0,0-21 16,22 0-16,-22 0 0,21 0 0,0 0 16,1 0-16,20 0 0,-42 0 15,22 0-15,-1-21 0,-21 0 0</inkml:trace>
  <inkml:trace contextRef="#ctx0" brushRef="#br0" timeOffset="30519.81">20468 3027 0,'0'0'0,"0"-42"16,0-1-16,21 22 16,0 21-16,1 0 15,-1 0-15,0 0 0,0 0 16,0 0-16,0 21 0,1 0 0,-1 1 15,0 20-15,0-21 0,0 21 16,0 1-16,1-1 0,-1 0 0,0 1 16,0-22-16,-21 21 0,0 1 15,0-22-15,0 21 0,0-21 0,0 0 16,0 1-16,-21-1 0,0-21 16,0 0-1,-1 0-15,1 0 0,0-21 16,21-1-16,0 1 15,0 0-15,0 0 0,0-21 16,0 20-16,21-20 0,0 21 16,1-21-16,-1-1 0,-21 22 15,42-21-15,-21 21 0,0-1 0,1 1 16,-1 0-16,0 0 0,0 0 0,0 21 16,0 0-16,-21-21 0,22 21 15,-1 0-15,0 0 0,0 0 16</inkml:trace>
  <inkml:trace contextRef="#ctx0" brushRef="#br0" timeOffset="30907.52">21315 2942 0,'0'21'31,"0"1"-31,21-22 0,-21 21 16,21 0-16,0 0 0,-21 0 0,0 0 16,21 22-16,1-22 0,-22 21 15,0-21-15,0 22 0,21-22 0,-21 0 16,0 21-16,0-20 0,0-1 0,0 0 16,0 0-1,0 0-15,0-42 31,0 0-15,0 0-16,0 0 0,21-1 0,-21 1 16,21-21-16,0 21 0,0 0 15,1-22-15,-1 1 0,0 21 0,0 0 16,0-22-16,0 22 0,1 0 0,-1 0 16,0 0-16,0-1 0,-21 1 15,21 21-15,0 0 0,1 0 0,-22-21 16</inkml:trace>
  <inkml:trace contextRef="#ctx0" brushRef="#br0" timeOffset="31250.81">21865 3196 0,'21'0'0,"0"0"16,1 0-1,-1-21-15,0 21 0,0-21 16,0 0-16,0 21 0,1-21 16,-1-1-16,21 22 0,-21-21 0,-21 0 15,21 0-15,1 21 0,-22-21 16,21 21-16,-42 0 16,-1 0-1,1 0-15,0 21 0,0 0 0,-21-21 16,20 21-16,1 0 0,0 1 15,0 20-15,0-21 0,0 0 0,-1 0 16,22 1-16,0 20 0,0-21 16,0 0-16,0 0 0,0 1 0,22-1 15,-1 0-15,0-21 0,0 0 16,0 0-16,0 0 0,1 0 16,-1 0-16,0 0 0,0 0 0</inkml:trace>
  <inkml:trace contextRef="#ctx0" brushRef="#br0" timeOffset="31647.6">22437 3027 0,'0'0'0,"21"-21"0,21-22 16,-42 22-16,21 21 0,0-21 0,1 21 16,-1 0-16,0 0 15,0 21-15,0 0 0,-21 1 16,21-1-16,1 0 0,-22 0 15,21 21-15,0-20 0,-21 20 16,0-21-16,21 21 0,-21-20 0,0 20 16,0-21-16,0 0 0,0 22 15,0-22-15,0 0 0,0 0 16,-21 0-16,0-21 0,0 0 16,-1 0-16,1 0 0,21-21 15,0 0 1,0 0-16,0 0 15,0-1-15,21-20 0,1 21 0,-1-21 16,0 20-16,0-20 0,21 0 0,-20 21 16,-1-22-16,21 22 15,-21 0-15,0 0 0,22-22 0,-22 43 16,0-21-16,0 0 0,0 21 16,1 0-16,-1-21 0,-42 21 31</inkml:trace>
  <inkml:trace contextRef="#ctx0" brushRef="#br0" timeOffset="32470.87">25188 3239 0,'0'-22'0,"0"1"15,21 0-15,1 0 0,-22 0 16,0 0-16,0-1 0,0 1 16,0 0-16,0 0 0,0 0 15,0-22-15,0 22 0,-22-21 16,1 21-16,0-22 0,0 22 0,0 0 16,-22-21-16,22 21 0,-21-1 15,21 22-15,-22-21 0,1 21 0,0 0 16,-1 0-16,1 21 0,0 1 0,-1-1 15,1 21-15,0 0 0,-1-20 16,1 20-16,21 0 0,0 1 0,0 20 16,-1-21-16,22 1 0,-21-1 15,21 0-15,0 1 0,0-22 0,21 0 16,1 21-16,-1-42 0,21 22 0,0-22 16,1 0-16,-1 0 15,0 0-15,1-22 0,-1 22 0,0-21 16,1 0-16,-1 0 0,0-21 15,1 20-15,-22 1 0,21-21 0,-21 21 16,1-22-16,-1 22 0,0-21 0,-21 21 16,0 0-16,21-22 0,-21 22 15,0 0-15,21 21 0,-21 21 32,0 0-32,0 0 0,0 22 15,-21-22-15,21 21 0,-21-21 0,21 22 16,0-1-16,0-21 0,0 22 15,0-22-15,0 21 0,0-21 0,0 0 16,0 1-16,0-1 0,0 0 16,21 0-16,0-21 15,0 0-15,1 0 0,-1 0 0,0 0 16</inkml:trace>
  <inkml:trace contextRef="#ctx0" brushRef="#br0" timeOffset="32851.89">25612 3027 0,'0'0'16,"0"-148"0,0 127-16,0-1 15,21 1-15,0 21 0,-21-21 16,21 21-16,0 0 0,22 0 0,-22 0 16,0 0-16,21 21 0,-21 0 15,22 1-15,-22-1 0,0 0 0,0 21 16,0-21-16,-21 22 0,22-1 15,-22-21-15,0 22 0,0-1 0,0-21 16,-22 21-16,1-20 0,0 20 0,0-21 16,0 0-16,21 0 0,-21-21 15,-1 0-15,1 22 0,0-22 16,21-22 0,0 1-16,0 0 15,0 0-15,0 0 0,21 0 0,0-1 16,1 1-16,-1-21 0,0 21 15,0 0-15,0-22 0,0 22 0,1-21 16,-1 21-16,0-1 0,0 1 16,0 0-16,0 0 0,1 0 0,-1 21 15,0-21-15,0 21 0,0 0 16</inkml:trace>
  <inkml:trace contextRef="#ctx0" brushRef="#br0" timeOffset="33107.39">26522 2773 0,'0'0'0,"0"-21"0,0 0 16,0-1-1,-21 22-15,-1 0 16,1 0-16,0 22 0,21-1 16,-21 0-16,0 21 0,0-21 0,-1 22 15,22-1-15,0-21 0,-21 22 16,21-1-16,0-21 0,0 21 0,0-20 15,0 20-15,21-21 0,1 0 16,-1 22-16,0-22 0,21-21 0,-21 21 16,22 0-16,-1-21 0,0 0 0,1 0 15,-1 0-15,0-21 16,1 0-16,-22 0 0,21-1 0</inkml:trace>
  <inkml:trace contextRef="#ctx0" brushRef="#br0" timeOffset="33599.89">27093 2519 0,'0'-42'0,"0"84"0,0-148 0,0 64 0,0 21 16,0-22-16,0 22 0,-21 42 31,21 0-31,0 22 0,0-1 16,-21 0-16,21 1 0,-21-1 15,21 0-15,-21 1 0,21 20 0,0-20 16,0-1-16,-22 0 0,22 1 15,-21-1-15,21 0 0,-21 1 0,21-22 16,0 21-16,0-21 0,-21 0 16,21 1-16,0-1 0,-21 0 0,21 0 15,-21-21-15,21-21 32,0 0-32,0 0 15,0-1-15,0 1 0,0-21 16,21 21-16,0 0 0,21-22 15,-21 22-15,22-21 0,-1 21 0,-21-1 16,22 1-16,-1 0 0,-21 0 16,21 21-16,-20 0 0,20 0 0,-21 21 15,0 0-15,0 0 0,1 1 16,-22-1-16,0 21 0,0-21 0,0 0 16,0 22-16,0-22 0,0 21 0,0-21 15,0 1-15,0 20 0,0-21 16,-22 0-16,1 0 0,0 1 0,21-1 15,0 0-15,-21-21 16,21-21 15,21 0-31,0-1 0,0 1 16,1 21-16</inkml:trace>
  <inkml:trace contextRef="#ctx0" brushRef="#br0" timeOffset="33823.05">27728 2836 0,'0'0'15,"43"-42"1,-43 63 0,0 0-16,-22 1 15,1-1-15,21 0 0,-21 0 0,21 0 16,0 22-16,-21-22 0,21 0 16,-21 0-16,21 0 0,0 0 15,0 1-15,0-1 0,0 0 16,0 0-16,21-21 31,-21-21-31,21 21 16,-21-21-16</inkml:trace>
  <inkml:trace contextRef="#ctx0" brushRef="#br0" timeOffset="34147.87">27876 2540 0,'0'0'0,"0"-21"0,-21-21 15,0 42-15,0 0 0,0 0 16,0 0-16,-1 0 16,22 21-16,0 0 15,0 0-15,22-21 16,-1 0-16,0 0 0,0 0 0,0 0 16,0 0-16,1 0 0,-1 0 0,0 0 15,0 0-15,-21-21 0,0 0 16,0 0-16,0-1 0,0 1 0,0 0 15,-21 0-15,0 21 0,0-21 16,-22 0-16,22 21 0,0 0 0,0 0 16,0 0-16,-1 0 0,1 0 15,0 0-15,0 0 0,0 0 16,21 21-16,-21 0 0,21 0 16,0 0-16,0 0 0,0 1 15,0-1-15,21-21 16,0 0-16</inkml:trace>
  <inkml:trace contextRef="#ctx0" brushRef="#br0" timeOffset="34455.56">28384 2286 0,'0'0'0,"0"-42"31,0 63-16,0 0 1,-21 21-16,21-20 0,0 20 16,-21 0-16,0 1 0,0-1 0,21 0 15,-21 22-15,-1-22 0,1 22 16,0-22-16,0 21 0,0-20 0,0-1 16,-1 0-16,1 1 0,0-1 15,21-21-15,0 22 0,0-22 0,0 21 16,0-21-16,0 0 0,0 1 0,0-1 15,0 0-15,21-21 16,0 0-16,1 0 0,-1 0 16,0 0-16,-21-21 0,21 0 15</inkml:trace>
  <inkml:trace contextRef="#ctx0" brushRef="#br0" timeOffset="34651.87">28088 2836 0,'0'0'0,"-42"0"16,21 0-16,42 0 47,0 0-47,0 0 0,21 0 16,-20 0-16,20 0 0,0 0 15,-21 0-15,22 0 0,-1-21 0,-21 21 16,22 0-16,-22 0 0</inkml:trace>
  <inkml:trace contextRef="#ctx0" brushRef="#br0" timeOffset="35035.89">28765 2900 0,'0'0'0,"0"21"15,0 0-15,-21-21 16,42 0 15,1 0-31,-1 0 0,0-21 16,0 0-16,0 21 0,0-21 0,1 0 15,-22-1-15,21 1 16,-21 0-16,0 0 0,0 0 0,0 0 16,0-1-16,-21 22 15,-1 0-15,1 0 0,0 0 0,-21 0 16,21 22-16,-1-1 0,1 0 15,-21 0-15,21 0 0,0 0 0,-1 22 16,1-22-16,0 21 0,0-21 16,21 1-16,0-1 0,-21 0 15,21 0-15,0 21 0,0-20 16,0-1-16,0 0 0,21-21 16,0 21-16,0-21 0,0 0 0,1 0 15,20 0-15,0 0 0,1 0 0,-1 0 16,0 0-16,1 0 0,-1 0 15</inkml:trace>
  <inkml:trace contextRef="#ctx0" brushRef="#br0" timeOffset="36319.01">29400 2794 0,'0'0'0,"22"-63"16,-22 41-16,-22 22 15,1 0-15,0 0 16,0 22-16,0-1 0,0 0 15,-1 0-15,1 0 0,0 0 0,0 22 16,0-22-16,21 0 0,0 21 16,-21-20-16,21-1 0,0 0 0,0 0 15,0 21-15,0-20 0,21-1 16,0 0-16,0 0 0,0 0 0,22 0 16,-22-21-16,21 22 15,0-22-15,1 0 0,-1 0 0,0 0 16,-20 0-16,20-22 0,-21 1 0,21 0 15,-20-21-15,-1 21 0,21-22 16,-21 1-16,0 0 0,1-1 0,-1 1 16,0-22-16,0 22 0,0-21 15,0-1-15,1-21 0,-22 22 0,21 21 16,0-22-16,0 1 0,-21 20 16,0 1-16,21 0 0,0-1 0,-21 1 15,22 21-15,-22 0 0,0-1 16,-22 22-1,1 22-15,0-1 16,0 0-16,0 0 0,0 21 16,-1-20-16,1 20 0,0 0 0,0 1 15,21-1-15,-21 0 0,21 22 16,-21-22-16,21 22 0,0-1 0,0-21 16,0 22-16,0-22 0,0 1 15,0-1-15,0 0 0,0 1 0,21-1 16,0-21-16,0 21 0,0-20 15,0-1-15,1 0 0,20 0 0,-21 0 16,0-21-16,22 0 0,-22 0 16,21 0-16,-21 0 0,22-21 0,-22 0 15,0 0-15,0 0 0,0-1 16,0 1-16,1-21 0,-1 21 16,0-22-16,-21 22 0,0 0 0,0 0 15,0 0-15,0 0 0,0-1 16,-21 22-1,0 22 1,-1-1-16,1 0 0,21 21 0,-21-21 16,0 1-16,21-1 0,0 0 15,0 0-15,0 21 0,0-20 0,0-1 16,0 0-16,21 0 16,0 0-16,0-21 0,1 0 0,-1 0 15,0 0-15,0 0 0,21 0 16,-20 0-16,-1-21 0,21 0 15,-21 0-15,0 0 0,1-1 0,-1 1 16,21-21-16,-21 21 0,0-22 16,1 22-16,-1 0 0,-21 0 0,0 0 15,21 21-15,-42 21 32,21 0-17,-21 0-15,21 0 0,0 1 0,-22-1 16,22 0-16,-21 0 0,21 0 15,0 0-15,0 1 0,0-1 0,0 0 16,0 0-16,21 0 16,1 0-16,-1-21 0,0 22 0,0-22 15,0 0-15,0 0 0,1 0 0,-1 0 16,0 0-16,0 0 0,-21-22 16,21 1-16,0 0 0,1 0 0,-1 0 15,-21-22-15,21 22 0,21 0 16,-21-21-16,1 21 0,-1-1 0,0-20 15,21 21-15,-21 0 0,1 0 16,-1 21-16,21-22 0,-21 22 0,0 0 16,1 0-16,-1 0 15,0 22-15,0-1 0,-21 0 16,21 21-16,0-21 16,-21 1-16,22-1 0,-22 21 0,0-21 15,0 0-15,0 1 0,0 20 16,0-21-16,0 0 0,0 0 15,-22-21 1,1-21 0,21 0-16,0 0 15,0 0-15,0 0 0,0-1 16,0 1-16,0 0 0,0 0 16,21-21-16,-21 20 0,22 1 0,-1 0 15,0 0-15,-21 0 16,21 0-16,0-1 0,0 1 15,1 21-15,-22-21 0,21 21 16,0 0-16,0 0 0,-21-21 0,21 21 16,0 0-16</inkml:trace>
  <inkml:trace contextRef="#ctx0" brushRef="#br0" timeOffset="36806.86">31983 2921 0,'0'0'0,"21"0"47,0-21-31,0 21-16,0 0 0,1-21 0,-1 21 15,0-21-15,0-1 0,0 22 16,0-21-16,-21 0 0,22 0 16,-22 0-16,21 0 0,-21-1 0,0 1 15,0 0-15,-21 21 16,-1 0 0,-20 0-16,21 0 0,0 21 0,-22 0 15,22 1-15,0-1 0,-21 0 16,21 0-16,-1 0 0,1 0 0,0 22 15,21-22-15,0 0 0,-21 0 16,21 0-16,0 1 0,0-1 0,0 0 16,0 0-16,0 0 15,21 0-15,0-21 0,0 0 16,1 0-16,-1 0 0,0 0 16,0 0-16,0 0 0,0 0 15,1 0-15,-1 0 0,0-21 16,0 21-16,0-21 0,-21 0 0,21 0 15,1 0-15,-1-1 0,-21 1 16,0 0-16,0-21 0</inkml:trace>
  <inkml:trace contextRef="#ctx0" brushRef="#br0" timeOffset="37146.89">30099 2455 0,'0'0'0,"0"-21"16,21 21-1,21-21-15,1 21 0,-1 0 16,22 0-16,-22-21 0,21 21 0,1 0 15,21 0-15,-22 0 0,1-21 16,20 21-16,-20 0 0,20 0 0,-20 0 16,-1 0-16,1 0 0,-1 0 15,-20 0-15,-1 0 0,-21 0 16,0 0-16,1 0 0,-1 0 16,-42 0-1,-22 0 1,22 0-16</inkml:trace>
  <inkml:trace contextRef="#ctx0" brushRef="#br0" timeOffset="39019.37">10753 4826 0,'0'0'0,"0"-21"0,0-43 15,0 43-15,0 0 0,21 0 16,-21 0-16,21 0 0,-21-1 16,0 1-16,0 0 0,0 0 15,-21 21 1,0 0-1,-1 21-15,1-21 0,21 42 0,-21-20 16,0 20-16,0 0 0,21 1 0,0-1 16,0 0-16,-21 22 0,21-22 15,0 0-15,0 1 0,0-1 0,0 0 16,0-20-16,0-1 0,21 0 16,0 0-16,0 0 0,0-21 0,0 0 15,22 0-15,-22 0 0,21 0 0,1 0 16,-22-21-16,21 0 0,-21 0 15,22 0-15,-22-1 0,0 1 0,0-21 16,0 21-16,0-22 0,-21 22 16,0-21-16,0 21 0,0-22 15,0 22-15,-21-21 0,0 21 0,0-22 16,-21 22-16,20 0 0,-20 0 0,21 0 16,-21 21-16,20 0 0,1 0 15,0 0-15,0 0 0,42 0 31,0 0-31,0 0 0,22 0 0,-22 0 16,42 0-16,-20 0 0,-1-21 0,0 21 16,22 0-16,-22-22 15,22 22-15,-22-21 0,0 21 0,1-21 16,-1 0-16,0 21 0,-20-21 0,-1 21 16,0 0-16,0-21 0,-21-1 15,0 44 16,0-1-31,-21 0 0,21 0 16,-21 21-16,21-20 0,0 41 0,0-21 16,0 22-16,0-1 0,-21 1 15,21-1-15,0 1 0,-22-1 0,22 22 16,0-21-16,0 20 0,0-20 16,0 20-16,22 1 0,-1 0 15,0-1-15,0 1 0,-21 0 0,21-22 16,0 22-16,1-22 0,-1 22 0,0 0 15,-21-22-15,0 1 0,21-1 0,-21 1 16,0-1-16,0-20 0,0-1 16,0 0-16,0-21 0,0 1 0,0-1 15,-21 0-15,0-21 0,0 0 0,-1 0 16,1 0-16,0-21 0,0 21 16,0-21-16,0-1 0,-1-20 0,1 0 15,0-1-15,0 1 0,0-21 0,0-1 16,21 1-16,0-1 0,0 1 15,0-1-15,0-21 0,0 22 16,0-22-16,0 1 0,0-1 0,0 21 16,21-20-16,0 20 0,0 1 0,-21 20 15,21-20-15,0 21 0,1-1 16,20 1-16,-21 0 0,0-1 0,0 22 16,22-21-16,-22 21 0,0-22 15,21 1-15,1 21 0,-22-22 0,21 22 16</inkml:trace>
  <inkml:trace contextRef="#ctx0" brushRef="#br0" timeOffset="39370.92">13758 4360 0,'0'0'0,"-21"-42"0,-21-43 16,21 43-16,21 21 15,-22 0-15,1 21 16,21 21-16,-21 0 16,21 21-16,0 1 0,0-1 15,-21 0-15,21 22 0,0-1 16,0-20-16,0 20 0,-21 1 0,21-1 15,-21-20-15,-1 20 0,22-21 0,0 22 16,0-22-16,-21 1 0,21-22 16,0 21-16,0-21 0,0 0 0,0 1 15,0-44 17,-21 22-32,21-21 0</inkml:trace>
  <inkml:trace contextRef="#ctx0" brushRef="#br0" timeOffset="39979.26">13123 4720 0,'0'0'0,"-21"0"0,42 0 31,22 0-31,-1 0 16,0-21-16,1 21 0,20-21 15,-21 21-15,22-21 0,-1 21 0,22-21 16,-21-1-16,20 22 0,-20-21 0,-1 0 15,1 0-15,-1 0 0,-20 0 16,-1-1-16,0-20 0,-21 21 0,1 0 16,-1 0-16,-21-22 0,0 22 15,0 0-15,-21 21 16,-1 0-16,1 0 0,0 0 0,0 21 16,0-21-16,0 21 0,-1 22 15,1-22-15,21 21 0,-21 0 0,21 1 16,-21-22-16,0 21 0,21 1 0,0-1 15,0 0-15,-21 1 0,21-1 16,-22 0-16,22 1 0,0-22 0,0 21 16,0 0-16,-21-20 0,21-1 15,0 0-15,-21 0 0,21 0 16,-21-21 15,21-21-31,0 0 0,0-21 16,0 20-16,21 1 0,0-21 0,0 0 15,1-1-15,-1 1 0,21 0 16,0 20-16,1-20 0,-1 0 0,0 21 16,1-1-16,-1 22 0,0 0 15,1 0-15,-1 0 0,0 0 0,-20 22 16,-1-1-16,0 0 0,0 21 0,-21 1 16,0-1-16,0-21 0,0 21 15,0 1-15,0-1 0,-21-21 0,0 22 16,0-22-16,-1 0 0,22 0 0,0 0 15,-21 0-15,0-21 16,21 22-16,21-44 31,0 1-31,1 21 0,-1-21 16,0 0-16,0 0 0</inkml:trace>
  <inkml:trace contextRef="#ctx0" brushRef="#br0" timeOffset="40350.93">14817 4741 0,'0'22'0,"21"-22"15,0 0 1,0 0-16,0 0 16,0 0-16,1 0 0,20 0 0,-21-22 15,0 22-15,22-21 0,-22 0 0,21 21 16,-21-21-16,0 0 0,1 21 15,-22-21-15,0-1 0,0 1 0,0 0 16,0 0-16,-22 21 16,-20 0-16,21 0 0,0 0 15,-22 21-15,22-21 0,-21 21 0,0 22 16,20-22-16,1 21 0,0-21 16,0 22-16,0-22 0,0 21 15,21-21-15,0 0 0,0 22 0,0-22 16,0 0-16,0 0 0,21-21 15,0 21-15,0 1 0,21-22 0,-20 0 16,20 0-16,0 0 0,1 0 0,-1 0 16,21 0-16,-20-22 0,-1 1 15,0 0-15,1 0 0,-1 0 0,0 0 16,1-1-16</inkml:trace>
  <inkml:trace contextRef="#ctx0" brushRef="#br0" timeOffset="41038.89">16891 4657 0,'0'0'0,"85"0"31,-64 0-31,0-21 0,0 21 0,0-22 16,-21 1-16,21 0 15,-21 0-15,0 0 0,0 0 16,-21-1-16,0 1 0,-21 0 16,21 0-16,-1 21 0,-20 0 15,0 0-15,21 0 0,-22 0 0,1 0 16,0 21-16,-1 0 0,1 0 16,0 1-16,-22 20 0,22-21 15,-1 21-15,1-20 0,21 20 0,-21-21 16,20 21-16,22 1 0,0-22 15,0 0-15,0 0 0,0 0 0,22 1 16,-1-1-16,0-21 0,21 0 0,-21 0 16,22 0-16,-22 0 0,21 0 15,1 0-15,-1 0 0,-21-21 0,21-1 16,-20 22-16,20-21 0,-21 0 16,0 0-16,0 21 0,1-21 0,-22 0 15,0-1-15,21 1 0,-21 0 0,21 0 16,-21 0-16,0 0 0,-21 42 47,21 0-47,-21 0 15,21 21-15,0-20 0,0-1 0,0 0 16,0 0-16,0 0 0,0 0 0,0 1 16,0-1-16,21-21 0,0 21 15,0-21-15,0 0 0,22 0 0,-1 0 16,-21 0-16,21 0 0,1 0 15,-1-21-15</inkml:trace>
  <inkml:trace contextRef="#ctx0" brushRef="#br0" timeOffset="41334.91">17526 4530 0,'0'0'0,"0"-21"0,0 42 31,-21 0-31,0 21 0,21-21 15,-22 22-15,22-1 0,-21 0 16,0 22-16,0-1 0,0-20 0,21 20 16,-21 1-16,-1 20 0,22-20 15,-21-1-15,21 1 0,0-1 0,-21 1 16,0-1-16,21 1 0,-21-1 0,21 1 16,0-22-16,-21 22 0,-1-22 15,22 0-15,-21 1 0,21-1 16,0-21-16,0 0 0,0 1 0,0-44 31,0 1-31,21 0 16,1 0-16,-22 0 0,0-22 0,21 22 15,0-21-15</inkml:trace>
  <inkml:trace contextRef="#ctx0" brushRef="#br0" timeOffset="41630.99">17526 4784 0,'0'0'0,"21"-43"0,0-62 16,-21 62-16,21 22 0,1 0 16,-1 0-16,0 0 0,0-1 15,0 22-15,0-21 0,22 21 0,-22 0 16,21 0-16,1 0 0,-22 0 0,21 0 16,-21 0-16,22 21 0,-22 1 15,-21 20-15,0-21 0,0 0 0,0 22 16,-21-22-16,21 21 0,-43-21 15,22 22-15,-21-22 0,21 0 0,-22 0 16,1 0-16,0 0 0,-1-21 0,1 22 16,0-22-16,20 0 0,1 0 15,0 0-15,42 0 32,0 0-32,1-22 0,-1 1 15,0 0-15</inkml:trace>
  <inkml:trace contextRef="#ctx0" brushRef="#br0" timeOffset="41938.94">18330 4382 0,'0'0'0,"-21"21"16,0 0-1,0 21-15,21 1 0,-21-22 16,-1 42-16,22-20 0,0 20 0,-21 1 15,21-1-15,-21 22 0,21-22 16,0 22-16,0-22 0,0 1 0,0 21 16,0-22-16,0 1 0,0-1 0,0 1 15,-21-1-15,21 1 0,0-22 16,0 0-16,-21 22 0,21-22 0,-21 0 16,21-20-16,0-1 0,-22 0 0,22 0 15,0 0-15,0-42 31,0 0-31,0 0 0,22 0 16,-1-22-16,-21 22 0,21-21 0,-21-1 16</inkml:trace>
  <inkml:trace contextRef="#ctx0" brushRef="#br0" timeOffset="42266.87">18182 4741 0,'0'0'0,"0"-42"0,-21 21 0,21 0 15,-21 0-15,21-1 0,0 1 16,0 0-16,0 0 0,21 0 16,21 21-16,-21-21 0,1-1 0,20 22 15,0 0-15,1 0 16,-1 0-16,-21 0 0,21 0 0,1 22 16,-22-22-16,0 21 0,0 0 0,-21 21 15,0-21-15,0 1 0,0-1 16,0 21-16,-21-21 0,0 0 0,0 22 15,0-22-15,-22 0 0,1 0 16,21-21-16,-22 21 0,22 1 0,-21-22 16,21 0-16,-22 21 0,22-21 0,0 0 15,0 0 1,42-21 0,0-1-1,0 22-15,1-21 0,-1 0 16</inkml:trace>
  <inkml:trace contextRef="#ctx0" brushRef="#br0" timeOffset="42719.03">18838 4170 0,'0'0'16,"0"21"15,0 21-31,0-20 0,0 20 0,-21-21 15,0 21-15,0 1 0,0-1 16,21 0-16,-22 1 0,1-1 16,21 0-16,0 1 0,-21-1 0,21-21 15,0 22-15,0-22 0,0 21 0,0-21 16,0 0-16,0 1 0,0-1 16,21 0-16,0-21 0,1 0 15,-1 0-15,0 0 0,0 0 16,0 0-16,22 0 0,-22-21 0,0 0 15,0-1-15,21 1 0,-20 0 0,-1 0 16,0-21-16,0 20 0,-21-20 16,21 21-16,0 0 0,-21 0 0,22-1 15,-22 44 17,0-1-32,-22 0 0,22 0 15,-21 0-15,21 0 0,-21 1 16,21-1-16,0 0 0,0 0 0,0 0 15,0 0-15,0-42 47,21 0-47</inkml:trace>
  <inkml:trace contextRef="#ctx0" brushRef="#br0" timeOffset="42919.7">19177 4360 0,'0'0'0,"-21"0"15,-22 0 1,43 22 46,22-22-62</inkml:trace>
  <inkml:trace contextRef="#ctx0" brushRef="#br0" timeOffset="43183.97">19706 4445 0,'-85'0'16,"64"21"-16,0-21 16,0 21-16,0 1 0,0-1 0,-1 0 15,-20 0-15,21 21 16,21-20-16,-21-1 0,0 21 0,21-21 16,-22 0-16,22 1 0,0-1 0,0 0 15,0 0-15,0 0 0,22 0 16,-1-21-16,0 22 0,21-22 0,-21 0 15,22 0-15,-1 0 0,0 0 16,22 0-16,-22 0 0</inkml:trace>
  <inkml:trace contextRef="#ctx0" brushRef="#br0" timeOffset="44959.95">20362 4487 0,'0'0'0,"-21"0"0,-85-21 16,85 21-16,-21 0 16,21 21-16,-22 1 0,22-22 0,0 21 15,-21 0-15,20 21 0,1-21 16,0 1-16,0-1 0,21 0 0,0 0 16,0 21-16,0-20 0,0-1 0,0 0 15,0 0-15,21 0 16,-21 0-16,21-21 0,0 0 0,1 0 15,-1 0-15,0 0 0,0 0 0,0 0 16,0-21 0,1 0-16,-1 21 0,0-21 0,0 0 15,0 0-15,0-1 0,-21 1 0,22-21 16,-1 21-16,-21 0 0,0-1 16,21 1-16,-21 0 0,21 0 0,-21 42 46,0 0-46,-21 0 0,21 1 0,-21-1 16,21 0-16,0 0 0,0 0 0,0 0 16,0 1-16,0-1 0,0 0 15,0 0-15,0 0 0,0 0 16,21-21-16,0 22 0,0-22 0,0 0 16,22 0-16,-22 0 0,21 0 15,-21 0-15,22 0 0,-22-22 0,0 1 16,0 0-16,0 0 0,1 0 0,-1 0 15,-21-1-15,0-20 0,21 21 16,-21-21-16,21-1 0,-21 1 0,21 0 16,-21-22-16,0 22 0,21-22 15,-21 22-15,22-22 0,-1 22 0,-21 0 16,0-1-16,0 22 0,21-21 16,-21 21-16,0 0 0,0 42 31,0 21-16,0-21-15,-21 22 0,21-1 0,-21 0 16,-1 1-16,22-1 0,-21 0 0,0 1 16,21-1-16,0 0 0,0 1 15,0-22-15,0 21 0,0-21 0,0 22 16,0-22-16,0 0 0,0 21 16,0-21-16,42 1 0,-42-1 0,43 0 15,-22-21-15,0 21 0,0-21 0,0 0 16,1 0-16,-1 0 0,21 0 15,-21 0-15,0-21 0,1 0 16,-1 0-16,0 21 0,0-22 0,0-20 16,0 21-16,-21 0 0,22 0 15,-1-22-15,-21 22 0,0 0 0,21 0 16,0 0-16,-21-1 0,21 1 0,-21 0 16,0 42-1,0 0 1,0 1-16,-21-1 0,21 0 0,-21 0 15,21 0-15,0 0 0,0 1 16,-21-1-16,21 0 0,0 0 0,0 0 16,0 0-16,0 1 15,21-1-15,0-21 0,0 0 16,0 0-16,1 0 0,-1 0 16,0 0-16,0 0 0,0 0 15,22 0-15,-22-21 0,0-1 0,0 1 16,0 0-16,0 0 0,1 0 0,-1 0 15,0-1-15,0 1 0,-21 0 16,21 0-16,0 0 0,-21 0 0,22-1 16,-22 44-1,-22-1 1,1-21-16,0 21 0,0 0 0,21 0 16,0 0-16,-21 1 0,0-1 0,21 0 15,0 0-15,0 0 16,0 0-16,0 1 0,0-1 15,0 0-15,21 0 0,0-21 16,0 0-16,0 0 0,0 0 16,22 0-16,-22 0 0,0 0 0,0 0 15,0-21-15,1 0 16,-22 0-16,21-1 0,-21 1 0,0 0 16,0 0-16,0 0 0,0 0 0,0-1 15,0-20-15,0 21 0,0 0 16,-21 21-16,-1-21 0,22-1 0,-21 22 15,0-21-15,42 21 47,0-21-47,1 21 16,-1 0-16,0 0 0,0 0 16,0-21-16,0 21 0,1 0 0,-1 0 15,0 0-15,0 0 0,0 0 16,0 0-16,1 0 0,-1 0 15,0 0-15,-21 21 0,0 0 0,21 0 16,-21 1-16,0-1 0,0 0 16,21 0-16,-21 0 0,0 0 0,0 1 15,0-1-15,0 0 0,0 0 16,0 0-16,0 0 16,0 1-16,0-1 0,0 0 15,0-42 32,0 0-47,-21 21 16,21-22-16,0 1 0,0 0 0,0 0 15,0 0-15,0 0 0,0-22 16,21 22-16,0 0 0,-21-21 16,22 20-16,20-20 0,-21 21 15,0-21-15,22 20 0,-22 1 16,21 0-16,0 0 0,-20 0 0,20 0 15,-21 21-15,21 0 0,-20 0 0,-1 0 16,-21 21-16,0 0 0,0 0 16,0 0-16,0 0 0,0 22 0,0-1 15,0-21-15,0 22 0,0-1 16,-21 0-16,21-21 0,0 22 0,0-1 16,-22-21-16,22 22 0,-21-22 0,21 0 15,0 0-15,0 0 0,0 0 16,0 1-16,-21-22 0,0 0 15,0 0 1,21-22 0,-21 22-16,21-21 0,0 0 0,0 0 15,-22 0-15</inkml:trace>
  <inkml:trace contextRef="#ctx0" brushRef="#br0" timeOffset="45192.16">21929 4106 0,'0'0'0,"-22"0"0,1 0 0,21-21 16,-21 21-16,0 0 78,-21 0-62</inkml:trace>
  <inkml:trace contextRef="#ctx0" brushRef="#br0" timeOffset="45419.73">20680 4318 0,'0'0'0,"0"42"16,21-42-16,0 0 15,21 0-15,-20 0 0,20 0 0,0 0 16,-21 0-16,22 0 0,-1 0 0,0 0 16,1 0-16,-22 0 0,21 0 15,-21 0-15,1 0 0,-1 0 0,0 0 16,0 0-16</inkml:trace>
  <inkml:trace contextRef="#ctx0" brushRef="#br0" timeOffset="49267.88">995 6625 0,'0'-21'0,"0"0"31,-21 21-31,-1 0 16,22-21-16,0 0 0,0-1 15,0 1-15,0 0 16,0 0-16,0 0 0,0 0 16,0-1-16,22 22 0,-1-21 15,0 0-15,0 21 16,0-21-16,0 21 0,1 0 0,-1 0 16,0 0-16,0 0 0,0 0 15,0 21-15,1 0 0,20 0 0,-21 22 16,0-1-16,0 0 0,1 1 15,-22 20-15,0-20 0,0 20 16,0 1-16,0-22 0,0 0 16,-22 22-16,1-22 0,-21 0 15,0 22-15,-1-22 0,1-21 0,0 22 16,-1-1-16,22-21 0,-21 0 16,-1 1-16,22-1 0,-21-21 0,21 0 15,0 0-15,-1 0 0,1 0 16,0-21-16,0-1 0,21-20 0,0 21 15,-21 0-15,21-22 0,0 22 16,0-21-16,0 21 0,0-22 16,0 22-16,0-21 0,0 21 0,0-22 15,0 22-15,21 0 16,-21 0-16,21 0 0,0 0 0,0 21 16,1 0-16,20 21 15,-21 0-15,0 0 0,0 0 0,1 0 16,-1 22-16,21-22 0,-21 21 15,0-21-15,1 22 0,-1-22 16,0 21-16,0-21 0,0 1 0,0 20 16,22-21-16,-22 0 0,-21 0 15,21 1-15,0-22 0,-21 21 0,21-21 16,1 0 15,-1-21-31,-21-1 16</inkml:trace>
  <inkml:trace contextRef="#ctx0" brushRef="#br0" timeOffset="49583.87">1947 6922 0,'0'0'0,"0"21"15,0 0-15,0 0 16,21-21-1,1 0-15,-1 0 16,0-21 0,0 0-16,-21 0 15,0-1-15,0 1 16,0 0-16,-21 21 16,0 0-16,0 0 15,-1 0 1,1 0-16,21 21 0,0 0 15,0 1-15,0-1 16,21-21 15</inkml:trace>
  <inkml:trace contextRef="#ctx0" brushRef="#br0" timeOffset="57463.22">2730 6435 0,'0'0'0,"0"-21"16,0-1-16,0 1 0,22 0 0,-22 0 0,0 0 15,0 0-15,0-1 0,0 1 16,0 0-16,0 0 0,0 0 0,0 0 16,0-1-16,0 44 46,0 20-46,-22 0 0,22 1 16,-21-1-16,21 21 0,0 1 16,-21-1-16,0 1 0,21-22 0,-21 22 15,0-1-15,-1-20 16,1 20-16,21-21 0,0 1 0,-21-22 16,21 21-16,-21 1 0,21-22 15,0 0-15,0 0 0,0 0 0,0 0 16,-21-21-16,21 22 15,-21-22-15,21-22 16,0 1-16,0 0 16,0 0-16,0 0 0,0-22 15,0 22-15,0 0 0,0-21 16,0-1-16,21 22 0,0-21 0,0 0 16,0-1-16,22 22 15,-22-21-15,21 21 0,0-22 0,-20 43 16,20-21-16,0 21 0,-21 0 15,22 0-15,-22 0 0,0 0 0,0 21 16,0-21-16,-21 21 0,22 1 16,-22 20-16,0-21 0,0 0 0,0 0 15,-22 1-15,1-1 0,0 0 16,0-21-16,0 21 0,-22 0 0,22-21 16,0 0-16,0 0 0,0 0 15,-22 0-15,22 0 0,0 0 0,0 0 16,0-21-16,0 21 15,21 21 17,0 0-32,0 1 15,0 20-15,0-21 0,0 0 16,21 0-16,-21 1 0,21-1 0,0 0 16,0 0-16,0 0 0,1 0 15,-1-21-15,21 0 0,-21 22 0,22-22 16,-1 0-16,0 0 0,1 0 0,-1-22 15,21 1-15,-20 0 0,20 21 16,-20-21-16,20 0 0,-21 0 0,22-1 16,-22 1-16,1-21 0,-22 21 15,21 0-15,-21-1 0,0 1 16,-21-21-16,0 21 0,0 0 16,0-1-16,0 1 0,0 0 0,-21 21 15,0 0 1,0 0-16,0 21 0,0 0 0,21 1 15,-22-1-15,1 0 0,0 21 0,0-21 16,21 22-16,-21-22 0,21 0 16,-21 21-16,21-20 0,-22-1 0,22 0 15,0 0-15,0 0 0,0 0 16,0 1-16,0-44 47,22 1-47,-22 0 0,21 21 15,0-21-15,0-21 0,0 20 0,0 1 16,1 0-16,-1-21 0,0 21 16,0-22-16,0 22 0,22 0 0,-22-21 15,0 20-15,0 1 0,0 21 0,0 0 16,1 0-16,-1 0 0,0 0 16,-21 21-16,0 22 0,0-22 15,0 0-15,0 21 0,0-20 16,0-1-16,0 21 0,0-21 0,0 22 15,0-22-15,0 0 0,21 21 16,0-21-16,0 1 0,1-1 16,-1-21-16,0 0 0,21 21 0,-21-21 15,1 0-15,20 0 0,0-21 16,-21 0-16,22 21 0,-22-22 0,21 1 16,1 0-16,-22 0 0,21-21 15,-21 20-15,0 1 0,1 0 0,-1-21 16,0 21-16,0-22 0,-21 22 0,21-21 15,-21 21-15,0-1 0,0 1 16,0 0-16,0 0 0,0 42 31,-21 0-31,0 0 0,0 1 16,0 20-16,21-21 0,-22 21 0,22-20 16,-21 20-16,21-21 0,0 21 15,0-20-15,0 20 0,0-21 0,0 0 16,0 0-16,0 22 0,43-22 15,-22-21-15,0 21 0,21-21 0,-21 0 16,22 0-16,-1 0 0,0 0 0,1 0 16,-1-21-16,0 0 0,1 0 15,-1-1-15,-21 1 0,22 0 0,-22 0 16,0 0-16,0-22 0,-21 22 16,0-21-16,0 21 0,0-22 15,0 1-15,0 21 0,-21-21 0,0-1 16,0 1-16,-1 0 0,1-1 15,-21 22-15,21-21 0,-22 42 0,1-21 16,0 21-16,21 0 0,-22 0 16,1 21-16,0 0 0,-1 0 0,1 21 15,0 1-15,20-1 0,-20 0 16,21 1-16,21-1 0,0 0 16,0-20-16,0 20 0,0 0 0,0-21 0,42 1 15,-21-1-15,1 0 0,20 0 16,0 0-16,1 0 0,-1-21 0,21 0 15,1 0-15,-22 0 16,22 0-16,-1 0 0,-20 0 0,20-21 16,1 0-16,-22 0 0,0 0 0,1 0 15,-1-1-15,0 1 0,1 0 16,-22-21-16,21 21 0,-21-22 0,0 22 16,1-21-16,-22 21 0,0-1 15,0 1-15,0 0 0,0 0 0,0 42 31,-22 0-31,1 0 0,0 1 16,21-1-16,-21 21 0,21-21 0,-21 0 16,21 22-16,0-22 0,0 0 15,0 0-15,0 0 0,0 1 16,0-1-16,0 0 0,21 0 16,21-21-16,-21 0 0,1 0 15,-1 0-15,21 0 0,-21 0 0,22 0 16,-22-21-16,21 0 0,-21 21 0,22-21 15,-22-1-15,0 1 0,21 0 16,-21-21-16,1 21 0,-1-1 0,0-20 16,0 21-16,0 0 0,0-22 15,-21 22-15,0 0 0,22 0 0,-22 42 47,-22 21-47,1-20 0,21-1 0,0 0 16,0 21-16,-21-21 0,21 1 0,0-1 15,0 0-15,0 0 0,0 0 16,0 0-16,21 1 0,0-1 16,1-21-16,-1 0 0,0 0 15,21 0-15,-21 0 0,1 0 0,-1 0 16,21 0-16,-21-21 0,0-1 0,22 22 16,-22-21-16,0 0 0,0 0 15,0 0-15,1 0 0,-22-22 0,21 22 16,-21-21-16,21 21 0,-21-1 0,0-20 15,0 21-15,0 0 16,0 0-16,-21 42 31,0 0-31,21 0 0,0 21 16,-22-20-16,22-1 0,-21 0 0,21 0 16,-21 21-16,21-20 0,0-1 15,0 0-15,0 0 0,0 0 0,0 0 16,21 1-16,0-22 0,1 0 15,-1 21-15,0-21 0,0 0 16,21 0-16,-20 0 0,20 0 0,0-21 16,-21-1-16,22 22 0,-1-21 15,0 0-15,1 0 0,-22 0 16,21-22-16,1 22 0,-22-21 0,0 0 16,0-1-16,0 1 0,0-22 15,1 22-15,-1-21 0,-21 20 0,0-20 16,0 20-16,0-20 0,0 42 0,0-22 15,0 1-15,0 21 0,0 0 16,-21 21-16,-1 0 16,22 21-16,-21 0 0,0 0 15,0 22-15,0-1 0,0 0 0,-1 22 16,1-22-16,21 22 0,0-22 0,-21 0 16,21 1-16,0-1 15,0 0-15,0 1 0,0-22 0,0 21 16,0-21-16,0 0 0,21 1 0,0-1 15,1 0-15,-1 0 0,21 0 16,0-21-16,1 0 0,-1 21 0,0-21 16,1 0-16,-1 0 0,0 0 0,22 0 15,-22-21-15,1 21 0,-1-21 16,0 0-16,-21 0 0,22 0 0,-22-1 16,0 1-16,0 0 0,-21 0 15,0 0-15,0-22 0,0 22 0,0 0 16,0 0-16,0 0 0,-21 0 15,0-1-15,0 22 0,0 0 16,-1 0-16,1 22 0,0-1 0,21 0 16,-21 0-16,0 0 0,21 0 15,-21 22-15,21-22 0,0 0 0,1121-84 125,-1121 63-125,-42-424 297</inkml:trace>
  <inkml:trace contextRef="#ctx0" brushRef="#br0" timeOffset="59135.88">8530 6625 0,'21'0'16,"-21"-21"0,0 0-1,0 0 1,0 0-16,-21 21 0,0-22 15,0 22-15,21-21 0,-21 21 0,-1 0 16,1-21-16,0 21 16,0 0-16,0 0 0,0 0 15,-1 0-15,1 0 0,0 0 0,0 21 16,0-21-16,0 21 0,-1 1 16,1-1-16,0 0 0,0 0 0,0 21 15,21-20-15,0-1 0,0 21 0,-21-21 16,21 0-16,0 22 0,0-22 15,0 0-15,0 0 0,21 0 0,0-21 16,0 22-16,0-1 0,0-21 0,1 0 16,-1 0-16,21 0 0,-21 0 15,0 0-15,22 0 0,-22-21 16,21 21-16,-21-22 0,1 1 0,20 0 16,-21 0-16,0 0 0,0 0 15,1-1-15,-22-20 0,21 21 0,-21-21 16,0-1-16,0 1 0,0 0 0,0-1 15,0 1-15,0 0 0,0-1 16,0 1-16,0 0 0,0-22 0,0 22 16,0-1-16,0 22 0,0-21 15,0 0-15,0 20 0,0 1 0,0 0 16,0 0-16,0 42 31,0 0-31,0 0 0,0 1 16,0 20-16,0-21 0,0 21 0,0 1 15,0-1-15,0 0 0,0 1 16,0 20-16,21-20 0,-21-1 0,21 21 16,-21-20-16,0-1 0,0 0 0,21-20 15,0 20-15,1 0 0,-22-21 16,21 1-16,0 20 0,0-21 0,0 0 16,0 0-16,22-21 0,-22 22 0,21-22 15,1 0-15,-22 0 0,21 0 16,0 0-16,1 0 0,-1 0 0,-21-22 15,22 22-15,-1-21 0,-21 0 16,21 0-16,-20 0 0,-1 0 16,0-1-16,0 1 0,0-21 0,-21 21 15,21-22-15,-21 1 0,0 21 0,0-21 16,0 20-16,0-20 0,0 21 16,0 0-16,-21 21 0,0 0 15,0 21-15,21 0 0,-21 0 16,21 0-16,-21 22 0,-1-22 15,22 21-15,0-21 0,0 1 0,0 20 16,0-21-16,0 0 0,0 0 0,0 1 16,0-1-16,0 0 0,22 0 0,-1-21 15,0 21-15,0-21 16,0 0-16,0 0 0,1 0 16,-1 0-16,0-21 15,0 0-15</inkml:trace>
  <inkml:trace contextRef="#ctx0" brushRef="#br0" timeOffset="60191.78">11282 6837 0,'0'0'0,"0"-21"32,21 0-32,-21-1 0,21 1 0,0 0 15,-21 0-15,21 0 0,1-22 16,-1 22-16,0-21 0,-21 0 0,21-1 15,0 1-15,-21 21 0,0-22 16,0 1-16,21 21 0,-21 0 16,0 0-16,0-1 0,0 44 31,0-1-31,0 0 0,0 0 16,-21 21-16,21 1 0,0-1 0,0 0 15,-21 1-15,21-22 0,0 21 0,0 1 16,0-22-16,0 0 0,0 21 15,0-21-15,21 1 0,0-22 0,1 21 16,-1-21-16,0 0 0,0 0 16,21 0-16,-20 0 0,-1 0 15,0 0-15,0 0 0,0-21 0,-21-1 16,0 1-16,21 0 0,-21 0 16,0-21-16,0 20 15,-21 1-15,0 0 0,0 0 0,0 0 16,0 0-16,-1-1 0,1 1 0,0 0 15,0 0 1,21 0 0,21 21-16,0 0 0,22-21 15,-22 21-15,21 0 0,170-64 16,-170 43 0,22 0-16,-22 21 0,21-21 15,-20-1-15,-1 22 0,0-21 0,-20 21 16,-1 0-16,0 0 0,0 0 0,-21 21 31,-21 1-15,0-1-16,0 0 0,21 21 15,0-21-15,-22 22 0,1-22 16,21 21-16,-21 1 0,21-1 0,0 0 16,0 22-16,0-22 0,0 22 0,-21-22 15,21 21-15,0-20 0,-21 20 16,21 1-16,0-1 0,0 1 0,0 20 15,0-20-15,-21 21 0,21-22 16,-22 22-16,22-22 0,0 22 0,0 0 16,-21-22-16,21 22 0,-21-22 15,21 22-15,0-22 0,0 1 0,0-1 16,0 1-16,0-22 0,21 1 0,0-1 16,1 0-16,-1-21 0,0 1 0,-21-1 15,0 0-15,0-42 16,-21 0-1,0-1-15,-1-20 0,1 21 16,0-21-16,-21-1 0,21 1 0,-22-22 16,22 1-16,0-1 0,0 1 15,0-22-15,-1 22 0,22-1 16,0-20-16,0 20 0,0-21 0,0 22 16,22-1-16,-1-20 0,0 20 15,0 1-15,21-1 0,1 22 0,-22-22 16,21 22-16,1 0 0,20-22 0,-21 22 15,1 0-15,-1-1 0,22 1 16,-22 0-16,21-1 0,1 1 0,-1 0 16</inkml:trace>
  <inkml:trace contextRef="#ctx0" brushRef="#br0" timeOffset="60723.41">14224 6181 0,'0'0'16,"-21"0"-16,-22-21 16,22 21-1,21 21-15,-21 0 0,21 0 16,0 21-16,0 1 0,0-1 0,0 0 15,0 22-15,0-22 16,-21 22-16,21-22 0,0 22 0,0-22 16,0 0-16,-21 1 0,21-22 0,-21 21 15,21-21-15,-22 0 0,22 1 16,0-1-16,-21-21 16,21-21-1,0-1-15,0 1 16,0 0-16,0 0 0,0-21 0,21 20 15,1-20-15,-1 0 0,0-22 0,21 22 16,-21-22-16,22 22 0,-1 0 16,-21-1-16,22 22 0,-1-21 0,-21 21 15,21 21-15,-20 0 0,-1 0 16,0 0-16,0 0 0,0 21 16,-21 21-16,0-21 0,21 22 0,-21-1 15,0 0-15,0 1 0,0-1 0,0 0 16,0-20-16,0 20 0,0-21 15,0 21-15,0-20 0,0-1 0,0 0 16,0 0-16,22-21 16,-1 0-16,0 0 15,0-21-15,0 0 16</inkml:trace>
  <inkml:trace contextRef="#ctx0" brushRef="#br0" timeOffset="60963.61">14965 6181 0,'0'0'16,"0"-21"-16,0-43 16,-21 64-16,21 21 15,-22-21-15,1 21 0,21 22 0,-21-22 16,21 21-16,-21 1 0,21-1 0,0 21 16,-21-20-16,0-1 0,21 22 15,-22-22-15,22 0 0,0 1 0,0-22 16,0 21-16,0-21 0,0 0 0,0 1 15,0-1-15,22 0 0,-1-21 16,0 0-16,0 0 0,0 0 16,0 0-16,1 0 0,-1-21 0,0 21 15,0-21-15</inkml:trace>
  <inkml:trace contextRef="#ctx0" brushRef="#br0" timeOffset="61222.91">15325 6096 0,'0'0'0,"0"-42"0,0 21 0,0-1 0,0 1 16,0 0-16,0 42 31,-22 0-31,1 1 0,0 20 0,21 0 16,-21-21-16,0 22 0,21-1 16,-21 22-16,-1-22 0,22 21 0,0-20 15,0-1-15,0 22 0,-21-22 16,21 0-16,0-21 0,0 22 0,0-22 15,21 0-15,1 0 0,-22 0 0,42 1 16,-21-22-16,0 0 0,22 0 16,-22 0-16,21 0 0,-21 0 0,0 0 15,22-22-15,-22 22 0,0-21 0,21 0 16</inkml:trace>
  <inkml:trace contextRef="#ctx0" brushRef="#br0" timeOffset="61486.91">15769 6371 0,'-42'106'32,"84"-212"-32,-84 233 0,21-84 0,21-1 15,0 21-15,0-20 0,-22-1 16,22 22-16,0-22 0,0 0 0,0 22 16,0-1-16,0-20 0,0 20 0,0 1 15,-21-1-15,21 1 0,-21-22 16,21 21-16,-21-20 0,0-1 0,0 22 15,21-43-15,-22 21 0,1 0 16,21-20-16,0-1 0,0 0 0,0 0 16,0 0-16,0-42 15,0 0 1,0 0-16,21 0 0,1-1 0,-22-20 16</inkml:trace>
  <inkml:trace contextRef="#ctx0" brushRef="#br0" timeOffset="61742.91">15748 6731 0,'0'0'0,"21"-212"16,-21 191-16,0-21 0,0 21 15,0 0-15,21 21 0,-21-22 16,21 22-16,1 0 0,-1 0 16,0 0-16,0 0 0,0 0 0,0 22 15,1-22-15,-1 21 0,0 0 0,0 21 16,0-21-16,-21 1 0,0 20 15,0-21-15,0 21 0,0-20 0,0-1 16,-42 0-16,21 0 0,0 0 16,-1 0-16,-20-21 0,21 0 0,-21 22 15,20-22-15,1 0 0,-21 0 0,21 0 16,0 0-16,-22-22 0,22 1 0,-21 0 16</inkml:trace>
  <inkml:trace contextRef="#ctx0" brushRef="#br0" timeOffset="61951.91">14711 6223 0,'63'0'32,"-42"0"-32,22 0 0,-1 0 15,22 0-15,-22 0 0,21 0 0,1-21 16,-1 21-16,1 0 0,-1 0 15,1 0-15,-22 0 0,1 0 16,-1 0-16,-21 0 0,21 0 0,-20 0 16,-22-21-16</inkml:trace>
  <inkml:trace contextRef="#ctx0" brushRef="#br0" timeOffset="62502.87">17208 6477 0,'0'0'0,"0"-21"0,-63-64 31,42 64-31,21 0 16,0 0-16,0 0 0,0-1 0,0 1 15,0 0-15,21 21 0,0-21 16,0 0-16,22 21 0,-22 0 0,21 0 16,0 0-16,1 0 0,-1 21 0,0-21 15,1 42-15,-1-21 0,-21 22 16,0-1-16,22 0 0,-43 1 15,21-1-15,-21 0 0,0 1 0,0-1 16,0-21-16,0 22 0,-21-1 16,21-21-16,-21 0 0,-1 0 0,1-21 15,0 22-15,0-22 0,0 0 0,0 0 16,-1-22-16,1 1 16,21 0-16,0 0 0,0 0 0,0 0 15,0-22-15,0 22 0,0-21 0,21-1 16,1 1-16,-1 0 0,0-1 15,0 1-15,0 0 0,0-1 16,22 22-16,-22 0 0,0 0 0,0 21 16,0 0-16,1 0 0,-1 0 15,0 0-15,-21 21 16,21-21-16,-21 21 0,0 0 16,0 1-16,0 20 0,0-21 15</inkml:trace>
  <inkml:trace contextRef="#ctx0" brushRef="#br0" timeOffset="62811.62">17907 6625 0,'0'0'0,"21"21"0,0 1 0,22-22 0,-22 0 16,0 0-16,21 0 0,1 0 0,-22 0 15,21 0-15,0 0 16,-20 0-16,20-22 0,-21 1 0,0 0 16,22 0-16,-22 0 0,-21-22 0,21 22 15,-21 0-15,0-21 0,0 21 16,0-22-16,0 22 0,0 0 0,0 0 15,-21 21-15,0 0 0,-1 0 0,1 0 16,-21 0-16,21 21 0,-22 0 16,22 0-16,-21 22 0,21-22 0,0 21 15,-1 0-15,1-20 0,0 20 0,21-21 16,0 21-16,0-20 0,0-1 16,0 0-16,21 0 0,0 0 15,22 0-15,-22-21 0,21 22 0,1-22 16,-1 0-16,21 0 0,1 0 15,-1 0-15,1 0 0,-1 0 0,1 0 16,-1-22-16,1 22 0,-22-21 0</inkml:trace>
  <inkml:trace contextRef="#ctx0" brushRef="#br0" timeOffset="63710.89">19304 6265 0,'0'0'0,"0"-42"15,-64-43 1,43 85-16,-21 0 0,0 0 15,20 22-15,-20-1 0,0 0 16,21 0-16,-22 21 0,1-20 16,21 20-16,-22 0 0,22 1 0,0-1 15,0 0-15,21-21 0,-21 22 16,21-1-16,0-21 0,0 0 0,21 1 16,0-1-16,0 0 0,0 0 0,1-21 15,-1 0-15,21 0 0,-21 0 16,0 0-16,22 0 0,-22-21 0,0 0 15,21 0-15,-20 21 0,-1-43 0,0 22 16,0 0-16,0-21 0,-21 20 16,0-20-16,21 0 0,-21 21 0,22-1 15,-22 1-15,0 0 0,0 42 32,0 22-32,-22-22 0,1 21 15,21 0-15,-21 1 0,0 20 0,0-20 16,0-1-16,21 0 0,-22 1 0,1 20 15,0-21-15,0 1 0,21-1 16,0 22-16,0-22 0,-21 21 0,21-20 16,0 20-16,0 1 0,0-22 0,0 22 15,0-22-15,0 0 0,0 1 16,0-1-16,0 0 0,0-21 0,0 22 16,0-22-16,0 0 0,21-21 31,0 0-31,0-21 15,-21 0-15,21 0 0,1-22 0,-1 22 16,0-21-16,0-22 0,21 22 0,-20-22 16,-1 1-16,21-1 0,-21-20 15,22 20-15,-22-20 0,21-1 0,-21 0 16,22 1-16,-22-1 0,21 0 0,-21 22 16,0-22-16,1 43 0,-22-1 15,0 1-15,21 0 0,-21 21 0,0-1 16,0 44-1,0-1 1,0 0-16,-21 21 0,21-21 0,0 22 16,-22-1-16,22 0 0,-21 1 0,21-1 15,0 0-15,0-20 0,0-1 16,0 0-16,0 0 0,21 0 0,1 0 16,-1-21-16,0 0 0,0 0 0,0 0 15,0 0-15,22 0 0,-22 0 16,0-21-16,0 0 0,0 0 0,1-21 15,-1 20-15,-21 1 0,21-21 0,0 0 16,-21-1-16,0 1 0,21 0 16,0 20-16,-21-20 0,22 21 0,-22 0 15,0 0-15,0 42 32,0 0-32,-22 0 0,1 21 0,21-20 15,-21 20-15,21-21 0,0 21 0,-21-20 16,21 20-16,0-21 0,0 0 15,0 0-15,0 1 0,0-1 0,0 0 16,21-21-16,0 0 16,0 0-16,1 0 15,-1 0-15</inkml:trace>
  <inkml:trace contextRef="#ctx0" brushRef="#br0" timeOffset="64331.5">20383 6456 0,'0'0'0,"0"-21"0,0 0 16,0-1-1,0 1-15,22 21 0,-1-21 16,0 0-16,0 0 0,0 0 16,0-1-16,-21 1 0,0 0 15,0 0-15,0 0 16,-21 21-1,0 0-15,0 21 0,0-21 16,0 21-16,-22 0 0,22 22 0,0-22 16,-21 0-16,20 21 0,1 1 0,0-22 15,0 21-15,21-21 0,-21 22 16,21-22-16,0 0 0,0 0 0,0 0 16,21 0-16,0 1 0,0-1 0,0-21 15,1 0-15,20 0 0,0 0 16,1 0-16,-1 0 0,21 0 0,-20 0 15,20-21-15,1 21 0,-22-22 0,22 1 16,-22 0-16,0-21 0,1 21 16,-1-22-16,-21 22 0,0-21 0,0-1 15,1 1-15,-22 21 0,0-21 16,0 20-16,0 1 16,0 0-16,-22 21 0,1 0 0,0 0 15,0 21-15,0-21 0,21 21 16,-21 1-16,21-1 0,0 0 15,0 21-15,0-21 0,0 1 0,0-1 16,21 0-16,0 0 0,0 0 0,0 0 16,0 1-16,1-1 0,-1 0 15,0 0-15,21-21 0,-42 21 0,21-21 16,-21 21-16,0 1 16,-21-22-1,0 0-15,0 0 0,0 0 16,0 0-16,-22 0 0,22 0 0,0 0 15,0 0-15,0 0 0,-1 0 0,1 0 16,21-22-16,0 1 16,0 0-16,0 0 0,0 0 0,21 0 15</inkml:trace>
  <inkml:trace contextRef="#ctx0" brushRef="#br0" timeOffset="64603.43">21971 5736 0,'-21'0'16,"0"0"-16,-1 21 0,1 1 15,0-1-15,0 0 0,-21 21 0,20 1 16,1-1-16,-21 0 0,21 1 16,-22-1-16,22 0 0,0 1 0,0-1 15,0 0-15,0 1 0,21-1 0,0 0 16,0 1-16,0-22 0,0 21 15,0-21-15,0 0 0,21 1 0,0-22 16,0 21-16,0-21 0,0 0 0,22 0 16,-22 0-16,0 0 0,21-21 15,-20 21-15,-1-22 0,0 1 16,-21 0-16,0 0 0</inkml:trace>
  <inkml:trace contextRef="#ctx0" brushRef="#br0" timeOffset="64778.87">21526 6054 0,'0'0'16,"-42"0"-16,-21 0 16,84 0-1,0 0 1,21 0-16,1-21 0,-1 21 16,21-22-16,1 1 0,-1 0 15,1 21-15,21-21 0,-1 0 0,1 0 16,0-1-16,-1 1 0</inkml:trace>
  <inkml:trace contextRef="#ctx0" brushRef="#br0" timeOffset="65479.28">23791 5884 0,'0'-21'16,"0"0"-16,0 0 16,0 0-16,0 0 0,0-22 0,0 22 15,0 0-15,-21 0 0,0-22 16,0 43-16,0-21 0,-22 21 0,22 0 15,-21 0-15,-1 0 0,22 0 0,-21 21 16,0-21-16,20 43 0,-20-22 16,21 0-16,-21 0 0,20 22 0,1-22 15,21 0-15,0 0 0,0 0 16,0 0-16,0 1 0,0-1 16,21 0-16,22-21 0,-22 21 0,21-21 15,-21 0-15,22 21 0,-1-21 16,0 0-16,22 0 0,-22 0 0,-21 0 15,22 0-15,-22 0 0,0 21 0,-21 1 16,0-1 0,-21-21-16,0 21 0,0 0 0,-22-21 15,1 21-15,0 0 0,-1 1 0,1-1 16,0 0-16,-1-21 0,1 21 16,21 0-16,-22 0 0,22-21 15,0 22-15,21-1 16,21-21-1,0 0-15,1 0 16,-1 0-16,21 0 0,-21-21 0,22 21 16,-1-22-16,0 22 0,1-21 15,-22 21-15,21 0 0,0 0 0,-20 0 16,-1 0-16,21 0 0,-21 0 0,-21 21 16,0 1-16,0 20 0,0-21 15,0 21-15,0 1 0,-21-1 0,0 0 16,-21 22-16,20-22 0,-20 1 0,0-1 15,-1 0-15,1 1 16,0-22-16,21 21 0,-1-21 0,-20 0 16,42 1-16,0-1 0,21-42 31</inkml:trace>
  <inkml:trace contextRef="#ctx0" brushRef="#br0" timeOffset="66023.3">25336 5334 0,'0'0'0,"0"-21"0,22 0 15,-22 0-15,0-1 0,0 1 16,0 42-1,0 1-15,0 20 0,0-21 16,-22 21-16,1 1 0,0-1 16,21 22-16,-21-22 0,0 21 0,21-20 15,-21 20-15,21-20 0,-22 20 0,22-21 16,-21 1-16,21-1 0,0 0 16,0-20-16,0 20 0,0-21 15,0 0-15,0 0 0,-21 1 0,0-22 31,21-22-15,0 1-16,0 0 0,0 0 16,0 0-16,0-22 0,0 1 15,21 0-15,0-1 0,0 1 0,1 0 16,-1-22-16,21 22 0,0 0 0,-20-1 16,20 22-16,-21 0 0,21 0 15,-20 21-15,20 0 0,-21 0 0,0 21 16,0 21-16,1 1 0,-22-1 15,0 0-15,0 1 0,0-1 0,0 21 16,0-20-16,-22-1 0,1-21 16,0 22-16,0-1 0,0-21 0,0 0 15,-1 0-15,22 1 0,-21-1 16,0-21-16,21 21 0,21-42 31,0 0-15,1-1-16</inkml:trace>
  <inkml:trace contextRef="#ctx0" brushRef="#br0" timeOffset="66270.91">26056 5398 0,'0'0'0,"0"-43"16,0 64-1,-21 1-15,0 20 0,0 0 16,-1 1-16,1-1 0,0 0 15,21 22-15,-21-22 0,0 0 0,0 22 16,-1-22-16,22 1 0,0-1 16,0-21-16,0 21 0,0 1 0,0-22 15,0 0-15,0 0 0,0 0 0,0 1 16,22-22-16,-22 21 16,21-21-16,0 0 0,0 0 15,0-21-15,0-1 0,-21 1 16,22 0-16</inkml:trace>
  <inkml:trace contextRef="#ctx0" brushRef="#br0" timeOffset="66510.91">26501 5271 0,'0'0'0,"21"-22"0,-21 1 16,-21 42-16,-1 1 15,1-1-15,0 0 0,0 21 16,0-21-16,0 22 0,-1 20 0,1-20 15,0 20-15,0-21 0,0 22 16,0-22-16,-1 22 0,1-22 16,21 0-16,-21 1 0,21-1 0,0-21 15,0 22-15,0-22 0,0 0 0,21 0 16,0-21-16,1 21 0,-1-21 16,0 0-16,0 0 0,0 0 0,22 0 15,-22-21-15,21 21 0</inkml:trace>
  <inkml:trace contextRef="#ctx0" brushRef="#br0" timeOffset="66792">26903 5652 0,'0'0'0,"-43"42"16,43-21 0,-21 0-16,0 22 0,0-1 15,0 0-15,0 1 0,21-1 0,-22 21 16,22-20-16,0 20 0,0-20 0,0 20 15,0 1-15,0-1 0,0 1 16,0-22-16,0 21 0,-21 1 0,0-1 16,0 1-16,0-1 0,0-20 0,-1 20 15,1 1-15,0-1 0,-21-20 16,21 20-16,-1-21 0,1 1 0,21-22 16,0 0-16,-21 0 0,21 0 15,0-42 1,21 0-16,0 0 15,-21-21-15,22 20 0</inkml:trace>
  <inkml:trace contextRef="#ctx0" brushRef="#br0" timeOffset="67035.88">26818 6202 0,'0'0'0,"21"-85"0,43-126 16,-43 147-16,0 22 15,-21-1-15,21 1 0,0 21 0,1 0 16,-1 0-16,0 21 0,0 0 0,21 0 15,-20 0-15,-1 21 16,0 0-16,0 21 0,-21-21 0,0 22 16,0-1-16,0 0 0,0 1 0,0-1 15,0-21-15,0 22 0,-21-1 16,0-21-16,0 21 0,-22-20 0,22-1 16,0 0-16,0 0 0,-22-21 0,22 0 15,-21 0-15,21 0 0,0 0 16,-1 0-16,-20 0 0,21-21 0,0 21 15</inkml:trace>
  <inkml:trace contextRef="#ctx0" brushRef="#br0" timeOffset="67255.87">25823 5525 0,'0'0'15,"0"21"1,21-21-16,1 0 16,20 0-16,0 0 0,1 0 0,-1-21 15,21 21-15,-20 0 0,20 0 16,-20-22-16,20 22 0,-21 0 0,22 0 16,-22-21-16,1 0 0,-1 21 15,0 0-15</inkml:trace>
  <inkml:trace contextRef="#ctx0" brushRef="#br0" timeOffset="67730.89">27940 5652 0,'0'0'0,"-21"-22"0,-64 1 16,64 0-16,0 0 16,-22 0-16,22 0 0,21-1 0,0 1 15,0 0-15,0 0 0,21 21 16,1-21-16,20 21 16,0 0-16,1 0 0,-1 0 0,21 21 15,-20 0-15,-1 0 0,0 22 16,1-1-16,-1 0 0,-21 1 0,0-1 15,1 0-15,-1 1 0,-21-1 0,0 0 16,0-21-16,0 22 0,0-22 16,-21 0-16,-1 0 0,1 0 0,0-21 15,0 0-15,0 0 16,0 0-16,21-21 16,0 0-16,0 0 15,0 0-15,0 0 0,21-22 16,0 22-16,-21 0 0,21-21 0,0-1 15,0 22-15,1-21 0,-1-1 0,0 1 16,0 21-16,0 0 0,0 0 16,-21-1-16,22 1 0,-1 21 0,0 0 15,-21-21-15,21 21 16,0 0-16</inkml:trace>
  <inkml:trace contextRef="#ctx0" brushRef="#br0" timeOffset="68291.87">28511 5906 0,'0'0'0,"22"21"16,-1-21-16,0 0 15,0 0-15,-21-21 0,21 21 16,0-22-16,1 1 0,-1 0 16,0 0-16,21 0 0,-21 0 0,1-1 15,-1-20-15,0 0 0,-21 21 16,0-22-16,21 22 0,-21 0 0,0 0 15,0 0-15,0-1 0,-21 22 16,0 0-16,0 0 0,-1 0 16,1 22-16,0-1 0,-21 0 0,21 21 15,-1-21-15,1 22 0,0-22 16,0 21-16,21 1 0,-21-22 0,21 0 16,0 0-16,0 21 0,0-20 0,21-1 15,0 0-15,0-21 16,0 0-16,22 0 0,-22 0 0,21 0 15,1 0-15,-1 0 0,21-21 16,-20 21-16,-1-21 0,22-1 0,-22 1 16,0 0-16,1-21 0,-22 21 0,21-22 15,-21 1-15,0 0 16,1 20-16,-22-20 0,0 21 0,0 0 16,0 0-16,0-1 0,-22 22 15,22 22 1,-21-22-16,21 21 0,0 0 0,0 21 15,0-21-15,0 1 0,0 20 16,0-21-16,0 0 0,0 0 0,0 1 16,0 20-16,0-21 0,0 0 15,-21 0-15,0 1 0,0-1 16,0 0-16,-1-21 0,1 0 16,0 21-16,0-21 15,0 0-15,21-21 31,21 0-31</inkml:trace>
  <inkml:trace contextRef="#ctx0" brushRef="#br0" timeOffset="68575.87">29591 5419 0,'0'0'0,"85"-64"15,-85 85 1,0 1-1,0 20-15,-22 0 0,1 1 0,21 20 16,0 1-16,0 20 0,0-20 16,0 20-16,0 1 0,0 0 15,0-1-15,0 1 0,-21 0 0,0-1 16,21 1-16,-21 0 0,0-22 0,-22 22 16,22-22-16,0 1 0,-21-1 15,20 1-15,-20-22 0,21 1 0,-21-1 16,20 0-16,1-21 0,0 1 0,21-1 15,0 0-15,21-21 16,0-21-16,1 0 16,-1-1-16,0-20 0</inkml:trace>
  <inkml:trace contextRef="#ctx0" brushRef="#br0" timeOffset="68892.09">29718 5736 0,'0'0'0,"0"-63"0,0-107 16,0 149-16,0-21 0,0 21 16,0 0-16,21 21 15,0-22-15,0 22 0,1 0 16,-1 0-16,0 0 0,0 0 16,0 0-16,22 0 0,-22 22 0,0-22 15,0 21-15,-21 0 0,0 21 16,0-21-16,0 1 0,-21 20 15,0-21-15,0 21 0,-22-20 0,22 20 16,-21-21-16,-1 0 0,1 0 16,21 1-16,-21-22 0,20 21 0,1-21 15,0 21-15,0-21 0,21-21 32,21 0-32,0 21 15,0-22-15,22 1 16</inkml:trace>
  <inkml:trace contextRef="#ctx0" brushRef="#br0" timeOffset="69559.91">30332 5398 0,'0'0'16,"-43"21"0,22 0-1,0 0-15,-21 0 0,21 0 0,-1 1 16,1 20-16,0-21 0,0 0 0,21 0 15,0 1-15,0 20 0,0-21 16,0 0-16,0 0 0,21-21 16,0 0-16,0 0 15,1 0-15,-1 0 0,0 0 16,0-21-16,-21 0 16,21 21-16,-21-42 0,0 21 0,0-1 15,0-20-15,21 21 0,-21 0 0,22-22 16,-22 22-16,0-21 0,0 21 15,21 0-15,0-1 0,0 1 0,0 0 16,0 21-16,1 0 0,-1-21 16,0 21-16,0 0 0,0 0 0,0 0 15,1 0-15,-1 21 0,-21 0 16,0 0-16,21 1 0,-21-1 0,21 0 16,-21 0-16,0 0 0,0 0 15,0 1-15,0 20 0,0-21 16,0 0-16,0 22 0,0-22 0,0 0 15,0 0-15,0 0 0,0 0 16,0-42 15,0 0-15,0 0-16,0-21 16,21 20-16,0 1 0,1-21 0,-1 21 15,0-22-15,0 22 0,21-21 16,-20 21-16,20 0 0,-21-1 0,21 1 15,-20 21-15,20 0 0,-21-21 16,0 21-16,0 0 0,1 0 16,-22 21-16,21-21 0,-21 21 0,0 1 15,0-1-15,0 21 0,0-21 16,-21 22-16,-1-22 0,22 0 0,-21 21 16,0-21-16,21 1 0,0 20 15,-21-21-15,0-21 0,21 21 0,0 0 16,0-42 15</inkml:trace>
  <inkml:trace contextRef="#ctx0" brushRef="#br0" timeOffset="69946.96">31686 5355 0,'0'0'0,"0"-21"16,22-21-1,-44 42 1,1 0-16,-21 0 16,21 0-16,0 21 0,-22 0 0,22-21 15,0 21-15,0 0 0,0-21 16,-1 22-16,22-1 0,-21-21 0,21 21 16,0 0-16,21-21 15,1 21-15,-1-21 0,0 0 16,0 0-16,21 21 0,-20-21 15,-1 22-15,21-22 0,-21 21 16,22 0-16,-22-21 0,0 21 0,0 0 16,0-21-16,-21 21 0,0 1 15,-21-22 1,0 0-16,0 0 0,0 0 16,-1 0-16,1 0 0,-21 0 0,21 0 15,-22 0-15,22 0 0,0 0 16,-21 0-16,21 0 0,-1 0 15,22-22-15,-21 22 0,21-21 16,0 0-16,21 0 16</inkml:trace>
  <inkml:trace contextRef="#ctx0" brushRef="#br0" timeOffset="70308.7">31898 5546 0,'0'0'0,"21"0"0,43-21 16,-43 21-16,0 0 16,21 0-16,-20 0 0,-1-22 15,21 22-15,-21-21 0,0 21 0,1-21 16,20 21-16,-21-21 0,0 0 16,0 0-16,-21-1 0,22 22 15,-22-21-15,0 0 0,0 0 16,-22 21-1,1 0-15,-21 0 0,21 0 16,0 0-16,-22 0 0,22 21 0,0 0 16,-21 0-16,20 1 0,1-1 15,0 0-15,21 0 0,0 0 0,0 22 16,0-22-16,0 0 0,0 0 16,0 21-16,21-20 0,0-1 15,1 0-15,20 0 0,0 0 16,-21 0-16,22 1 0,-22-22 0,0 0 15,0 0-15,0 0 0,1 0 16,-1 0-16</inkml:trace>
  <inkml:trace contextRef="#ctx0" brushRef="#br0" timeOffset="72143.66">1037 9144 0,'0'-21'31,"-21"21"16,21-21-47,0 0 16,0-1-1,21 1 1,0 21-16,0-21 0,1 21 15,-1-21-15,21 21 0,-21 0 16,22 0-16,-1-21 0,0 21 16,1 0-16,-22 0 0,21 21 0,-21 0 15,0-21-15,1 42 0,-22-20 16,0-1-16,0 0 0,0 21 0,-22-21 16,1 22-16,0-22 15,-21 0-15,21 21 0,-22-20 0,22-1 16,-21 0-16,21 0 0,-22-21 15,22 0-15,21 21 0,-21-21 0,0 0 16,21-21 0,0 0-1,0 0 1,21 0-16,0 21 16,0-22-16,0 22 0,22-21 15,-22 21-15,0 0 0,21 0 16,-20 0-16,20 0 0,0 0 0,-21 0 15,22 0-15,-22 21 16,0 1-16,0-22 0,0 21 0,1 0 16,-22 0-16,0 21 0,0-20 15,0-1-15,0 21 0,-22-21 0,-20 0 16,21 22-16,-21-22 0,-1 0 16,1 0-16,0 0 0,-1 1 0,1-1 15,0-21-15,-22 0 0,22 0 16,-1 0-16,1 0 0,21 0 0,-21 0 15,20 0-15,-20 0 0,21-21 16,0-1-16,0 1 0,-1 21 0,1-21 16,21 0-16,-21 0 0,21 0 15,-21-1-15,21-20 0,0 21 16,0 0-16,0 0 16,0-1-16,0 1 15,21 21-15,0 0 0,0 0 16</inkml:trace>
  <inkml:trace contextRef="#ctx0" brushRef="#br0" timeOffset="72507.91">1990 9398 0,'63'21'32,"-42"-21"-32,0-21 15,1 0 1,-1 0-16,0 0 0,-21-1 16,0 1-1,0 0-15,-21 21 0,0 0 16,-1 0-16,1 0 0,0 0 15,0 0-15,0 0 0,21 21 16,-21 0 0,-1-21-16,22 22 0,0-1 15,-21-21-15,21 21 16,21-21 15</inkml:trace>
  <inkml:trace contextRef="#ctx0" brushRef="#br0" timeOffset="77823.75">3746 8890 0,'0'0'0,"0"-21"0,22 0 0,-22 0 16,0-1-16,0 1 0,0 0 15,0 0-15,0 0 0,0 0 16,0-1-16,0 44 31,0-1-31,0 21 0,0 22 0,0-22 16,0 21-16,0 22 0,0-21 15,0-1-15,0 1 0,0-1 0,0 1 16,0-1-16,-22 1 0,1-1 0,21-21 16,-21 1-16,21-1 0,0 0 15,0 1-15,0-22 0,-21 0 0,21 0 16,-21-21 0,21-21-1,0 0-15,0 0 0,0 0 16,0-22-16,0 22 0,0-21 15,21-1-15,0 1 0,0 0 0,0-1 16,22 1-16,-22-21 0,0 20 16,21 1-16,1 0 0,-22 20 0,21-20 15,1 21-15,-1 0 0,-21 21 16,21 0-16,-20 0 0,20 0 0,-21 0 16,-21 21-16,0 0 0,0 0 15,0 0-15,0 1 0,-21-1 0,0 0 16,0 0-16,-1 0 0,-20 0 0,21 1 15,-21-1-15,-1-21 16,22 21-16,-21 0 0,21-21 0,-22 0 16,22 21-16,0-21 0,-21 0 0,42 21 15,-22-21-15,22 22 0,0-1 16,0 0-16,0 0 0,0 0 16,22 22-16,-1-22 0,0 0 15,0 21-15,0-21 0,0 1 0,1-1 16,-1 0-16,0 0 0,0 0 15,21-21-15,-20 0 0,20 0 0,0 0 16,1 0-16,-1-21 0,0 0 0,22 0 16,-22 0-16,22-1 0,-22 1 15,0-21-15,1 21 0,-1-22 16,-21 22-16,21-21 0,-20 21 0,-1-22 16,-21 22-16,0-21 0,0 21 15,0-22-15,0 22 0,0 0 0,0 0 16,-21 0-16,-1 21 0,1 0 15,0 0-15,0 21 16,21 0-16,-21 0 0,21 22 0,0-22 16,-21 0-16,-1 21 0,22-21 15,-21 22-15,21-22 0,0 21 0,-21-21 16,21 1-16,-21-1 0,21 0 16,0 0-16,0 0 0,21-42 46,0 0-46,0 0 0,1-22 16,-1 22-16,0-21 0,0 21 16,0-22-16,22 1 0,-22 21 0,21-21 15,-21 20-15,0 1 0,22 0 0,-22 0 16,0 21-16,0 0 0,0 0 16,-21 21-16,22 0 0,-22 0 15,0 1-15,0-1 0,0 0 0,0 21 16,0-21-16,0 1 0,0 20 15,0-21-15,0 0 0,21 22 0,0-22 16,-21 0-16,21 0 0,0-21 16,-21 21-16,21-21 0,1 0 15,-1 0-15,0 0 0,21 0 0,-21 0 16,1-21-16,20 0 0,-21 0 16,21 0-16,-20-1 0,20 1 0,0 0 15,-21 0-15,22-21 0,-22 20 0,0-20 16,0 21-16,0 0 0,-21-22 15,0 22-15,22 0 0,-22 0 16,-22 42 0,1 0-16,21 0 15,-21 1-15,0-1 0,0 0 16,21 0-16,0 21 0,-21-20 0,21-1 16,0 0-16,0 21 0,0-21 15,0 1-15,0-1 0,21 0 0,0 0 16,0-21-16,21 0 0,-20 0 15,20 0-15,-21 0 0,21 0 16,1-21-16,-1 0 0,0 21 0,-20-21 16,20-1-16,-21 1 0,21-21 15,-20 21-15,-1 0 0,-21-22 0,0 22 16,0-21-16,0-1 0,0 1 0,0 0 16,-21-1-16,-1 22 15,-20-21-15,21 0 0,-21 20 0,-1 1 16,1 0-16,0 21 0,-1 0 0,1 0 15,0 21-15,-1 0 0,1 1 16,21-1-16,0 21 0,-1 0 0,1-20 16,21 20-16,0 0 0,0-21 0,0 22 15,0-22-15,21 21 0,1-21 16,-1 1-16,0-1 0,21 0 0,1-21 16,-1 0-16,0 21 0,22-21 15,-22 0-15,22 0 0,-22 0 0,21-21 16,-20 21-16,20-21 0,-20 0 0,-1-1 15,0 1-15,-21 0 16,22 0-16,-22 0 0,0 0 0,0-1 16,-21 1-16,21 0 0,-21 0 0,0 0 15,-21 21 17,0 21-32,21 0 0,-21 0 0,21 0 15,0 1-15,0-1 0,-21 0 16,21 0-16,0 0 0,0 0 0,0 1 15,0-1-15,0 0 0,21-21 16,0 0-16,0 0 16,0 0-16,1 0 0,-1 0 0,0 0 15,0-21-15,0 0 0,0 21 16,1-22-16,-1 1 0,0 0 16,0 0-16,-21 0 0,21 0 0,0-1 15,-21-20-15,0 21 0,0 0 0,22 0 16,-22-1-16,0 1 0,21 0 15,-21 42 1,0 0-16,0 1 0,0-1 16,0 0-16,-21 0 0,21 0 15,0 0-15,-22 1 0,22-1 0,0 0 16,0 0-16,0 0 0,0 0 0,0 1 16,22-22-16,-1 0 0,21 21 15,-21-21-15,0 0 0,22 0 16,-22 0-16,0 0 0,21 0 0,-20-21 15,-1-1-15,21 1 0,-21 21 16,0-21-16,1 0 0,-1 0 0,0 0 16,0-1-16,-21-20 0,0 21 0,0 0 15,0-22-15,21 22 0,-21 0 16,0 0-16,-21 42 31,21 0-31,-21 0 16,21 1-16,0 20 0,0-21 0,0 0 15,-21 0-15,21 22 0,0-22 16,0 0-16,0 0 16,21 0-16,0 1 0,0-22 0,0 0 15,22 0-15,-22 0 0,21 0 0,-21 0 16,22 0-16,-22-22 0,21 22 16,-21-21-16,22 0 0,-22 0 0,21 0 15,-21 0-15,1-1 0,-1-20 0,0 21 16,-21-21-16,0-1 0,0 1 15,0-22-15,0 1 0,0 21 0,0-22 16,0 22-16,0-22 0,-21 22 0,21 21 16,0 0-16,-21-1 0,-1 22 15,1 0-15,0 22 16,0-1-16,0 0 0,21 21 0,-21 22 16,21-22-16,-22 0 0,22 22 15,-21-22-15,21 1 0,0-1 0,0 0 16,0 1-16,0-1 0,0-21 0,21 21 15,1-20-15,20-1 0,-21 0 16,0 0-16,22-21 0,-1 0 0,0 21 16,1-21-16,-1 0 0,0 0 0,22 0 15,-22-21-15,0 21 0,22-21 16,-22 0-16,1 21 0,-22-21 0,21-1 16,-21 1-16,-21 0 0,0-21 15,0 21-15,0-1 0,0 1 16,0 0-16,0 0 0,0 0 0,-21 21 15,0 0-15,0 0 0,0 0 16,-1 0-16,1 21 0,0 0 16,0-21-16,0 21 0,21 0 0,0 1 15,0 20-15,0-21 0,0 0 0,0 0 16,0 1-16,0-1 16,21 0-16,0-21 0,21 21 0,-20-21 15,20 0-15,0 21 0,1-21 0,-1 0 16,0 0-16,22 0 15,-22 0-15,0 0 0,22 0 0,-1-21 16,-20 0-16,20 21 0,-20-21 0,-1 0 16,-21-1-16,21 1 0,-20 0 0,-22 0 15,0 0-15,21-22 0,-21 22 16,0-21-16,0 21 0,0 0 0,-21-1 16,-1 1-16,1 0 0,0 21 15,-21 0-15,21 0 0,-22 0 0,1 0 16,21 21-16,-22 0 0,22 1 0,0-1 15,-21 0-15,21 0 0,-1 21 16,1-20-16,0-1 0,21 0 0,0 0 16,0 0-16,0 0 0,0 1 0,0-1 15,21 0-15,0-21 16,1 0-16,-1 0 0,21 0 16,-21 0-16,22 0 0,-22 0 0,0 0 15,21-21-15,-21 0 0,1-1 0,-1 1 16,0 0-16,0 0 0,0-21 15,0 20-15,1-20 0,-22-21 0,0 20 16,21-20-16,0-1 0,-21 1 0,0 20 16,0-20-16,0-1 0,21 22 15,-21-21-15,0 20 0,0 22 0,0-21 16,0 21-16,0-1 0,-21 22 16,21 22-1,-21 20-15,0-21 0,-1 21 0,22 1 16,0-1-16,-21 22 0,21-22 15,0 21-15,0 1 0,0-22 16,0 22-16,0-22 0,0 22 0,21-43 16,-21 21-16,22 0 0,20-20 0,-21 20 15,0-21-15,22 0 0,-1 0 16,0-21-16,1 22 0,-1-22 0,21 0 16,-20 0-16,20 0 0,-20 0 0,20 0 15,-21-22-15,1 1 0,-1 21 16,-21-21-16,22-21 0,-22 21 15,0-1-15,0-20 0,-21 21 0,0-21 16,0-1-16,0 22 0,0-21 16,0 21-16,-21-1 0,0 1 0,-22 21 15,22 0-15,0 0 0,-21 0 0,-1 0 16,22 21-16,-21 1 0,21-1 16,-22 0-16,22 0 0,0 0 0,0 0 15,0 1-15,21-1 0,0 0 16,0 0-16,21 0 15,0-21-15,21 0 0,-20 0 16,-1 0-16,0 0 0,0 0 0,21 0 16,-20 0-16,-1 0 0,0 0 15,0 21-15,0 1 16,-21-1-16,21 0 0,-21 0 0,0 0 16,0 22-16,0-22 0,0 21 15,0 0-15,0 1 0,0 20 0,0 1 16,0-22-16,0 22 0,0-1 0,0 1 15,0-1-15,0 1 0,0-1 16,-21-21-16,0 22 0,0-1 0,0-20 16,0 20-16,-1-20 0,-20-1 0,0 0 15,-1-21-15,1 1 0,0 20 0,-22-42 16,22 21-16,-22-21 0,1 0 16,21 0-16,-1 0 0,-20-21 15,20 0-15,1 0 0,21-1 0,0 1 16,0-21-16,21 0 0,0-1 0,0 1 15,0-22-15,0 22 0,42-21 16,-21-1-16,21-21 0,22 1 0,-22 20 16,22-20-16,-1-1 0</inkml:trace>
  <inkml:trace contextRef="#ctx0" brushRef="#br0" timeOffset="78127.87">9779 9144 0,'21'0'15,"0"0"-15,0 0 16,1-21-16,-1 21 0,0-21 16,0 21-16,0-21 0,0-1 15,1 1-15,20 0 0,-21 0 0,-21 0 16,21 0-16,-21-1 0,0 1 0,0 0 16,0 0-16,0 0 0,-21 21 15,0 0-15,0 0 0,0 0 0,-22 0 16,22 21-16,-21 0 0,21 0 0,-22 0 15,22 22-15,0-22 0,0 21 16,21-21-16,0 22 0,0-22 0,0 21 16,0-21-16,0 1 0,0-1 0,0 0 15,21-21-15,0 21 16,0 0-16,0-21 0,1 0 0,20 0 16,0 0-16,-21 0 0,22 0 0,-1 0 15</inkml:trace>
  <inkml:trace contextRef="#ctx0" brushRef="#br0" timeOffset="78859.23">11959 8742 0,'0'0'0,"-148"42"16,106 1-16,-1-22 16,22 21-16,-21 0 0,-1-20 15,22 20-15,0 0 0,-21 1 0,42-1 16,0-21-16,0 21 0,0-20 0,0-1 16,0 0-16,0 0 0,21 0 0,0-21 15,21 21-15,-20-21 0,-1 0 16,21 0-16,-21 0 0,22 0 0,-22 0 15,0 0-15,0-21 0,0 21 16,0-21-16,-21 0 0,0 0 16,0 0-16,0-1 0,0 1 0,0-21 15,0 21-15,0-22 0,22 1 0,-22 0 16,21 21-16,0-22 0,0 1 16,0 21-16,0-22 0,22 22 0,-22 0 15,21 0-15,1 0 0,-22 21 0,21 0 16,-21 0-16,22 21 0,-22 0 15,0 0-15,0 22 0,0-22 0,-21 21 16,21 0-16,-21 22 0,22-22 0,-22 1 16,0-1-16,0 0 0,0 1 15,0-22-15,0 21 0,0 0 16,0-20-16,0-1 0,0 0 0,0 0 16,-22 0-16,1-21 0,0 0 0,0 0 15,0 0-15,0 0 16,21-21-16,0 0 15,0 0-15,0 0 0,0-1 0,21-20 16,0 0-16,0-1 0,21-20 16,1 21-16,-1-22 0,0 22 0,1-22 15,20 22-15,-20 0 0,-1 20 0,21-20 16,-20 42-16,-1 0 0,0 0 16,-20 0-16,20 0 0,-21 42 0,0-20 15,0 20-15,1-21 0,-22 21 16,0 1-16,0-1 0,0 0 15,0 1-15,0-1 0,0-21 0,0 22 16,-22-1-16,1-21 0,21 0 0,-21 0 16,21 1-16,0-1 0,-21 0 0,0-21 15</inkml:trace>
  <inkml:trace contextRef="#ctx0" brushRef="#br0" timeOffset="79218.89">15388 8509 0,'0'0'0,"21"-21"0,22 21 15,-43 21-15,21 0 16,0 0-16,0 1 0,0 20 0,-21 0 16,21 22-16,1-22 0,-1 22 15,0-22-15,0 0 0,0 1 0,0-1 16,1 0-16,-1 1 0,0-22 15,-21 0-15,21 0 0,-21 0 0,21 0 16,-21-42 15,21 0-31</inkml:trace>
  <inkml:trace contextRef="#ctx0" brushRef="#br0" timeOffset="79458.84">16108 8573 0,'0'0'0,"42"-106"15,-42 85-15,0-1 16,-21 22 0,0 0-16,0 22 0,-22-1 0,1 0 15,21 21-15,-22 1 0,1-1 16,0 0-16,-1 1 0,1-1 0,0 0 16,-1 1-16,1-1 0,21 0 0,-21 1 15,20-1-15,-20 0 0,21-21 16,0 22-16,0-22 0,21 0 0,0 0 15,21-21 17,0 0-32,0-21 0,21 0 0,-20 0 15,20 0-15</inkml:trace>
  <inkml:trace contextRef="#ctx0" brushRef="#br0" timeOffset="80135.86">16700 8530 0,'0'43'16,"0"-22"-16,-21 21 15,21-21-15,-21 0 0,0 22 16,21-1-16,-21-21 0,21 22 0,0-1 16,0-21-16,0 21 0,0-20 15,0 20-15,0-21 0,0 0 0,0 0 16,0 1-16,0-44 47,0 1-47,0 0 0,0 0 0,0 0 15,0-22-15,0 1 0,21 0 16,-21-1-16,21 1 0,0-21 0,0 20 16,22 1-16,-22 0 0,0-1 0,21 1 15,-20 0-15,-1 20 16,21 1-16,-21 0 0,22 21 0,-22 0 15,0 0-15,21 21 0,-21 0 0,1 1 16,-22 20-16,21 0 0,0-21 16,-21 22-16,0-1 0,21 0 0,-21 22 15,0-22-15,0 1 0,0-22 0,0 21 16,0 0-16,0-20 0,0-1 16,0 0-16,0 0 0,0 0 0,0-42 46,0 0-46,0 0 16,21-22-16,-21 22 0,21-21 0,1 0 16,-1-1-16,0 22 0,21-42 15,-21 20-15,22 1 0,-1 0 0,0-1 16,1 22-16,-22-21 0,21 21 0,1-1 16,-1 1-16,64 42 15,-85 1-15,0-1 16,-21 0-16,0 21 0,21 1 0,-21-1 15,0 0-15,0 1 0,0 20 16,0-21-16,0 1 0,0-1 0,0 0 16,-21 1-16,21-1 0,-21-21 15,21 0-15,0 22 0,0-22 16,0 0-16,21-42 31</inkml:trace>
  <inkml:trace contextRef="#ctx0" brushRef="#br0" timeOffset="80551.2">18627 8488 0,'0'0'16,"21"-21"-16,-42 0 16,-1 42-1,22 21-15,-42-21 0,21 22 16,0-22-16,0 21 0,-22 0 0,22 22 15,0-22-15,0 1 0,-22-1 0,22 0 16,0 1-16,0-1 0,0 0 16,0-21-16,21 22 0,0-22 0,-22 0 15,22 0-15,-21-21 0,21-21 32,21 0-32,1 0 15,-1 0-15,0-1 0,0-20 16,0 0-16,22 21 0,-22-22 0,21 1 15,0 0-15,-20 20 0,20 1 16,-21 0-16,0 0 0,0 21 0,-21 21 16,0 21-1,0-20-15,0-1 0,0 21 0,0-21 16,0 22-16,0-22 0,0 21 0,0-21 16,0 0-16,22 1 0,-1-1 0,0 0 15,21 0-15,-21-21 0,1 0 16,-1 21-16,21-21 0,-21 0 0,0 0 15,1 0-15,-1-21 0,-21 0 0,21 21 16</inkml:trace>
  <inkml:trace contextRef="#ctx0" brushRef="#br0" timeOffset="80991.86">20341 8276 0,'0'21'16,"-21"1"-1,0-1-15,0 21 0,-1-21 16,1 22-16,0-1 0,0 0 0,-21 1 16,42-1-16,-22 0 0,1 1 0,21-1 15,0 0-15,0 1 16,0-22-16,0 21 0,21 0 0,1-20 15,20-1-15,-21 0 0,21 0 0,22 0 16,-22-21-16,1 0 0,20 0 0,-21 0 16,1 0-16,-1-21 0,0 0 15,1 0-15,-22-22 0,0 22 0,-21-21 16,0 0-16,0-22 0,0 22 0,0-1 16,0-20-16,-21 21 0,0-1 15,-22 1-15,22 0 0,0-1 0,-21 22 16,21 0-16,-22 21 0,22 0 0,-21 0 15,-1 0-15,22 0 0,-21 0 16,21 21-16,0 0 0,-1 22 16,1-22-16,21 0 0,0 0 0,0 0 15,0 22-15,0-22 0,43 0 16,-22 0-16,21 0 0,0-21 0,1 21 16,-1 1-16</inkml:trace>
  <inkml:trace contextRef="#ctx0" brushRef="#br0" timeOffset="81355.86">20934 8615 0,'0'0'0,"0"-21"0,21-106 15,0 106 1,0-22-16,0 22 0,22 21 16,-22-21-16,0 0 0,21 21 0,-20 0 15,20 0-15,0 0 0,-21 21 0,1 0 16,20 21-16,-21-20 0,0 20 15,0 0-15,-21 1 0,0-1 0,0 0 16,0 1-16,0-1 0,0 0 0,0 1 16,0-22-16,0 21 0,-21-21 15,21 0-15,-21 1 0,0-22 0,0 0 16,21-22 0,-21 1-1,21 0-15,0 0 0,0 0 0,0-22 16,21 22-16,0-21 0,-21 21 0,42-22 15,-21 1-15,1 0 0,-1-1 16,21 1-16,-21 21 0,22-21 0,-22 20 16,0-20-16,0 21 0,21 0 0,-20 0 15,-1-1-15,0 1 0,21 0 16,-21 0-16,22 0 0</inkml:trace>
  <inkml:trace contextRef="#ctx0" brushRef="#br0" timeOffset="81682.89">23220 7916 0,'0'0'0,"21"-21"0,42 0 15,-20 21-15,-1 0 0,0-21 16,22 21-16,-1 0 0,1 0 0,21 0 16,-1 0-16,1 0 0,0 0 15,-1 0-15,1 0 0,0 0 16,-22 0-16,1 0 0,-1 0 0,-21 0 16,1 0-16,-22 0 0,0 0 15,-42 0-15,0 0 16,-22 0-16,22 0 0,-21 0 0,0-21 15,-22 21-15,22 0 0,-1 0 16,1-21-16,0 21 0</inkml:trace>
  <inkml:trace contextRef="#ctx0" brushRef="#br0" timeOffset="81943.75">23961 7811 0,'0'0'0,"-22"42"16,22-21-16,0 0 0,0 0 16,0 22-16,0-22 0,0 21 15,0 1-15,0-1 0,0-21 16,0 21-16,0 1 0,0-1 0,22 0 15,-1 1-15,-21-1 0,21-21 0,0 22 16,0-1-16,-21-21 0,21 0 16,-21 22-16,0-22 0,0 0 0,0 0 15,-42-21-15,21 21 0,0 0 0,-22-21 16,1 22-16,0-22 0,-1 0 16,-20 0-16,21 0 0,-1 0 0,1 0 15,0 0-15,20 0 0,1 0 0,0-22 16,0 22-16,21-21 0,-21 0 15,21 0-15,0 0 16,21 0-16,0-1 0,0 1 16,0-21-16</inkml:trace>
  <inkml:trace contextRef="#ctx0" brushRef="#br0" timeOffset="82323.86">24955 8107 0,'0'0'0,"22"-21"0,41-43 32,-63 43-17,-21 21-15,0 0 0,-22 0 0,1 0 16,21 0-16,-43 0 0,22 21 16,0 0-16,-1 1 0,1-1 0,21 0 15,0 0-15,0 0 0,21 22 16,0-22-16,0 0 0,0 0 0,0 0 15,42 0-15,-21 1 0,0-1 0,22 0 16,-1 0-16,0-21 0,1 21 16,-22 0-16,21 1 0,0-1 0,1 0 15,-22 0-15,0 0 0,-21 0 16,0 1-16,-21-22 0,0 21 16,-22-21-16,1 0 0,0 21 15,-1-21-15,-20 0 0,21 0 0,-22 0 16,22 0-16,-1 0 0,1 0 0,21 0 15,-21 0-15,20 0 0,22-21 16,0 0-16,0-1 0,0 1 16,22 0-16</inkml:trace>
  <inkml:trace contextRef="#ctx0" brushRef="#br0" timeOffset="82703.87">25527 7959 0,'0'0'0,"-21"63"16,0-42-16,-1 1 15,-20 20-15,21-21 0,0 21 0,0 1 16,-22-22-16,22 21 0,0 1 16,21-22-16,0 0 0,-21 21 0,21-21 15,0 1-15,0-1 0,0 0 0,21 0 16,0 0-16,21-21 0,-20 21 15,20-21-15,0 0 0,1 0 0,-1 0 16,0 0-16,1 0 0,-1 0 0,0-21 16,1 0-16,-22 21 0,0-42 15,0 21-15,0-1 0,-21-20 16,21 0-16,-21-1 0,0 1 0,0 0 16,0-1-16,-21 1 0,0 21 15,0 0-15,-21 0 0,20 21 0,-20 0 16,21 0-16,-21 21 0,-1-21 0,22 21 15,-21 21-15,21-21 0,-1 1 16,1 20-16,21-21 0,0 0 0,0 0 16,0 1-16,43-1 0</inkml:trace>
  <inkml:trace contextRef="#ctx0" brushRef="#br0" timeOffset="83282.87">26310 8255 0,'0'0'0,"21"-21"0,43-127 31,-43 127-31,-21-1 0,0 44 31,0-1-31,0 0 0,0 0 0,-21 21 16,0 1-16,-1-1 0,1-21 0,0 22 16,0-1-16,0 0 0,21-21 15,0 22-15,-21-22 0,-1 0 0,22 0 16,0 0-16,0 1 0,0-1 0,0-42 47,0-1-47,0 1 15,0 0-15,0 0 0,0 0 0,22-22 16,-1 22-16,-21-21 0,21 0 16,0-1-16,0 1 0,0 0 0,1-22 15,20 22-15,-21-1 0,0 1 0,0 21 16,1 0-16,-1 0 0,0 21 15,-21 21-15,0 0 16,0 0-16,0 21 0,0 1 0,0-1 16,0 0-16,0 1 0,-21-1 15,21 0-15,0 1 0,0-1 16,0-21-16,21 22 0,0-22 0,21 21 16,-20-21-16,20 0 0,0 1 15,1-22-15,-22 21 0,21-21 0,-21 0 16,0 0-16,1 0 0,-1 0 0,0 0 15,0-21-15,-21-1 0,0 1 16,0 0-16,21 0 0,-21 0 0,0-22 16,21 1-16,-21 0 0,0-1 0,0 1 15,0 0-15,22-1 0,-22 22 16,0-21-16,0 21 0,0 0 0,0-1 16,0 1-1,0 0 1,0 0-16,-22 21 0</inkml:trace>
  <inkml:trace contextRef="#ctx0" brushRef="#br0" timeOffset="84682.85">29400 7366 0,'0'0'0,"43"0"0,63 21 32,-106 0-32,0 22 15,0-22-15,0 21 0,-22 1 0,1-1 16,0 0-16,-21 22 0,21-22 0,-22 22 15,1-1-15,21 1 0,-22-1 16,1-21-16,21 22 0,-21-1 0,-1-20 16,22-1-16,-21 22 0,21-43 15,-1 21-15,1-21 0,0 0 16,-21 1-16,42-1 0,-21-21 0,-1 0 16,1 0-16,0 0 0,21-21 15,-21 21-15,21-22 0,0-20 16,0 21-16,0 0 0,21-22 0,0 1 15,0 0-15,22-1 0,-1 1 16,-21 0-16,22-1 0,-1 1 0,0 21 16,1-21-16,-22 42 0,0-22 15,21 22-15,-21 0 0,-21 22 16,0-1-16,0 21 0,0-21 0,0 22 16,0-1-16,0 0 15,0 1-15,22-1 0,-1-21 0,0 21 16,0 1-16,0-22 0,22 0 0,-22 21 15,21-20-15,0-1 0,1 0 16,20-21-16,-20 21 0,20-21 0,-21 21 16,22-21-16,-22 0 0,22 0 0,-22 0 15,0-21-15,1 0 0,-1 0 16,-21 0-16,22-1 0,-22 1 0,0-21 16,-21 0-16,0-1 0,0 1 15,0-22-15,0 22 0,0 0 0,0 21 16,-42-22-16,20 22 0,-20 21 15,0 0-15,-1 0 0,1 0 16,0 21-16,-1 0 0,1 1 0,0 20 16,-1-21-16,22 21 0,0 1 15,0-22-15,0 21 0,21-21 0,0 1 16,0-1-16,0 0 0,0 0 0,0 0 16,21 0-16,0-21 0,0 0 15,0 0-15,1 0 0,-1 0 0,21 0 16,-21 0-16,0 0 0,22 0 15,-22-21-15,0 0 0,0 0 0,22 0 16,-22 0-16,0-1 0,0 1 16,0 0-16,0 0 0,1 0 0,-1 21 15,0 0 1,-21 21 0,0 0-16,0 0 0,0 0 15,0 1-15,0-1 0,0 0 16,0 0-16,0 0 15,21-21-15,0 0 16,0 0-16,1 0 0,-1 0 16,0-21-16,0 21 0,21-21 0,-20 0 15,-1 21-15,21-21 0,-21-1 0,0 22 16,22-21-16,-22 0 0,0 0 16,0 0-16,0 21 0,1 0 15,-1 0-15,-21 21 16,0 0-1,0 0-15,0 0 0,0 1 16,0-1-16,0 0 0,21 0 16,-21 0-16,21-21 0,21 21 0,-20 1 15,20-22-15,-21 21 0,21-21 0,22 0 16,-22 0-16,22 0 0,-1 0 16,1 0-16,-22 0 0,0 0 0,22 0 15,-43-21-15,21-1 0,-20 1 16,-1 0-16,0-21 0,-21-1 0,0 1 15,0 0-15,0-1 0,0-20 16,-21 21-16,0-1 0,-1 22 16,-20 0-16,21 0 0,-21 0 0,-1 21 15,22 0-15,-21 0 0,-1 0 16,22 21-16,-21 0 0,21 0 0,21 0 16,0 22-16,0-1 0,0-21 15,0 21-15,0 1 0,0-1 0,0 22 16,0-22-16,21 0 0,-21 1 15,21 20-15,-21-21 0,0 22 0,0-1 16,0 1-16,0-1 0,0 1 0,0-1 16,0-20-16,0 20 0,0 1 15,-21-22-15,0 0 0,0 1 16,-1-1-16,-20-21 0,21 0 0,0 1 16,0-1-16,-22 0 0,22-21 15,0 0-15,0 0 0,0 0 16,-1 0-16,22-21 0,0 0 15,0-1-15,0 1 0,0 0 16,22 0-16,-1-21 0</inkml:trace>
  <inkml:trace contextRef="#ctx0" brushRef="#br0" timeOffset="85747.16">31665 8192 0,'0'0'0,"21"-22"0,-21 1 15,0 42 1,0 1-16,0-1 0,0 0 16,-21 21-16,21-21 0,0 22 15,0-22-15,0 0 0,0 0 16,0 0-16,21-21 16,1 0-1,-1 0-15,0 0 0,0-21 16,0 0-16,-21 0 15,21 0-15,1 0 0,-1-1 0,0 1 16,0 0-16,0-21 16,0 21-16,1-1 0,-1 1 0,-21 0 15,21 21-15,-21 21 32,0 0-32,0 1 0,0-1 0,0 0 15,0 0-15,0 0 16,21-21-16,0 21 0,0-21 15,22 22-15,-22-22 0,21 0 16,1 0-16,-1 0 0,0 0 0,1 0 16,-1 0-16,0 0 0,1 0 15,-22-22-15,21 22 0,-21-21 16,-21 0-16,0 0 0,21-21 16,-21 20-16,0 1 0,0-21 0,0 21 15,0 0-15,-21-1 0,0 1 16,0 21-16,0 0 0,0 0 0,-1 0 15,-20 0-15,21 0 0,0 21 16,0 1-16,-1-1 0,1 0 0,0 0 16,0 21-16,21-20 0,0-1 15,0 0-15,0 0 0,0 0 0,0 0 16,0 1-16,21-22 16,0 0-16,0 0 15,1 0-15,-1 0 0,0 0 16,0 0-16,0 0 0,0-22 0,1 22 15,-1-21-15,0 0 0,0 0 16,0 0-16,0 0 0,1-1 0,-22 1 16,21 21-16,-21-21 0,21 21 15,-21 21 1,-21 0-16,21 1 16,-21-1-16,21 0 0,0 0 15,0 0-15,0 0 0,21 1 16,0-1-16,0-21 0,21 21 15,1 0-15,-22-21 0,21 21 16,1-21-16,-1 0 0,0 0 0,1 0 16,-22 0-16,21 0 0,-21 0 15,0 0-15,-21-21 0,0 0 0,22 0 16,-22-22-16,0 22 0,0 0 16,0-21-16,0 21 0,0-22 0,0 22 15,-22 0-15,1 21 0,0 0 16,0 0-16,0 0 0,0 0 15,-1 0-15,1 21 0,0 21 16,0-20-16,0-1 0,21 0 16,0 21-16,0-21 0,-21 22 15,21-22-15,-22 21 0,22-21 0,0 1 16,-21 20-16,21 0 0,-21-21 16,0 22-16,0-1 0,21 0 0,-21 22 15,-1-22-15,1 1 0,0-1 16,0 21-16,0-20 0,0-22 0,21 21 15,0 1-15,-22-22 0,22 0 16,0 0-16,0 0 0,0 0 16,22-21-1,-22-21 1,21 21-16,0-21 0,0 0 16,0 0-16,0-22 0</inkml:trace>
  <inkml:trace contextRef="#ctx0" brushRef="#br0" timeOffset="86086.98">33189 8382 0,'0'0'0,"21"-21"0,1 21 31,-1 0-15,0 0-16,-21-21 15,21 21 1,-21-21-16,21 21 0,-21-22 0,0 1 15,0 0-15,0 0 16,0 0 0,-21 21-1,0 0-15,0 0 0,0 0 16,21 21-16,-22 0 0,22 0 16,0 0-16,0 1 0,0-1 15,0 0-15,0 0 16,0 0-16,22-21 0,-22 21 15,21-21-15,0 0 16,-21 22-16,-21-22 31</inkml:trace>
  <inkml:trace contextRef="#ctx0" brushRef="#br0" timeOffset="87543.84">1037 11282 0,'0'0'15,"0"-21"-15,0-22 16,0 22-16,0 0 0,0 0 0,21 0 16,-21 0-16,21-1 0,-21 1 15,0 0-15,0 0 16,22 21-16,-22 21 31,0 0-31,0 22 0,0-1 0,0 0 16,0 1-16,0 20 0,0 1 15,0-22-15,-22 21 0,1-20 16,0-1-16,0 22 0,0-22 16,0-21-16,21 21 0,-22-20 0,22-1 15,-21 0-15,21 0 0,-21-21 16,21-21 15,0 0-31,0 0 16,21-1-16,0 1 0,1 0 0,-1 0 15,0 0-15,0 0 16,21 21-16,-20-22 0,20 1 0,0 21 16,-21-21-16,22 21 0,-1-21 15,22 21-15,-22-21 0,0 21 16,-21-21-16,22-1 0,-1 22 15,-21-21-15,22 0 0,-22 0 0,0 21 16,0-21-16,0-22 0,-21 22 0,0 0 16,0 0-16,0-21 0,0 20 15,0 1-15,0 0 0,0 0 16,0 0-16,-21 0 0,0 21 16,0 0-16,0 0 15,-1 21-15,22 0 0,-21 21 0,0 1 16,21-1-16,0 0 0,-21 1 15,0-1-15,21 0 0,-21 22 16,21-22-16,0 0 0,0 1 16,0-22-16,0 21 0,0 1 0,0-22 15,0 0-15,0 21 0,0-21 16,0 1-16,0-1 0,0 0 0,0 0 16,21-42 30,-21 0-46</inkml:trace>
  <inkml:trace contextRef="#ctx0" brushRef="#br0" timeOffset="87887.9">2011 11578 0,'0'0'0,"0"21"0,21-21 47,0 0-47,0 0 0,0-21 15,-21 0-15,22 21 16,-22-21-16,0 0 16,0 0-16,0-1 15,-22 1-15,1 21 16,0 0-16,0 0 15,0 0-15,0 0 16,21 21-16,0 1 16,-22-22-16,1 21 0,21 0 15</inkml:trace>
  <inkml:trace contextRef="#ctx0" brushRef="#br0" timeOffset="90618.96">2942 10562 0,'0'0'0,"-21"0"16,0 0-1,21 21 1,-21 22-16,21-22 16,0 21-16,0 1 0,0-1 15,0 0-15,0 1 0,0 20 16,0-21-16,0 22 0,0-22 0,0 22 15,0-22-15,0 22 0,0-22 0,0 0 16,0 1-16,0-22 0,0 21 16,0-21-16,0 0 0,0 1 0,0-1 15,0-42 17,-22-1-32,22-20 15,0 21-15,0-21 0,0-1 0,0 1 16,0 0-16,0-1 0,0-20 0,0 20 15,0-20-15,22-1 0,-1 22 16,0-21-16,0-1 0,0 22 16,0-1-16,22 1 0,-22 0 15,21 21-15,-21-1 0,22 22 0,-1 0 16,0 0-16,1 22 0,-1 20 16,-21 0-16,22 1 0,-1-1 0,-21 21 15,0 1-15,0-1 0,-21 1 16,0-1-16,0 1 0,0-1 0,0 1 15,0-1-15,0-20 0,0-1 0,-21 0 16,21 1-16,-21-22 0,21 21 16,0-21-16,0 1 0,-21-1 15,0-21 1,0 0-16,-1 0 0,1 0 16,0-21-16,0-1 0</inkml:trace>
  <inkml:trace contextRef="#ctx0" brushRef="#br0" timeOffset="90834.89">2752 11324 0,'0'0'0,"0"-21"16,21 21-16,0 0 0,0 0 0,0-21 16,22 21-16,-22 0 0,21-21 15,0 21-15,1 0 0,-22-21 16,42-1-16,-20 22 0,-1-21 15,22 21-15,-22-21 0,21 0 0,-20 21 16,-1-21-16,22 21 0,-22-21 0,0 21 16,1-22-16,-1 22 0,-21-21 15,21 21-15</inkml:trace>
  <inkml:trace contextRef="#ctx0" brushRef="#br0" timeOffset="91355.69">4022 10922 0,'0'-21'31,"0"42"-15,-22 0-16,22 0 0,0 22 15,-21-1-15,21 0 0,0 22 16,0-22-16,0 22 0,0-22 0,0 22 16,-21-22-16,21 0 0,-21 1 15,21-1-15,-21 0 0,21-21 0,0 22 16,0-22-16,0 0 0,0 0 15,0 0-15,0-42 32,0 0-32,0 0 15,0 0-15,0 0 0,0-22 16,0 22-16,0-21 0,0 21 0,0-43 16,0 22-16,0-1 0,0-20 15,21-1-15,-21 22 0,0-21 0,21-1 16,0 22-16,0-1 0,1 1 0,20 0 15,-21-1-15,21 22 0,-20 0 16,20 21-16,-21 0 0,21 0 0,1 0 16,-22 21-16,0 0 0,0 1 0,0-1 15,-21 21-15,0-21 0,0 22 16,0-1-16,-21-21 0,0 21 0,0 1 16,0-1-16,0-21 0,-22 22 15,22-22-15,0 0 0,-21 0 16,20 0-16,1 0 0,0 1 0,0-1 15,0-21-15,0 0 0,21 21 16,-22-21-16,44 0 31,-1-21-31,0 0 0,21-1 16,-21 1-16,22 0 0</inkml:trace>
  <inkml:trace contextRef="#ctx0" brushRef="#br0" timeOffset="91639.86">5292 10837 0,'0'0'0,"21"0"32,-21 22-32,-21-1 15,-1 0-15,22 21 0,-21-21 16,0 22-16,0-1 0,0 0 0,0-20 15,21 20-15,-22 0 0,1 1 0,0-1 16,0-21-16,21 21 0,0-20 16,0-1-16,-21 0 0,21 0 0,0 0 15,0 0 1,0-42 15</inkml:trace>
  <inkml:trace contextRef="#ctx0" brushRef="#br0" timeOffset="91930.85">4741 11409 0,'0'0'0,"-42"63"16,42-41-1,0-1-15,0 0 0,0 0 16,0 0-16,21-21 15,0 21-15,0-21 0,22 0 0,-22 0 16,21 0-16,1 0 0,-1 0 0,0 0 16,1 0-16,-1 0 0,0 0 15,1 0-15,-1-21 0,0 21 0,1-21 16,-1 0-16,0 21 0,1-21 0,-22 0 16,0-1-16,0 1 0,0 0 15,-21 0-15,0 0 0,0 0 0,0-1 16,0-20-16,0 21 0,0 0 0,-21-22 15,0 22-15,0 0 16,0-21-16,-1 21 0</inkml:trace>
  <inkml:trace contextRef="#ctx0" brushRef="#br0" timeOffset="92187.96">4762 10816 0,'22'0'15,"20"-21"-15,-21 21 0,21 0 16,1-21-16,20 21 0,-20-21 16,-1 21-16,21-21 0,1 21 15,-22-22-15,22 22 0,-1 0 0,1-21 16,-22 0-16,22 21 0,-22 0 16,21 0-16,-41-21 0,20 21 0,-21 0 15,0 0-15,0 0 0</inkml:trace>
  <inkml:trace contextRef="#ctx0" brushRef="#br0" timeOffset="97200.81">7408 11367 0,'0'0'0,"0"-22"15,0 1 1,0 0-16,0 0 16,0 0-16,0-22 0,0 22 0,0 0 15,0-21-15,0 21 0,-21-22 0,0 22 16,0-21-16,0-1 0,-1 22 16,-20-21-16,0 21 0,21 0 0,-22-1 15,1 1-15,0 21 0,-22 0 0,22 0 16,-1 0-16,1 0 0,-21 21 15,20 22-15,1-22 0,0 21 0,-1 1 16,1-1-16,0 0 0,20 22 0,1-22 16,0 22-16,21-22 0,0 0 15,0 1-15,0-1 0,0 0 16,0-21-16,21 1 0,0-1 0,22 0 16,-22-21-16,21 0 0,-21 0 15,22 0-15,20 0 0,-20-21 0,-1 21 16,21-43-16,-20 22 0,-1 0 0,22-21 15,-22-1-15,0 1 0,1-21 16,-1 20-16,0-20 0,-21 20 0,22-20 16,-22 21-16,0-22 0,0 1 15,-21-1-15,0 1 0,0-1 0,0 22 16,0-22-16,0 1 0,0 20 0,0 22 16,0-21-16,-21 21 15,0 21-15,0 0 0,21 21 16,-21 0-16,21 21 0,-22 1 0,1 63 15,21-43-15,0 1 16,0-22-16,-21 21 0,21 1 0,0-1 16,0-20-16,0 20 0,0 1 0,21-22 15,0 0-15,-21 1 0,22-1 16,-1 0-16,21-20 0,-21 20 0,22-21 16,-22-21-16,21 21 0,0-21 0,1 0 15,-1 0-15,0 0 0,-20 0 16,20-21-16,0 0 0,1 0 0,-1 0 15,0-1-15,1-20 0,-22 21 16,21-21-16,-21-1 0,0 1 16,1 21-16,-1-22 0,0 1 0,-21 21 15,0-21-15,0 20 0,0 1 0,0 0 16,-21 21 0,0 21-16,-1 0 15,1 1-15,0-1 0,21 0 0,-21 0 16,0 21-16,0-20 0,21 20 15,-22 0-15,22-21 0,0 22 0,0-22 16,0 0-16,0 0 0,0 22 0,22-43 16,-1 21-16,0 0 15,0-21-15,21 0 0,-20 0 0,-1 0 16,21 0-16,0 0 0,-20-21 0,20 0 16,-21-1-16,21 1 0,-20 0 15,20 0-15,-21-21 0,0 20 0,0-20 16,1 0-16,-1-1 0,-21 1 0,0 0 15,0-1-15,0 1 0,0 0 16,-21-1-16,-1 22 0,1-21 0,0 21 16,0 0-16,-21-1 0,20 22 0,1 0 15,-21 0-15,0 22 0,20 20 16,-20-21-16,21 21 0,0 1 0,0-1 16,-1 0-16,1 1 0,21-1 0,0 0 15,0 1-15,0-1 16,0 0-16,21 1 0,1-22 0,-1 0 15,0 0-15,21 0 0,-21-21 0,22 0 16,-1 0-16,0 0 0,1 0 16,-1 0-16,22 0 0,-22-21 0,0 0 15,22 0-15,-22 0 0,22 0 0,-22-22 16,0 22-16,22-21 0,-43-1 16,21 22-16,1-21 0,-22 0 0,21 20 15,-21-20-15,0 21 0,1 0 0,-22 0 16,21 21-1,-21-22-15,0 44 32,-21-1-17,-1-21-15,22-21 47,0-1-31,0 1-16,0 0 15,0 0 1,-21 21 0,0 0-16,0 21 0,21 0 15,-21 0-15,0 1 16,21-1-16,0 0 0,-22 21 0,22-21 16,-21 22-16,21-22 0,0 21 0,0-21 15,0 22-15,0-1 0,0-21 16,0 0-16,0 22 0,21-22 0,1 0 15,-1 0-15,0-21 0,21 21 0,-21-21 16,22 0-16,-22 0 0,21 0 16,1 0-16,-22 0 0,21 0 0,-21-21 15,22 0-15,-22 0 0,21 0 0,-21 0 16,0-1-16,1-20 0,-1 21 16,0-21-16,0-1 0,-21 1 15,21 21-15,-21-22 0,21 1 0,-21 21 16,22-21-16,-22 20 0,0 1 15,0 42 1,-22 1 0,22-1-16,-21 0 0,0 0 0,21 21 15,0-20-15,0-1 0,0 21 16,0-21-16,0 22 0,0-22 0,0 0 16,0 21-16,0-21 0,21 1 0,0-1 15,1-21-15,20 21 0,-21-21 16,21 0-16,-20 0 0,20 0 0,0 0 15,-21 0-15,22 0 0,-1 0 16,0-21-16,-20 0 0,20-1 16,0 1-16,-21 0 0,1 0 0,-1-21 15,0 20-15,0-20 0,-21 21 0,0-21 16,21 20-16,-21-20 0,0 21 16,21 0-16,-21 0 0,0-1 0,-21 22 31,21 22-31,-21-1 15,21 0-15,0 0 0,-21 0 0,21 0 16,-21 1-16,21 20 0,0-21 0,0 0 16,0 0-16,0 22 0,0-22 15,21 0-15,0 0 0,0 0 16,22-21-16,-22 22 0,21-22 0,-21 0 16,22 0-16,-22 0 0,21 0 0,-21 0 15,22 0-15,-22-22 0,0 22 16,0-21-16,0 0 0,0 0 0,1 0 15,-22-22-15,0 22 0,0 0 0,0-21 16,0 21-16,0-22 0,0 22 16,0 0-16,0 0 0,-22 21 31,22 21-31,-21 0 16,21 0-16,-21 0 0,21 1 0,0-1 15,0 0-15,0 0 0,0 0 16,0 0-16,-21 22 0,21-22 15,0 0-15,0 0 0,-21 0 16,21 1-16,0-44 31,0 1-15,0 0-16,0 0 0,0 0 0,21 0 16,0-1-16,0 1 0,0-21 0,1 21 15,-1-22-15,0 22 0,0-21 16,21 21-16,-20 0 0,-1-1 0,0 22 15,21 0-15,-21 0 0,1 0 16,-1 0-16,0 0 0,-21 22 16,21-22-16,0 21 0,-21 21 0,0-21 15,0 0-15,0 1 0,0-1 0,0 0 16,0 21-16,0-21 0,0 1 16,0-1-16,0 0 0,0 0 0,0 0 15,0 0-15,0-42 31,0 0-15,0 0-16,0 0 0,0 0 16,0-1-16,0-20 0,21 21 0,1 0 15,20-22-15,-21 1 16,21 21-16,-20-21 0,20-1 0,0 22 16,1-21-16,-1 21 0,-21-1 0,21 22 15,1-21-15,-22 21 0,0 0 16,0 0-16,-21 21 0,0 1 15,0-1-15,0 21 0,0-21 0,0 0 16,0 1-16,0 20 0,-21-21 16,0 0-16,21 22 0,-21-22 0,21 0 15,0 0-15,0 0 0,0 22 0,0-22 16,21 0-16,0 0 0,21-21 16,-20 0-16,-1 21 0,21-21 15,-21 0-15,22 0 0,-1 0 16,0 0-16,1-21 0,-1 0 0,0 21 15,-21-21-15,22 0 0,-1-1 16,-21-20-16,22 21 0,-22 0 0,-21-22 16,21 22-16,-21-21 0,0 21 0,0-22 15,0 22-15,0-21 0,0 21 16,0 0-16,0-1 0,-21 22 0,0 0 16,-1 0-16,1 0 0,0 0 0,0 0 15,0 22-15,0-1 0,-1 0 16,1 0-16,21 0 0,0 0 15,-21 22-15,21-22 0,0 0 0,0 0 16,0 22-16,0-22 0,0 0 0,21 0 16,0 0-16,1 0 15,-1 1-15,21-22 0,-21 0 0,22 0 16,-22 0-16,21 0 0,0 0 0,1 0 16,-1 0-16,-21-22 0,22 22 15,-22-21-15,21 0 0,-21 0 0,-21 0 16,21 0-16,1-1 0,-22-20 0,21 21 15,-21 0-15,0 0 0,0-1 0,0 1 16,-21 21 0,21 21-1,-22 1-15,1-1 16,0 0-16,21 0 0,0 0 0,-21 0 16,0-21-16,21 22 0,0-1 15,0 0-15,0 0 0,-21-21 16,21 21-16,21-42 47,0 0-47,0 0 0,0 0 15,0-1-15,1 1 0,-1 0 0,0 0 16,0 0-16,0 0 16,0-1-16,1 22 0,-1 0 15,0 0-15,-21 22 16,0-1-16,0 0 0,0 0 15,0 0-15,0 0 16,0 1-16,0-1 0,0 0 0,21-21 16,-21 21-16,0 0 0,21-21 0,0 0 15,-21 21-15,22-21 0,-1 0 16,0 0-16,21 0 0,-21 0 0,1 0 16,-1 0-16,21 0 0,-21-21 0,0 0 15,1 21-15,-1-21 0,0 0 0,0 0 16,0-22-16,-21 22 0,0-21 15,21-1-15,1 1 0,-22 0 16,21-22-16,0 22 0,-21-22 0,21 1 16,-21-1-16,21 22 0,-21-21 0,0 20 15,21 22-15,-21-21 0,0 21 16,-21 21 0,0 21-16,0 21 0,0-21 15,0 22-15,-1-1 0,1 0 16,0 22-16,0-22 0,21 0 0,0 1 15,0-1-15,0 22 0,0-43 0,0 21 16,0 0-16,0-20 0,0 20 16,0-21-16,21 0 0,0 0 0,22 1 15,-1-1-15,-21-21 0,43 21 16,-22-21-16,0 21 0,22-21 0,-22 0 16,0 0-16,22 0 0,-22 0 15,1-21-15,-22 0 0,21 0 0,-21 21 16,0-22-16,1-20 0,-1 21 0,-21 0 15,0 0-15,21-22 0,-21 22 0,0-21 16,0 21-16,0-1 0,0 1 16,0 0-16,-21 0 0,0 21 0,-1 0 15,1 0-15,0 0 0,0 0 0,0 0 16,0 21-16,-22 0 0,22 0 16,0 1-16,0-1 0,0 0 0,-1 21 15,1-21-15,21 1 0,0-1 16,0 0-16,0 0 0,0 0 0,0 0 15,0 1-15,0-1 0,21-21 16,1 21-16,-1-21 0,0 0 16,0 0-16,0 0 0,0 0 15,1 0-15,-1-21 0,0 21 0,0-21 16,-21-1-16,21 1 0,0 0 16,1 0-16,-22-21 0,0 20 15,0 1-15,0 0 0,0 42 47,-22 0-47,22 1 0,0-1 0,-21 0 16,21 0-16,0 21 0,0-20 0,0-1 15,0 0-15,0 0 0,0 0 16,21 0-16,1 1 16,-1-22-16,0 0 0,0 0 0,0 0 15,0 0-15,1 0 0,20 0 0,-21 0 16,0 0-16,0-22 0,1 1 0,-1 0 15,0 0-15,0 0 16,0-22-16,0 22 0,-21-21 0,22-22 16,-1 22-16,0-21 0,0-1 0,-21 1 0,21-1 15,0 1-15,-21-1 16,0 1-16,22 20 0,-22 1 0,21 21 16,-21 0-16,0-1 0,0 1 0,-21 42 15,-1 1 1,1-1-16,0 0 0,0 21 0,21 1 15,-21-1-15,0 0 0,-1 1 0,22 20 16,0-21-16,0 1 0,0-1 0,0 0 16,0 1-16,0-1 0,0 0 15,0-20-15,0 20 0,0-21 0,0 0 16,22 0-16,-1 1 0,0-1 0,0 0 16,0-21-16,0 0 0,1 0 15,20 0-15,-21 0 0,0 0 16,0 0-16,1 0 0,-1 0 0,21-21 15,-21 0-15,0-1 0,1 1 0,-1 0 16,0 0-16,0 0 0,-21 0 16,21-1-16,-21 1 0,21 0 0,-21 0 15,-21 42 1,0 0-16,0 0 16,21 1-16,-21-1 0,21 0 15,-21 0-15,-1 21 0,22-20 0,0-1 16,0 0-16,0 0 0,0 0 0,0 0 15,0 1-15,0-1 16,22 0-16,-1 0 0,0-21 16,0 0-16,0 0 0,0 0 15,1 0-15,-1 0 0,0 0 0,0-21 16,0 0-16,0 0 0,1-1 16,-1 1-16,-21 0 0,21 0 0,0-21 15,0 20-15,0 1 0,1 0 0,-22 0 16,0 0-16,21 0 0,-21 42 31,-21 0-31,-1-21 16,22 21-16,0 0 0,0 0 15,0 1-15,0-1 0,0 0 16,0 0-16,0 0 16,22-21-1,-1 0-15,0 0 16,-21-21-1,0 0 1,0 0-16,0 0 0,-21-1 16,0 1-16,-1 0 0,22 0 15,-21 21-15,0-21 0,21 0 0,-21 21 16,21-22-16,0 1 16,0 0-1,21 21-15,-21-21 16,21 21-16,22-21 0,-22 21 0,0-21 15,21 21-15,-21-22 0,1 22 16,20 0-16,-21 0 0,0 0 0,0 0 16,1 0-16,-1 22 0,-21-1 15,21 0-15,-21 0 0,21 0 16,-21 0-16,0 1 0,0-1 0,0 0 16,21 21-16,-21-21 0,0 1 0,0-1 15,0 0-15,0 0 0,21 21 0,-21-20 16,0-1-16,0 0 15,0 0-15,0 0 0,-21-21 32,21-21-17,-21 0 1,21 0-16,0 0 0,0-1 0,0 1 16,0 0-16,0-21 0,21 21 0,0-1 15,1-20-15,-1 0 0,0 21 16,21-22-16,1 1 0,-1 0 0,0 20 15,-21-20-15,22 21 0,-1 0 0,0 0 16,1 21-16,-22 0 0,0 0 16,0 0-16,0 21 0,-21 0 0,0 21 15,0-21-15,0 22 0,0-22 16,0 21-16,0-21 0,-21 22 0,0-22 16,21 21-16,-21-21 0,0 22 15,0-22-15,-1 0 0,1 0 16,-63 85-1,62-106-15,22 21 16,-21-21-16,0 0 0,21-21 16</inkml:trace>
  <inkml:trace contextRef="#ctx0" brushRef="#br0" timeOffset="97415.34">15388 10372 0,'0'0'0,"-85"-85"31,64 85-15,0 0 15,0 0-15,21 21-16,-21-21 15,0 0-15</inkml:trace>
  <inkml:trace contextRef="#ctx0" brushRef="#br0" timeOffset="97606.9">14224 10478 0,'0'0'0,"-42"21"0,-1 0 31,64-21-31,1 0 0,-1 0 15,0 0-15,21 0 0,-21 0 0,22 0 16,-1 0-16,0 0 0,1 0 0,-1 0 16,0 0-16,-20 0 0,-1 0 15,0 0-15,0-21 0,-21 0 16</inkml:trace>
  <inkml:trace contextRef="#ctx0" brushRef="#br0" timeOffset="97811.87">12742 10520 0,'0'0'16,"-42"21"-16,-22 0 16,64 0-16,22-21 0,20 0 15,-21 0-15,21 0 0,1 0 16,20 0-16,-20 0 0,20 0 0,1 0 15,-1-21-15,1 0 0,-1 21 0,22-21 16,-43 21-16,22-21 0,-1 0 0</inkml:trace>
  <inkml:trace contextRef="#ctx0" brushRef="#br0" timeOffset="98278.91">17335 9567 0,'0'0'0,"22"-42"0,62-85 15,-84 106 1,0 0-16,-21 21 16,0 21-1,0 0-15,-22 21 0,22 22 0,-148 232 16,127-211-1,-1 21-15,-20-22 0,20 1 16,1 21-16,-21-21 0,20-1 0,1 1 16,-22 0-16,22-22 0,0 22 0,-22-22 15,22-20-15,21 20 0,-22-21 0,22 1 16,-21-1-16,21 0 0,0-20 16,21-1-16,0 0 0,0 0 15,0 0-15,0-42 16,42 0-16,-21-21 0</inkml:trace>
  <inkml:trace contextRef="#ctx0" brushRef="#br0" timeOffset="98735.69">17843 9991 0,'0'0'0,"22"-43"0,-1 22 15,-21 0-15,-21 42 16,-1 0-1,1 1-15,21-1 0,-21 21 16,0 0-16,0 1 0,21-1 0,-21 0 16,-1 1-16,22-1 0,-21 22 15,21-22-15,0 0 0,-21 1 0,21-1 16,-21-21-16,21 21 0,0-20 0,0-1 16,0 0-16,0-42 31,0 0-31,0-22 15,0 22-15,21-21 0,0-1 16,-21 1-16,21 0 0,1-1 0,-1 1 16,0-21-16,0 20 0,21-20 0,-20 20 15,-1 1-15,21 0 0,-21 21 16,22-1-16,-22 22 0,21 0 16,-21 0-16,22 22 0,-22-1 0,0 0 15,0 21-15,0 1 0,0-1 0,-21 0 16,0 1-16,0 20 0,0-21 15,0 1-15,0 20 0,0-20 0,0-1 16,0 0-16,-21-21 0,21 22 0,0-22 16,-21 0-16,0 0 0,0 0 15,0-21-15,-1 0 0,1 0 16,0 0-16,0 0 0,-21 0 0</inkml:trace>
  <inkml:trace contextRef="#ctx0" brushRef="#br0" timeOffset="99308.77">17526 10393 0,'0'0'0,"0"-21"16,0-22 0,21 43-16,0-21 0,22 21 0,-22-21 15,21 21-15,-21 0 0,22 0 0,20-21 16,-21 21-16,1 0 0,20 0 0,1-21 16,20 21-16,1-21 0,-21 21 15,20-22-15,22 22 0,-21-21 0,-22 0 16,22 0-16,-22 0 0,1 21 0,-22-21 15,1-1-15,-22 22 0,0 0 0,0-21 16,-42 42 0,0 1-1,0-1-15,-1 0 0,1 0 0,0 21 16,0-20-16,0 20 0,21 0 16,0 1-16,-21-22 0,21 21 0,0 0 15,0 1-15,0-22 0,0 21 0,0-21 16,0 1-16,0 20 0,0-21 15,0 0-15,0 0 0,0 1 16,21-22-16,-21-22 31,0 1-31,0 0 16,0 0-16,0 0 0,0-22 0,0 22 16,0-21-16,0 0 0,0-22 0,0 22 15,21-1-15,0-20 0,0 21 16,0-1-16,1 1 0,20 0 0,-21 20 15,0 1-15,22 0 0,-22 0 0,0 21 16,21 0-16,-21 0 0,1 0 16,-1 0-16,0 21 0,-21 0 0,0 0 15,0 1-15,0-1 0,0 21 0,0-21 16,-21 0-16,0 1 0,-22-1 0,22 0 16,-21 0-16,21 0 15,-22 0-15,22-21 0,-21 22 0,21-22 16,-1 0-16,1 21 0,0-21 0,42-21 31</inkml:trace>
  <inkml:trace contextRef="#ctx0" brushRef="#br0" timeOffset="99546.9">19727 10012 0,'0'0'0,"0"42"31,0-21-31,0 1 0,-21-1 0,21 0 16,0 21-16,-21-21 0,21 22 0,0-22 15,0 21-15,0 1 0,-21-22 0,21 21 16,0-21-16,0 22 0,0-22 16,0 0-16,0 0 0,0 0 0,0 0 15,0 1-15,-21-22 31,-1 0-31</inkml:trace>
  <inkml:trace contextRef="#ctx0" brushRef="#br0" timeOffset="99731.45">19283 10583 0,'0'0'0,"0"22"0,-21 20 31,42-42-31,0 0 0,0 21 0,21-21 16,-20 0-16,20 0 0,0 0 15,1 0-15,20 0 0,-21 0 0,22 0 16,-22 0-16,22 0 0,-22 0 0,22 0 16,-22 0-16,-21 0 0,21-21 15,-20 21-15,-1-21 0,-21 0 0,0-1 16,0 1-16,0 0 0</inkml:trace>
  <inkml:trace contextRef="#ctx0" brushRef="#br0" timeOffset="99923.73">19494 10054 0,'0'0'15,"-21"-21"-15,0 21 0,21-21 16,21 21-16,22-21 16,-22 21-16,21 0 0,0-21 0,1 21 15,20-22-15,-20 22 0,20 0 16,-21 0-16,1-21 0,-1 21 0,0-21 15,1 21-15,-22 0 0,21-21 16</inkml:trace>
  <inkml:trace contextRef="#ctx0" brushRef="#br0" timeOffset="101998.86">21145 10329 0,'85'-21'31,"-64"0"-31,0 21 0,1-21 16,-1 21-16,0-21 15,0 21-15,0-21 0,22-1 0,-22 1 16,21 21-16,0-21 0,1 0 0,-22 0 16,21 0-16,1-22 0,-1 22 15,0 0-15,1-21 0,-22-1 0,21 22 16,-21-21-16,0-1 0,1 1 0,-22 0 16,0-1-16,21 1 0,-21 0 15,0-1-15,0 22 0,0-21 0,0 21 16,0 0-16,0-1 0,-21 22 15,-1-21 1,1 21-16,0 0 16,0 0 15,21 21-31,0 1 16,-21-22-16,0 21 15,-1 0 63,1 0-46,21 0-17,-21 0 1,0 1-1,21-1-15,-21 0 0,21 0 16,0 0-16,-21 0 0,-1 1 0,22 20 16,-21 0-16,0 1 0,21-1 15,0 0-15,0 1 0,-21 20 0,21-21 16,0 22-16,0 21 0,-21-22 0,21 22 16,0-1-16,0 1 0,0 0 15,-21-22-15,-1 22 0,1 21 0,0-22 16,0 1-16,0 21 0,0-21 0,-22 20 15,22 1-15,-21-21 0,21 0 0,-22-1 16,22 1-16,-21 0 16,21-1-16,-1-20 0,1-1 0,21 1 15,0-22-15,0 0 0,0-20 0,0-1 16,0 0-16,43-21 0,-22 0 0,0-21 16,21 0-16,22-1 0,-22-20 15,22 0-15,-1-1 0,1-20 0,-1 21 16,1-22-16,-1 1 0,-21-22 0,22 21 15,-22-20-15,1-1 0,-1-21 0,-21 22 16,0-22-16,0 21 0,-21-21 16,0 22-16,0-1 0,0 0 15,-42 1-15,21 20 0,0 1 0,-22-1 0,22 22 16,-21-1-16,21 1 0,0 0 16,-22 21-16,22-1 0,0 22 15,0-21-15,21 0 16,21 21-1,0-21 1,0 21-16,0-21 0,22 21 0,-22-21 16,21-1-16,-21 22 0,22-21 0,-1 0 15,-21 0-15,22 21 0,-22-21 16,0 0-16,0-1 0,0 1 0,0 0 16,1 0-16,-22 0 0,0 0 0,0-1 15,0 1 1,0 42 15,0 1-31,0-1 0,0 0 16,0 21-16,0-21 0,0 22 0,0-22 15,0 21-15,0-21 0,0 22 0,0-22 16,0 0-16,21 0 0,0 0 16,0 1-16,0-1 0,0-21 0,22 0 15,-22 0-15,21 0 0,-21 0 0,22 0 16,-1-21-16,0 21 0,1-22 15,-1 1-15,-21 0 0,22 0 16,-22 0-16,0-22 0,0 22 0,0-21 16,-21 0-16,21 20 0,-21-20 15,0 0-15,0-1 0,0 22 0,0 0 16,0 0-16,0 0 0,0 42 16,0 0-1,-21 0-15,21 0 0,-21 1 0,21 20 16,0-21-16,-21 21 0,21-20 0,0 20 15,0-21-15,0 21 0,21-20 16,0-1-16,0 0 0,1 0 0,-1-21 16,21 21-16,-21-21 0,0 0 0,22 0 15,-22 0-15,0 0 16,21 0-16,-20 0 0,-1-21 0,0 21 16,0-21-16,0 0 0,0 21 0,1-21 15,-22-1-15,21-20 0,-21 21 16,0 0-16,0 0 0,0-1 0,0-20 15,0 21-15,0 0 0,0 42 32,0 0-32,0 0 15,-21 0-15,21 22 0,0-22 0,-22 0 16,1 0-16,21 0 0,-21 1 0,21-1 16,0 0-16,-21 0 0,21 0 15,-21-21-15,21 21 16,0-42-1,0 0 1,21 0-16,0 0 0,-21 0 16,21-1-16,0 1 0,1-21 0,-1 21 15,0-22-15,21 22 0,-21-21 16,22 21-16,-1-22 0,0 22 0,1 21 16,-1 0-16,-21 0 0,0 0 0,1 0 15,-1 21-15,-21 1 0,0 20 0,0-21 16,0 0-16,0 22 0,0-22 15,0 21-15,0-21 0,-21 0 16,21 1-16,0-1 0,0 21 0,-22-42 16,22 21-16,0 0 0,0 1 15,0-44 17,22 22-32,-22-21 0</inkml:trace>
  <inkml:trace contextRef="#ctx0" brushRef="#br0" timeOffset="104087.86">24384 9779 0,'0'0'0,"-64"21"32,22 0-32,21 1 0,0-1 15,-22 0-15,22 21 0,0-21 16,0 22-16,0-22 0,0 21 0,-1-21 15,1 22-15,21-22 0,0 21 0,0-21 16,0 1-16,0 20 0,21-21 0,1 0 16,-1 0-16,0 1 0,21-22 15,-21 21-15,22-21 0,-1 0 0,-21 0 16,22 0-16,-1 0 0,0-21 0,1-1 16,-1 22-16,-21-21 0,21 0 15,-20 0-15,20 0 0,-21-22 16,0 22-16,0-21 0,-21 0 0,22-1 15,-1-20-15,-21 20 0,21-20 0,-21 21 16,0-22-16,21 1 0,-21-1 16,0 22-16,0-1 0,0 1 0,0 0 15,0 21-15,0-1 0,-21 22 16,0 0-16,0 22 16,21-1-16,-22 21 0,1 0 0,21 1 15,-21-1-15,21 22 0,0-22 0,0 21 16,0-20-16,0 20 0,0-20 15,0-1-15,0 0 0,0-21 0,0 22 16,21-22-16,0 0 0,1 0 16,-1 0-16,21 1 0,-21-1 15,22-21-15,-1 0 0,-21 0 0,21 0 16,-20 0-16,20 0 0,-21 0 0,0-21 16,22-1-16,-22 22 0,0-21 0,0-21 15,-21 21-15,21 0 0,0-22 16,-21 22-16,0-21 0,22 21 0,-22-1 15,21 1-15,-21 0 0,0 42 32,0 0-32,-21 22 0,-1-22 15,22 0-15,0 21 0,0-20 16,-21-1-16,21 0 0,0 0 0,0 0 16,0 0-16,0 1 0,21-1 15,1 0-15,-1-21 16,0 0-16,0 0 0,0 0 0,0 0 15,1 0-15,-1-21 0,0 0 16,0 21-16,0-22 0,0 1 0,1 0 16,-1 0-16,0 0 0,0 0 0,0-22 15,-21 22-15,21 0 0,1 0 0,-22 0 16,0-1-16,0 44 16,0-1-1,0 0-15,-22 0 0,22 21 16,-21-20-16,21-1 0,-21 0 15,21 0-15,0 21 0,0-20 0,0-1 16,0 0-16,0 0 0,21 0 16,0-21-16,1 0 0,-1 21 0,0-21 15,0 0-15,0 0 0,0 0 16,1 0-16,-1 0 0,0-21 0,0 0 16,0 21-16,0-21 0,1 0 0,-22 0 15,0-1-15,0 1 0,0-21 0,0 21 16,0-22-16,-22 22 0,1-21 15,0 21-15,-21 0 0,21-1 16,-22 1-16,1 0 0,21 0 0,0 21 16,-22 0-16,22 0 0,0 0 15,42 0 1,0 0 0,0 0-16,22 0 0,-1 0 15,0 0-15,1 0 0,-1 0 0,0 0 16,1 0-16,-1 0 0,0 0 0,1 0 15,-1 21-15,0-21 0,1 21 16,-22 0-16,0-21 0,21 22 0,-42-1 16,22 0-16,-22 0 0,0 0 0,0 0 15,0 1-15,0-1 0,0 0 16,0 0-16,0 0 0,0 0 16,-22 1-16,22-1 0,-21-21 15,21 21-15,-21-21 0,0 0 16,21-21 15,0 0-31,0-1 0,0 1 16,21 0-16,0 0 0,0 0 0,1-22 15,-1 22-15,21-21 0,-21 0 16,22-1-16,-22 1 0,21 0 0,0 20 16,1-20-16,-1 21 0,0 21 15,1 0-15,-22 0 0,0 0 16,0 0-16,-21 21 0,0 21 15,21-20-15,-21-1 0,22 21 0,-22-21 16,0 22-16,0-22 0,0 0 0,0 21 16,0-21-16,0 1 0,0-1 15,21 0-15,-21 0 0,21 0 16,21-21-16,-21 21 0,22-21 0,-22 0 16,21 0-16,1 0 0,-1 0 15,0 0-15,1 0 0,-1 0 0,0 0 16,1 0-16,-1 0 0,-21-21 0,21 0 15,-20 0-15,-1-21 0,-21 20 16,0-20-16,21 0 0,-21 21 0,0-22 16,0 1-16,0 21 0,0-22 15,-21 22-15,0 0 0,-1 21 16,1 0-16,-21 0 0,21 21 16,0 0-16,-22-21 0,22 43 0,-21-22 15,21 0-15,-22 21 0,22-20 0,0-1 16,0 0-16,21 21 0,0-21 15,0 1-15,0-1 0,0 0 16,21 0-16,0-21 0,0 0 0,0 0 16,1 0-16,-1 0 0,0 0 15,0 0-15,0 0 0,0 0 16,1 0-16,-1-21 0,0 0 0,0 0 16,0 21-16,0-22 0,1 1 0,-1 0 15,0-21-15,0 21 0,-21-1 16,21 1-16,-21 0 0,0 42 31,0 0-31,0 1 0,0-1 16,0 0-16,0 0 0,0 21 0,0-20 15,0-1-15,0 0 0,0 0 0,0 0 16,21 0-16,1-21 16,-1 0-16,0 22 0,0-22 0,0 0 15,0 0-15,1 0 0,-1 0 16,0 0-16,0 0 0,0-22 0,0 22 15,1-21-15,-22 0 0,21 0 16,0 0-16,-21-22 0,0 22 0,21-21 16,0 0-16,0-1 0,-21-20 0,22-1 15,-1 1-15,0-1 0,0 22 16,0-22-16,0 1 0,1 21 0,-22-1 16,0 22-16,0 0 0,21 0 0,-42 21 31,-1 0-31,1 21 0,-21 0 0,21 21 15,0-20-15,-1 20 0,-20 0 0,21 22 16,0-22-16,21 0 0,0 22 16,-21-22-16,21 1 0,0 20 15,0-42-15,0 22 0,0-1 0,21-21 16,0 21-16,-21-20 0,21-1 0,0 0 16,0 0-16,1-21 0,-1 21 15,0-21-15,0 0 0,0 0 0,0 0 16,1 0-16,-1 0 0,0 0 0,0-21 15,-21 0-15,21 0 0,-21 0 16,0-1-16,21 1 0,-21 0 0,22 0 16,-22 0-16,0 0 0,0-1 0,0 1 15,0 0-15</inkml:trace>
  <inkml:trace contextRef="#ctx0" brushRef="#br0" timeOffset="104342.7">26860 9271 0,'0'0'0,"-232"-21"32,210 21-32,1 0 15,42 0 16,-21 21-15,22-21-16,-44 0 31,1 0-31</inkml:trace>
  <inkml:trace contextRef="#ctx0" brushRef="#br0" timeOffset="104578.89">24511 9610 0,'0'0'16,"-42"0"-16,20 0 0,22 21 0,43-21 16,-22 0-1,21 0-15,1 0 0,-1 0 16,21 0-16,-20 0 0,20 0 0,-20 0 15,20 0-15,-21 0 0,1 0 0,-1 0 16,-21 0-16,22-21 0,-22 0 16,0-1-16,0 22 0,0-21 0</inkml:trace>
  <inkml:trace contextRef="#ctx0" brushRef="#br0" timeOffset="105867.81">29464 9843 0,'21'-22'31,"0"1"-15,0 0-16,22 0 0,-22 0 15,21 0-15,1-1 0,-1 1 0,0-21 16,1 21-16,20-22 0,-21 1 16,1 21-16,-1-21 0,-21-1 15,22 22-15,-22-21 0,-21 21 0,0-1 16,0 1-16,-21 21 15,-1 0-15,1 0 0,-21 0 16,21 21-16,-22 1 0,22-1 0,0 0 16,0 21-16,21-21 0,0 1 15,0 20-15,0-21 0,0 21 0,21-20 16,0 20-16,0-21 0,1 21 0,-1-20 16,21 20-16,-21-21 0,22 0 15,-22 22-15,0-22 0,0 0 16,0 0-16,-21 0 0,0 0 0,0 1 15,-21-22-15,0 0 16,-21 0-16,20 0 0,-20 0 0,21 0 16,-21 0-16,-1 0 0,22-22 15,-21 1-15,21 21 0,-1-21 0,1 0 16,0 0-16,21 0 0,0-1 16,0 1-16</inkml:trace>
  <inkml:trace contextRef="#ctx0" brushRef="#br0" timeOffset="106159.82">30607 9525 0,'0'0'0,"0"-21"0,0 42 32,-21 0-32,21 22 0,-21-1 0,21 0 15,-22 1-15,22 20 0,0-21 16,0 22-16,0-1 0,0 1 0,0-1 15,0 1-15,0 21 0,0-22 0,0 22 16,-21-22-16,21 1 16,-21 20-16,0-20 0,0-1 0,0 22 15,-1-21-15,1-1 0,0 1 0,0-1 16,21 1-16,0-1 0,0-21 0,0 1 16,0-1-16,21 0 0,0-20 15,0-1-15,1 0 0,-1-21 0,21 0 16,-21 0-16,0 0 0,1-21 0,-1 0 15</inkml:trace>
  <inkml:trace contextRef="#ctx0" brushRef="#br0" timeOffset="106478.89">30776 10266 0,'0'0'0,"-21"-64"15,-42-211 1,63 254-16,0 0 15,0 0-15,21 0 0,0-1 16,0 1-16,21 0 0,-20 0 0,20 21 16,0 0-16,1 0 0,-1 0 15,0 0-15,1 0 0,-22 21 0,0 21 16,-21-20-16,0 20 0,0-21 16,-21 21-16,0-20 0,-22 20 0,1 0 15,0-21-15,-1 1 0,-20 20 0,20-21 16,1-21-16,-21 21 0,20 0 15,22-21-15,-21 0 0,21 0 16,-1 0-16,22-21 31,22 21-31,-1-21 0,0 0 0,21 0 16,1 0-16,-22 21 0</inkml:trace>
  <inkml:trace contextRef="#ctx0" brushRef="#br0" timeOffset="107110.9">31305 9948 0,'0'0'0,"43"0"16,-22-21-16,21 21 0,1-21 0,-22 0 15,0 0-15,0 0 0,0-1 16,0 1-16,-21 0 0,0 0 16,0 0-16,0 0 0,-21 21 15,0 0-15,0 0 16,0 0-16,0 0 0,-1 21 0,1 0 15,0 0-15,0 0 0,0 0 16,21 1-16,0-1 0,0 0 0,0 0 16,0 0-16,0 0 0,0 1 0,0-1 15,21-21-15,0 0 16,0 0-16,0 0 0,1 0 0,-1 0 16,0 0-16,21 0 15,-21 0-15,1-21 0,-1-1 0,21 1 0,-21 0 16,0 0-16,1 0 15,20 0-15,-21-22 0,0 22 0,0 0 16,1 0-16,-22 0 0,21-1 0,0 1 16,0 21-1,0 0 1,0 0 31,-21-21-47,0 0 15,0 0 1,-21 21 0,0 0-16,0 0 15,0 0-15,0 0 0,-1 21 0,1 0 16,0 0-16,0 0 0,0 1 16,0-1-16,21 0 0,0 0 0,0 0 15,0 0-15,0 1 0,0-1 16,21-21-16,0 21 0,-21 0 15,21-21-15,0 0 0,22 0 0,-22 0 16,0 21-16,0-21 0,0 0 16,0 0-16,1 0 0,-1 0 0,0 0 15,-21-21 1,0 0-16,-21 21 0,0-21 16</inkml:trace>
  <inkml:trace contextRef="#ctx0" brushRef="#br0" timeOffset="110207.67">1249 13039 0,'0'0'0,"-21"0"16,21-21-16,-22 21 16,22-22-16,0 1 15,0 0 1,22 0-1,-1 21-15,0 0 16,0 0-16,0 0 0,0 0 16,1-21-16,-1 21 0,21 0 0,-21 0 15,0 0-15,22 0 16,-22 0-16,0 0 0,0 0 0,0 0 16,1 0-1,-44 0 16,1 0-31,0 0 16,-21 0-16,21 0 0,-1 0 0,-20 0 16,0 0-16,21 0 0,-22 0 15,1 0-15,0 0 0,20 21 16,-20-21-16,0 21 0,-1-21 0,22 21 16,0 0-16,-21-21 15,21 22-15,21-1 0,-22 0 0,22 0 16,-21 21-16,21-20 0,0-1 15,0 0-15,0 21 0,0-21 0,0 1 16,0-1-16,0 0 0,0 0 16,0 0-16,0 0 0,21-21 15,-21 22 1,22-22 15,-22-22-31,21 22 16,-21-21-16,21 21 0,-21-21 0,0 0 15,21 21-15,0-21 16,0 0-16,1 21 0,-1-22 16,21 22-16,-21-21 0,22 21 15,-22 0-15,21 0 0,0 0 16,1 0-16,-1 0 0,-21 0 0,22 21 16,-1 1-16,-21-1 0,21-21 15,-20 21-15,-1 0 0,-21 21 0,0-20 16,0-1-16,0 0 0,0 21 15,-21-21-15,-1 22 0,-20-22 0,21 0 16,-21 0-16,20 0 0,-20 1 16,21-22-16,-21 0 0,-1 21 15,1-21-15,21 0 0,-22 0 16,1 0-16,21 0 0,-21 0 16,20-21-16,1 21 0,0-22 0,0 22 15,0-21-15,0 0 0,21 0 16,-22 21-16,22-21 0,0 0 15,22-1 1,-1 22-16,0-21 16,0 21-16,0 0 0,0-21 0,22 21 15</inkml:trace>
  <inkml:trace contextRef="#ctx0" brushRef="#br0" timeOffset="110582.77">1990 13399 0,'0'0'0,"0"21"16,21-21-16,0 0 31,-21-21-15,21 21-1,-21-22 1,0 1-16,0 0 16,-21 21 15,0 0-31,0 21 16,-1-21-16,22 21 15,-21-21-15,21 22 0,0-1 16,0 0-1</inkml:trace>
  <inkml:trace contextRef="#ctx0" brushRef="#br0" timeOffset="114314.96">3852 12742 0,'0'0'16,"0"-42"-16,0-148 15,0 168-15,0-20 16,0 0-16,0 21 0,0-1 0,0 1 15,0 0-15,0 63 32,0-20-32,0 20 0,0 0 15,0 1-15,0 20 0,0 1 16,0-1-16,0-21 0,0 22 0,0-1 16,0 1-16,0-1 0,0-20 15,0-1-15,-21 0 0,21 1 0,0-1 16,0-21-16,0 0 0,-21 1 15,21-1-15,-21 0 0,0-21 16,-1 0 0,22-21-16,-21 0 0,21-1 15,0 1-15,0-21 0,0 21 0,0-22 16,0 1-16,21 0 16,1-22-16,-22 22 0,21 0 0,21-22 15,-21 22-15,0 21 0,1-22 16,20 22-16,-21 0 0,0 21 0,22 0 15,-22 0-15,0 0 0,0 0 0,-21 21 16,21 0-16,-21 0 16,0 1-16,0-1 0,0 0 0,-21 21 15,0-21-15,0 1 0,0-1 16,-22 0-16,22 21 0,0-42 0,-21 21 16,20 1-16,-20-1 0,21 0 15,0 0-15,0 0 0,-1 0 0,1 1 16,21-1-16,-21 0 0,21 0 15,0 0-15,0 0 0,0 22 0,0-22 16,0 0-16,21 0 0,0 0 16,1-21-16,20 22 0,-21-22 15,21 0-15,1 0 0,-1 0 0,0 0 16,1 0-16,-1-22 0,22 1 16,-1 21-16,1-21 0,-22 0 0,21 0 15,1 0-15,-1-22 0,-20 22 16,-1 0-16,0 0 0,1 0 0,-22-22 15,0 22-15,0 0 0,-21-21 0,0 20 16,0-20-16,0 21 0,-21-43 31,0 64-31,0 0 0,0 0 16,-1 22-16,22-1 0,-21 0 0,0 0 16,0 21-16,0 1 0,0-1 0,-1-21 15,1 22-15,21-1 0,-21 0 16,21-21-16,0 22 0,0-22 0,0 0 15,0 0-15,0 0 0,21-21 32,0 0-32,1-21 15,-22 0-15,21 0 0,0 21 0,-21-21 16,21-22-16,0 22 0,0 0 16,-21-21-16,22 21 0,-1-22 0,0 22 15,0-21-15,0-1 0,0 22 16,1-21-16,-1 21 0,0 0 15,0 21-15,0 0 0,0 0 0,1 0 16,-22 21-16,0 0 0,21 21 0,-21-21 16,0 22-16,21-1 0,-21-21 15,0 22-15,0-1 0,0 0 0,21-21 16,-21 22-16,21-22 0,0 0 16,-21 0-16,22 0 0,20 1 0,-21-1 15,0-21-15,22 0 0,-22 0 0,21 0 16,0 0-16,1 0 0,-1-21 15,0-1-15,22 22 0,-22-21 16,1 0-16,-1 0 0,0-21 0,-21 20 16,22 1-16,-22-21 0,0 21 15,0-22-15,0 22 0,1-21 0,-1 0 16,-21 20-16,0 1 0,0 0 0,0 0 16,0 0-16,0 42 15,0 0-15,0 0 16,-21 22-16,-1-22 0,22 21 15,-21-21-15,21 22 0,0-1 0,0-21 16,0 21-16,0-20 0,0-1 0,0 0 16,21 0-16,1 0 0,-1 0 15,0 1-15,0-22 0,21 0 16,1 0-16,-22 0 0,21 0 0,1 0 16,-1 0-16,0-22 0,1 22 15,-1-21-15,0 0 0,1 0 0,-1 0 16,0 0-16,-21-1 0,1 1 0,20-21 15,-42 21-15,21-22 0,-21 1 16,0 0-16,0-1 0,0 1 0,0 0 16,-21-22-16,0 22 0,0 21 15,-22-22-15,22 1 0,-21 21 0,-1 21 16,22-21-16,-21 21 0,0 0 0,-1 21 16,1 0-16,21 0 15,-22 22-15,1-22 0,21 42 0,-21-20 0,20-1 16,1 0-16,21 1 0,0-1 15,0 0-15,0 1 0,0-22 16,21 0-16,1 0 0,-1 0 0,21 0 16,0 1-16,-20-22 0,20 0 15,0 0-15,1 0 0,-1 0 0,0 0 16,1 0-16,-1-22 0,21 22 0,-20-21 16,-1 0-16,22 0 0,-22 0 15,0 0-15,-21-22 0,22 22 0,-1-21 16,-21 21-16,0-22 0,1 22 0,-1-21 15,-21 21-15,0-1 16,21 1-16,-21 42 31,0 1-31,-21 20 0,21-21 16,-21 0-16,21 22 0,0-22 0,0 0 16,0 21-16,0-21 0,0 1 15,0-1-15,0 0 0,0 0 0,0 0 16,21-21-16,0 21 0,0-21 0,0 0 15,0 0-15,1 0 0,20 0 16,-21 0-16,0-21 0,22 0 0,-22 21 16,0-21-16,0 0 0,21 0 0,-20-1 15,-1 1-15,-21-21 0,21 21 16,0-22-16,0 22 0,-21 0 16,0-21-16,0 21 0,0-1 0,0 1 15,0 42 16,0 1-31,0-1 0,0 21 16,0-21-16,0 0 0,0 1 16,0 20-16,0-21 0,0 0 0,21 0 15,-21 1-15,22-1 0,-22 0 0,21-21 16,0 21-16,0-21 0,0 0 16,22 0-16,-22 0 0,0 0 0,21 0 15,-21 0-15,22 0 0,-1 0 16,-21-21-16,0 21 0,22-21 15,-22 0-15,0-1 0,0 1 0,-21 0 16,21 0-16,1-21 0,-22 20 16,0-20-16,0 21 0,0-21 0,21 20 15,-21 1-15,0 0 0,0 0 0,0 0 16,0 42 0,0 0-1,0 0-15,0 22 0,0-22 16,0 0-16,0 21 0,0-21 15,0 1-15,0 20 0,0-21 16,0 0-16,21 0 0,-21 1 0,21-1 16,0 0-16,0-21 0,1 0 15,-1 21-15,0-21 0,0 0 0,0 0 16,22 0-16,-22 0 0,21-21 0,-21 0 16,0 21-16,1-21 0,-1-1 15,0 1-15,0-21 0,0 21 0,-21-22 16,0 1-16,21 0 0,-21-1 0,22 1 15,-22-21-15,0 20 0,21 1 16,-21-22-16,0 22 0,0 0 0,0-1 16,0 1-16,0 21 0,0 0 0,0 0 15,0-1-15,-21 22 16,-1 22-16,22-1 16,-21 0-16,21 0 0,-21 21 0,21 1 15,-21-1-15,0 0 0,21 1 16,0-1-16,0 0 0,0 1 0,0 20 15,0-20-15,0-1 0,0-21 16,0 21-16,21-20 0,0 20 0,0-21 16,0 0-16,1 0 0,20 1 0,0-22 15,1 21-15,-1-21 0,0 0 16,1 0-16,20 0 0,-21 0 16,22 0-16,-22-21 0,1-1 0,-1 1 0,0 0 15,1 0-15,-22 0 16,21 0-16,-21-22 0,0 22 0,1-21 15,-22 21-15,0-22 0,0 22 0,0-21 16,0 21-16,0-1 0,0 1 16,-22 21-16,1 0 0,0 0 15,0 0-15,0 0 0,0 21 0,-1 22 16,1-22-16,21 0 0,0 0 16,0 22-16,0-22 0,0 21 0,0-21 15,0 0-15,0 1 0,0-1 0,21 0 16,1 0-16,-1 0 0,21-21 15,-21 21-15,22-21 0,-22 0 0,21 0 16,0 0-16,1 0 0,-1 0 16,22 0-16,-22 0 0,21 0 15,-20-21-15,-1 0 0,0 21 0,1-21 16,-1-21-16,0 20 0,-20 1 0,20-21 16,-21 0-16,0-1 0,-21 1 15,0 0-15,0-1 0,0 22 0,0-21 16,0 21-16,-21-1 0,0 1 0,-21 0 15,20 21-15,1 0 0,-21 0 16,0 0-16,20 21 0,-20 0 0,0 1 16,21-1-16,-1 0 0,-20 21 0,21-21 15,0 22-15,0-22 16,21 21-16,0-21 0,0 22 0,0-22 16,0 0-16,0 21 0,0-20 0,0-1 15,0 0-15,21-21 0,0 21 16,0-21-16,21 0 0,-20 0 0,-1 0 15,21 0-15,-21 0 0,22-21 0,-22 0 16,21 0-16,-21-1 0,0 1 16,22-21-16,-22 0 0,0-1 0,0 1 15,0 0-15,1-22 0,-1 22 0,-21-22 16,21 1-16,0-1 0,0 1 16,-21 20-16,0-20 0,0-1 15,21 22-15,-21 0 0,0 21 0,0-1 16,0 1-16,-21 21 15,0 21-15,0-21 0,0 43 16,0-22-16,-1 21 0,1 1 0,0-1 16,0 0-16,21 22 0,0-22 15,0 0-15,0 1 0,0-1 0,0 0 16,0 22-16,21-22 0,0 1 0,0-22 16,1 21-16,-1 0 0,0-20 15,21-1-15,-21 0 0,22 0 0,-1 0 16,0 0-16,1-21 0,-1 0 15,22 0-15,-22 0 0,0 0 16,1 0-16,20-21 0,-21 21 0,-20-21 16,20-21-16,-21 21 0,21-1 0,-42-20 15,22 0-15,-22 21 0,0-22 16,0 1-16,0 21 0,0 0 0,-22-22 16,1 22-16,0 21 0,0-21 0,0 21 15,0 0-15,-22 0 0,22 0 16,-21 0-16,21 21 0,-1-21 0,-20 21 15,21 0-15,0 1 0,21 20 0,-21-21 16,21 0-16,0 0 0,0 1 16,0-1-16,0 0 0,21 0 15,0-21-15,0 0 0,0 21 16,0-21-16,22 0 0,-22 0 16,0 0-16,0 0 0,0 0 0,22 21 15,-22-21-15,0 22 0,0-1 0,0 0 16,-21 0-16,22 0 0,-22 22 15,0-1-15,0-21 0,0 43 0,0-22 16,0 0-16,0 22 0,0-1 0,0 1 16,0-1-16,0 1 0,-22-1 15,22 1-15,0-1 0,0 1 16,0-1-16,-21 1 0,21-22 0,0 0 0,-21 22 16,21-22-16,0-21 0,-21 22 15,0-22-15,0 0 0,-1 0 16,1 0-16,0-21 0,0 0 0,0 0 15,0 0-15,-1-21 0,-20 0 0,21 0 16,21 0-16,-21-22 0,21 22 16</inkml:trace>
  <inkml:trace contextRef="#ctx0" brushRef="#br0" timeOffset="114767.85">10710 12573 0,'0'0'0,"0"21"16,64-21-1,-43 0-15,0 0 16,21 0-16,-20-21 0,20 0 16,-21 21-16,21-21 0,-20 21 0,-1-21 15,0 21-15,-21-22 0,-21 22 31,-22 0-31,22 0 0,-21 22 16,0-1-16,20 0 0,-20 0 16,21 0-16,0 0 0,0 1 0,21-1 15,0 0-15,0 0 0,0 0 0,21 0 16,0-21-16,0 22 0,21-22 16,-20 0-16,20 0 0,-21 0 15,21 0-15,1 0 0,-1 0 0,0 0 16</inkml:trace>
  <inkml:trace contextRef="#ctx0" brushRef="#br0" timeOffset="115506.82">12573 12256 0,'0'21'15,"-21"0"1,0 0-16,-1 0 0,-20 0 0,21 22 16,0-22-16,0 21 0,-1-21 0,1 1 15,0 20-15,0-21 0,0 0 16,21 0-16,0 1 0,0-1 0,0 0 16,0 0-16,21-21 0,0 0 0,21 0 15,-20 0-15,-1 0 0,21 0 16,0 0-16,-20 0 0,20 0 0,-21-21 15,0 0-15,0 0 0,1-1 16,-22-20-16,0 21 0,0 0 16,0 0-16,0-22 0,0 1 0,-22 21 15,1-22-15,0 1 16,21 21-16,0-21 0,-21-1 0,21 22 16,0-21-16,0 21 0,0-22 0,21 22 15,0 0-15,22-21 0,-22 20 16,21 22-16,0-21 0,1 21 0,-22 0 15,21 0-15,1 21 0,-1 1 0,0-1 16,-21 0-16,22 0 0,-22 21 16,0 1-16,0-1 0,-21 0 0,0 1 15,21 20-15,-21-20 0,22 20 0,-22 1 16,21-1-16,-21 1 16,21-1-16,0 22 0,-21-22 0,21 22 0,0-22 15,-21 22-15,22-21 0,-22 20 16,21 1-16,0-22 0,-21 22 15,0 0-15,0-22 0,21 22 0,-21 0 16,21-22-16,-21 22 0,0-22 0,0 22 16,21-22-16,-21 1 0,0-1 15,0 1-15,0-1 0,0-20 0,0-1 16,-21 0-16,0 1 0,21-22 0,-21-21 16,0 0-16,0 0 0,-1 0 15,1-21-15,21-22 0,-21 1 0,0 0 16,0-1-16,21-20 0,-21-22 0,21 22 15,-22-22-15,22 0 0,-21 1 16,0-22-16,21 0 0,0 21 16,0-20-16,0-1 0,0 21 0,0 0 15,0-20-15,0 41 0,0-21 0,0 1 16,21 20-16,0 1 0,1-1 16,-1 1-16,21 20 0,-21-20 0,22-1 15,-1 22-15</inkml:trace>
  <inkml:trace contextRef="#ctx0" brushRef="#br0" timeOffset="115999.15">15049 11853 0,'0'0'0,"22"-63"31,-44 63-31,1-21 0,0 21 16,0 0-16,-21 0 0,20 21 0,1 0 15,-21 21-15,21 1 0,-22-1 16,22 0-16,-21 22 0,21-1 0,0 1 16,-1 21-16,1-22 0,0-21 0,0 22 15,0-1-15,21-20 0,-21-1 16,21 0-16,0-20 0,0 20 0,21-21 15,0 0-15,0 0 0,0-21 0,22 0 16,-22 0-16,21 0 16,0 0-16,1 0 0,-1 0 0,0 0 15,1-21-15,-1 0 0,0 21 0,1-21 16,-22 0-16,21 0 0,1-1 16,-22 1-16,21-21 0,-21 21 0</inkml:trace>
  <inkml:trace contextRef="#ctx0" brushRef="#br0" timeOffset="116383.34">15579 12107 0,'0'0'0,"21"-21"0,-21-21 0,0 21 0,0 0 16,0-22-16,0 22 15,0 0-15,-21 21 16,-1 21 0,22 0-16,0 22 0,0-1 15,-21 0-15,21 1 0,-21-1 0,21 21 16,0-20-16,-21-1 0,21 0 0,0 1 15,0-1-15,0 0 0,0 1 16,0-22-16,0 21 0,21-21 0,0 1 16,0-1-16,22 0 0,-22-21 0,21 0 15,-21 0-15,22 0 0,-1 0 16,0 0-16,-20 0 0,20-21 16,0 0-16,1-1 0,-22-20 0,21 21 0,-21-21 15,0 20-15,1-20 16,-22 0-16,0-22 0,0 22 0,0 0 15,0-22-15,0 22 0,0-1 0,0 1 16,0 21-16,0-21 0,0 20 16,0 1-16,-22 21 0,22 21 31,0 1-15,22-22-16,-1 0 15,0 21-15</inkml:trace>
  <inkml:trace contextRef="#ctx0" brushRef="#br0" timeOffset="116967.47">16637 11938 0,'-21'0'32,"0"21"-32,-1 22 0,22-22 15,-21 0-15,0 21 0,21 1 0,-21-1 16,21 0-16,-21 1 0,0-1 15,21-21-15,0 21 0,-22 1 0,1-1 16,21-21-16,0 0 0,0 1 0,-21-1 16,21 0-16,0 0 15,0 0-15,0-42 32,0 0-17,0 0-15,0 0 0,0-22 0,0 22 16,0-21-16,0-1 0,0 1 0,21 0 15,0-22-15,1 1 0,-1 20 16,0-20-16,0 21 0,21-1 0,-20 22 16,20-21-16,-21 21 0,21 21 0,-20 0 15,20 0-15,-21 0 0,0 0 16,0 21-16,1 0 0,-1 0 16,-21 0-16,0 0 0,0 22 0,0-22 0,0 0 15,0 21-15,-21-20 16,-1-1-16,1 0 0,-21 21 0,21-21 15,-22 1-15,1-22 0,21 21 0,-21 0 16,-1 0-16,22-21 0,-21 0 16,21 0-16,-1 0 0,1 21 0,0 0 15,21 1 1,21-1-16,0 0 0,1-21 16,-1 21-16,21 0 0,0 0 0,-20 1 15,20-1-15,0-21 0,1 21 16,-1 0-16,0 0 0,1 0 0,-1-21 15,0 22-15,-21-22 0,22 0 16,-22 21-16,0-21 0,0 0 0,0 0 16,1 0-16,-1 0 15,0 0-15,-21-21 0</inkml:trace>
  <inkml:trace contextRef="#ctx0" brushRef="#br0" timeOffset="117247.52">17695 11938 0,'0'0'0,"43"-127"31,-43 106-31,0 42 16,0 0 0,-22 0-16,22 22 0,-21-1 0,21 0 15,0 22-15,0-22 0,0 1 0,0 20 16,0-21-16,0 1 0,0-1 15,0-21-15,0 22 0,0-22 0,0 21 16,0-21-16,0 0 0,0 1 0,0-1 16,0 0-16,-21-21 31,0-21-15,21 0-16</inkml:trace>
  <inkml:trace contextRef="#ctx0" brushRef="#br0" timeOffset="117547.34">17399 11959 0,'0'0'16,"0"-127"-1,0 85-15,21 21 0,0 0 0,22 21 16,-22-22-16,21 1 0,0 21 16,1 0-16,-1 0 0,22 0 0,-22 0 15,0 0-15,22 21 0,-22 1 0,22-1 16,-22 21-16,21 0 0,-20 1 15,-1 20-15,-21-20 0,22 20 0,-22-21 16,-21 22-16,0-22 0,0 1 16,0-1-16,-21 0 0,-1 1 15,1-1-15,-21-21 0,0 21 0,-1-20 16,1-1-16,0 0 0,-1 0 0,22 0 16,-21 0-16,-1-21 0,1 0 0,21 22 15,-21-22-15,20 0 0,1 0 16,0 0-16,0 0 0,21-22 15,-21 1-15,21 0 0</inkml:trace>
  <inkml:trace contextRef="#ctx0" brushRef="#br0" timeOffset="118063.05">19240 11726 0,'0'0'0,"-21"0"0,-63-42 31,62 42-31,1 21 0,21 0 0,-21 1 16,0-1-16,0 21 0,0 0 0,21 1 16,-22 20-16,1-20 0,21 20 15,-21-21-15,21 1 0,0-1 0,0 0 16,0 1-16,0-1 0,0-21 0,0 0 16,21 1-16,22-1 0,41-21 15,-41 0-15,20 0 16,-21 0-16,1 0 0,20-21 15,-20-1-15,-1 1 0,0 0 16,-21-21-16,1 21 0,-1-22 0,-21 22 16,0-21-16,0-1 0,0 1 0,-21 0 15,-22-1-15,22 1 0,-21 21 16,-22 0-16,22 0 0,0-1 0,-22 1 16,22 21-16,-1 0 0,1 0 0,21 0 15,0 0-15,0 0 0,21 21 16,42-21-1,-21 22-15,21-22 0,1 0 0,20 0 16,1 0-16,-1 0 0</inkml:trace>
  <inkml:trace contextRef="#ctx0" brushRef="#br0" timeOffset="118402.85">20151 11726 0,'-43'43'31,"22"-22"-31,0 21 0,21 1 16,-21-1-16,0 0 0,21 1 0,0 20 16,0 1-16,-22-1 0,22 1 15,0-1-15,0 1 0,0 20 0,0-20 16,0-1-16,0 22 0,0-22 0,0 22 16,0 0-16,0-1 0,0 1 15,0 0-15,0-1 0,-21 1 16,21-21-16,0 20 0,0 1 0,0 0 15,0-22-15,0 22 0,0-22 0,0-20 16,0-1-16,0 0 0,0-21 16,0 22-16,0-64 31,0-22-31,0 22 0,0-21 16,0-1-16,0 1 0,21 0 0,-21-22 15,22 1-15,-22-22 0,0 22 0,0-22 16,21 0-16,-21 1 0</inkml:trace>
  <inkml:trace contextRef="#ctx0" brushRef="#br0" timeOffset="118663.7">20066 12277 0,'0'-339'16,"0"297"-16,0 1037 0,0-1609 0,21 190 16,0 403-16,0 0 0,1 0 15,-1 21-15,0 0 0,21 0 0,-21 0 16,22 21-16,-22 21 0,21-20 0,-21 20 15,1 0-15,-1 1 0,-21 20 16,0-21-16,0 1 0,0 20 0,0-20 16,-21-22-16,-1 21 0,-20 0 0,21-20 15,-21-1-15,20 0 16,-20 0-16,21 0 0,-21 0 0,20-21 16,1 0-16,21 22 0,-21-22 15,21-22 1,21 22-16,0-21 15,1 0-15</inkml:trace>
  <inkml:trace contextRef="#ctx0" brushRef="#br0" timeOffset="119295.84">20574 12404 0,'0'0'16,"21"0"-16,148-43 15,-147 22 1,20 0-16,-21 0 0,21 0 15,-20 0-15,-1-1 0,0 1 0,0 0 16,-21-21-16,0 21 0,0-22 16,0 22-16,0 0 0,0 0 0,-21 0 15,0-1-15,0 22 0,-1 0 0,1 0 16,-21 0-16,21 22 0,0-1 16,-22 21-16,22-21 0,0 22 0,0-1 15,21 0-15,0 1 0,0-22 0,0 21 16,0-21-16,0 22 0,21-22 15,0 0-15,0 0 0,22 0 0,-22-21 16,21 21-16,-21-21 0,22 0 16,-1 0-16,-21 0 0,21 0 15,-20 0-15,20 0 0,-21-21 0,21 21 16,-20-21-16,-1 0 0,-21 0 0,21 0 16,-21-1-16,21 1 0,0-21 15,-21 0-15,21 20 0,1-20 0,-22 0 16,21 21-16,0-1 0,21-20 0,-21 21 15,1 0-15,20 21 0,-21 0 16,21 0-16,-20 0 0,20 0 0,-21 21 16,21 0-16,-20 0 0,-1 0 15,21 22-15,-21-1 0,0-21 16,-21 22-16,0-1 0,0 0 0,0-21 16,0 22-16,0-22 0,0 0 0,-21 0 15,0 0-15,21 1 0,-21-22 16,0 21-16,0-21 0,-1 0 0,1 0 15,0-21 1,21-1 0,0 1-16,0 0 0,0 0 0,0 0 15,0-22-15,0 22 0,21-21 16,0 0-16,1 20 0,-1-20 16,0 0-16,0 21 0,0-22 0,0 22 15,1 0-15,-1 0 0,0 21 16,0-21-16,0 21 0,0 0 0,1 0 15,-1 0-15,0 0 0</inkml:trace>
  <inkml:trace contextRef="#ctx0" brushRef="#br0" timeOffset="120259.41">22394 12023 0,'0'0'0,"21"-21"0,-21-1 0,0 1 15,22 0-15,-22 0 0,0 0 0,0 0 16,0-1 0,-22 22-16,1 0 15,0 0-15,0 0 0,0 0 0,-22 22 16,22-1-16,-21 0 0,21 0 16,0 21-16,-22 1 0,22-22 0,-21 21 15,21 1-15,-1-22 0,1 21 0,21-21 16,0 22-16,0-22 0,0 0 15,0 0-15,0 0 0,21 0 0,22-21 16,-22 22-16,0-22 0,0 0 16,0 0-16,1 0 0,-1 0 15,21-22-15,-21 1 0,0 0 16,22 21-16,-22-21 0,0-21 0,0 20 16,0 1-16,1-21 0,-1 21 15,0-22-15,-21 22 0,0 0 0,0 0 16,0 0-16,0 42 15,0 0 1,0 0-16,0 0 0,-21 22 0,21-22 16,-21 0-16,21 21 0,0-20 0,0-1 15,0 0-15,0 21 0,21-21 16,0-21-16,21 22 0,-21-1 16,22 0-16,-22-21 0,21 0 0,1 0 0,-1 0 15,0 0-15,-21 0 16,22 0-16,-1 0 0,-21-21 0,0 0 15,22-1-15,-22 1 0,0 0 0,0 0 16,-21-21-16,21-1 0,1-20 16,-22 20-16,21-20 0,0 21 0,-21-22 15,21 1-15,0 20 0,-21-20 0,0 20 16,21 1-16,-21 0 0,22 21 16,-22-1-16,0 1 0,-22 42 15,1 1 1,21 20-16,-21-21 0,21 0 15,-21 22-15,21-1 0,0 0 16,0 1-16,0-1 0,0 0 0,0 1 16,0-1-16,21 0 0,0 1 15,0-22-15,1 21 0,-1 0 0,0-20 16,0-1-16,21 0 0,-20 0 0,-1 0 16,21 0-16,-21-21 0,0 0 15,22 0-15,-22 0 0,0 0 0,21 0 16,-20-21-16,-1 0 0,0 0 0,0 0 15,0-22-15,0 22 0,-21-21 16,0 21-16,22-22 0,-22 22 0,0-21 16,21 21-16,-21 0 0,0-1 15,-21 22 1,-1 0-16,1 22 0,21-1 16,-21 0-16,0 21 0,0-21 15,21 22-15,0-22 0,-21 21 0,21-21 16,0 1-16,0 20 0,0-21 0,0 0 15,21-21-15,0 21 0,0 1 16,0-22-16,0 0 0,22 0 0,-22 0 16,21 0-16,-21 0 0,22 0 0,-1 0 15,-21 0-15,22-22 0,-22 22 0,0-21 16,0 0-16,0 0 16,0 0-16,1 0 0,-22-1 0,0-20 15,0 21-15,0 0 0</inkml:trace>
  <inkml:trace contextRef="#ctx0" brushRef="#br0" timeOffset="120512.31">22839 11875 0,'0'0'0,"21"0"31,0 0-31,0 0 0,0 0 0,1 0 0,20 0 16,-21 0-16,21 0 16,1 0-16,-1 0 0,-21 0 0,22 0 15,-1 0-15,0 0 0,1 0 0,-1 0 16,0 0-16,-21 0 0,22 0 16,-22 0-16,0 0 0,0 0 0</inkml:trace>
  <inkml:trace contextRef="#ctx0" brushRef="#br0" timeOffset="126299.85">1778 14774 0,'0'0'0,"0"-21"0,0-42 31,0 42-15,-21 21-16,0 0 16,-1 21-16,-20 0 0,21 0 15,-21 0-15,20 22 0,-20-22 16,0 21-16,-1 22 0,22-22 0,-21 21 16,0 1-16,20-1 0,1 1 15,0-1-15,0 1 0,21-1 16,0-20-16,0 20 0,0-20 0,0-22 15,42 21-15,-21-21 0,22 0 16,-1 1-16,22-1 0,-22-21 0,21 0 16,-20 0-16,20 0 0,1 0 15,-22 0-15,0 0 0,1-21 0,-1-1 16,-21 1-16,22 21 16,-22-21-16,-21 0 0,0 0 0,0-22 15,0 22-15,0 0 0,0 0 16,0-21-16,-21 20 0,-1 1 0,-20 0 15,21 0-15,-21 0 0,-1 21 16,1 0-16,21 0 0,-22 0 0,1 0 16,0 0-16,-1 21 0,1 0 15,21 0-15,-21 0 0,20 1 0,-20-1 16,21 0-16,0 0 0,21 0 16,0 0-16,0 1 15,0-1-15,21-21 0,0 0 16,0 21-16,0-21 0,1 0 15,20 0-15,-21 0 0,21 0 0,-20 0 16</inkml:trace>
  <inkml:trace contextRef="#ctx0" brushRef="#br0" timeOffset="126667.47">2498 15282 0,'-43'64'31,"43"-43"-15,21-21 0,1 0-1,-1-21-15,0 21 0,0-21 16,0 0-16,0 21 0,1-22 0,-22 1 15,21 0-15,-21 0 16,0 0-16,0 0 0,-21-1 16,-1 22-16,1 0 0,0 0 15,0-21-15,0 21 0,0 0 16,-1 0-16,1 21 16,0 1-16,21-1 15,-21 0-15,21 0 16</inkml:trace>
  <inkml:trace contextRef="#ctx0" brushRef="#br0" timeOffset="129779.46">3768 14901 0,'0'-21'0,"21"0"0,-21 0 15,0 0-15,0 0 0,0-1 0,0 1 16,0 0-16,0 0 0,0 0 16,0 0-16,0-1 0,0 44 31,0-1-31,0 0 16,0 21-16,0 1 0,0-1 15,0 0-15,0 1 0,0-1 0,0 0 16,0 22-16,0-22 0,0 0 15,-21 1-15,21-1 0,0 0 0,0 1 16,0-22-16,0 0 0,0 0 16,0 0-16,21-21 15,0 0 1,0-21-16,-21 0 0,0 0 16,21 0-16,-21 0 15,21-1-15,-21-20 0,22 21 0,-22-21 16,0 20-16,0-20 0,0 21 0,21 0 15,-21 0-15,0-1 0,21 1 16,-21 0-16,0 42 16,21 0-1,-21 1-15,21-1 0,-21 0 0,0 21 16,21 1-16,1-22 0,-22 21 16,21-21-16,-21 0 0,21 22 0,0-22 15,0 0-15,0-21 0,-21 21 16,106-21-1,-85 0-15,22 0 16,-22-21-16,21 21 0,-21-21 0,1 0 16,-1 0-16,21-1 0,-21 1 0,-21-21 15,21 21-15,-21-22 0,22 22 16,-22-21-16,0 21 0,0-22 0,0 1 16,0 21-16,0-21 0,0 20 15,0-20-15,0 21 0,0 0 0,0 0 16,0-1-16,0 44 31,0-1-31,0 21 0,0-21 16,0 0-16,0 22 0,0-1 0,0 0 15,0-20-15,0 20 0,0 0 16,0 1-16,0-22 0,21 21 16,-21-21-16,21 22 0,0-22 0,-21 0 15,21 0-15,0-21 0,1 21 16,-1-21-16,0 0 0,0 0 0,21 0 15,-20 0-15,-1 0 0,0-21 16,21 0-16,-21 0 0,1 0 0,-1-1 16,0 1-16,0-21 0,0 21 15,0-22-15,1 1 0,-1 0 0,-21 21 16,21-22-16,-21 1 0,0 21 16,0 0-16,0-22 0,0 22 15,0 0-15,-21 21 0,0 0 0,-1 0 16,1 0-16,0 0 15,0 21-15,0-21 0,21 21 0,-21 0 16,21 1-16,0-1 0,0 0 16,0 0-16,0 0 0,21 0 0,0 1 15,0-1-15,0 0 0,0 0 16,1-21-16,-1 21 0,0 0 0,21 1 16,-21-22-16,1 21 0,-1 0 0,0 0 15,0-21-15,0 21 0,-21 0 16,21 1-16,1-1 0,-1-21 15,-21 21 1,21-21-16,0 0 16,0 0-16,0 0 15,-21-21-15,22 21 0,-1-21 0,0-1 16,0 1-16,0 0 0,0 0 0,1-21 16,-1 20-16,0-20 0,0 21 15,0-21-15,0-1 0,1 22 0,-22-21 16,21 21-16,-21-22 0,21 22 15,-21 0-15,0 0 0,0 0 16,0 42 0,-21 0-16,21 0 15,0 0-15,-21 22 0,-1-22 16,22 0-16,0 21 0,0 1 16,0-22-16,0 21 0,0-21 0,0 22 15,0-22-15,22 0 0,-1 0 16,0 0-16,21 0 0,-21-21 0,22 0 15,-1 22-15,-21-22 0,22 0 0,-1 0 16,-21 0-16,21 0 0,1-22 16,-22 1-16,21 0 0,-21 0 0,1 0 15,-1 0-15,0-22 0,0 1 16,0 21-16,-21-22 0,21 1 0,-21 0 16,0-1-16,0 1 0,0 0 15,22-22-15,-22 22 0,0 0 16,0-1-16,0 1 0,0 21 0,0-22 15,0 22-15,0 0 0,0 0 16,0 0-16,-22 21 16,22 21-1,0 0-15,0 0 0,-21 22 0,21-22 16,-21 21-16,21 0 0,-21 1 0,21-1 16,0 0-16,0 1 0,0-22 15,0 21-15,0 1 0,0-1 0,0-21 16,0 21-16,0-20 0,0 20 15,21-21-15,0 0 0,0 0 0,1 1 16,20-1-16,-21-21 0,0 0 16,22 0-16,-1 0 15,-21 0-15,21 0 0,-20 0 0,20-21 16,-21-1-16,21 22 0,-20-21 16,20 0-16,-21 0 0,0 0 0,0 0 15,1-1-15,-1 1 0,-21 0 0,21 0 16,-21 0-16,0 0 0,0-1 15,0 1-15,-21 0 0,0 21 16,-1 0-16,1 0 16,0 0-16,0 0 0,0 21 0,0 0 15,-1 1-15,22-1 0,-21 0 0,21 0 16,0 0-16,0 0 16,0 1-16,0 20 0,0-21 0,0 0 15,21 0-15,1-21 0,-1 22 16,0-1-16,0-21 0,21 0 0,1 0 15,-22 0-15,21 0 0,1 0 0,-1 0 16,0 0-16,1 0 0,-1-21 16,-21-1-16,21 22 0,-20-21 0,-1 0 15,0 0-15,0 0 0,0 0 0,0-1 16,-21 1-16,0 0 16,0 0-16,0 0 0,0 0 0,0-1 15,0 1-15,0 0 0,0 0 16,-21 0-16,0 0 0</inkml:trace>
  <inkml:trace contextRef="#ctx0" brushRef="#br0" timeOffset="130030.87">6392 14732 0,'0'-21'16,"21"0"15,1 21-31,-1-21 0,0 21 16,0-22-16,21 22 0,-20-21 0,20 21 15,0-21-15,1 21 0,-1-21 16,0 0-16,1 21 0,-22-21 0,21 21 16,0-22-16,-20 1 0,-1 21 15,0 0-15,-21-21 0,-21 21 16,0 0-16,-22 0 0</inkml:trace>
  <inkml:trace contextRef="#ctx0" brushRef="#br0" timeOffset="130236.41">5863 14478 0,'-42'-21'16,"63"21"62,0 0-78,0 0 16</inkml:trace>
  <inkml:trace contextRef="#ctx0" brushRef="#br0" timeOffset="130646.84">9059 14330 0,'0'0'0,"0"-21"0,0 0 16,-21 21-16,0-22 0,0 22 16,0-21-16,-1 0 0,1 21 15,0-21-15,0 21 0,0 0 0,0 0 16,-1 0-16,1 0 0,0 0 16,21 21-16,-21 0 0,21 22 15,0-1-15,0 0 0,-21 22 0,0-22 16,-1 22-16,1-1 0,21-21 15,-21 22-15,0-22 0,0 22 0,0-22 16,-1 0-16,22-20 0,0 20 16,0-21-16,0 0 0,0 0 0,0 1 15,22-22-15,-1 0 16,0 0-16,21 0 0,-21 0 0,1 0 16,20 0-16,-21 0 0,21 0 0,-20-22 15,-1 1-15,0 0 0,-21 0 16</inkml:trace>
  <inkml:trace contextRef="#ctx0" brushRef="#br0" timeOffset="130844.84">8509 14732 0,'0'0'16,"-21"0"-16,-22-21 16,22 21-16,21-21 15,21 21 1,1 0-16,-1 0 0,0 0 15,21 0-15,-21-21 0,22 21 0,-1 0 16,0 0-16,1-22 0,-1 22 0,0-21 16,1 21-16,-1 0 0,-21-21 15,22 21-15,-1 0 0,-21 0 0</inkml:trace>
  <inkml:trace contextRef="#ctx0" brushRef="#br0" timeOffset="131835.62">9165 14732 0,'0'0'0,"0"64"31,21-64-15,0 0-16,1 0 15,-1 0-15,0 0 0,0 0 16,0-22-16,0 1 0,1 0 16,-1 21-16,0-21 0,0 0 0,0 0 15,0-1-15,-21-20 0,0 21 0,0 0 16,0 0-16,0-1 0,0 1 15,0 0-15,0 0 0,-21 21 16,0 21 0,0 0-16,21 0 15,0 1-15,0 20 0,-21-21 0,21 0 16,-21 22-16,21-22 16,0 0-16,0 0 0,0 21 0,0-20 15,0-1-15,21 0 0,0 0 16,0-21-16,0 0 0,0 0 15,22 0-15,-1 0 0,0 0 0,1 0 16,20 0-16,-20 0 0,-1-21 16,21 21-16,-20-21 0,-1 0 0,0-1 15,1 1-15,-22 0 0,21-21 0,-42 21 16,21-1-16,-21-20 0,0 21 16,0 0-16,0 0 0,-21 21 15,0 0-15,0 0 16,0 0-16,0 21 0,-1 0 15,22 0-15,0 0 0,-21 0 0,21 1 16,0 20-16,0-21 0,0 0 16,0 0-16,0 1 0,0-1 0,0 0 15,0 0-15,0 0 0,21 0 0,-21 1 16,0-1-16,0 0 16,-21-21-1,0 0 1,0 0-16,0-21 15,0 0-15,-1 21 16,22-22-16,-21 22 0,0 0 16,21-21-16,-21 21 15,21 21 1,0 1-16,21-1 16,0-21-16,-21 21 0,43-21 15,-22 0-15,0 21 0,0-21 0,21 0 16,-20 0-16,20 0 0,0 0 15,1 0-15,-1 0 0,0 0 0,1 0 16,-1-21-16,-21 0 0,21 0 0,1 21 16,-22-22-16,21-20 0,-21 21 15,1 0-15,-1-22 0,0 1 16,-21 0-16,21-1 0,0-20 0,-21-1 16,21 22-16,-21-21 0,22-1 15,-1 22-15,-21-22 0,0 22 0,21 21 16,-21 0-16,0-1 0,0 44 15,-21 20 1,0-21-16,-1 43 0,1-22 0,21 21 16,-21-20-16,21 20 0,-21 1 15,21-22-15,0 22 0,0-22 0,0 0 16,0 1-16,0-1 0,0-21 0,21 21 16,0-20-16,0-1 0,-21 0 15,22 0-15,-1-21 0,21 0 16,-21 21-16,0-21 0,1 0 0,20 0 15,-21 0-15,21-21 0,-20 21 16,-1-21-16,21 0 0,-21 0 0,0-1 16,1 1-16,-1-21 0,-21 21 0,0 0 15</inkml:trace>
  <inkml:trace contextRef="#ctx0" brushRef="#br0" timeOffset="132015.85">10372 14563 0,'0'0'15,"-64"0"1,85 0 0,0 0-16,1 0 15,-1 0-15,0 0 0,21-21 16,1 21-16,-1-22 0,0 22 0,22-21 16,-22 0-16,22 0 0,-22 0 15,21 0-15,-20-1 0,20 1 0</inkml:trace>
  <inkml:trace contextRef="#ctx0" brushRef="#br0" timeOffset="132399.85">12573 14118 0,'0'-21'16,"0"0"-16,0 0 0,0 0 16,0-1-16,0 1 0,0 0 15,0 0-15,0 0 0,0 0 16,0-1-16,0 1 0,-21 21 0,0 0 16,-1 0-16,-20 0 0,21 21 0,-21 1 15,-1-1-15,1 0 16,0 21-16,-1 1 0,1-1 0,0 21 15,-1-20-15,22 20 0,-21 1 16,21-1-16,-1-20 0,1 20 0,21-21 16,0 22-16,0-22 0,0 1 0,21-22 15,1 21-15,-1-21 0,21 0 16,0 1-16,1-1 0,20 0 0,1-21 16,-22 0-16,22 0 0,-1 0 0,22 0 15,-22 0-15,1-21 0,20 0 16,-20 21-16</inkml:trace>
  <inkml:trace contextRef="#ctx0" brushRef="#br0" timeOffset="133691.85">13504 14266 0,'0'0'0,"-21"-21"0,21 0 16,-21 0-16,0 0 0,-22 21 15,22-21-15,0 21 0,-21 0 0,-1 0 16,1 0-16,0 21 0,-1-21 0,1 21 15,0 0-15,-22 21 0,22 1 16,0-22-16,20 21 0,-20 1 0,21-1 16,0 0-16,0 1 0,21-1 15,0-21-15,0 21 0,0-20 16,0-1-16,21 0 0,0 0 0,21-21 16,-21 0-16,22 21 0,-1-21 15,0 0-15,22 0 0,-22 0 0,1-21 16,-1 0-16,21 21 0,-20-21 0,-22 0 15,21-1-15,1-20 0,-22 21 16,0 0-16,0-22 0,0 22 0,-21-21 16,21 0-16,-21 20 0,0 1 0,0-21 15,0 21-15,0 0 16,-21 21-16,0 0 0,0 0 16,0 21-16,21 0 0,-21 0 15,-1 21-15,1-20 0,21 20 16,0-21-16,0 0 0,0 22 0,0-22 15,0 0-15,0 21 0,0-21 16,21-21-16,1 22 0,20-1 0,-21-21 16,0 0-16,22 0 0,-1 0 0,-21 0 15,21 0-15,1 0 0,-1-21 16,22 21-16,-22-22 0,0 1 0,1 0 16,-1-21-16,-21 21 0,21-22 0,-20 1 15,20 21-15,-21-22 0,0 1 16,0 21-16,1-21 0,-22 20 15,21 1-15,0 21 16,-21 21 0,0 1-16,0-1 0,0 0 0,0 21 15,0-21-15,0 1 0,0 20 0,0-21 16,0 0-16,0 0 0,0 1 16,0-1-16,0 0 0,0 0 0,0 0 15,0 0-15,0 1 0,-21-22 16,21 21-16,-21-21 0,-1 0 0,1 0 15,0 0-15,0 0 0,0 0 0,0 0 16,-1-21-16,1 21 0,0-22 16,0 22-16,0-21 0,0 0 0,-1 21 15,22-21-15,-21 21 0,21-21 16,0 42 15,0 0-31,0 0 0,0 0 16,21 1-16,1-22 15,20 21-15,-21-21 0,0 0 0,22 21 16,-1-21-16,-21 0 0,21 0 0,22 0 16,-22 0-16,1 0 0,20 0 15,-21-21-15,1 0 0,-1 21 0,0-22 16,1 1-16,-1 0 0,-21 0 16,0-21-16,1 20 0,-1-20 0,0 21 15,0-21-15,-21-1 0,21 1 16,-21 21-16,0-22 0,0 22 15,0 0-15,0 0 0,0 0 0,-21 21 32,0 21-32,21 0 15,-21 0-15,21 22 0,0-22 0,-21 21 16,21-21-16,0 22 0,-22-22 0,22 0 16,0 21-16,0-21 0,0 1 15,0-1-15,22 0 0,-1 0 0,0-21 16,0 21-16,0-21 0,0 0 0,22 0 15,-22 0-15,21 0 16,1 0-16,-1 0 0,21 0 0,-20-21 16,-1 0-16,22 0 0,-22 0 0,0-1 15,1-20-15,-1 21 0,-21-21 16,0-1-16,0 22 0,1-21 0,-22-1 16,0 22-16,0 0 0,0 0 0,0 0 15,-22 0-15,1-1 0,0 22 16,0 0-16,-21 0 0,20 0 0,1 22 15,0-1-15,0 0 0,0 0 0,0 21 16,21-20-16,0 20 0,0-21 16,0 21-16,0-20 0,0 20 0,0-21 15,0 21-15,0-20 0,0-1 16,0 0-16,0 0 0,21 0 16,-21 0-16,0 1 0,-21-22 15,-1 0-15,1 0 16,0 0-16,0 0 15,0 0-15,0 0 0,21-22 0,-22 1 16,1 21-16,21-21 0,0 0 0,0 0 16</inkml:trace>
  <inkml:trace contextRef="#ctx0" brushRef="#br0" timeOffset="135552.32">16277 14203 0,'21'0'31,"0"-21"-15,1 21-16,-1-21 0,0 21 15,21-22-15,-21 1 0,1 21 0,-1-21 16,21 0-16,-21 0 0,0-22 16,1 22-16,-1 0 0,0-21 0,0-1 15,0 22-15,-21-21 0,0 0 0,0-1 16,0 1-16,0 0 0,0-1 15,0 1-15,0 0 0,0 20 16,0-20-16,0 21 0,0 0 0,0 0 16,21-1-16,-21 44 31,0-1-31,0 0 0,0 21 16,0 1-16,0 20 0,0 1 0,0-1 15,0 22-15,0-22 0,0 22 0,0-22 16,0 22-16,-21-21 0,0 20 15,0 1-15,0 0 0,0-1 0,-1 1 16,1 0-16,0-1 0,0 1 0,21 0 16,-21-1-16,0 1 15,21-22-15,-22 22 0,22-21 0,0-1 16,0 1-16,0-1 0,0-21 0,0 1 16,22-22-16,-1 0 0,0 0 15,21-21-15,-21 0 0,22 0 0,-22-21 16,21 0-16,1-21 0,-1 20 0,0-20 15,1-21-15,-22 20 0,21-20 16,0-1-16,1 1 0,-22-1 0,0-20 16,0 20-16,-21 1 0,0-22 0,0 21 15,0 1-15,-21-22 0,0 22 16,0-1-16,0 1 0,-1 20 0,-20-20 16,21 42-16,0-22 0,-22 1 0,22 21 15,804-212 313,-783 233-328,0-42 0,-21-1 0,0 22 16,0 0-16,-21-21 0,20 21 0,-20 21 16,21 0-16,-21 0 0,-1 0 15,22 0-15,0 0 0,-21 0 0,20 21 16,1 0-16,21 0 0,0 0 15,-21 0-15,21 1 0,0-1 0,0 0 16,0 0-16,21-21 0,0 0 16,1 21-16,83-21 15,-62 0-15,-22 0 16,21-21-16,-21 21 0,22-21 16,-22 0-16,0 0 0,21-1 0,-20 1 15,-1 0-15,0 0 0,21 0 16,-21 0-16,1-1 0,20 1 15,-21 0-15,0 0 0,0 21 0,22 0 16,-22 0-16,0 0 0,0 21 0,0 0 16,1 0-16,-1 1 0,0 20 15,-21-21-15,0 21 0,0 1 0,0-22 16,0 21-16,0-21 0,0 22 16,-21-22-16,0 0 0,-1 21 0,1-20 15,21-1-15,-21-21 16,21-21 15,0-1-31,0 1 0,0 0 16,0 0-16,0-21 0,0 20 15,0-20-15,0 0 0,21-1 0,0 1 16,-21 21-16,22-21 0,-1-1 0,-21 22 16,21-21-16,0 21 0,0-1 15,0 22-15,1 0 0,-1 0 16,0 0-1,0 0-15,0 0 0</inkml:trace>
  <inkml:trace contextRef="#ctx0" brushRef="#br0" timeOffset="137483.85">19029 14055 0,'0'0'0,"0"21"16,0 0-16,21-21 15,0 0-15,0 0 16,0 0-16,1 0 0,20-21 0,0 21 16,1-21-16,-1 0 0,0-1 15,1 1-15,-1 0 0,0 0 0,1 0 16,-1-22-16,-21 22 15,0-21-15,0 0 0,1 20 0,-22-20 16,0 0-16,0-1 0,0 1 0,0 21 16,0 0-16,-22 0 0,1-1 15,0 22-15,0 0 0,0 0 0,0 0 16,-22 0-16,22 22 0,0 20 0,0-21 16,-22 21-16,22 1 0,21-1 15,-21 0-15,21 1 0,-21-1 0,21 0 16,0-20-16,0 20 0,0-21 15,0 21-15,0-20 0,21-1 0,0 0 16,22-21-16,-22 21 0,0-21 0,21 0 16,1 0-16,-1 0 15,0 0-15,1 0 0,-1 0 0,0 0 16,1-21-16,-1 0 0,0 21 0,1-21 16,-1-1-16,-21 1 0,0-21 15,22 21-15,-22-22 0,0 22 0,-21-21 16,21 21-16,-21 0 0,21-22 0,-21 22 15,0 0-15,0 42 16,0 0 0,0 0-16,0 1 0,0 20 15,0-21-15,0 0 0,-21 22 0,21-22 16,0 0-16,0 21 0,0-21 0,0 1 16,0-1-16,0 0 15,21-21 1,0 0-16,1 0 0,-1 0 0,0 0 15,0 0-15,0 0 0,22-21 16,-22 0-16,21-1 0,-21 1 0,22 0 16,-22 0-16,21 0 0,-21-22 0,22 22 15,-22-21-15,0 0 0,0 20 16,0-20-16,0 21 0,1-21 0,-22 20 16,0 44 15,0-1-31,0 21 0,-22-21 0,22 22 15,0-22-15,0 21 0,0-21 16,0 22-16,0-22 0,0 21 16,0-21-16,22 0 0,-1 1 0,0-1 15,21-21-15,-21 21 0,22-21 16,-22 0-16,21 0 0,1 0 0,-22 0 16,21 0-16,0 0 0,-20 0 0,20-21 15,0 0-15,-21 21 0,1-22 16,20 1-16,-21-21 0,0 21 0,-21-22 15,0 22-15,0-21 0,21 0 0,-21-1 16,0 22-16,0-21 0,0 21 16,0-1-16,0 1 0,-21 21 0,0 0 15,0 0-15,0 0 16,0 21-16,-1 1 0,22-1 16,-21 0-16,21 21 0,-21-21 0,21 22 15,-21-22-15,21 21 0,0-21 16,0 1-16,0 20 0,0-21 0,0 0 15,0 0-15,21-21 0,0 22 0,0-1 16,1-21-16,-1 0 0,0 0 16,21 0-16,1 0 0,-22 0 0,42 0 15,-20-21-15,-1 21 0,0-22 0,1 1 16,-1 0-16,0 0 0,1-21 16,-22 20-16,0-20 0,0 21 15,0-21-15,-21-1 0,0 1 0,0 21 16,0-22-16,0 22 0,0-21 15,-21 21-15,0 21 0,0 0 0,0 0 16,-1 0-16,1 0 0,21 21 16,-21 0-16,21 0 0,-21-21 0,21 21 15,0 1-15,0-1 0,0 0 0,21 0 16,0 0-16,0 0 0,1 1 16,-1-22-16,0 21 0,0 0 0,0-21 15,22 21-15,-22 0 0,0 0 0,0 1 16,0-22-16,0 21 0,-21 0 15,22-21-15,-22 21 0,21 0 0,0 0 16,0-21 0,0 0-16,0 0 15,1 0-15,-1 0 0,0 0 0,0 0 16,21-21-16,-20 0 0,-1 21 16,21-21-16,-21 0 0,0 0 0,1-1 15,-1 1-15,0 0 0,0-21 0,0 21 16,-21-22-16,21 22 0,-21 0 15,22 0-15,-22 0 0,-22 21 32,1 21-32,21 0 0,-21 0 15,21 0-15,-21 0 0,21 1 16,0 20-16,0-21 0,0 0 0,0 0 16,21-21-16,0 22 0,22-1 15,-22-21-15,21 21 0,-21-21 0,22 0 16,-1 0-16,0 0 0,1 0 0,-1 0 15,0 0-15,1 0 0,-22-21 16,21 0-16,-21-1 0,0 1 0,-21 0 16,0 0-16,22 0 0,-22-22 15,0 22-15,0-21 0,0 0 0,0 20 16,0 1-16,0 0 0,0 0 0,0 0 16,0 42-1,-22 0 1,22 0-16,-21 0 0,21 22 0,0-1 15,-21-21-15,0 43 0,0-22 16,0 0-16,-1 1 0,22-1 0,-21 0 16,0 1-16,0-1 0,0 0 0,21 1 15,-21-1-15,-1 0 0,22 1 16,0-1-16,-21 0 0,0 1 0,21-22 16,-21 21-16,21-21 0,0 1 0,-21-1 15,0 0-15,-1 0 0,22 0 16,-21 0-16,0-21 0,0 0 0,-21 0 15,20 0-15,-20 0 0,0 0 16,-1 0-16,1-21 0,0 0 16,-1 21-16,22-21 0,-21-21 0,0 20 15,20 1-15,-20 0 0,21-21 0,0-1 16,0 22-16,21-21 0</inkml:trace>
  <inkml:trace contextRef="#ctx0" brushRef="#br0" timeOffset="138078.74">24215 13314 0,'0'0'0,"0"-21"0,-43-22 16,22 43-16,0 0 15,0 22-15,21 20 16,0-21-16,-21 21 0,21 1 0,0-1 16,-22 0-16,22 1 0,-21-1 15,21 0-15,-21 1 0,0-1 0,21 0 16,-21 1-16,0-22 0,21 0 15,0 0-15,-22 0 0,22 1 16,-21-22-16,21-22 31,0 1-15,0 0-16,0-21 0,0 21 0,21-22 16,1 1-16,-1 0 0,-21-1 15,21-20-15,0 20 0,21 1 0,-20-21 16,20 20-16,-21 1 0,21 0 15,1 20-15,-22 1 0,21 0 16,1 0-16,-1 21 0,-21 0 0,21 0 16,-20 21-16,20 0 0,-21 0 15,0 22-15,22-22 0,-22 21 0,0 1 16,-21-1-16,21 21 0,-21-20 0,21-1 16,-21 0-16,0 1 0,0-1 15,0 0-15,0 1 0,0-22 0,0 0 16,-21 21-16,21-20 0,-21-22 15,0 21-15,0 0 0,-1-21 16,1 0-16,-21 0 0,21 0 0,-22 0 16,22 0-16,-21 0 0</inkml:trace>
  <inkml:trace contextRef="#ctx0" brushRef="#br0" timeOffset="138274.88">23918 13695 0,'0'0'16,"0"-21"-16,21 21 15,1 0-15,-1 0 0,0 0 16,0 0-16,21-21 0,1 21 16,-1 0-16,0 0 0,1 0 0,-1-22 15,22 22-15,-1 0 0,1-21 16,-1 21-16,1-21 0,-1 21 0,1-21 16,-1 0-16,-21 0 0,22 21 15,-22-22-15,1 1 0,-1 0 16,0 0-16,1 0 0</inkml:trace>
  <inkml:trace contextRef="#ctx0" brushRef="#br0" timeOffset="138486.88">25273 13293 0,'0'-21'0,"21"21"16,-21 21 15,-21 0-31,21 0 16,0 0-16,0 0 0,-21 22 0,0-22 15,21 21-15,-22 1 0,22-22 16,0 21-16,0-21 0,-21 22 0,0-22 15,21 0-15,0 21 0,0-21 0,-21-21 16,21 22-16,-21-1 16,21 0-16,0-42 31</inkml:trace>
  <inkml:trace contextRef="#ctx0" brushRef="#br0" timeOffset="138779.81">25209 13399 0,'0'0'0,"22"-43"0,-22 22 0,21-21 0,-21 21 0,21-1 16,-21 1-16,0 0 0,21 0 15,0 0-15,0 21 0,1-21 16,-1 21-16,0 0 0,0-22 16,21 22-16,-20 0 0,20 0 0,-21 0 15,21 0-15,-20 0 0,-1 22 0,0-1 16,-21 0-16,0 0 0,0 0 15,0 0-15,0 1 0,-21 20 0,-22-21 16,22 0-16,-21 0 0,0 1 16,-1-1-16,1 0 0,0 0 0,-1 0 15,1-21-15,21 21 0,-22-21 0,22 0 16,0 22-16,42-22 31,0 0-31,1 0 16,-1 0-16,21-22 0</inkml:trace>
  <inkml:trace contextRef="#ctx0" brushRef="#br0" timeOffset="139023.85">26141 13166 0,'0'0'16,"21"0"-1,-42 21 1,0 0-16,-1 0 0,22 0 15,-21 1-15,0 20 0,0-21 16,0 0-16,21 22 0,-21-22 0,-1 21 16,22-21-16,0 22 0,0-22 15,-21 21-15,21-21 0,0 0 0,0 1 16,0-1-16,0 0 0,0 0 0,0 0 16</inkml:trace>
  <inkml:trace contextRef="#ctx0" brushRef="#br0" timeOffset="139255.85">25696 13758 0,'0'0'0,"0"22"0,0 20 31,21-21-31,1 0 0,20-21 0,-21 0 15,21 21-15,-20-21 0,20 0 0,0 0 16,1 0-16,-1 0 0,0 0 16,1 0-16,-1 0 0,-21 0 0,21-21 15,1 0-15,-22 21 0,0-21 0,0 0 16,0 0-16,-21-22 0,0 22 16,22-21-16,-22 21 0,0-22 15,0 22-15</inkml:trace>
  <inkml:trace contextRef="#ctx0" brushRef="#br0" timeOffset="139471.45">25781 13229 0,'-21'-21'16,"42"42"-16,-42-63 0,42 42 15,0 0-15,0 0 0,22-21 16,-1 21-16,-21 0 0,21 0 0,22 0 15,-22 0-15,1 0 0,-1 0 16,0 0-16,1 0 0,-22 0 16,21 0-16,-21 0 0,0 0 15,1 0-15,-1 0 0,0 0 16</inkml:trace>
  <inkml:trace contextRef="#ctx0" brushRef="#br0" timeOffset="139831.74">27898 13229 0,'-85'64'31,"64"-64"-31,21 21 0,0 0 0,-21 0 16,-1 0-16,22 1 0,-21-1 15,21 0-15,0 0 0,-21-21 16,21 21-16,-21 0 0,21 1 0,0-1 15,0-42 17,0-1-32,0 1 15</inkml:trace>
  <inkml:trace contextRef="#ctx0" brushRef="#br0" timeOffset="140219.82">27792 12848 0,'0'0'0,"0"-42"16,0-22 0,0 43-16,0 0 0,-21 0 15,21 0 1,0 0 0,0 42 46,0 0-62,0 0 125,21-21-94</inkml:trace>
  <inkml:trace contextRef="#ctx0" brushRef="#br0" timeOffset="140463.57">27940 12679 0,'0'0'0,"42"-21"31,-42 42-15,0 0-16,0 0 0,-21 22 15,0-1-15,21 21 0,-21-20 0,0 20 16,-1-20-16,22 20 0,-21-21 16,0 22-16,0-22 0,21 1 0,-21-1 15,21 0-15,-21 1 0,21-1 0,0-21 16,0 21-16,0-20 0,0-1 15,0 0-15,0 0 16,21-21 0,-21-21-1,0 0-15,0 0 0</inkml:trace>
  <inkml:trace contextRef="#ctx0" brushRef="#br0" timeOffset="141710.82">27453 13272 0,'0'0'0,"-21"0"0,-64-22 31,106 22-15,1 0-16,-1 0 0,21 0 0,22 0 15,-22 0-15,21-21 16,22 21-16,-21 0 0,20-21 0,1 21 16,0-21-16,-1 21 0,1-21 15,-22 0-15,22-1 0,-21 1 0,-1 0 16,1-21-16,-22-1 0,0 1 0,-21 0 15,1-1-15,-1 1 0,-21-21 16,0 20-16,0 1 0,0 0 0,0 20 16,-21-20-16,-1 21 0,1 0 15,0 0-15,0 21 0,0 0 0,0 21 16,-1 0-16,1 21 0,21 1 0,-21 20 16,0 1-16,0-22 0,0 21 15,21 1-15,-22-1 0,22 1 16,-21-22-16,21 22 0,-21-22 0,21 0 15,0-20-15,0 20 0,0 0 16,0-21-16,0 22 0,0-22 0,0 0 16,0 0-16,0 0 0,0 1 15,0-44 1,21 1 0,0 0-16,1 0 15,-22 0-15,21 0 0,0-22 0,0 22 16,0 0-16,0 0 0,1 0 15,20-1-15,-21 1 0,0 21 0,0 0 16,1 0-16,-22 21 16,21 1-16,0-1 15,-21 0-15,0 0 0,21 0 0,0 0 16,0 1-16,1-1 0,-1-21 0,0 21 16,0 0-16,0-21 0,22 0 15,-1 21-15,0-21 0,1 0 0,-1 0 16,21 0-16,-20 0 0,-1 0 15,0 0-15,1-21 0,-1 0 0,-21 0 16,22 0-16,-22-1 0,0 1 0,0 0 16,0-21-16,-21-1 0,0 1 15,0 0-15,0-1 0,0 1 16,0 21-16,-21-21 0,0 20 16,0 1-16,0 0 0,-22 21 0,22 0 15,-21 0-15,21 21 0,-22 0 0,22 22 16,-21-22-16,21 21 0,-1-21 15,1 22-15,0-1 0,21-21 0,0 22 16,0-22-16,0 0 0,0 21 16,0-21-16,21 1 0,0-22 0,1 21 15,-1 0-15,0-21 0,21 0 0,-21 0 16,1 0-16,-1 0 0,0 0 16,0 0-16,0-21 0,0 0 0,1-1 15,-1 22-15,0-21 0,0 0 16,-21-21-16,0 21 0,21-1 15,-21 1-15,21 0 0,-21 0 0,0 42 32,0 0-32,0 0 15,0 1-15,0-1 0,22 0 16,-1 0-16,0-21 0,0 21 16,21 0-16,-20-21 0,20 22 0,0-22 15,1 0-15,-1 0 0,0 0 16,1 0-16,-1 0 0,0 0 0,1 0 15,-22-22-15,0 1 0,0 0 0,0 0 16,0 0-16,1-22 16,-22 1-16,0 0 0,21-1 0,-21-20 15,21-1-15,0 1 0,-21-1 16,21 1-16,0-1 0,1 1 0,-1-1 16,0 22-16,-21 21 0,0-21 0,21 20 15,-21 44 1,-21-1-16,0 0 15,21 21-15,-21 1 0,-22 20 16,22 1-16,0-22 0,0 21 0,0 1 16,-1-1-16,22-20 0,0 20 15,0-20-15,0-1 0,0 0 16,0 1-16,0-22 0,22 21 0,-1-21 16,21 0-16,-21 1 0,0-1 15,1-21-15,-1 21 0,21-21 0,-21 0 16,0 0-16,22 0 0,-22 0 15,21 0-15,-21 0 0,1-21 0,-1 0 16,0 21-16,0-22 0,-21 1 16,0 0-16,0 0 0,0 0 15,0 0-15</inkml:trace>
  <inkml:trace contextRef="#ctx0" brushRef="#br0" timeOffset="141939.88">29760 12975 0,'0'0'0,"0"-21"0,0 0 16,21 0-16,1 21 0,-1-21 0,21-1 15,22 1-15,-22 21 0,21-21 16,1 21-16,-1 0 0,1 0 0,21 0 16,-22 0-16,-21 0 0,22 0 15,-22 0-15,22 21 0,-43-21 0,21 21 16,-21 1-16,1-22 0,-1 21 0,-21 0 15,0 0 1,-21 0-16,-22-21 0,1 21 16</inkml:trace>
  <inkml:trace contextRef="#ctx0" brushRef="#br0" timeOffset="142923.4">4000 16468 0,'0'0'0,"0"-21"15,-21-1-15,21 44 47,0-1-47,0 0 0,0 0 0,0 21 16,0-20-16,0 20 0,0-21 15,0 21-15,-21-20 0,21 20 0,0-21 16,0 21-16,0-20 0,0-1 16,0 0-16,0 0 0,-21-42 46,21 0-46,0 0 16</inkml:trace>
  <inkml:trace contextRef="#ctx0" brushRef="#br0" timeOffset="143111.94">3873 16298 0,'0'0'0,"-21"0"0,0-21 16,21 0-1,0 42 32,21-21-31,0 21-16,1 1 0</inkml:trace>
  <inkml:trace contextRef="#ctx0" brushRef="#br0" timeOffset="143570.82">4318 16362 0,'0'0'15,"0"21"1,0 0-16,0 0 16,0 1-16,0-1 0,0 0 15,0 21-15,0-21 0,0 1 16,0 20-16,0-21 0,-21 21 0,21-20 15,0 20-15,-21-21 0,21 0 16,0 22-16,0-22 0,0 0 0,-22 0 16,1-21 15,21-21-31,0 0 16,0-22-16,0 22 0,0 0 15,0-21-15,21-1 0,1 22 16,-1-21-16,0 0 0,0-1 0,0 1 15,22 0-15,-22 20 16,21 1-16,0 0 0,1 0 0,-1 21 16,0 0-16,1 0 0,-1 21 15,0-21-15,1 21 0,-22 22 0,0-22 16,0 21-16,0-21 0,-21 0 0,0 22 16,0-1-16,0-21 0,0 22 15,0-22-15,0 0 0,-21 0 0,0 0 16,21 0-16,0 1 0,0-1 15,0-42 17,0-1-32</inkml:trace>
  <inkml:trace contextRef="#ctx0" brushRef="#br0" timeOffset="145131.79">5461 16341 0,'0'0'0,"21"-43"0,0-62 31,-42 105-31,0 0 16,0 0-16,0 21 0,-1 0 0,1 0 15,0 21-15,0-20 0,0 20 16,21 0-16,0 1 0,-21-22 0,21 21 16,0 0-16,0 1 0,0-22 15,0 21-15,0 1 0,0-22 16,21 0-16,0 0 0,0 0 0,0 0 15,22-21-15,-1 0 0,-21 0 16,21 0-16,22 0 0,-22-21 0,1 0 16,-1 0-16,21 0 0,-20 0 15,-1-1-15,0-20 0,-20 21 0,20-21 16,-21-1-16,0 1 0,0 0 16,1-1-16,-22-20 0,0 20 0,0-20 15,0 21-15,0-22 0,0 22 0,0-1 16,0 1-16,-22 21 0,22 0 15,-21 0-15,0 21 0,0 21 16,0 0-16,21 21 16,-21 1-16,-1-1 0,1 0 0,21 1 15,0 20-15,0-21 0,-21 22 0,21-22 16,0 1-16,0-1 0,0 0 16,0 1-16,21-22 0,0 21 0,1-21 15,-1 0-15,0 1 0,21-1 16,1-21-16,-22 0 0,21 0 0,0 0 15,1 0-15,-22 0 0,21-21 16,1-1-16,-1 22 0,-21-21 0,21 0 16,-20-21-16,20 21 0,-21-1 0,0 1 15,0-21-15,1 21 16,-1 0-16,-21-1 0,21 1 0,-21 42 47,0 1-47,0-1 0,0 21 0,0-21 15,0 0-15,0 1 0,0-1 16,0 0-16,0 0 0,0 0 0,0 0 16,21-21-16,0 0 15,0 0-15,1 0 0,-1 0 0,21 0 16,-21 0-16,22 0 0,-1-21 0,-21 0 16,21 21-16,1-21 0,-22 0 15,21 0-15,1-1 0,-22 1 16,0 0-16,21-21 0,-21 21 15,1-1-15,-1 1 0,0-21 0,-21 21 16,0 0-16,0 42 31,0 0-31,0 0 16,0 0-16,0 0 0,0 1 16,0-1-16,0 0 0,21 0 0,0 0 15,0-21-15,1 21 0,-1 1 0,0-1 16,0-21-16,21 0 0,1 0 15,-1 21-15,0-21 0,22 0 16,-1 0-16,1 0 0,-1 0 0,1-21 16,-22 0-16,22-1 0,-22 22 15,22-21-15,-22 0 0,-21 0 0,21-21 16,-20 20-16,-22 1 0,0-21 0,0 21 16,0-22-16,0 1 0,0 21 15,0 0-15,-22-22 0,-20 22 0,21 0 16,0 21-16,-22-21 0,22 21 15,-21 0-15,21 0 0,-22 0 0,1 21 16,21 0-16,-21 0 0,20 22 0,1-22 16,0 21-16,0-21 0,0 22 15,21-22-15,0 21 0,0-21 0,0 22 16,0-22-16,0 0 0,21 0 16,0 0-16,0 1 0,0-22 15,1 0-15,20 21 0,-21-21 0,21 0 16,-20 0-16,20 0 0,-21-21 15,21-1-15,-20 22 0,-1-21 0,0 0 16,0-21-16,0 21 0,0-22 0,-21 22 16,0-21-16,22-22 0,-22 22 15,21 0-15,-21-22 0,0 1 0,0-1 16,0 22-16,0-22 0,0 22 0,0 21 16,0-22-16,0 22 15,0 0-15,0 0 0,0 42 31,0 0-31,0 0 0,0 22 0,0-1 16,0 0-16,0 1 0,-21-1 0,21 0 16,0 1-16,0 20 0,0-20 15,0-1-15,0 0 0,0-21 0,0 22 16,0-1-16,0-21 0,21 0 0,-21 1 16,21-1-16,0 0 0,0-21 15,0 0-15,1 21 0,-1-21 0,0 0 16,21 0-16,1 0 0,-22 0 15,21-21-15,0 0 0,1 0 0,-1 21 16,0-22-16,1 1 0,-22 0 16,21-21-16,-21 21 0,-21-1 15,0-20-15,0 21 0,0 0 0,0-22 16,0 22-16,-21 21 0,0-21 0,0 21 16,0 0-16,-22 0 0,22 0 15,-21 21-15,21 0 0,0 1 0,-1-1 16,1 0-16,0 21 0,21-21 0,0 1 15,0-1-15,0 21 0,0-21 16,0 0-16,21 1 0,0-1 16,1-21-16,-1 0 0,0 21 15,0-21-15,21 0 0,-20 0 16,20 0-16,-21 0 0,21 0 0,1 0 16,-1-21-16,22 21 0,-22-21 15,0-1-15</inkml:trace>
  <inkml:trace contextRef="#ctx0" brushRef="#br0" timeOffset="145635.84">10922 15875 0,'0'0'0,"21"-21"0,21-43 16,-42 43-16,22 21 0,-22-21 15,0 0-15,0 0 16,0 0-16,0-1 0,0 1 0,-22 21 16,1 0-16,0 0 0,0 0 0,-21 0 15,20 0-15,-20 21 0,0 1 16,21 20-16,-22-21 0,22 43 0,-21-22 16,21 0-16,-22 22 0,22-22 15,0 22-15,0-22 0,0 0 0,21 1 16,0-1-16,0 0 0,0 1 0,0-22 15,0 0-15,21 0 0,21 0 16,-21-21-16,22 0 0,20 0 0,-21 0 16,22 0-16,-1 0 0,1 0 15,-1 0-15,1-21 0,-22 0 16,22 21-16,-1-21 0,-20-22 0,20 22 16,-21 0-16,1-21 0,-1 21 15,-21-22-15,22 22 0</inkml:trace>
  <inkml:trace contextRef="#ctx0" brushRef="#br0" timeOffset="145991.82">11684 15790 0,'0'0'16,"0"-21"-16,-42 21 15,20 0 1,1 21-16,21 1 0,-21-1 0,21 0 16,0 21-16,0 1 0,0-22 15,0 21-15,-21 0 0,21 1 16,0-1-16,0-21 0,0 22 0,0-22 15,0 21-15,0-21 0,21 0 16,0 1-16,0-1 0,1-21 0,20 0 16,-21 21-16,21-21 0,-20 0 15,20 0-15,0 0 0,1-21 0,-1 21 16,0-21-16,1-1 0,-1 1 0,-21-21 16,0 21-16,0-22 0,1 1 15,-22 0-15,21-1 0,-21 1 0,0 0 16,0-1-16,0 22 0,0-21 0,0 21 15,0 0-15,0-1 16,-21 22-16,21 22 31,0-1-15,21 0-16,-21 0 16,21-21-16</inkml:trace>
  <inkml:trace contextRef="#ctx0" brushRef="#br0" timeOffset="146571.75">12615 15769 0,'0'0'0,"0"-21"15,0 42 17,0 0-32,0 1 15,0 20-15,-21-21 0,21 21 16,0-20-16,-21 20 0,21 0 0,-21-21 15,0 22-15,21-22 0,0 21 0,-22-21 16,22 1-16,-21-1 0,21 0 16,0 0-16,0-42 31,0 0-31,0 0 16,0-1-16,0 1 0,0-21 0,0 21 15,0-22-15,21 1 16,1 0-16,-1-1 0,21 1 0,-21 0 15,0-1-15,22 22 0,-22 0 0,21 0 16,1 0-16,-22 0 0,0 21 16,21 0-16,-21 0 0,1 0 0,-1 0 15,0 0-15,-21 21 0,0 0 16,0 0 0,0 0-16,-21-21 0,0 21 0,-22-21 15,22 22-15,0-1 0,-21-21 0,20 21 16,-20-21-16,21 21 0,0-21 15,0 21-15,-1-21 0,22 21 16,0 1-16,0-1 0,0 0 16,0 0-16,0 0 15,0 0-15,0 1 0,22-1 0,-22 0 16,21 0-16,0 0 0,0 0 16,0 1-16,0-1 0,22 0 0,-22-21 15,0 21-15,0-21 0,0 0 0,1 0 16,-1 0-16,0 0 0,0 0 15,0 0-15,0 0 0,1 0 16,-1-21-16,-21 0 0,21 21 16</inkml:trace>
  <inkml:trace contextRef="#ctx0" brushRef="#br0" timeOffset="146796.49">13568 15642 0,'0'0'15,"21"0"-15,-21 21 16,0 1-16,0-1 16,0 0-16,0 0 0,-21 21 0,21 1 15,0-1-15,0-21 0,0 22 0,0-1 16,-21 0-16,21-21 0,0 22 16,-22-22-16,22 0 0,0 0 0,-21 22 15,21-22-15,0 0 16</inkml:trace>
  <inkml:trace contextRef="#ctx0" brushRef="#br0" timeOffset="147090.85">13398 15748 0,'0'0'15,"0"-21"-15,0-21 0,22 20 0,-1-20 16,0 21-16,0 0 0,0 0 0,22-1 15,-1 22-15,-21 0 0,21 0 16,1 0-16,-1 0 0,0 0 16,22 22-16,-22-1 0,1 21 0,20-21 15,-21 22-15,1-22 0,-22 21 0,0 0 16,-21 1-16,0-1 0,0 0 16,0 1-16,-21-22 0,0 21 0,-22-21 15,22 22-15,-21-22 0,0 0 16,-1 0-16,1 0 0,21 1 0,-22-1 15,1-21-15,0 21 0,21-21 0,-22 0 16,22 0-16,0 0 0,0 0 16,0 0-16,-1 0 0,22-21 15</inkml:trace>
  <inkml:trace contextRef="#ctx0" brushRef="#br0" timeOffset="150707.88">16214 15473 0,'21'-64'31,"-42"128"-31,42-149 0,-21 64 16,-21 21-16,-1 0 0,1 0 16,0 0-16,0 21 0,0 0 15,0 22-15,-22-22 0,22 21 0,-21 1 16,21-1-16,-22 0 0,22 1 15,0-1-15,0 0 0,0 1 0,-1-1 16,22 0-16,0 1 0,0-1 0,0-21 16,22 0-16,20 0 0,-21 1 15,21-22-15,1 0 0,20 0 16,1 0-16,-22 0 0,22 0 0,-1-22 16,1 1-16,-1 0 0,-21 0 0,22-21 15,-22 20-15,-21-20 0,22 21 16,-22-21-16,-21-1 0,0 22 0,0-21 15,0-1-15,0 1 0,-42 0 0,20-1 16,-20 1-16,0 0 0,-1 21 16,1-1-16,0 1 0,21 0 15,-22 21-15,1 0 0,21 0 16,0 0-16,-1 21 0,22 0 16,0 1-16,0-1 0,22 0 15,-1-21-15,21 21 0,0 0 16,1-21-16,-1 0 0,0 0 0,22 0 15,-22 0-15,22 0 0,-1 0 0,-20 0 16,20 0-16,1 0 0,-22-21 16,21 0-16,1 21 0,-22-21 0,1 0 15,-1 21-15,0-22 0,-21 1 16,1 21-16,-1-21 0,-21 0 0,0 42 31,0 0-15,0 0-16,-21 1 0,21 20 0,0-21 15,-22 21-15,1 1 0,21-1 0,-21 0 16,0 22-16,21-22 0,-21 22 16,0-22-16,21 22 0,-22-1 0,22 1 15,-21-1-15,21 22 0,-21-22 0,0 1 16,21-1-16,-21 22 0,21-22 16,-21 1-16,-1 21 0,22-22 0,0 1 15,-21 20-15,21-20 0,-21-1 0,21-20 16,0 20-16,0-21 0,0 1 15,0-1-15,0-21 0,0 0 0,0 1 16,0-44 15,0 1-31,0 0 0,0 0 0,0-21 16,0-1-16,0 1 0,0-22 16,0 1-16,0-1 0,0 1 0,0-22 15,0 22-15,0-22 0,21 0 0,-21-20 16,21 20-16,-21 0 0,0-21 15,22 22-15,-1-1 0,0 0 0,-21 22 16,21-1-16,0 1 0,0-1 16,1 22-16,-1 0 0,0-1 0,0 22 15,0-21-15,22 21 0,-22 0 16,0 21-16,0 0 0,0 0 16,0 0-16,1 0 0,20 21 0,-21-21 15,0 21-15,0 21 0,1-21 0,-1 22 16,0-22-16,-21 21 0,0 1 15,0-22-15,0 21 0,0-21 0,-21 22 16,0-22-16,-1 0 0,1 0 16,0 0-16,0 0 0,-21-21 0,20 0 15,1 0-15,0 0 0,0 0 0,0 0 16,0-21 0,-1 0-16,44 21 46,-1 21-30,0-21-16,0 21 0,0-21 0,0 0 16,1 0-16,-1 0 0,21 0 15,-21 0-15,22 0 0,-1 0 0,-21-21 16,21 21-16,1-21 0,-1 0 0,0 21 16,1-21-16,-1 0 0,-21-1 15,22 1-15,-22 0 0,0-21 0,0 21 16,-21-1-16,0 1 0,0 0 15,0-21-15,0 21 0,0-1 16,-21 22 15,0 22-31,21-1 0,-21-21 0,21 42 16,0-21-16,0 0 0,0 1 0,0-1 16,0 0-16,0 0 15,0 0-15,0 0 0,0 1 16,21-22-16,0 0 0,0 0 15,0 0-15,0 0 16,1 0-16,-1 0 0,0 0 0,0-22 16,0 1-16,0 21 0,22-21 15,-22 0-15,21 0 0,-21 0 16,1-1-16,20 1 0,-21 0 0,0 0 16,0 21-16,1-21 0,-22 42 31,0 0-16,0 0-15,0 0 0,0 1 0,0-1 16,0 0-16,0 0 0,0 0 16,0 0-16,0 1 0,21-1 15,21 0-15,-21-21 0,22 21 0,-22-21 16,21 0-16,0 0 0,1 0 16,-1 0-16,0 0 0,1 0 15,-1 0-15,0 0 0,1-21 0,-22 21 16,21-21-16,1 0 0,-22-1 15,0 1-15,0 0 0,0 0 0,-21 0 16,0-22-16,0 22 0,0 0 0,0 0 16,0-21-16,-21 42 0,0-22 15,21 1-15,-42 21 0,20 0 0,1 0 16,0 0-16,0 0 0,0 21 0,0-21 16,-22 22-16,22-1 0,0 0 15,0 21-15,0-21 0,-1 1 0,22-1 16,0 0-16,0 0 0,0 0 0,0 0 15,0 1-15,0-1 16,0 0-16,0 0 0,22-21 0,-1 0 16,0 21-16,0-21 0,0 0 0,0 0 15,1 0-15,-1 0 0,0-21 16,0 21-16,0-21 0,0 0 0,-21 0 16,43-1-16,-22 1 0,0 0 0,0 0 15,-21 0-15,21-22 0,-21 22 16,22 0-16,-22 0 0,0 42 31,0 0-31,0 0 16,0 1-16,0-1 0,-22 0 15,22 0-15,0 0 0,0 0 0,0 1 16,0-1-16,0 0 16,22 0-16,-1-21 0,0 0 0,0 21 15,21-21-15,-20 0 0,20 0 0,-21 0 16,21 0-16,1 0 0,-22-21 15,21 21-15,-21-21 0,1 0 0,20 0 16,-21-1-16,0 1 0,-21-21 0,21 0 16,1-1-16,-22 1 0,21 0 15,-21-1-15,21-20 0,-21 20 0,0-20 16,21 21-16,-21-22 0,0 22 16,21 21-16,-21-1 0,0 1 15,0 0-15,-21 42 16,0 22-16,0-22 15,0 21-15,-1 0 0,22 1 0,-21-1 16,0 0-16,21 1 0,-21-1 0,21 0 16,0 1-16,0-22 0,0 21 15,0 1-15,0-22 0,0 0 0,21 0 16,0 21-16,0-42 0,1 22 0,-1-1 16,0 0-16,0-21 0,21 0 15,-20 0-15,-1 0 0,0 0 0,21 0 16,-21 0-16,1-21 0,-1 21 0,0-21 15,0-1-15,0 1 16,-21 0-16,21 0 0,1-21 0,-22 20 16,21 1-16,-21 0 0,21 0 0,-21 0 15,0 0-15,21 21 16,-21 21 0,0 0-1,0 0-15,0 0 0,-21 0 0,21 1 16,0-1-16,0 0 0,-21 0 0,21 0 15,0 0-15,0 1 16,0-1-16,0 0 16,21-21-16,0 0 0,0 0 0,0 0 15,1 0-15,20 0 16,-21 0-16,0 0 0,0-21 0,22 21 16,-22-21-16,0-1 0,0 1 0,0 0 15,1 0-15,-1 0 0,-21 0 16,21-1-16,-21 1 0,0 42 31,0 1-31,-21-22 16,21 21-16,0 0 0,-21 0 0,21 0 15,-22 0-15,22 1 0,0-1 0,0 0 16,0 0-16,0 0 16,0 0-16,0 1 15,22-22-15,-1 0 0,0 0 16,0 0-16,0 0 0,0 0 15,-21-22 1,22 1-16,-22 0 0,0 0 16,0 0-16,0-22 0,0 22 0,0 0 15,-22 0-15,1 0 0,0 0 16,21-1-16,0 1 0,-21 0 0,0 21 16,21-21-16,-21 21 15,42 0 16,0 0-31,0 0 0,0 0 16,0 0-16,1 0 0,-1 0 16,0-21-16,0 21 0,21 0 0,-20 0 15,-1 0-15,0 0 0,21 0 16,-21 0-16,1 0 0,20 0 0,0 0 16,-21 0-16,1 21 15,-1 0 1,-21 0-16,0 0 0,0 1 15,0-1-15,0 0 0,0 0 0,0 0 16,0 0-16,0 1 0,0-1 16,-21-21-16,21 21 15,-22-21-15,22 21 16,-21-21-16,21-21 47,0 0-32,21 0-15,-21-1 16,22 1-16,-1 0 0,0 0 0,0 0 16,0 0-16,0-1 0,1 1 0,20-21 15,-84-191 282,20 212-297,22 0 16,-21 0-16,21-1 15,0 1-15,0 0 16,-21 21-16,21-21 0,-21 21 0,21-21 16,-21 21-16,21 0 0,0-21 0,-21-1 15,-1 22-15,22-21 16,0 0-16,-21 21 16,21-21-16,-21 21 62,0 21-62,0-21 16,0 0-16,-22 21 0,22-21 15</inkml:trace>
  <inkml:trace contextRef="#ctx0" brushRef="#br0" timeOffset="151047.76">19346 15367 0,'0'0'0,"-42"0"0,-22 21 16,86-21 0,-1 0-16,21 0 15,-21-21-15,22 21 0,-1 0 0,0-21 16,1 21-16,-1 0 0,0-21 0,1 21 15,-1 0-15,-21 0 16,21-21-16,-20 21 0,20 0 0,-21 0 16,0 0-16,0 0 15,-21-22-15,0 1 32,-21 21-1,0 0-16,0 0-15</inkml:trace>
  <inkml:trace contextRef="#ctx0" brushRef="#br0" timeOffset="155463.84">1228 17590 0,'0'0'0,"-43"0"16,1 0-16,0 0 0,-1 0 16,1 0-16,21 0 0,0 0 15,-1 0-15,1 0 0,21 21 31,21 0-31,1-21 16,20 0-16,-21 21 0,43-21 0,-22 0 16,0 0-16,22 0 0,-1-21 15,1 21-15,-22-21 0,22 0 16,-1 21-16,-21-22 0,1 1 0,-1 0 16,0 21-16,1-21 15,-22 0-15,0 0 0,0 21 0,-21-22 16,0 44 15,-21-1-31,0 0 0,21 21 16,-21 1-16,21-1 0,-21 0 15,21 22-15,-22-22 0,1 22 0,21-22 16,-21 0-16,0 22 0,21-22 16,-21 0-16,21 1 0,0-1 15,-21 0-15,21-20 0,-22 20 0,22-21 16,-21 0-16,21 0 0,0 1 15,0-1-15,-21-21 32,0 0-17,0-21-15</inkml:trace>
  <inkml:trace contextRef="#ctx0" brushRef="#br0" timeOffset="155711.73">1016 18225 0,'21'-43'16,"21"22"-16,-20 21 15,20-21-15,21 0 0,-20 21 16,20-21-16,1-1 0,-1 22 16,1-21-16,-1 21 0,1-21 15,-1 0-15,-20 21 0,20 0 0,-21-21 16,1 21-16,-1 0 0,-21 0 15,0 0-15,1 0 0,-1 0 16</inkml:trace>
  <inkml:trace contextRef="#ctx0" brushRef="#br0" timeOffset="155911.87">2074 17992 0,'0'0'0,"21"-21"0,-21-1 32,22 22-32,-22-21 15,21 21 48,0 0-63,0-21 15,0 21-15</inkml:trace>
  <inkml:trace contextRef="#ctx0" brushRef="#br0" timeOffset="157719.79">4360 17780 0,'-21'0'15,"21"-21"1,0 0 0,0 0-16,0-1 15,0 1-15,0 0 0,0 0 0,0 0 16,0 0-16,0-1 0,0 1 16,0 0-16,-21 0 0,0 0 15,0 0-15,-1-1 0,1 1 16,-21 21-16,21-21 0,-22 21 0,1 0 15,21 0-15,-21 0 0,-1 21 16,1 0-16,0 1 0,20 20 0,-20 0 16,21 1-16,0-1 0,0 21 15,-1 1-15,22-22 0,0 22 16,0-1-16,0-20 0,0-1 0,0 0 16,22 1-16,-1-22 0,0 0 15,0 0-15,21-21 0,-20 0 0,-1 0 16,21 0-16,0 0 0,-20 0 15,20-21-15,-21 0 0,21 0 0,1-1 16,-22 1-16,21-21 16,-21 21-16,22-22 0,-22 22 0,0-21 15,0 0-15,0-1 0,1 1 16,-22 21-16,0-22 0,0 1 0,0 21 16,0 0-16,0 0 0,0-1 15,-22 44 1,22 20-16,0-21 15,0 0-15,0 22 0,0-1 0,0 0 16,0 1-16,0-22 0,0 21 16,0 0-16,0-20 0,0-1 15,0 0-15,22 0 0,-22 0 16,21 0-16,0-21 0,21 0 16,-21 0-16,1 0 0,20 0 0,0 0 15,-21 0-15,22 0 0,-1-21 16,-21 0-16,22 0 0,-1 0 0,-21 0 15,0-1-15,0-20 0,22 0 16,-43 21-16,21-22 0,0 1 0,0 0 16,-21-1-16,21 1 0,-21 21 15,0 0-15,0-1 0,22 1 0,-22 42 32,0 1-32,0-1 0,0 0 0,0 0 15,0 21-15,0-20 16,0 20-16,0-21 0,-22 21 0,22-20 15,0 20-15,0-21 0,0 0 16,0 0-16,0 1 0,0-1 0,22-21 16,-1 0-16,-21 21 0,21-21 15,0 0-15,21 0 0,-20 0 0,-1-21 16,21 0-16,-21-1 0,22 1 16,-22 0-16,21 0 0,-21 0 0,22-22 15,-22 22-15,0-21 0,0 21 16,0-22-16,0 1 0,-21 21 0,22-21 15,-22 20-15,0 1 16,0 0-16,-22 42 31,22 22-31,-21-22 0,21 21 16,0-21-16,0 22 0,0-1 16,0 0-16,0 1 0,0-22 0,0 21 15,0-21-15,0 22 0,21-22 16,1 0-16,-1 0 0,0-21 0,21 0 15,1 21-15,-22-21 0,21 0 16,0 0-16,1-21 0,20 21 0,-20-21 16,-1 0-16,-21 0 0,21-1 15,1-20-15,-22 0 0,21 21 16,-21-43-16,1 22 0,-1-22 16,0 22-16,-21-22 0,0 22 0,21-21 15,-21 20-15,0 1 0,0 0 16,0-1-16,0 22 0,0 0 0,-21 42 31,0 21-31,21-20 0,-21 20 16,-1 0-16,22 1 0,-21 20 15,0-21-15,21 22 0,-21-22 0,21 1 16,0-1-16,0 0 0,0 1 16,0-1-16,0-21 0,21 21 0,0-20 15,0-22-15,1 21 0,20-21 16,-21 0-16,21 0 0,1 0 15,-1 0-15,0-21 0,1-1 0,-1 1 16,0 0-16,1-21 0,-22 21 16,21-22-16,-21 1 0,1 0 0,-1-22 15,0 22-15,0-22 0,-21 22 16,0-22-16,0 22 0,0 0 0,0-1 16,0 22-16,0-21 0,0 21 15,-21 21-15,0 21 16,0 0-16,21 21 15,0-20-15,-22 20 0,22 21 0,-21-20 16,21-1-16,-21 22 0,21-22 16,0 0-16,0 1 0,-42 105 15,42-106 1,0-21-16,0 0 0,0 1 16,21-44 15,0 1-31,0 0 0,0 0 15,1-21-15,-1-1 0,0 22 16,0-21-16,0-1 0,0 22 0,22-21 16,-22 21-16,0 21 0,0 0 15,0 0-15,-21 21 16,0 0-16,22 0 0,-22 0 16,0 22-16,0-22 0,0 21 0,0 1 15,0-22-15,0 0 0,0 0 16,0 0-16,0 0 0,0 1 0,21-22 15,0 0-15,0 0 16,0 0-16,0 0 0,1 0 0,-1 0 16,0-22-16,-21 1 0,21 0 15,-21 0-15,21 0 0,-21 0 0</inkml:trace>
  <inkml:trace contextRef="#ctx0" brushRef="#br0" timeOffset="157938.92">6117 17590 0,'0'0'0,"-21"0"0,-21 21 0,42 0 16,-22-21-16,44 0 31,-1 0-31,0 0 0,0 0 0,21 0 16,-20 0-16,20 0 0,0-21 15,22 0-15,-22 21 0,0-22 16,1 1-16,20 21 0,-20-21 16</inkml:trace>
  <inkml:trace contextRef="#ctx0" brushRef="#br0" timeOffset="159138.82">7556 17759 0,'0'0'0,"0"21"0,-21-21 16,42 0 0,1 0-16,-22-21 15,21 21-15,0-21 0,0 0 16,-21-1-16,21 1 0,0 0 0,-21 0 15,0 0-15,0 0 0,0-1 16,0 1-16,0 0 0,0 0 0,-21 21 16,0-21-16,0 21 0,0 0 0,-22 0 15,22 0-15,0 21 0,0 0 16,-21 0-16,20 22 0,22-22 0,-21 21 16,0-21-16,21 22 15,0-22-15,0 21 0,0-21 0,0 0 16,0 1-16,0-1 0,0 0 15,21 0-15,22-21 0,-22 0 0,21 0 16,0 0-16,1 0 0,20-21 16,-20 21-16,20-21 0,-21 0 0,22-1 15,-22 1-15,22 0 0,-22-21 16,0 21-16,1-22 0,-22 22 0,21-21 16,-21 21-16,1-22 0,-1 22 15,-21 0-15,0 0 0,0 0 0,0 42 31,-21 0-31,-1 0 0,22 21 0,0-20 16,-21 20-16,0 0 16,0-21-16,21 22 0,0-1 0,-21-21 15,21 0-15,-21 22 0,21-22 16,0 0-16,0 0 0,21-21 31,0 0-31,-21-21 0,21 0 16,0 0-16,0 0 0,1-1 0,-1-20 15,21 21-15,-21-21 0,0-1 16,22 1-16,-22 21 0,0-22 0,21 1 16,-20 21-16,-1 0 0,0 21 15,0 0 1,-21 21-16,0 21 16,0-21-16,0 22 0,0-22 0,21 21 15,-21 1-15,0-22 0,0 21 16,0-21-16,0 22 0,0-22 0,21 0 15,1 0-15,-1 0 0,0 0 16,0-21-16,21 0 0,-20 0 0,20 0 16,-21 0-16,21 0 0,-20 0 15,20-21-15,0 0 0,-21 0 0,22 0 16,-22 0-16,0-1 0,21-20 16,-20 0-16,-1-1 0,-21 1 15,21-21-15,0 20 0,-21-20 0,21 20 16,-21-20-16,0 21 0,0-22 15,0 22-15,0-1 0,0 22 0,0 0 16,0 0-16,-21 21 16,0 0-16,0 0 0,21 21 0,-21 0 15,-1 22-15,22-1 0,0 0 0,-21 1 16,21-1-16,-21 21 0,21-20 16,0 20-16,0-20 0,0-1 0,0 21 15,21-20-15,-21-22 0,21 21 16,1-21-16,-1 1 0,0-1 0,0 0 15,0 0-15,22-21 16,-22 0-16,0 0 0,0 0 0,21 0 16,-20-21-16,-1 0 0,21 0 15,-21 21-15,0-43 0,1 22 0,-1 0 16,-21-21-16,21 20 0,-21-20 16,21 21-16,-21-21 0,0 20 0,0 44 31,-21 20-16,21-21-15,-21 0 0,21 22 16,0-22-16,0 0 0,0 0 16,0 0-16,0 0 0,0 1 0,0-1 15,21-21 1,0 0-16,0 0 16,0 0-16,-21-21 0,22 21 15,-1-22-15,-21 1 0,21 0 0</inkml:trace>
  <inkml:trace contextRef="#ctx0" brushRef="#br0" timeOffset="159331.54">9588 17251 0,'0'-21'16,"-21"21"-1,21 21 48,-21-21-48</inkml:trace>
  <inkml:trace contextRef="#ctx0" brushRef="#br0" timeOffset="159523.38">8551 17484 0,'0'0'0,"-42"21"0,42 0 32,21-21-32,0 0 15,0 0-15,1 0 0,20 0 16,0 0-16,1 0 0,-1 0 0,21-21 16,-20 0-16,20 21 0,1-21 15,-22 21-15,22-22 0,-22 1 0,0 21 16,1-21-16</inkml:trace>
  <inkml:trace contextRef="#ctx0" brushRef="#br0" timeOffset="159858.95">9631 17399 0,'21'-21'31,"-21"0"-31,0 0 16,0-1-16,-21 22 31,0 22-31,-1-1 16,22 0-16,0 21 0,-21-21 16,21 22-16,-21-1 0,21 0 0,0 1 15,0-1-15,0 0 0,0 1 16,0-1-16,0-21 0,21 0 15,0 22-15,1-22 0,20 0 0,-21-21 16,21 21-16,22-21 0,-22 0 16,22 0-16,-1 0 0,-20 0 0,20-21 15,1 0-15,-1 0 0,1 0 16,-22-1-16,0 1 0,22 0 0</inkml:trace>
  <inkml:trace contextRef="#ctx0" brushRef="#br0" timeOffset="161411.67">10520 17441 0,'0'0'15,"0"-42"-15,-21 21 0,21 0 0,-22 0 16,1 21-16,-21 0 0,21 0 16,0 0-16,-1 0 0,1 0 0,0 21 15,-21 0-15,21 21 0,-1-21 16,1 22-16,0-1 0,0-21 0,0 22 16,21-22-16,0 21 0,0-21 0,0 22 15,0-22-15,0 0 0,21 0 16,0-21-16,0 0 0,0 0 15,1 0-15,20 0 0,-21 0 16,0 0-16,22-21 0,-22 21 16,21-21-16,-21 0 0,0-1 0,1-20 15,-1 21-15,0-21 0,0 20 16,-21-20-16,0 0 0,21 21 16,-21-1-16,21 1 0,-21 0 0,0 0 15,0 42 1,0 0-16,0 0 0,0 22 15,-21-22-15,21 21 0,-21 1 16,21-22-16,0 21 0,0 0 0,0-20 16,0-1-16,0 21 0,0-21 15,0 0-15,21 1 0,0-22 16,1 0-16,20 0 0,-21 0 16,0 0-16,22 0 0,-22-22 0,21 22 15,0-21-15,-20-21 16,20 21-16,-21 0 0,21-22 0,-20 1 15,20 0-15,-21-22 0,0 22 0,0-22 16,1 22-16,-1-22 0,-21 22 16,0-21-16,0 20 0,0 1 0,0 21 15,0-22-15,0 22 0,-21 21 16,21 43 0,-22-22-16,22 0 0,-21 21 15,21 1-15,0-1 0,-21 0 0,21 22 16,0-22-16,0 0 0,0 1 15,0-1-15,0 0 0,0 1 0,0-1 16,21-21-16,0 0 0,1 1 16,-1-1-16,0 0 0,0 0 15,21-21-15,-20 0 0,-1 0 0,21 0 16,-21 0-16,0-21 0,1 0 16,20 21-16,-21-43 0,0 22 0,0 0 15,1-21-15,-1 21 0,0-22 16,0 1-16,-21 21 0,21-22 0,0 22 15,-21 0-15,22 21 0,-22 21 32,0 0-32,0 1 15,0-1-15,0 0 0,0 21 16,-22-21-16,22 22 0,0-22 0,0 0 16,0 0-16,0 0 0,0 1 15,0-1-15,0 0 0,22-21 16,-1 0-16,0 0 0,0 0 15,0 0-15,0 0 0,1 0 0,20 0 16,-21-21-16,0 0 0,0-1 16,1 1-16,20 0 0,-42-21 0,21 21 15,0-22-15,0 22 0,-21-21 16,0 21-16,0-1 0,22 22 0,-22 22 31,0 20-15,-22-21-16,22 0 0,0 22 0,0-22 15,-21 0-15,21 21 0,0-21 16,0 1-16,0-1 0,0 0 0,0 0 16,0 0-16,21-21 15,1 0-15,-1 0 0,0 0 0,0 0 16,0 0-16,0 0 0,1 0 16,-1-21-16,0 21 0,-21-21 0,0 0 15,21 0-15,-21-22 0,21 22 0,-21 0 16,0-21-16,0 20 0,0-20 15,0 21-15,0 0 0,-21 0 0,0-1 16,21 1-16,0 0 16,-21 0-16,42 21 47,0 0-47,0 0 15,22 0-15,-22 0 0,0 0 16,0 0-16,21 0 0,-20 0 0,20 0 15,-21 0-15,21 0 0,1 0 16,-22 21-16,21 0 0,-21-21 0,1 43 16,-1-22-16,0 0 0,-21 0 15,0 21-15,0-20 0,0-1 16,0 0-16,0 0 0,0 0 0,-21 0 16,21 1-16,-21-1 0,-1-21 15,22 21-15,-21-21 0,0 0 16,21-21 15,0 0-31,0-1 0,0 1 16,0 0-16,0 0 0,21-21 0,0-1 15,1 1-15,20 0 0,-21 20 16,21-20-16,1 0 0,-1-1 0,0 1 16,1 0-16,-1 21 0,22-1 0,-22 1 15,-21 21-15,21 0 16,-20 0-16,20 0 0,-21 0 0,-21 21 15,0 22-15,0-22 0,0 21 16,0-21-16,0 22 0,-21-1 0,0 0 16,0-20-16,-1 20 0,1 0 0,0-21 15,0 22-15,0-22 0,21 0 16,-21 0-16,21 0 0,-22-21 31,22-21-15,0 0-16,0 0 0,-21 21 15</inkml:trace>
  <inkml:trace contextRef="#ctx0" brushRef="#br0" timeOffset="161600">12679 17060 0,'0'0'0,"0"-21"0,-21 0 31,-1 21 31,1 0-46,0 0-16</inkml:trace>
  <inkml:trace contextRef="#ctx0" brushRef="#br0" timeOffset="161783.75">11049 17272 0,'0'0'0,"-42"21"0,20 0 0,1 1 0,0-22 15,42 21 1,0-21-16,22 0 0,-22 0 16,42 0-16,-20 0 15,20 0-15,1-21 0,-1 21 0,1-22 16,20 1-16,-20 0 0,21 0 15</inkml:trace>
  <inkml:trace contextRef="#ctx0" brushRef="#br0" timeOffset="162135.82">14414 17124 0,'43'-42'32,"-43"63"-17,0 0-15,0 0 16,0 21-16,-21-20 0,-1 20 15,1 0-15,0-21 0,21 22 0,-21-1 16,0-21-16,0 22 0,-1-22 0,22 21 16,0-21-16,-21 0 0,21 1 15,0-1-15,21-21 16,1 0 0,-1 0-16,0 0 0,21 0 0,-21 0 15,22-21-15,-22-1 0</inkml:trace>
  <inkml:trace contextRef="#ctx0" brushRef="#br0" timeOffset="162474.73">15071 17272 0,'0'0'0,"21"-21"0,42-64 31,-63 64-31,-21 0 0,0 21 16,0 0-16,0 0 0,-22 21 0,1-21 15,0 21-15,20 0 16,-20 1-16,0-1 0,21 0 0,-1 0 15,1 0-15,21 0 0,0 1 16,0-1-16,21 0 16,22-21-16,-22 0 0,21 0 0,1 0 15,-1 0-15,0 0 0,1 0 16,20 0-16,-42 0 0,22 21 0,-1-21 16,-21 21-16,0-21 0,-21 21 15,0 1-15,0-1 0,0 0 0,-21-21 16,-21 21-16,21 0 0,-22 0 15,-20-21-15,20 22 0,1-1 0,-21-21 16,20 0-16,-20 21 0,20-21 16,1 0-16,0 0 0,21 0 15,-22 0-15,22 0 0,0-21 0,0 0 16,0 21-16</inkml:trace>
  <inkml:trace contextRef="#ctx0" brushRef="#br0" timeOffset="162663.91">14393 16870 0,'0'21'31,"0"0"-15,21-21-16,1 0 0,-1 0 15,21 21-15</inkml:trace>
  <inkml:trace contextRef="#ctx0" brushRef="#br0" timeOffset="163202.82">16891 17336 0,'0'0'0,"-21"0"0,0-43 15,21 22-15,0 0 16,21-21-16,21 20 0,-21 1 0,0 0 15,22 0-15,-1 0 16,0 0-16,22-1 0,-22 22 0,22 0 16,-22 0-16,22 0 0,-22 22 0,21-1 15,-20 0-15,-1 21 0,0-21 16,1 22-16,-22-1 0,0 0 0,0 1 16,-21-1-16,0 0 0,0 1 15,0-1-15,0-21 0,0 22 0,-21-22 16,0 0-16,0 0 0,0 0 15,-1-21 1,22-21 0,0 0-16,0-21 0,0 20 15,0 1-15,0-21 0,22 21 0,-1-22 16,-21 1-16,21 21 0,0-21 16,0-1-16,0 1 0,1 0 0,-1 20 15,-21-20-15,21 0 0,0 21 16,0-1-16,0 1 0,-21 0 0,22 21 15,-1 0-15,0 0 0,0 0 16,0 0-16,0 21 16,1-21-16,-1 21 0</inkml:trace>
  <inkml:trace contextRef="#ctx0" brushRef="#br0" timeOffset="163534.82">18203 17399 0,'0'0'0,"21"0"0,85 0 31,-85 0-31,22 0 0,-22 0 0,21 0 16,-21-21-16,22 21 0,-22-21 15,21 0-15,-21-1 0,-21 1 0,0 0 16,0 0-16,0 0 0,0-22 0,0 22 16,-21 0-16,0-21 0,0 21 15,-21 21-15,20-22 0,-20 22 0,21 0 16,-21 0-16,20 0 0,-20 22 15,21-1-15,0 0 0,-22 0 0,22 21 16,0-20-16,21-1 0,0 21 16,-21-21-16,21 0 0,0 22 15,0-22-15,0 0 0,0 0 0,21 0 16,21 1-16,-20-1 0,-1 0 16,21 0-16,0-21 0,1 21 0,-1-21 15,22 21-15,-22-21 0,21 0 16,1 0-16,-1 0 0,-20 0 0,20 0 15</inkml:trace>
  <inkml:trace contextRef="#ctx0" brushRef="#br0" timeOffset="164634.9">19452 17209 0,'0'0'0,"0"-43"0,-106-41 31,64 84-31,21 0 0,-22 0 0,22 0 16,-21 0-16,0 0 0,20 0 15,-20 21-15,21 0 0,0 0 0,-22 0 16,22 22-16,0-22 0,0 21 0,0-21 16,0 0-16,21 22 0,0-22 15,0 21-15,0-21 0,0 1 0,0-1 16,0 0-16,0 0 0,21 0 16,21-21-16,-21 0 0,0 0 0,22 0 15,-1 0-15,-21 0 16,22 0-16,-1 0 0,0-21 0,1 0 15,-22 0-15,21 0 0,-21-1 16,0 1-16,1 0 0,-1 0 0,0 0 16,0 0-16,-21-1 0,0 44 31,0-1-31,0 21 0,0 0 16,-21 1-16,21-1 0,-21 22 15,0-22-15,-1 21 0,22 1 0,-21-22 16,0 22-16,0-1 0,0-20 15,0 20-15,21 1 0,-22-1 16,1 1-16,0-22 0,0 21 16,21 1-16,-21-1 0,0 1 0,-1-1 15,1-20-15,21-1 0,0 22 16,0-43-16,0 21 0,0-21 0,0 0 16,0 1-16,21-22 15,1 0-15,20-22 0,-21 1 16,0-21-16,0 0 0,22-1 15,-22-20-15,0-1 0,21 1 0,-20-22 16,-1 0-16,0 1 0,21-1 16,-21-21-16,1 22 0,20-22 0,-21 0 15,21 21-15,-20 1 0,-1-1 16,21 0-16,-21 22 0,0-1 16,1 22-16,-1-22 0,-21 43 0,0-21 15,0 21-15,21 21 0,-21 21 31,-21 0-31,21 0 0,0 0 16,0 22-16,-21-22 0,21 21 0,0-21 16,0 1-16,0 20 0,0-21 15,0 0-15,0 0 0,0 1 0,21-1 16,-21 0-16,21-21 0,0 0 16,0 0-16,0 0 0,1 0 15,-1 0-15,0 0 0,21 0 0,-21-21 16,1 0-16,-1 21 0,0-22 15,0-20-15,0 21 0,0 0 0,1-22 16,-1 22-16,0 0 0,-21 0 16,0 0-16,0 0 0,0-1 0,0 44 31,0-1-31,0 0 0,-21 0 16,21 0-16,-21 0 0,21 1 15,0-1-15,0 0 0,0 0 0,0 0 16,0 0-16,0 1 0,0-1 0,21-21 15,0 0-15,0 0 16,0 0-16,22 0 0,-22 0 0,21 0 16,0-21-16,-20-1 0,20 22 15,0-21-15,-21 0 0,22 0 0,-22 0 16,0 0-16,21-22 0,-20 22 16,-1 0-16,-21 0 0,0 0 0,21-1 15,-21 44 1,-21-1-16,0 0 15,-1 0-15,1 0 0,0 0 0,0 22 16,21-22-16,-21 0 0,21 0 16,-21 0-16,21 22 0,0-22 15,0 0-15,0 0 0,21-21 16,0 0-16,0 0 16,0 0-16,0-21 0,-21 0 15,22 21-15</inkml:trace>
  <inkml:trace contextRef="#ctx0" brushRef="#br0" timeOffset="164835.85">20637 17039 0,'0'0'0,"-21"0"0,0 0 0,0-21 31,0 21-15,42 0-1,0 0 1,0 0-16,0 0 0,1 0 0,-1 0 16,0 0-16,0 0 0,21 0 15,-20 21-15</inkml:trace>
  <inkml:trace contextRef="#ctx0" brushRef="#br0" timeOffset="165243.85">21082 17166 0,'0'-21'47,"21"0"-47,0 21 16,0 0-16,1 0 16,-1 0-16,0 0 0,0 0 0,0 21 15,0-21-15,1 21 0,-1 0 16,0 1-16,0-1 0,0 21 0,-21-21 15,0 22-15,21-22 0,-21 0 16,0 21-16,0-21 0,0 22 0,0-22 16,0 0-16,-21 0 0,0 0 0,0 1 15,0-22-15,0 0 16,-1 0 0,1-22-16,21 1 15,0 0-15,0 0 0,0 0 0,0 0 16,0-1-16,0 1 0,21-21 15,1 21-15,20 0 0,-21-22 0,0 22 16,0-21-16,22 21 0,-22-1 0,21 1 16,-21 0-16,22 0 0,-22 0 15,21 21-15,-21-21 0,22 21 0,-22 0 16,0 0-16,0-22 0,0 22 16</inkml:trace>
  <inkml:trace contextRef="#ctx0" brushRef="#br0" timeOffset="166138.82">21738 17209 0,'0'0'0,"0"21"0,21-21 16,0 0 0,1 0-16,-1 0 0,0 0 15,0 0-15,0 0 0,22-21 0,-22 21 16,21-22-16,-21 22 0,22-21 15,-22 0-15,0 21 0,0-21 16,0 0-16,-21 0 0,0-1 16,0 1-1,-21 21-15,0 21 16,0 1-16,0-22 16,-1 21-16,1 21 0,0-21 0,0 0 15,0 1-15,21-1 0,0 21 0,0-21 16,0 0-16,0 1 0,0-1 15,0 0-15,0 0 0,21 0 0,21 0 16,-21-21-16,22 22 0,-1-1 16,22-21-16,-22 0 0,21 21 15,1-21-15,-22 0 0,22 0 16,-1 0-16,1 0 0,-1 0 0,1 0 16,-1-21-16,-20 21 0,20-21 0,-21-1 15,1 1-15,-22-21 0,21 21 16,-21 0-16,1-1 0,-22 1 0,0 0 15,0 0-15,0 0 0,0 0 16,0-1-16,-22 22 0,22-21 0,-21 21 16,0 0-16,0 0 0,0 0 15,-22 0-15,22 0 0,0 0 0,0 0 16,0 0-16,-22 0 0,22 21 0,0 1 16,0-1-16,21 0 15,-21 0-15,21 0 16,0 0-16,0 1 0,0-1 0,0 0 15,0 0-15,21 0 16,0-21-16,0 21 0,0-21 16,1 0-16,-1 0 0,0 0 15,0 0-15,0 0 0,0 0 0,1-21 16,-22 0-16,21 21 0,0-21 16,0 0-16,0 0 0,0-1 0,1-20 15,-1 21-15,-21-21 0,21-1 0,0 1 16,0 0-16,0-1 0,1 1 15,-1 0-15,-21-1 0,21 1 0,0 0 16,-21-1-16,21 22 16,-21 0-16,0 0 0,0 42 31,-21 21-31,21-21 16,-21 22-16,0-22 0,0 21 0,21 1 15,-22-22-15,1 21 0,21 0 16,0-20-16,0 20 0,0 0 0,0-21 15,0 1-15,0 20 0,0-21 16,0 0-16,0 0 0,0 1 16,0-1-1,21-21 1,1 0-16,-1 0 31,0 0-31</inkml:trace>
  <inkml:trace contextRef="#ctx0" brushRef="#br0" timeOffset="166391.03">23685 17420 0,'0'-21'16,"0"0"15,-21 21-15,0 0-1,0 0-15,0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3:04:31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7154 1820 0,'21'0'94,"1"-21"-78</inkml:trace>
  <inkml:trace contextRef="#ctx0" brushRef="#br0" timeOffset="8828.61">4720 1778 0,'0'-21'47,"0"0"-16,0 0-31,0-1 31,21 22-15</inkml:trace>
  <inkml:trace contextRef="#ctx0" brushRef="#br0" timeOffset="10079.69">4932 1566 0,'21'-21'16,"0"21"-16,-21-21 0,21 21 15,-21-21-15,21 0 16,1 21-16,-22-21 0,21-1 15,0 22-15,-21-21 0,21 21 0,-21-21 16,21 0-16,-21 0 16,21 0-16,-21-1 15,-21 22 1,0 0 0,0 0-16,0 22 15,-22-22-15,22 21 0,0 0 0,0 0 16,0 0-16,-22-21 15,22 21-15,0 1 0,-21-1 0,21 0 0,-1 0 16,1 0-16,0 0 16,0 1-16,21-1 0,0 0 0,-21 0 15,21 0-15,0 0 16,0 1 0,21-22-16,0 21 15,0-21-15,0 0 0,1 0 16,-1 0-16,0 0 0,0 0 15,0 21-15,0-21 0,1 0 0,-1 0 16,0 0-16,0 21 0,0-21 16,0 0-16,1 21 0,-1-21 0,0 21 15,0-21-15,0 22 0,0-22 16,-21 21-16,22 0 0,-1-21 16,0 21-16,-21 0 0,21 0 15,-21 1-15,0-1 0,21-21 16,-21 21-16,0 0 0,0 0 0,0 0 15,-21 1-15,0-1 0,0 0 16,0 0-16,-1 0 0,-20 0 0,21-21 16,-21 22-16,-1-1 0,1 0 15,0-21-15,-22 21 0,22-21 0,-1 0 16,-20 0-16,21 0 0,-1 0 0,1 0 16,0 0-16,-1 0 0,1 0 15,21 0-15,0-21 0,-1 0 16,1 21-16,0-21 0,21-1 15,-21 1-15,21 0 0,0 0 0,0 0 16,0 0-16,0-1 0,0 1 16,0 0-16,21 0 0,0 21 15,0-21-15,1 0 0,-1 21 16,0-22-16,0 1 0</inkml:trace>
  <inkml:trace contextRef="#ctx0" brushRef="#br0" timeOffset="10527.53">5694 1228 0,'0'0'15,"0"-43"1,0 22-16,-21 21 0,21 21 31,0 1-15,0-1-16,0 21 0,-22-21 0,22 22 16,0-22-16,-21 21 0,21 0 15,-21 1-15,21 20 0,0-20 0,-21 20 16,0-21-16,21 22 0,-21-1 15,21-20-15,0-1 0,-22 22 0,22-22 16,-21 0-16,21-21 0,0 22 16,0-22-16,0 0 0,0 0 0,0 0 15,0 1-15,0-1 0,21-21 16,1 0-16,-1 0 16,0 0-16,0 0 15,0-21 1,0 21-16,-21-22 0,22 22 0,-22-21 15,21 0-15,-21 0 0,0 0 0,21 21 16</inkml:trace>
  <inkml:trace contextRef="#ctx0" brushRef="#br0" timeOffset="10775.42">5397 1820 0,'0'0'0,"-21"0"31,42 0-15,1 0-16,-1 0 0,21-21 15,-21 21-15,22-21 0,-22 21 16,21 0-16,0-21 0,1 21 0,-1-21 16,0 21-16,1 0 0,-1-21 15,0 21-15,-20-22 0,20 22 0,-21 0 16,0-21-16,0 21 0,1 0 15,-1-21-15,0 21 0,0 0 0,-21-21 16</inkml:trace>
  <inkml:trace contextRef="#ctx0" brushRef="#br0" timeOffset="11227.48">6138 1630 0,'21'0'15,"-21"21"17,0 0-32,0 0 15,0 1-15,0 20 0,-21-21 16,21 0-16,-21 22 0,21-22 0,0 0 15,0 21-15,0-21 0,-21 1 16,21-1-16,0 0 0,0 0 0,0 0 16,0 0-16,0 1 15,21-22-15,0 21 0,0-21 16,1 0-16,-1 0 0,0 0 16,0 0-16,21-21 15,-20-1-15,-1 22 0,0-21 16,0 0-16,21 0 0,-20 0 15,-1-22-15,0 22 0,0-21 0,0 21 16,0-22-16,1 22 0,-1-21 16,0 21-16,-21-22 0,0 22 0,21 0 15,-21 0-15,21 0 16,-21 42 0,0 0-16,-21 21 0,21-20 15,-21 20-15,0-21 16,21 21-16,0 1 0,-21-22 0,21 21 0,-22 1 15,22-22-15,0 0 16,0 21-16,0-21 0,0 1 0,22-1 16,-1 0-16,0-21 0,0 21 15,0-21-15,22 0 0,-22 0 0,0 0 16,21 0-16,-21 0 0,22 0 0,-22 0 16,0-21-16,21 0 0,-20 0 15</inkml:trace>
  <inkml:trace contextRef="#ctx0" brushRef="#br0" timeOffset="11871.62">7302 1164 0,'0'0'0,"-21"0"0,-42 0 31,42 0-31,-1 21 0,22 1 15,0-1-15,0 0 0,-21 0 0,21 21 16,0-20-16,0 20 0,0 0 16,0 1-16,0-1 0,0 0 0,0 1 15,0-1-15,0 0 0,0 22 16,0-22-16,0 0 0,0 1 0,0-1 16,0 0-16,0-20 0,0 20 0,0-21 15,-21 21-15,21-20 16,0-1-16,0 0 0,0 0 0,0 0 15,0 0 1,-21-42 0,21 0-1,0 0-15,0 0 16,0-22-16,0 22 0,0 0 0,0-21 16,21 21-16,-21-22 0,21 1 15,0 21-15,-21-22 0,22 22 0,-1 0 16,0-21-16,0 21 0,0-1 15,22 1-15,-22 21 0,21-21 0,-21 21 16,22 0-16,-1 0 0,0 0 16,1 0-16,-1 0 0,0 21 15,1 0-15,-1 1 0,-21-1 0,21 21 16,-20-21-16,-22 22 0,0-22 16,0 21-16,0 0 0,0-20 0,-22 20 15,1 0-15,-21-21 0,0 22 16,-1-22-16,1 0 0,0 0 0,-1 0 15,1 1-15,0-1 0,-1 0 0,22-21 16,-21 21-16,21-21 0,-1 0 16,-20 0-16,21 0 0,0 0 15,0 0-15,21-21 32,0 0-32,0 0 15,0-1-15,21 1 16,0 0-16</inkml:trace>
  <inkml:trace contextRef="#ctx0" brushRef="#br0" timeOffset="14267.2">8001 910 0,'0'-84'16,"0"62"-16,0 1 15,0 0 1,0 0-16,0 0 0,0 0 0,0-1 0,-21 1 15,0 0-15,-1 21 16,1-21-16,0 0 0,-21 0 0,-1-1 16,1 1-16,0 0 0,-22 0 15,1 0-15,-1 0 0,1-1 0,-1 1 16,1 0-16,-1 0 0,1 0 16,-1 21-16,1 0 0,-22-21 0,22 21 15,-1 0-15,-21 0 0,22 21 16,-22 0-16,22 0 0,-1 0 0,22 0 15,-22 22-15,22-1 0,0 0 16,21-20-16,-1 20 0,-20 0 0,21 1 16,21-22-16,0 21 0,0-21 15,0 0-15,0 1 0,0-1 16,0 0-16,21-21 16,0 0-16,0 0 15,1-21-15,-22 0 16,21-1-16,-21 1 0,0 0 0,0 0 15,0 0-15,0 0 0,0-1 16,-43 1-16,22-21 0,0 21 0,0 0 16,-21-1-16,-1 1 0,1 0 15,-22 0-15,1 0 0,-1 21 0,-20 0 16,-1 0-16,-21 0 0,22 0 16,-22 0-16,21 21 0,-21-21 0,22 21 15,-22 0-15,21 22 16,0-22-16,1 21 0,-1-21 0,0 22 15,22-1-15,-1 21 0,1-20 16,21 20-16,-1-20 0,1 20 0,0-21 16,20 1-16,1-1 0,21 0 15,0 1-15,0-1 0,0 0 16,0-20-16,0-1 0,21 0 0,1 0 16,-1 0-16,0 0 0,21-21 15,-21 0-15,1 0 0,-1 0 0,0 0 16,0 0-16,0 0 0,-21-21 15,21 21-15,-21-21 0,0 0 16,0 0-16,-21 0 0,0-1 16,0 22-16,0-21 0,-22 0 0,22 0 15,-21 0-15,0 21 0,20 0 16,-20 0-16,0 0 0,21 0 0,-22 0 16,1 0-16,0 21 0,-1 0 15,-20 0-15,20 22 0,-20-22 0,-1 21 16,22 0-16,-21 22 0,20-22 15,1 22-15,0 20 0,-1-20 0,22 21 16,0-22-16,21 22 0,0-1 16,0-20-16,0 21 0,0-1 15,0-20-15,0 20 0,42-20 16,-21-1-16,1 1 0,20-1 0,-21-20 16,21-1-16,1 0 0,-1 1 0,0-1 15,1-21-15,-1 0 0,0 1 16,-20-1-16,20 0 0,0 0 0,-21 0 15,1-21-15,-1 0 0,21 21 16,-21-21-16,0 0 0,1 0 16,-1-21-16,0 21 0,-21-21 0,21 0 15,0 0-15,0 0 0,1-1 16,-22 1-16,21 21 0,0-21 0,0 0 16,-21 0-16,21 21 15,0 0 1,-21 21-16,0 21 15,0-21-15,0 1 0,22-1 16,-1 21-16,-21-21 0,21 22 0,0-1 16,0 0-16,22 1 0,-22-22 0,21 21 15,0 0-15,1 1 0,20-22 16,-20 21-16,20-21 0,1 22 0,-1-22 16,-21 0-16,22 0 0,-1-21 15,22 21-15,-21-21 0,-1 0 16,22 0-16,-22 0 0,22 0 0,-22 0 0,22-21 15,0 0-15,-22 0 16,1 0-16,20 0 0,-20-22 0,-1 1 16,1 21-16,-1-22 0,-20 1 0,-1 21 15,0-21-15,1 20 0,-22 1 16,0 0-16,0 0 0,0 21 0,-21 21 31,0 0-15,0 0-16,22 1 0,-22-1 0,21 0 15,0 0-15,0 0 0,0 22 0,0-22 16,1 0-16,20 0 0,0 0 16,1 0-16,-1 1 0,21-22 0,-20 21 15,20-21-15,-20 0 0,20 0 16,-21 0-16,22 0 0,-1 0 16,-20 0-16,20 0 0,1-21 0,-1-1 15,1 1-15,-22-21 0,22 0 0,-1 20 16,1-41-16,-1 21 0,-21-1 15,22 1-15,-22 0 0,22-1 0,-22 1 16,-21 21-16,22-22 0,-22 22 0,0 0 16,0 21-16,-21-21 0,21 21 15,0 0-15,1 0 16,-22 21 0,21-21-16,0 21 0,0-21 15,21 21-15,-20-21 0,20 22 16,0-22-16,1 0 0,-1 0 0,21 0 15,-20 0-15,-1 0 0,0 0 16,22 0-16,-22 0 0,1 0 0,-1 0 16,0 0-16,1-22 0,-1 1 0,0 0 15,-21 0-15,22-21 0,-22-1 16,0 1-16,21 0 0,-42-1 0,22-20 16,-1-1-16,-21 1 0,0-1 15,0 1-15,0 20 0,0 1 0,0-21 16,-21 20-16,-1 1 0,-20 21 15,21-22-15,0 22 0,-22 0 0,1 0 16,0 0-16,-1 0 0,1 21 0,0 0 16,-1 0-16,22 0 15,-21 0-15,21 0 0,0 0 0,-1 0 16,22 21-16,22-21 31,20 0-31,-21 0 0,0 0 16,0 0-16,22 0 0,-22 0 15,0 0-15,0-21 0,0-1 0,1 1 16,-1 0-16,0 0 0,-21-21 16,0-1-16,0 22 0,0-42 0,0 20 15,0 1-15,0 0 0,-21-1 16,0 1-16,-1 0 0,1 20 16,0-20-16,0 21 0,-21 0 0,20 0 15,1-1-15,-21 22 0,21 0 16,-22-21-16,22 21 0,-21 0 0,21 0 15,0 0-15,-1 0 0,1 0 16,0 0-16,21-21 63,0 0-63,0 0 15,0 0 1,0-1-16,0 1 15,0 0-15,0-21 0,0 21 0,0-1 16,0-20-16,0 21 0,-21-21 16,21-1-16,-21 1 0,0 21 0,-1-22 15,1 22-15,0-21 0,0 21 16,0 0-16,-22-1 0,22 1 0,-21 21 16,0-21-16,-1 21 0,1 0 15,0 0-15,-1 0 0,-20 0 0,20 0 16,1 0-16,0 0 0,-1 0 15,22 0-15,-21 0 0,21 21 16,0-21-16,-1 0 16,22 21-1,0 1 1,0-1-16,0 0 16,0 0-16,0 0 15,22 0-15,-22 1 0,0-1 0,0 0 16,0 0-16,0 0 15,0 0-15,-22-21 0</inkml:trace>
  <inkml:trace contextRef="#ctx0" brushRef="#br0" timeOffset="23750.72">2773 4657 0,'0'0'0,"21"-21"16,0 21-16,-21-22 0,21 22 16,-21-21-1,21 21-15,1 0 0,-22-21 0,21 0 16,0 21-16,-21-21 16,21 21-16,-21-21 15,-21 21 16,0 0-31,-22 0 0,1 0 16,21 0-16,-43 0 0,22 21 0,-21-21 16,-1 21-16,22 0 0,-22 21 15,1-20-15,-1 20 0,1 21 0,20 1 16,1-1-16,0 1 0,21 21 16,-1-22-16,1 22 0,21-22 0,-21 22 15,21-22-15,0 1 0,0-1 16,21-20-16,22 20 0,-1-20 15,0-1-15,1 0 0,-1-21 16,21 1-16,1-1 0,-1 0 0,1-21 16,-1 0-16,1 0 0,-1 0 15,-20 0-15,20 0 0,-20 0 0,-1-21 16,0 0-16,1-1 0,-22 1 16,0 0-16,21 0 0,-21-21 0,1 20 15,-1 1-15,-21-21 0,21 21 16,0-22-16,-21 22 0</inkml:trace>
  <inkml:trace contextRef="#ctx0" brushRef="#br0" timeOffset="24215.68">3873 4678 0,'0'0'0,"22"-21"0,-22-22 31,0 65-15,0 20-16,-22-21 15,1 43-15,21-22 0,-21 21 16,0 1-16,21-1 0,0 1 0,-21-1 16,21 1-16,-21-22 0,21 22 15,0-22-15,0 0 0,21 1 16,0-1-16,0 0 0,0-20 15,22 20-15,-22-21 0,21 0 0,0-21 16,1 0-16,-1 0 0,-21 0 16,22 0-16,20 0 0,-21 0 0,1-21 15,-1 0-15,0-21 0,1 20 0,-22 1 16,21-21-16,-21 0 0,22-1 16,-22 1-16,0 0 0,0-22 0,0 1 15,1-1-15,-22 22 0,21-22 16,-21 1-16,21 20 0,-21 1 0,0 0 15,0 21-15,0-1 16,0 1-16,0 0 0,0 0 0,0 42 47,0 0-47,0 0 16,21-21-16</inkml:trace>
  <inkml:trace contextRef="#ctx0" brushRef="#br0" timeOffset="24531.63">5313 4614 0,'0'0'0,"0"-21"16,0 0 0,0 42-1,-21 0 1,21 22-16,0-1 0,0 0 0,0 1 15,0 20-15,-22 1 0,22-1 16,-21 1-16,21-1 0,0-20 0,0 20 16,-21-21-16,0 1 0,21-1 0,0 0 15,0 1-15,-21-1 0,21-21 16,0 22-16,-21-22 0,21 0 0,0 0 16,0 0-16,0-42 31,0 0-16,0 0-15,0-22 0,0 22 16,0-21-16,0 0 0</inkml:trace>
  <inkml:trace contextRef="#ctx0" brushRef="#br0" timeOffset="24958.63">5228 5038 0,'0'0'0,"0"-43"0,0-126 32,21 127-32,-21-1 0,21 22 0,-21 0 15,22 0-15,-1 0 0,0 0 0,21-1 16,1 1-16,-1 0 0,0 21 15,22-21-15,-1 21 0,1 0 16,-1 0-16,-20 21 0,20-21 16,-21 21-16,-20 0 0,-1 22 0,-21-1 15,0 0-15,0 1 0,-21-1 0,-1 0 16,-20 1-16,-21 20 0,20-20 16,-20-1-16,-1 0 0,1-21 0,-1 22 15,1-22-15,-1 0 0,22 0 16,0-21-16,20 0 0,-20 21 0,21-21 15,0 0-15,0 0 0,42 0 32,0 0-32,0 0 15,21 0-15,1 0 0,-22 0 16,21 22-16,1-1 0,20 0 16,-21 0-16,1-21 0,-1 21 0,0 0 15,-20 1-15,20-1 0,0-21 16,-21 21-16,22 0 0,-22-21 0,0 21 15,0-21-15,0 0 0,1 0 16,-1 21-16,0-21 0,0 0 16,0 0-16,0-21 15,1 0 1,-1 0-16,0 0 0,0 21 0</inkml:trace>
  <inkml:trace contextRef="#ctx0" brushRef="#br0" timeOffset="25259.37">6964 4614 0,'0'0'15,"21"-21"-15,-21 0 0,21 0 0,-21 0 0,0 0 16,0 42 15,0 0-31,0 21 0,0 1 0,0-1 16,0 0-16,0 22 0,0-1 15,0 1-15,-21-22 0,21 22 0,0-1 16,0-21-16,0 1 0,0-1 16,0 0-16,0 1 0,0-22 15,0 21-15,0-21 0,0 1 0,0-1 16,0 0-16,0 0 0,0 0 16,0-42 15,0 0-31,0 0 0,0 0 15</inkml:trace>
  <inkml:trace contextRef="#ctx0" brushRef="#br0" timeOffset="25631.67">6752 4678 0,'0'0'0,"-21"-42"0,-21-85 31,42 84-31,0 22 0,0 0 0,0 0 16,0 0-16,21-1 0,0 1 0,21 0 15,1 0-15,-1 21 0,21-21 16,1 21-16,-1 0 0,22 0 0,-21 0 16,20 0-16,22 0 0,-21 21 15,-1 0-15,1 0 0,0 22 0,-22-22 16,22 21-16,-22 0 0,-20 1 16,-1-1-16,0 0 0,1 22 0,-22-1 15,-21 1-15,0-1 0,0 1 16,-21-1-16,0 1 0,-22-22 15,1 22-15,0-22 0,-22 22 0,1-22 16,-1 0-16,-21-21 0,22 22 0,-22-1 16,22-21-16,-1 0 0,1 22 15,-1-22-15,22 0 0,0-21 0,-1 21 16,1 0-16,0-21 0,20 0 0,1 0 16,0 0-16,0 0 0,0 0 15,0 0 1,-1 0-16,1 0 0,0 0 0</inkml:trace>
  <inkml:trace contextRef="#ctx0" brushRef="#br0" timeOffset="26334.6">2688 6392 0,'0'0'0,"85"-148"16,-85 127-1,0 42 1,0 22-16,0-22 0,0 42 16,0-20-16,0 20 0,0 1 15,0-1-15,0 1 0,-21-1 16,-1 1-16,22-1 0,-21 1 0,0-22 15,21 21-15,-21-20 0,0-1 16,21 0-16,0 1 0,-21-22 0,-1 0 16,22 21-16,-21-42 0,21 22 15,-21-22-15,0 0 16,0-22 0,21 1-16,-21 0 0,-1 0 0,1 0 15,0 0-15,0-22 0,0 22 16,0 21-16,-1-21 0,22 0 0,-21 21 15,21 21 1,0 21 0,0-21-16,0 1 0,0 20 0,0-21 15,0 21-15,0-20 0,21-1 16,-21 0-16,22 0 0,-1 0 0,0-21 16,0 0-16,0 0 0,0 0 15,22-21-15,-22 0 0,0 0 0,0 0 16,22-1-16,-22-20 0,0 21 15,0-21-15,0 20 0,0-20 0,1 21 16,-1 0-16,0 0 0,-21-1 16,21 1-16,-21 0 0,21 21 15,-21 21 17</inkml:trace>
  <inkml:trace contextRef="#ctx0" brushRef="#br0" timeOffset="27223.6">1164 8573 0,'0'0'0,"-42"-64"31,42 43-31,0 0 0,0 0 0,0-1 16,0 1-16,0 0 0,0 0 16,0 0-16,0 0 0,0-1 0,0 44 31,0 20-16,-21-21-15,-1 21 16,22 1-16,0-1 0,-21 0 0,0 1 16,0 20-16,21-20 0,-21-1 15,21 0-15,0 1 0,0-1 0,0-21 16,0 21-16,0-20 0,0-1 16,21 0-16,0 0 0,0-21 0,0 0 15,22 0-15,-1 0 0,0 0 16,1-21-16,-1 0 0,0 0 0,1-1 15,-1-20-15,0 21 0,1-21 16,-22-1-16,0 1 0,0 21 0,-21-22 16,0 1-16,0 21 0,0 0 15,0 0-15,0-1 0,0 1 16,-21 0-16,0 21 16,0 0-16,0 0 0,-1 0 0,22 21 31,0 0-31,22 1 15,-1-22-15,0 21 16,0-21-16,0 21 0,0 0 0,1 0 16,-1 0-16,0 1 0,-21-1 15,0 0-15,21 0 0,-21 21 0,0-20 16,21-1-16,-21 21 0,0-21 16,0 0-16,21 1 0,1-1 15,-1-21 1,0 0-16,0 0 0,0 0 15,0 0-15,1-21 0,-1-1 16,0 1-16,0 0 0,0 0 0,0-21 16,1 20-16,-1-20 0,0 21 15,0-21-15,0 20 0,-21-20 0,0 21 16,0-21-16,21 20 0,-21 1 0,0 0 16,-21 21-1,0 21-15,21 0 16,-21 1-16,0-1 15,21 0-15,0 21 0,0-21 16,-21 1-16,21-1 0,0 21 16,0-21-16,0 0 0,0 1 0,0-1 15,0 0-15,21 0 16,0-21-16,0 0 0,0 0 16,22 0-16,-22 0 0,21 0 0</inkml:trace>
  <inkml:trace contextRef="#ctx0" brushRef="#br0" timeOffset="28122.58">2794 8467 0,'0'0'0,"0"-21"0,0-1 0,0 1 16,0 0-16,0 0 0,0 0 16,-21 21-16,0 0 0,-1 0 0,1 0 15,0 0-15,0 0 0,0 21 16,0 0-16,-1 0 0,1 0 0,0 1 15,0 20-15,0-21 0,21 21 16,0-20-16,-21-1 0,21 21 0,0-21 16,0 0-16,0 1 0,0-1 0,0 0 15,21-21-15,0 21 0,0-21 16,0 0-16,0 0 0,1 0 0,-1 0 16,0 0-16,0 0 0,0-21 15,0 0-15,-21 0 0,22 21 16,-1-22-16,0 1 0,-21 0 0,0 0 15,21-21-15,-21 20 0,21 1 16,-21 0-16,0 0 0,0 0 0,0 0 16,0-1-16,0 44 31,0-1-31,0 0 0,0 0 0,0 0 16,0 0-16,0 22 0,0-22 15,0 0-15,0 0 0,0 0 0,0 1 16,21-22-16,1 21 0,-1 0 15,0-21-15,0 0 16,0 0-16,0 0 0,1 0 0,-1 0 16,-21-21-16,21 0 0,0-1 15,0 22-15,0-21 0,1 0 0,-1-21 16,-21 21-16,21-22 0,-21 22 0,21-21 16,-21-1-16,0-20 0,0 21 15,21-1-15,-21-20 0,0 20 0,0 1 16,0 21-16,0-21 0,0 20 15,0 1-15,0 42 16,0 1-16,0 20 16,0-21-16,-21 21 0,21 1 0,0-1 15,0 0-15,0 1 0,0-1 16,0 0-16,0 1 0,0-1 16,0-21-16,0 22 0,21-22 0,0 0 15,1 0-15,-1 0 0,0 0 16,21-21-16,-21 0 0,1 0 0,-1 0 15,21 0-15,-21 0 0,0 0 0,22 0 16,-22-21-16,21 0 0,-21 0 16,22 21-16,-22-21 0,0 0 0,0-22 15,0 22-15,-21 0 0,0 0 0,22 0 16,-22-1-16,0 1 0,0 0 16,-22 21-1,1 21-15,21 0 16,-21 1-16,0-1 0,21 0 15,-21 0-15,21 0 0,0 0 0,0 1 16,0-1-16,0 0 0,21 0 16,0-21-16,0 0 15,0 0-15,1 0 0,-1 0 0,0 0 16,0 0-16,0 0 0,0 0 16,1-21-16,-1 0 0,-21 0 15,0-1-15,0 1 0,0 0 16</inkml:trace>
  <inkml:trace contextRef="#ctx0" brushRef="#br0" timeOffset="28307.67">3111 8319 0,'0'0'0,"-21"0"15,42 0 16,1 0-31,-1-22 0,21 22 16,0-21-16,1 0 0,-1 21 0,0-21 16,-20 0-16,20-22 0,0 22 0,-21 0 15</inkml:trace>
  <inkml:trace contextRef="#ctx0" brushRef="#br0" timeOffset="28858.66">4530 6117 0,'0'0'0,"-22"-21"16,1-42 0,21 41-16,-21 22 0,21-21 0,-21 21 15,21 21 1,-21 1-16,21-1 0,0 21 0,0 0 16,0 1-16,0-1 0,0 22 15,0-1-15,0-21 0,0 22 0,0-22 16,21 1-16,-21 20 0,0-42 15,0 22-15,0-1 0,0-21 0,0 0 16,0 0-16,0 1 16,21-22-16,-21-22 31,0 1-31,0 0 0,-21 21 16,0-21-16,21 0 0,0 0 15,-21-1-15,-1 1 0,1 0 0,0 21 16,0 0-1,21 21 1,0 0-16,0 1 16,0-1-16,0 0 0,21-21 0,0 21 15,0-21-15,1 0 0,-1 0 16,21 0-16,-21 0 0,22 0 16,-22 0-16,21 0 0,0-21 0,-20 21 15,20-21-15,-21 21 0</inkml:trace>
  <inkml:trace contextRef="#ctx0" brushRef="#br0" timeOffset="29263.87">4360 7324 0,'0'0'0,"-21"-21"16,21-1-16,-21 22 0,0-21 15,0 21 1,-1 0-16,22 21 0,-21 1 0,21-1 16,0 0-16,-21 21 0,21-21 0,0 22 15,0-22-15,0 0 0,0 21 16,0-20-16,0-1 0,0 0 0,0 0 15,21-21-15,0 0 0,1 21 16,-1-21-16,0 0 0,21 0 16,-21 0-16,22-21 0,-22 0 0,21 21 15,-21-21-15,1 0 0,20-1 0,-21 1 16,0 0-16,-21 0 0,0 0 16,21 0-16,-21-22 0,0 22 0,0 0 15,0 0-15,0 0 0,0-1 16,0 1-16,22 0 15</inkml:trace>
  <inkml:trace contextRef="#ctx0" brushRef="#br0" timeOffset="29751">4847 7154 0,'0'0'0,"0"22"0,0 105 16,0-85-1,0 0-15,0 1 0,0-1 0,0 0 16,0 1-16,0-1 0,0 0 15,0 1-15,0-1 0,0 0 0,0 1 16,0-1-16,0 0 0,0 1 16,-21-1-16,21 0 0,0 1 0,0-1 15,-21 0-15,21-21 0,0 22 0,0-22 16,0 0-16,0 0 0,0-42 31,0 0-15,0 0-16,0 0 0,0-22 0,0 22 15,0-21-15,0-1 0,0 1 16,0 0-16,0-1 0,0 1 0,0 0 16,0-1-16,0 1 0,0-21 0,0 20 15,0 1-15,0 0 0,0 20 16,0-20-16,21 0 0,0 21 0,0-1 16,0 1-16,1 0 0,-1 0 15,0 0-15,0 21 0,0 0 0,0 0 16,1 0-16,-1 0 0,0 21 15,-21 0-15,0 0 16,0 0-16,0 1 0,0-1 16,0 0-16,-21 0 0,0 0 0,-1 0 15,1 1-15,0-1 0,-21 0 16,42 0-16,-21 0 0,-1-21 0,22 21 16,22-21 15,-1 0-31,0-21 0</inkml:trace>
  <inkml:trace contextRef="#ctx0" brushRef="#br0" timeOffset="30966.5">5376 7366 0,'0'0'0,"0"-21"0,0-21 16,-21 42-1,0 0-15,0 0 16,0 0-16,-1 21 0,1 0 15,0 0-15,0 0 0,21 0 0,-21 1 16,21-1-16,-21 0 0,21 0 0,0 0 16,0 0-16,0 1 15,21-22 1,0 0-16,0 0 0,0 0 16,0-22-16,1 1 0,-1 0 15,0 0-15,0 0 0,-21 0 16,0-1-16,21-20 0,-21 0 0,0 21 15,21-22-15,-21 1 0,0 0 16,0-1-16,0 1 0,0 21 0,0 0 16,0-1-16,0 1 0,-21 42 31,21 1-31,0-1 0,-21 21 0,21 0 16,0-20-16,0 20 0,0 0 15,0 1-15,0-1 0,0 0 0,0 1 16,0-22-16,21 21 0,0-21 0,-21 0 15,22 1-15,-1-1 16,0-21-16,21 0 0,-21 21 0,1-21 16,20 0-16,-21 0 0,21 0 0,-20-21 15,20 21-15,-21-21 0,0-1 16,0 1-16,1 0 0,-1 0 0,0 0 16,-21-22-16,0 22 0,0 0 0,0 0 15,0-21-15,0 20 0,0 1 16,0 0-16,-21 21 0,0 0 15,-1 0-15,1 0 0,0 0 16,21 21-16,-21 0 0,0-21 16,0 22-16,21-1 0,0 0 15,0 0-15,0 0 0,0 0 0,0 1 16,0-1-16,0 0 0,0 0 16,0 0-16,0 0 15,21-21-15,0 0 0,0 0 16,0 0-16,0 0 0,-21-21 15,22 0-15,-1 21 0,-21-21 0,0 0 16,21 0-16,0-1 0,-21 1 0,0 0 16,0 0-16,0 0 15,21 21-15,-21-21 0,0 42 32,0 0-32,0 0 15,0 0-15,0 0 0,0 1 16,0-1-16,0 0 0,0 0 0,21 0 15,1-21-15,-1 21 0,0-21 16,0 0-16,0 0 0,0 0 0,1 0 16,-1 0-16,21 0 0,-21 0 0,0-21 15,1 0-15,-1 21 0,0-21 16,0 0-16,0 0 0,0-22 0,1 22 16,-22-21-16,0-1 0,0 1 0,0 0 15,0-1-15,0 22 0,0-21 16,0 21-16,0-22 0,0 22 15,0 42 1,-22 1 0,22-1-16,0 0 0,-21 21 0,21-21 15,0 22-15,0-1 0,0 0 0,0 1 16,0-22-16,0 21 0,0-21 16,0 1-16,0-1 0,21 0 0,1 0 15,-1-21-15,0 0 0,0 21 0,0-21 16,0 0-16,1 0 0,-1 0 15,0-21-15,0 21 0,0-21 0,0 0 16,1 0-16,-22-1 0,21 1 0,-21 0 16,21 0-16,-21 0 0,21 0 15,-21-1-15,0 1 0,0 0 16,-21 42 0,0-21-1,21 21-15,-21 1 0,21-1 0,-22 0 16,22 0-16,0 0 0,0 0 0,0 1 15,0-1-15,22 0 16,-1-21-16,0 0 0,0 0 0,0 0 16,0 0-16,22 0 0,-22 0 15,0 0-15,0-21 0,-21 0 16,21-1-16,-21 1 16,0 0-16</inkml:trace>
  <inkml:trace contextRef="#ctx0" brushRef="#br0" timeOffset="31127.41">6117 7176 0,'0'0'0,"21"0"16,0 0 0,1 0-16,-1 0 0,21 0 15,-21 0-15,0-22 0,22 1 0,-1 21 16,-21-21-16,0 0 0</inkml:trace>
  <inkml:trace contextRef="#ctx0" brushRef="#br0" timeOffset="31726.77">6075 5694 0,'0'0'0,"-21"0"15,21 21-15,0 0 16,0 0-16,0 22 0,0-1 0,0 0 15,0 1-15,0-1 0,0 0 16,0 22-16,0-22 0,0 1 0,0-1 16,0 0-16,0 1 0,0-1 0,0-21 15,0 21-15,0-20 0,0-1 16,0 21-16,0-21 0,0 0 16,-22-42 15,22 0-16,-21 21-15,0-21 0,0 0 0,-21 0 16,20-1-16,1 1 0,0 21 16,0-21-16,21 0 0,-21 21 0,0 0 15,21 21 1,0 0 0,0 0-16,0 1 0,21-1 0,0 0 15,0-21-15,0 21 0,0-21 16,1 21-16,-1-21 0,0 0 0,0 0 15,0 0-15,0 0 0,22 0 16,-22 0-16,0 0 0,0-21 16,0 21-16,1-21 0,-1 0 0,0 0 15,-21-1-15,21 1 0,-21 0 16,21 21-16,-21-21 0,0 0 16,21 21-1</inkml:trace>
  <inkml:trace contextRef="#ctx0" brushRef="#br0" timeOffset="33347.62">6625 6350 0,'0'0'0,"-21"0"16,0 0-16,0 21 15,21 0-15,0 22 16,0-22-16,0 21 0,0-21 0,0 22 16,0-1-16,0 0 0,0-20 15,0 20-15,0-21 0,0 21 0,0-20 16,0-1-16,0 0 0,0 0 16,0-42 15,0 0-31,0 0 15,0-1-15,0 1 0,0 0 16,-22-21-16,22-1 0,0 1 0,0 0 16,0-1-16,0 1 0,22 0 0,-1-1 15,0 1-15,0 21 0,0 0 16,22 0-16,-1-1 0,-21 22 0,21 0 16,-20 0-16,20 0 0,-21 0 15,0 22-15,0-1 0,-21 0 0,0 0 16,0 0-16,0 0 0,0 1 0,0-1 15,-21 0-15,0 21 0,-21-21 16,21-21-16,-22 22 0,1-1 16,0 0-16,20-21 0,-20 0 0,0 21 15,21-21-15,-1 0 0,1 0 16,0 0-16,0 0 0,21 21 0,0 0 16,0 1-16,0-1 15,21-21-15,0 21 0,0 0 16,1 0-16,20 0 0,-21 1 0,0-22 15,22 21-15,-1 0 0,-21-21 16,21 0-16,1 21 0,-1-21 0,0 0 16,1 0-16,-1 0 0,0 0 0,1 0 15,-1 0-15,0 0 0,1-21 16,-1 0-16,-21 21 0,22-21 16,-22-1-16,0 1 0,0 0 0,0 0 15,-21 0-15,0 0 0,0-1 16,0 1-16,0 0 0,0 0 0,0 0 15,0 0-15,0-1 0,-21 22 16,0 0-16,0 22 16,0-1-16,21 0 0,0 0 15,-22 0-15,22 0 0,-21 1 0,21-1 16,0 0-16,0 0 0,0 0 16,0 0-16,21-21 0,1 22 0,-1-1 15,0-21-15,0 0 0,0 0 16,22 0-16,-1 0 0,0 0 15,1 0-15,-1 0 0,0 0 0,1 0 16,-1 0-16,0 0 0,1-21 0,-1-1 16,-21 22-16,0-21 0,22 0 15,-22 0-15,0 21 0,0-42 0,-21 20 16,0 1-16,0 0 0,0 0 0,0 0 16,0-22-16,0 22 15,0 0-15,-21 21 0,0 0 16,0 0-16,-1 0 0,1 0 15,0 21-15,0 0 0,0 1 16,0-1-16,-1 0 0,1 21 0,21-21 16,0 1-16,-21-1 0,21 0 15,0 0-15,0 0 0,0 0 0,0 1 16,21-22 0,0 0-16,1 0 15,-1 0-15,0 0 0,0 0 0,0-22 16,0 1-16,1 21 0,-1-21 15,-21 0-15,21 0 0,-21 0 16,21-1-16,-21 1 0,0 0 0,0 0 16,0 42 15,0 0-31,0 0 0,0 1 16,0-1-16,0 0 0,0 0 0,21-21 15,-21 21-15,21 0 0,1 1 16,-1-22-16,0 0 0,0 21 0,0-21 15,0 0-15,22 0 0,-22 0 0,21 0 16,1 0-16,-1 0 0,-21 0 0,21 0 16,-20-21-16,20 21 0,-21-22 15,0 1-15,-21 0 0,21 21 0,-21-21 16,0 0-16,22-22 0,-22 22 0,0 0 16,0 0-16,0 0 0,0 0 15,-22-1-15,1 1 0,0 21 16,0 0-16,0 0 0,0 0 0,-1 0 15,1 21-15,0 1 0,0-22 16,0 21-16,0 21 0,-1-21 0,1 0 16,21 1-16,0-1 0,0 0 0,0 0 15,0 0-15,0 0 0,0 1 16,0-1-16,21-21 16,1 0-16,-1 0 0,0 0 15,0 0-15,0 0 0,0 0 16,1-21-16,-22-1 0,21 1 15,0 0-15,0 0 0,-21 0 0,0-22 16,0 1-16,21 0 0,-21-1 16,21 1-16,-21 0 0,0-22 0,0 22 15,0 0-15,0-1 0,0 1 0,0 21 16,0 0-16,0-1 0,-21 22 16,0 22-1,0-1-15,21 0 0,-21 21 0,21 1 16,0-1-16,0 0 0,0 1 15,0-1-15,0 0 0,0 1 0,0-22 16,0 21-16,21 0 0,0-20 0,-21-1 16,21 0-16,0 0 0,1 0 15,-1-21-15,0 0 16,0 0-16,0 0 0,-21-21 16,21 21-16,1-21 0</inkml:trace>
  <inkml:trace contextRef="#ctx0" brushRef="#br0" timeOffset="33942.69">8318 4763 0,'0'0'16,"0"21"-16,22 0 31,-1-21-31,21 0 0,0 0 0,1 0 16,20 0-16,22 0 0,-22 0 15,22 0-15,0 0 0,-22 0 16,22 0-16,-22 0 0,1 0 0,-22 0 16,1 0-16,-1 0 0,-21 0 15,0 0-15,0-21 0,-21 0 16,-21-1 0,0 1-16,0 21 0,0-21 0,0 21 15,-22 0-15,22-21 0,0 21 0,0 0 16,0-21-16,-1 21 0,1 0 15,0 0-15,42 0 32,0 0-17,1 0-15,-1 0 0,0 0 0,0 0 0,0 21 16,0-21-16,1 21 0,-1 0 16,0 0-16,-21 1 0,0-1 15,0 21-15,0 0 0,0-20 0,-21 20 16,0 0-16,-1-21 0,-20 22 0,0-22 15,21 21-15,-22-21 0,1 1 16,21-1-16,-22-21 0,22 21 0,42-21 31,1 0-31</inkml:trace>
  <inkml:trace contextRef="#ctx0" brushRef="#br0" timeOffset="34507.26">10435 4805 0,'0'0'0,"0"-21"0,21-43 31,-21 43-31,0 0 0,0 0 0,0 0 16,0-1-16,-21 22 15,0-21-15,0 21 16,0 0-16,-1 0 0,1 0 0,-21 21 16,21-21-16,-22 22 0,22 20 0,-21-21 15,0 0-15,20 22 0,1-1 16,-21-21-16,42 21 0,-21-20 0,21 20 16,0-21-16,0 0 0,0 0 15,21-21-15,0 22 0,0-22 0,22 21 16,-22-21-16,21 0 0,-21 0 0,22 0 15,-1-21-15,-21-1 0,21 22 16,1-21-16,-22 0 0,21 0 0,-21 0 16,1 0-16,-1-22 0,0 22 0,0-21 15,-21-1-15,0 1 16,21 0-16,-21-1 0,0 1 0,0-21 16,0 20-16,0 1 0,0 0 15,0-1-15,0 1 0,0 0 0,0 20 16,-21 22-1,21 22-15,-21-1 0,0 21 16,0 0-16,21 1 0,0-1 0,-22 0 16,22-20-16,-21 20 0,21 0 0,0 1 15,0-1-15,0 0 0,0-21 16,0 22-16,21-22 0,1 0 0,-1 0 16,0 0-16,0 1 0,0-1 15,0-21-15,1 0 0,20 0 16,-21 0-16,0 0 0,0 0 0,22-21 15</inkml:trace>
  <inkml:trace contextRef="#ctx0" brushRef="#br0" timeOffset="35759.62">11007 4720 0,'-22'0'15,"44"-21"16,-1 21-31,0-21 16,0 21-16,0 0 0,0-21 16,1 21-16,-1-21 0,0-1 15,0 22-15,-21-21 0,21 21 16,-21-21-16,-21 21 16,0 0-1,0 0-15,0 0 0,-22 0 0,22 21 16,0 0-16,0 1 0,-22-1 0,22 0 15,21 0-15,-21 0 0,21 0 16,0 1-16,0-1 0,0 0 0,0 0 16,0 0-16,21 0 0,0-21 15,1 22-15,-1-22 0,0 0 16,0 0-16,0 0 0,22 0 0,-22 0 16,0 0-16,21 0 0,-21-22 15,22 1-15,-22 21 0,0-21 0,0-21 16,0 21-16,1-1 0,-1-20 0,0 21 15,0-21-15,-21-1 0,21 1 16,0 0-16,-21-22 0,0 22 0,0-1 16,22 1-16,-22 0 0,0 21 0,0-1 15,0 1-15,0 0 0,0 42 32,0 0-32,0 1 0,-22 20 0,22-21 15,0 21-15,0-20 16,0 20-16,-21 0 0,21-21 0,0 22 15,0-1-15,-21-21 0,21 22 0,0-22 16,0 21-16,0 0 0,0-20 16,21-1-16,0 21 0,1-21 0,-1 0 15,0 1-15,0-22 0,21 21 16,-20-21-16,20 0 0,-21 0 0,21 0 16,-20 0-16,-1-21 0,21-1 0,-21 1 15,22 0-15,-22 0 0,0 0 16,0-22-16,0 22 0,-21 0 0,0-21 15,21 21-15,-21-1 0,0 1 16,22 21-16,-22-21 0,-22 21 31,1 21-31,0 0 0,21 1 0,0-1 16,-21 0-16,21 0 0,-21 0 16,21 0-16,0 1 0,0-1 0,0 0 15,0 0-15,0 0 0,0 0 0,0 1 16,21-1-16,0-21 0,0 0 15,0 21-15,1-21 0,-1 0 0,0 0 16,0 0-16,21 0 0,-20-21 16,-1 0-16,0-1 0,0 1 0,0 0 15,0 0-15,1 0 0,-22-22 0,21 1 16,0 0-16,0-1 16,-21 1-16,21 0 0,-21-22 0,21 22 15,-21-22-15,22 22 0,-22 0 0,0-1 16,0 1-16,0 0 0,0 21 15,0-1-15,-22 22 16,1 22-16,0-22 0,21 42 0,-21-21 16,21 0-16,-21 22 0,21-1 15,-21 0-15,21 1 0,0-1 0,0 0 16,0-21-16,0 22 0,0-1 16,0 0-16,0-20 0,0 20 0,21-21 15,0 21-15,0-20 0,0-1 16,0 0-16,1 0 0,20 0 15,-21-21-15,0 0 0,22 0 0,-22 0 16,0 0-16,0 0 0,21 0 0,-20 0 16,-1-21-16,0 21 0,0-21 15,-21 0-15,21-22 0,0 22 0,-21 0 16,22 0-16,-22 0 0,0 0 0,0-1 16,0 1-16,-22 21 15,1 0 1,0 21-16,0-21 0,0 22 0,21-1 15,0 21-15,-21-21 0,21 0 16,0 1-16,0-1 0,0 0 16,0 0-16,0 0 0,21 0 0,-21 1 15,42-22-15,-21 21 0,0-21 16,22 0-16,-22 0 0,21 0 0,-21 0 16,22 0-16,-22 0 0,0 0 15,0-21-15,0 21 0,1-22 0,-1 1 16,0 0-16,-21 0 0,0 0 0,21-22 15</inkml:trace>
  <inkml:trace contextRef="#ctx0" brushRef="#br0" timeOffset="36042.61">12065 4403 0,'0'0'16,"-21"21"-16,0-21 15,42 0-15,0-21 16,0 21-16,21-21 0,1 21 0,-1 0 16,0-22-16,1 22 0,20 0 0,-20 0 15,-1 0-15,0 0 0,1 0 16,-22 0-16,0 0 0,0 0 15,0 0-15</inkml:trace>
  <inkml:trace contextRef="#ctx0" brushRef="#br0" timeOffset="43939.52">2646 9123 0,'0'0'0,"-43"0"31,22 0-31,0 0 16,21 21-16,0 0 16,0 0-16,0 1 15,0-1-15,21 0 0,0 0 16,1 0-16,-1 0 0,0 1 15,0-1-15,0 0 0,22 0 0,-22 0 16,0 0-16,21 1 0,1-1 0,-22 0 16,21 0-16,0 0 0,1 0 15,-1 1-15,0-1 0,1 0 16,-1 0-16,0 0 0,22-21 0,-22 21 16,22-21-16,-22 0 0,22 0 0,-1 0 15,-21 0-15,22 0 0,-1 0 16,1 0-16,21 0 0,-22 0 0,1 0 15,20-21-15,1 21 0,0-21 0,-1 0 16,1 21-16,0-21 0,-1 0 16,22 21-16,-21-22 0,-1 1 0,22 21 15,-21-21-15,0 0 0,20 21 0,1-21 16,0 0-16,0 21 0,0-22 16,0 1-16,-22 21 0,22-21 0,0 0 0,0 0 15,0 0-15,-1-1 16,1 1-16,0 0 0,0 0 0,0 0 15,0-22-15,-1 22 0,1 0 0,-21-21 16,21-1-16,0 22 0,-1-21 0,-20 0 16,21-1-16,0-20 0,-22 20 15,22 1-15,-21 0 0,-22-22 0,22 22 16,0-22-16,-22 22 0,22-21 0,-22-1 16,1 1-16,-1-1 0,1 1 0,21-1 15,-22 1-15,1 20 0,-22-20 16,21-1-16,1 22 0,-22-22 0,22 22 15,-22-21-15,22 20 0,-22 1 0,0-22 16,1 22-16,-1 0 0,21-1 16,-20 1-16,-1 0 0,0-1 15,22 1-15,-22 21 0,1-21 0,-1 20 16,21 1-16,-20 0 0,-1 0 0,0 0 16,1 0-16,-1-1 0,-21 22 0,22-21 15,-22 21-15,0 0 0,0 0 16,0 0-16,0 0 0,1 0 0,-1 0 15,0 0-15,0 21 16,0 1-16,-21-1 16,21 0-1,1 0-15,-22 0 16,21-21 0,-21 21-1,0-42 16,0 0-15,0 0 0,0 0-16,0 0 0,0-1 15,21 1-15,-21 0 0,0 0 16,21 0-16,0 0 0,0-1 16,1-20-16,-22 21 0,42-21 0,-21-1 15,0 1-15,0 0 0,22-1 16,-1 1-16,0 0 0,1-1 15,-1 1-15,22 0 0,-22-1 0,21 1 16,1 0-16,-1 20 0,-20-20 0,20 21 16,1-21-16,-22 20 0,22-20 15,-1 21-15,-21-21 0,22 20 0,-22 1 16,22 0-16,-22-21 0,22 21 0,-1-1 16,-21 1-16,22 0 0,-1 0 15,1 0-15,-22 0 0,22-1 0,-1 1 16,-20 21-16,20-21 0,-21 21 0,22-21 15,-1 21-15,-20 0 16,20-21-16,-20 0 0,20 21 0,1 0 16,-1-22-16,1 22 0,-1-21 0,1 0 15,-1 21-15,1-21 0,-22 0 16,21 0-16,-20-1 0,20 1 0,-20 0 16,-1 0-16,0 0 0,1-22 15,-1 22-15,0 0 0,-21-21 0,22 21 16,-22-22-16,0 22 0,0-21 0,0 21 15,1-1-15,-22-20 0,0 21 16,0 0-16,0-22 0,0 22 0,0-21 16,0 21-16,0 0 0,0-22 15,0 22-15,0 0 0,0 0 16,-22 21-16,22-21 0,0-1 0,-21 22 16,21-21-16,-21 21 15,0 0 1,0 0 15</inkml:trace>
  <inkml:trace contextRef="#ctx0" brushRef="#br0" timeOffset="44783.05">13885 4720 0,'-21'0'15,"42"0"17,0 0-17,1 0-15,20 0 0,-21 0 0,21 0 16,1 0-16,-1 0 0,0 0 15,1 0-15,20 0 0,-20 0 0,-1 0 16,21-21-16,-20 21 0,-1 0 16,22-21-16,-22 21 0,21-21 15,-20 21-15,-1-21 0,0-1 0,1 1 16,20 0-16,-20 0 0,-1-21 0,21 20 16,1-20-16,-22 0 0,22-1 15,-22 1-15,22 0 0,-22-22 0,0 22 16,1-22-16,-1 22 0,0 0 15,1-22-15,-1 22 0,-21 0 0,21-1 16,-20-20-16,-1 20 0,-21 1 16,21-21-16,-21 20 0,21-20 0,-21-1 15,0 1-15,0-1 0,0 1 16,0-1-16,0 22 0,-21-22 16,0 1-16,0-1 0,-1 22 0,1-21 15,0-1-15,0 1 0,-21 20 16,20-20-16,-20-1 0,-21 1 0,20 20 15,-20 1-15,-1 0 0,1-1 16,-1 1-16,1 0 0,-1-1 0,-20 1 16,20 21-16,-21-21 0,1-1 15,-1 22-15,0 0 0,1-21 0,-22 20 16,0-20-16,0 21 0,22 0 16,-22-22-16,21 22 0,-21 0 15,0 0-15,-21 0 0,22 0 16,-22-1-16,0 1 0,0 21 0,21-21 15,-21 0-15,0 21 0,-21 0 16,21 0-16,-22 0 0,22 0 0,-21 0 16,21 0-16,0 0 0,-21 0 15,21 0-15,-21 0 0,21 0 0,0 0 16,0 0-16,21 0 0,0 21 16,0-21-16,22 0 0,-1 0 0,0 0 15,1 0-15,-1 0 0,22 0 16,-1 0-16,1 0 0,20 0 15,-20 0-15,20 0 0,22 0 0,0 0 16,0 0-16,0 0 16,21-21-1,21 21 32,0 0-31,0 0-16,0 0 0,1-21 15,-1 21-15,0-21 0,-21-1 0,42 22 16,-42-21-16</inkml:trace>
  <inkml:trace contextRef="#ctx0" brushRef="#br0" timeOffset="45347.63">10372 1270 0,'0'-42'16,"0"21"-1,0-1 1,-22 22 15,1 0-31,0 22 16,0-22-16,0 21 0,0 0 15,-1 0-15,-20 0 0,0 22 0,-1-22 16,-20 0-16,21 21 0,-22-21 16,1 22-16,-1-1 0,1-21 0,-1 22 15,22-22-15,-1 21 0,1-21 16,0 0-16,21 1 0,-1-22 0,1 21 16,0-21-16,0 0 15,0 21-15,42-21 63,0 0-63,0 0 0,0 21 0,1-21 15,-1 21-15,0-21 0,0 21 16,21 1-16,-20-1 0,20 0 0,0 0 16,1 0-16,-1 0 0,0 1 15,1-1-15,-1 0 0,0 0 0,1 0 16,-1 0-16,0 1 0,-21-1 15,22 0-15,-22 0 0,0-21 0,0 21 16,0-21-16,1 0 0,-22 21 16,21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6:14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191 0,'0'0'0,"0"-22"0,0 1 15,0 0-15,0 0 16,0 0-1,0 42 32,0 21-47,0-21 16,0 1-16,0 20 0,0 0 0,0 1 16,0-22-16,0 21 15,0 0-15,0 1 0,0-1 0,0 0 16,0 1-16,0-1 0,0 0 0,0-20 15,0 20-15,0 0 0,0-21 16,0 1-16,0 20 0,0-21 0,0 0 16,0 0-16,0-42 47,0 0-47,0 0 0</inkml:trace>
  <inkml:trace contextRef="#ctx0" brushRef="#br0" timeOffset="367.78">11303 42 0,'0'22'16,"0"-1"-16,0 0 0,0 0 15,0 0-15,0 22 16,0-1-16,0-21 0,0 21 0,0 1 16,0-1-16,0 0 0,0 1 0,0-22 15,0 21-15,0 1 0,0-1 16,0-21-16,0 21 0,-21-20 0,21 20 15,0-21-15,-21 0 0,21 22 16,0-22-16,0 0 0,0 0 16,0 0-16,-22-21 15,22 21-15,0-42 32,0 0-32</inkml:trace>
  <inkml:trace contextRef="#ctx0" brushRef="#br0" timeOffset="687.71">10880 656 0,'0'0'0,"21"0"47,0 0-47,0 0 15,0 0-15,0 0 0,1 0 16,20 0-16,-21 0 0,0 0 0,0 0 16,1-21-16,-1 21 0,0 0 0,0 0 15,0 0-15,0-21 16,1 21-1,-22-21 1,0 0-16</inkml:trace>
  <inkml:trace contextRef="#ctx0" brushRef="#br0" timeOffset="1035.06">11451 296 0,'21'0'47,"0"0"-32,1-21-15,-1 21 0,0 0 16,0 0-16,0-21 0,0 21 0,1 0 16,-1 0-16,0 0 0,0-21 15,0 21-15,0 0 0,-42 0 47,0 0-31,0 21-1</inkml:trace>
  <inkml:trace contextRef="#ctx0" brushRef="#br0" timeOffset="1311.03">11599 339 0,'0'0'0,"0"84"15,0-62-15,0-1 16,-21 0-16,21 0 0,0 21 0,-21-20 16,21-1-16,0 0 0,0 0 0,0 0 15,0 0-15,0 1 0,-21-1 16,21 0-16,0 0 0,0 0 16,-21 0-16,21 1 0,0-1 15,0 0-15,0 0 16</inkml:trace>
  <inkml:trace contextRef="#ctx0" brushRef="#br0" timeOffset="1626.85">11874 360 0,'22'0'16,"-1"-21"-16,0 21 15,21 0-15,-21 0 16,1 0-16,-1-21 0,0 21 0,21 0 16,-21 0-16,1 0 0,-1-22 15,0 22-15,0 0 0,0 0 0</inkml:trace>
  <inkml:trace contextRef="#ctx0" brushRef="#br0" timeOffset="1931.04">12107 296 0,'-21'43'16,"21"-22"-16,0 0 15,0 0-15,0 0 0,0 1 16,0-1-16,0 21 0,-21-21 0,21 0 16,-21 22-16,21-22 0,0 21 0,0-21 15,0 1-15,-21-1 0,21 21 16,0-21-16,-22 0 0,22 1 0,0-1 16,0 0-1,0 0-15,0 0 16,0-42 15</inkml:trace>
  <inkml:trace contextRef="#ctx0" brushRef="#br0" timeOffset="2227.42">12509 296 0,'0'85'31,"0"-43"-31,0-20 0,0-1 0,0 0 16,0 21-16,0-21 0,-21 1 15,21 20-15,0-21 0,-21 0 0,21 22 16,0-22-16,0 0 0,0 21 16,-21-21-16,21 1 0,0-1 0,0 0 15,0 0-15</inkml:trace>
  <inkml:trace contextRef="#ctx0" brushRef="#br0" timeOffset="2643.49">12467 318 0,'0'0'0,"0"-22"0,0 1 16,0 0-16,0 0 15,0 0 1,21 21-16,0-21 16,1 21-16,-1 0 0,0 0 15,0-22-15,0 22 0,0 0 16,1 0-16,-1 0 0,0 0 16,0 0-16,0 0 0,-21 22 0,21-1 15,-21 0-15,0 0 16,0 0-16,0 0 0,0 1 0,0-1 15,0 0-15,-21 0 0,0 0 16,0 0-16,0 1 0,0-1 16,-1-21-16,1 21 0,0 0 0,0-21 15,21 21-15,-21-21 0,0 0 16,21 21-16,-22-21 0</inkml:trace>
  <inkml:trace contextRef="#ctx0" brushRef="#br0" timeOffset="4199.85">14499 318 0,'21'0'15,"0"0"1,1-22 0,-1 1-16,0 0 15,0 21-15,0-21 0,0 0 16,-21 0-16,22-1 0,-1 22 0,0-21 15,0 0-15,-21 0 0,0 0 16,21-22-16,-21 22 0,0 0 0,-21 21 31,0 0-31,0 0 0,0 0 16,-1 0-16,-20 0 0,21 0 0,0 0 16,-22 0-16,1 0 0,21 0 15,-21 0-15,20 21 0,-20 0 16,21 1-16,0-1 0,0 21 0,21-21 15,0 0-15,0 1 0,0-1 0,0 0 16,0 0-16,0 0 0,0 0 16,0 1-16,21-22 0,-21 21 0,21 0 15,0-21-15,0 21 0,0-21 16,1 21-16,-1-21 0,0 21 0,0-21 16,21 22-16,-20-1 0,-1-21 15,0 21-15,0-21 0,0 21 0,0 0 16,1-21-16,-1 21 0,-21 1 0,21-1 15,-21 0-15,21 0 0,-21 0 16,0 0-16,0 1 0,0-1 16,0 0-16,-21 0 0,0 0 15,0 0-15,-1-21 0,1 22 0,-21-1 16,21-21-16,0 21 0,-22-21 0,22 0 16,0 0-16,-21 0 0,20 0 15,1 0-15,-21 0 0,21-21 0,0 21 16,-1-21-16,1-1 0,0 1 15,0 0-15,21 0 0,0 0 0,-21-22 16,21 22-16,-21-21 0,21 21 0,0-22 16,-22 22-16,22-21 0,0 21 15,0 0-15,0-1 0,0 1 16,0 0-16,0 42 31,0 0-31,22 1 16,-1-1-16,0 0 0,-21 0 15,21 0-15,0 0 0,-21 1 0,21 20 16,1-21-16,-1 0 0,0 0 16,0 1-16,-21-1 0,21 0 0,0-21 15,1 21-15,-1 0 0,0-21 0,0 0 16,0 21-16,0-21 0,22 0 16,-22 0-16,0 0 0,0 0 0,0 0 15,22-21-15,-22 0 16,0 21-16,0-21 0,0 0 0,1 0 15,-1-1-15,0 1 0,0 0 0,0-21 16,0 21-16,-21-22 0,22 1 16,-1 0-16,0-1 0,-21 1 0,0-22 15,21 22-15,-21 0 0,21-1 16,-21-20-16,0 21 0,0-1 0,0 22 16,21 21-16,-42 0 46,21 42-30,0 1-16,0-1 0,0 0 16,0 1-16,0-1 0,0 0 0,0 1 15,0-1-15,0 0 0,-21 1 16,21-1-16,0-21 0,0 22 0,0-1 16,-21-21-16,21 0 0,0 22 0,0-22 15,0 0-15,0 0 16,0 0-16,21-21 0,0 0 15,0 0 1,1 0-16,-1-21 0,0 0 16,0 0-16</inkml:trace>
  <inkml:trace contextRef="#ctx0" brushRef="#br0" timeOffset="4455.95">14944 466 0,'21'0'16,"0"0"-1,0 0-15,0 0 0,0-21 16,1 21-16,-1 0 0,0 0 0,0 0 15,0-22-15,0 22 0,1 0 16,-1 0-16,0 0 0,-21-21 16,21 21-16,0 0 0,0 0 15</inkml:trace>
  <inkml:trace contextRef="#ctx0" brushRef="#br0" timeOffset="4978.95">15473 572 0,'0'0'0,"-21"0"0,-43-22 16,64 1-1,0 0-15,0 0 16,0 0-16,21 0 15,0 21-15,1 0 0,-1 0 16,0-22-16,0 22 0,21 0 16,-20 0-16,-1 0 0,0 0 15,0 0-15,0 0 0,0 0 0,1 0 0,-1 22 16,0-1-16,0-21 16,-21 21-16,0 0 0,21 0 0,-21 0 15,0 22-15,0-22 0,0 0 16,0 0-16,0 0 0,0 22 0,0-22 15,0 0-15,-21 0 0,0 0 0,0 1 16,0-1-16,21 0 16,-22-21-16,1 0 15,21-21 1,0 0 0,0-1-16,0 1 0,0 0 0,0 0 15,21 0-15,-21 0 16,22-1-16,-1 1 0,-21 0 0,21-21 15,0 21-15,0-1 16,0 1-16,1 0 0,-1 0 16,0 21-16,-21-21 15,21 21-15,0 0 16</inkml:trace>
  <inkml:trace contextRef="#ctx0" brushRef="#br0" timeOffset="5499.85">16087 423 0,'0'22'47,"0"-1"-32,-22 0-15,22 0 0,-21 0 0,21 0 16,0 1-16,0-1 0,0 21 0,0-21 15,-21 0-15,21 1 0,0-1 16,0 0-16,0 0 0,0 0 0,0 0 16,0 1-16,0-1 0,21 0 15,0-21 1,1 0-16,-1 0 0,21 0 0,-21 0 16,0 0-16,1-21 0,-1 21 15,0-21-15,21-1 0,-21 1 0,1 0 16,-1 0-16,0 0 0,0-22 15,0 22-15,-21 0 0,21-21 0,-21 21 16,22-22-16,-22 22 0,0-21 0,0 21 16,0-1-16,0 1 0,0 0 15,0 0-15,0 42 32,0 0-32,0 0 15,-22 1-15,1-1 0,21 0 16,-21 21-16,21-21 0,0 22 15,0-22-15,-21 0 0,21 0 0,0 22 16,0-22-16,0 0 0,0 0 16,0 0-16,0 0 0,0 1 15,21-22-15,0 0 16,0 0-16,1 0 0,20 0 16,-21 0-16,0 0 0,0 0 0</inkml:trace>
  <inkml:trace contextRef="#ctx0" brushRef="#br0" timeOffset="5819.79">16976 423 0,'0'0'0,"0"-63"16,0 42-1,-22 21-15,1 0 0,0 0 16,0 21-16,0 0 15,21 0-15,0 0 0,-21 1 16,-1-1-16,22 21 0,-21-21 0,21 0 16,-21 22-16,21-22 0,0 0 15,0 21-15,0-20 0,0-1 16,0 0-16,0 0 0,0 21 16,0-20-16,21-1 0,0 0 15,1 0-15,-1 0 0,0-21 16,0 0-16,0 0 0,0 0 15,1 0-15,-1 0 0,21 0 0,-21 0 16,0-21-16,1 0 0,20 0 16,-21 0-16</inkml:trace>
  <inkml:trace contextRef="#ctx0" brushRef="#br0" timeOffset="6607.8">17441 21 0,'0'0'0,"0"-21"15,-21 21 1,0 0 0,0 0-1,0 0-15,21 42 16,0-20-16,0 20 0,-22 0 16,22 1-16,0-1 0,0 0 0,-21 1 15,21-1-15,0 0 0,0 1 16,-21-1-16,21 0 0,0-21 0,0 22 15,0-22-15,0 21 0,0-21 16,0 22-16,0-22 0,0 0 16,0 0-16,0 0 0,21 1 15,0-22-15,1 0 0,-1 21 16,0-21-16,0 0 0,0 0 16,0 0-16,1-21 0,-1 21 15,0-22-15,0 1 0,0 0 0,0 0 16,1 0-16,-22 0 0,21-1 15,0-20-15,0 21 0,0 0 0,-21 0 16,21-22-16,-21 22 0,22 0 0,-22 0 16,0 0-16,0-1 15,0 1 1,0 42 0,0 1-1,0-1-15,0 0 0,0 0 16,0 0-16,0 22 0,0-22 15,-22 0-15,22 0 0,0 21 0,0-20 16,0-1-16,0 0 0,0 0 16,0 0-16,0 0 0,22 1 15,-1-1-15,0-21 0,0 0 16,0 0-16,0 0 16,1 0-16,-1-21 0,0-1 15,0 1-15,0 0 16,0-21-16,1 21 0,-1-1 0,0-20 15,0 0-15,0 21 0,-21-22 0,0 22 16,21 0-16,-21 0 0,0 0 16,0-1-16,0 44 31,0-1-31,-21 0 16,21 0-16,0 21 0,0-20 15,0-1-15,0 0 0,-21 0 0,21 0 16,0 22-16,0-22 0,0 0 15,0 0-15,0 0 16,0 0-16,21-21 0,-21 22 0,21-22 16,1 0-16,-1 0 0,0 21 15,0-21-15,0 0 0,0 0 0,22 0 16,-22-21-16,0 21 0,0-22 0</inkml:trace>
  <inkml:trace contextRef="#ctx0" brushRef="#br0" timeOffset="7043">18436 508 0,'0'0'0,"0"-21"0,0 0 15,21 21 1,0-21-16,1 21 0,-1 0 16,0 0-16,0 0 0,0 0 15,0 0-15,22 0 0,-22 0 0,0 0 16,0 0-16,0 0 0,1 21 15,-1 0-15,0-21 0,-21 21 0,0 0 16,21 0-16,-21 1 0,0 20 16,0-21-16,0 0 0,0 0 0,0 1 15,0-1-15,-21 0 0,0 0 0,21 0 16,-21 0-16,21 1 0,-22-1 16,1-21-1,21 21-15,0-42 31,0 0-31,0-1 0,0 1 16,21 0-16,-21 0 0,22 0 16,-1-22-16,0 22 0,0-21 0,0 21 15,0-22-15,1 22 0,-1 0 16,-21 0-16,21 0 0,0 0 0,0-1 16,0 1-16,1 21 15,-1-21-15,0 21 16,0 0-16</inkml:trace>
  <inkml:trace contextRef="#ctx0" brushRef="#br0" timeOffset="7519.04">19156 593 0,'0'0'0,"0"21"0,42-21 32,-21 0-32,0 0 15,1 0-15,-1 0 16,0 0-16,0-21 0,0 21 0,0-21 16,1-1-16,-1 22 0,0-21 15,0 0-15,0 0 0,0 0 0,-21 0 16,22-1-16,-22 1 0,21 0 0,-21 0 15,0 0-15,-21 21 16,-1 0 0,1 0-16,21 21 0,-21 0 15,0-21-15,-21 21 0,20 0 0,1 1 16,0-1-16,0 0 0,-21 0 16,42 21-16,-22-20 0,1-1 15,0 0-15,21 0 0,0 21 0,0-20 16,0-1-16,0 0 0,0 0 15,0 0-15,21 0 0,0 1 0,1-22 16,-1 21-16,21 0 0,-21-21 16,0 0-16,22 0 0,-22 0 0,21 0 15,1 0-15,-22 0 0,21 0 0,-21 0 16,22-21-16,-22 0 0,21-1 16,-21 1-16,0 0 0,1 0 0,-1-21 15,0 20-15,0-20 0,-21 0 16</inkml:trace>
  <inkml:trace contextRef="#ctx0" brushRef="#br0" timeOffset="7959.01">17103 275 0,'21'0'0,"0"0"15,0 0-15,0 0 0,0 0 0,1 0 16,20 0-16,0 0 0,-21 0 16,22 0-16,-1-21 0,0 21 15,1 0-15,-1 0 0,-21-21 16,22 21-16,-1 0 0,-21 0 0,0 0 15,0-21-15,1 21 0</inkml:trace>
  <inkml:trace contextRef="#ctx0" brushRef="#br0" timeOffset="8934.84">10499 1397 0,'-22'0'0,"44"0"0,-65 0 0,22 0 15,0 0-15,0 0 16,0 0-16,-1 0 16,1 0-16,0 0 15,21 21 16,21-21-15,0 0-16,1 0 0,-1 0 16,0 0-16,21 0 0,-21 0 0,22 0 15,-1 0-15,0 0 0,1 0 16,20 0-16,1 0 0,20 0 16,-20-21-16,21 21 0,-1 0 0,1 0 15,21-21-15,-22 21 0,1 0 16,0 0-16,21-21 0,-22 21 0,1 0 15,0 0-15,-1 0 0,1 0 0,-22-21 16,1 21-16,-1 0 0,1 0 16,-22 0-16,1 0 0,-22 0 0,0 0 15,0 0-15,0 0 0,-21-22 78,0 1-62</inkml:trace>
  <inkml:trace contextRef="#ctx0" brushRef="#br0" timeOffset="10107.51">14182 1376 0,'0'0'0,"-22"0"16,1 0 0,0 0-1,0 0 17,42 0 14,0 0-46,0 0 16,22 0-16,-22 0 0,0 0 0,21 0 16,-20 0-16,20 0 0,0-21 15,-21 21-15,22 0 0,-1 0 0,0 0 16,1 0-16,-1 0 0,0 0 16,1-21-16,20 21 0,-20 0 0,20 0 15,-21 0-15,22 0 0,-1-22 0,1 22 16,-1 0-16,1 0 0,-1 0 15,1 0-15,-1 0 0,1 0 0,-1 0 16,1 0-16,-1-21 0,-20 21 16,20 0-16,1 0 0,-1 0 0,1 0 15,-1 0-15,1 0 0,-1 0 16,1 0-16,20-21 0,1 21 16,-21 0-16,20 0 0,-20 0 0,20 0 15,-20 0-15,-1 0 0,22-21 16,-21 21-16,-1 0 0,1 0 0,20 0 15,-20 0-15,-1 0 0,1-21 16,-1 21-16,1 0 0,-1 0 0,1 0 16,-1 0-16,-20-21 0,20 21 0,1 0 15,-1 0-15,-21 0 0,22 0 16,-1 0-16,-20 0 0,20 0 0,1 0 16,-1 0-16,1 0 0,-1-22 15,1 22-15,-1 0 0,-20 0 16,20 0-16,1 0 0,-22 0 15,21 0-15,-20 0 0,-1 0 0,0 0 16,22 0-16,-22 0 0,1 0 0,-1 0 16,0-21-16,1 21 0,-1 0 15,0 0-15,1 0 0,-1 0 0,0 0 16,1 0-16,-1-21 0,0 21 16,-21 0-16,22 0 0,-1 0 0,-21 0 15,0-21-15,22 21 0,-22 0 16,0 0-16,0 0 0,0-21 15,-21 0 48</inkml:trace>
  <inkml:trace contextRef="#ctx0" brushRef="#br0" timeOffset="10235.87">19833 1143 0,'0'0'0,"-21"0"16,0 0-16,0 21 16</inkml:trace>
  <inkml:trace contextRef="#ctx0" brushRef="#br0" timeOffset="29899.8">995 2371 0,'0'0'0,"0"-21"46,-21 21-30,-1 0 31,22 21-31,0 0-1,0 0 1,0 0-16,0 0 15,0 1-15,0-1 16,0 0-16,0 0 16,0 0-16,0 0 15,0 1-15,0-1 0,0 0 16,0 0-16,0 0 16,0 0-16,0 1 0,22-1 15,-22 0-15,0 0 0,0 0 16,0 0-16,0 1 0,0-1 15,0 0-15,0 0 0,0 0 0,0 22 16,0-22-16,0 0 0,0 0 16,0 0-16,0 22 0,0-22 0,-22 0 15,22 21-15,0-21 16,0 22-16,0-22 0,0 21 0,0-21 16,0 22-16,0-22 0,0 21 15,0-21-15,0 22 0,0-22 0,0 21 16,0-21-16,0 22 0,0-22 15,0 21-15,0-21 0,0 22 0,0-22 16,0 21-16,0-21 0,0 22 16,0-1-16,0 0 0,0 1 0,-21-1 15,21 0-15,0 1 0,0-1 16,-21 0-16,21 1 0,0-1 16,0 0-16,0 1 0,-21-1 0,21 0 15,-21 1-15,0-1 0,21 0 16,-22 1-16,22-1 0,0 0 15,-21 1-15,21 20 0,0-20 16,-21-1-16,21 0 0,0 1 0,0 20 16,0-21-16,0 1 0,0-1 15,0 0-15,0-20 0,0 20 0,0 0 16,0 1-16,0-1 0,0 0 16,0 1-16,0-1 0,0 0 0,-21 22 15,21-22-15,0 0 0,0 1 16,-21-1-16,21 22 0,0-22 15,0 0-15,0 1 0,0-1 16,0-21-16,0 21 0,-21 1 16,21-1-16,0 0 0,-22 1 0,22-1 15,0 0-15,0 1 0,0-1 16,0 0-16,-21 1 0,21-1 0,0 0 16,-21 1-16,21-1 0,0 0 15,0 1-15,-21-1 0,21 0 0,0-20 16,0 20-16,0 0 0,0 1 15,0-1-15,0 0 0,0 1 16,-21-1-16,21 0 0,0 1 0,0-1 16,0 0-16,-21 1 0,21-1 15,0 0-15,0 1 0,0-1 16,0-21-16,0 21 0,0 1 0,0-22 16,0 21-16,0-21 0,0 1 15,0 20-15,0-21 0,-22 21 16,22 1-16,0-22 0,0 21 0,0 1 15,0 20-15,0-42 16,0 22-16,0-22 0,0 21 0,0-21 16,-21 22-16,21-22 0,0 0 15,0 21-15,0-21 0,0 1 0,0-1 16,0 21-16,-21-21 0,21 0 16,0 22-16,0-22 0,0 0 0,0 21 15,0-20-15,0 20 0,0-21 16,0 21-16,0-20 0,0 20 15,0-21-15,0 21 0,0 1 16,-21-22-16,21 21 0,0 1 0,0-22 16,0 21-16,0 0 0,-21-20 15,21 20-15,0 0 0,0-21 16,0 22-16,0-1 0,0-21 0,0 22 16,0-1-16,-21-21 0,21 21 15,0 1-15,0-1 0,0 0 0,0-20 16,-22 20-16,22 0 0,0 1 15,0-1-15,0 0 0,0 1 16,0-22-16,0 21 0,-21 0 0,21 1 16,0-1-16,0-21 0,0 22 15,0-1-15,0 0 0,0 22 0,-21-22 16,21 0-16,0 1 0,0-1 16,0 22-16,0-22 0,0 0 0,0 1 15,0-1-15,0 0 0,0 1 16,0 20-16,0-21 0,-21 1 0,21-1 15,0 0-15,0 1 0,0 20 16,0-20-16,0-1 0,0 21 16,0-20-16,0-1 0,-21 22 0,21-22 15,0 0-15,0 1 0,0-1 16,0 21-16,0-20 0,0-1 16,0 0-16,-21 1 0,21-1 15,0 22-15,0-22 0,0 0 0,0 1 16,0-1-16,0 0 0,0 1 15,0-1-15,0-21 0,0 21 0,0 1 16,0-22-16,0 21 0,0-21 16,0 1-16,0 20 0,21-21 0,-21 0 15,0 0-15,21 1 16,0-22-16,-21-22 31,0 1-31,0 0 0,0 0 0,0 0 16,0 0-16,0-22 0</inkml:trace>
  <inkml:trace contextRef="#ctx0" brushRef="#br0" timeOffset="33738.98">1058 2307 0,'-21'0'15,"0"0"-15,0 0 16,0 0 15,-1 0-15,44 0 46,-1 0-62,0 0 16,0 0-16,0 0 15,0 0-15,1 0 0,-1 0 0,0 0 16,0 0-16,0 0 16,22 0-16,-22 0 0,0 0 0,21 0 15,-21 0-15,22 0 0,-22 0 16,21 0-16,1 0 0,-1 0 16,0 0-16,1 0 0,-1 0 0,0 0 15,1 0-15,-1 0 0,0 0 16,1 0-16,-1 0 0,0 0 0,-21 0 15,22 0-15,-1 0 0,0 0 16,1 0-16,-1 0 0,0 0 0,1-21 16,-1 21-16,22 0 0,-22 0 15,21 0-15,-20-21 0,20 21 16,1 0-16,-1 0 0,1 0 0,-22 0 16,22-21-16,-22 21 0,21 0 15,-20 0-15,-1 0 0,0 0 0,22 0 16,-22 0-16,1 0 0,20 0 15,-21-21-15,1 21 0,20 0 0,-20 0 16,20 0-16,-21 0 0,22-22 16,-22 22-16,22 0 0,-22 0 0,22 0 15,-22 0-15,0-21 0,1 21 16,-1 0-16,0 0 0,1 0 0,-1 0 16,0-21-16,-21 21 0,22 0 0,-1 0 15,0 0-15,1 0 16,-1-21-16,0 21 0,1 0 0,-22 0 15,21 0-15,1 0 0,-1-21 16,-21 21-16,0 0 0,22 0 0,-22 0 16,0 0-16,0 0 0,0 0 0,0 0 15,1 0-15,-1 0 0,0 0 16,0 0-16,0 0 16,0 0-1,1 0-15,-1 0 0,0 0 16,0 0-1,0 0-15,0 0 16,1 0-16,-1 0 16,0 0-1,0 0 1,-21 21 0,0 0-16,0 0 15,0 0-15,0 1 16,0-1-16,0 0 15,0 0-15,0 0 0,0 0 0,0 1 16,0-1-16,0 0 0,0 0 16,0 21-16,0-20 0,0-1 0,21 21 15,-21-21-15,0 0 0,21 22 16,-21-22-16,0 21 0,0-21 16,0 1-16,0 20 0,22-21 0,-22 0 15,0 22-15,0-22 0,0 0 16,0 21-16,0-21 0,0 22 0,0-22 15,21 0-15,-21 21 0,0-20 0,0 20 16,21 0-16,-21-21 0,0 22 16,0-22-16,0 21 0,0-21 0,0 22 15,0-1-15,0-21 0,0 22 16,0-22-16,0 21 0,0-21 0,0 22 16,0-22-16,0 0 0,0 21 15,0-21-15,0 1 0,0 20 16,0-21-16,0 0 0,0 0 0,0 22 15,0-22-15,0 21 0,0-21 0,0 1 16,0 20-16,0 0 0,0-21 16,0 22-16,0-22 0,0 21 0,0-21 15,0 22-15,0-22 0,0 21 0,0-21 16,0 22-16,0-22 0,0 0 16,0 21-16,0-20 0,0 20 0,0-21 15,0 21-15,0-20 0,0 20 16,0-21-16,0 21 0,0-20 0,0 20 15,0 0-15,0 1 0,0-1 0,0-21 16,0 21-16,0 1 16,0-1-16,0 0 0,21-20 0,-21 20 15,0 0-15,0-21 0,0 22 0,0-1 16,21-21-16,-21 22 0,0-1 16,0 0-16,0 1 0,0-1 0,0 0 15,0 1-15,0-1 0,0 0 0,21 1 16,-21 20-16,0-21 0,0 1 15,0-1-15,0 0 0,0 1 0,22-1 16,-22 0-16,0 1 0,0 20 0,21-20 16,-21-1-16,0 21 0,0-20 15,0 20-15,0 1 0,0-22 16,0 22-16,0-22 0,0 21 0,0-20 16,0 20-16,0-20 0,0-1 15,21 21-15,-21-20 0,21-1 0,-21 22 16,0-22-16,0 21 0,21-20 0,-21 20 15,0-20-15,21-1 0,-21 21 16,0-20-16,0-1 0,0 0 0,0 1 16,0 20-16,0-20 0,0-1 0,0 21 15,0-20-15,0 20 0,0-20 0,0 20 16,0-21-16,0 1 0,0 20 16,0-20-16,0-1 0,0 0 0,0 22 15,0-22-15,0 0 0,0 1 16,0-1-16,0 0 0,0 1 0,0 20 15,0-20-15,0-1 0,-21 0 16,21 22-16,-21-22 0,21 0 0,-21 1 16,21 20-16,0-20 0,0-1 0,0 0 15,-21 1-15,21-1 0,0 0 16,0 1-16,0-1 0,0 0 0,0 1 16,0-1-16,0 0 0,0 1 0,0-1 15,0 0-15,0 1 0,0-1 0,0 0 16,0 1-16,0-1 0,0 0 15,0 1-15,0-1 0,0 0 0,0 1 16,0-1-16,0 0 0,0 1 16,0-1-16,-21 21 0,21-20 0,0 20 15,0-20-15,0-1 0,0 21 16,0-20-16,0-1 0,0 0 0,-22 22 16,22-22-16,0 1 0,0-1 0,0 21 15,0-20-15,0-1 0,0 0 16,0 22-16,-21-22 0,21 1 0,0 20 15,0-21-15,0 1 0,0-1 0,0 0 16,0 1-16,0-1 0,0 0 16,0-20-16,0 20 0,0 0 15,0 1-15,0-22 0,0 21 0,0 0 16,0-20-16,0 20 0,0-21 0,0 21 16,0-20-16,0-1 0,0 0 15,0 0-15,0 0 0,0 0 0,0 1 16,0-1-16,0 0 0,0 0 15,0 0 1,0 0 0,0 1 15,0-1-15,0 0-1,-21-21-15,21 21 16,-21-21-1,21 21-15,0 0 16,-21 1-16,0-22 16,21 21-16,-22-21 15,1 0-15,0 0 16,0 0-16,0 21 0,0-21 16,-1 0-16,1 0 0,0 0 0,0 0 15,-21 21-15,20-21 0,1 0 16,-21 0-16,21 0 0,-22 21 0,1-21 15,0 0-15,21 0 0,-22 21 16,1-21-16,0 0 0,-1 0 16,1 22-16,0-22 0,-1 0 0,1 0 15,0 21-15,-1-21 0,1 0 0,0 0 16,20 0-16,-20 21 0,0-21 0,-1 0 16,1 0-16,-21 0 0,20 21 15,1-21-15,-22 0 0,22 0 0,0 0 16,-22 0-16,22 0 0,-22 0 15,22 0-15,-21 21 0,20-21 0,1 0 16,-22 0-16,22 0 0,-21 0 0,20 0 16,1 0-16,-22 0 0,22 0 15,0 21-15,-22-21 0,22 0 0,0 0 16,-1 0-16,1 0 0,-22 0 16,22 0-16,0 0 0,-1 0 15,1 0-15,21 0 0,-21 0 0,-1 0 16,1 0-16,0 0 0,-1 0 15,1 0-15,0 0 0,-1 0 0,1 0 16,21 0-16,-22 0 0,1 0 16,21-21-16,-21 21 0,20 0 0,-20 0 15,21 0-15,-21 0 0,20 0 16,-20 0-16,0 0 0,21 0 0,-22 0 16,1 0-16,0 0 0,-1 0 15,1 0-15,0 0 0,-1 0 0,22 0 16,-21 0-16,-1 0 0,22 0 15,0 0-15,-21 0 0,21 0 16,-1-21-16,1 21 0,-21 0 16,21-21-16,-22 21 0,22 0 0,-21 0 15,21 0-15,-22 0 0,22 0 16,-21 0-16,21 0 0,0-21 0,-22 21 16,22 0-16,0 0 0,-21 0 15,20 0-15,1 0 0,-21 0 0,0 0 16,20 0-16,-20 0 0,21 0 15,0 0-15,-22 0 0,22 0 16,0 0-16,0 0 0,0 0 16,0 0-16,-1 0 0,1 0 15,0 0 1,0 0 0,0 0-1,0 0 1,-1 0-1,1 0 32,21-21-31,21-1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7:05.0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7218 0,'-21'21'0,"0"-21"0,0 0 16,0 21-16,0-21 15,-1 0-15,1 21 0,0-21 16,0 0-16,0 0 0,0 0 31,42 0 79,0 0-110,0 0 15,0 0-15,0 0 0,1 0 16,-1 0-16,0 0 0,0 0 0,0 0 15,0 0-15,1 0 0,20 0 16,-21 0-16,0 0 0,0 0 0,1 0 16,20 0-16,-21 0 0,21 0 15,-20 0-15,20 0 0,0 0 0,1 0 16,-1-21-16,0 21 0,1 0 16,20 0-16,-21 0 0,1 0 0,-1-21 15,22 21-15,-22 0 16,0 0-16,1 0 0,-1 0 0,21 0 15,-20 0-15,-1 0 0,0 0 16,1 0-16,-1 0 0,0 0 0,1 0 16,20 0-16,-20 0 0,20-21 15,-21 21-15,22 0 0,-22 0 0,22 0 16,-22 0-16,0-21 0,1 21 16,20 0-16,-20 0 0,-1 0 0,0-21 15,1 21-15,-22 0 0,21 0 16,0 0-16,1-22 0,-22 22 0,21 0 15,1 0-15,-1 0 0,-21-21 0,21 21 16,1 0-16,20 0 16,-20 0-16,-1-21 0,21 21 0,-20-21 15,20 21-15,-20 0 0,20 0 16,-21 0-16,22-21 0,-22 21 0,22 0 16,-22 0-16,0 0 0,1 0 0,20 0 15,-20 0-15,-1-21 0,0 21 16,22 0-16,-22 0 0,0 0 0,1 0 15,20 0-15,-20 0 0,-1 0 0,0-22 16,1 22-16,20 0 0,-21 0 16,1 0-16,-1 0 0,-21 0 0,22-21 15,-1 21-15,0 0 0,-21 0 16,1 0-16,20 0 0,-21 0 16,0 0-16,0 0 0,1 0 0,-1 0 15,0 0-15,0 0 0,0 0 16,0 0-16,1 0 0,-1 0 15,0 0-15,0 0 0,0 0 0,0 0 16,1 0-16,-1 0 16,0 0-16,0 0 0,0 0 15,0 0-15,1 0 16,-1 0-16,0 0 16,0 0-1,0 0 16,0 0-31,-21-21 47,-21 0-31,0 21-16</inkml:trace>
  <inkml:trace contextRef="#ctx0" brushRef="#br0" timeOffset="1251.68">1736 4001 0,'0'0'0,"0"-22"0,0 1 15,0 0 1,0 0 0,0 0-16,-22 42 47,22 0-47,0 0 15,0 0-15,0 1 0,0-1 16,0 0-16,0 0 0,0 21 0,0 1 15,0-22-15,-21 21 0,21 1 16,0-1-16,-21 0 0,21 1 0,0-1 16,0 21-16,-21-20 0,21-1 15,-21 0-15,21-20 0,0 20 0,0 0 16,0 1-16,0-22 0,0 0 16,0 21-16,0-21 0,0 1 15,0-1-15,0-42 47,0-1-47,0 1 0,0 0 16,0 0-16,0 0 0,0 0 15,0-1-15,0 1 0,0 0 0,0 0 16,0-21-16,0 20 0,0 1 16,0 0-16,0 0 0,21-21 0,0 20 15,0 1-15,0 0 0,1 0 16,-1 0-16,0 0 0,0 21 15,0-22-15,22 1 0,-22 21 16,0 0-16,21 0 0,-21 0 0,1 0 16,-1 21-16,21 1 0,-21-1 15,-21 21-15,21-21 0,1 0 0,-22 22 16,0-22-16,0 21 0,0-21 16,0 1-16,0 20 0,0-21 0,0 0 15,0 0-15,0 1 0,0-1 16,0 0-16,0 0 0,-22-21 0,22 21 15,-21-21 1,21-21 15,0 0-31,0 0 16,0 0-16</inkml:trace>
  <inkml:trace contextRef="#ctx0" brushRef="#br0" timeOffset="1712.41">2349 4593 0,'0'0'0,"0"21"15,-21-21 1,42 0-1,1 0-15,-1 0 16,0 0-16,0-21 0,21 0 16,-20 21-16,-1-21 0,21 21 0,-21-21 15,0 0-15,22 21 0,-22-22 16,0 1-16,-21 0 0,21 0 0,-21 0 16,0 0-16,0-1 15,-21 22 1,0 0-16,0 0 0,0 0 15,-1 0-15,1 22 0,0-22 16,-21 21-16,21 0 0,-1 0 0,22 0 16,-21 0-16,0 22 0,21-22 15,-21 0-15,21 0 0,0 22 0,0-22 16,0 0-16,0 0 0,0 0 16,0 0-16,0 1 0,21-1 0,0 0 15,0 0-15,1 0 0,-1-21 16,21 0-16,-21 21 0,0-21 0,22 0 15,-22 0-15,21 0 0,-21 0 16,22-21-16,-22 0 0,21 21 0</inkml:trace>
  <inkml:trace contextRef="#ctx0" brushRef="#br0" timeOffset="2223.71">3344 4466 0,'-63'-42'32,"42"42"-32,-1-21 0,1 21 15,0 0-15,0 0 16,0 0-16,0 0 16,-1 21-16,1 0 0,21 0 15,-21 0-15,0 1 16,21-1-16,-21 0 0,0 0 0,-1 21 15,22-20-15,0-1 0,0 21 16,-21-21-16,21 0 0,0 1 0,0-1 16,0 0-16,0 0 0,0 0 0,21-21 15,1 0-15,-1 0 16,0 0-16,0 0 0,0 0 16,0-21-16,1 0 0,-1 0 15,0 0-15,0-1 0,0 1 0,0-21 16,1 21-16,-22 0 0,0-1 15,0-20-15,21 21 0,-21 0 16,0 0-16,0-1 0,0 1 0,0 0 16,0 42 15,0 0-15,-21 1-16,21-1 0,0 0 0,0 21 15,0-21-15,0 1 0,0-1 16,0 0-16,0 0 0,0 0 0,0 0 15,0 1-15,0-1 0,0 0 16,21-21-16,0 21 0,0-21 16,0 0-16,0 0 0</inkml:trace>
  <inkml:trace contextRef="#ctx0" brushRef="#br0" timeOffset="2852.71">3916 4466 0,'0'0'0,"-21"-21"0,-1 21 0,1-21 16,0 21-16,0 0 0,0 0 16,0 0-16,-1 0 0,1 0 15,0 0-15,0 0 0,0 21 0,0 0 16,-1 0-16,1 1 0,0-1 15,0 0-15,0 0 0,0 0 0,-1 0 16,22 22-16,-21-22 0,21 0 16,0 0-16,0 0 0,0 1 0,0-1 15,0 0-15,0 0 0,21 0 16,1 0-16,-1-21 0,0 0 0,0 22 16,0-22-16,22 0 0,-22 0 0,0 0 15,0 0-15,0 0 0,0-22 16,1 1-16,-1 21 0,0-21 15,0 0-15,0 0 0,-21-22 0,21 22 16,1 0-16,-22-21 0,0-1 16,21 22-16,0-21 0,-21 0 0,0-22 15,21 22-15,-21-1 0,0-20 16,0 21-16,0-1 0,0 1 0,0 21 16,0 0-16,0-1 0,0 1 15,0 0-15,0 42 16,-21 0-16,21 1 15,0-1-15,0 21 0,0-21 16,0 22-16,0-1 0,0 0 0,0 1 16,0-1-16,0-21 0,0 21 15,0 1-15,0-1 0,0-21 16,0 22-16,0-22 0,0 21 0,0-21 16,0 0-16,0 1 0,0-1 15,0 0-15,0 0 0,0 0 0,0 0 16,21-21-1,0 0 1,-21-21-16,21 0 0,1 21 16,-22-21-16,21 0 0</inkml:trace>
  <inkml:trace contextRef="#ctx0" brushRef="#br0" timeOffset="3260.55">4233 4636 0,'0'0'0,"-21"0"15,42 0 32,0 0-47,1 0 0,-22-22 16,21 22-16,0-21 0,-21 0 15,21 0-15,-21 0 32,-21 21-17,0 0 1,21 21-16,-21 0 0,-1-21 16,22 21-16,-21 0 0,21 1 0,0-1 15,0 0-15,0 0 16,-21 0-16,21 0 0,0 1 0,0-1 15,0 0-15,0 0 16,0 0-16,21 0 0,0-21 16,1 0-16,-1 0 0,0 0 15,21 0-15,-21 0 16,1 0-16,-1-21 0,21 0 0,-21 21 16</inkml:trace>
  <inkml:trace contextRef="#ctx0" brushRef="#br0" timeOffset="3736.63">4657 4551 0,'-43'-21'16,"43"0"-1,21-1 1,1 22-1,-1 0-15,0 0 0,0 0 16,0 0-16,0 0 16,1 0-16,-1 0 0,0 22 15,-21-1-15,0 0 16,21 0-16,-21 0 0,0 0 0,0 1 16,0-1-16,21 0 0,-21 0 0,0 0 15,0 0-15,0 1 16,0-1-16,0 0 0,0 0 15,0 0-15,-21-21 16,0 0-16,0 21 16,21-42 15,0 0-31,0 0 16,0 0-16,0 0 0,0-1 0,0 1 15,0 0-15,21-21 0,-21 21 16,21-1-16,0 1 0,0 0 0,-21 0 15,22 0-15,-1-22 0,0 22 0,0 0 16,0 0-16,0 0 0,1 21 16,-1-21-16,0-1 0,-21 1 0,21 21 15,0 0-15</inkml:trace>
  <inkml:trace contextRef="#ctx0" brushRef="#br0" timeOffset="4804.82">1355 9102 0,'0'-21'16,"0"-1"-1,0 1-15,0 0 16,0 0 0,0 0-1,0 42 17,0 0-17,21 21-15,-21-20 0,0-1 0,0 21 16,0-21-16,0 22 0,0-1 15,0 0-15,0-21 0,0 22 0,0-1 16,0 0-16,0-20 0,0 20 16,0 0-16,0-21 0,0 22 0,0-22 15,0 0-15,0 0 16,0 0-16,0 1 0,0-44 31,0 1-15,0 0-16,0 0 0,0 0 0</inkml:trace>
  <inkml:trace contextRef="#ctx0" brushRef="#br0" timeOffset="5468.69">1355 9081 0,'0'0'0,"0"-22"0,-43 1 16,43 0-1,0 0 1,0 0-16,0 0 16,21 21-1,1 0-15,20-22 0,-21 22 16,0 0-16,22 0 0,-1 0 0,-21 0 16,21 0-16,1 0 0,-22 22 15,21-1-15,-21 0 0,1 0 0,-1 0 16,-21 0-16,0 1 0,0-1 15,0 0-15,0 0 0,-21 21 0,-22-20 16,22-1-16,-21 0 0,21 0 16,-22 0-16,1 0 0,21-21 15,0 22-15,-1-22 0,1 0 0,0 0 16,0 0-16,42-22 31,0 1-15,0 21-16,1-21 0,-1 21 0,0 0 15,0-21-15,21 21 0,-20 0 16,20 0-16,-21-21 0,21 21 0,1 0 16,-22 0-16,21 0 0,-21 0 15,22 0-15,-22 0 0,0 0 16,21 21-16,-20-21 0,-1 21 0,0 0 16,-21 0-16,0 1 0,0-1 15,0 0-15,0 0 0,0 0 16,0 0-16,-21 1 0,0-1 15,-1 0-15,-20 0 0,21 0 0,-21 0 16,20 1-16,-20-22 0,0 21 0,21-21 16,-22 0-16,22 0 0,-21 0 15,-1 0-15,22 0 0,-21 0 0,21 0 16,0 0-16,-22 0 0,22 0 16,0 0-16,0 0 0,0 0 15,-1 0 1,22-21-16,0-1 31,22 22-31,-1-21 0,0 21 16,0-21-16</inkml:trace>
  <inkml:trace contextRef="#ctx0" brushRef="#br0" timeOffset="5968.31">2371 9144 0,'-22'0'0,"1"0"16,21 21-16,-21 0 0,0-21 0,0 22 15,0-1-15,21 0 0,-22 0 16,1 0-16,0 0 0,21 1 0,-21-1 15,21 0-15,0 0 0,0 0 0,0 0 16,0 1-16,0-1 0,0 0 16,0 0-16,21 0 0,0-21 0,0 21 15,1-21-15,-1 0 16,0 0-16,21 0 0,-21 0 0,22 0 16,-22 0-16,21 0 0,-21 0 0,22 0 15,-22-21-15,0 0 0,21 21 16,-20-21-16,-1 0 0,0 0 0,0-1 15,-21 1-15,0 0 0,0 0 0,0-21 16,0 20-16,0 1 0,0-21 16,-21 21-16,0 0 0,0-22 0,-22 22 15,22 0-15,0 21 0,0-21 16,-22 21-16,22-21 0,0 21 0,-21 0 16,21 0-16,-1 0 0,1 21 15,0 0-15,21 0 16,0 0-16,-21 0 0,21 1 0,0-1 15,0 0-15,21 0 16,0 0-16,0-21 0,1 0 0,20 0 16,0 0-16</inkml:trace>
  <inkml:trace contextRef="#ctx0" brushRef="#br0" timeOffset="6623.79">3408 9081 0,'-21'-43'0,"-1"43"15,1-21-15,0 21 16,0-21-16,0 21 0,0 0 0,-1 0 16,1 0-16,0 0 15,-21 0-15,21 21 0,-1 0 0,1-21 16,0 21-16,-21 1 0,21 20 0,-1-21 15,1 0-15,0 0 0,0 1 16,21 20-16,0-21 0,0 0 0,0 0 16,0 1-16,0-1 0,0 0 15,0 0-15,0 0 0,0 0 16,21-21-16,0 0 0,0 0 16,1 0-16,-1 0 0,0 0 15,0 0-15,21 0 0,-20 0 16,-1-21-16,0 21 0,0-21 0,21 0 15,-20 21-15,-1-21 0,0 0 0,0-1 16,21 1-16,-20-21 0,-1 21 16,0 0-16,0-22 0,-21 1 0,21 0 15,0-1-15,-21 1 0,22 0 0,-22-22 16,0 22-16,0-1 0,0 1 16,0 0-16,0 21 0,0-22 0,0 22 15,0 0-15,-22 21 16,1 0-1,21 21-15,-21 0 16,21 0-16,-21 1 0,21 20 16,0-21-16,0 21 0,0 1 0,-21-22 15,21 21-15,0 1 0,0-1 0,0-21 16,0 21-16,0 1 0,0-22 16,0 21-16,0-21 0,0 1 0,0-1 15,0 0-15,0 0 0,21 0 16,0 0-16,0 1 0,0-22 15,1 0 1,-1 0-16,0 0 0,0 0 16,0 0-16,0 0 15,1-22-15,-1 22 16,-21-21-16</inkml:trace>
  <inkml:trace contextRef="#ctx0" brushRef="#br0" timeOffset="7619.72">4170 8848 0,'0'0'0,"-21"-43"16,-1 65 30,22-1-46,-21 0 0,21 0 16,0 0-16,0 0 0,0 1 16,0-1-16,0 0 0,0 0 0,0 0 15,0 22-15,0-22 0,0 0 0,21-21 16,1 21-16,-22 0 0,21 0 16,0 1-16,0-22 0,0 21 0,0-21 15,1 0-15,-1 0 0,21 0 16,-21 0-16,0 0 0,1 0 0,20 0 15,-21 0-15,0 0 0,0-21 16,1-1-16,-1 22 0,-21-21 0,21 0 16,0 0-16,-21 0 0,0 0 0,21-1 15,-21-20-15,21 21 0,-21 0 16,22 0-16,-22-1 0,0 1 0,0 0 16,0 0-16,0 42 46,0 0-46,0 0 16,0 1-16,0-1 16,0 0-16,0 0 0,0 0 0,-22 0 15,22 1-15,0 20 0,0-21 0,0 21 16,0-20-16,0 20 0,0-21 16,0 21-16,0-20 0,0 20 0,0-21 15,0 21-15,0 1 0,0-1 0,0 0 16,0 1-16,22-1 0,-22 0 0,0 1 15,0-1-15,0 0 0,0 1 16,0-1-16,0 0 0,0 1 0,0-1 16,0 0-16,0 1 0,0-1 0,0-21 15,0 22-15,0-1 0,0 0 16,0-21-16,0 22 0,0-22 16,0 21-16,0-21 0,0 1 0,0-1 15,0 0-15,0 0 0,-22 0 16,1 0-16,0-21 0,0 0 15,0 22-15,0-22 16,-1 0-16,1 0 0,0 0 16,0-22-16,0 22 0,0-21 15,-1 0-15,1 0 0,0-21 0,0 20 16,0-20-16,0 0 0,-1-1 16,1 1-16,0 0 0,21-1 15,0 1-15,-21-21 0,21 20 0,0 1 0,0 0 16,0-22-16,0 22 15,0-1-15,0 1 0,0 0 0,21 21 16,-21-22-16,21 1 0,-21 0 0,21 20 16,-21-20-16,22 21 0,-22-21 15,21 20-15,0 1 0,-21-21 0,0 21 16,21 0-16,-21-1 0,21 1 0,0 0 16,-21 0-16,0 0 15,22 21-15,-22-21 0,21 21 16,-21-22-16</inkml:trace>
  <inkml:trace contextRef="#ctx0" brushRef="#br1" timeOffset="31727.89">11599 1969 0,'0'-22'0,"0"1"31,0 0 0,0 0-31,0 0 16,0 0-1,0-1-15,0 44 79,0-1-79,0 0 0,0 0 0,0 21 15,0-20-15,0 20 0,0-21 16,0 21-16,0 1 0,0-22 0,0 21 15,0 1-15,0-1 0,0-21 0,0 21 16,0 1-16,0-1 0,0 0 16,0-20-16,0 20 0,0-21 0,0 21 15,0-20-15,0-1 0,0 0 16,0 0-16,0 0 0,0 0 16,0-42 30,0 0-46,0 0 16,0 0-16,0 0 0,0-1 0,0 1 16,0-21-16,0 21 0,0-22 0,0 22 15,0-21-15,0 21 0,0-22 16,21 22-16,1 0 0,-1 0 0,-21 0 16,21 0-16,0-1 0,21 1 15,-20 21-15,20-21 0,-21 21 0,21 0 16,1 0-16,-1 0 0,-21 0 0,22 0 15,-22 0-15,0 0 0,0 21 16,0 0-16,0 1 0,-21 20 16,22-21-16,-22 21 0,0-20 15,0 20-15,0-21 0,0 21 0,0-20 16,0 20-16,0-21 0,0 0 0,-22 0 16,22 1-16,-21-1 0,21 0 15,-21-21-15,21 21 0,-21-21 16,0 0-1,21-21 1,0 0-16,0 0 16,0-1-16,21 1 0</inkml:trace>
  <inkml:trace contextRef="#ctx0" brushRef="#br1" timeOffset="32056.84">12446 1947 0,'0'0'0,"0"-21"0,0 0 0,0 0 31,0 42-15,0 0-16,0 0 0,0 1 15,0-1-15,0 0 16,-21 21-16,21 1 0,-21-22 0,21 21 15,0 0-15,0-20 0,-22 20 0,22 0 16,-21 1-16,21-22 0,-21 21 16,21 0-16,0-20 0,0-1 0,0 0 15,0 0-15,0 0 0,0 0 16,21-21-16,0 0 16,1 0-16,-1 0 0,0-21 15,0 21-15,-21-21 16,21 0-16,0 0 0,1-22 0</inkml:trace>
  <inkml:trace contextRef="#ctx0" brushRef="#br1" timeOffset="32369.72">12785 1820 0,'0'0'0,"0"-21"31,0 42-31,0 1 16,0-1-16,0 0 0,0 0 15,0 0-15,0 22 0,-22-22 16,22 21-16,-21 0 0,21 1 0,0-22 16,-21 21-16,21-21 0,0 22 15,-21-22-15,21 21 0,0-21 0,0 22 16,0-22-16,0 0 0,0 0 15,0 0-15,21 1 0,0-22 16,0 0-16,1 0 16,-1 0-16,0 0 0,0 0 0,0 0 15,0-22-15,22 1 0,-22 0 0</inkml:trace>
  <inkml:trace contextRef="#ctx0" brushRef="#br1" timeOffset="32700.69">13208 2096 0,'-21'0'31,"21"21"-15,-21 0-16,21 0 16,0 0-16,0 0 0,0 22 0,0-22 15,0 21-15,0 1 0,0-1 0,0 0 16,0 1-16,-22 20 0,22-21 15,-21 22-15,21-22 0,0 22 16,-21-22-16,0 22 0,21-22 0,-21 0 16,21 1-16,0-1 0,-21 0 15,21-21-15,0 22 0,0-22 0,0 21 16,0-21-16,0 1 0,0-1 16,0 0-16,0-42 31,0 0-16,0-1-15,0 1 0,0 0 0,0-21 16</inkml:trace>
  <inkml:trace contextRef="#ctx0" brushRef="#br1" timeOffset="33016.67">13208 2201 0,'0'0'0,"0"-21"0,0 0 0,0 0 0,0 0 15,21 0-15,0 21 0,0-22 0,-21 1 16,22 21-16,-1 0 0,0-21 16,0 21-16,0 0 0,0 0 0,1 0 15,-1 0-15,0 0 0,0 0 16,0 0-16,0 0 0,-21 21 16,0 0-16,22 1 0,-22-1 15,0 0-15,0 0 0,0 0 16,-22 0-16,1 1 0,0-1 0,0 0 15,0 0-15,0-21 0,-1 21 16,1 0-16,0 1 0,0-22 0,0 21 16,0-21-16,-1 0 15,1 0 1,0 0-16,21-21 0,-21-1 16,0 1-16</inkml:trace>
  <inkml:trace contextRef="#ctx0" brushRef="#br1" timeOffset="33324.08">12467 1926 0,'64'0'16,"-43"0"0,21 0-16,-21 0 0,22 0 0,-1 0 15,0-21-15,1 21 0,-1 0 16,-21 0-16,21 0 0,1-21 0,-1 21 16,-21 0-16,0 0 0,1 0 15,-1 0-15</inkml:trace>
  <inkml:trace contextRef="#ctx0" brushRef="#br1" timeOffset="33872.26">14690 1757 0,'0'0'0,"0"-21"0,0 0 16,0 42 31,0 0-47,0 0 0,0 21 15,0-20-15,0 20 0,0 0 16,-22 1-16,22-1 0,0-21 0,0 21 16,-21 1-16,21-1 0,0 0 15,-21-20-15,21 20 0,0-21 0,-21 21 16,21-20-16,0-1 0,0 21 15,0-21-15,0 0 0,0 1 0,0-1 16,0-42 15,0-1-15</inkml:trace>
  <inkml:trace contextRef="#ctx0" brushRef="#br1" timeOffset="34420.22">14668 1842 0,'-21'-43'16,"0"22"-16,21 0 16,0 0-16,0 0 0,0-1 15,0-20-15,0 21 0,21 0 16,0 0-16,-21-1 0,22 1 0,-1 21 15,0-21-15,0 21 16,0 0-16,22 0 0,-22 0 0,0 0 16,21 0-16,-21 0 0,1 0 15,20 21-15,-21 22 0,0-22 0,0 0 16,1 21-16,-22 1 0,0-22 16,0 21-16,0 0 0,0-20 0,-22 20 15,-20-21-15,21 21 0,-21-20 0,-1-1 16,22 0-16,-21 0 0,-1 0 15,22 0-15,-21-21 0,21 22 0,0-22 16,-1 0-16,1 0 0,0 0 16,0 0-1,21 21 48,0 0-63,21-21 0,0 21 0,-21 0 15,21 0-15,-21 1 0,22-1 0,-1 0 16,0 0-16,0 0 16,0 0-16,0 1 0,1-1 0,-1 0 15,-21 0-15,21-21 16,0 21-16,0-21 0,0 0 16,1 0-16,-1-21 15,0 21-15,0-21 16</inkml:trace>
  <inkml:trace contextRef="#ctx0" brushRef="#br1" timeOffset="34840.3">15282 2223 0,'0'0'0,"21"0"31,1 0-31,-1 0 0,0 0 16,0 0-16,0 0 15,22-22-15,-22 22 0,0 0 0,0-21 16,0 0-16,22 21 0,-22-21 16,0 0-16,-21 0 0,21 21 0,-21-22 15,21 1-15,-21 0 0,0 0 0,0 0 16,-21 0-1,0 21-15,0 0 0,0 0 0,-22 0 16,22 0-16,0 21 0,-21 0 16,20 0-16,1-21 0,-21 21 0,21 0 15,0 1-15,-1-1 0,1 0 16,21 0-16,-21 0 0,21 0 16,-21 1-16,21-1 0,0 0 0,0 0 15,0 0-15,21 0 16,0-21-16,0 22 0,1-22 0,-1 0 15,0 0-15,21 0 0,-21 0 0,1 0 16,20 0-16,0 0 0,-21 0 16</inkml:trace>
  <inkml:trace contextRef="#ctx0" brushRef="#br1" timeOffset="36068.67">16298 2117 0,'0'-43'15,"0"22"-15,0 0 16,-21 0-16,0 21 16,0 0-16,0 0 0,-1 0 0,1 0 15,-21 0-15,21 0 0,0 0 16,-1 0-16,-20 21 0,21 0 0,0 0 16,0 1-16,-22-1 0,22 0 0,0 0 15,21 0-15,-21 22 0,21-22 16,-21 0-16,21 0 0,0 0 15,0 0-15,0 1 0,0-1 16,0 0-16,21 0 0,0-21 0,0 21 16,0-21-16,0 0 15,1 0-15,20 0 0,-21 0 0,0 0 16,0 0-16,1-21 0,-1 21 0,0-21 16,21 0-16,-21 0 0,1-1 15,-1 1-15,0 0 0,-21 0 0,21 0 16,0 0-16,-21-1 0,21 1 15,-21 0-15,0 0 0,0 0 32,0 42-17,0 0 1,-21 0-16,21 0 16,-21 1-16,21-1 0,0 0 0,0 0 15,-21 21-15,21 1 0,-21-22 16,21 21-16,-21 22 0,21-22 0,0 0 15,-22 1-15,22 20 0,-21-20 0,21-1 16,-21 21-16,21-20 0,0-1 16,0 0-16,-21 22 0,21-22 0,-21 1 15,21-1-15,-21 21 0,21-20 0,-22-1 16,22-21-16,0 22 0,0-22 16,0 21-16,0-21 0,0 0 15,0 1-15,22-22 47,-1-22-47,-21 1 16,21 21-16,0-21 0,-21 0 0,21 0 15,0 0-15,1-1 0,-22-20 0,21 0 16,0 21-16,0-22 0,21 1 16,-20-22-16,-1 22 0,21-21 0,-21 20 15,22-20-15,-22-1 0,21 1 16,-21-1-16,0 1 0,1-1 15,-22 1-15,0 20 0,21 1 0,-21 0 0,21-1 16,-21 22-16,0-21 16,0 21-16,0 0 0,0-1 0,0 1 15,0 0-15,0 0 16,0 42 15,0 0-15,0 0-16,-21 1 0,21-1 15,-21 0-15,21 0 0,0 0 0,0 0 16,0 22-16,0-22 0,0 0 16,0 0-16,0 0 0,0 1 0,0-1 15,0 0 1,0 0-16,21-21 0,-21 21 0,21-21 16,0 0-16,0 0 0,0 0 15,1 0-15,-1 0 0,0 0 16,0 0-16,0-21 0,0 21 0,1-21 15,-1 0-15,0 0 0,0-1 16,0 1-16,-21-21 0,21 21 0,1 0 16,-22-22-16,21 22 0,-21 0 15,0-21-15,21 20 0,-21 1 0,0-21 16,0 21-16,0 0 0,0-1 16,0 44 15,0-1-31,0 0 0,0 0 15,0 0-15,-21 0 0,21 22 16,0-22-16,0 0 0,0 0 0,0 22 16,0-22-16,0 0 0,0 0 15,0 0-15,0 0 0,0 1 0,0-1 16,0 0-16,21-21 16,-21 21-16,21-21 0,0 0 15,0 0-15,1 0 0,-1-21 16,0 21-16,0-21 15,0 0-15,0-1 0</inkml:trace>
  <inkml:trace contextRef="#ctx0" brushRef="#br1" timeOffset="36476.24">17420 2201 0,'0'22'0,"0"-44"0,-21 44 0,21-1 16,21-21 15,0 0-31,0 0 0,1 0 16,-1 0-16,0 0 0,0-21 16,21 21-16,-20 0 0,-1-22 0,0 22 15,0-21-15,0 21 0,-21-21 16,0 0-16,21 21 0,-21-21 0,0 0 15,0-1 1,-21 22-16,0 0 16,0 0-16,0 0 0,0 0 0,-1 22 15,1-22-15,0 21 0,21 0 16,-21 0-16,0 0 0,0 0 0,-1 1 16,22-1-16,0 0 15,0 21-15,0-21 0,0 1 0,0-1 16,0 0-16,0 0 0,0 0 15,22-21-15,-1 0 0,-21 21 16,21-21-16,0 0 0,0 0 0,0 0 16,1 0-16</inkml:trace>
  <inkml:trace contextRef="#ctx0" brushRef="#br1" timeOffset="36951.46">18203 2053 0,'0'0'16,"-148"21"0,127-21-16,-21 22 15,20-1-15,1 0 0,-21-21 0,21 21 16,0 0-16,-1-21 0,22 21 15,0 1-15,0-1 16,22-21 0,-1 0-1,0 0-15,0 0 0,0 0 16,0 0-16,1 0 0,-1 0 0,0 21 16,0-21-16,21 0 0,-20 0 15,-1 0-15,0 21 0,0-21 0,0 0 16,22 21-16,-22 0 15,-21 1-15,0-1 16,-21-21-16,-1 0 16,1 21-16,0-21 0,0 0 0,-21 21 15,20-21-15,-20 21 0,21-21 0,0 0 16,-22 0-16,22 0 0,0 0 16,0 0-16,0 0 0,0 0 15,-1 0-15,22-21 47</inkml:trace>
  <inkml:trace contextRef="#ctx0" brushRef="#br1" timeOffset="37400.69">18859 1715 0,'0'0'0,"0"-22"0,0 1 16,-21 21 15,0 0-31,21 21 15,-21 1-15,0-1 16,21 0-16,-21 0 0,21 21 0,-22-20 16,1 20-16,0-21 0,21 21 15,-21-20-15,0 20 0,21 0 16,0-21-16,-21 22 0,-1-22 0,22 0 16,-21 21-16,21-20 0,0-1 15,0 0-15,0 0 0,0 0 0,0 0 16,0 1-16,0-1 0,0 0 15,21 0-15,1-21 0,-1 0 16,0 0-16,0 0 16,0 0-16,0 0 0,1 0 15,-1-21-15,-21 0 16,21 21-16,-21-21 0,0-1 0,21 22 16,-21-21-16,21 0 0,-21 0 0</inkml:trace>
  <inkml:trace contextRef="#ctx0" brushRef="#br1" timeOffset="37688.01">18478 2011 0,'0'0'0,"0"-21"31,22 21-31,-1 0 0,21-21 15,-21 21-15,22 0 0,-1-22 16,0 22-16,1 0 0,-1 0 16,-21-21-16,21 21 0,1-21 15,-22 21-15,0 0 0,0 0 0,0 0 16</inkml:trace>
  <inkml:trace contextRef="#ctx0" brushRef="#br1" timeOffset="39104.19">25040 1482 0,'0'0'0,"0"-21"16,0-1-16,0 44 47,0-1-47,0 0 15,0 21-15,0 1 0,0-1 0,0 0 16,0 1-16,0 20 0,-21-21 16,21 22-16,-21-22 0,21 1 0,-21 20 15,-1-21-15,22 1 16,0-22-16,-21 21 0,0 1 0,21-22 16,-21 0-16,21 0 0,0 0 0,0 0 15,-21 1-15,0-1 16,-1-21-1,22-21 1,0-1-16,0 1 16,0 0-16,0 0 0,22 0 15,-1-22-15,0 22 0,0 0 0,0-21 16,22-1-16,-22 22 0,21-21 16,-21 0-16,22 20 0,-22-20 0,21 21 15,-21-21-15,0 20 0,22 22 16,-22-21-16,0 21 0,0 0 15,0 0-15,1 21 0,-1 1 16,-21-1-16,21 21 0,-21-21 16,0 22-16,0-22 0,0 21 0,0 0 15,0-20-15,0-1 0,0 21 16,-21-21-16,21 0 0,-21 1 0,-1-1 16,22 0-16,-21 0 15,0-21-15,21 21 0,0-42 47,0 0-31,21 21-16,-21-21 0,21-22 15</inkml:trace>
  <inkml:trace contextRef="#ctx0" brushRef="#br1" timeOffset="39396.62">25844 1482 0,'0'0'0,"0"-21"0,0-1 16,0 1-16,0 42 31,0 1-15,0 20-16,0-21 16,0 21-16,0 1 0,-21-1 0,21 22 15,-21-22-15,21 0 0,0 1 16,-21-1-16,0 0 0,21 1 0,-21-22 15,21 21-15,0-21 0,0 0 16,-22 22-16,22-22 0,0 0 16,0 0-16,0 0 15,22-21 1,-1-21-16,0 0 0,0 21 16,21-21-16</inkml:trace>
  <inkml:trace contextRef="#ctx0" brushRef="#br1" timeOffset="39692.86">26247 1397 0,'0'0'0,"0"-21"0,0-21 16,-22 42 0,22 21-1,-21 0-15,0 0 0,21 0 0,-21 0 16,0 22-16,21-1 0,-21 0 15,-1 1-15,22 20 0,-21-20 0,21 20 16,-21-21-16,21 1 16,0-1-16,-21 0 0,21 1 0,0-1 15,0-21-15,0 0 0,0 22 16,0-22-16,0 0 0,0 0 16,0 0-16,21-21 0,0 0 15,0 0-15,1 0 0,-1 0 16,0 0-16,0 0 0,0-21 0,0 0 15,1 0-15</inkml:trace>
  <inkml:trace contextRef="#ctx0" brushRef="#br1" timeOffset="40024.87">26628 1842 0,'0'0'0,"0"-22"15,0 1-15,-22 21 16,1 0-1,21 21 1,-21 1-16,21-1 0,0 0 0,0 0 16,0 21-16,0 1 0,-21-22 15,21 21-15,-21 1 0,21-1 0,0-21 16,0 21-16,-21 22 0,21-22 16,0 1-16,-22-1 0,22 21 15,0-20-15,0-1 0,0 0 16,0 1-16,0-1 0,0 0 0,0 1 15,0-22-15,0 21 0,0-21 0,-21 1 16,21-1-16,0 0 0,0 0 16,-21 0-16,21-42 47,0 0-47,0 0 0,0 0 0</inkml:trace>
  <inkml:trace contextRef="#ctx0" brushRef="#br1" timeOffset="40340.66">26564 2011 0,'0'0'0,"0"-21"16,-21-64 0,21 64-16,0 0 0,0 0 15,0-1-15,0 1 16,21 21-16,0 0 0,0 0 15,1 0-15,20 0 0,-21 0 0,0 0 16,22 0-16,-22 0 0,21 0 16,-21 21-16,0 1 0,1-1 0,-1 0 15,0 0-15,-21 21 0,21-20 16,-21-1-16,0 0 0,0 0 16,-21 0-16,0 0 0,0 1 15,-22-1-15,22 0 0,-21-21 0,21 21 16,-1-21-16,-20 0 0,21 0 15,0 0-15,-22 0 0,22 0 0,0 0 16,0 0-16,0 0 0,0-21 16</inkml:trace>
  <inkml:trace contextRef="#ctx0" brushRef="#br1" timeOffset="40652.51">25739 1757 0,'0'0'0,"-22"0"0,22-21 15,0 0 1,43 21-16,-22-22 0,21 22 16,1-21-16,-1 21 0,21-21 0,1 21 15,-22-21-15,22 21 0,-1 0 16,-20 0-16,20 0 0,-21 0 0,1 0 15,-22 0-15,0 0 0,0 0 16,0 0-16,1 0 47,-1 0-31,0 0-16,21-21 0,1 21 0,-1 0 15</inkml:trace>
  <inkml:trace contextRef="#ctx0" brushRef="#br1" timeOffset="40980.74">27538 1524 0,'21'-21'0,"-21"0"15,0 0 1,21 21-1,-21 21 1,0 0-16,0 0 0,0 21 16,0 1-16,-21-1 0,21 0 15,0 22-15,-21-22 0,21 22 0,-21-22 16,-1 0-16,22 1 0,0 20 16,0-42-16,-21 22 0,21-1 0,-21-21 15,21 0-15,-21 22 0,21-22 16,0 0-16,0 0 15,0 0-15,0-42 32,0 0-32,21 0 15</inkml:trace>
  <inkml:trace contextRef="#ctx0" brushRef="#br1" timeOffset="41488.33">27601 1693 0,'0'0'0,"-21"-127"16,21 106-16,0 0 16,0 0-16,0 0 0,0 0 15,0-1-15,21 1 0,0 0 16,22 21-16,-22-21 0,21 21 16,1 0-16,-1 0 0,0-21 0,1 21 15,-1 0-15,0 0 0,22 0 16,-22 0-16,0 21 0,-20-21 0,20 21 15,0 0-15,-21 0 0,1 1 16,-1-1-16,-21 21 0,0-21 0,0 22 16,0-22-16,-43 21 15,1 0-15,0-20 0,-22 20 0,1-21 16,-1 0-16,1 0 0,-1 1 0,1-1 16,-1-21-16,22 0 0,0 21 15,20-21-15,-20 0 0,21 0 0,0 0 16,21-21-1,21 21 17,0 0-32,0 21 0,-21 0 0,21 0 15,1 0-15,-1 1 0,0-1 16,0 21-16,0-21 0,0 0 0,1 1 16,-1 20-16,0-21 0,0 0 15,0 0-15,0 1 0,1-1 16,-1 0-16,0 0 15,0-21-15,0 0 0,-21 21 0,21-21 16,1 0-16,-1 0 0,0 0 16,0 0-16,-21-21 15,21 21-15,0-21 0</inkml:trace>
  <inkml:trace contextRef="#ctx0" brushRef="#br1" timeOffset="41867.68">28342 2074 0,'21'0'47,"0"0"-31,1 0-16,-1 0 0,0-21 15,0 21-15,0 0 0,0-21 16,1 21-16,-1-21 0,-21 0 15,21 0-15,-21-1 16,0 1 0,-21 21-16,0 0 0,-1 0 15,1 0-15,0 0 0,0 21 16,0 1-16,0-22 0,-1 21 0,1 0 16,0 0-16,0 0 0,21 22 15,0-22-15,-21 0 0,21 0 0,0 0 16,0 0-16,0 1 15,0-1-15,0 0 0,0 0 16,21-21-16,0 0 0,0 0 16,0 0-16,1 0 0,-1 0 15,21 0-15,-21 0 0,0 0 0</inkml:trace>
  <inkml:trace contextRef="#ctx0" brushRef="#br1" timeOffset="42292.72">29104 1947 0,'0'0'0,"-63"-21"31,41 21-31,1 0 16,-21 0-16,21 0 0,0 0 0,-22 21 16,22-21-16,0 22 0,0-1 15,0-21-15,-1 21 0,1 0 0,21 0 16,0 0-16,0 1 15,0-1-15,21 0 16,1-21 0,-1 0-16,-21 21 0,21-21 15,0 0-15,0 0 0,0 21 0,1-21 16,-1 0-16,0 0 0,0 21 16,0-21-16,0 22 0,1-22 0,-22 21 15,-22-21 1,1 21-1,-21-21-15,21 0 0,-22 0 0,22 0 16,-21 0-16,21 0 0,-22 0 16,22 0-16,0 0 0,0 0 15,0 0-15,0 0 0,-1 0 16,44 0 15,-1 0-31,0 0 16</inkml:trace>
  <inkml:trace contextRef="#ctx0" brushRef="#br1" timeOffset="42720.91">29400 1947 0,'-21'0'16,"21"22"0,-21-22-16,21 21 15,0 0-15,-21 0 0,21 0 0,0 22 16,0-22-16,0 0 0,0 21 16,0 1-16,0-22 0,0 21 0,0 0 15,0 22-15,0-22 0,0 1 0,0 20 16,0-21-16,0 22 0,0-22 15,0 22-15,0-22 0,0 22 16,-21-22-16,0 21 0,21-20 16,-22-1-16,1 0 0,0 22 0,21-22 15,0 1-15,0-1 0,-21-21 0,21 21 16,0-20-16,0-1 0,0 0 16,0 0-16,0 0 0,0-42 46,0 0-46,0 0 16,0 0-16,0-22 0,0 22 0,21-21 16,-21-1-16</inkml:trace>
  <inkml:trace contextRef="#ctx0" brushRef="#br1" timeOffset="43132.77">29485 2117 0,'0'0'0,"0"-21"0,-21-43 16,21 43-16,0 0 15,0 0-15,0-1 0,0 1 0,0 0 16,0 0-16,0 0 16,0 0-16,21-1 0,0 22 15,0 0-15,-21-21 16,22 21-16,-1 0 0,0 0 0,0 0 15,0 0-15,0 0 0,22 0 16,-22 0-16,0 21 0,0-21 0,0 22 16,-21-1-16,0 0 0,22 0 15,-22 0-15,0 0 0,0 1 0,-22 20 16,1-21-16,0 0 0,0 0 0,0 1 16,-22-1-16,22-21 0,0 21 15,-21 0-15,21-21 0,-1 21 0,1-21 16,0 0-16,0 0 0,0 21 15,21 1 1,21-22 15,0 0-31,0 0 16,0 0-16,1 0 0</inkml:trace>
  <inkml:trace contextRef="#ctx0" brushRef="#br1" timeOffset="43459.77">30120 1969 0,'0'0'0,"0"-22"0,0 1 31,-21 21-15,0 0-1,0 0-15,-1 21 0,1 1 16,0-22-16,0 21 0,0 0 15,0 0-15,-1 0 0,1 0 0,0 1 16,21-1-16,-21 0 0,0 0 16,21 0-16,0 0 0,0 1 15,0-1 1,21-21-16,0 0 16,0 0-16,0 0 0,1 0 0,-1 0 15,0 0-15,0 0 0,0 0 16,0 0-16,1-21 0,-1 21 15,-21-22-15,0 1 0,21 21 0,-21-21 16,21 0-16</inkml:trace>
  <inkml:trace contextRef="#ctx0" brushRef="#br1" timeOffset="44035.65">30120 2053 0,'0'64'15,"0"-128"-15,0 43 0,0 0 0,0 0 16,0 0-16,0-1 0,-21 22 16,21-21-16,0 0 15,0 0-15,21 21 16,0 0-16,0 0 15,1 0-15,-1-21 0,21 21 0,-21 0 16,0 0-16,1 0 16,20 0-16,-21 0 0,0 0 0,0 0 15,1 21-15,-22 0 0,21-21 16,0 21-16,-21 0 0,0 1 0,0-1 16,0 0-16,0 0 0,0 0 15,0 0-15,0 1 0,0-1 0,0 0 16,0 0-16,0 0 15,-21 0-15,0 1 0,-1-22 16,22 21-16,0-42 63,0-1-48,0 1-15,0 0 0,0 0 16,22 0-16,-1-22 0,0 22 15,0 0-15,0 0 0,0-21 16,1 20-16,-1 1 0,0 0 0,0 0 16,0 0-16,22 0 0,-22-1 15,0 22-15,0 0 0,21 0 0,-20 0 16,-1 0-16,0 0 0,-21 22 16,0-1-16,21 0 0,-21 0 15,0 0-15,0 0 0,0 1 0,0 20 16,0-21-16,-21 0 0,0 0 15,0 1-15,21-1 0,-22 0 0,1 0 16,21 0-16,0 0 16,-21-21-16,0 0 0,21 22 15,0-44 32,21 22-47,0-21 0</inkml:trace>
  <inkml:trace contextRef="#ctx0" brushRef="#br1" timeOffset="44604.74">31411 1863 0,'0'0'16,"0"-43"-1,0 22-15,-21 21 16,0 0-16,0 0 16,0 0-16,-1 0 0,1 0 0,-21 21 15,21-21-15,0 22 16,-1-1-16,1 0 0,0-21 0,0 21 16,0 0-16,0-21 0,21 21 15,0 1-15,0-1 0,0 0 16,0 0-16,21 0 15,0-21-15,0 0 16,0 0-16,0 0 16,1 21-16,-1-21 0,0 0 0,0 0 15,0 0-15,0 0 0,-21 22 16,22-22-16,-1 0 0,0 0 0,-21 21 16,21 0-1,-21 0-15,0 0 16,-21 0-1,0-21-15,0 0 0,-1 0 16,1 0-16,0 22 0,0-22 16,0 0-16,0 0 0,-1 0 0,-20 0 15,21 0-15,0 0 0,0 0 16,-1 0-16,1 0 0,0 0 0,0 0 16,0 0-16,0 0 0,-1 0 15,1 0-15,0 0 16,42 0 15,0 0-31,1 0 16,-1 0-16,0-22 0,0 22 15</inkml:trace>
  <inkml:trace contextRef="#ctx0" brushRef="#br1" timeOffset="45115.84">31538 2053 0,'21'0'31,"1"0"-31,-1-21 16,0 21-16,0 0 15,0-21-15,0 21 0,1-21 16,-1 21-16,-21-21 0,21-1 15,-21 1-15,21 21 0,-21-21 16,0 0-16,0 0 0,0 0 16,0-1-16,0 1 15,-21 21 17,0 0-17,0 0-15,-1 0 0,1 21 0,0 1 16,0-1-16,0 0 0,0 0 15,-1 0-15,-20 0 0,21 1 0,0-1 16,21 21-16,-21-21 0,21 0 16,-22-21-16,22 22 0,0-1 0,0 0 15,0 0-15,0 0 16,22-21-16,-1 0 0,0 0 0,0 21 16,0-21-16,0 0 0,1 0 15,-1 0-15,0 0 0,0 0 0,0 0 16,0 0-16,1 0 15,-1 0-15,0-21 0,0 0 16,-21 0 0,0 0-16,0 0 15,0-1-15</inkml:trace>
  <inkml:trace contextRef="#ctx0" brushRef="#br0" timeOffset="52579.67">10880 3662 0,'21'0'0,"0"0"0,0 0 16,0-21-16,0 21 0,1 0 15,-22-21-15,21 21 16,0-22-16,-21 1 31,0 42 32,0 1-48,0-1-15,-21 0 16,21 0-16,-21 0 16,21 0-16,0 1 0,0-1 15,0 0-15,0 0 16,0 0-16,0 0 0,0 1 15,0-1-15,0 0 0,0 0 0,0 21 16,0-20-16,0-1 0,21 21 16,-21-21-16,0 0 0,21 22 0,-21-22 15,0 21-15,0-21 0,0 22 0,0-22 16,0 21-16,0-21 0,0 22 16,0-22-16,0 21 0,0-21 0,0 22 15,0-22-15,0 0 0,0 21 0,0 1 16,0-22-16,0 21 0,0 1 15,0-22-15,0 21 0,0 0 16,0 1-16,0-1 0,0-21 0,0 22 16,0-1-16,0 0 0,0 1 15,0-1-15,0-21 0,0 21 0,0 1 16,0-1-16,0-21 0,0 22 0,0-1 16,0-21-16,0 21 0,0 1 15,-21-1-15,21 0 0,0 1 0,-21-1 16,21 0-16,0 1 0,0-1 15,0 0-15,0 1 0,-22-1 0,22-21 16,-21 22-16,21-1 0,0 0 0,0 1 16,-21-1-16,21-21 0,-21 21 0,21 1 15,0-1-15,-21 0 16,21 1-16,0-1 0,0 0 0,0 1 16,0-1-16,0 0 0,-21 1 0,21-1 15,0 0-15,0 1 0,0-22 16,-22 21-16,22 1 0,0-22 0,0 21 15,0 0-15,0 1 0,0-22 0,0 21 16,0 1-16,-21-1 0,21 0 16,0 1-16,0-1 0,0 0 0,0 1 15,-21-22-15,21 21 0,0 0 0,0 1 16,0-22-16,0 21 0,0 1 0,0-22 16,0 21-16,0 0 0,0-20 15,0 20-15,0 0 0,0-21 16,0 22-16,0-1 0,0 0 0,0 1 15,0-22-15,0 21 0,0 1 0,0-1 16,0 0-16,0 1 0,-21-1 16,21 0-16,0-21 0,0 22 0,0-1 15,0 0-15,0 1 0,-21-1 0,21-21 16,0 22-16,0-1 0,0 0 16,0 1-16,0-1 0,0 0 0,0 1 15,0-1-15,0 0 0,0 1 0,0-1 16,0 0-16,0 1 0,0-1 15,0-21-15,0 21 0,0 1 0,0-1 16,0 0-16,0 1 0,0-22 16,0 21-16,0 1 0,0 20 0,0-21 15,0 1-15,0-1 0,0 0 16,0 1-16,0-1 0,0 0 0,0-20 16,0 20-16,0 0 0,0 1 0,0-22 15,0 21-15,0 0 0,0-20 16,21 20-16,-21 0 0,0 1 0,0-22 15,0 21-15,0 0 0,21-20 0,-21 20 16,0 0-16,0 1 0,0-22 0,0 21 16,0-21-16,0 22 0,0-22 15,0 21-15,0-21 0,0 22 16,0-22-16,0 0 0,0 21 0,0-21 0,0 1 16,0-1-16,0 0 15,0 0-15,0 21 0,0-20 0,0-1 16,0 0-16,0 21 0,0-21 0,0 1 15,0 20-15,0-21 0,0 0 0,21 22 16,-21-22-16,0 21 0,0-21 16,0 22-16,0-22 0,0 21 0,0-21 15,0 0-15,0 22 0,0-22 0,0 0 16,0 0-16,0 22 0,0-22 0,0 0 16,0 0-16,0 0 15,21 22-15,-21-22 0,0 0 0,22 0 0,-22 0 16,0 0-16,0 1 0,0 20 15,21-21-15,-21 0 0,0 0 16,21 1-16,-21-1 0,0 0 0,0 0 16,0 0-16,0 0 0,0 1 0,0-1 15,21 0-15,-21 0 0,0 0 32,-21-42-1,21 0-31,0 0 0,0 0 15,0-22-15,0 22 0,0-42 16,0 20-16</inkml:trace>
  <inkml:trace contextRef="#ctx0" brushRef="#br0" timeOffset="56856.73">11070 3641 0,'-21'0'15,"21"-21"17,0-1-32,0 1 15,0 0-15,0 0 0,0 0 16,0 0-16,0-1 0,0 1 15,0 0-15,0 0 0,0 0 16,-21 21 0,21-21-16,0-1 31,21 22 78,0 0-109,0 0 16,0 0-16,1 0 0,-1 0 16,0 0-16,0-21 0,0 21 15,0 0-15,22 0 0,-22 0 16,21-21-16,-21 21 0,22-21 0,-1 21 15,-21 0-15,22 0 0,-1 0 16,0 0-16,1 0 0,-1 0 0,0-21 16,1 21-16,20 0 0,-21 0 15,22-21-15,-1 21 0,1-22 0,-1 22 16,-20 0-16,20-21 0,1 21 16,-1 0-16,-20-21 0,20 21 0,-21 0 15,22 0-15,-1 0 0,1-21 16,-1 21-16,1 0 0,-1 0 0,22 0 15,-21 0-15,20-21 0,1 21 16,-22 0-16,22 0 0,-21 0 16,-1 0-16,22-21 0,-22 21 0,22 0 15,-22 0-15,22 0 0,0 0 16,-1-22-16,-20 22 0,21 0 0,-22-21 16,22 21-16,-22 0 0,1 0 0,-1 0 15,1 0-15,-22-21 0,22 21 16,-1 0-16,22 0 0,-22 0 0,1 0 15,-1 0-15,22-21 0,-22 21 16,22 0-16,-21 0 0,-1 0 0,1 0 16,-1 0-16,1 0 0,-1 0 15,1-21-15,-1 21 0,-21 0 16,22 0-16,-1 0 0,22 0 0,-21 0 16,-1 0-16,22 0 0,-1-21 15,-20 21-15,21 0 0,-22 0 0,22 0 16,-22 0-16,1 0 0,-1 0 15,1 0-15,20 0 0,-20 0 0,-1-22 16,1 22-16,-1 0 0,1 0 16,21 0-16,-22 0 0,1 0 0,-22-21 15,21 21-15,-20 0 0,20 0 16,-20 0-16,-1 0 0,0-21 0,1 21 16,-1 0-16,0 0 0,1 0 15,-22 0-15,21-21 0,-21 21 16,22 0-16,-22 0 0,0 0 0,21 0 15,-21 0-15,1-21 0,-1 21 16,0 0-16,0 0 0,0 0 0,0 0 16,1 0-16,-1 0 0,0 0 15,0-21-15,0 21 0,0 0 0,1 0 16,-1 0-16,21 0 0,-21 0 16,0 0-16,22 0 0,-22 0 0,0 0 15,0 0-15,0 0 0,-21-22 16,22 22-16,-1 0 15,-21 22 95,0-1-95,0 0 1,0 0 0,0 0-16,-21-21 15,21 21-15,-22-21 16,22 22-16,0-1 0,-21 0 16,21 0-16,0 0 15,-21-21-15,21 21 0,0 1 16,0-1-16,0 0 0,0 21 15,0-21-15,0 1 0,0-1 16,0 0-16,0 0 0,0 21 16,0-20-16,0-1 0,0 0 0,0 21 15,0-21-15,0 22 0,0-22 16,0 0-16,0 21 0,21-20 0,-21-1 16,21 21-16,-21-21 15,22 0-15,-22 22 0,0-22 0,21 0 16,-21 21-16,21-20 0,-21 20 15,21-21-15,-21 21 0,0 1 0,21-1 16,-21 0-16,0 1 0,0-1 16,0 0-16,21 1 0,-21-1 0,0 0 15,0 1-15,22-1 0,-22 0 0,0-20 16,0 20-16,0 0 0,0 1 16,21-1-16,-21 0 0,0 1 0,21-1 15,-21 0-15,0 1 0,0-1 16,21 0-16,-21 22 0,0-22 0,21 0 15,-21 1-15,0-1 0,0 0 16,0 1-16,0-1 0,21 0 16,-21 1-16,0-1 0,0 0 0,0 1 15,0 20-15,0-20 0,0-1 16,0 21-16,0-20 0,0-1 0,0 0 16,0 22-16,0-22 0,0 1 15,0-1-15,0 0 0,0 1 0,0-1 16,0 0-16,0 22 0,0-22 0,0 22 15,0-22-15,0 21 0,-21-20 16,21 20-16,0 1 0,0-22 0,0 0 16,-21 22-16,21-22 0,-21 1 15,21 20-15,0-21 0,0 22 16,0-22-16,0 22 0,-21-22 0,21 22 16,0-22-16,0 21 0,0-20 15,-21-1-15,21 22 0,0-22 0,0 0 16,0 1-16,0-1 0,0 0 15,-22 1-15,22 20 0,0-21 0,-21 1 16,21 20-16,-21-20 0,21 20 0,0-21 16,0 22-16,-21-22 0,21 1 15,-21 20-15,21-21 0,0 1 0,0-1 16,0 0-16,-21 22 0,21-22 0,0 1 16,-22 20-16,22-21 0,0 22 15,0-22-15,0 1 0,0 20 16,0-21-16,0 1 0,0 20 0,-21-20 15,21-1-15,0 0 0,0 1 16,0-1-16,-21 0 0,21 22 0,0-22 16,0 0-16,0 22 0,0-22 15,0 1-15,0 20 0,0-21 0,0 1 16,0-1-16,0 0 0,0 1 0,0-1 16,0 0-16,0 1 0,0-1 15,0 0-15,0-20 0,0 20 0,0 0 16,0 1-16,0-1 0,0 0 0,-21 1 15,21-1-15,-21 0 16,21-21-16,0 22 0,-21-1 0,21 0 16,-22-20-16,22 20 0,0 0 0,-21-21 15,0 22-15,21-22 0,-21 21 16,0-21-16,21 22 0,0-22 0,0 21 16,-21 1-16,21-22 0,0 21 15,0 0-15,0 1 0,0-22 0,0 21 16,0 1-16,0-22 0,0 21 0,-22-21 15,22 22-15,0-22 0,0 21 16,0-21-16,0 0 0,0 1 0,0 20 16,0-21-16,-21 0 0,21 0 0,0 1 15,0-1-15,0 0 16,0 0-16,0 0 0,0 0 16,0 1-16,0-1 0,0 0 15,0 0 1,0 0-1,-21-21 1,21 21 0,-21-21-1,21 22-15,0-1 47,0 0-31,0 0-1,0 0-15,0 0 16,0 1-16,0-1 16,0 0-16,0 0 15,0 0 1,0 0 0,0 1-16,-21-22 0,0 0 15,-1 21 1,1-21-1,0 0-15,0 0 0,0 0 16,0 0-16,-1 0 16,-20 0-16,21 0 0,-21 0 0,20 0 15,-20 0-15,0 0 0,-22 0 0,22 0 16,0 0-16,-22 0 0,1 0 16,20 0-16,-20 0 0,-1 0 0,1 0 15,-1 0-15,1 0 0,-1 0 16,1 0-16,-1 21 0,-20-21 0,20 0 15,-21 0-15,22 0 0,-22 0 0,1 0 16,-1 0-16,0 0 0,-21 0 16,22 0-16,-22 0 0,21 0 0,1 0 15,-1 0-15,0 0 0,22 21 16,-22-21-16,22 0 0,-1 0 16,1 0-16,-22 0 0,21 0 0,-20 0 15,-1 21-15,0-21 0,-20 0 0,20 0 16,0 0-16,-21 21 0,22-21 15,-1 0-15,0 0 0,1 0 0,-1 0 16,0 0-16,1 0 0,20 0 16,1 0-16,-1 0 0,1 22 0,-1-22 15,1 0-15,-1 0 0,-20 0 0,20 0 16,1 0-16,-1 21 0,1-21 16,-1 0-16,1 0 0,-1 0 0,1 0 15,20 0-15,1 0 0,-22 0 16,22 0-16,0 0 0,-1 0 15,1 0-15,0 0 0,-1 0 0,1 0 16,0 0-16,-1 0 0,1 21 16,21-21-16,-21 0 0,-1 0 0,22 0 15,-21 0-15,21 0 0,-1 0 0,-20 0 16,21 0-16,0 0 0,0 0 16,-1 0-16,1 0 0,0 0 0,0 0 15,-21 0-15,20 0 0,1 0 16,0 0-16,0 0 0,-21 0 0,20 0 15,1 0-15,0 0 0,0 0 0,0 0 16,-22 0-16,22 0 16,-21 0-16,21 0 0,-22 21 0,22-21 15,-21 0-15,21 0 0,0 0 0,-1 0 16,1 0-16,0 0 0,0 0 16,0 0-16,0 0 0,-1 0 0,1 0 15,0 0-15,0 0 16,0 0-16,0 0 0,-1 0 0,1 0 15,0 0-15,0 0 0,0 0 16,0 0 0,-1 0-16,1 0 0,0 0 31,0 0-31,0 0 16,0 0-1,-1 0 1,22 21-1,-21-21 1,21 21-16</inkml:trace>
  <inkml:trace contextRef="#ctx0" brushRef="#br0" timeOffset="59196.58">23516 2963 0,'-21'0'16,"21"-21"-16,-21 21 0,21-21 16,-21 21-1,21-21-15,-22 0 16,22 0 0,-21 21-16,0 0 15,21 21 48,-21-21-63,21 21 0,0 0 15,-21 0-15,21 0 16,0 1-16,0-1 0,0 0 16,0 0-16,0 0 0,0 22 0,0-22 15,0 21-15,0-21 0,0 22 16,0-1-16,0 0 0,21 1 15,-21-1-15,21 0 0,-21 22 0,0-22 16,0 0-16,0-20 0,0 20 16,0 0-16,0 1 0,0 20 15,0-21-15,0 1 0,0-1 0,0 22 16,0-22-16,0 21 0,0 1 16,0-22-16,0 22 0,0-22 0,0 22 15,0-22-15,0 21 0,0-20 16,0-1-16,0 22 0,0-1 0,0-21 15,0 22-15,0-1 0,0-20 16,0 20-16,0 1 0,0-22 0,0 22 16,0-22-16,0 21 0,0-20 15,0-1-15,0 22 0,0-1 0,0-21 16,0 22-16,0-1 0,0 1 16,0-1-16,0 1 0,0-22 0,0 22 15,0-1-15,0 1 0,0-1 16,-21-20-16,21 20 0,0 1 15,0-1-15,-21 1 0,21-1 0,0 1 16,0-1-16,0 1 0,0-1 16,0 1-16,-21-22 0,21 21 0,0 1 15,-22-1-15,22 1 0,0-1 16,0 1-16,0-1 0,0 1 0,-21-1 16,21 1-16,0-1 0,-21 1 0,21-1 15,0 1-15,-21-1 0,21 1 16,0-1-16,0 1 0,0-1 0,0 1 15,-21-1-15,21 1 0,0-1 16,0 1-16,0-1 0,0-20 16,0 20-16,-21 1 0,21-22 0,0 22 15,0-1-15,0 1 0,0-1 16,0 1-16,0-22 0,0 21 0,0-20 16,0 20-16,0-20 0,0-1 0,0 21 15,0-20-15,21-1 0,-21 22 16,0-22-16,0 21 0,0-20 0,21 20 15,-21-20-15,0 20 0,0 1 0,0-22 16,0 21-16,0-20 0,0-1 16,0 0-16,0 22 0,0-22 0,0 1 15,0-1-15,0 0 0,0 22 16,0-22-16,0 0 0,0 1 0,0-1 16,0 0-16,0 1 0,0-1 15,0 0-15,0 1 0,0-1 0,21 0 16,-21 1-16,0-1 0,0-21 0,0 22 15,0-1-15,0-21 0,0 21 16,0 1-16,0-22 0,0 21 0,0-21 16,0 22-16,0-22 0,0 0 15,0 0-15,0 0 0,0 1 0,0-1 16,0 0-16,0 0 0,0 0 0,0 0 16,0 1-16,0-1 15,0 0-15,0 0 16,0 0-16,0 0 15,0 1 1,0-1 0,0 0-1,0 0 1,0 0-16,21-21 0,-21 21 16,0 1-16,0-1 0,0 0 15,0 0-15,0 0 16,0 0-1,0 1 64,-21-44-33,21 1-46</inkml:trace>
  <inkml:trace contextRef="#ctx0" brushRef="#br0" timeOffset="63120.68">23326 3069 0,'21'0'46,"0"-21"-30,0 21-16,0 0 0,0 0 16,1-21-16,20 21 0,0 0 15,1 0-15,-1 0 0,0-21 0,22 21 16,-22 0-16,22 0 0,-22 0 16,21 0-16,1 0 0,-22 0 0,22 0 15,-22-21-15,22 21 0,-22 0 16,21 0-16,22 0 0,-21 0 0,20 0 15,1 0-15,-22 0 0,22 0 16,0 0-16,-1 0 0,-20 0 0,21-22 16,-22 22-16,22 0 0,-1 0 15,1 0-15,0 0 0,21 0 0,-22-21 16,1 21-16,21 0 0,-22 0 16,1 0-16,0 0 0,-22-21 15,22 21-15,0 0 0,-1 0 0,1 0 16,0-21-16,-1 21 0,1 0 15,0-21-15,-1 21 0,-20 0 0,20 0 16,-20 0-16,-1-21 0,1 21 16,-1 0-16,1 0 0,-1 0 0,1 0 15,21 0-15,-22-22 0,1 22 16,20 0-16,-20 0 0,-1 0 0,1 0 16,20 0-16,-41-21 0,20 21 15,1 0-15,-1 0 0,-20 0 16,-1 0-16,21 0 0,1 0 15,-22 0-15,22 0 0,-1 0 0,1 0 16,-1 0-16,1 0 0,-1 0 16,1 0-16,-1 0 0,1 0 0,-1 0 15,1 0-15,-22 0 0,22 0 16,-1 0-16,-21 0 0,1 0 16,20 0-16,-20 0 0,-1 0 0,0 0 15,1 0-15,20 0 0,-21-21 16,1 21-16,-1 0 0,0 0 0,22 0 15,-22 0-15,22 0 0,-22 0 16,0 0-16,22 0 0,-22 0 16,1 0-16,20 0 0,-21 0 15,1 0-15,-1 0 0,0 0 0,1-21 16,-1 21-16,-21 0 0,22 0 16,-1 0-16,0 0 0,-21 0 0,22 0 15,-1 0-15,0 0 0,1 0 16,-1 0-16,0 0 0,1 0 0,-1 0 15,-21 0-15,22 0 0,-22 0 16,21 0-16,-21 0 0,0 0 16,1 0-16,-1 0 0,0 0 0,0 0 15,0 0-15,0-21 16,1 21-16,-1 0 0,0 0 16,0 0-16,0 0 15,0 0 1,1 0-16,-1 0 47,0 0-32,-21 21 1,21 0 0,-21 0-16,0 0 15,0 1-15,0-1 0,0 0 16,0 0-16,0 0 0,0 0 15,0 1-15,0-1 0,0 0 0,0 21 16,-21-21-16,21 1 0,0 20 16,0 0-16,0-21 0,0 22 0,0-1 15,0 0-15,0 1 0,0-1 16,0 0-16,0 1 0,0-1 0,0-21 16,0 22-16,0-1 0,-21 0 15,21-21-15,0 22 0,-21-1 16,21-21-16,0 22 0,0-1 0,0 0 15,0 1-15,-22-1 0,22 0 16,0 1-16,-21-1 0,21 0 16,0 1-16,0-1 0,0 0 15,-21-21-15,21 22 0,-21-1 0,21 0 16,-21 1-16,21-1 0,0 0 16,0 1-16,0-1 0,0 0 0,0 22 15,0-22-15,-21 22 0,21-22 16,0 22-16,0-22 0,0 0 0,0 22 15,0-22-15,0 0 0,0 1 16,0-1-16,0 22 0,-22-22 0,22 0 16,0 22-16,0-1 0,0 1 15,0-22-15,0 22 0,0-1 16,0 1-16,0-1 0,0-21 16,0 22-16,-21-1 0,21-20 0,0 20 15,-21 1-15,21-1 0,0 1 16,0-1-16,0 1 0,-21-22 0,21 22 15,-21-1-15,21 1 0,0-22 16,0 21-16,0 1 0,0-22 0,-21 22 16,21-1-16,-22 1 0,22-1 15,0 22-15,0-22 0,-21 1 0,0-1 16,0 1-16,21-22 0,-21 22 16,21-1-16,0 22 0,-21-22 0,-1 1 15,22-1-15,-21 1 16,21 21-16,0-22 0,0 1 0,-21-22 15,21 21-15,-21 1 0,21-1 0,0 1 16,0-1-16,-21 1 0,21-1 16,0 1-16,-21-1 0,21 1 0,0-22 15,0 22-15,0-1 0,0 1 16,0-22-16,0 22 0,-22-1 0,22 1 16,0-1-16,0-21 0,-21 22 15,21-1-15,0 1 0,0-1 0,0 1 16,0-22-16,0 22 0,0-22 15,0 22-15,-21-22 0,21 0 0,0 22 16,0-1-16,0-20 0,-21 20 16,21-21-16,0 22 0,0-22 15,0 22-15,0-22 0,0 0 0,0 1 16,0-1-16,0 0 0,0 1 16,0-1-16,0 0 0,-21 1 0,21-1 15,0 0-15,0-20 0,0 20 16,-21 0-16,21 1 0,0-1 0,0 0 15,0 1-15,0-22 0,0 21 16,0-21-16,0 22 0,0-22 0,0 21 16,-22-21-16,22 0 0,0 1 0,0-1 15,0 0-15,-21 0 16,21 0-16,0 0 0,0 1 0,0-1 16,0 0-16,0 0 0,0 0 15,-21 0-15,21 1 0,0-1 16,0 0-16,0 0 0,0 0 15,-21-21-15,21 21 0,0 1 16,0-1-16,0 0 16,0 0-1,0 0-15,-21-21 16,21 21 0,0 1-16,0-1 0,-21-21 15,21 21-15,0 0 0,0 0 16,0 0-1,0 1-15,-22-22 0,22 21 0,-21 0 16,21 0 0,-21-21-16,21 21 0,-21 0 15,0-21-15,0 22 0,-1-22 16,22 21-16,-21-21 16,0 21-16,0-21 0,0 0 15,0 21-15,-1-21 16,1 0-16,0 0 0,0 0 0,-21 0 15,-1 0-15,1 0 0,0 0 16,-1 21-16,1-21 0,-22 0 16,22 0-16,-21 0 0,-1 0 0,1 0 15,20 21-15,-20-21 0,-1 0 16,1 0-16,-1 0 0,1 0 0,-1 0 16,-20 0-16,20 0 0,-21 0 0,1 0 15,-1 0-15,0 0 0,1 0 16,-1 0-16,22 0 0,-22 0 0,21 0 15,1 0-15,-1 0 0,1 0 0,21 0 16,-22 0-16,1 0 0,-1 0 16,1 0-16,-22 0 0,21 0 0,-20 0 15,20 0-15,-20 0 0,20 0 16,-21 0-16,22 0 0,-1 0 16,22 0-16,-21 0 0,-1 0 0,1 0 15,-1 0-15,22 0 0,-22 0 0,1 0 16,-1 0-16,1 0 0,-1 0 15,1 0-15,20 0 0,-20 0 0,-1 0 16,1-21-16,-1 21 0,1 0 0,21 0 16,-22 0-16,22 0 0,-1 0 15,1 0-15,-21-21 0,20 21 0,-20 0 16,20 0-16,-20 0 0,-1 0 0,22 0 16,-43 0-16,22 0 0,-1 0 15,1 0-15,-1 0 0,22 0 16,-21 0-16,20 0 0,1 0 0,0 0 15,-1 0-15,1 0 0,21 0 16,-22 0-16,1 0 0,21 0 0,-21 0 16,20 0-16,-20 0 0,21 0 15,-21 0-15,-1 0 0,1 0 0,0 0 16,20 0-16,-20 0 0,0 0 0,21 0 16,-22 0-16,22 0 0,0 0 15,-21 0-15,20 0 0,1 0 0,0 0 16,0 0-16,-21 0 0,20 0 0,1 0 15,0 0-15,0 0 0,0 0 16,0 0-16,-1 0 0,1 0 16,0-21-16,0 21 15,0 0-15,0 0 16,-1 0-16,1 0 16,0 0-16,0 0 0,0 0 15,0 0-15,-1 0 16,1 0-16,0 0 0,0 0 15,0 0-15,0 0 16,-1 0-16,1 0 0,0 0 16,0 0-16,0 0 15,0 0-15,-1 0 0,1 0 16,0 0-16,0 0 0,0 0 16,0 0-16,-1 0 15,1 0 1,0 0-16,0 0 0,0 0 15,0 0-15,-1 0 0,1 0 16,0 0-16,0 0 0,0 21 16,0-21-16,-1 0 15,1 0-15,0 0 16,0 0 0,21-21 62,0 0-63,0 0 1,0-1-16,0 1 16,0 0-16,0 0 0,0 0 15,0 0-15,0-1 0,-21 1 16,21 0-16,0-21 0,-21 21 0,21-22 15,0 22-15,0 0 0,0 0 16,0-22-16,0 22 0,-22 0 16,22 0-16,0 0 0,-21 0 0,21-1 15,0-20-15,-21 21 0,-21-43 16</inkml:trace>
  <inkml:trace contextRef="#ctx0" brushRef="#br0" timeOffset="65355.91">10731 7430 0,'0'21'0,"-21"-21"16,21 21 0,21-21 15,1 0-16,-1 0-15,0 0 0,21 0 0,-21 0 16,22 0-16,-22 0 0,21 0 16,1 0-16,-1 0 0,0 0 0,1 0 15,-1 0-15,-21 0 0,21 0 16,1 0-16,-1 0 0,-21 0 0,22 0 16,-22 0-16,21 0 0,0 0 0,1 0 15,-1 0-15,0 0 16,1 0-16,20 0 0,1 0 0,-22 0 15,22 0-15,20 0 0,-20 0 0,-1 0 16,1-21-16,-1 21 0,22-21 16,-22 21-16,1-22 0,-1 22 0,22 0 15,-21-21-15,20 21 0,1-21 16,0 21-16,-22 0 0,22-21 0,-1 0 16,1 21-16,-21 0 0,20-21 15,-20 21-15,-1 0 0,22-22 0,-22 22 16,22 0-16,0-21 0,-1 0 0,1 21 15,21 0-15,-21-21 0,-1 21 16,1 0-16,-22-21 0,22 21 16,-21 0-16,20-21 0,-20 21 15,20 0-15,-20-22 0,21 22 0,-1-21 16,1 21-16,-22 0 0,22 0 0,0-21 16,-22 21-16,22 0 0,-22 0 15,22-21-15,-21 21 0,20 0 0,-20 0 16,-1 0-16,22 0 0,-22 0 0,1-21 15,-1 21-15,1 0 0,-1 0 16,-20 0-16,20 0 0,-20 0 0,-1 0 16,0 0-16,1 0 0,-1-21 0,-21 21 15,21 0-15,1 0 16,-1 0-16,-21 0 0,22 0 0,-1 0 16,0-22-16,1 22 0,20 0 15,-21 0-15,22 0 0,-22 0 0,1 0 16,20 0-16,-21-21 0,22 21 0,-22 0 15,1 0-15,-1 0 0,0 0 16,1 0-16,-1 0 0,-21 0 0,21 0 16,1 0-16,-1 0 0,-21 0 0,22-21 15,-22 21-15,21 0 0,-21 0 16,22 0-16,-22 0 0,21 0 0,-21 0 16,22 0-16,-22 0 0,0 0 15,0-21-15,0 21 0,0 0 16,1 0-16,-1 0 0,0 0 0,21 0 15,-21 0-15,22 0 0,-22 0 16,21 0-16,1 0 0,-22 0 0,21 0 16,-21 0-16,0 0 0,1 0 15,-1 0-15,0 0 0,0 0 16,0 0 0,-21-21 15,21 21-16,1 0 1,-1 0 0,0 0-1,0 0-15,0 0 16,0-21-16,1 21 0,-1 0 16,0 0-16,0 0 15,0 0-15,0 0 31,-42 0 94,0 0-125,0 0 16,0 0 0,21-22-16</inkml:trace>
  <inkml:trace contextRef="#ctx0" brushRef="#br0" timeOffset="66956.67">23326 7451 0,'0'0'16,"-22"0"15,1 0-15,42 0 62,1 0-78,20 0 0,-21 0 0,0 0 15,22 0-15,-1 0 0,-21 0 16,21 0-16,1 0 0,20 0 0,-20 0 16,-1 0-16,21 0 0,-20 0 15,20 0-15,1 0 0,-22 0 0,22 0 16,-1 0-16,-21 0 0,22 0 0,-1 0 15,22 0-15,-21 21 0,20-21 16,-20 0-16,20 0 0,1 0 0,0 0 16,-1 0-16,-20 0 15,21 0-15,-22 0 0,1 0 0,20 0 16,-20 0-16,-1 0 0,22 0 0,-22 0 16,1 0-16,21 0 0,-22 0 15,22 0-15,-1 0 0,-20 0 0,-1 0 16,22 0-16,-21 0 0,-1 0 15,22 0-15,-22 0 0,1 0 0,20 0 16,-20 0-16,-1 0 0,22 0 16,-21 0-16,20 0 0,1 0 0,-22 0 15,22 0-15,-21 0 0,-1 0 0,22 0 16,-22 0-16,1 0 0,-1 0 16,22 0-16,-22 0 0,1 0 0,21 0 15,-22 0-15,1 0 16,-1 0-16,1 0 0,-1 0 0,1 0 15,-22 0-15,21 0 0,-20 0 16,-1 0-16,0 0 0,22 0 0,-22 0 16,1 0-16,20 0 0,-21 0 0,22 0 15,-1 0-15,-20 0 0,20 0 16,-20 0-16,20 0 0,1 0 0,-22 0 16,0 0-16,22 0 0,-22 0 15,0 0-15,1 0 0,-1 0 0,0 0 16,1 0-16,-1 0 0,0 0 15,1 0-15,-1 0 0,0 0 0,1 0 16,-1 0-16,0 0 16,22 0-16,-22 0 0,1-21 0,-1 21 15,0 0-15,1 0 0,-1 0 16,0 0-16,1 0 0,-22 0 0,21 0 16,0 0-16,-20 0 0,20 0 15,0 0-15,-21-21 0,22 21 0,-22 0 16,21 0-16,-21 0 0,1 0 15,-1 0-15,21 0 0,-21-22 0,0 22 16,1 0-16,-1 0 0,0 0 16,0 0-16,0 0 0,0 0 0,1 0 15,-1 0-15,21 0 0,-21 0 16,0 0-16,1 0 0,20 0 16,-21 0-16,0 0 0,0 0 0,22 0 15,-22 0-15,0 0 0,21 0 16,-20 0-16,-1 0 0,0 0 0,21 0 15,-21 0-15,1 0 0,-1 0 16,0 0-16,0 0 0,0 0 16,0 0-16,1-21 15,-1 21-15,-42-21 94,-1 21-94,1-21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8:33.5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11684 3641 0,'0'-21'47,"21"21"-31,-21-22-16,0 1 15,0 0-15,0 0 16,0 0-1,0 0-15,0-1 16,0 1-16,0 0 16,0 0-1,21 42 17,-21 0-32,0 0 0,0 1 15,0-1-15,0 0 0,0 21 16,0-21-16,0 22 0,0-22 0,0 21 15,0-21-15,0 22 0,0-1 16,0-21-16,0 22 0,0-22 16,0 21-16,0-21 0,0 0 0,0 22 15,0-22-15,0 0 0,0 0 16,0 0-16,0 1 0,0-1 16,0 0-16,0-42 46,0 0-46,0-1 16,0 1-16,0 0 0,0-21 0,0 21 16,0-1-16,21-20 0,-21 21 0,22-21 15,-1 20-15,-21 1 16,21-21-16,0 21 0,0 0 0,0-1 16,1 1-16,-1 0 0,0 0 0,0 21 15,21-21-15,-20 21 0,20 0 16,-21 0-16,21-21 0,-20 21 0,-1 0 15,21 0-15,-21 21 0,0-21 16,-21 21-16,0 0 0,22-21 0,-22 21 16,0 0-16,0 1 0,0-1 0,0 0 15,0 0-15,0 0 0,0 0 16,0 1-16,-22-1 0,22 0 0,0 0 16,0 0-1,0 0 1,0-42 31,0 0-47,0 0 15,0 0-15,0 0 0,22-1 16</inkml:trace>
  <inkml:trace contextRef="#ctx0" brushRef="#br0" timeOffset="299.67">12531 3429 0,'0'0'0,"0"-42"15,0 63 32,0 0-47,0 0 0,0 0 0,0 22 16,0-22-16,-22 0 0,22 21 15,0 1-15,0-22 0,0 0 0,0 21 16,0-20-16,0-1 0,0 21 0,0-21 16,0 0-16,0 1 15,0-1-15,0 0 0,22 0 16,-1-21 0,0 0-1,0-21-15,-21 0 16,21 0-16</inkml:trace>
  <inkml:trace contextRef="#ctx0" brushRef="#br0" timeOffset="619.55">12848 3323 0,'-21'-21'15,"21"42"1,0 0-16,-21 1 0,21-1 16,-21 21-16,21-21 0,0 0 15,-22 1-15,22 20 0,0-21 0,0 21 16,0-20-16,0-1 0,0 21 16,0-21-16,0 0 0,0 1 0,0 20 15,0-21-15,0 0 0,0 0 16,0 1-16,0-1 0,22 0 15,-1-21 1,0 0-16,0 0 16,0 0-16,0 0 0,1-21 15,-1 21-15,0-21 0,21-1 0</inkml:trace>
  <inkml:trace contextRef="#ctx0" brushRef="#br0" timeOffset="955.43">13250 3598 0,'0'22'16,"-21"-22"-16,21 21 16,0 0-16,0 0 0,0 0 0,-21 0 15,21 1-15,0-1 0,-21 0 0,21 0 16,0 21-16,0-20 0,0 20 15,0-21-15,0 21 0,0 1 0,0-1 16,0 0-16,0 1 0,-21-1 16,21 22-16,0-22 0,-22 0 0,22-21 15,0 22-15,0-1 0,-21 0 0,21-20 16,0-1-16,0 21 0,0-21 16,0 0-16,0 1 0,0-1 15,21-21 16,-21-21-31,22-1 16</inkml:trace>
  <inkml:trace contextRef="#ctx0" brushRef="#br0" timeOffset="1359.4">13229 3810 0,'0'0'0,"0"-63"31,0 41-15,21 22 0,0 0-16,-21-21 0,22 21 0,-1 0 15,0 0-15,0 0 0,0 0 16,0 0-16,22 0 0,-22 0 0,0 0 15,0 0-15,0 0 0,1 21 16,-22 1-16,21-1 0,-21 0 16,0 0-16,0 0 15,0 0-15,0 1 16,-21-22-16,-1 21 0,1-21 0,-21 21 16,21 0-16,0-21 0,-1 21 0,-20-21 15,21 0-15,0 21 0,0-21 16,-1 0-16,22-21 31,0 0-15,0 0-16,0 0 0</inkml:trace>
  <inkml:trace contextRef="#ctx0" brushRef="#br0" timeOffset="1707.79">12531 3556 0,'-43'0'16,"43"-21"-1,21 21 1,1 0-16,-1 0 15,0 0-15,0-21 0,21 21 16,1-21-16,-22 21 0,21 0 16,1 0-16,-1-22 0,0 22 0,1 0 15,20 0-15,-42-21 0,22 21 16,-1 0-16,-21 0 0,0 0 0,0 0 16,1 0-16,-1 0 62</inkml:trace>
  <inkml:trace contextRef="#ctx0" brushRef="#br0" timeOffset="2871.54">14203 3662 0,'0'0'15,"0"-21"1,-21 21-1,21 21-15,0 0 0,-22 0 16,22 0-16,0 1 16,0-1-16,0 0 0,0 0 15,-21 0-15,21 0 0,0 1 16,0-1-16,-21 0 0,21 0 16,0 0-16,0 0 0,0 1 15,0-1 1,-21-21-16,21-21 31,0-1-15,0 1-16,0 0 0,0 0 15,0 0-15,0 0 16,0-1-16,0 1 0,0 0 0,0-21 16,0 21-16,0-1 0,21 1 15,-21 0-15,21 21 0,0-21 16,-21 0-16,22 21 0,-1 0 0,0 0 15,0 0-15,0 0 0,0 0 16,1 0-16,20 0 0,-21 0 0,0 0 16,0 0-16,1 21 0,-1 0 0,0-21 15,-21 21-15,21 0 0,-21 1 16,21-1-16,-21 0 0,0 0 0,0 0 16,0 0-16,0 1 15,0-1-15,0 0 0,0 0 16,0 0-16,0 0 31,0-42 0,0 0-15,0 0-16,0 0 0,0 0 16,0-1-16,0 1 0,0 0 15,0 0-15,0 0 0,21 0 0,-21-22 16,22 22-16,-1 0 0,0 0 15,0 21-15,0-21 0,0-1 0,1 22 16,20-21-16,-21 21 0,0 0 0,22 0 16,-22 0-16,21 0 0,-21 0 15,0 0-15,1 21 0,-1 1 16,-21-1-16,0 0 0,0 0 0,0 0 16,0 0-16,0 1 0,0-1 15,0 0-15,0 0 0,0 0 16,-21-21-16,21 21 0,-22-21 15,22 22-15,-21-22 0,21 21 0</inkml:trace>
  <inkml:trace contextRef="#ctx0" brushRef="#br0" timeOffset="3351.54">15176 3704 0,'0'0'0,"0"21"16,0 1 0,22-22 15,-1 0-16,0 0-15,0 0 0,21 0 16,-20 0-16,-1 0 0,21 0 16,0-22-16,-20 22 0,20-21 0,-21 21 15,0-21-15,0 21 0,1-21 0,-22 0 16,0 0-16,0-1 16,0 1-16,-22 21 31,1 0-31,0 0 0,0 0 0,0 0 15,0 21-15,-1 1 0,1-22 0,0 21 16,0 0-16,0 0 0,0 0 16,-1 0-16,1 1 0,0-1 15,21 21-15,0-21 0,0 0 0,0 1 16,0-1-16,0 0 16,0 0-16,21 0 0,0-21 0,1 21 15,-1-21-15,21 0 16,-21 0-16,0 0 0,1 0 0,-1 0 15,0 0-15,21 0 0,-21 0 16,22-21-16,-22 0 0,21 21 0,1-21 16,-22 0-16,21 0 0</inkml:trace>
  <inkml:trace contextRef="#ctx0" brushRef="#br0" timeOffset="3647.73">16087 3408 0,'0'0'0,"0"21"31,0 0-31,-22 0 0,22 1 16,-21-1-16,21 0 0,-21 0 0,21 21 15,0-20-15,0 20 0,-21-21 16,21 21-16,0-20 0,-21 20 0,21-21 15,0 21-15,0-20 0,0-1 16,0 0-16,0 0 0,0 0 16,0 0-16,0 1 0,0-1 0,0 0 15,21-21 1,0-21 0,0 21-16,-21-21 0</inkml:trace>
  <inkml:trace contextRef="#ctx0" brushRef="#br0" timeOffset="4231.47">16510 3302 0,'-21'0'15,"0"21"1,21 0-16,0 1 0,0-1 0,0 0 15,0 0-15,-22 21 0,22 1 16,0-22-16,0 21 0,-21-21 0,21 22 16,0-22-16,0 21 0,0-21 15,-21 22-15,21-22 0,-21 21 0,21-21 16,0 1-16,0-1 0,0 21 0,0-21 16,0 0-16,-21 1 15,21-1-15,0 0 0,0 0 31,0-42-15,0 0-16,0 0 16,0-1-16,0 1 0,0 0 15,0 0-15,21 0 0,0 0 0,-21-1 16,21-20-16,0 21 0,1 0 16,-1 0-16,-21-22 0,42 22 0,-21 0 15,0 21-15,1-21 0,-1 0 0,0 21 16,0 0-16,21 0 0,-20 0 15,-1 0-15,0 0 0,0 0 16,0 21-16,0 0 0,-21 0 16,0 0-16,0 22 0,0-22 15,0 0-15,0 0 0,0 0 0,0 0 16,0 1-16,0-1 0,0 0 16,0 0-16,0 0 0,0 0 15,0 1-15,-21-22 16,0 0 15,21-22-31,0 1 16,-21 0-16</inkml:trace>
  <inkml:trace contextRef="#ctx0" brushRef="#br0" timeOffset="4533.54">15960 3704 0,'21'0'0,"0"0"15,0 0-15,0 0 0,22 0 16,-22 0-16,0 0 0,21 0 0,-21-21 16,22 21-16,-22 0 0,21 0 15,-21-21-15,1 21 0,-1 0 0,0 0 16,0-21-16,0 21 0,0 0 0,-21-21 16,22 21-16,-1 0 15</inkml:trace>
  <inkml:trace contextRef="#ctx0" brushRef="#br0" timeOffset="5139.53">17145 3620 0,'0'-22'31,"-21"22"-16,0 0-15,21 22 16,-22-1-16,1-21 0,0 21 16,0 0-16,21 0 0,-21 0 0,0 1 15,-1-1-15,22 0 0,0 0 16,-21 0-16,21 0 0,0 1 0,-21-1 16,21 0-16,0 0 0,0 0 15,0 0-15,0 1 0,0-1 16,21-21-16,0 21 0,1-21 0,-1 0 15,0 21-15,0-21 16,0 0-16,0 0 0,1 0 16,-1-21-16,0 0 0,0 0 0,0-1 15,0 22-15,1-21 0,-1 0 16,-21-21-16,21 21 0,0-1 0,0 1 16,-21-21-16,21 21 0,-21 0 15,22-22-15,-22 22 0,0 0 0,0 0 16,0 0-16,0-1 0,-22 22 15,1 0-15,0 0 16,0 0-16,0 0 0,0 0 16,-1 0-16,22 22 15,-21-22-15,21 21 0,-21 0 16,21 0 0</inkml:trace>
  <inkml:trace contextRef="#ctx0" brushRef="#br0" timeOffset="5915.67">17907 3725 0,'0'0'0,"-64"-42"31,43 42-31,0 0 16,0 0-1,0 0-15,0 0 0,-1 21 16,22 0-16,-21-21 0,0 22 16,0-1-16,0 0 0,21 0 15,-21 0-15,21 0 16,0 1-16,0-1 0,-22-21 0,22 21 15,0 0-15,0 0 0,0 0 0,0 1 16,0-1-16,0 0 16,0 0-16,22-21 15,-1 0-15,0 0 16,0 0-16,0 0 0,0 0 0,1 0 16,-1-21-16,0 0 15,0 0-15,0-1 0,0 22 0,-21-21 16,22 0-16,-1-21 0,-21 21 0,0-1 15,21 1-15,0-21 0,-21 21 16,21-22-16,-21 1 0,21 21 16,-21-21-16,22-1 0,-22 1 15,0 0-15,21-1 0,0 1 0,-21 21 16,0-22-16,0 22 0,0 0 0,0 0 16,0 0-16,0 42 46,-21 0-46,21 21 0,-21-20 0,21-1 16,0 21-16,0-21 0,0 22 16,0-22-16,-22 0 0,22 21 0,0-21 15,0 1-15,0-1 16,0 0-16,0 0 0,0 0 0,0 0 16,0 1-16,0-1 0,0 0 0,0 0 15,0 0-15,0 0 16,0 1-16,0-1 0,22-21 15,-22 21-15,21-21 16,0 0-16,0 0 0,0 0 16,0 0-16,1 0 0,-1 0 15,0 0-15,0 0 16,0-21-16,-21 0 16,0-1-16,0 1 0,0 0 15,0 0-15</inkml:trace>
  <inkml:trace contextRef="#ctx0" brushRef="#br0" timeOffset="12379.48">11959 4763 0,'0'0'0,"0"-22"0,21 22 0,-21-21 15,0 0 1,0 0 0,0 42 46,0 0-46,0 0-16,21 22 0,-21-1 0,0-21 15,0 22-15,22-1 0,-22 0 16,0 1-16,0-1 0,0-21 0,0 21 16,0-20-16,0-1 0,0 21 0,0-21 15,0 0-15,0 1 16,0-1-16,0 0 15,21-21 1,0-21 0,-21 0-16,0-1 0,21 1 15,-21 0-15,21 0 16,-21 0-16,21-22 0,-21 22 0,0 0 16,22-21-16,-1 21 0,0-22 0,0 22 15,-21 0-15,21 0 0,0 0 16,1-1-16,-1 22 0,0 0 15,0 0-15,0 22 16,0-1-16,-21 21 16,0-21-16,0 0 0,22 1 0,-22-1 15,0 21-15,0-21 0,21 0 16,-21 1-16,0-1 0,21-21 0,-21 21 16,0 0-16,21-21 0,0 0 15,0 21-15,1-21 0,-1 0 16,0 0-16,0 0 0,0-21 15,0 0-15,1 0 16,-1 0-16,0-1 0,-21 1 0,0 0 16,0-21-16,21 21 0,-21-22 15,0 1-15,0 21 0,0-22 16,0 1-16,0 21 0,0 0 0,-21-22 16,21 22-16,0 0 15,-21 0-15,0 21 16,21-21-16,0 42 47,0 0-47,0 0 15,21 0-15,0-21 16</inkml:trace>
  <inkml:trace contextRef="#ctx0" brushRef="#br0" timeOffset="12828.43">13039 5038 0,'0'0'16,"0"21"0,21-21-1,0 0-15,0 0 16,0 0-16,0-21 15,1 0-15,-1-1 0,0 22 16,0-21-16,0 0 0,-21 0 16,21 21-16,-21-21 0,22 0 15,-22-1-15,0 1 0,0 0 0,0 0 16,0 0 0,-22 21-16,1 0 0,0 0 15,0 21-15,0 0 16,21 0-16,-21 0 0,21 1 0,-22-1 15,1 0-15,21 21 0,0-21 0,0 1 16,0-1-16,-21 0 0,21 0 16,0 0-16,0 0 0,0 1 0,0-1 15,21 0-15,0 0 16,1 0-16,-1-21 16,0 0-16,0 0 0,0 0 15,0 0-15,1 0 0,-1 0 16,0 0-16,0 0 0,0 0 0,0-21 15,1 21-15,-1-21 0,0 0 16</inkml:trace>
  <inkml:trace contextRef="#ctx0" brushRef="#br0" timeOffset="13503.39">13737 4530 0,'0'0'0,"0"-21"15,-21 21 17,21 21-32,0 0 15,0 0-15,0 0 0,0 0 16,0 1-16,0 20 0,0-21 16,0 21-16,0-20 0,0 20 0,0 0 15,0 1-15,0-22 0,0 21 0,0-21 16,0 22-16,0-22 0,0 0 15,0 0-15,0 0 0,0 0 16,0 1-16,0-1 0,0 0 16,0-42 31,0 0-47,0-1 15,0 1-15,0 0 0,0 0 0,0 0 16,0-22-16,0 22 0,0 0 15,21 0-15,0 0 0,0 0 0,-21-1 16,22 1-16,-1 0 0,-21 0 16,21 21-16,0-21 0,0 21 0,0-21 15,1 21-15,-1 0 16,0 0-16,0 0 0,0 0 16,0 0-16,1 0 0,-1 0 0,0 21 15,0 0-15,-21 0 0,21 0 16,-21 0-16,0 1 0,21-1 15,-21 0-15,0 0 0,0 0 0,0 0 16,0 1-16,0-1 16,0 0-16,0 0 0,-21-21 0,0 21 15,21 0-15,-21-21 0,0 22 0,0-22 16,-1 0-16,1 21 0,-21-21 16,21 0-16,0 0 0,-1 0 0,1 0 15,0 0-15,0 0 0,0 0 0,0 0 16,-1 0-1,1 0-15,0 0 16,21-21 0,0-1-1,0 1-15,0 0 0,0 0 16</inkml:trace>
  <inkml:trace contextRef="#ctx0" brushRef="#br0" timeOffset="14243.61">14965 4593 0,'0'-21'16,"0"42"-16,0-63 16,0 21-16,0 0 0,-21 21 15,-1-22-15,1 22 32,21 22-17,0-1-15,-21 0 16,21 0-16,0 0 0,0 22 0,-21-22 15,21 21-15,0 0 0,-21-20 0,21 20 16,0 0-16,0 1 0,0-22 16,0 21-16,0-21 0,0 0 0,0 1 15,0 20-15,21-42 0,0 21 16,0 0-16,0-21 0,1 0 0,-1 0 16,0 0-16,0 0 0,0 0 0,22 0 15,-22 0-15,0 0 0,21-21 16,-21 0-16,1 0 0,20 0 0,-21-1 15,0 1-15,22-21 0,-22 21 16,0-22-16,-21 1 0,21 0 0,0-1 16,-21 22-16,0-21 0,0 21 15,0 0-15,0-1 0,0 1 16,0 0-16,0 0 0,0 0 16,0 0-1,21 21 63</inkml:trace>
  <inkml:trace contextRef="#ctx0" brushRef="#br0" timeOffset="14563.55">15706 4445 0,'0'21'47,"0"0"-47,-22 1 15,22-1-15,0 0 0,0 21 0,0-21 16,-21 1-16,21 20 0,0-21 15,-21 21-15,21-20 0,0 20 0,-21-21 16,21 21-16,0-20 0,0-1 16,0 0-16,0 0 0,0 0 0,0 0 15,0 1-15,0-1 0,0 0 16,0-42 31,0 0-47,0-1 0,0 1 15</inkml:trace>
  <inkml:trace contextRef="#ctx0" brushRef="#br0" timeOffset="15183.44">15684 4572 0,'0'0'0,"0"-21"0,-21 21 16,21-21-16,0 0 15,0-1 1,0 1-16,21 21 0,1 0 16,-1-21-16,0 21 15,0 0-15,0 0 0,0-21 16,1 21-16,-1 0 0,0 0 16,0 0-16,0 0 0,22 0 0,-22 21 15,0 0-15,0-21 0,-21 21 16,21 1-16,-21-1 0,0 0 15,0 0-15,0 0 0,-21-21 16,0 21-16,0 1 0,0-22 16,-22 21-16,22-21 0,0 21 0,0-21 15,0 0-15,-1 21 0,1-21 0,0 0 16,0 0 0,21 21 62,0 0-78,0 1 15,21-22-15,-21 21 0,0 0 0,21 0 16,-21 0-16,21-21 0,1 21 16,-22 1-16,21-1 0,0-21 0,-21 21 15,21 0-15,-21 0 16,21-21-16,0 0 0,1 21 15,-1-21-15,-21 22 16,21-22 0,-21-22 46,0 1-46,0 0-16</inkml:trace>
  <inkml:trace contextRef="#ctx0" brushRef="#br0" timeOffset="16043.91">16616 4509 0,'0'0'16,"0"-22"-16,0 1 15,0 0 1,0 42 31,0 0-47,0 1 15,0-1-15,0 0 16,-21 0-16,-1 0 0,22 0 0,-21 1 16,21-1-16,0 21 0,-21-21 0,0 0 15,21 1-15,0 20 0,0-21 16,-21 0-16,21 0 0,-21 1 0,21-1 16,-22 0-16,22 0 0,0 0 15,0 0-15,-21 1 0,0-1 16,21 0-16,0 0 0,-21-21 15,21 21 1,-21-21-16,21 21 16,0-42 46,0 0-62,0 0 16,0 0-16,0 0 15,21 21-15,0-22 0,-21 1 16,21 0-16,-21 0 0,21 0 0,-21 0 16,22 21-16,-1 0 15,-21-22-15,21 22 0,-21-21 16,21 21 0,-21 21-1,0 1-15,0-1 0,0 0 16,0 0-16,0 0 0,21 0 15,-21 1-15,0-1 16,21-21-16,1 21 16,-1-21-16,0 0 15,0 0-15,0 0 0,0 0 16,1 0-16,-1 0 0,0 0 16,0 0-1,-21-21-15,21 21 0,0-21 0,-21-1 16,0 1-16,22 21 0,-22-21 15,21 0-15,-21 0 16,0 0 0,-21 21 46,-1 0-62</inkml:trace>
  <inkml:trace contextRef="#ctx0" brushRef="#br0" timeOffset="30512.3">11536 5694 0,'0'0'0,"21"0"15,0-21 1,-21 0-1,21 21 1,-21-22-16,0 1 16,21 21-16,-21-21 15,0 0 1,0 0 0,-21 21-1,0 0-15,0 0 16,0 0-16,0 0 0,-1 0 15,22 21-15,-21 0 0,0 0 16,0 0-16,21 1 0,-21 20 0,0-21 16,21 21-16,-22-20 0,22 20 0,0-21 15,0 21-15,0-20 0,0 20 16,0-21-16,0 0 0,0 22 0,0-22 16,0 0-16,0 0 0,0 0 15,0 0-15,0 1 0,0-1 16,22-21-16,-1 21 0,21-21 0,-21 0 15,0 0-15,22 0 0,-22 0 16,21 0-16,-21 0 0,22 0 0,-1 0 16,-21 0-16,22 0 0,-22 0 0,0 0 15,21-21-15,-21 21 0,1-21 16,-1-1-16,0 22 0,0-21 0</inkml:trace>
  <inkml:trace contextRef="#ctx0" brushRef="#br0" timeOffset="30951.82">12255 5779 0,'-42'0'32,"21"0"-32,0 0 0,0 21 0,21 0 15,-22 0-15,1 0 0,21 0 0,-21 1 16,21-1-16,-21 0 0,21 0 15,-21 0-15,21 0 0,0 1 0,0-1 16,0 0-16,0 0 0,21 0 16,0-21-16,0 0 15,0 0-15,1 0 0,-1 0 16,0 0-16,0 0 0,0 0 0,0 0 16,1 0-16,-1 0 0,0-21 15,0 0-15,0 21 0,-21-21 0,0 0 16,21-1-16,-21 1 0,0 0 0,0 0 15,0 0-15,0 0 0,0-1 16,0 1-16,0 0 0,-21 0 0,0 0 16,0 21-16,0 0 15,0 0-15,-1 0 0,1 0 0,0 0 16,0 0-16,0 0 0,0 0 16,21 21-16,-22-21 15,22 21-15,0 0 16,22-21-1,-1 0-15,0 0 16</inkml:trace>
  <inkml:trace contextRef="#ctx0" brushRef="#br0" timeOffset="31516.45">12552 5757 0,'0'22'32,"-21"-1"-17,21 0-15,0 0 0,0 0 0,0 0 16,0 1-16,0-1 0,0 0 0,0 0 16,0 0-16,0 0 15,0 1-15,0-1 0,0 0 16,0 0-16,0-42 62,0 0-46,0 0-16,0-1 16,0 1-16,0 0 0,0 0 0,0 0 15,0-22-15,0 22 0,21 0 16,-21 0-16,0 0 0,21 0 0,0-22 15,0 43-15,-21-21 0,21 0 0,22 0 16,-22 21-16,0 0 0,21-21 16,1 21-16,-22 0 0,21 0 0,1 21 15,-1 0-15,-21 0 0,21 0 16,-20 0-16,-1 1 0,-21 20 0,0-21 16,0 21-16,0-20 0,0-1 15,0 0-15,0 0 0,0 0 16,-21 0-16,-1 1 0,1-1 0,21 0 15,0 0-15,-21-21 0,21 21 16,21-42 31,-21 0-47,21 21 0,1-21 0,-22 0 16</inkml:trace>
  <inkml:trace contextRef="#ctx0" brushRef="#br0" timeOffset="31816.29">13356 5482 0,'0'21'16,"0"1"-1,0-1-15,0 21 0,0-21 0,0 0 16,0 22-16,0-22 0,0 21 15,0 1-15,0-22 0,0 0 0,0 21 16,0-21-16,0 1 0,0-1 0,0 0 16,0 0-16,0 0 0,0 0 15,0 1 1,21-22 15,0 0-31,1 0 0,-22-22 0,0 1 16,21 21-16,0-21 0,-21 0 15,21 21-15</inkml:trace>
  <inkml:trace contextRef="#ctx0" brushRef="#br0" timeOffset="32071.84">13293 5800 0,'21'0'16,"0"0"-1,0 0-15,0 0 16,0 0-16,1 0 0,-1 0 16,0 0-1,0 0-15,-21-21 0</inkml:trace>
  <inkml:trace contextRef="#ctx0" brushRef="#br0" timeOffset="32581.41">13716 5927 0,'0'0'0,"0"21"16,21-21 30,0 0-46,0 0 0,1-21 16,-1 21-16,0-21 16,0 21-16,0-22 0,0 22 0,-21-21 15,22 0-15,-1 0 0,-21 0 16,0 0 0,-21 21-1,-1 0 1,1 0-16,0 0 0,0 0 15,0 21-15,0 0 16,21 0-16,0 0 16,-22 0-16,22 1 0,-21-1 15,21 0-15,0 0 0,0 0 16,0 0-16,0 1 0,0-1 16,21 0-16,1-21 0,-1 21 15,0-21-15,0 0 16,0 0-16,0 0 0,1 0 0,-1 0 15,0 0-15,0 0 0,0 0 0,0 0 16</inkml:trace>
  <inkml:trace contextRef="#ctx0" brushRef="#br0" timeOffset="33172.54">14414 5715 0,'0'21'15,"0"0"1,0 1-16,0-1 16,0 0-16,0 0 15,0 0-15,0 0 0,0 1 16,0-1-16,0 0 0,-21-21 0,21 21 15,0 0-15,0 0 16,0 1-16,0-1 31,0-42 1,0-1-17,21 1-15,-21 0 0,0 0 16,0 0-16,22 0 0,-22-1 15,21 1-15,-21 0 0,21-21 16,0 21-16,-21-1 0,21 1 0,0 0 16,1 0-16,-1 0 0,0 0 0,0 21 15,0-22-15,0 22 0,1 0 16,-1 0-16,0 0 0,0 22 16,-21-1-16,0 0 15,0 0-15,0 0 0,0 0 0,0 1 16,0-1-16,0 0 0,0 0 0,0 21 15,0-20-15,0-1 16,0 0-16,0 0 0,0 0 16,0 0-1,21-21 32,0-21-47,-21 0 16</inkml:trace>
  <inkml:trace contextRef="#ctx0" brushRef="#br0" timeOffset="33511.96">15261 5503 0,'0'-21'16,"0"42"15,-21 1-31,21-1 0,0 21 16,0-21-16,-21 0 0,21 1 0,-21 20 15,21-21-15,0 0 0,0 22 16,-22-22-16,22 0 0,-21 0 0,21 0 16,0 0-16,0 1 0,0-1 15,0 0-15,0 0 16,0 0-16,0 0 15,21-21 1,1 0 0,-1 0-16,0 0 0,0 0 15,-21-21-15,21 21 0,-21-21 16,21 0-16,1 0 0,-1 21 0</inkml:trace>
  <inkml:trace contextRef="#ctx0" brushRef="#br0" timeOffset="33729.98">15134 5652 0,'21'0'15,"0"0"1,1 0-16,-1 0 15,0 0-15,0 0 0,21 0 16,-20-22-16,-1 22 0,0 0 16,0-21-16,0 21 0</inkml:trace>
  <inkml:trace contextRef="#ctx0" brushRef="#br0" timeOffset="34295.62">15917 5546 0,'0'0'0,"-21"0"16,0 0-16,42 0 47,0 0-47,0 0 0,1 0 15,20 0-15,0-21 0,-21 21 0,22 0 16,-1 0-16,0 0 0,1 0 0,-22-22 16,21 22-16,1 0 0,-22 0 15,0 0-15,0 0 0,0 0 0,-42 0 47,0 0-47,0 0 0,0 0 16</inkml:trace>
  <inkml:trace contextRef="#ctx0" brushRef="#br0" timeOffset="34579.97">16192 5546 0,'0'0'0,"-21"21"16,21 0-16,-21 0 15,21 0-15,0 1 16,0-1-16,0 0 0,0 0 15,0 0-15,0 22 0,0-22 0,0 0 16,0 21-16,0-21 0,-21 1 0,21-1 16,0 0-16,0 0 0,0 0 15,0 0-15,0 1 0,0-1 16,0 0-16,-21-21 16,42 0 15,-21-21-16,21 21-15,0-21 16,0-1-16</inkml:trace>
  <inkml:trace contextRef="#ctx0" brushRef="#br0" timeOffset="35256.37">16489 5800 0,'0'21'31,"0"0"-31,0 0 16,0 0-16,0 1 0,0-1 0,0 0 15,0 0 1,0 0-16,0 0 0,0 1 16,21-22-1,0 0-15,0 0 16,0 0-16,1 0 0,-1 0 0,0 0 15,0 0-15,0-22 16,0 22-16,1-21 0,-1 21 0,-21-21 16,21 0-16,0 0 0,-21 0 15,21-1-15,-21 1 0,0 0 16,0 0-16,0 0 0,21 0 16,-21-1-1,0 44 32,0-1-47,0 0 16,0 0-16,0 0 0,-21 0 0,21 1 15,0-1-15,-21 0 0,21 21 16,0-21-16,0 1 0,0-1 0,0 0 16,0 21-16,0-21 0,0 1 0,0 20 15,0-21-15,0 21 0,0 1 16,0-1-16,0 0 0,0 1 0,0-1 15,0 0-15,0 1 0,0-1 0,0-21 16,0 22-16,0-1 16,0-21-16,0 0 0,0 0 0,0 1 15,-21-1-15,0 0 0,0-21 16,-1 21-16,1-21 0,-21 0 16,21 0-16,0 0 0,-22 0 15,22 0-15,-21 0 0,-1 0 0,1 0 16,21 0-16,-21 0 0,-1 0 0,22-21 15,0 21-15,-21-21 0,20 0 16,1 21-16,21-22 0,-21 22 16,21-21-16,0 0 0,0 0 15,0 0 1,0 0-16,0-1 0</inkml:trace>
  <inkml:trace contextRef="#ctx0" brushRef="#br0" timeOffset="35675.37">17018 5800 0,'0'21'32,"0"0"-32,0 0 15,0 0-15,0 1 0,0 20 16,0-21-16,0 21 0,0-20 0,0 20 16,0 0-16,0 1 0,0-22 0,0 21 15,0 0-15,-21 1 0,21-1 16,0 0-16,0 1 0,0-1 0,0 0 15,-21 1-15,21-22 0,0 21 0,-22-21 16,22 1-16,0 20 16,0-21-16,0 0 0,0 0 15,0 1-15,0-1 16,0-42 15,0-1-31,0 1 16,0 0-16</inkml:trace>
  <inkml:trace contextRef="#ctx0" brushRef="#br0" timeOffset="36092.41">17060 5990 0,'0'0'0,"-21"-21"15,-21-64 1,42 64-16,0 0 15,0 0-15,0 0 0,0 0 0,0-1 16,21 1 0,0 21-16,0-21 0,0 21 15,1 0-15,-1 0 0,0 0 16,21 0-16,-21 0 0,1 0 0,-1 0 16,0 0-16,21 21 0,-21 0 15,1-21-15,-22 22 0,21-1 16,-21 0-16,21-21 0,-21 21 0,0 0 15,0 0-15,0 1 16,-21-1-16,0 0 0,-22-21 0,22 21 16,-21 0-16,21-21 0,-22 21 0,22 1 15,0-22-15,-21 21 0,20-21 16,1 0-16,0 21 0,0-21 16,42 0 30,0 0-46,0 0 0,1 0 16,-1-21-16,0 21 16</inkml:trace>
  <inkml:trace contextRef="#ctx0" brushRef="#br0" timeOffset="36640.5">17568 5927 0,'21'0'16,"1"0"15,-1 0-31,0 0 16,0 0-16,0-21 0,0 21 16,1-22-16,-1 22 15,-21-21-15,21 21 0,0-21 0,0 21 16,-21-21-16,21 21 0,1-21 0,-22 0 15,0-1-15,21 1 16,-21 0-16,0 0 16,0 0-1,-21 21-15,-1 0 16,1 0-16,0 0 16,0 0-16,0 0 15,0 21-15,-1-21 0,22 21 0,-21 0 16,0-21-16,0 21 0,21 1 15,0-1-15,0 0 0,-21 0 16,21 0-16,0 0 0,-21 1 0,21-1 16,0 0-16,0 0 0,0 0 15,0 0-15,0 1 0,21-1 16,-21 0-16,21-21 0,0 0 16,0 0-16,-21 21 0,21-21 15,1 0-15,-1 0 0,0 0 16,0 0-16,0 0 15,-21-21 1,21 21 0,1-21-16,-22 0 31,0-1-15</inkml:trace>
  <inkml:trace contextRef="#ctx0" brushRef="#br0" timeOffset="36836.31">17907 6033 0,'0'21'31</inkml:trace>
  <inkml:trace contextRef="#ctx0" brushRef="#br0" timeOffset="39327.51">11536 9419 0,'0'21'32,"0"1"-1,21-22-16,0 0-15,0 0 16,0 0-16,1 0 0,-1-22 16,0 1-16,21 21 0,-21-21 0,22 21 15,-1-21-15,-21 0 0,22 21 16,-1-21-16,-21-1 0,0 1 16,22 0-16,-22 0 0,0 21 0,-21-21 15,0 0-15,21-1 0,-21 1 0,0 0 16,0 0-16,0 0 0,0 0 15,-21-1-15,21 1 0,-21 0 16,0 0-16,21 0 16,-22 21-16,1-21 0,0 21 15,0 0-15,0 21 16,0-21-16,21 21 0,0 21 16,-22-21-16,22 1 0,-21 20 0,21 0 15,0 1-15,0-1 0,0 0 16,0 1-16,0-1 0,0 0 15,0 1-15,0-1 0,0 21 0,0-20 16,0 20-16,0 1 0,0-22 0,0 22 16,0-22-16,0 21 0,0 1 15,0-1-15,0 1 0,0-1 0,0 1 16,0-1-16,0 1 0,0 21 0,0-22 16,0 1-16,0 20 0,0-20 15,0-1-15,0 1 0,0-1 0,0 1 16,0-1-16,0-20 0,0 20 0,0-21 15,0 1-15,0-1 0,21 0 16,-21-20-16,22 20 0,-22-21 16,21 0-16,0 0 0,0-21 15,0 0-15,0-21 16,1 0-16,-1 0 0,0 0 0,-21 0 16,21-22-16,0 22 0,22-21 15,-22-1-15,0 1 0,0-21 0,0 20 16,-21-20-16,21 20 0,-21-20 0,22-1 15,-22 1-15,0-1 0,0 1 0,0-22 16,-22 22-16,-20-1 0,21 1 16,-21-1-16,20 22 0,-20-22 0,0 22 15,-1 0-15,1-1 0,21 1 16,-21 21-16,-1-21 0,1 20 16,21 1-16,0 0 0,-1 0 0,1 0 15,0 21-15,42 0 47,0-21-47,1 21 16,-1-22-16,0 22 0,0-21 0,21 0 15,-20 0-15,20 0 0,-21 0 0,21-1 16,1 1-16,-22-21 0,21 21 16,1 0-16,-22-22 0,0 22 0,21 0 15,-21 0-15,1-22 0,-1 22 16,0 0-16,-21 0 0,0 0 15,21 0-15,-21-1 0,21 22 0,-21-21 16,0 42 15,0 1-31,0-1 0,-21 0 16,21 0-16,0 0 0,0 22 0,0-22 16,0 0-16,0 0 0,0 21 15,0-20-15,0-1 0,0 21 0,21-21 16,-21 0-16,0 1 0,21-22 0,1 21 15,-22 0-15,21-21 0,0 0 16,0 0-16,0 0 16,0 0-16,1 0 0,-1 0 0,0-21 15,0 0-15,0-1 0,0 22 16,22-21-16,-22 0 0,0-21 0,-21 21 16,21-1-16,-21 1 0,0 0 0,0-21 15,0 21-15,0-1 0,0 1 16,-21-21-16,0 21 0,0 0 0,0-1 15,-1 22-15,1-21 0,0 21 0,0-21 16,0 21-16,0 0 0,-1 0 16,1 0-16,0 21 0,0 0 0,0-21 15,21 22-15,0-1 0,-21 0 16,21 0-16,0 0 16,0 0-16,0 1 0,0-1 0,0 0 15,0 0-15,21-21 16,0 0-16,0 0 0,0 0 15,0 0-15,1 0 0</inkml:trace>
  <inkml:trace contextRef="#ctx0" brushRef="#br0" timeOffset="39767.07">12827 9398 0,'0'-21'31,"0"0"-15,21 0-16,0 21 16,0 0-16,1-22 0,-1 22 15,0-21-15,0 21 0,0 0 16,0 0-16,1 0 0,-1 0 0,0 0 16,0 0-16,0 21 0,0 1 15,1-1-15,-1 0 0,0 0 0,-21 0 16,0 0-16,0 1 0,0 20 0,0-21 15,0 0-15,0 22 0,0-22 16,0 0-16,-21 0 0,0 0 16,21 0-16,0 1 0,-22-1 0,1-21 15,21 21-15,0-42 32,0 0-32,0-1 15,21 1-15,1 0 16,-22 0-16,21 0 0,-21 0 0,0-22 15,21 22-15,-21 0 0,21 0 0,-21 0 16,21-1-16,0 1 16,-21 0-16,22 0 0,-1 21 0,-21-21 0,21 0 15,0 21-15,0 0 0,-21-22 0,21 22 16,1 0 0</inkml:trace>
  <inkml:trace contextRef="#ctx0" brushRef="#br0" timeOffset="40532.55">13547 9292 0,'-22'0'47,"22"21"-47,0 1 0,0-1 16,0 0-16,0 0 0,0 0 15,0 0-15,0 1 16,0-1-16,0 0 0,0 0 0,0 21 15,0-20-15,0-1 0,0 0 16,0 0-16,22 0 0,-22 0 16,0 1-16,0-1 15,0-42 17,0-1-32,0 1 15,0 0-15,0 0 0,0 0 16,0-22-16,0 22 0,0 0 0,0 0 15,0-21-15,0 20 0,0 1 16,21 0-16,0 0 0,-21 0 16,21 0-16,0-1 0,-21 1 0,21 21 15,1-21-15,-1 21 0,0 0 16,0 0-16,0 0 0,0 0 16,1 0-16,-1 0 0,0 21 0,0 0 15,0 1-15,0-1 16,-21 0-16,22 0 0,-22 0 0,0 0 15,0 1-15,0-1 0,0 0 16,0 0-16,0 0 16,0 0-16,0-42 47,0 0-32,0 0-15,0 0 0,0 0 16,0-1-16,0 1 0,0 0 0,21 0 15,0 0-15,0-22 0,0 22 16,0 0-16,1 0 0,-1 0 0,21 0 16,-21-1-16,0 22 0,22-21 0,-22 21 15,0 0-15,21 0 0,-20 0 16,-1 0-16,0 0 0,0 21 0,0 1 16,0-1-16,1 0 0,-1 0 15,-21 0-15,0 0 0,21 1 16,-21-1-16,0 0 0,0 0 0,0 0 15,0 0-15,0 1 0,0-1 0,0 0 16,0 0-16,0 0 16,21-21 15,-21-21-15,0 0-16,21 21 0,0-21 15</inkml:trace>
  <inkml:trace contextRef="#ctx0" brushRef="#br0" timeOffset="40864.53">15092 9017 0,'-21'0'0,"-22"-21"31,43 42-15,0 0-16,0 0 16,0 1-16,0-1 0,0 21 0,0-21 0,0 22 15,0-22-15,0 21 0,0-21 16,0 22-16,0-22 0,0 21 16,0-21-16,0 22 0,0-22 0,0 0 15,0 21-15,-21-21 0,21 1 0,0-1 16,0 0-16,21-42 47,-21 0-47,0-1 15,0 1-15</inkml:trace>
  <inkml:trace contextRef="#ctx0" brushRef="#br0" timeOffset="41232.69">14838 9059 0,'0'-21'0,"0"42"0,-21-63 16,21 21-16,-22 0 0,22 0 16,0-1-16,0 1 15,22 21-15,-1 0 16,0 0-16,21-21 0,1 21 0,-22 0 16,42 0-16,-20 0 0,-1 0 0,21 0 15,-20 0-15,20 0 0,1 21 16,-22 0-16,0 1 0,1-1 0,-1 0 15,0 21-15,1-21 0,-22 22 0,-21-22 16,0 21-16,0 1 16,0-1-16,0-21 0,0 21 0,-21-20 15,0 20-15,-22-21 0,22 21 0,-21-20 16,-1 20-16,1-21 0,0 0 16,-1 0-16,1 1 0,-21-1 0,20 0 15,1 0-15,21 0 0,-22-21 0,22 21 16,-21-21-16,21 22 15,0-22-15,21-22 16,0 1 0,0 0-16,21 0 0,0 0 15</inkml:trace>
  <inkml:trace contextRef="#ctx0" brushRef="#br0" timeOffset="41871.35">16319 9250 0,'0'0'15,"0"-21"-15,-63-43 16,63 43-1,-21 0-15,21 0 16,-21 0-16,-1 21 0,1 0 16,0 0-16,0 0 0,0 0 0,0 0 15,-1 0-15,-20 21 0,21 0 16,-21 0-16,-1 0 0,22 0 0,0 1 16,0-1-16,-22 21 0,43-21 0,-21 0 15,0 1-15,21 20 0,0-21 16,0 0-16,0 0 0,0 1 0,0-1 15,0 0-15,0 0 16,21 0-16,0-21 16,1 0-16,-1 0 15,0 0-15,0 0 0,0 0 0,0-21 16,1 0-16,20 21 0,-21-21 16,0 0-16,22-1 0,-22 1 0,0 0 15,21 0-15,-21 0 0,1 0 0,-1-22 16,0 22-16,0 0 0,0-21 15,0 20-15,1-20 0,-22 21 0,0 0 16,0 0-16,21-1 0,-21 44 31,0-1-31,-21 0 16,21 0-16,0 0 0,0 0 16,-22 22-16,22-22 0,0 0 15,0 21-15,0-20 0,0-1 0,0 0 16,0 0-16,0 0 0,0 0 15,22 1-15,-1-22 0,0 0 16,0 0-16,0 0 16,0 0-16,1 0 0,-1 0 0,0 0 15,0-22-15,0 22 0</inkml:trace>
  <inkml:trace contextRef="#ctx0" brushRef="#br0" timeOffset="42195.48">16954 8657 0,'0'0'0,"0"-21"0,-21-21 16,0 42 0,21 21-1,0 0-15,-21 0 0,21 22 0,0-1 16,-21-21-16,21 43 0,0-22 15,0 0-15,0 1 0,0-1 0,0 0 16,0 1-16,0-1 0,-21 0 16,21 1-16,0-22 0,0 0 15,-22 21-15,22-21 0,0 1 0,0-1 16,0 0-16,0 0 0,0 0 16,0 0-16,22-21 31,-1 0-16,-21-21-15,21 21 0</inkml:trace>
  <inkml:trace contextRef="#ctx0" brushRef="#br0" timeOffset="42756.38">17378 9059 0,'0'0'0,"0"-21"0,0-127 15,-21 127 1,-1 0-16,22 0 0,-21 21 16,21-22-16,-21 22 0,0 0 0,0 0 15,0 0-15,-1 0 0,1 0 16,0 22-16,0-1 0,0 21 16,0-21-16,-22 22 0,22-22 0,0 21 15,0 0-15,0-20 0,21 20 16,-22 0-16,22-21 0,0 22 15,-21-22-15,21 0 0,0 0 0,0 0 16,0 1-16,0-1 0,21-21 0,1 21 16,-1 0-16,0-21 15,0 0-15,0 0 0,0 0 16,1 0-16,-1 0 0,0-21 0,0 0 16,0 21-16,22-21 0,-22-1 15,0 1-15,0 0 0,0 0 0,0-21 16,1-1-16,20 22 0,-21-21 0,0-1 15,-21 1-15,21 21 0,-21-21 16,22 20-16,-22 1 0,21 21 16,-21 21-1,0 1-15,-21-1 16,21 21-16,-22-21 0,22 22 16,-21-22-16,21 21 0,-21-21 0,21 22 15,0-22-15,0 0 0,0 0 0,0 0 16,0 0-16,0 1 15,21-22-15,0 0 16,1 0-16,-1 0 0,0 0 16,0-22-16,0 22 0,0-21 15,1 0-15,-1 0 0,0 0 16,0 0-16,0-22 0</inkml:trace>
  <inkml:trace contextRef="#ctx0" brushRef="#br0" timeOffset="43119.87">16637 8700 0,'-21'0'0,"42"0"0,-63 0 0,63 0 32,0 0-32,21-22 15,1 22-15,-1-21 0,0 21 0,22 0 16,-22-21-16,22 21 0,20 0 16,-20 0-16,-1-21 0,1 21 0,-1 0 15,-20 0-15,-1 0 0,0-21 0,1 21 16,-22 0-16,0 0 0,0 0 15,0 0-15,-21-21 16,21 21-16,-21-22 31,22 22-31,-1 0 0,-21-21 0</inkml:trace>
  <inkml:trace contextRef="#ctx0" brushRef="#br0" timeOffset="44241.93">24066 3514 0,'0'-21'15,"0"-1"-15,0 1 0,0 0 16,0 0-16,-21 0 16,21 0-1,0 42 1,0 21-1,0-21-15,0 22 16,0-22-16,0 21 0,-21 0 16,21 1-16,0-1 0,-21 0 0,21 1 15,0-1-15,-21-21 0,21 22 16,-21-1-16,-1 0 0,22-21 0,0 1 16,0 20-16,-21-21 0,21 0 0,0 0 15,0 1-15,-21-22 0,21 21 16,0-42 15,0-1-15,0 1-16,0 0 15,0-21-15,0 21 0</inkml:trace>
  <inkml:trace contextRef="#ctx0" brushRef="#br0" timeOffset="44720.38">23939 3493 0,'-42'-43'16,"21"22"0,0 0-16,21 0 15,0 0-15,0-1 16,21 22-16,0-21 0,21 21 16,-20-21-16,20 21 0,0 0 0,1 0 15,-1 0-15,0 21 16,1 0-16,20 1 0,-21 20 0,1-21 15,-22 21-15,21-20 0,-21 20 16,1-21-16,-22 0 0,0 22 0,0-22 16,0 0-16,-22 0 0,1 0 0,-21-21 15,21 21-15,-22 1 0,1-22 16,21 21-16,-21-21 0,-1 0 0,1 21 16,21-21-16,0 0 0,-22 0 15,22 0-15,0 0 0,0 0 16,0 0-16,21 21 31,21-21-15,0 21-16,0 0 0,0 1 0,0-22 15,1 21-15,20 0 0,-21 0 16,0 0-16,22 0 0,-22 1 0,0-1 16,0 0-16,0-21 0,0 21 15,1 0-15,-1 0 0,0-21 0,0 0 16,-21 22-16,21-22 31,0 0-31,-21-22 16</inkml:trace>
  <inkml:trace contextRef="#ctx0" brushRef="#br0" timeOffset="45123.57">24723 3831 0,'21'0'47,"-21"-21"-31,21 21-16,0-21 0,21 21 15,-20-21-15,-1 21 0,0 0 16,-21-21-16,21 21 0,-21-22 0,21 22 15,-21-21-15,-21 21 32,0 0-32,0 0 0,21 21 15,-21-21-15,-1 22 0,1-1 16,21 0-16,-21 0 0,21 0 0,-21 0 16,0 1-16,21-1 0,0 0 15,0 0-15,-21-21 0,21 21 0,0 0 16,0 1-16,0-1 15,21-21-15,0 0 16,0 0-16,0 0 0,0 0 16,1 0-16,-1 0 0,0 0 0,0 0 15,0-21-15,0-1 0,1 22 16</inkml:trace>
  <inkml:trace contextRef="#ctx0" brushRef="#br0" timeOffset="45556.76">25315 3683 0,'0'0'0,"0"-21"16,-21 21-1,0 0-15,0 0 16,0 21-16,-1 0 0,1-21 0,0 21 16,0-21-16,21 22 0,-21-1 15,21 0-15,0 0 16,0 0-1,21 0-15,0-21 16,0 22-16,0-22 16,1 0-16,-1 0 0,-21 21 0,21-21 15,0 0-15,0 0 0,-21 21 16,21-21-16,1 0 0,-1 21 16,-21 0-16,21-21 0,-21 21 15,0 1 1,-21-22-1,0 0-15,-1 0 0,1 21 0,0-21 16,0 0-16,0 0 0,-22 0 16,22 0-16,0 0 0,-21 0 0,21 0 15,-1 0-15,1 0 0,0 0 0,42 0 47,0 0-47,-21-21 16,43-1-16,-22 22 0</inkml:trace>
  <inkml:trace contextRef="#ctx0" brushRef="#br0" timeOffset="45932.38">25717 3662 0,'0'0'0,"-21"0"0,0 0 15,0 0 1,0 0-16,21 21 16,0 0-1,0 0-15,0 1 0,0-1 16,0 0-16,0 0 0,0 0 0,0 22 16,0-22-16,0 21 0,0 0 15,0 1-15,0-1 0,0 0 0,0 22 16,0-22-16,0 1 0,0 20 15,-21-21-15,21 1 0,-22 20 0,22-20 16,0-1-16,-21-21 0,21 21 0,-21 1 16,21-22-16,0 0 0,0 21 15,0-20-15,0-1 0,-21 0 16,21-42 15,0 0-31,0-1 16,0 1-16,21 0 0</inkml:trace>
  <inkml:trace contextRef="#ctx0" brushRef="#br0" timeOffset="46259.28">25590 3937 0,'-21'-42'15,"0"21"-15,21-1 16,0 1-16,21 0 15,0 21-15,1 0 16,-1 0-16,0-21 0,21 21 16,-21 0-16,22 0 0,-22 0 0,21 0 15,-21 0-15,1 0 0,20 0 16,-21 21-16,0 0 0,-21 0 16,0 1-16,0-1 0,0 0 15,-21-21-15,0 21 0,0 0 16,0 0-16,-22-21 0,22 22 0,-21-22 15,21 21-15,-1-21 0,-20 0 0,21 21 16,0-21-16,42 0 31,0 0-15,21-21-16</inkml:trace>
  <inkml:trace contextRef="#ctx0" brushRef="#br0" timeOffset="46688.49">26352 3789 0,'-21'0'16,"0"0"0,0 0-16,0 0 15,0 0-15,-1 0 0,22 21 0,-21 0 16,21 0-16,-21-21 0,21 22 0,0-1 15,0 0-15,0 0 0,0 0 16,0 0-16,0 1 0,21-1 16,0-21-16,1 21 0,-1-21 15,0 0-15,0 0 0,0 0 16,0 0-16,1 0 0,-1 0 0,0 0 16,0 0-16,0-21 0,0 21 15,1-21-15,-22-1 0,0 1 16,0 0-16,0 0 0,0 0 0,0 0 15,0-1-15,0 1 0,-22 0 16,1 0-16,0 0 16,0 21-16,0 0 0,0 0 15,-1 0 1,22 21 0,0 0-1,22-21-15,-1 0 16,0 0-16,0 0 0,0 0 15</inkml:trace>
  <inkml:trace contextRef="#ctx0" brushRef="#br0" timeOffset="47175.26">26670 3768 0,'21'-21'16,"-21"42"31,0 0-32,0 0-15,0 0 0,0 0 16,0 1-16,0-1 0,0 0 0,0 0 16,0 21-16,0-20 0,0-1 15,0 0-15,0 0 0,0 0 16,-21-21 0,0 0 15,21-21-16,0 0-15,0 0 0,0 0 16,0-1-16,0 1 0,0 0 0,21-21 16,0 21-16,-21-1 0,21 1 15,0 0-15,1 0 0,-1-21 0,0 20 16,0 22-16,0-21 0,0 0 0,1 21 16,-1 0-16,21 0 0,-21 0 15,0 0-15,1 0 0,-1 21 0,0 0 16,0 1-16,0-1 0,-21 0 15,0 0-15,21 0 0,-21 22 0,0-22 16,0 0-16,0 0 0,0 0 16,0 0-16,0 1 0,-21-22 15,0 21-15,0 0 0,0 0 16,21-42 31</inkml:trace>
  <inkml:trace contextRef="#ctx0" brushRef="#br0" timeOffset="47596.57">27453 3747 0,'0'0'0,"0"-22"0,0-20 16,-21 42 15,0 0-31,0 0 16,-1 21-16,1 0 0,0-21 15,21 22-15,-21-1 0,0 0 16,21 0-16,0 0 0,0 0 31,21-21-31,0 22 0,0-22 16,0 0-16,1 21 0,-1-21 15,0 0-15,0 21 0,0 0 16,0 0 0,-21 0-16,0 1 15,0-1 1,-21-21-16,0 0 16,21 21-16,-21-21 0,0 0 15,0 0-15,-1 0 0,1 0 0,0 21 16,0-21-16,0 0 0,0 0 0,-1 0 15,1 0 1,21-21-16,0 0 16</inkml:trace>
  <inkml:trace contextRef="#ctx0" brushRef="#br0" timeOffset="48007.84">27707 3895 0,'0'-21'15,"21"21"1,0-22-16,1 22 0,-1 0 16,21-21-16,-21 0 0,0 21 15,22-21-15,-22 21 0,0-21 16,21 21-16,-20-21 0,-1-1 0,-21 1 15,0 0 1,-21 21 0,-1 0-16,1 0 0,0 0 0,-21 0 15,21 21-15,-22-21 0,22 21 16,0 1-16,0-1 0,0 21 0,-1-21 16,22 0-16,0 1 0,-21-1 0,21 21 15,0-21-15,0 0 0,0 1 16,0-1-16,21 0 15,1 0-15,-1-21 0,0 21 16,0-21-16,0 0 0,0 0 16,1 0-16,-1 0 0,21 0 0,-21-21 15,0 21-15,1-21 0,20 0 16,-21 0-16,21-1 0</inkml:trace>
  <inkml:trace contextRef="#ctx0" brushRef="#br0" timeOffset="48711.61">29295 3344 0,'0'0'0,"0"-21"15,0 0-15,0 0 16,0 0-16,0 0 0,-22 42 31,22 0-15,-21 21-16,0-21 0,0 22 15,0-1-15,21 0 0,-21 1 0,-1 20 16,22-20-16,-21-1 0,0 0 0,21 1 16,0-1-16,0-21 0,-21 21 15,21 1-15,0-22 0,0 0 16,0 21-16,0-20 0,0-1 15,0 0-15,21 0 0,0-21 16,22 0-16,-22 0 0,0 0 16,0 0-16,21 0 0,-20 0 15,-1-21-15,21 0 0,-21 0 0,0-1 16,1 1-16,-1-21 0,0 21 16,0 0-16,0-22 0,0 22 0,-21 0 15,0 0-15,0 0 0,0 42 31,0 0-15,0 0-16,0 0 16,0 0-16,0 1 0,0-1 15,0 0-15,0 0 0,0 0 0,0 0 16,0 1 0,22-22-16,-1 0 0,0 0 15,0 0-15,0 0 16,0 0-16,1-22 0,-1 22 15,0-21-15,-21 0 0,0 0 16,21 0-16,-21 0 0</inkml:trace>
  <inkml:trace contextRef="#ctx0" brushRef="#br0" timeOffset="48892.04">29760 3450 0,'0'0'0,"-42"-21"15,21 21 1,0 0-1</inkml:trace>
  <inkml:trace contextRef="#ctx0" brushRef="#br0" timeOffset="49096.38">28892 3577 0,'0'0'16,"-21"0"-16,0 21 16,42-21-1,0 0-15,22 0 16,-22 0-16,21 0 0,-21 0 15,22 0-15,-1 0 0,0 0 16,1 0-16,-1 0 0,0 0 16,-20 0-16</inkml:trace>
  <inkml:trace contextRef="#ctx0" brushRef="#br0" timeOffset="49884.42">29824 3662 0,'0'0'0,"-21"0"0,21 21 15,0 0 1,0 0-16,0 1 16,0-1-16,0 0 0,0 0 15,0 0-15,0 0 0,0 1 16,0-1-16,0 0 15,0 0-15,-22-21 16,22 21-16,-21-42 47,21 0-47,0 0 16,0 0-16,0-1 15,0 1-15,21 0 16,1 0-16,-1 0 0,-21 0 0,21-1 15,0 22-15,0-21 0,0 0 16,22 0-16,-22 21 0,0 0 0,0 0 16,0 0-16,1 0 0,-1 0 0,0 0 15,0 21-15,0-21 16,-21 21-16,0 0 0,21 1 0,-21-1 16,22 0-16,-22 0 15,0 0-15,0 0 0,0 1 16,-22-1-16,1-21 15,21 21-15,-21-21 16,0 0 0,21-21 15,0 0-15,0-1-16,21 1 15,0 0-15,0 0 0,1 0 16,-1 21-16,21-21 0,-21-1 15,22 1-15,-22 0 0,21 21 0,-21 0 16,0-21-16,22 21 0,-22 0 16,0 0-16,0 21 0,0 0 15,-21 0-15,0 1 16,0-1-16,0 0 0,0 0 16,0 0-16,-21 0 0,21 1 15,-21-1-15,21 0 0,-21 0 16,0-21-16,21 21 15,-21-21-15,42 0 47,0 0-47,0 0 16,-21-21-16,21 0 0</inkml:trace>
  <inkml:trace contextRef="#ctx0" brushRef="#br0" timeOffset="50351.98">30819 3789 0,'-22'0'15,"1"0"-15,42 0 47,1 0-47,-1 0 16,0 0-16,0 0 0,0 0 15,0 0-15,1 0 0,-1 0 0,0-21 16,0 0-16,0-1 16,-21 1-16,0 0 15,0 0-15,0 0 16,-21 21 0,0 0-16,0 0 15,0 0-15,-1 21 0,22 0 0,-21-21 16,0 21-16,0 0 0,21 1 15,0-1-15,-21 0 0,21 0 0,-21 0 16,21 0-16,0 1 0,0-1 16,0 0-16,0 0 0,0 0 15,0 0-15,21-21 0,0 0 16,-21 22-16,21-22 0,0 0 16,0 0-16,1 0 0,-1 0 15,0 0-15,0 0 16,0-22-16,0 22 15,-21-21-15,0 0 16,0 0 0</inkml:trace>
  <inkml:trace contextRef="#ctx0" brushRef="#br0" timeOffset="50519.6">31009 3937 0,'-42'21'15,"21"-21"32,-1 0-15,1 0-32</inkml:trace>
  <inkml:trace contextRef="#ctx0" brushRef="#br0" timeOffset="51488.37">24257 5144 0,'0'0'0,"21"0"15,0 0 1,0-22-16,1 22 0,-1-21 0,0 21 15,21-21-15,-21 0 0,1 21 16,-1-21-16,0 0 0,-21-1 16,0 1-16,0 0 0,0 0 15,-21 0-15,0 21 16,-1 0-16,-20-21 0,21 21 0,-21 0 16,20 0-16,-20 0 0,21 0 15,0 0-15,-22 21 0,22-21 0,0 21 16,0 0-16,0-21 0,21 21 0,0 0 15,0 1-15,0-1 16,0 0-16,0 0 0,0 0 16,21 0-16,0 1 0,0-22 15,0 21-15,1 0 0,20-21 0,0 21 16,1 0-16,-1-21 0,0 21 16,1 1-16,-1-22 0,0 21 15,1 0-15,-22 0 0,21-21 0,-21 21 16,-21 0-16,0 1 0,0-1 15,-21-21-15,0 21 0,-21-21 16,-1 21-16,1 0 0,0-21 0,-1 0 16,1 0-16,0 0 0,-1 0 0,1 0 15,0 0-15,20 0 0,1 0 16,-21 0-16,21 0 0,0 0 0,-1-21 16,22 0-16,-21 0 0,21 0 15,-21 21-15,21-22 16,0 1-16,0 0 0,0 0 0,0 0 15,0 0-15,0-1 0,0 1 16,21 0-16,0 21 0,1 0 16,-1-21-16,0 21 0,0 0 15,21 0-15</inkml:trace>
  <inkml:trace contextRef="#ctx0" brushRef="#br0" timeOffset="51780.06">25040 4911 0,'0'0'0,"0"-43"15,0 65 17,0-1-32,0 0 0,0 0 15,-21 0-15,21 22 0,-21-1 16,21-21-16,0 21 0,0-20 0,-21 20 15,21-21-15,-22 21 0,22-20 16,0-1-16,0 0 0,0 0 0,0 0 16,0 0-16,0 1 0,22-22 31,-1 0-31,0 0 16,0 0-16,-21-22 15</inkml:trace>
  <inkml:trace contextRef="#ctx0" brushRef="#br0" timeOffset="51988.51">24955 5080 0,'22'0'47,"-1"0"-32,0 0-15,0 0 0,0 0 0,22 0 16,-22 0-16,0 0 0,0 0 16,21 0-16,-20 0 0,-1-21 0,0 21 15,0 0-15</inkml:trace>
  <inkml:trace contextRef="#ctx0" brushRef="#br0" timeOffset="52616.38">25696 5313 0,'0'0'0,"43"21"16,-22-21 0,0 0-16,0 0 0,-21-21 15,21 21-15,0 0 0,-21-21 0,22 21 16,-22-21-16,21 21 0,-21-22 15,0 1-15,0 0 0,0 0 16,0 0-16,0 0 0,0-1 16,0 1-16,-21 0 0,-1 21 15,1-21-15,-21 21 0,21 0 16,0 0-16,-22 0 0,22 0 0,-21 0 16,21 21-16,-22 0 0,22-21 15,0 21-15,0 22 0,0-22 0,-1 0 16,1 21-16,0-20 0,21-1 15,0 21-15,0-21 0,0 0 0,0 1 16,0-1-16,0 0 0,0 0 0,0 0 16,21-21-16,0 0 15,1 0-15,-1 0 0,0 0 16,0 0-16,0 0 0,22-21 0,-22 21 16,0-21-16,0 0 0,21 0 15,-20-1-15,-1 1 0,0 0 16,0 0-16,0 0 0,-21 0 0,21-1 15,1-20-15,-22 21 0,0 0 16,0-22-16,21 22 0,-21 0 0,0 0 16,0 42-1,0 0 1,0 0-16,0 1 0,0 20 16,0-21-16,0 0 0,21 0 0,-21 1 15,0 20-15,0-21 0,21 0 16,0 0-16,-21 1 0,21-22 0,1 21 15,-1 0-15,0-21 0,0 0 16,0 0-16,0 0 16,1 0-16,-1 0 0,0-21 15,0 21-15</inkml:trace>
  <inkml:trace contextRef="#ctx0" brushRef="#br0" timeOffset="53603.35">26352 4784 0,'0'0'0,"0"-21"16,-21 21-1,0 21 1,21 0-16,0 0 0,0 21 0,0-20 16,-21 20-16,21 0 0,0-21 0,0 22 15,0-1-15,0 0 0,0-20 16,0 20-16,0-21 0,0 21 0,0-20 15,0 20-15,0-21 0,0 0 0,0 0 16,0 1-16,21-22 0,-21 21 16,21-21-16,0 21 0,1-21 15,-1 0-15,0 0 0,0 0 16,0-21-16,0 21 16,1-21-16,-1 21 0,-21-22 0,21 1 15,0 0-15,-21 0 0,0 0 16,0 0-16,21-1 0,-21 1 15,0 0-15,21 0 0,-21 0 0,0 0 16,0-1-16,0 1 16,0 42-1,0 1 1,0-1-16,0 0 16,0 0-16,0 0 0,0 22 0,0-22 15,0 0-15,0 0 0,0 0 16,0 0-16,0 1 0,22-22 15,-22 21-15,21-21 16,0 0-16,0 0 0,0 0 0,0 0 16,1 0-16,-1-21 15,0 21-15,0-22 0,0 1 0,0 21 16,1-21-16,-1 0 0,0 0 0,0 0 16,0-1-16,0 1 0,-21-21 15,0 21-15,22 0 0,-22-1 0,21 1 16,-21 0-16,0 0 0,0 42 31,0 0-15,0 0-16,0 1 0,-21-1 0,21 21 15,-22-21-15,22 0 0,0 1 16,0-1-16,0 0 0,0 0 16,0 0-16,0 0 0,0 1 0,0-1 15,22-21-15,-1 21 0,0-21 16,0 0-16,0 0 0,0 0 15,1 0-15,-1 0 0,0 0 0,21 0 16,-21 0-16,1 0 0,-1-21 16,0 21-16,21-21 0,-21-1 0,1 1 15,-1 0-15,21 0 0,-21 0 16,-21 0-16,21-1 0,1-20 0,-22 21 16,0-21-16,0 20 0,0 1 0,0 0 15,0 0-15,-22 21 31,1 21-31,21 0 0,0 0 16,0 1-16,0-1 0,0 0 16,0 0-16,0 0 0,0 0 0,0 1 15,0-1-15,21 0 0,-21 0 0,22 0 16,-22 0-16,0 1 16,0-1-1,-22-21 16,1 0-31,0 0 16,21-21 0,0-1-16</inkml:trace>
  <inkml:trace contextRef="#ctx0" brushRef="#br0" timeOffset="53876.06">26225 4995 0,'0'0'0,"-21"0"0,21-21 31,21 21-31,1 0 0,-1 0 16,21-21-16,-21 21 0,22-21 15,-1 21-15,-21 0 0,21 0 0,1 0 16,-1 0-16,-21 0 0,22-21 0,-22 21 16,0 0-16,0 0 0,-21-21 15,21 21-15</inkml:trace>
  <inkml:trace contextRef="#ctx0" brushRef="#br0" timeOffset="54307.56">28406 4763 0,'0'0'0,"21"-22"0,-21-20 31,0 21-31,0 0 0,-21 21 16,-1 0 0,1 0-16,0 21 0,21 0 15,-21 0-15,0 0 0,0 1 0,-1 20 16,1 0-16,0-21 0,0 22 0,0 20 15,21-20-15,0-1 0,-21 0 16,21 1-16,0-22 0,0 21 0,0 0 16,0-20-16,0-1 0,21 21 15,-21-21-15,21 0 0,0 1 16,0-22-16,0 21 0,1-21 0,20 0 16,-21 0-16,0 0 0,22 0 15,-22 0-15,21 0 0,-21 0 0,22 0 16,-22 0-16,21-21 0,0-1 0</inkml:trace>
  <inkml:trace contextRef="#ctx0" brushRef="#br0" timeOffset="54719.98">28998 4974 0,'0'0'0,"0"-21"0,0-21 31,-21 42-31,0 0 16,0 0-16,0 21 0,21 0 15,-22 0-15,1 0 0,0 22 16,21-22-16,0 21 0,-21-21 0,21 1 16,0 20-16,0-21 0,0 0 15,0 0-15,0 1 0,0-1 0,0 0 16,0 0-16,21 0 0,0-21 16,0 0-16,1 0 0,-1 0 15,0 0-15,0 0 0,21 0 0,-20 0 16,20-21-16,-21 21 0,21-21 0,-20 21 15,20-21-15,-21 0 0,0-1 16,0-20-16,-21 21 0,0-21 16,22-1-16,-22 1 0,0 0 15,0 20-15,0-20 0,0 0 0,-22-1 16,22 22-16,-21 0 0,0 0 0,0 21 16,0 0-16,0 0 0,-1 0 15,1 0-15,0 0 0,-21 0 0,21 21 16,-1 0-16,22 0 0,-21 1 15,21-1-15,-21 0 0,21 0 0,0 0 16,0 0-16,0 1 0,21-1 0,0 0 16</inkml:trace>
  <inkml:trace contextRef="#ctx0" brushRef="#br0" timeOffset="55296.28">29908 4932 0,'0'0'0,"0"-21"0,0-43 31,0 43-31,-21 21 0,0 0 16,0 0-16,0 0 16,-22 0-16,22 21 0,0 0 15,0 1-15,-21-1 0,20 21 0,1-21 16,0 0-16,0 22 0,21-22 15,0 21-15,-21-21 0,21 1 0,0-1 16,0 0-16,0 21 0,0-21 0,0 1 16,21-1-16,0 0 15,0-21-15,0 0 0,1 0 16,-1 0-16,0 0 0,0 0 16,0 0-16,0 0 0,1-21 0,-1 21 15,0-21-15,0-1 0,0 1 0,-21 0 16,21 0-16,-21-21 0,22 20 15,-1-20-15,-21 0 0,0-1 0,21-20 16,-21 21-16,21-1 16,-21-20-16,0 20 0,21 22 0,-21-21 15,21 21-15,-21 0 0,0-1 0,0 44 32,-21-22-32,0 42 15,21-21-15,-21 21 0,0 1 16,21-1-16,0 0 0,0 1 0,0-22 15,0 21-15,0 1 0,0-1 16,0-21-16,0 21 0,0-20 0,0-1 16,0 0-16,21 0 0,0 0 15,0-21-15,0 0 16,1 0-16,20 0 0,-21 0 16,0 0-16,0 0 0,1 0 15,-1 0-15,0-21 0,0 21 0,0-21 16</inkml:trace>
  <inkml:trace contextRef="#ctx0" brushRef="#br0" timeOffset="55723.46">30395 5038 0,'0'0'0,"0"21"0,0 0 31,21-21-16,1 0-15,-1 0 0,0 0 16,0 0-16,0 0 0,0 0 16,1 0-16,-1-21 0,0 21 0,0-21 15,0 21-15,0-21 0,-21-1 16,0 1-16,22 0 0,-22 0 16,0 0-16,0 0 0,0-1 15,-22 1-15,1 21 0,0 0 16,0 0-16,0 0 0,0 21 15,-1 1-15,1 20 0,0-21 16,0 0-16,21 22 0,-21-22 16,21 0-16,-21 0 0,21 21 15,0-20-15,0-1 0,0 0 0,0 0 16,21 0-16,0-21 0,0 21 0,0-21 16,0 0-16,22 0 0,-22 22 15,0-22-15,21 0 0,-20 0 0,20 0 16,-21 0-16,21-22 0,-20 22 15,-1-21-15,0 21 0,0-21 0,0 0 16,0 0-16,-21 0 16</inkml:trace>
  <inkml:trace contextRef="#ctx0" brushRef="#br0" timeOffset="56449.78">24405 6519 0,'0'-21'0,"0"42"0,0-63 16,0 21-1,0 0 1,0 0-16,-21 21 16,21-22-16,-21 22 0,21-21 15,-21 21-15,-1 0 0,1 0 16,0 0-16,0 0 0,0 21 15,0 1-15,21-1 0,-22 0 0,1 0 16,0 21-16,21-20 0,0 20 16,-21-21-16,21 21 0,-21-20 0,21 20 15,0-21-15,0 0 0,0 22 16,0-22-16,0 0 0,0 0 0,21 0 16,0 0-16,0-21 0,0 22 0,22-22 15,-22 0-15,21 0 0,1 0 16,-1 0-16,0 0 0,22 0 15,-22 0-15,0 0 0,1-22 0</inkml:trace>
  <inkml:trace contextRef="#ctx0" brushRef="#br0" timeOffset="57180.68">25209 6519 0,'0'0'0,"0"-21"0,0 0 16,-21 21-1,0 0-15,0 0 16,0 21-16,0 0 0,-1 1 0,22-1 16,-21 0-16,0 0 0,21 0 0,0 22 15,-21-22-15,21 0 0,0 0 16,0 0-16,0 0 0,0 1 0,0-1 16,21-21-16,0 21 0,0-21 15,1 0-15,-1 21 0,0-21 0,0 0 16,0 0-16,0 0 0,1 0 15,-1 0 1,-21-21-16,0 0 16,0 0-16,0-1 0,0 1 15,-21 0-15,21 0 16,-22 0-16,22 0 0,0-1 0,-21-20 16,21 21-16,0 0 0,0 0 0,0-1 15,0 1-15,0 0 0,21 0 16,1 21-16,-1-21 0,0 21 0,0 0 15,0 0-15,22 0 0,-22 0 16,0 21-16,0 0 0,21 0 16,-20 0-16,-1 1 0,0-1 0,0 21 15,0-21-15,0 0 0,1 1 16,-1-1-16,-21 0 0,0 0 0,0 0 16,0 0-16,0 1 0,0-1 15,-21-21 1,-1 0-1,1 0-15,21-21 16,0-1 0,0 1-16,0 0 15,0-21-15,0 21 0,21-1 0,1 1 16,-1-21-16,0 21 0,0-22 16,0 22-16,0 0 0,1 0 0,20 21 15,-21 0-15,0 0 0,0 0 16,22 0-16,-22 0 0,0 0 0,0 21 15,0 0-15,1 0 0,-22 1 16,0 20-16,21-21 0,-21 0 16,0 22-16,0-22 0,0 0 0,0 0 15,0 0-15,0 0 0,-21 1 0,21-1 16,0-42 31</inkml:trace>
  <inkml:trace contextRef="#ctx0" brushRef="#br0" timeOffset="57435.36">26416 6265 0,'0'-42'16,"0"63"15,0 0-31,-21 1 0,21 20 0,-21-21 15,21 21-15,0 1 0,0-22 16,0 21-16,0 1 0,-22-1 0,22 0 16,0-21-16,0 22 0,0-22 0,0 0 15,0 21-15,0-20 0,0-1 16,0 0-16,22-21 16,-1 0-1,0 0-15,-21-21 16,21 21-16,-21-21 0,21-1 15</inkml:trace>
  <inkml:trace contextRef="#ctx0" brushRef="#br0" timeOffset="57628.42">26183 6498 0,'0'0'0,"0"21"0,0 1 16,21-22-1,0 0-15,1 0 0,-1 0 16,0 0-16,21 0 0,-21 0 0,1 0 16,20 0-16,0 0 15,-21 0-15,22-22 0,-22 22 0,21 0 16,1-21-16</inkml:trace>
  <inkml:trace contextRef="#ctx0" brushRef="#br0" timeOffset="57999.26">26755 6668 0,'0'0'0,"0"21"15,0 0 1,21-21-16,0 0 16,0 0-16,0 0 0,0 0 15,1 0-15,-1 0 0,21-21 0,-21 0 16,0 21-16,1-22 0,-1 22 0,0-21 15,0 0-15,0 0 16,-21 0-16,0 0 0,0-1 0,-21 1 16,0 21-1,0 0-15,-22 0 0,22 0 0,0 21 16,0-21-16,0 22 0,0-1 0,-1 0 16,1 0-16,21 21 0,-21-20 15,21-1-15,0 0 0,0 0 16,0 0-16,0 0 0,0 1 0,21-1 15,0 0-15,1 0 0,-1-21 16,0 0-16,0 21 0,21-21 0,-20 0 16,-1 0-16,21 0 0,-21 0 0,22 0 15,-22-21-15,21 21 0,-21-21 16</inkml:trace>
  <inkml:trace contextRef="#ctx0" brushRef="#br0" timeOffset="58472.38">27411 6541 0,'0'0'15,"0"-22"-15,0-20 16,0 63 0,0 0-1,0 1-15,0-1 0,0 0 16,0 0-16,0 21 0,0-20 0,0-1 16,0 0-16,0 0 0,0 0 0,0 0 15,0 1-15,0-1 0,0 0 16,0 0-16,0 0 15,0-42 32,0 0-47,0 0 0,0 0 16,0-1 0,0-20-16,0 21 0,21-21 0,0 20 15,0-20-15,0 0 0,22 21 0,-22-22 16,21 1-16,-21 21 0,22 0 15,-1-1-15,0 1 0,-20 21 0,20 0 16,0 0-16,-21 21 0,1 1 16,-1-1-16,0 21 0,0-21 0,-21 22 15,0-22-15,0 21 0,0-21 0,0 0 16,0 22-16,0-22 0,0 0 16,0 0-16,-21 0 0,21 1 0,-21-22 15,21 21-15,-21-21 0,-1 0 16,22 21-16,22-42 31,-1 21-15,0-21-16</inkml:trace>
  <inkml:trace contextRef="#ctx0" brushRef="#br0" timeOffset="58747.36">28427 6244 0,'0'0'0,"-21"21"16,-1-21-16,22 22 16,-21 20-16,0-21 0,21 0 15,0 22-15,-21-1 0,21-21 0,-21 21 16,21 1-16,0-1 0,0-21 16,0 22-16,0-1 0,0-21 0,0 0 15,0 0-15,0 1 0,0-1 16,0 0-16,0 0 0,0 0 15,21-21-15,0 0 16,0 0-16,0 0 0,1 0 16,-1-21-16,0 21 15,0-21-15,-21 0 0,21 0 0</inkml:trace>
  <inkml:trace contextRef="#ctx0" brushRef="#br0" timeOffset="58948.28">28215 6541 0,'0'0'0,"-42"21"31,63-21-15,0 0 0,0 0-16,0 0 0,22 0 0,-22 0 15,0 0-15,0 0 0,22-21 16,-22 21-16,0-22 0,0 22 15,21-21-15,-20 21 0,-1-21 0</inkml:trace>
  <inkml:trace contextRef="#ctx0" brushRef="#br0" timeOffset="59280.01">29443 6160 0,'0'-22'16,"0"1"-16,-21 21 31,21 21-31,-22 1 16,1-1-16,21 0 0,0 0 0,-21 0 16,0 0-16,21 22 0,-21-1 15,0 0-15,21-20 0,-22 20 0,1 0 16,0 1-16,21-1 0,0 0 0,-21 1 15,21-22-15,0 21 0,0-21 16,0 0-16,0 1 0,0-1 0,0 0 16,0 0-16,21-21 15,0 0 1,0 0-16,1 0 0,-22-21 16,21 21-16,-21-21 0,21 0 15</inkml:trace>
  <inkml:trace contextRef="#ctx0" brushRef="#br0" timeOffset="60008.22">29062 6562 0,'0'0'0,"-21"0"16,42 0 15,0 0-31,0 0 0,21 0 16,-20 0-16,20 0 0,-21 0 15,21 0-15,1 0 0,-1-21 0,-21 21 16,22-22-16,-1 22 0,-21-21 16,21 21-16,-20-21 0,-1 21 0,0-21 15,0 21-15,0-21 0,0 21 0,1-21 16,-1 21 0,-21-22-16,0 44 31,0-1-16,0 0-15,0 0 16,0 0-16,0 0 0,0 1 16,0-1-16,0 0 0,0 0 15,0 0-15,0 0 16,0 1-16,21-22 16,0 0-16,0 0 0,0 0 15,1 0-15,-1 0 0,0 0 16,0 0-16,0 0 0,0 0 0,1-22 15,-1 22-15,0-21 0,-21 0 16,21 21-16,-21-21 0,21 0 0,-21 0 16,0-1-16,0 1 0,21 0 15,-21 0-15,0 0 16,0 42 15,-21 0-31,21 0 16,-21 0-16,21 1 0,-21-1 15,21 0-15,-21 21 0,21-21 16,0 1-16,0-1 0,0 0 0,0 0 16,0 0-16,0 0 0,0 1 15,0-1-15,0 0 0,0 0 0,0 0 16,-21 0-16,21 1 0,-22-22 16,22 21-16,-21-21 15,21 21-15,-21-21 0,0 0 16,0 0-16,0 0 15,-1 0-15,1 0 32,21-21-17,21 0 1,1-1-16</inkml:trace>
  <inkml:trace contextRef="#ctx0" brushRef="#br0" timeOffset="60320.27">30459 6350 0,'0'0'0,"0"-21"0,-21 21 32,21 21-17,0 0-15,0 0 0,-22 1 0,22 20 16,-21 0-16,21 1 0,0-22 15,-21 21-15,21 0 0,0 1 0,0-1 16,0 0-16,0-20 0,0 20 0,0-21 16,-21 0-16,21 22 0,-21-22 15,21 0-15,-21-21 0,21 21 0,0 0 16,0 0-16,-22-21 16,22-21 30</inkml:trace>
  <inkml:trace contextRef="#ctx0" brushRef="#br0" timeOffset="60596.03">30332 6646 0,'0'0'0,"0"-21"0,21-21 0,-21 21 16,0 0-16,0-22 0,0 22 15,21 0-15,0 0 0,0 0 16,1-1-16,-1 22 15,0 0-15,0 0 0,0 0 16,0 22 0,-21-1-16,0 0 0,0 0 15,0 0-15,0 0 0,0 1 16,0-1-16,-21 0 0,0-21 16,21 21-16,-21 0 0,0 0 15,21 1 1,-21-22-16</inkml:trace>
  <inkml:trace contextRef="#ctx0" brushRef="#br0" timeOffset="60959.36">30776 6541 0,'21'-22'16,"1"22"-1,-1 0-15,0-21 0,0 21 16,0-21-16,0 21 0,1 0 16,-22-21-16,21 21 15,-21-21-15,-21 21 16,-1 0-1,1 0-15,0 0 0,0 21 0,0-21 16,0 21-16,-1 0 0,1 0 0,0 1 16,0-1-16,0 0 0,0 0 15,21 0-15,0 0 0,0 1 0,0-1 16,0 0-16,0 0 0,0 0 16,21-21-16,0 21 15,0-21-15,0 0 16,0 0-16,1 0 15,-22-21-15,0 0 16</inkml:trace>
  <inkml:trace contextRef="#ctx0" brushRef="#br0" timeOffset="61748.42">24532 9038 0,'0'0'0,"0"-21"0,0 0 16,0 0-16,0 0 15,-21 21 17,21 21-32,0 0 0,0 21 15,-21 1-15,21-22 0,-21 21 0,-1 0 16,1 22-16,21-22 0,-21 1 16,0-1-16,0 21 0,0-20 0,-1-1 15,22 22-15,-21-22 0,0 0 0,21 1 16,-21-22-16,21 21 0,0-21 15,0 22-15,0-22 0,0 0 0,0 0 16,0-42 15,0 0-15</inkml:trace>
  <inkml:trace contextRef="#ctx0" brushRef="#br0" timeOffset="62039.41">24490 9081 0,'0'0'0,"0"-22"0,63-105 31,-63 106-31,21 0 0,1 21 16,-22-21-16,21 21 0,0 0 0,0 0 16,0 21-16,0 0 0,1 0 15,-1 22-15,0-22 0,0 21 16,0 1-16,0-1 0,1 0 0,-22 1 15,0-1-15,21 0 0,-21 1 16,0 20-16,0-21 0,0 1 0,0-1 16,0 0-16,-21-20 0,-1 20 0,22-21 15,0 0-15,-21 0 0,0 1 16,21-1-16,0 0 0,0 0 16,-21-21-16,0 0 15,0 0-15</inkml:trace>
  <inkml:trace contextRef="#ctx0" brushRef="#br0" timeOffset="62248.34">24278 9483 0,'21'0'31,"0"0"-31,1 0 0,-1-21 0,0 21 16,21 0-16,-21 0 0,22-22 0,-1 22 15,22 0-15,-22-21 0,0 21 0,22 0 16,-22-21-16,0 21 0,1-21 16,-1 21-16,0-21 0,1 21 0,-22-21 15,0 21-15,0-22 0,0 22 16</inkml:trace>
  <inkml:trace contextRef="#ctx0" brushRef="#br0" timeOffset="63340.38">25231 9250 0,'0'63'16,"0"-41"-16,0-1 0,0 0 16,0 21-16,0-21 0,0 1 15,0-1-15,0 0 0,0 0 0,0 21 16,0-20-16,0-1 0,0 0 16,0 0-16,21-21 0,0 0 0,0 21 15,0-21-15,0 0 16,1 0-16,-1 0 0,0 0 15,0-21-15,0 21 0,0-21 0,1 0 16,-1 0-16,0-1 0,0 1 16,-21 0-16,0 0 0,21 0 0,-21-22 15,21 22-15,-21-21 0,22 21 0,-22-22 16,0 22-16,0 0 0,0 0 16,0 0-16,0 42 31,0 0-31,0 0 0,0 0 0,0 1 15,0-1-15,0 21 0,0-21 16,0 0-16,0 22 0,0-22 16,0 0-16,0 0 0,0 0 0,0 1 15,0-1-15,21-21 0,0 21 16,0-21-16,0 0 0,0 0 0,1 0 16,20 0-16,-21 0 0,21 0 0,-20 0 15,20 0-15,-21-21 0,21 0 16,-20-1-16,-1 22 0,0-21 0,0-21 15,0 21-15,0 0 0,1-1 0,-1-20 16,0 0-16,-21-1 0,0 1 16,21 0-16,-21-1 0,21 1 0,-21 0 15,0-1-15,0 1 0,0 0 16,0 21-16,0-1 0,0 1 0,0 0 16,0 42-1,0 0-15,0 1 0,0-1 16,-21 21-16,21 0 0,-21 1 0,21-1 15,-21 0-15,21 1 0,0-1 16,0 0-16,0-20 0,0 20 0,0 0 16,0-21-16,0 22 0,0-22 0,0 21 15,0-21-15,21 1 0,0-1 16,0 0-16,0-21 0,1 0 16,-1 0-16,0 0 0,0 0 0,0 0 15,0-21 1,1 21-16,-1-21 0,0-1 0,-21 1 15,21 0-15,0 0 0,-21 0 0,21 0 16,-21-1-16,22-20 0,-22 21 16,21 0-16,-21 0 0,21-1 0,-21 1 15,0 0-15,0 42 32,0 0-32,0 1 0,0-1 0,0 0 15,0 0-15,0 0 0,-21 0 0,21 1 16,-21-1-16,21 21 0,0-21 0,0 0 15,0 1-15,0-1 0,0 0 16,0 0-16,21-21 16,0 0-16,0 0 0,0 0 15,0 0-15,1 0 0,-1 0 16,0-21-16,0 21 0,0-21 0,0 0 16,22 21-16,-22-22 0,0 1 0,0 0 15,0 0-15,1-21 0,-22 20 16,21 1-16,0 0 0,-21 0 0,21 21 15,-21-21-15,0 0 0,0 42 32,0 0-17,0 0-15,0 0 0,0 0 16,-21 1-16,21-1 0,0 0 0,0 0 16,0 0-16,0 0 0,0 1 15,0-1-15,0 0 0,21-21 16,0 21-16,0-21 0,1 0 15,-1 0-15,0 0 0,0 0 16,21 0-16,-20-21 0,20 21 0</inkml:trace>
  <inkml:trace contextRef="#ctx0" brushRef="#br0" timeOffset="64088.29">27644 9250 0,'0'0'0,"-85"-42"15,64 42 1,0 0-16,-1 0 0,1 0 16,0 0-16,0 21 0,0 0 0,0 0 15,-1 0-15,1 0 0,21 1 0,-21-1 16,21 21-16,-21-21 0,21 0 16,0 1-16,0 20 0,0-21 0,0 0 15,0 0-15,0 1 0,0-1 16,0 0-16,21-21 0,0 0 15,0 0-15,1 0 0,-1 0 16,0 0-16,0 0 0,-21-21 16,21 0-16,0-1 0,1 22 15,-1-42-15,-21 21 0,21 0 0,0 0 16,0-22-16,0 22 0,1-21 0,-1 21 16,0-22-16,-21 22 0,21 0 15,-21 0-15,21 0 0,-21 42 31,0 0-31,0 0 0,-21 0 16,21 0-16,-21 22 0,21-22 0,0 0 16,0 0-16,0 0 0,0 22 0,0-22 15,0 0-15,0 0 0,0 0 16,21-21-16,0 22 0,0-1 16,1-21-16,-1 0 0,0 0 0,0 0 15,21 0-15,-20 0 0,-1 0 0,0 0 16,0 0-16,0-21 0,0-1 15,1 1-15,-1 0 0,0 0 0,0 0 16,0 0-16,0-22 0,1 22 0,-1-21 16,0-1-16,0 1 0,0-21 15,0 20-15,1-20 0,-1 20 0,0 1 16,-21 0-16,0-1 0,21 1 0,-21 21 16,0 0-16,-21 42 31,0 21-31,0-21 0,-1 22 15,22-1-15,-21-21 0,0 22 16,21-1-16,-21 0 0,21 1 0,0-1 16,0 0-16,0 1 0,0-1 0,0-21 15,0 21-15,0-20 0,0 20 16,21-21-16,-21 0 0,21 0 0,0 1 16,1-1-16,-1-21 0,0 0 15,0 0-15,0 0 0,0 0 16,1-21-16,-1 21 0,0-22 15,0 1-15,-21 0 0,21 0 0,0 0 16,-21 0-16,0-1 0</inkml:trace>
  <inkml:trace contextRef="#ctx0" brushRef="#br0" timeOffset="64347.54">25421 9165 0,'0'0'0,"-21"0"0,0 21 16,42-21 0,21-21-16,1 0 15,-1 21-15,0 0 0,22-21 16,-22 21-16,22-21 0,-1 21 0,1-21 15,-1 21-15,-21 0 0,1-22 0,-1 1 16,0 21-16,-20-21 0,20 21 16,-21-21-16</inkml:trace>
  <inkml:trace contextRef="#ctx0" brushRef="#br0" timeOffset="64835.83">28871 8911 0,'0'21'31,"0"1"-31,-21 20 16,0-21-16,21 21 0,-21 1 15,21-22-15,0 21 0,0 1 16,0-22-16,0 21 0,0-21 0,0 22 16,0-22-16,0 0 0,0 0 15,0 0-15,0 0 0,0 1 0,0-1 16,0 0-16</inkml:trace>
  <inkml:trace contextRef="#ctx0" brushRef="#br0" timeOffset="65180.73">28787 8932 0,'0'0'0,"-22"-84"15,22 63 1,0-1-16,22 1 16,20 21-16,-21 0 0,21 0 15,1 0-15,-1 21 0,0 1 0,22-1 16,-22 0-16,1 21 0,20 1 0,-21-1 16,1 0-16,-1 1 0,-21-22 15,22 21-15,-43 0 0,0 1 0,0-22 16,0 21-16,-22-21 0,1 1 0,-21 20 15,21-21-15,-43 0 0,22 0 16,0-21-16,-22 22 0,22-1 16,-22-21-16,22 21 0,0 0 0,-1-21 15,22 0-15,0 21 0,0-21 16,0 0-16,21 21 0,-22-21 16,44 0-1,-1 0 1,0 0-16,0 0 0</inkml:trace>
  <inkml:trace contextRef="#ctx0" brushRef="#br0" timeOffset="65680.37">29760 9250 0,'0'0'0,"21"0"0,-21-21 16,0 0-16,0-1 15,-21 22-15,0 0 16,0 0-16,0 0 0,0 0 0,-1 0 16,1 22-16,0-1 15,0 0-15,0-21 0,0 42 0,21-21 16,-22 1-16,1-1 0,21 0 0,-21 0 16,21 0-16,0 0 0,0 1 15,0-1-15,0 0 16,0 0-16,21-21 0,0 21 15,1-21-15,-1 0 16,0 0-16,0-21 16,0 0-16,0 0 0,1 0 15,-1-1-15,0 1 16,-21 0-16,21 0 0,0 0 0,0 0 16,-21-1-16,0 44 31,0-1-31,0 0 15,0 0-15,0 0 0,0 0 16,0 1-16,0-1 0,0 0 16,0 0-16,0 0 0,0 0 0,0 1 15,22-1-15,-1-21 16,0 0-16,0 0 0,0 0 16,0 0-16,1 0 15,-1 0-15,-21-21 0,0-1 0,21 22 16,0-21-16,-21 0 0</inkml:trace>
  <inkml:trace contextRef="#ctx0" brushRef="#br0" timeOffset="65939.84">30268 8954 0,'0'0'0,"21"-22"0,1-41 31,-22 84-15,0 0-16,0 0 0,0 22 0,0-22 15,0 21-15,0-21 0,0 22 0,0-1 16,0 0-16,0 1 0,0-22 16,0 21-16,0 1 0,0-22 0,21 21 15,-21-21-15,0 22 0,0-22 16,0 0-16,0 0 0,0 0 0,0 0 16,0 1-16,0-1 0,-21-21 15</inkml:trace>
  <inkml:trace contextRef="#ctx0" brushRef="#br0" timeOffset="66426.41">30840 9335 0,'0'0'0,"0"-22"0,0 1 0,-21 0 15,-1 21-15,1-21 16,0 21-16,0 0 16,0 0-16,0 21 0,-1-21 15,1 21-15,0 0 0,0 1 0,0-1 16,0 0-16,-1 0 0,1 0 0,21 0 16,-21 1-16,0-1 15,21 0-15,0 0 0,0 0 0,0 0 16,0 1-16,21-22 0,0 21 15,0-21-15,1 0 0,-1 0 16,0 0-16,21-21 0,-21-1 16,1 1-16,-1 21 0,0-21 15,0 0-15,0 0 0,0 0 16,1-1-16,-1 1 0,0 0 0,0 0 16,0 21-16,-21 21 31,0 0-31,-21 0 0,0 1 15,21 20-15,-21-21 0,21 0 16,0 0-16,0 1 0,0-1 0,0 21 16,0-21-16,0 0 0,0 1 15,21-1 1,0-21-16,0 0 0,0 0 16,1 0-16,-1 0 0,0-21 15,-21-1-15,21 1 16</inkml:trace>
  <inkml:trace contextRef="#ctx0" brushRef="#br0" timeOffset="66780.08">29951 9102 0,'-21'0'0,"42"0"0,-64 0 16,65 0-1,-1 0 1,0 0-16,21 0 0,1 0 16,-1 0-16,21 0 0,-20 0 0,20 0 15,-20 0-15,-1 0 0,21 0 16,-20 0-16,-1 0 0,0 0 0,1 0 15,-1 0-15,-21 0 0,22 0 0,-22 0 16,0 0-16,-21-21 0,21 21 16,0 0-16,-21-22 15,0 1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49:56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656 635 0,'0'-42'16,"0"21"0,0-1-1,0 1-15,0 0 16,0 0-1,0 0-15,0 0 16,0-1 0,0 44 31,0-1-47,0 0 0,0 0 31,0 21-31,0-20 0,0 20 0,0-21 0,0 21 15,0 1-15,0-1 0,0-21 16,0 22-16,0-1 0,0 0 16,0 1-16,0-22 0,0 21 15,0-21-15,0 22 0,0-22 16,0 0-16,0 0 0,0 0 0,0 0 16,0 1-16,0-1 0,0 0 15,0-42 32,0 0-31,0-1-16,0 1 15,-21 0-15,21 0 0,0 0 16,0 0-16,0-22 0,0 22 0,0-21 16,0-1-16,0 22 15,21-21-15,0 21 0,0-22 0,1 22 16,-1 0-16,0 0 0,21 0 0,-21 0 0,22-1 15,-22 1-15,21 21 16,-21 0-16,22 0 0,-22 0 16,21 0-16,-21 21 0,1 1 15,-1-1-15,0 0 0,-21 21 0,21-21 16,-21 22-16,0-22 0,0 21 16,0-21-16,0 22 0,0-22 15,-21 21-15,0-21 0,21 1 16,0-1-16,0 0 0,-21 0 0,-1 0 15,1-21 1,21-21 15,0 0-15,0 0-16,0 0 16</inkml:trace>
  <inkml:trace contextRef="#ctx0" brushRef="#br0" timeOffset="440.09">1355 529 0,'0'-21'0,"0"0"15,0 0-15,21 0 16,-21-1-16,0 1 16,21 21-1,-21-21-15,0 42 32,0 0-17,0 1-15,0-1 0,-21 0 16,21 0-16,0 21 0,0-20 0,-21 20 0,21 0 0,-22 1 15,22-1 1,-21 0-16,21 1 0,-21-1 16,21 0-16,0 1 0,0-22 15,0 21-15,0-21 0,0 0 0,0 1 16,0-1-16,0 0 0,21 0 16,0-21-16,1 0 15,-1 0-15,0 0 0,0 0 16,0 0-16,0 0 0,-21-21 15,22 0-15,-1 0 0,0-1 16,-21 1-16</inkml:trace>
  <inkml:trace contextRef="#ctx0" brushRef="#br0" timeOffset="823.97">1778 339 0,'0'0'16,"0"-21"15,0 42-15,0 0-16,0 0 15,0 0-15,0 0 0,-21 22 16,21-22-16,-21 21 0,21 1 0,0-1 15,0 0-15,-22-21 0,22 22 0,-21-1 16,21 0-16,0 1 16,0-1-16,0 0 0,-21-20 0,21-1 15,0 21-15,0-21 16,0 0-16,0 1 0,0-1 0,0 0 16,21-21-16,0 0 15,1 0 1,-1 0-16,0 0 0,0 0 15,0 0-15,0-21 0,-21 0 0,22-1 0,-1 22 16</inkml:trace>
  <inkml:trace contextRef="#ctx0" brushRef="#br0" timeOffset="1228.01">2074 741 0,'0'-21'0,"0"42"47,0 0-47,0 0 16,0 0-16,0 1 0,0-1 0,0 21 16,0 0-16,0-20 15,0 20-15,0 0 0,0 1 0,0-1 16,0 21-16,0-20 0,0-1 0,-21 0 15,21 1-15,0 20 0,0-20 16,0-1-16,0 21 16,0-20-16,0 20 0,0-20 0,0 20 15,0-21-15,0 22 0,0-22 0,0 22 0,0-22 0,0 0 0,0-20 16,-21 20-16,21-21 0,0 0 16,0 0-16,0-42 46,0 0-46,0 0 0,0 0 16,0 0-16,21-22 0,-21 22 16,0-21-16,0-1 0,0 1 0</inkml:trace>
  <inkml:trace contextRef="#ctx0" brushRef="#br0" timeOffset="1582.33">2095 953 0,'0'0'0,"0"-22"15,0 1-15,0 0 0,0 0 0,0 0 16,0 0-16,22-1 16,-1 22-16,0-21 0,21 0 15,-21 21-15,22 0 0,-22-21 0,21 21 16,-21 0-16,22 0 0,-22 0 0,0 0 15,0 21-15,0 0 0,-21 0 16,0 1 0,0-1-16,0 21 0,0-21 15,0 22-15,-21-22 0,0 21 0,0-21 16,0 0-16,0 22 0,-1-22 16,1 0-16,-21 0 0,21-21 0,0 21 15,21 1-15,-22-22 0,1 0 16,0 0-16,0 0 0,0 0 15,0 0-15,-1 0 16,1 0-16,0-22 16,0 22-16,21-21 0,-21 21 0</inkml:trace>
  <inkml:trace contextRef="#ctx0" brushRef="#br0" timeOffset="1967.98">1143 677 0,'0'0'0,"-21"0"16,42 0 15,0-21-15,0 21-16,22 0 0,-1-21 15,21 0-15,1 21 0,-1-21 16,1 21-16,-1-21 0,1 21 0,-1-22 16,1 22-16,-22 0 0,1 0 15,-1-21-15,0 21 0,1 0 0,-22 0 0,0 0 16,0 0-16,0 0 16,-21 21 15,-21-21-16,21 22-15,-21-22 16,21 21 0</inkml:trace>
  <inkml:trace contextRef="#ctx0" brushRef="#br0" timeOffset="2601.36">3408 593 0,'0'-21'0,"0"-1"16,0 1-16,0 0 16,0 42 30,0 0-30,0 1 0,0-1-16,0 0 0,0 21 0,0 1 15,0-22-15,0 21 0,-21 0 16,21 22-16,-22-22 0,22 1 0,0-1 16,-21 0-16,21 1 0,-21-1 15,21-21-15,-21 21 0,21-20 0,0-1 16,0 0-16,0 0 0,0 0 15,0 0-15,0-42 32,0 0-17,0 0-15,0 0 0</inkml:trace>
  <inkml:trace contextRef="#ctx0" brushRef="#br0" timeOffset="3419.33">3069 762 0,'0'0'0,"0"-21"0,0 0 15,0 0 1,0-1-16,0 1 15,0 0-15,0 0 0,21 0 16,0 0-16,1-1 0,-1 1 16,21 0-16,-21 0 0,22 21 0,-1-21 15,0 0-15,1-1 0,-1 1 0,0 0 16,1 21-16,-1 0 0,0 0 16,-21 0-16,22 0 0,-22 0 0,21 0 15,-21 21-15,1 0 0,-1 22 16,-21-22-16,21 0 0,-21 21 0,21-20 15,-21 20-15,0-21 0,0 21 16,0 1-16,0-22 16,0 21-16,0 1 0,0-1 15,0-21-15,0 21 0,0-20 16,0-1-16,-21 21 0,21-21 0,-21 0 16,21 1-16,0-1 15,-21-21-15,21-21 31,0-1-31,0 1 16,0 0-16,0-21 0,0 21 16,0-1-16,0-20 0,0 0 15,0-1-15,0 22 0,0-21 0,0 0 16,21-1-16,0 1 0,0 21 16,0-22-16,0 1 0,1 21 0,-1-21 15,0 20-15,0-20 16,21 21-16,-20 0 0,20 0 15,-21-1-15,21 22 0,-20 0 16,-1 0-16,21 0 0,-21 0 16,0 0-16,1 0 0,-1 22 0,0 20 15,0-21-15,-21 0 0,0 22 16,0-1-16,0-21 0,0 21 0,0 1 16,0-22-16,-21 21 0,0 1 0,0-1 0,21 0 15,-22 1-15,1-1 0,21 0 16,0-21-16,-21 22 0,0-22 15,21 21-15,-21-21 0,21 1 16,0-1-16,0 0 0,-21 0 16,21 0-1,0-42 32,0 0-47,0 0 16,0 0-16,21-1 15</inkml:trace>
  <inkml:trace contextRef="#ctx0" brushRef="#br0" timeOffset="3905.21">4424 953 0,'0'0'0,"0"21"16,21-21-16,0 0 16,0 0-1,0 0-15,1 0 0,-1-21 16,0 21-16,0-22 0,0 1 16,0 21-16,1-21 0,-1 21 0,-21-21 15,21 0-15,0 0 16,-21-1-16,0 1 15,0 0-15,0 0 0,0 0 16,-21 21 0,0 0-16,0 0 15,-1 0-15,1 0 16,0 0-16,0 21 16,21 0-16,-21 0 0,0 0 0,21 1 0,-22-1 15,1 21-15,21-21 0,-21 22 16,21-22-1,0 0-15,0 0 0,0 21 0,0-20 16,0-1-16,0 0 16,0 0-16,21-21 0,-21 21 0,21-21 15,1 0-15,-1 0 0,0 0 16,0 0-16,0 0 0,0 0 16,1 0-16,-1 0 0,21 0 15,-21-21-15,0 0 0,22 0 0,-22 21 16,21-21-16</inkml:trace>
  <inkml:trace contextRef="#ctx0" brushRef="#br0" timeOffset="4259.43">5355 275 0,'0'0'15,"0"-21"-15,-21 21 0,21-21 0,-21 21 16,21 21 0,0 0-16,0 0 0,0 1 0,-21 20 15,21-21-15,0 21 0,-22 1 16,22-22-16,0 21 0,-21 1 0,21-1 16,0 21-16,-21-20 0,0-1 15,21 0 1,-21 1-16,21-1 0,0 0 0,-21 1 15,21-22-15,-22 0 0,22 21 16,0-20-16,0-1 0,0 0 16,0 0-16,0-42 31,0 0-15,22 0-16</inkml:trace>
  <inkml:trace contextRef="#ctx0" brushRef="#br0" timeOffset="4876.7">5673 254 0,'0'0'0,"-22"0"0,1 0 16,21 21-1,0 0-15,0 1 0,0-1 0,0 0 16,0 21-16,0-21 0,0 22 16,0-1-16,0-21 0,0 22 0,-21-1 0,21 0 15,0 1-15,-21-1 0,21 0 16,0 1-16,0-1 0,-21 0 0,0-21 16,21 22-16,-22-1 0,22-21 15,0 0-15,0 1 0,0-1 0,-21 0 16,21 0-1,-21-21 1,21-21 0,0 0-1,0 0-15,0-22 16,0 22-16,0 0 0,0-21 16,0 20-16,0-20 0,21 0 0,0 21 15,1-22-15,-1 22 0,0-21 16,21 21-16,-21-1 0,1 22 0,-1-21 0,21 21 0,-21 0 15,0 0-15,1 0 0,20 0 16,-21 0-16,0 0 0,0 0 16,1 21-16,-1-21 0,0 22 15,-21-1-15,21 0 0,-21 21 0,0-21 16,0 1-16,0-1 0,0 21 16,0-21-16,0 0 0,0 1 0,0-1 0,0 0 0,0 0 15,-21-21-15,21 21 0,-21 0 31,0 1-31,-1-22 32,1 0-17,21-22 1,0 1-16,-21 0 16</inkml:trace>
  <inkml:trace contextRef="#ctx0" brushRef="#br0" timeOffset="5177.71">5080 656 0,'21'0'47,"0"0"-47,0 0 0,1-21 0,-1 21 16,21 0-16,-21 0 15,22-21-15,-22 21 0,21 0 0,0 0 16,-20 0-16,20 0 0,-21 0 0,0 0 16,0 0-16</inkml:trace>
  <inkml:trace contextRef="#ctx0" brushRef="#br0" timeOffset="5836.06">6435 677 0,'0'0'16,"-22"0"-1,1 0-15,0 0 16,0 0-16,0 22 16,0-22-16,-1 21 0,1 0 15,0 0-15,21 0 0,-21 22 0,0-22 0,0 0 16,21 21-16,0-21 0,0 1 15,0 20 1,0-21-16,0 0 0,0 0 16,0 1-16,0-1 0,21-21 0,0 21 15,0-21-15,0 0 0,0 21 16,22-21-16,-22 0 0,21 0 0,-21 0 16,22 0-16,-22 0 0,21-21 0,-21 21 15,22-21-15,-22 0 0,0 21 16,0-22-16,0 1 0,1 0 0,-1 0 15,0 0-15,-21-22 0,0 22 0,0 0 16,0-21-16,0 21 0,0-22 0,0 22 16,0 0-16,0 0 0,-21 0 15,21-1-15,-21 1 0,-1 21 0,1 0 16,-21-21-16,21 21 0,0 0 16,-22 0-16,22 0 15,0 0-15,-21 0 0,20 0 0,1 0 16,0 0-16,21 21 15,-21-21-15,21 21 0,0 1 16,0-1 0,21-21-16,0 0 0,0 0 0</inkml:trace>
  <inkml:trace contextRef="#ctx0" brushRef="#br0" timeOffset="6660.93">7302 741 0,'0'-21'0,"0"0"16,0-1-16,0 1 16,0 0-1,-21 21-15,0 0 0,21-21 16,-21 21-16,0 0 15,0 0-15,-1 0 0,1 21 16,0-21-16,0 21 16,0 0-16,0 1 0,-1-1 0,1 0 0,0 0 15,0 21-15,21-20 16,0-1-16,0 21 0,0-21 0,0 0 0,0 22 16,0-22-16,0 0 15,0 0-15,21-21 0,0 21 0,0 1 0,1-22 16,-1 0-16,0 0 0,0 0 15,0 0-15,0 0 16,1 0-16,-1 0 0,0-22 16,0 22-16,0-21 0,-21 0 15,21 0-15,1 0 0,-22 0 0,21-22 16,0 22-16,-21-21 0,21-1 16,0 22-16,-21-21 0,21 0 0,1-1 15,-22 1-15,21 0 16,-21-22-16,21 22 0,0-1 0,-21 22 0,0-21 15,0 0-15,0-1 0,0 22 0,21-21 16,-21 21-16,0-22 16,0 22-16,0 0 0,0 0 0,0 0 15,0-1-15,0 44 32,0-1-32,0 0 15,0 0-15,-21 0 0,21 22 0,-21-22 16,21 21-16,0 0 0,0-20 0,-21 20 15,21 0-15,-21 1 0,21-22 16,0 21-16,0 0 0,-22-20 16,22 20-16,0 0 0,-21-21 0,21 22 15,0-22-15,0 21 0,0-21 0,0 22 0,0-22 16,0 0 0,0 0-16,0 0 0,0 22 0,21-22 15,-21 0-15,22 0 0,-1 0 16,0 1-16,0-22 0,0 0 15,0 0-15,1 0 16,-1 0-16,21 0 16,-21 0-16,0 0 0,1-22 0,168-62 31,-169 84-31,0-21 16,1-1-16,-22 1 0,0 0 15,0 0 1</inkml:trace>
  <inkml:trace contextRef="#ctx0" brushRef="#br0" timeOffset="7634.86">466 1651 0,'0'0'0,"-22"0"0,1 0 0,0 0 15,0 0-15,0 0 0,0 0 16,-1 0-16,1 0 0,0 0 16,0 0-16,0 0 0,0 0 15,42 0 17,21 0-17,-21 0-15,22 0 0,20 0 16,-21 0-16,22 0 0,-1 0 15,1 0-15,-1 0 0,22-21 16,0 21-16,-22 0 0,43-21 16,-21 21-16,-1 0 0,1-21 0,21 21 15,-21 0-15,-1 0 0,-20-22 16,20 1-16,-20 21 0,21 0 0,-22 0 16,-21-21-16,22 21 0,-22 0 15,1 0-15,-1 0 0,0 0 0,-21 0 16,1-21-16,-1 21 0,0 0 15,0 0-15,-21-21 79</inkml:trace>
  <inkml:trace contextRef="#ctx0" brushRef="#br0" timeOffset="8583.75">3725 1566 0,'0'0'16,"-21"22"-16,-85-22 15,64 0-15,21 0 0,-22 0 16,22 0-16,-21 0 0,21 0 15,-22 0-15,22 0 0,0 0 16,0 21-16,0-21 0,0 0 0,-1 0 16,44 0 31,-1 0-32,21 0-15,-21 0 0,22 0 0,-1 0 16,0 0-16,1 0 0,20 0 15,1 0-15,-1 0 0,1 0 0,-1 0 16,1 0-16,20 0 0,-20 0 16,20 0-16,1 0 0,0 0 0,-1 0 15,22 0-15,-21 0 0,0 0 16,20 0-16,1 21 0,-21-21 16,21 0-16,21 0 0,-21 0 0,21 0 15,0 0-15,0 21 0,0-21 16,-22 0-16,22 0 0,0 0 0,0 0 15,0 0-15,0 0 0,0 0 16,-21 0-16,21 0 0,-21 0 0,0 0 16,-21 0-16,-1 0 0,1 0 15,0 0-15,-1 0 0,1 0 0,-22 0 16,1 0-16,21 0 0,-22 0 16,1-21-16,-22 21 0,21 0 0,-20 0 15,-1 0-15,-21 0 16,22 0-16,-22 0 0,0 0 0,-21-21 15,21 21-15,0 0 16,-42 0 109,0 0-109,0 0-16</inkml:trace>
  <inkml:trace contextRef="#ctx0" brushRef="#br0" timeOffset="16494.47">9038 953 0,'-21'0'63,"0"0"-48,0 0-15,-1 0 16,1 0-1,0 0-15,0 0 0,0 0 16,0 0-16,-1 0 0,1 0 16,42 0 62,1 0-78,-1 0 0,21 0 0,-21 0 15,22 0-15,-1 0 0,0 0 16,1 0-16,20 0 0,-21 0 0,22 0 16,-1 0-16,1 0 0,-1 0 0,1 0 15,21 0-15,-22 0 16,22 0-16,-22 0 0,1 0 0,-1 0 16,1 0-16,-1 0 0,1-22 15,-22 22-15,22 0 0,-22 0 0,0 0 16,-21 0-16,22 0 15,-1 0-15,-21 0 0,0 0 0,1 0 16,-1 0-16,0 0 0,-21-21 31,0 0 1,-21 21-32,0 0 0,-1 0 15,22-21-15,-21 21 16,0-21-16,0 21 0,0-21 0,-22 21 15,22-22-15,0 1 16,0 21-16,0-21 0,-22 21 0,22-21 0,0 0 16,0 21-16,0-21 0,0 21 0,-1 0 0,1-22 15,0 22-15,21-21 16,-21 21 15,42 0 0,0 0-31,0 0 16,1 0-16,-22 21 0,21-21 0,0 0 16,0 0-16,21 22 15,-20-22-15,-1 0 0,0 0 0,0 21 0,21-21 16,-20 0-16,-1 0 0,21 0 16,-21 21-16,0-21 0,1 0 0,-1 0 15,0 0-15,0 0 16,0 21-16,0-21 0,1 0 15,-22 21 17,0 0-32,-22 1 31,1-1-31,0-21 0,0 21 16,0 0-16,0 0 0,-1-21 15,1 21-15,0 1 0,0-1 0,-21 0 0,20 0 16,1 21-1,0-20-15,0-1 0,0 0 0,0 0 0,-1 0 16,1 0-16,0 1 0,0-1 0,0 0 16,21 0-16,-21-21 15,-1 21-15,1 0 32,21-42 46,0 0-63,0 0 1</inkml:trace>
  <inkml:trace contextRef="#ctx0" brushRef="#br0" timeOffset="17834.02">11726 593 0,'-21'-43'31,"21"22"-31,0 0 16,0 42 46,0 0-46,0 1-16,0-1 0,0 0 16,0 0-16,0 0 0,0 22 0,0-22 0,0 0 15,-21 21-15,21-21 16,0 22-16,-21-22 0,21 0 0,0 0 16,0 22-16,0-22 0,0 0 15,-21 0-15,21 0 0,0 0 16,-22-21-1,22-21 1,0 0-16,0 0 16,0 0-1,-21 0-15,21-22 0,0 22 16,0-21-16,0 21 0,0-22 16,0 22-16,0-21 0,0 21 0,21-22 0,1 22 15,-22-21-15,21 21 16,0-1-16,21-20 0,-21 42 0,22-21 0,-22 0 15,21 21-15,1 0 16,-1 0-16,0 0 0,-21 0 16,22 0-16,-1 21 0,-21 0 0,0 0 0,22 0 0,-43 1 15,21-1-15,0 21 16,-21-21-16,0 0 0,0 1 16,0-1-16,0 0 0,0 21 15,0-21-15,0 1 0,0-1 0,0 0 16,-21 0-16,0-21 15,21 21-15,0 0 0,-21-21 0,-1 0 16,1-21 0,21 0-1,0 0-15,0 0 0,0 0 0,0-22 16,0 22-16,0 0 16,21-21-16,1 20 0,-1 1 0,0-21 0,0 0 15,21 20 1,-20 1-16,20-21 0,-21 21 0,21 21 0,1-21 15,-22 21-15,21 0 0,-21 0 16,1 0-16,-1 21 0,0 0 0,0 0 16,-21 21-16,0-20 0,0 20 0,0-21 15,0 21-15,0-20 16,0 20-16,0 0 0,0-21 0,-21 22 16,21-22-16,-21 0 0,0 0 15,21 0-15,0 1 0,0-1 0,0 0 0,-22-21 16,22 21-1,0-42 1,0 0 0,0 0-16</inkml:trace>
  <inkml:trace contextRef="#ctx0" brushRef="#br0" timeOffset="20564.41">13208 783 0,'0'0'0,"21"0"0,-21-21 15,21 21-15,-21-21 16,21 21-16,-21-21 0,0 0 16,0-1-16,0 1 15,0 0-15,0 0 0,-21 0 16,0 0-16,0-1 0,0 1 15,0 21-15,-1 0 0,1 0 16,-21 0-16,21 0 0,0 0 0,-22 0 0,22 21 16,-21 1-16,21-1 15,-22 0-15,1 21 0,21-21 0,-22 22 16,22-1-16,0-21 0,0 22 16,0-1-16,21-21 15,0 21-15,0-20 0,0 20 0,0-21 16,0 0-16,21 0 0,0 1 15,21-22-15,-20 0 0,20 0 16,-21 0-16,21 0 0,1 0 0,-1-22 0,-21 1 16,22 21-16,-1-21 0,0 0 0,-21-21 15,22 20-15,-22 1 16,0-21-16,0 21 0,0-22 16,1 22-16,-1-21 0,-21 21 0,0 0 15,0-22-15,0 22 0,0 0 0,0 0 16,0 0-1,0 42 1,0 0-16,0 0 0,0 0 0,-21 0 16,21 1-16,-22-1 0,22 21 15,0-21-15,-21 0 0,21 22 0,0-22 16,0 21-16,0-21 16,0 1-16,0-1 0,0 0 0,21 0 0,1 0 15,-1-21-15,0 0 16,21 21-16,-21-21 0,22 0 0,-22 0 0,21 0 15,-21-21-15,22 21 16,-1-21-16,-21 0 0,22 0 16,-22 0-16,0-1 0,0 1 0,0 0 0,0-21 15,1 21-15,-1-22 0,-21 22 16,0 0-16,0 0 0,0 0 0,0-1 0,0 1 16,0 0-1,-21 42 16,-1 0-31,22 1 0,-21-1 16,21 0-16,0 21 0,0-21 0,-21 1 16,21-1-16,0 0 15,-21 0-15,21 0 0,0 0 0,0 1 0,0-1 16,0 0 0,0-42 30,0 0-46,0-1 16,0-20-16,0 21 16,0 0-16,0 0 0,21-1 0,0 1 0,0-21 15,1 21-15,-1 0 0,21-1 16,-21 22-16,22-21 0,-22 21 16,0 0-16,0 0 0,0 0 0,0 0 15,1 0-15,-22 21 16,0 1-16,0-1 15,0 0-15,0 0 0,0 0 0,0 0 0,0 22 16,0-22-16,0 0 0,0 21 0,0-20 16,0-1-16,0 0 0,21 0 15,0 0-15,0 0 16,0 1-16,0-22 0,22 21 0,-22-21 16,21 21-16,-21-21 0,22 0 0,-1 0 15,0 0-15,22 0 0,-22-21 16,1 0-16,20 21 0,-21-22 0,1 1 0,-1 0 15,0 0 1,1 0-16,-22-22 0,0 22 0,0-21 16,0 21-16,-21-22 0,0 1 0,0 21 0,0 0 15,0-22-15,-21 22 0,0 0 16,0 0-16,0 21 0,0-21 16,-1 21-16,1 0 0,0 0 15,-21 0-15,21 0 0,-1 0 0,-20 21 0,21 0 16,0 0-16,-22 0 15,22 22-15,0-22 0,0 21 0,0-21 0,0 22 16,21-22-16,-22 21 0,22-21 0,0 22 16,0-22-16,0 0 15,22 0-15,-1 0 0,0-21 0,0 22 0,0-22 16,0 0-16,1 0 16,-1 0-16,21 0 0,-21 0 0,0 0 0,1-22 15,-1 1-15,-21 0 16,21 0-16,0 0 0,0-22 0,-21 22 15,21-21-15,-21 0 0,22-1 16,-22 1-16,0 0 0,21-1 0,-21-20 16,21 20-16,-21 1 0,0-21 0,0 20 0,0 1 15,0 0 1,0-1-16,0 22 0,0 0 0,0 0 16,0 0-16,0-1 0,0 44 15,0-1-15,0 0 16,-21 21-16,21 1 15,0-1-15,-21 0 0,21 1 0,0-1 16,0 0-16,0 1 0,0-1 0,0 0 0,0 1 16,0-1-16,0 0 15,0 1-15,0-1 0,0-21 0,0 21 0,21-20 16,21-1 0,-21 0-16,0 0 0,22-21 0,-1 21 0,0-21 15,22 0-15,-22 0 0,22 0 16,-1 0-16,1 0 0,-22 0 0,22 0 15,-22-21-15,0 0 16,1 0-16,-1 21 0,-21-43 0,0 22 16,0 0-16,1-21 0,-22 21 0,0-22 0,0 22 15,0 0-15,0-21 0,0 20 16,-22 1-16,22 0 0,-21 0 0,0 21 16,0 0-16,0 0 15,0 0-15,-1 0 0,1 0 0,0 0 16,0 21-16,0 0 0,0 0 15,-22 1-15,22-1 0,0 0 0,0 21 16,21-21-16,0 1 0,-21 20 0,21-21 16,0 0-16,0 0 0,0 1 15,0-1-15,21 0 0,0 0 16,0-21-16,0 0 16,0 0-16,1 0 0,-1 0 0,0 0 15,0 0-15,0 0 0,0-21 16,1 21-16,-1-21 0,-21 0 0,21-1 0,0-20 15,-21 21-15,21 0 16,-21-22-16,21 22 0,-21-21 0,0 21 0,0 0 16,0-1-16,0 1 0,0 0 15,0 42 1,0 0 0,0 1-16,0-1 15,0 21-15,-21-21 0,21 0 0,-21 22 0,21-22 16,0 0-16,0 21 15,0-20-15,0-1 0,0 0 16,21 0-16,0 0 0,1 0 0,-1-21 0,0 0 16,0 0-16,0 0 15,0 0-15,22 0 0,-22 0 0,0 0 0,0-21 16,0 0-16,1 0 16,-1 0-16,0 0 0,21-22 0,-21 22 15,1-21-15,-1-1 0,0 1 16,-21 0-16,21-1 0,-21-20 0,21 21 15,-21-22-15,0 22 16,0-1-16,0-20 0,0 42 0,0-22 16,0 22-16,0 0 0,-21 21 0,0 0 15,21 21-15,-21 0 0,0 1 16,-1-1-16,1 21 0,0 0 0,21 1 16,-21-22-16,21 21 15,0 1-15,0-1 0,0 0 0,0-21 16,0 22-16,0-1 0,0 0 15,0-20-15,0-1 0,0 21 0,0-21 16,21 0-16,-21 1 0,21-1 0,0-21 0,-21 21 16,0 0-16,22-21 15,-1 21-15,0-21 0,-21 21 16,21-21-16,0 0 0,0 0 16,1 0-16,-1 0 0,0 0 15,0 0-15,0 0 16,0-21-16,22 21 0,-22-21 0,21 0 0,-21 0 15,22 0-15,-22-1 16,0 1-16,0 0 0,0-21 0,1 21 0,-1-22 16,-21 22-16,21 0 0,-21-21 0,0 20 15,0 1-15,0 0 16,0 0-16,-21 21 31,0 0-31,-1 21 0,22 0 0,0 0 16,-21 1-16,0-1 15,21 0-15,-21 21 0,21-21 0,0 1 16,0 20-16,0-21 0,0 0 0,0 0 16,0 1-16,0-1 0,21 0 15,0-21-15,0 21 0,1-21 0,-1 0 0,0 0 16,21 0 0,-21 0-16,22 0 0,-22 0 0,0-21 0,21 0 15,-20 21-15,-1-21 16,0-22-16,-21 22 0,0 0 0,21-21 0,-21-1 15,0 22-15,0-21 16,0-1-16,0 22 0,0-21 0,0 21 16,-21 0-16,21-1 0,-21 1 0,0 21 15,-1 0-15,1 0 16,0 0-16,0 0 0,0 21 0,0 1 16,-1-1-16,1-21 15,0 21-15,0 0 0,0 0 0,21 0 16,0 1-16,21-22 15,0 0 1</inkml:trace>
  <inkml:trace contextRef="#ctx0" brushRef="#br0" timeOffset="21035.78">17187 699 0,'0'0'0,"-42"-43"31,42 22-31,0 0 16,0 0-16,21 21 0,0-21 15,0 21-15,1 0 0,-1-22 0,21 22 16,-21 0-16,0 0 15,22 0-15,-22 0 0,0 22 0,0-1 16,0-21-16,-21 21 0,0 21 16,0-21-16,0 1 0,0-1 0,0 0 0,0 21 15,0-21-15,0 1 16,0-1-16,-21 0 0,21 0 0,0 0 16,-21 0-16,21 1 0,-21-22 0,0 21 15,0-21 1,21-21-1,0-1 1,0 1-16,0 0 0,0 0 16,0 0-16,21 0 0,-21-1 0,21 1 15,0-21-15,0 21 16,-21 0-16,21-1 0,1 1 0,-1 21 16,0-21-16,0 0 0,0 21 15,0 0-15,-21-21 0,22 21 0,-1-21 16,0 21-16,21 0 0</inkml:trace>
  <inkml:trace contextRef="#ctx0" brushRef="#br0" timeOffset="21674.28">17970 508 0,'0'0'16,"-21"0"-16,0 21 0,0-21 0,21 21 15,-21 1-15,0-1 0,21 0 16,0 0-16,0 0 0,-22 0 0,22 22 16,0-22-16,0 0 0,0 0 15,0 0-15,0 1 0,0-1 0,0 0 16,0 0-16,22 0 0,-1 0 0,0-21 16,0 0-16,0 22 0,0-22 15,22 0-15,-22 0 0,21 0 0,1-22 16,-22 1-16,0 21 15,21-21-15,-21 0 0,1-21 0,-1 20 16,0 1-16,0-21 0,-21 21 0,0 0 0,21-22 16,-21 22-16,21 0 0,-21 0 15,0 0-15,0-1 0,0 44 32,-21-1-32,0 0 15,21 0-15,-21 0 16,0 22-16,21-22 0,-21 21 0,-1 0 15,22-20-15,-21 20 0,0 0 16,0 1-16,21 20 0,-21-21 16,0 1-16,21-1 0,-22 22 0,22-22 15,0 0-15,0 22 0,-21-22 16,21 22-16,0-1 0,0-21 0,0 22 16,0-1-16,0-20 0,0 20 15,-21 1-15,21-22 0,0 0 0,0 22 0,0-22 16,0 1-16,-21-1 0,0 0 15,0 1-15,21-22 0,0 0 0,-22 0 16,1 0-16,0 0 0,0 1 0,0-22 0,0 0 16,-1 0-1,1 0-15,0 0 0,0 0 0,0-22 16,0 1-16,-1 21 0,1-21 16,0 21-16,0-21 0,21 0 0,0 0 0,-21-1 15,21 1-15,0 0 16,-21 0-16,21 0 0,0-22 0,0 1 15</inkml:trace>
  <inkml:trace contextRef="#ctx0" brushRef="#br0" timeOffset="21971.85">15938 466 0,'0'21'0,"0"0"32,22-21-32,-1 0 0,21 0 0,-21 0 0,22 0 15,-1 0-15,21 0 0,1 0 16,-22 0-16,22-21 15,-1 21-15,1 0 0,-1-21 0,-20 21 16,-1-21-16,0 21 0,-21-22 16,43 1-1,-43 0-15,0 21 0</inkml:trace>
  <inkml:trace contextRef="#ctx0" brushRef="#br0" timeOffset="22532.33">19410 656 0,'0'0'0,"0"-21"32,0 42-17,0 0 1,-21 1-16,21-1 0,-22 0 15,1 0-15,21 21 0,0-20 16,-21 20-16,21-21 0,-21 21 0,0-20 16,21-1-16,0 21 0,0-21 15,0 0-15,-21 1 0,21-1 0,0 0 16,-22-21 0,22-21 15,0 0-31</inkml:trace>
  <inkml:trace contextRef="#ctx0" brushRef="#br0" timeOffset="22880.02">19452 487 0,'-21'0'15,"0"0"-15,0 0 16,21 21-16,-22-21 15,1 21-15,21 0 16,21-21 0,1 0-1,-1 0-15,0 0 16,0 0-16,0-21 0,0 21 0,1-21 16,-22 0-16,0 0 15,0 0-15,0-1 16,-22 22-16,1 0 15,0 0-15,0 0 16,0 0-16,21 22 16,0-1-1,0 0-15,21 0 0,0-21 16,0 0-16,0 21 0,1-21 16,20 0-16</inkml:trace>
  <inkml:trace contextRef="#ctx0" brushRef="#br0" timeOffset="23382.97">20002 550 0,'0'22'0,"0"20"16,-21-42 0,21 21-16,-21-21 0,21 21 15,0 0-15,-21 1 16,21-1-16,-21 0 0,21 0 0,0 0 0,0 0 15,-21 22-15,21-22 0,-22 0 16,22 0-16,0 0 16,-21 1-16,21-1 0,-21 0 15,21-42 32,0 0-47,0-1 0,0 1 16,0 0-16,0 0 0,0-21 15,0 20-15,0-20 0,21 21 0,-21-21 16,21 20-16,1-20 0,-1 21 16,21 0-16,-21 0 0,22-1 0,-22 1 15,21 0-15,0 21 16,1 0-16,-1 0 0,-21 0 0,22 0 16,-22 21-16,21-21 0,-21 21 0,0 22 15,-21-22-15,0 0 0,0 0 16,0 22-16,0-22 0,0 0 0,0 21 15,0-21-15,-21 1 0,21-1 16,-21 0-16,0 0 0,0 0 0,21 0 16,0 1-16,-21-22 15,-1 0-15,1 0 16</inkml:trace>
  <inkml:trace contextRef="#ctx0" brushRef="#br0" timeOffset="25532.02">20807 804 0,'-43'22'0,"86"-44"0,-107 44 0,43-22 16,0 0-16,0 0 0,0 21 0,-1 0 15,22 0 1,0 0 0,22-21-1,-1 0-15,0 0 0,21 0 0,-21 0 16,22 0-16,-1-21 0,0 21 15,1-21-15,-1 0 0,0 0 0,1-1 16,-1 1-16,22 0 0,-22 0 0,0 0 16,1 0-16,-1-22 0,-21 22 15,0 0-15,22-21 0,-43 20 16,0-20-16,0 0 0,0-1 16,0 22-16,0-21 0,0 0 0,0-1 15,-22 22-15,22 0 0,-21-21 16,21 20-16,-21 22 0,0-21 0,0 21 15,0 21-15,21 1 0,-22-1 16,1 21-16,21 0 0,0 1 16,-21-1-16,21 22 0,-21-22 0,0 21 15,21 1-15,-21-1 0,21 1 16,0-1-16,-22 22 0,1-21 0,21 20 16,-21 1-16,21 0 0,0-1 15,0 1-15,0 0 0,-21-1 16,0 1-16,21 21 0,-21-22 0,-1 22 15,1-21-15,0 0 0,21 20 16,-21-20-16,0 0 0,21-1 0,-21-20 16,21 21-16,0-43 0,0 0 0,0 1 15,21-1-15,0-21 0,0 0 16,0-21-16,0 0 0,1 0 0,20 0 16,-21-21-16,21 0 0,1 0 0,-1 0 15,0-22-15,1 1 0,-1 0 16,22-1-16,-22 1 0,0-22 0,1 1 15,-22-1-15,21 1 0,-21-1 0,22 1 16,-22-1-16,-21-20 16,0-1-16,0 0 0,0 1 0,0 20 15,0-20-15,-21-1 0,-22 21 0,1-20 16,0 20-16,-1 22 0,1-22 16,0 22-16,-22 21 0,22-21 0,-22 20 15,22 1-15,21 21 0,-22-21 16,22 21-16,0 0 0,0 0 0,21-21 15,0 0 1,0 0-16,21-1 0,0 22 16,22-21-16,-1 0 0,0 0 15,1-21-15,-1 20 0,21 1 16,-20 0-16,20 0 0,1 0 0,-22 0 16,22-1-16,-22 1 0,0 21 15,1-21-15,-22 0 0,21 21 0,-21-21 16,-21 0-16,-21 21 47,0 21-47,0 0 15,0 0-15,-1 21 0,1-20 16,21-1-16,0 21 0,-21-21 0,21 0 16,0 22-16,0-22 0,0 0 0,0 0 15,0 0-15,21 1 16,0-22-16,1 21 0,-1-21 0,0 0 15,0 0-15,21 0 0,-20 0 16,-1 0-16,21-21 0,-21-1 0,22 22 16,-22-21-16,0 0 0,0-21 15,0 21-15,0-1 0,1-20 0,-22 21 16,0-21-16,0 20 0,0-20 0,0 21 16,0 0-16,0 0 0,0-1 15,-22 1-15,-20 0 0,21 21 0,0 0 16,-22 0-16,1 0 0,0 0 15,21 0-15,-22 21 0,1 0 0,21 1 16,-22-1-16,22 0 16,0 0-16,21 0 0,0 0 0,0 1 15,0-1-15,0 0 0,0 0 0,21 0 16,0 0-16,22 1 0,-22-22 16,21 21-16,1-21 0,-1 0 0,0 0 15,1 0-15,-1 0 0,21-21 16,1-1-16,-22 22 0,22-21 0,-1 0 15,1 0-15,-1 0 0,1 0 16,-22-1-16,0 1 0,-20-21 16,-1 21-16,0 0 0,-21-1 0,0 1 15,-21 0-15,0 21 0,-1 0 16,-20 0-16,21 0 0,-21 0 16,20 21-16,-20 0 0,21-21 15,0 22-15,0 20 0,21-21 0,0 0 16,0 0-16,0 22 0,0-22 15,0 21-15,0-21 0,0 1 0,21 20 16,0-21-16,0 0 0,0 22 16,0-22-16,22 0 0,-22-21 0,0 21 15,21 0-15,-20-21 0,-1 0 0,21 0 16,-21 0-16,22 0 0,-22 0 16,21 0-16,0 0 0,-20-21 0,20 0 15,-21 0-15,21 0 16,-20-1-16,-1-20 0,0 21 0,0-21 15,0 20-15,0-20 0,1 0 16,-22 21-16,0-22 0,0 22 0,0 0 16,0-21-16,0 20 15,-22 44 1,22-1-16,-21 0 16,0 0-16,21 21 0,-21-20 15,21 20-15,0-21 0,0 0 0,-21 22 16,21-22-16,-21 0 0,21 0 15,0 0-15,0 0 0,0 1 0,0-1 16,0 0 0,0-42 15,0 0-31,0-1 0,0 1 16,0 0-16,21 0 0,0-21 15,-21 20-15,21-20 0,0 21 0,0-21 16,1 20-16,-1 1 0,0 0 0,0 0 15,0 0-15,0 21 0,1 0 16,-1 0-16,0 0 0,-21 21 16,21-21-16,0 21 15,-21 0-15,0 22 0,0-22 16,21 0-16,-21 0 0,0 21 0,0-20 16,0-1-16,0 0 0,0 0 15,0 0-15,0 0 0,0 1 16,0-44 15,0 1-15,0-21-16,0 21 0,22 0 15,-1-1-15,0-20 16,0 21-16,0-21 0,43-22 16,-43 43-16,21 0 0,1 0 0,-22 21 15,0 0-15,21 0 0,-21 0 16,1 0-16,-1 21 0,-21 0 0,0 0 15,21 0-15,-21 22 0,0-22 16,0 21-16,0-21 0,0 22 0,0-22 16,0 21-16,0-21 0,0 0 15,0 1-15,0-1 0,-21 0 0,21 0 16,-21-21-16,21 21 0,-22-21 0,1 21 16,0-21-1,0 0-15,21-21 16</inkml:trace>
  <inkml:trace contextRef="#ctx0" brushRef="#br0" timeOffset="26087.98">24447 762 0,'0'-63'16,"0"41"-16,0 1 15,0 0-15,0 0 0,-21 0 16,21 0-16,-21-1 0,21 1 0,-21 0 16,21 0-16,-21 21 0,0 0 15,-1 0-15,1 0 0,0 0 16,0 21-16,0 0 0,0 0 0,-1 1 15,1-1-15,-21 21 0,21-21 16,0 22-16,-1-22 0,-20 21 0,21 0 16,21-20-16,0 20 0,0-21 15,0 21-15,0-20 0,0-1 0,0 0 16,21 0-16,0-21 0,0 21 16,1-21-16,20 0 0,-21 0 0,0 0 15,22 0-15,-22-21 16,0 21-16,0-21 0,21 0 0,-20 0 15,-1-1-15,0-20 0,-21 21 0,21-21 16,-21 20-16,21 1 0,-21-21 16,0 21-16,0 0 0,0-1 0,21 22 15,-21 22 17,0-1-32,-21 0 0,21 0 15,0 0-15,0 0 0,0 1 16,0-1-16,0 0 0,0 0 0,0 0 0,0 0 15,21 1 1,1-22-16,-1 21 0,21-21 0,-21 0 16,0 0-16,22 0 0</inkml:trace>
  <inkml:trace contextRef="#ctx0" brushRef="#br0" timeOffset="26395.95">25019 212 0,'0'-43'0,"0"86"0,0-107 0,-21 64 16,0 0-1,-1 21-15,1 1 0,0-1 16,0 0-16,0 21 0,0 1 0,-1-1 16,22-21-16,0 21 0,-21 1 15,21-1-15,-21 0 0,21 1 0,0-1 16,0 0-16,0-20 0,0 20 15,0 0-15,0-21 0,0 1 0,0 20 16,0-21-16,0 0 0,0 0 16,0 1-16,21-22 15,0 0-15,1 0 16,-1 0-16,21-22 0,-21 1 16,0 0-16,1 0 0,-1 0 15,21 0-15</inkml:trace>
  <inkml:trace contextRef="#ctx0" brushRef="#br0" timeOffset="27335.97">25315 550 0,'0'22'16,"0"-1"-16,-21 0 0,21 0 0,0 0 16,-21 0-16,0 1 0,21-1 15,-21 0-15,21 21 0,0-21 0,0 1 16,0-1-16,0 0 15,0 0-15,0 0 0,21 0 16,0-21-16,0 0 0,0 0 16,0 0-16,1 0 0,20 0 0,-21 0 15,0 0-15,22-21 0,-22 21 16,0-21-16,0 0 0,21 0 0,-20 0 16,-1-1-16,-21 1 0,21 0 0,0 0 15,-21 0-15,0 42 31,-21 0-15,0 0-16,21 0 0,-21-21 16,21 22-16,0-1 0,0 0 15,0 0-15,0 0 16,21-21-16,0 21 16,0-21-16,0 0 0,0 0 15,1 0-15,-22-21 31,0 0-31,0 0 0,0 0 16,0 0-16,0-1 0,0 1 16,0-21-16,0 21 0,0 0 0,0-1 15,0 1-15,0 0 0,0 0 16,0 0-16,0 0 16,21 21-16,-21-22 0,21 22 0,0 0 15,0 0-15,0 0 16,1 0-16,-1 0 0,0 0 0,0 0 15,0 0-15,0 0 0,-21 22 16,22-22-16,-1 21 0,0 0 0,0 0 16,-21 0-16,0 0 0,21 1 0,-21-1 15,0 0-15,0 0 0,0 0 16,0 0-16,0 1 0,0-1 0,0 0 16,0 0-16,0 0 15,0-42 48,0 0-63,0 0 0,0 0 15,21-22-15,1 22 0,-1 0 16,0 0-16,0-22 0,0 22 16,0-21-16,22 21 0,-22-22 0,0 22 15,21 0-15,-20 0 0,-1 0 16,0 21-16,0 0 0,0 0 0,0 0 15,-21 21 1,22 0-16,-22 0 0,0 0 0,0 1 16,0 20-16,0-21 0,0 21 15,0-20-15,0-1 0,0 21 16,0-21-16,-22 0 0,22 1 0,0-1 16,-21 0-16,21 0 0,-21 0 15,0 0-15,21-42 47,0 0-47,-21 0 16,21 0-16,-21 0 0</inkml:trace>
  <inkml:trace contextRef="#ctx0" brushRef="#br0" timeOffset="27547.23">26014 254 0,'0'0'0,"-21"0"16,-22 0-1,22 0 1,0 0 15,0 0-31,0 0 0,-1 0 16,1 0-16,0 0 0,-21 0 15</inkml:trace>
  <inkml:trace contextRef="#ctx0" brushRef="#br0" timeOffset="27731.97">24659 445 0,'-21'21'0,"42"-42"0,-42 63 31,42-42-31,0 0 0,0 0 16,22 0-16,-1 0 0,-21 0 0,43 0 16,-22 0-16,0 0 0,-20-21 15,20 0-15,0 21 0,-21-22 16</inkml:trace>
  <inkml:trace contextRef="#ctx0" brushRef="#br0" timeOffset="28327.75">27834 318 0,'-21'0'0,"0"-22"16,63 44-16,-84-65 0,21 43 0,-1 0 15,1 0-15,0 0 0,0 21 0,0 1 16,0-1-16,-1 21 0,1 0 0,21 1 16,-21-1-16,0 22 0,21-1 15,0 1-15,-21 20 0,0-20 0,21 20 16,-22 1-16,1 0 0,21-1 15,-21 22-15,0 0 0,0 0 0,0 0 16,-1 0-16,-20-1 0,21 1 16,-21 21-16,-1-42 0,1 21 0,0 0 15,-22-22-15,22 1 0,21-22 16,-22 1-16,22-1 0,-21-20 16,42-1-16,-21 0 0,21-20 0,0-1 15,-22-21-15,44-21 31,-1-1-31,-21-20 0,21 21 16,0-21-16,0-1 0,0-20 0,-21 20 16</inkml:trace>
  <inkml:trace contextRef="#ctx0" brushRef="#br0" timeOffset="28667.98">27199 889 0,'21'-42'0,"-42"84"0,42-127 16,-21 64-16,0-21 0,0 21 0,21 0 16,1-1-16,-1 1 0,-21 0 0,42 21 15,-21-21-15,0 0 0,22 21 16,-1 0-16,22 0 0,-22 0 0,21 0 16,-20 0-16,20 0 0,1 21 15,-22 0-15,-21 0 0,22 0 0,-22 22 16,-21-22-16,0 0 0,0 21 15,-21-20-15,-1 20 0,-20-21 0,21 0 16,-21 0-16,-1 1 16,1-1-16,0 0 0,-1-21 0,1 21 15,0-21-15,20 0 0,1 0 16,0 0-16,21 21 0,21-42 31,0 21-15,1-21-16,20 0 0,0 21 0</inkml:trace>
  <inkml:trace contextRef="#ctx0" brushRef="#br0" timeOffset="29107.65">28215 741 0,'0'-21'0,"0"42"0,-21-42 0,21 0 15,-21-1-15,21 1 16,0 0-16,0 0 0,21 21 16,0-21-16,0 21 15,0 0-15,1 0 0,20 0 0,-21 0 16,0 0-16,22 0 0,-22 0 16,0 21-16,21 0 0,-21 0 15,1-21-15,-1 43 0,0-22 0,0 0 0,0 21 16,-21-21-16,0 1 15,0 20-15,0-21 0,0 0 0,-21 0 16,0 1-16,0-1 0,0 0 16,-1-21-16,1 0 0,0 0 15,0 0 1,21-21 0,0 0-16,0-1 15,0 1-15,21 0 0,0-21 0,-21 21 16,21-1-16,1 1 15,-1 0-15,0 0 0,0 0 0,0 0 16,0-1-16,22 1 0,-22 0 16,21 21-16,-21 0 0,22-21 0,-22 21 15,21 0-15,-21 0 0,1 0 16</inkml:trace>
  <inkml:trace contextRef="#ctx0" brushRef="#br0" timeOffset="30763.81">28935 889 0,'0'0'15,"-21"21"-15,21 0 0,0 1 16,21-22 15,0 0-31,21 0 0,-21-22 16,22 1-16,-22 0 0,21 21 16,1-42-16,-22 21 0,21-1 0,-21 1 15,0 0-15,1-21 0,-1 21 16,-21-1-16,0 1 0,0 0 15,-21 21 1,-1 0-16,1 0 0,0 0 0,0 0 16,0 0-16,0 21 0,-22 0 15,22 1-15,0-1 0,0 0 16,0 21-16,21-21 0,0 1 0,-22-1 16,22 21-16,0-21 0,0 0 0,0 1 15,0-1-15,0 0 16,22 0-16,-1-21 0,0 0 15,0 21-15,21-21 0,1 0 16,-22 0-16,21 0 0,22 0 0,-22 0 16,0-21-16,1 21 0,-1-21 15,0 0-15,1 0 0,-1-1 0,0-20 16,-20 21-16,20-21 0,-21 20 16,0 1-16,0 0 0,1 0 0,-22 0 15,0 0-15,-22 21 31,1 0-31,21 21 16,-21-21-16,0 21 0,21 0 0,0 0 16,-21 0-16,21 1 0,0 20 15,0-21-15,0 0 0,0 0 0,0 1 16,0-1-16,21 0 0,-21 0 16,21 0-16,0-21 0,0 21 0,-21 1 15,-21-44 32,0 22-47,0-21 16,0 0-1,0 21-15,-1 0 16,1 0 0,21 21-1,21-21 1,1 0-16,-1 21 0,0-21 15,21 0-15,-21 0 0,22 0 16,-1 0-16,0 0 0,22 0 0,-22 0 16,1 0-16,-1 0 0,21 0 15,-20-21-15,-22 0 0,21 0 0,-21 0 16,22 0-16,-22-1 0,0-20 16,0 21-16,0 0 0,-21 0 0,0-1 15,0 1-15,0 0 16,0 0-16,0 0 0,-21 21 15,0 0-15,0 0 16,0 0-16,0 0 0,-1 21 0,22 0 16,-21 0-16,0 0 0,0 1 15,21 20-15,-21-21 0,21 0 0,0 0 16,0 22-16,0-22 0,0 0 16,0 0-16,21 0 0,0 1 0,21-1 15,-20 0-15,20-21 0,-21 21 16,21-21-16,1 0 0,-1 0 0,-21 0 15,22 0-15,-1 0 16,-21 0-16,21 0 0,-20-21 0,-1 0 16,0 0-16,0-1 0,0-20 15,0 21-15,1 0 0,-22-22 0,0 22 16,21 0-16,-21 0 0,0 0 16,0 0-16,-21 42 15,-1 0 1,22 0-16,-21 0 0,0 22 0,21-22 15,-21 0-15,21 0 0,-21 0 16,0 0-16,21 1 0,0-1 16,0 0-16,-22 0 0,22 0 15,-21-21-15,21 21 16,0-42 15,0 0-15,0 0-16,21 0 0,1 0 0,-1-1 15,0 1-15,0-21 0,21 0 16,-20-1-16,20 22 0,0-21 0,1 21 16,-1-22-16,0 22 0,-21 0 15,22 0-15,-1 21 0,-21 0 0,0 0 16,1 0-16,-22 21 16,0 0-16,0 21 0,0-20 15,0-1-15,-22 21 0,1-21 0,21 22 16,0-22-16,0 0 0,-21 0 15,21 21-15,0-20 0,0-1 16,0 0-16,21 0 16,0-21-16,1 0 0,20 0 15,-21 0-15,0 0 0,0 0 16,1 0-16,20-21 0,-21 21 0,0-21 16,0 0-16,1-22 0,-1 22 15,0-21-15,0-1 0,0 1 0,0-21 16,1 20-16,-1 1 0,0 0 15,0-1-15,0 1 0,-21 0 0,0 20 16,21 1-16,-21 0 16,0 0-16,22 0 0,-44 42 31,1 0-31,0 0 0,21 0 0,-21 22 16,0-22-16,0 21 0,21-21 15,-22 22-15,22-1 0,-21 0 16,21-20-16,0 20 0,0 0 0,0-21 15,0 22-15,0-22 0,0 0 16,0 0-16,0 0 0,21 1 16,1-22-16,-1 0 0,0 0 15,0 0-15,0 0 0,0 0 0,22 0 16,-22 0-16,0-22 16,0 22-16,0-21 0,1 0 0,-1 0 15</inkml:trace>
  <inkml:trace contextRef="#ctx0" brushRef="#br0" timeOffset="30994.12">31432 720 0,'0'0'0,"-21"0"0,42 0 31,1 0-31,20 0 16,-21 0-16,0-21 0,22 21 0,-1 0 15,0 0-15,1 0 16,-1 0-16,0 0 0,1 0 0,-22 0 16,21-22-16,0 22 0,-20 0 0,-1 0 0,0 0 15,-21-21 1</inkml:trace>
  <inkml:trace contextRef="#ctx0" brushRef="#br0" timeOffset="31904.3">8255 2498 0,'-21'0'15,"0"0"1,21 21-1,0 0-15,0 0 0,0 0 16,0 1-16,0-1 0,0 0 0,0 0 0,0 0 16,0 0-16,0 1 0,0-1 15,0 0-15,0 0 0,0 0 32,-22-21-1</inkml:trace>
  <inkml:trace contextRef="#ctx0" brushRef="#br0" timeOffset="32104.32">8213 2371 0,'0'-21'0,"0"42"0,0-64 0,0 22 15,0 0-15,0 0 16,-22 21-16,22 21 47,0 0-32,0 0-15</inkml:trace>
  <inkml:trace contextRef="#ctx0" brushRef="#br0" timeOffset="32614.59">8657 2371 0,'0'0'0,"0"21"31,-21-21-31,21 21 0,-21 0 16,21 0-16,0 1 0,0-1 0,0 0 15,-21 0-15,21 0 16,0 22-16,-22-22 0,22 0 0,0 0 15,0 0-15,0 0 0,0 1 0,0-1 16,0 0-16,-21-21 0,21 21 0,0-42 63,0 0-48,0 0-15,0-1 0,0 1 16,0 0-16,0-21 0,21 21 0,1-22 0,-22 1 15,21 21-15,0-22 16,0 1-16,0 0 0,22 21 0,-22-1 0,21-20 16,22 21-16,-22 0 0,0 21 0,22 0 15,-22 0-15,0 0 0,1 0 16,-1 21-16,0 0 0,1 0 0,-22 22 16,0-22-16,-21 21 15,0 0-15,0 1 0,0-22 0,0 21 0,0 1 16,-21-22-16,0 0 0,0 0 15,21 0-15,-22 0 0,22 1 0,-21-1 16,0-21-16,21-21 31,0-1-31,21 1 16</inkml:trace>
  <inkml:trace contextRef="#ctx0" brushRef="#br0" timeOffset="33007.35">10901 1990 0,'0'0'16,"0"-21"-16,0-1 15,-21 22-15,-1 22 16,22-1 0,0 0-16,0 0 0,0 21 0,-21-20 15,21 20-15,0 0 0,0-21 0,0 22 16,-21-1-16,0 0 15,21-20-15,-21 20 0,21 0 0,-21-21 16,21 22-16,-22-22 0,22 0 0,-21 0 16,21 0-16,0 1 0,0-1 15,-21-21 1,0 0 0,0-21-16,0 21 0</inkml:trace>
  <inkml:trace contextRef="#ctx0" brushRef="#br0" timeOffset="33653.01">10308 2413 0,'21'0'31,"0"0"-31,1 0 16,20 0-16,-21-21 0,0 21 0,22 0 15,-1-21-15,21 0 0,-20 21 16,20-22-16,1 1 0,-1 0 0,1 21 15,-22-21-15,22 0 0,-22 0 16,0-1-16,1 1 0,-1 0 0,-21 0 16,0 0-16,0 0 0,-21-1 0,0 1 15,0 0-15,0 0 16,0 0-16,0 0 0,-21-1 16,0 22-16,0 0 15,0 0-15,21 22 0,-21-1 16,21 0-16,-22 0 0,22 0 0,0 22 15,-21-22-15,21 21 0,-21-21 16,21 22-16,-21-22 0,21 21 0,0-21 16,0 22-16,0-22 0,-21 21 15,21-21-15,0 22 0,-21-22 0,21 0 16,0 0-16,0 0 0,0 0 16,-22-21-1,22-21 16,0 0-31,0 0 0,0 0 16,0 0-16,0-1 0,22-20 0,-1 21 16,0 0-16,0-22 0,0 22 0,22-21 15,-22 21-15,21 0 0,0-1 16,-20 1-16,20 0 0,0 0 0,-21 21 16,22 0-16,-22 0 0,21 0 15,-21 21-15,1 0 0,-22 0 0,0 1 16,21-1-16,-21 0 0,0 0 0,0 0 15,0 0-15,0 1 0,-21-1 16,21 0-16,0 0 0,-22 0 0,1 0 16,0 1-16,21-1 15,0-42 17,21 21-17,-21-22-15,0 1 0</inkml:trace>
  <inkml:trace contextRef="#ctx0" brushRef="#br0" timeOffset="34030.93">11705 2265 0,'0'21'0,"21"-21"15,0 0 1,22 0-1,-22-21-15,0 21 0,0-21 16,22 21-16,-22-21 0,0-1 0,0 22 16,0-21-16,-21 0 15,0 0-15,0 0 16,-21 21-16,0 0 16,0 0-16,0 0 15,-1 0-15,1 21 0,-21-21 0,21 21 16,0 0-16,-1 0 0,1 22 0,21-22 15,-21 0-15,21 21 0,-21 1 16,21-22-16,0 0 0,0 21 0,0-20 16,0-1-16,21 0 0,0 0 15,0-21-15,1 0 0,-1 21 0,0-21 16,21 0-16,-21 0 0,22 0 0,-1 0 0,-21-21 16,22 0-16,-22 21 15,0-21-15,21 0 0,-21-1 0,1 1 16</inkml:trace>
  <inkml:trace contextRef="#ctx0" brushRef="#br0" timeOffset="34783.12">13377 2180 0,'0'0'0,"0"-21"16,0 0-16,0 0 16,0 0-16,0-1 0,0-20 15,0 21-15,0 0 0,0 0 0,21-1 0,-21 1 16,0 0-16,0 42 31,0 0-31,0 1 16,0 20-16,0-21 0,0 21 15,0 1-15,0-1 0,0 0 0,0 1 16,0-1-16,0-21 0,0 22 0,-21-1 16,21 0-16,-21 1 0,21-22 15,-21 21-15,21-21 0,-21 0 0,0 1 16,21-1-16,0 0 0,-22-21 16,22 21-16,-21-21 0,21-21 31,0 0-31,0 0 15,0-1-15,0 1 0,0 0 0,0-21 16,0 21-16,0-22 0,21 1 16,1 21-16,20-22 0,-21 1 15,21 21-15,-20-21 0,20 20 0,0 1 16,1 0-16,20 21 0,-21 0 0,1 0 16,-22 0-16,21 0 0,-21 21 15,22 0-15,-22 1 0,-21-1 0,0 0 16,0 21-16,0-21 0,0 1 15,0 20-15,0-21 0,-21 21 0,0-20 16,-1-1-16,22 0 0,-21 0 0,21 0 16,-21 0-16,0-21 0,21 22 15,0-44 32,0 1-47,0 0 16,0 0-16</inkml:trace>
  <inkml:trace contextRef="#ctx0" brushRef="#br0" timeOffset="35174.07">14097 2350 0,'0'0'0,"21"0"31,0 0-15,0-22-16,1 22 0,-1-21 16,0 21-16,-21-21 0,21 0 15,0 21-15,0-21 0,-21 0 0,22-1 16,-22 1-16,0 0 16,0 0-16,-22 21 15,1 0-15,0 0 0,0 0 0,0 0 16,0 0-16,-22 0 0,22 21 15,0 0-15,-21 0 0,20 1 0,1-1 16,0 21-16,0-21 0,21 0 16,0 22-16,-21-22 0,21 0 15,0 21-15,0-20 0,0-1 0,0 0 16,21-21-16,0 21 0,0 0 0,0-21 16,1 0-16,20 0 0,-21 0 15,21 0-15,1 0 0,-1 0 0,0-21 16,1 21-16,-1-21 0,0 0 0,-20 21 15,20-21-15</inkml:trace>
  <inkml:trace contextRef="#ctx0" brushRef="#br0" timeOffset="35615.96">14774 2180 0,'0'0'0,"0"-42"31,0 21-31,-21 21 0,0 0 16,0 0-16,0 21 15,-1-21-15,22 21 0,-21 0 16,0 0-16,0 1 0,0-1 0,21 21 16,-21-21-16,-1 0 0,22 22 0,0-22 15,0 0-15,0 21 0,0-20 16,0-1-16,0 0 0,0 0 16,22-21-1,-1 0-15,0 0 16,0-21-16,0 0 0,0 0 15,1-1-15,-1 1 16,-21 0-16,0-21 0,0 21 0,21-1 16,-21 1-16,21 0 0,-21 0 0,0 0 15,0 0-15,0-1 0,0 1 16,0 0-16,0 42 31,0 0-31,0 1 16,0-1-16,0 0 0,0 0 15,0 0-15,0 0 0,0 1 0,0-1 16,0 0-16,0 0 0,0 0 16,0 0-16,21-21 0,22 22 0,-22-22 15,0 0-15,21 0 0,1 0 16,-1 0-16,21 0 0</inkml:trace>
  <inkml:trace contextRef="#ctx0" brushRef="#br0" timeOffset="36147.51">15642 2180 0,'0'0'16,"0"-21"-16,-21-42 15,0 41 1,0 22-16,-1 0 0,1 0 0,0 0 16,0 0-16,-21 0 0,20 22 15,1-22-15,-21 21 0,21 0 0,0 0 16,-22 0-16,22 0 0,0 1 15,0 20-15,0-21 0,21 0 0,0 22 16,0-22-16,0 0 0,0 0 0,0 21 16,0-20-16,0-1 0,21-21 15,0 21-15,0 0 0,0-21 0,0 0 16,1 0-16,-1 0 0,21 0 0,-21 0 16,0-21-16,1 0 0,20 21 15,-21-21-15,0-1 0,0 1 16,1-21-16,-1 21 0,0 0 0,0-22 15,-21 1-15,21 0 0,0 20 16,-21-41-16,0 21 0,22-1 0,-1 1 0,-21-22 16,0 22-16,0 0 15,0-1-15,21 1 0,-21 21 0,0 0 16,0 0-16,0-1 0,0 44 16,-21-1-1,21 21-15,-21-21 0,21 22 0,0-1 16,0 0-16,-22 1 0,22 20 15,-21-21-15,21 1 0,0-22 0,0 21 16,0 1-16,0-1 0,0-21 16,0 0-16,0 22 0,0-22 15,0 0-15,21 0 0,1-21 0,-1 21 16,0-21-16,0 0 0,0 0 0,0 0 16,1 0-16,20 0 0,-21-21 15,21 0-15,1 21 0</inkml:trace>
  <inkml:trace contextRef="#ctx0" brushRef="#br0" timeOffset="36539.98">16171 2180 0,'0'0'0,"-21"0"0,0 0 16,21 21-1,21-21 1,0 0-16,0 0 15,1 0-15,-1 0 0,0 0 0,0 0 16,0-21-16,0 21 0,1-21 16,20 21-16,-42-21 0,21 21 0,0-21 15,-21 0-15,0-1 16,0 1-16,-21 0 16,0 21-16,0 0 15,0 0-15,-1 0 16,1 0-16,0 21 0,0 0 0,0 1 15,0-1-15,21 0 0,0 0 0,-22 0 16,22 0-16,-21 1 0,21-1 16,0 0-16,0 0 0,0 0 0,0 0 15,0 1-15,21-1 0,1-21 16,-22 21-16,21-21 0,0 0 0,0 0 16,0 21-16,0-21 0,22 0 0,-22 0 15,0 0-15,21 0 0,-20 0 16,-1-21-16,21 21 0</inkml:trace>
  <inkml:trace contextRef="#ctx0" brushRef="#br0" timeOffset="36891.41">16679 2138 0,'0'0'16,"0"-21"-16,0 0 0,0-1 16,0 1-16,21 0 0,1 0 15,-1 21-15,0 0 16,0 0-16,0 0 0,0 0 15,1 0-15,-1 0 0,21 0 0,-21 21 16,0 0-16,1 0 0,-1 1 0,0-1 16,-21 0-16,0 0 0,0 21 15,0-20-15,0-1 0,0 21 16,0-21-16,0 0 0,-21 1 0,21-1 16,-21 0-16,-1-21 0,22 21 15,-21-21-15,0 0 0,0 0 16,21-21-1,0 0 1,0 0-16,0-1 0,0 1 16,0 0-16,0 0 0,21-21 15,0 20-15,0 1 0,1 0 0,-1-21 16,0 21-16,0-1 0,0-20 0,0 21 16,1 0-16,20 0 15,-21-1-15</inkml:trace>
  <inkml:trace contextRef="#ctx0" brushRef="#br0" timeOffset="37927.9">19050 1863 0,'0'-21'0,"0"42"0,0-64 0,21 22 15,0 21 1,-21 21 0,0 1-16,0-1 0,-21 0 15,0 0-15,21 21 0,-21-20 16,0 20-16,-1-21 0,1 21 0,21-20 15,-21-1-15,21 0 0,-21 0 16,21 0-16,0 0 0,0 1 0,0-1 16,21-21-1,0 0 1,0 0-16,1-21 0,-1-1 0,0 22 16,21-21-16,-21 0 0,1 0 15,-1 0-15,0 0 0,0-1 0,-21 1 16,0 0-16,21-21 0,-21 21 15,0-22-15,0 22 0,21 0 16,-21 0-16,0 0 0,0-1 0,0 1 16,22 0-1,-1 21-15,0-21 0,21 21 16,-21-21-16,1 21 0,20-21 16,-21-1-16,21 22 0,1-21 0,-1 0 15,-21 21-15,22-21 0,-22 21 16,0-21-16,0 21 0,0 0 0,0 0 15,-21 21 17,-21-21-32,0 21 0,0 0 15,21 0-15,0 22 0,-21-22 16,0 21-16,21 1 0,-22-1 0,22-21 16,-21 21-16,21 22 0,0-22 15,0 1-15,0-1 0,0 21 0,-21-20 16,21 20-16,0 22 0,0-22 0,0 22 15,0 0-15,-21-1 0,21 1 16,0 0-16,-21-1 0,21 1 0,-21 0 16,-1-1-16,1 1 0,0-21 0,21-1 15,-21 1-15,0-1 0,21-21 16,0 22-16,-21-43 0,21 21 16,-22 1-16,1-22 0,21 0 0,-21-21 15,0 21-15,0-21 16,0 0-16,-1 0 0,1 0 0,0 0 15,-21-21-15,21 0 0,-1 0 0,-20 0 16,21-22-16,0 1 0,0 0 16,-1-1-16,1-20 0,0-1 0,21 1 15,0-22-15,0 22 0,0-22 0,0 0 16,0 1-16,21-1 0,0 0 16,22 1-16,-1-1 0,0 0 0,1 22 15,20-1-15,-20 1 16,41-1-16,-20 22 0,-1-22 0,1 22 15,-1-21-15,22 20 0</inkml:trace>
  <inkml:trace contextRef="#ctx0" brushRef="#br0" timeOffset="38411.08">22394 1249 0,'0'0'0,"0"-21"32,0 42-17,0 0 1,0 21-16,0-20 0,0-1 15,-21 21-15,21 0 0,-21-20 0,0 20 16,21 0-16,-21 1 0,-1-1 16,1 0-16,21 1 0,-21-22 0,21 21 15,-21 0-15,21-20 0,0 20 16,-21-21-16,21 0 0,-21 0 0,21 1 16,-22-1-16,1-21 15,0 0 1,0 0-16</inkml:trace>
  <inkml:trace contextRef="#ctx0" brushRef="#br0" timeOffset="39027.94">21759 1842 0,'-21'-22'16,"42"44"-16,-42-65 0,42 43 16,0-21-16,22 21 15,-22-21-15,0 21 0,21-21 0,1 0 16,-1-1-16,22 1 0,-22 0 15,21 0-15,22 0 0,-21-22 0,20 22 16,-20 0-16,-1 0 16,1-21-16,-1 20 0,-20 1 0,-1 0 15,0 0-15,-21 0 0,1 0 0,-22-1 16,0 1-16,0 0 16,-22 21-1,1 21 1,21 0-16,-21 1 0,21-1 15,0 0-15,0 0 0,-21 21 16,0 1-16,0-22 0,21 21 0,-22 1 16,1-1-16,21 0 0,-21 1 15,0-22-15,0 21 0,21-21 16,-21 22-16,21-22 0,-22 0 0,1 0 16,21 0-16,0 0 15,-21-21-15,21-21 31,0 0-15,0 0-16,21 0 0,0 0 0,1-1 16,-1-20-16,21 21 0,-21-21 15,22 20-15,-1 1 0,0 0 0,1 0 16,-1 0-16,0 0 0,1 21 16,-1 0-16,-21 0 0,21 0 0,-20 0 15,-1 21-15,-21 0 16,0 0-16,0 0 0,0 22 0,0-22 15,0 0-15,0 21 0,-21-21 0,-1 1 16,22-1-16,-21 0 0,0 0 16,0 0-16,0 0 0,21 1 0,-21-1 15,21 0-15,0-42 47,21 21-47,-21-21 0</inkml:trace>
  <inkml:trace contextRef="#ctx0" brushRef="#br0" timeOffset="39371.98">23326 1799 0,'21'0'15,"0"0"1,-21-21-16,21 0 0,0 21 0,0-21 15,-21 0-15,22 21 0,20-22 0,-21 1 16,0 0-16,-21 0 0,21 0 16,-21 0-16,22 21 0,-22-22 15,-22 22 1,-20 0-16,21 0 16,0 22-16,-22 20 0,22-21 15,-21 0-15,21 22 0,0-22 0,-1 21 16,1-21-16,0 22 0,21-22 0,0 0 15,0 0-15,0 0 0,0 0 16,0 1-16,0-1 0,21 0 0,0-21 16,1 0-16,-1 0 0,21 0 15,-21 0-15,22 0 0,-1 0 0,-21 0 16,21-21-16,1 21 0,-22-21 0</inkml:trace>
  <inkml:trace contextRef="#ctx0" brushRef="#br0" timeOffset="39947.53">24638 1884 0,'-21'0'0,"42"0"0,-63-21 16,42 0-16,0-1 0,-22 1 15,22 0-15,0 0 0,0 0 16,0 0-16,0-1 0,22 22 0,-1-21 15,0 0-15,21 21 0,-21 0 16,22 0-16,-1 0 0,22 0 0,-22 0 16,21 0-16,-20 21 0,-1 0 15,0 1-15,1-1 0,-22 0 16,0 21-16,0-21 0,-21 22 0,21-22 16,-21 21-16,0-21 0,0 22 15,0-22-15,-21 0 0,0 0 0,0 0 16,0-21-16,0 22 0,-1-22 15,1 0-15,0 0 0,0 0 16,21-22 0,0 1-16,0 0 15,21 0-15,0 0 0,0-22 0,1 22 16,-1-21-16,21 21 0,-21-22 16,0 22-16,22 0 0,-22 0 0,0 0 15,0 0-15,0-1 16,1 22-16,-1 0 31,0 0-31</inkml:trace>
  <inkml:trace contextRef="#ctx0" brushRef="#br0" timeOffset="40312.01">25675 1884 0,'42'21'15,"-20"-21"-15,-1 0 16,0 0-16,0 0 16,21 0-16,-20-21 0,-1 21 0,21-21 15,-21 0-15,0 21 0,22-22 16,-22 1-16,0 0 0,0 21 0,-21-21 16,0 0-16,0 0 0,0-1 0,0 1 15,0 0-15,-21 21 0,0 0 16,-21-21-16,20 21 0,1 0 0,-21 0 15,21 21-15,-22-21 0,22 21 16,0 0-16,-21 1 0,21 20 0,-1-21 16,1 0-16,21 22 0,-21-22 15,21 21-15,0-21 0,0 0 16,0 22-16,0-22 0,0 0 0,0 0 16,21 0-16,0 1 15,22-22-15,-22 0 0,21 0 0,1 0 16,-1 0-16,0 0 0,1 0 15,20 0-15,-21 0 0,22-22 0,-22 1 16</inkml:trace>
  <inkml:trace contextRef="#ctx0" brushRef="#br0" timeOffset="41355.14">27009 1693 0,'0'0'0,"0"-21"0,-43-63 16,22 84-1,-21 0-15,21-22 0,-22 22 0,1 0 16,21 0-16,-22 0 0,1 22 0,-21-1 16,20 0-16,1 0 0,0 21 15,-1-20-15,22 20 0,-21-21 0,21 21 16,-22-20-16,22 20 0,21-21 16,0 0-16,0 0 0,0 1 0,0-1 15,0 0-15,21 0 0,0 0 16,1-21-16,20 0 0,-21 0 15,21 0-15,1 0 0,-1 0 0,0 0 0,1-21 16,-1 21-16,0-21 16,1 0-16,-1 21 0,-21-21 0,22-1 15,-22 1-15,0 0 0,0-21 16,0 21-16,0-1 0,1 1 0,-22 0 16,0 0-16,0 0 0,0 42 31,-22 0-31,22 0 15,0 0-15,-21 1 16,0 20-16,21-21 0,-21 21 0,0-20 16,0 20-16,21 0 0,-22 1 0,1-1 15,21 0-15,0 1 0,-21 20 16,0-21-16,21 22 0,0-1 16,-21 1-16,0-1 0,-1 1 0,22-1 15,0 1-15,-21-22 0,0 22 16,0-1-16,21 1 0,0-22 0,0 0 15,-21 22-15,21-22 0,-21-21 0,21 22 16,0-22-16,-22 0 0,22 0 16,22-21-1,-1-21-15,0 21 0,-21-21 16,21 0-16,0-22 0,0 22 16,22 0-16,-22-21 0,0-1 0,0 1 15,22 0-15,-22-1 0,0-20 16,21-1-16,1 1 0,-22-22 0,21 1 0,0-1 15,1 0-15,-1 1 16,0-1-16,-20 0 0,20 22 0,-21-22 16,0 22-16,0-1 0,1 22 15,-1-22-15,-21 43 0,0-21 0,0 21 16,0-1-16,0 1 0,0 0 16,-21 42-1,21 0-15,0 1 16,-22 20-16,22-21 0,-21 21 0,21-20 15,0 20-15,0-21 0,0 21 16,0-20-16,0 20 0,0-21 16,0 0-16,0 22 0,21-22 15,-21 0-15,22-21 0,-1 0 16,0 21-16,0-21 0,0 0 0,0 0 16,1 0-16,20 0 0,-21-21 15,21 21-15,-20-21 0,20 0 0,-21-1 16,0 1-16,0-21 0,22 21 0,-22-22 15,0 22-15,-21-21 0,21 21 16,-21-22-16,0 22 0,21 0 0,-21 0 16,0 0-1,-21 42 1,0 0-16,21 0 16,-21 0-16,21 1 0,0-1 0,-21 21 15,21-21-15,0 0 0,0 1 0,0 20 0,0-21 16,0 0-16,0 0 15,0 1-15,21-1 0,0-21 16,0 21-16,0-21 16,1 0-16,-1 0 0,0 0 0,0 0 15,0-21-15,0 0 0,1-1 0</inkml:trace>
  <inkml:trace contextRef="#ctx0" brushRef="#br0" timeOffset="41719.37">28215 1842 0,'-21'0'16,"0"0"-16,42 0 47,0 0-47,0 0 0,0-22 15,1 22-15,-1-21 0,-21 0 16,0 0-16,21 21 15,-21-21-15,0 0 0,0-1 0,0 1 16,0 0 0,-21 21-16,0 0 15,-1 0-15,1 21 0,0 0 0,0 1 16,0-1-16,0 21 0,-1-21 16,22 0-16,-21 22 0,21-22 0,-21 0 15,21 0-15,0 22 0,0-22 16,0 0-16,0 0 0,0 0 15,21 0-15,0-21 0,-21 22 16,22-22-16,-1 0 0,21 0 0,-21 0 0,22 0 16,-22 0-16,21 0 0,0 0 15</inkml:trace>
  <inkml:trace contextRef="#ctx0" brushRef="#br0" timeOffset="42083.82">28871 1863 0,'0'0'0,"0"-21"0,0-1 0,0 1 15,0 0-15,0 0 0,0 0 16,-21 21-16,0 0 0,0 0 16,0 0-16,-1 0 0,1 0 15,0 21-15,0-21 0,0 21 0,0 0 16,21 0-16,0 1 0,0-1 16,0 0-16,0 0 0,0 0 15,0 0-15,21 1 16,0-1-16,0-21 0,0 21 15,0-21-15,1 21 0,-1 0 0,0-21 16,0 21-16,0 1 0,-21-1 16,0 0-16,0 0 15,-21 0-15,0-21 16,0 0-16,0 0 0,-1 0 16,-20 0-16,21 0 0,0 0 0,-22 0 15,22 0-15,0 0 0,0 0 0,0 0 16,0 0-16,-1 0 0,1 0 15,21-21 1,0 0 0,21 0-16</inkml:trace>
  <inkml:trace contextRef="#ctx0" brushRef="#br0" timeOffset="42450.97">29400 1588 0,'0'0'0,"22"-43"0,-22 1 31,0 21-31,0 42 47,0 0-47,-22 21 0,22-20 0,0 20 16,-21 0-16,0 1 0,0-22 15,21 21-15,-21 0 0,21 1 0,0-1 16,-21-21-16,21 22 0,-22-22 16,22 21-16,0-21 0,0 0 0,0 1 15,0-1-15,0 0 0,22-21 16,-1 0-16,0 0 16,0 0-16,0 0 15,0 0-15,1 0 16,-1-21-16,0 0 15,-21-1-15,0 1 16,0 0-16,0 0 0</inkml:trace>
  <inkml:trace contextRef="#ctx0" brushRef="#br0" timeOffset="42680.01">29231 1820 0,'0'0'0,"-21"0"31,42 0-31,0 0 0,0 0 16,22 0-16,-22 0 0,21 0 16,-21-21-16,22 21 0,-1 0 0,-21 0 15,22 0-15,-22 0 0,21 0 16,-21-21-16,0 21 0,1 0 0,-1 0 16,-42-21 15,-1 21-31,1 0 15,0 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51:48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4403 0,'0'-21'31,"0"-1"0,0 1-31,0 0 16,0 0-1,0 0 1,-21 21-16,0-21 0,0 21 16,-1 0-1,1 0-15,0 0 0,0 0 16,0 0-16,0 0 15,-1 0-15,1 0 0,0 21 0,0-21 16,21 21-16,-21 0 0,0-21 16,-1 21-16,1 0 0,0 1 15,0-1-15,21 0 0,-21-21 0,0 21 16,-1 0-16,1 0 0,0 1 16,0-1-16,21 0 0,-21 0 0,21 0 15,-21 0-15,21 1 16,0-1-16,0 21 0,0-21 15,0 0-15,0 22 0,0-1 0,0-21 16,0 22-16,0-22 0,0 21 16,0 0-16,21-20 0,-21-1 0,21 21 15,0-21-15,0 0 0,0 1 16,-21-1-16,22-21 0,-1 21 16,21-21-16,-21 0 0,0 0 0,1 0 15,-1 0-15,21 0 0,-21 0 16,0 0-16,22 0 0,-22-21 0,21 0 15,1 21-15,-22-22 0,21 1 16,-21 0-16,22 21 0,-22-21 16,0 0-16,0 0 0,0-1 15,-21 1-15,0 0 0,0-21 0,0 21 16,0-1-16,0 1 0,0 0 16,0 0-16,-21 0 0,21 0 15,-21 21-15,0-22 0,0 22 0,-1 0 16,1 0-16,-21 0 0,21 0 15,0 0-15,-1 0 0,1 0 0,-21 0 16,21 0-16,0 0 0,-1 0 16,1 22-16,0-22 15,21 21 1,21-21 31,0 0-47,1 0 0,-1-21 15,0 21-15,0 0 0,0-22 0,0 22 16,1-21-16,-1 21 0,21 0 0,-21-21 16,0 21-16,1 0 0,-1 0 15,0 0-15,0-21 0,0 21 16,-21 21 15,0 0-31,0 0 16,0 1-16,0-1 0,0 0 15,0 0-15,0 0 0,0 22 0,0-22 16,-21 21-16,21-21 0,-21 22 16,21-1-16,0-21 0,0 21 15,-21 1-15,21-1 0,-21-21 0,21 22 16,-22-22-16,22 21 0,0 0 16,0-20-16,0-1 0,0 21 0,0-21 15,0 0-15,0 1 0,0-1 16,0 0-16,0 0 15,0-42 48,0 0-47,0 0-16,0-1 0</inkml:trace>
  <inkml:trace contextRef="#ctx0" brushRef="#br0" timeOffset="520.1">1566 4593 0,'0'0'0,"0"-21"0,0 0 16,-21 21 31,21 21-47,-21 0 15,0 0-15,21 1 16,-21-1-16,-1 0 0,22 21 15,-21-21-15,0 22 0,0-1 0,21 0 16,-21 1-16,21-22 0,-21 21 16,21 1-16,0-22 0,0 21 15,0-21-15,0 22 0,0-22 0,0 0 16,0 0-16,0 0 0,0 0 16,0 1-16,0-1 0,0 0 0,0 0 15,21-21 1,0 21-16,0-21 0,0 21 15,0-21-15,1 0 0,-1 0 16,0 0-16,0 0 0,0 0 16,0 0-16,1 0 0,-1-21 15,0 21-15,0-21 0,0 21 0,0 0 16,1-21-16,-1 21 0,0-21 16,0 0-16,0-1 15,-21 1-15,0 0 16,21 0-16</inkml:trace>
  <inkml:trace contextRef="#ctx0" brushRef="#br0" timeOffset="836.09">1482 5017 0,'0'0'0,"21"0"31,0 0-15,0-22-16,0 22 0,0-21 15,1 21-15,-1 0 0,0-21 16,0 21-16,0 0 0,0 0 0,1-21 15,-1 21-15,0-21 16,-21 0 0,0-1-1</inkml:trace>
  <inkml:trace contextRef="#ctx0" brushRef="#br0" timeOffset="1268.94">1355 4572 0,'21'0'32,"0"0"-32,0 0 0,0 0 0,0 0 15,1 0-15,20 0 0,-21 0 16,21 0-16,1-21 0,-22 21 15,21 0-15,-21 0 0,1 0 0,-1 0 16,0 0-16,0 0 0,0 0 16</inkml:trace>
  <inkml:trace contextRef="#ctx0" brushRef="#br0" timeOffset="1705.08">2138 4551 0,'0'21'32,"21"-21"-32,0 0 0,0 0 15,22 0-15,-22 0 0,21 0 16,0 0-16,-20 0 0,20 0 16,0 0-16,1 0 0,-1 0 0,0 0 15,-21 0-15,22 0 0,-22 0 16,0 0-16,0 0 0,0 0 0,-42 0 47,0 0-47,0 0 15</inkml:trace>
  <inkml:trace contextRef="#ctx0" brushRef="#br0" timeOffset="2089.11">2413 4636 0,'-21'0'15,"21"21"-15,-21-21 16,21 21-16,0 0 15,0 0-15,-22 0 0,22 1 16,0-1-16,-21 21 16,21-21-16,0 22 0,0-1 0,0 0 15,-21-21-15,21 22 0,-21-1 16,21 0-16,0-20 0,0-1 0,0 21 16,0-21-16,0 0 0,0 1 15,0-1-15,0 0 0,0 0 16,0 0-1,0-42 32</inkml:trace>
  <inkml:trace contextRef="#ctx0" brushRef="#br0" timeOffset="2832.17">3492 4974 0,'-84'0'31,"63"0"-31,-1 0 0,1 0 0,0 0 16,0 0-16,0 0 15,0 0 1,42 0 0,0 0-1,0 0-15,0 0 0,0 0 0,22 0 16,-1 0-16,0 0 16,1 0-16,-1 0 0,22 0 0,-22 0 15,21 0-15,1 0 0,-1-21 0,-20 21 16,20 0-16,1 0 0,-1 0 15,1-21-15,-1 21 0,1 0 0,-1-21 16,22 21-16,-22 0 0,1 0 16,-22 0-16,22 0 0,-1 0 0,-20-21 15,20 21-15,-21 0 0,1 0 16,-22 0-16,21 0 0,-21 0 0,1 0 16,-1 0-16,0 0 0,0 0 0,0 0 15,-21-22 16,0 1-15,0 0 0</inkml:trace>
  <inkml:trace contextRef="#ctx0" brushRef="#br0" timeOffset="3572.65">4699 4509 0,'0'21'47,"0"0"-47,0 0 16,21-21-16,0 21 0,0-21 0,1 21 15,-1-21-15,0 22 0,0-22 16,0 21-16,0-21 0,22 21 0,-22-21 16,0 21-16,21-21 0,-20 0 15,-1 21-15,0-21 0,21 0 0,-21 21 16,1-21-16,-1 0 0,0 22 0,0-22 16,21 0-16,-20 21 0,-1-21 15,0 21 1,-21 0-1,-21-21 1,0 0 0,-1 0-16,1 21 0,0-21 15,0 0-15,0 21 0,0-21 16,-1 0-16,22 22 0,-21-1 16,0-21-16,0 21 0,0-21 0,0 21 15,-1-21-15,1 21 0,0 0 16,0-21-16,0 22 0,0-1 0,-1 0 15,1-21-15,0 21 0,0 0 0,0 0 16,0-21-16,-1 22 16,1-1-16,0 0 0,0 0 15,0 0-15,0-21 0,21 21 16,-22-21-16,22 22 0,-21-22 16,0 0-1,21 21 32</inkml:trace>
  <inkml:trace contextRef="#ctx0" brushRef="#br1" timeOffset="11561.06">6159 4551 0,'0'0'0,"22"0"0,-22-64 16,0 43-16,0 0 15,21 21-15,-21-21 0,0 0 16,0 42 15,0 0-15,0 0-16,-21 0 16,21 1-16,0 20 0,-22-21 0,22 0 15,0 22-15,0-22 0,0 21 16,0 0-16,0 1 0,0-22 15,0 21-15,0 1 0,0-1 0,0-21 16,0 21-16,0-20 0,0-1 16,22 0-16,-1 0 0,-21 0 0,21-21 15,0 0-15,0 0 0,0 0 16,1 0-16,-1 0 0,0 0 0,0-21 16,0 21-16,0-21 0,1 0 0,-1 0 15,0-22-15,0 22 0,0-21 16,-21 21-16,0-22 0,0 1 0,21 0 15,-21 20-15,0-20 0,0 0 16,0 21-16,22-22 0,-22 22 16,0 0-16,0 0 0,0 0 0,0-1 15,0 1 1,0 42 31,0 1-47,21-22 15,0 0 1,0 21-16,0-21 0</inkml:trace>
  <inkml:trace contextRef="#ctx0" brushRef="#br1" timeOffset="12168.44">7048 4614 0,'0'22'16,"22"-22"-16,41-22 31,-63 1-31,21 21 0,0-21 0,1 0 16,-1 0-16,-21 0 15,0-1 1,-21 22 15,-1 0-31,1 0 0,0 0 0,0 22 16,-21-22-16,20 21 0,1 0 15,0-21-15,-21 21 0,21 0 0,-1-21 16,22 21-16,-21 1 0,21-1 0,0 0 16,0 0-16,0 0 15,0 0-15,0 1 0,21-1 16,1-21-16,-22 21 0,21-21 15,0 21-15,0-21 0,0 21 0,0-21 16,1 21-16,-1-21 0,0 22 0,0-1 16,0-21-1,-21 21-15,21-21 0,-21 21 0,0 0 16,0 0-16,0 1 16,0-1-16,-21-21 15,0 21-15,0-21 0,0 0 0,-22 21 16,22-21-16,0 0 0,0 0 15,-21 0-15,20 0 0,1 0 0,-21 0 16,21 0-16,0 0 0,-1 0 0,1 0 16,0 0-16,0 0 0,0-21 15,0 21 1,42 0 31,0 0-47,0 0 0,0-21 15,0 21-15,1-21 0</inkml:trace>
  <inkml:trace contextRef="#ctx0" brushRef="#br1" timeOffset="12613.04">7535 4847 0,'0'0'0,"-21"0"15,21-21-15,0 0 16,21 0 0,0 21-16,1-21 15,-1-1-15,0 22 0,0-21 16,0 0-16,0 21 0,1-21 15,-22 0 1,-22 21 15,1 0-31,0 0 0,0 0 0,0 0 16,0 0-16,-1 21 0,1-21 0,0 21 16,0 0-16,21 0 0,-21 1 15,0-1-15,21 0 0,0 0 0,0 0 16,0 0-16,0 1 0,0-1 15,0 0-15,0 0 0,0 0 16,21 0-16,0-21 0,0 22 0,0-22 16,0 0-16,1 0 0,-1 0 15,0 0-15,21 0 0,-21 0 16,1 0-16,20 0 0,-21 0 0,21 0 16,-20 0-16</inkml:trace>
  <inkml:trace contextRef="#ctx0" brushRef="#br1" timeOffset="13272.56">8382 4657 0,'0'0'16,"0"-21"0,0-1-16,-21 22 15,0-21-15,-1 21 0,1 0 16,0 0-16,0 0 15,0 0-15,0 0 0,-1 21 16,1-21-16,0 22 0,21-1 16,-21 0-16,0 0 0,21 0 0,-21 0 15,21 1-15,0-1 0,0 21 0,0-21 16,0 0-16,0 1 0,0-1 16,0 0-16,0 0 0,0 0 0,21 0 15,0-21-15,-21 22 0,21-22 0,0 0 16,0 21-16,1-21 0,-1 0 15,0 0-15,0 0 0,0 0 16,0-21-16,-21-1 0,22 22 16,-1-21-16,0 0 0,0 0 15,-21 0-15,21-22 0,0 22 0,1-21 16,-22 21-16,21-22 0,-21 22 0,21-21 16,-21 21-16,0-22 0,21 1 15,-21 0-15,21 21 0,-21-22 0,0 1 16,0 21-16,0-22 0,0 22 15,0 0-15,0 0 0,0 0 0,0 0 16,0-1-16,0 44 31,-21-1-31,21 0 0,0 0 16,-21 0-16,21 22 16,0-1-16,0-21 0,0 21 0,0 1 15,0-22-15,0 21 0,-21 1 0,21-1 16,0-21-16,0 21 0,0 1 15,0-22-15,0 21 0,0-21 0,0 1 16,0-1-16,0 0 0,21 0 0,0 0 16,0 0-16,0-21 0,1 0 15,-1 0-15,0 0 0,21 0 0,-21 0 16,1 0-16,20 0 0,-21 0 16,0 0-16,0-21 0,22 21 0,-22-21 15,-21 0-15,21 0 0,0 0 0,0-1 16,1 1-16</inkml:trace>
  <inkml:trace contextRef="#ctx0" brushRef="#br1" timeOffset="13836.54">10477 4339 0,'0'0'0,"-21"-21"0,21 0 0,0 0 0,0 0 16,0-1-16,0 1 0,0 0 0,0 0 15,0 0-15,0 0 0,0-1 16,0 1-16,0 42 31,0 1-15,-21-1-16,21 21 0,0-21 0,0 22 15,0-1-15,0 0 0,0 1 16,0-1-16,0 0 0,0 1 0,-21-22 16,21 21-16,0 0 0,-21 1 0,21-22 15,0 21-15,0-21 0,0 1 16,0-1-16,0 0 0,0 0 15,0 0-15,0 0 16,21-42 0,0 21-1,-21-21-15,21 0 0</inkml:trace>
  <inkml:trace contextRef="#ctx0" brushRef="#br1" timeOffset="14300.28">10943 4424 0,'0'0'0,"21"0"0,-21-21 15,-21 42 17,0 0-17,21 0-15,-21 0 0,21 1 0,-21-1 16,-1 0-16,22 0 0,0 0 0,0 0 15,0 1-15,0 20 0,0-21 16,0 0-16,0 0 0,0 1 0,0 20 16,0-21-16,22-21 0,-22 21 15,21 0-15,0-21 0,0 0 0,21 0 16,-20 0-16,20 0 0,-21 0 0,21 0 16,-20 0-16,20-21 0,-21 0 15,0 0-15,0 0 0,22 0 16,-22-1-16,-21 1 0,21 0 0,-21-21 15,21 21-15,-21-1 0,0-20 0,0 21 16,0-21-16,0 20 0,0-20 16,0 21-16,-21 0 0,0 0 0,0-1 15,0 1-15,-1 21 0,1 0 0,0 0 16,0 0-16,0 0 0,0 0 16,-22 0-16,22 0 0,0 0 15,0 21-15,0-21 0,-1 22 0,1-22 16,0 21-16,0-21 15,0 0-15</inkml:trace>
  <inkml:trace contextRef="#ctx0" brushRef="#br1" timeOffset="14648.6">10245 4297 0,'0'0'0,"-22"0"31,44 0-15,-1 0-16,0 0 0,21 0 0,1 0 16,-1 0-16,0-21 0,22 0 15,-22 21-15,22-22 0,-1 22 0,1-21 16,-22 21-16,21 0 0,-20-21 15,-1 21-15,0 0 0,-20 0 0,-1 0 16,0 0-16,0 0 0,-42 0 31,0 0-15,21 21 0,-21-21-16,21 21 15,-22-21 1</inkml:trace>
  <inkml:trace contextRef="#ctx0" brushRef="#br1" timeOffset="15495.98">12763 4487 0,'-21'0'16,"21"-21"0,0 0-1,0 0 1,0 0-16,0 0 16,21-1-1,1 22-15,-1-21 0,0 0 16,0 21-16,0 0 0,0-21 15,1 21-15,20 0 0,-21 0 16,0 0-16,0 0 0,22 0 0,-22 0 16,0 0-16,0 21 0,22 0 15,-22-21-15,0 21 0,-21 1 0,21-1 16,-21 0-16,21 0 0,-21 21 0,0-20 16,0-1-16,0 21 0,0-21 15,0 0-15,-21 1 0,0-1 0,21 0 16,-21 0-16,21 0 0,-21 0 15,21 1-15,-22-22 0,1 0 32,0 0-17,21-22-15,0 1 16,0 0-16,0 0 0,0 0 0,0 0 16,21-1-16,-21 1 0,21 0 0,-21-21 15,22 21-15,-1-22 0,0 22 16,0-21-16,0 21 0,0-22 0,1 22 15,20 0-15,-21 0 16,0 21-16,0-21 0,1 21 0,-1 0 16,0 0-16,0 0 0,0 0 15,0 0 1</inkml:trace>
  <inkml:trace contextRef="#ctx0" brushRef="#br1" timeOffset="15972.59">13652 4509 0,'0'21'0,"22"-21"16,-1 0-16,0 0 15,0 0 1,0 0-16,0 0 0,-21-21 0,22 21 16,-1-22-16,0 22 0,21-21 0,-21 0 15,1 21-15,-22-21 0,21 0 16,0 0-16,0 21 0,-21-22 0,0 1 16,0 0-16,0 0 15,0 0 1,-21 21-1,0 0-15,0 0 0,-1 0 16,1 0-16,0 21 0,21 0 0,-21 0 16,0-21-16,0 21 0,-1 1 0,22 20 15,-21-21-15,0 0 0,21 0 16,-21 1-16,21-1 0,0 0 0,0 0 16,0 0-16,0 0 15,0 1-15,0-1 0,0 0 16,21 0-16,0-21 15,0 0-15,1 0 0,-1 0 16,0 0-16,0 0 0,0 0 16,0 0-16,1 0 0,-1 0 0,0 0 15,0 0-15,0-21 0,0 21 16,1 0-16</inkml:trace>
  <inkml:trace contextRef="#ctx0" brushRef="#br1" timeOffset="16504.53">14647 4424 0,'0'0'0,"0"-85"16,-21 85-16,0-21 0,0 21 16,0 0-16,-1-21 15,1 21-15,0 0 0,-21 0 16,-1 0-16,22 21 0,0 0 15,0-21-15,0 21 0,0 1 16,-1 20-16,-20-21 0,21 0 0,0 0 16,0 1-16,-1 20 0,1-21 15,21 0-15,0 0 0,-21 1 0,21-1 16,0 0-16,0 0 0,0 0 16,21 0-16,0-21 0,1 0 15,-1 0-15,0 0 0,0 0 16,0 0-16,0 0 0,1 0 0,20-21 15,-21 21-15,0-21 0,0 0 16,22 21-16,-22-21 0,0 0 0,0-1 16,0-20-16,-21 21 0,22 0 0,-1 0 15,0-1-15,-21 1 0,0 0 16,0 0-16,21 0 0,-21 0 16,0 42 15,0 0-31,0 0 0,0 0 15,-21 0-15,21 1 0,0-1 0,-21 0 16,21 0-16,0 0 0,0 0 16,0 1-16,0-1 15,0 0-15,21 0 0,0-21 16,0 21-16,0-21 16,1 0-16,-1 0 0,0 0 15,0 0-15</inkml:trace>
  <inkml:trace contextRef="#ctx0" brushRef="#br1" timeOffset="17204.65">15409 4339 0,'0'0'0,"-42"-42"16,42 21-16,-21 0 15,0 21-15,-1 0 0,1 0 16,0 0-16,0 0 0,0 0 0,0 0 16,-1 0-16,1 0 0,0 21 15,0 0-15,0-21 0,0 21 0,-1 0 16,1 22-16,0-22 0,0 0 0,0 0 16,21 0-16,-21 22 0,21-22 15,-22 0-15,22 0 0,0 0 16,0 0-16,0 1 0,0-1 0,0 0 15,0 0-15,0 0 0,0 0 16,22-21-16,-1 22 0,0-22 0,0 0 16,0 0-16,0 0 0,1 0 15,-1 0-15,0 0 0,0 0 0,21 0 16,-20-22-16,-1 1 0,0 0 0,0 21 16,0-21-16,0 0 0,1 0 15,-1-22-15,0 22 0,0-21 0,0 21 16,0-22-16,-21 1 0,22 0 0,-22-1 15,21 1-15,-21 0 0,0-1 16,0 1-16,21 0 0,-21-1 16,21 22-16,-21-21 0,0-1 0,21 22 15,-21 0-15,0 0 0,0 0 16,0 0-16,0 42 31,-21 0-31,21 0 16,0 21-16,0-20 0,0 20 0,-21 0 15,21 1-15,0-1 0,-21 21 16,21-20-16,0-1 0,0-21 0,0 22 16,0-1-16,-21-21 0,21 21 0,0-20 15,0 20-15,0-21 16,0 0-16,0 0 0,0 1 0,0-1 16,0 0-16,21-21 0,0 0 15,0 21-15,0-21 16,0 0-16,1 0 0,-1 0 0,0 0 15,0 0-15,0 0 0,0-21 0,1 0 16,-1 21-16,0-21 0,-21-1 16,21 1-16,0 0 15</inkml:trace>
  <inkml:trace contextRef="#ctx0" brushRef="#br1" timeOffset="17701.03">17124 4339 0,'0'0'0,"-21"-21"15,-1 21 17,22 21-32,0 0 0,-21 1 15,21-1-15,0 0 16,0 0-16,0 0 0,0 0 16,0 1-16,0-1 0,0 0 15,0 0-15,0 0 0,-21 0 16,21 1-1,-21-22 1,21-22 0,0 1-16</inkml:trace>
  <inkml:trace contextRef="#ctx0" brushRef="#br1" timeOffset="17920.07">17124 4001 0,'0'0'0,"0"-43"31,0 22-31,0 42 78</inkml:trace>
  <inkml:trace contextRef="#ctx0" brushRef="#br1" timeOffset="18492.59">17484 4106 0,'0'22'16,"0"-1"-16,0 0 0,0 0 15,0 0 1,0 0-16,0 1 0,0-1 0,0 0 16,0 0-16,0 0 0,0 0 0,0 1 15,-22-1-15,22 0 0,0 0 16,0 0-16,0 0 0,0 1 0,0-1 15,0 0 1,-21-21 0,21-21 15,0 0-31,0-1 16,0 1-16,0 0 0,0 0 15,0 0-15,0-22 0,21 22 16,1-21-16,-22 21 0,21-22 0,0 1 15,0 21-15,0-21 0,0 20 16,22 1-16,-22-21 0,21 21 0,-21 21 16,22-21-16,-22-1 0,21 22 0,-21 0 15,22 0-15,-22 0 0,21 0 16,-21 22-16,1-1 0,20 21 0,-21-21 16,0 22-16,0-22 0,-21 21 15,0 0-15,0-20 0,0 20 0,0-21 16,0 21-16,0-20 0,-21-1 0,21 0 15,-21 0-15,0 0 0,21 0 16,0 1-16,0-1 0,-21-21 16,21 21-16,-21-21 0,-1 0 31,22-21-15</inkml:trace>
  <inkml:trace contextRef="#ctx0" brushRef="#br1" timeOffset="19913">18288 4466 0,'-21'0'0,"21"21"31,21-21-31,0 0 16,21 0-16,-20-21 0,-1 21 0,21-21 15,-21 0-15,22 21 0,-1-21 0,-21 0 16,21-1-16,-20 1 0,-1 0 15,21 0-15,-21 0 0,0-22 0,1 22 16,-1-21-16,0 21 16,0-22-16,-21 1 0,0 0 0,21 21 15,-21-22-15,0 22 0,0 0 0,0 0 16,0 0-16,0-1 16,-21 22-16,0 0 15,0 0-15,0 22 16,-1-22-16,22 21 0,-21 0 0,0 21 15,0-21-15,21 22 0,-21-1 0,0 0 16,21 22-16,-22-22 0,1 22 16,21-22-16,0 22 0,-21-22 0,0 21 15,21 1-15,0-1 0,0 1 16,-21 21-16,21-22 0,-21 1 16,21 20-16,-22-20 0,22 20 0,-21-20 15,0 21-15,0-22 0,21 22 0,-21-22 16,21 22-16,-21-22 0,21 22 15,0-21-15,0-1 0,0 1 0,0-1 16,0-21-16,0 1 0,0-1 0,0 0 16,0 1-16,0-22 0,21 0 15,0 0-15,-21 0 0,21 1 0,0-22 16,0 0-16,1 0 0,-1 0 0,0 0 16,0 0-16,0-22 0,0 22 0,1-21 15,20 0-15,-21-21 16,0 21-16,0-22 0,22 1 0,-22 0 15,0-1-15,0-20 0,0 20 0,-21-20 16,0-1-16,22-20 0,-22 20 16,0 1-16,0-22 0,0 22 0,0-1 15,0-21-15,-22 22 0,1-22 0,0 22 16,-21-1-16,-1 1 0,22-1 16,-21 22-16,0 0 0,-1-1 0,1 22 15,0 0-15,-1 0 0,1 0 0,21-1 16,0 22-16,-1 0 0,1 0 15,42-21 17,1 21-32,-1 0 0,0 0 15,21 0-15,-21-21 0,22 21 0,-1-21 16,0 0-16,1 0 0,-1-1 16,0 1-16,1 0 0,-1 0 0,-21 0 15,22-22-15,-1 22 0,-21 0 0,21 0 16,-20 0-16,-1 0 0,0-1 15,-21 1-15,0 0 0,21 0 0,-21 0 16,0 42 31,-21 21-47,21-21 16,0 1-16,0-1 0,-21 21 0,21-21 15,0 22-15,0-22 0,0 0 16,0 0-16,0 0 0,0 0 0,0 1 15,21-1-15,0 0 16,0-21-16,0 0 0,1 0 16,-1 0-16,0 0 0,21 0 0,-21 0 15,1 0-15,-1-21 0,0 0 16,0-1-16,0 1 0,0 0 0,1 0 16,-22 0-16,21-22 0,-21 22 0,0-21 15,0 21-15,0 0 16,0-22-16,0 22 0,-21 0 0,-1 0 15,1 21-15,0-21 0,0 21 16,0 0-16,0 0 0,-1 0 16,1 0-16,0 0 0,0 21 0,21 0 15,-21-21-15,21 21 16,-21-21-16,21 21 0,0 0 16,0 1-1,21-22-15,0 0 16,0 0-16,0 0 0,0 0 15,1 0-15</inkml:trace>
  <inkml:trace contextRef="#ctx0" brushRef="#br1" timeOffset="20380.39">19643 4233 0,'0'-21'16,"0"0"-16,0 0 16,21 21-1,0-21-15,0 21 0,0 0 16,0 0-16,1 0 16,-1 0-16,0 0 0,0 0 0,0 21 15,-21 0-15,0 0 0,0 22 16,0-22-16,0 0 0,0 0 15,0 0-15,0 22 0,0-22 0,0 0 16,0 0-16,0 0 0,0 0 16,-21 1-16,0-1 15,21-42 32,0-1-47,0 1 0,0 0 16,0 0-16,0 0 15,0 0-15,21-22 0,0 22 0,-21 0 16,21-21-16,1 20 0,-1 1 0,-21 0 16,21 21-16,0-21 0,-21 0 15,21 21-15,0 0 0,1 0 32,-1 0-32</inkml:trace>
  <inkml:trace contextRef="#ctx0" brushRef="#br1" timeOffset="21196.24">20320 4128 0,'0'0'0,"-21"0"46,21 21-46,-21 0 16,21 0-16,0 0 0,0 0 16,0 1-16,0-1 0,0 0 0,0 0 15,0 0-15,-22 0 16,22 1-16,0-1 0,0 0 0,0 0 16,-21 0-16,21 0 0,0 1 15,0-1-15,-21-21 47,21-21-31,0-1-16,0 1 15,0 0-15,0 0 0,0 0 16,0 0-16,0-22 0,0 22 0,0 0 16,21 0-16,-21 0 0,21-1 0,1 1 15,-22 0-15,21 0 16,0 0-16,0 21 0,0-21 0,22 21 15,-22 0-15,0 0 0,21 0 16,-21 0-16,22 0 0,-22 0 0,21 21 16,-21 0-16,1 0 0,-1 0 0,0 22 15,-21-22-15,0 0 0,0 21 16,0-21-16,0 1 0,0-1 0,0 0 16,0 0-16,0 0 0,0 0 0,0 1 15,0-1-15,0-42 63,0-1-48,0 1-15,0 0 0,0 0 0,0 0 16,0-22-16,21 22 0,-21 0 16,21-21-16,0 21 0,1-22 0,-1 22 15,-21-21-15,42 21 0,-21-1 16,0 1-16,1 21 0,-1-21 0,0 0 15,21 21-15,-21 0 0,22 0 0,-22 0 16,0 0-16,21 21 0,-20 0 16,-1 22-16,0-22 0,0 0 0,-21 21 15,0-21-15,0 22 16,0-22-16,0 0 0,0 21 0,0-20 16,-21-1-16,0 0 0,21 0 0,0 0 15,-21 0-15,-1-21 0,22 22 16,-21-22-16,21 21 0,-21-21 31,21-21-15,0-1-16</inkml:trace>
  <inkml:trace contextRef="#ctx0" brushRef="#br1" timeOffset="22013">21653 4339 0,'22'0'15,"-1"-21"1,0 0-16,0 0 16,-21 0-16,0-1 15,0 1-15,0 0 16,0 0-16,0 0 0,0 0 0,0-1 16,0 1-16,0-21 0,0 21 0,-21 21 15,21-21-15,-21-1 0,0 22 16,-1 0-16,1 0 0,0 22 15,0-1-15,-21 0 0,20 0 16,1 0-16,0 0 0,0 22 0,-21-22 16,20 21-16,22 1 0,-21-22 0,0 21 15,21-21-15,-21 0 0,21 22 16,0-22-16,0 0 0,0 0 16,0 0-16,21-21 0,0 0 15,0 0-15,1 0 0,-1 0 16,0 0-16,0 0 0,0 0 0,22 0 15,-22 0-15,21-21 0,-21 21 16,0-21-16,22 0 0,-22 0 0,0 0 16,21-1-16,-20 1 0,-1 0 0,0-21 15,0 21-15,-21-1 0,21-20 16,-21 21-16,21 21 0,-21-21 0,0 0 16,0 42-1,0 0-15,0 0 16,0 0-16,0 0 0,0 1 0,-21 20 15,21-21-15,0 0 0,0 0 16,0 1-16,0-1 0,0 0 16,0 0-16,0 0 0,21 0 15,1-21 1,-1 0-16,0 0 16,0 0-16,0 0 0,0-21 15,1 21-15,-22-21 0</inkml:trace>
  <inkml:trace contextRef="#ctx0" brushRef="#br1" timeOffset="22384.1">22458 3514 0,'0'0'0,"0"-21"15,0 42 1,0 0 0,0 0-16,0 21 0,0-20 15,0-1-15,-21 21 0,21 0 0,0-20 16,-22 20-16,1 0 0,0 1 16,21 20-16,-21-21 0,0 1 0,0-1 15,21 0-15,-22 22 0,1-43 16,21 21-16,0 1 0,0-22 15,0 21-15,-21-21 0,21 1 0,0-1 16,0 0-16,0 0 16,0 0-16,21-21 15,0 0 1,1 0-16,-1 0 16,0-21-16,0 0 15,0 0-15,0 0 0</inkml:trace>
  <inkml:trace contextRef="#ctx0" brushRef="#br1" timeOffset="22700.38">22923 3958 0,'-21'21'31,"21"1"-31,-21-22 16,0 21-16,21 21 0,0-21 0,-21 0 16,0 22-16,21-22 0,-22 0 15,22 21-15,0-20 0,-21-1 0,21 0 16,-21 0-16,21 0 0,0 0 16,0 1-16,0-1 15,0 0-15,21-21 47,0 0-47,1 0 16,-1 0-16,0-21 0,0 0 0</inkml:trace>
  <inkml:trace contextRef="#ctx0" brushRef="#br1" timeOffset="23564.78">23326 4064 0,'0'0'0,"0"-21"16,-22 21 0,1 0-16,0 0 15,0 21-15,0 0 16,0 0-16,21 1 0,-22-1 16,22 21-16,0-21 0,-21 0 15,21 1-15,-21-1 0,21 0 0,0 0 16,0 0-16,0 0 0,0 1 0,0-1 15,0 0-15,0 0 16,21-21 0,0 0-1,1 0-15,-1-21 16,-21 0-16,0 0 0,0-1 16,0 1-16,0 0 0,0-21 15,0 21-15,0-1 0,0-20 16,0 21-16,0-21 0,0 20 0,0 1 15,0-21-15,21 21 0,-21 0 16,21-1-16,0 1 0,0 0 16,1 21-16,-1 0 0,0 0 15,0 0-15,0 0 16,0 0-16,1 0 0,-1 0 0,0 0 16,-21 21-16,21 0 0,0 1 0,-21-1 15,0 0-15,21 0 0,1 0 16,-22 22-16,0-22 0,21 21 0,-21-21 15,21 0-15,-21 1 0,0-1 16,0 0-16,0 0 0,0 0 0,0 0 16,0 1-16,0-1 0,0 0 15,-21-21 1,0 0 0,21-21-1,0 0 1,0-1-16,0 1 0,0 0 15,0 0-15,0 0 0,0 0 0,0-22 16,21 22-16,0-21 0,0-1 16,21 22-16,-20-21 0,-1 0 0,21 20 15,-21-20-15,22 21 0,-1 0 0,0 0 16,-21-1-16,22 22 0,-22-21 16,21 21-16,-21 0 0,1 0 0,20 0 15,-21 0-15,-21 21 0,21 1 16,-21-1-16,21 0 0,-21 21 0,0-21 15,0 22-15,0-1 0,0 0 0,0 1 16,-21-1-16,0-21 16,21 22-16,0-1 0,-21-21 0,0 0 15,0 22-15,21-22 0,0 0 0,-22-21 16,22 21-16,-21 0 0,21 0 16,-21-21-1,21-21 16,0 0-15,0 0-16,-21 0 0</inkml:trace>
  <inkml:trace contextRef="#ctx0" brushRef="#br1" timeOffset="23813.2">23622 3598 0,'0'0'0,"-21"-21"0,0 21 0,-1-21 16,1 21 0,0 21 46,0-21-62,0 21 16</inkml:trace>
  <inkml:trace contextRef="#ctx0" brushRef="#br1" timeOffset="24073">22373 3831 0,'0'0'0,"-21"0"0,42 0 31,0 0-31,22 0 16,-22 0-16,0 0 15,0 0-15,21 0 0,-20 0 0,-1 0 16,21 0-16,-21 0 0,0 0 15,1 0-15,-1-21 0,0 21 0,0 0 16,0 0-16,0 0 0,-21-21 0,22 21 16,-1 0-16</inkml:trace>
  <inkml:trace contextRef="#ctx0" brushRef="#br1" timeOffset="24905.99">25569 3302 0,'0'0'0,"21"-21"0,1 0 0,-22 0 16,21-1-16,0 1 0,-21 0 15,21 21-15,-21-21 0,0 0 0,21 21 16,-21-21-16,-21 42 47,0 0-47,21 0 16,-21 0-16,0 22 0,-1-1 0,1 0 15,-21 1-15,21 20 0,0-21 16,-22 22-16,22-1 0,0-20 0,-21 20 15,20 1-15,-20-22 0,21 22 0,-21 20 16,20-20-16,-20-1 0,21 1 16,-21 20-16,-1-20 0,1-1 0,0 1 15,-1-1-15,22 1 0,-21-22 16,-1 22-16,1-22 0,21 0 0,-21 22 16,20-43-16,1 21 0,0 1 0,0-22 15,21 0-15,0 0 0,0 0 16,0 1-16,-21-22 0,21 21 15,0-42 17,0-1-17,0 1-15,21 21 0,-21-21 0,0 0 16,0 0-16,0 0 16,21-1-16,0 1 15,-21 0-15,21 0 0,-21 0 16,22 0-16,-1-1 0</inkml:trace>
  <inkml:trace contextRef="#ctx0" brushRef="#br1" timeOffset="28436.13">26056 4233 0,'0'43'31,"0"-64"31,0-1-62,21 1 0,0 0 16,1 0-16,-1-21 16,0-1-16,0 22 15,-21 0-15,0-21 0,21 20 0,-21-20 16,21 21-16,-21 0 0,0 0 0,0-1 15,0 1-15,0 0 0,-21 21 16,0 0-16,0 0 16,0 0-16,0 0 15,-1 0-15,22 21 0,-21-21 16,0 21-16,42-21 31,0 0-31,1 0 16,-1 0-16,0 0 0,0 0 15,0 0-15,22 0 0,-22 0 0,0-21 16,21 21-16,-21-21 0,1 21 0,-1 0 16,0-21-16,0 21 0,0 0 15,0-21-15,1 21 0,-1 0 16,-21 21 15,0 0-31,0 0 16,0 0-16,0 1 15,0-1-15,0 21 0,-21-21 0,21 0 16,0 22-16,0-22 0,0 21 0,0-21 16,0 1-16,0-1 0,0 21 15,0-21-15,0 0 0,21 1 16,0-1-16,0-21 0,0 0 0,0 21 16,22-21-16,-22 0 0,21 0 15,-21 0-15,22 0 0,-22 0 16,21-21-16,-21 21 0,22-21 0,-22-1 15,0 1-15,21 0 0,-20 0 16,-1 0-16,-21 0 0,21-22 0,0 22 16,-21-21-16,21 21 0,-21-1 15,0-20-15,0 21 0,0 0 0,0 0 16,0-1-16,-21 22 31,0 0-31,0 22 0,21-1 16,0 0-16,-21 0 0,-1 0 0,1 0 15,21 1-15,0-1 0,-21 0 16,21 0-16,-21 0 0,21 22 16,0-22-16,0 0 15,0 0-15,0 0 0,21-21 0,0 21 16,0-21-16,1 0 0,-1 0 16,21 0-16,-21 0 0,0 0 15,1 0-15,20 0 0,-21-21 0,21 0 16,-20 0-16,20 0 0,-21 0 0,21-22 15,-20 22-15,-1-21 0,0 21 16,0-1-16,0-20 0,0 21 0,-21 0 16,22 0-16,-22-1 15,-22 44 17,22-1-32,0 0 15,0 0-15,0 21 0,0-20 0,0-1 16,0 0-16,0 0 0,0 0 0,0 0 15,0 1-15,22-1 0,-22 0 16,0 0-16,21 0 0,0 0 16,-21 1-16,-21-22 31,0 0-31,-1 0 0,1 0 0,0-22 16,0 22-16,0-21 0,0 0 15,-1 21-15,22-21 0,-21 21 16,0-21-16,0 21 0,21 21 47,0 0-47,21-21 15,0 21-15,0-21 0,1 21 0,-1-21 16,0 0-16,0 0 0,0 22 0,0-22 16,1 0-16,-1 0 0,21 0 15,-21 0-15,0 0 0,22 0 0,-22-22 16,21 22-16,-21-21 0,22 21 0,-22-21 15,0 0-15,0 0 0,0 0 16,1-1-16,-1 1 0,0 0 0,-21-21 16,0 21-16,21-1 0,-21 1 15,0 0-15,0 0 16,0 0-16,-21 21 31,21 21-31,0 0 0,-21 0 0,0 0 16,21 1-16,-22 20 0,22-21 0,0 0 15,0 22-15,0-22 0,0 0 16,0 0-16,0 0 0,0 0 0,0 1 16,22-1-16,-1 0 0,0 0 15,0 0-15,21-21 0,-20 0 0,20 21 16,-21-21-16,21 0 0,-20 0 16,20 0-16,-21 0 0,21-21 15,-20 21-15,-1-21 0,0 0 0,0 0 16,-21 0-16,0-1 0,0 1 0,0-21 15,0 21-15,0-22 0,0 1 16,0 21-16,0-21 0,-21 20 0,0-20 16,0 21-16,-22-21 0,22 20 0,-21 1 15,21 21-15,-22-21 0,22 21 16,-21 0-16,21 0 0,-22 0 0,22 0 16,0 0-16,-21 0 0,20 21 15,1 0-15,21 1 0,-21-1 16,21 0-16,0 21 0,0-21 0,0 22 15,0-22-15,0 0 0,0 21 16,21-20-16,0-1 0,1 21 0,-1-21 16,21 0-16,-21-21 0,22 22 15,-1-22-15,-21 0 0,21 0 0,1 0 16,-22 0-16,21 0 0,-21 0 0,1 0 16,20 0-16,-21-22 0,0 22 15,0-21-15,1 0 0,-1 0 0,0 0 16,0-22-16,-21 22 0,21 0 0,-21-21 15,0 21-15,0-1 0,21 1 16,-21 0-16,0 0 16,0 42 15,0 0-31,-21 0 0,21 1 0,0-1 16,0 0-16,0 21 0,-21-21 15,21 1-15,0-1 0,0 21 0,0-21 16,0 0-16,0 1 0,21-1 15,0 0-15,1 0 0,-1-21 16,0 0-16,0 0 0,21 0 0,-20 0 16,-1 0-16,0 0 0,21 0 15,-21 0-15,1 0 0,-1-21 0,0 0 16,0 0-16,0-1 0,-21 1 16,21 0-16,-21-21 0,22 21 15,-1-1-15,-21-20 0,0 21 0,0 0 16,0 0-16,21-1 0,-21 1 15,0 0-15,-21 42 32,21 0-32,-21-21 0,21 22 15,0-1-15,-22 21 0,1-21 0,21 0 16,0 1-16,0-1 0,0 0 16,0 0-16,-21 0 0,21 0 0,0 1 15,0-1-15,0 0 0,21 0 16,0-21-1,1 0-15,-1 0 0,0 0 0,21 0 16,-21 0-16,1 0 0,20 0 0,-21-21 16,21 21-16,-20-21 0,-1 0 15,0-1-15,0 1 0,0-21 0,0 21 16,1 0-16,-22-22 0,0 1 16,0 21-16,0 0 0,0-1 0,0 1 15,0 0-15,0 0 0,-22 21 16,1 0-1,0 0-15,21 21 32,21-21-17,0 0 1,1 0-16,-1 0 0,0 0 16,0 0-16,0 0 0,0 0 15,1-21-15,-1 21 16,0 0-16,0 0 0,-21 21 31,0 0-31,0 0 16,0 1-16,0-1 0,0 0 15,-21 0-15,21 0 0,0 0 16,0 1-16,-21-1 0,21 0 16,0 0-16,0 0 0,0 0 15,0 1-15,0-1 16,21 0-16,0-21 0,0 21 0,0-21 15,1 21-15,20-21 0,-21 0 0,0 0 16,22 0-16,-22 0 0,0 0 16,0 0-16,0 0 0,0 0 0,1-21 15,-1 0-15,0 0 0,-21 0 16,21-1-16,0-20 0,-21 21 0,21-21 16,1 20-16,-1-20 0,-21 0 0,21 21 15,0-1-15,0 1 16,-21 0-16,21 0 0,1 0 0,-1 21 15,0 0 1,0 0 0,-21 21-1,0 0-15,0 0 16,0 0 15,0-42 16,0 0-31,0 0-16,0 0 15,-21 21 1,0 0 0,0 0-16,-1 0 0,1 0 15,21 21-15,-21-21 0,0 21 16,0 0-16,21 0 0,-21 1 0,-1-1 15,22 0-15,-21 0 0,21 0 0,0 0 16,-21 1-16,21-1 0,0 0 16,0 0-16,0 0 0,0 0 15,21 1 1,0-1-16,1-21 0,-1 21 0,0-21 16,0 0-16,21 21 0,-20-21 0,20 0 15,-21 0-15,21 0 0,1 0 16,-1 0-16,-21 0 0,22-21 0,-1 21 15,-21-21-15,0 21 0,22-21 16,-22-1-16,0 1 0,0 0 0,0-21 16,0 21-16,1-22 0,-1 22 15,0-21-15,-21-1 0,21 22 0,-21 0 16,21-21-16,-21 21 0,21-1 0,-21 1 16,-21 21 15,0 21-31,0 1 0,0-1 15,0 0-15,-1 0 0,1 0 0,21 22 16,-21-22-16,0 0 0,21 0 16,-21 0-16,21 0 0,0 1 0,0-1 15,0 0-15,0 0 0,0 0 0,21 0 16,0-21-16,0 22 0,0-22 16,1 21-16,-1 0 0,21-21 0,-21 0 15,0 0-15,1 0 0,-1 0 16,0 0-16,0 0 0,0 0 0,0 0 15,-21-21 1,0 0-16</inkml:trace>
  <inkml:trace contextRef="#ctx0" brushRef="#br1" timeOffset="30984.38">7324 6117 0,'0'21'15,"21"-21"17,0 0-32,0 0 0,0 0 0,0 0 15,1-21-15,-1 0 0,21 0 16,-21 0-16,22 0 0,-22-1 0,21 1 16,-21 0-16,0 0 0,1-21 0,-1 20 15,0 1-15,-21-21 16,21 21-16,-21 0 0,0-22 0,0 22 15,0 0-15,0 0 0,0 0 0,0-1 16,-21 1-16,0 21 16,0 0-16,-1 0 15,1 21-15,21 22 16,0-22-16,-21 21 0,21 1 0,-21-1 16,21 21-16,0-20 0,0 20 0,-21-20 15,21 20-15,-21 1 0,21-1 16,-22 1-16,22-1 0,0 1 0,0 20 15,0-20-15,0-1 0,0 22 16,0-22-16,0 22 0,0-21 16,0-1-16,0 1 0,0-1 0,0 1 15,0-1-15,0 1 0,0-22 0,22 0 16,-22 1-16,21-22 0,0 21 16,0-21-16,0-21 0,0 0 15,1 0-15,-1 0 0,21 0 0,-21-21 16,0 0-16,22-21 0,-22 20 15,21-20-15,-21 0 0,1-1 0,-1 1 16,0 0-16,0-1 0,0-20 0,-21 21 16,0-22-16,0 22 0,0-22 0,0 1 15,0 20-15,-21-20 16,0-1-16,0 1 0,0-1 0,-22 22 16,22 0-16,-21-1 0,-1 1 0,1 0 15,21 21-15,-21 21 0,-1-22 16,1 22-16,0 0 0,20 0 0,-20 0 15,21 0-15,0 0 0,0 0 0,-1 0 16,44 0 15,-1 0-31,0 0 0,21-21 16,-21 21-16,1-21 0,20 0 0,0 0 16,1 0-16,-22-1 0,21-20 0,0 21 15,1 0-15,-1-22 16,-21 1-16,22 21 0,-22-21 0,0 20 15,-21 1-15,0 0 0,0 0 0,0 0 16,0 0-16,-21 21 16,0 0-16,-1 0 15,1 0-15,0 21 0,21 0 16,0 0-16,0 0 0,0 0 16,0 1-16,0-1 0,21 0 0,-21 0 15,21 21-15,1-20 0,-1-1 16,0-21-16,-21 21 0,21 0 0,0 0 15,0-21-15,1 21 0,-1-21 16,0 0-16,0 0 0,0 0 16,0 0-16,1 0 15,-1 0-15,0 0 0,-21-21 0,21 21 16,0-21-16,0 0 0,1 21 0,-1-21 16,0 0-16,0-1 0,-21 1 15,21 0-15,-21 0 0,21 0 0,-21 0 16,0-1-16,0 44 31,0-1-15,0 0-16,0 0 15,0 0-15,0 0 0,0 1 0,0-1 16,0 0-16,0 0 0,0 0 16,0 0-16,0 1 0,0-1 0,0 0 15,22-21-15,-1 0 0,0 21 16,0-21-16,0 0 0,0 0 15,1 0-15,-1 0 0,0-21 0,0 0 16,0 21-16,0-21 0,1-1 16,-1 1-16,0 0 0,-21 0 15,0 0-15,0 0 0,0-1 0,0 1 16,0 0-16,-21 0 0,0 0 16,-1 0-16,1 21 0,0 0 0,0-22 15,0 22-15,0 0 0,-1 0 16,1 0-1,42 0 1,1 0 0,-1-21-16,0 21 15,0 0-15,21 0 0,-20-21 0,-1 21 16,0 0-16,21 0 0,-21 0 0,1 0 16,20 0-16,-21 0 0,0 0 15,0 21-15,1 0 0,-1 1 0,-21-1 16,0 0-16,0 0 0,21 0 0,-21 0 15,0 1-15,0-1 0,0 21 16,0-21-16,0 0 16,0 1-16,0-1 0,0 0 15,0-42 32,0 0-47,0-1 16,0 1-16,0 0 15,0 0-15,0 0 0,0 0 0,0-22 16,21 22-16,0 0 0,-21-21 0,21 20 16,1 1-16,-1 0 0,0 0 15,0 0-15,0 21 0,0 0 16,1 0-16,-1 0 0,0 0 16,0 21-16,0 0 0,0 21 0,-21-20 15,0-1-15,22 0 0,-22 21 16,21-21-16,-21 1 0,0-1 0,0 0 15,0 0-15,0 0 0,0 0 0,0 1 16,0-1-16,-21 0 16,-1-21-16,22-21 31,0 0-15,0-1-16,0 1 15,0 0-15,0 0 0,22 0 0,-22-22 0,21 1 16,0 21-16,0-21 0,0 20 15,0 1-15,1 0 0,20 0 16,-21 0-16,21 0 0,1 21 0,-22 0 16,21 0-16,1 21 0,-1-21 0,-21 21 15,21 0-15,-20 0 0,20 22 16,-21-22-16,0 0 0,-21 0 0,0 21 16,0-20-16,0-1 0,0 0 0,0 0 15,0 0-15,0 0 0,0 1 0,-21-22 16,0 21-16,21 0 0,-21-21 15,0 0-15,21 21 0,-22-21 16,1 0-16,0 0 16,0-21 15,21 0-31,0 0 16</inkml:trace>
  <inkml:trace contextRef="#ctx0" brushRef="#br1" timeOffset="31405">11388 5482 0,'0'-21'16,"0"42"-16,0-63 0,-22 42 31,1 0-31,21 21 0,0 0 15,0 0-15,0 1 0,0 20 0,0 0 16,0 1-16,0-22 0,0 21 16,0 0-16,0 1 0,-21-1 0,21 0 15,-21 1-15,21-22 0,0 21 0,0-21 16,-21 22-16,21-22 0,0 0 16,-21 0-16,21 0 0,-22-21 31</inkml:trace>
  <inkml:trace contextRef="#ctx0" brushRef="#br1" timeOffset="32080.74">10816 5948 0,'42'0'31,"-20"0"-31,-1 0 16,21-21-16,0 21 0,1-21 16,20 21-16,1-22 0,-1 1 0,-20 0 15,20 0-15,1 0 0,-1 0 16,1-1-16,-22-20 0,21 21 16,-20 0-16,-22-22 0,21 22 0,-21-21 15,1 21-15,-1-22 0,0 22 16,-21 0-16,0-21 0,0 21 0,0-1 15,0 1-15,0 42 32,0 1-32,0-1 0,0 0 15,0 0-15,0 21 0,0-20 0,0 20 16,0 0-16,-21 1 0,21-1 16,0-21-16,-21 21 0,21 1 0,-22-1 15,22-21-15,0 22 0,0-22 0,-21 21 16,21-21-16,-21 0 15,21 1-15,-21-1 0,21 0 0,0 0 16,-21-21 0,21-21 15,0 0-31,0 0 16,0-1-16,21-20 0,-21 21 15,21 0-15,0-22 0,22 22 0,-22 0 16,0-21-16,21 21 0,1-1 15,-1 1-15,0 0 0,1 0 16,-1 0-16,0 21 0,1 0 0,-1 0 16,0 0-16,-21 21 0,1 0 15,-1 0-15,0 0 0,-21 22 0,0-22 16,0 21-16,0-21 0,0 1 0,-21 20 16,0-21-16,-1 0 0,22 0 0,-21 1 15,0-1-15,0 0 0,21 0 16,-21-21-16,0 0 15,42-21 17,0 21-32,-21-21 0,21 0 15</inkml:trace>
  <inkml:trace contextRef="#ctx0" brushRef="#br1" timeOffset="32457.03">12509 5821 0,'0'0'0,"0"21"0,22-21 15,-1 0-15,0 0 16,0 0-16,-21-21 0,21 21 0,0-21 16,1 0-16,20 21 15,-21-22-15,0 22 0,0-21 0,-21 0 0,22 21 16,-22-21-16,21 0 0,-21 0 15,-21 21 1,-1 0-16,1 0 16,0 0-16,0 0 0,0 21 15,0 0-15,-1 0 0,1 0 16,21 0-16,-21 1 0,0-1 0,0 0 16,21 0-16,0 21 0,0-20 0,-21-1 15,21 0-15,0 0 0,0 0 16,0 0-16,0 1 0,21-1 15,0-21 1,0 0-16,0 0 16,0 0-16,1-21 15,-1 21-15</inkml:trace>
  <inkml:trace contextRef="#ctx0" brushRef="#br1" timeOffset="33164.24">14245 5503 0,'-21'22'0,"0"-22"0,0 0 0,84-22 0,-148 44 15,64-22-15,0 0 0,21-22 32,21 1-32,0 21 0,1-21 15,20 0-15,-21 0 16,0 21-16,22-21 0,-22-1 0,21 1 15,-21 0-15,0 0 0,22 0 0,-43 0 16,0-1-16,0 1 0,0 0 16,0 0-16,-21 21 0,-1 0 15,1 0-15,-21 0 0,0 0 0,-1 0 16,1 21-16,0 0 0,-22 0 16,22 1-16,-1-1 0,22 0 0,-21 0 15,21 0-15,0 0 0,21 1 0,0 20 16,0-21-16,0 0 0,0 0 15,0 1-15,0-1 0,21 0 0,0 0 16,0 0-16,0 0 0,22-21 16,-22 22-16,21-1 0,0 0 15,-20-21-15,20 21 0,0 0 0,-21 0 16,22 1-16,-22-22 0,0 21 0,-21 0 16,0 0-16,0 0 15,0 0-15,0 1 0,-21-22 0,0 21 16,0-21-16,-22 21 0,1-21 0,0 0 15,-1 21-15,1-21 0,0 0 16,-1 0-16,1 0 0,0 0 0,20 0 16,-20 0-16,21-21 0,0 21 15,0-21-15,21 0 0,0-1 0,-22 22 16,22-21-16,0 0 0,0 0 16,0 0-16,0 0 15,22 21-15,-1 0 16,0 0-16,0-22 0,0 22 0,0 0 15,1 0-15,-1 0 0</inkml:trace>
  <inkml:trace contextRef="#ctx0" brushRef="#br1" timeOffset="33560.89">14647 5736 0,'43'-21'16,"-43"0"0,21 21-16,0 0 0,-21-21 0,21 0 15,0-1-15,0 22 0,-21-21 16,22 0-16,-22 0 0,0 0 16,0 0-16,0-1 15,-22 22-15,1 0 16,0 0-16,0 0 15,0 0-15,21 22 0,-21-1 0,21 0 16,-22 0-16,22 0 16,0 0-16,0 1 0,0 20 0,0-21 15,0 0-15,0 0 0,0 1 16,0-1-16,0 0 0,0 0 0,0 0 16,22 0-16,-1-21 15,0 22-15,0-22 16,0 0-16,0 0 0,1 0 0,-1 0 15,0 0-15,0 0 0,0-22 0,0 1 16,1 21-16,-1-21 0</inkml:trace>
  <inkml:trace contextRef="#ctx0" brushRef="#br1" timeOffset="33932.26">15071 5609 0,'0'0'0,"0"-21"0,42-21 16,-42 21-1,21 21-15,0 0 16,-21-22-16,21 22 0,1 0 0,-1 0 16,0 0-16,0 0 15,0 0-15,-21 22 0,21-1 0,1 0 16,-1 0-16,-21 0 0,0 0 0,0 1 16,0 20-16,0-21 0,0 0 15,0 0-15,0 1 0,0-1 16,0 0-16,0 0 0,0 0 0,-21 0 15,-1-21-15,22 22 0,-21-22 16,21-22 15,0 1-31,0 0 16,21 0 0,1 0-16,-22 0 0,21-1 0,0 1 15,0 0-15,-21 0 0,21 0 0,0 0 0,1-1 16,-1 22-16,0-21 0,0 0 15,0 21-15,22-21 0,-22 21 16,0 0-16,0-21 0,0 21 0</inkml:trace>
  <inkml:trace contextRef="#ctx0" brushRef="#br1" timeOffset="34381.12">15854 5461 0,'0'21'16,"0"0"0,0 1-16,0-1 15,0 0-15,0 0 16,0 0-16,0 0 0,0 1 16,0-1-16,0 0 0,0 0 15,0 0-15,0 0 0,0 1 16,0-1-16,0 0 0,0 0 15,0 0-15,0-42 47,0 0-31,0 0-16,21 0 16,0-1-16,0 1 0,-21 0 0,21 0 15,1 0-15,-1-22 0,0 22 0,0 0 16,0 0-16,0 0 15,1 0-15,-1-1 0,0 22 16,0 0-16,-21 22 31,0-1-31,0 0 16,0 0-16,0 0 16,0 0-1</inkml:trace>
  <inkml:trace contextRef="#ctx0" brushRef="#br1" timeOffset="34797.19">16235 5673 0,'21'0'32,"0"0"-32,0 0 15,0 0-15,1 0 0,-1 0 16,0-21-16,0 21 0,0 0 15,0-22-15,1 1 0,-1 21 0,-21-21 16,21 0-16,-21 0 16,0 0-16,-21 21 31,0 0-15,-1 0-16,1 21 0,0 0 15,21 0-15,-21 0 0,0 0 16,21 1-16,0-1 0,-21 0 0,21 0 15,-22-21-15,22 21 0,0 0 0,0 1 16,0-1-16,0 0 0,0 0 16,22 0-16,-1-21 15,0 0-15,0 0 0,0 21 0,0-21 16,1 0-16,-1 0 0,0 0 16,21 0-16,-21 0 0,1 0 0,-1 0 15,0 0-15,0-21 0,0 21 16,0-21-16,1 0 0,-1 21 15,0-21-15,0 0 0,0 21 0,0-22 16</inkml:trace>
  <inkml:trace contextRef="#ctx0" brushRef="#br1" timeOffset="35255.97">16870 5525 0,'-21'0'16,"21"-22"-16,0 1 15,0 0-15,21 21 16,-21-21-16,21 21 0,21 0 16,-21 0-16,1 0 15,-1 0-15,0 0 0,21 0 0,-21 0 16,1 0-16,-1 0 0,0 0 0,-21 21 16,21 0-16,0 0 0,0 1 15,-21-1-15,0 0 0,22 0 0,-22 0 16,21 0-16,-21 1 0,0-1 0,0 0 15,0 0-15,0 0 0,0 0 0,0 1 16,0-1-16,0 0 16,-21-21-16,21 21 0,-22-21 15,1 0 1,0 0 0,21-21-1,0 0-15,0 0 16,0-1-16,21 1 0,-21-21 15,21 21-15,1 0 0,-1-22 0,0 22 16,0 0-16,0-21 0,0 20 0,1 1 16,-1 21-16,0-21 0,0 0 15,0 21-15,0 0 0,1 0 0,-1 0 16,0 0-16,0 0 0,0 0 16,0 0-16,1 0 0</inkml:trace>
  <inkml:trace contextRef="#ctx0" brushRef="#br1" timeOffset="35483.83">17865 5736 0,'-22'21'31,"1"-21"-15,0 0 15</inkml:trace>
  <inkml:trace contextRef="#ctx0" brushRef="#br0" timeOffset="95372.37">825 7938 0,'0'-22'0,"0"44"16,0-65-16,0 22 0,0 0 15,0 0-15,0 0 16,-21 21 31,21 21-32,0 0-15,0 0 0,0 0 0,0 22 16,0-1-16,0 0 0,0 1 16,0-1-16,0 0 0,-21 1 0,21-1 15,0 0-15,-21 1 0,21-1 16,0 0-16,-21 1 0,21-1 15,0 0-15,0-21 0,-21 1 16,21-1-16,-22 0 0,22 0 16,0 0-16,0 0 0,-21-42 47,21 0-47</inkml:trace>
  <inkml:trace contextRef="#ctx0" brushRef="#br0" timeOffset="95804.8">550 7938 0,'0'0'0,"0"-64"15,0 43-15,0 0 16,0 0-16,21 21 16,1-22-16,20 1 15,-21 21-15,21 0 0,1 0 0,-1-21 16,0 21-16,1 0 16,-1 0-16,0 0 0,1 0 0,-1 21 15,0-21-15,-20 21 0,20 1 16,-21-1-16,0 21 0,-21-21 0,0 22 15,0-1-15,-21-21 0,0 21 16,-21 1-16,20-1 0,-20-21 16,21 22-16,-21-22 0,20 21 0,-20-21 15,21 0-15,0 1 0,0-22 16,-1 21-16,1-21 0,0 21 16,21-42 30,0 0-46,21-1 16,0 22-16,-21-21 0</inkml:trace>
  <inkml:trace contextRef="#ctx0" brushRef="#br0" timeOffset="96308.39">1503 7874 0,'0'0'0,"0"-21"0,0 0 16,0 0-1,-21 21 1,-1 21 0,22 0-16,0 0 0,-21 0 0,21 0 15,-21 22-15,0-1 0,21-21 16,0 22-16,-21-1 0,0 0 0,21-21 15,0 22-15,0-1 0,0-21 16,0 0-16,0 22 0,0-22 0,0 0 16,0 0-16,21 0 15,0-21-15,21 0 0,-21 0 0,1 0 16,20 0-16,0 0 0,-21 0 16,22-21-16,-22 0 0,21 21 15,-21-21-15,22 0 0,-22 0 16,0-22-16,0 22 0,0 0 0,1-21 15,-22-1-15,0 1 0,0 21 16,0-22-16,0 1 0,0 0 0,0 21 16,0-22-16,-22 22 0,22 0 15,-21 0-15,0 0 0,21-1 0,-21 22 16,0 0-16,0 0 0,-1 0 16,1 0-16,0 0 0,0 0 15,0 0-15,0 22 16,-1-22-16,22 21 0,0 0 15,0 0 1</inkml:trace>
  <inkml:trace contextRef="#ctx0" brushRef="#br0" timeOffset="96904.9">2434 7789 0,'0'0'0,"0"-42"16,0 21-16,-21 0 31,0 21-31,0 0 0,-1 0 0,1 0 16,-21 0-16,21 0 15,0 0-15,-1 21 0,1 0 0,0-21 16,0 21-16,0 0 0,0 1 16,-1-1-16,1-21 0,0 21 0,21 0 15,0 0-15,0 0 0,0 1 16,0-1 0,21 0-16,0-21 15,1 0-15,-1 0 0,21 0 0,-21 21 16,0-21-16,22 0 0,-22 0 15,21 0-15,-21 21 0,1-21 0,-1 0 16,21 21-16,-21-21 0,0 22 16,1-1-16,-1 0 0,-21 0 15,0 0-15,0 0 0,0 1 0,0-1 16,-21 0-16,-1 0 16,1 0-16,-21 0 0,21-21 0,0 22 15,-22-22-15,22 21 16,0-21-16,-21 0 0,20 0 0,1 0 15,0 0-15,0 0 0,0 0 16,0 0-16,-1 0 0,1 0 0,0 0 16,0-21-16,0 21 15,0 0 1,-1 0 0,22-22 15</inkml:trace>
  <inkml:trace contextRef="#ctx0" brushRef="#br0" timeOffset="97261.47">2794 7747 0,'0'0'0,"-21"0"0,21-21 15,0 0 17,21 21-32,0 0 0,0 0 15,22 0-15,-22-21 0,0 21 0,21 0 16,-21 0-16,22 0 0,-1-22 0,0 22 15,1 0-15,-22 0 0,21 0 16,-21 0-16,1 0 0,-1 0 0,0 0 16,-42 0 31,0 0-32,-1 0-15,1 0 0,0 0 0</inkml:trace>
  <inkml:trace contextRef="#ctx0" brushRef="#br0" timeOffset="97552">3069 7684 0,'-21'0'31,"21"21"-15,0 0-16,0 0 0,-21 0 15,21 0-15,0 1 0,0-1 16,0 21-16,0-21 0,0 22 16,0-1-16,0 0 0,0-21 0,-21 22 15,21-1-15,-22-21 0,22 22 16,0-22-16,0 21 0,0-21 0,0 0 16,-21 1-16,21-1 0,0 0 15,0 0 1,0-42 15</inkml:trace>
  <inkml:trace contextRef="#ctx0" brushRef="#br0" timeOffset="98144.42">4276 8065 0,'-43'0'16,"22"0"-16,0 0 15,0 0 1,42 0 15,0 0-31,0 21 16,22-21-16,-1 0 0,0 0 15,22 0-15,-1 0 0,22 0 0,0 0 16,-1 0-16,-20-21 0,20 21 16,1 0-16,-21 0 0,20-22 0,-20 22 15,-1-21-15,1 21 0,-1 0 0,1-21 16,-22 21-16,22 0 0,-22 0 15,0-21-15,1 21 0,-22 0 0,0 0 16,0 0-16,0 0 0,0 0 16,-21-21-1,-21 0 32,0 21-47,0-22 16</inkml:trace>
  <inkml:trace contextRef="#ctx0" brushRef="#br0" timeOffset="98663.95">5419 7662 0,'0'0'0,"0"22"47,0-1-31,21 0-16,0-21 0,0 21 0,21 0 16,-20-21-16,20 21 0,-21 1 15,21-22-15,-20 21 0,20 0 0,0-21 16,-21 21-16,22-21 0,-22 0 0,21 0 15,-21 21-15,22-21 0,-22 0 16,0 0-16,0 0 0,0 0 16,1 0-16,-1 0 0,-42 0 31,-1 0-15,1 21-16,0-21 0,0 22 0,0-22 15,-22 21-15,22 0 0,-21-21 16,21 21-16,0 0 0,-22 0 0,22 1 15,-21 20-15,21-21 0,-22 0 0,22 0 16,0 1-16,0-1 0,-22 0 16,22 0-16,0 0 0,21 0 0,-21 1 15,0-22-15,21 21 0,-21-21 16,21 21-16,-22-21 0,22 21 16,0 0-16,-21-21 31,0 0-16,0 0-15</inkml:trace>
  <inkml:trace contextRef="#ctx0" brushRef="#br1" timeOffset="105657.07">8467 7514 0,'0'-21'0,"0"42"0,0-63 16,0 21 0,0 0-16,0-1 15,-22 44 17,22-1-32,0 0 15,0 0-15,0 0 0,-21 22 16,21-22-16,0 21 0,0-21 0,-21 22 15,21-1-15,0-21 0,0 21 0,0-20 16,0 20-16,0 0 16,0-21-16,0 1 0,0 20 0,0-21 15,21-21-15,0 21 0,1-21 16,-1 21-16,0-21 0,21 0 0,-21 0 16,22-21-16,-22 0 0,21 0 0,-21 0 15,22 0-15,-22-1 0,21 1 16,-21-21-16,1 21 0,20-22 0,-21 1 15,0 21-15,0-21 0,1-1 16,-22 1-16,21 21 0,-21-22 0,21 22 16,-21 0-16,0 0 0,0 0 0,0 42 62,21 0-46,0-21-16,-21 21 15</inkml:trace>
  <inkml:trace contextRef="#ctx0" brushRef="#br1" timeOffset="106155.95">9419 7620 0,'0'0'0,"21"0"16,-21-21 15,0 0-15,0 0-1,-21 21-15,0 0 0,0 0 16,0 0-16,-1 0 0,1 21 0,0 0 16,0 0-16,0 0 15,0-21-15,-1 21 0,22 1 0,0-1 16,-21 0-16,21 0 15,0 0-15,21-21 16,1 21-16,-1-21 16,0 22-16,0-22 0,0 0 15,0 21-15,1-21 0,-1 0 0,0 21 16,0-21-16,-21 21 0,21-21 0,-21 21 16,0 0-16,0 1 15,0-1-15,-21 0 16,0 0-16,0-21 0,0 21 0,-1-21 15,-20 0-15,21 21 0,-21-21 16,-1 0-16,22 0 0,-21 0 0,21 0 16,-1 0-16,1 0 0,0 0 0,0 0 31,21-21-15,0 0-1,21 0-15,0 0 16,0 21-16,1-21 0,-1-1 15</inkml:trace>
  <inkml:trace contextRef="#ctx0" brushRef="#br1" timeOffset="106532.44">9567 7874 0,'21'0'16,"1"0"-1,-1 0 1,0-21-16,0 0 0,0 21 0,0-21 16,1 21-16,-1-22 0,21 22 0,-21-21 15,0 0-15,1 21 0,-1-21 16,0 21-16,-21-21 0,21 21 0,-21-21 16,-21 21-1,0 0-15,0 0 0,-1 0 16,-20 0-16,21 0 0,0 21 0,0-21 15,-22 21-15,22 0 0,0 0 0,0-21 16,0 21-16,-1 1 0,1-1 16,21 0-16,0 0 0,-21 21 15,21-20-15,0-1 0,0 0 16,0 0-16,21 0 0,0 0 16,1-21-16,20 0 0,-21 22 0,21-22 15,-20 0-15,20 0 0,0 0 16,1 0-16,-1 0 0,0 0 0,1-22 15</inkml:trace>
  <inkml:trace contextRef="#ctx0" brushRef="#br1" timeOffset="107108.16">10562 7768 0,'0'0'0,"0"-21"15,0 0-15,0 0 0,0 0 16,0-1-16,-21 22 15,0 0-15,0 0 0,-1 0 16,1 0-16,0 0 0,0 0 0,0 22 16,0-1-16,-1-21 0,1 21 15,0 0-15,0 0 0,0 22 0,21-22 16,-21 0-16,-1 0 0,22 0 0,0 22 16,0-22-16,0 0 15,-21 0-15,21 0 0,0 0 0,0 1 0,0-1 16,0 0-16,21-21 0,1 0 15,-1 21-15,0-21 0,0 0 16,0 0-16,0 0 0,1 0 0,20 0 16,-21-21-16,0 0 0,0 0 0,1-1 15,-1 1-15,21 0 0,-21 0 16,0-21-16,-21 20 0,22-20 0,-1 0 16,0-1-16,0 1 0,-21 0 0,0-1 15,21-20-15,0 21 0,-21-22 16,22 22-16,-22-22 0,21 22 0,-21 21 15,0 0-15,0-1 0,0 1 16,0 42 0,0 1-16,0-1 15,-21 21-15,-1-21 0,22 22 0,-21-1 16,0 0-16,21 1 0,0-1 16,-21 0-16,0 1 0,21-1 0,-21 0 15,21 1-15,0-22 0,0 21 0,0-21 16,0 22-16,0-22 0,0 21 15,0-21-15,0 0 0,21 1 0,0-22 16,0 21-16,0 0 0,0-21 0,1 0 16,-1 0-16,0 0 0,21 0 15,-21 0-15,22 0 0,-22 0 0,21-21 16,1 0-16,-22-1 0,21 1 16</inkml:trace>
  <inkml:trace contextRef="#ctx0" brushRef="#br1" timeOffset="107553.05">12827 7197 0,'0'0'0,"0"-21"0,21-22 16,-21 64 15,0 1-15,0-1-16,-21 0 0,21 21 0,-21-21 15,21 22-15,-21-1 0,21 22 16,0-22-16,-22 0 0,1 1 16,0-1-16,0 0 0,21 1 0,-21-1 15,21 0-15,-21-21 0,21 22 16,0-22-16,0 0 0,-22 0 0,22 0 16,0 1-16,0-1 0,0 0 15,22-21 1,-1 0-16,-21-21 15,21 21-15,0-21 0,0-1 0,0 1 16,22 0-16</inkml:trace>
  <inkml:trace contextRef="#ctx0" brushRef="#br1" timeOffset="107968.96">13335 7535 0,'-21'0'31,"0"0"-31,21 22 0,-22-1 16,1 0-16,21 0 0,-21 0 0,0 0 16,0 1-16,21-1 0,0 0 15,-21 0-15,21 0 0,-22 0 0,22 1 16,0-1-16,0 0 0,0 0 0,0 0 16,0 0-16,22 1 15,-1-22-15,0 21 0,21-21 16,-21 0-16,22 0 0,-1 0 0,-21-21 15,22-1-15,-1 22 0,0-21 16,-21 0-16,22 0 0,-22 0 0,0 0 16,0-22-16,0 22 0,-21-21 0,0 21 15,0-22-15,0 1 0,0 21 16,-21-22-16,0 22 0,0 0 0,0 0 16,-22 0-16,22 21 0,-21 0 0,0 0 15,20 0-15,-20 0 0,0 0 16,-1 21-16,22-21 0,-21 21 0,21-21 15,0 21-15,-22-21 0,22 0 16,0 21-16,0-21 16,0 0-16,-1-21 31</inkml:trace>
  <inkml:trace contextRef="#ctx0" brushRef="#br1" timeOffset="108220.89">12425 7366 0,'0'0'15,"42"21"1,-21-21-16,22 0 0,-22 0 16,21 0-16,0 0 0,1 0 15,-1 0-15,22 0 0,-1-21 0,-21 21 16,22-21-16,-1 21 0,-20 0 0,20 0 15,-20 0-15,-22 0 0,21 0 16,-21-21-16,-42 21 31,0 0-15</inkml:trace>
  <inkml:trace contextRef="#ctx0" brushRef="#br1" timeOffset="109104.4">14584 7853 0,'0'21'16,"0"-42"15,0 0-31,0 0 16,0-1-16,0 1 0,0 0 15,21 21-15,0-42 0,-21 21 16,21-1-16,0 1 0,1-21 0,-22 21 16,21-22-16,0 1 0,-21 21 0,21-21 15,0-1-15,0 22 0,1 0 16,-1 0-16,-21 0 0,21 21 0,0 0 16,0 0-16,0 21 15,-21 0-15,0 0 16,0 0-16,0 0 0,0 1 15,0-1-15,0 0 0,0 0 16,22-21 0,-22-21-1,0 0-15,0 0 16,0-1-16,0 1 16,0 0-16,0 0 0,0 0 15,0 0-15,-22-1 0,1 22 16,21-21-16,-21 21 0,0 0 15,0 0-15,0 0 16,-1 21-16,1 1 16,0-1-16,21 0 0,-21 21 15,0 1-15,21-22 0,0 21 0,-21 0 16,21 1-16,-22-22 0,22 21 0,0 1 16,0-22-16,0 21 0,0-21 15,0 0-15,0 1 0,22 20 0,-1-42 16,-21 21-16,21 0 0,0 0 0,0-21 15,0 0-15,1 0 0,20 0 16,-21 0-16,21 0 0,-20 0 0,20 0 16,-21-21-16,21 21 0,-20-21 15,20 0-15,-21 21 0,21-21 0,-20 0 16,-1-1-16,21 1 0</inkml:trace>
  <inkml:trace contextRef="#ctx0" brushRef="#br1" timeOffset="109576.95">15473 7472 0,'0'0'16,"-21"0"-16,-1 0 16,22-21-16,0 0 15,0-1 1,22 22-16,-1 0 0,0 0 15,0-21-15,21 21 0,-20 0 0,-1 0 16,0 0-16,0 0 0,0 21 16,0-21-16,1 22 0,-1-1 0,0 0 15,-21 0-15,0 0 0,0 22 0,0-22 16,0 0-16,0 0 0,0 21 16,0-20-16,0-1 0,0 0 0,-21 0 15,0 0-15,21 0 0,-22-21 16,22 22-16,-21-22 0,0 0 0,21 21 15,-21-21-15,0 0 16,21-21 0,0-1-16,0 1 15,0 0-15,0 0 0,0 0 0,0 0 16,21-1-16,-21 1 0,21-21 16,-21 21-16,21 0 0,0-1 0,-21 1 15,22 0-15,-1 0 0,0 21 0,-21-21 16,21 21-16,-21-21 15,21 21-15,0 0 0,1 0 0,-1 0 16,-21-22-16,21 22 16,0 0-16</inkml:trace>
  <inkml:trace contextRef="#ctx0" brushRef="#br1" timeOffset="109961.24">16087 7641 0,'0'0'16,"21"0"-16,0 21 16,0-21-16,0 0 15,0 0-15,1 0 0,-1 0 16,0-21-16,21 21 0,-21-21 0,22 0 16,-22 21-16,21-21 0,-21 0 0,1-1 15,20 1-15,-21 0 16,-21 0-16,21 0 0,-21 0 15,0-1-15,-21 1 16,0 21-16,0 0 0,-22 0 16,22 0-16,0 0 0,-21 21 0,-1 1 15,22-22-15,-21 21 0,21 0 16,0 21-16,-1-21 0,1 1 0,0-1 16,0 21-16,21-21 0,0 0 0,0 1 15,0-1-15,0 0 0,0 0 16,0 0-16,0 0 0,0 1 0,21-22 15,0 21-15,0-21 0,1 0 0,20 21 16,-21-21-16,21 0 16,1 0-16,-1 0 0,0 0 0,1 0 15,-1 0-15,0 0 0</inkml:trace>
  <inkml:trace contextRef="#ctx0" brushRef="#br1" timeOffset="110972.14">17187 7430 0,'0'0'0,"0"-22"0,-42-20 31,21 42-31,0 0 0,-1 0 0,1 0 0,0 0 16,0 0-16,-21 21 0,20 0 16,1 1-16,0-1 0,0 0 15,0 0-15,21 0 0,-21 22 0,-1-22 16,22 21-16,-21-21 0,21 0 15,0 1-15,0 20 0,0-21 0,0 0 16,0 0-16,0 1 0,0-1 16,0 0-16,21-21 0,1 0 15,-1 0-15,0 0 0,0 0 16,0 0-16,0 0 0,1 0 0,-1 0 16,0-21-16,0 0 0,0-1 15,0 1-15,1 0 0,-1 0 16,0 0-16,0-22 0,0 22 0,-21-21 15,21 21-15,-21-22 0,22 22 16,-22 0-16,0 0 0,21 21 0,-21-21 16,0 42-1,-21-21 1,-1 21-16,22 0 0,-21 0 0,21 1 16,0 20-16,0-21 0,0 0 0,0 0 15,0 1-15,0-1 0,0 0 16,0 0-16,21 0 0,1-21 15,-1 21-15,21-21 0,-21 0 16,0 0-16,1 0 0,20 0 16,-21 0-16,21 0 0,-20 0 0,-1 0 15,21-21-15,-21 21 0,0-21 16,1 0-16,-1-21 0,0 20 0,0-20 16,0 21-16,0-43 0,-21 22 0,22 0 15,-1-22-15,-21 22 0,0-22 16,21 22-16,-21 0 0,21-1 0,-21 1 15,0 21-15,0-21 0,0 20 0,0 1 16,0 42 31,0 22-47,-21-22 0,21 21 16,0-21-16,-21 22 0,21 20 0,0-20 15,0-1-15,0 0 0,0 1 16,0-1-16,0 0 0,0-21 0,0 22 15,0-22-15,0 21 0,0-21 0,0 1 16,21-1-16,0 0 0,0-21 16,0 21-16,1-21 0,20 0 0,-21 0 15,0 0-15,22 0 0,-22 0 0,21 0 16,-21 0-16,22 0 0,-1-21 16,-21 0-16,0 0 0,22-1 0,-22 1 15,0 0-15,0 0 0,0-21 16,-21 20-16,0 1 0,0-21 15,0 21-15,0 0 0,0-1 16,-21 22-16,0 0 16,0 0-16,0 22 0,-1-1 0,1 0 15,0 0-15,0 0 0,21 22 0,0-22 16,-21 0-16,21 21 0,0-21 16,0 1-16,0-1 0,0 0 0,0 0 15,0 0-15,21-21 0,-21 21 0,21 1 16,0-22-16,22 0 0,-22 0 15,0 0-15,21 0 0,-21 0 0,22 0 16,-1 0-16,-21-22 0,22 22 16,-1-21-16,-21 0 0,21 21 15,-20-21-15,20 0 0,-21 0 0,0-22 16,0 22-16</inkml:trace>
  <inkml:trace contextRef="#ctx0" brushRef="#br1" timeOffset="111236.39">17653 7239 0,'0'0'0,"-21"0"0,0 0 15,42 0 1,0 0-16,0 0 15,21 0-15,-20 0 0,20 0 16,-21 0-16,21 0 0,1 0 0,-1 0 16,0 0-16,1 0 0,-22 0 15,21 0-15,-21 0 0,1 0 0,-1-21 16,-21 0 0</inkml:trace>
  <inkml:trace contextRef="#ctx0" brushRef="#br1" timeOffset="111988.19">19431 7281 0,'0'0'0,"0"-21"0,21-21 15,0 42-15,0-21 0,1 0 16,-1-1-16,0 22 0,21-21 16,1 21-16,-22 0 0,21-21 0,0 21 15,1 0-15,-1 0 0,0 0 16,-20 21-16,20 0 0,-21 1 0,21-1 16,-42 0-16,22 21 0,-22-21 0,0 22 15,0-1-15,0-21 16,0 22-16,0-1 0,-22-21 0,1 0 15,0 22-15,21-22 0,-21 0 0,0-21 16,0 21-16,-1-21 0,1 0 16,0 0-1,21-21 1,0 0-16,0 0 16,0-22-16,0 22 0,21 0 0,0-21 15,-21-1-15,22 1 0,-1 0 16,21-1-16,-21 1 0,0 21 0,22-22 15,-22 22-15,0-21 0,0 21 16,22 21-16,-43-21 0,21 21 16,0 0-16,0 0 0,-21 21 31,0 0-15</inkml:trace>
  <inkml:trace contextRef="#ctx0" brushRef="#br1" timeOffset="112376.45">20383 7324 0,'0'0'0,"22"0"16,62 0 0,-63 0-16,1-21 15,-1 21-15,0-22 0,0 22 0,0-21 16,0 21-16,1-21 0,-1 0 15,0 0-15,0 0 0,0-1 0,0 22 16,1-21-16,-22 0 0,21 21 16,-21-21-16,-43 21 15,1 0 1,21 0-16,0 0 0,0 0 16,-1 21-16,1 0 0,-21 0 0,21 1 15,0-1-15,21 21 0,-22-21 16,22 0-16,-21 1 0,21 20 15,0-21-15,0 0 0,0 0 0,0 1 16,0-1-16,21 0 0,1-21 16,-1 21-16,0 0 0,0-21 0,0 0 15,0 21-15,1-21 0,-1 0 0,0 0 16,0 0-16,0 0 0,0 0 16,1-21-16,20 21 0,-21-21 0,0 0 15</inkml:trace>
  <inkml:trace contextRef="#ctx0" brushRef="#br1" timeOffset="114900.09">21505 7049 0,'0'0'0,"-21"0"16,-21 0-16,21 0 0,-22 0 15,22 0-15,-21 0 0,21 0 16,-22 21-16,22 0 0,-21-21 0,21 21 15,-1 0-15,1 0 0,21 1 16,0-1-16,0 0 0,0 0 16,21-21-16,1 21 15,-1-21-15,0 0 16,0 0-16,21 0 0,-20 21 0,-1-21 16,21 22-16,-21-22 0,22 21 15,-22-21-15,21 21 0,-21-21 0,0 21 16,1-21-16,-1 21 0,0 0 0,-21 1 15,0-1 1,0 0-16,-21-21 0,0 0 0,-1 21 16,1-21-16,-21 0 0,0 0 0,20 0 15,-20 0-15,0 0 0,21 0 16,-22 0-16,22 0 0,0 0 0,0 0 16,0 0-16,-1 0 0,1 0 15,21-21-15,0 0 0,0 0 16,0 42 15,21 0-15,1-21-16,-22 21 0,21 0 0,0 0 15,0 1-15,0-1 16,0-21-16,1 21 0,-1-21 0,0 0 16,0 21-16,21-21 0,-20 0 0,-1 0 15,21 0-15,-21 0 0,22 0 16,-22 0-16,21 0 0,-21-21 0,22 0 15,-22 21-15,21-21 0,-21-1 16,0 1-16,1 0 0,-1 0 16,21-21-16,-21 20 0,0-20 0,1 0 15,-22-1-15,21 22 0,0-21 16,-21 21-16,21-22 0,-21 22 0,0 0 16,-21 42 15,0 0-31,21 1 0,0-1 15,-21 0-15,-1 21 0,1-21 16,21 22-16,-21-22 0,21 0 0,0 21 16,0-20-16,0-1 0,0 21 0,0-21 15,0 0-15,21-21 16,0 22-16,1-1 0,-1-21 0,0 0 16,0 21-16,21-21 0,-20 0 0,20 0 15,-21 0-15,21 0 0,1 0 16,-22-21-16,21 21 0,1-21 0,-22-1 15,0 1-15,0 0 0,0-21 16,-21 21-16,0-22 0,21 1 0,-21 0 16,0-1-16,0 1 0,0 21 0,0-22 15,0 1-15,-21 21 0,0 0 16,0 0-16,0-1 0,-22 22 0,22 0 16,0 0-16,-21 0 0,21 0 0,-22 0 15,22 22-15,-21-22 0,21 21 16,-22 21-16,22-21 0,0 0 15,0 22-15,0-1 0,21-21 16,0 22-16,0-22 0,0 21 0,0-21 16,0 22-16,0-22 0,21 0 0,-21 0 15,21 0-15,21-21 0,-21 21 16,1-21-16,-1 0 0,0 0 0,0 0 16,21 0-16,-20 0 0,-1 0 0,0 0 15,21 0-15,-21-21 0,22 0 16,-22 0-16,21 0 0,-21-22 0,22 22 15,-22-21-15,0 0 0,21 20 16,-20-20-16,-1 0 0,0 21 16,-21-1-16,0 1 0,0 0 0,0 0 15,-21 21 17,0 0-32,21 21 0,-22 0 0,1 0 15,21 1-15,0-1 0,-21 21 16,21-21-16,-21 22 0,21-22 0,0 21 15,0-21-15,0 0 0,0 1 16,0-1-16,21 0 0,0 0 0,-21 0 16,21-21-16,1 21 0,-1-21 15,0 0-15,21 0 0,-21 0 16,1 0-16,20 0 0,-21 0 0,21-21 16,1 21-16,-22-21 0,0 0 0,21 0 15,-20 0-15,-1-22 0,0 22 16,0-21-16,0-1 0,-21 22 0,0-21 15,21 21-15,-21-22 0,0 22 16,0 0-16,-21 42 31,0 0-31,0 1 16,21-1-16,0 0 0,-21 0 0,21 21 16,0-20-16,0-1 0,0 0 15,0 0-15,0 0 0,0 0 16,0 1-16,0-1 0,0 0 0,21-21 15,0 21-15,0-21 16,0 0-16,22 0 0,-22 0 0,0 0 16,21 0-16,-20 0 0,20 0 0,-21 0 15,0-21-15,22 0 0,-22 0 16,0-1-16,-21-20 0,21 21 0,-21-21 16,0 20-16,0-20 0,0 21 15,0 0-15,0 0 0,0-1 0,0 1 16,-21 21-16,0 0 15,0 0 1,42 0 31,0 0-47,0 0 0,0-21 16,0 21-16,1 0 0,-1 0 15,0 0-15,0 0 0,0 0 0,0 0 16,-21 21 15,0 0-31,0 1 0,0-1 16,0 0-16,0 0 0,0 0 0,0 22 15,0-22-15,0 0 16,0 21-16,0-21 0,0 1 0,0-1 16,0 0-16,0 0 0,0 0 0,22 0 15,-1-21-15,0 22 0,0-22 16,0 0-16,0 0 0,1 0 0,-1 0 15,0 0-15,0-22 16,0 1-16,0 0 0,-21 0 0,22 0 16,-1-22-16,0 22 0,0-21 0,0 21 15,0-22-15,-21 1 0,22 21 16,-1 0-16,0 0 0,0-1 0,0 1 16,0 21-16,1 0 0,-1-21 15,0 21-15,0 0 16,-21 21 31,0-42 15,0 0-46,-21 0-1,0 21 1,0 0 0,-1 0-1,1 0 1,0 21-16,21 0 16,0 0-16,-21-21 0,21 21 15,-21 1-15,21-1 0,0 0 0,0 21 16,0-21-16,0 1 0,0-1 0,0 0 15,0 0-15,0 0 0,0 0 16,0 1-16,0-1 0,21 0 16,0-21-16,0 0 0,0 21 0,22-21 15,-22 0-15,0 0 16,0 0-16,0 0 0,1 0 16,-1 0-16,21-21 0,-21 21 15,0-21-15,22 0 0,-22-1 0,21 1 16,-21 0-16,1-21 0,20 21 0,-21-1 15,0-20-15,0 21 0,1 0 16,-1 0-16,0-1 0,-21 1 0,0 0 16,0 0-16,-21 21 31,0 0-31,-1 0 16,1 0-16,21 21 0,-21 0 15,21 0-15,-21 1 0,0-1 16,21 21-16,0-21 0,0 0 0,0 1 15,0-1-15,0 0 0,0 0 16,0 0-16,0 0 0,21-21 16,0 22-16,0-22 0,0 0 15,1 0-15,-1 0 16,0 0-16,0 0 0,0-22 31,0 1-31,-21 0 16,0 0-16</inkml:trace>
  <inkml:trace contextRef="#ctx0" brushRef="#br1" timeOffset="115078.05">24659 7387 0,'0'0'0,"0"21"16,-21-21 0</inkml:trace>
  <inkml:trace contextRef="#ctx0" brushRef="#br1" timeOffset="115704.47">26183 7027 0,'21'-21'0,"-42"42"15,63-63-15,-42 21 0,22 0 16,-44 21 15,22 21-15,-21 0 0,21 0-16,-21 0 0,21 1 0,0-1 15,-21 0-15,21 0 0,0 0 16,0 0-16,0 1 0,0-1 0,0 0 15,-21 0-15,21 0 0,-21-21 0,21 21 16,0-42 15</inkml:trace>
  <inkml:trace contextRef="#ctx0" brushRef="#br1" timeOffset="116084.62">26204 6668 0,'0'0'0,"-21"0"15,0 0-15,0 0 0,0 0 0,21 21 16,-22-21-16,1 21 0,0 0 0,0-21 16,21 21-16,0 0 0,0 1 15,21-22 1,0 0-16,0 0 0,1 0 15,-1 0-15,21 0 0,-21 0 0,22 0 16,-22 0-16,0-22 0,21 1 16,-21 0-16,1 0 15,-22 0-15,0 0 0,0-1 0,0 1 16,0 0-16,0 0 0,-22 0 16,1 0-16,0 21 0,0 0 15,0 0-15,0 0 0,-1 21 16,22 0-16,-21 0 15,21 0-15,0 0 0,0 1 0,0-1 16,0 0-16,0 0 0,0 0 16,0 0-16,0 1 0,0-1 15,21-21-15</inkml:trace>
  <inkml:trace contextRef="#ctx0" brushRef="#br1" timeOffset="116583.89">26712 6858 0,'0'0'0,"0"21"31,0 0-31,0 1 0,0-1 16,-21 0-16,21 0 0,0 0 16,-21 0-1,21 22-15,0-22 0,-21 0 0,21 0 16,-21 0-16,21 1 0,0-1 0,0 0 15,-22 0-15,1 0 16,0-21 0,0 0-1,21-21-15,0 0 16,0 0-16,0 0 0,0-1 0,0 1 16,0 0-16,21 0 0,0-21 15,0 20-15,1 1 0,20-21 0,-21 21 16,21 0-16,-20-22 0,20 22 15,0 0-15,1 0 0,-1 21 16,0 0-16,1 0 0,-1 0 0,0 0 16,-21 0-16,22 21 0,-22 0 15,-21 0-15,0 0 0,0 1 0,0-1 16,0 21-16,0-21 0,0 0 16,0 22-16,-21-22 0,0 0 0,-1 21 15,1-20-15,0-1 0,0 0 16,0 0-16,0-21 15,21 21-15,0-42 32,0 0-32,0 0 0,21 21 15,-21-21-15</inkml:trace>
  <inkml:trace contextRef="#ctx0" brushRef="#br1" timeOffset="117036.95">27622 6900 0,'0'0'0,"22"0"0,-22-42 16,-22 42-1,1 0-15,0 0 0,0 0 0,0 0 16,0 0-16,-1 0 0,-20 0 0,21 0 16,0 21-16,0-21 0,-1 21 15,1-21-15,21 22 16,0-1-1,0 0-15,21-21 16,1 0-16,-1 21 0,0-21 16,0 0-16,21 21 0,-20-21 15,-1 21-15,21-21 0,-21 22 0,0-22 16,22 21-16,-22-21 0,0 21 0,0 0 16,-21 0-16,0 0 15,0 1-15,0-1 0,-21 0 16,-21-21-16,21 21 0,-1-21 15,-20 21-15,0-21 0,21 0 0,-22 0 16,22 0-16,-21 0 0,21 0 16,-1 0-16,1 0 0,0 0 15,0 0-15,0 0 0,0-21 0,-1 0 16,22 0-16,0 0 16,0-1-16,0 1 15,22 21-15,-1-21 16,0 21-16,0-21 0,0 21 15,22-21-15</inkml:trace>
  <inkml:trace contextRef="#ctx0" brushRef="#br1" timeOffset="117277.55">27982 6922 0,'0'21'31,"0"0"-31,0 0 0,0 0 16,0 0-16,0 1 16,-21-1-16,21 0 0,0 0 0,0 0 15,0 0-15,0 1 0,0-1 16,0 0-16,0 0 0,-21-21 16,21 21-16</inkml:trace>
  <inkml:trace contextRef="#ctx0" brushRef="#br1" timeOffset="117471.91">28067 6752 0,'0'0'15,"0"-21"-15,-21 21 31,0 0 1,21 21-17,0 0-15</inkml:trace>
  <inkml:trace contextRef="#ctx0" brushRef="#br1" timeOffset="118040.97">28744 6964 0,'-21'0'16,"0"-21"-16,0 0 16,21-1-16,-21 1 0,-1 21 15,22-21-15,-21 21 0,0 0 0,0 0 16,0 0-16,0 0 15,-1 0-15,1 0 0,0 21 16,-21 0-16,21 1 0,-1-1 16,1 21-16,-21-21 0,21 0 0,0 22 15,-1-22-15,1 21 0,21-21 0,0 22 16,0-22-16,0 0 0,0 0 16,0 0-16,21 1 0,1-1 15,-1 0-15,21-21 0,-21 0 16,0 0-16,22 0 0,-1 0 0,-21 0 15,22-21-15,-22 21 0,21-21 0,-21-1 16,22-20-16,-22 21 0,0-21 16,21 20-16,-21-20 0,1 0 0,-1-1 15,0 1-15,0 0 0,0-1 16,0-20-16,-21 21 0,0-1 0,0 1 16,22 0-16,-22-1 0,0 22 15,0 0-15,0 0 0,0 0 0,-22 42 31,1 0-31,21 0 0,0 21 16,-21-20-16,0 20 0,21 0 16,-21 1-16,21-22 0,0 21 15,-21 0-15,21-20 0,-22 20 0,22-21 16,0 21-16,0-20 0,0-1 0,0 0 16,0 0-16,0 0 0,0 0 15,0 1-15,22-22 0,-1 0 16,0 0-16,0 0 15,0 0-15,22-22 0</inkml:trace>
  <inkml:trace contextRef="#ctx0" brushRef="#br1" timeOffset="118408.91">29210 7027 0,'21'0'31,"0"0"-31,0 0 16,1 0-16,-1 0 16,0-21-16,-21 0 0,21 21 15,0-21-15,0 21 0,-21-21 0,0 0 16,0-1-16,0 1 16,0 0-1,-21 21-15,0 0 0,0 0 16,0 0-16,0 0 0,-1 21 15,1-21-15,0 21 0,0 1 0,0-1 16,0 0-16,-1 0 0,1 21 16,21-20-16,-21-1 0,21 0 0,0 0 15,0 0-15,0 0 0,0 1 16,0-1-16,0 0 0,0 0 16,21-21-16,0 0 0,1 0 0,-1 0 15,0 0-15,21 0 0,1 0 16,-1 0-16,0 0 0,22 0 0,-1-21 15</inkml:trace>
  <inkml:trace contextRef="#ctx0" brushRef="#br1" timeOffset="118708.98">30755 6329 0,'-85'106'16,"64"-85"-16,0 21 15,0 22-15,0-22 0,0 0 0,21 1 16,-22-1-16,1 22 0,0-43 16,21 21-16,-21 0 0,21 1 15,-21-22-15,0 21 0,21-21 0,0 1 16,0-1-16,0 0 0,0 0 15,-22 0-15,22 0 16,0-42 0,0 0-1,0 0-15</inkml:trace>
  <inkml:trace contextRef="#ctx0" brushRef="#br1" timeOffset="119372.22">29972 6837 0,'0'0'0,"-42"0"0,20 0 16,1 0-16,42 0 16,22 0-1,-22 0-15,21 0 16,1 0-16,-1 0 0,21 0 0,-20 0 16,20 0-16,1 0 0,-22-21 0,22 0 15,-1 21-15,-21-22 0,22 1 16,-22 0-16,1 0 0,-1 0 0,0 0 15,1-22-15,-22 22 0,0 0 16,0-21-16,0 20 0,-21 1 16,0 0-16,0 0 0,0 0 15,0 0-15,-21 21 32,21 21-32,-21 0 0,21 0 15,-21 0-15,21 22 0,-21-22 16,-1 21-16,1 0 0,21 1 0,-21-1 15,0 0-15,0-20 0,21 20 16,-21 0-16,21-21 0,-22 22 0,1-22 16,21 21-16,0-21 0,0 1 15,0-1-15,-21 0 0,21 0 16,-21 0-16,21-42 47,0 0-47,21 0 15,0 0-15,0-1 0,1 1 0,-1-21 16,0 21-16,0 0 0,21-1 16,-20 1-16,20 0 0,0 0 0,1 21 15,-22-21-15,21 21 0,0 0 16,-20 0-16,20 0 0,-21 0 0,0 0 16,-21 21-16,0 0 0,0 0 15,0 0-15,0 1 0,0-1 16,0 0-16,-21 0 0,0 0 15,21 0-15,-21 1 0,0-22 0,21 21 16,-22 0-16,22 0 0,-21-21 0,0 21 16,21-42 31,21 0-47,0 0 0</inkml:trace>
  <inkml:trace contextRef="#ctx0" brushRef="#br1" timeOffset="119708.95">31263 6964 0,'21'0'16,"0"0"-16,1 0 0,-1-21 16,0 21-16,0 0 0,0-21 15,0 21-15,1 0 0,-1-22 0,0 22 0,0-21 16,0 21-16,0-21 0,-21 0 15,0 0-15,0 0 0,0-1 32,-21 22-32,0 0 0,0 0 15,0 22-15,0-1 0,-22 0 16,22-21-16,0 21 0,0 0 16,0 0-16,-1 1 0,22-1 15,0 0-15,-21 0 0,21 0 0,0 0 16,0 1-16,0-1 15,21-21 1,1 0-16,-1 0 0,21 0 16,0 0-16,1 0 0,-22-21 0,21-1 15,22 22-15</inkml:trace>
  <inkml:trace contextRef="#ctx0" brushRef="#br1" timeOffset="120432.72">32406 6625 0,'21'0'16,"-42"0"-16,63 0 0,-20 0 0,-1-21 16,21 21-16,-21-21 0,0 21 15,22-21-15,-22 0 0,0 21 0,0-22 16,0 1-16,1 0 0,-22 0 16,0 0-16,0 0 0,0-1 15,-22 1-15,-20 21 0,0 0 16,-1 0-16,1 0 0,-21 0 15,20 0-15,1 0 0,-22 0 0,22 21 16,21-21-16,0 22 0,0-1 16,21 21-16,0-21 0,0 0 0,0 1 15,0-1-15,21 21 0,0-21 16,21 0-16,-21 1 0,22 20 16,-1-21-16,0 0 0,1 0 0,-22 1 15,21-1-15,-21 0 0,1 0 16,-1 0-16,0 0 0,-21 1 15,-21-1 1,0-21-16,-22 0 0,1 0 16,0 0-16,-1 0 0,-20 0 15,-1 0-15,22 0 0,-22 0 0,22 0 16,0 0-16,21 0 0,-1 0 16,1 0-16,0 0 0,42 0 31,22 0-31,-22 0 15,21-21-15,-21 21 0,22 0 16,-1 0-16,0-22 0</inkml:trace>
  <inkml:trace contextRef="#ctx0" brushRef="#br1" timeOffset="120776.62">32660 6858 0,'0'-42'31,"21"21"-31,0-1 16,1 1-16,-1 21 16,0-21-16,0 21 0,0 0 15,-21-21-15,0 0 0,-21 21 32,0 0-17,0 21-15,0 0 0,-1-21 16,1 21-16,0 0 0,0-21 15,0 22-15,21-1 0,0 0 0,-21-21 16,21 21-16,0 0 0,0 0 16,0 1-16,21-1 15,0-21 1,0 0-16,0 0 0,0 0 0,1 0 16,-1 0-16,0 0 0,0 0 15,0 0-15,0 0 0,1 0 0</inkml:trace>
  <inkml:trace contextRef="#ctx0" brushRef="#br1" timeOffset="121152.09">32893 6816 0,'0'0'0,"0"-64"32,0 43-32,21 21 15,0 0-15,0 0 16,1 0-16,-1 0 0,0 0 15,-21 21-15,0 0 16,21 1-16,-21-1 16,0 0-16,0 0 0,0 0 15,0 0-15,0 1 0,0-1 16,0 0 0,-21-21-1,21-21 1,0 0-1,0-1-15,0 1 16,0 0-16,0 0 0,21 0 16,0 0-16,-21-1 0,21 22 15,1-21-15,-1 21 0,0 0 16,0 0-16,0 0 16,0 0-16,1 0 15,-1 0-15,0 0 16</inkml:trace>
  <inkml:trace contextRef="#ctx0" brushRef="#br1" timeOffset="121511.99">33316 6689 0,'0'0'0,"21"0"15,-21 21 1,0 0-16,0 0 15,0 0-15,0 1 16,0-1-16,0 0 0,0 0 0,0 0 16,-21-21-16,21 21 0,-21 1 15,21-1 1,21-21 15,0-21-31,1-1 16,-1 1-16,0 21 15,0-21-15,0 0 0,-21 0 16,21 0-16,1-1 0,-1 22 16,-21-21-16,21 21 0,-21-21 15,21 21 1,-21 21 15</inkml:trace>
  <inkml:trace contextRef="#ctx0" brushRef="#br1" timeOffset="121832.04">33570 6795 0,'43'0'31,"-22"0"-15,0 0-16,-21-22 0,21 1 15,-42 21 32,0 21-47,21 1 0,-21-22 16,-1 21-16,1 0 0,21 0 16,-21 0-16,21 0 15,-21-21-15,21 22 0,0-1 16,21-21 15,0 0-31,0 0 16,1 0-16,-1 0 0,0 0 15,0-21-15</inkml:trace>
  <inkml:trace contextRef="#ctx0" brushRef="#br1" timeOffset="122227.99">33740 6773 0,'0'0'15,"21"0"17,0 0-17,0 0 1,-21 22-16,0-1 16,0 0-16,0 0 15,0 0-15,0 0 16,0 1-16,-21-22 15,21 21-15,0 0 16,0-42 31,0 0-47,0-1 0,21 1 16,-21 0-16,0 0 15,21 21-15,0-21 0,-21 0 0,0-1 16,0 1-1,0 42 48</inkml:trace>
  <inkml:trace contextRef="#ctx0" brushRef="#br0" timeOffset="145408.88">1312 10245 0,'0'-21'32,"0"-1"-32,0 1 15,0 0 1,-21 21-16,21-21 0,0 0 15,0 0 1,0-1-16,0 1 0,0 0 16,0 0-1,0 0-15,0 0 16,0-1 0,-21 22 46,0 0-31,21 22 157,0-1-173,0 0 17,0 0-32,0 0 15,0 0-15,0 1 16,0-1-16,0 0 0,0 21 16,0-21-16,0 22 0,0-1 15,0 22-15,0-22 0,-21 21 16,21-20-16,0 20 0,0-20 15,-22-1-15,22 0 0,-21 1 0,21-1 16,0-21-16,0 0 0,0 0 16,0 1-16,0-1 0,0 0 15,-21-21 17,21-21-1,0-22-31,0 22 0,0 0 15</inkml:trace>
  <inkml:trace contextRef="#ctx0" brushRef="#br0" timeOffset="145832.99">995 10224 0,'0'0'0,"-21"-22"16,-1-20 0,1 42-16,21-21 0,0 0 0,0 0 15,0-1 1,21 1-16,1 0 0,-1 21 16,21-21-16,0 0 0,1 21 15,20-21-15,-20 21 0,20 0 0,1 0 16,-1 0-16,1 0 0,-22 0 15,21 0-15,-20 21 0,-22 0 0,21 0 16,-21-21-16,-21 21 0,0 0 16,0 22-16,0-22 0,0 0 0,-21 0 15,-21 0-15,21 1 0,-22 20 16,1-21-16,0 0 0,-1 0 0,1 1 16,21-1-16,-21 0 0,20 0 15,1 0-15,0-21 0,0 21 16,0-21-16,0 0 15,21-21 17,0 0-17,21 0-15</inkml:trace>
  <inkml:trace contextRef="#ctx0" brushRef="#br0" timeOffset="146368.91">1926 10012 0,'0'-21'31,"0"42"0,0 0-15,0 0-16,0 0 0,0 1 0,0-1 16,0 21-16,0-21 0,-21 22 15,21-22-15,0 21 0,-21 0 0,21 1 16,0-1-16,0 0 0,0 1 16,0-1-16,0-21 0,0 0 15,0 1-15,0 20 0,21-21 16,0 0-16,0-21 0,0 0 15,1 0-15,20 0 0,-21 0 0,21 0 16,-20-21-16,20 21 0,-21-21 0,21 0 16,1 0-16,-22-22 0,21 22 15,1-21-15,-22-1 0,0 1 0,0 0 16,0-1-16,0 1 0,-21 21 16,0-21-16,0-1 0,0 22 15,0-21-15,0 21 0,0-1 16,0 1-16,0 0 0,0 0 15,-21 21 17,42 0 15</inkml:trace>
  <inkml:trace contextRef="#ctx0" brushRef="#br0" timeOffset="146732.99">2900 9991 0,'0'0'16,"-21"0"-16,42 0 31,0 0-15,0-21-16,0 21 0,0 0 16,1 0-16,20 0 0,-21 0 0,21 0 15,1 0-15,-22 0 0,21 0 16,1 0-16,-1 0 0,-21 0 0,21 0 15,-20 0-15,20 0 0,-21 0 16,0 0-16,0 0 16,-42 0-1,21-22 1,-21 22-16,0 0 0,0 0 0</inkml:trace>
  <inkml:trace contextRef="#ctx0" brushRef="#br0" timeOffset="147072.85">3154 9970 0,'0'0'15,"-21"42"1,-1-21-16,22 0 0,0 0 15,0 1-15,0-1 0,0 0 16,-21 0-16,21 0 0,0 22 16,0-22-16,-21 21 0,21 0 0,0-20 15,0 20-15,-21 0 0,21 1 16,-21-22-16,21 21 0,0 0 0,0-20 16,0-1-16,0 21 0,0-21 0,0 0 15,0 1-15,0-1 16,0 0-16,0-42 47</inkml:trace>
  <inkml:trace contextRef="#ctx0" brushRef="#br0" timeOffset="148012.75">4381 10351 0,'-42'-22'15,"84"44"-15,-105-44 0,42 22 16,0 0-16,-1 0 0,1 0 16,0 0-16,42 0 47,0 0-47,22 0 15,-22 0-15,21 0 0,1 0 0,20 0 16,-21 0-16,43 0 0,-21 0 15,20 0-15,1 0 0,0 0 0,-1 0 16,1 0-16,21 0 0,-22 0 0,22 0 16,0 0-16,0 0 15,-21 0-15,20 0 0,-20 0 0,-21 0 16,20 0-16,-41 0 0,20 0 0,-21 0 16,-20 0-16,20 0 0,-21 0 15,0 0-15,-21-21 31,0 0-15,0 0-16,-21 21 16,21-21-16,0 0 0,-21 21 15,0-22-15,0 1 16,-1 0-16,1 0 16,0 0-16,0 21 0,21-21 0,-21 21 15,0-22-15,-1 22 0,1-21 0,0 21 16,0 0-16,0 0 0,0-21 15,-1 21-15,1 0 16,21 21 15,21 0-15,1-21-16,-1 22 16,21-22-16,-21 0 0,0 21 15,1-21-15,-1 0 0,21 21 16,-21-21-16,0 0 0,1 0 0,20 21 15,-21-21-15,0 0 0,0 0 16,1 0-16,-1 0 0,0 0 16,-21 21 15,-21-21-31,0 21 16,-1-21-16,1 22 0,0-1 0,0 0 15,-21 0-15,20 0 0,-20 22 16,0-22-16,21 0 0,-22 21 0,1-21 15,21 22-15,-22-22 0,22 0 0,-21 21 16,21-20-16,0-1 0,-1 0 16,1-21-16,0 21 0,0 0 15,0 0-15,0-21 16,21 22-16,0-1 0,-22-21 0,1 0 16,0 0-1,0 0-15</inkml:trace>
  <inkml:trace contextRef="#ctx0" brushRef="#br1" timeOffset="156215.96">7705 9525 0,'0'-21'16,"0"42"-16,0-63 0,0 21 16,0-1-16,0 1 15,0 0-15,0 0 16,0 0-16,-22 21 16,22 21 15,0 0-31,0 0 0,0 0 15,0 1-15,-21-1 0,21 21 0,0 0 16,0-20-16,0 20 16,0 0-16,0 1 0,0-1 0,0 0 15,0 1-15,0-1 0,0 0 0,0 1 16,0-22-16,0 21 0,0-21 0,21 0 16,1 1-16,-22-1 0,21 0 15,0 0-15,0-21 0,0 0 0,0 0 16,1 0-16,20 0 0,-21 0 0,0 0 15,0-21-15,22 21 0,-22-21 16,0 0-16,0-1 0,0 1 0,1 0 16,-1-21-16,0 21 0,-21-22 0,21 22 15,-21-21-15,21-1 0,-21 1 0,0 0 16,0 21-16,0-22 16,21 22-16,-21-21 0,0 21 0,0-1 15,22 22-15,-22-21 0,21 21 63,0 0-63,-21 21 15,21-21-15</inkml:trace>
  <inkml:trace contextRef="#ctx0" brushRef="#br1" timeOffset="156776.23">8805 9631 0,'21'-21'16,"1"0"-1,-22-1-15,0 1 16,0 0-1,0 0 1,0 0-16,-22 21 16,1 0-1,0 0-15,0 0 0,0 21 16,0-21-16,-1 21 0,1 0 16,0 0-16,0 1 0,0-22 0,0 21 15,-1 0-15,1 0 0,21 0 0,0 0 16,0 1-16,0-1 15,21 0-15,1-21 16,20 21-16,-21-21 0,0 21 0,22 0 16,-22-21-16,21 22 0,-21-1 15,22-21-15,-22 21 0,0 0 16,0-21-16,0 21 0,0 0 0,-21 1 16,0-1-16,-21 0 15,0 0-15,0 0 0,-21-21 16,-1 21-16,1-21 0,0 22 0,-1-22 15,1 0-15,0 21 0,-1-21 0,1 0 16,0 0-16,20 0 0,1 0 16,0 0-16,0 0 0,0 0 0,21-21 15,0-1 1,0 1-16,0 0 16,0 0-16,21 21 15,-21-21-15,21 21 0,0-21 16,0-1-16,22 1 0,-22 21 0</inkml:trace>
  <inkml:trace contextRef="#ctx0" brushRef="#br1" timeOffset="157176.9">9186 9885 0,'0'0'0,"64"-21"32,-43 0-17,0-1-15,0 22 0,0-21 16,1 0-16,-1 21 0,0-21 0,-21 0 16,21 21-16,-21-21 0,0-1 0,0 1 15,-21 21 1,0 0-1,0 0-15,-1 0 0,1 0 0,0 21 16,0 1-16,0-1 0,0-21 0,-1 21 16,22 21-16,0-21 0,-21 1 15,21-1-15,0 0 0,0 0 16,0 0-16,0 0 0,0 1 0,0-1 16,0 0-16,0 0 0,0 0 15,21-21-15,1 0 16,-1 0-16,0 0 0,0 0 15,0 0-15,0 0 0,1 0 0,20-21 16,-21 21-16</inkml:trace>
  <inkml:trace contextRef="#ctx0" brushRef="#br1" timeOffset="157764.93">10223 9652 0,'0'0'0,"0"-21"16,0 0-16,0 0 16,-21 21-16,0 0 0,0 0 15,0 0-15,0 0 0,-1 0 16,1 21-16,0 0 0,0 0 0,0 0 16,0 0-16,-1 22 0,1-22 0,0 0 15,0 21-15,0-20 0,21 20 16,-21-21-16,21 0 0,0 0 0,0 1 15,0-1-15,0 0 0,0 0 16,0 0-16,21-21 16,0 0-16,0 0 0,0 0 15,0 0-15,1 0 0,-1 0 0,0 0 16,0-21-16,0 21 0,0-21 0,1 0 16,20 0-16,-21-1 0,-21-20 15,21 21-15,0-21 0,1-1 0,-1 1 16,0 0-16,-21-22 0,21 22 0,0-22 15,-21 22-15,21 0 0,-21-1 0,0 1 16,0 21-16,0-22 0,0 22 16,0 0-16,0 0 0,0 42 47,0 0-47,0 0 0,0 1 15,0 20-15,0-21 0,0 21 0,0 1 16,0-1-16,0 0 0,0 1 0,0-22 15,0 21-15,0 1 0,0-1 16,0 0-16,0-21 0,0 1 0,0 20 16,0-21-16,0 0 0,0 0 0,0 1 15,22-1-15,-1-21 16,0 0-16,0 0 0,0 0 16,0 0-16,1 0 0,-1-21 0,0 21 15,0-22-15,0 1 0,0-21 16</inkml:trace>
  <inkml:trace contextRef="#ctx0" brushRef="#br1" timeOffset="158311.92">11684 9123 0,'0'0'0,"0"-21"0,0 0 0,0-1 15,-21 1-15,0 0 16,21 42 15,0 0-31,0 22 0,0-22 0,0 21 16,0 1-16,0-22 0,0 21 0,0 0 15,0 1-15,0-1 0,0 0 16,0 1-16,0-1 0,-22 0 0,22-20 16,0 20-16,-21-21 0,21 21 0,0-20 15,0 20-15,0-21 0,0 0 0,0 0 16,0 1-1</inkml:trace>
  <inkml:trace contextRef="#ctx0" brushRef="#br1" timeOffset="158789.13">12150 9377 0,'0'0'16,"0"-21"0,-22 21-1,1 0-15,0 0 0,0 0 16,0 21-16,0-21 0,21 21 16,-22-21-16,1 21 0,0 0 15,21 1-15,0 20 0,-21-21 0,21 0 16,0 22-16,0-22 0,0 21 0,0-21 15,0 22-15,0-22 0,0 0 16,0 0-16,0 0 0,21 0 0,0 1 16,0-1-16,1-21 0,-1 0 15,0 0-15,0 0 0,0 0 0,0 0 16,1 0-16,-1-21 16,0-1-16,0 22 0,0-21 15,0-21-15,1 21 0,-22 0 0,0-22 16,21 22-16,-21-21 0,0-1 0,0 22 15,0-21-15,0 21 0,0-22 16,0 22-16,-21 0 0,-1 0 0,22 0 16,-21 0-16,0 21 0,0 0 0,0-22 15,0 22-15,-1 0 16,1 0-16,0 0 0,0 0 16,0 0-16,0 22 0</inkml:trace>
  <inkml:trace contextRef="#ctx0" brushRef="#br1" timeOffset="159121.17">11536 9165 0,'0'0'0,"-21"0"0,-43 0 32,85 0-17,0 0-15,1 0 0,20 0 16,0 0-16,1 0 0,-1 0 0,21 0 16,1 0-16,-1-21 0,1 21 0,-22 0 15,22 0-15,-1-21 0,-20 21 16,-1 0-16,0 0 0,-21 0 0,1 0 15,-22-21 1,-22 21 15,1 0 1</inkml:trace>
  <inkml:trace contextRef="#ctx0" brushRef="#br1" timeOffset="161336.93">14541 9292 0,'0'0'0,"0"-42"31,0 21-31,0 0 16,0-1-16,0 1 15,0 0-15,0 0 16,-21 21-16,0 0 15,21-21-15,-21 21 16,0 0-16,0 0 0,-1 0 0,1 0 16,0 0-16,0 0 0,0 21 15,-22 0-15,1-21 0,0 21 0,-1 0 16,22 22-16,-21-22 0,0 0 0,-1 21 16,22-20-16,-21 20 0,21-21 15,-1 21-15,22 1 0,0-1 16,-21-21-16,21 22 0,0-1 0,0 0 15,0 1-15,0-1 0,0-21 0,0 21 16,21-20-16,1 20 0,-1-21 16,0 0-16,0 0 0,0 1 0,0-22 15,1 21-15,20-21 0,0 0 0,-21 0 16,22 0-16,-1 0 0,-21 0 16,22 0-16,-1 0 0,0-21 0,1-1 15,-22 1-15,21 21 0,0-21 0,-20-21 16,20 21-16,-21-1 0,0 1 15,0-21-15,1 21 0,-1 0 16,0-22-16,0 22 0,-21 0 0,0 0 16,0 0-16,0-1 0,-21 44 47,0-1-47,21 0 15,-21 0-15,21 0 16,0 0-16,0 1 0,0 20 0,0-21 15,0 0-15,0 0 0,0 1 0,0-1 16,21 0-16,0 0 0,-21 0 0,21-21 16,0 21-16,0 1 0,1-22 15,-1 0-15,0 0 0,0 0 0,0 0 16,0 0-16,22 0 0,-22-22 16,0 1-16,0 21 0,22-21 15,-43 0-15,21 0 0,0 0 0,-21-22 16,21 22-16,-21 0 0,0-21 0,0-1 15,0 22-15,0-21 0,0-1 16,-21 22-16,0-21 0,0 21 0,-1 0 16,1-1-16,-21 1 0,21 21 0,0 0 15,-22 0-15,22 0 0,0 0 0,-21 0 16,20 0-16,1 21 0,0 1 16,21-1-16,-21 0 0,21 21 0,-21-21 15,21 22-15,0-1 0,0-21 16,0 22-16,0-22 0,0 21 15,0-21-15,0 0 0,21 1 0,0-1 16,0-21-16,0 21 0,1-21 0,20 0 16,-21 0-16,21 0 0,1 0 15,-1 0-15,0-21 0,1 21 0,20-21 16,-20-1-16,-1 1 0,0 0 0,1 0 16,-22 0-16,21-22 0,-21 22 15,0 0-15,-21 0 0,22-21 0,-22 20 16,21 1-16,-21 0 0,0 42 47,0 0-47,0 1 0,-21-1 0,21 0 15,-22 0-15,22 0 0,0 22 0,0-22 16,-21 0-16,21 0 0,-21 0 16,21 0-16,0 1 0,-21-1 0,21 0 15,0 0-15,0-42 47,0 0-31,0 0-16,0-1 0,0 1 15,0 0-15,0-21 0,0 21 16,0-22-16,0 22 0,21 0 0,-21-21 16,21 20-16,0 1 0,-21 0 0,22 21 15,-1-21-15,0 21 0,0 0 16,0 21-1,0-21-15,-21 21 0,22 0 0,-22 1 16,0-1-16,0 21 0,0-21 16,21 0-16,-21 1 0,0-1 0,0 0 15,0 0-15,0 0 0,0 0 0,0 1 16,0-1 0,0-42 15,0-1-16,0 1-15,21 0 16,-21-21-16,0 21 0,0-1 0,21 1 16,0-21-16,-21 21 0,21-22 0,1 22 15,-1 0-15,0 0 0,0 0 16,0 0-16,0 21 0,1 0 0,-1 0 16,0 0-16,0 0 0,0 0 0,0 21 15,-21 0-15,22 0 16,-22 0-16,0 22 0,0-22 0,0 21 15,0-21-15,0 0 0,0 22 0,0-22 16,0 0-16,0 0 0,0 0 16,0 1-16,0-1 0,21 0 15,0-21-15,0 0 0,0 0 16,0 0-16,1 0 0,20 0 0,-21 0 16,21 0-16,1-21 0,-1 0 15,-21-1-15,22 22 0,-1-42 0,-21 21 16,21 0-16,-20 0 0,-1-22 0,-21 22 15,21-21-15,-21 21 0,21-1 16,-21 1-16,0 0 0,0 0 0,0 0 16,0 0-16,0-1 0,-21 22 47,0 22-47,21-1 0,-21 0 15,21 0-15,0 0 0,0 22 0,-22-22 16,22 21-16,-21 0 0,21 1 15,-21-1-15,21 0 0,0 22 0,0-22 16,0 22-16,0-22 0,0 22 0,0-22 16,0 21-16,0-20 0,0 20 0,0 1 15,0-22-15,-21 22 0,21-22 16,-21 21-16,21-20 0,0 20 0,-21-20 16,21-1-16,-22 0 0,1 1 0,21-1 15,-21 0-15,21-21 0,-21 1 16,0-1-16,21 21 0,0-21 15,-21 0-15,21-42 32,0 0-32,0 0 0,0-21 15,21 20-15,0-20 0</inkml:trace>
  <inkml:trace contextRef="#ctx0" brushRef="#br1" timeOffset="161680.93">16531 9673 0,'0'0'0,"0"-21"0,-21 0 0,0-21 0,0 20 15,-1 1-15,22 0 0,0 0 16,0 0-16,0 0 16,22-1-1,-1 22-15,0 0 0,0 0 0,21 0 16,-20 0-16,20 0 0,-21 0 15,21 0-15,-20 22 0,20-22 0,-21 21 16,21 0-16,-20 0 0,-1 0 0,-21 0 16,0 22-16,0-22 0,0 0 15,0 0-15,0 0 0,-21 1 0,-22-1 16,22 0-16,-21 0 0,21 0 16,-22 0-16,1 1 0,0-22 0,20 21 15,-20-21-15,21 0 0,0 21 16,0-21-16,-1 0 0,22-21 31,22 21-31,-1-21 0</inkml:trace>
  <inkml:trace contextRef="#ctx0" brushRef="#br1" timeOffset="163948.94">16870 9737 0,'0'0'0,"21"0"0,0 0 16,0-21-16,0-1 15,-21 1-15,22 0 0,-1 0 16,0-21-16,0 20 0,0-20 0,0 0 15,1 21-15,-1-22 0,0 1 0,0 0 16,0-1-16,0 1 0,-21 0 16,0-1-16,22 1 0,-22 21 0,0-22 15,0 22-15,0 0 0,0 0 0,0 0 16,-22 21 0,1 0-1,21 21-15,-21 0 0,0 0 0,0 0 16,21 1-16,-21 20 0,-1-21 0,22 21 15,0 1-15,-21-1 0,21 0 16,-21 1-16,21-22 0,0 21 0,0 1 16,0-1-16,0 0 0,0-21 0,0 22 15,21-22-15,0 0 0,-21 0 16,22 0-16,-1 1 0,0-1 0,0-21 16,21 0-16,-20 0 0,-1 0 0,21 0 15,-21 0-15,22 0 0,-22 0 16,21-21-16,-21-1 0,22 1 15,-22 0-15,21 0 0,-21 0 0,0 0 16,1-22-16,-1 22 0,0-21 0,0 21 16,-21-1-16,21 1 0,-21 0 15,0 0-15,0 0 0,0 0 0,0-1 16,-21 22-16,0 0 16,0 0-16,0 0 15,-1 22-15,1-1 16,21 0-16,-21 0 0,21 0 15,0 0-15,0 1 0,0-1 0,0 0 16,0 21-16,0-21 16,0 1-16,0-1 0,0 0 0,0 0 15,0 0-15,21 0 0,0-21 16,1 0-16,-1 22 0,0-22 16,0 0-16,0 0 0,0 0 15,1 0-15,20-22 0,-21 22 0,0-21 16,0 0-16,1 0 0,-1-21 0,0 20 15,0-20-15,-21 21 0,21-21 16,0-1-16,1 1 0,-1 0 0,0-1 16,-21 1-16,0 0 0,21-1 0,-21 1 15,0 21-15,0-22 0,0 22 16,0 0-16,0 0 16,0 42-1,0 0 1,-21 0-16,21 1 0,-21-1 15,21 21-15,0-21 0,0 22 0,0-1 16,-21-21-16,21 21 0,0 1 0,0-22 16,0 21-16,0-21 0,0 22 15,0-22-15,0 0 0,0 21 0,0-20 16,0-1-16,21 0 0,0-21 0,-21 21 16,21 0-16,0-21 0,0 0 15,1 0-15,-1 0 0,21 0 16,-21 0-16,0 0 0,22 0 0,-22-21 15,21 0-15,-21 21 0,1-21 0,-1 0 16,0-1-16,0 1 0,0 0 16,-21 0-16,0 0 0,0 0 0,0-1 15,0 1-15,0 0 0,0 0 16,0 0-16,-21 21 16,0 0-1,21 21-15,-21-21 0,21 21 0,0 0 16,-21 0-16,21 1 0,-22-1 0,22 0 15,0 0-15,0 21 0,0-20 16,0-1-16,0 0 0,0 0 16,0 0-16,0 0 0,22 1 0,-1-1 15,0 0-15,21-21 0,-21 0 16,1 0-16,-1 0 0,21 0 16,-21 0-16,0 0 0,22 0 0,-22 0 15,0-21-15,0 0 0,0-1 0,22 1 16,-22 0-16,0-21 0,-21-1 15,21 1-15,0 21 0,1-21 0,-1-22 16,-21 22-16,0-1 0,21 1 0,-21-21 16,21 20-16,-21 1 0,0 0 0,0 20 15,0-20-15,0 21 16,0 0-16,0 0 0,0-1 0,0 44 47,0 20-47,0-21 0,-21 0 15,21 22-15,0-1 0,-21 0 0,21 1 16,0-1-16,0-21 0,-21 21 16,21 1-16,0-1 0,0 0 0,0 1 15,0-22-15,0 21 0,0 1 0,0-22 16,0 21-16,0-21 0,0 0 0,0 1 16,21-1-16,-21 0 0,21-21 15,0 21-15,0-21 16,0 0-16,1 0 0,-1 0 0,0 0 15,0 0-15,0 0 0,0-21 16,1 0-16,-1 21 0,0-21 0,0-1 16,0-20-16,0 21 0,1 0 0,-1 0 15,0-1-15,-21 1 0,21 0 0,-21 0 16,21 0-16,-21 42 31,-21 0-15,21 0-16,-21 0 0,21 1 15,-21-22-15,21 21 0,0 0 16,0 0-16,0 0 0,0 0 16,21 1-16,0-22 15,0 0-15,0 0 0,1 0 16,-1 0-16,21 0 0,-21 0 0,0 0 16,1 0-16,20 0 0,-21 0 0,0-22 15,0 1-15,1 0 0,-1 0 0,0 0 16,0 0-16,-21-1 0,0-20 15,21 21-15,-21 0 0,21 21 0,-21-21 16,0-1-16,0 1 0,0 0 16,-21 21 31,21 21-47,-21-21 0,21 21 15,0 1-15,-21-1 0,0 0 16,0 0-16,21 0 0,0 0 15,0 22-15,-22-22 0,1 0 0,21 0 16,-21 22-16,21-22 0,0 21 0,0 0 16,0 1-16,0-22 0,0 21 15,0 1-15,-21-1 0,21-21 0,0 21 16,0 1-16,-21-1 0,21 0 0,0 1 16,0-1-16,0 0 0,-21 1 0,21-1 15,-22 22-15,1-22 16,21 0-16,0 1 0,-21-1 0,0 0 15,21-21-15,-21 22 0,0-22 0,-1 21 16,1-21-16,21 1 0,-42-1 16,21 0-16,0 0 0,-1 0 0,-20-21 15,21 21-15,-21-21 0,-1 0 0,22 0 16,-21 22-16,-1-22 0,1 0 0,0 0 16,21 0-16,-22 0 0,22 0 0,0 0 15,0 0-15,0 0 0,-1 0 16,1 0-16,0-22 0,0 1 15,21 0-15,0 0 16,0 0-16,0 0 0,0-1 16,-21 1-16,21 0 0,0-21 0</inkml:trace>
  <inkml:trace contextRef="#ctx0" brushRef="#br1" timeOffset="164271.85">17949 9271 0,'21'0'47,"1"0"-47,-1 0 0,21 0 0,0 0 15,1 0-15,-1 0 0,0 0 0,1 0 16,-22 0-16,21 0 0,1 0 16,-22 0-16,21 0 0,-21 0 0</inkml:trace>
  <inkml:trace contextRef="#ctx0" brushRef="#br1" timeOffset="166360.92">21082 9229 0,'0'0'0,"-42"-43"31,20 43-31,1 0 16,21 22-16,-21-1 16,21 0-16,0 0 0,0 0 0,-21 22 15,21-22-15,0 0 16,0 0-16,0 21 0,0-20 0,0-1 15,0 21-15,0-21 0,0 0 0,0 1 16,0-1-16,0 0 0,0 0 16,-21-21-16,21-21 31,0 0-31,0 0 0,0-1 16,0 1-16,21 0 0,0 0 15,-21 0-15,21 0 0,0-22 0,-21 22 16,22 0-16,-1-21 0,0 20 0,0 1 15,0-21-15,0 42 0,1-21 16,-22 0-16,21 21 0,0 0 16,0 0-16,0 0 0,0 0 15,-21 21-15,22 0 0,-22 0 16,0 0-16,0 0 0,0 1 0,0-1 16,0 0-16,0 21 0,0-21 0,0 1 15,0-1-15,0 0 0,0 0 0,0 0 16,0 0-1,0-42 17,0 0-32,0 0 15,21 21-15,0-21 0,-21 0 16,21-22-16,0 22 0,0 0 0,1-21 0,-1 20 16,0-20-16,0 21 15,21-21-15,-20 20 0,20 1 0,0 0 16,-21 0-16,22 0 0,-22 0 0,21 21 15,-21 0-15,1 0 0,-1 21 16,-21 0-16,0 0 0,21 0 0,-21 0 16,0 1-16,0-1 0,0 21 0,0-21 15,0 0-15,0 22 0,0-22 0,0 0 16,0 0-16,0 0 0,0 1 16,0-1-16,0 0 0,21 0 15,0-21 1,0 0-16,1 0 15,-1 0-15,0 0 0,0-21 0,0 21 16,22-21-16,-22 0 0,0-1 0,21 1 16,-21 0-16,1 0 0,20 0 0,0 0 15,-21-1-15,1-20 0,-1 21 16,0 0-16,0 0 0,0-1 0,-21 1 16,0 42 15,-21 1-31,21-1 0,-21 0 15,0 0-15,21 21 0,0-20 0,-21-1 16,21 0-16,-22 0 0,22 0 16,0 0-16,0 1 0,0-1 15,0 0-15,0 0 0,22-21 16,-1 0-16,0 21 0,0-21 16,21 0-16,-20 0 0,20 0 15,-21 0-15,21-21 0,-20 0 0,-1 21 16,0-21-16,0 0 0,0-1 0,-21 1 15,0 0-15,0 0 0,0 0 16,0 0-16,0-1 0,0-20 0,-21 21 16,0 0-16,0 0 0,-22-1 15,22 22-15,0-21 0,0 21 0,0 0 16,0-21-16,42 21 31,21 0-31,0 0 0,-20 0 16,41 0-16,-21 0 0,22 0 15,-22 0-15,22 0 0,-1 0 0,1 0 16,-1 0-16,1 0 0,-22 0 0,0 0 16,1 0-16,-22 0 0,21 0 15,-42-21-15,-21 21 16,0 0 0,0 0-16,-22 0 0,22 0 15,0 0-15,-21 0 0,21 21 16,-1-21-16,-20 21 0,21 0 0,0 1 0,0-1 15,-1 0-15,1 0 16,0 0-16,0 0 0,21 1 0,-21-1 16,21 0-16,0 0 0,0 0 0,0 0 15,0 1-15,0-1 0,0 0 0,21 0 16,0-21-16,0 21 0,0-21 16,1 0-16,-1 0 0,0 0 15,0 0-15,0 0 0,0 0 0,22 0 16,-22 0-16,0-21 0,0 0 15,0 21-15,1-21 0,-1 0 0,0-22 16,0 22-16,0 0 0,-21-21 16,21-1-16,1 1 0,-1 0 15,0-1-15,0 1 0,-21-22 0,21 22 16,0 0-16,-21-1 0,0 1 0,0 0 16,0 21-16,22-1 0,-22 1 15,0 0-15,0 42 16,-22 0-16,1 1 15,0-1-15,0 21 0,0 0 16,0 1-16,21-1 0,-22 0 0,22 1 16,-21 20-16,21-20 0,0-1 0,0 0 15,0 1-15,0-22 0,0 21 16,0-21-16,21 22 0,1-22 16,-1 0-16,0 0 0,0 0 0,0 0 15,22-21-15,-22 0 0,21 0 0,-21 0 16,22 0-16,-1 0 0,-21 0 15,21-21-15,-20 0 0,20 21 0,-21-21 16,21-21-16,-20 20 0,-1 1 0,0 0 16,0 0-16,-21-21 0,0 20 15,21 1-15,-21 0 0,-21 42 32,0 0-32,21 1 15,-21-1-15,0 0 16,21 0-16,0 0 0,0 0 0,0 1 15,0-1-15,-22 0 0,22 0 0,0 0 16,0 0-16,22-21 31,-1 0-31,0-21 16,0 0-16,0 0 0,-21 0 16</inkml:trace>
  <inkml:trace contextRef="#ctx0" brushRef="#br1" timeOffset="166680.66">24024 9017 0,'-21'64'31,"42"-64"-15,0 0-1,0 0-15,-21-22 16,0 1-16,0 0 16,0 0-16,0 0 15,0 0-15,-21 21 16,0 0-16,0 0 16,0 0-16,21 21 15,-21 0-15,-1 0 0,22 0 16,0 0-16,0 1 0,0-1 15,0 0-15,0 0 16,0 0-16</inkml:trace>
  <inkml:trace contextRef="#ctx0" brushRef="#br1" timeOffset="168360.01">24066 9462 0,'22'0'47,"-1"0"-47,0 0 15,0 0-15,21 0 0,-20 0 0,-1-22 16,0 22-16,21-21 0,-21 0 0,22 0 16,-22 21-16,0-21 0,0-22 15,0 22-15,1 0 0,-1-21 0,0 21 16,0-22-16,-21 22 0,0-21 0,21 21 15,-21-22-15,21 22 0,-21-21 0,0 21 16,0-1-16,0 1 16,-21 21-1,0 0-15,0 0 0,0 21 16,0-21-16,21 22 0,-22-1 16,1 0-16,0 21 0,21-21 0,0 22 15,0-1-15,0 0 0,0-20 0,0 20 16,0 0-16,0 1 0,0 20 15,21-21-15,-21 1 0,0 20 0,0-20 16,0 20-16,0-21 0,0 22 0,-21-22 16,0 22-16,0-22 0,0 0 0,-1 22 15,1-22-15,0 1 0,-21-1 16,21 0-16,-1 22 0,-20-22 16,21 0-16,0 1 0,0-22 0,-1 21 15,22 1-15,0-22 0,0 21 0,0-21 16,0 0-16,0 1 0,22-1 15,-1-21-15,0 0 0,0 0 16,0 0-16,0 0 0,1 0 0,-1 0 16,21-21-16,-21-1 0,0 1 0,1 0 15,-1 0-15,0 0 0,21-22 0,-21 1 16,1 0-16,-1-1 0,0 1 16,0 0-16,0-22 0,-21 1 15,0-1-15,0 1 0,0-1 0,0 1 16,0 20-16,0-20 0,-21-1 0,0 22 15,0 0-15,0-1 0,-1 22 16,1 0-16,0 0 0,0 0 0,0 0 16,0 21-16,-1 0 0,44 0 47,-1 0-47,0 0 0,21 0 15,-21 0-15,22-22 0,-1 22 0,0 0 16,-20 0-16,20-21 0,21 0 15,-41 21-15,20-21 0,0 0 0,1 21 16,-22-21-16,21-1 0,-21 1 16,0 0-16,1 0 0,-22 0 0,21 0 15,0 21 1,-21-22-16,0 44 31,0-1-15,0 0-16,0 0 15,0 0-15,0 0 0,0 1 0,0-1 16,0 0-16,21 0 16,0 0-16,0-21 0,1 0 15,-1 21-15,0-21 0,21 0 0,-21 0 16,1 0-16,-1 0 0,21 0 16,-21 0-16,0 0 0,1-21 15,-1 21-15,0-21 0,21 0 0,-42 0 16,21 0-16,1-1 0,-1 1 0,-21 0 15,0 0-15,21 0 0,0 0 16,-21-1-16,0 44 47,0-1-31,0 0-16,-21 0 0,21 0 0,-21 0 15,21 1-15,0-1 0,-21 21 16,21-21-16,-22 22 0,22-22 0,-21 21 15,21 0-15,0 1 0,0-1 16,-21 0-16,21 1 0,-21-1 0,21 22 16,-21-22-16,0 0 0,21 1 0,0 20 15,-22-21-15,22 1 0,-21 20 16,21-20-16,0 20 0,0-21 0,0 22 16,-21-22-16,21 22 0,0-22 0,0 0 15,0 1-15,0-1 0,0 0 0,0 1 16,0-22-16,0 21 0,0-21 0,0 1 15,0-1-15,0 0 16,0 0-16,0 0 0,0 0 16,-21-21-16,0 0 15,0 0-15,-1 0 0,1-21 16,0 21-16,0-21 0,0 0 16,-22 0-16,22 0 0,0-1 0,-21-20 15,21 0-15,-22-1 0,22 1 0,0 0 16,21-1-16,0-20 0,-21-1 0,21 1 15,0 21-15,0-22 0,0 1 16,21-1-16,0 1 0,0-1 0,0 22 16,1-22-16,20 22 0,-21 0 0,21-22 15,1 43-15,-22-21 0,21-1 0,-21 22 16,22 0-16,-22 0 0,0 0 16,0-1-16,0 22 0,1-21 15,-1 21-15,0-21 0,0 21 16,-21-21-1</inkml:trace>
  <inkml:trace contextRef="#ctx0" brushRef="#br1" timeOffset="176744.97">26352 8805 0,'0'-21'32,"0"0"-17,22 0-15,-22 0 0,21 21 16,-21-21-16,0-1 0,0 1 0,21 21 15,-21-21-15,21 0 0,0 0 16,-21 0-16,0-1 16,21 1-16,1 0 0,-22 0 15,0 0 17,0 42 14,0 0-46,-22 0 0,1 22 16,21-22-16,-21 21 0,21 0 16,0 1-16,-21-1 0,21 0 0,-21 22 15,0-1-15,21-20 0,0 20 16,-22 1-16,1-22 0,21 22 16,-21-22-16,0 21 0,0-20 0,21 20 15,-21-20-15,-1 20 0,1-21 0,0 1 16,0-1-16,0 0 0,0-20 15,-1 20-15,1-21 0,0 0 0,21 0 16,0 1-16,-21-22 0,21 21 16,-21-21-16,21-21 15,0-1 1,0 1-16,21 0 0,-21 0 16,21 0-16,-21 0 0</inkml:trace>
  <inkml:trace contextRef="#ctx0" brushRef="#br1" timeOffset="177327.93">26924 8911 0,'0'0'0,"21"-21"0,-21 0 16,21 0-16,-21 0 0,0-1 15,0 1-15,21 21 16,-21 21 15,0 1-31,0-1 0,0 21 16,0-21-16,0 22 0,0-1 0,0-21 16,0 21-16,0 1 0,0-22 15,0 0-15,0 21 0,0-20 0,0-1 16,22 0-16,-1 0 0,0-21 0,0 21 15,0-21-15,0 0 0,22 0 16,-22 0-16,0 0 0,21 0 0,-20-21 16,-1 0-16,21 21 0,-21-21 0,0 0 15,1-1-15,-22 1 0,21-21 16,-21 21-16,21-22 0,-21 22 0,0-21 16,0 21-16,0-22 0,0 22 0,0 0 15,0 0-15,0 0 0,0 0 16,0-1-16,0 44 31,0-1-15,21 0-16,0-21 15</inkml:trace>
  <inkml:trace contextRef="#ctx0" brushRef="#br1" timeOffset="177640.92">27749 8869 0,'0'0'15,"-21"0"17,21 21-32,-21 0 15,21 0-15,0 1 0,-21 20 16,21-21-16,0 21 0,0 1 0,0-1 16,-21 22-16,21-22 0,0 0 0,-21 22 15,21-22-15,-22 22 0,22-1 16,-21 1-16,0-1 0,0 1 0,0-1 15,0 1-15,-1-1 0,1-21 0,0 22 16,0-22-16,0 1 0,0-1 0,-1-21 16,22 21-16,0-20 0,-21-1 15,21-42 17,0-1-32,21 1 0,-21 0 15,22-21-15,-1 21 0,0-22 16</inkml:trace>
  <inkml:trace contextRef="#ctx0" brushRef="#br1" timeOffset="177927.87">27749 9017 0,'0'0'0,"0"-63"0,43-128 32,-43 170-32,21 0 0,0 21 15,0 0-15,0 0 16,22 0-16,-22 0 0,0 0 0,21 0 15,-20 0-15,-1 21 0,21 0 0,-21 0 16,0 22-16,-21-22 0,0 0 16,22 21-16,-22-21 0,0 22 0,0-22 15,-22 0-15,1 0 0,0 0 0,0 1 16,-21-1-16,-1-21 0,22 21 16,-21-21-16,21 0 0,-22 21 0,22-21 15,0 0-15,0 0 0,0 0 0,42 0 31,0 0-31,0 0 16,0 0-16</inkml:trace>
  <inkml:trace contextRef="#ctx0" brushRef="#br1" timeOffset="178460.57">28829 8954 0,'-21'-64'16,"42"128"-16,-63-149 0,20 64 0,1 0 16,0-1-16,0 1 0,0 0 0,0 0 15,-1 21-15,1 0 0,0 0 0,0 0 16,-21 0-16,20 0 16,1 21-16,0 0 0,-21 0 0,21 22 15,-1-22-15,1 21 0,0 1 0,0-22 16,0 21-16,0 0 0,21-20 15,0 20-15,0-21 0,0 0 0,0 0 16,0 1-16,0-1 0,21 0 0,0-21 16,0 0-16,21 0 0,-20 0 15,-1 0-15,21 0 0,-21 0 0,0-21 16,22 0-16,-22-1 0,21 1 0,-21 0 16,22-21-16,-22 21 0,0-22 15,21-20-15,-20 20 0,-1 1 0,-21 0 16,21-22-16,-21 43 0,0-21 15,0-1-15,0 22 0,0 0 0,0 0 16,0 0-16,-21 21 16,0 0-16,-1 21 15,1 0-15,0 0 0,0 22 0,21-22 16,-21 21-16,21 0 0,-21 1 16,21-1-16,0 0 0,0 1 0,0-1 15,0 0-15,0-20 0,0 20 0,0-21 16,21 0-16,0 0 15,0 1-15,0-1 0,0-21 0,22 21 0,-1-21 16,0 0-16,1 0 0,-1 0 0,0 0 16,22 0-16,-22 0 15,1 0-15,-1-21 0</inkml:trace>
  <inkml:trace contextRef="#ctx0" brushRef="#br1" timeOffset="179327.97">29527 8932 0,'0'0'0,"0"-21"0,0-63 15,-21 62-15,0 22 16,0-21-16,-21 21 0,20 0 16,1 0-16,0 0 0,-21 21 0,21 1 15,-22-1-15,22 0 0,0 0 16,0 21-16,-22-20 0,22-1 16,21 21-16,-21-21 0,21 22 0,-21-22 15,21 0-15,0 0 0,0 0 16,0 0-16,0 1 0,21-1 15,0-21-15,0 21 0,1-21 0,-1 0 16,0 0-16,0 0 0,0 0 16,0-21-16,1 0 0,-1 21 0,0-22 15,0 1-15,0 0 0,0 0 0,1-21 16,-22 20-16,21-20 0,0 21 16,0-21-16,-21 20 0,0 1 0,0 0 15,0 42 16,0 0-31,-21 22 16,21-22-16,0 0 0,-21 0 0,21 22 16,0-22-16,0 0 0,0 0 15,0 0-15,0 0 0,0 1 0,21-22 16,0 21-16,0-21 0,-21 21 0,21-21 16,1 0-16,20 0 0,-21 0 15,0 0-15,0 0 0,1-21 0,-1 0 16,0-1-16,0 1 0,0 0 0,0-21 15,1-1-15,20 1 0,-21 0 16,0-1-16,0 1 0,1-21 0,-1 20 16,0 1-16,0 0 0,0 20 15,-21-20-15,0 21 0,0 0 16,0 42 0,0 0-1,-21 0-15,0 22 0,0-22 0,21 21 16,0 0-16,-21 1 0,21-1 0,-22 0 15,22 1-15,0-1 0,0 0 16,0-20-16,0 20 0,22-21 0,-1 21 16,0-20-16,0-1 0,0 0 0,0 0 15,1-21-15,20 0 0,-21 21 16,0-21-16,22 0 0,-22 0 16,0 0-16,0-21 0,0 21 0,0-21 15,1 0-15,-1 0 0,0-22 16,0 22-16,-21-21 0,21 21 0,0-22 15,-21 22-15,0 0 0,0 0 0,0 0 16,0-1-16,0 1 0,0 42 31,0 1-31,-21-1 0,0 0 0,21 21 16,0-21-16,-21 1 0,21-1 16,-21 0-16,21 0 0,0 0 0,0 0 15,0 1-15,0-1 16,0 0-16,21-21 0,0 0 15,0 0-15,0 0 0,1 0 0,-1 0 16,0 0-16,0 0 0,0-21 16,0 21-16,1-21 0,-22-1 0,21 1 15</inkml:trace>
  <inkml:trace contextRef="#ctx0" brushRef="#br1" timeOffset="179580.04">29845 8763 0,'-21'0'0,"42"0"0,-21 0 47,21 0-47,0 0 0,0 0 16,1 0-16,20 0 0,0 0 0,-21 0 15,22 0-15,-1 0 0,0 0 0,22 0 16,-22 0-16,1 0 0,-1 0 16,0-21-16,1 21 0,20 0 0,-21-21 15</inkml:trace>
  <inkml:trace contextRef="#ctx0" brushRef="#br1" timeOffset="179884.43">31623 8488 0,'0'0'0,"0"-21"16,0 42 0,0 0-1,0 0-15,0 0 16,0 1-16,-21 20 0,0 0 0,-1-21 15,1 22-15,21 20 0,-21-20 16,21-1-16,-21 0 0,21 1 0,0-1 16,-21 0-16,21-21 0,-21 22 0,21-22 15,0 0-15,-22 0 0,22 0 16,0 1-16,0-1 0</inkml:trace>
  <inkml:trace contextRef="#ctx0" brushRef="#br1" timeOffset="180535.96">31221 8954 0,'0'0'0,"-21"0"0,-1 0 0,1 0 16,42 0 15,22 0-31,-22 0 0,21 0 15,-21 0-15,22 0 0,-1 0 0,22 0 16,-22-22-16,0 22 0,1 0 16,-1-21-16,0 21 0,1-21 0,-1 0 15,0 0-15,1 0 0,-1-1 16,-21 1-16,0 0 0,0-21 16,1 21-16,-1-1 0,-21-20 15,0 21-15,0 0 0,0 0 16,0-1-16,-21 44 31,-1-1-15,1 0-16,21 0 0,0 0 15,-21 0-15,0 22 0,21-1 0,-21-21 16,0 22-16,-1-1 0,22 0 16,-21 1-16,0-1 0,0-21 0,21 21 15,0-20-15,-21 20 0,0-21 16,21 0-16,-22 0 0,22 1 15,-21-22-15,21 21 0,0-42 32,0-1-17,0 1-15,21 0 0,1 0 16,-22-21-16,21 20 0,21 1 16,-21 0-16,0-21 0,22 21 0,-22-1 15,21 1-15,-21 0 0,22 0 16,-1 21-16,-21 0 0,22 0 0,-22 0 15,0 0-15,0 0 16,0 21-16,-21 0 0,0 0 0,0 1 16,0 20-16,0-21 0,-21 0 0,0 0 15,21 1-15,-21-1 0,0 0 16,-1 0-16,22 0 0,0 0 16,-21-21-16,42-21 46</inkml:trace>
  <inkml:trace contextRef="#ctx0" brushRef="#br1" timeOffset="180848.02">32364 9059 0,'0'0'0,"84"-63"16,-62 63-1,-1-21-15,0 0 0,0-1 0,0 22 16,0-21-16,1 0 0,-1 21 16,-21-21-16,21 21 0,-21-21 0,-21 21 31,-22 21-31,22 0 0,-21 0 0,21 0 16,-22 1-16,22-1 0,0 0 0,0 0 15,0 0-15,0 0 0,21 1 16,0-1-16,0 0 0,0 0 15,0 0-15,21-21 16,0 0-16,0 0 0,0 0 0,22 21 16,-22-21-16,21 0 0,22 0 15,-22 0-15,0 0 0,22-21 0,-1 0 16,-20 21-16</inkml:trace>
  <inkml:trace contextRef="#ctx0" brushRef="#br1" timeOffset="181872.36">9271 10901 0,'0'0'16,"-42"-21"0,20 21-16,22-21 0,0-1 15,22 22 17,-1 0-32,0 0 0,0 0 15,21 0-15,-20 0 0,20 22 0,-21-22 16,21 21-16,1 0 0,-1 0 0,0 0 15,-20 0-15,-1 1 0,0-1 16,0 21-16,-21-21 0,0 22 0,0-22 16,-21 0-16,0 21 0,0-21 0,-22 1 15,22-1-15,0 0 0,-21 0 16,20 0-16,1-21 0,0 0 0,0 0 16,21-21-1,0 0 1,0 0-16,0 0 0,0-1 0,0 1 15,0-21-15,21 21 0,0-22 0,0 22 16,1-21-16,-1 0 0,0 20 16,0 1-16,0-21 0,22 21 0,-22 0 15,0-1-15,0 1 0,21 0 0,-20 0 16,-1 21-16,0-21 0,0 21 16,0-21-16,0 21 0,1 0 0</inkml:trace>
  <inkml:trace contextRef="#ctx0" brushRef="#br1" timeOffset="182224.96">10160 10986 0,'0'0'0,"21"0"0,-21 21 16,21-21 0,0 0-16,1 0 0,-1 0 15,0 0-15,0-21 0,-21-1 0,21 22 16,0-21-16,1 0 0,-1 0 0,0 0 15,-21 0-15,0-1 0,0 1 16,0 0-16,0 0 0,0 0 0,0 0 16,0-1-16,-21 22 15,0 0 1,-1 22-16,1-1 0,21 0 16,-21 0-16,0 0 0,0 22 0,0-22 15,-1 0-15,22 21 0,0-21 16,-21 1-16,21 20 0,0-21 0,0 0 15,0 0-15,0 1 0,0-1 0,21 0 16,1-21-16,-1 21 0,0-21 16,0 0-16,0 0 0,0 0 0,1 0 15,-1 0-15,21 0 0,-21-21 0,22 0 16,-22 21-16</inkml:trace>
  <inkml:trace contextRef="#ctx0" brushRef="#br1" timeOffset="182612.93">11112 10837 0,'0'0'0,"0"-21"16,-21 21 0,-21 0-16,21 0 0,0 0 0,-22 0 15,1 0-15,0 0 0,-1 0 0,1 21 16,21-21-16,-22 22 0,22-22 16,0 21-16,0-21 0,0 21 0,21 0 15,21 0 1,0 0-16,21-21 15,-20 0-15,20 22 0,-21-22 0,21 21 16,1-21-16,-22 21 0,21-21 16,-21 21-16,1 0 0,-1-21 15,-21 21-15,0 1 0,0-1 16,0 0-16,-21 0 0,-1 0 16,1-21-16,0 21 0,-21-21 0,21 0 15,-22 0-15,22 22 0,0-22 16,-21 0-16,20 0 0,1 0 0,-21 0 15,21 0-15,0 0 0,-1 0 0,22-22 16,-21 22-16,0 0 16,21-21-1,21 21 1,0-21-16,1 21 16,20-21-16</inkml:trace>
  <inkml:trace contextRef="#ctx0" brushRef="#br1" timeOffset="184403.91">11536 10922 0,'0'0'0,"0"-21"0,-21 21 16,-1 0 0,1 0-16,0 0 15,0 0-15,21 21 16,-21 0-16,21 0 0,-21 1 0,21-1 15,-22 0-15,22 0 0,-21 0 0,21 0 16,0 1-16,0 20 0,0-21 16,0 0-16,0 0 0,0 1 0,21-22 15,1 21-15,-1 0 0,0-21 0,0 0 16,0 21-16,0-21 0,22 0 16,-22 0-16,0 0 0,21 0 0,-20 0 15,-1-21-15,21 21 0,-21-21 0,0 0 16,1 21-16,-1-22 0,0 1 15,0-21-15,0 21 0,-21 0 0,0-22 16,0 22-16,0 0 0,0-21 16,0 20-16,0 1 0,0-21 0,-21 21 15,0 0-15,0 21 0,0-22 16,-22 1-16,22 21 0,0 0 0,0 0 16,-22 0-16,22 0 0,0 21 0,0 1 15,0-22-15,-22 21 0,22 0 16,21 0-16,-21 0 0,0 22 0,21-22 15,-21 0-15,21 0 0,0 0 0,0 22 16,0-22-16,0 0 0,0 0 0,21 0 16,0 0-16,0 1 0,0-22 15,1 21-15,-1-21 0,21 0 0,-21 0 16,0 0-16,22 0 0,-22 0 16,21 0-16,-21 0 0,22-21 15,-22 21-15,21-22 0,-21 1 0,22 0 16,-22 0-16,21 0 0,-21 0 0,1-1 15,-1 1-15,0 0 0,-21-21 0,21 21 16,0-1-16,-21 1 16,21 21-16,-21-21 0,0 42 31,0 0-15,-21 1-16,21-1 0,-21 0 0,21 0 15,0 0-15,-21 0 16,21 1-16,0-1 0,0 0 0,0 0 15,0 0-15,21 0 16,0-21-16,0 0 0,1 0 16,-1 0-16,0 0 0,0 0 0,21 0 15,-20 0-15,-1 0 0,21-21 16,-21 0-16,0 0 0,22 0 0,-22 21 16,0-21-16,-21-1 0,21 1 0,-21-21 15,21 21-15,-21 0 0,0-1 0,0 1 16,0 0-16,0 0 15,0 0-15,0 42 32,-21 0-32,21 0 0,-21 0 15,21 1-15,0-1 16,0 0-16,0 0 0,0 0 0,0 0 16,0 1-16,0-1 0,0 0 15,21-21-15,0 21 16,1-21-16,-1 0 0,0 0 15,0 0-15,21 0 0,-20 0 0,-1-21 16,21 0-16,-21 21 0,22-21 0,-22-1 16,0 1-16,0 0 0,0 21 15,0-21-15,-21 0 0,0 0 0,0-1 16,0 1-16,0 0 0,0 0 16,0 0-16,-21 21 15,21-21 1,21 21 15,1 0-31,-1 0 16,0 0-16,0 0 0,0 0 15,0 21-15,1 0 16,-22 0-16,0 0 16,0 0-16,0 1 0,0-1 15,0 0-15,0 0 0,0 0 16,0 0-16,0 1 15,0-1-15,21-21 16,0 0-16,-21 21 0,21-21 16,0 0-16,22 0 0,-22 0 0,0 0 15,0 0-15,21 0 0,-20 0 16,-1-21-16,21 21 0,-21-21 0,0-1 16,1 22-16,-1-21 0,0 0 0,0 0 15,0 0-15,-21 0 0,0-1 16,21 1-16,1 0 15,-1 21 1,0 0-16,-21 21 31,0 0-15,21-21 15,-21-21 0,0 0-31,0 0 16,0 0-16,-21 21 16,21-21-16,-21 21 15,0 0 1,-1 21-16,22 0 16,-21 0-16,0 0 0,0 0 15,21 1-15,-21-1 0,21 0 0,0 21 16,0-21-16,0 1 0,0-1 15,0 0-15,0 0 0,0 0 0,0 0 16,21 1-16,0-22 0,0 21 0,0-21 16,1 0-16,20 0 0,-21 0 0,21 0 15,1 0-15,-1 0 0,-21 0 16,22-21-16,-1-1 0,-21 22 0,21-21 16,-20 0-16,-1-21 0,0 21 0,0-1 15,0 1-15,0-21 16,-21 21-16,0 0 0,22-1 0,-22 1 15,0 0-15,-22 21 16,1 0-16,0 21 16,0 0-16,0 1 0,0-1 15,21 0-15,-22 0 0,22 0 0,-21 22 16,21-22-16,0 0 0,0 0 0,0 0 16,0 0-16,0 1 0,0-1 15,21-21-15,1 0 0,-1 0 16,0 0-16</inkml:trace>
  <inkml:trace contextRef="#ctx0" brushRef="#br1" timeOffset="184843.96">15155 10880 0,'0'0'0,"0"21"15,0 0 1,0 0-16,0 0 16,0 1-16,0-1 0,0 0 0,0 0 15,-21 0-15,21 0 0,0 1 0,0-1 16,0 0-16,0 0 0,0 0 15,0 0 1,0-42 15,0 0-31</inkml:trace>
  <inkml:trace contextRef="#ctx0" brushRef="#br1" timeOffset="185004.94">15134 10753 0,'0'0'0,"0"-43"16,21 43 31,0 0-47,1 0 0,-1 0 15</inkml:trace>
  <inkml:trace contextRef="#ctx0" brushRef="#br1" timeOffset="185476.14">15557 10753 0,'0'0'0,"0"21"16,0 0-16,0 0 0,0 0 15,22 1-15,-22-1 16,0 0-16,0 0 0,0 21 0,0-20 15,0-1-15,0 0 0,0 0 0,0 0 16,0 0-16,0 22 0,0-22 16,0 0-16,0 0 0,0 0 15,-22-21 1,22-21 0,-21 0-1,21 0-15,0 0 0,0 0 16,0-22-16,0 22 0,0 0 15,21 0-15,1-22 0,-1 22 0,0 0 16,0-21-16,21 21 0,-20-1 16,20 1-16,0 0 0,1 0 0,-1 21 15,0 0-15,-21 0 0,22 0 0,-1 21 16,-21 0-16,22 0 0,-22 1 16,0-1-16,-21 21 0,0-21 0,0 0 15,0 22-15,0-22 0,0 21 0,0-21 16,-21 1-16,0-1 0,-1 0 15,1 0-15,21 0 0,-21-21 0,0 21 16,42-42 15,0 21-15,0-21-16,1 0 0</inkml:trace>
  <inkml:trace contextRef="#ctx0" brushRef="#br1" timeOffset="185900.43">16933 10880 0,'0'0'16,"0"-21"-16,0-1 15,-21 22 1,0 0-16,0 0 0,0 0 0,-22 0 16,22 0-16,-21 0 0,-1 22 0,1-22 15,0 21-15,-1 0 0,22-21 16,0 21-16,0-21 0,0 21 0,21 0 15,0 1 1,21-22-16,0 0 0,0 0 16,22 0-16,-22 21 0,21-21 15,-21 0-15,22 0 0,-22 21 0,21-21 16,-21 21-16,0-21 0,1 21 0,-1 0 16,0-21-16,-21 22 0,0-1 15,0 0-15,0 0 0,0 0 16,0 0-16,-21-21 15,0 22-15,-22-22 0,1 21 0,21-21 16,-22 21-16,1-21 0,0 0 16,-1 0-16,1 0 0,0 0 0,-1 0 15,22 0-15,0 0 0,0 0 0,0 0 16,0 0-16,21-21 0,0 0 16,0-1-16,0 1 15,21 0-15,0 0 16,21 21-16,-21-21 0</inkml:trace>
  <inkml:trace contextRef="#ctx0" brushRef="#br1" timeOffset="186148.95">17187 10922 0,'0'0'0,"0"21"16,0 0-1,0 1-15,0-1 0,0 0 16,0 0-16,0 0 0,0 0 16,-21 1-16,21-1 0,-21 0 0,21 0 15,0 0-15,0 0 0,-21-21 0,21 22 16,-21-1-16,21-42 47</inkml:trace>
  <inkml:trace contextRef="#ctx0" brushRef="#br1" timeOffset="186324.84">17230 10774 0,'21'0'63,"0"0"-63</inkml:trace>
  <inkml:trace contextRef="#ctx0" brushRef="#br1" timeOffset="187101.11">17992 11028 0,'0'0'0,"21"-42"16,-21 20-16,0 1 16,-21 0-16,-1 21 0,1-21 0,0 0 15,0 21-15,-21 0 0,20-21 16,1 21-16,0 0 0,-21 0 0,21 0 15,-1 0-15,-20 21 0,21 0 0,0 0 16,0 0-16,-1 0 0,1 1 16,21-1-16,0 21 0,-21-21 0,21 22 15,0-22-15,0 0 0,0 21 0,0-21 16,0 1-16,0-1 0,21 0 0,0 0 16,1 0-16,-1-21 15,0 21-15,0-21 0,21 0 16,-20 0-16,-1 0 0,0-21 0,0 21 15,0-21-15,22 0 0,-22 0 16,0 0-16,21-22 0,-21 22 0,1-21 16,-1-1-16,21 22 0,-21-21 0,0 0 15,1-1-15,-1 1 0,-21 0 0,21-22 16,0 22-16,0-1 0,-21 1 16,0 21-16,0-21 0,0 20 0,0 1 15,0 0-15,0 0 0,0 42 31,-21-21-31,0 21 0,21 22 0,-21-22 16,21 21-16,0 0 0,-21 1 0,21-1 16,-22 0-16,22 1 0,0-22 0,-21 21 15,21 1-15,0-22 0,0 21 16,0-21-16,0 22 0,21-22 0,1 0 16,-22 0-16,21 0 0,0 0 0,0-21 15,0 22-15,0-22 0,1 0 16,20 0-16,-21 0 0,0 0 0,22 0 15,-22-22-15,21 1 0,-21 21 0,22-21 16,-22 0-16,21 0 0,-21 0 16,0-1-16,1-20 0,-1 21 15,-21 0-15,0 0 0,0-1 16,-43 22-16,22 0 16,0 0-16,0 0 0,0 0 15,0 22-15,-1-1 0,1 0 0,0 0 16,21 0-16,0 0 0,0 1 0,0 20 15,0-21-15,0 0 0,0 0 0,0 1 16,21-1-16,-21 0 0,21-21 16,1 21-16,-1-21 0,0 0 0,21 0 15,-21 0-15,1 0 0,-1 0 0,0 0 16,0-21-16</inkml:trace>
  <inkml:trace contextRef="#ctx0" brushRef="#br1" timeOffset="187575.92">20108 10689 0,'0'0'0,"0"-21"0,21 0 15,-21 0-15,0 0 0,0-1 16,22 1-16,-22 0 16,21 21-16,-21 21 31,0 0-31,0 1 0,0 20 0,-21 0 16,-1-21-16,22 22 0,-21-1 0,21 0 15,0-20-15,-21 20 0,0-21 16,21 21-16,0-20 0,0-1 0,0 0 15,-21 0-15,21 0 0,0 0 0,0 1 16</inkml:trace>
  <inkml:trace contextRef="#ctx0" brushRef="#br1" timeOffset="188208.91">19727 10922 0,'21'0'16,"1"0"-16,-1 0 16,0 0-16,0 0 0,0 0 0,22 0 15,-22 0-15,21 0 0,0-21 16,1 21-16,-1 0 0,0-21 0,22 0 16,-22 21-16,1-22 0,20 1 0,-21 21 15,1-21-15,-1 0 0,-21 0 16,22-22-16,-22 22 0,0 0 15,-21-21-15,0 21 0,21-1 0,-21 1 16,0 0-16,21 0 0,-21 0 16,0 42-1,0 0-15,0 21 16,0-20-16,-21 20 0,21-21 0,-21 21 16,0-20-16,21 20 0,-21-21 15,-1 21-15,22-20 0,0-1 0,-21 21 16,0-21-16,21 0 0,-21 1 0,21-1 15,0 0-15,-21 0 16,21 0-16,-21-21 16,21 21-16,-22-21 15,22-21 1,0 0 0,0 0-16,0 0 0,0 0 0,0-1 15,22 1-15,-1 0 0,0 0 0,21 0 16,-21 0-16,22-1 0,-1 1 15,0 0-15,1 0 0,-1 21 0,0 0 16,1 0-16,-1 0 0,0 0 0,-20 0 16,-1 0-16,0 21 0,0 0 15,0 0-15,-21 1 0,0-1 0,0 0 16,0 0-16,0 0 0,0 0 16,0 1-16,-21-1 0,21 0 0,0 0 15,-21-21-15,0 21 0,0-21 16,21 21-16,0-42 47,0 0-47,0 0 15,21 21-15</inkml:trace>
  <inkml:trace contextRef="#ctx0" brushRef="#br1" timeOffset="188536.92">21145 10922 0,'43'0'32,"-22"0"-32,0 0 15,0 0-15,0 0 0,1-21 16,-1 21-16,0 0 0,0-21 0,0 0 16,0 21-16,1-22 0,-22 1 15,0 0-15,0 0 0,0 0 16,0 0-16,-22 21 15,1 0-15,0 21 16,0 0-16,0-21 16,0 21-16,-1 0 0,22 0 0,-21 1 15,0-1-15,21 0 0,-21 0 0,21 0 16,0 0-16,0 1 0,0-1 16,0 0-16,0 0 0,21-21 15,0 0-15,0 0 16,1 0-16,-1 0 0,0 0 0,21 0 15,1-21-15</inkml:trace>
  <inkml:trace contextRef="#ctx0" brushRef="#br1" timeOffset="189060.5">23199 10583 0,'0'-42'32,"0"21"-32,0 0 0,21 21 0,-21-21 15,21 21-15,-21-22 0,0 1 16,0 0-16,0 0 16,-21 0-16,0 21 15,-1 0-15,1 0 0,-21 0 16,0 0-16,20 0 0,-41 21 15,21 0-15,-1-21 0,-20 21 0,20 22 16,1-22-16,0 0 0,21 0 0,-22 0 16,22 0-16,21 1 0,0-1 15,0 0-15,0 0 0,21 0 0,22-21 16,-22 21-16,21 1 0,0-1 0,1 0 16,20 0-16,-20-21 0,-1 21 15,21 0-15,-20 1 0,-22-1 0,21 0 16,-21 0-16,1-21 0,-1 21 0,0 0 15,-21 1-15,0-1 16,0 0-16,-21-21 16,0 21-16,-1-21 0,-20 0 0,0 0 15,-1 0-15,1 21 0,-21-21 0,20 0 16,-20 0-16,-1 0 0,22 0 16,0 0-16,-1 0 0,1 0 0,21 0 15,0 0-15,-1 0 0,1 0 0,21-21 16,0 0-1,21 21-15,1 0 16,-1-21-16,21 21 0,0 0 0</inkml:trace>
  <inkml:trace contextRef="#ctx0" brushRef="#br1" timeOffset="189401">23241 10986 0,'0'0'0,"21"0"16,0 0-1,0 0-15,1 0 16,-1 0-16,0 0 0,21-22 16,-21 22-16,22-21 0,-22 0 0,21 21 15,-21-21-15,1 0 0,-1 0 0,0 21 16,-21-22-16,0 1 0,0 0 16,0 0-16,0 0 0,-21 21 15,0 0-15,-1 0 0,1 0 16,0 0-16,0 0 0,0 0 0,0 0 15,-1 21-15,1 0 0,21 0 16,-21 0-16,0 1 0,21-1 0,-21 0 16,21 0-16,0 0 0,0 0 0,0 1 15,0-1-15,0 0 16,21 0-16,0 0 0,0-21 16,0 0-16,1 0 0,-1 0 0,0 0 15,0 0-15,21 0 0,-20 0 0,20 0 16,-21 0-16</inkml:trace>
  <inkml:trace contextRef="#ctx0" brushRef="#br1" timeOffset="189788.83">23855 10880 0,'0'0'0,"0"-21"0,0-43 32,0 43-17,21 21-15,0-21 0,0 21 0,0 0 16,1 0-16,-1 0 0,0 0 15,21 0-15,-21 0 0,1 21 0,20 0 16,-21-21-16,0 21 0,0 0 0,1 1 16,-22-1-16,0 0 15,0 0-15,0 0 0,0 0 0,0 1 16,0-1-16,0 0 0,0 0 16,0 0-16,-22-21 0,1 0 15,21 21-15,-21-21 0,0 0 16,0 0-16,0 0 15,-1 0-15,22-21 16,0 0-16,0 0 16,0 0-16,0 0 0,22-1 15,-1 1-15,-21 0 0,21 0 16,0 0-16,0 21 0,0-21 0,1-1 16,-1 22-16,0-21 15,0 21-15,0 0 0,0 0 0,1 0 16,-1 0-16,0 0 15,0 0-15,0-21 0</inkml:trace>
  <inkml:trace contextRef="#ctx0" brushRef="#br1" timeOffset="190172">24680 10753 0,'0'21'46,"0"0"-30,0 0-16,0 0 0,0 1 16,0-1-16,0 0 0,0 0 0,0 0 15,0 0-15,0 1 0,0-1 16,0 0-16,0 0 0,21 0 16,-21 0-16,22 1 0,-1-1 15,0-21-15,0 0 16,0 0-1,0 0-15,-21-21 0,22 21 16,-22-22-16,21 1 0,-21 0 0,21 0 16,-21 0-16,0 0 0,21-1 0,0 1 15,0 0-15,-21 0 16,22 0-16,-1 0 0,-21-1 0,0 1 16,21 21-16,-21-21 0,21 21 15,-21-21 16,21 21-31,0 0 0,1 0 16</inkml:trace>
  <inkml:trace contextRef="#ctx0" brushRef="#br1" timeOffset="190564.13">25336 10837 0,'22'22'32,"-1"-22"-32,0 0 15,0 0-15,21 0 0,-20 0 0,-1 0 16,0 0-16,-21-22 0,21 22 16,-21-21-16,21 21 0,-21-21 0,0 0 15,0 0-15,0 0 16,-21 21-1,0 0-15,0 0 16,0 0-16,-1 0 0,22 21 16,-21 0-16,0-21 0,0 21 0,21 0 15,-21 22-15,21-22 0,-21 0 16,21 0-16,0 0 0,0 0 0,0 1 16,0-1-16,0 0 15,21-21-15,0 21 0,0-21 16,0 0-16,0 0 0,1 0 15,-1 0-15,0 0 0,0 0 0,0-21 16,0 21-16,1-21 0,-1 21 0,0-21 16</inkml:trace>
  <inkml:trace contextRef="#ctx0" brushRef="#br1" timeOffset="191000.68">25844 10753 0,'0'0'0,"0"-21"15,0-1-15,0 1 16,22 21-16,-1 0 16,0 0-16,0 0 0,0-21 15,0 21-15,1 0 16,-1 0-16,0 0 0,21 0 0,-21 0 16,1 0-16,-1 21 0,0-21 0,0 21 15,-21 1-15,21-1 16,-21 0-16,0 0 0,0 0 15,0 0-15,0 1 0,0-1 0,0 0 16,0 0-16,0 0 0,0 0 16,-21-21-1,0 0-15,0 0 16,0 0 0,-1 0-16,22-21 15,0 0-15,0 0 16,0 0-16,0 0 0,22 21 15,-1-22-15,-21 1 0,21 0 0,0 0 16,0 0-16,0 0 16,1-1-16,-1 1 0,0 0 0,0 21 15,0 0-15,0-21 0,1 21 0,-1 0 16,0 0-16,0-21 16,0 21-16,-21-21 15</inkml:trace>
  <inkml:trace contextRef="#ctx0" brushRef="#br0" timeOffset="210228.71">1058 12721 0,'0'0'0,"0"-21"16,21 21-16,-21-21 15,0 0 1,0 0 0,0 42 30,-21 0-46,21 21 0,0-21 0,0 22 16,-21 20-16,21-20 0,-21-1 16,21 21-16,-21-20 0,21-1 0,0 0 15,0 1-15,-21-1 16,21 0-16,0 1 0,0-22 0,0 0 16,0 21-16,0-20 0,0-1 15,0 0-15,0 0 16,-22-42 31,22 0-47,0 0 15,0-1-15,0 1 16,0 0-16,0 0 0</inkml:trace>
  <inkml:trace contextRef="#ctx0" brushRef="#br0" timeOffset="210668.91">825 12975 0,'0'0'0,"-21"0"0,-42-63 16,63 42-16,-21-1 16,21 1-16,0 0 0,0 0 15,0 0-15,0 0 0,21-22 0,-21 22 16,21 0-16,21 0 0,-21 0 15,22 21-15,-22-22 0,21 1 0,1 0 16,-1 21-16,0 0 16,22-21-16,-1 21 0,-20 0 0,20 0 15,1 0-15,-1 21 0,-21 0 16,1 0-16,-1 1 0,-21 20 16,0-21-16,-21 21 0,0-20 0,0 20 15,0 0-15,-21 1 0,-21-22 16,0 21-16,-1-21 0,-20 22 0,20-22 15,-20 0-15,21 0 0,-22 0 16,43 0-16,-21-21 0,20 0 16,1 0-16,0 0 0,0 0 0,21-21 47,0 0-32,21 21-15,0 0 0,0-21 16,1 21-16,-1-21 0,0 0 15,0 21-15,21-22 0</inkml:trace>
  <inkml:trace contextRef="#ctx0" brushRef="#br0" timeOffset="211227.91">2138 12679 0,'0'0'0,"0"-21"0,0 0 16,0 42 15,-21 0-31,21 0 16,-22 21-16,1-20 0,21 20 0,0 0 16,-21 1-16,0-22 0,21 21 15,-21 0-15,0 1 0,21-22 0,-22 21 16,22-21-16,-21 1 0,21-1 15,0 0-15,0 0 0,0 0 0,0 0 16,0-42 15,0 0-15,0 0-16,0 0 0,0 0 16,0-22-16,21 22 0,-21-21 15,22-1-15,-22 1 0,21 0 0,-21-1 16,21 1-16,0 0 0,0-1 15,0 22-15,1 0 0,20 0 0,-21 0 16,21 0-16,1-1 0,-22 22 16,21 0-16,1 0 0,-1 0 0,-21 0 15,0 22-15,22-1 0,-22 0 16,0 0-16,-21 0 0,0 22 16,0-22-16,0 21 0,0 0 15,0-20-15,0 20 0,0-21 0,0 21 16,0-20-16,0 20 0,-21-21 15,21 0-15,0 0 0,-21 1 0,21-1 16,-22-21-16,22 21 0,-21-21 16</inkml:trace>
  <inkml:trace contextRef="#ctx0" brushRef="#br0" timeOffset="211452.92">2011 12954 0,'0'0'0,"-21"0"0,21-21 32,21 21-17,0 0-15,0-21 0,21 21 16,-20-21-16,20 21 0,0 0 15,1-22-15,-1 22 0,0 0 0,1-21 16,-22 0-16,21 21 0,0-21 16,-20 21-16,-1-21 0,21 21 15</inkml:trace>
  <inkml:trace contextRef="#ctx0" brushRef="#br0" timeOffset="211705.39">2815 12679 0,'21'0'47,"0"0"-47,1-21 16,-1 21-16,0 0 0,21 0 0,-21 0 15,22 0-15,-1 0 0,-21-21 16,22 21-16,-22 0 0,21 0 0,-21 0 15,22-22-15,-22 22 0,0 0 0,-42 0 47</inkml:trace>
  <inkml:trace contextRef="#ctx0" brushRef="#br0" timeOffset="211952.26">3111 12615 0,'-21'22'16,"21"-1"-16,0 0 0,-21 0 15,21 0-15,0 0 0,0 1 0,-21 20 16,21 0-16,0-21 0,0 43 0,0-43 16,-21 21-16,21 1 0,-21-1 15,21 0-15,0-20 0,0-1 0,0 21 16,0-21-16,0 0 15,0 1-15,21-44 32,0 1-32,0 21 15</inkml:trace>
  <inkml:trace contextRef="#ctx0" brushRef="#br0" timeOffset="212264.53">3937 12679 0,'0'0'0,"0"-21"31,-21 21-31,0-21 0,-1 21 0,1 0 0,0 0 16,-21 0-16,21 0 0,-22 0 16,22 0-16,-21 21 0,21-21 15,-22 21-15,22 0 0,0 0 0,0 22 16,-22-22-16,22 21 0,0-21 15,21 22-15,-21-1 0,21-21 0,0 21 16,0-20-16,0-1 0,0 0 16,0 0-16,21 0 0,0 0 0,0 1 15,1-22-15,-1 0 0,21 21 16,0-21-16,-20 0 0,20 0 0,0 0 16,1 0-16,-1 0 0,0-21 15,1-1-15,-1 1 0,-21 0 16</inkml:trace>
  <inkml:trace contextRef="#ctx0" brushRef="#br0" timeOffset="212540.92">4424 12637 0,'0'-43'16,"-21"43"-1,-1 0 1,22 21-16,0 1 0,0-1 15,-21 0-15,21 0 0,-21 21 0,0-20 16,21 20-16,0 0 16,0-21-16,-21 22 0,21-22 0,-21 21 15,21-21-15,-22 1 0,22-1 16,0 0-16,0 0 0,0 0 0,0 0 16,22-21 15,-1 0-31,0-21 0,-21 0 15,21 0-15</inkml:trace>
  <inkml:trace contextRef="#ctx0" brushRef="#br0" timeOffset="212796.29">4932 12488 0,'0'22'31,"-21"-22"-16,-1 21-15,22 0 0,-21 21 0,0-21 16,21 22-16,-21-22 0,0 21 16,21 1-16,-21-1 0,21 0 0,0 1 15,-22-1-15,22-21 0,-21 21 16,21-20-16,-21 20 0,21-21 0,0 0 16,0 0-16,0 1 0,21-44 46,-21 1-46</inkml:trace>
  <inkml:trace contextRef="#ctx0" brushRef="#br0" timeOffset="213033.16">4212 12891 0,'0'0'16,"-21"0"-16,-21 0 15,42 21 1,21-21 0,0 21-16,0-21 15,0 0-15,0 0 0,22 0 0,-22 0 16,21 0-16,-21 0 0,1 0 16,20 0-16,-21 0 0,0 0 0,0 0 15,1 0-15,-1-21 0,0 21 16,0-21-16,21 21 0,-20-22 0,-1 22 15</inkml:trace>
  <inkml:trace contextRef="#ctx0" brushRef="#br0" timeOffset="213891.89">5778 12764 0,'0'0'0,"-21"0"15,0 0 1,42 0-1,22 0 1,-22 0-16,21 0 0,22 0 16,-22 0-16,21 0 0,22 0 0,-21 0 15,20 0-15,1 0 0,21 0 16,0 0-16,-22 0 0,22 0 0,0 0 16,-21 0-16,-1 0 0,1 0 0,0 0 15,-22 0-15,-21 0 0,22 0 16,-22 0-16,1 0 0,-22-22 0,21 22 15,-21 0-15,0 0 0,1 0 16,-22-21-16,21 21 16,-21-21-16,0 0 15,0 0-15,0 0 16,-21 21-16,-1-22 0,1 22 16,0-21-16,0 0 0,0 21 0,-22-21 15,22 0-15,-21 21 0,21-21 0,-22-1 16,1 1-16,0 21 0,21-21 15,-1 21-15,-20-21 0,21 0 0,0 21 16,0 0-16,-1-21 0,1 21 0,0 0 16,0-22-16,0 22 0,0 0 15,-1 0-15,1 0 0,0 0 16,21 22 15,21-22-31,0 21 0,22-21 0,-22 21 16,21-21-16,1 21 0,-1 0 15,0-21-15,1 21 0,-1-21 0,0 22 16,1-22-16,-1 21 0,0-21 0,1 0 16,-1 21-16,0-21 0,-21 0 15,1 0-15,-1 0 0,0 0 0,0 0 16,-21 21-16,-21-21 31,0 0-31,0 0 16,-22 21-16,22 0 0,0-21 0,0 22 15,-22-1-15,1 0 0,21 21 16,-21-21-16,-1 22 0,1-22 0,0 21 16,-1-21-16,22 22 0,-21-22 0,21 0 15,-22 21-15,22-20 0,0-1 16,0 0-16,0 0 0,21 0 16,-22-21-16,1 0 0</inkml:trace>
  <inkml:trace contextRef="#ctx0" brushRef="#br1" timeOffset="-209720.13">8911 12488 0,'0'0'16,"0"-21"-16,0-42 31,0 42-31,0-1 16,0 1-16,0 42 47,0 1-47,0-1 15,0 0-15,0 0 0,0 0 16,0 22-16,0-22 0,21 21 0,-21 0 16,0 1-16,0 20 0,0 1 15,0-22-15,0 22 0,0-1 0,0 1 16,0-1-16,0 1 0,0-1 15,-21 1-15,21-1 0,-21 1 0,0-22 16,21 21-16,-21-20 0,21-1 16,0 0-16,0 1 0,0-22 0,0 0 15,0 0-15,0 0 0,0-42 47,0 0-47,0 0 0,0 0 0,0-22 16,0 1-16</inkml:trace>
  <inkml:trace contextRef="#ctx0" brushRef="#br1" timeOffset="-209360.82">8932 12721 0,'0'0'0,"-21"-42"0,-21-85 31,42 106-31,0-22 0,0 22 0,0 0 0,0-21 15,21 21-15,0-1 0,21 1 16,1 0-16,-22 0 0,21 21 16,1-21-16,-1 21 0,21 0 0,-20 0 15,-1 0-15,0 0 0,1 21 16,-1 0-16,0 0 0,-20 0 0,-1 1 16,0 20-16,-21-21 0,0 21 15,0-20-15,-21 20 0,0-21 0,-22 0 16,22 22-16,-21-22 0,-1 21 0,1-21 15,0 0-15,-1 1 0,1-1 16,0 0-16,21 0 0,-1-21 0,1 0 16,21 21-16,21-21 31,1 0-15,-1-21-16,0 21 0,0-21 15,21 0-15,-20 21 0,-1-21 0</inkml:trace>
  <inkml:trace contextRef="#ctx0" brushRef="#br1" timeOffset="-208115.7">10202 12467 0,'0'0'0,"0"-21"0,0 0 0,0 0 16,0 0-16,0-1 15,-21 22-15,0-21 0,0 0 16,0 21-16,-1-21 0,1 21 0,0 0 15,0 0-15,0 0 0,0 0 16,-1 0-16,1 21 0,21 0 0,-21 0 16,0 1-16,0 20 0,0-21 0,-1 21 15,1-20-15,0 20 0,21-21 16,-21 21-16,21-20 0,-21 20 0,21-21 16,0 0-16,0 0 0,0 1 15,0-1-15,0 0 0,21 0 0,0-21 16,0 0-16,0 0 0,22 0 15,-22 0-15,21 0 0,-21-21 0,22 0 16,-22 0-16,21-1 0,-21 1 0,1 0 16,-1-21-16,0 21 15,21-1-15,-42-20 0,21 21 0,1-21 16,-1 20-16,-21-20 0,0 21 0,21 0 16,-21 0-16,0-1 15,0 44 1,0-1-1,0 0-15,0 0 0,0 0 0,0 0 16,0 1-16,0-1 0,0 21 0,0-21 16,0 0-16,0 22 0,0-22 15,0 0-15,0 0 0,0 0 16,21 1-16,-21-1 0,21 0 0,0-21 16,1 0-16,-1 0 0,0 0 15,0 0-15,21 0 0,-20 0 0,-1 0 16,21-21-16,-21 0 0,22-1 15,-1 1-15,-21 0 0,21 0 0,1-21 16,-22 20-16,21 1 0,-21 0 0,1-21 16,-1 21-16,-21-1 0,0 1 15,0 0-15,-21 21 16,-1 0-16,1 0 0,0 0 16,0 0-16,21 21 15,0 0 1,0 1-1,21-22-15,0 21 0,0 0 0,1-21 16,-1 21-16,0 0 0,0 0 16,-21 1-16,21-1 15,-21 0-15,21 0 0,-21 0 16,0 0-16,22 1 0,-1-22 16,0 0-1,0 0-15,0 0 0,0 0 0,1 0 16,20 0-16,-21 0 0,0-22 15,22 1-15,-22 21 0,21-21 0,-21 0 16,0 0-16,1 0 0,-1-1 16,0 1-16,0-21 0,-21 21 15,0-22-15,21 1 0,-21 21 0,21-21 16,-21-1-16,0 1 0,0 0 0,0 20 16,0-41-16,0 42 15,0 0-15,0 42 31,0 0-31,0 21 16,0-21-16,0 22 0,0-22 0,-21 21 16,21 1-16,-21-1 0,21-21 15,0 21-15,0-20 0,0 20 0,0-21 16,0 0-16,0 22 0,0-22 16,0 0-16,0 0 0,0 0 15,21-21-15,0 21 0,1-21 16,-1 0-16,0 0 0,0 0 0,0 0 15,0 0-15,1 0 0,-1-21 16,0 0-16,21 0 0,-21 0 0,1 0 16,-1-1-16,0 1 0,0 0 0,0 0 15,0 0-15,1 0 0,-22-1 16,21 1-16,0 21 0,-21 21 31,0 1-15,0-1-16,0 0 0,-21 0 0,21 0 15,0 0-15,0 1 0,0-1 16,0 0-16,0 0 0,0 0 16,21-21-16,0 0 15,0 0-15,0 0 0,1 0 16,-1 0-16,21 0 0,-21-21 0,0 21 16,1-21-16,-1 21 0,0-21 0,0 0 15,0-1-15</inkml:trace>
  <inkml:trace contextRef="#ctx0" brushRef="#br1" timeOffset="-207932.8">12255 12213 0,'0'0'0,"-21"-21"0,0 21 16,0 0-16,0 0 15,21 21 32</inkml:trace>
  <inkml:trace contextRef="#ctx0" brushRef="#br1" timeOffset="-207719.87">11282 12446 0,'0'0'0,"21"0"31,0 0-31,0 0 16,0 0-16,1 0 0,-1 0 16,21 0-16,-21 0 0,0-21 0,1 21 15,20 0-15,-21-21 0,0 21 0,22 0 16,-22-21-16,0 21 0</inkml:trace>
  <inkml:trace contextRef="#ctx0" brushRef="#br1" timeOffset="-206839.75">12848 12615 0,'0'0'0,"21"0"0,-21-21 16,21 0-1,1 21-15,-22-21 0,21 0 0,-21 0 16,0-1-16,21 1 16,-21 0-16,0 0 0,0 0 15,0 0-15,-21-1 0,0 22 16,-1-21-16,1 21 0,0 0 15,0 0-15,0 0 0,0 21 0,-1 1 16,-20-1-16,21 0 0,0 0 16,0 0-16,-1 0 0,1 22 0,0-22 15,0 0-15,0 21 0,21-20 0,0-1 16,0 0-16,0 0 16,0 0-16,0 0 0,0 1 0,21-1 15,0-21-15,0 0 0,0 0 0,1 0 16,-1 0-16,0 0 15,0 0-15,0-21 0,0-1 0,1 22 16,-1-21-16,0 0 0,0 0 0,-21 0 16,21-22-16,0 22 0,1 0 15,-1 0-15,-21 0 0,21 0 0,-21-1 16,21 1-16,-21 0 16,0 42-1,0 0 1,-21-21-16,21 22 0,-21-1 15,21 0-15,0 0 0,0 21 0,0-20 16,0-1-16,0 0 0,0 0 0,0 0 16,0 0-16,0 1 0,21-1 15,0 0-15,0 0 0,0-21 16,22 0-16,-22 0 0,0 0 0,0 0 16,22 0-16,-22 0 0,0-21 15,21 0-15,-21 0 0,22-1 0,-22 1 16,0 0-16,0 0 0,0-21 0,1 20 15,-1-20-15,0 0 0,0-1 16,0 1-16,0-21 0,1 20 0,-1-20 16,0-1-16,0 22 0,-21-22 15,21 22-15,-21 0 0,21 21 16,-21-1-16,0 1 0,0 0 0,0 42 31,-21 0-31,0 1 0,0 20 0,0 0 16,0 1-16,-1 20 0,1-21 0,0 1 15,0 20-15,21-20 0,-21-1 16,21 0-16,0 1 0,0-1 0,0-21 16,0 21-16,21-20 0,0-1 0,0 0 15,0 0-15,1 0 0,-1-21 16,0 0-16,21 21 0,-21-21 16,1 0-16,-1 0 0,0-21 0,0 21 15,0-21-15,0 0 0,1 0 16,-22 0-16,0-1 0,21 1 0,-21-21 15</inkml:trace>
  <inkml:trace contextRef="#ctx0" brushRef="#br1" timeOffset="-206136.88">15071 12277 0,'0'0'0,"-22"-21"0,1 21 16,21-22-16,-21 22 31,0 22-31,21-1 16,-21-21-16,21 42 0,0-21 16,0 0-16,0 22 0,0-1 0,-21-21 15,21 22-15,0-1 0,-22 0 16,22-21-16,0 22 0,0-1 0,0-21 15,0 22-15,0-22 0,0 0 16,22 0-16,-1-21 0,0 0 16,0 0-16,0 0 0,0 0 0,22 0 15,-22-21-15,21 0 0,-21 0 16,22-1-16,-22 1 0,21 0 0,-21-21 16,1 21-16,20-1 0,-21-20 15,0 21-15,0-21 0,1 20 16,-22-20-16,0 21 0,0 0 0,0 0 15,0-1-15,0 1 16,0 42 15,0 1-15,21-22-16,0 0 16</inkml:trace>
  <inkml:trace contextRef="#ctx0" brushRef="#br1" timeOffset="-205788.25">15854 12319 0,'0'0'0,"0"21"32,0 0-32,0 1 15,-21-1-15,21 0 0,-22 0 16,22 21-16,0-20 0,0 20 0,0 0 15,0 1-15,0 20 0,0-21 0,0 22 16,0-1-16,0 1 0,-21-1 16,21 1-16,-21-1 0,21 1 0,-21-1 15,21 22-15,-21-21 0,0 20 0,-1 1 16,1-22-16,0 22 16,21-21-16,-21-1 0,0 1 0,0-22 15,-1 0-15,22 1 0,0-1 0,0-21 16,0 0-16,0 0 0,0-42 31,0 0-31,0 0 0,0 0 16,22-22-16,-1 22 0,-21-21 15,21-22-15</inkml:trace>
  <inkml:trace contextRef="#ctx0" brushRef="#br1" timeOffset="-205436.79">15854 12531 0,'0'0'0,"0"-21"0,-21-85 31,21 85-31,0-1 16,21 22-16,0-21 0,0 21 16,0-21-16,22 21 0,-1 0 0,0 0 15,1 0-15,-1 0 0,0 0 16,1 21-16,-1 0 0,0 1 0,-21-1 15,1 0-15,-1 0 0,-21 0 16,0 0-16,0 1 0,0-1 16,-21 0-16,-1 0 0,-20 0 0,0 0 15,-1-21-15,1 22 0,0-1 16,-1 0-16,1-21 0,21 21 0,-21 0 16,20-21-16,1 0 0,21 21 0,-21-21 15,42 0 32,-21-21-47,21 0 0,1 21 0</inkml:trace>
  <inkml:trace contextRef="#ctx0" brushRef="#br1" timeOffset="-203930.03">17060 12361 0,'0'0'0,"0"-21"0,0 0 0,0 0 15,0 0 1,-21 21 0,0 0-16,0 0 0,0 0 0,-1 0 15,-20 21-15,21 0 16,0 0-16,0 0 0,-22 1 0,22-1 15,0 0-15,0 0 0,0 0 0,-1 22 16,22-22-16,0 0 0,0 0 16,0 21-16,0-20 0,0-1 0,0 0 15,0 0-15,22 0 0,-1 0 16,0-21-16,0 0 0,0 0 16,22 0-16,-22 0 0,0 0 0,21-21 15,-21 0-15,1 21 0,-1-21 16,0 0-16,0 0 0,0-1 0,-21 1 15,21 0-15,1-21 0,-22 21 16,21-22-16,-21 1 0,0 0 16,21-1-16,0 1 0,-21 0 0,21-1 15,0 1-15,-21 0 0,0-1 0,22 1 16,-1 21-16,-21 0 0,0-1 16,0 44-1,0-1 1,0 0-16,-21 0 0,21 21 0,-22-20 15,22 20-15,-21 0 0,21 1 0,0-1 16,0-21-16,0 21 0,0 1 16,0-22-16,0 21 0,0-21 0,0 22 15,0-22-15,0 0 0,21 0 0,1 0 16,-1 1-16,0-1 16,0-21-16,0 21 0,22-21 0,-22 0 15,21 0-15,0 0 0,-20 0 16,20 0-16,0 0 0,1 0 0,-1-21 15,0 21-15,1-21 0,-22-1 0,21 1 16,-21 0-16,0 0 0,1 0 16,-1 0-16,-21-22 0,21 22 0,-21 0 15,0 0-15,0 0 0,0-1 0,0 1 16,-21 21-16,0 0 0,-1-21 16,1 21-16,0 0 0,0 21 15,0-21-15,-22 21 0,22 1 0,0-1 16,0 0-16,21 21 15,-21-21-15,0 1 0,21-1 0,0 0 16,0 0-16,0 0 0,0 0 0,0 1 16,0-1-16,21-21 15,0 0-15,0 0 0,0 21 0,0-21 16,1 0-16,-1 0 0,0 0 0,0-21 16,0 21-16,0-21 0,1-1 15,-1 22-15,0-21 0,0 0 0,0 0 16,-21-21-16,0 20 0,21 1 15,1 0-15,-22 0 0,0 0 0,0 0 16,0-1-16,0 44 31,0-1-31,-22 0 16,22 0-16,-21 0 0,21 0 0,-21 1 16,21-1-16,0 0 0,0 0 15,0 0-15,0 0 0,0 1 0,0-1 16,21 0-16,0 0 0,1 0 0,-1-21 15,0 21-15,0-21 0,21 0 16,-20 0-16,20 0 0,-21 0 0,21 0 16,-20 0-16,-1-21 0,21 21 15,-21-21-15,0 0 0,1 0 0,20 0 16,-42-1-16,21-20 0,0 21 16,0-21-16,-21 20 0,0-20 15,22 0-15,-1-1 0,-21-20 0,0 21 16,21-1-16,0 1 0,-21 21 0,0-22 15,0 22-15,0 0 0,0 0 16,0 0-16,0 42 16,-21 0-16,0 0 0,0 0 15,-22 22-15,22-1 0,0 0 16,0 1-16,0-1 0,-1 0 0,22 1 16,0-1-16,0 0 0,0-20 15,0 20-15,0-21 0,22 0 16,-1 22-16,0-22 0,21 0 0,-21 0 15,22-21-15,-22 21 0,21-21 16,1 0-16,-22 0 0,21 0 0,0 0 16,-20 0-16,20 0 0,-21 0 0,21-21 15,-20 0-15,-1 0 0,21 0 16,-21-1-16,0 1 0,1 0 0,-22 0 16,0 0-16,21 0 0,-21-1 0,0 1 15,0 0 1,-21 21-16,-1 0 0,1 0 15,21 21-15,-21 0 0,0 1 16,0-1-16,21 0 0,0 0 16,0 0-16,0 0 0,0 1 0,0-1 15,0 0-15,0 0 0,0 0 16,0 0-16,21 1 0,0-22 16,0 0-16,0 0 0,1 0 15,-1 0-15,0 0 0,0 0 16,0 0-16,0-22 0,22 1 0,-22 21 15,0-21-15,21 0 0,-20 0 0,-1 0 16,0-1-16,0 1 0,-21 0 16</inkml:trace>
  <inkml:trace contextRef="#ctx0" brushRef="#br1" timeOffset="-203693.17">18288 12277 0,'0'0'0,"-21"0"0,-43 0 16,64 21-16,21-21 15,1 0 1,20 0-16,0 0 0,1 0 0,-1 0 16,0 0-16,1 0 0,-1 0 0,0 0 15,22 0-15,-22 0 0,-21 0 16,22 0-16,-22 0 0,21-21 15,-21 21-15,-21-21 0,21-1 16</inkml:trace>
  <inkml:trace contextRef="#ctx0" brushRef="#br1" timeOffset="-202572.81">20532 12319 0,'0'0'0,"21"-21"0,42-85 31,-42 85-31,-21 0 16,-21 42-1,21 0-15,-21 0 16,0 0-16,0 22 0,0-22 0,21 21 16,-22-21-16,1 22 0,0-22 0,21 0 15,-21 21-15,21-20 0,0-1 16,0 0-16,0 0 0,42 0 16,-21-21-16,1 0 0,-1 21 15,21-21-15,-21 0 0,22 0 16,-1 0-16,-21 0 0,21 0 0,-20-21 15,20 21-15,-21-21 0,0 0 0,0 0 16,-21 0-16,22-1 0,-22 1 16,0 0-16,0-21 0,-22 21 0,1-1 15,0 1-15,0 0 0,-21 21 0,20-21 16,1 0-16,0 21 0,0 0 16,0 0-16,42 0 31,0 0-31,21 0 0,-20 0 15,20 0-15,0 0 0,1-21 0,-1 21 16,-21 0-16,21-22 16,1 22-16,-1-21 0,0 0 0,-20 21 15,20-21-15,0 21 0,-21-21 16,1 21-16,-1-21 0,0 21 0,0 0 16,0-22-16,-21 44 31,0-1-16,0 0-15,-21 0 0,21 21 0,-21-20 16,21 20-16,0 0 0,0 1 16,0-1-16,0 0 0,0 1 0,0-1 15,0 21-15,0-20 0,0 20 16,0 1-16,0-1 0,0 1 16,0-1-16,0 1 0,0-22 0,0 22 15,0-1-15,0 1 0,0-1 16,0 1-16,0-1 0,-21 22 0,21-22 15,-21 1-15,-1 20 0,22-20 0,-21-1 16,0 1-16,21-1 0,0-20 0,0-1 16,-21 22-16,21-22 0,-21-21 15,21 21-15,0-20 0,0-1 0,0 0 16,-21-21-16,-1 0 0,1-21 16,21 0-1,0-1-15,0 1 0,0-21 16,0 0-16,0 20 0,0-41 0,21 21 15,1-1-15,-1-20 0,0-1 16,0 1-16,0-22 0,0 22 0,22-1 16,-22 1-16,0-1 0,0 22 15,22-22-15,-22 22 0,0 0 0,-21-1 16,21 1-16,-21 0 0,21 20 0,-21-20 16,0 21-16,0-21 0,21 20 15,-21 1-15,22 0 0,-22 0 0,21-21 16,-21 20-16,0 1 0,21 0 15,-21 0-15,21 0 0,-21 0 0,21-1 16</inkml:trace>
  <inkml:trace contextRef="#ctx0" brushRef="#br1" timeOffset="-202176.01">23135 12234 0,'0'0'0,"0"-63"16,0 84 15,0 21-31,0-20 16,-21-1-16,21 21 0,-21 0 0,21-20 15,0 20-15,-21 0 0,-1 1 16,1-22-16,0 21 0,0 0 0,0-20 16,0 20-16,21-21 0,-22 21 0,1-20 15,21-1-15,-21 0 16,21 0-16,0 0 0,0 0 0,-21-21 31,0 0-31,21-21 16,-21 21-16,-1-21 0</inkml:trace>
  <inkml:trace contextRef="#ctx0" brushRef="#br1" timeOffset="-201544.37">22394 12615 0,'0'0'0,"-42"0"16,63 0 15,0 0-31,22 0 16,-22 0-16,21 0 0,0 0 0,1 0 15,20 0-15,-20 0 0,20 0 0,22 0 16,-22 0-16,1-21 0,20 21 16,-20-21-16,-1 0 0,1 0 0,-1 21 15,1-21-15,-1-1 0,-20-20 16,-1 21-16,-21 0 0,0-22 0,1 22 15,-22 0-15,0-21 0,0 21 0,0-22 16,0 22-16,0 0 0,0 0 16,-22 0-16,1 21 15,0 21-15,21 0 16,-21 0-16,0 0 0,21 22 16,-21-22-16,21 21 0,-22 0 0,1 1 15,21-1-15,0 0 0,-21 1 16,21-1-16,-21 0 0,21-20 0,0 20 15,-21 0-15,21-21 0,0 22 0,-21-22 16,21 0-16,0 0 0,0 0 16,0 1-16,0-44 31,0 1-31,0 0 16,0 0-16,0 0 0,0 0 0,0-22 15,21 22-15,0 0 16,-21-21-16,21 20 0,21 1 0,-20-21 15,20 21-15,-21 0 0,21-1 0,1 1 16,-1 21-16,0 0 0,1-21 16,-1 21-16,-21 0 0,22 0 0,-22 21 15,0 0-15,0 1 0,0-1 0,-21 0 16,0 0-16,0 0 0,0 0 16,0 1-16,0-1 0,-21 0 0,0 0 15,0 0-15,21 0 0,-21 1 16,-1-22-16,1 21 0,21 0 0,-21-21 15,21-21 17,21 21-32,0-21 0,1-1 15</inkml:trace>
  <inkml:trace contextRef="#ctx0" brushRef="#br1" timeOffset="-201186.88">24066 12615 0,'0'22'16,"22"-22"-16,-1 0 16,0 0-16,0 0 15,0 0-15,0-22 0,1 22 0,-1-21 16,0 21-16,21-21 0,-21 21 16,1-21-16,-1 21 0,0-21 0,0 0 15,-21-1-15,0 1 16,0 0-16,-21 21 15,0 0-15,-22 0 0,22 0 16,0 0-16,-21 21 0,21 0 0,-22 1 16,22-1-16,0 0 0,0 0 0,0 21 15,-1-20-15,1-1 0,21 21 16,0-21-16,0 22 0,0-22 0,0 0 16,0 0-16,21 0 0,1 0 15,-1 1-15,0-22 0,0 21 0,0-21 16,0 0-16,22 0 0,-22 0 15,0 0-15,21-21 0,-20-1 0,-1 22 16,0-21-16,0-21 0</inkml:trace>
  <inkml:trace contextRef="#ctx0" brushRef="#br1" timeOffset="-198139.93">25231 12848 0,'0'0'15,"21"0"-15,0 0 16,0 0-16,-21-21 0,21 0 16,-21 0-16,21 21 0,1-43 15,-1 22-15,0 0 0,0 0 0,0-21 16,0 20-16,1-20 0,20 21 0,-21-21 15,0-1-15,22 1 0,-22 21 16,-21-22-16,21 22 0,-21-21 0,0 21 16,0 0-16,-21 21 15,0 0-15,-1 0 0,1 0 16,0 0-16,0 0 0,0 0 0,0 21 16,-1-21-16,22 21 15,0 0-15,22-21 16,-1 0-16,0 0 0,21 0 15,1 0-15,-22 0 0,21 0 0,0 0 16,1 0-16,-1 0 0,0 0 0,1 0 16,-1 0-16,-21 0 0,0 0 15,22 0-15,-43 21 16,0 0-16,0 1 0,0-1 0,0 0 16,0 0-16,-21 0 0,-1 0 15,1 1-15,0 20 0,21-21 0,-21 0 16,21 0-16,-21 1 0,21-1 15,0 0-15,0 0 0,0 0 0,0 0 16,21 1-16,0-22 16,21 0-16,-20 0 0,-1 0 15,21 0-15,-21 0 0,22 0 0,-1-22 16,-21 22-16,21-21 0,1 0 0,-22 0 16,21 0-16,1 0 0,-22-1 15,21 1-15,-21-21 0,0 21 0,22 0 16,-43-22-16,21 22 0,-21 0 15,0 0-15,0 0 0,0-1 0,0 1 16,-21 21 0,0 0-16,-1 0 15,1 21-15,0 1 0,0-1 16,0 0-16,21 0 0,0 0 16,-21 22-16,21-22 0,0 0 15,0 0-15,0 0 0,0 0 0,0 1 16,0-1-16,0 0 0,21-21 15,0 21-15,21-21 16,-21 0-16,1 0 0,-1 0 0,21 0 16,0 0-16,1-21 0,-1 21 0,0-21 15,1 0-15,-1-1 0,22 1 16,-22 0-16,0 0 0,1 0 0,-1-22 16,-21 22-16,21 0 0,-20 0 15,-22-21-15,21 20 0,-21 1 16,-21 21-1,-1 0 1,22 21-16,-21 1 0,21-1 0,0 0 16,0 0-16,0 0 0,0 0 0,0 1 15,0-1-15,0 0 0,0 0 16,0 0-16,0 0 0,0 1 0,0-1 16,0 0-16,0 0 0,0 0 31,-21-21-31,0 0 15,0 0-15,21-21 0,-21 0 16,-1 21-16,1-21 0,21 0 16,-21 21-16,21-22 0,-21 22 15,21 22 17,0-1-32,0 0 15,0 0-15,21-21 0,0 21 16,0-21-16,1 0 0,-1 21 0,0-21 15,0 0-15,0 0 0,22 0 0,-22 0 16,21 0-16,0 0 0,-20 0 16,20-21-16,-21 21 0,21-21 0,-20 0 15,-1 0-15,0 0 16,21-1-16,-21-20 0,1 21 0,-22-21 16,21 20-16,0-20 0,0 21 0,0-21 15,-21 20-15,0 1 0,0 0 16,0 0-16,0 42 15,-21 0 1,0 0-16,21 1 0,-21-1 16,0 21-16,21-21 0,-22 0 0,22 22 15,0-22-15,0 0 0,0 0 16,0 0-16,0 1 0,22-1 0,-1 0 16,0 0-16,0-21 0,21 21 0,-20-21 15,20 21-15,0-21 0,1 0 16,-22 0-16,21 0 0,-21 0 15,0-21-15,1 0 0,-1 0 0,0 0 16,-21 0-16,0-1 0,21 1 16,-21-21-16,0 21 0,0-22 0,0 1 15,0 0-15,0 21 0,0-22 16,0 22-16,0-21 0,-21 21 0,0-1 16,21 1-16,-21 21 0,-22 0 0,22 0 15,0 0-15,-21 0 0,20 21 16,1 1-16,-21-1 0,21 0 0,-22 21 15,22-21-15,0 1 0,0 20 0,21-21 16,0 21-16,0-20 16,0-1-16,0 0 0,0 0 0,21 0 15,0 0-15,0 1 0,1-1 0,-1 0 16,0-21-16,21 0 0,-21 21 16,22-21-16,-22 0 0,21 0 0,1 0 15,-22-21-15,21 21 0,-21-21 16,22 0-16,-22-1 0,21 1 0,-21-21 15,0 21-15,1-22 0,-1 22 0,0-21 16,0 21-16,0-22 0,-21 22 16,0 0-16,21 0 0,-42 21 31,21 21-31,-21 0 16,0 0-16,0 1 0,0 20 0,21-21 15,-22 0-15,22 0 0,-21 1 16,21-1-16,0 0 0,0 0 0,0 0 15,0 0-15,0 1 0,21-1 16,1 0-16,-1-21 0,0 0 16,21 0-16,-21 0 0,1 0 0,-1 0 15,21 0-15,-21 0 0,0 0 16,1-21-16,20 0 0,-21-1 0,0 1 16,0-21-16,-21 21 0,22 0 0,-1-22 15,0 22-15,-21-21 16,0 21-16,0-1 0,0 1 0,0 42 31,-21 1-15,0-1-16,21 0 0,0 0 0,-22 0 15,22 0-15,-21 1 0,21-1 16,-21 0-16,21 0 0,0 0 0,0 0 16,0 1-16,0-1 0,21-21 15,0 0-15,1 21 0,-1-21 16,0 0-16,0 0 0,21 0 0,-20 0 15,-1 0-15,21 0 0,-21-21 16,0 21-16,1-21 0,-1-1 16,0 1-16,-21 0 0,0-21 0,21 21 15,-21-1-15,0 1 0,0-21 16,0 21-16,0 0 0,0-1 16,0 1-1,21 21 32,0 0-47,1-21 0,-1 21 16,0 0-16,0 0 0,0 0 15,0 0-15,1 0 0,-1 0 0,0 0 16,0 0 0,-21 21-16,0 0 15,0 1-15,0-1 0,0 0 0,0 0 16,0 0-16,0 0 0,0 1 15,0-1-15,0 0 0,0 0 16,21 0-16,-21 0 16,21-21-16,1 0 15,-1 0-15,0 0 0,0 0 16,0 0-16,0 0 0,1-21 16,-1 21-16,0-21 0,0 0 0,0 0 15,0 0-15,1-1 0,-1 1 0,-21 0 16,21-21-16,0 21 0,0-1 15,0 1-15,-21 0 0,22 0 16,-1 21 0,-21 21 31,21-21-47,0 0 31,0 0-16,-21-21 1,0 0 0,-21 21 15,0 0-31,0 0 16,0 0-16,21 21 15,-22 0-15,1 0 0,0 0 0,0 1 16,0-1-16,21 0 0,-21 21 15,-1-21-15,22 1 0,-21-1 0,21 21 16,0-21-16,0 0 0,0 1 0,0-1 16,0 0-16,21 0 0,1-21 15,-1 21-15,0 0 0,21-21 0,1 0 16,-22 0-16,21 0 0,0 0 16,1 0-16,-22 0 0,21-21 15,1 0-15,-1 0 0,-21 0 0,21 0 16,-20-1-16,-1-20 0,21 21 15,-21-21-15,0-1 0,-21 22 0,0 0 16,0-21-16,0 20 0,0 1 16,-21 21-1,0 21-15,0-21 0,0 22 16,0-1-16,-1 0 0,22 0 16,0 0-16,0 0 0,0 1 0,0-1 15,0 0-15,0 0 16,0 0-16,0 0 0,22-21 0,-22 22 15,21-22-15,21 0 0,-21 0 0,0 21 16,22-21-16,-1 0 0,-21 0 16,22 0-16,-1 0 0,-21-21 0,21-1 15,-20 22-15,-1-21 0,0 0 16,0 0-16,0 0 0</inkml:trace>
  <inkml:trace contextRef="#ctx0" brushRef="#br1" timeOffset="-197612.71">24151 13526 0,'0'0'0,"0"-22"16,-21 22-1,21 22-15,0-1 0,0 0 16,0 0-16,0 0 0,-21 22 15,21-22-15,-21 0 0,21 0 0,0 0 16,0 0-16,-22 1 0,22-1 16,-21 0-16,21 0 0,0 0 15,0-42 32,0 0-47</inkml:trace>
  <inkml:trace contextRef="#ctx0" brushRef="#br1" timeOffset="-197435.89">24045 13356 0,'0'0'16,"0"-21"-16,0 0 0,-21 21 16,0 0-1,42 0 16,0 0-31,0 0 16,1 0-16,-1 0 0,0 0 0</inkml:trace>
  <inkml:trace contextRef="#ctx0" brushRef="#br1" timeOffset="-196975.83">24532 13335 0,'0'0'0,"0"85"15,0-64-15,-21 0 16,21 0-16,-21 0 0,0 22 0,21-22 16,0 0-16,0 21 0,-22-20 15,22-1-15,-21 0 0,21 0 0,0 0 16,0 0-16,-21 1 0,21-1 16,-21-21-16,21-21 46,0-1-46,0 1 16,0-21-16,0 21 0,0 0 16,21-22-16,0 22 0,0-21 15,1 21-15,-1-1 0,0-20 0,0 21 16,21 0-16,-20 0 0,20-1 16,-21 22-16,21-21 0,-20 21 0,20 0 15,-21 0-15,21 0 0,-20 0 0,-1 21 16,0 1-16,-21-1 0,0 0 15,21 21-15,-21 1 0,0-22 0,0 21 16,0 0-16,-21-20 0,0 20 16,0-21-16,-1 0 0,1 0 15,0 1-15,0-1 0,0 0 0,0 0 16,-1-21-16,1 0 0,21 21 16,-21-21-16,42-21 15,0 0 1,1 0-16</inkml:trace>
  <inkml:trace contextRef="#ctx0" brushRef="#br1" timeOffset="-196540.73">25463 13462 0,'0'0'0,"-21"-21"31,0 21-31,0 0 0,0 0 0,0 0 15,-1 0-15,1 0 0,-21 0 0,21 0 16,0 0-16,-1 21 0,1-21 16,21 21-16,0 0 0,-21-21 0,21 22 15,0-1-15,0 0 16,21 0-16,0 0 16,1-21-16,-1 21 0,0-21 0,0 22 15,0-1-15,22-21 16,-22 21-16,0-21 0,0 21 0,0-21 15,-21 21-15,21-21 0,1 21 0,-22 1 16,0-1 0,-22-21-1,1 0-15,0 0 0,0 0 16,-21 0-16,20 0 0,1 0 0,-21 0 16,21 0-16,-22 0 0,22 0 0,0 0 15,-21 0-15,21 0 0,-1 0 16,1 0-16,21-21 31,21 21-15,1-22-1</inkml:trace>
  <inkml:trace contextRef="#ctx0" brushRef="#br1" timeOffset="-196283.45">25675 13547 0,'0'21'31,"0"0"-15,0 0-16,0 0 0,0 1 15,0-1-15,0 0 0,0 0 16,0 0-16,-21-21 0,21 21 15,0 1-15,0-1 16,-21-21-16,21-21 31</inkml:trace>
  <inkml:trace contextRef="#ctx0" brushRef="#br1" timeOffset="-196099.79">25781 13399 0,'0'0'16,"-21"0"-1,0 0 1,21 21 31</inkml:trace>
  <inkml:trace contextRef="#ctx0" brushRef="#br1" timeOffset="-195356.16">26437 13504 0,'0'0'0,"-21"-63"15,21 42 1,-21 21-16,0-21 0,-1 21 0,1 0 16,21-22-16,-21 22 0,-21 0 0,21 0 15,-1 0-15,1 0 0,0 22 16,0-1-16,0 0 0,0 0 16,-1 0-16,1 0 0,0 1 15,21-1-15,0 21 0,-21-21 0,21 0 16,0 1-16,0-1 0,0 0 0,0 0 15,21 0-15,0 0 0,0-21 16,1 22-16,-1-22 0,21 0 0,-21 0 16,22 0-16,-22 0 0,0 0 0,0-22 15,21 22-15,-20-21 0,-1 0 16,0 0-16,0-21 0,0 20 0,0-20 16,1 0-16,-22 21 0,21-22 15,0 1-15,-21 21 0,0-22 16,21 1-16,-21 21 0,0 0 0,0-22 0,0 22 15,0 0-15,0 0 16,-21 21 0,0 21-1,21 0-15,-21 0 0,21 22 16,0-22-16,-22 0 0,22 21 0,0 1 16,-21-22-16,21 21 0,0 1 0,0-22 15,0 21-15,0-21 0,0 22 16,21-22-16,1 0 0,-1 0 0,0 0 15,21 0-15,-21-21 0,1 0 16,20 0-16,-21 0 0,0 0 16,22 0-16,-22 0 0,21 0 0,-21-21 15,0 0-15,22 0 0,-22 0 16,0 0-16,0-1 0,0 1 0,-21 0 16,0 0-16,0 0 0,0 0 15,-21 21 1,0 0-16,0 0 0,0 21 0,0-21 15,-1 21-15,22 0 0,0 0 16,0 0-16,0 1 0,0-1 16,0 0-16,0 0 0,22 0 0,-1-21 15,0 21-15,0 1 0,0-22 16,22 0-16,-22 0 0,21 0 16,-21 0-16,22 0 0,-22 0 0,0 0 15,-21-22-15,21 1 0,-21 0 16</inkml:trace>
  <inkml:trace contextRef="#ctx0" brushRef="#br1" timeOffset="-194883.91">28046 13166 0,'21'0'15,"0"0"-15,-21 21 16,0 0 0,-21 0-16,21 0 0,0 22 0,-21-22 15,0 0-15,-1 0 0,22 0 16,-21 22-16,21-22 0,-21 0 0,0 0 15,21 0-15,0 1 0,0-1 16,-21 0-16,21 0 0,0 0 16,0 0-16,0-42 47</inkml:trace>
  <inkml:trace contextRef="#ctx0" brushRef="#br1" timeOffset="-194247.82">27665 13483 0,'-21'0'15,"42"0"1,0 0-16,21-21 16,1 21-16,-1 0 0,0 0 0,22-21 15,-1 21-15,1-21 0,-22 21 0,22-21 16,-1-1-16,1 22 15,-1-21-15,-21 0 0,1 0 0,-1 0 16,0 0-16,1-1 0,-22 1 0,0-21 16,0 21-16,0 0 0,1-1 15,-22 1-15,0 0 0,0 0 0,-22 21 32,22 21-17,-21 0-15,21 0 0,0 1 16,-21 20-16,0-21 0,21 0 0,-21 22 15,21-22-15,0 21 0,0-21 16,0 0-16,0 22 0,-21-22 16,21 21-16,0-21 0,0 1 0,-22-1 15,22 0-15,0 0 0,0 0 0,-21-21 47,21-21-31,0 0-16,0 0 0,0 0 0,0-1 15,0 1-15,21 0 0,1 0 16,-1-21-16,0 20 0,0 1 0,0 0 16,0 21-16,22-21 0,-22 0 0,21 21 15,-21 0-15,22 0 0,-1 0 16,-21 0-16,0 0 0,22 21 16,-22 0-16,0 0 0,0-21 0,-21 21 15,0 1-15,0-1 0,0 21 16,0-21-16,0 0 0,-21 1 0,0-1 15,0 0-15,0 0 16,21 0-16,-22-21 0,22 21 16,-21-21-16,0 0 0,21-21 31,21 0-15,0 0-16</inkml:trace>
  <inkml:trace contextRef="#ctx0" brushRef="#br1" timeOffset="-193884.68">29210 13420 0,'0'0'0,"21"0"32,0 0-32,0 0 15,1 0-15,-1-21 16,0 21-16,0 0 0,0-22 0,0 1 15,1 0-15,-1 0 16,-21 0-16,0 0 16,-21 21-1,-1 0-15,1 0 16,0 0-16,0 0 0,0 0 16,0 21-16,-1 0 0,1 0 0,0 0 15,0 0-15,21 1 0,0-1 16,-21 0-16,21 21 0,-21-21 0,21 1 15,0-1-15,0 0 0,0 0 16,0 0-16,21 0 0,0-21 16,0 0-16,-21 22 0,21-22 0,22 0 15,-22 0-15,0 0 16,0 0-16,0-22 0,0 1 0,22 21 16,-22-21-16</inkml:trace>
  <inkml:trace contextRef="#ctx0" brushRef="#br1" timeOffset="-193136.16">30459 13272 0,'21'0'16,"0"0"-16,0 0 16,0 0-16,1 0 0,-1-22 0,0 22 15,0-21-15,0 0 0,0 21 16,1-21-16,-1 0 0,-21 0 0,0-1 16,0 1-16,0 0 0,0 0 15,0 0-15,0 0 0,-21 21 0,-1-22 16,1 22-16,-21 0 0,0 0 15,20 0-15,-20 0 0,0 0 0,-22 22 16,22-22-16,21 21 0,-22 0 0,22 0 16,-21 0-16,42 0 0,0 1 15,0-1-15,0 0 0,0 0 16,0 0-16,21 0 0,0 1 16,0-1-16,22-21 0,-22 21 15,21 0-15,-21 0 0,22-21 16,-22 21-16,21 1 0,-21-1 0,1 0 15,-1 0-15,0 0 0,0 0 0,-21 1 16,0-1-16,0 0 16,0 0-16,0 0 0,-21 0 15,-21-21-15,20 0 16,1 0-16,-21 0 0,21 0 0,-22 0 16,1 0-16,21 0 15,-21 0-15,20 0 0,-20-21 0,21 21 16,0-21-16,0 21 0,-1-21 0,1 0 15,21 0-15,-21 21 16,21-22-16,0 1 16,21 21-1,0 0-15,1-21 16,-1 21-16,0-21 0,0 21 16</inkml:trace>
  <inkml:trace contextRef="#ctx0" brushRef="#br1" timeOffset="-192788.86">30755 13420 0,'21'0'15,"0"0"-15,1 0 16,-1 0-16,0-21 16,0 21-16,0-22 0,22 22 15,-22-21-15,0 0 0,0 21 16,21-21-16,-20 0 0,-1 0 0,0 21 15,0-22-15,-21 1 0,0 0 16,-21 21 0,0 0-16,0 0 0,-1 0 0,1 21 15,0-21-15,-21 21 0,21 1 16,-1-1-16,1 0 0,0 0 16,0 0-16,21 0 15,0 1-15,0-1 0,0 0 0,0 0 16,0 0-16,21-21 0,21 21 15,-20 1-15,-1-22 0,21 21 0,-21-21 16,22 0-16,-1 0 0,0 0 16,1 0-16,-22 0 0,21 0 0,0 0 15,-20 0-15</inkml:trace>
  <inkml:trace contextRef="#ctx0" brushRef="#br1" timeOffset="-192364.23">31454 13356 0,'0'0'0,"0"-21"0,-22-21 16,22 21-16,0-1 16,22 22-16,-1 0 15,0 0-15,21 0 16,-21 0-16,22 0 0,-22 0 0,21 0 16,-21 0-16,22 0 0,-22 22 15,21-1-15,-21 0 0,-21 0 0,0 0 16,0 0-16,0 1 0,0-1 15,0 0-15,0 21 0,0-21 0,0 1 16,0-1-16,-21 0 16,21 0-16,-21 0 0,0-21 15,0 0-15,0 0 16,-1-21 0,22 0-16,0 0 0,0 0 15,0-1-15,0 1 0,0 0 0,0 0 16,0 0-16,0 0 0,22-1 15,-1 1-15,0 0 0,-21 0 0,0 0 16,21 21-16,-21-21 0,21 21 16,0-22-1,1 22-15,-1 0 16,0 0-16,0 0 16,0 0-16,0 0 0,1 0 15,-1 0-15</inkml:trace>
  <inkml:trace contextRef="#ctx0" brushRef="#br1" timeOffset="-191920.4">32089 13166 0,'0'-21'15,"0"42"-15,21-64 0,0 43 0,0-21 16,0 21-1,0 0 1,-21 21-16,0 1 16,0-1-16,0 0 0,0 0 0,0 0 15,0 22-15,0-22 0,0 21 16,0-21-16,0 22 0,0-22 0,22 0 16,-22 0-16,21 21 0,-21-20 15,0-1-15,0 0 16,21-21-16,0 0 15,0-21 1,-21 0-16,0-1 16,21 1-16,1 0 15,-22 0-15,21-21 0,0 20 0,0 1 16,21-21-16,-20 21 0,-1-22 16,0 22-16,0 0 0,21 0 0,-20 0 15,-22 0-15,21-1 0,0 22 16,0-21-16,0 21 31,-21 21-15,0 1-16</inkml:trace>
  <inkml:trace contextRef="#ctx0" brushRef="#br1" timeOffset="-191554.84">32724 13293 0,'21'21'31,"0"-21"-31,0 0 16,0 0-16,0 0 15,1 0-15,-1-21 0,0 21 16,-21-21-16,0-1 0,21 22 16,-21-21-16,0 0 0,0 0 15,0 0-15,-21 0 16,0 21-16,0 0 15,-1 0-15,1 0 16,0 21-16,0 0 0,21 0 0,-21-21 16,0 21-16,21 0 0,-22 1 15,22 20-15,0-21 0,0 0 16,0 0-16,0 1 0,0-1 16,0 0-16,0 0 15,22-21-15,-1 0 0,0 21 0,0-21 16,0 0-16,0 0 15,1 0-15,-1 0 0,21-21 0,-21 0 16,0 21-16,1-21 16,-1 0-16</inkml:trace>
  <inkml:trace contextRef="#ctx0" brushRef="#br1" timeOffset="-191155.09">33147 13208 0,'0'0'0,"0"-21"31,21 21-31,0 0 15,0 0-15,1 0 16,-1 0-16,0 0 0,0 0 16,-21 21-1,0 0-15,0 0 0,0 1 0,0-1 16,0 0-16,0 0 16,-21-21-16,21 21 15,0 0-15,-21-21 0,21 22 0,-21-22 16,-1 0-16,22 21 0,-21-21 15,0 0 1,0 0 0,21-21 15,21-1-31,0 1 16,0 0-16,1 0 0,20 0 15,-21 21-15,0-21 16,0-1-16,22 1 0,-22 21 0,0-21 15,21 21-15,-20 0 0,-1-21 16,0 21-16,0 0 0,-42 0 31,0 0-31,0 0 0</inkml:trace>
  <inkml:trace contextRef="#ctx0" brushRef="#br0" timeOffset="-138619.45">5673 13949 0,'42'42'15</inkml:trace>
  <inkml:trace contextRef="#ctx0" brushRef="#br0" timeOffset="-137556.77">1122 14457 0,'0'-21'0,"-21"21"16,-1 0-16,1 0 15,0 0 1,0 0-1,21 21-15,0 0 16,0 21-16,0-20 0,0-1 16,0 21-16,0 0 0,0 1 0,0-1 15,0-21-15,0 22 0,0-1 16,0-21-16,0 21 0,0-20 0,0 20 16,0-21-16,0 0 0,0 0 15,0 1-15,21-1 16,0-21-1,-21-21 1,0-1-16,21 1 0,-21 0 16</inkml:trace>
  <inkml:trace contextRef="#ctx0" brushRef="#br0" timeOffset="-137132.41">931 14457 0,'-42'-42'16,"42"20"-16,0 1 16,0 0-16,0 0 15,21 0-15,0 0 16,22 21-16,-22-22 0,21 22 16,0 0-16,-20 0 0,41 0 15,-21 0-15,1 0 0,20 0 0,-20 0 16,20 22-16,-21-1 0,22 0 15,-22 0-15,1 21 0,-1 1 0,0-1 16,-21 0-16,1 1 0,-1-1 16,-21 0-16,0 1 0,0-1 0,-21 0 15,-22 1-15,1-1 0,0 0 16,-22 1-16,1-1 0,-1 0 16,-21 1-16,22-22 0,-1 21 0,1-21 15,21-21-15,-1 22 0,1-22 16,21 21-16,0-21 0,-1 0 15,1 0-15,0 0 0,0 0 16,21-21-16,0-1 0,0 1 16,0 0-16,0 0 15,0 0 1,21 21-16,0-21 0,0-1 0,22 22 16,-22-21-16</inkml:trace>
  <inkml:trace contextRef="#ctx0" brushRef="#br0" timeOffset="-136732.24">2180 14415 0,'0'-43'15,"0"86"-15,-21-86 16,0 43 0,0 21-16,-1 1 0,22 20 15,0-21-15,-21 21 0,0-20 16,0 20-16,21 0 0,0-21 16,-21 22-16,0-1 0,21 0 15,-22 1-15,22-22 0,0 21 0,0-21 16,0 22-16,0-22 0,0 0 15,0 0-15,0 0 0,22 1 0,-1-22 16,0 0-16,21 0 0,-21 0 16,1 0-16,20 0 0,0 0 0,-21 0 15,22 0-15,-1 0 0,-21-22 16,22 22-16,-22-21 0,0 21 0,0-21 16,-21 0-16,21 0 15,-21 0-15,0-1 0</inkml:trace>
  <inkml:trace contextRef="#ctx0" brushRef="#br0" timeOffset="-136527.89">2074 14796 0,'21'0'31,"1"0"-31,-1 0 0,0 0 15,0 0-15,0-22 0,0 22 16,1 0-16,-1-21 0,0 0 0,0 21 16,0-21-16,0 0 0,1 21 15,-1-21-15,-21-1 0,0 1 16</inkml:trace>
  <inkml:trace contextRef="#ctx0" brushRef="#br0" timeOffset="-136316.8">2159 14415 0,'0'0'0,"0"-22"0,0 1 16,21 21-16,0 0 16,0-21-16,1 21 15,-1 0-15,0-21 0,0 21 16,0 0-16,0 0 0,-21-21 15,22 21-15,-1 0 0,0 0 0,0 0 16</inkml:trace>
  <inkml:trace contextRef="#ctx0" brushRef="#br0" timeOffset="-135520.45">3175 14372 0,'-21'43'16,"0"-22"-1,21 0-15,-22 21 0,22 1 0,0-22 0,-21 21 16,0 0-16,0 1 0,0-1 15,0 0-15,-1 1 0,1-1 0,0-21 16,21 22-16,-21-22 16,21 21-16,-21-42 0,21 21 0,0 0 15,-21-21-15,21-21 32,0 0-32,0 0 15,0 0-15,0 0 0,21-1 16,-21 1-16,0-21 0,21 21 0,-21 0 15,0-1-15,0 1 16,0 0-16,21 21 0,0 0 16,-21 21-16,0 0 15,21 1-15,-21-1 0,22 0 16,-22 0-16,0 0 0,21 0 16,0 1-16,-21-1 0,21 0 15,0 0-15,0-21 0,1 0 16,20 0-16,-21 0 15,0 0-15,22 0 0,-22 0 0,21-21 16,0 21-16,-20-21 0,20 0 16,-21-1-16,0 22 0,0-21 0,1-21 15,-1 21-15,0 0 0,0-22 16,0 1-16,0 21 0,1-22 0,-1 1 16,0 0-16,-21-1 0,0 1 0,0 21 15,21 0-15,-21 0 16,0-1-16,21 1 0,-21 42 31,0 1-31,-21-1 0,21 21 0,-21 0 16,0-20-16,0 20 0,21 0 0,-22 1 15,1-1-15,21 0 0,0 1 16,-21-1-16,21-21 0,0 21 0,0-20 16,21 83-1,0-105-15,1 22 0,-1-1 16,0-21-16,0 0 0,0 0 15,0 0-15,22 0 0,-22 0 0,0 0 16,21-21-16,-20-1 0,-1 22 16,0-21-16,0 0 0,0 21 15,-21-21-15,21 0 0,-21 0 0,22-1 16,-22 1-16,0 0 0</inkml:trace>
  <inkml:trace contextRef="#ctx0" brushRef="#br0" timeOffset="-135292.59">3725 14838 0,'106'0'31,"-85"0"-15,0-21-16,1 21 0,-1-21 15,0-1-15,-21 1 0,21 21 16,-21-21-16,0 0 16,0 0-16,0 0 0</inkml:trace>
  <inkml:trace contextRef="#ctx0" brushRef="#br0" timeOffset="-135024.05">3831 14457 0,'-42'0'31,"63"-21"1,0 21-32,-21-21 0,21 21 15,0 0-15,1-22 0,-1 22 16,0 0-16,0-21 0,0 21 0,0 0 15,1 0 17,-1 0-32</inkml:trace>
  <inkml:trace contextRef="#ctx0" brushRef="#br0" timeOffset="-134111.96">4487 14393 0,'21'0'15,"-42"0"16,0 0-15,0 0-16,0 0 16,0 0-16,42 0 47,21 0-47,-21 0 0,22-21 15,-1 21-15,0-21 0,1 21 16,20 0-16,-21-21 0,1 21 0,-1 0 15,0 0-15,1-21 0,-22 21 16,21 0-16,-21 0 0,1 0 0,-1 0 16,-42 0 15,-1 0-15,1 0-16,0 0 0,0 21 0,0-21 15,0 0-15,-1 0 0</inkml:trace>
  <inkml:trace contextRef="#ctx0" brushRef="#br0" timeOffset="-133851.89">4868 14330 0,'-21'0'16,"0"21"-1,21 0-15,0 0 0,-21 1 16,0-1-16,21 21 0,-22-21 0,22 22 15,0-1-15,0-21 0,-21 21 16,21 1-16,-21-22 0,21 21 0,-21-21 16,21 1-16,0-1 0,0 0 15,0 0-15,0 0 0,0 0 0,0 1 16,21-22 0,0 0-16,0 0 15,1 0-15,-1 0 0,0-22 16,0 22-16</inkml:trace>
  <inkml:trace contextRef="#ctx0" brushRef="#br0" timeOffset="-133515.84">5419 14266 0,'0'0'0,"-22"0"31,1 22-31,0-1 0,21 0 15,-21 0-15,0 21 0,0 1 16,-1-22-16,1 21 0,0 1 0,21-1 16,-21 0-16,21 1 0,-21-1 15,21-21-15,0 21 0,0-20 0,0-1 16,0 0-16,0 0 0,21 0 16,0 0-16,-21 1 0,21-22 0,0 0 15,22 21-15,-22-21 0,0 0 0,21 0 16,-20 0-16,20 0 0,-21 0 15,21 0-15,1 0 0,-22-21 0,0 21 16,21-22-16,-20 22 0,-1-21 16,0 0-16,0 21 0,-21-21 15,0 0-15,0 0 0,0-1 16,0 1-16,0 0 0,0 0 0</inkml:trace>
  <inkml:trace contextRef="#ctx0" brushRef="#br0" timeOffset="-133324.53">5334 14647 0,'0'0'0,"21"0"31,0 0-31,0 0 0,1 0 16,-1 0-16,0 0 0,0 0 16,0 0-16,0 0 0,1-21 15,-1 21-15,21-21 0,-21 0 0,0 21 16,1-21-16,-1 0 0,0-1 15,0 1-15,-21 0 0,0 0 0,0 0 16</inkml:trace>
  <inkml:trace contextRef="#ctx0" brushRef="#br0" timeOffset="-133128.53">5397 14245 0,'0'0'0,"-21"0"0,42 0 31,1 0-15,20 0-16,-21 0 0,0-21 0,0 21 16,22 0-16,-22 0 0,21 0 0,-21-21 15,22 21-15,-22 0 0,21 0 16,-21 0-16,22-21 0,-22 21 0,0 0 16,0 0-16,0 0 0</inkml:trace>
  <inkml:trace contextRef="#ctx0" brushRef="#br0" timeOffset="-132292.89">6752 14626 0,'-63'-21'15,"126"42"-15,-148-42 0,43 0 0,0 21 16,21 0-16,-1-21 0,1 21 0,21-21 0,-21 21 15,21-22 1,21 22 0,22 0-16,-22 0 0,21 0 15,22 0-15,1333-105 110,-1419 105-95,1 0-15,0-22 16,0 22-16,-21-21 0,20 21 0,-20-21 16,0 21-16,21-21 0,-22 21 15,22-21-15,-21 21 0,21 0 0,-1 0 16,1 0-16,0 0 0,21-21 15,-21 21-15,42 0 63,0 0-63,0 21 0,1-21 16,-1 0-16,0 0 0,21 0 0,-21 0 15,22 0-15,-22 0 0,21 0 0,-21 21 16,22-21-16,-22 0 0,21 0 15,-21 0-15,1 0 0,-1 21 0,0-21 16,0 0-16,0 21 16,-21 0-16,0 1 0,0-1 15,0 0-15,-42 0 0,21 0 0,0 22 16,-22-22-16,22 21 16,-21-21-16,-1 22 0,22-22 0,-21 21 15,0-21-15,20 22 0,-20-22 0,21 0 16,0 0-16,0 0 0,-1 0 15,22 1-15,0-1 0,-21-21 0,0 21 16,0-21-16,0 0 16,0 0-16</inkml:trace>
  <inkml:trace contextRef="#ctx0" brushRef="#br1" timeOffset="-126312.91">9906 14542 0,'0'-22'47,"21"22"-31,0 0 46,-21-21 16,0 0 0,0 0-31,0 0-31,0 0 0,0-1-1,0 1 1,0 0-1,0 0-15,0 0 16,0 0-16,0-1 16,-21 1-16,0 0 15,0 21-15,0 0 0,-1-21 0,1 21 16,-21 0-16,21 0 0,0 0 16,-1 0-16,-20 0 0,21 0 0,0 0 15,0 0-15,-1 0 0,1 0 16,0 0-16,0 21 0,0-21 0,21 21 15,0 0-15,-21 1 0,21-1 16,-22 0-16,22 0 0,0 21 0,0-20 16,0 20-16,0-21 0,0 0 15,0 22-15,0-22 0,0 0 0,0 21 16,0-21-16,0 1 0,0-1 16,0 0-16,22 0 0,-1-21 15,-21 21-15,21-21 0,0 0 0,0 21 16,0-21-16,1 0 0,-1 0 15,21 0-15,-21 0 0,0 0 0,22 0 16,-22 0-16,21 0 0,-21 0 0,1-21 16,20 21-16,-21-21 0,0 0 15,22 0-15,-22 21 0,0-21 0,0-1 16,0-20-16,0 21 0,1 0 16,-1-22-16,0 1 0,0 0 0,0 21 15,0-22-15,1 1 16,-1 0-16,0-1 0,0 22 0,-21-21 15,0 21-15,21-1 0,-21 1 0,21-21 16,-21 21-16,0 0 0,0-1 16,0 1-16,0 0 0,0 0 0,0 0 15,22 21-15,-22-21 0,0-1 16,0 1-16,0 0 0,0-21 0,0 21 16,0-1-16,0 1 15,0 0-15,0 0 16,0 42 15,0 0-31,0 0 16,0 22-16,-22-22 15,1 0-15,21 21 0,-21-20 0,21 20 16,0 0-16,-21-21 0,21 22 16,-21-1-16,21 0 0,0 1 0,0-1 15,0 0-15,0 1 0,0-1 0,0-21 16,0 22-16,0-22 0,0 21 15,21-21-15,-21 0 0,21 1 0,0-1 16,0-21-16,-21 21 0,22-21 16,-1 0-16,0 0 0,0 0 0,0 0 15,0 0-15,1 0 16,-1 0-16,0 0 0,0 0 16,-21-21-16,21 21 0,0-21 0,1-1 15,-1 22-15,0-21 0,-21 0 16,21 0-16,-21 0 0,21 0 15,-21-1-15,0 1 16,21 0-16,-21 0 0</inkml:trace>
  <inkml:trace contextRef="#ctx0" brushRef="#br1" timeOffset="-124912.89">10795 14266 0,'0'22'0,"-42"-1"16,63-21 15,0 0-31,0 0 16,0 0-16,0 0 0,1 0 15,-1-21-15,0 21 0,0-22 0,0 1 16,0 21-16,1-21 0,-1 0 16,0 21-16,0-21 0,-21 0 0,21 21 15,-21-22-15,0 1 0,0 0 16,-21 21-16,0-21 15,0 21-15,-22 0 0,22 0 0,-21 0 0,0 0 16,20 0-16,-20 21 0,21 0 16,-21 0-16,20 1 0,1 20 15,0-21-15,0 21 0,21-20 16,0 20-16,0-21 0,0 21 0,0-20 16,0 20-16,0-21 0,21 0 15,0 0-15,0 1 0,1-1 0,-1 0 16,21-21-16,-21 0 0,22 0 0,-22 0 15,21 0-15,0 0 0,1 0 16,20 0-16,-20-21 0,-1 0 0,21-1 16,-20 1-16,-1 0 0,22-21 15,-43 21-15,21-22 0,0 22 16,-20-21-16,-1 21 0,0-22 0,0 22 16,-21-21-16,0-1 0,0 22 15,0-21-15,0 21 0,0-22 0,0 22 16,0 0-16,0 0 0,0 0 15,0 0-15,0 42 32,-21 0-32,21 0 0,0 0 0,0 22 15,-21-22-15,21 21 0,-21-21 0,21 22 16,-22-1-16,22 0 0,0 1 16,0 20-16,0-21 0,-21 1 0,21-1 15,0-21-15,0 22 0,0-22 16,0 21-16,0-21 0,21 0 15,1 1-15,-1-1 0,0-21 16,0 0-16,21 0 0,-20 0 16,20 0-16,-21 0 0,21 0 0,1 0 15,-1-21-15,-21-1 0,22 1 16,-1 0-16,0 0 0,1 0 0,-22 0 16,21-1-16,-21-20 0,0 21 15,1 0-15,-1-22 0,-21 22 0,0 0 16,0 0-16,0-43 15,-21 64-15,-1 0 0,1 0 16,0 0-16,0 0 0,0 0 16,0 0-16,-1 22 0,1-1 15,0 0-15,21 0 0,-21 0 0,21 22 16,0-22-16,0 21 0,0-21 0,0 0 16,0 22-16,0-22 0,21 0 15,-21 0-15,21 0 0,22 1 0,-22-1 16,0-21-16,21 21 0,1-21 15,-22 0-15,21 0 0,0 0 0,1 0 16,-1 0-16,-21 0 0,22-21 0,-1 21 16,0-21-16,-21-1 0,22 1 15,-1-21-15,-21 21 0,22-22 0,-1 1 16,-21 0-16,21-1 16,-20-20-16,-1 21 0,21-1 0,-21 1 15,-21 0-15,21 20 0,-21-20 0,22 0 16,-22 21-16,0-1 0,0 1 15,0 0-15,0 0 0,-22 21 32,1 21-32,0-21 15,21 21-15,-21 22 0,0-22 16,21 0-16,0 21 0,-43-21 0,22 1 16,21 20-16,0 0 0,0-21 0,0 22 15,0-1-15,21 0 0,1-20 16,-22 20-16,21-21 0,0 0 15,0 0-15,0 1 0,0-1 16,1 0-16,-1 0 0,21-21 0,-21 0 16,0 0-16,22 0 0,-1 0 0,-21 0 15,22-21-15,-1 21 0,0-21 16,-21 0-16,22-1 0,-22 1 0,21 0 16,-21 0-16,1 0 0,-1-22 15,-21 22-15,0 0 0,0 0 0,0 0 16,-21 21-1,-1 0-15,1 0 0,0 21 16,0-21-16,21 21 0,-21 0 16,0 22-16,21-22 0,-22 0 15,22 21-15,0-21 0,0 22 0,0-22 16,0 0-16,0 0 0,0 0 0,22 1 16,-1-1-16,0 0 0,0-21 15,0 21-15,0-21 0,1 0 0,-1 0 16,21 0-16,-21 0 0,0 0 15,22 0-15,-22-21 0,0 0 0,21 21 16,-20-21-16,20-22 0,-21 22 0,0 0 16,0-21-16,1-1 0,-1 1 15,0 0-15</inkml:trace>
  <inkml:trace contextRef="#ctx0" brushRef="#br1" timeOffset="-124687.97">12912 14076 0,'21'0'15,"0"0"-15,42 0 16,-41 0-16,62 0 0,22-21 15,-64 0 1,-20 21-16,-1 0 0,0 0 0</inkml:trace>
  <inkml:trace contextRef="#ctx0" brushRef="#br1" timeOffset="-124247.85">15113 14161 0,'0'0'16,"0"-22"-16,21-62 16,-21 105 31,0 0-47,0 0 0,0 0 0,-21 22 15,0-22-15,0 21 0,-1 1 16,1-1-16,21 0 0,-21 1 0,0-1 15,21 0-15,-21 1 0,21-22 16,0 21-16,-21-21 0,21 0 0,-22 1 16,22-1-16,0 0 0,0 0 15,-21-21 1,0 0 0,0 0-16</inkml:trace>
  <inkml:trace contextRef="#ctx0" brushRef="#br1" timeOffset="-123620.23">14647 14563 0,'0'0'0,"0"-21"16,0-1-16,21 1 31,1 21-31,-1 0 0,0 0 0,21 0 16,-21 0-16,22 0 0,-1-21 15,0 0-15,22 21 0,-22-21 0,22 21 16,-22-21-16,22-1 0,-1 1 15,-21 0-15,22 0 0,-22 0 0,1 0 16,-22-1-16,21 1 0,-21 0 16,0 0-16,-21 0 0,0 0 15,0-1-15,0 1 16,-21 21 0,21 21-1,-21 1-15,21-1 0,-21 0 16,21 0-16,-21 0 0,21 22 15,-21-1-15,21-21 0,0 21 0,-22 1 16,1-22-16,21 21 0,-21-21 16,21 22-16,0-22 0,-21 0 0,21 0 15,-21 0-15,21 1 0,0-1 16,0-42 31,0-1-47,0 1 15,0 0-15,21 0 0,0 0 0,0-22 16,0 22-16,1-21 0,20 21 16,-21-22-16,21 22 0,1-21 0,-22 21 15,21 0-15,1-1 0,-22 22 16,21 0-16,-21 0 0,22 0 0,-22 0 16,0 0-16,0 0 0,-21 22 0,0 20 15,0-21-15,0 0 16,0 22-16,0-22 0,-21 21 0,0-21 15,0 0-15,-1 22 0,1-22 16,0 0-16,0 0 0,0 0 0,0-21 16,21 22-16,0-1 0,-22-21 0,22-21 47,22 21-47,-22-22 0,21 1 15</inkml:trace>
  <inkml:trace contextRef="#ctx0" brushRef="#br1" timeOffset="-123211.93">16023 14520 0,'21'0'47,"0"0"-31,1 0-16,-1 0 0,0 0 15,0 0-15,0-21 0,0 21 0,22-21 16,-22 21-16,0-21 0,0 0 16,0 21-16,1-21 0,-1-1 0,0 1 15,0 0-15,-21 0 16,0 0-16,0 0 16,-21 21-16,0 0 0,0 0 15,-22 0-15,22 0 0,0 21 16,-21-21-16,20 21 0,-20 0 0,21 21 15,0-20-15,0-1 0,-1 21 16,22-21-16,0 22 0,0-22 0,0 0 16,0 21-16,0-21 0,0 1 0,0-1 15,22 0-15,-1-21 0,0 21 16,21-21-16,-21 0 0,1 21 0,20-21 16,-21 0-16,0 0 0,22 0 15,-22 0-15,21 0 0,-21 0 16,0-21-16,-21 0 0,43 0 0,-22 0 15,21 21-15</inkml:trace>
  <inkml:trace contextRef="#ctx0" brushRef="#br1" timeOffset="-121952.89">17865 14965 0,'-22'0'32,"22"-21"-32,0 0 15,22-1-15,-1 1 0,0 21 16,0-21-16,0 0 0,0 0 0,1-22 15,-1 22-15,21 0 0,-21-21 16,22 21-16,-22-22 0,0 1 0,0 21 16,0-22-16,0 1 0,-21 21 15,22-21-15,-22 20 0,0 1 0,0 0 16,-22 21 0,1 0-16,0 0 0,0 21 15,0 22-15,21-22 0,-21 21 16,21 0-16,-22-20 0,22 20 15,0 0-15,0 1 0,0-22 0,0 21 16,0-21-16,0 0 0,0 1 16,22-1-16,-22 0 0,21-21 0,0 21 15,0-21-15,0 0 0,0 0 16,1 0-16,-1 0 0,0 0 16,0 0-16,0 0 0,0 0 0,1-21 15,-1 21-15,21-21 16,-21 0-16,0-1 0,1 1 0,20 0 15,-21 0-15,21-21 0,-20 20 16,20 1-16,-21 0 0,21 0 0,-20 21 16,-1-21-16,21 21 0,-21 0 15,0 0-15,1 0 0,-1 21 16,-21 0-16,0 0 16,0 0-16,0 1 0,0-1 15,0 0-15,0 0 0,0 0 0,0 22 16,-21-22-16,-1 0 0,22 0 0,0 0 15,-21-21-15,21 21 0,-21-21 16,21 22-16,0-1 0,0-42 47,0-1-31,21 1-16,0 21 0,1-21 15,-1 0-15,0-21 0,0 20 0,0 1 16,0 0-16,1-21 0,-1 21 0,0-1 15,0-20-15,-21 21 0,21 0 16,-42 42 15,21 0-31,-21 0 0,0 0 16,0 1-16,21-1 0,0 0 16,-22 0-16,1 21 0,21-20 0,0-1 15,0 0-15,0 0 16,0 0-16,21 0 15,1-21-15,-1 0 0,0 0 0,0 0 16,21 0-16,1 0 0,-22 0 0,21 0 16,1 0-16,-22 0 0,21 0 15,0-21-15,-20 0 0,20 21 0,-21-21 16,0 0-16,0 0 0,1-1 16,-1 1-16,-21 0 0,21-21 0,-21 21 15,0-1-15,0 1 0,0 0 0,-21 21 31,0 21-15,21 0-16,0 1 0,-22-1 16,1 0-16,0 0 0,21 21 0,-21-20 15,21-1-15,0 0 0,0 0 0,0 0 16,0 0-16,0 1 16,21-22 15,0 0-31,0-22 15,-21 1-15,0 0 0,22 0 0</inkml:trace>
  <inkml:trace contextRef="#ctx0" brushRef="#br1" timeOffset="-121771.93">19579 14330 0,'0'0'0,"0"-21"15,-21 21 16,0 0-31,21 21 0,-21-21 16,21 21-16,0 0 16,0 0-16,0 1 15,21-22-15,0 21 0,0-21 16</inkml:trace>
  <inkml:trace contextRef="#ctx0" brushRef="#br1" timeOffset="-121356.33">20108 14499 0,'0'0'0,"21"0"0,1 0 0,-1 0 15,-21-21-15,0 0 16,-21 21 0,-1 0-16,1 0 0,-21 0 15,21 0-15,0 0 0,-1 0 16,1 21-16,0 0 0,0-21 0,0 21 15,0 1-15,21-1 16,0 0-16,0 0 0,0 0 16,21 0-16,0 1 15,0-1-15,21-21 0,-20 21 16,-1 0-16,21-21 0,-21 21 0,0 0 16,22 1-16,-22-22 0,0 21 15,0 0-15,0 0 0,-21 0 16,0 0-16,-21 1 15,0-22-15,-21 0 0,21 0 0,-22 21 16,1-21-16,0 0 0,20 0 0,-20 0 16,0 0-16,21 0 0,-22 0 15,22 0-15,0 0 0,0 0 0,0-21 16,21-1-16,0 1 16,0 0-1,0 0-15,21 0 0,0 21 0,0-21 16</inkml:trace>
  <inkml:trace contextRef="#ctx0" brushRef="#br1" timeOffset="-119999.86">20680 13991 0,'0'0'0,"-21"0"0,-64 106 16,64-64-16,0-20 16,-1 41-16,1-21 0,0 1 0,21 20 15,-21-20-15,21 20 0,-21-21 16,21 1-16,0 20 0,0-20 0,0-1 16,0-21-16,0 21 0,0-20 0,21-1 15,0 0-15,0 0 0,0 0 16,1 0-16,-1-21 0,21 0 0,0 0 15,-20 0-15,20 0 0,0 0 16,1 0-16,-22 0 0,21 0 0,0-21 16,1 21-16,-22-21 0,21 0 15,-21 0-15,1 0 0,-1-22 16,21 22-16,-42 0 0,21-21 0,-21 20 16,21 1-16,-21 0 0,0 0 15,-21 21 1,0 0-16,21 21 0,-21 0 0,0 0 15,21 1-15,0-1 0,-21 0 16,21 21-16,0-21 0,0 1 0,0-1 16,0 0-16,0 0 15,21 0-15,0-21 0,0 21 16,21-21-16,-20 0 0,20 0 0,-21 0 16,21 0-16,1 0 15,-1 0-15,-21-21 0,22 21 0,-1-21 16,-21 0-16,21 0 0,-20 0 0,-1-1 15,0 1-15,-21-21 0,0 21 16,21 0-16,-21-1 0,0 1 0,0 0 16,-21 21-1,21 21-15,-21 0 16,0 1-16,21-1 0,-22 0 16,1 0-16,21 0 0,-21 0 0,21 1 15,0-1-15,-21-21 0,21 21 16,-21 0-16,21 0 15,0-42 32,21 0-47,0 0 16,0 0-16,0-1 0,1 1 16,20-21-16,-21 21 0,21-22 0,-20 22 15,20 0-15,0 0 0,-21 0 0,22 0 16,-22 21-16,0 0 0,0 0 15,0 0-15,-21 21 16,0 0-16,0 0 0,0 21 16,0-20-16,0-1 0,0 0 0,0 21 15,0-21-15,0 1 0,0-1 0,0 0 16,0 0-16,22 0 16,-1 0-16,0 1 0,0-22 15,0 0-15,0 0 0,22 0 0,-22 0 16,0 0-16,21 0 0,-20 0 15,20-22-15,-21 22 0,0-21 0,22 0 16,-22 0-16,0 0 16,21 0-16,-42-1 0,21-20 0,1 21 15,-22 0-15,0-22 0,0 22 0,0-21 0,0 21 16,0 0-16,0-1 16,-22 22-16,1 0 0,0 0 0,0 0 15,-21 0-15,20 0 0,1 22 16,-21-1-16,21 0 0,0 21 0,-1-21 15,1 1-15,0-1 0,0 21 0,21-21 16,0 0-16,0 1 16,0-1-16,0 0 0,21-21 0,-21 21 15,21-21-15,0 0 0,1 0 16,-1 0-16,0 0 0,0 0 16,0 0-16,0 0 15,-21 21 1,0 0-1,0 1 1,0-1-16,0 21 0,0-21 0,-21 22 16,0-1-16,21-21 0,0 21 0,-21 1 15,0-1-15,21 0 0,-21 1 16,21-1-16,0 0 0,-22 1 0,1-1 16,21 0-16,-21-20 0,21 20 0,-21-21 15,0 21-15,21-20 0,-21-1 16,-1 0-16,1-21 0,0 21 0,21 0 15,-21-21-15,0 0 0,0 0 0,-1 0 16,1 0-16,0 0 16,0 0-16,0 0 0,0 0 15,-1-21-15,1 0 0,21 0 16,-21 0-16,21-22 0,-21 22 16,21-21-16,0-1 0,0 1 0</inkml:trace>
  <inkml:trace contextRef="#ctx0" brushRef="#br1" timeOffset="-119871.77">22119 14161 0,'0'-43'0,"0"86"0</inkml:trace>
  <inkml:trace contextRef="#ctx0" brushRef="#br1" timeOffset="-119849.79">22056 14055 0</inkml:trace>
  <inkml:trace contextRef="#ctx0" brushRef="#br1" timeOffset="-119775.83">22013 14076 0,'43'-21'32,"-86"42"-32,43 0 0,-21-21 15,0 0-15,0 0 0,0 0 16</inkml:trace>
  <inkml:trace contextRef="#ctx0" brushRef="#br1" timeOffset="-119680.08">20701 14266 0,'0'0'16,"-42"22"-16</inkml:trace>
  <inkml:trace contextRef="#ctx0" brushRef="#br1" timeOffset="-119567.83">21357 14203 0,'21'0'16,"22"0"-16</inkml:trace>
  <inkml:trace contextRef="#ctx0" brushRef="#br1" timeOffset="-118664.79">20108 14182 0,'0'21'31,"21"-21"-15,1 0-16,20 0 15,-21 0-15,21 0 0,1 0 16,20 0-16,1 0 0,-1 0 0,1 0 16,-1 0-16,1 0 0,-22 0 15,0 0-15,22 0 0,-43 0 16,21 0-16,-20 21 0,-1-21 0,-21 21 31,21-21-31,0 21 16,0-21-16,0 0 15,1 22-15</inkml:trace>
  <inkml:trace contextRef="#ctx0" brushRef="#br1" timeOffset="-118020.35">23643 14626 0,'-21'0'16,"42"0"-16,-63-21 0,42 0 0,-21 21 16,21-21-16,0 0 15,0-1-15,21 22 16,0-21-16,0 0 0,0 21 15,22 0-15,-22 0 0,21 0 0,-21 0 16,0 0-16,22 21 0,-22 0 0,0 1 16,21-1-16,-42 21 0,22-21 15,-1 0-15,-21 22 0,21-22 0,-21 21 16,0-21-16,0 1 0,0 20 16,0-21-16,0 0 0,0 0 0,-21-21 15,0 22-15,-1-1 0,1 0 16,0-21-16,0 0 15,0 0-15,21-21 32,21 21-32,0-21 0,0-1 15,0 1-15,1 21 0,-1-21 0,0 0 16,0-21-16,0 20 0,0 1 16,1 0-16,-1-21 0,0 21 0,-21-1 15,21-20-15,0 21 0,0 0 0,1 0 16,-1-1-16,0 22 0,0 0 15,0 0 1,0 0-16,-21 22 16,0-1-16,0 0 15,0 0-15,0 0 16,0 0-16</inkml:trace>
  <inkml:trace contextRef="#ctx0" brushRef="#br1" timeOffset="-115836.95">24405 14753 0,'64'0'16,"-43"0"-16,21 0 16,-21 0-16,0 0 0,22-21 0,-22 21 15,21-21-15,1 0 0,-22 0 16,0 21-16,21-22 0,-21 1 16,-21 0-16,0 0 0,0 0 15,0 0-15,-42 21 16,21 0-16,0 0 0,-22 0 15,1 0-15,21 0 0,-21 21 16,20 0-16,1 0 0,-21 0 0,42 0 16,-21 22-16,21-22 0,-21 0 15,21 0-15,0 0 0,0 1 0,0-1 16,21 0-16,0-21 0,-21 21 16,42-21-16,-21 0 0,1 21 0,-1-21 15,21 0-15,-21 0 0,22 0 0,-1 0 16,0 0-16,1 0 15,-1-21-15,21 21 0,-20-21 0,-1 0 16,0 0-16,1-1 0,-1 1 0,-21 0 16,22 0-16,-22 0 0,-21 0 15,21-22-15,-21 22 0,0 0 0,0-21 16,0 20-16,0 1 16,-21 21-1,21 21-15,-21-21 0,21 22 16,0-1-16,-22 21 0,22-21 15,0 0-15,0 22 0,0-22 0,0 0 16,0 0-16,0 22 16,0-22-16,0 0 0,0 0 0,0 0 15,22 0-15,-22 1 16,-22-22 0,1 0-16,0 0 15,0-22-15,0 22 0,21-21 16,-21 21-16,-1-21 0,1 21 15,21-21-15,0 42 47,21 0-31,1-21-16,-1 0 16,0 0-16,0 0 0,0 0 15,0 0-15,1 0 0,20 0 0,-21 0 16,21 0-16,1 0 0,-22 0 15,21 0-15,1-21 0,-1 0 0,-21 21 16,21-21-16,-20 0 0,-1-1 16,0 1-16,0 0 0,0-21 0,0 21 15,1-1-15,-22 1 0,0 0 0,0 0 16,-22 21 0,1 21-1,0 0-15,21 0 16,-21 1-16,0-1 0,21 0 0,-21 0 15,21 0-15,0 0 0,0 1 0,0-1 16,0 0-16,0 0 16,21 0-16,0-21 15,0 0-15,0 0 0,0 0 0,22 0 16,-22 0-16,0 0 0,21 0 16,1 0-16,-22 0 0,0 0 0,21-21 15,-20 0-15,-1 0 0,0 21 16,0-43-16,0 22 0,-21 0 0,0-21 15,0-1-15,0 22 0,0-21 0,0 21 16,0-22-16,0 22 16,-21 0-16,0 0 0,0 0 0,0 21 15,-1 0-15,1 0 0,0 0 16,-21 0-16,21 21 0,-1 0 0,-20 0 16,21 22-16,0-22 0,0 21 0,21-21 15,0 22-15,0-22 0,0 0 16,0 21-16,0-21 0,0 1 0,0-1 15,0 0-15,0 0 0,21-21 16,0 21-16,0-21 0,0 0 0,0 21 16,1-21-16,20 0 0,-21 0 0,0 0 15,0 0-15,22 0 0,-22 0 16,21-21-16,-21 21 0,1-21 16,20 0-16,-21 0 0,0 0 0,0-1 15,1 1-15,-1 0 0,0 0 16,-21 0-16,0 0 0,21-1 0,-21 44 47,-21-1-47,21 0 0,0 0 15,0 0-15,-21 0 16,21 1-16,0-1 0,0 0 16,0 0-16,0 0 15,21-21-15,0 0 16,0 0-16,0 0 15,1 0-15,-1 0 0,0 0 16,0-21-16,0 21 0,0-21 0,1 21 16,-1-21-16,0 0 0,0-1 0,-21 1 15,21 21-15,-21-21 0,21 0 16,-21 0-16,0 0 0,-21 42 31,21 0-15,0 0-16,-21-21 0,21 21 0,-21 0 15,21 1-15,0-1 0,0 0 16,0 0-16,0 0 16,0 0-16,21-21 15,0 0-15,0 0 16,1 0-16,20 0 0,-21 0 16,0 0-16,0 0 0,1-21 15,-1 0-15,21 21 0,-21-21 0,0 0 16,1 0-16,-22-1 0,21 1 0,-21 0 15,0 0-15,0-21 0,0 20 16,0 1-16,0 0 0,-21 21 16,21 21 31,21-21-32,0 0-15,0 21 0,-21 1 0,21-22 16,0 21-16,1 0 15,-1-21-15,-21 21 0,0 0 0,21-21 16,-21 21-16,0 1 0,0-1 16,0 0-16,0 0 15,0 0-15,21-21 16,-21 21-16,0 1 0,21-22 16,0 0-1,1 0-15,-1 0 16,0 0-16,0 0 15,0 0-15,0 0 0,1 0 0,-1-22 16,0 22-16,0-21 0,0 21 16,0-21-16,1 0 0,-1 0 0,0 0 15,0-1-15,-21 1 0,21 0 0,0 0 16,-21 0-16,0 0 0,22 21 16,-1-22-16,0 22 15,0 0 63,0 0-62,-21-21-16,0 0 16,0 0-16,0 0 15,0 0 1,-21 21 15,21 21-15,-21-21-16,0 21 0,0 0 15,21 21-15,-22-20 0,1-1 0,21 0 16,0 0-16,-21 0 0,21 0 16,0 1-16,0-1 0,0 0 15,0 0-15,0 0 0,21-21 16</inkml:trace>
  <inkml:trace contextRef="#ctx0" brushRef="#br1" timeOffset="-115620.58">27771 14880 0,'0'-21'16,"42"-21"-16,-84 105 0,105-147 15,-42 62-15,-21 1 0,0 0 0,21 0 16,-21 0-16,0 0 0,0-1 16,0 1-16,-21 21 31,0 21-31,21 1 0,-21-1 0,21 0 15,-21 0-15,0 0 16,21 0-16,0 1 0,0-1 16,0 0-16,0 0 0,21 0 15,0-21-15,0 0 16,0 0 0,0 0-16,1 0 0,-22-21 0,21 0 15</inkml:trace>
  <inkml:trace contextRef="#ctx0" brushRef="#br1" timeOffset="-114768.79">28977 14626 0,'0'-21'0,"0"0"15,0 42 17,0 0-32,0 0 15,0 1-15,-21-1 0,21 21 0,0-21 16,-21 22-16,0-22 0,-1 0 15,22 0-15,-21 0 0,21 0 0,-21 1 16,21-1-16,-21-21 16,21-21 15</inkml:trace>
  <inkml:trace contextRef="#ctx0" brushRef="#br1" timeOffset="-114588.89">28977 14393 0,'0'0'0,"0"-21"0,-42 21 15,21 0 1,-1 0-16,22 21 16,0 1-16,0-1 15,0 0-15,0 0 0,22 0 16,-1 0-16,21-21 0,-21 0 15</inkml:trace>
  <inkml:trace contextRef="#ctx0" brushRef="#br1" timeOffset="-114120.27">29527 14563 0,'0'42'16,"0"-21"-16,-21 0 15,21 1-15,0-1 0,-21 0 0,21 0 16,-21 0-16,21 22 0,0-22 16,0 0-16,0 0 0,0 0 0,-21 0 15,21 1-15,0-1 0,0 0 16,-21 0-16,21 0 0,0-42 62,0 0-62,0 0 16,0 0-16,21-1 0,0 1 0,-21-21 16,21 21-16,0-22 0,22 22 0,-22-21 15,21 0-15,-21 20 0,22 1 16,-1 0-16,0 0 0,1 0 0,-1 21 16,0 0-16,1 0 0,-22 0 15,21 21-15,-21 0 0,0 0 0,-21 0 16,0 22-16,0-22 0,0 0 15,0 21-15,0-20 0,0-1 16,-21 21-16,0-21 0,0 0 0,0 1 16,0-22-16,-1 21 0,22 0 15,-21-21-15,21 21 0,-21-21 0,42 0 32,0 0-32,22 0 15</inkml:trace>
  <inkml:trace contextRef="#ctx0" brushRef="#br1" timeOffset="-113735.96">30776 14690 0,'0'0'0,"0"-21"0,0-1 16,0 1-16,-21 21 0,-21 0 16,21 0-16,-22 0 0,1 0 15,0 0-15,-1 0 0,-20 21 0,20-21 16,1 22-16,0-22 0,-1 21 0,1 0 15,21-21-15,21 21 0,0 0 16,21-21-16,0 21 16,0 1-16,22-22 0,-1 0 15,0 21-15,1-21 0,20 0 0,-20 21 16,-1-21-16,0 21 16,1 0-16,-22-21 0,0 21 0,0 1 15,0-1-15,-21 0 0,0 0 16,0 0-16,-21 0 0,0 1 15,0-22-15,0 21 0,-22-21 0,1 0 16,0 21-16,-1-21 0,1 0 16,21 0-16,-22 0 0,1 0 0,21 0 15,0 0-15,0 0 0,21-21 16,0 0-16,0-1 0,21 1 16,0 0-16,0 0 15,21 0-15,-20 0 0</inkml:trace>
  <inkml:trace contextRef="#ctx0" brushRef="#br1" timeOffset="-113600.1">31136 14669 0,'0'0'0,"0"21"0,0 0 0,-21 0 16,21 0-16,-21 0 0,0 1 15,-1-22-15</inkml:trace>
  <inkml:trace contextRef="#ctx0" brushRef="#br1" timeOffset="-113514.55">30946 14965 0,'0'-21'16</inkml:trace>
  <inkml:trace contextRef="#ctx0" brushRef="#br1" timeOffset="-113348.1">31157 14499 0,'0'0'16,"0"-21"-16,0 0 15,0 42 32,0 0-31,21 0-16</inkml:trace>
  <inkml:trace contextRef="#ctx0" brushRef="#br1" timeOffset="-112588.35">31940 14796 0,'0'0'16,"-63"0"-16,42 0 16,0 0-16,-1 21 0,1-21 0,0 21 15,0 0-15,0 0 0,0-21 16,-1 21-16,1 1 0,0-1 0,21 0 16,-21 0-16,21 0 15,0 0-15,0 1 0,21-22 16,0 0-16,0 0 15,1 0-15,-1 0 0,21 0 0,-21 0 16,0 0-16,22-22 16,-22 22-16,21-21 0,-21 0 0,1 0 15,20-21-15,-21 20 0,0-20 16,22 0-16,-22-1 0,0-20 0,0 21 16,0-22-16,22 22 0,-22-22 15,0 1-15,0 20 0,-21 1 0,0 0 16,21 21-16,-21-1 0,0 1 15,-21 21-15,0 21 16,0 1-16,0 20 0,-1-21 16,1 21-16,0 22 0,0-22 15,0 1-15,0-1 0,21 21 16,0-20-16,0-1 0,0 0 0,0 1 16,0-22-16,0 21 0,21-21 15,-21 1-15,21 20 0,21-21 16,-21-21-16,1 21 0,20-21 0,0 0 15,-21 0-15,22 0 0,-1 0 16,-21 0-16,22 0 0,-1 0 0,-21-21 16,21 0-16,-20 0 0,-1-22 15,0 22-15,0 0 0,0 0 0,0 0 16,-21 0-16,0-1 0,0 1 16,-21 21-1,0 0-15,0 21 0,0 1 0,0-22 16,-22 21-16,22 0 15,0 0-15,0 0 0,0 0 0,21 1 16,0-1-16,0 0 0,0 0 16,0 0-16,21 0 0,0-21 15,0 0-15,0 0 0,0 0 16,22 0-16,-22 0 0,0 0 0,21 0 16,-20 0-16,-1 0 0,21-21 15,-21 21-15,0-21 0,1 0 16,-22 0-16,0 0 0,0-1 0,0 1 15</inkml:trace>
  <inkml:trace contextRef="#ctx0" brushRef="#br1" timeOffset="-112040.34">24638 15939 0,'0'0'0,"0"-43"0,0-126 15,0 148 1,0 0-16,0-1 0,-21 22 16,0 0-16,21 22 0,-22-1 15,1 21-15,21 0 0,0 1 16,-21-1-16,0 22 0,21-22 0,0 21 16,0-20-16,-21 20 0,21-20 15,0-1-15,0 0 0,-21 1 0,21-22 16,0 21-16,0-21 0,0 0 15,0 22-15,0-22 0,0 0 16,0 0-16,-22-21 16,1 0-1</inkml:trace>
  <inkml:trace contextRef="#ctx0" brushRef="#br1" timeOffset="-111408.93">24045 16320 0,'0'0'0,"-21"-22"0,-42 1 15,41 21 1,44 0 15,-1 0-31,21 0 16,0 0-16,1 0 0,-1 0 16,0 0-16,22 0 0,-22 0 0,22 0 15,-1-21-15,22 0 0,-22 0 0,1 21 16,-1-43-16,1 22 0,-22 0 15,22-21-15,-22 21 0,0-22 0,1 22 16,-22-21-16,0-1 0,0 22 16,0 0-16,-21-21 0,0 21 0,0-1 15,-21 22 1,0 0-16,0 22 16,0-1-16,21 0 0,-21 21 0,-1-21 15,22 22-15,0-1 0,-21 0 16,0-20-16,21 20 0,-21 0 15,21 1-15,0-22 0,-21 21 16,21-21-16,-21 0 0,21 1 0,-22-1 16,22 0-16,0 0 0,0 0 0,0 0 15,0-42 32,0 0-47,0 0 0,0 0 0,22 0 16,-1-1-16,-21-20 0,21 21 15,0-21-15,0-1 0,0 22 0,22-21 16,-22 21-16,0-1 0,0 22 0,0 0 16,1 0-16,-1 0 15,0 0-15,0 22 0,-21-1 0,0 21 16,0-21-16,0 22 0,0-22 16,0 0-16,0 21 0,0-21 0,0 22 15,0-22-15,0 0 0,0 0 0,0 0 16,-21 1-16,21-1 0,0 0 15,0-42 17,0 0-32,0-1 15,21 1-15,0 0 0</inkml:trace>
  <inkml:trace contextRef="#ctx0" brushRef="#br1" timeOffset="-111068.25">25315 16235 0,'0'0'0,"0"21"16,21-21 0,-21 21-16,22-21 0,-1 0 0,0 0 15,0 0-15,0 0 16,0 0-16,22-21 0,-22 21 0,0-21 16,21 0-16,-20 0 0,-1-1 15,0 1-15,0 0 0,0 0 0,-21 0 16,0-22-16,0 22 0,0 0 15,0 0-15,0 0 0,0 0 16,-42 21-16,21 0 0,0 0 0,-1 0 16,1 0-16,0 21 0,0 0 15,0 0-15,0 0 0,-1 22 0,1-1 16,0-21-16,0 21 0,21 1 0,0-22 16,0 21-16,0-21 0,0 1 15,0-1-15,0 0 0,0 0 0,0 0 16,21 0-16,0-21 0,0 0 15,1 0-15,20 0 0,-21 0 0,21 0 16,1-21-16</inkml:trace>
  <inkml:trace contextRef="#ctx0" brushRef="#br1" timeOffset="-108996.33">27072 15727 0,'0'0'0,"0"-21"0,21 0 16,-21-1-16,0 1 16,-21 21-1,0 0-15,0 0 16,-22 0-16,22 0 0,-21 0 16,0 21-16,20-21 0,-20 22 0,0-1 15,21 0-15,-1 0 0,-20 0 16,42 0-16,0 1 0,0-1 0,0 0 15,0 0-15,0 0 0,0 0 16,21-21-16,0 22 0,1-1 0,-1-21 16,21 21-16,-21 0 0,22 0 0,-22 0 15,0-21-15,21 22 0,-21-1 16,1 0-16,-1 0 0,0 0 0,0 0 16,-21 1-16,21-1 0,-21 0 15,0 0-15,-21-21 16,0 0-16,-21 21 0,20-21 0,-20 0 15,0 0-15,-1 0 0,22 0 16,-21 0-16,0-21 0,-1 21 0,22-21 16,-21 21-16,21-21 0,-1 0 15,1-1-15,0 1 0,0 0 0,21 0 16,-21 0-16,21 0 0,0-1 16,-21 22-16,21-21 0,0 42 15,0 1 1,21-1-16,-21 0 15,21 0-15,0 0 0,0 0 16,0 1-16,1-1 0,-1 0 16,21 0-16,0 0 0,1 0 0,-1-21 15,0 0-15,1 22 0,-1-22 0,22 0 16,-22 0-16,0 0 0,22 0 16,-22 0-16,0 0 0,-20-22 0,20 22 15,-21-21-15,21 0 0,-20 0 16,-1 0-16,0-22 0,-21 22 0,21-21 15,-21 21-15,21-22 0,-21 22 16,0-21-16,0 21 0,0 0 0,0-1 16,-21 22-1,0 0 1,0 22-16,0-1 0,21 0 16,-22 0-16,22 0 0,-21 0 15,21 22-15,0-22 0,0 0 0,0 0 16,0 0-16,0 1 0,0-1 15,21 0-15,1 0 0,-1-21 16,0 0-16,0 0 0,0 21 0,0-21 16,22 0-16,-22 0 0,21 0 15,-21-21-15,1 0 0,20 21 0,-42-21 16,21 0-16,0-1 0,-21-20 16,21 21-16,-21-21 0,0 20 0,0-20 15,0 21-15,0 0 16,0-22-16,0 22 0,0 0 15,0 0-15,22 21 32,-1 21-17,0-21-15,0 0 0,0 21 16,0-21-16,1 0 0,-1 21 16,0 1-16,0-22 0,-21 21 0,0 0 15,0 0-15,0 0 16,0 0-16,0 1 0,0-1 0,0 21 15,0-21-15,0 0 16,-21 1-16,21-1 0,0 0 16,0 0-16,21-21 31,0 0-31,0 0 16,1 0-16,-1 0 0,0-21 15,0 21-15,0-21 0,0 0 0,22-1 16,-22 1-16,0-21 0,0 21 15,0 0-15,1-22 0,-22 22 0,21 0 16,0 0-16,-21 0 0,0-1 16,0 44-1,0-1 1,0 0-16,0 0 16,0 0-16,0 0 0,-21 1 0,21-1 15,0 0-15,0 21 0,0-21 16,0 1-16,21-1 0,0-21 0,0 21 15,0 0-15,1-21 0,-1 21 16,0-21-16,0 0 0,0 0 16,0 0-16,1 0 0,-22-21 15,21 0-15,21-106 32,-42 85-32,21 20 0,-21-20 15,0 21-15,21 0 0,1 0 0,-22-1 16,0 1-16,0 42 31,0 1-31,0-1 0,0 0 16,0 0-16,0 0 0,0 0 15,0 1-15,-22 20 0,22-21 0,0 0 16,0 0-16,0 1 16,0-1-16,22 0 0,-1-21 15,0 0-15,0 0 16,0 0-16,0 0 0,1 0 0,-1 0 15,0 0-15,0 0 0,0 0 0,0-21 16,1 0-16,-1-1 16,0 1-16,0 0 0,0 0 0,0 0 15,-21 0-15,22-22 0,-1 22 16,-21 0-16,21 0 0,-21 0 0,0-1 16,0 1-16,-21 21 15,0 0 1,-1 21-16,1-21 0,0 22 15,21-1-15,-21 0 0,0 21 0,0-21 16,21 1-16,0 20 0,-22-21 0,22 0 16,0 0-16,0 1 0,0-1 15,0 0-15,0 0 0,22-21 0,-1 21 16,0-21-16,0 0 0,0 0 16,0 0-16,1 0 0,-1 0 15,0 0-15,21 0 0,-21 0 0,1 0 16,-1-21-16,21 0 0,-21 0 15,0 0-15,1-22 0,-1 22 0,0 0 16,-21-21-16,21 20 0,-21-20 16,21 21-16,-21-21 0,0 20 0,0 1 15,0 0-15,0 0 16,-21 21-16,0 0 0,21-21 16,-21 21-1,42 0 1,0 0-1,0 0-15,0 0 16,1 0-16,-1 0 0,0 0 0,0 0 16,0 0-16,0 21 0,-21 0 15,0 0-15,0 0 0,0 1 16,0-1-16,0 0 16,0 0-16,0 0 0,0 0 0,0 1 15,0-1-15,0 0 0,0 0 16,22-21 15,-1 0-31,0 0 16,0 0-16,0 0 0,0-21 0,1 21 15,-1-21-15,0 21 0,0-21 16,-21-1-16,21 1 0,0 0 0,1 0 16,-1 0-16,0 0 0,0 21 0,0-22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2:09:17.9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5461 4318 0</inkml:trace>
  <inkml:trace contextRef="#ctx0" brushRef="#br0" timeOffset="39.04">5482 4318 0,'0'-21'0</inkml:trace>
  <inkml:trace contextRef="#ctx0" brushRef="#br0" timeOffset="3492.07">931 3598 0,'21'0'16,"1"0"-16,-1 0 0,0 0 15,0 0-15,0 0 16,0 0-16,1-21 0,20 0 16,-21 0-16,0 0 0,0 0 0,-21-1 15,22-20-15,-1 21 0,-21-21 16,0 20-16,0-20 0,0 0 0,0-1 15,0 22-15,0-21 0,0 21 16,0 0-16,0-1 0,0 1 16,0 0-16,21 21 93,0 0-77,0 0-16</inkml:trace>
  <inkml:trace contextRef="#ctx0" brushRef="#br0" timeOffset="5716.19">804 3090 0,'0'0'0,"0"-21"16,-21 0-16,21 0 15,-21 21-15,0-21 16,21 0-16,-21 21 31,21-22-31,0 44 31,0-1-31,0 0 16,0 0-16,0 0 0,0 0 0,0 22 16,0-22-16,0 0 0,0 21 15,0-20-15,0 20 0,0-21 0,0 21 16,0-20-16,0-1 16,21 21-16,-21-21 0,21 0 0,-21 1 0,21-1 15,0 0-15,0 0 16,1-21-16,-1 21 15,0-21-15,0 0 16,0 0-16,0 0 0,1 0 16,-1-21-16,0 21 0,-21-21 0,21 0 15,0 0-15,0 21 0,1-43 16,-1 22-16,0 0 0,-21 0 0,21-22 16,0 22-16,-21-21 0,0 21 15,0-22-15,21 22 0,-21-21 16,0 21-16,0 0 0,0-22 0,0 22 15,0 0-15,0 0 16,0 0-16,0-1 0,22 22 78,-22 22-78,0-1 16,21-21-1</inkml:trace>
  <inkml:trace contextRef="#ctx0" brushRef="#br0" timeOffset="6339.99">1841 3133 0,'22'-21'16,"-22"-1"-16,21 22 15,-21-21-15,0 0 16,0 0-16,0 0 16,-21 21 15,-1 0-16,1 0-15,0 0 0,0 21 16,21 0-16,-21-21 0,0 21 16,-1 0-16,1 1 0,0-1 15,21 0-15,-21 0 0,21 0 16,0 0-16,0 1 0,0-1 16,0 0-16,0 0 15,21-21-15,0 21 0,0 0 16,1-21-16,-1 0 0,0 22 15,0-22-15,0 21 16,0-21-16,1 21 0,-1-21 0,0 0 16,0 21-16,0-21 0,-21 21 15,0 0-15,21-21 0,-21 22 0,0-1 16,0 0-16,-21 0 16,0 0-16,0-21 0,21 21 15,-21-21-15,0 0 0,-1 22 16,1-22-16,0 0 0,0 0 0,0 0 15,0 0-15,-1 0 0,1 0 16,0 0-16,0 0 0,0 0 16,21-22-16,-21 22 15,-1-21-15,44 0 47,-1 21-31,0-21-16,0 21 0,0 0 15</inkml:trace>
  <inkml:trace contextRef="#ctx0" brushRef="#br0" timeOffset="6742.98">2138 3366 0,'0'0'0,"21"-22"15,0 1-15,0 0 16,-21 0 0,21 21-16,-21-21 0,22 0 0,-1 21 15,-21-22-15,21 1 0,0 0 16,-21 0-16,0 0 16,0 0-16,-21 21 15,0 0 1,0 0-1,-1 0-15,22 21 0,-21-21 0,0 21 16,0 0-16,0 21 0,0-20 16,21-1-16,0 21 0,-22-21 0,22 0 15,0 22-15,0-22 0,0 0 16,0 0-16,0 0 0,0 1 0,22-1 16,-1 0-16,0-21 15,0 0-15,21 0 0,-20 0 0,-1 0 16,21 0-16,-21 0 0,22 0 15,-1 0-15,-21-21 0,21 0 0,-20 21 16,20-22-16,-21 1 0</inkml:trace>
  <inkml:trace contextRef="#ctx0" brushRef="#br0" timeOffset="7295.25">3006 3090 0,'0'0'0,"-22"0"16,1 0-16,0 0 0,0 0 15,0 0-15,0 0 0,-1 0 16,1 0-16,21 22 0,-21-22 0,0 21 16,0 0-16,0 0 0,21 0 15,-22 0-15,22 1 0,-21-1 16,21 0-16,-21 21 0,21-21 0,0 1 15,0 20-15,0-21 0,0 0 16,0 0-16,0 1 0,21-1 0,0-21 16,1 21-16,-1-21 0,0 0 15,0 0-15,0 0 0,0 0 0,1 0 16,-1 0-16,0 0 0,21-21 0,-21 0 16,1-1-16,-1 1 0,0 0 15,0 0-15,0 0 0,0-22 16,-21 22-16,0-21 0,22 21 15,-22-22-15,0 1 0,0 21 0,0-21 16,0-1-16,0 22 0,0-21 16,0-1-16,0 22 0,0 0 0,0-21 15,0 21-15,0-1 0,-22 1 16,1 42 0,21 1-1,0 20-15,0-21 0,0 21 16,0-20-16,0 20 0,0 0 0,0 1 15,0-1-15,0 0 0,0 1 16,0-22-16,0 21 0,0 0 16,0-20-16,0 20 0,21-21 15,-21 0-15,22 0 0,-22 1 0,0-1 16,21 0-16,0-21 0</inkml:trace>
  <inkml:trace contextRef="#ctx0" brushRef="#br0" timeOffset="7353.81">3408 3366 0,'63'-22'0</inkml:trace>
  <inkml:trace contextRef="#ctx0" brushRef="#br0" timeOffset="7747.04">4170 2900 0,'0'-21'0,"0"42"0,0-63 15,0 20-15,-21 1 0,21 0 31,0 42-15,0 0-16,0 1 16,0-1-16,0 0 0,0 0 15,0 21-15,0-20 0,0-1 0,0 21 16,0 0-16,0-20 0,0 20 16,0 0-16,0-21 0,0 22 0,0-22 15,0 0-15,0 0 0,0 0 0,0 1 16,0 20-16,0-21 0,0-42 31</inkml:trace>
  <inkml:trace contextRef="#ctx0" brushRef="#br0" timeOffset="8208.02">4530 3239 0,'0'42'46,"0"-84"-46,0 105 0,0-42 0,0 0 16,21 1-16,0-22 16,0 0-16,0 0 0,0 0 0,1 0 15,-1 0-15,0 0 0,0 0 0,0-22 16,0 22-16,1-21 0,-1 0 16,0 0-16,-21 0 0,21 0 0,-21-1 15,21 1-15,-21 0 0,0 0 16,0-21-16,0 20 0,-21 1 15,0 0-15,0 0 0,21 0 0,-21 0 16,-1 21-16,1-22 0,0 22 16,0 0-16,0 0 0,0 0 0,-1 0 15,1 0-15,0 0 16,21 22-16,0-1 16</inkml:trace>
  <inkml:trace contextRef="#ctx0" brushRef="#br0" timeOffset="8458.99">4000 2921 0,'64'0'16,"-43"-21"-16,0 0 0,43 0 16,-22 21-16,0 0 0,1-22 0,-1 22 15,0 0-15,1-21 0,-1 21 16,0 0-16,-20-21 0,20 0 0,0 21 16,-21 0-16,1 0 0,-1 0 15,0 0-15,-21-21 0</inkml:trace>
  <inkml:trace contextRef="#ctx0" brushRef="#br0" timeOffset="8495.93">4678 2752 0,'0'0'0</inkml:trace>
  <inkml:trace contextRef="#ctx0" brushRef="#br0" timeOffset="9211.42">4466 2985 0,'21'-22'0,"-42"44"0,63-65 16,-63 43 31,0 0-32,0 0-15,21 21 0,-21 1 0,0-22 16,-1 21-16,1 0 0,0 21 16,0-21-16,21 22 0,0-22 0,0 21 15,0-21-15,0 22 0,0-22 0,0 0 16,0 21-16,21-20 0,0-22 16,22 21-16,-22-21 0,21 21 0,-21-21 15,22 0-15,-1 0 0,0-21 16,1 0-16,-1 21 0,0-22 0</inkml:trace>
  <inkml:trace contextRef="#ctx0" brushRef="#br0" timeOffset="9495.48">6350 2879 0,'0'-21'0</inkml:trace>
  <inkml:trace contextRef="#ctx0" brushRef="#br0" timeOffset="9655.06">6519 2604 0,'0'-22'15,"-21"22"1,0 0-16,0 0 0,-22 0 0,22 22 15,-21-1-15,0 21 0,-1-21 16,1 0-16,21 22 0,-22-22 16,1 21-16,21-21 0,0 22 0,0-22 15,-1 0-15,22 0 0,-21 0 16</inkml:trace>
  <inkml:trace contextRef="#ctx0" brushRef="#br0" timeOffset="9802.86">6096 3069 0,'0'0'0,"21"0"15,0 0-15,22 0 0,-22 0 0,21 0 16,-21 0-16,22 0 0,-1 21 15,0-21-15,-21 22 0,22-22 0,-1 21 16,-21-21-16,0 21 0,1-21 16,-22 21-16,0 0 0,0 0 15,-22 1-15,-20-1 0,21 0 16,-21-21-16,-1 21 0,1 0 16,0-21-16,-22 0 0</inkml:trace>
  <inkml:trace contextRef="#ctx0" brushRef="#br0" timeOffset="9931.98">5927 3302 0,'0'-63'16,"21"63"-16,-21-22 0,21 22 16,-21-21-16,21 21 0,0-21 15,0 21-15,1 0 0,-1-21 0,0 21 16,0 0-16,21-21 0,-20 21 16,-1-21-16,0 21 0,0 0 15</inkml:trace>
  <inkml:trace contextRef="#ctx0" brushRef="#br0" timeOffset="10072.99">6794 2921 0,'0'0'0,"0"-21"0</inkml:trace>
  <inkml:trace contextRef="#ctx0" brushRef="#br0" timeOffset="10236.09">6773 2858 0,'0'21'16,"0"0"-16,0 0 16,0 0-16,0 22 15,0-22-15,0 0 0,0 21 0,0 1 16,0-1-16,21 0 0,-21 1 0,0 20 16,0-21-16,0 22 0,0-1 15,0-20-15,0 20 0,0 1 0,0-22 16,0 22-16,0-22 0,0 0 0,0 1 15,0-1-15,0-21 0,0 21 16,-21-42-16</inkml:trace>
  <inkml:trace contextRef="#ctx0" brushRef="#br0" timeOffset="10287.26">6773 6668 0,'0'0'0,"0"-381"0,0-1038 16</inkml:trace>
  <inkml:trace contextRef="#ctx0" brushRef="#br0" timeOffset="10340">9758 3662 0,'0'0'0,"-572"0"0,64-42 15</inkml:trace>
  <inkml:trace contextRef="#ctx0" brushRef="#br0" timeOffset="11671.8">6498 3239 0,'0'0'0,"-42"0"16,-43 21-16</inkml:trace>
  <inkml:trace contextRef="#ctx0" brushRef="#br0" timeOffset="13571.05">6752 2985 0,'0'-22'63,"0"1"-32,21 0-15,0 0-16,1 21 0,-1 0 0,0 0 15,0-21-15,0 21 0,0 0 16,1 0-16,-1 0 0,0 0 0,0 0 16,0 21-16,0 0 0,1-21 15,-1 21-15,-21 0 0</inkml:trace>
  <inkml:trace contextRef="#ctx0" brushRef="#br0" timeOffset="13725.18">6879 3281 0,'-21'21'16,"0"-21"-16,0 0 0,-1 0 15,1 0-15,21-21 63,21 0-48,22 21-15</inkml:trace>
  <inkml:trace contextRef="#ctx0" brushRef="#br0" timeOffset="13935.94">7493 3048 0</inkml:trace>
  <inkml:trace contextRef="#ctx0" brushRef="#br0" timeOffset="14067.37">7472 3048 0,'-21'0'94</inkml:trace>
  <inkml:trace contextRef="#ctx0" brushRef="#br0" timeOffset="14639.19">6900 3027 0,'0'-21'15,"0"0"17,21 21-32,1 0 15,-1 0-15,0 0 0,0 0 16,0 0-16,0 0 15,1 0-15,-1 0 0,0 0 0,0 0 16,0 21-16,0-21 0,-21 21 0,22 0 16,-22 0-16,0 0 15,0 1-15,0-1 0,0 0 0,-22 0 16,1 0-16,0 0 0,0 1 16,0-1-16,-22 0 0,22 0 0,0 0 15,0-21-15,0 21 0,0-21 0,-1 0 16,1 22-16,0-22 15,21-22 17,0 1-17,21 0-15</inkml:trace>
  <inkml:trace contextRef="#ctx0" brushRef="#br0" timeOffset="14800.94">7408 3112 0,'21'0'16</inkml:trace>
  <inkml:trace contextRef="#ctx0" brushRef="#br0" timeOffset="15075.01">7556 3027 0,'0'-21'16,"0"0"-16,22 21 0,-22-22 16,0 1-1,-22 21-15,1 0 16,0 0-16,0 0 16,0 0-16,0 21 15,-1 1-15,1-22 0,0 21 0,21 0 16,-21 0-16,21 21 0,-21-20 15,21-1-15,0 0 0,0 0 0,0 21 16,0-20-16,0-1 0,0 0 0,0 0 16,0 0-16,0 0 15,21-21-15,0 0 0,0 0 0,0 0 16,1 0-16,-1 0 0,0 0 0,0 0 16,0 0-16,0 0 0,1 0 15,20-21-15,-21 21 0,0-21 0,22 0 16</inkml:trace>
  <inkml:trace contextRef="#ctx0" brushRef="#br0" timeOffset="15453.14">8086 2921 0,'-22'0'15,"1"0"-15,0 21 16,21 0-16,-21-21 16,21 22-16,0-1 0,-21 0 15,21 0-15,-21 0 0,21 0 0,0 1 16,0-1-16,0 0 0,0 0 0,0 0 16,0 22-16,0-22 0,0 0 15,0 0-15,0 0 0,21 0 16,0-21-16,0 0 0,0 22 15,0-22-15,1 0 0,-1 0 16,0 0-16,0 0 0,0-22 0,0 22 16,1-21-16,-1 0 0,21 0 0,-21 0 15,0 0-15,1-1 0,-1 1 16,-21 0-16,21 0 0,-21 0 0,21 0 16,-21-1-16,0 1 0,0 0 15,0 0 1</inkml:trace>
  <inkml:trace contextRef="#ctx0" brushRef="#br0" timeOffset="15595.07">8361 3260 0,'0'21'31,"0"0"-31,0 0 16,21-21-1,0 0 1,-21-21-1,0 0-15</inkml:trace>
  <inkml:trace contextRef="#ctx0" brushRef="#br0" timeOffset="15844.08">8551 2942 0,'-42'0'31,"42"21"63,0 1-63</inkml:trace>
  <inkml:trace contextRef="#ctx0" brushRef="#br0" timeOffset="15961.31">8678 3175 0,'0'0'0</inkml:trace>
  <inkml:trace contextRef="#ctx0" brushRef="#br0" timeOffset="16186.98">9059 2985 0,'0'-22'0,"0"1"16,0 0-16,0 0 15,0 0 1,-21 21-1,0 0 1,21 21-16,0 0 16,-21 0-16,21 0 0,-21 1 0,21-1 15,-22 0-15,22 0 0,0 21 0,0-20 16,-21 20-16,21 0 0,0 1 0,0-1 16,0 0-16,0 22 0,21-22 15</inkml:trace>
  <inkml:trace contextRef="#ctx0" brushRef="#br0" timeOffset="16231.29">8721 4022 0,'0'0'0,"21"-21"0,21-1 15,-21 1-15,-21 0 0</inkml:trace>
  <inkml:trace contextRef="#ctx0" brushRef="#br0" timeOffset="16868.13">8953 4022 0,'0'0'0,"22"0"15,-1-21 1,0 21-16,-21-22 0,21 1 0,0 0 16,0 0-16,1 0 0,-22 0 15,21-1-15,0-20 0,-21 21 0,21-21 16,-21-1-16,0 1 0,0 21 0,0-22 15,0 1-15,0 0 0,0 21 16,-21-1-16,0-20 0,0 21 0,-1 21 16,22-21-16,-21 21 0,0 0 0,42 0 62,0 0-62,1-21 0,20 21 16,-21-22-16,0 22 0,43-42 15,-22 21-15,-21 0 0,0 21 16,22-21-16,-22-1 0,0 1 0,0 0 16,0 21-16,1-21 15,-44 21-15,22 21 32,0 0-32,-21 0 0,-21-21 0,42 22 15,0-1-15,0 0 0,0 0 0,0 0 16,21 0-16,-21 1 0,21-1 15,-21 0-15,0 0 0,21 0 16,1-21-16,-22 21 0,21-21 0,0 0 16,0 0-16,0 0 0,0 0 15,1 0-15,-1 0 0,0-21 16,0 0-16,21 21 0,-20-21 0,-1 0 16,0 0-16,0-1 0,-21 1 0,21 0 15,-21 0-15,21 0 0,-21 0 16,0-1-16,0 1 0,0-21 15,-21 42-15,21 21 32,0 0-17,0 0-15,0 1 0,0 20 16,0-21-16,0 0 0,0 0 0,0 22 16,0-22-16,0 21 0,0 1 0,0-22 15,21 21-15,-21-21 0,0 22 16,0-1-16,0 0 0,0 1 0,0-1 15,0 0-15,0 1 0,0-1 0,0 0 16,0 1-16</inkml:trace>
  <inkml:trace contextRef="#ctx0" brushRef="#br0" timeOffset="17015.73">9800 4255 0,'0'0'0,"-21"0"0,0 0 0,0 0 16,-1 0-16,1 0 16,-21 0-16,21 0 0,0-22 15,-1 22-15,-20-21 0,21 0 0,0 0 16,0 21-16,-1-21 0,1 0 0,0-1 15,0 1-15,0 0 0,21 0 16,0 0-16,-21 21 0,21-21 0,0-1 16,0 1-16,0 0 0,0 0 0,0 0 15,0 0-15</inkml:trace>
  <inkml:trace contextRef="#ctx0" brushRef="#br0" timeOffset="17335.45">10753 2942 0,'0'0'0,"-22"-21"0</inkml:trace>
  <inkml:trace contextRef="#ctx0" brushRef="#br0" timeOffset="17507.81">10731 2900 0,'0'0'0,"0"21"16,0 0-16,0 0 15,-21 1-15,21 20 0,0-21 0,-21 21 16,21-20-16,0 20 0,0 0 0,-21 1 16,21-1-16,-21 0 15,21-21-15,-21 22 0,21-1 0,0-21 16,0 0-16,0 1 0,0-1 0,0 0 15,0-42 17,-22 21-32</inkml:trace>
  <inkml:trace contextRef="#ctx0" brushRef="#br0" timeOffset="18103.89">10393 3302 0,'21'0'47,"0"0"-47,21 0 0,-20-21 15,-1 0-15,21 21 0,0-21 0,1-1 16,-1 1-16,22 21 0,-22-21 0,0 0 16,22 0-16,-22 0 0,0-1 15,-20 1-15,20 0 0,-21 0 0,0 0 16,0 0-16,-21-1 0,0 1 0,0 0 15,0 0-15,0 0 16,0 0-16,-21 21 16,0 0-16,21 21 15,0 0-15,0 0 0,0 0 16,0 0-16,0 22 0,0-22 16,0 0-16,0 21 0,0-20 0,0 20 15,0 0-15,0-21 0,0 22 0,0-22 16,0 0-16,0 21 0,0-20 15,0-1-15,0 0 0,0 0 16,0-42 15,0 0-15,0 0-16,0-1 0,0 1 0,0-21 16,0 21-16,21 0 15,0-22-15,-21 22 0,22 0 0,-1 0 16,21 0-16,-21-1 0,0 1 0,1 0 15,-1 21-15,21 0 0,-21 0 16,0 0-16,1 0 0,-1 21 0,-21 0 16,21 1-16,-21-1 0,21 0 0,-21 21 15,0-21-15,0 1 0,0 20 0,0-21 16,0 0-16,0 0 0,0 1 16,-21-1-16,21 0 0,-21 0 0,21 0 15,0-42 16,21 0-15</inkml:trace>
  <inkml:trace contextRef="#ctx0" brushRef="#br0" timeOffset="18463.36">11642 3196 0,'21'0'31,"0"0"-31,0-21 16,0 21-16,22-21 0,-22 21 15,0-21-15,0 21 0,0-21 16,0-1-16,1 22 0,-1-21 0,-21 0 16,0 0-16,-21 21 31,-1 0-31,1 0 0,0 0 15,0 21-15,0 0 0,0 0 0,-1 1 16,1 20-16,0-21 0,0 21 0,21-20 16,0 20-16,-21-21 0,21 21 15,0-20-15,0-1 0,0 0 0,0 0 16,0 0-16,21-21 0,0 21 0,0-21 16,0 0-16,22 0 0,-22 0 15,21 0-15,1 0 0,-1-21 16,0 21-16,1-21 0,-1 0 0,0 0 15</inkml:trace>
  <inkml:trace contextRef="#ctx0" brushRef="#br0" timeOffset="18931.99">13483 2900 0,'0'0'0,"0"-21"32,21 21-32,43 0 15,-22-21-15,-21 21 0,22 0 16,-22-22-16,21 22 0,0 0 0,22-21 15,-22 0-15,22 21 0,-22 0 0,0 0 16,22 0-16,-43-21 0,21 21 16,-20 0-16,-1 0 0,0 0 0,-42 0 31,0 21-15,-1-21-16,1 0 0,0 0 0,0 0 15</inkml:trace>
  <inkml:trace contextRef="#ctx0" brushRef="#br0" timeOffset="19163.81">13949 2794 0,'0'0'16,"-21"0"-16,21 21 0,-22-21 16,22 21-16,-21-21 15,21 22-15,-21-22 0,21 21 0,0 0 16,0 0-16,0 0 0,-21 0 0,21 1 16,0 20-16,0-21 0,-21 21 15,21 1-15,0-22 0,0 21 0,0-21 16,-21 22-16,21-22 0,0 0 15,0 0-15,0 0 0,0 1 0,0-1 16,0 0-16,21-21 31,0 0-31,0-21 16,-21 0-16,21 21 0</inkml:trace>
  <inkml:trace contextRef="#ctx0" brushRef="#br0" timeOffset="19507">14287 3027 0,'0'0'0,"22"0"0,-1 0 16,-21 21 15,0 0-31,0 0 0,-21 1 0,21-1 16,-22 0-16,22 0 0,0 0 15,0 0-15,0 1 0,0-1 16,22-21-16,-1 0 0,0 0 15,0 0-15,0 0 0,0 0 16,22 0-16,-22-21 0,0-1 16,0 22-16,0-21 0,1 0 0,-1 0 15,0 0-15,0 0 0,0-1 0,0 1 16,-21 0-16,0 0 0,22 0 16,-22 0-16,0-1 15,0 44 16,0 20-31,0-21 16,0 0-16,0 0 0,0 1 0,0-1 16,0 21-16,0-21 0</inkml:trace>
  <inkml:trace contextRef="#ctx0" brushRef="#br0" timeOffset="19700.03">14711 3725 0,'-21'22'16,"-1"-22"-16,1 0 15,0 0-15,0 0 16,0 0-16,0 0 0,-1 0 16,1-22-16,0-20 0,0 42 0,0-21 15,0 0-15,-1 0 16,22-1-16,-21 1 16,21 0-16,0 0 0,0 0 15,0 0-15,21-1 0,1 1 16</inkml:trace>
  <inkml:trace contextRef="#ctx0" brushRef="#br0" timeOffset="20024.02">15071 3048 0,'0'-21'15,"0"0"1,0 42 15,0 0-15,0 21-16,0-20 0,0 20 15,0-21-15,0 21 0,0 1 16,0-1-16,0 0 0,0 22 0,0-22 16,0 1-16,0-1 0,0 0 15,-22 1-15,22-1 0,-21-21 0,21 21 16,0-20-16,0-1 0,0 0 0,-21 0 15,21 0-15,0-42 47,0 0-47,0 0 0,0 0 0</inkml:trace>
  <inkml:trace contextRef="#ctx0" brushRef="#br0" timeOffset="20127.99">15092 3069 0</inkml:trace>
  <inkml:trace contextRef="#ctx0" brushRef="#br0" timeOffset="20355.03">15071 2985 0,'0'-22'16,"21"22"-16,0 0 16,0-21-16,0 21 0,0 0 0,1 0 15,-1 0-15,0 0 0,21 0 16,-21 0-16,1 0 0,20 0 0,-21 0 15,0 21-15,0-21 0,1 22 0,-22-1 16,0 0-16,0 0 0,0 0 16,0 0-16,0 1 15,0-1-15,-22 0 0,1 0 16,0 0-16,0 0 0,0-21 0,0 22 16,-1-22-16,1 0 0,0 21 15,0-21-15,0 0 0,21 21 0</inkml:trace>
  <inkml:trace contextRef="#ctx0" brushRef="#br0" timeOffset="20386">15303 3196 0,'0'0'0,"43"-21"0</inkml:trace>
  <inkml:trace contextRef="#ctx0" brushRef="#br0" timeOffset="20719.2">15600 3133 0,'21'0'16,"0"0"0,0 0-16,0 0 0,-21-21 15,22 21-15,-1-22 0,0 22 0,0-21 16,-21 0-16,21 21 0,0-21 16,1 0-16,-22 0 0,0-1 15,21 1-15,-21 0 0,0 0 16,-21 21-1,-1 0-15,1 0 0,0 0 16,0 21-16,0-21 0,0 21 0,21 0 16,-22 1-16,22-1 0,-21 21 15,21-21-15,-21 0 0,21 22 0,0-22 16,0 0-16,0 0 0,0 22 0,0-22 16,0 0-16,21 0 15,0 0-15,1-21 0,-1 0 16,0 0-16,0 0 0,0 0 0,0 0 15,1-21-15</inkml:trace>
  <inkml:trace contextRef="#ctx0" brushRef="#br0" timeOffset="21668.36">16870 2942 0,'0'-21'16,"-43"0"-1,22 21 1,0 0-16,0 0 16,0 0-16,0 21 15,-1 0-15,1-21 0,21 21 0,-21 1 16,0-1-16,21 21 0,0-21 0,-21 0 15,21 1-15,-21-1 16,21 0-16,0 0 0,0 0 0,0 0 16,21 1-16,0-22 0,0 0 15,0 0-15,0 0 0,1 0 16,-1 0-16,0 0 0,0-22 0,0 22 16,0-21-16,1 0 0,-1 0 0,0 21 15,-21-21-15,0 0 0,0-1 16,0 1-16,0 0 0,0 0 0,0 0 15,-21 0-15,21-1 0,-21 22 0,-1-21 16,1 21-16,0 0 0,0 0 16,0 0-16,0 0 0,42 0 47,0-21-47,0 21 0,0 0 0,22 0 15,-22-21-15,21 0 0,-21 21 0,22-21 16,-22 21-16,21-22 0,-21 1 15,22 21-15,-22-21 0,0 21 0,0 0 16,0 0-16,0 0 0,-21 21 31,0 0-31,0 1 16,0-1-16,0 21 0,0-21 0,0 22 16,0-22-16,0 21 15,0 0-15,0 1 0,0-1 0,0 0 16,0 1-16,0-1 0,0 22 0,0-22 15,0 0-15,0 22 0,0-22 16,0 0-16,0 1 0,0-1 0,0 0 16,0 1-16,0-22 0,0 21 0,0-21 15,0 1-15,0-1 0,0 0 0,-21-21 32,0 0-32,21-21 15,-21 21-15,21-21 0,0-1 0,-21 1 16,21-21-16,-21 21 15,21-22-15,0 22 0,0-21 0,0 0 16,0-1-16,0 1 0,0 0 0,0-1 16,0 1-16,0 0 0,21-1 15,0 22-15,0 0 0,0-21 0,0 20 16,1 1-16,-1 0 0,0 0 0,21 0 16</inkml:trace>
  <inkml:trace contextRef="#ctx0" brushRef="#br0" timeOffset="21776.71">18013 2731 0,'0'0'0,"-21"-22"16</inkml:trace>
  <inkml:trace contextRef="#ctx0" brushRef="#br0" timeOffset="21972">17801 3196 0,'-21'0'15,"21"-21"-15</inkml:trace>
  <inkml:trace contextRef="#ctx0" brushRef="#br0" timeOffset="22211.97">17653 3112 0,'0'0'0,"-21"0"15,21-22 1,21 22 0,0 0-16,0-21 0,0 21 0,22-21 15,-1 21-15,-21-21 0,22 0 16,-1 0-16,0 21 0,1-22 15,-1 1-15,-21 0 0,21 0 0,1 0 16,-22 0-16,0-1 0,0 1 16,0 21-16,-21-21 0,0 0 15,-21 21 1,0 0 0,21 21-16,-21 0 0,21 0 15,-21-21 1,21 22-16,-21-22 0</inkml:trace>
  <inkml:trace contextRef="#ctx0" brushRef="#br0" timeOffset="23399.08">17928 2752 0,'0'-21'15,"0"42"-15,0-64 0,0 22 0,0 0 32,0 42-17,-21-21-15,21 21 16,0 22-16,-21-22 0,21 0 16,0 21-16,0 1 0,0-1 0,-21-21 15,21 22-15,0-1 0,-22 0 16,22 1-16,0-1 0,0-21 0,0 0 15,0 22-15,0-22 0,0 0 0,0 0 16</inkml:trace>
  <inkml:trace contextRef="#ctx0" brushRef="#br0" timeOffset="23911.09">17738 3048 0,'21'0'16,"0"0"0,0 0-16,0 0 0,0-21 15,22 21-15,-22-21 0,21 21 16,1-21-16,-1-1 0,0 22 0,1-21 15,-1 0-15,0 0 16,1 0-16,-1 0 0,-21-1 0,0 1 16,0 0-16,1-21 0,-22 21 0,0-1 15,0 1-15,0 0 16,0 0-16,-22 0 16,1 21-16,0 0 15,0 21-15,21 0 16,0 0-16,0 0 0,0 22 0,0-22 15,0 0-15,0 21 0,0-20 16,0-1-16,0 21 0,0-21 0,0 0 16,0 22-16,0-1 15,0-21-15,0 0 0,0 1 16,-21-1-16,21 0 0,-21-21 16,21 21-16,0 0 15,-22-21-15,1 0 31,0 0-15,0-21-16,21 0 0,0 0 16,21 21-16,0-21 0,0-1 0,1 1 15,20 0-15,-21 0 0,0 0 16,0 0-16</inkml:trace>
  <inkml:trace contextRef="#ctx0" brushRef="#br0" timeOffset="24079.31">18563 2858 0,'0'0'0,"0"21"16,0 0-16,0 0 15,0 21-15,0-20 0,0-1 0,0 0 16,0 21-16,0-21 0,0 1 16,0-1-16,0 0 0,-21 0 0,21 0 15,0 0-15,0 1 0,-21-1 0,21 0 16,0-42 31</inkml:trace>
  <inkml:trace contextRef="#ctx0" brushRef="#br0" timeOffset="24483.98">18669 3069 0,'0'0'0,"21"-21"15,0 21 1,0 0-16,1 0 0,-1-21 15,0 21-15,0-21 0,0 0 0,0 21 16,1-22-16,-1 22 0,0-21 16,0 21-16,-21-21 0,0 0 15,0 0-15,0 0 16,-21 21 0,0 0-16,0 21 15,-1-21-15,1 21 0,0 0 0,0 0 16,0 22-16,21-22 15,-21 0-15,21 0 0,0 0 0,0 0 16,0 1-16,0-1 0,0 0 16,0 0-16,0 0 15,21-21-15,0 0 0,0 0 16,0 0-16,0 0 16,1 0-16,-1 0 15,-21-21-15,21 21 16,0-21-16,-21 0 15,0 0-15</inkml:trace>
  <inkml:trace contextRef="#ctx0" brushRef="#br0" timeOffset="24807.21">18415 2985 0,'0'-22'16,"0"1"-16,21 21 15,-21-21-15,21 21 16,0 0-16,1 0 0,-1 0 15,-21-21-15,21 21 0,0 0 0,0 0 16,0 0-16,1 0 0,-1 0 16,0 0-16,-21 21 31</inkml:trace>
  <inkml:trace contextRef="#ctx0" brushRef="#br0" timeOffset="25117.03">19600 2879 0,'0'0'0</inkml:trace>
  <inkml:trace contextRef="#ctx0" brushRef="#br0" timeOffset="25442.98">19621 2794 0,'64'-21'16,"-43"0"-16,0 21 16,0 0-16,1 0 0,-1 0 15,0 0-15,0 0 0,0 0 0,0 21 16,1-21-16,-1 21 0,0 0 15,0 0-15,-21 22 0,0-22 0,0 0 16,0 0-16,0 0 0,0 22 0,0-22 16,0 0-16,0 0 15,-21 0-15,0-21 0,0 22 0,21-1 16,-22-21-16,1 0 16,0 0-16,21-21 15,0-1 1,0 1-16,0 0 15,0 0-15,0 0 0,0 0 0,21-1 16,0-20-16,1 21 0,-1 0 0,-21 0 16,21-1-16,0 1 0,0 0 15,0 0-15,-21 0 0,22 21 0,-1 0 16,0 0 0,0 0-16,0 0 0,0 0 15,1 0-15</inkml:trace>
  <inkml:trace contextRef="#ctx0" brushRef="#br0" timeOffset="25828.05">20362 2963 0,'43'0'31,"-22"-21"-31,0 0 15,0 21-15,0-21 0,0 0 16,1 21-16,-22-21 16,0-1-16,21 22 0,-21-21 15,-21 21 17,-1 0-32,1 0 0,-21 0 15,42 21-15,-21 1 16,0-1-16,-1 0 0,1 0 0,21 0 15,-21 0-15,21 1 0,0 20 0,0-21 16,0 0-16,0 0 16,0 1-16,21-22 15,0 21-15,1-21 0,20 0 16,-21 0-16,0 0 0,22 0 16,-22 0-16,21 0 0,0 0 0,-20 0 15,20-21-15,0-1 0,1 22 0,-22-21 16</inkml:trace>
  <inkml:trace contextRef="#ctx0" brushRef="#br0" timeOffset="26324.19">21230 2709 0,'0'0'0,"-21"0"31,0 0-31,0 0 0,-1 22 15,1-1-15,0 0 0,0 0 0,21 0 16,-21 0-16,0 1 0,21-1 16,-22 0-16,22 0 0,0 0 0,0 0 15,0 1-15,0-1 0,0 0 16,22-21 0,-1 0-1,0 0-15,0-21 16,0 21-16,-21-21 0,21 21 15,1-22-15,-1 1 0,0 21 0,-21-21 16,21 0-16,0 0 0,0 0 16,-21-1-16,22 1 0,-1 0 15,-21 0-15,0 42 32,0 0-32,0 22 0,0-22 15,-21 0-15,-1 21 0,22 1 16,0-22-16,0 21 0,-21 0 0,21 1 15,-21 20-15,21-20 0,0-1 0,0 21 16,-21-20-16,21-1 0,-21 0 16,21 22-16,-21-22 0,21-21 15,-22 1-15,-20 20 0,42 0 0,0-21 16,0 1-16,0-1 0,21 0 16,0-21-1,1 0-15</inkml:trace>
  <inkml:trace contextRef="#ctx0" brushRef="#br0" timeOffset="26754.98">21315 3598 0,'84'-105'16,"-62"62"-16,20 1 0,-21 0 16,0-22-16,22 22 0,-22-1 0,0-20 15,21 21-15,-21-1 0,-21 22 16,22-21-16,-22 21 0,21-22 0,-21 22 16,0 0-16,-21 21 31,-1 21-31,22 0 0,-21 22 15,0-22-15,21 0 16,0 0-16,-21 21 0,21-20 0,0-1 16,0 0-16,0 0 0,0 0 0,0 0 15,21 1-15,0-22 0,0 0 16,-21 21-16,22-21 0,-1 0 0,0 0 16,0 0-16,0-21 0,0 21 0,1-22 15,-1 1-15,0 0 0,0 0 16,-21 0-16,21 0 0,0-1 15,-21 1-15,0 0 0,0-21 0,0 21 16,0-1-16,22 1 0,-22 0 16,0 0-16,0 42 31,0 0-31,0 0 0,0 1 16,0-1-16,0 0 0,0 0 15,0 0-15,0 0 0,0 1 16,0-1-16,21 0 15,0-21-15,0 0 16,0 0 0,0-21-16</inkml:trace>
  <inkml:trace contextRef="#ctx0" brushRef="#br0" timeOffset="27119.03">22204 2921 0,'0'0'0,"21"0"32,0-21-17,0 21 1,0 0-16,-21-21 0,22 0 16,-1-1-16,-21 1 15,0 0-15,0 0 16,-21 21-1,-1 0-15,1 0 16,21 21-16,-21 0 0,0-21 0,21 21 16,0 1-16,-21-1 0,0 21 0,21-21 15,0 0-15,-22 1 0,22-1 16,0 0-16,0 0 0,0 0 16,22-21-1,-1 0 1,0 0-16,0 0 15,0 0-15,0 0 0,1-21 0,20 0 16,0 21-16,1-21 0,-1 0 16</inkml:trace>
  <inkml:trace contextRef="#ctx0" brushRef="#br0" timeOffset="27192.75">22839 2646 0,'0'0'15,"0"-21"-15</inkml:trace>
  <inkml:trace contextRef="#ctx0" brushRef="#br0" timeOffset="27456">22648 2731 0,'0'42'32,"-21"-21"-32,21 0 0,0 0 15,0 1-15,21-22 16,0 0-16,1 21 0,-1-21 0,0 0 16,0 21-16,0-21 0,0 0 15,1 0-15,-1 21 0,0-21 0,0 21 16,-21 0-1,0 1 1,-21-22-16,0 0 0,0 21 16,-1-21-16,1 21 0,-21-21 15,21 0-15,-22 0 0,22 21 0,-21-21 16,21 0-16,0 0 0,-1 0 16,1 0-16,0 0 0,0 42 15,21-63 1,21 0-16</inkml:trace>
  <inkml:trace contextRef="#ctx0" brushRef="#br0" timeOffset="27772.02">23199 2540 0,'-22'127'31,"22"-106"-31,0 22 16,-21-22-16,21 21 0,0-21 0,-21 0 15,21 22-15,0-22 0,0 0 0,0 0 16,0 0-16,0 1 0,21-22 15,0 0 1,1 0-16,-1 0 16,0-22-16,0 1 15,0 0-15,-21 0 0</inkml:trace>
  <inkml:trace contextRef="#ctx0" brushRef="#br0" timeOffset="27991.99">23072 2667 0,'21'0'31,"0"0"-31,0 0 0,0 0 16,0 0-16,1 0 15,-1 0-15,0 0 0,0 0 0,0 0 16,0-21-16,1 21 0,-1-21 0,0 21 15,0 0-15,-21-21 0,21 21 16,-21-22-16,21 22 0</inkml:trace>
  <inkml:trace contextRef="#ctx0" brushRef="#br0" timeOffset="28336.11">24934 2709 0,'0'0'0,"21"0"0,-21-21 0</inkml:trace>
  <inkml:trace contextRef="#ctx0" brushRef="#br0" timeOffset="28634.99">25061 2604 0,'0'-22'0,"0"1"16,-21 0-16,21 0 15,-21 21-15,0-21 0,0 21 16,-1 0-16,1 0 0,0 0 16,0 0-1,0 0-15,0 21 0,-1-21 0,22 21 16,-21 0-16,0 22 0,0-22 0,0 0 15,21 0-15,0 21 0,-21-20 16,21-1-16,-22 21 0,22-21 0,0 0 16,0 1-16,0-1 0,0 0 15,22-21-15,-1 21 0,0 0 0,0-21 16,21 0-16,-20 21 0,-1-21 0,21 0 16,-21 0-16,22 0 0,-22 0 15,21 0-15,-21 0 0,22 0 0,-22-21 16,0 21-16,0-21 0,21 0 15,-20 0-15,-1 0 0,-21-1 16,21 1-16,0 0 0,0-21 0,-21 21 16,0-22-16,21 1 0</inkml:trace>
  <inkml:trace contextRef="#ctx0" brushRef="#br0" timeOffset="28999.32">25358 2625 0,'0'21'0,"0"0"0,0 0 16,-22 0-16,22 1 0,-21-1 0,21 21 16,0-21-16,0 0 0,0 1 15,0-1-15,0 0 0,0 0 16,0 0-16,21-21 0,1 0 16,-1 0-16,0 0 0,0 0 0,0 0 15,0 0-15,1 0 0,20-21 16,-21 21-16,0-21 0,22 0 0,-22 0 15,-21-1-15,21 1 0,0 0 16,0 0-16,0 21 0,1-21 0,-1 0 16,-21 42-1,0 0 1,0 0-16,0 0 0,-21 0 16,21 1-16,-22-22 15,22 21-15,0 0 0,0 0 16,0 0-16,0-42 47</inkml:trace>
  <inkml:trace contextRef="#ctx0" brushRef="#br0" timeOffset="29179.53">25823 2604 0,'0'0'0,"0"-22"0,0 1 0,0 0 15,-21 21 17,21 21-17,0 0 1</inkml:trace>
  <inkml:trace contextRef="#ctx0" brushRef="#br0" timeOffset="29212.95">25971 2646 0,'0'0'0,"22"0"0,-1 21 0</inkml:trace>
  <inkml:trace contextRef="#ctx0" brushRef="#br0" timeOffset="29285.03">26141 2773 0,'-43'0'16</inkml:trace>
  <inkml:trace contextRef="#ctx0" brushRef="#br0" timeOffset="29766.99">26162 2773 0,'21'-21'31,"0"0"-31,-21-1 15,21 1-15,-21 0 0,0 0 32,-21 21-17,0 21-15,21 0 0,-21-21 16,0 21-16,0 1 16,-1-1-16,22 0 0,-21 0 0,21 21 15,-21-20-15,21-1 0,0 0 16,0 0-16,0 0 15,21-21-15,0 0 0,1 0 0,-1 0 16,0 0-16,0 0 0,21 0 16,-20 0-16,-1 0 0,21 0 0,-21 0 15,0-21-15,1 21 0,-1-21 0,21 0 16,-21 0-16,-21-1 0,21 1 16,1 0-16,-1 0 0,-21-21 0,0 20 15,0 1-15,21 0 0,-21 0 0,0 0 16,0 0-1,0 42 1,0 0 0,-21 0-16,21 0 0,0 0 0,0 1 15,-21 20-15,21-21 0,-22 0 0,22 0 16,0 1-16,0-1 0,0 0 16,0 0-16,0 0 0,0 0 15,-21-21 16,21-21-15,0 0-16,0 0 16,0 0-16,0 0 0,21-1 15,-21 1-15</inkml:trace>
  <inkml:trace contextRef="#ctx0" brushRef="#br0" timeOffset="29875.8">26882 2498 0,'0'0'0,"21"0"15,0 0-15,0 0 0,0 21 16,-21 0-16,0 0 0,21 0 0,-21 1 15,22-1-15,-22 0 0,0 21 16,0-21-16,0 1 0,0-1 0,-22 0 16</inkml:trace>
  <inkml:trace contextRef="#ctx0" brushRef="#br0" timeOffset="29975.61">26903 2942 0,'0'0'16,"-21"0"15,42-21-15,0 21-16,-21-21 0,21 0 15,0 0-15,0 21 0</inkml:trace>
  <inkml:trace contextRef="#ctx0" brushRef="#br0" timeOffset="30295.26">27347 5186 0,'-21'-910'31,"21"550"-31,0 64 16,0 63-16,-21 63 0,21-20 16,-21 126-16,21 22 0,0 21 0,0 42 31,0 0-16,21-21 1,0 0-16,0 0 16,0 0-16,1 0 15,-1-21 1,0 0-16,-21 0 16,0 0-16</inkml:trace>
  <inkml:trace contextRef="#ctx0" brushRef="#br0" timeOffset="30523.73">27263 2604 0,'0'0'15,"21"0"32,0 0-47,0 0 0,0 0 0,0 0 16,1 0-16,-1 0 0,21 0 15,-21 0-15,0 0 0,1-22 0,-1 22 16,0 0-16,0 0 0,0 0 16,-21-21-16,0 0 15</inkml:trace>
  <inkml:trace contextRef="#ctx0" brushRef="#br0" timeOffset="30900.11">28173 2561 0,'21'0'16,"-21"21"15,0 1-31,0-1 0,-21 0 16,21 0-16,-21 0 0,21 0 15,0 22-15,0-22 0,0 0 0,0 0 16,0 0-16,0 1 0,-22-1 0,22 0 15,0 0-15,-21-21 16,21 21-16,21-21 31,1 0-31,-1-21 0</inkml:trace>
  <inkml:trace contextRef="#ctx0" brushRef="#br0" timeOffset="31287.12">28660 2667 0,'0'0'0,"0"-21"0,0 0 16,0 0-16,0-1 16,-22 22-1,1 0-15,0 0 0,0 0 16,0 0-16,0 0 0,21 22 0,-22-22 16,1 21-16,0 0 0,0 0 0,21 0 15,-21 0-15,21 1 16,0-1-16,0 0 15,21-21 1,0 0-16,0 0 16,0 0-16,22 0 0,-22 0 0,0 0 15,0 0-15,0 0 0,1 0 16,-1 21-16,0-21 0,-21 21 16,0 0-1,0 1 1,-21-22-16,0 21 0,-1-21 0,1 0 15,0 21-15,0-21 0,21 21 16,-21-21-16,0 0 0,-1 0 16,1 21-16,0-21 0,0 0 15,0 0-15,0 0 16</inkml:trace>
  <inkml:trace contextRef="#ctx0" brushRef="#br0" timeOffset="31337.09">28363 2815 0,'0'-21'0</inkml:trace>
  <inkml:trace contextRef="#ctx0" brushRef="#br0" timeOffset="31699.99">28257 2371 0,'0'0'0,"-42"0"16,63 0 31,0 0-32,1 0-15,-1-21 16,-21-1-1,0 1 1,-21 21-16,-1 0 16,1 0-16,0 0 0,0 0 15,0 0-15,21 21 0,-21 1 16,-1-1-16,22 0 0,-21-21 16,21 21-16,0 0 0,0 0 15,0 1-15</inkml:trace>
  <inkml:trace contextRef="#ctx0" brushRef="#br0" timeOffset="31736.02">28046 3747 0,'0'0'0,"0"-212"0,0 0 16,-21 43-16</inkml:trace>
  <inkml:trace contextRef="#ctx0" brushRef="#br0" timeOffset="32351.75">27368 2455 0,'0'0'0,"0"-42"15,0 21-15,0 0 16,0 0 0,0-1 15,0 44-15,0-1-16,0 0 0,0 0 15,0 21-15,-21-20 0,0 20 0,0-21 16,21 21-16,-21 1 0,21-1 15,-21-21-15,-1 22 0,22-1 0,0-21 16,0 21-16,-21-20 0,21-1 16,0 0-16,0 0 0,0 0 15,0 0-15,21-21 16,1 0 0,-1 0-16,0 0 15,0 0-15,0 0 0,0 0 16,1-21-16,-1 0 0,0 21 15,-21-21-15,21 0 0,0 21 0</inkml:trace>
  <inkml:trace contextRef="#ctx0" brushRef="#br0" timeOffset="32664.83">27178 2646 0,'0'0'15,"-21"0"-15,-43 0 16,85-21 15,1 21-31,20 0 0,-21 0 16,0 0-16,22-21 0,-1 21 16,-21 0-16,21 0 0,1-22 0,-22 22 15,21 0-15,1 0 0,-1 0 16,-21 0-16,21 0 0,-20-21 0,-1 21 15,0 0-15,0 0 0,-42 0 63,21-21-63</inkml:trace>
  <inkml:trace contextRef="#ctx0" brushRef="#br0" timeOffset="33434.97">29781 2604 0,'0'-22'16,"0"1"-1,22 21-15,-1-21 0,0 21 16,0-21-16,0 0 0,0 0 0,1 21 16,-1-22-16,0 1 0,0 0 15,0 0-15,-21 0 0,0 0 16,0-1 0,-21 22-16,0 0 0,0 0 15,-22 0-15,22 0 0,0 0 0,-21 0 16,21 22-16,-1-1 0,22 0 15,-21 0-15,21 0 0,0 0 16,0 1-16,0-1 0,21 0 16,-21 0-16,22 0 15,-1 0-15,0 1 0,0-1 0,0 0 16,0 0-16,1 0 0,-1 0 16,-21 1-16,0-1 0,0 0 15,0 0-15,0 0 16,-21-21-16,-1 0 0,-20 0 0,21 0 15,-21 21-15,-1-21 0,1 0 16,0 0-16,20 0 0,-20 0 0,21 0 16,0 0-16,0 0 0,21-21 0,0 0 15,-22 21-15,22-21 0,0 0 16,-21 21-16</inkml:trace>
  <inkml:trace contextRef="#ctx0" brushRef="#br0" timeOffset="33484.05">29951 2625 0,'21'0'0,"-42"0"0,63 0 16,-21 0-16</inkml:trace>
  <inkml:trace contextRef="#ctx0" brushRef="#br0" timeOffset="33619.03">30184 2667 0,'0'0'0,"0"21"0,42-21 16,-21 0-1,0-21-15,0 21 0,1-21 16,-22 0-16,42-22 15,-21 22-15,0 0 16,0 21-16,-21-42 0</inkml:trace>
  <inkml:trace contextRef="#ctx0" brushRef="#br0" timeOffset="33958.9">30311 2455 0,'-85'64'16,"64"-22"-16,0-21 15,-1 1-15,1 20 0,0-21 0,21 0 16,0 22-16,0-22 0,0 0 15,0 0-15,0 0 0,21-21 16,0 0-16,1 0 0,-1 0 0,21 0 16,-21 0-16,22 0 15,-22 0-15,21 0 0,0-21 0,1 21 16,-1-21-16,-21 0 0,22 0 16,-22 21-16,21-22 0,-21 1 0,0 0 15,1 0-15,-1 0 0,-21 0 16,21-1-16,-21 1 0,-21 21 31,0 21-31,-1 1 16,22-1-16,0 0 0,-21 0 15,0 0-15,21 0 0,-21-21 0,21 22 16,-21-1-16,21 0 0,0 0 16</inkml:trace>
  <inkml:trace contextRef="#ctx0" brushRef="#br0" timeOffset="34378.98">30713 2604 0,'21'-43'15,"-21"22"-15,21 21 0,0 0 16,0 0-16,-21 21 16,0 0-1,0 1-15,0-1 0,0 0 16,22 0-16,-22 0 0,0 0 0,21-21 15,-21 22-15,21-1 0,0-21 16,0 0-16,0 21 0,1-21 16,-1 0-16,21 0 0,0 0 0,1 0 15,-1 0-15,0 0 0,1-21 16,-1 0-16,0 21 0,1-22 0,-22 1 16,0 0-16,0 0 0,0-21 15,-21 20-15,0-20 0,0 21 0,0-21 16,64 20-16,-64-20 0,0 21 0,-21 21 15,-22-21-15,1 21 0,21 0 16,-21 0-16,20 0 0,-20 0 0,0 21 16,21 0-16,-1 0 15,-20 22-15,21-22 0,0 0 0,0 0 16,-1 21-16,22-20 0,0-1 16,0 0-16,0 0 0,0 0 0,22 0 15,-1-21-15,0 22 16,0-1-16,21-21 0,-20 0 15,20-21-15,-21 21 0,21-22 0,-20 1 16,-1 0-16,21 0 0,-21-21 0,-21-1 16</inkml:trace>
  <inkml:trace contextRef="#ctx0" brushRef="#br0" timeOffset="34596.01">31559 2265 0,'0'-21'16,"0"42"-16,0-63 0,0 20 0,0 1 16,0 0-16,0-21 0,0 21 15,0-1-15,0 1 0,0 0 16,-21 21-1,21 21 1,0 0-16,0 1 0,-21 20 0,0-21 16,21 21-16,-21 1 0,21-22 15,-21 21-15,21 1 0,0-1 0,0 0 16,0 1-16,0-1 0,0-21 16,0 21-16,0-20 0,0-1 0,0 0 15,0 0-15,0 0 0,21-21 16,0 0-16,0 0 0</inkml:trace>
  <inkml:trace contextRef="#ctx0" brushRef="#br0" timeOffset="34703.39">31708 2604 0,'0'-22'16,"63"-62"-1,-63 63-15,21 21 16,-21-22-16,21 22 16,-21 22-1,0-1-15,0 0 16,-21 0-16</inkml:trace>
  <inkml:trace contextRef="#ctx0" brushRef="#br0" timeOffset="35270.98">31792 2667 0,'21'0'47,"1"0"-47,-1 0 16,0 0-16,0 0 0,0-21 0,0 0 16,1 21-16,-1-21 0,0-1 15,0 1-15,0 21 0,0-21 0,-21 0 16,22 21-16,-1-21 15,-21 42 1,0 0 0,0 0-16,0 0 0,0 1 15,0-1-15,0 0 16,21 0-16,0 0 0,0-21 16,22 0-16,-22 21 15,0-21-15,21 0 0,-21 0 0,22 0 16,-22 0-16,21 0 0,1 0 15,-22-21-15,21 0 0,-21 21 0,0-21 16,-21-21-16,0 20 0,0-20 0,0 0 16,0 21-16,22-1 0,-22 1 15,0 0-15,0 0 0,0 0 0,0 0 16,-22 21 0,1 0-16,0 0 0,0 0 15,-21 0-15,20 21 0,1 0 16,0-21-16,0 21 0,21 0 15,0 0-15,0 1 16,0-1-16,0 0 16,21-21-16,0 21 0,0 0 15,1-21-15,-1 21 16,-21 1-16,21-1 0,-21 0 16,21 21-16,-21-21 0,0 1 15,0-1-15,0 21 0,0-21 0,0 22 16,0-22-16,0 21 0,0-21 15,0 0-15,0 22 0,-21-22 0,21 0 16,-21 0-16,0 0 0,-1 1 16,1-1-16,0 0 0,0 0 15,-21-21-15</inkml:trace>
  <inkml:trace contextRef="#ctx0" brushRef="#br0" timeOffset="35318.97">32152 3196 0,'0'0'0,"0"-21"15,-21 0-15</inkml:trace>
  <inkml:trace contextRef="#ctx0" brushRef="#br0" timeOffset="35356.19">32025 2942 0,'0'0'0,"0"-21"0,0 0 16</inkml:trace>
  <inkml:trace contextRef="#ctx0" brushRef="#br0" timeOffset="35592.04">32216 2244 0,'0'0'0,"-22"-21"15,22-1 17,0 1-32,0 0 15,0 42 63</inkml:trace>
  <inkml:trace contextRef="#ctx0" brushRef="#br0" timeOffset="35879.18">33168 2032 0,'0'0'0,"21"0"0,-42 0 16,21 21 0,0 0-16,-21 1 0,0-1 0,0 0 15,-1 0-15,1 21 0,0-20 16,0 20-16,21-21 0,-21 21 16,0-20-16,-1 20 0,22-21 0,0 21 15,0-20-15,-21-1 0,21 0 16,0 0-16,0 0 0,0 0 0,21-21 31,1-21-15,-1 21-16</inkml:trace>
  <inkml:trace contextRef="#ctx0" brushRef="#br0" timeOffset="36211.41">33295 2371 0,'-85'63'16,"85"-42"-16,-21 1 16,0-1-16,21 0 0,0 0 15,0 0-15,21-21 16,0 0-16,1 0 16,-1 0-16,0 0 0,21 0 15,-21 0-15,1 0 0,-1-21 16,0 0-16,0 0 0,-21 0 15,0-1-15,0 1 0,0 0 16,-21 0-16,21 0 0,0 0 16,-21-1-16,0 22 15,-1 0-15,1 0 0,0 0 16,0 0-16,0 22 16,0-22-1,21 21-15,-22-21 0</inkml:trace>
  <inkml:trace contextRef="#ctx0" brushRef="#br0" timeOffset="36459.49">32808 2223 0,'0'-22'15,"21"22"1,1 0-16,20 0 15,-21 0-15,21 0 0,1-21 16,-1 21-16,0 0 0,22 0 0,-22-21 16,1 21-16,-1 0 0,0 0 15,1 0-15,-1-21 0,-21 21 0,0 0 16,0 0-16,1 0 0,-1 0 16,-21-21-1,-21 21 1</inkml:trace>
  <inkml:trace contextRef="#ctx0" brushRef="#br0" timeOffset="38106.97">31708 3514 0,'42'-85'15,"-21"64"1,-21 0-16,0 0 0,0-1 0,0 1 16,0 0-16,-21 0 15,0 21-15,0 0 0,-1 0 16,1 0-16,0 0 0,0 0 16,0 0-16,0 0 0,-1 21 0,1 0 15,0 0-15,21 1 16,0-1-16,0 0 0,0 0 15,0 0-15,21 0 0,22 1 16,-22-1-16,0 0 0,0 0 0,0 0 16,0 0-16,1 1 0,-22-1 15,21 0-15,-21 0 0,0 0 0,21 0 16,-21 1-16,-21-22 16,0 21-1,-1-21-15,1 0 0,0 0 0,0 0 16,0-21-16,0 21 0,-1-22 15,1 22-15,0-21 0,0 0 0,0 0 16,21 0-16,0 0 0,0-1 16,0 1-16,-21 21 0,21 21 31,0 1-15,0-1-16,21-21 0,-21 21 15,21 0-15,0 0 0,0-21 0,0 21 16,1-21-16,-1 0 15,0 0-15,21 0 0,1 0 0,-1 0 16,0 0-16,1 0 0,-1 0 16,0 0-16,1 0 0,-1-21 0,0 0 15,1 0-15,-22 0 0,21 0 16,-21-1-16,0 1 0,1-21 0,-22 0 16,0-1-16,0 22 0,0 0 15,0 0-15,0 0 0,-22 21 16,1 0-16,0 0 0,0 0 15,0 0-15,0 21 0,21 0 0,-22 0 16,1 21-16,0-20 0,0-1 16,21 21-16,-21-21 0,21 0 15,0 22-15,0-22 0,0 0 16,0 0-16,0 0 0,21 1 16,0-22-16,0 0 0,0 0 15,22 0-15,-22 0 0,21 0 0,-21 0 16,22 0-16,-22-22 0,21 22 15,-21-21-15,1 21 0,20-21 0,-21 0 16,0 0-16,-21 0 16,21-1-16,1 1 0,-1 0 15,0 21-15,-21-21 0,0 42 32,0 0-32,0 0 0,0 1 15,0-1-15,0 0 16,0 0-16,0 0 15,0 0-15,21-21 32,0 0-32,0 0 15,1-21-15,-1 0 16,0 0-16,-21 0 16,21 0-16,-21-22 0,0 22 0,0 0 15,21 21-15,0 0 0,1 0 16,-22 21 15,0 0-31,0 0 0,0 1 16,0-1-16,0 0 15,0 0-15,21 0 16,0-21 0,0 0-16,0 0 15,0 0-15,1 0 0,-1 0 0,-21-21 16,21 21-16,0-21 0,0 21 15,-42-21-15,21 0 0,21 21 0,0 0 16,1-22-16,-1 22 16,-21 22 15,0-1-15,-21 0-1,21 0-15,0 0 16,21-21-1,0 0 1,0 0-16,0 0 16,0-21-16,1 21 0,-1-21 0,-21 0 15,21 21-15,-21-21 0,21-1 16,0 1-16,-21 0 0,0 0 16,0 0-16,-21 21 31,0 21-31,0-21 0,0 21 15,-1 0-15,22 0 0,0 1 16,0-1-16,0 0 16,22-21-1,-1 0 1,0 0-16,0 0 16,0 0-16,0 0 15,-21-21-15,22 21 0,-22-21 0,21-1 16,-21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4T01:57:22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11980 4720 0,'0'0'0,"21"-21"0,-21 0 0,22 21 0,-22-21 16,0 0-16,0-1 15,0 1 1,0 42 15,0 1-31,0-1 0,0 0 16,0 21-16,0 1 0,0-1 0,0 21 15,0-20-15,0 20 0,0 1 16,-22-1-16,22 1 0,-21-1 0,21 1 16,0-1-16,-21 1 0,0-1 15,21 1-15,-21 20 0,0-20 16,21-1-16,0 1 0,-22-22 0,1 22 16,0-22-16,21 22 0,-21-22 0,21 0 15,0 1-15,0-22 0,0 0 16,0 0-16,0 0 0,0 0 0,0-42 47,0 0-47,0 0 0,0 0 0,0-22 15,21 22-15</inkml:trace>
  <inkml:trace contextRef="#ctx0" brushRef="#br0" timeOffset="435.13">11959 4487 0,'-21'0'16,"0"0"-16,0 0 15,63 0 1,-21 0 0,0 0-16,22 0 0,-1 0 0,0 0 15,22 0-15,-1 0 0,1 0 16,-1 0-16,1 0 0,-1 0 0,1-21 16,20 21-16,-20-21 0,21 21 15,-22 0-15,22 0 0,-22-21 0,22 21 16,-43 0-16,22 0 0,-22 0 0,0 0 15,-20 0-15,-1 0 0,0 0 16,-42 0 31,21 21-47,-21 0 16,21 0-1,-22-21-15,22 22 0,0-1 0,-21 0 16,0 0-16</inkml:trace>
  <inkml:trace contextRef="#ctx0" brushRef="#br0" timeOffset="748.03">12001 5546 0,'0'0'16,"22"0"-16,-1 0 15,0 0-15,0 0 0,21 0 0,-20 0 16,20-21-16,0 21 0,-21-22 0,22 22 16,-1-21-16,0 0 0,1 21 15,-1-21-15,-21 21 0,22 0 0,-22-21 16,0 21-16,0 0 0,-42 0 47,0 0-47,0 0 15</inkml:trace>
  <inkml:trace contextRef="#ctx0" brushRef="#br0" timeOffset="955.82">13398 5906 0</inkml:trace>
  <inkml:trace contextRef="#ctx0" brushRef="#br0" timeOffset="1475.23">13356 5800 0,'0'-21'16,"21"-1"-16,0 1 15,-21 0-15,22 0 0,-22 0 0,21 0 16,-21-22-16,0 22 0,0 0 0,0-21 16,0 20-16,0 1 15,0-21-15,0 21 0,-21 0 0,-1-22 16,1 22-16,-21 0 0,0 0 0,-1 0 15,1 21-15,0 0 0,-1 0 16,1 0-16,-22 0 0,22 0 0,0 21 16,-1 0-16,1 21 0,0-21 15,-1 22-15,1-1 0,0 0 0,21 1 16,-1 20-16,-20-20 0,21-1 0,0 0 16,21 22-16,0-22 0,0 0 15,0-20-15,0 20 0,0-21 0,0 21 16,21-20-16,0-1 0,-21 0 15,42-21-15,-20 21 0,-1-21 16,21 0-16,-21 0 0,22 0 0,-1 0 16,0 0-16,1-21 0,-1 0 0,0 0 15,1-1-15,-1 1 0,0 0 16,1 0-16,-1-21 0,0-1 0,1 22 16,-1-21-16,-21-1 0,21 1 0,-20 0 15,-1-1-15,0 1 0,0 21 16,0 0-16,-21-22 0,0 22 0,0 0 15,-21 42 17,0 0-32,21 1 0,-21-1 15,21 21-15,0-21 0,0 22 0,-21-1 16,21 0-16,0 1 0,0-1 16,0-21-16,0 21 0,0-20 0,0 20 15,0-21-15,0 0 0,21 0 0,0 1 16,0-1-16,0-21 0,22 0 15,-22 0-15,21 0 0,-21 0 0,22 0 16,-1 0-16,0-21 0,1 21 0</inkml:trace>
  <inkml:trace contextRef="#ctx0" brushRef="#br0" timeOffset="1815.69">14499 5461 0,'0'0'0,"0"-21"0,0 0 0,0 0 0,0-1 16,0 1-16,0 0 0,-21 0 16,0 0-16,0 21 15,-1 0-15,1 0 0,0 0 16,-21 0-16,21 21 0,-1 0 0,-20 0 16,0 0-16,21 22 0,-22-22 0,1 21 15,0 1-15,-1-1 0,22 0 16,-21 1-16,21-22 0,-1 21 15,1 0-15,21 1 0,0-22 0,0 21 16,0-21-16,0 1 0,0-1 16,0 0-16,21 0 0,1 0 0,-1 0 15,21-21-15,85 22 16,-85-22-16,1 0 16,-1 0-16,0 0 0,1-22 0,-1 1 15,0 21-15,1-21 0,-1 0 0,0 0 16,1-22-16</inkml:trace>
  <inkml:trace contextRef="#ctx0" brushRef="#br0" timeOffset="1923.02">14880 5546 0,'0'0'15,"-21"0"-15</inkml:trace>
  <inkml:trace contextRef="#ctx0" brushRef="#br0" timeOffset="2262.92">15240 5355 0,'-64'-21'15,"43"21"-15,0 0 0,-21 0 16,-1 0-16,22 0 0,-21 21 0,0 0 16,-1-21-16,1 43 0,21-22 15,-22 0-15,22 21 0,0 1 0,0-1 16,0 0-16,0 1 0,21-22 0,-22 21 16,22 1-16,0-22 0,0 21 15,0-21-15,0 0 0,0 1 0,22 20 16,-1-42-16,0 21 0,0 0 15,21-21-15,-20 0 0,20 21 16,0-21-16,1 0 0,-1 0 0,0 0 16,22 0-16,-22-21 0,22 21 0,-22-21 15,21 0-15,1 0 0,-22-22 16,22 22-16</inkml:trace>
  <inkml:trace contextRef="#ctx0" brushRef="#br0" timeOffset="2890.85">16087 4318 0,'0'0'0,"-22"-21"0,1-21 0,0 42 16,0-22-16,-21 22 0,20 0 0,1 0 15,0 0-15,0 22 0,0-22 16,0 42-16,-1-21 0,22 21 0,-21 1 15,0-1-15,0 22 0,0-1 16,21-21-16,0 43 0,-21-21 0,-1-1 16,22 22-16,-21-1 0,21-20 0,0 21 15,-21-22-15,0 1 0,21 20 16,-21-20-16,21-1 0,0-20 16,0 20-16,0-21 0,-21 1 0,21-1 15,0 0-15,-22 1 0,22-22 16,0 21-16,0-21 0,0 1 0,0-1 15,0 0-15,-21-21 0,21 21 16,-21-21 0,21-21-16,0 0 15,0 0-15,0-1 0,0 1 0,0-21 16,0 21-16,0-22 0,0 22 16,0-21-16,21 0 0,0-1 0,1 1 15,-1 0-15,21-1 0,-21 1 16,22 21-16,-22-22 0,21 22 15,0 0-15,1 0 0,20 0 0,-20 21 16,-1 0-16,21 0 0,-20 0 0,20 0 16,-20 21-16,-1 0 0,0 0 15,1 0-15,-22 22 0,0-22 0,0 21 16,-21 1-16,0-1 0,0 0 16,0 1-16,-21-22 0,0 21 0,-22 0 15,1-20-15,0 20 0,-1-21 0,-20 21 16,-1-20-16,22-1 0,-21 0 15,20-21-15,-20 21 0,20 0 0,1-21 16,21 0-16,-21 0 0,20 0 16,1 0-16,0 0 0,0 0 0,0 0 15,21-21-15,-21 0 16,21 0-16</inkml:trace>
  <inkml:trace contextRef="#ctx0" brushRef="#br0" timeOffset="3247.17">14944 5609 0,'0'0'0,"0"21"15,21-21 1,0 0-16,0 0 16,0 0-16,0 0 0,1 0 15,20 0-15,0 0 0,1 0 0,-22-21 16,21 0-16,0 21 0,1-21 0,-22 21 16,21-21-16,-21 21 0,1-21 15,-1 21-15,-21-22 0,0 1 16,0 0-16,0 0 31,21 0-15,0 21-1</inkml:trace>
  <inkml:trace contextRef="#ctx0" brushRef="#br0" timeOffset="3782.48">16722 5503 0,'0'0'16,"0"-21"-16,21 0 16,-21 0-16,-21 21 15,-1 0-15,1 0 16,0 0-16,0 21 15,0 0-15,-22-21 0,22 21 0,0 1 16,-21 20-16,21-21 0,-1 21 0,-20-20 16,21 20-16,0-21 0,0 21 15,-1-20-15,22-1 0,0 0 0,0 21 16,0-21-16,0 1 0,22-22 0,-1 21 16,0 0-16,21-21 0,-21 0 15,22 0-15,-1 0 0,0 0 0,1 0 16,-1 0-16,0 0 0,1-21 15,-1 0-15,-21 21 0,22-22 16,-1 1-16,0-21 0,-21 21 0,1 0 16,-1-22-16,0 22 0,-21-21 15,0-1-15,0 1 0,0 21 0,0-21 16,-21 20-16,0-20 0,-1 21 0,1 21 16,-21-42-16</inkml:trace>
  <inkml:trace contextRef="#ctx0" brushRef="#br0" timeOffset="3854.82">16637 8297 0,'21'0'32</inkml:trace>
  <inkml:trace contextRef="#ctx0" brushRef="#br0" timeOffset="4218.53">17547 5376 0,'-85'0'31,"64"0"-31,0 0 0,0 0 0,-21 22 16,20-1-16,-20 0 0,21 0 0,-21 0 16,20 0-16,1 1 0,-21 20 15,21-21-15,0 21 0,21-20 0,0-1 16,-22 21-16,22-21 0,0 0 15,0 1-15,0-1 0,22 0 0,-1 0 16,0 0-16,0 0 0,0-21 0,22 0 16,-1 22-16,0-22 0,-21 0 15,22 0-15,-1 0 0,0 0 0,1-22 16,-22 22-16,21-21 0,-21 0 0,22 0 16,-22 0-16,0-22 0,-21 22 15,0-21-15,0 21 0,0-22 0,0 1 16,0 21-16,0-21 0,-21 20 15,0-20-15,0 21 0,-1 0 16,1 0-16</inkml:trace>
  <inkml:trace contextRef="#ctx0" brushRef="#br0" timeOffset="4331.72">17208 8213 0,'0'63'32,"0"-42"-32,0 1 0,0-1 15,0 0 1,22-21-1,-1 0-15,0 21 0</inkml:trace>
  <inkml:trace contextRef="#ctx0" brushRef="#br0" timeOffset="6187.13">18076 4487 0,'0'-21'0,"0"0"0,0 0 16,0 0-1,0 0-15,0 42 32,0 0-32,0 0 0,-21 0 15,21 22-15,-21-22 0,21 21 0,0 22 16,0-22-16,-21 21 0,21 1 15,-21-22-15,-1 22 0,22-1 0,0 1 16,-21-1-16,0 1 0,21-22 16,-21 22-16,21-1 0,0-21 0,0 22 15,0-22-15,-21 22 0,21-22 0,0 0 16,0 1-16,-21-22 0,21 21 16,0-21-16,0 1 0,0-1 0,0 0 15,0-42 16,21 0-15,0-22-16,-21 22 16,0 0-16,21 0 0,0-22 0,-21 22 15,21-21-15,-21 21 0,22-22 16,-22 1-16,21 21 0,-21-21 0,21 20 16,0-20-16,-21 0 0,21 21 0,0-22 15,1 1-15,-22 21 0,21 0 16,0-22-16,0 22 0,0 0 0,0 0 15,1 21-15,-1-21 0,0 21 16,0 0-16,0 0 0,0 0 16,1 0-16,-1 0 0,0 21 0,0 0 15,0-21-15,0 21 0,1 0 16,-22 0-16,0 22 0,0-22 0,0 0 16,0 0-16,0 0 0,-22 1 15,1-22-15,-21 21 0,0 0 0,20-21 16,-20 21-16,0-21 0,-1 0 0,1 0 15,0 0-15,21 0 0,-22 0 16,22 0-16,0 0 0,0 0 0,0 0 16,-1 0-16,1 0 0,0 0 15,21 21 17,0 0-32,21 1 15,0-1-15,1 0 0,-1 0 16,21 0-16,-21 0 0,22 1 0,-22-1 15,21 0-15,0 0 0,1 0 16,-1 0-16,0 1 0,1-1 0,20 0 16,-20 0-16,-1 0 0,-21-21 15,21 21-15,-20-21 0,20 0 0,-21 0 16,-21-21 15,0 0-31,-21 0 0,0 0 16,0 0-16,-1-1 0</inkml:trace>
  <inkml:trace contextRef="#ctx0" brushRef="#br0" timeOffset="10450.54">13271 2921 0,'0'-21'16,"22"21"-16,20-21 0,-21 0 0,21-22 16,1 22-16,-1 0 0,22-21 15,-1 20-15,1-20 0,20 21 0,22 0 16,-21-22-16,21 22 0,-1 21 0,1-21 16,-21 0-16,21 21 0,-22 0 15,22 21-15,-21 0 0,21 0 0,-22 1 16,22-1-16,-21 0 0,-22 21 15,22 1-15,-21-22 0,-22 21 0,0 0 16,1 1-16,-1-22 0,-21 21 16,0 1-16,0-22 0,-21 0 15,0 0-15,0 0 0,0 0 0,0 1 16,-21-22 15,0 0-31,21-22 16,0 1-1,0 0-15,0 0 0,21 0 16,0 0-16,1-1 0,-1 1 16,0-21-16,0 21 0,21-22 0,-20 22 15,20-21-15,0 0 0,22-1 16,-1 1-16,1 0 0,20-1 16,1 1-16,21 0 0,0 20 0,-22-20 15,22 21-15,0 21 0,0-21 16,0 21-16,0 0 0,-1 0 0,1 21 15,0 0-15,0 0 0,0 0 16,-22 22-16,1-1 0,-21 0 0,-1 1 16,1 20-16,-1-20 0,1-1 15,-22 0-15,0 1 0,1-1 0,-22-21 16,21 21-16,-21-20 0,-21 20 0,21-21 16,-21 0-16,0 0 0,0 1 15,0-44 32,22 22-47,-22-21 0,21 0 0,0 0 16,0 21-16,21-21 0,-20 0 15,20-1-15,21 1 0,-20 0 0,20 0 16,1 0-16,-22 0 0,22 21 16,-1-22-16,1 22 0,-1 0 0,1 0 15,-1 0-15,22 0 0,-22 0 16,1 22-16,-1-22 0,1 21 0,-1 0 15,1 21-15,20-21 0,-41 22 0,20-22 16,1 21-16,-22 1 0,22-1 16,-22 0-16,0 1 0,1-1 15,-22 0-15,21 1 0,-21-1 16,0 0-16,1 1 0,-22-1 0,0-21 16,0 21-16,0-20 0,0-1 0,0 0 15,0 0-15,-22 0 0,22 0 16,-21 1-16,0-22 0,21 21 0,-21-21 31,42 0 0,0 0-31,0 0 0,1 0 16,-1 0-16,21 0 0,-21 0 16,22 0-16,-1 0 0,-21 0 15,21 0-15,22 21 0,-22 0 0,1 0 16,20 0-16,-21 1 0,22 20 0,-22-21 15,22 21-15,-22 1 0,0 20 16,-20-20-16,20-1 0,-21 21 0,0 1 16,0-22-16,1 22 0,-22-22 0,0 22 15,0-1-15,0-21 0,0 22 16,-22 21-16,1-22 0,-21 1 0,21-1 16,-22 1-16,1 20 0,0-20 15,-1-1-15,1 1 0,-21-1 0,20-20 16,-20 20-16,20 1 0,-20-1 15,21-21-15,-1 1 0,-20-1 16,20 0-16,-20 1 0,21-22 0,-1 0 16,22 0-16,-21 0 0,21-21 0,-22 0 15,22 0-15,0 0 16,21-21 0,21 21 15,-21-21-31,21 21 15,0 0-15,1 0 0,-1 0 16,0 0-16,-21 21 16,21 0-16,0-21 0,-21 22 0,21-22 15,-21 21-15,22 0 0,-22 0 0,0 0 16,0 22-16,0-22 16,0 0-16,0 0 0,-22 21 0,1-20 15,0 20-15,0-21 0,-21 21 0,20 1 16,-20-1-16,-21 0 0,20 1 15,1-1-15,-22 0 0,1-20 0,-1 20 16,1 0-16,-1 1 0,1-22 0,-1 0 16,1 21-16,-1-21 0,1 1 0,-1-1 15,-20 0-15,20 0 0,1 0 16,-1 0-16,1 1 0,-1-22 16,1 21-16,-1-21 0,1 0 0,20 0 15,1 0-15,-21 0 0,20 0 16,1 0-16,0 0 0,20-21 0,-20 21 15,21-22-15,0 22 0,0-21 0,-1 21 16,1 0-16,0-21 0,0 21 0,21-21 16,-21 21-1,0 0 1,21 21 0,0 0-1,0 0-15,-22 1 0,1-1 16,21 0-16,-21 0 0,21 0 15,-21 0-15,0 1 0,0-1 0,-1 0 16,1 21-16,0-21 0,-21 1 16,21-1-16,-22 21 0,1-21 0,-22 0 15,22 1-15,-21 20 0,20-21 0,-20 0 16,20 0-16,-20-21 0,-1 22 16,22-1-16,-21-21 0,20 0 0,-20 21 15,20-21-15,1 0 0,-21 0 0,20 0 16,-20 0-16,20 0 0,1 0 0,0 0 15,-1-21-15,22 21 0,-21-21 16,21 21-16,-22-22 0,22 1 16,-21 21-16,21-21 0,0 21 0,-1-21 15,1 21-15,0 0 0,21-21 0,-21 0 16,0 21 15,21 21-31,0 0 16,-21 0-16,-1-21 0,22 21 15,-21-21-15,0 21 0,0 1 16,0-1-16,0 0 0,-1-21 0,-20 21 16,0 0-16,21 0 0,-22 1 0,1-1 15,0 0-15,-1 0 0,-20 0 16,20 0-16,1 1 0,-21-1 16,20 0-16,-20-21 0,-1 21 0,1 0 15,-1-21-15,1 0 0,-1 21 0,1-21 16,-1 0-16,1 0 0,-1 0 0,1 0 15,20 0-15,-20 0 0,21 0 16,-22 0-16,22 0 0,-1-21 0,-20 21 16,21-21-16,-1 21 0,1-21 0,0 0 15,20 21-15,-20-21 0,0 21 16,21-22-16,-1 1 0,-20 0 0,21 21 16,0-21-16,0 0 0,-1 21 0,1-21 15,21-1-15,-21 22 0,0 0 0,21-21 16,-21 21-16,0 0 15,-1 0-15,1 0 16,0 0-16,0 0 0,0 21 16,0 1-16,-1-22 0,1 21 0,0 0 15,0 0-15,0 0 0,-22 0 16,22-21-16,0 22 0,-21-1 0,-1 0 16,1 0-16,0 0 0,-1 0 0,1 1 15,0-1-15,-22 0 0,22-21 0,-22 21 16,22 0-16,-21-21 0,-1 0 15,1 0-15,-1 0 0,1 21 0,-1-21 16,1 0-16,-1 0 0,1 0 16,-1-21-16,-21 0 0,22 21 0,-1-21 15,-20 0-15,20 0 0,-20-1 16,20-20-16,1 21 0,-22 0 0,21-22 16,1 22-16,-22-21 0,22 21 0,-1-22 15,1 1-15,20 21 0,-20-21 16,-1-1-16,22 1 0,0 21 0,-1-22 15,1 1-15,21 0 0,0-1 0,0 1 16,-1 21-16,22-21 0,0 20 0,0-20 16,0 21-16,0 0 0,22 0 15,-1-1-15,0 1 0,0 0 0,0 21 16,0 0-16,1 0 16,-22 21-1,0 0 1,-22 1-16,1-22 0,21 21 15,-21 0-15,0-21 0,-21 21 0,20-21 16,1 0-16,-21 0 0,21 21 16,-22-21-16,22 0 0,-21 0 0,0 0 15,-1 0-15,1 0 0,0 0 0,-1-21 16,1 21-16,0-21 0,-1 0 0,1 0 16,0-1-16,-1 1 0,1 0 15,0 0-15,-1-21 0,22-1 16,-21 1-16,-1 0 0,1-1 0,0 1 15,-1-22-15,1 1 0,21 21 16,-21-22-16,20 1 0,-20-1 0,21 1 16,21-1-16,0 1 0,0-1 0,0 1 15,0-22-15,0 21 0,0 1 16,0-1-16,21 1 0,0-1 0,22 22 16,-22-21-16,21-1 0,0 22 0,1-1 15,-1-20-15,0 21 0,1-1 16,-1 1-16,22 0 0,-22-1 0,21 22 15,-20-21-15,-1 21 0,0-1 16,22 1-16,-22 0 0,1 0 16,-22 21-16,21 0 0,-21 0 0,22 0 15,-22 0-15,0 0 0,0 0 16,0 0-16,-21 21 16,21-21-16,-21 21 15,-21-21 16,0 0-15,0-21-16,21 0 0,-21 21 16,21-21-16,-21 0 0,-1-1 0,1-20 15,21 21-15,-21 0 0,21-22 16,-21 22-16,21-21 0,0 21 16,0-22-16,0 1 0,0 0 0,0-22 15,0 22-15,42-22 0,-21 22 16,1-21-16,20 20 0,0-20 0,22 20 15,-22-20-15,22 21 0,-1-1 16,1 1-16,-1 0 0,1 20 0,-1-20 16,22 21-16,-22-21 0,1 20 0,20 1 15,-20 0-15,-1 21 0,22 0 16,-21 0-16,-22 0 0,21 0 0,-20 0 16,-1 21-16,0 0 15,1-21-15,-22 22 0,0-1 0,0-21 16,0 21-16,-21 0 0,22-21 0,-22 21 15,-22-21 1,1 0 0,0 0-16,0 0 0,0 0 15,0 0-15,-1-21 0,1 21 0,0-21 16,21 0-16,-21 0 0,0-1 0,0 1 16,-1-21-16,22 21 0,0-22 15,0 1-15,-21 0 0,21-1 0,0 1 16,0 0-16,0-1 0,21 1 15,1 0-15,-1-1 0,0 22 0,21-21 16,-21 0-16,22 20 0,-1 1 16,-21-21-16,22 21 0,-1 0 15,0-1-15,1 22 0,-1-21 0,0 0 16,-21 21-16,22 0 0,-1 0 16,-21 0-16,22 0 0,-22 0 0,21 0 15,-21 21-15,0 0 0,1-21 16,-1 22-16,0-1 0,-21 0 0,21 0 15,-21 0-15,21-21 0,-21 21 16,0 1 0,21-22-16,-21 21 15,22-21 110,-1 0-93,-21-21 14,21 21-46,-21-22 16,21 22-16,-21-21 0,21 21 0,0-21 16,1 0-16,-1 0 15,0 21-15,0 0 0,0-21 0,0 21 16,1 0-16,-1-22 0,0 22 0,0 0 16,0 0-16,0 0 0,1 0 15,20 0-15,-21 0 0,0 0 0,0 0 16,1 0-16,-1 0 0,0 22 15,0-22-15,-21 21 16,0 0-16,0 0 16,0 0-1,0 0 1,-21-21-16,21 22 16,-21-22-1,21 21-15,-21-21 16,-1 0-1,1 0-15</inkml:trace>
  <inkml:trace contextRef="#ctx0" brushRef="#br1" timeOffset="26590.46">3662 4403 0,'0'0'0,"21"0"0,0 0 16,-21-21 0,0-1 15,0 1 0</inkml:trace>
  <inkml:trace contextRef="#ctx0" brushRef="#br1" timeOffset="27331.96">3662 4318 0,'0'0'15,"-21"0"-15,-1 0 16,1 0-16,0 0 0,0 0 16,-21 0-16,20 21 0,-20-21 0,21 21 15,-21 1-15,-1-22 0,1 21 16,21 0-16,-22 0 0,1 21 15,21-20-15,-21 20 0,20-21 0,1 21 16,-21 1-16,21-1 0,0 0 16,-1 1-16,1 20 0,0-20 0,0-1 15,21 0-15,0 22 0,0-22 16,0-21-16,0 22 0,0-1 0,0-21 16,21 21-16,0-20 0,0-1 15,1 0-15,-1-21 0,21 21 0,-21-21 16,22 0-16,-1 0 0,0 0 15,1 0-15,-1 0 0,0 0 0,1-21 16,-1 21-16,0-21 0,22 0 16,-22-1-16,-21 1 0,22 0 15,-22 0-15,0 0 0,0 0 0,0-1 16,-21 1-16,0 0 0,0 0 16,0 0-16,0 0 0,-21-1 0,21 1 15,-21 0-15,-21 0 0,20 21 16,-20 0-16,0 0 0,21 0 0,-22 0 15,1 0-15,0 0 0,20 0 16,-20 0-16,21 0 0,-21 0 0,20 21 16,1-21-16,0 0 0,21 21 15,21-21 32,0 0-47,1-21 0,-1 21 0,21 0 16,-21-21-16,22 0 0,-22 21 15,21 0-15,-21-21 0,22 21 0,-22 0 16,0 0-16,0 0 0,0 0 16,0 0-16,1 0 0,-1 0 0,-21 21 15,0 0 1,0 0-16,0 0 0,0 0 0,0 1 16,0-1-16,0 0 0,0 21 15,0-21-15,0 1 0,0 20 16,-21 0-16,21-21 0,-22 22 0,1-1 15,21 0-15,-21-20 0,0 20 16,0 0-16,21 1 0,-21-22 0,21 0 16,-22 21-16,22-21 0,-21 1 0,21-1 15,0 0-15,0-42 63,0 0-48,0-1-15</inkml:trace>
  <inkml:trace contextRef="#ctx0" brushRef="#br1" timeOffset="27782.49">4233 4572 0,'0'0'0,"0"-21"0,-21 21 32,0 21-17,0-21-15,21 21 0,-21 22 16,-1-22-16,22 0 0,-21 21 0,0 1 15,21-1-15,-21 0 0,21 1 16,0-1-16,-21 0 0,0 1 0,21-1 16,0 0-16,0-21 0,0 22 15,0-22-15,0 21 0,0-21 0,0 1 16,0-1-16,0 0 0,0 0 16,21-21-16,0 21 15,0-21-15,0 0 16,0 0-16,1 0 0,-1 0 0,0 0 15,0 0-15,0-21 0,0 21 16,1-21-16,20 0 0,-21 21 0,0-21 16,22-1-16,-22 22 0,0-21 15,0 21-15,0-21 0,0 0 0,-21 0 16,22 21-16,-22-21 0,21-1 16,-21 1-16,0 0 0</inkml:trace>
  <inkml:trace contextRef="#ctx0" brushRef="#br1" timeOffset="28017.57">4508 4847 0,'22'0'0,"-1"-63"31</inkml:trace>
  <inkml:trace contextRef="#ctx0" brushRef="#br1" timeOffset="28327.5">4212 4551 0,'0'0'0,"0"-21"15,21 21 16,0 0-31,1 0 16,-1 0-16,0 0 0,0 0 16,0 0-16,0 0 0,1 0 47,-1 0-32,0 0 1,0 0-16,0 0 15</inkml:trace>
  <inkml:trace contextRef="#ctx0" brushRef="#br1" timeOffset="28794.86">4064 4593 0,'21'0'31,"0"0"-31,0 0 0,1 0 0,-1 0 16,0 0-16,0 0 0,21 0 15,-20 0-15,20 0 0,0 0 0,1 0 16,-22 0-16,21-21 0,0 21 15,-20 0-15,-1 0 0,0 0 16,0 0-16,0 0 0,0 0 0,-42 0 78</inkml:trace>
  <inkml:trace contextRef="#ctx0" brushRef="#br1" timeOffset="29183.67">4106 4995 0,'0'0'0,"21"0"47,1 0-47,-1 0 0,0 0 16,0 0-16,21 0 0,-20-21 0,20 21 15,-21 0-15,21 0 0,-20-21 0,-1 21 16,21 0-16,-21 0 16,0 0-16,-42 0 31,21-21 0,0 0-31,21 0 16</inkml:trace>
  <inkml:trace contextRef="#ctx0" brushRef="#br1" timeOffset="29571.63">4826 4572 0,'0'0'0,"21"0"32,0 0-32,0 0 0,1 0 15,-1 0-15,21 0 0,-21 0 16,22 0-16,-1 0 0,0 0 0,-21 0 15,22 0-15,-1 0 0,0 0 0,1 0 16,-22 0-16,21 0 0,-21 0 16,1 0-16,-1 0 0,0 0 0,-42 0 47,0 0-32,-1 0-15,1 0 0,0 0 16,0 0-16,0 0 15</inkml:trace>
  <inkml:trace contextRef="#ctx0" brushRef="#br1" timeOffset="29830.54">5207 4572 0,'0'0'0,"-21"0"31,21 21-31,0 0 16,0 1-1,0-1-15,-21 0 0,21 21 16,0 1-16,0-1 0,0 0 0,0 1 16,0 20-16,-22-21 0,22 22 0,-21-22 15,0 1-15,21-1 0,0 0 16,0 1-16,-21-1 0,21 0 0,-21-21 16,21 1-16,-21-1 0,21 0 0,0 0 15,0 0-15</inkml:trace>
  <inkml:trace contextRef="#ctx0" brushRef="#br1" timeOffset="29920.5">5524 5165 0,'64'0'15</inkml:trace>
  <inkml:trace contextRef="#ctx0" brushRef="#br1" timeOffset="30866.81">5778 5228 0,'0'0'15,"-21"0"-15,-63 0 16,62 0-1,1 0 1,42 0 62,1 0-62,-1 0-16,0 0 0,0 0 15,0 0-15,22 0 0,-1 0 0,0 0 16,1 0-16,-1 0 16,0 0-16,1 0 0,20 0 0,-21 0 15,22 0-15,-22 0 0,22 0 0,-1 0 16,22 0-16,-22 0 0,22 0 16,-21 0-16,20 0 0,1 0 0,0 0 15,-22 0-15,22 0 0,-22 0 0,1 0 16,-1 0-16,22 0 0,-22 0 15,1 0-15,21 0 0,-22 0 0,1 0 16,20 0-16,-20 21 0,-1-21 0,1 0 16,-1 0-16,1 0 0,-1 0 15,1 0-15,-1 0 0,1 0 16,-22 0-16,22 22 0,-1-22 0,1 0 16,-1 0-16,-21 0 0,22 0 15,-22 0-15,22 0 0,-22 0 0,22 0 16,-22 0-16,0 0 0,1 0 0,-1 0 15,0 0-15,-21 0 0,22 0 16,-1 0-16,-21 0 0,0 0 0,22 0 16,-22 0-16,0 0 0,21 0 0,-20 0 15,-1 0-15,21 0 0,-21 0 16,22 0-16,-22 0 0,21 0 0,-21 0 16,0 0-16,22 0 0,-22 0 0,21 0 15,-21 0-15,1 0 0,20 0 16,-21 0-16,0 0 0,22 0 15,-22 0-15,0 0 0,21 0 0,-21 0 16,1 0-16,20 0 0,-21 0 16,0 0-16,22 0 0,-22 0 0,0 0 15,0 0-15,0 0 0,0 0 0,1 0 16,-1 0-16,-21-22 0,0 1 47,-21 0-16,-1 21-15,22-21-16</inkml:trace>
  <inkml:trace contextRef="#ctx0" brushRef="#br1" timeOffset="31494.49">9864 4826 0,'-22'0'0,"1"0"16,21 21 15,0 0-15,21-21-16,1 22 15,-1-22-15,21 21 0,-21-21 0,0 21 16,22 0-16,-22-21 0,21 21 0,-21-21 16,22 21-16,-1 1 0,-21-22 15,22 21-15,-22 0 0,21-21 0,-21 21 16,0-21-16,22 21 0,-22-21 15,0 21-15,0-21 0,0 22 16,1-1-16,-1-21 0,-21 21 16,21-21-16,0 0 15,0 21 1,-42-21 31,0 21-32,0-21-15,0 0 0,-1 21 0,1-21 16,0 22-16,0-22 0,0 21 0,-22-21 16,1 21-16,21 0 15,-21 0-15,-1 0 0,-20 1 0,20-22 16,-20 21-16,21 0 0,-22 0 0,1 0 16,20 0-16,-20 1 0,20-1 15,1 0-15,0 0 0,-1-21 0,1 21 16,21 0-16,0-21 0,0 0 0,21 22 15,-22-22-15,22-22 32</inkml:trace>
  <inkml:trace contextRef="#ctx0" brushRef="#br1" timeOffset="32311.46">6858 4403 0,'0'-21'47,"21"21"-32,0 0-15,0 0 0,1 0 0,-1 0 16,0 0-16,0 0 0,0 0 16,22 0-16,-22 0 0,0 0 15,21 21-15,-21 0 0,1 0 0,-1 0 16,0 0-16,0 1 0,-21-1 15,0 0-15,0 0 0,0 0 0,0 0 16,0 1-16,0-1 0,0 0 16,0 0-16,0 0 0,0 0 0,-21 1 15,21-1-15,-21 0 0,0-21 0,21 21 16,-22-21-16,1 0 16,21-21-1,0 0 1,0 0-16,21-1 15,1 1-15,-22 0 0,21 0 0,0 0 16,0-22-16,0 22 0,0 0 0,1 0 16,-1-21-16,0 20 0,0 1 15,0 0-15,0 0 0,1 0 0,-1 21 16,0-21-16,-21-1 16,21 22-16,-21 22 15,21-1 1</inkml:trace>
  <inkml:trace contextRef="#ctx0" brushRef="#br1" timeOffset="32487.48">7620 4657 0,'0'0'15,"21"0"-15,-21 21 0,0 0 16,21-21-1,0 0-15,1 0 0,-1 0 16,0 0-16,0 0 0,0-21 16,0 21-16</inkml:trace>
  <inkml:trace contextRef="#ctx0" brushRef="#br1" timeOffset="32727.57">8022 4551 0,'0'-42'31,"0"20"-31,-21 22 0,0-21 16,0 21-1,-1 0-15,1 0 0,0 0 16,0 0-16,0 21 16,0 1-16,-1-1 0,1 0 0,0 0 15,0-21-15,0 21 0,0 0 0,-1 1 16,22-1-16,0 0 0,0 0 16,0 0-16,0 0 0,0 1 15,0-1-15,0 0 16,22-21-16,-1 21 15,0-21-15,0 0 0,0 0 0,22 0 16,-22 0-16,0 0 0,21 0 16</inkml:trace>
  <inkml:trace contextRef="#ctx0" brushRef="#br1" timeOffset="33243.53">8403 4530 0,'0'0'0,"0"-21"16,-21 21-1,0 0 1,0 0-16,-1 0 16,1 21-16,0-21 0,0 21 0,0 0 15,0 0-15,-1 0 0,1 1 16,0-1-16,0 0 0,21 0 0,-21 0 15,21 0-15,-21 1 0,21-1 0,0 0 16,0 0-16,0 0 0,0 0 16,21-21-16,0 0 0,0 0 15,0 0-15,0 0 16,1 0-16,-1-21 0,0 0 16,0 21-16,-21-21 0,21 0 15,0 0-15,1-1 0,-22 1 16,21 0-16,0 0 0,-21 0 15,0 0-15,21-1 0,-21 1 0,0 0 16,0 42 15,0 0-15,0 1-16,0-1 0,-21 0 16,21 0-16,0 0 0,0 0 15,0 1-15,0-1 0,0 0 16,0 0-16,0 0 15,0 0-15,0 1 0,21-22 16,0 0 0,0 0-16,1 0 15</inkml:trace>
  <inkml:trace contextRef="#ctx0" brushRef="#br1" timeOffset="33967.51">8953 4572 0,'0'0'16,"0"-21"-16,-21 0 0,0 21 16,0 0-16,0 0 15,0 0 1,-1 0-16,1 0 0,0 21 0,0-21 15,21 21-15,-21 0 0,0-21 16,-1 21-16,1 1 0,0-1 0,21 0 16,0 0-16,-21 0 0,21 0 0,-21 1 15,21-1-15,0 0 0,0 0 16,0 0-16,0 0 16,0 1-16,0-1 0,21-21 0,0 21 15,0-21-15,0 0 16,1 0-16,-1 0 0,0 0 0,0 0 15,0 0-15,0-21 0,1 0 16,-1 21-16,0-22 0,0 1 16,-21-21-16,21 21 0,0 0 0,1-1 15,-22-20-15,21 21 0,0 0 0,-21-22 16,21 22-16,-21-21 0,0 0 16,21 20-16,-21-20 0,21 0 0,-21-1 15,0 22-15,0-21 0,0 0 0,22 20 16,-22-20-16,0 21 15,21 0-15,-21 0 0,0-1 0,0 1 16,0 0-16,0 0 0,0 42 47,0 0-47,-21 0 16,21 1-16,0-1 0,-22 0 0,22 21 15,-21-21-15,0 22 0,21-1 0,-21-21 16,0 22-16,21-1 0,-21 0 15,21-21-15,-22 22 0,1-1 0,21-21 16,0 22-16,0-22 0,0 21 16,0-21-16,0 22 0,0-22 15,0 0-15,0 0 0,0 0 0,0 0 16,21 1-16,1-1 0,-1-21 16,0 0-16,0 21 0,0-21 15,0 0-15,1 0 0,-1 0 0,0 0 16,0 0-16,0 0 0,0-21 0,1 0 15,-1-1-15,0 1 0,-21 0 16,21 0-16</inkml:trace>
  <inkml:trace contextRef="#ctx0" brushRef="#br1" timeOffset="34895.67">7768 4741 0,'21'0'0,"0"0"16,1 0-16,-1 0 0,0 0 16,0 0-16,0 0 15,0 0-15,1 0 0,-1 0 16,0 0-16,0 0 0,-21-21 15,21 0-15,0 21 16,1-21-16,-22 0 16,0 0-16,21 21 0,-21-22 15,0 1-15,0 0 16,0 0-16,0 0 31,-21 21-15,-1 0-1,1 0-15,0 0 16,0 0-16,0 0 16,0 0-16,-1 0 15,1 0 1,0 0 0,0 0-1,0 21 1,21 0-16,-21-21 0,21 21 0,0 0 15,-22-21-15,22 22 0,-21-1 0,21 0 16,-21 0 0,0 0-16,0 0 0,21 1 15</inkml:trace>
  <inkml:trace contextRef="#ctx0" brushRef="#br1" timeOffset="42275.56">6329 8276 0,'0'0'0,"-21"0"0,-1 0 15,1 0-15,0 0 16,0 0-16,0 0 0,0 0 0,-1 0 15,1 0-15,21 21 0,-21-21 0,0 0 16,0 0-16,0 22 0,-1-22 16,1 0-16,0 0 15,42 0 32,0 0-47,1 0 16,-1 0-16,0 0 15,0 0-15,0 0 0,0 0 0,22 0 16,-22 0-16,21 0 0,1 0 0,20 0 16,-21 0-16,22-22 0,-1 1 15,22 21-15,-21 0 0,-1 0 0,1-21 16,20 21-16,-20 0 0,-1-21 0,1 21 16,-1 0-16,1-21 0,20 21 15,1-21-15,-21 21 0,20 0 0,1-22 16,0 22-16,20 0 0,-20-21 15,0 21-15,-1 0 0,1-21 0,0 21 16,-1 0-16,1-21 0,0 21 16,-1-21-16,1 21 0,21 0 0,-21 0 15,-1-21-15,1 21 0,0 0 16,-22 0-16,22-22 0,-22 22 0,22 0 16,0 0-16,-22 0 0,22-21 0,-1 21 15,1 0-15,0-21 0,-1 21 16,-20-21-16,21 21 0,-1 0 0,-20-21 15,20 0-15,1 21 0,-21-22 0,20 22 16,1 0-16,0-21 0,-1 21 16,22 0-16,-21-21 0,-1 0 0,1 21 15,0 0-15,-22-21 0,22 21 0,-22 0 16,22-21-16,-21 21 0,20 0 16,-20 0-16,20-22 0,-20 22 15,21-21-15,-22 21 0,1 0 0,-1 0 16,1-21-16,-1 21 0,1 0 0,-1 0 15,-21-21-15,22 21 0,-22 0 16,1-21-16,-1 21 0,21-21 0,-20 21 16,-1 0-16,-21 0 0,22 0 0,-1-22 15,-21 22-15,21 0 0,-20 0 16,-1 0-16,0 0 0,0 0 0,0-21 16,0 21-16,1 0 0,-1 0 15,0 0-15,0 0 16,0 0-16,-21-21 0,21 21 0,1 0 15,-22-21 1,0 0 0,0 0-1,-22 21-15,1-22 0,0 22 16,0-21-16,0 21 16</inkml:trace>
  <inkml:trace contextRef="#ctx0" brushRef="#br1" timeOffset="42767.13">12742 7324 0,'0'0'0,"-21"0"0,-42-21 31,63 42 0,21 0-15,0-21-16,0 21 0,0 0 16,22-21-16,-22 21 0,21 1 0,0-22 15,-20 21-15,20-21 0,0 21 16,1-21-16,-1 0 0,0 0 0,-21 21 16,22-21-16,-22 0 0,0 0 15,0 0-15,0 0 0,1 0 16,-1 0-16,0 0 0,0 0 15,-42 0 17,0 0-32,0 0 15,-1 21-15,-20 0 0,0 1 0,-1-1 16,1 21-16,-21-21 0,20 22 16,-20-22-16,-1 21 0,22-21 0,0 22 15,-22-1-15,22-21 0,21 21 0,-22-20 16,1 20-16,21-21 0,0 0 15,-22 0-15,22 1 0,0-1 16,0 0-16,21 0 0,-21 0 0,-1-21 16,1 21-16,0-21 0,0 22 15,0-22-15,-22 0 0,22 0 16,-21 0-16,0 0 0</inkml:trace>
  <inkml:trace contextRef="#ctx0" brushRef="#br1" timeOffset="43478.9">6202 7112 0,'0'-42'16,"0"21"-1,0-1-15,-21 22 16,21-21 0,-22 21-16,1 0 0,0 0 15,0 21-15,0-21 16,0 22-16,21-1 0,-22 21 0,1-21 15,0 22-15,0-1 0,0 0 0,0 22 16,21-22-16,-22 0 0,22 1 16,0-1-16,0 0 0,0-20 15,0 20-15,0-21 0,0 21 0,0-20 16,22-22-16,-1 21 0,0 0 0,0-21 16,0 0-16,22 0 0,-22 0 15,21 0-15,-21 0 0,22 0 0,-22 0 16,21 0-16,0 0 0,-20-21 0,-1 21 15,21-21-15,-21 21 0,-21-22 16,21 22-16,1-21 0,-22 0 0,21 21 16</inkml:trace>
  <inkml:trace contextRef="#ctx0" brushRef="#br1" timeOffset="43960.51">6625 7281 0,'0'0'15,"0"-21"-15,0 0 16,0 0-16,0 0 16,21 21-16,-21-21 0,21 21 0,1 0 15,-1-22-15,0 22 16,0 0-16,0 0 0,0 0 15,1 0-15,20 0 0,-21 22 16,0-1-16,0 0 0,-21 0 0,22 0 16,-22 22-16,21-22 0,-21 21 0,0-21 15,0 0-15,0 22 0,0-22 16,0 0-16,0 0 0,0 0 0,-21 1 16,-1-1-16,1 0 0,21 0 0,-21-21 15,0 0-15,21 21 0,-21-21 0,0 0 31,21-21-31,0 0 16,0 0-16,0 0 0,0-1 16,0 1-16,0 0 0,21 0 15,-21-21-15,21 20 0,0-20 0,-21 21 16,21 0-16,0 0 0,1-22 0,-1 22 16,0 0-16,0 21 0,0-21 15,-21 0-15,21 21 0,1 0 0,-1 0 16,0 0-16,-21-22 0,21 22 15</inkml:trace>
  <inkml:trace contextRef="#ctx0" brushRef="#br1" timeOffset="44375.3">7302 7408 0,'0'0'0,"22"0"16,-1 0-1,-21-21-15,21 21 0,0-21 0,-21 0 16,21 21-16,0-21 0,1 0 0,-1-1 16,0 1-16,-21 0 0,21 0 15,-21 0-15,0 0 0,21-1 16,-21 1-16,-21 21 31,0 0-31,0 0 16,21 21-16,-21-21 0,-1 22 15,1-1-15,0 21 0,0-21 0,21 0 16,-21 1-16,0 20 0,21-21 0,-22 0 16,22 22-16,0-22 0,0 0 15,0 0-15,0 0 0,0 0 0,0 1 16,22-1-16,-1 0 0,0-21 15,0 0-15,21 0 0,-20 0 16,20 0-16,-21 0 0,21 0 16,1 0-16,-1 0 0,0 0 0,1 0 15,-1-21-15,22 21 0</inkml:trace>
  <inkml:trace contextRef="#ctx0" brushRef="#br1" timeOffset="44938.66">8276 7197 0,'0'0'16,"0"-21"-16,0-1 0,0 1 15,-21 21-15,21-21 16,-21 0-16,0 21 16,-1 0-16,1 0 15,0 0-15,0 0 0,21 21 16,-21 0-16,0-21 0,-1 21 0,1 1 15,0 20-15,0-21 0,0 0 0,0 0 16,-1 22-16,1-22 0,21 0 16,0 0-16,-21 22 0,21-22 0,0 0 15,0 0-15,0 0 0,0 0 16,21-21-16,0 0 16,1 0-16,-1 0 15,0 0-15,0 0 0,0 0 0,0-21 16,1 21-16,-1-21 0,0 0 15,0 0-15,0-22 0,0 22 16,1 0-16,-1-21 0,0 21 0,-21-22 16,0 22-16,21-21 0,-21 21 0,21-1 15,-21 1-15,0 0 16,0 42 0,0 0-1,0 1-15,0 20 0,0-21 16,-21 0-16,21 22 0,0-22 0,0 21 15,0-21-15,0 0 0,0 1 0,0 20 16,0-21-16,0 0 16,0 0-16,21 1 15,0-22-15,1 0 16,-1 0-16,0 0 0,0-22 16,-21 1-16,21 21 0,0-21 15,1 0-15,-1 0 0,-21-22 0,21 22 16,0-21-16,0 21 0</inkml:trace>
  <inkml:trace contextRef="#ctx0" brushRef="#br1" timeOffset="45251.47">8742 6604 0,'0'0'0,"-21"-21"15,-1 21-15,1 0 16,21 21-16,0 0 15,-21 0-15,21 22 0,0-22 0,0 21 16,0 1-16,0-1 0,0 0 16,0 1-16,0-22 0,0 21 0,0 0 15,0 1-15,0-1 0,0 0 0,0 1 16,0-22-16,-21 21 0,21-21 16,0 22-16,0-22 0,0 0 0,0 0 15,0 0-15,0 1 16,0-1-16,0 0 15,21-21 1,0 0 0,0 0-16,1 0 15,-22-21-15,21 0 0</inkml:trace>
  <inkml:trace contextRef="#ctx0" brushRef="#br1" timeOffset="45743.51">9017 7218 0,'0'0'0,"21"0"47,0 0-47,0 0 16,1 0-16,-1-21 15,0 21-15,0-21 0,0 21 0,-21-22 16,21 22-16,-21-21 0,22 21 0,-22-21 16,0 0-16,0 0 15,0 0-15,0-1 0,-22 22 47,1 0-47,0 0 16,0 22-16,0-22 0,21 21 0,-21 0 15,-1 0-15,22 0 0,-21 0 0,0 1 16,21 20-16,0-21 0,-21 0 16,21 0-16,-21 1 0,21-1 0,0 0 15,0 0-15,0 0 0,0 0 0,0 1 16,0-1-16,0 0 16,21-21-16,0 21 0,0-21 15,0 0-15,1 0 0,-1 0 16,0 0-16,0 0 0,0 0 0,0 0 15,1 0-15,-1-21 0,0 21 16,0-21-16,0 21 0,0-21 0,-21-1 16,22 1-16,-1 0 0,-21-21 0,0 21 15</inkml:trace>
  <inkml:trace contextRef="#ctx0" brushRef="#br1" timeOffset="46178.63">8234 6816 0,'0'0'0,"21"0"32,0 0-32,0 0 0,0 0 15,1 0-15,20 0 0,-21 0 16,21 0-16,22 0 0,-22-21 0,22 21 15,-1 0-15,-20 0 0,20-22 16,1 22-16,-1-21 0,-21 21 0,22 0 16,-22 0-16,1-21 0,-22 21 0,21 0 15,-21 0-15,0 0 0,22 0 0,-22-21 16,0 21 0,-21-21-1</inkml:trace>
  <inkml:trace contextRef="#ctx0" brushRef="#br1" timeOffset="47055.46">6244 8319 0,'0'21'15,"-21"-21"16,0 0-15,0 0-16,-1 0 16,1 0-16,0 0 0,-21 0 15,21 0-15,-1 0 0,1 0 0,0 0 16,0 0-16,0 0 0,0 0 16,-1 0-16,1 0 0,0 0 0,0 0 46,21-21 48,-21 21-78</inkml:trace>
  <inkml:trace contextRef="#ctx0" brushRef="#br1" timeOffset="48711.53">1482 7747 0,'-22'0'62</inkml:trace>
  <inkml:trace contextRef="#ctx0" brushRef="#br1" timeOffset="49583.28">1503 7620 0,'0'0'0,"0"-21"16,0 0-16,0 0 15,0-1-15,0 1 16,-21 42 15,21 1-31,0-1 0,0 21 16,0 0-16,0 1 0,0 20 15,0-20-15,0 20 0,0 22 0,-22-22 16,22 1-16,0-1 0,-21 1 16,21-1-16,-21 1 0,0-22 0,21 0 15,0 1-15,-21-22 0,21 21 16,-21-21-16,21 1 0,0-1 16,0-42 15,0-1-16,0 1-15,0-21 0</inkml:trace>
  <inkml:trace contextRef="#ctx0" brushRef="#br1" timeOffset="49959.64">1185 7726 0,'0'0'0,"-21"-21"0,0-85 15,21 85 1,0-22-16,0 22 0,0-21 16,21 21-16,0-22 0,0 22 15,22-21-15,-1 21 0,0 0 0,1-1 16,20 1-16,-20 0 0,20 21 16,1 0-16,-1 0 0,-21 21 0,22 0 15,-22 22-15,1-1 0,-22 0 16,0 1-16,-21 20 0,0-20 0,0 20 15,-42-21-15,-1 22 0,1-22 16,0 1-16,-22 20 0,-21-21 16,22 1-16,-1-1 0,1 0 15,-1-20-15,22 20 0,0-21 0,-1 0 16,22 0-16,0-21 0,0 0 16,21 22-16,21-22 15,0 0-15,0-22 16,22 1-16,-1 0 0,-21 0 0,22 21 15,-1-42-15,21 20 0</inkml:trace>
  <inkml:trace contextRef="#ctx0" brushRef="#br1" timeOffset="50443.35">2265 7641 0,'-21'21'32,"-1"1"-17,1 20-15,0-21 0,21 0 0,-21 22 16,0-22-16,21 21 0,0 0 0,-21-20 16,21 20-16,-22 0 0,22 1 15,0-1-15,0-21 0,0 21 16,0-20-16,0-1 0,0 0 15,0 0-15,0 0 0,22 0 0,-1-21 16,0 0-16,0 0 0,0 0 16,0 0-16,1 0 0,20 0 0,-21 0 15,21-21-15,-20 0 0,20 0 0,-21 0 16,0 0-16,22-22 0,-22 1 16,0 21-16,0-22 0,0 1 0,0 0 15,1-1-15,-22 1 0,0-21 16,0 20-16,0 1 0,0 0 0,0 20 15,-22-20-15,1 21 0,0 0 16,0 0-16,0 21 0,0 0 16,-1 0-16,1 0 0,0 0 0,-21 0 15,21 21-15,-1 0 0,1-21 16,0 21-16,0 0 0,21 0 0,0 1 16,0-1-16,0 0 15,0 0-15,21-21 16,21 0-16,-20 0 0</inkml:trace>
  <inkml:trace contextRef="#ctx0" brushRef="#br1" timeOffset="50919.02">3133 7472 0,'0'0'0,"-22"0"0,-20 0 15,21 21 1,0-21-16,-22 21 0,22-21 0,0 21 16,0 1-16,0-1 0,0 0 15,-1 0-15,1 0 0,0 0 0,21 1 16,0-1-16,0 0 0,0 0 16,21 0-1,0-21-15,1 0 0,-1 21 16,0-21-16,0 22 15,0-22-15,0 0 0,1 21 0,20-21 16,-21 0-16,0 21 0,0-21 0,1 21 16,20-21-16,-21 21 0,0-21 15,-21 21-15,21-21 0,-21 22 0,0-1 16,0 0-16,0 0 16,-21 0-16,0-21 0,-21 21 0,21 1 15,-22-1-15,22 0 0,-21-21 0,-1 21 16,1-21-16,0 0 0,21 21 15,-22-21-15,22 0 0,0 0 0,0 0 16,0 0-16,-1 0 16,1 0-16,21-21 0,0 0 15,0 0 1,0 0-16,21 21 0,1-22 16,-1 22-16,0-21 0,0 0 0,0 0 15,0 0-15</inkml:trace>
  <inkml:trace contextRef="#ctx0" brushRef="#br1" timeOffset="51250.52">3344 7535 0,'0'0'0,"0"-21"16,0 0-16,21 21 15,22-21-15,-22 21 0,0-21 0,21 0 16,1 21-16,-1-22 0,0 22 16,1-21-16,-1 21 0,0-21 15,1 21-15,-1 0 0,-21-21 0,22 21 16,-22 0-16,0 0 0,-42 21 47,0-21-47,-1 0 0,1 0 15,0 21-15,0-21 0</inkml:trace>
  <inkml:trace contextRef="#ctx0" brushRef="#br1" timeOffset="51511.08">3683 7430 0,'0'21'32,"0"0"-17,0 0-15,0 0 0,0 0 16,0 1-16,0 20 0,0-21 16,0 0-16,0 22 0,0-1 0,0-21 15,0 21-15,0 1 0,-21-1 0,21 0 16,-21 1-16,21-22 0,-22 21 15,22 1-15,0-1 0,0-21 0,0 0 16,0 22-16,-21-22 0,21 0 0,0 0 16,0 0-16,-21-21 15,21 21-15</inkml:trace>
  <inkml:trace contextRef="#ctx0" brushRef="#br1" timeOffset="68607.52">26395 2963 0,'0'0'0,"21"0"15,0 0-15,0 0 31,-42 0 16,0 0-31,0 0-16,0 0 0,-22 0 0,22 0 16,-21 0-16,-22 0 0,22 0 15,-22 0-15,1 0 0,-1 0 0,-20 0 16,20 0-16,-20 0 0,20 0 0,-21 0 15,22 0-15,-1 0 0,-20 0 16,20 0-16,1 0 0,-1 0 0,-20 0 16,-1 0-16,21 0 0,-20 0 15,-1 0-15,0 0 0,1 0 0,20 0 16,-20 0-16,20 0 0,1 0 16,-1 0-16,1 0 0,20 0 15,-20 0-15,20 0 0,-20 0 0,21 0 16,-22 0-16,22 0 0,-1 0 15,1 0-15,-21 0 0,20 22 0,1-22 16,-22 0-16,22 0 0,0 0 16,-22 0-16,22 0 0,0 0 0,-22 0 15,22 0-15,-1 0 0,-20 0 0,-1 0 16,22 0-16,-21 0 0,20 0 16,-20 0-16,20 0 0,-20 0 0,21 0 15,-22 0-15,22 0 0,-22 0 16,1 0-16,20 0 0,-20 0 15,21 0-15,-1 0 0,-20 0 0,20 0 16,-20-22-16,21 22 0,-1 0 16,-20 0-16,20 0 0,1 0 0,0 0 15,-22 0-15,22-21 0,0 21 0,-22 0 16,22 0-16,-1 0 0,1 0 16,0 0-16,-1 0 0,1 0 0,0 0 15,-1 0-15,-20 0 0,21 0 16,-1 0-16,1 0 0,21 0 0,-22 0 15,1 0-15,0 0 0,-1 0 0,22 0 16,0 0-16,-21 0 16,21 0-16,-1 0 0,1 0 0,0 0 15,-21 0-15,21 0 0,-1 0 16,1 0-16,0 0 0,-21 0 0,21 0 16,-1 0-16,1 0 0,0 0 0,0 0 15,0 0 1,0 0-16,-1 0 0,1 0 15,0 0-15,0 0 16,0 0-16,0 0 0,-1 0 16,1 0-16,0 0 0,0 0 15,0 0 1,0 0-16,-1 21 0,1-21 0,0 0 16,0 0-16,0 0 15,0 0-15,-1 0 16,1 0 15,21-21-15</inkml:trace>
  <inkml:trace contextRef="#ctx0" brushRef="#br1" timeOffset="69167.39">20637 2455 0,'-63'43'32,"42"-22"-32,0-21 0,-22 21 15,22 0-15,-21 0 0,21 1 0,-22 20 16,1-21-16,0 0 0,-1 0 16,1 1-16,21-1 0,-22 0 0,22 0 15,0 0-15,0-21 0,0 21 16,0-21-16,21 22 15,0-1 17,21-21-17,0 0-15,0 21 16,0-21-16,-21 21 0,21-21 16,1 21-16,-1-21 0,0 21 0,21 1 15,-21-1-15,1 0 0,20 0 16,-21 0-16,21 0 0,-20 1 0,20-1 15,-21 21-15,0-21 0,22 0 16,-22 1-16,0-1 0,0 0 0,0-21 16,0 21-16,1 0 0,-1-21 0,0 0 15,-21 21-15,21-21 0,0 0 16,-21-21 15</inkml:trace>
  <inkml:trace contextRef="#ctx0" brushRef="#br1" timeOffset="70154.49">21717 1736 0,'0'-21'16,"0"-1"-16,0 1 16,0 42 15,-21-21-15,21 43-16,0-22 0,0 21 0,0 1 15,-21-1-15,-1 0 0,1 1 16,21 20-16,-21-21 0,0 1 0,21-1 15,-21 0-15,0 1 0,-1-1 0,22 0 16,0 1-16,-21-1 0,0 0 16,21-20-16,0 20 0,0-21 0,0 0 15,-21 0-15,21 1 0,0-1 16</inkml:trace>
  <inkml:trace contextRef="#ctx0" brushRef="#br1" timeOffset="70582.97">21548 1884 0,'0'0'0,"-22"-21"16,22 0-16,-21 21 0,21-22 0,0 1 15,0 0-15,0 0 16,0 0-16,0 0 0,21 21 16,1-22-16,-1 1 0,0 21 0,0-21 15,21 21-15,-20-21 0,20 21 16,0-21-16,1 21 0,-1 0 0,0 0 16,1 0-16,-1 0 0,-21 21 15,21-21-15,-20 21 0,-22 21 0,0-20 16,0 20-16,0 0 0,-22 1 15,1-1-15,0-21 0,-21 21 0,-1 1 16,1-22-16,0 0 0,-1 21 16,-20-20-16,21-1 0,-1 0 0,-20 0 15,42-21-15,-22 21 0,1 0 16,21-21-16,0 22 0,-1-22 16,1 0-16,0 0 0,21 21 0,21-21 46</inkml:trace>
  <inkml:trace contextRef="#ctx0" brushRef="#br1" timeOffset="71155.21">22373 2244 0,'0'0'0,"42"-21"0,1-1 16,-43 1-1,0 0-15,0 0 0,0 0 16,0 0-16,-21 21 16,-1-22-16,1 1 0,0 21 0,0 0 15,0 0-15,0 0 0,-22 0 16,22 0-16,-21 0 0,-1 21 0,1 1 15,0-1-15,-1 0 0,22 21 0,-21-21 16,0 22-16,-1-1 16,22 0-16,0-20 0,0 20 0,0 0 15,21-21-15,0 22 0,0-22 16,0 0-16,0 0 0,0 0 0,21-21 16,0 22-16,0-22 0,0 0 15,0 0-15,1 0 0,-1 0 0,21 0 16,-21-22-16,0 22 0,22-21 0,-22 0 15,21 0-15,1-21 0,-1 20 16,-21 1-16,21-21 0,-20 21 0,20 0 16,-21-22-16,21 22 0,-20 0 15,-22 0-15,21 0 0,-21-1 0,-21 44 47,21-1-47,0 0 16,0 0-16,-22 0 0,22 0 15,0 1-15,0-1 0,0 0 0,0 0 16,0 0-16,0 0 0,0 1 16,0-1-16,22 0 0,-1-21 15,0 21-15,0-21 16,0 0-16,0 0 16,1 0-16</inkml:trace>
  <inkml:trace contextRef="#ctx0" brushRef="#br1" timeOffset="71539.42">22669 2265 0,'0'0'0,"0"-21"0,0 0 15,22-1 1,-1 22-16,0 0 0,-21-21 16,21 21-16,0-21 0,0 21 15,1 0-15,-1 0 0,21 0 0,-21 0 16,0 0-16,1 0 0,-1 21 15,0 0-15,-21 1 0,21-1 0,-21 0 16,0 0-16,0 0 16,0 0-16,0 22 0,0-22 0,0 0 15,0 0-15,-21 0 0,0 1 0,21-1 16,-21 0-16,-1 0 0,1-21 16,0 21-16,0-21 15,21-21 1,0 0-16,0 0 15,0 0-15,0-1 16,21 1-16,-21 0 0,21 0 0,0 0 16,-21 0-16,22-1 0,-1-20 0,-21 21 15,21 0-15,0 0 0,-21-1 16,21 1-16,0 0 0,1 0 16,-1 0-16,0 0 0,0-1 15</inkml:trace>
  <inkml:trace contextRef="#ctx0" brushRef="#br1" timeOffset="72003.19">23410 1778 0,'0'0'0,"0"21"31,-21 0-31,0 1 0,21-1 16,-21 0-16,21 0 0,0 21 15,-21-20-15,-1 20 0,22 0 16,-21 1-16,21-1 0,0-21 0,0 21 15,-21 1-15,21-22 0,0 21 16,0-21-16,0 1 0,0-1 0,0 21 16,0-21-16,0 0 15,0 1-15,21-1 16,0-21-16,1 0 16,-1 0-16,0 0 15,0-21-15,0 21 0,0-22 0,-21 1 16,22 0-16,-1 0 0,0 0 15,0 0-15,0-1 0,-21 1 0,21 0 16,1 0 0,-22 42 15,0 0-31,0 0 0,0 1 16,0-1-16,0 0 0,-22-21 0,22 21 15,0 0-15,0 0 0,0 1 16,0-1-1,0-42 17,22-1-17,-22 1-15</inkml:trace>
  <inkml:trace contextRef="#ctx0" brushRef="#br1" timeOffset="72186.5">23707 2053 0,'0'-21'32,"0"0"-17,21 21 17</inkml:trace>
  <inkml:trace contextRef="#ctx0" brushRef="#br1" timeOffset="72391.42">23072 2074 0,'0'0'0,"21"0"31,0 0-31,0 0 16,0 0-16,22 0 0,-22 0 0,21 0 15,-21 0-15,22-21 0,-22 21 16,21 0-16,-21 0 0</inkml:trace>
  <inkml:trace contextRef="#ctx0" brushRef="#br1" timeOffset="72779.52">24109 2138 0,'0'0'0,"0"-21"0,21 21 16,-21-21-16,0-1 16,-21 22 15,0 0-31,-1 0 16,1 22-16,0-1 0,0 0 15,0 0-15,0 0 0,-1 0 0,1 1 16,0 20-16,0-21 15,21 0-15,-21 0 0,21 1 0,0-1 16,0 0-16,0 0 16,21 0-16,0-21 0,0 0 0,0 21 15,22-21-15,-22 0 0,0 0 0,21 0 16,-20 0-16,-1 0 0,0 0 16,21 0-16</inkml:trace>
  <inkml:trace contextRef="#ctx0" brushRef="#br1" timeOffset="73279.44">24617 2074 0,'0'0'0,"0"-21"16,-21 21-16,-1 0 16,1 0-16,0 0 0,0 0 15,0 21-15,0 1 0,-22-1 0,22-21 16,0 21-16,0 21 0,0-21 15,-1 1-15,1-1 0,21 0 0,0 0 16,-21 0-16,21 22 0,0-22 0,0 0 16,0 0-16,0 0 15,21-21 1,0 0-16,1 0 16,-1 0-16,0 0 0,0-21 15,21 21-15,-20-21 0,-1 0 16,0 0-16,0-1 0,0 1 0,0 0 15,1 0-15,-22 0 0,21-22 0,0 22 16,0 0-16,-21 0 0,0 0 16,21 21-16,-21-21 0,0 42 31,0 0-31,-21-21 0,21 21 0,-21 0 16,21 22-16,0-22 0,-21 0 15,0 0-15,21 0 0,0 0 0,0 1 16,0-1-16,0 0 0,0 0 15,0 0-15,21-21 16,0 0 0,0 0-16,0 0 0,0 0 15,1 0-15,-22-21 0,21 0 0,0 0 16,0 0-16,0-1 0,0 1 0,1 0 16</inkml:trace>
  <inkml:trace contextRef="#ctx0" brushRef="#br1" timeOffset="73578.75">25231 1503 0,'-43'63'31,"43"-41"-31,-21 20 0,21-21 16,-21 21-16,21 1 0,-21-1 0,21 22 15,0-22-15,0 0 0,-21 1 16,21-1-16,0 0 0,-22 1 0,22-1 16,0 0-16,0-21 0,0 22 0,0-22 15,0 21-15,0-21 0,0 1 16,0-1-16,0 0 0,0 0 16,0 0-16,0 0 0,0-42 46,0 0-46</inkml:trace>
  <inkml:trace contextRef="#ctx0" brushRef="#br1" timeOffset="73930.44">25675 1418 0,'0'21'16,"0"1"-16,-21-1 15,0 0-15,0 21 0,21 1 0,-22-1 16,1 0-16,21 1 0,-21 20 16,0-21-16,21 1 0,-21 20 0,21-20 15,0-1-15,-21 0 0,21 1 0,-22-1 16,22-21-16,0 21 0,0-20 15,0 20-15,-21-21 0,21 0 0,0 0 16,0 1-16,0-1 16,0 0-16,0 0 0,21-42 47,1 0-32,-1 0-15,0-1 0,-21 1 16</inkml:trace>
  <inkml:trace contextRef="#ctx0" brushRef="#br1" timeOffset="74558.49">25781 2074 0,'0'22'16,"0"-1"-16,0 0 15,-21 0-15,0-21 0,21 21 16,-22 0-16,22 1 0,0-1 15,0 0-15,0 0 0,0 0 16,0 0-16,0 1 16,22-22-16,-1 0 15,0 0-15,0 0 0,0 0 0,0 0 16,1 0-16,20 0 0,-21-22 16,0 1-16,0 0 0,1 21 0,-1-21 15,0 0-15,-21 0 16,21-1-16,0 1 0,-21 0 0,21 0 15,-21 0-15,0 0 0,0-1 16,22 22-16,-22 22 47,-22-22-47,22 21 0,0 0 16,-21 0-16,21 0 15,-21 22-15,21-22 0,-21 0 0,21 21 16,0-21-16,0 22 0,-21-22 0,0 21 15,21 1-15,-22-1 0,22-21 16,-21 21-16,21 1 0,-21-1 0,21 0 16,0-20-16,0 20 15,-21-21-15,21 21 0,0-20 0,0-1 16,0 21-16,-21-21 0,21 0 0,0 1 16,0-1-16,-21 0 15,-1-21 1,1 0-16,0 0 0,0 0 15,0-21-15,21 0 16,-21-1-16,21 1 0,0-21 16,0 21-16,0 0 0,0-22 15,0 1-15,21 21 0,-21-22 0,21-20 16,21 21-16,-21-1 0,1 1 16,-1 0-16,21-1 0,-21 1 15,22 21-15,-22-22 0,21 22 0,0 0 16,-20 0-16</inkml:trace>
  <inkml:trace contextRef="#ctx0" brushRef="#br1" timeOffset="75263.23">26141 2942 0,'0'0'0,"21"0"0,0 0 15,0 0-15,0 0 0,22 0 16,-22 0-16,21 21 0,1-21 0,-1 0 16,0 0-16,1 0 0,20 0 0,-21 0 15,22 0-15,-22 0 0,22 0 16,-22 0-16,0 0 0,22 0 0,-22 0 16,1 0-16,-22 0 0,21 0 15,-21 0-15,0 0 0,1 0 16,-1 0-1,-21-21 32,-21 21-31</inkml:trace>
  <inkml:trace contextRef="#ctx0" brushRef="#br1" timeOffset="78655.5">28342 2434 0,'21'0'16,"-21"-21"-16,0 0 15,0 0-15,21 21 16,-21-21-16,0-1 16,0 1-1,0 42 16,0 1-31,0-1 0,0 0 16,0 0-16,0 21 0,0 1 0,0-22 16,0 21-16,0 1 0,0-1 15,0 0-15,0 1 0,0-22 0,0 21 16,-21-21-16,21 0 0,0 22 16,0-22-16,0 0 15,0 0-15,0 0 16,0 1-1,0-44 32,0 1-31,0 0-16,0 0 16</inkml:trace>
  <inkml:trace contextRef="#ctx0" brushRef="#br1" timeOffset="79262.5">28215 2307 0,'0'0'0,"0"-21"0,0 0 16,0 0-16,0 0 15,21-1 1,-21 1-16,21 21 0,1 0 15,-1-21-15,0 21 0,0 0 16,0 0-16,0-21 0,22 21 0,-22 0 16,21 0-16,1 0 0,-1 0 15,0 0-15,1 21 0,-1 0 0,0 0 16,-21 1-16,1 20 0,-1-21 16,-21 21-16,0 1 0,0-22 15,-21 21-15,-1 1 0,1-22 0,-21 21 16,0-21-16,-1 0 0,1 1 15,21-1-15,-22 0 0,1 0 0,21-21 16,-21 0-16,20 21 0,1-21 16,0 0-16,42 0 62,0 0-46,-21-21 31,0 0-32</inkml:trace>
  <inkml:trace contextRef="#ctx0" brushRef="#br1" timeOffset="79982.62">29210 2286 0,'0'-21'31,"-21"42"16,21 0-47,-21 0 15,-1 1-15,22 20 0,-21 0 0,0 1 16,0-1-16,21 0 0,0 1 16,-21-1-16,0-21 0,21 21 0,0-20 15,0 20-15,0-21 0,0 0 0,0 0 16,0 1-16,0-1 0,0 0 15</inkml:trace>
  <inkml:trace contextRef="#ctx0" brushRef="#br1" timeOffset="80358.99">29104 2455 0,'0'0'0,"0"-21"0,64-42 15,-64 42-15,21 21 16,0-22-16,0 1 0,0 21 0,0-21 16,1 21-16,-1-21 0,0 21 15,0 0-15,0 0 0,0 0 16,22 0-16,-22 0 0,0 0 0,0 0 15,0 21-15,1 0 16,-1 22-16,-21-22 0,0 21 0,0 0 16,0 1-16,0-22 0,0 21 15,0 1-15,0-22 0,0 21 0,0-21 16,0 0-16,0 1 0,0-1 16,-21 0-16,-1 0 0,22 0 0,-21-21 15,0 21-15,0-21 16,0 0-1,0 0 17,21-21-32</inkml:trace>
  <inkml:trace contextRef="#ctx0" brushRef="#br1" timeOffset="80623.05">29019 2667 0,'0'0'0,"22"0"47,-1 0-47,21 0 0,-21-21 0,22 21 15,-22 0-15,21-21 0,0 21 16,1 0-16,-22 0 0,21-21 0,1 21 15,-22 0-15,0 0 0,21-22 16,-21 22-16,1-21 0,-1 21 16,0-21-16,0 0 0,0 0 15</inkml:trace>
  <inkml:trace contextRef="#ctx0" brushRef="#br1" timeOffset="80915.52">29760 2328 0,'0'0'0,"21"0"47,1 0-47,-1 0 0,0 0 0,0 0 15,21 0-15,-20 0 0,20 0 16,0 0-16,-21 0 0,22 0 0,-1 0 15,22 0-15,-22 0 0,-21 0 16,21 0-16,-20 0 0,20 0 16,-21 0-16,-42 0 31,0 0-15,0 0-16,-1 0 0,1 0 15</inkml:trace>
  <inkml:trace contextRef="#ctx0" brushRef="#br1" timeOffset="81155.5">30099 2350 0,'0'0'0,"0"21"16,-21-21-16,21 21 0,-21 0 16,-1 0-16,22 0 0,0 1 0,-21-1 15,0 0-15,0 21 0,21-21 16,0 1-16,-21 20 0,21-21 0,-21 0 15,21 0-15,-22 22 0,22-22 16,0 0-16,-21 0 0,21 0 16,0 1-16,-21-22 0,21 21 15</inkml:trace>
  <inkml:trace contextRef="#ctx0" brushRef="#br1" timeOffset="81519.44">30670 2307 0,'0'0'0,"0"-21"0,-21 21 31,0 0-31,0 0 16,0 21-16,0 0 0,-1 1 0,1-1 15,0 21-15,0-21 0,-21 22 16,42-22-16,-22 21 0,1 0 0,0-20 16,21 20-16,-21-21 0,21 0 15,0 22-15,0-22 0,0 0 0,0 0 16,0 0-16,21 0 15,0-21-15,0 0 0,1 0 16,-1 22-16,0-22 0,0 0 16,0 0-16,0 0 0,1 0 0,20 0 15,-21 0-15,0-22 0,0 22 16,1-21-16,-1 21 0</inkml:trace>
  <inkml:trace contextRef="#ctx0" brushRef="#br1" timeOffset="81819.09">31094 2223 0,'0'0'0,"21"0"16,-21 21 15,0 0-31,0 0 0,0 0 16,0 0-16,0 22 0,-21-1 15,21-21-15,-21 22 0,-1-1 16,22 0-16,-21 1 0,0-22 0,21 21 16,-21 0-16,21-20 0,0 20 15,0-21-15,0 0 0,0 0 0,0 1 16,0-1-16,0 0 16,0 0-1,0-42 1</inkml:trace>
  <inkml:trace contextRef="#ctx0" brushRef="#br1" timeOffset="82171.09">31665 2223 0,'0'0'0,"21"0"15,-21 21 17,-21 0-32,0 0 15,21 21-15,-21-20 0,21-1 16,-21 21-16,21 0 0,-21 1 16,-1-22-16,22 21 0,0 1 15,0-22-15,-21 21 0,21 0 0,0-20 16,0-1-16,0 0 0,0 0 15,0 0-15,-21 0 0,21 1 0,0-1 16,0 0-16,0 0 16,-21-21 31</inkml:trace>
  <inkml:trace contextRef="#ctx0" brushRef="#br1" timeOffset="82531.67">30988 2646 0,'0'0'0,"-21"0"0,0 0 16,42 0 15,0 0-15,0 0-16,21 0 0,-20 0 0,20 0 16,0 0-16,1 0 0,-1 0 15,0 0-15,1 0 0,-1 0 0,-21 0 16,21 0-16,-20 0 0,-1 0 15,0 0-15,0 0 0,0-21 0,0 21 32</inkml:trace>
  <inkml:trace contextRef="#ctx0" brushRef="#br1" timeOffset="89391.19">21040 5376 0,'0'22'109,"21"-22"-109,0 0 16,0 0-16,0 0 0,22 0 16,-22 0-16,0 0 0,21 0 0,1 0 15,-1 0-15,0 0 0,1 0 16,-1 0-16,0 0 0,22 0 0,-22 0 16,22 0-16,-22 0 0,21 0 15,-20 0-15,20 0 0,-20 0 0,20 0 16,-21 0-16,1 0 0,20 0 0,-20 0 15,20 0-15,1 0 0,-1 0 16,1 0-16,20 0 0,-20 0 0,20 0 16,1 0-16,0 0 0,-1 0 15,1 0-15,0 0 0,-1 0 0,1 0 16,0 0-16,21 0 0,-22 0 16,22 0-16,0 0 0,-21 0 15,-1 0-15,22 0 0,-42 0 0,20 0 16,1 0-16,0 0 0,-1 0 0,-20 21 15,20-21-15,1 0 0,-21 0 16,20 0-16,1 0 0,-22 0 0,1 21 16,-1-21-16,22 0 0,-43 0 0,22 0 15,-1 0-15,1 0 0,-1 0 16,1 0-16,-22 0 0,22 0 0,-22 21 16,22-21-16,-1 0 0,-21 0 0,22 0 15,-22 0-15,22 0 0,-22 0 16,0 0-16,22 0 0,-22 0 15,1-21-15,-22 21 0,21 0 0,0 0 16,1 0-16,-22 0 0,21 0 16,-21 0-16,1 0 0,20 0 0,-21 0 15,21 0-15,1 0 0,-1 0 16,0 0-16,22 0 0,-22 0 0,22 0 16,-22 0-16,22 0 0,-22 0 0,21 0 15,-20 0-15,-1 21 0,-21-21 16,22 0-16,-22 0 0,0 0 0,0 0 15,-42-21 32,0 21-47,0-21 0,-1 0 0,-20 21 16,0-22-16</inkml:trace>
  <inkml:trace contextRef="#ctx0" brushRef="#br1" timeOffset="90463.37">21484 4932 0,'0'0'0,"85"-42"15,-64 20-15,0 22 16,0-21-16,0 21 16,-21-21-16,22 21 0,-1 0 15,-42 21 48,21 0-63,-22 1 15,1-1-15,0 0 0,0 0 16,0 21-16,0-20 0,-1-1 0,-20 21 16,21-21-16,-21 0 0,-1 22 15,-20-22-15,20 0 0,1 0 0,0 22 16,-1-22-16,1 0 0,0-21 0,-22 21 16,22 0-16,0 0 0,20-21 15,-20 0-15,0 22 0,21-22 16,-1 0-16,1 0 0,0 0 0,0 0 15,42 0 32,-21 21-47,21-21 0,0 0 16,1 0-16,-1 21 0,0-21 16,0 0-16,0 21 0,22 0 15,-22-21-15,0 21 0,21 1 0,-21-22 16,22 21-16,-1 0 0,-21 0 15,22 0-15,-1 0 0,-21 1 0,21-22 16,-20 21-16,-1 0 0,0 0 16,0-21-16,0 21 0,0 0 15,1-21-15,-1 22 0,0-22 16,0 21-16,0-21 16,0 0-1,1 0-15,-22 21 0,21-21 0,0 0 16,-21-21-1,-21 0 1</inkml:trace>
  <inkml:trace contextRef="#ctx0" brushRef="#br1" timeOffset="91923.51">22288 4382 0,'0'0'0,"22"0"16,-22-22-16,0 1 16,0 0-16,0 0 15,-22 0-15,1 21 0,0 0 16,0 0-16,0 0 16,0 0-16,-1 0 0,1 21 0,0 0 15,-21 0-15,21 0 0,-1 1 16,1 20-16,0 0 0,0-21 0,0 22 15,0-1-15,-1 0 0,22 1 0,-21-22 16,21 21-16,0 1 16,0-22-16,0 21 0,0-21 0,0 22 15,21-22-15,1 0 0,-1 0 0,0 0 16,0 0-16,0 1 0,0-22 16,1 0-16,-1 0 0,0 0 15,0 0-15</inkml:trace>
  <inkml:trace contextRef="#ctx0" brushRef="#br1" timeOffset="92938.8">22691 4636 0,'0'-22'15,"-22"22"1,1 22-16,0-1 15,0 0-15,0 0 0,0 0 16,-1 0-16,1 1 0,21-1 0,-21 21 16,0-21-16,21 0 0,-21 1 0,21-1 15,0 0-15,0 0 0,0 0 16,0 0-16,0 1 0,21-22 16,0 0-16,0 0 15,0 0-15,1 0 16,-1 0-16,0 0 0,-21-22 0,21 1 15,-21 0-15,21 0 16,-21 0-16,0 0 0,0-22 16,0-41-1,0 62-15,0 1 0,-21 0 16,21 0-16,0 0 0,0 0 16,21 21-1,0 0-15,1-22 0,-1 22 0,0 0 16,0-21-16,0 21 0,0 0 15,1 0-15,-1 0 0,0 0 0,0 21 16,0 1-16,-21-1 16,21 0-16,-21 0 0,0 0 15,0 0-15,0 22 0,0-22 0,0 0 16,0 0-16,0 0 0,0 1 0,0-1 16,0 0-16,0 0 15,0 0-15,0-42 47,0 0-47,0 0 16,0 0-16,0-1 15,0 1-15,0 0 0,0 0 0,0 0 16,22 0-16,-1-1 16,-21 1-16,21 0 0,0 0 0,0 0 15,0 21-15,-21-21 0,22 21 0,-1 0 16,0 0-16,0 0 0,0 0 15,0 0-15,1 0 0,-22 21 0,21 0 16,-21 0-16,21 0 0,-21 0 0,0 1 16,0-1-16,0 0 15,0 0-15,0 0 0,-21 0 0,0-21 16,21 22-16,-22-22 0,1 0 16,0 0-16,0 0 0,0 0 15,0 0-15,21-22 31,0 1-31,0 0 0,0 0 16,21 0-16,0 0 0,-21-1 16,21 1-16,0 0 0,22 0 0,-22-21 15,0 20-15,21 1 0,1 21 0,-22-21 16,21 0-16,22 21 0,-22 0 16,0 0-16,1 0 0,-22 0 0,21 21 15,-21 0-15,0-21 0,1 21 0,-22 1 16,0-1-16,0 21 0,0-21 15,0 0-15,0 1 0,-22-1 0,1 0 16,21 0-16,-21-21 16,0 21-16,21 0 0,-21-21 0,21 22 15,-21-22-15,-1 0 16,22-22 15,0 1-15</inkml:trace>
  <inkml:trace contextRef="#ctx0" brushRef="#br1" timeOffset="93275.63">23961 4572 0,'0'0'0,"0"21"46,0 0-46,0 1 0,-22-1 16,22 0-16,0 21 0,0-21 0,-21 22 16,0 20-16,21-20 0,-21 20 15,21 1-15,-21-1 0,21 1 0,-21-1 16,-1 1-16,22-1 0,-21 1 0,0-22 16,21 21-16,0 1 0,-21-1 15,21 1-15,-21-22 0,21 1 0,-21-1 16,21 0-16,0 1 0,0-22 15,0 0-15,0 0 0,0 0 16,0 0-16,-22-21 0,22-21 31,0 0-31,0 0 16,0 0-16,0 0 0,0-22 0,0 22 16</inkml:trace>
  <inkml:trace contextRef="#ctx0" brushRef="#br1" timeOffset="93603.48">23770 4847 0,'0'0'0,"0"-21"0,0-64 16,0 64 0,0 0-16,21 0 0,0 0 15,22 21-15,-22 0 0,0-21 16,21 21-16,-20 0 0,20 0 0,-21 0 15,21 0-15,1 0 0,-22 0 0,21 0 16,-21 21-16,1-21 0,-22 21 16,0 0-16,0 0 0,0 0 0,0 1 15,0-1-15,0 0 0,-22 0 0,1 0 16,0 0-16,0 1 16,0-1-16,-22-21 0,22 21 0,-21 0 15,21-21-15,-22 0 0,22 21 0,0-21 16,0 0-16,0 0 0</inkml:trace>
  <inkml:trace contextRef="#ctx0" brushRef="#br1" timeOffset="93903.37">24617 4360 0,'-43'-21'16,"22"21"-1,0 0-15,0 0 0,21 21 16,-21 1-16,0 20 0,-1-21 0,1 21 16,21-20-16,-21 20 0,0 0 15,0 1-15,21-1 0,-21 0 0,-1 1 16,22-1-16,-21 0 0,21 1 0,0-22 15,0 21-15,-21-21 0,21 0 16,0 1-16,0-1 0,0 0 16,0 0-16,21-21 31,0-21-31,1 21 0,-22-21 16,21 0-16</inkml:trace>
  <inkml:trace contextRef="#ctx0" brushRef="#br1" timeOffset="94251.46">24553 4784 0,'0'21'16,"21"-21"15,1 0-31,-1 0 0,0-21 16,0 21-16,0-21 0,0 21 15,22-22-15,-22 22 0,0-21 0,0 0 16,0 21-16,-21-21 0,0 0 16,-21 21-1,0 0 1,0 0-16,-21 0 0,20 21 0,1 0 16,-21 0-16,21 0 0,0 1 15,-1-1-15,1 21 0,0-21 0,21 0 16,-21 1-16,21-1 0,0 0 15,0 0-15,0 0 0,21-21 16,0 21-16,0-21 0,22 0 0,-22 0 16,0 0-16,21 0 0,1 0 15,-22 0-15,21 0 0</inkml:trace>
  <inkml:trace contextRef="#ctx0" brushRef="#br1" timeOffset="94527.48">25252 4382 0,'0'0'0,"0"-22"0,0 1 16,0 0-16,0 0 0,-21 21 15,-1 0-15,22 21 16,-21 0-16,21 0 0,-21 1 16,0 20-16,21-21 0,0 21 0,-21 1 15,0-1-15,-1 0 0,22 1 16,-21-1-16,0 0 0,0 1 0,21-1 15,-21-21-15,21 22 0,-21-22 0,21 21 16,-22-21-16,22 0 0,0 1 16,22-22-1,-1 0 1,0 0-16,0 0 0,-21-22 16,21 22-16</inkml:trace>
  <inkml:trace contextRef="#ctx0" brushRef="#br1" timeOffset="94927.39">25294 4805 0,'0'21'16,"21"-21"15,0 0-31,1 0 16,-1 0-16,0 0 0,0 0 15,0 0-15,0 0 0,1-21 0,-1 21 16,0-21-16,0 0 0,0 21 0,-21-22 16,21 1-16,-21 0 15,-21 21 1,0 0-16,0 0 16,-21 0-16,20 0 0,1 21 0,0 0 15,0 1-15,0-1 0,0 0 0,-1 21 16,22-21-16,0 1 0,-21-1 15,21 21-15,0-21 0,0 0 0,0 1 16,0-1-16,0 0 16,21-21-16,1 0 15,-1 0-15,0 0 0,0 0 0,0 0 16,0 0-16,1 0 0,20 0 0,-21-21 16,21 21-16,1-21 0,-22-1 15,0 1-15,0 0 0,0 0 0</inkml:trace>
  <inkml:trace contextRef="#ctx0" brushRef="#br1" timeOffset="95190.48">25252 4487 0,'0'0'0,"21"0"47,0 0-47,0 0 0,0 0 16,22 0-16,-1-21 0,0 21 15,1 0-15,-1 0 0,0 0 0,1 0 16,-22 0-16,21-21 0,-21 21 16,1 0-16,-1 0 0,0 0 0,0 0 15</inkml:trace>
  <inkml:trace contextRef="#ctx0" brushRef="#br1" timeOffset="95722.44">25844 4784 0,'0'0'0,"0"-21"0,22-22 15,-22 22-15,21 0 16,-21 0-16,21 0 0,0 21 15,-21-22-15,0 44 32,0-1-32,0 0 0,0 0 15,0 21-15,-21-20 0,0 20 16,21-21-16,0 21 0,-21 1 16,21-22-16,-22 21 0,22-21 0,0 1 15,0-1-15,0 0 0,22 0 16,-1-21-16,0 21 0,0-21 15,0 0-15,0 0 0,1 0 16,20 0-16,-21-21 0,0 0 0,22 21 16,-22-21-16,0 0 0,0-22 0,0 22 15,0 0-15,1-21 0,-22 20 16,0-20-16,21 21 0,-21-21 0,21 20 16,-21 1-16,0 0 0,0 0 15,21 21-15,-21 21 47,0 0-47</inkml:trace>
  <inkml:trace contextRef="#ctx0" brushRef="#br1" timeOffset="96074.41">26564 4741 0,'0'-21'32,"-21"21"-32,0 0 15,21 21-15,-21 1 0,21-1 0,0 0 16,-22 0-16,22 21 0,-21 1 0,21-1 16,0 22-16,0-22 0,-21 21 15,21-20-15,-21 20 0,21 1 0,0-1 16,0 1-16,-21-1 0,21 22 15,-21-22-15,-1 1 0,22 21 0,-21-22 16,0-21-16,21 22 0,-21-1 0,0-20 16,21-1-16,-21 0 0,-1-20 15,1 20-15,21-21 0,0 0 0,-21 0 16,21 1-16,-21-22 0,21-22 47,0 1-47,0 0 0,0 0 0,0-21 15,21 20-15</inkml:trace>
  <inkml:trace contextRef="#ctx0" brushRef="#br1" timeOffset="96406.7">26543 4890 0,'0'0'0,"0"-43"16,0-63-1,0 64-15,0 21 16,0 0-16,21 21 0,0-21 16,0 21-16,1 0 0,-1 0 15,0 0-15,0 0 0,21 0 0,-20 21 16,-1 0-16,0-21 0,0 21 0,-21 0 16,0 0-16,0 1 0,0-1 15,0 0-15,0 0 0,-21 0 0,0 0 16,-22 1-16,22-22 0,0 21 15,-21-21-15,21 0 0,-22 0 0,22 21 16,0-21-16,-21 0 0,20 0 16,44 0 15,-1 0-15,21 0-16</inkml:trace>
  <inkml:trace contextRef="#ctx0" brushRef="#br1" timeOffset="96918.95">27157 4741 0,'0'0'0,"0"-63"16,0 42-1,-21 21 1,-1 0-16,1 0 0,0 0 0,0 0 15,0 21-15,0 0 0,-1 0 16,1 0-16,21 1 0,-21-1 0,0 0 16,21 0-16,-21 0 0,21 0 15,0 1-15,0-1 0,0 0 0,0 0 16,21 0 0,0-21-16,0 0 15,0 0-15,1 0 0,-1 0 0,0-21 16,0 0-16,0 0 0,0 0 15,1-1-15,-1 1 0,0-21 16,0 21-16,0-22 0,0 22 0,1-21 16,-1 21-16,-21-22 0,0 1 15,21 21-15,-21 0 0,0 0 0,0-1 16,0 1-16,0 0 16,0 42-1,-21 0-15,0 1 16,21-1-16,-22 0 0,22 21 15,0-21-15,-21 1 0,21-1 0,-21 21 16,21-21-16,0 0 0,0 1 16,0 20-16,0-21 0,0 0 15,0 0-15,0 1 0,0-1 0,21 0 16,0-21-16,1 0 16,-1 21-16,0-21 0,0 0 0,0 0 15,0 0-15</inkml:trace>
  <inkml:trace contextRef="#ctx0" brushRef="#br1" timeOffset="97367.02">27728 4657 0,'0'0'16,"-42"0"0,21 0-16,0 0 15,-1 0-15,-20 0 0,21 21 0,0-21 16,0 21-16,-1 0 0,1 0 15,0 1-15,21-1 0,-21 0 16,21 0-16,0 0 0,0 0 16,0 1-16,0-1 0,0 0 15,0 0-15,21-21 16,0 0 0,0 0-16,1 0 0,-1 0 15,0-21-15,0 0 0,-21 0 16,21-1-16,0 1 0,-21 0 15,22 0-15,-22 0 0,21 0 0,-21-1 16,21 22-16,-21-21 0,0 0 16,0 42 15,0 0-31,-21 1 0,21-1 0,-21 0 16,21 0-16,-22 0 0,22 0 0,-21 1 15,21-1-15,0 0 16,0 0-16,0 0 0,0 0 15,21-21 1,1 0 0,-1 0-16,0 0 0,-21-21 0,42 0 15</inkml:trace>
  <inkml:trace contextRef="#ctx0" brushRef="#br1" timeOffset="97646.5">28173 4403 0,'0'-21'16,"0"42"-1,-21 0 1,-1 0-16,1 21 0,21-20 16,-21-1-16,21 0 0,0 0 15,0 21-15,-21-20 0,21-1 0,-21 0 16,21 21-16,0-21 0,0 1 0,-21-1 15,21 0-15,0 0 0,-22 0 16,22 0-16,0 1 0,0-1 16,0 0-16,0 0 15</inkml:trace>
  <inkml:trace contextRef="#ctx0" brushRef="#br1" timeOffset="98059.51">28363 4805 0,'0'0'0,"0"-21"16,21 0 15,1 21-15,-1 0-16,0 0 0,0-22 0,0 22 15,-21-21-15,21 21 0,1-21 16,-22 0-16,21 21 0,0 0 16,-21-21-16,0 0 15,-21 21 1,0 0 0,-1 0-16,1 0 0,-21 21 0,21 0 15,0-21-15,-1 21 0,1 0 16,0 0-16,0 1 0,21-1 0,-21 0 15,21 0-15,0 0 16,0 0-16,0 1 0,0-1 16,0 0-16,21 0 15,0-21-15,0 0 16,0 0 0,1 0-16,-1 0 15,0-21-15,0 21 16,-21-21-16</inkml:trace>
  <inkml:trace contextRef="#ctx0" brushRef="#br1" timeOffset="98407.11">28003 4466 0,'-21'0'16,"0"0"-1,42 0 1,0 0-16,1 0 0,20 0 16,-21 0-16,21 0 0,-20-21 15,20 21-15,0 0 0,1 0 0,-1 0 16,-21 0-16,21 0 0,-20 0 15,20 0-15,-21 0 0,0 0 0,0 0 16,1 0 0,-1 0-1,-42 0 17,-1 21-32</inkml:trace>
  <inkml:trace contextRef="#ctx0" brushRef="#br1" timeOffset="99410.7">26924 5461 0,'0'0'0,"-21"0"16,0 0-16,-1 0 15,44 0 48,-1 0-63,0 0 15,0 0-15,0 0 16,0 0-16,1 0 0,-1 0 16,0 0-16,0 0 0,0 0 15,22 0-15,-22 0 0,21 0 0,0 0 16,1 0-16,-1 0 0,0 0 0,22 0 15,-1 0-15,22 0 0,0 0 16,-1 0-16,22 0 0,0 21 0,-21-21 16,21 0-16,-22 0 0,1 0 0,0 21 15,-22-21-15,1 0 0,-1 0 16,1 0-16,-22 0 0,0 0 0,1 0 16,-22 0-16,21 0 0,-21 0 0,22 0 15,-22 0-15,0 0 0,0 0 16,0 0-16,0 0 0,1 0 15,-22-21 126,-22 21-110,1 0-15,0 0-16,0 0 0,-21 0 16,20 0-16,-20-21 0,-21 21 0</inkml:trace>
  <inkml:trace contextRef="#ctx0" brushRef="#br1" timeOffset="100800.2">30205 4445 0,'0'0'0,"0"-21"16,21 21-16,0-21 0,0 21 16,-21-21-16,21 21 15,-21 21 1,0 0-16,0 0 16,0 0-16,-21 22 0,0-22 0,21 21 15,0-21-15,-21 22 0,0-1 16,21 0-16,0 1 0,-21-1 0,-1 0 15,22 1-15,-21-1 0,21 0 16,0 1-16,-21-22 0,21 21 16,-21-21-16,21 0 0,-21 1 0,21-1 15,-21 0-15,21 0 0,0 0 16</inkml:trace>
  <inkml:trace contextRef="#ctx0" brushRef="#br1" timeOffset="101203.64">30205 4551 0,'-21'-21'0,"-1"21"0,22-21 0,-21 21 16,21-22-16,0 1 0,0 0 16,0 0-16,21 0 0,1 21 15,-1-21-15,0 21 16,21 0-16,-21-22 0,22 22 0,-22 0 16,21 0-16,-21 0 0,22 0 0,-1 22 15,-21-22-15,0 21 0,22 0 16,-22 0-16,0 21 0,0-20 0,0-1 15,1 21-15,-22-21 0,0 0 16,0 22-16,0-22 0,-22 0 0,1 0 16,-21 0-16,21 1 0,-22-22 15,1 21-15,0 0 0,-1-21 0,22 0 16,-21 0-16,0 0 0,20 21 16,1-21-16,0 0 0,0 0 0,42 0 46,0 0-46,0-21 0</inkml:trace>
  <inkml:trace contextRef="#ctx0" brushRef="#br1" timeOffset="101670.72">30903 4530 0,'0'0'0,"0"-21"31,0 42 0,-21 0-31,21 0 0,-21 0 0,21 0 16,0 1-16,-21 20 0,0-21 16,-1 21-16,22-20 0,0 20 0,-21-21 15,21 21-15,-21 1 0,21-22 16,0 0-16,0 21 0,0-20 0,0-1 15,0 0-15,21 0 16,0 0-16,1-21 0,20 0 0,-21 0 16,21 0-16,1 0 0,-1 0 0,0 0 15,1 0-15,-1-21 0,-21 0 16,22 0-16,-1-22 0,-21 22 16,21-21-16,-20 0 0,20-1 15,-21 1-15,0 0 0,0-1 0,-21 1 16,0 0-16,22-1 0,-22 22 15,0 0-15,0-21 0,0 20 16,0 1-16,0 42 47,0 1-31,21-1-1</inkml:trace>
  <inkml:trace contextRef="#ctx0" brushRef="#br1" timeOffset="101951.06">31813 4530 0,'0'0'0,"-21"-21"0,42 21 47,22 0-31,-22 0-16,0 0 0,21 0 0,-20 0 15,20 0-15,0 0 0,1 0 16,-22 0-16,21 0 0,0 0 0,1 0 16,-22 0-16,0 0 0,21 0 15,-20 0-15,-22 21 31</inkml:trace>
  <inkml:trace contextRef="#ctx0" brushRef="#br1" timeOffset="102270.67">31983 4551 0,'-21'0'16,"-1"21"-16,1-21 16,21 21-16,-21 0 0,0 1 15,0-1-15,21 21 0,-21-21 16,-1 22-16,1-1 0,21 0 16,-21 1-16,0-1 0,21 0 0,0 1 15,-21-1-15,21 0 0,-21 1 16,21-1-16,0-21 0,0 0 0,0 0 15,0 1-15,-22-1 16,22 0-16,0 0 0,-21 0 16,0-21 15</inkml:trace>
  <inkml:trace contextRef="#ctx0" brushRef="#br1" timeOffset="102299.01">31623 5313 0,'0'0'15,"-21"0"-15</inkml:trace>
  <inkml:trace contextRef="#ctx0" brushRef="#br1" timeOffset="104890.48">10880 8848 0,'0'0'0,"0"-21"0,-22-1 15,1 22 1,0-21-16,0 21 16,0 0-16,0 0 0,-1 0 15,1 0-15,21 21 0,0 1 16,0-1-16,0 0 15,0 0-15,0 0 0,0 0 0,0 22 16,21-22-16,-21 21 0,22 1 16,-1-22-16,0 21 0,0-21 0,0 22 15,0-1-15,1-21 0,20 21 0,-21-20 16,0 20-16,22-21 0,-22 0 16,0 22-16,21-22 0,-21 0 0,22 21 15,-1-21-15,-21 1 0,22-1 0,-1 21 16,-21-21-16,21 0 0,1 1 15,-1-1-15,0 0 0,1-21 16,20 21-16,-20 0 0,-1-21 0,21 0 16,1 0-16,-22 0 0,22 0 0,-1 0 15,1 0-15,20 0 0,-20 0 16,-1 0-16,22 0 0,-21 0 0,-1 0 16,22-21-16,-1 21 0,-20 0 0,21 0 15,-1-21-15,1 0 0,0 21 0,-1 0 16,-20-21-16,20 21 0,-20-22 15,-1 22-15,22-21 0,-21 0 0,-1 0 16,1 0-16,-1 21 0,22-21 16,-22-1-16,1 1 0,20 0 0,-20 0 15,21-21-15,-22 20 0,1 1 16,-1 0-16,1 0 0,-1 0 0,1 0 16,-1-1-16,1 1 0,-1 0 0,22 0 15,-22 0-15,1-22 0,-1 22 16,22 0-16,-22 0 0,22 0 0,-21 0 15,20-1-15,-20 1 0,-1 0 0,1 0 16,-1 21-16,22-21 0,-22 0 16,1-1-16,21 22 0,-22-21 0,1 0 15,20 0-15,-20 21 0,-1-21 0,22 0 16,-22 21-16,1-22 0,-1 1 0,1 21 16,-1-21-16,1 21 15,-1 0-15,1 0 0,-1-21 0,1 21 16,-1 0-16,1 0 0,-1 0 0,-20 0 15,20 0-15,1 0 0,-22 0 16,22 0-16,-22 0 0,0 0 0,1 21 16,20-21-16,-42 21 0,22 0 0,-1-21 15,0 22-15,-21-1 0,22 0 0,-1-21 16,-21 21-16,22 0 0,-22 0 16,0 1-16,21-1 0,-21 0 0,1 0 15,-1 0-15,0 0 0,0 1 0,0-22 16,0 21-16,-21 0 15,22 0-15,-1 0 0,0-21 0,-21 21 16,0 1-16,21-22 0,-21 21 0,21-21 16,-21 21-16,21-21 15,1 0 1,-1 0 0,0 0-1,0-21 1,0 0-16,0-1 15,1 22-15,-1-21 0,0 0 0,0 0 16,21 21-16,1-21 0,-22 0 0,21-22 16,1 22-16,-1 0 15,0 0-15,-21 0 0,22-1 0,20 1 16,-20 0-16,-1 0 0,0 0 0,22 0 16,-22-1-16,22 1 0,-1 21 0,-21-21 15,22 0-15,-1 21 0,1-21 16,-22 21-16,22 0 0,-1 0 0,-20 0 15,20-21-15,-21 21 0,22 0 0,-22 0 16,22 0-16,-1 0 0,-20 0 16,20 0-16,1 0 0,-1 0 0,1 0 15,20 21-15,-20-21 0,-1 0 0,22 21 16,-22-21-16,1 21 0,-1-21 16,1 21-16,-1-21 0,1 21 15,-1 1-15,1-22 0,-1 21 0,1-21 16,-1 21-16,1-21 0,-1 21 0,1-21 15,21 21-15,-22-21 0,1 21 16,-1-21-16,1 22 0,-1-22 0,1 0 16,-1 0-16,1 21 0,-1-21 0,1 0 15,-1 0-15,1 0 0,-1 0 16,1 0-16,-1 0 0,1 0 0,-1 0 16,-21 0-16,22 0 0,-1-21 0,-20 21 15,-1-22-15,22 1 0,-22 0 16,21 21-16,-20-21 0,-1 0 15,22 0-15,-22-22 0,21 22 0,1 0 16,-22 0-16,22 0 0,-1-22 0,-20 22 16,20 0-16,1 0 0,-22 0 15,0-1-15,22-20 0,-22 21 0,0 0 16,1 0-16,-22-22 0,21 22 0,1-21 16,-22 21-16,21-22 0,-21 22 15,0-21-15,1 21 0,-1-22 0,0 22 16,0 0-16,0-21 0,0 20 0,-21 1 15,0 0-15,0 0 0,0 0 16,0 0 0,-21 21-16,0 0 15,0 0-15,-21 0 0,-1 21 0,1-21 16,-22-21-16</inkml:trace>
  <inkml:trace contextRef="#ctx0" brushRef="#br1" timeOffset="105670.47">17759 10160 0,'0'0'0,"21"-21"0,0 0 0,-21 0 15,21-1-15,-21 1 16,21 0-16,-21 0 0,22 0 16,-1 0-16,-21-1 15,21 22 1,-21 22 0,0-1-1,0 0-15,0 0 0,0 21 0,0 1 16,0-1-16,0 0 0,0 22 0,0-1 15,0 1-15,0-1 0,0 1 16,-21 21-16,21-22 0,0 1 0,0-1 16,0 22-16,0-22 0,0 1 0,0 20 15,0-20-15,0 21 0,0-22 0,0 22 16,0-1-16,0-20 16,0 21-16,0-22 0,0 1 0,0 20 15,0-20-15,0-1 0,0 22 0,0-22 16,0 1-16,0-22 0,0 22 0,21-1 15,-21-20-15,0-1 0,0 0 16,0 1-16,0-1 0,0-21 0,0 0 16,0 0-16,0 1 0,0-1 0,0 0 15,0 0 1,0-42 0,0 0-16,-21 0 0,21-1 15,0 1-15</inkml:trace>
  <inkml:trace contextRef="#ctx0" brushRef="#br1" timeOffset="106558.6">18013 9843 0,'-21'21'79,"-1"-21"-79,22 21 0,-21 0 15,0 0-15,0 0 0,0 1 16,0 20-16,21-21 0,-22 0 0,1 0 15,0 22-15,0-22 0,0 0 16,0 21-16,-1-20 0,1 20 0,0-21 16,0 0-16,21 22 0,-21-22 0,0 0 15,21 0-15,-22 0 0,22 0 16,0 1-16,0-1 0,0 0 0,-21-21 16,21 21-16,0-42 46,0 0-46,21 21 16,-21-21-16,0-1 0,22 1 16,-1 0-16,0 0 0,-21 0 0,21 0 15,0-1-15,-21-20 0,21 21 16,1 0-16,-1 0 0,-21-22 0,21 22 16,-21 0-16,21 0 0,-21 0 0,0-1 15,21 1-15,0 0 0,-21 0 16,22 0-16,-22 0 0,21 21 15,-21-22-15,21 22 0,-21-21 16,21 21 0,0 0-1,-21 21-15,0 1 16,0-1-16,0 0 0,0 0 16,21 0-16,-21 0 0,22 22 0,-22-22 15,21 0-15,0 0 0,-21 22 16,21-22-16,0 21 0,0-21 0,-21 22 15,22-22-15,-1 0 0,0 21 0,-21-21 16,21 1-16,0-1 0,-21 0 16,0 0-16,21 0 0,1-21 0,-22 21 15,21-21-15,-21 22 16,21-22 0,0-22-1,0 1-15,0 0 16</inkml:trace>
  <inkml:trace contextRef="#ctx0" brushRef="#br1" timeOffset="116011.5">19219 10308 0,'0'-21'62,"0"0"-31,0 42 172,0 0-187,0 0-16,0 22 16,0-1-16,-21 0 0,21 1 0,-21 20 15,21 1-15,-21-22 0,0 22 0,-1-22 16,1 21-16,0-20 0,0-1 16,21 0-16,-21 1 0,0-1 0,-1 0 15,22-20-15,0 20 0,-21-21 0,21 0 16,0 0-16,-21 1 15,21-44 17,-21 1-17,21 0-15,0 0 0,0 0 16</inkml:trace>
  <inkml:trace contextRef="#ctx0" brushRef="#br1" timeOffset="116159.05">18986 10329 0,'0'0'0</inkml:trace>
  <inkml:trace contextRef="#ctx0" brushRef="#br1" timeOffset="116189.04">18838 10224 0,'0'-22'0</inkml:trace>
  <inkml:trace contextRef="#ctx0" brushRef="#br1" timeOffset="116398.43">19198 10181 0,'148'21'16,"-84"1"-1,-1-1-15,1 21 0,-1-21 0,1 22 16,-22 20-16,0-21 0,-20 1 0,20 20 16,-21 1-16,0-22 0,-21 22 0,0-22 15,0 0-15,-21 22 0,-21-22 16,-1 0-16,1 1 0,-21-1 0,-1-21 15,1 22-15,-1-22 0,1 0 0,-1 0 16,1 0-16,-1 0 16,22 1-16,-1-22 0,1 0 0,0 21 15,21-21-15,-1 0 0,1 0 0,0 0 16,21-21-16,-21-1 16</inkml:trace>
  <inkml:trace contextRef="#ctx0" brushRef="#br1" timeOffset="116472.59">19431 10901 0,'63'-21'16</inkml:trace>
  <inkml:trace contextRef="#ctx0" brushRef="#br1" timeOffset="116794.45">20087 10456 0,'0'-21'16,"0"42"-16,0-63 0,0 63 31,0 0-31,0 1 16,0-1-16,0 21 0,0 0 0,0-20 15,-21 20-15,21 0 0,-21-21 0,21 22 16,-21-1-16,21-21 0,0 22 16,0-22-16,0 0 0,0 0 0,0 0 15,0 0-15,21 1 0,0-22 16,0 0-16,0 0 15,0 0-15,1 0 0,20 0 0,-21 0 16,21 0-16,1 0 0,-1 0 0,0 0 16,-20 0-16,20-22 0,0 22 15,-21-21-15,1 21 0,20-21 0,-21 0 16,0 0-16,-21 0 0,0-1 16,0 1-16,0 0 0,-21 21 15</inkml:trace>
  <inkml:trace contextRef="#ctx0" brushRef="#br1" timeOffset="116986.6">20172 10710 0,'0'0'0,"-21"0"15,-1 43-15,44-43 16,-1 0-16,0 0 16,0-21-16,0 21 0,0 0 15,22 0-15,-22-22 0,21 22 0,-21-21 16,22 21-16,-1 0 0,-21-21 0,22 21 15,-22-21-15,0 21 0,0-21 16,0 21-16,-21-21 0,0-1 0,0 1 16,-21 0-16</inkml:trace>
  <inkml:trace contextRef="#ctx0" brushRef="#br1" timeOffset="117162.44">20235 10414 0,'0'0'0,"-21"0"0,21-21 0,0 0 31,21 21-31,0 0 16,1 0-16,-1 0 16,21-21-16,-21 21 0,0 0 0,22 0 15,-1-22-15,-21 22 0,22 0 0,-1 0 16,0-21-16,-21 21 0,22 0 16,-22 0-16,0-21 0,0 21 0</inkml:trace>
  <inkml:trace contextRef="#ctx0" brushRef="#br1" timeOffset="117466.66">21103 10245 0,'0'0'0,"21"0"0,-21 21 31,0 0-31,0 0 16,-21 22-16,0-22 0,0 21 0,21-21 15,-21 22-15,-1-1 0,22 0 0,0 1 16,-21-22-16,0 21 0,21-21 16,0 22-16,0-22 0,0 0 15,0 0-15,0 0 0,0 0 0,0 1 16,21-1 0,0-21-16,1 0 15,-1 0-15,0 0 0,21 0 0,-21 0 16,22 0-16,-1-21 0,0 21 0,1-22 15,-1 1-15,0 0 0,1 0 16,-1 0-16</inkml:trace>
  <inkml:trace contextRef="#ctx0" brushRef="#br1" timeOffset="117787.33">21780 10308 0,'-63'-21'31,"42"21"-31,0 0 15,-1 0-15,1 21 16,21 0-16,-21 22 0,0-22 0,21 21 16,-21 1-16,21-22 0,0 21 0,0 0 15,-21 1-15,21-22 0,0 21 16,0-21-16,0 1 0,0 20 0,0-21 16,0 0-16,21 0 0,0 1 15,0-22-15,0 21 16,22-21-16,-22 0 0,21 21 0,-21-21 15,22 0-15,-22 0 0,0 0 0,21 0 16,-21 0-16,1 0 0,-1 0 16,0 0-16,0 0 0,0-21 0,-21 0 15,21 21-15,1-22 0,-22 1 16,0 0-16,0 0 0,0 0 16,0 0-16,0-1 0</inkml:trace>
  <inkml:trace contextRef="#ctx0" brushRef="#br1" timeOffset="117967.09">21802 10668 0,'0'0'0,"-22"0"0,22-21 31,22 21-31,-22-21 16,21 21-16,0-21 0,0 21 0,0-22 15,0 1-15,1 21 0,-1-21 16,0 21-16,0-21 0,0 21 15,-21-21-15,21 21 0,-21-21 0,0-1 16</inkml:trace>
  <inkml:trace contextRef="#ctx0" brushRef="#br1" timeOffset="118139.3">21780 10372 0,'0'0'0,"-21"0"15,0 0-15,0 0 0,21-21 31,21-1-15,0 22-16,0 0 0,22-21 16,-43 0-16,42 21 0,-21 0 15,0-21-15,1 21 0,-1-21 0,0 21 16</inkml:trace>
  <inkml:trace contextRef="#ctx0" brushRef="#br1" timeOffset="118438.97">22267 10224 0,'-42'0'32,"63"0"-32,0 0 15,0 0-15,1 0 0,20 0 0,-21 0 16,0 0-16,22 0 0,-1 0 0,0 0 15,-21 0-15,22 0 0,-1 0 16,0-22-16,-20 22 0,-1-21 0,21 21 16,-21 0-16,-21-21 15,-21 21 17,0 0-32,0 0 0,0 0 15,-1 0-15,1 0 0</inkml:trace>
  <inkml:trace contextRef="#ctx0" brushRef="#br1" timeOffset="118643.46">22606 10160 0,'-21'21'16,"63"-42"-16,-84 63 0,63-84 0,-63 106 16,42-43-16,-22-21 0,22 21 15,0 0-15,-21 21 0,0-20 16,21 20-16,-21 0 0,21 1 0,-21-1 16,0 0-16,21 1 0,0-1 15,0 0-15,-22-21 0,22 22 0,-21-22 16,21 21-16,0-21 0,0 1 0,0-1 15,0 0-15,0 0 16,21-21 15,1 0-31,-1 0 0,0 0 0,0-21 16,0 0-16</inkml:trace>
  <inkml:trace contextRef="#ctx0" brushRef="#br1" timeOffset="119042.48">23304 10224 0,'0'0'0,"0"-22"0,0 1 0,0 0 16,-21 42 15,21 0-31,-21 1 16,0-1-16,21 21 0,-21-21 0,0 22 15,-1-1-15,1 0 0,0 1 0,21-1 16,-21-21-16,0 21 0,21 1 16,-21-22-16,21 0 0,0 21 15,0-20-15,0-1 0,0 0 0,0 0 16,21 0-16,0-21 16,0 21-16,0-21 0,0 0 0,1 0 15,-1 0-15,0 0 0,21 0 0,-21 0 16,1 0-16,20 0 0,-21-21 15,21 21-15,-20-21 0,20 0 0,0 0 16,-21 21-16,1-21 0,-1-1 0,0 1 16,0 0-16,-21 0 0,0 0 15,0 0-15,0-1 16,0 1-16,0 0 16,-21 0-16,0 0 15,21 0-15</inkml:trace>
  <inkml:trace contextRef="#ctx0" brushRef="#br1" timeOffset="119338.61">23177 10414 0,'0'0'0,"-21"0"0,42-21 46,1 21-30,-1 0-16,0 0 0,0 0 0,0 0 16,0 0-16,1-21 0,-1 21 15,0 0-15,0 0 0,0 0 0,0 0 16,1-21-16,-1 21 16,-21-22-16,21 1 0,-21 0 15,0 0 1,0 0-1</inkml:trace>
  <inkml:trace contextRef="#ctx0" brushRef="#br1" timeOffset="119614.67">23199 10118 0,'0'0'16,"-22"0"-16,-20-21 16,42-1-16,21 22 15,0 0-15,1 0 16,-1-21-16,0 21 0,0 0 16,21 0-16,-20-21 0,-1 21 0,0 0 15,21 0-15,-21-21 0,1 21 16,-1-21-16,0 21 0,0 0 0,0 0 15,-21-21-15,21 21 16,-21-22 0,22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B695-1CB5-4B5A-BCED-7AD1E980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D7478-3791-4780-AF9D-A29CC8E8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1D60-B89E-4526-9CF1-242B0F4D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7923-9C00-45E8-BA75-A48FE72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61E8-3A40-47D5-8CC0-56B077A0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6F89-4AF9-40E7-A15C-A8471C15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257F-B01F-4F4C-BB62-F173DF0E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597D-FEA5-4D64-BBC0-07D4B100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620B-84BC-4947-9FDC-F0E845CF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7D8C-48B7-4323-9829-2BB963BF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1C5F9-645E-41EC-A16C-75C4CB826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EBED-4313-4841-AE22-3001A520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D4EB-BC47-42E0-AAEE-E35B120E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FFEE-F446-4D91-BD78-84CBC5E5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B51-AB04-4DAE-AFF7-3E0B2022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1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EECE-3841-4646-BC9F-B5BAE14D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E402-E335-42D1-A33F-7CA05C53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1B4F-4239-4754-8684-5CC3D37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81CB-16CA-46BE-9C7E-E6B21290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C21F-DDB2-4A25-8443-999DB51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1BE-D05A-4B00-80AC-748F045E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03CA-FBE7-4B69-9DD3-27EF8ECA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5C1B-AB77-4F47-B80C-A56F5889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9FD7-8CA4-4C1C-B5A6-1C21F98D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F7E0-D4E4-4EF9-933D-99CB631A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FE75-6D18-4949-B11E-261C82B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5EED-C5D3-498C-9A3F-40672DB0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ED7ED-B667-4D15-8634-30F275F2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7261C-8A25-47F7-B1E7-C098D3F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5328-B2DC-4EAA-839F-B3A43854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7CB26-2BBD-4715-87FE-A623D4C8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DC1A-A86C-47B1-AB95-FE896F2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0C74-F846-46DF-A40A-0649A1D5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1F72-625E-4923-9C9C-37C8FC73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7C01-55B3-48D9-A94D-3E92D47F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73C05-61D0-4D10-941A-31CF1FC0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F0231-E299-451B-905E-28039FD5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22ABD-B9B0-4705-9D74-08CA3C6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C83F-F738-455F-8A16-446A256D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2BCC-1F4B-484E-8E04-3CB1B043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E3FE9-2A7A-485C-BBD9-E34AFC67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4BF98-57E9-4314-B50C-2A0B92AB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A1EA-6286-449C-8816-6A40C76D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8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CF994-394E-4C54-831B-D2CCA166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AD6FE-DFEF-4FEA-A2AE-42AF2268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918E-A5D6-4BBF-A671-4D654E40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F53-A1FD-4D08-95C4-0C1B5209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A3D1-A635-4006-A0E1-C80A3345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FB54-BF21-4F7A-BCD5-E36A9B85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81A2E-983E-46E1-BB9A-66EF5914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8021-D012-465D-BC47-20D2A865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5E22-4BDF-4D7A-BBA6-C1490DC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CD39-9964-4E88-A073-AEE9153A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0A9A0-1604-4CD6-B6C5-4012B0A36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8AFDF-4EDF-49CB-8DB3-27496B3D6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76DDA-358B-4D3C-ADE7-3168F8D9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4D38-76AC-4D6E-BD40-3D37036B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D00A-11D2-4918-8DD8-F03BE0D4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6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EA4FC-E4BB-4CD6-9DB3-206D2A94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FE63-0447-4A08-AE10-0E4CCCE0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5148-0133-4A66-A85D-447E5534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9467-38B7-4FDC-9159-F7EB475BDC9F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3293-6A2A-4A1D-9C85-C3E51154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FFBE-97D2-4EE8-BFB2-494DAC26B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FBED-2F81-44A1-94BE-5B7D2DC4F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71335-9C23-48DF-9344-5BB4AC7845FD}"/>
                  </a:ext>
                </a:extLst>
              </p14:cNvPr>
              <p14:cNvContentPartPr/>
              <p14:nvPr/>
            </p14:nvContentPartPr>
            <p14:xfrm>
              <a:off x="38160" y="38160"/>
              <a:ext cx="1139220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71335-9C23-48DF-9344-5BB4AC784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8800"/>
                <a:ext cx="1141092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E5438A-5686-424D-90CF-E8C64918C002}"/>
                  </a:ext>
                </a:extLst>
              </p14:cNvPr>
              <p14:cNvContentPartPr/>
              <p14:nvPr/>
            </p14:nvContentPartPr>
            <p14:xfrm>
              <a:off x="274320" y="23040"/>
              <a:ext cx="1069884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E5438A-5686-424D-90CF-E8C64918C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680"/>
                <a:ext cx="10717560" cy="48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9E5546-33D1-4B16-9EDA-F9F615DC6B8C}"/>
                  </a:ext>
                </a:extLst>
              </p14:cNvPr>
              <p14:cNvContentPartPr/>
              <p14:nvPr/>
            </p14:nvContentPartPr>
            <p14:xfrm>
              <a:off x="4548960" y="4335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9E5546-33D1-4B16-9EDA-F9F615DC6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9600" y="4326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79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06EC9-2050-45CE-940C-05E253A07842}"/>
                  </a:ext>
                </a:extLst>
              </p14:cNvPr>
              <p14:cNvContentPartPr/>
              <p14:nvPr/>
            </p14:nvContentPartPr>
            <p14:xfrm>
              <a:off x="106560" y="0"/>
              <a:ext cx="801684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06EC9-2050-45CE-940C-05E253A07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03556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81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B76122-ED9C-4CEB-9258-A1AEB5CBCEEA}"/>
                  </a:ext>
                </a:extLst>
              </p14:cNvPr>
              <p14:cNvContentPartPr/>
              <p14:nvPr/>
            </p14:nvContentPartPr>
            <p14:xfrm>
              <a:off x="182880" y="0"/>
              <a:ext cx="1178100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B76122-ED9C-4CEB-9258-A1AEB5CBC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-9360"/>
                <a:ext cx="1179972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15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C32E4-E5E9-4C88-A3E7-FA65E62C513F}"/>
                  </a:ext>
                </a:extLst>
              </p14:cNvPr>
              <p14:cNvContentPartPr/>
              <p14:nvPr/>
            </p14:nvContentPartPr>
            <p14:xfrm>
              <a:off x="4617720" y="28803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C32E4-E5E9-4C88-A3E7-FA65E62C5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8360" y="28710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EDBCE3-E876-4602-8867-A5C750B6B8DD}"/>
                  </a:ext>
                </a:extLst>
              </p14:cNvPr>
              <p14:cNvContentPartPr/>
              <p14:nvPr/>
            </p14:nvContentPartPr>
            <p14:xfrm>
              <a:off x="30600" y="30600"/>
              <a:ext cx="11224440" cy="574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EDBCE3-E876-4602-8867-A5C750B6B8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21240"/>
                <a:ext cx="1124316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63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A8CE55-21A6-43C8-8858-31DD2DA3A74C}"/>
                  </a:ext>
                </a:extLst>
              </p14:cNvPr>
              <p14:cNvContentPartPr/>
              <p14:nvPr/>
            </p14:nvContentPartPr>
            <p14:xfrm>
              <a:off x="45720" y="15120"/>
              <a:ext cx="12138840" cy="669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A8CE55-21A6-43C8-8858-31DD2DA3A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760"/>
                <a:ext cx="1215756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12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80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CB1A92-2A81-4400-B878-B83EB18BC6B2}"/>
                  </a:ext>
                </a:extLst>
              </p14:cNvPr>
              <p14:cNvContentPartPr/>
              <p14:nvPr/>
            </p14:nvContentPartPr>
            <p14:xfrm>
              <a:off x="0" y="182880"/>
              <a:ext cx="1207044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CB1A92-2A81-4400-B878-B83EB18BC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120891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89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5D8646-3A0B-413A-B831-F5DD68EBB929}"/>
                  </a:ext>
                </a:extLst>
              </p14:cNvPr>
              <p14:cNvContentPartPr/>
              <p14:nvPr/>
            </p14:nvContentPartPr>
            <p14:xfrm>
              <a:off x="266760" y="0"/>
              <a:ext cx="11727360" cy="678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5D8646-3A0B-413A-B831-F5DD68EBB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1174608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9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628A97-E7EB-4978-BD4A-E7941093A846}"/>
                  </a:ext>
                </a:extLst>
              </p14:cNvPr>
              <p14:cNvContentPartPr/>
              <p14:nvPr/>
            </p14:nvContentPartPr>
            <p14:xfrm>
              <a:off x="358200" y="114480"/>
              <a:ext cx="5319000" cy="337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628A97-E7EB-4978-BD4A-E7941093A8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05120"/>
                <a:ext cx="533772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12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53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0B699-CADA-4F42-AA04-21B1D9764526}"/>
                  </a:ext>
                </a:extLst>
              </p14:cNvPr>
              <p14:cNvContentPartPr/>
              <p14:nvPr/>
            </p14:nvContentPartPr>
            <p14:xfrm>
              <a:off x="1119960" y="38160"/>
              <a:ext cx="634032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0B699-CADA-4F42-AA04-21B1D9764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28800"/>
                <a:ext cx="635904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51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05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2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81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2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EC2D2-EC68-4FE7-9F85-DEA0B80922D2}"/>
                  </a:ext>
                </a:extLst>
              </p14:cNvPr>
              <p14:cNvContentPartPr/>
              <p14:nvPr/>
            </p14:nvContentPartPr>
            <p14:xfrm>
              <a:off x="60840" y="0"/>
              <a:ext cx="709452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EC2D2-EC68-4FE7-9F85-DEA0B80922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7113240" cy="46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AB8501-9CC5-47DE-9023-C1D9816C8A37}"/>
                  </a:ext>
                </a:extLst>
              </p14:cNvPr>
              <p14:cNvContentPartPr/>
              <p14:nvPr/>
            </p14:nvContentPartPr>
            <p14:xfrm>
              <a:off x="213480" y="480240"/>
              <a:ext cx="11224440" cy="401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AB8501-9CC5-47DE-9023-C1D9816C8A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470880"/>
                <a:ext cx="11243160" cy="40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E71B14-B2BB-4F31-9C31-1C3C66E83CC8}"/>
                  </a:ext>
                </a:extLst>
              </p14:cNvPr>
              <p14:cNvContentPartPr/>
              <p14:nvPr/>
            </p14:nvContentPartPr>
            <p14:xfrm>
              <a:off x="4091760" y="1166040"/>
              <a:ext cx="7086960" cy="296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E71B14-B2BB-4F31-9C31-1C3C66E83C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2400" y="1156680"/>
                <a:ext cx="710568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4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E24A86-C93D-4088-ACDB-A55C8116CA08}"/>
                  </a:ext>
                </a:extLst>
              </p14:cNvPr>
              <p14:cNvContentPartPr/>
              <p14:nvPr/>
            </p14:nvContentPartPr>
            <p14:xfrm>
              <a:off x="76320" y="15120"/>
              <a:ext cx="1144548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E24A86-C93D-4088-ACDB-A55C8116CA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760"/>
                <a:ext cx="1146420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1D396-41F7-438B-BC6D-96D963FF43ED}"/>
                  </a:ext>
                </a:extLst>
              </p14:cNvPr>
              <p14:cNvContentPartPr/>
              <p14:nvPr/>
            </p14:nvContentPartPr>
            <p14:xfrm>
              <a:off x="167760" y="1120320"/>
              <a:ext cx="12016800" cy="483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1D396-41F7-438B-BC6D-96D963FF4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" y="1110960"/>
                <a:ext cx="12035520" cy="48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79B9E7-CA8D-49D3-80FC-E8EDD053C654}"/>
                  </a:ext>
                </a:extLst>
              </p14:cNvPr>
              <p14:cNvContentPartPr/>
              <p14:nvPr/>
            </p14:nvContentPartPr>
            <p14:xfrm>
              <a:off x="259200" y="731520"/>
              <a:ext cx="11803680" cy="166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79B9E7-CA8D-49D3-80FC-E8EDD053C6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840" y="722160"/>
                <a:ext cx="11822400" cy="16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4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C2D5BA-3B24-4CD1-8F79-1459F53CEA43}"/>
                  </a:ext>
                </a:extLst>
              </p14:cNvPr>
              <p14:cNvContentPartPr/>
              <p14:nvPr/>
            </p14:nvContentPartPr>
            <p14:xfrm>
              <a:off x="411480" y="510480"/>
              <a:ext cx="1123236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C2D5BA-3B24-4CD1-8F79-1459F53CEA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501120"/>
                <a:ext cx="1125108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73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DEC768-5D97-4BDF-B005-77A14C316206}"/>
                  </a:ext>
                </a:extLst>
              </p14:cNvPr>
              <p14:cNvContentPartPr/>
              <p14:nvPr/>
            </p14:nvContentPartPr>
            <p14:xfrm>
              <a:off x="198000" y="518040"/>
              <a:ext cx="11788560" cy="259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DEC768-5D97-4BDF-B005-77A14C316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08680"/>
                <a:ext cx="1180728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582ED-C41A-4C98-8B8B-B9FB3CACB11E}"/>
                  </a:ext>
                </a:extLst>
              </p14:cNvPr>
              <p14:cNvContentPartPr/>
              <p14:nvPr/>
            </p14:nvContentPartPr>
            <p14:xfrm>
              <a:off x="434160" y="152280"/>
              <a:ext cx="11438280" cy="53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582ED-C41A-4C98-8B8B-B9FB3CACB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42920"/>
                <a:ext cx="1145700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43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BFD8CF-4FE0-4195-AB29-347FF3790C9F}"/>
                  </a:ext>
                </a:extLst>
              </p14:cNvPr>
              <p14:cNvContentPartPr/>
              <p14:nvPr/>
            </p14:nvContentPartPr>
            <p14:xfrm>
              <a:off x="434160" y="198000"/>
              <a:ext cx="11278080" cy="36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BFD8CF-4FE0-4195-AB29-347FF3790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88640"/>
                <a:ext cx="1129680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19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C33D-74A8-48C2-9697-382211558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8454-5304-4AB2-A90E-279753BC3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A3540-2E73-4E55-9A7F-2534BEC8C63F}"/>
                  </a:ext>
                </a:extLst>
              </p14:cNvPr>
              <p14:cNvContentPartPr/>
              <p14:nvPr/>
            </p14:nvContentPartPr>
            <p14:xfrm>
              <a:off x="350640" y="236160"/>
              <a:ext cx="1160532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A3540-2E73-4E55-9A7F-2534BEC8C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26800"/>
                <a:ext cx="1162404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0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2021-09-04T02:05:31Z</dcterms:created>
  <dcterms:modified xsi:type="dcterms:W3CDTF">2021-09-04T09:01:25Z</dcterms:modified>
</cp:coreProperties>
</file>