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43:29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1926 0,'42'-21'78</inkml:trace>
  <inkml:trace contextRef="#ctx0" brushRef="#br0" timeOffset="5570.47">3175 614 0,'0'0'0,"0"-21"16,0 0-16,0-1 0,0 1 15,-21 0-15,21 42 47,-21 22-31,-1-22-16,1 21 0,42 0 0,-21 22 15,-21-1-15,-21 1 0,0-1 16,20 22-16,-20-21 0,21-1 0,-21 1 16,20-22-16,-20 0 0,0 1 0,21-1 15,-1 0-15,22 1 0,0-1 16</inkml:trace>
  <inkml:trace contextRef="#ctx0" brushRef="#br0" timeOffset="5638.81">2794 1355 0,'0'-21'0,"21"-22"16</inkml:trace>
  <inkml:trace contextRef="#ctx0" brushRef="#br0" timeOffset="5764.36">3175 508 0,'0'42'15</inkml:trace>
  <inkml:trace contextRef="#ctx0" brushRef="#br0" timeOffset="5898.7">3260 910 0,'0'0'0,"0"21"0,0 22 15,-43-1-15,22 0 0,21 1 16,-21 20-16,0-20 0,0-1 0,-22 64 16,43-64-16,0 0 0,0-20 15,0-1-15,0 0 0,0 0 16,0-42 15</inkml:trace>
  <inkml:trace contextRef="#ctx0" brushRef="#br0" timeOffset="6122.41">2688 1207 0,'0'0'0,"21"0"15,0 21 1,1-21-16,-1 0 0,0 0 16,0 0-16,-21 21 0,21-21 0,0-21 15,1 21-15,20-21 0,43-1 0,-43 22 16,0 0-16,-21 0 0,22 0 16,-22 0-16,0-21 0,0 21 0,0 0 15,1 0-15,-22-21 16</inkml:trace>
  <inkml:trace contextRef="#ctx0" brushRef="#br0" timeOffset="6402.61">3302 508 0,'0'0'0,"-21"-42"0</inkml:trace>
  <inkml:trace contextRef="#ctx0" brushRef="#br0" timeOffset="6518.47">3196 741 0,'21'212'16,"-21"-149"-1,0 43-15,0-43 16,0 1-16,0-22 0,0 1 0,0-1 15,0 0-15,0 1 0</inkml:trace>
  <inkml:trace contextRef="#ctx0" brushRef="#br0" timeOffset="6584.46">3217 1524 0,'0'-21'0,"21"0"16</inkml:trace>
  <inkml:trace contextRef="#ctx0" brushRef="#br0" timeOffset="8235.54">3831 1143 0,'21'0'0,"0"0"15,1 0-15,-1 0 16,0 0-16,0-21 16,-21 0-1,0 0-15,0-22 0,0 22 16,0 0-16,0 0 16,0 0-16,-21 21 0,0 0 15,0 0-15,-1 0 16,1 0-16,0 0 0,0 0 15,0 0-15,-22 21 0,22 0 0,0 0 16,-21 0-16,-1 22 0,1-22 16,21 0-16,-21 21 0,20-21 0,-41 106 31,63-105-31,0-1 0,0 0 0,0 0 16,0 0-16,21-21 15,0 0-15,0 0 16,1 0-16,-1 0 0,21 0 15,-21-21-15,22 0 0,-22 0 16,21 21-16,-21-21 0,22-1 0,-22-20 16,21 21-16,-21 0 0,0 0 15,-21-22-15,22 1 0,-1 21 16,0 0-16,0-1 0,-21 1 0,0 0 16,0 0-16,0 0 15,0 42 16,0 0-31,0 0 16,0 0-16,0 1 0,-63 20 16,63-21-16,0 21 0,0 1 15,0-22-15,0 21 0,0 1 0,0-1 16,0 0-16,0 1 0,0 20 16,0-21-16,0 1 0,0 20 15,0-20-15,0 20 0,0 1 16,0-22-16,21 0 0,-21 22 0,21-22 15,-21 0-15,0 1 0,0-1 16,0 0-16,21 1 0,-21-22 0,0 21 16,0 1-16,0-22 0,0 21 0,0-21 15,0 0-15,0 1 0,0-1 16,-21 0-16,21 0 0,-21-21 0,0 0 16,-1 0-16,1 0 15,0 0-15,-21 0 0,21 0 0,-1-21 16,1 0-16,0-22 0,-21 22 15,21-21-15,-1 0 0,1-1 16,0 1-16,0 0 0,21-1 0,0-20 16,0-1-16,0 22 0,0-22 15,0 1-15,0-1 0,21 22 0,0-21 16,0 20-16,1-20 0,-1 20 16,21 1-16,-21 0 0,22 21 0,-22-22 15,0 1-15,21 0 0,-21 20 16</inkml:trace>
  <inkml:trace contextRef="#ctx0" brushRef="#br0" timeOffset="9274.29">4191 1207 0,'0'0'0,"0"21"0,-21-21 15,21 21 1,21-21 46,0 0-46,0-21-16,0 0 0,1 21 0,-1-22 16,0 1-16,0 21 0,0-21 15,0 0-15,-21 0 0,0 0 0,22-1 16,-22 1-16,0 0 16,0 0-16,-22 21 15,1 0-15,21-21 0,-21 21 0,0 0 16,0 0-16,0 0 0,21 21 15,-22 0-15,1-21 0,0 42 16,0-20-16,21-1 0,-21 0 16,21 0-16,-21 21 0,21-20 0,0-1 15,0 0-15,0 0 16,0 0-16,0 0 0,0 1 0,0-1 0,0 0 16,21-21-16,0 21 0,0-21 15,0 0-15,0 21 0,22-21 0,-22 0 16,0 0-16,21 0 0,-20 0 15,-1 0-15,21 0 0,-21-21 0,0 21 16,1-21-16</inkml:trace>
  <inkml:trace contextRef="#ctx0" brushRef="#br0" timeOffset="9794.61">4847 953 0,'-21'42'16,"21"-21"0,-21 21-16,0-20 0,21-1 15,-22 0-15,22 0 0,0 0 16,0 0-16,-21 1 0,21-1 0,0 0 16,-21 0-16,21 0 15,0 0-15,0 1 0,0-1 16,0 0-1,0-42 17,0 0-17,0-1-15,0 1 16,0 0-16,0 0 0,0 0 0,0 0 16,0-22-16,21 22 0,0-21 15,1 21-15,-1-1 0,0 1 0,21-21 16,-21 42-16,22-21 15,-22 0-15,0 21 0,21 0 0,-20 0 16,-1 0-16,0 0 0,0 0 16,0 21-16,0 0 0,1 0 0,-22 0 15,0 22-15,0-22 0,0 0 16,0 0-16,0 0 0,0 0 0,0 22 16,0-22-16,0 0 15,0 0-15,0 0 0,0 1 16,-22-22-16,1 0 15,21 21-15,0-42 32,0-1-32</inkml:trace>
  <inkml:trace contextRef="#ctx0" brushRef="#br0" timeOffset="10402.58">5757 1101 0,'0'0'0,"0"-21"15,0-1 1,0 1-16,-21 21 0,21-21 16,-21 0-16,0 21 15,0-21-15,21 0 0,-22 21 0,1 0 16,0 0-16,0 0 0,-21 0 15,20 0-15,1 0 0,0 21 0,-21 0 16,21 0-16,-1 0 0,1 0 16,0 22-16,0-22 0,0 0 0,21 21 15,0-20-15,0-1 0,0 0 16,0 0-16,0 0 0,0 0 16,0 1-16,0-1 0,21-21 15,0 0-15,0 0 0,0 21 16,1-21-16,-1 0 0,0 0 0,0 0 15,21-21-15,-20 21 0,-1-21 16,21-1-16,-21 1 0,22 0 16,-22 0-16,0 0 0,0-22 0,0 1 15,0 0-15,1-1 0,-22 1 16,21-21-16,-21 20 0,21 1 16,-21-22-16,0 22 0,0 0 0,0 21 15,0-22-15,0 22 0,0 0 16,0 0-16,-21 21 15,0 21 1,21 0-16,0 21 0,0 22 16,-22-1-16,22-20 0,-21 20 15,21-20-15,0 20 0,0 22 16,-21-43-16,21 0 16,0 1-16,0-1 0,0-21 0,0 22 15,0-22-15,0 0 0,21 0 16,0-21-16,1 0 15,-1 0-15,0 0 0,21 0 16,-21-21-16,1 0 0</inkml:trace>
  <inkml:trace contextRef="#ctx0" brushRef="#br0" timeOffset="10939.95">6413 995 0,'0'0'0,"0"-21"0,0 0 16,-21-1-1,0 22 1,0 0-16,0 0 16,0 0-16,-1 0 0,1 22 15,0-22-15,21 21 0,-42 0 0,21 0 16,-1 21-16,1-20 0,0-1 15,21 21-15,-21-21 0,0 22 16,21-22-16,-21 0 0,21 0 0,0 0 16,0 0-16,0 1 0,0-1 15,0 0-15,0 0 16,21-21-16,0 0 0,0 0 16,0 0-16,0 0 0,1 0 0,-1-21 15,0 21-15,0-21 0,0 0 16,0-1-16,1 1 0,-1 0 0,0 0 15,0-21-15,0 20 0,0-20 16,-21 21-16,0-21 0,22 20 0,-22 1 16,0 0-16,0 0 15,-22 21 1,1 21 0,21 21-16,0-20 0,0 20 0,0-21 15,0 21-15,0-20 0,0 20 16,0-21-16,0 21 0,0-20 0,21-1 15,-21 0-15,22 0 0,20-21 16,-21 21-16,0-21 0,0 0 0,22 0 16,-22 0-16,21 0 0,-21 0 15,22 0-15,-22 0 0,21 0 0,-21-21 16</inkml:trace>
  <inkml:trace contextRef="#ctx0" brushRef="#br0" timeOffset="11554.89">3027 1757 0,'0'0'0,"-21"0"0,-64 0 31,64 0-31,0 0 16,-1 0-16,44 21 31,-1-21-15,0 0-16,21 0 0,-21 0 0,22 0 15,20 0-15,1 0 16,20 0-16,1 0 0,0 0 0,21 0 16,-1 0-16,22 0 0,0 0 15,22 0-15,-1-21 0,0 21 0,0 0 16,21 0-16,1-21 0,-22 21 15,21 0-15,-21 0 0,1-21 0,20 21 16,-42 0-16,21-22 0,-21 22 0,0-21 16,0 21-16,-21 0 0,0 0 15,0-21-15,-1 21 0,-20 0 0,-21 0 16,-1 0-16,1 0 16,-22 0-16,0-21 0,1 21 0,-22 0 15,0 0-15,0 0 0,0 0 16,0 0-1,-42 0 17,0 0-32,-21 0 15,21 0-15,-22 0 0</inkml:trace>
  <inkml:trace contextRef="#ctx0" brushRef="#br0" timeOffset="12142.5">1947 3493 0,'0'0'0,"0"-22"0,0 1 0,-21 0 16,21 0-16,0 0 0,0 0 15,0 42 17,0 21-32,0-21 0,0 22 15,0-1-15,0 0 0,0 1 16,0-1-16,0-21 0,0 21 0,0 1 16,0-1-16,0-21 0,0 22 15,0-22-15,0 0 0,0 0 0,0 0 16</inkml:trace>
  <inkml:trace contextRef="#ctx0" brushRef="#br0" timeOffset="12470.68">2307 3641 0,'0'42'32,"0"-21"-32,0 0 15,0 1 1,21-22-16,0 0 0,1 0 16,-1 0-16,-21-22 15,21 22-15,-21-21 0,0 0 16,0 0-1,0 0-15,-21 21 0,0 0 16,21-21-16,-22 21 0,1 0 16,0 0-16,0 0 0,0 21 15,21 0-15,0 0 16,0 0-16,0 0 16,21-21-1</inkml:trace>
  <inkml:trace contextRef="#ctx0" brushRef="#br0" timeOffset="13282.74">3514 3302 0,'0'0'0,"0"-21"0,0 0 16,0 42 15,0 0-31,0 0 0,-22 22 16,22-22-16,0 21 0,0 0 15,0 1-15,-21-1 0,21 0 16,-21 1-16,0-22 0,21 21 0,0 1 16,-21-22-16,21 21 0,-21-21 15,21 0-15,0 1 0,-22-1 16,44-21-1,-1-21 1,-21-1-16,21 1 0,0 0 16,-21 0-16,21 0 0,0 0 0,1-1 15,-1-20-15,0 21 16,0-21-16,-21 20 0,42-41 0,-20 42 16,-1 0-16,0-1 15,0 22-15,-21 22 16,0-1-1,0 0-15,0 0 0,0 21 0,0-20 16,0-1-16,0 21 0,0-21 0,21 0 16,-21 1-16,21-1 0,-21 0 15,22 0-15,-1 0 0,0-21 0,0 0 16,-21 21-16,42-21 0,-20 0 16,-1 0-16,0 0 0,0-21 0,0 21 15,0-21-15,1 0 0,20 0 16,-21 0-16,0-1 0,0-20 0,-21 21 15,22-21-15,-1-1 0,-21 1 16,0-22-16,0 22 0,0-21 16,0 20-16,0 1 0,0 0 0,0-1 15,0 22-15,-21 0 0,-1 0 16,22 0-16,-21 21 0,0 0 0,0 0 16,21 21-16,-21 0 15,21 0-15,0 0 0,0 0 0,0 22 16,0-22-16,0 0 0,0 0 15,0 22-15,0-22 0,0 0 0,0 0 16,21 0-16,0-21 16</inkml:trace>
  <inkml:trace contextRef="#ctx0" brushRef="#br0" timeOffset="13666.78">4403 3620 0,'0'0'0,"0"21"0,21-21 16,0 0-16,0 0 16,0 0-16,0 0 15,1-21-15,-1 21 0,0-22 16,21 1-16,-21 21 0,1-21 0,-1 0 16,0 0-16,0 0 0,0-1 15,-21 1-15,0 0 0,0 0 16,0 0-16,0 0 0,-21-1 15,0 22-15,0 0 0,-22 0 16,22 0-16,0 0 0,-21 0 0,-1 22 16,22 20-16,0-21 0,-21 0 15,21 22-15,-1-22 0,1 21 0,21-21 16,0 0-16,0 22 0,0-22 16,0 0-16,0 0 0,0 0 0,21 1 15,1-1-15,-1-21 0,0 21 16,0-21-16,0 0 0,22 0 15,-22 0-15,21 0 0,0 0 16,1 0-16,-1 0 0,0-21 0,1 21 16,-1-21-16,0-1 0,1 1 0</inkml:trace>
  <inkml:trace contextRef="#ctx0" brushRef="#br0" timeOffset="14209.84">5228 2985 0,'0'0'0,"0"-22"16,0 44 0,0-1-1,0 21-15,0-21 0,0 22 16,0-1-16,-21 21 0,21-20 16,-21 20-16,21-20 0,0 20 0,0-21 15,0 22-15,-21-22 0,21 1 0,0-1 16,-22 0-16,22-21 0,0 22 15,0-22-15,0 0 0,0 0 16,0 0-16,0-42 31,0 0-15,0 0-16,0 0 0,0 0 16,0-1-16,0-20 0,0 21 15,0 0-15,0-22 0,22 22 16,-1 0-16,0-21 0,21 21 0,-21-1 15,1 1-15,20 0 0,-21 0 16,21 21-16,-20 0 0,20-21 0,-21 21 16,21 0-16,-20 0 0,20 21 15,-21 0-15,21-21 0,-20 21 0,20 22 16,-42-22-16,0 21 0,0-21 16,0 0-16,0 1 0,-42 20 15,20-21-15,1 21 0,-21-42 16,0 22-16,-1-1 15,1 0-15,0 0 0,20-21 0,-20 21 16,21-21-16,-21 0 0,20 21 0,1-21 16,0 0-16,0 0 0,21-21 31,0 0-15,0 0-16</inkml:trace>
  <inkml:trace contextRef="#ctx0" brushRef="#br0" timeOffset="15406.56">6477 3090 0,'21'0'63,"0"0"-63,0 0 0,1 0 0,-1 0 0,0-21 16,0 21-16,21-21 0,-20 21 15,-1-21-15,0 0 0,0 0 16,-21-1-16,21 22 0,-21-21 15,0 0-15,0 0 16,-21 0-16,0 21 0,0 0 16,0 0-16,-22 0 0,1 0 15,0 0-15,20 0 0,-20 21 0,21 0 16,-21-21-16,20 21 0,-20 0 16,21-21-16,0 22 0,0-1 0,21 0 15,0 0-15,0 0 16,0 0-16,0 1 0,0-1 15,0 0-15,21 0 16,0 0-16,0 0 0,0 1 16,0-1-16,1-21 0,-1 21 0,0 0 15,0 0-15,21 0 0,-20 22 16,-1-22-16,21 0 0,-21 0 0,0 0 16,1 1-16,-1-1 0,0 0 15,0-21-15,-21 21 0,0 0 0,0 0 16,0 1-16,-21-1 15,-21 0-15,20-21 0,-20 21 0,0-21 16,-1 0-16,-20 21 0,21-21 16,-1 0-16,1 0 0,0 0 0,-1 0 15,1 0-15,21-21 0,0 0 16,-1 21-16,1-21 0,0 0 16,21-1-16,0 1 0,0 0 0,-21 0 15,21 0-15,0 0 0,0-1 16,0-20-16,0 21 0,21 21 0,-21-21 15,21 0-15,0-1 0,1 22 16,-22-21-16,21 0 0,0 21 0,0-21 16</inkml:trace>
  <inkml:trace contextRef="#ctx0" brushRef="#br0" timeOffset="15822.56">6943 3366 0,'42'0'32,"-21"0"-32,0-22 0,0 1 15,1 21-15,-1-21 0,0 0 16,0 21-16,0-21 0,0 0 15,-21-1-15,0 1 16,-21 21 0,0-21-16,0 21 0,0 0 15,-22 21-15,22-21 0,-21 0 16,21 21-16,0 1 0,-22 20 0,22-21 16,0 21-16,0 1 0,0-22 15,21 21-15,-22 1 0,22-22 0,0 0 16,0 0-16,0 0 0,0 0 15,22 1-15,-1-22 0,0 21 16,0-21-16,0 0 0,0 0 0,22 0 16,-22 0-16,0 0 0,21 0 0,-20 0 15,-1 0-15,21-21 0,-21 21 16,0-22-16,1 22 0</inkml:trace>
  <inkml:trace contextRef="#ctx0" brushRef="#br0" timeOffset="16198.58">7366 3344 0,'0'0'0,"0"-21"0,0 0 16,0 0 15,21 21-31,0 0 16,0 0-16,1 0 0,-1 21 15,-21 0-15,21-21 0,0 21 16,0 1-16,0 20 0,22 0 15,-43-21-15,0 43 16,0-43-16,0 0 0,0 0 0,0 1 16,-21-1-16,-1 0 0,1-21 15,21 21-15,-21-21 0,0 0 16,21-21 0,0 0-1,0 0-15,0-1 0,0 1 16,0 0-16,21 0 0,-21-21 15,0 20-15,21 1 0,0-21 0,-21 21 16,22 0-16,-1-1 16,0 1-16,0 0 0,0 21 0,0-21 15,1 21-15,-1-21 0,0 21 16,0-21-16,0 21 0</inkml:trace>
  <inkml:trace contextRef="#ctx0" brushRef="#br0" timeOffset="16437.59">7980 3239 0,'0'63'31,"-21"-42"-31,21 0 16,-22 1-16,22-1 0,0 0 0,0 42 16,0-41-16,0-1 15,0 0-15,0 0 0,0 0 0,0 0 16,0 1-16,22-1 15,-1-21-15,0 0 16,0 0-16,0 0 16,0 0-16,1-21 15,-1-1-15,0 1 0,0 0 16</inkml:trace>
  <inkml:trace contextRef="#ctx0" brushRef="#br0" timeOffset="16654.54">8318 3196 0,'0'0'0,"0"-21"0,-21 21 32,0 21-32,21 0 0,-21 1 15,21 20-15,-21-21 0,21 21 0,0-20 16,-21 20-16,-1-21 0,22 21 16,-21-20-16,0-1 0,21 21 0,-21-21 15,0 0-15,21 1 0,-21-1 16,21 0-16,-22-21 0,22 21 15,0-42-15,22 21 32</inkml:trace>
  <inkml:trace contextRef="#ctx0" brushRef="#br0" timeOffset="16914.71">8488 3281 0,'0'0'0,"0"-21"0,21 21 0,-21-21 15,0-1-15,0 44 16,0-1 0,0 0-16,0 0 15,0 21-15,0-20 0,0-1 0,-21 21 16,21-21-16,-21 0 0,21 22 16,-22-22-16,22 0 0,-21 0 0,21 0 15,0 1-15,0-1 0,0 0 16,0-42 31,0 0-47</inkml:trace>
  <inkml:trace contextRef="#ctx0" brushRef="#br0" timeOffset="17298.8">8742 2879 0,'0'0'0,"-21"0"16,-1 21-16,1 0 0,0 0 15,0 0-15,0 1 0,21-1 16,0 0-16,0 0 0,0 0 0,0 0 16,0 1-16,21-22 15,0 0-15,0 0 16,0 0-16,1 0 0,-1 0 15,0 0-15,0-22 0,0 1 0,0 21 16,-21-21-16,0 0 0,22 0 16,-1 0-16,-21-1 0,0 1 15,0 0-15,0 0 0,0 0 16,-21 21-16,-1 0 0,1 0 16,0 0-16,0 0 0,0 0 0,0 0 15,-1 21-15,-20 0 0,21-21 0,0 21 16,21 22-16,-21-22 0,21 0 15,-22 0-15,22 21 0,0-20 0,0-1 16,0 21-16,0-21 16,0 0-16,0 1 0,0-1 0,0 0 15,0 0-15</inkml:trace>
  <inkml:trace contextRef="#ctx0" brushRef="#br0" timeOffset="17606.48">9144 3344 0,'0'0'0,"0"-21"0,0 0 0,0 0 15,0 0-15,0 0 0,63 21 0,-41 0 16,-44 0-16,-20 0 0,21 21 16,-21 0-16,20 0 15,-20-21-15,21 42 0,0-20 0,0-1 16,-1 0-16,1 21 0,0-21 15,0 22-15,0-22 0,0 21 0,21-21 16,-22 1-16,22-1 0,0 21 16,0-21-16,0 0 0,0 1 15,0-1-15,22-21 0,-1 0 16,21 0-16,-21 0 0,22 0 16,-22 0-16,21 0 0,0 0 0,1-21 15,-1 21-15,0-22 0,1 1 0</inkml:trace>
  <inkml:trace contextRef="#ctx0" brushRef="#br0" timeOffset="18047">9483 3471 0,'0'0'0,"-22"0"16,1 0-16,0 0 16,21 22-16,-21-22 0,21 21 15,0 0-15,0 0 31,21-21-31,0 0 0,0 0 16,1 0-16,-1 0 0,0 0 16,0 0-16,21-21 0,-20 21 15,-1-21-15,21 21 0,-21-21 0,0-1 16,1 1-16,-1 0 0,0 0 16,-21-21-16,21 20 0,-21-20 0,0 21 15,0-21-15,0 20 0,-21 1 0,0 0 16,0 21-16,-22 0 0,22 0 15,-21 0-15,21 0 0,-22 21 0,1 0 16,0 1-16,20 20 0,1-21 16,0 21-16,0 1 0,0-1 0,0 0 15,21 1-15,-22-1 0,22-21 16,0 22-16,0-22 0,0 0 0,0 0 16,22 0-16,-1 0 0,0 1 15,0-22-15,0 0 0,0 21 16,1-21-16,20 0 0,-21 0 0,21 0 15,-20 0-15,20 0 0,0-21 0,-21 21 16,22-22-16,-1 22 0,-21-21 16,22 0-16,-22 0 0,0 0 0,0 0 15</inkml:trace>
  <inkml:trace contextRef="#ctx0" brushRef="#br0" timeOffset="18226.04">10139 3620 0,'0'0'0,"0"21"16,-21-21-16,-1 0 15,1 0 17,0 0-32,0 0 15,0 0-15</inkml:trace>
  <inkml:trace contextRef="#ctx0" brushRef="#br0" timeOffset="19318.4">2032 4868 0,'-42'0'0,"20"0"15,22-21-15,-21 21 16,21-21-16,0 0 0,0 0 15,0 0-15,0-1 16,0 1-16,21 21 16,-21-21-16,22 0 0,-1 21 0,0 0 15,0-21-15,0 21 0,0 0 16,1 0-16,-1 0 0,0 21 0,0 0 16,21 0-16,-20 0 15,-22 22-15,21 20 0,-21-20 0,0-1 16,0 21-16,0-20 0,-21 20 15,-1-20-15,-20-1 0,21 0 0,-21 1 16,-1-1-16,22 0 0,-21-21 16,-1 22-16,1-22 0,21 0 0,-21 0 15,-1 0-15,22-21 0,-21 0 16,21 0-16,-22 0 0,22 0 16,0 0-16,0 0 0,0-21 0,21 0 15,0 0-15,0 0 0,0 0 16,0-22-16,0 22 0,0-21 0,0-1 15,21 1-15,0 0 16,0-1-16,0 22 0,22-21 0,-22 21 16,21 0-16,-21-1 0,22 22 15,-22 0-15,21 0 0,-21 22 0,0-1 16,1 21-16,-1-21 0,0 22 16,0-22-16,-21 21 0,21 0 0,-21 1 15,0-22-15,0 21 0,0-21 16,0 22-16,21-22 0,-21 0 0,0 0 15,0 0-15,22 1 0,-22-1 16,0 0-16,21-21 16,0 0-1,0 0 1</inkml:trace>
  <inkml:trace contextRef="#ctx0" brushRef="#br0" timeOffset="19551.29">2667 5355 0,'0'0'0,"21"0"32,-21-21-1,-21 21 16,0 0-47,0 0 0,21 21 15,-22-21-15</inkml:trace>
  <inkml:trace contextRef="#ctx0" brushRef="#br0" timeOffset="23102.06">3768 4720 0,'-22'0'16,"1"0"0,0 0-16,0 0 15,0 0-15,0 0 16,-1 0-16,1 0 0,0 0 0,0 0 15,0 0-15,0 0 0,-1 0 16,1 0-16,0 0 16,42 0-1,22 0 1,20 0-16,-21-21 16,22 0-16,-22 21 0,1 0 15,20-21-15,1 21 0,-22 0 0,21-21 16,-20 21-16,20 0 0,-20 0 15,20-22-15,-21 22 0,1 0 0,-1 0 16,0 0-16,-20 0 0,-1 0 16,0 0-16,-42 0 31,0 0-31,-1 0 0,-20 0 0,21 0 16,-21 22-16,20-22 0,-20 0 15,0 0-15,21 21 0</inkml:trace>
  <inkml:trace contextRef="#ctx0" brushRef="#br0" timeOffset="23390.58">3979 4699 0,'0'21'16,"0"0"-1,0 1-15,-21-1 0,21 0 16,0 21-16,0-21 0,-21 22 0,21-1 15,0 0-15,0 1 0,0-1 0,-21 0 16,21 1-16,-21-1 16,21 0-16,0 1 0,0-22 0,-22 21 0,22-21 15,-21 1-15,21-1 16,0 0-16,0 0 0,0 0 0,0 0 16,0-42 15,21 0-16,1 0-15,-22 0 0,21 0 16</inkml:trace>
  <inkml:trace contextRef="#ctx0" brushRef="#br0" timeOffset="24042.41">4381 4953 0,'0'0'0,"43"0"31,-43 21-31,0 0 16,0 1-16,0-1 0,0 0 0,-21 0 16,-1 0-16,1 0 0,21 22 15,0-22-15,-21 0 0,21 0 0,-21 0 16,21 1-16,0-1 0,0 0 16,0 0-16,21-21 15,0 0-15,0 0 0,1 0 16,-1 0-16,0 0 0,21 0 0,-21-21 15,22 0-15,-22 21 0,21-21 16,-21-1-16,1 1 0,20 0 16,-21 0-16,0 0 0,0 0 0,1-22 15,-1 22-15,-21 0 0,0 0 16,0 0-16,0-1 0,0 1 0,0 0 16,0 42 15,0 0-31,-21 1 0,21-1 0,-22 0 15,22 21-15,-21-21 0,21 22 16,-21-22-16,21 21 0,0 1 0,0-1 16,0 0-16,0-21 15,0 22-15,0-1 0,0 0 0,0 22 16,0-22-16,0 1 0,0-1 0,0 21 16,0-20-16,0-1 0,0 0 15,0 1-15,0-1 0,0 0 0,0 1 16,0-22-16,-21 21 0,0-21 15,0 22-15,-1-22 0,22 0 0,-21-21 16,0 21-16,-21-21 0,21 0 0,-1 0 16,1 0-16,0-21 0,-21 21 15,21-21-15,-1 0 0,-20 0 0,21-22 16,0 22-16,0-21 0,-1 21 16,22-22-16,-21 1 0,21 0 15,-21-1-15,21-20 0,0 20 0,0 22 16,0-21-16,0 0 0,0 20 15,0-20-15,21 21 0,0 0 0,1 0 16,20-1-16,-21 1 0,21 0 16,-20 0-16,20 0 0,0 0 0</inkml:trace>
  <inkml:trace contextRef="#ctx0" brushRef="#br0" timeOffset="24374.59">5207 4995 0,'0'0'16,"0"-21"-16,-21 21 15,0 0 1,21 21-16,0 1 0,0-1 16,-22 21-16,22 0 0,0 1 15,0-1-15,0 0 0,0 1 0,0 20 16,0-20-16,0 20 0,0-21 15,0 22-15,-21-1 0,21 1 0,0-22 16,0 22-16,0-22 0,-21 0 16,21 1-16,-21-1 0,21 0 15,-21-20-15,21 20 0,0-21 0,0 0 16,-21 0-16,21 1 0,-22-22 16,22-22-1,0 1 1,0 0-16,0-21 0,0 21 0,0-1 15</inkml:trace>
  <inkml:trace contextRef="#ctx0" brushRef="#br0" timeOffset="24695.25">5101 5207 0,'0'0'0,"0"-21"0,0-85 15,0 85 1,0 0-16,0 0 0,21-1 15,-21 1-15,21 0 0,1 21 0,-1-21 16,21 0-16,-21 21 0,22 0 16,-1 0-16,-21 0 0,21 0 0,1 21 15,-22 0-15,0 0 0,0 0 16,0 22-16,-21-22 0,0 21 0,0-21 16,0 22-16,-21-22 0,0 21 15,-21-21-15,21 1 0,-1 20 0,-20-21 16,21-21-16,0 21 0,0 0 0,-1 1 15,1-22-15,0 0 0,21 21 16,-21-21-16,0 0 16,21-21-1,0-1 1,21 1-16,0 21 0</inkml:trace>
  <inkml:trace contextRef="#ctx0" brushRef="#br0" timeOffset="25078.82">5715 5122 0,'21'0'47,"0"-21"-47,0 0 15,1 21-15,-22-21 0,21 21 0,0-21 16,0 0-16,-21-1 16,0 1-16,0 0 0,0 0 15,-21 21-15,0 0 16,0 0-16,-1 21 16,1 0-16,0 0 0,0 22 15,0-22-15,0 0 0,-1 21 16,22-20-16,0-1 0,0 21 0,0-21 15,0 0-15,0 1 0,0-1 0,0 0 16,0 0-16,22-21 16,-1 0-16,0 0 0,0 0 0,0 0 15,0 0-15,22 0 0,-22 0 16,0 0-16,21-21 0,-20 0 0,-1 0 16</inkml:trace>
  <inkml:trace contextRef="#ctx0" brushRef="#br0" timeOffset="25470.16">6519 4868 0,'21'-42'15,"-42"42"-15,0 0 16,0 0-16,-21 0 0,20 0 16,1 21-16,-21 0 0,21 1 0,-22-1 15,22 0-15,0 0 0,0 0 16,0 0-16,0 1 0,21 20 0,0-21 15,0 0-15,0 0 16,0 1-16,0-1 0,21-21 16,0 21-16,0-21 0,0 0 15,22 0-15,-22 0 0,21 0 16,-21 0-16,22 21 0,-22-21 0,0 0 16,0 0-16,0 21 0,0-21 0,1 21 15,-22 1 1,-22-22-16,1 21 0,0 0 15,-21-21-15,21 21 0,-22-21 16,22 0-16,-21 21 0,-1-21 0,22 0 16,0 0-16,-21 0 0,21 21 0,-1-21 15,1 0-15,0 0 16,21-21 0,0 0-16,0 0 15</inkml:trace>
  <inkml:trace contextRef="#ctx0" brushRef="#br0" timeOffset="26574.61">7916 4784 0,'0'0'0,"0"-21"16,-21-1-16,21 1 0,0 0 16,-21 21-16,0-21 0,0 21 15,-1 0 1,1 0-16,0 0 0,0 21 16,0 0-16,0 0 0,-1 1 15,1-1-15,0 21 0,21 0 0,-21-20 16,0 20-16,21 0 0,-21 1 0,21-22 15,0 21-15,0-21 0,0 0 16,0 1-16,0-1 0,0 0 0,0 0 16,21-21-16,0 0 0,0 21 15,0-21-15,22 0 0,-22 0 0,0 0 16,21 0-16,-21-21 0,1 21 0,20-21 16,-21 21-16,0-21 15,22 0-15,-22-1 0,0 1 0,0-21 16,0 21-16,0 0 0,-21-22 15,0 1-15,0 21 0,0-22 0,0 1 16,0 21-16,-21 0 0,0-22 0,0 22 16,0 0-16,0 21 0,-22-21 15,22 21-15,0 0 0,-21 0 0,20 0 16,1 0-16,21 21 31,21-21-31,1 21 0,20-21 16,-21 0-16,21 0 0,1 0 15,-1 0-15,0 0 0,1 0 16,63-21-16,-64 0 0,0 0 16,22 21-16,-22-21 0,0-1 15,1 22-15,-1-21 0,0 0 0,-20 21 16,-1-21-16,0 0 0,0 0 16,-21-1-1,-21 22-15,0 0 16,0 0-16,-1 0 0,1 0 15,0 22-15,0-1 0,0 0 0,0 0 16,21 0-16,0 22 0,-22-1 16,1 0-16,21 22 0,0-22 0,-21 22 15,0-1-15,21 1 0,0-1 16,-21 1-16,21-1 0,0-21 16,0 22-16,0-1 0,0 1 0,0-1 15,0 1-15,0-1 0,0 1 0,0-1 16,0 1-16,0-1 0,0-20 15,0 20-15,0-20 0,0-1 0,0 0 16,0 1-16,0-22 0,0 21 0,0-21 16,0 0-16,0 1 15,-21-44 1,-1 1-16,1 0 16,0 0-16,21 0 15,-21-22-15,0 1 0,0 21 0,21-43 16,-22 22-16,1 0 0,0-1 0,21-20 15,0-1-15,0 1 0,0 21 16,0-22-16,0 22 0,0-1 16,0 1-16,0 0 0,0-1 0,21-20 15,22 21-15,-22-1 0,0 22 16,21-21-16,-21-1 0,22 1 0</inkml:trace>
  <inkml:trace contextRef="#ctx0" brushRef="#br0" timeOffset="27438.02">9864 4678 0,'0'0'0,"0"-21"15,0 0-15,0-1 0,0 1 16,0 0-16,0 0 0,0 0 15,0 0 1,0 42 0,0 0-16,-22 0 15,22 21-15,-21 1 0,21-22 16,-21 42-16,0-20 0,21-1 0,-21 0 16,0 1-16,-1-1 0,22 0 15,-21 1-15,0-22 0,21 0 16,-21 21-16,21-20 0,0-1 15,21-21 1,0 0 0,0-21-16,-21-1 0,22 1 0,-1 21 15,0-42-15,0 21 0,0 0 16,0-1-16,1-20 0,-1 0 0,0 21 16,0-22-16,0 22 0,-21-21 15,21 21-15,1-1 0,-1 22 0,-21-21 16,21 21-16,-21 21 15,0 1-15,0-1 16,0 21-16,0-21 0,0 22 0,0-1 16,0-21-16,0 21 0,0 1 0,0-22 15,0 21-15,0-21 0,0 1 16,0-1-16,21 0 0,0-21 16,0 21-16,1-21 0,-1 0 15,21 0-15,-21 0 0,0-21 0,22 0 16,-22 21-16,0-21 0,21-1 0,-20-20 15,-1 21-15,21-21 0,-21 20 16,0-20-16,1 0 0,-1-22 16,0 22-16,-21 0 0,0-1 0,0 1 15,0 0-15,0-1 0,0 1 16,0 0-16,-21 20 0,0 1 0,-1-21 16,1 42-16,0-21 0,0 21 15,0 0-15,0 0 0,-1 0 0,22 21 16,-21-21-16,0 21 0,0 0 0,21 0 15,0 1-15,0-1 0,0 21 16,0-21-16,0 0 0,0 1 0,0-1 16,0 0-16,0 0 0,0 0 15,21 0-15,0-21 16</inkml:trace>
  <inkml:trace contextRef="#ctx0" brushRef="#br0" timeOffset="27826.93">10520 4911 0,'21'21'31,"-42"-42"-31,63 42 16,-21-21-16,0-21 16,1 21-16,-1-21 0,0-1 15,0 1-15,0 21 0,0-21 16,-21 0-16,22 0 0,-22 0 15,0-1 1,0 1-16,0 0 0,-22 21 16,1 0-1,0 0-15,0 0 0,0 0 16,21 21-16,-21 0 0,-1 1 0,1-1 16,0 0-16,21 21 0,0-21 15,-21 1-15,21 20 0,-21-21 16,21 0-16,0 0 0,0 1 0,0 20 0,0-21 15,0 0-15,0 0 16,21-21-16,0 22 0,0-22 16,0 0-16,1 0 15,-1 0-15,21 0 0,-21 0 16,0-22-16,1 1 0,-1 0 0,0 21 16</inkml:trace>
  <inkml:trace contextRef="#ctx0" brushRef="#br0" timeOffset="28359.57">11239 4403 0,'0'0'0,"0"-21"0,0-1 15,-21 44 17,21-1-32,0 0 15,-21 21-15,0-21 0,21 22 0,-21-22 16,0 21-16,21 1 0,-22-22 0,22 21 15,0 0-15,0 1 0,-21-1 16,21-21-16,-21 22 0,21-22 0,-21 21 16,21-21-16,0 0 0,0 1 15,0-1-15,0 0 0,0 0 16,0-42 15,0 0-31,0 0 16,0-1-16,0 1 0,0 0 15,21 0-15,0 0 0,0 0 16,-21-22-16,22 22 0,-1 0 0,0 0 16,0 0-16,0-1 0,0 1 15,1 21-15,-1-21 0,0 21 0,0 0 16,0 0-16,0 0 0,1 0 0,-1 0 16,0 21-16,0-21 0,-21 21 15,0 1-15,21-1 0,-21 21 0,0-21 16,0 0-16,0 1 0,0 20 15,0-21-15,0 0 0,-21 0 0,0 1 16,0-1-16,0 0 0,-1 0 0,1-21 16,0 21-16,0-21 0,0 0 15,0 0-15,-1 0 0,1 0 16,0 0-16,21-21 31,0 0-31,0 0 0,0 0 0,21-1 16</inkml:trace>
  <inkml:trace contextRef="#ctx0" brushRef="#br0" timeOffset="31374.69">12361 4699 0,'0'0'0,"21"-21"16,1-21-1,-1 42-15,0-22 0,-21 1 16,21 0-16,-21 0 16,21 0-16,-21 0 0,21-1 0,-21 1 15,0 0-15,0 0 0,0 0 16,0 0-16,-21 21 0,0 0 16,0 0-16,0 0 0,-22 0 0,1 0 15,21 0-15,-21 21 0,20 0 16,-20 0-16,21 0 0,-21 0 0,20 1 15,1-1-15,21 0 16,0 0-16,0 0 0,0 0 0,0 1 16,0-1-16,0 0 0,43-21 15,-22 21-15,0 0 0,0-21 16,21 21-16,-20 1 0,20-1 0,-21 0 16,0 0-16,0 0 0,1 0 15,-1 1-15,-21-1 0,0 0 0,0 0 16,0 0-16,0 22 0,-21-22 15,-1 0-15,-20-21 16,21 0-16,-21 21 0,20-21 0,-20 0 16,0 0-16,21 0 0,-22 0 15,22 0-15,0-21 0,0 21 16,0-21-16,-1 0 0,22-1 0,-21-20 16,21 21-16,0 0 15,0 0-15,0-22 0,0 22 0,0 0 16,0 0-16,0 0 0,21 21 31,-21 21-31,0 0 0,22-21 0,-22 21 16,0 21-16,0-20 0,0-1 15,0 0-15,0 0 0,21 21 0,-21-20 16,21-1-16,-21 0 0,21 0 16,0 0-16,0 0 0,1-21 0,-22 22 15,42-22-15,-21 0 0,0 0 16,0 0-16,22 0 0,-22 0 0,21 0 15,1 0-15,-22 0 0,21-22 16,0 1-16,-20 0 0,20 0 0,0 0 16,-21 0-16,22-1 0,-22 1 15,0-21-15,0 21 0,22-64 16,-43 64-16,0-21 0,0 20 0,0 1 16,0 0-16,0 0 15,0 0-15,-22 21 16,1 0-1,0 21-15,21 0 0,-21 0 16,0 22-16,0-1 0,21-21 16,-22 43-16,22-22 15,-21-21-15,21 21 0,0-20 0,-21-1 16,21 21-16,0-21 0,0 0 0,0 1 16,21-22-16,0 0 15,1 0-15,-1 0 0,0 0 16,21 0-16,-21 0 0,22 0 0,-22-22 15,21 22-15,1-21 0,-22 0 16,21 0-16,-21 0 0,22 0 0,-22-22 16,0 22-16,21-21 15,-42 21-15,21-22 0,-21 22 0,22-21 16,-22 21-16,0-1 0,0 1 0,0 0 16,0 0-1,-22 21-15,1 0 0,0 0 16,0 0-16,21 21 0,-21 0 15,0 0-15,21 1 16,0-1 0,21-21-1,0 0-15,0 0 16,0 0-16,0 0 0,-21-21 16,22 21-16,-1 0 0,0-22 15,0 22-15,0-21 0,0 21 16,-21 21 31,0 1-47,0-1 0,0 0 15,0 0-15,0 0 0,0 0 0,-21 1 16,21-1-16,0 0 0,0 0 16,-21 0-16,21 0 0,0 1 0,0-1 15,0 0-15,0 0 0,0 0 0,21 0 16,0-21-16,1 22 0,-1-22 15,0 0-15,0 0 0,0 0 0,0 0 16,1 0-16,-1 0 0,0 0 16,0 0-16,0-22 0,22 22 15,-22-21-15,0 0 0,0 0 0,0 0 16,0 0-16,1-22 0,-22 22 16,21-21-16,0 21 0,-21-22 0,0 22 15,21-21-15,-21 21 0,21-1 0,-21 1 16,0 0-16,0 42 31,0 0-15,-21 1-16,21-1 0,-21 0 15,21 0-15,-21 0 0,21 22 16,0-22-16,0 0 0,0 21 16,0-21-16,0 1 0,0-1 0,0 0 15,0 0-15,21-21 31,0 0-31,0 0 0,0 0 0,1 0 16,-1-21-16,0 21 0,0-21 16,0 0-16,22-1 0,-22 1 0,0 0 15,0-21-15,0 21 0,0-22 0,1 22 16,-1 0-16,0-21 0,0 20 16,0 1-16,-21 0 0,0 0 15,-21 42 16,0-21-31,21 21 0,-21 0 16,0 1-16,21 20 0,0-21 16,-22 0-16,22 22 0,0-22 0,-21 0 15,21 21-15,0-21 0,0 1 0,0-1 16,0 0-16,0 0 0,21 0 16,1-21-16,-1 0 0,0 0 15,0 0-15,0 0 0,0 0 0,1 0 16,20 0-16,-21-21 0,0 0 15,22 21-15,-22-21 0,0 0 0,21-1 16,-21 1-16,1-21 0,-1 21 16,-21 0-16,21-22 0,-21 22 15,21-21-15,-21 21 0,0-1 0,0 1 16,0 0-16,0 42 31,0 0-15,-21 1-16,21 20 0,-21-21 15,21 0-15,0 22 0,0-22 0,0 21 16,0-21-16,0 0 0,0 1 16,0-1-16,0 0 0,0 0 0,21 0 15,0-21-15,0 0 0,0 0 16,1 0-16,-1 0 16,0 0-16,21 0 0,-21 0 0,1-21 15,-1 0-15,21 0 0,-21 0 0,0-1 16,1 1-16,-1-21 0,0 21 15,0-22-15,0 1 0,0 0 0,1 21 16,-1-22-16,0 22 0,0 0 16,0 0-16,0 0 0,-21-1 15,22 22-15,-22 22 32,0-1-32,0 0 15,-22-21-15,22 21 0,0 0 16,0 0-1,0-42 32,0 0-47,0 0 16,0 0 0,-21 21 15,0 0-31,0 21 15,0 0-15,0 0 16,-1 0-16,1 1 0,21 20 16,0-21-16,-21 0 0,0 0 15,21 22-15,0-22 0,-21 0 0,21 21 16,0-20-16,0-1 0,0 0 16,0 0-16,21 0 0,0 0 15,0-21-15,0 0 0,1 0 0,20 0 16,-21 0-16,0 0 0,22 0 15,-1 0-15,0 0 0,-21 0 0,22 0 16,-1-21-16,-21 0 0,22 21 16,-1-21-16,-21 0 0,0 0 15,0-22-15,1 22 0,-1 0 0,-21-43 16,21 22-16,-21 21 16,0 0-16,0 0 0,0-1 0,0 1 15,-21 21 16,21 21-31,-21 1 0,-1-1 0,1 0 16,21 21-16,-21-21 0,0 1 16,21-1-16,0 21 0,0-21 0,0 0 15,0 1-15,0-1 0,0 0 0,0 0 16,0 0-16,0 0 16,21-21-16,0 0 0,0 22 15,1-22-15,-1 0 0,0 0 0,0 0 16,0 0-16,0 0 0,22 0 15,-22 0-15,0-22 0,0 22 0,0-21 16,1 0-16,-1 21 0,0-21 16,-21 0-16,21 0 0,-21-1 15,21 22-15,-21-21 0,21 0 0,-21 0 16,0 0-16,22 0 16,-22-1-16,21 22 0,-21-21 0,21 0 15,-21 0-15,0 0 16,-21 42 15,21 0-31,-21 0 0,-1-21 16,22 21-16,-21 1 0,21-1 0,-21 0 15,21 0-15,0 0 16,0 0-16,0 1 16,0-1-16,0 0 31,0 0-16,0 0 1,0 0-16,0 1 16,-21-22 15,0 0-15,0 0-16,-1 0 0,1 0 15,0 0-15,0 0 16,0 0-16,0-22 0,-1 22 15</inkml:trace>
  <inkml:trace contextRef="#ctx0" brushRef="#br0" timeOffset="31630.16">14457 4403 0,'0'0'0,"-21"0"0,21 21 31,-22-21 0</inkml:trace>
  <inkml:trace contextRef="#ctx0" brushRef="#br0" timeOffset="36922.43">1799 6773 0,'0'0'0,"-21"0"15,0 22 1,0-22-1,21-22 48,0 1-47,21 0-16,0 21 15,-21-21-15,21 21 0,0-21 0,0 21 16,1-21-16,-1 21 0,0 0 15,0-22-15,0 22 0,0 0 0,1 0 16,-1 0-16,0 0 0,0 0 16,0 0-16,-21 22 0,21-22 0,-21 21 15,22 0-15,-22 0 0,0 0 16,0 0-16,0 22 0,0-22 16,-22 0-16,1 0 0,0 0 0,0 1 15,0-1-15,0 0 0,-1 0 0,1 0 16,0 0-16,0-21 15,21 22-15,-21-22 0,0 0 0,-1 0 16,1 0 0,21-22 15,21 1-15,1 0-16,-1 21 15,0-21-15,0 21 0,0 0 0,0-21 16,1 21-16,-1 0 0,0 0 15,0 0-15,21 0 0,-20 0 16,-1 0-16,0 0 0,0 0 16,0 0-16,0 0 0,1 21 0,-1 0 15,-21 0-15,21-21 0,0 21 16,-21 1-16,0-1 0,0 0 0,0 0 16,0 21-16,0-20 0,0-1 15,0 0-15,0 0 0,-21 21 0,0-20 16,0-1-16,-22 0 0,22 0 15,0 0-15,-21 0 0,20-21 0,-20 22 16,21-1-16,-21-21 0,20 0 16,-20 0-16,21 0 0,-21 0 15,20 0-15,1 0 0,-21 0 0,21 0 16,0 0-16,-1-21 0,1-1 16,0 1-16,0 0 15,0 0-15,21 0 0,-21 0 0,21-1 16,0 1-16,0 0 15,0 0-15,0 0 16,0 0-16,21 21 16,-21-22-16,21 1 0,0 21 15</inkml:trace>
  <inkml:trace contextRef="#ctx0" brushRef="#br0" timeOffset="37682.69">2836 6964 0,'-21'0'31,"21"21"0,0 0-15,0 0 0,0-42 77,0 0-77,0 0 0,0 0-1,0 0 1,-21 21 0,0 0 15,21 21 0,0 0-31,-21-21 0,21 21 16,-22-21-1,22 21-15</inkml:trace>
  <inkml:trace contextRef="#ctx0" brushRef="#br0" timeOffset="45578.55">4043 7197 0,'21'0'15,"-21"-21"-15,0-1 0,0 1 16,0 0-16,0 0 15,0 0-15,0 0 0,0-1 0,0 1 16,0 0-16,-21 0 0,0 0 16,-1 0-16,22-22 0,-21 22 15,0 0-15,0 21 0,0-21 0,0 21 16,-1 0-16,1 0 0,-21 0 16,21 0-16,0 21 0,-22-21 0,22 21 15,-21 0-15,21 0 0,-1 22 16,-20-22-16,21 0 0,0 21 0,0-20 15,21 20-15,0-21 0,0 21 16,0-20-16,0-1 0,0 0 0,0 0 16,0 0-16,0 0 0,21-21 0,0 0 15,0 0 1,0 0-16,22 0 0,-22 0 0,0 0 16,21-21-16,-21 0 0,22 0 15,-22 0-15,0 0 0,21-22 0,-20 22 16,20 0-16,-21-21 0,0-1 0,0 1 15,1 0-15,-1-1 0,-21 1 16,0 0-16,21-1 0,-21 1 0,0 0 16,0-1-16,0 1 0,0 21 15,0 0-15,0-1 0,-21 22 0,0 0 16,-1 22 0,1-1-16,21 21 15,0-21-15,0 22 0,0-1 0,-21 0 16,21 1-16,0-1 0,0 0 15,0 1-15,0-1 0,0 0 0,0 1 16,0-22-16,0 21 0,0-21 0,21 22 16,0-22-16,-21 0 0,22-21 15,-1 21-15,0-21 0,0 0 0,0 0 16,0 0-16,1-21 16</inkml:trace>
  <inkml:trace contextRef="#ctx0" brushRef="#br0" timeOffset="46012.86">4508 6858 0,'0'0'0,"0"-21"0,-21 21 31,0 0-31,21 21 16,-21 0-16,0-21 0,0 21 0,21 1 15,-22 20-15,22-21 0,-21 0 0,21 0 16,0 22-16,-21-22 0,21 21 15,0-21-15,0 1 0,0-1 16,0 0-16,0 0 0,21 0 0,-21 0 16,21-21-16,1 0 0,20 0 15,-21 0-15,0 0 0,22 0 0,-22 0 16,21-21-16,-21 0 0,0 0 16,22 0-16,-22 0 0,0-1 0,0 1 15,0 0-15,-21-21 0,0 21 16,0-1-16,0 1 0,0 0 0,0-21 15,-21 21-15,0-1 0,0 22 0,0-21 16,0 0-16,-1 21 0,1 0 16,0 0-16,0 0 0,-21 0 0,20 0 15,1 0-15,0 21 0,0 0 16,0-21-16,21 22 0,0-1 16,-21 0-16,21 0 0,0 0 0,0 0 15,0 1-15,21-1 16,0 0-16,21-21 0,-21 0 15,1 0-15,20 0 0,-21 0 0</inkml:trace>
  <inkml:trace contextRef="#ctx0" brushRef="#br0" timeOffset="46978.28">5143 6816 0,'0'0'0,"-21"0"15,0 0 1,0 21-16,21 0 0,-21 0 16,21 22-16,-21-22 0,21 0 15,-22 0-15,22 0 0,0 22 16,0-22-16,0 0 0,0 0 0,0 21 16,0-20-16,0-1 15,0 0-15,22-21 0,-1 0 0,0 0 16,0 0-16,0 0 0,-21-21 15,21 0-15,1 21 0,-1-22 16,0 1-16,0 0 0,0 0 0,0 0 16,1 0-16,-22-1 0,0 1 0,21 0 15,0 0 1,-21 42 15,-21 0-15,21 0-16,-21 1 0,21-1 15,0 0-15,0 0 0,0 0 16,0 0-16,0 1 0,21-1 16,0 0-16,0-21 0,0 0 0,0 0 15,1 0-15,-1 0 0,0 0 16,0 0-16,21-21 0,-20 21 0,-1-21 16,0-1-16,21 1 15,-21 0-15,1-21 0,-22 21 16,0-1-16,0 1 0,0 0 0,0 0 15,0 0-15,0 0 0,-22-1 16,1 1-16,21 0 0,-21 21 0,0-21 16,0 21-16,0 0 15,21-21 1,21 21-16,0 0 16,21 0-16,-21 0 15,1-21-15,-1 21 0,21 0 0,-21 0 16,0 0-16,22 0 0,-22 0 15,0 0-15,21 21 0,-20 0 16,-1 0-16,0-21 0,0 21 0,0 0 16,0 1-16,-21-1 0,0 0 0,0 0 15,0 0-15,0 0 0,0 22 16,0-22-16,0 0 0,0 0 0,0 0 16,-21 1-16,21-1 0,-21-21 15,0 21 1,0-21-16,21-21 15,0 0-15,0-1 16,0 1-16,0 0 0,0 0 16,0 0-16,0 0 0,0-1 0,0 1 15,21-21-15,0 21 16,0 0-16,0-1 0,1 1 0,20 0 16,-21 0-16,21 0 0,-20 0 0,20 21 15,0 0-15,1 0 0,-1 0 16,-21 0-16,21 21 0,1-21 0,-22 21 15,0 21-15,0-21 0,-21 1 0,0-1 16,0 0-16,0 0 0,0 21 16,0-20-16,0-1 0,-21 0 0,0 0 15,0-21-15,0 21 0,21 0 0,-22-21 32,22-21-17</inkml:trace>
  <inkml:trace contextRef="#ctx0" brushRef="#br0" timeOffset="47249.86">6964 6498 0,'0'0'0,"-21"0"0,-1 0 0,1 0 15,0 0-15,0 21 16,0 1-16,0-1 0,21 0 0,-22 21 15,1 1-15,21-22 0,0 21 16,-21 0-16,21 1 0,-21-1 16,21-21-16,0 22 0,0-22 0,0 21 15,0-21-15,0 0 0,0 1 16,0-1-16,0 0 0,0 0 16,21-21-16,0 0 15,0 0-15,1 0 0,-1-21 16,0 0-16,21 0 0,-21-1 0,1 1 15</inkml:trace>
  <inkml:trace contextRef="#ctx0" brushRef="#br0" timeOffset="47618.19">7112 6752 0,'0'0'0,"-21"0"32,0 21-17,21 1-15,-22-1 0,1 0 0,21 0 16,0 0-16,0 0 0,0 1 15,-21-1-15,21 0 0,0 0 0,0 0 16,0 0-16,0 1 0,0-1 16,21 0-16,0-21 0,1 0 0,-1 0 15,0 0-15,0 0 0,21 0 0,-20 0 16,20 0-16,-21 0 0,0 0 16,22-21-16,-22 0 0,0 21 15,-21-22-15,21 1 0,-21 0 0,21 0 16,-21 0-16,0 0 0,0-22 15,0 22-15,0 0 0,-21 0 0,0 0 16,0-1-16,0 1 0,-1 0 0,1 21 16,-21 0-16,21 0 0,0 0 15,-22 0-15,22 0 0,-21 21 0,21 0 16,-22 1-16,22-1 0,0 0 0,0 0 16,0 0-16,21 0 0,0 1 15,0-1-15,0 0 0,21-21 16,0 21-16</inkml:trace>
  <inkml:trace contextRef="#ctx0" brushRef="#br0" timeOffset="48110.59">7937 6752 0,'0'0'0,"-21"0"16,0 0-16,0 0 0,-21 0 0,20 0 16,1 21-16,-21 1 0,21-1 0,0 0 15,-22 0-15,22 0 0,0 0 16,0 22-16,0-22 0,21 0 16,0 0-16,0 0 0,-22 22 0,22-22 15,0 0-15,0 0 0,22 0 16,-1-21-16,0 0 0,0 0 15,0 0-15,22 0 0,-22 0 0,21 0 16,-21 0-16,22-21 0,-22 0 0,21 21 16,-21-21-16,0 0 0,1 0 15,-1-1-15,0 1 0,0 0 0,-21 0 16,0-21-16,0 20 0,0 1 0,0 0 16,0 0-16,0 0 0,-21 21 31,0 0-31,21 21 15,-21 0-15,21 0 0,0 0 16,0 1-16,0-1 0,0 0 0,0 0 16,0 0-16,0 0 0,0 1 0,0-1 15,21 0-15,0 0 0,0 0 16,0-21-16,0 0 0,1 21 0,-1-21 16,21 0-16,-21 0 0,0 0 15,22 0-15,-1 0 0,-21-21 0,22 0 16</inkml:trace>
  <inkml:trace contextRef="#ctx0" brushRef="#br0" timeOffset="48586.56">8699 6795 0,'0'0'16,"0"-22"-16,-21 1 0,0 21 16,0 0-16,0 0 0,0 0 15,-1 0-15,1 0 0,0 21 0,0 1 16,0-1-16,0 0 0,-1 0 15,1 0-15,0 0 0,0 1 0,21-1 16,0 0-16,0 21 0,0-21 16,0 1-16,0-1 0,0 0 15,0 0-15,21-21 16,0 0-16,0 0 16,1 0-16,20 0 0,-21 0 15,0-21-15,0 21 0,22-21 0,-22 0 16,0-1-16,21 1 0,-20-21 0,-1 21 15,0-22-15,0 1 0,0 0 16,0-1-16,-21 1 0,0 0 0,0-22 16,0 22-16,0 0 0,0-1 15,0 1-15,0 21 0,0 0 0,0-1 16,-21 22 0,21 22-16,-21 20 15,0-21-15,0 21 0,21 22 0,-21-22 16,21 1-16,0 20 0,0-21 0,0 1 15,0-1-15,0 0 0,0-20 16,21 20-16,0-21 0,-21 21 0,21-20 16,0-1-16,0 0 0,1-21 0,-1 21 15,0-21-15,0 0 0,21 0 16,-20 0-16,-1 0 0,0 0 0,21-21 16,-21 0-16,1 21 0</inkml:trace>
  <inkml:trace contextRef="#ctx0" brushRef="#br0" timeOffset="49346.56">10033 7049 0,'21'0'31,"0"0"-31,0-22 16,1 1-16,-1 21 0,0-21 16,-21 0-16,21 21 0,0-21 15,-21 0-15,0-1 0,0 1 0,0 0 16,0-21-16,0 21 0,0-1 16,-21 1-16,0 0 15,0 0-15,0 0 0,-22 0 0,22 21 16,-21 0-16,21 0 0,-22 0 0,22 0 15,-21 0-15,-1 21 0,1 0 16,21 0-16,-21 21 0,20-20 0,-20 20 16,21 0-16,0 1 0,0-1 15,-1 0-15,22 1 0,0-1 0,0 0 16,0-21-16,0 22 0,0-22 0,0 0 16,0 0-16,22 0 0,-1-21 15,0 0-15,21 0 0,-21 0 0,22 0 16,-22-21-16,21 21 0,1-21 0,-1 0 15,0 0-15,1 0 16,-1-22-16,0 22 0,1 0 0,-1-21 16,-21 20-16,21-20 0,-20 21 0,-1-21 15,-21 20-15,0-20 0,21 21 16,-21 0-16,0 0 0,-21 42 31,0-21-31,21 21 0,0 0 16,-22 21-16,1 1 0,21-22 15,0 0-15,0 21 0,0-20 0,0-1 16,0 0-16,0 0 16,0 0-16,21 0 0,1-21 15,-1 0-15,0 22 0,0-22 16,0 0-16,0 0 0,1 0 16,-1-22-16,0 1 0,0 21 0,0-21 15,22 0-15</inkml:trace>
  <inkml:trace contextRef="#ctx0" brushRef="#br0" timeOffset="49774.77">10604 6837 0,'0'0'0,"0"-21"0,-21 42 47,21 0-47,-21 0 0,21 0 16,0 1-16,0-1 0,0 0 15,0 0-15,0 0 0,0 0 0,0 1 16,0-1-16,-21 0 0,21 0 0,0 0 15,0 0-15,0 1 16,0-44 15,0 1-15,0 0-16,0 0 0,0 0 16,0 0-16,0-1 0,0 1 0,0-21 15,21 21-15,0 0 0,0-22 16,22 22-16,-22 0 0,21 0 0,1 0 15,-1-1-15,0 22 0,1 0 0,-1 0 16,0 0-16,1 0 16,-1 22-16,-21-1 0,21 0 0,-20 0 15,-1 0-15,0 0 0,0 22 0,-21-22 16,0 0-16,0 0 0,0 0 16,0 1-16,-21 20 0,0-21 0,0 0 15,-1 0-15,22 1 0,-21-22 16,21 21-16,0-42 31,21 21-31</inkml:trace>
  <inkml:trace contextRef="#ctx0" brushRef="#br0" timeOffset="50295.87">11853 6879 0,'0'0'15,"0"-63"1,0 42-16,-21-1 0,0 22 16,0-21-16,0 0 0,-1 21 15,1 0-15,0 0 0,0 0 0,0 0 16,0 0-16,-1 0 0,-20 21 16,21 0-16,0 1 0,0-1 15,-1 0-15,1 0 0,0 21 0,0-20 16,0-1-16,21 21 0,0-21 0,0 0 15,0 1-15,0-1 0,0 0 16,0 0-16,21 0 0,0-21 16,0 0-16,0 0 0,1 0 15,20 0-15,-21 0 0,0 0 0,22 0 16,-22-21-16,21 0 0,0 0 0,-20 0 16,20-1-16,-21 1 0,21-21 15,-20 21-15,-1-22 0,0 1 0,0 0 16,0-1-16,22-20 0,-22-22 15,0 22-15,-21 20 16,21 1-16,-21 0 0,0 21 0,0-1 16,0 1-16,-21 21 0,0 0 15,0 0-15,-1 21 0,1 22 16,21-1-16,-21 0 0,21 1 0,-21 20 16,21-20-16,0 20 0,0-21 0,0 1 15,0-1-15,0 0 0,0 1 16,0-1-16,0-21 0,21 22 0,0-22 15,0 0-15,1 0 0,-1-21 16,0 0-16,21 21 0,-21-21 16,1 0-16,20-21 15</inkml:trace>
  <inkml:trace contextRef="#ctx0" brushRef="#br0" timeOffset="50914.68">12763 6710 0,'0'0'0,"-21"0"0,21 21 16,0 0-16,0 0 0,21-21 31,1 0-31,-1 0 0,21 0 0,-21 0 16,22 0-16,-1 0 0,0-21 0,1 21 15,-1-21-15,0 0 0,1 0 16,-1 0-16,0-1 0,-21 1 0,22-21 16,-22 21-16,0-22 0,0 22 0,-21-21 15,0 21-15,0 0 0,0-22 16,0 22-16,0 0 0,-21 21 15,0 0-15,0 0 0,0 0 0,-1 0 16,-20 0-16,21 21 0,0 0 16,0 22-16,-1-1 0,1 0 0,0 1 15,0-1-15,21 0 0,0 22 16,0-22-16,-21 0 0,21 1 0,0-1 16,0 0-16,0 1 0,0-22 0,0 21 15,0-21-15,21 22 0,-21-22 16,0 0-16,0 0 0,0 0 0,0 1 15,0-1-15,0 0 16,-21-21-16,0 0 0,-1 0 16,1 0-16,-21 0 0,21-21 15,-22 0-15,22 21 0,-21-22 0,21 1 16,0 0-16,-22 0 0,22 0 16,21 0-16,-21-1 0,21 1 15,0 0-15,21 0 16,0 21-16,0 0 15,22 0-15,-22-21 0,21 21 0,1 0 16,20-21-16,-21 21 0,22-22 16,-22 22-16,22-21 0</inkml:trace>
  <inkml:trace contextRef="#ctx0" brushRef="#br0" timeOffset="51334.04">13504 6795 0,'0'0'0,"0"21"46,-21 0-46,21 0 0,-21 0 0,21 0 16,-21 1-16,21-1 0,0 0 0,0 0 16,0 0-16,0 0 15,0 1-15,0-1 0,0 0 16,0-42 31,0 0-47,0-1 15,0 1-15,0 0 0,0 0 16,0-21-16,0 20 0,21 1 0,0-21 16,0 21-16,0-22 0,1 22 0,-1 0 15,0 0-15,0 0 0,21 21 16,-20 0-16,-1 0 0,0 0 0,0 0 16,0 21-16,0 0 0,1 0 15,-1 22-15,0-22 0,-21 0 0,0 21 16,0-21-16,0 1 0,0-1 0,0 21 15,0-21-15,0 0 0,-21-21 16,0 22-16,21-1 0,-22 0 0,22 0 16,22-21 15,-1-21-31,0 0 16,0 21-16,0-21 0</inkml:trace>
  <inkml:trace contextRef="#ctx0" brushRef="#br0" timeOffset="51681.56">14457 6689 0,'0'0'16,"0"-21"-16,-21 21 15,-1 0-15,1 0 16,0 21-16,-21 0 0,-1 0 16,22-21-16,-21 21 0,21 0 0,0 1 15,-1-1-15,1 0 0,0-21 16,21 21-16,0 0 0,0 0 15,21-21-15,0 22 16,22-22-16,-22 0 0,21 21 16,-21 0-16,22-21 0,-22 21 0,21-21 15,-21 21-15,22-21 0,-22 0 0,0 21 16,0-21-16,-21 22 0,0-1 16,0 0-16,-21-21 15,0 0-15,0 0 0,-22 21 0,22-21 16,-21 0-16,0 0 15,20 0-15,-20 0 0,0 0 0,21 0 0,-1 0 16,1 0-16,0 0 0,0 0 16,21-21-16,-21 21 15,21-21-15,0 0 0,21-1 0</inkml:trace>
  <inkml:trace contextRef="#ctx0" brushRef="#br0" timeOffset="51934.62">14901 6456 0,'0'0'0,"21"-21"0,-21 42 31,-21 0-31,0 0 0,0 22 16,0-22-16,0 21 0,-1 0 0,1 1 16,0-1-16,0 0 0,21 1 15,-21-1-15,21-21 0,-21 22 0,21-22 16,0 21-16,0-21 0,0 0 0,0 1 15,0-1-15,21 0 16,0-21-16,0 0 0,0 0 0,0 0 16,1 0-16,-1 0 0,21 0 0,-21-21 15,0 0-15,22 21 0</inkml:trace>
  <inkml:trace contextRef="#ctx0" brushRef="#br0" timeOffset="52427.5">15303 6837 0,'0'-21'31,"0"0"-31,0-1 0,0 1 16,-21 21 0,21-21-16,-21 21 0,0 0 15,-21 0-15,20 0 0,1 21 16,0-21-16,-21 21 0,21 1 0,-1 20 15,1-21-15,-21 0 16,21 0-16,0 22 0,-1-22 0,22 0 16,0 0-16,0 0 0,0 1 0,0-1 15,0 0-15,22 0 16,20-21-16,-21 0 0,0 0 16,0 0-16,22 0 0,-22 0 0,21 0 15,-21-21-15,1 21 0,-1-21 16,21 0-16,-21-1 0,0 22 0,1-21 15,-1 0-15,-21-21 0,21 21 0,-21-1 16,21 1-16,-21 0 0,0 0 16,0 0-16,0 0 0,0 42 31,-21 0-31,0 0 16,0 21-16,21-20 0,0-1 0,0 21 15,0-21-15,0 0 0,0 1 0,0-1 16,0 0-16,0 0 0,0 0 15,21-21-15,0 0 0,0 0 16,0 0-16,0 0 0,1 0 0,-1 0 16,0-21-16,21 21 0,-21-21 15,22 0-15</inkml:trace>
  <inkml:trace contextRef="#ctx0" brushRef="#br0" timeOffset="52898.58">15917 6519 0,'0'0'0,"0"-21"0,0 0 15,0 0-15,-21 21 16,21 21-16,-21 0 0,0 0 16,0 22-16,-1-22 0,1 21 0,0 1 15,21-1-15,0 0 0,-21 1 16,21-1-16,-21 0 0,21-21 0,0 22 16,0-22-16,0 0 0,0 0 0,0 0 15,21 1-15,0-22 0,0 21 16,0-21-16,1 0 0,-1 0 15,0 0-15,0 0 0,21 0 16,-20-21-16,-1 21 0,21-22 0,-21 1 16,0 0-16,22 0 0,-22-21 15,0 20-15,0-20 0,0 0 0,1-22 16,20 22-16,-21-22 0,0 1 16,0 21-16,-21-1 0,22 1 0,-22 0 15,21 20-15,-21 1 0,-21 21 16,-1 21-1,1 22-15,0-22 0,0 21 0,-21 1 16,20 20-16,1-21 0,0 1 0,0 20 16,0-20-16,0-1 0,21 0 15,0-21-15,0 22 0,0-22 0,0 0 16,0 0-16,0 0 0,0 1 16,21-22-16,0 0 0,0 0 15,0 0-15,0 0 0,22 0 0,-22 0 16,21 0-16,-21 0 0,22-22 0,-1 1 15,-21 0-15,22 0 0,-22 0 16,0 0-16,0-22 0</inkml:trace>
  <inkml:trace contextRef="#ctx0" brushRef="#br0" timeOffset="53102.24">14901 6350 0,'0'0'0,"-63"21"0,20 0 0,1-21 16,0 22-16,21-22 0,42 0 15,21 0 1,-21 0-16,22 0 0,20 0 16,-21 0-16,22 0 0,-1-22 0,22 1 15,-21 21-15,-1-21 0</inkml:trace>
  <inkml:trace contextRef="#ctx0" brushRef="#br0" timeOffset="53567.4">17738 6816 0,'0'0'0,"0"-43"32,0 65-32,0-1 0,0 21 15,-22-21-15,22 22 0,-21-1 16,21 21-16,-21-20 0,21 20 0,0 1 16,0-1-16,-21 1 0,0-1 0,0 1 15,-1-1-15,1-20 16,0 20-16,0-21 0,0 22 0,0-22 15,-1 1-15,1-22 0,21 21 0,-21-21 16,21 0-16,-21 1 0,21-1 16,0-42-1,0-1-15,0 1 16,0 0-16</inkml:trace>
  <inkml:trace contextRef="#ctx0" brushRef="#br0" timeOffset="53846.58">17441 6943 0,'0'0'0,"0"-21"0,-21-22 0,21 1 16,-21 21-16,21-22 0,0 22 0,0 0 15,0 0-15,21 0 0,0 0 16,0 21-16,22-22 0,-1 1 0,0 21 16,1 0-16,-1 0 0,22 0 15,-22 0-15,0 0 0,22 0 0,-22 21 16,0 1-16,-20 20 0,-1-21 0,0 0 15,-21 22-15,0-22 0,-21 0 16,0 21-16,-22-21 0,22 1 16,-21-1-16,-1-21 0,1 21 0,0-21 15,21 0-15,-22 21 0,22-21 16,0 0-16,0 0 0,21-21 16,0 0-16,21 0 15</inkml:trace>
  <inkml:trace contextRef="#ctx0" brushRef="#br0" timeOffset="54239.08">18203 6583 0,'-21'42'16,"0"-21"-1,0 1-15,0-1 0,21 0 16,-22 21-16,1-21 0,21 1 0,0-1 15,-21 21-15,0-21 0,21 0 0,0 1 16,-21-1-16,21 0 16,0 0-16,0 0 15,21-21-15,0 0 0,0 0 16,0 0-16,1 0 0,20 0 0,-21 0 16,0-21-16,22 21 0,-22-21 0,0 0 15,0 0-15,0-1 0,0 1 16,-21-21-16,0 21 0,0 0 0,0-22 15,0 22-15,0 0 0,0 0 0,-21 0 16,0-1-16,0 22 16,0 0-16,0 0 0,-1 0 0,-20 0 15,21 0-15,0 22 0,21-1 16,-21-21-16,21 21 0,-22 0 0,22 0 16,0 0-16,22 1 15,-1-22-15,0 0 16,21 0-16</inkml:trace>
  <inkml:trace contextRef="#ctx0" brushRef="#br0" timeOffset="54610.55">18796 6689 0,'0'0'0,"21"-21"0,0 21 16,-21-22 0,-21 22-1,0 0-15,0 0 0,-22 0 16,22 0-16,0 0 0,-21 0 0,21 22 15,-22-22-15,22 21 0,0 0 16,0-21-16,0 21 0,21 0 16,0 0-16,0 1 0,21-22 15,0 21-15,0-21 0,0 0 16,22 21-16,-22 0 0,21-21 0,-21 0 16,22 21-16,-22-21 0,0 0 0,21 21 15,-21-21-15,1 0 16,-1 22-16,-21-1 15,-21-21-15,-1 21 16,1-21-16,0 0 0,-21 0 16,-1 0-16,1 0 0,21 0 0,-21 0 15,-1 0-15,1 0 0,21 0 16,-22 0-16,22 0 0,0 0 0,21-21 16,0 0-1,0-1-15,0 1 0,21 0 16</inkml:trace>
  <inkml:trace contextRef="#ctx0" brushRef="#br0" timeOffset="54874.53">19410 6223 0,'0'0'16,"-21"0"-1,-1 0-15,1 21 16,-21 0-16,21 1 0,0 20 0,-22 0 15,22 1-15,0-1 0,0 0 16,-22 22-16,22-22 0,0 0 0,0 22 16,0-22-16,21 1 0,0-1 15,-21-21-15,21 21 0,0-20 16,0-1-16,0 0 0,0 0 0,0 0 16,21-21-16,0 0 15,0 0-15,21 0 0,-20 0 0,20 0 16,0-21-16,-21 0 0,22 0 0,-1 0 15</inkml:trace>
  <inkml:trace contextRef="#ctx0" brushRef="#br0" timeOffset="55058.58">19050 6625 0,'0'0'0,"-42"0"0,20 0 15,1 0-15,0 0 0,21 21 16,21-21 15,0 0-31,22 0 16,-1 0-16,0 0 0,22 0 0,-22 0 15,22 0-15,-1 0 0,1-21 0</inkml:trace>
  <inkml:trace contextRef="#ctx0" brushRef="#br0" timeOffset="55710.61">19918 6646 0,'-21'22'0,"-1"-1"16,1-21-16,0 21 0,-21 0 0,21-21 15,-1 21-15,1 0 0,0 1 16,0-1-16,0 0 0,21 0 0,-21 0 16,21 0-16,-22 1 0,22-1 15,0 0-15,0 0 16,0-42 31,0 0-47,22 0 15,-22-1-15,21 1 0,-21-21 16,21 21-16,0 0 0,0-22 0,0 22 16,1-21-16,-1 21 0,0-1 15,0 1-15,0 0 0,0 0 0,22 0 16,-22 21-16,0 0 0,0 0 0,0 0 15,1 21-15,-1 0 16,-21 0-16,0 22 0,0-22 0,0 0 16,0 21-16,0-21 0,0 22 15,0-22-15,0 0 0,0 21 16,0-20-16,0-1 0,0 0 0,-21 0 16,-1-21-16,22 21 15,-21-21-15,0 0 16,21-21-16,0 0 15,0 0-15,0 0 16,0-1-16,21 1 0,0 0 0,1-21 16,-1 21-16,42-43 0,-20 22 15,-1-1-15,0 22 0,1 0 16,-1 0-16,0 21 0,-21 0 0,1 0 16,20 0-16,-21 21 0,-21 0 15,0 0-15,0 22 0,0-22 0,0 21 16,0-21-16,0 22 0,-21-22 15,0 42-15,0-41 16,-1-1-16,1 0 0,0-21 0,0 21 16,0 0-16,0-21 0,21 21 15,21-42 17,0 0-32,0 21 0</inkml:trace>
  <inkml:trace contextRef="#ctx0" brushRef="#br0" timeOffset="56142.57">21040 6604 0,'0'-21'0,"-85"21"16,64 0-1,0 0-15,-22 0 0,22 21 0,-21 0 16,-1 0-16,22 1 0,-21-1 15,0 0-15,20 0 0,1 21 0,0-20 16,0-1-16,21 0 0,0 0 0,0 0 16,0 0-16,21-21 15,0 22-15,0-22 0,1 0 16,-1 0-16,0 0 0,0 0 16,0 0-16,0 0 0,22 0 15,-22-22-15,0 1 0,0 0 16,0 0-16,1 0 0,-1-22 15,0 22-15,-21 0 0,0 0 0,21 0 16,-21 42 15,0 0-31,0 0 0,-21 0 0,21 1 16,0-1-16,-21 0 0,21 0 0,0 0 16,-21 0-16,21 1 15,0-1-15,0 0 0,21-21 16,0 21-16,0-21 0,0 0 15,0 0-15,1 0 0,-1 0 16,0 0-16</inkml:trace>
  <inkml:trace contextRef="#ctx0" brushRef="#br0" timeOffset="56597.55">21399 6646 0,'0'0'0,"0"-21"15,0 0-15,0 42 31,-21 0-31,0 1 0,0-1 16,21 0-16,0 21 0,-21-21 0,21 1 16,-21-1-16,21 0 0,-22 21 15,22-21-15,-21-21 0,21 22 16,0-1-16,0 0 16,0-42 15,0 0-16,0-1-15,0 1 0,0 0 16,0 0-16,21 0 0,-21-22 0,22 22 16,-1-21-16,0 21 0,21-22 0,-21 22 15,1 0-15,20 0 0,-21 0 16,21 0-16,-20 21 0,20 0 0,-21 0 16,0 0-16,0 21 0,1 0 15,-1 0-15,0 0 0,-21 22 16,0-22-16,0 0 0,0 21 0,0-21 15,0 22-15,0-22 0,0 0 0,-21 21 16,0-20-16,-1-1 0,22 0 16,-21-21-16,0 21 0,21 0 15,-21-21-15,0 0 16,42 0 15</inkml:trace>
  <inkml:trace contextRef="#ctx0" brushRef="#br0" timeOffset="56734.51">21971 7006 0,'0'0'0,"21"0"0,0 0 31,-42 0 0,0 0-15</inkml:trace>
  <inkml:trace contextRef="#ctx0" brushRef="#br0" timeOffset="61642.32">2074 8361 0,'0'0'0,"21"-21"0,-21 0 16,0-22-16,22 22 0,-1 0 15,-21-21-15,0 20 0,21 1 16,0 0-16,-21 0 0,21 0 0,-21 0 16,0 42-1,0 0-15,0 0 0,0 21 16,0 1-16,0-22 0,-21 21 16,21 1-16,-21-1 0,0 0 0,0-21 15,-1 22-15,1-22 0,0 21 16,0-21-16,21 1 0,-21-1 0,0-21 15,21 21-15,-22-21 0,1 0 32,21-21-17,0 0-15,0-1 16,21 1-16,1 0 16,-1 21-16,0-21 0,0 21 15,0-21-15,22 21 0,-22-21 16,21 21-16,-21-22 0,22 22 0,-1-21 15,-21 21-15,21-21 0,1 21 16,-22-21-16,21 21 0,-21-21 0,1 0 16,-1 21-16,-21-22 0,21 22 0,-21-21 15,0 0-15,0 0 16,0 0-16,0 0 0,0-1 16,-21 1-1,0 21-15,-1 0 16,1 0-16,21 21 15,0 1-15,-21 20 0,0-21 0,21 21 16,-21 1-16,21-22 0,-21 21 16,-1 1-16,22-1 0,0-21 0,-21 21 15,0 1-15,21-22 0,-21 21 16,21-21-16,0 1 0,0-1 0,0 0 16,0 0-16,0 0 0,0 0 15,0 1-15,21-22 16,0 0-1,-21-22-15,21 1 0,1 21 0,-1-21 16</inkml:trace>
  <inkml:trace contextRef="#ctx0" brushRef="#br0" timeOffset="61950.58">2921 8424 0,'0'64'15,"0"-43"1,21-21 15,0-21-15,0 0-16,-21 0 16,0-1-16,0 1 15,0 0-15,0 0 16,-21 21-1,0 0-15,0 0 16,0 0-16,21 21 16,0 0-16,0 0 15,0 1 1,0-1-16</inkml:trace>
  <inkml:trace contextRef="#ctx0" brushRef="#br0" timeOffset="62750.36">4085 8255 0,'0'-21'0,"0"42"0,0-63 15,0 21-15,-21 21 0,21-22 16,0 1-16,-21 21 0,21-21 16,0 42-1,0 0-15,0 1 16,0 20-16,0-21 0,0 21 0,0 1 15,0-22-15,0 21 0,0 1 16,0-22-16,0 21 0,0-21 0,0 0 16,0 22-16,0-22 15,0 0-15,-21-21 32,21-21-17,0 0-15,0 0 0,0-1 16,0 1-16,0 0 0,0-21 0,0 21 15,0-22-15,0 1 0,0 0 16,0 20-16,0-20 0,21 0 0,0 21 16,0-1-16,0 1 0,0 0 0,1 21 15,-1 0-15,0 0 0,0 0 16,0 0-16,0 21 0,1 0 0,-1 1 16,0-1-16,0 0 0,-21 21 15,21-21-15,-21 1 0,0 20 16,0-21-16,0 0 0,0 0 0,0 1 15,-21-1-15,0 0 16,0-21-16,21-21 31,0 0-15,0-1-16,0 1 0,0 0 16,21-21-16,0 21 0,0-22 15,0 22-15,1-21 0,-1 21 0,21-1 16,-21-20-16,22 42 0,-22-21 15,21 21-15,0 0 0,-20 0 16,-1 21-16,0 0 0,21 0 0,-42 22 16,21-22-16,-21 21 0,0-21 15,0 22-15,0-22 0,0 21 0,0-21 16,0 22-16,0-22 0,-21 0 0,21 0 16,0 0-16,0 1 0,0-1 15,21-21 16</inkml:trace>
  <inkml:trace contextRef="#ctx0" brushRef="#br0" timeOffset="63122.61">5080 8361 0,'0'0'0,"21"0"16,0 0-16,0-21 0,1 21 16,-1-21-16,0 21 0,-21-22 15,21 1-15,0 0 0,0 21 0,-21-21 16,22 0-16,-22 0 0,0-1 0,0 1 16,0 0-1,-22 21-15,1-21 0,0 21 16,0 0-16,0 0 0,0 21 0,-1 0 15,1 0-15,0 1 0,0-1 16,0 21-16,21 0 0,-21-20 0,21 20 16,-22 0-16,22 1 0,-21-22 15,21 21-15,0-21 0,0 0 0,0 1 16,0-1-16,21 0 0,1-21 0,-1 0 16,0 21-16,0-21 0,0 0 15,0 0-15,22 0 0,-22-21 0,21 21 16,1-21-16,-22 0 0,21-1 0</inkml:trace>
  <inkml:trace contextRef="#ctx0" brushRef="#br0" timeOffset="63374.47">5905 7832 0,'0'-21'0,"0"42"0,-21-21 31,0 21-31,0 0 0,21 21 15,-21 1-15,0-1 0,21 0 16,-22 22-16,1-22 0,21 1 0,-21 20 16,0-21-16,0 1 0,21-1 0,-21 0 15,21-20-15,-22 41 16,1-42-16,21 0 0,0 1 16,21-22-1,1 0-15,-1 0 0,0-22 0,0 1 16,0 0-16,0 0 0,1 0 0,20-22 15</inkml:trace>
  <inkml:trace contextRef="#ctx0" brushRef="#br0" timeOffset="63818.03">6159 7811 0,'0'21'15,"0"0"1,0 21-16,0-21 0,0 22 0,-21-1 15,21 0-15,-21 1 0,21-1 0,-21 22 16,21-22-16,-21 0 0,21-21 16,0 22-16,0-1 0,0-21 0,-21 22 15,21-22-15,0 0 0,0 0 16,-22-21-16,22-21 31,0 0-15,0 0-16,22-22 15,-22 22-15,21 0 0,0-21 16,-21-1-16,21 22 0,0-21 0,0 21 16,1-1-16,-1-20 0,0 21 15,0 21-15,0 0 0,0 0 0,1 0 16,-1 0-16,0 0 0,0 21 0,-21 21 16,0-20-16,21-1 0,-21 21 15,21-21-15,-21 0 0,0 22 0,0-22 16,0 0-16,0 0 0,-21 0 0,0 1 15,21-1-15,-21 0 0,0 0 16,0-21-16,21 21 0,-22-21 16,1 0-1,0-21-15,21 0 16,-21 21-16</inkml:trace>
  <inkml:trace contextRef="#ctx0" brushRef="#br0" timeOffset="64002.57">5651 8086 0,'22'0'31,"-1"0"-31,0 0 16,21 0-16,1-21 0,-1 21 15,0 0-15,1 0 0,-1-22 0,-21 22 16,21-21-16,1 21 0,-1 0 15,0 0-15</inkml:trace>
  <inkml:trace contextRef="#ctx0" brushRef="#br0" timeOffset="64399.36">6837 8043 0,'-21'43'31,"-1"-22"-31,1 0 0,0 0 0,0 0 16,0 1-16,0 20 0,-1-21 0,1 0 16,0 22-16,0-22 0,0 21 15,21-21-15,0 22 0,0-22 0,0 0 16,0 0-16,0 0 0,0 0 0,21 1 16,0-22-16,0 0 15,0 0-15,1 0 0,-1 0 0,0 0 16,21 0-16,-21-22 0,1 1 0,20 21 15,-21-21-15,0 0 0,0 0 16,22-22-16,-43 22 16,21-21-16,-21 21 0,0-22 0,0 22 15,0 0-15,-21-21 0,0 21 16,-1-1-16,1 1 0,0 21 0,-21 0 16,21 0-16,-1 0 0,-20 0 0,21 0 15,0 0-15,0 0 0,-1 21 16,22 1-16,0-1 0,0 0 15,22-21 1,-1 21-16</inkml:trace>
  <inkml:trace contextRef="#ctx0" brushRef="#br0" timeOffset="64910.75">7556 8149 0,'-42'-63'16,"84"126"-16,-105-126 0,42 42 16,0 21-16,-1 0 0,1 0 15,-21 0-15,21 0 0,0 0 0,-1 21 16,1 0-16,-21 0 0,21 21 16,0-20-16,-1 20 0,1 0 0,21-21 15,0 22-15,-21-1 0,21-21 0,0 22 16,0-22-16,0 0 0,0 0 15,0 0-15,21-21 0,0 21 16,1-21-16,-1 0 0,0 0 0,21 0 16,-21 0-16,22 0 0,-22-21 15,21 21-15,-21-21 0,22 0 16,-22 0-16,21 0 0,-21-22 0,1 22 16,20-21-16,-21-1 0,0 1 0,0 0 15,1-22-15,-22 22 0,21-22 16,-21 22-16,21 0 0,-21-1 0,0 1 15,0-21-15,0 41 0,0 1 16,-21 21 0,0 0-16,-1 21 0,22 1 0,0-1 15,-21 21-15,0 0 0,21 1 16,-21 20-16,21-20 0,0-1 16,0 21-16,0-20 0,0-1 0,0 0 15,0 1-15,0-22 0,0 0 16,0 21-16,0-20 0,0-1 15,21 0-15,0-21 0,0 0 0,1 0 16,20 0-16,-21 0 0,0-21 16</inkml:trace>
  <inkml:trace contextRef="#ctx0" brushRef="#br0" timeOffset="65290.42">8382 8170 0,'0'0'0,"0"-42"15,0 21 1,-21 21 0,0 0-16,-1 0 0,1 0 0,0 0 15,0 21-15,0 0 0,0 0 16,-1 1-16,1-1 0,0 0 0,21 0 16,0 0-16,0 0 0,0 1 15,0-1-15,0 0 16,21 0-16,0-21 15,1 0-15,-1 0 0,0 21 0,21-21 16,-21 0-16,1 0 0,-1 21 0,0-21 16,0 22-16,0-22 15,-21 21-15,0 0 0,0 0 16,0 0-16,-21-21 16,0 0-16,0 0 0,0 21 0,-1-21 15,1 0-15,-21 0 0,21 0 16,0 0-16,-22 0 0,22 0 0,0 0 15,-21 0-15,20 0 0,1 0 0,0-21 16,21 0 0,0 0-16</inkml:trace>
  <inkml:trace contextRef="#ctx0" brushRef="#br0" timeOffset="66307.53">9567 8149 0,'0'0'0,"0"-21"0,43-64 32,-22 85-32,-21-21 0,0 42 31,-21 1-31,-1-22 0,22 42 15,-21-21-15,0 0 0,21 22 16,-21-22-16,0 21 0,21-21 0,0 22 16,-21-22-16,21 0 0,-22 21 15,22-21-15,0 1 0,0-1 16,22-21-16,-1 0 16,0 0-16,0 0 0,21 0 15,-20 0-15,-1 0 0,21-21 0,-21 21 16,22-22-16,-22 1 0,0 0 15,21 0-15,-21 0 0,1-22 0,-1 22 16,-21-21-16,0 21 0,0-22 0,0 1 16,0 0-16,-21-1 15,-1 22-15,1 0 0,0-21 0,0 42 16,-21-21-16,20 21 0,1 0 0,0 0 16,0 0-16,0 21 0,21 0 15,0 0-15,0 0 0,0 0 16,0 1-16,21-22 0,21 21 0,-21 0 15,22-21-15,-22 0 0,21 0 16,1 0-16,-1 0 0,21 0 0,-20 0 16,20 0-16,-20-21 0,-1 0 15,0 21-15,1-22 0,-1 1 0,0 0 16,-21 0-16,1 0 0,-1 0 0,0 21 16,-21-22-16,0 1 0,0 0 15,0 0-15,0 0 16,-21 21-16,0 0 15,-1 0-15,1 0 0,0 21 16,0 0-16,21 21 0,0-20 16,-21 20-16,21 0 0,-21 1 0,21 20 15,0-21-15,-22 22 0,22-22 0,0 22 16,0-22-16,0 22 16,0-22-16,0 21 0,0-20 0,0 20 15,0-20-15,0 20 0,0-21 0,0 22 16,0-22-16,0 1 0,0 20 0,0-21 15,0 1-15,0-1 0,-21 0 16,0 1-16,0-1 0,21-21 0,0 22 16,-21-22-16,0 0 0,-1-21 0,1 21 15,0-21-15,0 0 16,0 0-16,0 0 0,-1-21 0,1 21 16,0-21-16,0-22 0,0 22 0,0 0 15,-1-21-15,22-1 0,0 1 0,-21 0 16,21-22-16,0 1 0,0-1 15,21 1-15,1-1 0,20 1 0,-21-1 16,21 1-16,1-1 0,-1 1 0,0 20 16,1-20-16,-1 21 0,0-1 15,1 1-15,-1 0 0</inkml:trace>
  <inkml:trace contextRef="#ctx0" brushRef="#br0" timeOffset="67607.19">11578 8107 0,'0'-21'62,"0"0"-30,0-1-32,0 1 15,0 0-15,21 21 0,-21-21 16,0 0 0,0 63 77,-21-21-93,21 22 0,0-1 16,-21 0-16,0 22 0,21-22 16,-21 22-16,-1-1 0,22-21 15,0 22-15,0-1 0,-21-20 0,0 20 16,21-20-16,-21 20 0,21-21 15,0 1-15,-21-1 0,21 0 0,0-20 16,-21 20-16,21-21 0,0 0 0,0 0 16,0 1-16,0-1 15,-22-21 1,1 0-16,21-21 16,0-1-16,0 1 0,0 0 15,0 0-15,0 0 16</inkml:trace>
  <inkml:trace contextRef="#ctx0" brushRef="#br0" timeOffset="68433.94">11324 8001 0,'0'0'0,"-21"0"0,21-21 0,-21 0 16,21 0-16,-21 21 0,21-22 16,0 1-16,0 0 15,21 21 1,0-21-16,0 21 0,0 0 0,0 0 15,1 0-15,-1 0 0,21 0 0,-21 0 16,22 0-16,-22 0 0,0 0 16,0 21-16,21 0 0,-42 0 15,22 22-15,-22-22 0,0 21 0,0 1 16,0-22-16,0 21 0,-22-21 16,1 22-16,-21-22 0,21 21 0,-22-21 15,1 0-15,21 1 0,-21-22 0,20 21 16,-20-21-16,21 0 0,0 21 15,21-42 17,21 21-32,0-21 0,0 21 15,0-22-15,22 1 0,-22 21 0</inkml:trace>
  <inkml:trace contextRef="#ctx0" brushRef="#br0" timeOffset="68855.56">12044 7980 0,'0'0'0,"21"-21"0,0 21 0,0 0 16,-21-21-16,-21 21 16,0 0-16,0 21 0,0 0 15,-1 0-15,1 21 0,0-20 16,0-1-16,0 21 0,0-21 0,-1 22 16,1-22-16,21 21 0,0-21 0,0 0 15,0 1-15,0-1 0,0 0 16,0 0-16,0 0 0,21-21 15,1 0-15,-1 0 16,21 0-16,-21 0 0,0 0 16,22 0-16,-22-21 0,21 21 0,-21-21 15,22 0-15,-22 0 0,0-1 0,0 1 16,0-21-16,-21 21 0,22-22 16,-22 22-16,0-21 0,0 0 0,0 20 15,-22-20-15,-20 21 0,21 0 0,0 0 16,0 21-16,-22 0 0,22 0 15,-21 0-15,21 0 0,-22 0 0,22 0 16,0 21-16,0-21 0,0 42 16,21-21-16,0 0 0,0 1 0,0-1 15,0 0-15,0 21 0,0-21 16,0 1-16,42-1 0,-21 0 16,21-21-16,-20 0 0,20 0 15,0 0-15,22 0 0,-22 0 0</inkml:trace>
  <inkml:trace contextRef="#ctx0" brushRef="#br0" timeOffset="69162.56">12488 8149 0,'0'0'0,"21"-21"0,22 21 16,-22-21-16,0 0 0,0 0 0,-21-1 16,0 1-16,0 0 0,-21 21 15,-21 0-15,21 0 16,-1 0-16,-20 0 0,21 21 0,0-21 16,0 21-16,-1 1 0,1-22 15,0 21-15,21 0 0,0 0 16,0 0-16,0 0 0,21 1 15,0-22-15,1 21 0,-1 0 16,21-21-16,-21 21 0,0 0 0,1-21 16,-1 21-16,0 1 0,0-22 0,0 21 15,-21 0-15,0 0 16,-21-21 0,0 0-16,-21 0 0,20 0 0,-20 0 15,0 0-15,21 0 0,-22 0 16,1 0-16,21 0 0,0 0 15,-1 0-15,1 0 0,21-21 0,0 0 16,0 0-16,21 21 16,1-22-16,-1-20 0</inkml:trace>
  <inkml:trace contextRef="#ctx0" brushRef="#br0" timeOffset="69406.63">12996 7832 0,'0'0'16,"21"0"-16,22-21 15,-43 42 1,-21 0-16,-1 0 0,1 0 0,0 22 16,-21-22-16,21 21 0,-1 0 0,1 1 15,-21-1-15,21 0 16,21 1-16,-21-22 0,21 21 0,-22-21 16,22 22-16,0-22 0,0 0 0,0 0 15,0 0-15,22 1 16,-1-22-16,0 0 0,0 0 15,0 0-15,0 0 0,1 0 0,-1-22 16,0 1-16,-21 0 0,0 0 16</inkml:trace>
  <inkml:trace contextRef="#ctx0" brushRef="#br0" timeOffset="69576.21">12679 8086 0,'0'0'0,"-21"0"0,-1 0 0,1 0 16,21-21-1,21 21 1,1 0-16,20 0 0,-21 0 16,21 0-16,1 0 0,20 0 0,-20 0 15,20-22-15,-21 22 0,22-21 16,-22 21-16,22 0 0,-22 0 0</inkml:trace>
  <inkml:trace contextRef="#ctx0" brushRef="#br0" timeOffset="70158.66">13398 8065 0,'0'0'0,"0"21"0,0 0 15,-21 0-15,0 0 16,21 0-16,-21 1 0,0-22 0,0 21 16,21 0-16,0 0 0,-22 0 0,1 0 15,21 1-15,0-1 16,-21-21-16,21 21 0,0-42 47,0 0-47,0-1 15,0 1-15,0 0 0,21 0 0,0 0 16,-21 0-16,22-22 0,-1 22 16,0 0-16,0 0 0,0 0 15,0-1-15,1 1 0,-1 21 0,0 0 16,0 0-16,0 0 16,0 21-16,1 1 15,-22-1-15,0 21 0,0-21 16,0 0-16,0 1 0,0-1 15,0 0-15,0 0 0,0 0 16,0 0-16,0 1 0,-22-22 16,1 0-1,0 0 1,21-22-16,0 1 16,0 0-16,0 0 0,21 0 15,0 0-15,1-22 0,-1 22 16,0 0-16,0-21 0,21 20 0,-20 1 15,-1 0-15,21 0 0,-21 0 16,22 21-16,-22 0 0,21 0 0,-21 0 16,22 21-16,-22 0 0,0 0 15,-21 0-15,0 1 0,21-1 0,-21 0 16,0 21-16,0-21 0,0 1 0,0 20 16,0-21-16,-21 0 0,0 0 15,0 1-15,21-1 0,-22-21 16,1 21-16,0-21 0,0 0 0,0 21 0,42-42 47</inkml:trace>
  <inkml:trace contextRef="#ctx0" brushRef="#br0" timeOffset="70618.75">14626 8001 0,'0'0'0,"0"-21"0,-21 0 0,0 0 0,0 21 16,-1-22-16,1 22 0,0 0 15,0 0-15,-21 0 0,20 22 16,-20-22-16,0 21 0,-1 21 0,1-21 16,0 22-16,-1-1 0,1-21 0,21 21 15,0-20-15,0 20 0,-1-21 16,22 21-16,0-20 0,0-1 0,0 0 15,22-21-15,-1 21 0,0-21 0,21 0 16,1 0-16,-22 0 0,21 0 16,0 0-16,1 0 0,-1-21 0,-21 21 15,22-21-15,-22 0 0,21-1 0,-21 1 16,0 0-16,1-21 0,-1 21 16,0-22-16,-21 1 0,0 21 15,0 0-15,0-22 0,0 22 16,0 42-1,0 0-15,-21 1 16,21 20-16,-21-21 0,-1 0 0,22 22 16,0-22-16,0 0 0,0 0 15,0 0-15,0 0 0,0 1 0,22-1 16,-1-21-16,0 0 0,21 0 16,-21 0-16,22 0 15,-22 0-15,21 0 0,1 0 0,-22 0 0,21-21 16,-21-1-16,22 22 0</inkml:trace>
  <inkml:trace contextRef="#ctx0" brushRef="#br0" timeOffset="71011.16">15113 7938 0,'0'0'0,"-21"21"32,0 0-32,-1 21 0,22-21 15,-21 1-15,0 20 0,0 0 0,21-21 16,0 22-16,-21-22 0,21 0 0,-21 0 15,21 0-15,-22 1 0,22-1 16,0 0-16,0 0 16,-21-21-1,0 0-15,21-21 16,0 0-16,0 0 16,0-1-16,0 1 0,0-21 0,0 21 15,42-22-15,-20 1 0,-1 0 16,21-22-16,0 22 0,1 0 0,20-1 15,1 22-15,-22-21 0,22 21 0,-1-1 16,1 22-16,-1 0 0,1 0 16,-22 0-16,0 22 0,1-1 0,-22 0 15,0 0-15,0 21 0,-21-20 0,0 20 16,0 0-16,0 1 0,-21-1 16,0-21-16,0 21 0,-1 1 0,-20-22 15,0 0-15,-1 21 0,1-20 16,0-22-16,21 21 0,-22 0 0,1-21 15,0 0-15,-1 21 0</inkml:trace>
  <inkml:trace contextRef="#ctx0" brushRef="#br0" timeOffset="71771">1841 9673 0,'0'-21'15,"22"0"-15,-1 21 16,0-21-16,0 21 0,21-21 16,-20 21-16,20-22 0,0 22 0,1-21 15,20 21-15,-21 0 0,1-21 16,-1 21-16,-21 0 0,22 0 0,-22 0 15,-42 0 1</inkml:trace>
  <inkml:trace contextRef="#ctx0" brushRef="#br0" timeOffset="72246.57">1947 9673 0,'0'0'0,"-21"0"0,21 21 16,-21-21-16,21 22 0,-21-1 15,0-21-15,21 21 0,-22 0 16,22 0-16,-21 0 0,0-21 16,21 22-16,-21-1 0,21 0 31,0-42 16,0 0-47,21 21 0,0 0 15,-21-22-15,21 22 0,1 0 16,-1-21-16,0 21 0,0 0 0,21-21 16,-20 21-16,20 0 0,-21 0 0,21 0 15,1 0-15,-1 21 0,-21-21 16,22 21-16,-22 1 0,0-1 16,-21 0-16,0 21 0,0-21 15,0 1-15,-21 20 0,0-21 0,-22 0 16,22 0-16,0 1 0,-21-1 15,20 0-15,1 0 0,-21-21 0,21 21 16,0-21-16,-1 0 0,-20 0 16,21 0-16,0 0 0,0 0 15,-1 0-15,1-21 0,21 0 16,-21 0-16,0 0 16,21-1-16,21 1 31,0 21-31,0 0 0</inkml:trace>
  <inkml:trace contextRef="#ctx0" brushRef="#br0" timeOffset="72495.13">2815 9991 0,'0'0'0,"0"-21"31,0-1 32</inkml:trace>
  <inkml:trace contextRef="#ctx0" brushRef="#br0" timeOffset="73450.02">4297 9504 0,'0'0'0,"0"-21"0,0 0 15,0-1-15,0 44 32,0-1-32,0 21 15,-21 0-15,21 22 0,-22-22 16,22 22-16,0-1 0,-21 1 16,0-1-16,0 1 0,21-1 15,-21 1-15,21-22 0,-21 22 0,-1-1 16,1-21-16,21 1 0,-21 20 0,0-20 15,21-1-15,-21-21 0,21 21 16,0-20-16,0-1 0,0 0 0,0 0 16,0-42-1,0 0 1,0 0-16,0-22 0,0 22 16</inkml:trace>
  <inkml:trace contextRef="#ctx0" brushRef="#br0" timeOffset="73781.83">4022 9906 0,'0'0'0,"-22"-42"0,22-1 0,0-20 16,0 21-16,0-1 0,0 1 0,0 21 15,0-22-15,0 1 0,0 21 0,22 0 16,-1 0-16,0-22 0,0 43 16,0-21-16,43 0 15,-43 21-15,21 0 0,1 0 0,-22 0 16,21 0-16,0 21 0,1 0 15,-22 0-15,21 22 0,-21-22 0,1 21 16,-22-21-16,0 22 0,0-1 16,0 0-16,0-20 0,0 20 0,-43 21 15,22-41-15,0-1 0,0 0 16,0 0-16,-1 0 16,1-21-16,0 0 0,0 0 15,0 0 1,21-21-16,0 0 15,0 0-15,0 0 0,21-1 0,0 1 16,-21 0-16,42 0 0,-20 0 16</inkml:trace>
  <inkml:trace contextRef="#ctx0" brushRef="#br0" timeOffset="74150.62">4762 9546 0,'0'0'0,"0"-21"31,22 21-31,-1-21 0,-21 0 16,21 21-16,0 0 16,0 0-16,0 0 0,1 0 0,-1 0 15,0 21-15,0 0 0,0 0 0,0 0 16,1 1-16,-1 20 0,-21-21 16,0 21-16,0-20 0,0-1 15,0 21-15,0-21 0,0 0 0,0 1 16,0-1-16,0-42 47,0-1-47,0 1 15,0 0-15,0 0 0,0 0 0,0-22 16,0 22-16,0 0 0,21-21 16,-21 21-16,21-1 0,0 1 15,-21 0-15,21 0 0,1 0 0,-1 21 16,0 0-16,0 0 15,0 0-15,0 0 0,1 0 0,-1 21 16,0-21-16,0 21 0</inkml:trace>
  <inkml:trace contextRef="#ctx0" brushRef="#br0" timeOffset="74466.44">5482 9758 0,'0'0'16,"21"0"-16,0 0 0,1 0 15,-22-21-15,21 21 0,-21-21 0,21-1 16,0 22-16,-21-21 0,21 0 0,-21 0 16,21 0-16,-21 0 0,0-1 15,0 1-15,0 0 16,-21 0-16,0 21 16,0 0-16,0 0 15,0 21-15,-1-21 0,22 21 0,-21 0 16,0 1-16,0-1 0,0 21 0,21-21 15,-21 0-15,21 22 0,0-22 16,0 21-16,0-21 0,0 1 0,0-1 16,0 0-16,21 0 0,0 0 0,0-21 15,0 21-15,0-21 0,43 0 16,-43 0-16,21 0 0,22 0 16,-22-21-16,-21 21 0</inkml:trace>
  <inkml:trace contextRef="#ctx0" brushRef="#br0" timeOffset="76326.58">6265 9567 0,'-42'-63'32,"21"63"-32,21-21 0,-21 21 0,-1 0 15,1 0-15,0 0 0,0 0 16,0 21-16,0 0 0,-1 0 15,1 0-15,0 1 0,0-1 0,21 0 0,-21 21 16,0-21-16,21 1 0,-22 41 16,22-42-16,0 0 15,0 1-15,0-1 0,0 0 0,0 0 16,0 0-16,22-21 16,-1 0-16,0 0 15,0 0-15,0 0 0,0-21 0,1 0 16,-1 21-16,0-21 0,0 0 0,0-1 15,0 1-15,1 0 0,-1 0 16,0-43-16,0 43 0,-21 0 16,0 0-16,0 0 15,0 0 1,0 42 0,-21 0-16,21 21 15,0-21-15,-21 1 0,21 20 16,0 0-16,0 1 0,0-22 0,0 21 15,0 0-15,0 22 0,0 21 16,-21-43-16,21 0 0,-22 22 16,22-1-16,-21-20 0,21 20 0,0 1 15,-21-22-15,0 21 0,0-20 0,21 20 16,0-20-16,-21-1 0,-1-21 0,22 21 16,0-20-16,-21-1 15,21 0-15,0-42 31,21-22-31,1 22 0,-1-21 16,0 0-16,0-1 0,0-20 0,0 20 16,1-20-16,-1-22 0,0 22 0,21-1 15,-21-20-15,1 20 0,20-21 16,-21 22-16,0-22 0,0 22 0,1-1 16,-1 1-16,0 20 0,-21-20 15,0 21-15,0 20 0,0 1 0,21 0 16,-21 0-16,0 0 0,0 42 31,-21 0-15,21 0-16,0 0 0,0 1 0,0-1 15,0 0-15,0 21 0,0-21 0,0 1 16,0-1-16,0 21 0,0-21 16,0 0-16,0 1 0,0-1 0,21 0 15,0 0-15,0-21 0,1 0 0,-1 21 16,0-21-16,0 0 0,0 0 15,0 0-15,22 0 0,-22-21 0,21 0 16,-21 21-16,22-21 0,-22 0 16,21-1-16,-21 1 0,1 0 15,-1 0-15,0 0 0,0 0 0,0-22 16,-21 22-16,0 0 0,0 0 0,0 0 16,0-1-16,0 1 0,0 0 15,0 0-15,0 0 16,0 42-1,0 0 1,0 0-16,0 0 0,0 1 16,0-1-16,0 0 0,0 0 0,0 0 15,0 0-15,0 1 0,0-1 16,0 0-16,0 0 0,0 0 16,21 0-16,1-21 15,-1 0-15,0 0 16,0 0-16,0 0 0,0 0 15,1-21-15,-1 21 0,0-21 0,21 0 16,-21 21-16,1-21 0,-1 0 16,0-1-16,0 1 0,0 0 0,-21 0 15,0 0-15,21-22 0,-21 22 0,0 0 16,0 0-16,0 0 16,0 0-16,-21 21 31,21 21-16,0 0-15,-21 0 16,21 0-16,0 0 0,-21 1 0,21-1 16,0 21-16,0-21 0,0 0 15,0 1-15,0-1 0,0 0 0,0 0 16,0 0-16,0 0 0,0 1 16,21-22-16,0 0 0,0 0 15,1 0-15,-1 0 0,0 0 16,0 0-16,21 0 0,-20-22 0,-1 22 15,0-21-15,21 0 0,-21 0 16,1 21-16,20-21 0,-21-22 0,21 22 16,-20 0-16,-1 0 0,0 0 0,-21-22 15,21 22-15,-21 0 0,0 0 16,0 0-16,0 0 0,-21 21 31,0 0-31,0 0 0,-1 0 16,22 21-16,0 0 0,-21-21 15,21 21-15,0 0 0,0 0 0,0 1 16,0-1-16,0 0 0,0 0 16,0 0-16,0 0 15,21-21-15,-21 22 16,22-22-16,-22 21 16,21-21-1,-21-21 32,-21 21-16,-1 0 188,1 0-172,21-22-47</inkml:trace>
  <inkml:trace contextRef="#ctx0" brushRef="#br0" timeOffset="78374.46">7916 9631 0,'-21'0'0,"0"0"0,0 0 16,0 0-16,21 21 15,-22-21-15,22 21 16,0 0-16,0 1 15,0-1-15,0 0 16,22 0-16,-1 0 16,0-21-16,-21 21 0,21-21 15,0 0-15,-21 22 0,21-22 16,-21 21 0,-21-21-1,0 0-15,0 0 16,0 0-16,0 0 0,-1 0 15,1 0-15,0 0 0,0 0 0,0 21 16,42-21 15,0 0-15,0 0-16,0 0 0,1 0 0,-1 0 16,21 0-16,-21 0 15,0-21-15,22 21 0,-22-21 0,0-1 16,21 22-16,-20-21 0,20 0 0,-21 0 15,21 0-15,-20-22 0,20 22 16,-21-21-16,0 21 0,0-22 0,1 1 16,-1 0-16,0-1 0,0 1 0,-21 0 15,0-1-15,0 22 0,0-21 16,0 0-16,0-1 0,0 22 0,0 0 16,0 0-16,0 0 0,-21 21 31,21 21-31,-21 0 0,21 0 0,-21 0 15,21 22-15,0-22 0,0 21 16,0-21-16,-22 22 0,22-1 16,0 0-16,0-21 0,0 22 0,0-1 15,0 0-15,0 1 0,0-22 0,0 21 16,0-21-16,0 22 0,22-22 16,-22 0-16,21-21 0,0 21 0,-21 0 15,21-21-15,0 0 0,0 0 0,1 0 16,-1 0-16,0 0 15,0 0-15,0 0 0,0-21 16,-21 0-16,22 21 0,-22-21 16,21 0-16,-21 0 15,21 21-15,-21-22 0,0 1 0,0 0 16,21 0-16,0 0 16,-21 0-16,0-1 0,0 1 15,21 21-15,-21-21 16,22 21-16,-22-21 15,-22 42 64,1 0-64,0-21 1,21 21-1,0 1-15,0-1 16,0 0-16,0 0 0,0 0 16,0 0-16,0 1 0,0-1 0,0 0 15,0 0-15,0 0 16,21 0-16,0-21 0,1 22 16,-1-22-16,0 0 0,0 0 15,0 0-15,22 0 0,-22 0 16,21 0-16,-21 0 0,22-22 0,-22 22 15,21-21-15,-21 0 0,22 0 16,-22 21-16,21-21 0,-21 0 16,0-1-16,1 1 0,-1 0 0,-21 0 15,0-21-15,0 20 0,0 1 0,0 0 16,0 0-16,-21 21 31,-1 0-31,22 21 16,-21 0-16,21 0 0,0 1 15,0-1-15,-21 21 0,21-21 16,0 0-16,0 22 0,0-22 0,0 0 16,0 21-16,21-20 15,0-22 1,22 0-16,-22 0 0,21 0 0,-21 0 16,22 0-16,-1-22 0,-21 1 0,22 0 15,-1 21-15,-21-21 0,21 0 16,-20-22-16,20 1 0</inkml:trace>
  <inkml:trace contextRef="#ctx0" brushRef="#br0" timeOffset="78594.58">8975 9229 0,'0'0'0,"-43"0"32,64 0-17,-21-21-15,22 21 0,-22-22 32,-22 22-17</inkml:trace>
  <inkml:trace contextRef="#ctx0" brushRef="#br0" timeOffset="78786">8128 9313 0,'0'0'0,"-21"0"0,42 0 16,0 0-1,0 0-15,0 0 0,22 0 16,-22-21-16,21 21 0,1-21 0,-1 0 15,0 21-15,1-21 0,-1 21 0,-21-21 16,0 21-16,0-22 16</inkml:trace>
  <inkml:trace contextRef="#ctx0" brushRef="#br0" timeOffset="78955.61">7599 9165 0,'0'0'0,"-21"21"0,-1-21 16,1 0-16,0 0 16,21 22-16,21-22 15,0 0-15,1 0 16,-1 0-16,0-22 0,21 1 16</inkml:trace>
  <inkml:trace contextRef="#ctx0" brushRef="#br0" timeOffset="80930.94">11218 9335 0,'0'0'0,"0"-22"0,0 1 16,21 21-16,-21-21 15,22 21-15,-22 21 31,0 0-31,0 22 16,0-1-16,0 22 0,-22-22 0,22 21 16,-21 1-16,21 21 0,-21-22 15,0 1-15,0-1 0,21 1 16,-21-1-16,-1 1 0,1-1 0,0 1 16,21-22-16,-21 21 0,0-20 0,0 20 15,21-20-15,-22-1 0,1 0 16,21 1-16,-21-1 0,21-21 0,-21 0 15,21 0-15,0 1 0,0-1 0,0-42 32,0-1-32,21-20 0,0 0 15,-21-1-15,21 1 0</inkml:trace>
  <inkml:trace contextRef="#ctx0" brushRef="#br0" timeOffset="81240.13">11134 9398 0,'-22'-42'0,"44"84"0,-44-105 0,22 20 16,0 1-16,0 21 0,0 0 0,0-22 15,0 22-15,22 0 0,-1 0 0,0 0 16,21-1-16,-21 22 0,22 0 16,-1 0-16,0 0 0,1 0 0,-22 22 15,21-1-15,-21 21 0,1-21 0,-1 22 16,-21-1-16,0-21 0,0 21 15,0-20-15,0 20 0,-21-21 16,-1 0-16,1 22 0,0-22 0,0 0 16,0-21-16,-22 21 0,22 0 15,0-21-15,0 0 0,0 21 0,0-21 16,42-21 15,0 0-31,0 21 0,0-21 0,0 0 16,1 0-16</inkml:trace>
  <inkml:trace contextRef="#ctx0" brushRef="#br0" timeOffset="81650.14">11896 9186 0,'-64'43'31,"43"-22"-31,0 0 0,0 21 0,-1-20 16,22-1-16,-21 0 0,0 0 15,0 0-15,21 22 0,0-22 0,0 0 16,0 0-16,0 0 0,0 0 16,0 1-16,0-1 0,21-21 15,0 0-15,0 0 16,1 0-16,20 0 0,-21 0 16,0-21-16,0-1 0,22 1 15,-22 0-15,0 0 0,21 0 0,-20 0 16,-1-22-16,0 22 0,-21 0 15,0-21-15,21 20 0,-21-20 0,0 21 16,0 0-16,-21 0 0,0-1 0,0 1 16,-1 21-16,-20 0 0,21 0 15,-21 0-15,20 0 0,-20 0 0,21 0 16,0 21-16,0 1 0,-1-1 0,22 0 16,0 0-16,0 0 15,0 0-15,0 1 0,0-1 16,0 0-16,22 0 0,-1-21 15,0 0-15,0 21 0,0-21 16,22 0-16,-1 0 0,0 0 0</inkml:trace>
  <inkml:trace contextRef="#ctx0" brushRef="#br0" timeOffset="81986.59">12594 9229 0,'0'0'15,"0"-21"1,-21 21-16,0 0 0,0 0 15,-22 0-15,22 0 0,-21 21 0,21 0 16,-1-21-16,-20 21 0,21-21 16,0 21-16,21 0 0,0 1 15,0-1-15,0 0 16,21-21-16,0 21 0,0-21 16,0 0-16,1 21 0,20-21 0,-21 0 15,0 21-15,0-21 0,1 0 0,-1 22 16,0-22-16,-21 21 15,-21-21 1,0 0-16,-1 0 16,1 0-16,-21 21 0,21-21 0,-22 0 15,1 0-15,21 0 0,-21 0 16,-1 0-16,22 21 0,0-21 0,0 0 16,0 0-16,42 0 31</inkml:trace>
  <inkml:trace contextRef="#ctx0" brushRef="#br0" timeOffset="82262.91">13060 9081 0,'0'0'0,"21"0"0,-63 21 31,20 0-31,1 21 0,0-21 15,0 1-15,-21 20 0,20-21 16,1 0-16,-21 22 0,21-22 16,0 0-16,-1 21 0,1-21 0,21 1 15,0-1-15,0 0 0,0 0 0,0 0 16,0 0-16,21-21 16,1 22-16,-1-22 0,0 0 0,0 0 15,0 0-15,0 0 0,22 0 0,-22-22 16,0 1-16,21 21 0,-20-21 15,-1 0-15,0 21 0,-21-21 0</inkml:trace>
  <inkml:trace contextRef="#ctx0" brushRef="#br0" timeOffset="82442.3">12721 9356 0,'0'0'0,"-21"0"0,21 21 0,-21-21 16,21 21-16,21-21 31,0 0-31,0 0 0,22 0 0,-22 0 16,21 0-16,0 0 0,1 0 15,-1-21-15,0 21 0,1-21 0,-1 21 16,-21-21-16</inkml:trace>
  <inkml:trace contextRef="#ctx0" brushRef="#br0" timeOffset="83062.49">13462 9229 0,'0'0'0,"0"21"16,0 0 0,-21 0-16,21 0 0,0 1 15,-21-1-15,-1 0 0,22 0 0,0 0 16,0 0-16,-21 1 0,21-1 16,0 0-16,-21 0 0,21 0 15,0-42 32,0 0-31,0 0-16,0 0 15,0-1-15,21 1 0,0 0 0,1 0 16,-1 0-16,0 0 0,0-22 0,0 22 16,0 21-16,1-21 0,-1 0 15,0 21-15,0 0 0,0 0 0,0 0 16,1 21-16,-1-21 0,-21 21 15,21 0-15,-21 0 0,21 1 0,-21-1 16,0 0-16,0 0 0,0 0 16,0 0-16,0 1 0,0-1 15,0 0-15,0 0 16,0-42 15,-21 0-31,21 0 16,0-1-16,0 1 15,0 0-15,21 0 0,0 0 0,0 0 16,1-1-16,-1-20 0,0 21 0,21 0 16,-21 0-16,22-1 0,-22 1 15,21 21-15,-21 0 0,1 0 0,20 0 16,-21 0-16,-21 21 16,21 1-16,-21-1 0,0 0 0,0 0 15,0 21-15,0-20 0,0-1 16,0 0-16,-21 0 0,0 0 0,21 0 15,0 1-15,-21-1 0,0-21 0,21 21 16,0 0-16,-22-21 0,1 21 16,0-21-16</inkml:trace>
  <inkml:trace contextRef="#ctx0" brushRef="#br0" timeOffset="83558.03">14668 9186 0,'0'0'0,"0"-21"0,-21 21 16,0-21-16,0 21 15,0 0-15,0 0 0,-1 0 16,1 0-16,0 21 0,0 0 15,0 1-15,0-1 0,21 21 16,-22-21-16,1 0 0,21 1 0,-21 20 16,21-21-16,0 0 0,0 0 0,0 1 15,0-1-15,0 0 16,21-21-16,0 0 0,-21 21 16,22-21-16,-1 0 0,0 0 0,0 0 15,0 0-15,0-21 0,1 21 16,-1-21-16,0 0 0,0 21 0,0-22 15,0 1-15,1 0 0,-1 0 0,-21 0 16,21 0-16,-21-22 0,21 22 16,-21 0-16,0 0 0,0 42 31,-21 0-15,21 0-16,-21 0 0,21 1 0,0-1 15,-21 0-15,21 0 0,0 0 0,0 0 16,0 1-16,0-1 0,0 0 15,0 0-15,21 0 0,0-21 16,0 0-16,-21 21 0,21-21 0,0 0 16,22 0-16,-22 0 0,0-21 0,0 21 15,22-21-15,-22 0 0</inkml:trace>
  <inkml:trace contextRef="#ctx0" brushRef="#br0" timeOffset="83998.17">15240 9229 0,'-64'63'16,"64"-42"-16,-21 1 15,0-1-15,21 0 0,0 0 16,-21 0-16,21 0 0,0 1 0,-21-22 16,21 21-16,0 0 0,0 0 15,0-42 32,-21 0-47,21 0 16,0-1-16,0-41 15,21-1 1,21 22-16,-21 0 16,0 21-16,22-1 0,-22 1 0,21 0 15,1 21-15,-22-21 0,21 21 16,0 0-16,1 0 0,-1 0 0,-21 0 15,22 0-15,-22 21 0,0 0 0,0 0 16,0 22-16,-21-22 0,21 0 0,-21 0 16,0 0-16,0 22 0,0-22 15,0 0-15,-21 0 0,0 0 0,21 1 16,-21-22-16,0 21 0,21 0 0,-21 0 16,-1 0-16,1-21 15</inkml:trace>
  <inkml:trace contextRef="#ctx0" brushRef="#br0" timeOffset="84203.05">15981 9504 0,'0'0'0,"0"-21"47</inkml:trace>
  <inkml:trace contextRef="#ctx0" brushRef="#br0" timeOffset="87458.69">1037 3620 0,'21'-22'15,"0"1"-15,1 21 0,-22-21 16,0 0-16,21 0 16,0 0-16,-21-1 15,0 1-15,0 0 16,0 0-16,0 0 0,0 0 15,0-1 1,-21 22 0,0-21-1,-1 21-15,1 0 0,-21 0 16,21 0-16,0 21 0,-22 1 16,1-1-16,0 0 0,20 0 15,-20 0-15,0 0 0,-1 22 16,22-22-16,-21 0 0,0 0 0,20 22 15,1-22-15,0 0 0,-21 0 16,42 0-16,-21 0 0,21 1 0,0-1 16,0 0-16,0 0 0,0 0 15,0 0-15,21 1 16,0-1-16,0 0 0,21 0 0,-20 0 16,20 0-16,-21 1 0,21 20 15,1-21-15,-22 0 0,21 22 0,-21-22 16,1 0-16,-1 21 0,0-21 15,0 22-15,0-22 0,0 21 16,1 1-16,-22-22 0,0 21 16,0 0-16,0-20 0,21 20 0,-21 0 15,0 1-15,0-1 0,0 0 16,0 1-16,0-1 0,0 0 0,-21 22 16,21-22-16,0 0 0,-22 1 15,1-1-15,0 0 0,0 1 16,0-1-16,0 0 0,-22 1 0,22-22 15,0 21-15,0-21 0,-22 22 16,22-22-16,0 0 0,0 0 16,0 0-16,0 1 0,-1-1 0,1-21 15,0 21-15,0-21 0,21 21 16,-21-21-16,0 0 0,-1 0 16,1 0-16,0 0 15,42 0 48,-21-21-63,21 21 0,1 0 15,-1 0-15,0 0 0,0 0 16,0 0-16,22 0 0,-22 0 16,0 0-16,0 0 0,21 21 15,-20-21-15,20 21 0,-21-21 16,0 21-16,0 1 0,1-1 0,-1 0 15,0 0-15,0 0 0,-21 0 16,0 1-16,21-1 0,0 0 0,-21 21 16,0-21-16,22 1 0,-22 20 15,21-21-15,-21 0 0,0 0 0,0 22 16,0-22-16,21 21 0,-21-21 16,0 1-16,0 20 0,0-21 0,0 0 15,0 22-15,0-22 0,-21 21 16,0-21-16,21 22 0,-22-22 0,22 21 15,0-21-15,-21 22 16,0-22-16,21 0 0,-21 0 0,21 0 16,0 22-16,0-22 0,-21 0 15,21 0-15,-21 0 0,21 0 0,-22 1 16,22-1-16,0 0 0,-21 21 16,0-21-16,0 1 0,21-1 0,-21 21 15,21-21-15,-21 0 0,21 1 16,0 20-16,0-21 0,-22 21 0,22-20 15,0-1-15,0 21 0,0-21 16,0 22-16,0-22 0,0 21 0,22-21 16,-22 0-16,21 22 0,0-22 15,0 0-15,0 0 0,0 0 16,1 22-16,20-43 0,-21 21 0,21 0 16,1 0-16,-1-21 0,0 21 15,1-21-15,-1 0 0,22 0 0,-22 0 16,21 0-16,-20 0 0,20 0 15,-20 0-15,-1 0 0,0 0 0,1 0 16,-22 0-16,0 0 0,0 0 16,-21-21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3:05:16.2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4762 2434 0,'0'-21'0,"0"0"15,0 0-15,0 0 0,0-1 16,0 1-16,0 0 15,0 0-15,0 0 16,0 0-16,0-1 0,0 1 16,0 42 15,0 1-15,0-1-16,0 0 0,0 21 0,0 1 15,0-1-15,-21 21 0,21-20 16,0 20-16,0-20 0,0-1 0,-21 21 15,21-20-15,-21-1 0,21 0 0,-21 1 16,21-1-16,0-21 0,0 22 16,-21-22-16,21 0 0,0 0 0,-22-21 15,22 21-15,0 0 0,0-42 47,-21 0-47,21 0 16,0 0-16</inkml:trace>
  <inkml:trace contextRef="#ctx0" brushRef="#br0" timeOffset="465.06">5567 2307 0,'0'0'0,"0"-21"0,0 0 16,0 0-16,0 0 16,0-1-16,-21 1 15,-1 21-15,1 0 16,0 0-16,0 0 0,0 0 0,0 0 15,-1 0-15,1 0 0,-21 21 0,21 22 16,-22-22-16,22 0 16,-21 21-16,21 1 0,0-1 0,-1 0 15,1 1-15,0 20 0,0-20 16,21-1-16,-21 0 0,21 1 0,0 20 16,0-42-16,0 0 0,0 1 15,21-1-15,0 0 0,0 0 16,0-21-16,1 0 0,-1 0 0,21 0 15,-21 0-15,0 0 0,22 0 16,20 0-16,-20 0 0,-22-21 16,0 21-16,0-21 0,21 21 15,-20-21-15,-1-1 0,0 1 16,0 0-16,0 0 0,0 21 16</inkml:trace>
  <inkml:trace contextRef="#ctx0" brushRef="#br0" timeOffset="797.29">5948 2921 0,'0'0'0,"21"-21"47,-21 0-31,21 21-16</inkml:trace>
  <inkml:trace contextRef="#ctx0" brushRef="#br0" timeOffset="1015.82">6921 2265 0,'-21'0'31,"0"0"-16</inkml:trace>
  <inkml:trace contextRef="#ctx0" brushRef="#br0" timeOffset="1496.28">6181 2180 0,'0'21'47,"0"1"-47,0 20 16,0-21-16,-22 21 0,1 1 0,21-1 15,0 0-15,-21 22 0,0-22 16,21 1-16,-21-1 0,21 0 0,-21 1 16,-1-22-16,22 0 0,0 0 0,0 0 15,0 0-15,0 1 16,0-1-16,0-42 31,22 21-31,-1-22 16</inkml:trace>
  <inkml:trace contextRef="#ctx0" brushRef="#br0" timeOffset="1948.96">7006 2244 0,'0'0'0,"21"0"0,-21-21 16,0-1-16,0 1 16,-21 21-1,0 0 1,0 0-16,0 0 15,-1 0-15,1 0 0,-21 21 0,21-21 16,0 22-16,-22-1 0,22 0 16,0 21-16,0-21 0,-22 22 15,22-22-15,0 21 0,0 1 0,21-1 16,0-21-16,-21 21 0,21-20 16,0 20-16,0-21 0,0 0 0,0 0 15,21 1-15,0-1 0,0-21 0,0 21 16,1-21-16,-1 0 0,21 0 15,0 0-15,-20 0 0,20 0 0,-21 0 16,21 0-16,-20-21 0,20 0 16,-21 21-16,0-22 0,0 1 0,22 0 15,-22 21-15,-21-21 0,21 0 16</inkml:trace>
  <inkml:trace contextRef="#ctx0" brushRef="#br0" timeOffset="2244.52">7514 2180 0,'-21'-21'16,"21"42"15,0 0-15,0 1-16,0-1 0,0 0 0,0 21 15,0-21-15,-21 22 0,0-1 16,21 0-16,-22-20 0,22 20 0,0 0 16,-21-21-16,21 22 0,-21-22 0,21 21 15,0-21-15,0 1 0,0-1 16,0 0-16,0 0 0,0 0 16</inkml:trace>
  <inkml:trace contextRef="#ctx0" brushRef="#br0" timeOffset="3268.49">8805 2561 0,'0'0'0,"-21"-21"16,42 21 31,0 0-47,22 0 16,-22 0-16,21 0 0,1 0 15,-1 0-15,0 0 0,22 0 0,-22 0 16,22 0-16,-1 0 15,1 0-15,-1 0 0,1 0 0,-1 0 16,1 0-16,20 0 0,-20 0 0,-1-21 16,1 21-16,-1 0 0,-20 0 15,-1 0-15,0 0 0,-21 0 0,1 0 16,-1 0-16,0 0 0,0 0 16,-21-21-1,-21 0 1,0 21-1,0 0-15</inkml:trace>
  <inkml:trace contextRef="#ctx0" brushRef="#br0" timeOffset="3751.38">9800 2244 0,'0'21'31,"21"0"-15,0 0-16,1 0 0,-1-21 15,0 22-15,0-1 0,0 0 16,22-21-16,-22 21 0,0 0 0,0-21 16,21 21-16,-20-21 0,20 22 15,-21-22-15,0 0 0,0 0 16,-21 21 0,-21-21-1,0 0 1,0 21-16,0-21 0,0 21 15,-22 0-15,22 0 0,0 1 16,-21-22-16,-1 21 0,1 0 0,21 0 16,-22 0-16,1 0 0,0 1 0,21-1 15,-22 0-15,22 0 0,0 0 16,0-21-16,0 21 0,-1 1 0,22-1 16,-21-21-1</inkml:trace>
  <inkml:trace contextRef="#ctx0" brushRef="#br0" timeOffset="5008.27">11197 2138 0,'0'21'62,"0"0"-46,0 0-16,0 1 0,0-1 0,0 21 15,0-21-15,0 22 0,-21-1 0,21 0 16,-21 1-16,0 20 0,21-21 16,0 1-16,-22-1 0,1 0 0,21-20 15,-21 20-15,21-21 0,0 0 16,0 0-16,0-42 31,21 21-15,-21-21-16,21 0 0,1 0 0,-22-22 15,21 22-15,0-21 0,-21 21 0,21-22 16,0 1-16,-21 21 0,21-21 16,1-1-16,-1 22 0,0 0 0,0 0 15,-21 0-15,21 21 0,0 0 0,1 0 16,-22 21 0,21 0-16,-21 0 0,0 21 15,0-20-15,0-1 0,0 21 16,0-21-16,0 22 0,0-22 0,0 0 15,0 0-15,0 21 0,0-20 16,21-1-16,-21 0 0,42-21 16,-21 0-16,1 0 15,-1 0-15,0 0 0,0-21 0,0 21 16,0-21-16,1-1 0,-1 1 16,0-21-16,-21 21 0,21 0 0,0-22 15,-21 1-15,21 0 0,-21-1 0,0 1 16,0 21-16,0-22 0,0 1 15,0 21-15,0-21 0,-21 20 0,0 1 16,21 0-16,-21 0 0,21 0 16,-21 21-16,0 0 15,21 21 1,0 0 0,0 0-16,0 0 0,0 1 15,0-1-15,0 0 16,0 0-16</inkml:trace>
  <inkml:trace contextRef="#ctx0" brushRef="#br0" timeOffset="5420.28">11917 2519 0,'21'-21'47,"0"21"-47,-21-21 0,21 21 15,0-22-15,1 1 0,-1 21 0,0-21 16,-21 0-16,21 0 0,0 21 0,0-21 16,1-1-16,-22 1 15,0 0-15,0 0 16,-22 21-1,1 0-15,0 0 0,0 21 16,21 0-16,-21-21 0,0 21 16,-1 1-16,1 20 0,0-21 0,0 0 15,21 22-15,0-22 0,-21 0 16,21 21-16,0-21 0,0 1 0,0-1 16,0 0-16,0 0 0,0 0 0,0 0 15,0 1-15,21-22 16,0 0-16,0 0 0,0 0 15,1 0-15,-1 0 0,0 0 16,0-22-16,0 1 0,0 21 0,1-21 16</inkml:trace>
  <inkml:trace contextRef="#ctx0" brushRef="#br0" timeOffset="6000.14">12552 1990 0,'0'0'16,"-21"0"0,-1 0-16,22 21 15,-21 0-15,21 0 0,0 0 0,0 1 16,0 20-16,0-21 0,0 21 16,-21-20-16,21 20 0,0 0 15,0 22-15,0-22 0,0-21 16,-21 22-16,21-22 0,0 0 15,0 21-15,0-21 0,0 1 0,0-1 16,0 0-16,0 0 16,0-42 15,0 0-15,0 0-16,0-1 15,0 1-15,0 0 0,0 0 0,0 0 16,0 0-16,0-1 0,21 1 15,-21 0-15,21 0 0,0 0 16,1 21-16,-1-21 0,0-1 0,0 22 16,0 0-16,0-21 0,1 21 15,-1 0-15,0 0 0,21 0 0,-21 0 16,22 21-16,-22-21 0,0 22 0,21 20 16,-20-21-16,-22 0 15,0 0-15,0 1 0,-22-1 16,1 0-16,0 0 0,0 0 0,-21 0 15,20 1-15,1-22 0,0 21 16,0-21-16,0 0 0,0 21 0,-1-21 16,1 0-16,0 0 0,0 0 15,0 0 1</inkml:trace>
  <inkml:trace contextRef="#ctx0" brushRef="#br0" timeOffset="6648.89">13462 2138 0,'21'0'63,"0"0"-63,0-21 15,1 21-15,-22-21 0,21 21 16,-21-22-16,21 1 15,-21 0-15,0 0 0,0 0 16,-21 21 0,0 0-16,-1 0 0,1 0 15,0 0-15,-21 0 0,-1 0 0,22 21 16,-21-21-16,0 21 0,20 0 0,-20 0 16,21 1-16,0-1 0,-22 0 15,22 0-15,21 0 0,0 0 16,0 1-16,0-1 0,0 0 15,21 0-15,1-21 16,-1 21-16,0-21 0,0 0 0,0 21 16,0-21-16,1 22 0,-1-22 15,0 21-15,21-21 0,-21 21 16,1-21-16,-1 21 0,0 0 0,0 0 16,0 1-16,-21-1 15,21-21-15,-21 21 0,0 0 0,0 0 16,0 0-16,-42 1 0,21-22 15,0 21-15,0 0 0,-1-21 16,-20 21-16,0-21 0,21 0 0,-22 21 16,22-21-16,-21 0 0,21 0 0,-22 0 15,22 0-15,0 0 0,0 0 16,0 0-16,-1 0 0,1 0 0,0 0 16,21-21-1,0 0 1,0 0-16,21 21 15,0-21-15,1-1 0,-1 22 0</inkml:trace>
  <inkml:trace contextRef="#ctx0" brushRef="#br0" timeOffset="7051.7">13674 2455 0,'21'0'15,"0"-21"-15,0 0 16,-21 0 0,21 21-16,0-21 0,1 0 15,-22-1-15,0 1 16,-22 21-1,1 0 1,0 0-16,0 0 0,0 21 16,21 1-16,0-1 0,-21 0 15,-1 0-15,22 21 0,-21-20 16,21-1-16,0 0 0,0 0 0,0 21 16,0-20-16,0-1 0,0 0 15,0 0-15,0 0 16,21-21-16,1 0 15,-1 0-15,0 0 16,0 0-16,0 0 0,0 0 16,1-21-16,-1 21 0</inkml:trace>
  <inkml:trace contextRef="#ctx0" brushRef="#br0" timeOffset="7467.34">13970 2392 0,'0'0'0,"0"-21"16,0 0 0,21 21-1,21 0 1,-20 0 0,-1 0-16,0 0 0,0 21 0,0 0 15,0 0-15,-21 0 0,22 0 0,-22 1 16,21-1-16,-21 0 15,21 0-15,-21 0 0,0 0 0,0 22 16,0-22-16,0 0 0,0 0 0,0 0 16,-21 1-16,0-22 15,21 21-15,-22-21 0,22-21 32,0-1-32,0 1 15,0 0-15,0 0 0,0 0 16,0 0-16,0-22 0,22 22 15,-1 0-15,-21-21 0,21 20 0,-21 1 16,21 0-16,0 0 0,0 0 16,1 21-16,-22-21 15,21 21-15,0 0 0,0 0 32</inkml:trace>
  <inkml:trace contextRef="#ctx0" brushRef="#br0" timeOffset="8225.26">14457 2307 0,'21'0'15,"-21"21"16,21-21-31,-21 22 0,0-1 0,0 0 16,0 0-16,0 0 0,0 0 16,0 22-16,0-22 0,0 0 0,0 0 15,0 0-15,0 1 0,0-1 0,0 0 16,0 0-16,0 0 0,0 0 16,21 1-1,0-22-15,1 0 16,-1 0-16,0-22 15,-21 1-15,21 21 0,0-21 0,-21 0 16,21 0-16,1 0 0,-22-22 16,21 22-16,0 0 0,0-21 15,-21 20-15,0 1 0,21-21 0,-21 21 16,21 21-16,-21-21 0,0-1 0,0 44 47,-21-1-47,21 0 15,-21 0-15,21 0 0,0 0 0,-21 1 16,21-1-16,0 0 0,0 0 0,0 0 16,0 0-16,0 1 15,0-1-15,0 0 0,0 0 16,21-21-16,0 21 0,0-21 16,1 0-16,-1 0 0,0 0 15,0 0-15,21 0 0,-20 0 0,-1-21 16,0 0-16,21 21 0,-21-21 0,22 0 15,-22-1-15,0 1 0,0 0 16,0 0-16,1-21 0,-1 20 0,-21 1 16,0 0-16,0 0 0,0 0 0,0 0 15,0-1 1,0 44 0,0-1-16,-21-21 0,21 42 15,-22-21-15,22 0 16,0 1-16,0-1 0,0 0 0,-21 0 15,21 0-15,0 0 0,0 1 0,0-1 16,0 0-16,0 0 16,21-21-16,1 0 15,-1 0-15,0 0 16,0 0-16,0-21 0,0 0 16,1 0-16</inkml:trace>
  <inkml:trace contextRef="#ctx0" brushRef="#br0" timeOffset="8419.95">15388 2138 0,'0'0'16,"-21"0"-16</inkml:trace>
  <inkml:trace contextRef="#ctx0" brushRef="#br0" timeOffset="8751.83">15833 2286 0,'-22'-21'16,"1"21"-16,21-21 16,-21 21-16,0 0 15,0 0-15,0 21 16,-1-21-16,22 21 0,-21 0 0,21 0 15,0 22-15,-21-22 0,21 0 16,-21 21-16,21-20 0,0-1 0,0 21 16,0-21-16,0 0 0,0 1 15,0-1-15,0 0 0,0 0 0,21 0 16,0-21-16,0 0 16,1 0-16,-1 0 0,0 0 15,0 0-15,0 0 0,0-21 0,22 0 16,-1 0-16</inkml:trace>
  <inkml:trace contextRef="#ctx0" brushRef="#br0" timeOffset="9196.37">16256 2350 0,'0'0'0,"0"21"0,-21 0 16,21 0 0,21-21-1,0 0 1,0 0-16,0 0 0,1 0 16,-1-21-16,0 0 0,0 0 15,0 21-15,0-22 0,-21 1 16,0 0-16,0 0 15,0 0 1,-21 21-16,0 0 16,0 0-16,0 0 0,0 0 15,-1 0-15,1 21 0,0 0 0,0 0 16,-21 0-16,20 1 0,1 20 0,21-21 16,-21 21-16,21-20 15,-21 20-15,21-21 0,21 106 16,0-106-1,0-21-15,1 21 0,20-21 16,-21 0-16,21 0 0,-20 0 0,20 0 16,0 0-16,-21 0 0,22 0 0,-1 0 15,0-21-15,1 21 0</inkml:trace>
  <inkml:trace contextRef="#ctx0" brushRef="#br0" timeOffset="13528.33">11345 3090 0,'-21'0'15,"0"0"1,0 0-16,0 0 15,-1 0-15,1 0 16,0 0-16,0-21 0,0 21 16,0 0-16,-1 0 15,1-21 1,0 21-16,42 0 94,0 0-94,1 0 0,-1 0 15,0 0-15,0 0 0,0 0 0,0 0 16,22 0-16,-1 0 0,-21 0 16,22 0-16,-1 0 0,0 0 0,1 0 15,-1 0-15,0 0 0,1 0 0,20 0 16,-21 0-16,22 0 0,-22 0 15,22 0-15,-22 0 0,22 0 16,-1 0-16,1 0 0,41 0 16,-41 0-16,-1 0 0,1 0 15,-1 0-15,1 0 0,21 0 0,-22 0 16,1 0-16,-1 0 0,22-21 0,-22 21 16,1 0-16,-1 0 0,1 0 15,-1 0-15,1 0 0,-1 0 0,-20 0 16,20-21-16,1 21 0,-22 0 0,21 0 15,1 0-15,-1 0 0,1 0 16,-1 0-16,1 0 0,21 0 0,-22 0 16,1-21-16,-1 21 0,-21 0 0,22 0 15,-1 0-15,-20 0 16,-1 0-16,22 0 0,-22 0 0,0 0 16,1 0-16,41 0 0,-41 0 15,20 0-15,-21 0 16,1 0-16,-1 0 0,64 0 0,-64 0 15,22 0-15,-22 0 0,0-22 16,1 22-16,-1 0 0,-21 0 0,22-21 16,-1 21-16,-21 0 0,21 0 0,-20 0 15,-1 0-15,21 0 0,-21 0 0,0 0 16,1 0-16,-1-21 0,0 21 16,0 0-16,0 0 0,0 0 15,1 0-15,-1 0 0,0 0 16,0 0-16,0 0 15,0 0-15,1 0 16,-1 0 0,0 0-1,0 0 48,0 0-48,0 0-15,1 0 16,-1 0-16,0 0 16,0 0-16,0 0 15,0 0-15,1 0 0,-1 0 16,0 0-16,0 0 0,0 0 16,0 0-16,1 0 0,-1 0 15,0 0-15,0 0 16,-21-21-1,21 21-15,-42 0 110,0 0-95,0 0-15,0 0 0,-1 0 16</inkml:trace>
  <inkml:trace contextRef="#ctx0" brushRef="#br0" timeOffset="17928.16">11663 4255 0,'0'0'0,"0"-22"16,0 1-16,0 0 15,0 0 1,0 0-16,0 0 16,0 42 31,0 0-47,-21 0 0,21 0 15,0 0-15,0 1 0,0 20 0,0-21 16,0 21-16,0 1 0,0-1 0,0-21 15,0 22-15,0-1 16,0 0-16,0 1 0,0 20 0,0-21 16,0 1-16,0-1 0,0 43 15,0-43-15,0 0 0,0-20 16,0 20-16,0-21 0,0 0 0,0 22 16,0-22-16,0 0 15,0-42 16,0 0-31,0-1 16,0 1-16,0 0 0,0 0 16,-22-21-16,22 20 0</inkml:trace>
  <inkml:trace contextRef="#ctx0" brushRef="#br0" timeOffset="19320.59">11663 4170 0,'0'0'0,"0"-21"0,0 0 46,21 21-14,0 0-32,0 0 0,0 0 15,22 0-15,-22 0 0,21 0 0,1 0 16,62 0-16,-41 0 0,-1 0 16,1 0-16,-1 0 0,1 21 15,21-21-15,-22 0 0,1 0 0,20 0 16,1 21-16,0-21 0,-1 0 0,1 0 15,0 0-15,-1 21 0,22-21 16,-21 0-16,-22 0 0,22 0 16,0 0-16,-1 0 0,1 0 0,0 0 15,-1 0-15,22 0 0,-21 0 16,-1 0-16,1 0 0,0 0 0,-1 0 16,-20 0-16,21 0 0,-22 0 15,1 0-15,-1 0 0,1 0 0,-1-21 16,1 21-16,-1 0 0,1 0 0,-1 0 15,1-21-15,-22 21 0,21 0 16,-20 0-16,20 0 0,-20 0 0,-1 0 16,0 0-16,-21-21 0,22 21 0,-22 0 15,21 0-15,-21 0 0,1 0 16,-1 0-16,0 0 0,0 0 16,0 0-16,0 0 0,1 0 0,-1 0 15,0 0-15,0 0 16,-42 0 31,21 21-32,-21-21-15,21 21 0,-21 0 16,21 0 0,-22 0-16,22 1 0,0-1 15,0 0-15,0 0 0,0 0 0,0 0 16,0 1-16,0 20 15,0-21-15,0 0 0,0 22 0,0-22 16,0 0-16,0 21 0,0-21 0,0 22 16,0-1-16,0-21 0,0 22 15,0-1-15,0-21 0,0 21 0,0-20 16,0 20-16,0 0 0,0-21 0,0 1 16,0 20-16,0-21 0,0 0 15,0 0-15,0 1 0,-21-1 0,0 0 16,21 0-16,0 0 15,-21-21-15,0 0 16,0 21-16,-1-21 0,1 0 16,0 0-16,0 0 15,0 0-15,0 0 16,-1 0-16,1 0 0,0 0 16,0 0-16,-21 0 0,20 0 15,1 0-15,-21 0 0,21 0 0,-22 0 16,1 0-16,0 0 0,-1 0 15,-20 0-15,21 0 0,-1 0 0,1 0 16,-22 0-16,22 0 0,-21 0 0,20 0 16,-20 0-16,20 0 0,-20 0 15,-64 0-15,63 0 16,-20 0-16,-64 0 0,63 0 16,21 0-16,1 0 0,-22 0 15,22 0-15,-1 0 0,1 0 0,-1 0 16,1 0-16,-64 0 0,63 0 15,1 0-15,-1 0 0,1 0 0,-1 0 16,-20 0-16,20 0 0,1 0 16,-1 0-16,1 0 0,-1 0 0,1 0 15,-1 0-15,22 0 0,-22 0 0,22 0 16,0 0-16,-1 0 0,1-21 16,0 21-16,-1 0 0,1 0 0,0 0 15,-1 0-15,1 0 0,0 0 16,-1 0-16,22-21 0,-21 21 15,-1 0-15,1 0 0,0 0 0,21 0 16,-22 0-16,1 0 0,21-21 0,-22 21 16,22 0-16,-21 0 0,21 0 15,0 0-15,-1 0 0,1 0 0,0-21 16,0 21-16,0 0 0,0 0 0,-1 0 16,1 0-16,0 0 0,0 0 15,0 0-15,0 0 0,-1 0 0,1-21 16,0 21-16,21-22 31,0 1 0,21 0-31,0 0 0</inkml:trace>
  <inkml:trace contextRef="#ctx0" brushRef="#br0" timeOffset="19676.33">11980 4403 0,'0'-21'31,"0"42"-31,0 0 16,0 0-16,0 0 0,0 22 15,0-22-15,0 0 0,0 21 0,0-21 16,0 22-16,0-1 0,0-21 16,0 22-16,0-22 0,0 21 15,0-21-15,0 0 0,0 1 0,0-1 16,0 0-16,0 0 0,0-42 47,0 0-47</inkml:trace>
  <inkml:trace contextRef="#ctx0" brushRef="#br0" timeOffset="20020.78">11917 4424 0,'0'-64'31,"0"43"-31,0 0 0,0 0 16,21 21-16,21-21 0,-21 21 16,22 0-16,-22-21 0,21 21 0,1 0 15,-1 0-15,0 0 0,-21 0 0,22 21 16,-1-21-16,-21 21 0,0 0 15,1 0-15,-22 0 0,0 1 0,0-1 16,0 0-16,0 0 0,-22 0 0,1 0 16,0 1-16,-21-1 0,-1 0 15,22 0-15,-21-21 0,0 21 0,20-21 16,-20 21-16,21-21 0,-21 22 0,20-22 16,1 0-16,0 0 15,42 0 16</inkml:trace>
  <inkml:trace contextRef="#ctx0" brushRef="#br0" timeOffset="21161.12">12573 4657 0,'42'-43'32,"-42"22"-32,0 0 0,0 0 15,0 0-15,0 0 16,-21 21-16,0-22 16,0 22-16,0 0 0,-1 0 15,1 0-15,0 0 0,0 22 16,0-22-16,0 21 0,-1 0 0,1 0 15,0 0-15,0 0 0,21 1 16,-21-1-16,0 0 0,21 0 0,-22 21 16,22-20-16,0-1 0,0 0 15,0 0-15,0 0 0,0 0 16,22-21-16,-1 0 0,0 0 16,0 0-16,0 0 15,0 0-15,1-21 0,-1 0 0,0 0 16,0 0-16,0 0 0,0-1 0,1 1 15,-1 0-15,-21 0 0,21 0 16,-21 0-16,21-1 0,-21 1 0,0 0 16,0 0-16,0 0 15,0 42 17,0 0-32,0 0 15,0 0-15,0 1 16,0-1-16,0 0 0,0 0 0,0 0 15,0 0-15,0 1 0,0-1 16,0 0 0,21-21-16,0 0 0,1 0 15,-1 0-15,0 0 0,0-21 16,0 21-16,0-21 0,1-1 16,-1 22-16,0-21 0,0 0 15,0 0-15,-21 0 0,21 0 0,1-1 16,-22 1-16,0 0 15,21 0-15,-21 0 16,-21 42 15,-1 0-31,22 0 16,-21 0-16,21 1 0,0-1 16,0 0-16,0 0 0,0 0 15,0 0-15,0 1 0,0-1 16,0 0-16,21-21 15,1 0-15,-1 0 16,0 0-16,0-21 0,0 0 16,0 21-16,1-22 0,20 22 0,-21-21 15,0 0-15,-21 0 0,21 21 16,1-21-16,-1 0 0,-21-1 0,21 22 16,-21-21-16,0 0 0,21 21 15,-21-21-15,0 42 47,0 0-47,0 0 16,-21 1-16,21-1 0,0 21 15,0-21-15,0 22 0,0-22 0,-21 21 16,21 0-16,0 1 0,0-1 16,0 0-16,0 1 0,0-1 0,0 0 15,0 1-15,0 20 0,0-20 16,0-22-16,0 0 0,0 0 15,0 21-15,0-20 0,0-1 16,-21 0-16,-1-21 0,1 21 16,0-21-16,-21 0 0,-1 0 0,22 0 15,-21 0-15,0 0 0,-1 0 0,1 0 16,0 0-16,-1 0 0,22-21 0,-21 0 16,21 21-16,-1-21 0,1-1 0,0 1 15,0 21-15,21-21 16,-21 0-16,21 0 0,0 0 0,0-1 15,0 1-15,21 0 0,0 21 16,-21-21-16,21 0 0</inkml:trace>
  <inkml:trace contextRef="#ctx0" brushRef="#br0" timeOffset="21891.66">13589 4530 0,'0'0'0,"-21"0"31,21 21-15,-21 0-16,21 0 0,-22 0 15,22 1-15,0-1 0,0 0 16,0 0-16,0 0 15,0 0-15,0 1 0,0-44 63,0 1-47,0 0-16,0 0 15,0 0-15,0 0 0,0-1 0,0 1 16,0 0-16,22 0 0,-1 0 15,-21 0-15,21-1 0,0 22 16,0 0-16,-21-21 0,21 21 0,1 0 16,-1 0-16,0 0 0,0 0 15,0 21-15,-21 1 0,0-1 16,0 0-16,21 0 0,-21 0 16,0 0-16,0 1 0,0-1 15,0 0-15,0 0 0,-21 0 16,21 0-16,0 1 0,-21-22 15,0 0-15,21-22 32,0 1-17,0 0-15,0 0 0,0 0 16,21 0-16,0-1 0,-21 1 16,21 0-16,1 0 0,-1 0 0,0 0 15,21-1-15,-21 22 0,1-21 0,-1 21 16,0 0-16,21 0 0,-21 0 15,1 0-15,-1 21 0,-21 1 16,21-22-16,-21 21 0,0 0 16,0 0-16,0 0 0,0 0 15,0 1-15,-21-1 0,21 0 0,-21-21 16,21 21-16,0 0 0,-22-21 0,22 21 16,-21-21-16,21-21 46</inkml:trace>
  <inkml:trace contextRef="#ctx0" brushRef="#br0" timeOffset="22260.12">14266 4614 0,'0'0'0,"21"0"15,1 0-15,-1 0 16,0 0-16,0 0 16,0 0-16,0 0 0,1-21 15,-1 21-15,-21-21 0,21 0 16,-21 0-16,0 0 16,0-1-16,-21 22 15,0 0 1,-1 0-16,1 0 0,0 0 0,0 22 15,0-22-15,0 21 16,21 0-16,0 0 0,0 0 0,0 0 16,0 1-16,0-1 0,0 0 15,0 0-15,0 0 0,0 0 16,21-21-16,0 0 0,0 0 16,0 0-16,0 0 0,1 0 15,20 0-15,-21 0 0,0 0 16,0 0-16,22-21 0,-22 0 0</inkml:trace>
  <inkml:trace contextRef="#ctx0" brushRef="#br0" timeOffset="22716.37">14774 4509 0,'0'0'0,"0"-22"16,0 44 15,0-1-15,0 0-16,0 0 15,0 0-15,0 0 0,0 1 0,-21-22 16,21 21-16,0 0 0,0 0 16,-21-21-16,21 21 15,0 0-15,-21-21 16,21-21 15,0 0-15,0 0-16,0 0 0,0 0 15,0-1-15,0 1 0,0 0 16,0 0-16,21 0 0,0 0 0,0-1 16,0 1-16,1 0 0,20 21 0,-21-21 15,0 21-15,22-21 0,-22 21 16,21 0-16,-21 0 0,22 0 0,-22 21 16,0 0-16,0 0 0,-21 22 15,0-22-15,0 0 0,0 0 16,0 0-16,0 0 0,0 1 15,0-1-15,-21 0 0,21 0 16,-21-21-16,0 21 0,21-42 47,21 0-31</inkml:trace>
  <inkml:trace contextRef="#ctx0" brushRef="#br0" timeOffset="23008.65">15494 4170 0,'0'0'0,"0"21"16,0 0-1,-21 0-15,21 22 0,-21-22 0,-1 21 16,22-21-16,0 22 0,-21-22 0,21 21 15,-21-21-15,0 1 0,21 20 16,0-21-16,0 0 0,0 0 0,0 1 16,0-1-16,0 0 15,21-21 17,0 0-32,0 0 0,1 0 15,-1 0-15,-21-21 0,21 0 16,0-1-16</inkml:trace>
  <inkml:trace contextRef="#ctx0" brushRef="#br0" timeOffset="23276.46">15346 4424 0,'21'0'31,"0"0"-15,0 0-16,0 0 0,1 0 0,20 0 15,-21 0-15,21 0 0,-20 0 16,-1 0-16,21 0 0,-21-21 0,0 21 16,1 0-16,-1 0 15,-42 0 16</inkml:trace>
  <inkml:trace contextRef="#ctx0" brushRef="#br0" timeOffset="24012.26">11874 5969 0,'0'0'0,"-21"0"16,0 0-1,21 21-15,0 0 16,0 1-16,0 20 0,0-21 0,0 21 15,0 1-15,0-1 0,0 0 16,0 1-16,-21-1 0,21 22 0,0-22 16,0 0-16,0 1 0,-21-1 0,21 0 15,0-21-15,0 22 16,0-22-16,0 0 0,0 0 0,0 0 16,0 1-16,0-44 31,0 1-31,0 0 15</inkml:trace>
  <inkml:trace contextRef="#ctx0" brushRef="#br0" timeOffset="24825.26">11832 6075 0,'0'0'0,"-21"-21"16,42 21 31,0 0-47,0 0 0,1 0 0,20 0 15,0 0-15,1 0 0,20 0 16,1 0-16,-1 0 0,1 0 0,-1 0 16,22 0-16,-1 0 0,1 0 0,21 0 15,21 0-15,-21 0 0,21 0 16,0 0-16,21 0 0,-21 0 0,21 0 15,0 0-15,0 0 0,1-21 0,-22 21 16,21 0-16,-21 0 0,0 0 16,21 0-16,-21 0 0,0-22 15,0 22-15,0 0 0,-21 0 0,21 0 16,-21 0-16,-22 0 0,22 0 16,0-21-16,-21 21 0,-1 0 0,1 0 15,0 0-15,-22 0 0,1 0 0,-1 0 16,-21 0-16,1 0 0,-1 0 15,0 0-15,-42-21 0,22 21 0,-44 0 47,22 21-31,0 0-16,0 1 16,0-1-16,0 0 0,0 0 15,0 21-15,0-20 16,22-1-16,-22 0 0,0 0 0,0 21 15,0 1-15,0-1 0,0-21 0,0 22 16,0-1-16,0 0 0,0 1 16,0-1-16,-22 0 0,22 1 0,0-1 15,-21-21-15,0 21 0,21-20 0,-21-1 16,0 0-16,0 0 0,-1 0 16,22 0-16,-21 1 0,0-1 0,0-21 15,0 21-15,0-21 0,-1 0 0,-20 21 16,21-21-16,0 0 0,-22 0 15,22 0-15,-21 21 0,0-21 0,-1 0 16,1 0-16,0 0 0,-1 0 16,1 0-16,-22 0 0,1 0 0,-1 0 15,1 0-15,-22 0 0,22 0 0,-43 0 16,21 0-16,1 0 0,-22 0 16,21 0-16,0 0 0,-20 0 0,-1 0 15,0 0-15,0 0 0,-21 0 0,21 0 16,-21 0-16,0 0 0,0 0 0,0 0 15,-21 0-15,21 0 0,0 0 16,-21 0-16,21 0 0,0 0 16,21 0-16,0 0 0,0 0 0,1 0 15,-1 0-15,0 0 0,-21-21 0</inkml:trace>
  <inkml:trace contextRef="#ctx0" brushRef="#br0" timeOffset="24960.27">11578 6985 0,'21'0'47,"-21"-21"-47,21 21 0,1 0 16,-1-21-1,0 0-15,0-1 16,21 1-16</inkml:trace>
  <inkml:trace contextRef="#ctx0" brushRef="#br0" timeOffset="25283.48">12636 6308 0,'0'0'0,"22"-21"0,-22-1 0,0 1 16,0 0-16,0 0 16,0 0-16,0 0 0,-22 21 0,1-22 15,0 22-15,0 0 16,0 0-16,0 0 0,-1 0 15,1 0-15,0 22 0,-21-22 0,21 21 16,-1 0-16,1 0 0,-21 21 16,21-20-16,0 20 0,-1 0 0,22 1 15,-21-1-15,21 0 0,0 1 0,0-1 16,0-21-16,0 21 0,0-20 16,0-1-16,0 0 0,21 0 0,1 0 15,-1 0-15,21-21 0,-21 0 16,0 0-16,1 0 0,20 0 0,-21 0 15,21-21-15,-20 21 16,20-21-16,-21 0 0</inkml:trace>
  <inkml:trace contextRef="#ctx0" brushRef="#br0" timeOffset="25756.25">13123 6329 0,'-106'0'15,"85"0"1,-21 0-16,21 0 0,0 0 0,-22 21 16,22 0-16,-21 0 0,21 1 15,-1-1-15,1 0 0,0 0 16,0 0-16,21 22 0,0-22 0,0 0 16,0 0-16,0 0 0,0 0 15,0 1-15,0-1 0,21-21 16,0 0-16,0 0 0,1 0 15,-1 0-15,0 0 0,0 0 16,21 0-16,-20 0 0,-1-21 0,21-1 16,-21 1-16,0 0 0,22 0 0,-22 0 15,0 0-15,-21-1 0,0 1 16,21 0-16,-21 0 0,0 0 0,0 0 16,0-1-16,-21 22 15,0 0-15,0 0 16,0 0-16,21 22 15,-22-1-15,22 0 0,-21 0 16,21 0-16,0 0 0,0 1 0,0 20 16,0-21-16,0 0 0,0 0 15,0 1-15,0-1 0,21-21 0,1 21 16,-1-21-16,0 0 0,0 0 0,0 0 16,0 0-16,1 0 0,-1 0 15,0 0-15,21 0 0,-21 0 0,22-21 16,-22 0-16,21-1 0</inkml:trace>
  <inkml:trace contextRef="#ctx0" brushRef="#br0" timeOffset="26208.5">13589 6308 0,'0'0'0,"0"21"31,0 0-31,-21 0 0,21 0 0,-21 1 16,21-1-16,0 0 0,0 0 15,0 21-15,0-20 0,0-1 0,0 0 16,-22 0-16,22 0 0,0 0 0,0 22 16,0-22-16,0 0 15,-21-21 1,21-21 15,0 0-31,0 0 16,0-1-16,0 1 0,0 0 0,0 0 15,0 0-15,0 0 0,0-1 0,21-20 16,-21 21-16,22 0 0,-1 0 16,0-1-16,0 1 0,0 0 0,22 0 15,-22 21-15,21 0 0,-21 0 0,22 0 16,-22 0-16,0 0 0,21 21 16,-21 0-16,1 0 0,-1 1 15,-21-1-15,0 0 0,0 21 0,0-21 16,0 1-16,0 20 0,0-21 0,0 0 15,-21 0-15,-1 1 0,1-1 16,0 0-16,21 0 0,-21-21 16,21-21 15,21 0-31</inkml:trace>
  <inkml:trace contextRef="#ctx0" brushRef="#br0" timeOffset="26496.49">14414 6350 0,'0'-21'0,"0"0"16,-21 0 0,0 21-16,0 0 15,0 0-15,0 0 0,-1 21 0,1-21 16,0 21-16,0 0 0,21 21 15,-21-20-15,0-1 0,21 0 0,-22 42 16,22-41-16,0 20 0,0-21 16,0 0-16,0 0 0,0 1 15,0-1-15,0 0 16,22-21-16,-1 0 0,0 0 0,0 0 16,0 0-16,0 0 0,1 0 0,20 0 15,-21-21-15,0 0 0,0-1 16</inkml:trace>
  <inkml:trace contextRef="#ctx0" brushRef="#br0" timeOffset="27166.61">14711 6392 0,'0'22'31,"0"-1"-15,21-21-1,0 0-15,0 0 0,0 0 16,1 0-16,-1 0 0,0 0 16,0-21-16,0 21 0,0-22 0,1 22 15,-1-42-15,0 42 0,-21-21 16,0 0-16,0 0 16,-21 21-16,0-22 15,-1 22-15,1 0 0,0 0 16,0 0-16,0 22 0,0-22 15,-1 21-15,1 0 0,0 0 16,21 0-16,-21 22 0,21-22 0,-21 0 16,21 21-16,0-21 0,-21 1 0,21 20 15,0-21-15,0 0 0,0 0 16,0 1-16,21-1 0,0-21 0,0 21 16,0 0-16,0-21 0,1 0 0,-1 0 15,0 0-15,21 0 0,1 0 16,-22 0-16,21 0 0,0-21 0,43 0 15,-64 0-15,22-1 0,-1 1 16,-21 0-16,21 0 0,-20-21 0,-1-1 16,0 1-16,0 0 0,0-1 15,-21 1-15,0 0 0,21 20 16,-21-20-16,22 0 0,-22 21 0,21-1 16,-21 1-16,0 0 0,0 0 15,0 0-15,0 42 31,0 0-31,-21 21 16,-1-20-16,22-1 0,-21 21 0,0 0 16,21 1-16,-21-1 0,21 22 15,-21-22-15,21 0 0,0 1 0,0-1 16,0-21-16,0 21 0,0-20 0,0-1 16,0 0-16,21 0 0,21 21 15,1-42-15,-22 0 0,21 0 16,-21 0-16,22 0 0,-1 0 15,0 0-15,-21-21 0,22 0 0,-22 0 16,21 0-16,-21 0 0,1-1 0</inkml:trace>
  <inkml:trace contextRef="#ctx0" brushRef="#br0" timeOffset="27996.5">12446 6964 0,'-21'0'15,"0"0"1,-1 0-16,1 0 16,0 21-16,0-21 15,0 0-15,0 0 16,-1 0-16,22 21 62,-21-21 1,0 0-63,-21 0 0,21 0 16,-1 0-16,1 0 0,0 0 15,0 0-15,0 0 0,0 0 0,-1 0 16,44 0 31,-22-21-47,21 21 15,0 0-15,0 0 0,0 0 16,22 0-16,-22 0 0,0 0 16,0 0-16,0 0 0,0 0 0,1 0 15,-1-21-15,0 0 0,0 21 16</inkml:trace>
  <inkml:trace contextRef="#ctx0" brushRef="#br0" timeOffset="33828.21">9991 4318 0,'0'0'0,"0"-21"16,0 0-1,-22 21 1,22 21 0,0 0-16,-21 0 0,21 0 0,0 22 15,0-22-15,0 21 0,0 1 16,-21-1-16,21 0 0,0 1 0,0-1 16,0 64-16,0-64 0,0 0 15,0 1-15,0-1 0,0-21 16,0 22-16,0-22 0,0 0 0,0 0 15,0 0-15,0 0 0,0 1 16,0-44 15,0 1-31,0 0 0,21 0 16,0 0-16</inkml:trace>
  <inkml:trace contextRef="#ctx0" brushRef="#br0" timeOffset="34152.12">10393 4678 0,'0'42'15,"0"-21"1,0 1-16,0-1 0,0 0 16,0 0-1,21-21 1,0 0-16,0 0 15,0-21-15,-21 0 16,0 0 0,0-1-16,0 1 15,-21 21 1,0 0 0,21 21 15,-21 1-16,21-1-15,-21 0 0</inkml:trace>
  <inkml:trace contextRef="#ctx0" brushRef="#br0" timeOffset="35072.03">10223 6265 0,'-21'0'0,"21"-21"31,-21 21-31,21-21 0,0 0 16,0 0-16,0 0 16,0-1-16,21 1 0,-21 0 15,21 21-15,1-21 16,-1 21-16,0 0 0,0 0 15,0 0-15,0 0 0,1 0 0,-1 0 16,0 21-16,0 0 0,-21 0 0,21 1 16,-21-1-16,21 21 0,-21-21 15,0 22-15,0-22 0,0 21 0,0 0 16,0-20-16,0 20 0,0 0 0,-21 1 16,0-22-16,-21 21 0,21 0 15,-1-20-15,-20 20 0,21-21 0,-21 0 16,-1 0-16,22 1 0,-21-1 0,-1 0 15,22 0-15,-21-21 0,21 0 16,-22 21-16,22-21 0,0 0 16,-21 0-16,21 0 0,-22 0 0,22-21 15,0 0-15,0 0 0,0 0 0,-1-1 16,1 1-16,21 0 0,0 0 16,0-21-16,-21 20 0,21-20 15,0 0-15,0 21 0,21-1 0,0 1 16,1 0-16,20 21 0,-21-21 15,0 21-15,22 0 0,-22 0 0,21 0 16,-21 0-16,22 0 0,-22 0 0,0 21 16,21 0-16,-21 0 0,1 1 0,-1-1 15,-21 0-15,21 0 16,0 0-16,-21 0 0,21 22 0,-21-22 16,0 0-16,0 0 0,21 0 0,-21 1 15,0-1-15,22 0 0,-22 0 16,0 0-16,21 0 0,0-21 15,-21 22-15,21-22 16,0 0 0,0 0-1</inkml:trace>
  <inkml:trace contextRef="#ctx0" brushRef="#br0" timeOffset="35415.83">10774 6583 0,'0'21'15,"0"0"1,0 0-16,0 1 31,0-44-15,21 22-16,-21-21 15,21 0-15,-21 0 16,0 0-16,0 0 0,-21-1 16,0 22-1,0 0 1,-1 22 0,22-1-16,-21 0 15,21 0 1,0-42 15</inkml:trace>
  <inkml:trace contextRef="#ctx0" brushRef="#br0" timeOffset="36672.12">4593 3535 0,'0'0'0,"-21"0"0,0 0 0,0 0 16,-22 0-16,22 0 0,0 0 0,0 0 16,-22 0-16,22 0 0,0 0 15,0 0-15,0 0 0,0 0 16,-1 0-16,44 0 62,-1 0-62,0 0 0,0 0 16,21 21-16,-20-21 0,20 0 0,0 0 16,1 0-16,20 0 0,1 0 15,-1 0-15,1 0 0,-1-21 0,22 21 16,-1 0-16,1-21 0,0 21 16,-1 0-16,1-21 0,106-1 15,-86 22-15,-20-21 0,21 21 0,0 0 16,-22-21-16,22 21 0,0-21 15,-21 21-15,21 0 0,-22 0 0,1-21 16,0 21-16,-1 0 0,1-21 0,-22 21 16,1 0-16,-1-22 0,1 22 15,-22 0-15,22-21 0,-22 21 16,43-21-16,-64 21 0,21 0 16,1 0-16,-22 0 15,-21-21-15,21 21 0,-42 0 172,0 0-156,-1 0-16</inkml:trace>
  <inkml:trace contextRef="#ctx0" brushRef="#br0" timeOffset="37728.32">3175 4995 0,'-21'22'16,"0"-22"-16,-1 21 0,1-21 16,0 21-16,0-21 15,0 21-15,63-21 47,-21 0-31,0-21-16,22 0 15,-1 0-15,0-1 0,22 1 0,-1 0 16,1-21-16,21 21 0,-1-22 0,1 1 16,0 21-16,20-22 0,-20 1 15,21 0-15,-21-1 0,20 1 0,-20 21 16,21-21-16,-21-1 0,20 22 16,-41-21-16,21-1 0,-1 22 0,-20 0 15,-1-21-15,-20 21 0,-1-1 0,21 1 16,-20 0-16,-22 0 0,21 0 15,1 0-15,-22-1 0,21 1 0,-21 0 16,0 0-16,1 0 0,-1 0 16,-21-1-16,0 1 15,-21 21 1,21-21-16,-22 21 16,1 0-16,0 0 0,0 0 15,0 0-15,-22 0 0,22 0 0,0 0 16,0 0-16,0 21 0,-22-21 0,22 0 15,0 21-15,-21-21 0,21 22 16,-22-22-16,22 21 0,-21-21 0,21 21 16,-1-21-16,1 0 0,0 0 15,21 21-15,-21-21 16,42 0 0,0 0-1,0 0-15,1-21 0,20 0 16,-21 21-16,21-21 0,-20 21 0,20-22 15,-21 1-15,21 21 0,-20-21 16,-1 21-16,21-21 0,-21 21 0,0 0 16,1 0-16,-22-21 0,21 21 15,0 0-15,-21 21 16,0 0 0,0 0-16,0 0 0,0 1 15,0 20-15,0 0 0,0-21 16,0 22-16,0-1 0,-21 0 0,21 1 15,-21-22-15,21 21 0,0-21 0,0 1 16,0-1-16,0 0 0,0 0 16,0 0-16,0 0 0,-22-21 31,1 0-15,0 0-16,0 0 0</inkml:trace>
  <inkml:trace contextRef="#ctx0" brushRef="#br0" timeOffset="39197.51">974 5228 0,'0'0'0,"0"-21"0,0 0 16,0 0-1,0 0 1,0-1-16,-22 22 16,1 0-16,0 0 0,0 0 15,0 0-15,-22 22 0,22-1 16,0 0-16,-21 21 0,21 1 15,-22-22-15,22 21 0,0 22 0,0-22 16,0 0-16,21 22 0,-22-22 16,22 22-16,0-22 0,0 0 0,0 1 15,0-22-15,22 21 16,-1-21-16,21 0 0,-21 1 0,0-22 16,1 0-16,20 0 0,-21 0 15,21 0-15,-20 0 0,20-22 0,-21 22 16,21-21-16,1 0 0,-22 0 15,21 0-15,-21-22 0,22 22 0,-22 0 16,0-21-16,0 21 0,0-22 16,-21 22-16,0 0 0,0-21 0,0 20 15,0 1-15,0 0 16,-21 21 0,0 0-1,21 21-15,0 0 0,0 1 0,0-1 16,0 0-16,-21 0 0,21 0 15,0 0-15,0 22 0,0-22 16,0 0-16,0 0 0,21 0 16,-21 1-16,21-22 0,0 0 15,1 21-15,-1-21 0,0 0 16,0 0-16,0 0 0,0-21 16,1 21-16,-1-22 0,0 1 0,-21 0 15,21 0-15,0 0 0,-21 0 16,0-1-16,0 1 0,0 0 0,0 0 15,0 0-15,0 0 0,0-1 16,0 1-16,0 0 0,0 0 16,0 42 15,0 0-31,0 0 16,0 1-16,0-1 0,0 0 0,0 0 15,0 0-15,0 0 0,21 1 16,-21-1-16,22 0 0,-1 0 0,-21 0 15,21-21-15,0 0 0,0 0 16,0 0-16,1 0 0,-1 0 16,21-21-16,-21 0 0,0 21 15,22-21-15,-22 0 0,0-22 0,0 22 16,0 0-16,1 0 0,-1 0 16,-21-1-16,0-20 0,0 21 15,0 0-15,0 0 0,0-1 16,-21 22-1,-1 0-15,1 0 0,21 22 16,0-1-16,0 0 16,0 0-16,0 0 0,0 0 0,0 1 15,21-1-15,1 0 16,-1 0-16,0-21 0,-21 21 0,21 0 16,-21 1-16,21-22 15,-21 21-15,0 0 16,-21-21-1,0 0 1,0 0-16,0 0 0,-1 0 16,1 0-16,21-21 0,0 0 15,0-1-15,-21 1 0,21 0 0</inkml:trace>
  <inkml:trace contextRef="#ctx0" brushRef="#br0" timeOffset="39468.33">2011 4720 0,'0'0'0,"0"-21"16,21 21-16,-21 21 15,0 0-15,0 1 16,0 20-16,0 0 0,0 1 0,0-1 16,21 0-16,-21 22 0,0-22 15,0 22-15,0-22 0,0 64 16,0-64-16,0 0 0,0 1 0,0-22 15,0 21-15,0-21 0,0 1 16,0 20-16,0-21 0,21 0 16,0-21-1,1 0-15,-1-21 16,0 21 0,0-21-16</inkml:trace>
  <inkml:trace contextRef="#ctx0" brushRef="#br0" timeOffset="39828.33">2371 5292 0,'-22'21'31,"1"0"-31,0 0 16,21 0-16,0 1 0,0-1 16,0 0-16,0 0 0,0 0 15,0 0-15,0 1 16,21-22-16,0 0 0,1 21 0,-1-21 15,0 0-15,0 0 16,0 0-16,0-21 0,1 21 16,-1-22-16,-21 1 0,21 0 0,0 0 15,-21 0-15,0 0 0,21-1 16,-21 1-16,0 0 0,0 0 0,0 0 16,-21 0-16,21-1 0,-21 22 15,0 0-15,0 0 0,-1 0 16,1 0-16,0 0 0,0 22 15,0-1-15,0-21 0,21 21 16,0 0-16,0 0 0,0 0 16,0 1-16,0-1 15,21-21-15,0 0 16,0 0-16</inkml:trace>
  <inkml:trace contextRef="#ctx0" brushRef="#br0" timeOffset="40496.32">2773 5207 0,'0'21'47,"0"0"-47,0 1 16,0-1-16,0 0 0,0 0 0,0 0 15,0 0-15,0 1 0,0-1 16,0 0-16,0 0 0,0 0 15,0 0-15,0-42 47,-21 21-31,21-21-16,0 0 0,-22 0 0,22 0 16,0-1-16,0 1 0,0-21 15,0 21-15,0 0 0,0-1 16,0 1-16,22 21 0,-1-21 0,0 0 15,0 21-15,0 0 16,0 0-16,1 0 0,-1 0 0,0 0 16,-21 21-16,21 0 0,0 0 0,-21 1 15,0-1-15,21 0 0,-21 0 16,22 0-16,-22 0 0,0 1 0,0-1 16,0 0-16,0 0 15,0-42 32,0 0-47,0 0 0,0-1 16,0 1-16,0 0 0,0 0 0,0 0 15,0-22-15,0 22 0,21-21 16,0 21-16,0 0 0,0-1 0,0 1 16,1 21-16,-1 0 15,0 0-15,0 0 0,0 0 0,-21 21 16,21 1-16,1-1 0,-22 0 0,21 21 15,-21-21-15,0 1 0,0-1 16,0 0-16,0 0 0,0 0 0,0 0 16,0 1-16,0-1 0,0 0 15,21-21 17,-21-21-17,21 21-15,-21-21 16</inkml:trace>
  <inkml:trace contextRef="#ctx0" brushRef="#br0" timeOffset="40832.64">3450 5271 0,'21'0'15,"0"0"1,1-22-16,-1 1 15,0 0-15,-21 0 0,21 0 16,-21 0-16,0-1 0,0 1 16,0 0-16,-21 21 31,0 21-31,0-21 0,21 21 16,-22 1-16,22-1 0,-21 21 0,21-21 15,0 0-15,0 1 0,0-1 0,0 0 16,0 0-16,0 0 0,21-21 15,1 21-15,-22 1 0,21-22 0,0 0 16,0 0-16,0 0 0,22 0 16,-22 0-16,0 0 0,0 0 15,21-22-15,-20 22 0,-1-21 0,0 0 16,0 21-16,0-21 0</inkml:trace>
  <inkml:trace contextRef="#ctx0" brushRef="#br0" timeOffset="41157.22">3895 5059 0,'0'0'0,"0"-21"0,0 0 16,0-1-16,0 1 0,21 21 16,0 0-1,0 0-15,0 0 0,0 21 16,1 1-16,-1-1 16,0 0-16,-21 0 0,0 0 15,0 22-15,21-22 0,-21 0 16,21 0-16,-21 0 0,0 0 0,0 1 15,0-1-15,0 0 16,0-42 15,0 0-15,0-1-16,0 1 16,0 0-16,0-21 0,0 21 0,0-22 15,0 22-15,0-21 0,21 21 16,-21-22-16,0 22 0,22-21 15,-1 21-15,-21-1 0,0-20 0,0 21 16</inkml:trace>
  <inkml:trace contextRef="#ctx0" brushRef="#br0" timeOffset="41524.66">2053 4784 0,'233'-85'16,"-170"64"0,1 21-16,-1-21 0,1 0 0,-1-1 15,-20 1-15,-1 21 0,0-21 16,1 21-16,-22 0 0,0 0 0,0 0 16,-42 0 15,0 21-31,0-21 15,0 21-15,-1 1 0</inkml:trace>
  <inkml:trace contextRef="#ctx0" brushRef="#br0" timeOffset="41779.97">995 6371 0,'0'0'0,"-21"0"16</inkml:trace>
  <inkml:trace contextRef="#ctx0" brushRef="#br0" timeOffset="42099.66">910 6350 0,'85'-21'31,"-43"0"-31,0 21 0,22-21 16,-1-1-16,22 1 0,0 0 0,21 0 15,-1 0-15,1 0 0,0-22 16,21 22-16,21-21 0,-21 21 0,21-22 15,1 22-15,-1-21 0,0-1 0,21 1 16,-21 21-16,1-21 0,-1-1 16,0 1-16,-21 21 0,0-22 0,-21 1 15,21 21-15,-43 0 0,22-22 16,-21 22-16,0 0 0,-22 0 16,1 0-16,-22 0 0,0 21 0,1-22 15,-22 22-15,0 0 0,0 0 0,0 0 16,-21-21-16,21 21 0,-21-21 62,-21 21-46,0 0-16,0 0 0,0-21 0,0 0 16,-1 21-16</inkml:trace>
  <inkml:trace contextRef="#ctx0" brushRef="#br0" timeOffset="42504.55">4995 4763 0,'0'0'0,"-21"0"0,0-22 15,21 1 1,0 42 31,21 1-47,0-22 0,0 21 16,1 21-16,-1-21 0,21 0 15,-21 1-15,0-1 0,1 0 0,-1 0 16,21 0-16,-21 0 0,0 1 0,1-1 15,-1-21-15,0 21 0,0-21 16,0 0 0,-42-21 15,0 0-15,21-1-16,0 1 0,0 0 0,-21 0 15,21 0-15,0 0 0,0-1 16,0 1-16,-21-21 0</inkml:trace>
  <inkml:trace contextRef="#ctx0" brushRef="#br0" timeOffset="42696.33">5292 4741 0,'0'22'0,"0"-44"0,0 1 0,0 0 0,0 0 16,0 0 0,-22 21-1,1 21-15,0 0 0,21 21 16,-21-20-16,0 20 0,21-21 16,-21 21-16,-1 1 0,1-1 15,0 0-15,0 1 0,0-1 0,-22 0 16,22-20-16,0 20 0,0-21 15,21 0-15,-21 0 0,21 1 0,0-1 16,0 0-16</inkml:trace>
  <inkml:trace contextRef="#ctx0" brushRef="#br0" timeOffset="60852.21">9059 8446 0,'0'-22'31,"0"1"-15,0 0-16,0 0 15,0 0 1,0 42 31,0 0-47,0 0 0,-21 0 0,21 1 16,0 20-16,0-21 0,0 21 15,-21 1-15,21-1 0,-21 0 0,21 1 16,0-1-16,0 0 0,0-20 0,-21 20 15,21 0-15,0-21 0,-22 22 16,22-22-16,0 0 0,0 0 0,0 0 16,0 1-16,0-44 31,22 1-31,-1 0 16,-21 0-16,21 0 0,0 0 0,-21-22 15,21 22-15,0-21 0,-21 21 0,22-22 16,-1 22-16,-21 0 0,21 0 15,0 0-15,-21-1 0,0 1 0,21 21 16,0 0-16,1 0 16,-22 21-1,21 1-15,-21 20 0,21-21 0,-21 0 16,0 22-16,0-22 0,21 21 0,-21 0 16,21-20-16,-21 20 0,0-21 15,21 0-15,-21 0 0,22 1 16,-1-1-16,-21 0 0,21 0 0,0-21 15,0 0-15,0 0 0,1 0 0,-1 0 16,0 0-16,0-21 0,0 0 16,22 0-16,-22-1 0,0 1 0,21-42 15,-21 20-15,1 1 0,-1 0 16,-21-1-16,0 1 0,0 0 16,0-1-16,0 1 0,0 0 0,0 21 15,0-22-15,-21 22 0,21-21 0,-22 21 16,1-1-16,0 1 15,0 21-15,0 0 16,21 21 0,0 1-16,0-1 15,0 0-15,0 0 0,0 0 16,0 0-16,21-21 0,0 0 16,0 22-16,0-22 0</inkml:trace>
  <inkml:trace contextRef="#ctx0" brushRef="#br0" timeOffset="61227.71">10096 8827 0,'0'0'0,"0"21"16,22-21-1,-1 0-15,0 0 0,0 0 16,0 0-16,-21-21 0,21-1 15,1 1-15,-1 21 0,-21-21 16,21 0-16,0 0 0,0 0 0,-21-1 16,0 1-16,0 0 0,0 0 15,0 0-15,-21 21 16,0 0 0,0 0-16,0 21 0,-1 0 15,1-21-15,0 21 0,0 0 0,0 22 16,21-22-16,-21 21 0,21-21 15,-22 22-15,22-22 0,0 21 0,0-21 16,0 1-16,0-1 0,22 0 0,-1 0 16,0 0-16,0-21 0,0 0 15,22 0-15,-22 0 0,0 0 16,21 0-16,-21 0 0,22-21 0,-22 0 16,0 0-16,21 0 0,-20-1 0</inkml:trace>
  <inkml:trace contextRef="#ctx0" brushRef="#br0" timeOffset="61732.82">10880 8297 0,'0'0'0,"-22"-21"0,-20 0 16,21 21-16,0 0 16,21 21-16,-21 0 0,-1 1 15,22-1-15,0 0 0,0 21 0,0-21 16,0 22-16,0-22 0,-21 21 15,21 1-15,0-1 0,0-21 0,0 21 16,0 1-16,0-22 0,0 21 0,0-21 16,0 22-16,0-22 0,0 0 15,0 0-15,0 0 0,0-42 47,0 0-47,0 0 0,0 0 16,0 0-16,0-1 0,0 1 0,0 0 15,21-21-15,-21 21 0,22-1 0,-1 1 16,0 0-16,0 0 0,0 0 16,0 21-16,1-21 0,20 21 0,-21 0 15,21 0-15,-20 0 0,20 0 0,-21 0 16,21 0-16,-20 0 0,-1 21 0,0 0 16,0 0-16,-21 0 0,0 0 15,0 1-15,0-1 0,0 0 16,0 21-16,-42-21 0,21 1 0,-1-1 15,-20 21-15,0-21 0,21 0 0,-22-21 16,1 22-16,21-1 0,-22-21 16,22 0-16,0 21 0,0-21 0,0 0 15,0 0 1,21-21-16,0 0 0,0-1 16,0 1-16,21 0 0,0 0 15</inkml:trace>
  <inkml:trace contextRef="#ctx0" brushRef="#br0" timeOffset="64004.29">11874 8509 0,'0'0'0,"0"-21"16,0 0-1,22 21-15,-22-21 16,21-1-16,-21 1 0,21 0 16,-21 0-16,0 0 0,21 0 0,-21-1 15,0 1-15,0 0 16,-21 21 0,0 0-16,0 0 15,-1 0-15,1 21 0,-21-21 0,21 21 16,0 1-16,-1-1 0,-20 21 0,21-21 15,21 0-15,0 1 0,-21-1 16,21 0-16,0 0 0,0 0 0,0 0 16,21 1-16,0-22 0,0 21 15,0-21-15,22 0 0,-22 21 16,21-21-16,-21 21 0,22-21 0,-22 21 16,0-21-16,21 21 0,-20-21 0,-22 22 15,21-22-15,-21 21 0,0 0 0,0 0 16,-21 0-1,21 0-15,-43-21 0,22 22 16,0-22-16,-21 0 0,-1 21 0,22-21 16,-21 0-16,21 0 0,-1 0 0,1 0 15,-21 0-15,21 0 0,0-21 16,-1-1-16,1 1 0,0 0 16,21 0-16,0 0 0,-21 0 15,21-1-15,0 1 16,-21 21-16,21 21 15,0 1 1,0-1-16,0 0 16,0 0-16,21 21 0,-21-20 15,21-1-15,0 0 0,-21 0 0,21 0 16,1 0-16,-1 1 0,0-22 16,0 21-16,0-21 0,0 0 0,22 0 15,-22 0-15,21 0 0,22 0 16,-22 0-16,0-21 0,22-22 15,-22 43-15,1-42 0,-22 21 0,0 0 16,0-1-16,0-20 0,0 21 16,1 0-16,-22-22 0,0 22 0,0 0 15,0 0-15,0 0 0,0 0 16,0-1-16,0 1 0,0 0 16,-22 21-1,1 0-15,0 21 0,21 0 16,-21 1-16,21-1 0,-21 0 15,21 0-15,0 0 0,0 0 16,0 22-16,0-22 0,0 0 0,0 0 16,0 0-16,0 1 0,0-1 0,21 0 15,0-21-15,0 21 0,0-21 16,1 0-16,-1 0 0,21 0 16,-21 0-16,0 0 0,1-21 0,20 0 15,-21 0-15,0 21 0,0-43 16,22 22-16,-22 0 0,0 0 15,-21 0-15,21-1 0,-21-20 0,0 21 16,0 0-16,0 0 0,0-1 0,0 1 16,0 0-16,0 0 15,-21 21-15,0 0 16,21 21 0,-21-21-16,21 21 0,0 0 15,0 1 1,21-22-16,0 0 15,0 0-15,0 0 16,1-22 0,-1 1-16,0 0 0,0 21 15,0-21-15,0 21 16,-21 21 15,0 0-15,0 0-16,0 1 0,0-1 15,0 0-15,0 0 0,0 0 16,0 0-16,0 1 0,0-1 0,0 0 16,0 0-16,22 0 0,-22 0 15,21 1-15,0-22 16,0 0-16,0 0 0,0 0 16,1 0-16,-1 0 0,21-22 15,0 1-15,-20 0 0,-1 0 16,0 21-16,0-21 0,0-22 15,0 22-15,1 0 0,-1 0 0,-21 0 16,21 0-16,0-1 0,-21 1 0,0 0 16,21 0-16,0 0 15,-21 42 17,0 0-32,0 0 0,0 0 15,-21 1-15,21-1 16,0 0-16,0 0 0,0 0 0,0 0 15,0 1-15,0-1 0,0 0 0,0 0 16,0 0-16,21-21 0,1 21 16,-1-21-16,0 0 0,0 0 15,0 0-15,0 0 0,1 0 0,-1 0 16,0 0-16,0-21 0,0 0 0,0 21 16,1-21-16,-1 0 0,-21 0 15,21-1-15,-21 1 0,21 0 0,-21-21 16,0 21-16,0-1 0,0 1 0,21 0 15,-21 0-15,0 0 0,0 42 47,0 0-47,0 0 16,0 0-16,0 1 0,0-1 16,0 0-16,0 0 0,0 0 15,0 0-15,0 1 0,0-1 0,0 0 16,0 0-16,21-21 15,1 0-15,-1 0 0,0 0 16,0 0-16,0 0 0,0 0 16,1-21-16,-1 0 0,0 21 0,0-21 15,0-1-15,-21 1 0,21 0 16,-21 0-16,22 0 0,-22 0 16,21 21-16,-21-22 0,0 1 0,0 0 15,0 0-15,0 0 16,0 42 15,-21-21-31,21 21 0,0 0 0,-22 0 16,22 1-16,-21-22 0,21 21 0,0 0 15,0 0-15,0 21 0,0-20 16,0-1-16,0 0 0,0 0 16,21 0-16,1-21 0,-1 21 15,0-21-15,0 0 0,21 0 16,1 0-16,-22 0 0,21 0 15,-21 0-15,22-21 0,-22 0 0,0 21 16,21-21-16,-20 0 0,-1 0 0,0-1 16,0 1-16,0 0 0,0 0 0,-21 0 15,0 0-15,22-1 0,-22 1 16,0 0-16,0 0 0,0 0 0,0 0 16,-22 42-1,1 0 1,21 0-16,0 0 0,-21 0 0,21 22 15,-21-22-15,21 0 0,-21 0 0,21 22 16,0-22-16,0 0 0,0 0 16,0 0-16,0 0 0,21-21 15,0 22-15,0-22 0,0 0 16,1 0-16,-1 0 0,0 0 16,0 0-16,0-22 0,0 1 0,1 0 15,-1 21-15,0-21 0,0 0 16,0 0-16,0-1 0,1 1 0,-22 0 15,0 0-15,21 21 0,0-21 16,-21 42 15,0 0-31,0 0 0,0 0 0,0 1 16,0-1 0,21-21-1,0 0 1</inkml:trace>
  <inkml:trace contextRef="#ctx0" brushRef="#br0" timeOffset="64232.16">13610 8234 0,'0'0'0,"21"0"31,0-21-15,43 21-16,-64-21 0,21 42 15</inkml:trace>
  <inkml:trace contextRef="#ctx0" brushRef="#br0" timeOffset="64760.25">15579 8382 0,'0'-21'16,"21"21"-16,-21-21 0,21 21 31,-21 21-31,0 0 0,21 0 16,-21 0-16,0 22 0,0-1 15,0-21-15,0 43 0,0-22 16,21 0-16,-21 22 0,0-1 0,0-20 15,0 20-15,0 1 0,0-1 0,0 1 16,0-1-16,0 1 0,-21-1 0,0 1 16,21-1-16,-21 1 0,0-1 15,-1-20-15,1 20 0,0-21 0,0 22 16,21-43-16,0 21 0,0-20 0,0-1 16,0 0-16,0-42 15,0 0-15,0-1 16,0 1-16,0-21 0,21 0 0</inkml:trace>
  <inkml:trace contextRef="#ctx0" brushRef="#br0" timeOffset="65100.31">15557 8742 0,'0'0'16,"-42"-42"-16,-43-85 15,85 105-15,0 1 16,0 0-16,0 0 0,0-21 15,0 20-15,22 1 0,-1 0 0,0 0 16,0 0-16,21 0 0,1-1 0,-22 22 16,21 0-16,1 0 0,-1 0 15,0 0-15,1 0 0,-1 22 16,-21-22-16,0 21 0,22 0 0,-22 0 16,-21 0-16,0 0 0,0 22 0,0-22 15,0 0-15,-43 0 0,22 0 16,0 1-16,-21-1 0,21-21 0,-22 21 15,22 0-15,0-21 0,0 0 0,-22 21 16,22-21-16,0 0 16,42 0-1,0-21 1,1 0-16,-1 21 0,21-21 0,-21 0 16,0 21-16</inkml:trace>
  <inkml:trace contextRef="#ctx0" brushRef="#br0" timeOffset="65489.33">16087 8382 0,'0'-21'15,"0"42"-15,0-63 16,0 21-16,0-1 16,21 22-16,0-21 0,0 21 0,0 0 15,0-21-15,1 21 0,20 0 0,-21 0 16,21 0-16,-20 0 0,20 0 15,-21 21-15,0-21 0,0 43 0,1-22 16,-1 0-16,0 0 0,0 21 16,-21-20-16,0 20 0,0-21 0,0 0 15,0 0-15,0 1 0,-21-1 16,0 0-16,0 0 0,21 0 0,-22-21 16,1 0-16,0 0 0,21-21 31,0 0-31,0 0 15,0 0-15,0-1 0,0 1 0,21 0 16,-21 0-16,21-21 0,1 20 16,-1 1-16,0 0 0,-21 0 0,21 0 15,0 21-15,0 0 0,22-21 16,-22 21-16,0 0 0,0 0 16,0 0-16,1 0 0,-1 0 15,21 0-15</inkml:trace>
  <inkml:trace contextRef="#ctx0" brushRef="#br0" timeOffset="65921.32">17145 8255 0,'0'0'0,"0"-42"32,0 21-32,-21 21 0,0 0 15,-1 0 1,1 0-16,0 21 0,0 0 15,21 0-15,-21 0 0,0 0 0,-1 1 16,1-1-16,21 21 0,-21-21 0,21 0 16,-21 1-16,21 20 0,0 0 15,0-21-15,0 1 0,0-1 16,0 0-16,21-21 0,21 21 16,-20-21-16,-1 0 0,0 0 15,21 0-15,-21 0 0,1-21 16,20 0-16,-21 21 0,21-21 0,-20-1 15,-1-20-15,0 21 0,0 0 16,-21-22-16,0 22 0,0-21 16,0 21-16,0 0 0,0-22 0,-21 22 15,0 21-15,-22-21 0,22 0 0,0 21 16,-21 0-16,21 0 0,-1 0 16,-20 0-16,21 0 0,0 21 0,0-21 15,-1 21-15,1 0 0,21 0 0,0 1 16,0-1-16,0 0 15,0 0-15,0 0 0,21 0 16,1-21-16,-1 0 0,0 0 0,21 0 16</inkml:trace>
  <inkml:trace contextRef="#ctx0" brushRef="#br0" timeOffset="66227.96">17801 8234 0,'0'0'0,"0"-21"0,0 0 16,-21 21-16,0 0 0,21-22 16,-21 22-16,-1 0 0,1 0 15,0 0-15,0 0 0,0 22 16,0-1-16,-1 0 16,1 0-16,0 21 0,21-20 0,0-1 15,-21 0-15,21 21 0,-21-21 16,21 1-16,0-1 0,0 0 0,0 0 15,0 0-15,0 0 0,21 1 16,0-1-16,0-21 0,0 21 16,1-21-16,-1 0 0,0 0 0,0 0 15,0 0-15,0 0 0,1 0 16,-1-21-16,0 21 0,0-21 0,0-1 16,0 1-16,1 21 0,-1-21 0</inkml:trace>
  <inkml:trace contextRef="#ctx0" brushRef="#br0" timeOffset="66564.25">17992 8340 0,'0'0'0,"0"21"31,21-21-15,0 0-1,0 0-15,0-21 16,0 21-16,1-21 0,-1-1 15,0 22-15,-21-21 0,0 0 0,0 0 16,-21 21 0,0 0-16,-1 0 15,1 0-15,0 0 0,-21 21 16,21 0-16,-1 0 0,22 1 16,-21-1-16,0 0 0,21 0 15,-21 0-15,21 0 0,0 1 0,0-1 16,0 0-16,0 0 0,0 0 0,0 0 15,0 1-15,21-22 16,21 0-16,-20 0 0,-1 0 16,0 0-16,21 0 0,1 0 0,-1 0 15,0 0-15</inkml:trace>
  <inkml:trace contextRef="#ctx0" brushRef="#br0" timeOffset="68511.78">18732 8319 0,'0'0'0,"0"-22"15,0 1-15,0 0 0,0 0 16,-21 0-16,0 21 0,0-21 0,-21-1 16,20 1-16,1 21 0,-21 0 15,21 0-15,0 0 16,-1 0-16,1 21 0,0 1 0,-21-1 16,21 0-16,-1 0 0,1 0 0,0 0 15,0 22-15,21-22 0,-21 0 16,21 0-16,0 22 0,0-22 0,0 0 15,0 0-15,0 0 0,0 0 16,21-21-16,-21 22 0,21-22 0,0 0 16,22 0-16,-22 0 0,0 0 15,0 0-15,21 0 0,-20 0 0,-1 0 16,21-22-16,-21 1 0,0 0 0,22 0 16,-22-21-16,0 20 0,0-20 0,0 0 15,1-1-15,-1-20 0,0 21 16,-21-22-16,21 1 0,-21 20 0,21 1 15,-21 0-15,0-1 0,0 1 0,0 21 16,0 0-16,0-1 0,-21 44 31,0-1-15,0 0-16,21 0 0,-21 21 16,21 1-16,-22-1 0,22 0 0,0 1 15,-21-1-15,21 22 0,-21-22 0,21-21 16,0 21-16,0 1 0,0-22 15,0 21-15,0-21 0,0 1 0,0-1 16,21 0-16,-21 0 0,21 0 0,1-21 16,-1 21-16,0-21 0,0 0 0,0 0 15,0 0-15,1 0 16,-1-21-16,0 21 0,-21-21 16,21 0-16,-21 0 0,0 0 0,21-1 15,0 1-15,-21 0 16,0 0-16,22 0 0,-22 0 15,21-1-15,-21 44 47,0-1-47,0 0 0,0 0 16,-21 0-16,21 0 0,0 1 0,0-1 16,0 0-16,0 0 15,0 0-15,0 0 0,21-21 16,0 0-1,0 0 1,0 0-16,0 0 0,1 0 16,-22-21-16,21 0 0,0 0 15,0 0-15,-21 0 0,0-22 16,21 22-16,-21 0 0,21 0 16,1 0-16,-22-1 0,0 44 78,0-44 375,21 22-109,-21-21-298,0 0 1,0 0 0,0 42 0,0 0-47,-21-21 0,21 21 16,0 1-16,0-1 0,0 0 0,0 0 15,0 0-15,0 0 16,0 1-16,0-1 0,0 0 0,0 0 16,0 0-16,21-21 15,0 0-15,0 0 0,0 0 16,0 0-16,1 0 0,-1 0 15</inkml:trace>
  <inkml:trace contextRef="#ctx0" brushRef="#br0" timeOffset="68904.83">19791 8297 0,'0'0'0,"-21"-42"16,21 21-1,-22 21-15,1-21 16,0 21-16,0 0 16,0 0-16,0 0 0,-1 21 0,1 0 15,0 0-15,0-21 0,0 21 16,21 1-16,0-1 0,-21 0 0,21 0 16,0 0-16,0 0 15,21-21-15,0 0 0,0 22 0,0-22 16,0 0-16,1 0 0,-1 21 15,0-21-15,0 0 0,0 0 16,-42 0 15,0 0-15,-21 0-16,20 0 0,1 0 0,0 0 16,-21 0-16,21 0 0,-1 0 0,1 0 15,0 0-15,0 0 0,0 0 16,42 0-1,21 0 1</inkml:trace>
  <inkml:trace contextRef="#ctx0" brushRef="#br0" timeOffset="69484.25">19875 8382 0,'0'0'0,"22"0"0,-1-21 16,0 21-16,-21-21 0,21 21 15,0-21-15,0 21 0,-21-22 0,22 22 16,-1-21-16,0 21 0,-21-21 16,21 0-16,-21 0 15,0 0-15,-21 21 16,0 0-16,0 0 0,-1 0 16,22 21-16,-21 0 0,0-21 15,0 21-15,0 0 0,21 0 16,0 1-16,0-1 0,-21 0 0,21 0 15,0 0-15,0 0 0,0 1 16,0-1-16,21-21 16,-21 21-16,21-21 0,0 0 0,21 0 15,-20 0-15,-1 0 0,0 0 0,21 0 16,-21 0-16,1 0 0,-1 0 16,0-21-16,0 0 0,-21-1 15,21 1-15,0 0 0,-21 0 0,22 0 16,-22 0-16,0-22 0,21 22 0,0 0 15,-21 0-15,21 0 0,0 21 16,0-22-16,1 22 0,-1 0 16,0 0-16,0 0 0,0 0 15,0 0-15,1 22 0,-1-1 16,-21 0-16,21 0 0,-21 0 0,0 0 16,0 1-16,0-1 0,0 0 0,0 0 15,0 0-15,0 0 0,0 1 0,0-1 16,0-42 15,0-1-31,0 1 16,0 0-16,0-21 15,21 21-15,0-1 0,0-20 16,22 0-16,-22-1 0,0 22 0,21-21 16,-20 0-16,-1 20 0,21 1 0,-21 0 15,0 0-15</inkml:trace>
  <inkml:trace contextRef="#ctx0" brushRef="#br0" timeOffset="78033.25">17843 4509 0,'0'0'0,"-21"0"0,0-22 16,0 22-16,0 0 0,0 0 15,-1 0-15,1 0 0,0 0 16,0 0 15,42 0 16,0 0-47,0 0 16,1 0-16,-1 0 15,21 0-15,-21 0 0,0 0 0,22 0 16,-22 22-16,21-22 0,1 0 0,-1 0 16,0 21-16,1-21 0,20 21 15,-21-21-15,22 0 0,-1 21 0,1 0 16,-1-21-16,1 21 0,-1-21 0,22 22 16,-21-1-16,41-21 0,-20 21 15,21 0-15,0 0 0,21-21 0,0 21 16,0 1-16,0-1 0,-21 0 0,21 0 15,21-21-15,-21 21 0,0 0 16,0 1-16,0-1 0,0 0 16,0 0-16,0 0 0,-21-21 0,-1 21 15,22 1-15,-21-1 0,0-21 16,0 21-16,0 0 0,0-21 0,-1 21 16,1 0-16,0 1 0,0-22 0,-21 21 15,20 0-15,1 0 0,-21-21 16,21 21-16,-22-21 0,1 21 0,0 1 15,-22-22-15,1 21 0,-1-21 0,-20 0 16,-1 21-16,0-21 16,1 0-16,-22 21 0,0-21 0,0 0 15,0 0-15,0 0 0,-42 0 47,0 0-31,0 0-16,0 0 0,0 0 15,-1 0-15,-20 0 0,0-21 16,-1 21-16</inkml:trace>
  <inkml:trace contextRef="#ctx0" brushRef="#br0" timeOffset="79256.28">17801 6562 0,'0'0'0,"-21"0"0,0 0 0,21 21 16,-21-21-16,-1 0 15,44 0 32,-1 0-31,0 0-16,0 0 0,0 0 15,0 0-15,1 0 0,-1-21 0,0 0 16,21 21-16,-21-22 0,22 22 0,-1-21 16,22 21-16,-22-21 0,21 0 15,1 21-15,-1-21 0,1 0 0,21 21 16,-22-22-16,22 1 0,-22 0 16,1 21-16,20-21 0,-20 21 0,21-21 15,-1 0-15,-20 21 0,20-22 0,1 22 16,0-21-16,-1 21 15,1-21-15,0 0 0,-1 21 0,65-42 16,-65 20-16,-20 22 0,20-21 16,-20 0-16,21 21 0,-22-21 0,1 0 15,-1 0-15,1 21 0,-1-22 0,1 1 16,-1 21-16,1-21 0,-1 21 16,1-21-16,-22 0 0,21 21 0,-20-21 15,20 21-15,-20-22 0,20 22 0,-21-21 16,22 21-16,-22 0 0,1-21 15,20 21-15,-21 0 0,1 0 16,20-21-16,-20 21 0,-1 0 0,21-21 0,-20 21 16,-1-21-16,22 21 15,-22 0-15,0-22 0,1 22 0,-1 0 16,0-21-16,1 21 0,-1-21 0,0 21 16,1-21-16,-1 21 0,0-21 15,22 21-15,-22-21 0,0 21 0,22-22 16,-22 22-16,22 0 0,-22-21 0,22 21 15,-22-21-15,21 21 0,-20 0 16,20-21-16,-20 21 0,-1-21 0,0 21 16,1 0-16,-1 0 0,0-21 15,1 21-15,-1 0 0,0-22 16,1 22-16,-22 0 0,21 0 0,0 0 16,-20 0-16,20-21 0,-21 21 0,0 0 15,0 0-15,22 0 0,-22 0 16,0 0-16,0-21 0,0 21 15,1 0-15,-1 0 0,0 0 16,-21-21-16,21 21 31,-21-21-15,0 0 31,-21 21 15,0 0-46,0 0 0,-1 0-1,1 0-15,0-22 0,0 1 16,0 21-16,-22 0 0</inkml:trace>
  <inkml:trace contextRef="#ctx0" brushRef="#br0" timeOffset="81292.25">24320 4551 0,'0'-21'0,"0"0"0,0-1 16,0 1-16,0 0 0,0 0 15,0 42 17,0 0-32,-21 22 0,21-22 15,-21 21-15,21 0 16,0 1-16,0 20 0,-21 1 0,21-1 15,-21 1-15,21-1 0,0 22 0,-21-22 16,21 1-16,-22-1 0,1 1 16,21-1-16,-21 22 0,0-43 0,21 22 15,-21-1-15,21-20 0,0 20 0,-21-20 16,21-1-16,-22 0 0,22-21 16,0 22-16,0-22 0,0 0 0,0 0 15,0 0-15,0-42 31,0 0-31,0 0 16,0 0-16,22-22 0,-22 22 0,0-21 16</inkml:trace>
  <inkml:trace contextRef="#ctx0" brushRef="#br0" timeOffset="82352.32">24278 4509 0,'0'0'0,"-63"0"31,84 0-15,0 0-16,0 0 0,21 0 15,-20 0-15,20 0 0,0 0 16,22 0-16,-1 0 0,22 0 0,-22 0 15,43 0-15,-21 0 0,21 0 0,0 0 16,-1 0-16,1 0 0,21 0 16,0 0-16,0-22 0,0 22 0,-21 0 15,21 0-15,-21 0 0,-21-21 16,-1 21-16,1 0 0,-22 0 0,1-21 16,-1 21-16,-20 0 0,-1 0 0,0 0 15,-20-21-15,-1 21 16,0 0-16,0 0 0,0 0 0,0 0 15,-21 21 1,0 0 0,0 0-16,0 1 0,0 20 15,0-21-15,0 0 0,0 0 16,0 1-16,-21 20 0,21-21 0,-21 21 16,0 1-16,0-22 0,21 21 0,-21 1 15,-1-1-15,1 0 0,21 22 16,-21-22-16,0 0 0,21 1 0,0-1 15,0 0-15,-21 1 0,21-1 0,0 0 16,0-20-16,0 20 0,0 0 16,0-21-16,0 22 0,0-1 15,0-21-15,0 22 0,0-22 0,0 0 16,0 0-16,0 21 0,0-20 0,0-1 16,-21 0-16,-1 0 15,22 0-15,0 0 0,-21 1 16,0-22-16,0 0 0,0 21 15,-22 0-15,22 0 0,0-21 16,0 0-16,0 0 0,-22 0 0,22 21 16,-21-21-16,-22 0 0,22 0 15,-21 21-15,-1-21 0,-21 0 0,-63 22 16,64-22-16,-22 21 0,21-21 16,0 21-16,-20-21 0,20 0 15,0 21-15,1-21 0,20 0 0,-21 0 16,22 21-16,-1-21 0,22 0 0,-21 0 15,20 0-15,1 0 0,0 0 16,20 0-16,-20 0 0,21 0 0,0 0 16,0 0-16,-1 0 31,22-21 0,0 0-15,0 0-1,0 42 79,0 0-78,0 0 15</inkml:trace>
  <inkml:trace contextRef="#ctx0" brushRef="#br0" timeOffset="82388.34">24426 6138 0,'0'0'16</inkml:trace>
  <inkml:trace contextRef="#ctx0" brushRef="#br0" timeOffset="82430.47">24469 6096 0,'21'-21'16</inkml:trace>
  <inkml:trace contextRef="#ctx0" brushRef="#br0" timeOffset="89685.24">24172 5948 0,'0'0'0,"21"0"15,-21-21-15,0 0 16,0 42 47,-21 42-48,0-63-15,21 21 16,-21 1-16,21-1 15,-21 0-15,21 0 16,0 0 0,21-21 31,0 0-32,0 0-15,0 0 0,1 0 16,-1 0-16,0 0 0,0 0 0,0 0 15,22 0-15,-22 0 0,21 0 16,-21 0-16,22 0 0,-1 0 0,-21 0 16,0 0-16,22-21 0,-22 21 0,21 0 15</inkml:trace>
  <inkml:trace contextRef="#ctx0" brushRef="#br0" timeOffset="92028.25">24913 3408 0,'0'0'0,"0"-21"0,0 0 0,21 21 0,-21-22 16,0 44-1,-21-1 1,0 0-16,0 0 0,0 21 16,-1 1-16,1-22 0,-21 21 0,21 1 15,0-1-15,-1 0 0,1-21 0,0 22 16,0-22-16,0 21 0,0-21 16,21 1-16,-22-1 0,22 0 0,0 0 15,0 0 1,0-42-1,22 21 1,-1-21-16,-21 0 0,21 21 0,-21-21 16,21-1-16,0 1 0,-21 0 15,21-21-15,1 21 0,-22-1 0,21-20 16,0 0-16,0 21 0,-21-22 16,21 1-16,0 21 0,-21-22 0,22 22 15,-1 0-15,-21 0 0,21 0 0,-21 0 16,21 21-16,0 0 15,0 0-15,-21 21 0,22-21 0,-22 42 16,21-21-16,-21 22 0,21-22 16,0 21-16,-21 0 0,0 1 0,0-1 15,0 0-15,0-20 0,0 20 16,0-21-16,0 21 0,0-20 0,0-1 16,0 0-16,-21 0 0,21 0 15,-21 0-15,21 1 0,-21-22 0,-1 0 16,1 0-1,0 0-15,0 0 0</inkml:trace>
  <inkml:trace contextRef="#ctx0" brushRef="#br0" timeOffset="92865.2">24511 3768 0,'21'0'15,"0"0"-15,0 0 16,1 0-16,-1 0 0,21 0 0,-21 0 16,22 0-16,-1-21 0,0 21 15,22 0-15,-22-22 0,0 1 0,1 21 16,-1-21-16,0 21 0,1-21 0,-1 21 16,-21 0-16,0 0 0,1-21 15,-1 21-15,-21 21 31,0 0-31,0 0 16,0 0-16,0 1 0,-21-1 0,21 0 16,-22 0-16,22 0 15,0 0-15,0 1 0,0-1 16,-21 0-16,21 0 0,0 0 16,0-42 30,0 0-30,0 0-16,0 0 0,21-1 16,-21 1-16,0 0 0,22 0 0,-1 0 15,0-22-15,-21 22 16,21 0-16,0 0 0,0 0 0,1 21 16,-22-21-16,21 21 0,0 0 0,0 0 15,0 0-15,0 21 0,1 0 16,-22 0-16,21 21 0,-21-20 15,0-1-15,0 0 0,0 0 0,0 0 16,0 0-16,-21 1 0,-1-1 16,22 0-16,-21 0 0,0-21 15,21 21-15,-21-21 16,21-21 15,0 0-31,0 0 16,21 0-16,0 21 0,0-22 15,1 1-15,-1 0 0,0-21 0,21 21 16,-21-1-16,1 1 0,20 0 0,0 0 16,-21 21-16,22-21 0,-22 21 15,21 0-15,-21 0 0,1 0 0,-1 0 16,0 21-16,0 0 0,0-21 16,-21 21-16,0 0 0,0 1 0,0-1 15,0 0-15,0 0 0,0 0 0,-21 0 16,0 1-16,0-1 0,0-21 15,21 21-15,-22 0 0,1-21 0,0 21 16,0-21-16,21 21 16,-21-21-16,0 0 15,21-21 17,21 0-17,0 21-15,0-21 0</inkml:trace>
  <inkml:trace contextRef="#ctx0" brushRef="#br0" timeOffset="93419.96">26543 3641 0,'0'0'0,"-21"0"0,21-21 0,-21-1 16,-1 22-16,1-21 0,0 0 15,0 21-15,0 0 0,0 0 16,-1 0-16,1 0 0,0 0 16,0 0-16,0 0 0,0 21 15,-1-21-15,1 21 0,0 1 0,0-1 16,21 0-16,-21 0 0,0 0 0,-1 0 16,22 1-16,0-1 0,-21 0 15,21 0-15,0 0 16,0 0-16,0 1 15,0-1 1,21-21-16,1 0 16,-1 0-16,0 0 0,0 0 15,0 0-15,0-21 0,1-1 16,-1 22-16,0-21 0,0 0 16,0 0-16,-21 0 0,43-22 15,-22 22-15,0 0 0,-21 0 16,21 0-16,-21 0 0,21 21 0,-21-22 15,0 44 17,0-1-32,0 0 15,0 0-15,0 0 0,0 0 16,0 1-16,0-1 16,0 0-16,0 0 0,0 0 15,0 0 1,0 1-1,21-22 1,1 0-16,-1 0 16</inkml:trace>
  <inkml:trace contextRef="#ctx0" brushRef="#br0" timeOffset="94040.13">26860 3577 0,'-21'0'0,"42"0"0,-42-21 16,42 0 15,1 21-15,-1 0-16,0 0 0,0 0 15,21-21-15,-20 21 0,20 0 0,-21 0 16,0 0-16,0 0 0,1 0 16,-1 0-16,0 0 0,-21 21 31,0 0-31,-21-21 0,-22 21 16,22 0-16,0 1 0,0-1 0,0 0 15,-22 0-15,22 0 0,-21 0 0,21 1 16,0-1-16,-22 0 0,22 0 15,0 0-15,0-21 0,-22 21 0,22-21 16,0 22-16,0-22 16,21-22 15,21 22-31,0-21 0,0 0 16,1 0-16,-1 0 15,0 21-15,0-21 0,0-1 0,0 22 16,1 0-16,-1 0 15,0 0-15,-21 22 16,21-22-16,-21 21 0,0 0 16,21-21-16,-21 21 15,0 0-15,21 0 0,1 1 16,-1-22-16,-21 21 0,21-21 0,0 0 16,-21 21-16,21-21 0,0 0 15,1 0-15,-1 0 0,0 0 16,0 0-16,0 0 0,0 0 15,1 0-15,-1-21 16,0 0-16,0 21 0,0-22 0</inkml:trace>
  <inkml:trace contextRef="#ctx0" brushRef="#br0" timeOffset="94829.08">27834 3535 0,'0'0'0,"0"-21"15,-21 21 1,0 0-16,0 0 0,-1 0 16,1 21-16,0-21 0,0 21 0,0 0 15,0 0-15,-1 1 0,1-1 16,0-21-16,0 21 0,0 0 0,21 0 16,0 0-16,-21 1 0,21-1 0,0 0 15,0 0-15,0 0 16,0 0-16,21 1 15,0-22 1,0 0 0,0-22-1,0 22-15,-21-21 0,22 0 16,-22 0-16,21 0 0,0 0 0,-21-1 16,21 1-16,0-21 0,0 21 0,-21 0 15,22-1-15,-1-20 0,0 21 16,0 0-16,0 0 0,0-1 0,1 22 15,20-21-15,-21 0 0,0 21 16,0 0-16,1 0 0,-1 0 0,0 0 16,0 0-16,0 0 0,-21 21 15,21 0-15,-21 1 16,0-1-16,22 0 0,-22 0 0,0 21 16,0-20-16,0-1 0,0 0 0,0 0 15,0 0-15,0 0 0,0 1 16,0-1-16,0 0 0,0 0 0,0 0 15,0 0-15,0 1 16,-22-22-16,1 0 16,0 0-1,21-22 1,0 1-16,0 0 16,0 0-16,0 0 0,21-22 0,0 22 15,1 0-15,-1-21 16,0 21-16,0-22 0,0 22 0,0-21 15,22 21-15,-22-1 0,0 1 16,21 0-16,-20 0 0,-1 0 16,21 21-16,-21 0 0,0 0 0,22 0 15,-22 0-15,0 0 0,-21 21 0,21 0 16,-21 0-16,21 0 0,-21 1 0,0-1 16,0 0-16,0 21 0,0-21 15,0 1-15,0 20 0,0-21 0,0 0 16,-21 0-16,0 1 0,21-1 0,0 0 15,-21 0-15,0 0 0,0 0 16,21 1 0,0-1-1</inkml:trace>
  <inkml:trace contextRef="#ctx0" brushRef="#br0" timeOffset="96043.89">24934 7197 0,'0'0'0,"0"-85"15,21 64 1,1 0 0,-22 0-16,0-1 0,21 1 15,-21 42 16,0 1-31,0-1 0,0 21 16,-21 0-16,21 1 0,-22-1 0,1 0 16,21 1-16,-21-1 0,0 0 15,0 1-15,21-1 0,-21 0 0,21-20 16,-22 20-16,22-21 0,-21 0 0,21 0 16,0 1-16,0-1 15,21-21 1,1-21-1,-1-1-15,0 1 0,0 0 16,0 0-16,0 0 0,1 0 0,-1-22 16,21 1-16,-21 21 0,0-22 15,1 1-15,-1 0 0,0 21 0,0-22 16,0 22-16,0 0 0,1-21 16,-1 42-1,-21 21-15,0 0 16,0 0-16,0 21 0,0-20 0,0-1 15,0 21-15,0-21 0,0 22 0,0-22 16,21 21-16,-21-21 0,0 0 16,0 22-16,21-22 0,-21 0 15,21-21-15,0 21 0,-21 0 0,22-21 16,-1 0-16,0 0 0,0 0 16,0 0-16,0 0 0,1 0 15,-1-21-15,0 0 0,0 0 16,0-21-16,-21 20 0,0 1 0,21-21 15,-21 0-15,22-1 0,-22 1 16,0-22-16,0 22 0,0 0 0,0 21 16,0-22-16,0 22 0,0 0 0,0 0 15,0 0-15,0-1 16,-22 22-16,22-21 0,-21 21 16,21 21 15,0 1-16,0-1-15,21 0 0,1-21 16,-22 21-16,21 0 0,0-21 16</inkml:trace>
  <inkml:trace contextRef="#ctx0" brushRef="#br0" timeOffset="96373.36">25781 7408 0,'63'0'31,"-63"-21"-31,22 21 0,-1-21 16,0 21-16,0-21 0,0 0 0,0 0 15,1-1-15,-1 22 0,0-21 16,-21 0-16,0 0 0,21 0 0,-21 0 16,0-1-16,-21 22 31,0 0-31,0 0 0,-1 22 15,1-1-15,0 0 0,0 0 16,21 21-16,-21-20 0,0 20 16,21-21-16,-22 21 0,22-20 0,0 20 15,0-21-15,0 0 0,0 0 0,0 1 16,0-1-16,22-21 0,-1 21 16,0-21-16,0 0 0,0 0 0,0 0 15,1 0-15,20 0 0,-21 0 0,0-21 16</inkml:trace>
  <inkml:trace contextRef="#ctx0" brushRef="#br0" timeOffset="96884.58">26437 7133 0,'0'-42'0,"0"84"0,0-105 16,21 20-16,-21 22 0,21 0 0,-21 0 16,0 0-16,0 0 0,0 42 31,0 0-31,0 0 0,0 21 15,0-20-15,0 20 0,-21 0 16,21 1-16,-21-1 0,21 0 0,0-21 16,0 22-16,-21-1 0,21 0 0,-21-20 15,21 20-15,0-21 0,0 0 16,-21 0-16,21 1 0,-22-1 0,1 0 16,21-42 15,0 0-16,0-1-15,0 1 0,0 0 16,21 0-16,-21 0 0,22-22 0,-1 22 16,0 0-16,21-21 0,-21 21 15,22-1-15,-22 1 0,64-21 16,-43 21-16,0 21 0,1 0 16,-1 0-16,0 0 0,1 0 0,-22 21 15,0 0-15,0 0 0,0 0 0,-21 1 16,0 20-16,0-21 0,0 0 0,-21 22 15,0-22-15,0 0 16,-22 0-16,22 0 0,-21 0 0,0 1 16,-1-1-16,1 0 0,0-21 0,-1 21 15,1-21-15,21 0 0,-22 21 16,22-21-16,0 0 0,0 0 0,0 0 16,21-21-1,0 0 1,21 0-16,0 0 0,0-1 0</inkml:trace>
  <inkml:trace contextRef="#ctx0" brushRef="#br0" timeOffset="99324.93">27474 7154 0,'0'0'0,"21"0"0,-21-21 15,22 21-15,-1-21 0,0 0 16,0 21-16,-21-21 0,21 21 16,-21-21-16,21-1 0,-21 1 15,22 21-15,-22-21 0,0 0 16,-22 21 0,1 0-16,0 0 0,0 0 15,0 0-15,0 0 0,-22 0 0,22 0 16,0 21-16,0-21 0,0 21 15,-1 0-15,22 1 0,-21-1 16,21 0-16,0 0 0,0 0 16,0 0-16,0 1 0,0-1 15,0 0-15,21-21 0,1 21 0,-1 0 16,-21 0-16,21 1 0,0-1 16,0 0-16,0 0 0,1-21 0,-1 21 15,0 0-15,-21 1 0,21-1 0,-21 0 16,0 0-16,0 0 0,0 0 15,-21 1-15,0-22 0,0 21 16,-1-21-16,-20 0 0,21 21 16,0-21-16,-22 0 0,22 0 15,-42 0-15,42 0 0,-22 0 16,1 0-16,21-21 0,0 0 16,-1 21-16,1-22 0,21 1 0,0 0 15,0 0-15,0 0 0,0 0 16,0-22-16,0 22 0,0 0 15,0 0-15,0 42 32,21 0-32,-21 0 15,22 0-15,-1 1 0,-21-1 16,21 0-16,0 0 0,0 0 16,-21 0-16,21-21 0,1 22 0,-1-1 15,0 0-15,0-21 0,0 0 0,0 21 16,22-21-16,-22 0 0,0 0 15,21 0-15,-20 0 0,20 0 0,0 0 16,1-21-16,-1 0 0,-21 21 0,21-21 16,1-1-16,-22 1 0,21 0 15,-21-21-15,22 21 0,-22-22 0,0 22 16,-21-21-16,21 21 0,-21-22 0,0 22 16,0 0-16,0 0 0,0 0 15,0-1-15,-21 22 16,0 0-16,0 0 15,0 22-15,-1-1 16,1 0-16,0 0 0,21 21 0,0-20 16,-21-1-16,21 0 0,0 0 15,0 0-15,0 22 0,0-22 0,0 0 16,0 0-16,0 0 0,21-21 16,0 0-16,-21 21 0,21-21 0,1 0 15,20 0-15,-21 0 0,0 0 0,22 0 16,-22 0-16,21-21 0,-21 0 15,0 21-15,22-21 0,-22 0 16,0 21-16,0-21 0,0-1 0,-21 1 16,0 0-16,22 0 0,-22 0 15,0 0-15,0-1 0,0 1 16,0 42 15,0 1-31,0-1 0,0 0 16,0 0-16,-22 0 0,22 0 15,0 1-15,0-1 0,0 0 16,0 0-16,22-21 16,-1 0-16,0 0 15,0 0-15,0 0 0,0 0 16,1 0-16,-1 0 0,0 0 0,0 0 16,0-21-16,0 21 0,-21-21 0,22 0 15,-1 21-15,-21-22 0,0 1 16,21 0-16,-21 0 0,21 0 0,-21 0 15,0-1-15,0 1 0,0 42 47,0 1-47,0-1 0,-21 0 16,21 0-16,0 0 0,0 0 16,0 1-16,0-1 0,0 0 15,21-21-15,0 21 16,0-21-16,1 0 15,20 0-15,-21 0 0,0 0 0,0 0 16,22 0-16,-22 0 0,0-21 0,0 0 16,0 21-16,1-21 0,-1-1 0,0 1 15,0 0-15,-21 0 0,0 0 16,21-22-16,-21 22 0,21 0 0,-21 0 16,0 0-16,0 0 0,0 42 31,0 0-31,0 0 15,0 0-15,-21 0 0,21 1 16,-21-1-16,21 0 0,-21 0 16,21 0-16,0 0 0,0 1 0,0-1 15,0 0-15,0 0 16,21-21-16,0 0 0,0 0 16,22 0-16,-22 0 0,0 0 0,0 0 15,0 0-15,22 0 0,-22-21 16,0 0-16,21 0 0,-20 21 0,-1-22 15,0 1-15,0 0 0,0 0 0,-21 0 16,0 0-16,21-1 0,-21 44 47,0-1-47,0 0 16,-21 0-16,21 0 0,0 0 15,0 1-15,0-1 0,0 0 16,0 0-1,21-21-15,1 0 0,-1 0 0,21 0 16,-21 0-16,0 0 16,1-21-16,-1 0 0,0 21 15,0-21-15,0-1 0,0 1 0,-21 0 16,22 0-16,-1 0 0,-21 0 0,21-1 16,0 1-16,-21 0 0,0 0 15,21 21-15,0-21 16,-21 42 15,0 0-15,-21-21 31,21-21-32,-21 21 1,0 0-1,0 0 1,0 0-16,21 21 16,-22 0-16,1 0 15,0 1-15,21-1 0,0 0 16,0 0-16,-21 0 0,21 0 16,0 1-16,0-1 0,0 0 0,0 0 15,0 0-15,0 0 0,21 1 16,0-22-16,0 0 0,1 0 15,-1 0-15,21 0 0,-21 0 0,22 0 16,-22 0-16,21 0 0,-21 0 0,0-22 16,1 22-16,20-21 0,-21 0 15,0 0-15,0 0 0,-21 0 16,22-1-16,-1 1 0,-21-21 0,21 21 16,-21 0-16,0-1 0,0 1 15,0 0-15,0 0 0,0 42 31,-21-21-31,21 21 16,0 0-16,-21 1 0,21-1 0,-22-21 16,22 21-16,0 0 0,0 0 15,0 0-15,0 1 16,22-22 0,-1 0-16,0 0 15,0 0-15,0 0 16,0-22-16,-21 1 0,22 21 0,-1-21 15,0 0-15,-21 0 0,21 0 16,0-1-16,0 1 0,-21 0 0,22 0 16,-1 0-16,-21 0 0,0-1 15,21 22-15,-21 22 16,0-1-16,-21 0 16,21 0-16,-21 0 0,-1 0 0,1 1 15,0 20-15,21-21 0,0 0 16,-21 0-16,21 1 0,0-1 0,0 0 15,0 0-15,0-42 47,0 0-31</inkml:trace>
  <inkml:trace contextRef="#ctx0" brushRef="#br0" timeOffset="99464.24">29506 6922 0,'0'0'0</inkml:trace>
  <inkml:trace contextRef="#ctx0" brushRef="#br0" timeOffset="99556.38">29422 6900 0,'0'22'63,"0"-1"-63</inkml:trace>
  <inkml:trace contextRef="#ctx0" brushRef="#br0" timeOffset="102271.83">26733 8086 0,'0'0'0,"-21"-43"0,42-41 16,1 84 0,-22-21-16,-22 21 15,1 0-15,0 21 16,0 0-16,0 0 0,0 21 16,-1-20-16,1 20 0,0 0 15,0 1-15,0-22 0,0 21 0,21 0 16,-22 1-16,1-1 0,21 0 0,-21-20 15,21 20-15,0-21 0,0 0 16,0 0-16,0 1 0,0-1 0,0 0 16,21-21-16,0 21 0,1-21 0,20 0 15,-21 0-15,21 0 0,-20 0 16,20 0-16,0 0 0,1 0 0,-1-21 16,0 21-16,1-21 0,-1 0 0,-21-1 15,21 1-15,-20 0 0,-1 0 16,0 0-16,0 0 0,0-1 15,-21 1-15,0 0 0,-21 21 32,0 0-32,0 21 0,21 0 15,-21 1-15,-1-22 0,1 21 0,0 0 16,21 0-16,-21 0 0,21 0 0,0 1 16,0-1-16,0 0 15,21 0-15,21-21 16,-20 0-16,-1 0 0,0 0 15,0 0-15,21 0 0,-20 0 16,-1-21-16,0 21 0,0-21 16,0 21-16,-21-21 0,0-1 0,0 1 15,0 0-15,0 0 0,0 0 16,-21 0-16,0-1 0,0 22 16,0-21-16,-1 0 0,1 21 0,0 0 15,0-21-15,0 21 0,21-21 16,0 0-1,42-1 1,-21 22-16,0 0 0,1 0 0,20-21 16,-21 21-16,0 0 0,22 0 15,-22 0-15,21 0 0,-21 0 16,22 0-16,-22 21 0,0 1 0,0-1 16,0 0-16,-21 0 0,0 0 15,21 0-15,-21 1 0,0-1 0,0 0 16,0 0-16,0 0 0,0 0 0,0 1 15,0-1-15,0 0 0,-21 0 16,21 0-16,0 0 16,0-42 15,0 0-15,0 0-16,0 0 0,0 0 15,0-1-15,0 1 0,0 0 16,21 0-16,1 0 0,-1 0 15,0-1-15,0 1 0,0 0 0,22 0 16,-22 0-16,0 0 0,21 21 16,-21 0-16,22 0 0,-22 0 0,0 0 15,0 0-15,0 0 0,1 21 0,-22 0 16,21 0-16,-21 0 0,0 0 16,0 1-16,0-1 0,0 0 0,-21 0 15,-1 0-15,22 0 0,-21-21 0,21 22 16,0-1-16,-21 0 0,21 0 15,21-21 17,0 0-32,1 0 0,-1 0 15,0 0-15,21 0 0,-21-21 16,1 0-16,-1 0 0,21-1 0,-21 1 16,0 0-16,22 0 0,-22 0 0,0 0 15,0-1-15,-21-20 0,0 21 16,0 0-16,0 0 0,-21 21 15,0 0 1,0 0-16,0 21 0,-1-21 0,1 21 16,0 0-16,21 0 0,0 0 15,0 1-15,0-1 0,0 0 16,0 0-16,0 0 0,0 0 16,21 1-16,0-1 0,1 0 15,-1-21-15,-21 21 16,-21-21 31,-1 0-47,1-21 0,0 21 0,0 0 15,0 0-15,21 21 47,0 0-31,21-21-16,0 0 0,0 21 15,0-21-15,1 0 0,-1 0 16,0 0-16,0 0 0,21 0 0,-20 0 16,-1 0-16,21 0 0,-21 0 0,22 0 15,-22 0-15,21-21 0,-21 0 16,0 21-16,1-21 0,20 0 0,-42 0 16,21-1-16,0 1 0,-21-21 0,0 21 15,0 0-15,0-1 0,0 1 16,0 0-16,0 0 0,-21 21 31,0 21-15,21 0-16,0 0 15,0 1-15,0-1 0,0 0 0,0 0 16,0 0-16,0 0 0,0 1 16,0-1-16,0 0 15,21-21-15,0 0 0,0 0 16,1 0-16,-1 0 0,0 0 15,21 0-15,-21 0 0,1 0 16,-1 0-16,0-21 0,21 21 16,-21-21-16,1-1 0,-1 1 0,0 0 0,0 0 15,-21 0-15,21 0 0,0-1 16,-21 1-16,0 0 16,-21 21-1,0 0 1,0 21-16,21 0 0,-21 1 15,21-1-15,-21-21 0,21 21 0,-22 21 16,22-21-16,0 1 0,0-1 16,0 0-16,0 0 15,22-21-15,-1 0 0,21 0 16,-21 0-16,0 0 0,22 0 0,-22 0 16,21 0-16,-21 0 0,22 0 0,-22 0 15,0 0-15,0-21 16,0 0-16,1 0 0,-1-1 0,-21 1 15,21 0-15,-21 0 0,0 0 16,0 0-16,0-1 0,0 1 16,0 0-16,0 42 31,-21 0-15,21 1-16,0-1 0,-21-21 0,21 21 15,0 0-15,0 0 0,0 0 0,-22 1 16,22-1-16,0 0 15,0 0-15,-21-21 16,21-21 31,0 0-47,0 0 0,0-1 16,21 1-16,-21 0 0,22 0 15,-1 0-15,-21-22 0,21 22 16,0 0-16,0 0 0,0 21 0,1-21 15,-1 0-15,0 21 0,0 0 16,0 21 0,-21 0-16,0 0 0,0 0 15,0 0-15,0 1 0,0-1 16,0 0-16,0 0 0,0 0 16,0 0-16,0 1 0,0-1 0,0 0 15,0 0 1,0-42 31,0 0-47,0 0 15,0-1-15,0 1 0,21 0 16,1 0-16,-1 0 0,0 0 0,0-1 16,0 1-16,22 0 0,-22 0 0,21 0 15,-21 21-15,22 0 16,-22 0-16,0 0 0,0 0 0,21 21 15,-20 0-15,-1 0 0,-21 0 16,0 1-16,0-1 0,0 0 16,0 0-16,0 0 0,0 0 0,0 1 15,-21-1-15,-1-21 0,22 21 0,-21 0 16,0-21-16,21 21 16,0-42 15,21 0-16,0 21-15</inkml:trace>
  <inkml:trace contextRef="#ctx0" brushRef="#br0" timeOffset="102992.17">30078 8509 0,'42'0'15,"-21"0"1,0 0-16,-21-21 0,22 21 15,-1 0-15,0 0 0,21 0 0,-21-21 16,1 21-16,-1-21 0,0 21 16,0-22-16,-21 1 0,0 0 15,-21 21 17,0 0-32,0 0 0,-1 0 0,1 0 15,0 21-15,21 0 0,-21 1 0,0-22 16,21 21-16,-21 0 0,21 0 15,0 0-15,0 0 0,0 1 0,0-1 16,0 0-16,0 0 16,0 0-16,21-21 15,0 21-15,0-21 0,0 0 0,0 0 16,22 0-16,-22 22 0,21-22 0,-21 0 16,1 0-16,-1 0 0,0 0 15,0 0-15,-21-22 0,0 1 0,21 0 16,0 21-16,-21-21 0,22 0 15,-22 0-15,21-1 0,-21 1 16,21-21-16,0 21 0,0 0 16,-21-1-16,21 1 0,1 21 0,-1-21 15,0 21-15,0 0 0,0 0 0,0 0 16,1 0-16,-1 0 0,-21 21 16,21 0-16,-21 1 15,0-1-15,0 0 16,0 0-16,0 0 0,0 0 0,0 1 15,0-1-15,0 0 0,0 0 16,-21 0 0,0 0-1,-1-21-15,1 0 0,21-21 32,0 0-32,0 0 15,0 0-15,21 0 0,1-1 16,-1 1-16,0 0 0,0 0 15,0 0-15,22-22 0,-22 22 0,0 0 16,21 0-16,-21 0 0,1 21 16,-1-21-16,0 21 0,0 0 0,0 0 15,-21 21 1,0 0 0,0 0-16,0 0 0,-21 0 15,0 1-15,0-22 0</inkml:trace>
  <inkml:trace contextRef="#ctx0" brushRef="#br0" timeOffset="136275.99">5927 10478 0,'0'0'0,"0"-22"0,0 1 0,0 0 15,0 0-15,0 0 0,0 0 0,0-1 16,0 1-16,0 0 0,0 0 15,0 0-15,0 0 0,0-22 16,0 22-16,0 0 0,0 0 16,0 42 15,0 0-31,0 0 0,0 0 0,0 22 16,-22-22-16,22 42 0,0-20 15,-21 20-15,21-20 0,0 20 0,0 1 16,0 20-16,-21-20 0,0 20 15,0 1-15,21 0 0,-21-1 0,-1 1 16,-20 0-16,21-1 0,0 1 16,0 0-16,-1-22 0,1 1 0,0-1 15,0-20-15,0 20 0,0-21 0,-1 1 16,22-22-16,-21 21 0,21-21 16,0 1-16,0-44 15,0 1-15,0 0 16,0 0-16,21-21 0,1-1 0,-22 1 15,21 0-15,0-1 0</inkml:trace>
  <inkml:trace contextRef="#ctx0" brushRef="#br0" timeOffset="137019.59">6075 10245 0,'0'0'0,"-21"0"0,-1 0 16,44 0 15,-1 0-31,21 0 16,-21 0-16,22 0 0,-1 0 0,21 0 15,1 0-15,21-21 0,-22 21 0,43 0 16,-21 0-16,20 0 0,-20 0 16,21 0-16,0 0 0,-22 0 0,22 0 15,-21 0-15,21 0 0,-22 0 0,1 0 16,0 0-16,-1 0 0,1 0 16,-21 0-16,-1 21 0,1-21 0,-1 0 15,-21 21-15,1-21 0,-1 21 16,0-21-16,-20 21 0,20-21 0,-21 21 15,0-21-15,-21 22 0,21-22 16,-21 21-16,22-21 0,-22 21 0,0 0 16,0 0-16,0 0 0,0 1 15,0-1-15,0 0 0,0 0 16,0 21-16,0 1 0,0-22 0,0 21 16,0 1-16,0-1 0,-22 0 0,22 1 15,-21-1-15,0 64 16,21-64-16,0 0 0,-21 22 0,21-22 15,-21 22-15,21-1 0,0-20 0,0 20 16,0-21-16,-21 22 0,21-22 16,0 22-16,-22-22 0,22 0 0,0 1 15,0-1-15,-21 0 0,21 1 16,-21-22-16,0 21 0,0-21 0,-22 43 16,1-43-16,0 0 0,-1 0 15,1 1-15,-21-22 0,20 21 0,-41-21 16,20 0-16,-21 0 0,22 0 15,-22 0-15,1 0 0,-22 0 0,0 0 16,0 0-16,0-21 0,0 21 0,-21 0 16,22-22-16,-22 22 0,42 0 15,-21-21-15,21 21 0,1-21 0,-1 21 16,22-21-16,-1 21 0,22-21 16,-1 0-16,1 21 0,0-22 0,21 22 15,-1-21-15,1 0 0,21 0 16,0 0-16,0 0 0,0-1 15,21 1-15,1 0 0</inkml:trace>
  <inkml:trace contextRef="#ctx0" brushRef="#br0" timeOffset="137464.24">6794 10943 0,'0'21'16,"0"1"-16,-21-1 0,0 21 16,21-21-16,-21 22 0,0-1 0,0 0 15,-1 1-15,1-1 0,0 0 16,0 1-16,0-1 0,0-21 0,-1 0 16,1 22-16,0-22 0,21 0 0,0 0 15,0-42 16,0 0-31,21 0 0,0-1 16,1-20-16,-1 0 0,0-1 0,0 1 16,21-21-16,-20 20 0,-1-20 15,21-1-15,-21 22 0,22 0 0,-22-1 16,0 22-16,0-21 0,0 42 0,0 0 16,1 0-16,-1 0 0,0 21 15,-21 0-15,0 21 0,0-20 0,0 20 16,21 0-16,-21 1 0,0-1 0,0 0 15,0 1-15,0-1 0,0-21 0,0 21 16,0 1-16,0-22 0,0 0 16,0 0-16,0 0 0,0 1 15,0-1-15,-21-21 16,0 0-16,0-21 16</inkml:trace>
  <inkml:trace contextRef="#ctx0" brushRef="#br0" timeOffset="137537.25">6477 11345 0,'-21'0'0</inkml:trace>
  <inkml:trace contextRef="#ctx0" brushRef="#br0" timeOffset="137624.89">6562 11367 0,'21'0'15,"0"0"-15,-63 0 0,126 0 0,-63 0 0,43 0 0,-22 0 16,22 0-16,-1 0 0,1-22 16,-1 22-16,22-21 0,0 0 0,-1 21 15,1-21-15,21 0 0,-22 21 0,22-21 16</inkml:trace>
  <inkml:trace contextRef="#ctx0" brushRef="#br0" timeOffset="137996.38">10837 10710 0,'0'0'0,"21"0"0,-21-21 0,22 0 16,-22 0-16,0 0 15,0 42 1,0 0 0,0 0-16,0 22 0,-22-1 0,1 21 15,0 1-15,21-1 0,-21 1 16,0 21-16,0-1 0,-1-20 0,1 20 15,-21 65-15,21-86 0,0 1 16,21-1-16,-22 1 0,22-22 0,0 0 16,0 1-16,0-1 0,0-21 15,0 0-15,0 0 0,0 1 16,0-1-16,0-42 16,0-1-16,0 1 15,0 0-15,22-21 0,-22 21 16</inkml:trace>
  <inkml:trace contextRef="#ctx0" brushRef="#br0" timeOffset="138580.16">10816 10456 0,'42'0'0,"1"-21"0,20 21 15,1-21-15,20 21 0,1-21 0,0 21 16,21-21-16,-1 0 0,1 21 16,0-22-16,21 1 0,-21 21 0,21 0 15,0-21-15,-21 21 0,0 0 0,-1 0 16,1 0-16,0 0 0,-21 0 0,-1 0 16,1 0-16,0 0 0,-22 0 15,22 0-15,-43 0 0,22 0 0,-22 0 16,0 21-16,-20-21 0,-1 21 0,0 1 15,0 20-15,-21-21 16,0 0-16,0 22 0,0-22 16,0 21-16,0 0 0,0 1 0,-21-1 15,21 22-15,-21-22 0,21 0 0,0 22 16,-21-22-16,21 22 0,0-1 0,0 1 16,0-22-16,0 21 0,0 1 15,0-22-15,0 22 0,0-22 0,0 22 16,0-22-16,0 0 0,0 1 0,0-1 15,0 0-15,0 1 0,0-1 0,0-21 16,0 21-16,-22-20 0,1 20 16,0-21-16,-21 0 0,21 22 0,-43-22 15,22 0-15,-22 0 0,1 0 16,-22 0-16,0 1 0,1-1 0,-1 0 16,-42 0-16,21 0 0,-21 0 15,0-21-15,0 22 0,0-1 0,0 0 16,21-21-16,1 0 0,-1 0 0,0 0 15,21 0-15,1 0 0,20 0 0,1-21 16,20 0-16,-20-1 0,42 1 0,-22 0 16,22 0-16,0-21 0,0 20 15,21 1-15,0-21 0,0 21 0,0 0 16,0-22-16</inkml:trace>
  <inkml:trace contextRef="#ctx0" brushRef="#br0" timeOffset="138856.88">11726 10986 0,'0'0'0,"-21"-22"0,21 44 16,0-1-16,0 0 15,0 21-15,0 1 0,0-1 0,0 0 16,0 22-16,0-22 0,0 22 15,-21-1-15,21-21 0,0 22 0,-21-22 16,21 1-16,-21-1 0,21-21 16,-22 21-16,22-20 0,0-1 0,0 0 15,0 0 1,22-21-16,-1 0 0,0 0 0,0 0 16,-21-21-16,21 0 0,0 21 0,-21-21 15</inkml:trace>
  <inkml:trace contextRef="#ctx0" brushRef="#br0" timeOffset="138944.25">11578 11134 0,'0'0'0,"-21"-21"0</inkml:trace>
  <inkml:trace contextRef="#ctx0" brushRef="#br0" timeOffset="139081.29">11853 11240 0,'-106'42'16</inkml:trace>
  <inkml:trace contextRef="#ctx0" brushRef="#br0" timeOffset="139121.28">11578 11451 0,'0'0'16</inkml:trace>
  <inkml:trace contextRef="#ctx0" brushRef="#br0" timeOffset="139192.25">11853 11472 0,'275'-63'31,"-211"42"-31,-1 0 0</inkml:trace>
  <inkml:trace contextRef="#ctx0" brushRef="#br0" timeOffset="140003.82">15579 10605 0,'0'0'0,"0"-22"0,0 1 0,-22 21 15,1 0-15,0 21 16,21 22 0,-21-22-16,21 42 0,0-20 0,0 20 15,0 1-15,0-1 0,0 1 0,-21 20 16,21 1-16,-21 0 0,-1 21 15,22-22-15,0 1 0,-21-22 0,21 22 16,-21 0-16,21-22 0,0 1 0,0-1 16,0 1-16,0-22 0,0 0 15,0 1-15,0-1 0,0-21 16,0 0-16,0 1 0,0-44 31,21 1-31,0 0 0,1-21 0,-22-1 16,21 1-16</inkml:trace>
  <inkml:trace contextRef="#ctx0" brushRef="#br0" timeOffset="140095.79">15642 10795 0,'0'0'16,"0"-63"-16</inkml:trace>
  <inkml:trace contextRef="#ctx0" brushRef="#br0" timeOffset="140672.23">15600 10541 0,'0'0'0,"21"-21"16,21 21-16,-21-21 15,22 21-15,-22-21 0,42 21 0,1-22 16,-1 22-16,22-21 0,21 0 0,0 21 16,21-21-16,0 21 0,21-21 15,0 21-15,0 0 0,22 0 0,-22 0 16,21 0-16,0 0 0,-20 0 0,20 0 16,-21 21-16,0-21 0,-21 21 15,0-21-15,-21 0 0,-21 0 0,-1 21 16,-20-21-16,-22 0 0,1 0 0,-1 0 15,-21 0-15,0 0 0,-21 21 16,21-21-16,-21 22 16,0-1-16,0 0 0,0 0 15,0 0-15,0 0 0,0 1 0,-21 20 16,0-21-16,21 21 0,-21 1 16,0-1-16,0 0 0,21 1 0,-22-1 15,1 0-15,-21 1 0,21-1 0,0 22 16,21-1-16,-22-21 0,1 22 0,21-1 15,-21 1-15,0-1 0,21 1 16,-21-1-16,21-20 0,0 20 0,-21 1 16,21-22-16,0 22 0,0-1 0,0-21 15,0 1-15,0 20 0,0-20 16,0-1-16,0-21 0,0 21 16,0-20-16,-22-1 0,22 0 0,-21 0 15,0 0-15,0-21 0,-21 0 0,-1 0 16,1 0-16,0 0 0,-43 0 0,21 0 15,-20 0-15,-1-21 0,-21 0 16,0 21-16,1-21 0,-22 0 0,0-1 16,0 22-16,-22-21 0,-105 0 15,106 21-15,21 0 0,0 0 0,0 0 16,21 0-16,1 0 0,20 0 16,0 0-16,22 0 0,-1 0 15,1 0-15,-1 0 0,22-21 0,21 21 16,-22 21-16,1-21 0,21 0 0,21-21 15,0 0-15,0 0 16,21 21-16,0-22 0,22 22 0,-22-21 16,21 0-16</inkml:trace>
  <inkml:trace contextRef="#ctx0" brushRef="#br0" timeOffset="140796.26">16722 11218 0,'0'0'16,"0"-42"-16</inkml:trace>
  <inkml:trace contextRef="#ctx0" brushRef="#br0" timeOffset="141388.43">16700 11324 0,'0'106'15,"0"-64"-15,0 1 0,-21-22 0,21 21 16,-21 1-16,21-1 0,-21-21 0,21 21 16,0-20-16,0-1 0,0 0 15,0 21-15,0-21 16,0 1-16,0-44 31,0 1-31,0-21 16,0 21-16,0-22 0,21 1 0,-21 0 15,21-1-15,0-20 0,-21 21 0,22-22 16,-1 22-16,-21-1 0,21 1 0,0 0 16,0 21-16,-21-22 0,0 22 15,21 0-15,1 21 0,-1 0 16,-21 21-16,21 0 16,-21 0-16,21 1 0,-21 20 15,0-21-15,21 21 0,-21-20 16,21 41-16,-21-21 0,0-20 15,0 41-15,22-42 0,-22 0 16,21 1-16,-21-1 0,0 0 16,21 0-16,0-21 0,0 21 0,0-21 15,1 0-15,-1 0 0,0 0 16,21 0-16,-21 0 0,1-21 16,-1 0-16,0 0 0,21-22 15,-21 22-15,22-21 0,-22 0 16,21-1-16,1-20 0,-22 20 0,21 1 0,0 0 15,-20-1-15,20 22 0,-21 0 16,0 0-16,0 21 0,1 0 16,-1 0-16,-21 21 0,21 0 0,-21 0 15,0 22-15,0-1 0,0-21 0,0 43 16,0-22-16,0 0 0,0 1 16,0-1-16,-21-21 0,0 22 0,-1-1 15,1-21-15,0 0 0,21 22 0,0-22 16,-21 0-16</inkml:trace>
  <inkml:trace contextRef="#ctx0" brushRef="#br0" timeOffset="141466.14">18351 11790 0,'0'0'0,"43"0"0,-1-21 0,43 0 16</inkml:trace>
  <inkml:trace contextRef="#ctx0" brushRef="#br0" timeOffset="141788.25">20722 10986 0,'0'0'0,"0"-22"0,-21 1 15,21-21-15,-21 21 0,21 0 0,0-1 16,-21 1-16,-1 0 0,22 0 15,-21 21-15,0 0 16,0 21-16,0 21 0,0-20 0,21 41 16,-22-21-16,1 22 0,0 21 0,21-1 15,-21 1-15,0 0 0,21-22 16,-21 22-16,-1-22 0,22 1 0,-21-1 16,0 1-16,21-1 0,-21-20 0,21-1 15,0 0-15,0-21 0,0 22 0,0-22 16,0 0-16,21-21 31,-21-21-31,21 0 0</inkml:trace>
  <inkml:trace contextRef="#ctx0" brushRef="#br0" timeOffset="142416.2">20362 10859 0,'0'0'0,"-42"-43"0,-43-84 31,106 106-31,1 21 16,-1 0-16,21 0 0,0 0 0,22 0 15,-1 0-15,22 0 16,0 0-16,-1 0 0,22 0 0,0 0 16,0 0-16,0 0 0,21 0 0,-21-21 15,21 21-15,-22 0 0,22-21 16,-21 21-16,-21-21 0,21-1 0,-22 22 15,22-21-15,-21 0 0,0 21 0,-22-21 16,22 0-16,-22 0 0,1 21 16,-1-22-16,-20 1 0,-1 21 0,0-21 15,1 21-15,-22 0 0,0-21 0,0 21 16,0 0-16,0 0 0,-21 21 16,0 0-16,0 0 15,0 1-15,0 20 0,0 0 16,22 1-16,-22 20 0,0-21 15,21 22-15,-21-1 0,21 1 0,-21-1 16,21 22-16,0-21 0,-21 20 0,21-20 16,1 20-16,-22-20 0,21-1 15,0 22-15,-21-43 0,21 22 0,0-1 16,-21 1-16,21-22 0,-21 22 0,0-22 16,0 0-16,0 1 0,0-1 0,0-21 15,-21 22-15,0-22 16,0 21-16,0-21 0,-22 0 0,22-21 15,-21 22-15,0-22 0,-1 0 0,1 0 16,0 0-16,-22 0 0,1 0 0,-22 0 16,21 0-16,-20 0 0,-22 0 15,21 0-15,1 0 0,-22 0 0,-106 0 16,127 0-16,-20 0 0,-1 0 16,21 0-16,0 0 0,1 0 15,20 0-15,1 0 0,-1 0 0,22 0 16,0-22-16,20 22 0,1-21 0,21 0 15,0 0-15,0 0 0,0 0 0,21-1 16,22-20-16,-22 21 0</inkml:trace>
  <inkml:trace contextRef="#ctx0" brushRef="#br0" timeOffset="142544.35">21632 11367 0,'0'0'16</inkml:trace>
  <inkml:trace contextRef="#ctx0" brushRef="#br0" timeOffset="142896.24">21569 11388 0,'21'0'0,"-42"0"0,84 21 16,-42-21-16,1 0 0,-1 21 16,21-21-16,0 21 0,1-21 0,-1 0 15,0 21-15,1-21 0,-1 0 16,-21 0-16,22 0 0,-1 0 0,-21 0 15,0 0-15,0-21 0,1 0 16,-1 0-16,-21 0 0,0 0 0,0-1 16,0-20-16,0 0 0,0 21 0,-21-22 15,-1 1-15,-20 0 0,21 20 16,-21 1-16,-1 0 0,22 0 0,-42 21 16,20 0-16,1 0 0,0 0 0,-22 0 15,22 21-15,-22 0 0,1 22 0,20-1 16,-20 0-16,21 1 0,-1-1 15,1 21-15,0-20 0,-1-1 0,22 22 16,0-22-16,21 0 0,0 1 16,0-1-16,0-21 0,21 21 0,0-20 15,0 20-15,22-21 0,-22 0 16,21 0-16,1 1 0,20-1 0,-21-21 16,1 0-16,-1 0 0,0 0 0,1 0 15,-1 0-15,0 0 0,1 0 16,-1-21-16,22-1 0,-22 1 0,0 0 15,1-21-15,-1 21 0</inkml:trace>
  <inkml:trace contextRef="#ctx0" brushRef="#br0" timeOffset="144172.32">7281 9970 0,'-21'0'0,"42"0"0,-63 0 0,0 0 16,20 21-16,1-21 0,0 0 15,0 21-15,-21-21 0,20 0 0,1 21 16,0-21-16,21 21 0,-42-21 0,21 21 15,21 1-15,-22-22 16,22 21-16,0 0 16,22-21 15,-1 0-15,0 0-16,21-21 0,-21 0 15,22-1-15,-22 1 0,21 0 16,22-21-16,-22-1 0,22 1 0,20 0 15,-20-1-15,20-20 0,22 21 0,-21-22 16,21 1-16,0-1 0,-1 1 16,1-1-16,21 22 0,-21-22 0,21 1 15,0-1-15,0 1 0,-21-22 16,21 22-16,0-1 0,-21 1 16,21-1-16,0 1 0,21-1 0,-21 1 15,0 20-15,127-84 0,-127 64 16,21 20-16,-21-20 0,21 21 15,0-22-15,-21 22 0,22-1 0,-22 1 16,-22 0-16,22-1 0,-21 22 16,0 0-16,0-21 0,-21 21 0,-1-1 15,1 1-15,-22 0 0,1 21 0,-1-21 16,-20 0-16,-1 0 0,0 21 16,-20-22-16,20 1 0,-21 21 0,-21-21 15,21 0-15,-21 0 16,0 0-1,-21 21 1</inkml:trace>
  <inkml:trace contextRef="#ctx0" brushRef="#br0" timeOffset="144680.2">13674 7874 0,'0'0'0,"21"-42"16,-21 21-1,21 21-15,0-22 0,-21 1 0,0 0 16,21 0-16,-21 0 16,21 21-16,-21-21 15,0-1 1,0 44 15,-21-1-31,0 21 0,0-21 16,0 43-16,0-1 0,-22 1 15,1 20-15,0 1 0,-1 0 0,1 21 16,-22-1-16,1 22 0,-1 0 0,1 0 16,-1-21-16,22 21 0,-21 0 15,20-21-15,1 21 0,0 0 0,-1-21 16,1 0-16,21 0 0,-22-22 0,22 22 16,-21-21-16,21-1 0,0 1 0,-22-21 15,22 20-15,0-41 16,0 20-16,0-21 0,21 1 0,0-1 15,-22-21-15,22 0 0,0 1 0,0-44 32,22-20-32,-1 21 0,21-21 0</inkml:trace>
  <inkml:trace contextRef="#ctx0" brushRef="#br0" timeOffset="145172.32">15049 7938 0,'22'-43'0,"-44"86"0,44-107 0,-22 43 16,21 0-16,0 0 0,-21-1 15,21 22-15,0 0 16,0 0-16,1 22 16,-1-1-16,0 0 0,0 0 15,0 0-15,0 22 0,22-1 16,-22 0-16,21 1 0,-21 20 16,22 1-16,-1-22 0,-21 21 0,22 1 15,-1-1-15,0 22 0,1-21 16,-1 20-16,0 22 0,1-21 0,-1-1 15,0 1-15,1 0 0,-1-1 16,0 1-16,1 21 0,20-21 0,-21-1 16,22 1-16,-22 0 0,64 63 15,-64-85-15,22 22 0,21 42 16,-43-64-16,0 1 0,1-22 16,-22 22-16,0-22 0,0 22 0,21-22 15,-42 0-15,22-21 0,-1 22 16,0-1-16,-21-21 0,0 0 15,0-42 1,0 0-16,0 0 16,0 0-16</inkml:trace>
  <inkml:trace contextRef="#ctx0" brushRef="#br0" timeOffset="145739.91">17081 7620 0,'0'0'16,"22"-21"-16,-1 0 0,0 0 0,0 21 15,0-22-15,0 22 0,1 0 0,20 0 16,-21 0-16,21 0 0,1 0 16,-22 0-16,21 0 0,-21 22 0,22-22 15,-22 21-15,21 0 0,-21 0 16,22 0-16,-1 0 0,-21 22 16,22-22-16,-22 21 0,21 1 15,0-1-15,1 0 0,63 85 16,-43-63-16,1-1 0,20 1 15,1 20-15,0-20 0,-1-1 0,107 107 16,-85-107-16,-22 43 0,22-21 16,-21-1-16,21 1 0,-1 0 0,1-22 15,21 22-15,-21 0 0,0-1 0,0 1 16,0 0-16,-1-1 0,-20 1 16,21-22-16,0 1 0,-22-1 0,22 1 15,-21-1-15,0-20 0,-1 20 16,1-20-16,-22-1 0,1 0 15,-1 1-15,-20-1 0,-1-21 0,0 21 16,1-20-16,-22-1 0,0-21 0,0 21 16,-21-42-1,0 0 1,0-1-16,-21 1 0,0 0 0,0 0 16,-22 0-16,22-22 0,-21 22 15,0 0-15,-1-21 0</inkml:trace>
  <inkml:trace contextRef="#ctx0" brushRef="#br0" timeOffset="185036.12">6837 10414 0,'0'-21'32,"0"0"-32,0 0 15,0-1-15,-21 1 0,21 0 16,0 0-16,-22 0 16,22 0-16,0-1 15,0 1 1,0 42 15,0 1-15,0-1-16,0 0 0,0 0 15,0 0-15,0 0 0,0 1 16,0-1-16,0 0 0,0 0 16,0 0-16,0 22 0,0-22 0,0 0 15,0 0-15,0 0 0,0 0 0,0 1 16,0-1-16,22 0 15,-22 0-15,21-21 32,-21-21-17,0 0-15,0 0 0,21-1 16,-21 1-16,21 0 16,-21-21-16,21 21 0,0-1 0,-21 1 15,22 0-15,-1 0 0,-21 0 16,21 0-16,0-1 0,0 1 15,-21 0-15,21 21 0,1-21 0,-1 21 16,0 0-16,0 0 16,0 0-16,0 0 15,-21 21-15,22 0 16,-1-21-16,-21 21 0,0 1 0,21-1 16,-21 0-16,21 0 15,-21 0-15,0 0 0,21 1 16,-21-1-16,21 0 0,-21 0 31,0-42 0,0 0-31,0 0 16,0-1-16,22 1 0,-22 0 16,21 0-16,-21 0 0,0 0 0,0-1 15,21 1-15,-21 0 0,21 0 16,-21 0-16,21 21 0,0-21 0,1 21 15,-22-22-15,21 22 0,0 0 16,0 0 0,0 0-16,0 0 15,-21 22-15,22-22 0,-22 21 0,0 0 16,21-21 0,-21 21-16,0 0 0,21 0 0,-21 1 15,0-1-15,0 0 0,0 0 16,0 0-1,0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3:58:10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4508 381 0,'0'-21'16,"-42"0"-1,42 0-15,0-1 0,0 1 16,-21 0-16,42 21 0,-63 21 15,-1-42-15</inkml:trace>
  <inkml:trace contextRef="#ctx0" brushRef="#br0" timeOffset="8232.31">3238 1884 0,'-21'0'94,"0"21"-78</inkml:trace>
  <inkml:trace contextRef="#ctx0" brushRef="#br0" timeOffset="10060.91">4508 339 0,'0'-21'31,"0"42"47,-21-21 1,21-21-64,-21-1 1,21 1-1,0 0 1,0 0-16,-21 21 0,21-21 16,-21 0-1,21-1 1,0 44 78,0-1-94,0 0 15,0 0-15,0 0 16,0 0-16,0 1 0,0-1 16,0 0-16,21 0 0,-21 0 0,0 22 15,21-22-15,-21 21 0,0-21 16,0 22-16,0-22 0,0 21 0,0 0 15,0 1-15,0-1 16,0 0-16,0 1 0,0-1 0,0 22 16,-21-22-16,21 0 0,-21 1 15,21-1-15,0 0 0,0 1 0,-21-1 16,21 0-16,0-21 0,-22 1 16,22-1-16,0 0 0,0 0 0,-21 0 15,21 0-15,0 1 16,0-44 31,-21 1-32,21 0-15,0 0 16,0 0-16</inkml:trace>
  <inkml:trace contextRef="#ctx0" brushRef="#br0" timeOffset="10843.89">4276 487 0,'0'0'0,"-22"0"0,1-21 0,-42-22 32,63 22-32,0 0 0,0 0 15,0 0-15,0 0 16,0-1-16,0 1 0,0 0 16,21 21-16,0-21 15,21 0-15,-20 21 0,-1-21 16,21 21-16,0-22 0,1 22 15,-1-21-15,0 21 0,1 0 0,-1 0 0,0 0 16,1 0-16,-1 0 16,0 0-16,-20 21 0,20-21 0,-21 22 15,21-1-15,-20 0 0,-1 0 16,0 0-16,-21 0 0,0 22 0,21-22 16,-21 21-16,0-21 0,0 1 15,0 20-15,0-21 0,0 21 0,0-20 16,-21 20-16,0-21 0,0 21 15,-22 1-15,22-22 0,-21 21 0,-1 1 16,1-1-16,0-21 16,-1 21-16,1-20 0,21-1 0,-21 0 0,20 0 15,-20 0-15,21-21 16,0 21-16,0-21 0,-1 0 0,1 0 16,21-21 15,0 0-16,21 21 17,1 0-32,-1 0 0,0 21 15,-21 0-15,21 1 0,0-1 16,0 0-16,1 0 0,-22 0 0,21 0 16,0 1-16,0-1 15,-21 0-15,21 0 0,0 0 0,-21 0 16,22 1-16,-1-1 15,-21 0-15,21-21 0,-21 21 0,21-21 16,-21 21-16,21-21 16,0 0 31,-21-21-47,0 0 0</inkml:trace>
  <inkml:trace contextRef="#ctx0" brushRef="#br0" timeOffset="11308.21">5038 1207 0,'0'0'0,"21"0"16,0 0-16,0 0 16,-21-22-1,21 22-15,-21-21 0,21 21 16,-21-21-16,22 21 0,-22-21 0,0 0 16,0 0-16,0-1 15,0 1-15,0 0 16,-22 21-1,1 0 1,0 0-16,0 21 16,0 0-16,21 1 0,-21-1 15,-1 0-15,1 0 0,21 0 0,-21 0 16,21 1-16,-21-1 0,0 0 16,21 0-16,0 0 0,0 0 0,0 1 15,-21-22-15,21 21 16,0 0-16,0 0 15,0 0 1,21-21 0,0 0-16,0 0 0,0 0 15,-21-21-15,21 0 0,1 21 16</inkml:trace>
  <inkml:trace contextRef="#ctx0" brushRef="#br0" timeOffset="11889.1">5630 974 0,'0'0'0,"-21"0"31,0 0-31,0 0 16,0 21-16,-1-21 0,1 21 15,0 0-15,0-21 0,0 21 0,0-21 16,-1 22-16,1-1 16,21 0-1,0 0 17,21-21-17,1 0-15,-1 0 0,0 0 16,0 0-16,0 0 15,0 0-15,1 0 0,-1 21 0,0-21 16,0 0-16,0 21 16,0-21-16,1 22 0,-1-1 15,0 0-15,-21 0 16,0 0-16,0 0 16,0 1-1,-21-22-15,0 21 0,-1-21 16,1 21-16,0-21 0,0 21 0,0-21 15,0 0-15,-22 21 0,22-21 16,0 0-16,0 0 0,0 0 0,-1 0 16,1 0-16,0 0 0,0 0 15,0 0-15,0 0 0,-1 0 0,22-21 16,-21 21-16,21-21 16,-21 21-1,21-21 1,21 0-1,0-1-15,1 22 0,-22-21 16,42 0-16</inkml:trace>
  <inkml:trace contextRef="#ctx0" brushRef="#br0" timeOffset="12288.6">6032 445 0,'0'0'0,"22"0"0,-22-22 0,0 44 47,0-1-31,0 0-16,0 0 0,0 0 0,0 22 15,0-22-15,0 21 0,-22 0 16,22 1-16,0-1 0,-21 0 0,0 1 16,0-1-16,21 0 0,0 1 15,-21-1-15,0 0 0,21 1 0,0-1 16,0-21-16,0 22 0,-22-22 16,22 0-16,0 0 0,0 0 15,0 0-15,0 1 0,22-22 31,-1 0-15,0 0-16,0-22 16,-21 1-16,21 0 0,0 0 0</inkml:trace>
  <inkml:trace contextRef="#ctx0" brushRef="#br0" timeOffset="13284.34">5736 656 0,'0'21'15,"0"1"-15,0-1 31,21-21-15,0 0-16,1 0 0,-1 0 0,21 0 16,-21 0-16,22 0 0,-1 0 15,-21-21-15,21 21 0,1 0 0,-22 0 16,21 0-16,-21 0 16,1 0-16,-1-22 0,0 22 0,0 0 0,0 0 15,0 0 1,1 0 31</inkml:trace>
  <inkml:trace contextRef="#ctx0" brushRef="#br0" timeOffset="16336.19">6181 1143 0,'0'21'0,"0"0"15,21-21 16,0 0-31,0 0 16,0 0-16,0-21 0,22 0 16,-22 21-16,21-21 0,-21 0 15,22 0-15,-1-1 0,0-20 0,1 21 16,-1-21-16,0-1 0,1 1 16,-1 0-16,0-22 0,-20 22 0,20-1 15,-21 1-15,0 0 0,-21-1 16,0 1-16,0 0 0,0-1 0,0 1 15,0 0-15,0-1 0,-21 22 16,21-21-16,-21 21 0,0 0 16,0-1-16,-1 22 0,1-21 0,0 21 15,0 0-15,0 0 16,0 0-16,21 21 0,-22 1 16,1-1-16,21 0 0,-21 0 0,0 21 15,0 1-15,21-1 0,-21 0 16,-1 22-16,22-22 0,-21 22 15,21-1-15,-21 22 0,0-22 0,21 22 16,0-21-16,-21 20 0,0-20 16,21 20-16,-22-20 0,22 21 0,0-22 15,-21 22-15,21-1 0,0 1 16,-21 0-16,21-1 0,0-20 0,0 21 16,0-1-16,0-20 0,0-1 15,-21 1-15,21 20 0,0-20 16,-21-1-16,21-20 0,0 20 0,0-20 15,0-1-15,0 0 0,0 1 16,0-22-16,0 0 0,0 0 0,21 0 16,0 0-16,0-21 0,0 0 0,1 0 15,-1 0-15,0 0 0,21-21 16,-21 0-16,22 0 0,-22 0 16,21-22-16,1 22 0,-1-21 0,0 0 15,1-1-15,-22-20 0,21 20 16,-21 1-16,22-21 0,-22 20 0,0-20 15,0-1-15,-21 1 0,0-1 16,0 1-16,0-1 0,0-20 0,0 20 16,0 1-16,-21-1 0,0 1 15,0 20-15,-22 1 0,22 0 0,-21-1 16,-1 1-16,1 21 0,0 0 16,-1 21-16,1-22 0,0 22 0,-1 0 15,1 0-15,0 0 0,-1 0 16,22 0-16,0 0 0,0 0 0,42 0 31,0 0-15,0 0-16,1 0 0,20 0 15,-21 0-15,21-21 0,1 21 16,-1-21-16,0 0 0,1 0 16,-1 21-16,0-21 0,1-1 0,-1-20 15,0 21-15,1 0 0,-1 0 16,-21-1-16,22-20 0,-22 21 0,0 0 15,0 0-15,0-1 0,0 1 16,-21 0-16,0 0 0,22 21 0,-22 21 47,0 0-47,0 0 16,0 1-16,0-1 0,0 21 15,0-21-15,0 22 0,0-22 16,0 21-16,0-21 0,0 22 0,0-22 15,0 0-15,21 0 0,-21 0 16,0 0-16,21 1 0,0-22 0,0 21 16,0-21-16,1 0 15,-1 0-15,0 0 0,0 0 16,0-21-16,0 21 0,1-22 16,20 1-16,-21 0 0,0 0 0,0 0 15,1 0-15,-22-22 0,21 22 16,0-21-16,-21 21 0,21-22 15,-21 1-15,0 21 0,0-22 16,0 22-16,0 0 0,21 0 0,-21 0 16,0 0-16,0-1 15,-21 44 17,21-1-32,0 0 15,0 0-15,0 0 0,-21 0 16,21 22-16,0-22 0,0 0 0,0 21 15,0-20-15,0 20 0,0-21 16,0 0-16,0 0 0,21 1 0,-21-1 16,21 0-16,0 0 0,1 0 15,-1-21-15,0 0 16,0 0-16,0 0 16,0 0-16,1 0 0,-1 0 15,0-21-15,0 0 0,0 0 16,22 0-16,-22-1 0,0-20 0,0 21 15,0-21-15,22-1 0,-22 1 16,0-22-16,0 22 0,0 0 0,0-22 16,1 22-16,-1 0 0,-21-22 15,21 22-15,-21-1 0,21 1 0,-21 0 16,0-1-16,0 22 16,0-21-16,0 21 0,0 0 0,0-1 15,0 1-15,-21 0 16,0 21-16,21 21 15,-21 0-15,-1 1 0,22 20 16,-21-21-16,21 21 0,0 1 0,0-22 16,0 21-16,0 1 0,-21-1 15,21 0-15,0 1 0,0-1 0,0 0 16,0 1-16,0-1 0,0-21 16,0 21-16,0 1 0,0-1 0,0-21 15,0 22-15,0-22 16,0 0-16,0 0 0,0 0 0,0 0 0,21 1 15,-21-1-15,21-21 0,-21 21 16,22-21-16,-1 0 16,0 0-16,0 0 0,0 0 15,0 0-15,1-21 16,-1 0-16,0-1 0,0 1 16,21 0-16,-20 0 0,-1 0 15,0 0-15,0-1 0,0 1 0,0-21 16,1 21-16,-1-22 0,0 1 15,0 21-15,0-21 0,0-1 0,1 1 16,-1 21-16,-21-22 0,21 1 16,0 0-16,0-1 0,-21 1 15,0 21-15,0-21 0,0 20 16,0-20-16,0 21 0,0 0 0,0 0 16,-21 21-1,0 0-15,0 0 16,21 21-16,-21 0 15,21 0-15,-22 0 0,22 0 0,0 1 16,0 20-16,-21-21 0,21 21 16,0-20-16,-21 20 0,21 0 0,0 1 15,0-22-15,0 21 0,0 0 16,0 1-16,0-1 0,0 0 0,0 1 16,0-1-16,0-21 15,0 22-15,0-22 0,0 21 0,21-21 16,0 0-16,1 1 0,-1-1 15,0 0-15,0-21 0,0 21 0,0 0 16,1-21-16,-1 0 0,0 0 16,21 0-16,-21 0 0,1 0 0,-1 0 15,21-21-15,-21 0 0,0 0 0,1 21 16,-1-21-16,-21-1 0,0 1 16,21 0-16,-21 0 0,0 0 0</inkml:trace>
  <inkml:trace contextRef="#ctx0" brushRef="#br0" timeOffset="18660.25">11747 191 0,'0'-22'16,"0"1"-1,-21 21 17,21 21-17,0 1-15,-21-1 0,21 0 16,0 21-16,0 1 0,0-1 0,-21 0 16,0 1-16,21-1 0,-21 0 15,21 22-15,0-22 0,-43 85 16,43-85-16,-21 22 0,21-1 15,0-20-15,0-1 0,-21 0 0,21 1 16,-21-1-16,21 0 0,0-20 16,0-1-16,0 0 0,0 0 0,0 0 15,21-21 17,0-21-32,-21 0 0,0 0 15,21 0-15,0-22 0,-21 22 16,22-21-16,-1 21 0,-21-22 0,21 1 15,0-22-15,0 22 0,-21 0 16,21-1-16,1 22 0,-1-21 0,0 21 16,0 0-16,-21-1 0,21 1 15,0 21-15,1 0 0,-1 0 16,0 0-16,-21 21 16,21-21-16,0 43 0,-21-22 0,0 0 15,21 21-15,1 1 0,-22-22 16,0 21-16,21 1 0,-21-1 0,21 0 15,-21 1-15,0-1 0,0-21 16,21 21-16,0-20 0,0-1 16,-21 0-16,22 0 0,-1 0 0,0-21 15,0 0-15,0 0 0,0 0 16,1 0-16,-1 0 0,0 0 0,0-21 16,0 21-16,0-21 0,22-21 15,-22 20-15,0-20 0,0 21 0,0-21 16,1-22-16,-22 22 0,21-22 15,0 1-15,-21 20 0,21-20 0,-21-1 16,0 22-16,0-21 0,0-1 16,0 22-16,0-1 0,0-20 0,0 21 15,0-1-15,-21 22 16,0-21-16,0 21 0,21-1 0,-22 22 16,1 0-1,0 22-15,21-1 16,0 0-16,0 0 0,0 0 15,0 22-15,0-22 0,0 21 0,0-21 16,-21 0-16,21 1 0,0-1 0,0 0 16,0 0-16</inkml:trace>
  <inkml:trace contextRef="#ctx0" brushRef="#br0" timeOffset="19144.25">12785 910 0,'21'43'32,"0"-43"-32,0 0 0,0 0 15,0 0-15,1 0 16,-1 0-16,0 0 0,0 0 15,0 0-15,0 0 0,1-22 0,20 22 16,-21-21-16,0 0 0,0 0 16,1 0-16,-1 0 0,0-1 0,-21 1 15,0 0-15,21 0 0,-21 0 16,0 0-16,0-1 0,0 1 0,0 0 16,0 0-16,-21 21 15,0 0-15,0 0 0,-1 0 16,-20 0-16,21 21 0,0 0 15,0 0-15,-22 1 0,22-1 0,0 0 16,0 0-16,0 21 0,21-20 16,0 20-16,0-21 0,0 0 15,0 22-15,0-22 0,0 0 0,0 0 16,0 0-16,0 0 0,21 1 16,0-22-16,0 21 0,0 0 0,0-21 15,1 0-15,-1 0 0,0 0 16,0 0-16,21 0 0,-20 0 0,20 0 15,-21 0-15,0-21 0,22 21 16,-22-21-16,0-1 0</inkml:trace>
  <inkml:trace contextRef="#ctx0" brushRef="#br0" timeOffset="19748.16">13547 127 0,'0'0'0,"0"21"0,0 22 0,-22-1 0,22 0 16,0 1-16,0-1 0,0 21 16,0-20-16,0-1 0,0 22 0,0-22 15,-21 0-15,21 22 0,0-22 16,0 0-16,0 1 0,-21-1 0,21-21 15,0 22-15,0-22 16,0 0-16,0 0 0,0 0 0,0 0 16,0-42 31,0 0-47,0 0 0,0-21 0,0 20 15,0 1-15,0-21 0,0 21 0,0-22 16,21 22-16,-21 0 0,21 0 15,1-43-15,-1 43 0,0 21 16,0-21-16,0 0 16,0 21-16,1 0 0,-1 0 0,21 0 15,85 42 1,-85-42-16,-20 21 16,-22 22-16,21-22 0,-21 0 15,0 21-15,0-20 0,0 20 0,0-21 16,0 21-16,-21-20 0,-1 20 0,1-21 15,-21 0-15,21 0 0,0 1 16,-22-1-16,22 0 0,0 0 0,-21-21 16,-43 42-1,64-42-15,0 0 16,-1 0-16,1 0 31,21-21-31,0 0 16,0 0-16,0 0 15</inkml:trace>
  <inkml:trace contextRef="#ctx0" brushRef="#br0" timeOffset="20456.07">15261 381 0,'0'0'0,"21"0"0,-21-21 16,21 0-16,1 21 0,-22-21 16,21-1-16,0 1 0,0 0 0,-21 0 15,21 0-15,0-22 0,1 22 16,-1 0-16,0 0 0,0-21 0,0 20 15,-21 1-15,0 0 0,-21 21 16,0 0 0,0 0-16,-22 0 0,1 0 0,0 0 15,-1 0-15,-20 0 16,21 0-16,-1 21 0,-20 0 0,20 22 16,-20-22-16,21 0 0,20 21 15,-20-20-15,21 20 0,0-21 16,0 0-16,21 0 0,0 22 0,0-22 15,0 0-15,0 0 0,0 0 16,21-21-16,0 22 0,0-1 16,0-21-16,0 21 0,1-21 0,-1 21 15,0-21-15,21 21 0,-21 0 0,1-21 16,20 22-16,-21-1 0,0-21 16,22 21-16,-22 0 0,0 0 15,0-21-15,0 21 0,0 1 16,-21-1-16,22 0 0,-22 0 0,21 0 15,-21 43-15,0-43 16,0 0-16,-21 0 0,-1 0 0,1 1 16,-21-1-16,21 0 0,-22 0 0,1 0 15,0 0-15,-1-21 0,1 0 16,0 0-16,-43 0 0,64 0 16,-21 0-16,20 0 15,-20 0-15,21-21 0,0 0 0,0 0 16,-1 21-16,1-21 0,21 0 15,-21-1-15,21 1 0,-21 0 0,21 0 16,0 0-16,0 0 16,0-1-16,0 1 0,0 0 15,21 0 1,0 21-16,0-21 0,1 21 0,-1 0 16,0-21-16</inkml:trace>
  <inkml:trace contextRef="#ctx0" brushRef="#br0" timeOffset="20852.16">15303 720 0,'0'0'0,"22"0"15,-1 0-15,0 0 0,0-21 16,0 21-16,0-22 0,1 22 0,-1-21 15,0 0-15,0 21 0,0-21 16,0 0-16,-21 0 0,22 21 16,-22-22-16,-22 22 31,1 0-15,0 0-16,0 22 0,0-22 0,21 21 15,-21 0-15,-1 21 0,1-21 0,0 1 16,0-1-16,21 21 0,0-21 15,0 0-15,-21 22 0,21-22 0,0 0 16,0 0-16,0 0 0,0 1 16,0-1-16,21 0 0,0-21 15,0 0-15,22 0 16,-22 0-16,0 0 0,0 0 0,21 0 16,-20-21-16,-1 21 0,0-21 15,0-1-15,0 1 0,0 21 0</inkml:trace>
  <inkml:trace contextRef="#ctx0" brushRef="#br0" timeOffset="21244.09">15769 635 0,'0'0'16,"0"-21"0,21 21-16,-21-21 0,21 21 15,1 0-15,-1 0 16,0 0-16,0 0 15,-21 21-15,21-21 0,0 21 0,-21 0 16,22-21-16,-1 21 0,-21 1 16,21-1-16,-21 0 0,21 0 15,-21 0-15,21 0 0,-21 1 16,0-1-16,0 0 0,0 0 0,0 0 16,0 0-16,0 1 0,-21-22 15,0 0-15,0 0 16,21-22-1,0 1 1,0 0-16,0 0 0,0 0 16,0 0-16,0-1 0,0 1 15,0 0-15,21 0 0,0 0 16,-21 0-16,21-1 0,0 22 16,1-21-16,-1 21 15,0 0-15,0-21 0,0 21 0,-21-21 16,21 21-16,1 0 0</inkml:trace>
  <inkml:trace contextRef="#ctx0" brushRef="#br0" timeOffset="21968.19">16341 550 0,'0'-21'15,"-22"21"1,1 21-1,21 1 1,0-1-16,0 0 0,0 0 16,0 0-16,0 22 0,0-22 15,0 0-15,0 0 0,0 0 16,0 0-16,0 1 0,0-1 16,0 0-16,0 0 0,0 0 15,21-21 1,1 0-16,-1 0 15,0 0-15,0 0 0,0-21 16,-21 0-16,21 0 16,1 0-16,-22-1 0,0 1 0,21 0 15,0 0-15,-21-43 0,21 43 16,0-21-16,-21 21 0,21 0 16,-21-1-16,0 1 0,0 0 15,0 42 1,0 0-1,0 1-15,0-1 0,-21 0 16,21 21-16,-21-21 0,21 1 0,0-1 16,0 0-16,0 0 0,0 0 15,0 0-15,0 1 0,0-1 0,0 0 16,0 0 0,21-21-16,0 0 0,1 0 15,-1 0-15,0 0 0,0-21 16,21 0-16,-20 21 0,-1-21 15,0-1-15,0 1 0,0 0 0,0 0 16,1 0-16,-1 0 0,0-1 16,0 1-16,-21 0 0,0 0 0,21 0 15,-21 0-15,0 42 32,-21 0-17,21 0-15,-21 0 0,21 0 16,0 22-16,0-22 0,0 0 15,-21 0-15,21 0 0,0 1 16,0-1-16,0 0 0,0 0 16,0 0-16,0 0 0,21-21 31,0-21-15,0 0-1,-21 0-15</inkml:trace>
  <inkml:trace contextRef="#ctx0" brushRef="#br0" timeOffset="22148.17">17039 402 0,'-42'0'31,"63"0"0</inkml:trace>
  <inkml:trace contextRef="#ctx0" brushRef="#br0" timeOffset="22505.76">17526 487 0,'0'0'16,"-21"0"-16,0 0 0,-1 0 0,1 0 16,0 0-16,0 0 15,0 0-15,0 21 0,-1 0 0,1 0 16,0 1-16,0-1 0,0 0 15,0 0-15,21 0 0,0 22 16,-22-22-16,22 0 0,0 21 16,0-21-16,0 1 0,0 20 0,0-21 15,0 0-15,0 0 0,22 1 16,-1-1-16,0-21 0,0 0 16,0 0-16,0 0 15,1 0-15,-1 0 0,0 0 0,0 0 16,21 0-16,-20-21 0,-1-1 15,0 22-15,21-21 0</inkml:trace>
  <inkml:trace contextRef="#ctx0" brushRef="#br0" timeOffset="22917.21">17822 656 0,'0'21'31,"21"-21"-15,1 0-1,-1 0-15,0 0 16,-21-21-16,21 0 0,0 21 0,0 0 16,-21-21-16,22 21 0,-1-21 15,-21 0-15,21 21 0,-21-22 16,0 1-16,-21 21 31,0 0-31,-1 0 16,1 21-16,0 1 15,0-1-15,0 0 0,0 21 0,21-21 16,-22 1-16,1-1 0,21 21 16,0-21-16,0 0 0,-21 22 0,21-22 15,0 0-15,0 0 0,0 0 16,0 1-16,0-1 0,0 0 15,21-21-15,0 0 0,1 0 16,-1 0-16,0 0 0,0 0 16,0 0-16,0-21 0,22 21 0,-1-21 15</inkml:trace>
  <inkml:trace contextRef="#ctx0" brushRef="#br0" timeOffset="23328.19">18754 529 0,'0'0'0,"0"-21"16,0 0-1,-22 21-15,1 0 0,0 0 16,0 0-16,0 21 16,0 0-16,-1-21 0,1 21 0,-21 1 15,21-1-15,0 0 0,-1 0 0,1 0 16,21 0-16,-21 1 15,21-1-15,0 0 0,0 0 16,21-21 0,0 21-16,1-21 0,-1 0 0,0 0 15,0 21-15,0-21 0,0 0 16,1 0-16,-1 22 0,0-22 0,0 21 31,-21 0-31,0 0 0,0 0 16,0 0-1,-21-21-15,0 22 0,0-1 0,-1-21 16,-20 21-16,21-21 0,-21 0 16,20 21-16,1-21 0,-21 0 0,21 0 15,0 0-15,-1 21 0,1-21 0,0 0 16,0 0-16,0 0 0,0 0 16,-1 0-16</inkml:trace>
  <inkml:trace contextRef="#ctx0" brushRef="#br0" timeOffset="24348.2">4593 1651 0,'0'0'0,"-21"0"0,0 21 16,21 0 15,21-21-15,0 0-16,21 0 0,-20 0 16,41 0-16,-21 0 0,22 0 15,-1 0-15,1 0 0,21 0 0,-1 0 16,1 0-16,21 0 0,0 0 15,-1 0-15,1 0 0,0 0 0,21-21 16,-21 0-16,21 21 0,0 0 16,21-21-16,-21 21 0,21 0 0,0 0 15,1-21-15,-1 21 0,0 0 16,0 0-16,0-21 0,0 21 16,1 0-16,-22 0 0,0 0 0,0 0 15,0-22-15,-22 22 0,1 0 16,-21 0-16,21 0 0,-43 0 0,1 0 15,-1 0-15,-20 0 0,-1 0 0,0 0 16,-21 0-16,1 0 0,-1 0 16,0 0-1</inkml:trace>
  <inkml:trace contextRef="#ctx0" brushRef="#br0" timeOffset="25335.8">11684 1588 0,'-64'0'15,"128"0"-15,-149 0 16,64 0-16,0 0 0,0 0 15,42 0 32,0 0-31,0 0-16,0 0 0,1 0 0,20 0 16,-21 0-16,21 0 0,1 0 15,-1 0-15,0 0 0,22 0 0,-1 0 16,1 0-16,-1 0 0,22 0 0,-21 0 15,20 0-15,1 0 0,0 0 16,20 0-16,1 0 0,0 0 0,21 0 16,-21 0-16,21 0 15,0 0-15,0 0 0,21 0 0,0 0 16,0 0-16,1 0 0,-1 0 0,21 0 16,0 0-16,1 0 0,-1 0 15,22 0-15,-22 0 0,21 0 0,1 0 16,-22 0-16,22 0 0,-1-22 15,-20 22-15,20 0 0,-21-21 0,1 21 16,-1 0-16,-21 0 0,22 0 16,-22 0-16,-21 0 0,0 0 0,0 0 15,0 0-15,0 0 0,0 0 0,-21 0 16,-1 0-16,-20 0 0,0 0 16,-1 0-16,-20 0 0,-1 0 15,1 0-15,-22 0 0,-21 0 16,1 0-16,-1 0 0,0 0 0,0-21 15,-21 0 48</inkml:trace>
  <inkml:trace contextRef="#ctx0" brushRef="#br0" timeOffset="25459.44">19071 1524 0,'21'0'47,"0"21"-31</inkml:trace>
  <inkml:trace contextRef="#ctx0" brushRef="#br0" timeOffset="34284.18">1291 2244 0,'0'0'0,"-21"0"0,0 0 16,0 0-16,-1 0 15,1 0 1,42 0 31,1 0-47,-1 0 0,0 0 15,21 0-15,-21 0 0,22 0 0,-1 0 16,0 0-16,22 0 0,-22-21 16,1 21-16,-1 0 0,0 0 15,1-22-15,-22 22 0,21 0 0,0 0 16,-20 0-16,-1 0 15,-42 0 17,-1 0-32,1 0 15,-21 0-15,21 0 16,0 0-16,-22 22 0,22-22 0,-21 0 16,21 0-16,-22 21 0,22-21 15,-21 0-15,-1 0 0,22 0 0,0 21 16,0-21-16,0 0 0,0 0 15,-1 0-15,1 0 0,0 0 16,0 0 0,0 0-16,0 0 15,21 21-15,-22-21 0,1 0 16,21 21-16,-21-21 16,0 21-16,0 1 15,21-1 1,0 0-16,0 0 0,0 0 15,0 0-15,-21 1 0,21-1 16,0 21-16,0-21 0,0 22 0,0-1 16,-22-21-16,22 21 0,0 1 15,0-1-15,0 0 0,0-20 16,-21 20-16,21 0 0,0 1 0,-21-1 16,21 0-16,0 1 0,-21-1 15,21 21-15,0-20 0,0-1 16,-21 0-16,0 22 0,21-22 0,0 1 15,-22-1-15,1 0 0,21 1 16,-21-1-16,21-21 0,0 21 16,0 1-16,-21-22 0,21 21 0,0-21 15,0 22-15,0-22 0,0 21 16,0-21-16,0 1 0,0-1 16,0 0-16,0 21 0,21-21 0,0 1 15,-21-1-15,21 0 16,1 0-16,-1-21 0,-21 21 0,21-21 15,0 0-15,21 21 0,-20-21 16,-1 0-16,21 0 0,0 0 0,-20 0 16,20 0-16,0 0 15,1 0-15,-1 0 0,0-21 0,1 21 16,-1 0-16,0-21 0,-21 21 16,22 0-16,-22-21 0,21 21 0,-21 0 15,1-21-15,-1 21 0,0-21 16,0 21-16,0 0 0,0 0 15,-21-22 1,22 22 0,-44 0 93</inkml:trace>
  <inkml:trace contextRef="#ctx0" brushRef="#br0" timeOffset="39220.73">2159 3006 0,'0'0'0,"0"-21"0,0-1 16,0 1-16,0 0 0,0 0 15,0 0-15,0 0 16,0-1-1,0 44 17,-21-1-32,21 0 15,0 21-15,0-21 0,-21 22 16,21-1-16,0 0 0,0 1 16,0 20-16,0-20 0,0 20 15,0-21-15,0 1 0,0-1 0,0 0 16,0 1-16,-22-1 0,22-21 15,0 22-15,0-22 0,-21 0 0,21 0 16,0 0-16,0 0 0,0 1 16,-21-22-1,21-22 1,0 1 0,-21 0-16,21 0 15,0 0-15,0 0 0</inkml:trace>
  <inkml:trace contextRef="#ctx0" brushRef="#br0" timeOffset="39884.16">2053 3112 0,'0'-22'15,"0"1"1,0 0-16,0 0 16,0 0-16,0 0 15,0-1-15,0 1 0,0 0 16,0 0-16,21 0 0,0 0 16,1-1-16,20 1 0,0 21 0,1-21 15,-1 0-15,0 0 0,22 21 16,-22 0-16,0-21 0,22 21 0,-22 0 15,1 0-15,-1 0 0,0 21 16,1 0-16,-1 0 0,-21 0 0,0 0 16,0 22-16,-21-22 15,0 21-15,0-21 0,0 22 0,0-22 16,-21 21-16,-21 1 0,21-1 16,-22-21-16,1 21 0,0 1 0,-1-22 15,1 21-15,0-21 0,21 1 16,-22-1-16,1 0 0,21 0 0,-22-21 15,22 0-15,0 0 0,-21 0 16,21 0-16,-1 0 0,1 0 16,0-21-16,21 0 15,0 0-15,0-1 0,0 1 16,21 21 0,0 0-1,1 0-15,-1 0 16,0 21-16,21 1 0,-21-1 0,1 0 15,-1 0-15,21 21 0,-21-20 16,0-1-16,1 0 0,-1 21 0,0-21 16,0 1-16,0-1 0,0 0 15,1 0-15,-1 0 0,-21 0 16,21 1-16,0-22 16,-21 21-16,21-21 0,0 0 31,1 0-31,-22-21 0,21-1 15,-21 1-15,21 0 16</inkml:trace>
  <inkml:trace contextRef="#ctx0" brushRef="#br0" timeOffset="40296.21">2984 3429 0,'22'0'16,"-1"0"-16,0 0 16,0 0-1,0 0-15,-21-21 0,21 21 16,1-21-16,-1 0 0,0-1 16,0 1-16,0 0 15,-21 0-15,0 0 16,0 0-16,0-1 0,-21 22 31,0 0-31,0 0 0,0 0 16,-1 22-16,22-1 15,-21 0-15,21 0 0,0 21 0,-21-20 16,21-1-16,-21 21 16,21-21-16,0 0 0,0 22 0,0-22 15,0 0-15,0 0 0,0 0 16,0 1-16,0-1 0,0 0 15,21-21 1,0 0-16,0 0 0,1 0 16,-1 0-16,0-21 0,0 0 0,0 21 15</inkml:trace>
  <inkml:trace contextRef="#ctx0" brushRef="#br0" timeOffset="40788.31">3831 3281 0,'0'0'0,"0"-21"31,-21 21-15,0 0-16,0 0 0,-1 0 16,1 21-16,0 0 0,0-21 15,0 21-15,0-21 0,-1 21 0,1 1 16,21-1-16,-21-21 15,21 21-15,0 0 16,21-21 0,0 21-1,1-21-15,-1 0 16,0 21-16,0-21 0,0 0 16,0 22-16,1-22 0,-1 0 0,0 21 15,-21 0-15,21-21 0,-21 21 16,21-21-16,-21 21 0,0 0 15,0 1-15,0-1 16,0 0-16,-21-21 16,0 21-16,0-21 0,0 0 0,-1 21 15,-20-21-15,21 0 0,0 21 16,-22-21-16,22 0 0,0 0 0,0 0 16,0 0-16,0 0 15,-1 0-15,1 0 0,0 0 0,0 0 16,21-21-1,0 0 1,21 21-16,0-21 0,0 21 16,1-21-16,-1 21 0</inkml:trace>
  <inkml:trace contextRef="#ctx0" brushRef="#br0" timeOffset="41244.18">4127 3344 0,'0'0'0,"0"-42"15,0 63 32,22 0-31,-22 1-16,0-1 0,0 0 0,0 21 15,21-21-15,-21 22 0,0-1 16,0 0-16,0 1 0,0-1 0,0 0 16,0 1-16,0 20 0,0 1 0,0-1 15,0 1-15,0 20 16,0-20-16,0 105 0,0-84 16,0-22-16,-21 22 0,21 0 0,-22-1 15,22 1-15,0-21 0,-21 20 16,0-20-16,0-1 0,21 1 0,0-22 15,0 0-15,-21 1 0,21-1 16,-21-21-16,21 0 0,0 1 0,0-1 16,0-42-1,0-1 1,21 1-16,-21 0 0,21-21 16,-21 21-16,21-22 0,0 1 15,-21-22-15,21 1 0,1-1 0,-1 1 16,-21-1-16,21-20 0,0-1 15</inkml:trace>
  <inkml:trace contextRef="#ctx0" brushRef="#br0" timeOffset="41629.12">4297 3556 0,'0'0'0,"-21"-42"0,-1 21 0,22-22 16,-21 22-16,0 0 0,21-21 15,0 20-15,0 1 0,-21 0 16,21 0-16,0 0 15,0 0-15,0-1 0,0 1 0,21 0 16,0 0-16,0 21 16,1-21-16,20 21 0,-21 0 0,21 0 15,1 0-15,-22 0 0,21 0 0,1 0 16,-1 0-16,-21 0 0,21 21 16,-20 0-16,-1 0 0,0 0 0,0 22 15,-21-22-15,0 21 0,0-21 16,0 22-16,-21-22 0,0 0 0,-22 21 15,22-20-15,-21-1 0,0 0 16,-1 0-16,1 0 0,0 0 0,20-21 16,-20 22-16,21-22 0,0 0 15,0 21-15,-1-21 16,44 0 15,-1 0-31,0 0 0,0-21 16,0 21-16,22-22 0,-22 1 15,0 0-15,21 21 0</inkml:trace>
  <inkml:trace contextRef="#ctx0" brushRef="#br0" timeOffset="42060.15">4889 3344 0,'0'0'0,"0"-21"15,0 0-15,0 0 16,0 0-16,22 21 0,-22-21 0,0-1 15,0 1-15,21 21 0,0-21 16,0 0-16,0 0 0,0 21 16,22 0-16,-22 0 0,0 0 15,0 0-15,22 0 0,-22 0 0,0 0 16,0 21-16,21 0 0,-20 0 16,-1 22-16,0-22 0,-21 21 0,0 0 15,0-20-15,0 20 0,0-21 0,0 21 16,0-20-16,-21 20 0,21-21 15,-21 0-15,-1-21 0,22 21 16,-21 1-16,0-22 16,21-22-1,0 1-15,0 0 0,0 0 16,0 0-16,0 0 0,21-1 16,0-20-16,-21 21 0,22-21 0,-1-1 15,-21 22-15,21-21 0,0 21 16,0-1-16,-21 1 0,21 0 0,1 0 15,-1 0-15,0 21 0,0 0 0,-21-21 16,21 21-16,0 0 0,1 0 16,-1 0-1</inkml:trace>
  <inkml:trace contextRef="#ctx0" brushRef="#br0" timeOffset="42436.09">5651 3408 0,'0'0'0,"22"0"0,-1 0 16,0 0-16,0 0 15,0 0-15,0 0 0,1 0 16,-1-21-16,0 0 0,0 21 16,0-22-16,22 1 0,-22 0 15,0 21-15,0-21 0,0 0 0,0 0 16,-21-1-16,0 1 0,0 0 15,0 0-15,-21 21 32,0 0-32,0 21 0,0 0 0,0-21 15,-1 21-15,1 1 0,0-1 0,0 21 16,0-21-16,0 0 0,-1 1 16,22 20-16,0-21 0,0 0 0,0 0 15,0 1-15,0-1 0,0 0 16,0 0-16,0 0 0,0 0 15,22-21-15,-1 0 0,0 0 16,0 0-16,0 0 16,0 0-16,1 0 0,-1 0 0,21-21 15,-21 0-15,0 0 0,22 0 0,-22 0 16</inkml:trace>
  <inkml:trace contextRef="#ctx0" brushRef="#br0" timeOffset="42857.2">6498 3133 0,'0'0'0,"0"-21"0,-21 21 32,0 0-32,-22 0 0,22 0 15,0 21-15,0-21 0,0 21 16,0 0-16,-1 0 0,1-21 0,21 21 16,0 1-16,-21-1 0,21 0 15,0 0-15,0 0 16,0 0-16,21 1 0,0-22 15,-21 21-15,22-21 0,-1 0 16,0 21-16,0-21 0,0 21 0,0-21 16,1 21-16,-1-21 0,-21 21 15,0 1-15,0-1 16,0 0-16,-21-21 16,-1 0-16,1 0 15,0 21-15,0-21 0,0 0 0,-22 0 16,22 21-16,0-21 0,0 0 0,0 0 15,0 0-15,-1 0 0,1 0 16,21 21-16,-21-21 0,0 0 16,42 0 46,-21-21-46</inkml:trace>
  <inkml:trace contextRef="#ctx0" brushRef="#br0" timeOffset="44384.09">6943 3323 0,'0'21'15,"21"-42"32,0 21-47,0-21 0,0 0 16,0 0-16,1 0 0,-22-1 15,21 22-15,-21-21 0,0 0 16,0 0-16,0 0 16,0 0-16,-21-1 0,-1 22 15,1 0-15,0 0 0,0 0 16,0 0-16,0 0 0,-22 0 0,22 22 15,0-1-15,-21 0 0,20 0 16,1 21-16,0-20 0,0 20 0,21 0 16,0-21-16,0 22 0,0-1 15,0-21-15,0 22 0,0-22 0,21 0 16,0 0-16,0 0 0,1 0 0,-1-21 16,0 0-16,0 22 0,21-22 15,-20 0-15,20 0 0,-21 0 0,21-22 16,-20 1-16,20 21 0,0-21 15,-21 0-15,1 0 0,20 0 16</inkml:trace>
  <inkml:trace contextRef="#ctx0" brushRef="#br0" timeOffset="44876.18">7535 3069 0,'0'0'0,"21"0"0,-42 21 31,21 1-31,-21-22 15,21 42-15,0-21 0,-21 0 0,21 0 16,-21 22-16,0-22 0,21 0 16,0 21-16,0-20 0,-22-1 15,22 0-15,0 0 0,-21 0 16,21 0-16,0 1 0,0-1 0,0-42 62,0-1-62,0 1 0,0 0 16,0 0-16,0 0 0,0-22 0,0 22 16,0-21-16,21 21 0,-21-22 0,22 22 15,-1-21-15,21 21 0,-21 0 16,22-1-16,-22 1 0,21 0 0,0 21 16,1 0-16,-1-21 15,0 21-15,1 0 0,-1 0 0,-21 21 16,22-21-16,-22 21 0,0 0 0,-21 1 15,0-1-15,0 21 0,0-21 16,0 0-16,0 22 0,0-22 0,-21 21 16,0-21-16,-1 1 0,1-1 15,0 0-15,0 0 0,0 0 0,0-21 16,21 21-16,21-42 31,0 0-31,0 0 16,0 0-16,0 0 0,1-22 15,-1 22-15</inkml:trace>
  <inkml:trace contextRef="#ctx0" brushRef="#br0" timeOffset="45140.66">8318 2709 0,'0'22'31,"0"-1"-31,0 0 0,0 21 15,0-21-15,0 22 0,-21-1 0,0 0 16,21 1-16,-21-1 0,0 0 16,0 1-16,21-1 0,0 22 0,-22-22 15,22 0-15,-21 1 0,21-22 16,0 21-16,0-21 0,0 0 16,0 1-16,0-1 0,0 0 15,21-21-15,1 0 0,-1 0 16,0 0-16,0-21 0,0 21 15,0-21-15,1-1 0,-22 1 0,21-21 16,0 21-16</inkml:trace>
  <inkml:trace contextRef="#ctx0" brushRef="#br0" timeOffset="45343.8">8107 3048 0,'0'0'0,"21"0"32,0 0-32,0 0 15,0 0-15,1 0 0,20 0 16,-21 0-16,0 0 0,0-21 0,22 21 16,-22 0-16,0-21 0,21 21 0,-20 0 15</inkml:trace>
  <inkml:trace contextRef="#ctx0" brushRef="#br0" timeOffset="45951.78">8932 3344 0,'0'0'0,"21"0"16,1 0-16,-22-21 0,21 21 15,-21-21-15,21 0 0,0 21 16,-21-21-16,0 0 0,21-1 0,-21 1 16,0-21-16,0 21 0,0 0 0,0-1 15,0 1-15,-21 0 16,0 0-16,0 0 0,0 0 0,-1-1 16,-20 22-16,21 0 0,-21 0 0,20 0 15,-20 0-15,0 0 0,-1 22 16,22-22-16,-21 21 0,21 0 0,0 21 15,-1-21-15,1 22 0,0-22 16,0 21-16,21 1 0,0-22 0,0 21 16,0 0-16,0-20 0,0-1 15,0 0-15,0 0 0,0 0 0,21 0 16,0-21-16,0 0 0,1 0 0,-1 0 16,0 0-16,21 0 15,-21 0-15,1 0 0,20-21 0,-21 0 16,0 0-16,22 0 0,-22 0 0,0-22 15,21 22-15,-21-21 0,1-1 16,-1 22-16,0-21 0,-21 0 0,21 20 16,-21-20-16,21 21 0,-21 0 15,0 0-15,0-1 0,0 44 16,0-1 0,0 0-16,-21 0 0,21 0 15,-21 22-15,21-22 0,-21 21 16,21 0-16,0-20 0,0 62 15,-21-63-15,21 1 0,0-1 0,0 0 16,0 0-16,0 0 0,0 0 16,21-21-1,0 0-15,0 0 0,0 0 16,0-21-16,1 0 0,-1 0 16,0 0-16</inkml:trace>
  <inkml:trace contextRef="#ctx0" brushRef="#br0" timeOffset="46252.19">9419 2561 0,'0'0'0,"0"-21"0,0 0 16,-21 42 15,21 0-31,0 0 0,0 22 0,-21-22 16,21 21-16,-21 1 0,21-1 15,-22 0-15,22 22 0,0-22 0,0 0 16,-21 1-16,21 20 0,-21-20 0,21-1 16,-21 0-16,21 1 0,-21-22 15,21 21-15,0-21 0,0 22 16,0-22-16,0 0 0,0 0 0,0 0 16,21-21-1,0 0-15,0 0 0,0 0 16,1-21-16,-1 0 0,0 0 0,0 0 15,21-1-15</inkml:trace>
  <inkml:trace contextRef="#ctx0" brushRef="#br0" timeOffset="46516.18">9758 2963 0,'-21'0'46,"21"22"-46,0-1 16,-22 0-16,1 0 0,21 0 0,-21 0 16,0 22-16,21-22 0,0 21 0,-21-21 15,21 22-15,-21-22 0,21 0 16,0 0-16,0 0 0,0 1 0,0-1 16,0 0-16,0 0 15,21-21-15,0 0 0,42 0 16,-41 0-16,-1-21 0,42 0 15,-20 0-15,-1-1 16,-21 1-16</inkml:trace>
  <inkml:trace contextRef="#ctx0" brushRef="#br0" timeOffset="47281.04">10223 3027 0,'-21'0'31,"0"21"-16,0 0-15,0 0 0,0 1 16,21-1-16,-22 0 0,22 21 16,-21-21-16,21 1 0,-21-1 0,21 21 15,0-21-15,0 0 0,0 1 16,0-1-16,0 0 0,0 0 16,0 0-16,21-21 15,0 0-15,1 0 0,-1 0 16,0 0-16,0 0 0,-21-21 15,21 21-15,-21-21 0,21 0 16,-21 0-16,0-1 0,0 1 16,0 0-16,0-21 0,0 21 0,0-1 15,0 1-15,0-21 0,0 21 0,0 0 16,0-1-16,0 1 0,0 0 16,22 0-16,-1 0 0,0 21 15,0 0-15,0-21 0,0 21 16,1 0-16,-1 0 0,0 0 15,21 0-15,-21 0 0,1 0 0,-1 0 16,0 21-16,0 0 0,0 0 16,0 0-16,1 0 0,-22 1 0,21-1 15,-21 21-15,0-21 0,0 0 0,0 22 16,0-22-16,0 0 0,0 0 16,0 0-16,0 1 0,-21-1 0,-1 0 15,22 0-15,-21-21 0,21 21 0,-21-21 16,0 0-1,21-21 17,0 0-32,0 0 15,0 0-15,0-22 0,0 22 0,0-21 16,21 21-16,0-22 0,0 22 16,1-21-16,-1-1 0,0 22 0,21 0 15,-21-21-15,22 21 0,-1-1 0,-21 1 16,22 0-16,-1 21 0,0 0 15,-21 0-15,22 0 0,-1 0 0,-21 21 16,22 0-16,-22 1 0,0-1 0,0 0 16,0 21-16,-21-21 0,0 22 15,0-22-15,0 21 0,0-21 0,0 22 16,0-22-16,0 21 0,-21-21 0,0 1 16,21-1-16,-21 0 15,21 0-15,-21 0 0,-1-21 0,22 21 16,-21-21-16,0 0 31,21-21-31,0 0 16</inkml:trace>
  <inkml:trace contextRef="#ctx0" brushRef="#br0" timeOffset="47508.06">10647 2625 0,'0'0'0,"-21"0"15,21-21-15,-22 21 0,1 0 16,0 0 15,0 0 0,0 0-31,0 0 0</inkml:trace>
  <inkml:trace contextRef="#ctx0" brushRef="#br0" timeOffset="47755.72">9313 2942 0,'0'0'0,"21"0"31,1 0-31,-1 0 0,0 0 16,21-21-16,-21 21 0,22-21 0,-22 21 16,21 0-16,1 0 0,-22 0 15,21-21-15,-21 21 0,22 0 16,-22 0-16,0 0 0,0 0 0,-21-21 15,21 21-15</inkml:trace>
  <inkml:trace contextRef="#ctx0" brushRef="#br0" timeOffset="49119.93">13716 2900 0,'21'0'15,"0"0"1,0-21-16,1 21 16,-1-21-16,-21-1 0,21 22 15,0-21-15,-21 0 16,21 0-16,-21 0 0,-21 21 31,0 0-31,0 0 0,-22 0 16,22 0-16,0 0 0,-21 21 0,21 0 15,-22-21-15,22 21 0,0 0 16,0 1-16,0-22 0,-1 21 0,1 0 16,21 0-16,0 0 15,0 0-15,0 1 0,21-1 16,1-21-16,-1 21 15,0-21-15,0 21 0,0-21 16,0 21-16,1-21 0,20 21 0,-21-21 16,21 22-16,-20-1 0,20 0 0,-21-21 15,0 21-15,0 0 0,1 0 16,-22 1-16,21-1 0,-21 0 0,0 0 16,-43 0-16,22 0 15,-21 1-15,21-22 0,-43 21 0,22-21 16,0 0-16,-22 21 0,22-21 0,-1 0 15,-20 0-15,21 0 0,-1 0 16,1 0-16,21 0 0,-22-21 0,22 21 16,0-21-16,0-1 0,0 22 0,0-21 15,21 0-15,0 0 16,0 0-16,0 0 0,0-1 0,0 1 16,0 0-16,0 0 0,0 0 15,21 0-15,21 21 0,-21-22 16,22 1-16,-22 21 0,21-21 0,0 0 15</inkml:trace>
  <inkml:trace contextRef="#ctx0" brushRef="#br0" timeOffset="49416">14478 2477 0,'0'0'0,"0"-22"0,-21 22 31,0 22-15,-1-1-16,22 21 0,-21 0 0,0 1 15,21-1-15,-21 0 0,0 1 16,0-1-16,-1 22 0,1-22 0,0 0 16,0 1-16,21-1 0,-21 0 15,0 1-15,21-1 0,0 0 16,0 1-16,0-22 0,0 0 0,0 0 15,0 0-15,0 0 0,21-21 16,0 0 0,0-21-16,-21 0 15</inkml:trace>
  <inkml:trace contextRef="#ctx0" brushRef="#br0" timeOffset="49607.82">14139 2900 0,'21'0'31,"1"0"-31,-1 0 16,0 0-16,0 0 0,21 0 16,-20 0-16,20 0 0,-21 0 0,0 0 15,22 0-15,-22-21 0,0 21 0,21-21 16</inkml:trace>
  <inkml:trace contextRef="#ctx0" brushRef="#br0" timeOffset="50268.32">15071 2921 0,'42'42'31,"-21"-42"-31,0 0 0,0 0 16,1 0-16,-1 0 0,-21-21 15,21 21-15,-21-21 16,0 0-16,0 0 0,0 0 16,0-1-16,0 1 15,-21 0-15,21 0 0,-21 0 0,-22 0 16,22 21-16,0-22 0,-21 22 0,-1 0 15,22 0-15,-21 0 0,-1 0 16,1 22-16,21-1 0,-21-21 16,20 21-16,-20 21 0,21-21 0,-21 1 15,20 20-15,1-21 0,0 21 16,0-20-16,0 20 0,0-21 0,21 21 16,0-20-16,0-1 0,0 0 15,0 0-15,0 0 0,0 0 0,0 1 16,21-1-16,0-21 0,0 0 15,0 0-15,22 0 0,-22 0 16,0 0-16,21 0 0,-21-21 0,22-1 16,-22 1-16,21 0 0,-21 0 15,22 0-15,-22 0 0,0-22 16,0 22-16,0-21 0,1 21 0,-22-22 16,0 1-16,21 21 0,-21 0 15,0-22-15,0 22 0,0 0 0,0 0 16,0 42 15,-21 0-31,21 21 0,0-20 16,0-1-16,0 21 0,-22-21 0,22 22 15,0-22-15,0 0 0,0 0 16,0 21-16,0-20 0,0-1 0,0 0 16,0 0-16,0 0 15,22 0-15,-22 1 0,21-22 16,0 0-16,0 0 0,0 0 0,22 0 15,-22 0-15,0 0 0,21-22 16,-21 22-16,1-21 0</inkml:trace>
  <inkml:trace contextRef="#ctx0" brushRef="#br0" timeOffset="50572.32">15706 2350 0,'0'-22'15,"0"44"-15,0-65 0,0 22 0,0 42 32,0 22-32,-22-22 15,22 21-15,-21 0 0,21 1 16,-21-1-16,21 22 0,0-22 0,-21 21 16,0 1-16,0-22 0,21 22 15,-22-22-15,1 0 0,21 1 0,0-1 16,-21 0-16,21 1 0,-21-1 0,21-21 15,0 0-15,0 1 0,0-1 16,0 0-16,0 0 16,21-21-16,0 0 15,0-21-15,1 21 16,-1-21-16,0 0 0,0-1 0,0 1 16</inkml:trace>
  <inkml:trace contextRef="#ctx0" brushRef="#br0" timeOffset="51015.66">16002 2985 0,'0'0'0,"21"0"0,0 0 0,0 21 15,1-21-15,-1 0 16,0 0-16,0 0 0,0 0 0,0 0 15,1 0-15,20 0 0,-21-21 0,0 21 16,0-22-16,1 1 0,-1 0 16,-21 0-16,21 0 0,-21 0 15,0-22-15,0 22 16,0 0-16,-21 21 0,0 0 16,-1-21-16,1 21 0,0 0 0,0 0 15,-21 0-15,20 0 0,1 21 16,-21 0-16,21 0 0,0 0 15,-1 1-15,1 20 0,0-21 16,0 0-16,0 22 0,0-22 0,21 21 16,0-21-16,0 22 0,0-22 0,0 0 15,0 21-15,0-21 0,0 1 16,0-1-16,21-21 0,0 21 0,0 0 16,0-21-16,0 0 0,22 0 15,-22 0-15,21 0 0,1 0 0,-22-21 16,21 0-16,-21 0 0,22-1 0,-1 1 15,-21 0-15,0 0 0,0-21 16</inkml:trace>
  <inkml:trace contextRef="#ctx0" brushRef="#br0" timeOffset="51328.76">15579 2561 0,'0'0'0,"21"0"31,0 0-31,0 0 16,0 0-16,22 0 0,-22-21 0,0 21 15,21 0-15,1-21 0,-22 0 16,21 21-16,0 0 0,-20-21 0,20 21 16,-21 0-16,0 0 0,0-22 15,1 22-15,-1 0 0</inkml:trace>
  <inkml:trace contextRef="#ctx0" brushRef="#br0" timeOffset="52012.14">18182 2201 0,'0'0'0,"-42"0"16,21 0-16,-22-21 0,22 21 0,-21 0 15,21 0-15,-22 0 0,22 0 0,0 0 16,42 0 15,21 0-31,1 0 16,20 0-16,1 0 0,20 0 0,22 0 15,-21 0-15,21 0 0,-22 0 16,22 0-16,0 0 0,-21 0 0,-1 0 16,1-21-16,0 21 0,-22 0 0,1 0 15,-22 0-15,-21 0 0,0 0 16,-42 0-1,-21 0-15,21 0 0,-22 0 16</inkml:trace>
  <inkml:trace contextRef="#ctx0" brushRef="#br0" timeOffset="52292.06">18627 2201 0,'0'0'0,"0"22"0,-22-1 0,22 0 16,-21 21-16,21-21 0,0 22 16,-21-1-16,21 0 0,-21 1 0,0 20 15,21-20-15,0 20 0,-21-21 16,21 22-16,-22-22 0,1 1 0,21 20 16,0-42-16,-21 22 0,21-1 15,-21-21-15,21 21 0,-21-20 16,21-1-16,0 0 0,0 0 15,0 0-15,0-42 32,0 0-32</inkml:trace>
  <inkml:trace contextRef="#ctx0" brushRef="#br0" timeOffset="52803.61">18838 2794 0,'0'-21'16,"0"0"0,0 0-16,21-1 15,1 1-15,-1 21 0,-21-21 16,21 0-16,0 21 0,0 0 0,0-21 15,1 21-15,-1 0 0,0 0 16,0 0-16,0 0 0,22 0 0,-22 0 16,21 21-16,-21 0 0,0 0 15,1 0-15,20 22 0,-42-22 16,21 0-16,-21 21 0,0-20 0,0-1 16,0 21-16,0-21 0,0 0 15,0 1-15,-21-1 0,0 0 0,0 0 16,-1-21-16,22 21 0,-21 0 15,0-21-15,0 0 0,0 0 16,21-21 15,0 0-31,0 0 0,21 0 16,-21 0-16,21-1 16,0-20-16,0 21 0,-21-21 0,22 20 15,-1-20-15,0 21 0,0 0 16,0 0-16,0-1 0,1 1 0,-1 0 15,0 0-15,0 21 0,0-21 0,0 21 16,1 0-16,-1 0 16,0 0-1,0 0-15</inkml:trace>
  <inkml:trace contextRef="#ctx0" brushRef="#br0" timeOffset="53404.3">20066 2836 0,'42'-21'16,"-84"42"-16,84-63 16,-42 21-16,0 0 0,0 0 15,0-1-15,0-20 0,0 21 16,0 0-16,0 0 0,0-1 15,-21 1-15,21 0 0,-21 21 0,0-21 16,0 21-16,-1 0 16,1 0-16,-21 0 0,21 21 15,0 0-15,-22 0 0,22 1 0,0 20 16,-21 0-16,20-21 0,1 22 16,0-1-16,0 0 0,0 1 0,21-22 15,0 21-15,0-21 0,0 1 16,0 20-16,0-21 0,0 0 0,21 0 15,0 1-15,0-22 0,0 0 16,1 0-16,-1 0 0,0 0 16,0 0-16,0 0 0,0-22 0,1 1 15,-1 21-15,0-21 0,0 0 16,0 0-16,0 0 0,1-22 0,-1 22 16,0-21-16,-21 21 0,0-22 15,21 1-15,-21 21 0,21-22 16,-21 1-16,0 21 0,0 0 0,0-22 15,0 65 1,0-1 0,0 0-16,0 21 0,0-21 15,-21 22-15,21-22 0,0 21 0,-21 1 16,21-22-16,0 0 0,0 21 0,0-21 16,0 1-16,0-1 0,0 0 15,0 0-15,0 0 0,21-21 16,0 0-1,0 0-15,1 0 0,-1 0 16,0 0-16,0-21 0,0 21 0,0-21 16,1 0-16</inkml:trace>
  <inkml:trace contextRef="#ctx0" brushRef="#br0" timeOffset="53928.08">20510 2625 0,'0'0'15,"0"-21"-15,0-1 0,0 1 0,0 42 31,0 1-15,-21-1-16,21 0 16,0 21-16,0-21 0,-21 1 15,21 20-15,-21-21 0,21 21 0,0-20 16,0-1-16,-21 21 0,21-21 16,-21 0-16,21 1 0,0-1 0,0 0 15,-22 0-15,22 0 16,0-42 15,0 0-15,0 0-16,0 0 0,0-1 15,0 1-15,0 0 0,0 0 16,22-21-16,-22 20 0,21-20 0,0 0 16,0-1-16,0 22 0,0-21 15,22 0-15,-22 20 0,21 1 16,-21 0-16,22 0 0,-22 21 0,21 0 15,-21 0-15,22 0 0,-1 21 16,-21 0-16,22 0 0,-22 22 0,0-1 16,0 0-16,0 1 0,0-1 15,-21 0-15,0-20 0,0 20 0,0 0 16,0-21-16,0 1 0,-21-1 0,0 0 16,21 0-16,0 0 0,-21-21 15,0 21-15,0-21 0,-1 0 31,22-21-15,0 0 0,0 0-16,22 0 0,-22 0 15,21-1-15,0 1 0</inkml:trace>
  <inkml:trace contextRef="#ctx0" brushRef="#br0" timeOffset="54472.79">21505 2752 0,'0'0'0,"21"-21"15,1-1-15,-1 22 16,-21-21-16,21 0 0,-21 0 16,0 0-16,0 0 15,0-1-15,-21 1 16,0 21-16,-1 0 0,1 0 15,0 0-15,0 0 0,-21 0 0,20 21 16,1-21-16,0 22 0,0-1 16,0-21-16,0 21 0,21 0 15,-22 0-15,22 0 16,0 1-16,0-1 16,22-21-16,-1 0 15,0 21-15,0-21 0,0 21 16,0-21-16,1 21 0,-1-21 0,0 0 15,0 21-15,0-21 0,0 22 0,1-22 16,-1 21-16,0 0 0,0-21 16,0 21-16,-21 0 0,0 0 15,0 1 1,-21-22-16,0 21 16,0-21-16,0 0 0,-1 0 0,1 0 15,-21 0-15,21 0 0,0 0 16,-1 0-16,1 0 0,-21 0 0,21 0 15,0 0-15,-1 0 16,22-21-16,-21 21 16,0-22-16,21 1 15,0 0 1,0 0-16,21 21 16,0-21-16,1 21 0,-1-21 0,0 21 15,21-22-15</inkml:trace>
  <inkml:trace contextRef="#ctx0" brushRef="#br0" timeOffset="55284.16">22013 2773 0,'21'0'15,"1"0"1,-1-21-16,0 21 15,-21-21-15,21 21 0,0-22 0,0 1 16,1 21-16,20-21 0,-21 0 16,21 0-16,-20-22 0,20 22 0,-21 0 15,21-21-15,-20 21 0,-1-22 16,0 1-16,-21 0 0,21 20 0,-21-20 16,0 0-16,0 21 15,0-22-15,0 22 0,0 0 0,0 0 16,0 0-16,-21-1 0,0 22 0,0 0 15,-1 0-15,1 0 16,0 0-16,0 22 0,0-1 0,0 0 16,-1 0-16,1 0 0,0 22 15,0-1-15,0 0 0,0 22 0,-1-22 16,22 22-16,-21-1 0,0 1 16,0-1-16,0 1 0,0-1 0,-1 1 15,1 63-15,0-85 0,0 21 16,0 1-16,-22-1 15,22 1-15,0-1 0,-21 43 16,-1-42-16,22-1 0,0 1 0,-21-22 16,21 22-16,-1-1 0,1-21 15,-21 22-15,21-1 0,0-20 0,21-1 16,-22 22-16,22-22 0,-21-21 0,21 21 16,0 1-16,0-22 0,0 0 15,0 0-15,0 0 0,21-21 0,1 22 16,-1-22-16,0 0 0,21 0 0,-21 0 15,22 0-15,-1 0 0,-21-22 16,22 1-16,-1 21 0,0-21 0,1-21 16,-1 21-16,0-1 0,1-20 15,-1 0-15,0-1 0,1 1 16,-22 0-16,21-1 0,-21-20 0,0 21 16,1-22-16,-22 22 0,0-22 0,0 1 15,0-1-15,0 22 0,-22-22 16,1 22-16,-42-64 0,42 64 15,-22 0-15,22 20 0,-21 1 16,21-21-16,-22 21 0,22 21 0,0-21 16,0-1-16,0 22 0,-1 0 15,22-21-15,22 21 16,-1-21 0,0 21-16,0 0 15,0-21-15,0 21 0,22 0 16,-22 0-16,0-21 0,0 0 0,0 21 15,1 0-15,-1-22 0,0 22 16,21-21-16,-21 21 0,1-21 0,-1 0 16,0 21-16,0-21 0</inkml:trace>
  <inkml:trace contextRef="#ctx0" brushRef="#br0" timeOffset="55692.27">22606 2794 0,'-21'0'16,"42"0"31,-21-21-47,21 21 0,0 0 16,0-21-16,1 21 0,-22-21 0,21 21 15,0-22-15,-21 1 16,0 0-16,0 0 0,-21 21 31,0 0-31,-1 0 0,-20 0 0,21 0 16,0 21-16,0-21 0,-1 21 15,1 0-15,0 1 0,0 20 16,0-21-16,0 0 0,21 0 0,0 1 16,0-1-16,0 0 0,0 0 15,0 0-15,0 0 0,0 1 16,21-22-16,-21 21 0,21-21 15,0 0-15,0 0 0,0 0 16,1 0-16,-1 0 0,0 0 16,0 0-16,21 0 0,-20 0 15,-1 0-15,21 0 0,-21-21 16,0-1-16,22 22 0,-22-21 0</inkml:trace>
  <inkml:trace contextRef="#ctx0" brushRef="#br0" timeOffset="56118.37">23029 2688 0,'0'-42'16,"21"42"-1,1 0-15,-22-21 0,21 21 16,0-21-16,0 21 16,0 0-16,0 0 0,1 0 0,-1 0 15,21 0-15,-21 0 0,0 0 16,1 21-16,-1-21 0,0 21 0,-21 0 15,21 0-15,-21 22 0,21-22 16,-21 0-16,0 0 0,0 0 16,0 0-16,0 1 0,0-1 0,-21 0 15,0 0-15,0 0 0,0 0 16,-1 1-16,1-22 16,21-22 15,0 1-31,0 0 15,0 0-15,21-21 16,1 20-16,-1 1 0,0-21 0,0 0 16,0 20-16,0-20 0,1 21 0,-22 0 15,21 0-15,0-1 16,0 1-16,-21 0 0,21 21 16,0-21-16,-21 0 15,22 0-15,-1 21 16,-21-22-16,21 22 0,0 0 0</inkml:trace>
  <inkml:trace contextRef="#ctx0" brushRef="#br0" timeOffset="56904.05">24151 1545 0,'42'0'16,"-20"0"-16,-1 0 15,148 0 1,-127 0-16,1 0 16,-1 0-16,0 0 0,1 0 0,-1 0 15,0 0-15,1 0 0,-1 0 16,-21 0-16,22 0 0,-1 0 0,-21 0 16,0 0-16,0 0 0,1 0 0,-1 0 15,-21 21 1,0 1-1,0-1-15,-21 0 16,-1 21-16,22-21 0,-21 1 0,0-1 16,21 21-16,-21-21 15,21 0-15,-21 22 0,0-22 0,21 0 16,0 21-16,0-20 0,-22 20 16,22-21-16,-21 0 0,0 22 0,21-22 15,0 21-15,-21 0 0,0-20 16,0 20-16,21 0 0,0 1 0,0-1 15,-22 0-15,22 1 0,-21-1 16,21 0-16,0 1 0,0-1 0,0-21 16,0 21-16,0 1 0,0-22 0,0 21 15,0-21-15,0 22 16,0-22-16,0 21 0,0-21 0,0 1 0,0-1 16,0 0-16,-21 0 15,21 0-15,-21 0 0,0 1 0,0-22 16,-1 21-16,1-21 0,0 21 0,0-21 15,-21 0-15,20 0 0,-20 21 16,21-21-16,-21 0 0,-1 0 0,1 0 16,0 0-16,20 0 0,-20 0 15,0 0-15,21 0 0,-1 0 0,-20 0 16,21 0-16,0 0 0,0 0 0,-1 0 16,22-21-16,-21 21 15,0 0-15,0 0 16,0 0-1,0 0 1,-1 0-16,1 0 0,-21 0 16,21 0-16</inkml:trace>
  <inkml:trace contextRef="#ctx0" brushRef="#br1" timeOffset="-169552.57">7853 6287 0,'0'-22'0,"0"1"16,0 0-1,0 0-15,0 0 16,0 0-16,0-1 0,0 1 15,0 0 1,0 0 0,0 42 15,0 0-31,0 0 0,0 22 16,0-1-16,0 0 0,0 1 15,0 20-15,0 22 0,0-22 0,0 22 16,0-21-16,0 20 15,0 1-15,0 0 0,0 20 0,0-20 0,0 21 16,0 0-16,0-22 0,-21 22 16,21 0-16,-22 0 0,1 0 15,0-22-15,21 22 0,-21-21 0,0 0 16,21-1-16,-21-20 0,21-1 0</inkml:trace>
  <inkml:trace contextRef="#ctx0" brushRef="#br1" timeOffset="-168236.17">7916 6160 0,'0'0'0,"-21"0"16,42 0 15,0 0-15,1 0-16,-1 0 0,21 0 15,-21 0-15,22 0 0,-1 0 0,21 0 16,-20 0-16,20 0 0,1 0 15,20-22-15,1 22 0,0 0 0,-1 0 16,1 0-16,21-21 0,-21 21 0,-1 0 16,1 0-16,0 0 15,-1-21-15,1 21 0,0 0 0,20 0 16,-20 0-16,21 0 0,-21 0 0,-1 0 16,1 0-16,0 0 0,-1 0 15,-20 0-15,-1 0 0,1 0 0,-22 0 16,22 0-16,-22 0 0,0 0 0,1 0 15,-22 0-15,21 0 0,-21 0 16,0 0-16,1 0 0,-1 0 16,0 0-16,-21 21 15,0 0-15,0 1 16,0-1-16,0 0 0,0 0 16,0 0-16,0 0 15,0 1-15,0 20 0,0-21 0,0 21 16,0-20-16,0 62 0,0-41 15,-21-1-15,21 0 0,0 1 16,0-1-16,0 0 0,0 1 0,0-1 16,0 0-16,-21 1 0,21 20 0,0-21 15,0 1-15,-22 20 0,22-20 16,-21 20-16,0 1 0,21-22 0,0 21 16,-21-20-16,21 20 0,-21-20 0,0-1 15,21 0-15,-22 1 0,22-1 16,0 0-16,0 1 0,-21-1 0,21 0 15,-21 1-15,21-22 0,0 21 16,0 0-16,0-20 0,0 20 0,0-21 16,-21 21-16,21-20 0,0-1 15,0 0-15,-21 0 0,21 0 0,0 0 16,0 1-16,-21-1 0,21 0 0,0 0 16,-22 0-1,1-21-15,21 21 0,-21-21 16,0 0-16,0 22 0,0-22 15,-1 0-15,22 21 0,-21-21 16,0 0-16,0 0 0,-21 0 16,20 21-16,1-21 0,-21 0 15,0 0-15,-22 21 0,1-21 0,-1 21 16,1-21-16,-22 0 0,0 21 16,1-21-16,-22 0 0,21 22 0,0-22 15,-20 0-15,20 21 0,0-21 0,1 0 16,-1 0-16,0 21 0,1-21 0,-1 0 15,21 0-15,1 0 0,-22 0 16,22 0-16,20 0 0,-20 0 0,21 0 16,-22 0-16,22 0 0,-1 0 0,1 0 15,0 0-15,-1 0 0,22 0 16,-21 0-16,21 21 0,0-21 0,-1 0 16,1 0-1,42 0 1,1 0-1,-1 0-15,0-21 0,0 0 0,21 21 16</inkml:trace>
  <inkml:trace contextRef="#ctx0" brushRef="#br1" timeOffset="-167380.52">17886 5779 0,'0'0'0,"0"-43"16,0 22 0,-21 42-1,21 0 1,0 1-16,-22 20 15,22-21-15,0 21 0,0 1 0,0-1 16,-21 22-16,21-22 0,0 21 0,-21 1 16,21-1-16,0 1 0,-21 21 15,21-22-15,0 22 0,0-1 0,0-20 16,0 84-16,-21-63 0,21-1 16,0-20-16,-21 21 0,21-1 15,0-20-15,0-1 0,0 1 0,0-1 16,0 1-16,0-22 0,0 0 0,0 22 15,0-22-15,0-21 0,0 22 16,0-1-16,0-21 0,0 0 0,0 1 16,0-1-16,0 0 0,0 0 15,0-42 17,0 0-32,0 0 15,0-1-15,0-20 0,0 21 16,21-21-16,0-1 0,0 1 0</inkml:trace>
  <inkml:trace contextRef="#ctx0" brushRef="#br1" timeOffset="-166307.6">17843 5842 0,'0'0'0,"0"-21"31,22 21 1,-1 0-17,0 0-15,21 0 0,1 0 0,-1 0 16,21 0-16,1 0 0,-1 0 16,22 0-16,0-21 0,-1 21 0,1 0 15,0-21-15,21 21 0,-22 0 16,1 0-16,21 0 0,0 0 15,-22 0-15,22 0 0,0 0 0,0 0 16,-22 0-16,1 0 0,0 0 16,-1 0-16,-20 0 0,-1 0 0,1 0 15,-1 0-15,1 0 0,-1 0 16,1 0-16,-22 0 0,1 0 0,-1 0 16,0 0-16,1 0 0,-22 0 0,21 0 15,-21 21-15,0-21 0,1 21 16,-22 0-16,21 0 0,-21 0 15,0 1-15,0-1 16,0 21-16,0-21 0,0 0 0,0 1 16,0 20-16,0-21 0,-21 21 15,21-20-15,0 20 0,0 0 0,0 1 16,-22-1-16,22 0 0,0 1 0,-21 20 16,21-21-16,0 22 15,0-22-15,0 22 0,0-22 0,0 22 16,-21-22-16,21 21 0,-21-20 0,21 20 15,-21-20-15,0 20 0,21 1 16,-22-1-16,1-21 0,0 22 0,0-1 16,0-20-16,0 20 0,21-20 0,-22-1 15,1 0-15,0 22 0,21-22 16,0 0-16,-21-20 0,0 20 0,21 0 16,0 1-16,0-1 0,-21-21 0,21 21 15,-22 1-15,22-22 0,-21 0 16,21 21-16,0-20 0,0-1 0,-21 0 15,0 0-15,21 0 16,0 0-16,-21-21 0,0 0 16,21 22-16,-22-22 0,1 0 15,0 21-15,0-21 0,21 21 16,-21-21-16,0 0 0,-1 0 0,1 21 16,0-21-16,-21 0 0,21 0 15,-22 0-15,1 0 0,0 21 0,-1-21 16,1 0-16,-22 0 0,1 0 0,-22 0 15,22 0-15,-22 0 0,0 0 0,1 0 16,-1 0-16,0 21 0,1-21 16,-1 0-16,22 0 0,-22 0 15,0 0-15,22 0 0,-1 0 0,-20 0 16,20 0-16,1 0 0,20 0 16,-20 0-16,-1 0 0,22 0 0,0-21 15,-1 21-15,1 0 0,0-21 0,20 21 16,-20 0-16,21 0 0,0 0 15,-22 0-15,22 0 0,0 0 0,0 0 16,0-21-16,0 21 0,-1 0 16,1 0-16,0-21 15,0 21-15,0 0 0,0-21 16</inkml:trace>
  <inkml:trace contextRef="#ctx0" brushRef="#br1" timeOffset="-163237.09">10795 6350 0,'0'21'0,"0"0"15,0 1 17,0-1-17,0-42 63,0-1-62,21 22-16,-21-21 0,21 0 16,0 21-16,1-21 0,-1 0 0,0 0 15,21 21-15,1-22 0,-1 1 16,21 0-16,1 21 0,-1-21 0,1 0 16,-1 21-16,22-21 0,0 21 0,-1 0 15,1-22-15,0 22 0,-1 0 16,22 0-16,-21 0 0,0-21 0,-1 21 15,-20 0-15,-1 0 0,1 0 0,-1 0 16,-20 0-16,-1 0 0,0 0 16,-21 0-16,22 0 0,-22 0 0,0 0 15,0 0 1,-42 0 31,21-21-32,0 0-15</inkml:trace>
  <inkml:trace contextRef="#ctx0" brushRef="#br1" timeOffset="-162927.5">12785 5715 0,'0'21'16,"0"0"-1,0 22-15,-22-22 16,22 0-16,0 21 0,-21-20 0,21 20 16,0-21-16,0 21 0,0 1 15,0-1-15,-21-21 0,21 22 0,0-22 16,-21 21-16,21-21 0,0 22 0,0-22 15,0 21-15,0-21 0,0 0 16,0 1-16,0-1 0,0 0 0,0 0 16,0-42 15,21 0-31</inkml:trace>
  <inkml:trace contextRef="#ctx0" brushRef="#br1" timeOffset="-162284.61">12763 5715 0,'0'0'16,"0"-21"-1,22 21 1,-1 0-16,21 0 0,-21 0 15,22 0-15,-1 0 0,0 0 16,1 0-16,20 0 0,1-21 0,-1 21 16,1 0-16,20 0 0,-20 0 0,-1 0 15,1 0-15,-1 0 0,1 0 16,-1 0-16,1 0 0,-1 0 0,1-21 16,-22 21-16,22 0 0,-22 0 15,21 0-15,-20 0 0,-1 0 16,-21 0-16,22 0 0,-22 0 0,0 0 0,0 0 15,-21 21-15,21 0 16,0 0-16,-21 0 16,0 0-16,0 1 0,0-1 15,0 0-15,0 0 0,0 0 16,0 0-16,0 22 0,0-22 0,0 0 16,0 0-16,0 22 0,0-22 0,0 0 15,0 0-15,0 21 0,22-20 16,-22-1-16,0 0 0,21 0 0,-21 0 15,0 0-15,0 22 0,0-22 0,0 0 16,0 0-16,0 0 0,-21 1 16,-1-1-16,1 0 0,0-21 0,0 21 15,0 0-15,0-21 0,-22 21 16,1-21-16,0 22 0,-1-22 16,1 0-16,-22 0 0,1 21 0,-22-21 15,22 0-15,-22 0 0,0 0 0,1 0 16,-1 21-16,0-21 0,22 0 15,-22 0-15,43 0 0,-22 0 0,22 0 16,0 0-16,-1 0 0,22 0 0,-21 0 16,21 0-16,0 0 0,-1-21 15,22 0 1,0-1-16,22 1 16,-22 0-1</inkml:trace>
  <inkml:trace contextRef="#ctx0" brushRef="#br1" timeOffset="-162028.58">13208 6096 0,'0'0'0,"21"0"31,0 21-16,0-21-15,1 21 0,-22 1 0,21-22 16,0 21-16,0 0 0,0 0 16,0 0-16,1 0 0,-22 1 15,21-22-15,-21 21 0,21-21 16,0 0 0</inkml:trace>
  <inkml:trace contextRef="#ctx0" brushRef="#br1" timeOffset="-161800.27">13631 6075 0,'0'0'0,"-21"0"32,0 0-32,0 0 0,0 0 0,-1 21 15,-20-21-15,21 21 0,0-21 16,-22 21-16,22 1 0,-21-22 0,21 21 15,0 0-15,-1-21 0,1 21 0,0 0 16,0-21-16,0 21 0,21 1 16,-21-22-16,21 21 15,21-21 1,0 0-16,0 0 16</inkml:trace>
  <inkml:trace contextRef="#ctx0" brushRef="#br1" timeOffset="-161545.02">13674 6096 0,'0'21'32,"0"0"-17,-22-21-15,22 22 0,0-1 0,0 0 16,0 0-16,0 0 15,0 0-15,0 1 0,0-1 16,0 0-16,0 0 16,22-21 15,-22-21-31,21 0 16</inkml:trace>
  <inkml:trace contextRef="#ctx0" brushRef="#br1" timeOffset="-161095.83">13716 6054 0,'0'21'47,"0"0"-47,0 0 16,0 0-16,0 1 0,21-22 15,-21 21-15,21-21 0,-21 21 16,21 0-1,1-21-15,-1 0 32,0-21-17,-21 0-15,0 0 0,21-1 16,-21 1-16,0 0 16,0 0-16,21 0 0,-21 0 15,0-1-15,0 1 16,21 21-16,-21 21 31,0 1-31,0-1 16,0 0-16,0 0 0,0 0 15,0 0-15,0 1 0,0-1 16,0 0-16,0 0 16,0 0-1,22-21 1,-1 0-1,0-21 1,-21 0 0</inkml:trace>
  <inkml:trace contextRef="#ctx0" brushRef="#br1" timeOffset="-160864.52">14160 5927 0,'0'0'0,"0"21"15,0 0 1,0 0-16,0 0 0,0 1 16,-21-1-16,21 0 0,0 0 15,0 0-15,0 0 0,-21 22 0,21-22 16,0 0-16,0 0 16,0 0-16,0 1 0,0-1 15,21-21 1,0 0-16,1 0 15,-1 0-15,0-21 0</inkml:trace>
  <inkml:trace contextRef="#ctx0" brushRef="#br1" timeOffset="-160000.77">14584 6075 0,'0'0'0,"21"0"94,0 0-94,0-21 0,0 21 16,22 0-16,-22 0 0,21 0 0,22 0 15,-1 0-15,22 0 0,0 0 16,-1 0-16,22 0 0,-21 0 15,21 21-15,21-21 0,-22 21 0,22-21 16,0 21-16,0-21 0,22 21 16,-22 1-16,0-1 0,0-21 15,0 21-15,0 0 0,-22 0 0,1-21 16,-21 21-16,21 1 0,-22-22 0,-20 21 16,-1 0-16,1-21 0,-1 21 0,-20-21 15,-1 21-15,-21-21 0,22 0 0,-22 21 16,0-21-16,0 0 0,0 0 15,0 0 1,-21-21 62,0 0-62</inkml:trace>
  <inkml:trace contextRef="#ctx0" brushRef="#br1" timeOffset="-159408.37">17505 6054 0,'-21'0'16,"21"-21"-16,-22 21 15,22 21 32,22-21-47,-22 21 0,21 0 16,0-21-16,0 21 0,0 0 15,0-21-15,22 22 0,-22-1 0,0 0 16,21-21-16,-20 21 0,-1 0 0,0-21 16,0 21-16,0-21 0,0 22 15,1-22-15,-1 0 0,0 21 16,-42-21 46,0 0-62,-1 0 16,1 0-16,0 0 0,0 21 0,0 0 16,0-21-16,-22 21 0,22 0 15,0 1-15,-21-1 0,20 0 0,-20 0 16,0 0-16,21 0 0,-22 1 0,22-1 16,0 0-16,0 0 0,0-21 15,-1 21-15,1 0 0,0-21 0,0 22 16,0-1-1,0-21 1,21 21-16,-22-21 31,1 0-15,0 0 0,0 0-16,0 0 15</inkml:trace>
  <inkml:trace contextRef="#ctx0" brushRef="#br1" timeOffset="-155920.59">17843 8319 0,'0'-22'0,"0"1"16,0 0-1,0 0-15,0 0 16,-21 21 15,0 21-31,0-21 16,21 21-16,-21 0 0,0-21 0,-1 21 16,-20 1-16,21-1 0,0 0 15,-22 0-15,1 21 0,0-20 0,-1-1 16,-20 0-16,21 0 0,-22 21 0,1-20 15,-1-1-15,-21 0 16,22 0-16,-22 0 0,-21 22 0,1-22 16,-22 0-16,0 0 0,-22 0 0,-20 0 15,0-21-15,-1 22 0,-20-1 16,21 0-16,-22-21 0,22 21 0,21 0 16,-1-21-16,1 21 0,42-21 0,-21 0 15,-63 22-15,105-22 0,1 0 16,-1 0-16,0 0 0,22 0 15,-85-22-15,84 1 0,1 21 16,20-21-16,1 21 0,0-21 0,-1 0 16,22 21-16,0-21 0,0 21 15,21-22-15,-21 1 16,21 0-16,0 0 0,0 0 16</inkml:trace>
  <inkml:trace contextRef="#ctx0" brushRef="#br1" timeOffset="-155752.62">13462 8297 0,'-42'-42'0,"84"84"0</inkml:trace>
  <inkml:trace contextRef="#ctx0" brushRef="#br1" timeOffset="-155543.7">13335 8128 0,'0'21'16,"-21"0"-16,0 1 15,21-1-15,-22 21 0,1 0 0,21 22 16,-21-22-16,0 22 0,0-22 16,0 22-16,21-1 0,-22 1 0,1 20 15,0-20-15,0-1 0,-21 1 0,20-22 16,22 22-16,-21-22 0,0 0 15,21 1-15,-21-1 0,21-21 16,0 0-16,0 0 0,0 1 0,0-1 16,21-21-1,0 0-15,0 0 0,1-21 0,-1-1 16,0-20-16,0 21 0,0-21 16,0 20-16</inkml:trace>
  <inkml:trace contextRef="#ctx0" brushRef="#br1" timeOffset="-155004.61">13356 8319 0,'0'0'0,"0"-43"0,0 22 16,0 0-16,-21 0 15,21 0-15,-21-1 0,42 22 32,0 0-32,0 22 15,22-22-15,-1 0 0,-21 0 0,43 21 16,-22-21-16,0 0 0,22 0 0,-1 0 15,22 0-15,-22 0 0,22 0 16,-21 0-16,20 0 0,1 0 0,-22 0 16,1 0-16,-1 0 0,1 0 0,-1 0 15,-20 0-15,-1 21 0,0-21 16,1 21-16,-22-21 0,0 21 0,0 0 16,-21 1-16,0-1 15,0 0-15,0 0 16,0 0-16,0 22 0,0-22 0,-21 0 15,21 21-15,-21-21 0,0 1 0,21 20 16,0 0-16,0-21 0,-21 22 16,21-1-16,0 0 0,0 1 0,0-1 15,0-21-15,0 22 0,0-1 0,0-21 16,0 21-16,0-20 0,0-1 0,0 21 16,0-21-16,0 0 0,-22 1 15,22-1-15,-42 0 0,21 0 0,0 0 16,-22 0-16,-20-21 0,21 22 0,-22-1 15,1-21-15,-22 0 0,21 21 16,-20-21-16,-1 0 0,22 0 16,-22 0-16,21 0 0,-20 0 0,20 0 15,22-21-15,-22 0 0,22 21 0,0-22 16,-1 1-16,1 0 0,0 21 16,21-21-16,-1 0 0,1 0 0,21-1 15,0 1-15,0 0 0,0 0 16,0 0-16,0 0 0,0-1 0</inkml:trace>
  <inkml:trace contextRef="#ctx0" brushRef="#br1" timeOffset="-154740.62">13483 8657 0,'0'21'15,"0"1"-15,0-1 0,0 0 0,0 0 16,0 0-16,21 0 0,-21 1 0,21-1 16,1 21-16,-22-21 0,21 0 15,0-21-15,0 22 0,-21-1 0,21 0 16,0-21-16,-21 21 0,22-21 0,-1 0 16,0 0 15,-21-21-16,21 0-15</inkml:trace>
  <inkml:trace contextRef="#ctx0" brushRef="#br1" timeOffset="-154548.59">13737 8700 0,'0'0'0,"-21"0"16,0 0-16,0 0 15,-1 0-15,1 21 0,0-21 0,0 21 16,0 0-16,0 0 0,21 0 15,-22 1-15,1 20 0,21-21 16,-21 0-16,21 0 0,0 1 0,0-1 16,0 0-16,0 0 0,0 0 15,21-21 1,0 0 0</inkml:trace>
  <inkml:trace contextRef="#ctx0" brushRef="#br1" timeOffset="-153911.78">13949 8784 0,'0'0'0,"-21"21"0,21 1 16,-22-1-16,1 0 0,0 0 16,0 0-16,0 0 0,21 1 0,-21-1 15,-1 0-15,22 0 0,0 21 16,-21-20-16,21-1 15,21-42 32,-21-1-47,0 1 0,22 0 16,-22 0-16,21 0 0,-21 0 0,0-22 16,0 22-16,21-21 0,-21 21 15,0-1-15,0 1 0,21 0 16,-21 0-16,21 0 0,0 42 15,-21 0 1,0 0-16,0 0 0,0 22 16,0-22-16,0 21 0,0-21 0,0 1 15,22 20-15,-22-21 0,0 0 16,0 0-16,0 1 0,21-1 0,0-21 16,-21 21-16,21-21 0,0 0 15,0 0-15,1-21 16,-1 0-16,0-1 15,0 1-15,-21 0 0,21 0 16,0 0-16,1-22 0,-22 22 0,21-21 16,0 21-16,-21-22 0,0 22 0,0 0 15,21 0-15,-21 0 0,0 42 32,0 0-32,0 21 15,0-20-15,0-1 0,-21 0 16,21 21-16,0-21 0,0 1 0,0 20 15,-21-21-15,21 0 0,0 0 0,-21 1 16,21-1-16,0 0 16,21-21-1,0 0 1,0 0-16,0-21 0,-21 0 16,21-1-16,1 1 0</inkml:trace>
  <inkml:trace contextRef="#ctx0" brushRef="#br1" timeOffset="-153708.08">14436 8678 0,'0'0'0,"0"-21"0,0 0 0,-22 42 31,22 0-31,-21 1 0,21-1 16,-21 0-16,0 21 0,21-21 0,-21 22 16,21-22-16,0 21 0,0 1 0,-21-22 15,21 0-15,0 21 0,0-21 16,0 1-16,21-22 0,0 21 15,0 0-15,21-21 0,-20 0 0,20 0 16,0 0-16,1 0 0,-1-21 0,-21 21 16,21 0-16,-42-21 0</inkml:trace>
  <inkml:trace contextRef="#ctx0" brushRef="#br1" timeOffset="-152712.62">11980 8911 0,'-21'21'15,"0"-21"16,0 0-31,0 0 16,-1 0-16,1-21 16,0 21-16,0-21 0,-21 21 15,-1 0-15,1-21 0,-22 21 0,1 0 16,-1 0-16,-20-21 0,-1 21 0,-21 0 16,0 0-16,1-21 0,-1 21 15,0 0-15,0-22 0,0 1 0,22 21 16,-1-21-16,21 21 0,-20-21 15,41 21-15,-20 0 0,21 0 0,20-21 16,-20 21-16,21 0 0,0 0 16,42 0 62,-21 21-63,21-21-15,0 0 32,0 0-32,-21 21 15,22-21-15,-1 0 0,0 0 16,0 21-16,0-21 0,22 21 0,-22 1 16,21-22-16,22 21 0,41 21 15,-62-42-15,41 21 0,-20 0 16,-1 1-16,22-1 0,0-21 0,-1 21 15,1-21-15,0 0 0,-1 21 0,1-21 16,21 0-16,-21 0 0,-1 0 0,1 0 16,0 0-16,-1 0 0,1 0 15,0 0-15,-22 0 0,22 0 0,-43-21 16,22 21-16,-22 0 0,0-21 0,1 21 16,-1 0-16,-21-21 15,0-1-15,0 22 0,1 0 0,-22-21 16,21 21-16,-21-21 15,0 0 1,-21 0-16,-1 21 16,1-21-16,0 21 0</inkml:trace>
  <inkml:trace contextRef="#ctx0" brushRef="#br1" timeOffset="-151672.58">10583 5969 0,'0'0'0,"0"21"0,-21-21 16,21 21-16,-21-21 0,0 0 16,0 0-16,-1 0 15,22-21 1,0 0-16,0 0 0,0 0 15,0 0-15,0-22 0,0 22 0,22-21 16,20-1-16,-21 1 0,21 0 16,22-22-16,-1 1 0,22 20 15,21-20-15,0-1 0,0-20 16,21 20-16,21 1 0,-21-22 0,42 22 16,-21-22-16,22 21 0,126-41 15,-148 62-15,21 22 0,-42-21 16,22 21-16,-22-1 0,0 1 0,-22 0 15,-20 21-15,0 0 0,-1-21 16,-41 21-16,20 0 0,-20 0 0,-1 0 16,-21 0-16,0 0 0,0 0 0,1 0 15,-44-21 63,1 21-62,0 0 0,0 0-16,0-21 31,0 21-31,-1 0 0</inkml:trace>
  <inkml:trace contextRef="#ctx0" brushRef="#br1" timeOffset="-150396.45">13631 4445 0,'0'-21'0,"0"0"0,0 0 15,0-1-15,0 1 0,0 0 16,0 0-16,0 0 0,0 0 0,0-1 16,0 1-16,21 0 0,-21 0 15,0 42 1,0 0-16,0 22 16,0-1-16,0 0 0,-21 1 15,0 20-15,0-21 0,0 22 0,21-1 16,-43 86-16,22-86 15,21 1-15,-21-1 0,21 1 0,-21-22 16,21 21-16,0-20 0,-21-22 16,21 21-16,0-21 0,0 1 15,0-1-15,0 0 0,21-42 32,-21 0-32,21-1 15,-21 1-15,21-21 0,-21 21 0</inkml:trace>
  <inkml:trace contextRef="#ctx0" brushRef="#br1" timeOffset="-149760.67">13610 4212 0,'0'-42'0,"0"84"0,0-105 0,0 42 16,21 21-16,0 0 15,1 0-15,-1 0 16,0 0-16,21 0 0,1 0 0,-1 0 15,21 0-15,22 0 0,-21 0 16,20 0-16,1 0 0,0 0 0,-1 0 16,1 0-16,-22 0 0,22 0 0,-21 0 15,20 0-15,-20 0 0,-1 0 16,22-22-16,-22 1 0,1 21 0,-22-21 16,1 21-16,-1-21 0,0 21 15,1-21-15,-22 21 0,0-21 0,0 21 16,0 0-16,-21 21 47,-21 0-47,0 0 0,0 0 15,0 22-15,21-22 0,-22 21 0,1 0 16,21 1-16,-21-1 0,21 0 16,-21 22-16,0-22 0,21 1 0,0-1 15,0 21-15,0-20 0,0-1 0,0 22 16,0-22-16,0 0 0,0 1 15,0-1-15,0 0 0,0 1 0,0-22 16,0 21-16,0-21 0,0 0 16,0 22-16,-21-22 0,-1 0 15,1-21-15,0 21 0,0 0 0,0-21 16,-22 22-16,1-22 0,0 0 16,-22 0-16,22 0 0,-22 0 0,1 0 15,-22 0-15,22 0 0,-22 0 0,0 0 16,1-22-16,-1 22 0,0-21 15,1 0-15,20 21 0,-20-21 0,41 21 16,-20-21-16,20 0 0,1 21 0,0 0 16,-1-22-16,1 22 0,21 0 15,0 0-15,0 0 0,-1 0 0,1 0 16,21-21 0,0 0-1,21 0 1,1 21-16</inkml:trace>
  <inkml:trace contextRef="#ctx0" brushRef="#br1" timeOffset="-149248.92">13822 4551 0,'0'0'0,"-21"0"15,21-21-15,-22 21 0,22-21 16,0-1-16,22 22 16,-1 0-16,0 0 0,0 0 15,21 0-15,-20-21 0,20 21 0,0 0 16,1 0-16,-1 0 0,-21 0 16,21 0-16,-20 0 0,-1 0 0,0 0 15,-42 21 1,0-21-16,-22 22 15,22-22-15,-21 0 0,-1 21 0,22-21 16,-21 0-16,21 21 0,-22-21 16,22 0-16,0 0 0,0 21 0,0-21 15,21 21 1,0 0 0,21 1-1,0-1-15,0 0 0,0 0 16,1 0-16,-1 0 0,0 1 15,0-1-15,-21 0 0,0 21 0,0-21 16,0 1-16,0-1 0,0 0 16,0 0-16,-21 0 0,0-21 0,0 21 15,-1 1-15,1-22 0,0 0 16,0 0-16,0 0 0,0 0 16,-1 0-16,1 0 0,0 0 15,0-22 1,21 1-16,0 0 15</inkml:trace>
  <inkml:trace contextRef="#ctx0" brushRef="#br1" timeOffset="-148836.27">14287 4636 0,'0'0'15,"22"-22"-15,20 22 0,-21-21 0,0 0 16,0 21-1,-21-21-15,-21 21 16,0 0-16,0 0 16,0 0-16,-22 21 0,22-21 15,0 21-15,-21-21 0,21 21 0,-1 1 16,1-1-16,21 0 16,0 0-16,0 0 0,0 0 15,0 1-15,0-1 0,21 0 16,1 0-16,-1-21 0,0 21 15,21-21-15,-21 21 0,1-21 0,-1 22 16,0-22-16,-21 21 0,21-21 16,-21 21-1,-21-21 1,0 0-16,-22 0 0,22 0 16,-21 0-16,0 0 0,20 0 0,-20 0 15,21 0-15,-21 0 0,20 0 0,1 0 16,0 0-16,0 0 0,0 0 15,42 0 17,21-21-32,-21 21 0</inkml:trace>
  <inkml:trace contextRef="#ctx0" brushRef="#br1" timeOffset="-148437.28">14584 4636 0,'0'-22'31,"-21"22"-15,21 22-16,-43-1 0,22 0 16,0 0-16,0 0 15,21 0-15,-21 1 16,21-1-16,-22 0 0,22 0 0,0 0 15,0 0-15,22 1 16,-1-22-16,0 0 16,0 0-16,0 0 15,0 0-15,1 0 0,-1-22 16,0 1-16,-21 0 16,0 0-16,0 0 0,0 0 15,0-1-15,0 1 0,0 0 16,-21 21-16,0-21 0,-1 21 15,1 0-15,0 0 16,0 0-16</inkml:trace>
  <inkml:trace contextRef="#ctx0" brushRef="#br1" timeOffset="-147895.31">14753 4593 0,'0'43'15,"-21"-43"-15,21 21 16,-21 0-16,21 0 0,0 0 0,0 0 16,-21-21-16,21 22 0,0-1 0,-22 0 15,22 0-15,0 0 16,0 0-16,0 1 0,0-1 15,0-42 17,0-1-17,0 1-15,0 0 0,0 0 16,0 0-16,0 0 0,22-1 0,-22 1 16,21 0-16,-21 0 0,0 0 15,0 0-15,21 21 0,0 0 16,-21 21 15,0 0-31,0 0 16,21 0-16,-21 0 0,0 1 0,0-1 15,0 0-15,0 0 16,0 0-16,0 0 0,21-21 16,1 0-1,-22-21 1,0 0-1,0 0-15,0 0 16,21 0-16,-21-1 0,0 1 0,0 0 16,0 0-16,0 0 0,0 0 15,0-1-15,0 1 0,21 0 16,-21 0-16,21 21 16,-21-21-16,21 21 0,0 0 15,1 0-15</inkml:trace>
  <inkml:trace contextRef="#ctx0" brushRef="#br1" timeOffset="-147455.59">15092 4466 0,'0'0'0,"-64"0"16,107 0 15,-22 0-31,21 0 16,22 0-16,-1 0 0,1 0 0,-1 0 15,22 0-15,-1 0 0,1 0 16,0 0-16,21 0 0,-1 0 0,22 0 16,-21 21-16,21-21 0,-21 22 0,0-1 15,0 0-15,-22 21 0,1-21 16,21 22-16,-21-1 0,-1 0 15,1 22-15,0-22 0,-22 22 0,1-1 16,-1-20-16,1 20 0,-1 1 16,-21-22-16,1 21 0,-22-20 0,42 41 15,-41-41-15,-1-22 16,0 21-16,0-21 0,-21 1 0,0-1 16,21 0-16,-21 0 0,21-21 15,-21-21 16,0 0-15,-21 21 15</inkml:trace>
  <inkml:trace contextRef="#ctx0" brushRef="#br1" timeOffset="-146517.56">19283 8678 0,'21'-21'0,"-21"0"16,0 0-16,21 0 15,-21 0-15,0-1 16,0 1-16,21 21 16,-21-21-16,0 42 46,0 0-46,0 1 0,0-1 0,0 21 16,0-21-16,-21 22 0,21-1 16,0 21-16,-21-20 0,21 20 0,0-20 15,0 20-15,0 1 0,-21-22 0,0 21 16,21 1-16,-22-1 0,1-20 16,0 20-16,0 1 0,-21-1 15,20 1-15,-20-1 0,0 1 0,-1-1 16,-20 1-16,-1-22 0,-20 22 0,-1-22 15,0 21-15,-20-20 0,-22 20 16,0 1-16,21-22 0,-21 0 0,-21 1 16,-1 20-16,1-20 0,-21-1 0,-22 0 15,1 1-15,-1-1 0,1 0 0,-22-21 16,22 22-16,-22-22 0,22 0 16,-22 21-16,0-20 0,22-22 0,-1 21 15,1 0-15,-1-21 0,22 0 0,0 0 16,-1 21-16,22-21 0,0 0 0,0 0 15,21 0-15,21 0 16,0-21-16,0 21 0,43 0 0,-1-21 16,22 0-16,0 21 0,20-22 0,1 22 15,0 0-15,21-21 0,0 0 0,0 0 16,0 0 0,0 0-16,0-1 0,21 1 15,-21 0-15</inkml:trace>
  <inkml:trace contextRef="#ctx0" brushRef="#br1" timeOffset="-146351.7">12277 10202 0,'0'0'0,"0"-42"0</inkml:trace>
  <inkml:trace contextRef="#ctx0" brushRef="#br1" timeOffset="-146151.62">12319 10097 0,'0'21'15,"0"21"1,0-21-16,0 22 0,0-1 0,0 0 16,0 22-16,-21-1 15,21-20-15,-21 20 0,-1 1 0,22-1 16,-21 1-16,0-22 0,0 21 0,0-20 15,0 20-15,-1-20 0,1-1 16,0 0-16,0 1 0,0-1 0,21 0 16,0-21-16,-21 43 15,21-43-15,-22-21 0,22 21 0,0-42 32,0 0-32,0 0 0,0 0 15,0-22-15</inkml:trace>
  <inkml:trace contextRef="#ctx0" brushRef="#br1" timeOffset="-145544.62">12171 10266 0,'0'0'0,"21"-42"0,-21-1 0,0 1 16,0 21-16,0 0 0,0-1 16,21 22-16,0 0 15,0 0-15,1 0 0,20 0 0,0 0 16,22 0-16,-1 0 0,1 0 15,20 0-15,22 0 0,21 0 0,-21-21 16,21 21-16,0 0 0,0 0 0,0-21 16,0 21-16,0 0 15,0 0-15,-21 0 0,21 0 0,-21 0 16,0 0-16,-22 0 0,1 0 0,-22 0 16,1 0-16,-1 0 0,-20 0 0,-22 0 15,0 0-15,0 0 0,0 21 16,-21 0-16,0 1 0,0-1 15,0 0-15,0 0 0,0 0 16,-21 22-16,21-1 0,-21-21 16,21 21-16,0 22 0,0-22 0,-21 1 15,21 20-15,0-21 0,0 22 0,0-1 16,0-20-16,0 20 0,0-20 16,0-1-16,0 21 0,0-20 15,0-1-15,0 0 0,0 1 0,0-1 16,0 0-16,0-20 0,0 20 0,0-21 15,-21 0-15,0 0 0,-1 1 16,1-1-16,0 0 0,-21-21 0,-1 0 16,1 21-16,0-21 0,-22 0 0,1 0 15,-22 0-15,0 0 0,-20 0 16,20 0-16,-21-21 0,-21 0 0,21 21 16,-21-21-16,21-1 0,1 22 0,-1-21 15,0 0-15,21 0 0,1 21 0,20-21 16,-21 21-16,22-21 15,-1 21-15,22 0 0,-21-22 0,20 22 16,1-21-16,21 21 0,-22 0 0,22 0 16,0 0-16,21-21 0,0 0 15,21 0 1,22 0-16,-22 21 0,21-22 0,-21 1 16,22 0-16</inkml:trace>
  <inkml:trace contextRef="#ctx0" brushRef="#br1" timeOffset="-145427.61">12890 10583 0,'0'0'0,"-42"-21"0</inkml:trace>
  <inkml:trace contextRef="#ctx0" brushRef="#br1" timeOffset="-145292.62">12827 10541 0,'21'0'15,"0"0"1,0 0-16,1-21 0,20 21 0,-21 0 15,21 0-15,1 0 0,-1-21 16,0 21-16,22 0 0,-22 0 0,1 0 16,-22 0-16,21 0 0,-21 0 0,-42 0 31,0 0-31,0 0 16,-22 0-16</inkml:trace>
  <inkml:trace contextRef="#ctx0" brushRef="#br1" timeOffset="-145003.98">12933 10541 0,'0'42'31,"0"-20"-31,0-1 0,42 0 0,-21 0 16,0 0-16,22-21 0,-22 21 0,0 1 16,0-1-16,0 0 0,1 0 15,-1 0-15,-21 0 0,21-21 16,-21 22-16,0-1 0,0 0 0,-21 0 0,0-21 15,-22 21-15,22 0 0,-21-21 0,-1 22 16,1-22-16,0 0 16,-1 21-16,22-21 0,-21 0 0,0 0 15,20 0-15,-20 0 0,21 0 0,0 0 16,0 0-16,-1 0 16,22-21-16,0-1 15,0 1-15,22 0 16,20 21-16,-21-21 0,21 21 0</inkml:trace>
  <inkml:trace contextRef="#ctx0" brushRef="#br1" timeOffset="-144611.6">13631 10668 0,'0'0'0,"-21"0"16,0 0-16,0 0 15,0 0-15,-1 0 0,1 0 0,0 0 16,0 0-16,0 0 0,0 21 0,-1-21 16,1 21-16,0 1 0,21-1 15,0 0-15,0 0 16,21 0-16,0-21 0,-21 21 16,22-21-16,-1 22 0,0-22 15,0 21-15,0 0 16,0-21-16,1 21 0,-22 0 15,-43-21 1,22 21-16,0-21 16,-21 0-16,20 0 0,-20 0 15,0 0-15,-1 0 0,1 0 0,21 0 16,-21 0-16,-22 0 0,43 0 16,0 0-16,0 0 0,-1 0 15,44 0 1,-1 0-16,0 0 15,21-21-15,-21 21 0,22-21 16</inkml:trace>
  <inkml:trace contextRef="#ctx0" brushRef="#br1" timeOffset="-144260.23">13737 10753 0,'0'0'0,"0"-21"15,-21 21 1,0 21-16,0 0 15,-1 0-15,1 0 0,0-21 16,21 21-16,0 1 0,-21-1 16,21 0-16,0 0 15,0 0-15,0 0 16,21-21-16,0 0 16,0 0-16,1 0 0,-1 0 15,0 0-15,0 0 0,0-21 16,0 0-16,1 21 0,-1-21 0,0 0 15,-21 0-15,0-1 0,0 1 16,0 0-16,0 0 0,0 0 16,-21 21-16,0-21 0,-1 21 0,1 0 15,0 0-15,0 0 0,0 0 0,0 0 16,-1 0-16,1 0 0,21 21 16,0 0-1,21-21 1</inkml:trace>
  <inkml:trace contextRef="#ctx0" brushRef="#br1" timeOffset="-143764.61">14076 10668 0,'0'21'15,"-21"0"-15,21 1 0,-22-22 16,22 21-16,-21 0 0,21 0 0,0 0 15,0 0-15,-21 1 0,21-1 16,-21-21-16,21 21 0,0 0 16,-21 0-16,21-42 62,0 0-62,0 0 0,0 0 16,0-1-16,21 1 0,0 0 0,-21-21 15,21 21-15,0 21 0,-21-22 0,0 1 16,22 21-16,-1 0 0,0 0 16,0 21-1,-21 1-15,0-1 0,0 0 16,0 0-16,21 0 0,-21 0 16,0 1-16,0-1 0,21-21 0,-21 21 15,0 0-15,0 0 0,22-21 16,-1 0-16,0 0 15,0 0-15,0 0 16,0-21-16,1 21 0,-1-21 0,0 0 16,-21 0-16,0-1 0,21 1 0,-21 0 15,21 0-15,-21 0 0,0 0 0,0-1 16,0 1-16,-21 0 16,0 0-16,0 21 0,-22 0 15,22-21-15,-21 21 0,0 0 0,-1 0 16,1 0-16</inkml:trace>
  <inkml:trace contextRef="#ctx0" brushRef="#br1" timeOffset="-143612.7">12446 10943 0</inkml:trace>
  <inkml:trace contextRef="#ctx0" brushRef="#br1" timeOffset="-143188.87">11853 10943 0,'-296'-127'31,"232"85"-31,-20 0 0,20-22 16,-20 22-16,-1-22 0,21 1 0,-20-1 16,20 1-16,1-1 0,-1 1 0,1-22 15,-1 22-15,1-22 0,20 21 16,1-20-16,0 20 0,-1-20 0,1 20 15,0 1-15,-1-1 0,-20-42 16,21 64-16,-1-22 0,22 22 16,-21 21-16,-1-21 0,1 20 0,21-20 15,-21 21-15,20 0 0,1 0 0,-21 21 16,21-22-16,0 1 0,-1 21 16,22-21-16,-21 21 0,0 0 62,21 21-62,-21-21 16</inkml:trace>
  <inkml:trace contextRef="#ctx0" brushRef="#br1" timeOffset="-142300.52">9271 6033 0,'-21'21'16,"0"-21"15,21-21-31,0-1 15,0 1-15,0 0 16,0 0-16,0 0 0,0 0 16,0-1-16,0-20 0,0 0 0,21-1 15,0 1-15,0 0 0,0-22 0,0 22 16,1-22-16,20 1 0,0-1 16,22-20-16,-1 20 0,22-20 0,21-1 15,0-21-15,-1 21 0,22 1 0,22-1 16,-1-21-16,0 22 0,21-1 15,1 0-15,-1 1 0,0-1 0,1 21 16,20-20-16,1 41 0,-22-20 16,0 21-16,1 20 0,-1-20 15,0 21-15,-21 21 0,1-21 0,-1 0 16,-21 21-16,-21 0 0,-22 0 16,1 0-16,0 0 0,-22 0 0,-21 0 15,1 0-15,-22 0 0,0 0 0,0 0 16,-42 0 15,0 0-15,0 0-16,0 0 0,-1 0 15,1 0-15,0 0 0,0-22 0,0 22 16,0-21-16</inkml:trace>
  <inkml:trace contextRef="#ctx0" brushRef="#br1" timeOffset="-141488.61">13652 3471 0,'0'0'0,"0"22"47,-21-1-47,0 0 16,21 0-16,0 0 0,-21 0 0,21 1 15,-21-1-15,0 0 0,21 0 16,-22 21-16,1-20 0,21-1 16,0 21-16,-21-21 0,0 0 0,21 1 15,-21-1-15,21 0 0,0 0 0,0 0 16,0 0-16,0 1 16,0-44 15,21 1-31,-21 0 0,0 0 15,21 21-15,0-21 0,-21 0 0,21-1 16,-21 1-16,22-21 0,-1 21 16,-21 0-16,21-22 0,-21 22 15,21-21-15,0-1 0,-21 22 0,0 0 16,21 0-16,1 0 0,-22 0 16,0-1-16,21 22 0,0 0 15,0 0-15,0-21 0,22 21 16,-1 0-16,0 0 0,1 0 0,20 0 15,22 0-15,-22 0 0,22 0 16,0 0-16,-1 0 0,191 0 16,-190 0-16,0 0 0,21 0 15,-22 0-15,1 0 0,0 0 16,-1 0-16,-20 0 0,20 0 0,-41 0 16,20 0-16,-20 0 0,-1 0 15,-21 0-15,0 0 0,0 0 16,1 0-16,-1 0 0,-21 21 31,0 1-31,0-1 0,0 0 16,0 0-16,-21 0 0,-1 22 0,1-22 15,0 0-15,21 21 0,-21-21 16,0 22-16,0-22 0,-1 21 0,22-21 16,-21 22-16,0-1 0,21-21 15,-21 22-15,21-22 0,0 0 16,-21 21-16,0-21 0,-1 1 0,22-1 15,-21-21-15,0 21 0,-21 0 16,21-21-16,-22 0 0,-20 0 0,20 0 16,-20 0-16,-1 0 0,1 0 0,-22 0 15,1 0-15,-1-21 0,-21 0 16,0 21-16,0-21 0,1 21 0,-22-22 16,21 1-16,0 21 0,21-21 15,1 0-15,20 21 0,1-21 0,20 21 16,1 0-16,21-21 0,-22 21 0,22 0 15,21-22-15</inkml:trace>
  <inkml:trace contextRef="#ctx0" brushRef="#br1" timeOffset="-141211.83">14033 3620 0,'0'0'0,"0"-22"16,-21 22 0,0 0-16,21 22 0,-21-1 15,0 0-15,21 0 0,-21 0 16,-1 0-16,22 1 0,-21-1 16,21 0-16,0 0 0,-21-21 15,21 21-15,-21 0 0,21 1 16,0-1-16,0 0 15,21-21 1,0 0-16,0 0 0,1 0 16,-1 0-16,0 0 0</inkml:trace>
  <inkml:trace contextRef="#ctx0" brushRef="#br1" timeOffset="-141001.35">14245 3662 0,'21'-21'0,"-21"42"31,0 0-31,-21-21 16,21 21-16,0 0 0,0 1 0,0-1 15,0 0-15,0 0 0,0 0 16,0 0-16,0 1 16,0-1-16,0 0 15,-21-21 1,0 0-16,0 0 15</inkml:trace>
  <inkml:trace contextRef="#ctx0" brushRef="#br1" timeOffset="-140816.58">13779 3895 0,'0'-21'16,"22"21"-1,-1 0-15,0 0 0,21 0 0,-21 0 16,22-22-16,-1 22 0,-21-21 15,43 21-15,-22-21 0,43 0 16,-22 21-16,-20-21 0,-1 21 0,-21-21 16,21-1-16,-20 22 0,20-21 15,-21 0-15,0 0 0,0 21 0</inkml:trace>
  <inkml:trace contextRef="#ctx0" brushRef="#br1" timeOffset="-140648.23">14605 3577 0,'0'0'0,"21"0"16,0 21-16,0-21 15,-21 22-15,22-22 0,20 0 0,-21 21 16,0-21-16,22 0 0,-22 0 0,21 0 16,-21 21-16,22-21 0,-22 0 15,0 0-15,0 0 0,0 0 0,-42 0 32,0 0-32,0 0 15,0 0-15,-1 0 0</inkml:trace>
  <inkml:trace contextRef="#ctx0" brushRef="#br1" timeOffset="-140468.55">14795 3662 0,'-21'0'16,"21"21"-16,-21-21 0,21 21 0,0 0 16,0 1-16,-21-22 0,21 21 15,0 0-15,-21 0 0,21 21 0,-21-20 16,21-1-16,0 0 0,0 0 16,-22 0-16,22 0 0,0 1 0,0-1 15,-21 0-15,21 0 0,0 0 0,0 0 16,21-21 15,-21-21-31,22 21 0,-1-21 16</inkml:trace>
  <inkml:trace contextRef="#ctx0" brushRef="#br1" timeOffset="-140016.64">14944 3831 0,'0'21'15,"-22"1"1,1-1-16,21 0 16,-21-21-1,21 21 1,0-42 15,21 21-31,0-21 16,-21 0-16,22 21 0,-1-22 15,0 22-15,0-21 0,0 0 0,0 21 16,1-21-16,-1 21 0,0 0 16,0 0-16,0 21 15,-21 0 1,0 0-16,0 1 0,0-1 16,0 0-1,43-21 16,-22 0-15,0-21-16,0 21 0,0-21 0,0-1 16,1 22-16,-1-21 15,0 0-15,-21 0 0,21 21 16,-21-21-16,21 21 0,0 0 31,-21 21-15</inkml:trace>
  <inkml:trace contextRef="#ctx0" brushRef="#br1" timeOffset="-139619.99">15579 3810 0,'0'0'0,"0"-85"15,21 64 1,-21 0-16,42 0 0,-21 0 0,22 21 16,-1-21-16,0 21 0,1 0 15,41-22-15,-20 22 0,20 0 0,22 0 16,0 0-16,21 0 0,-21 22 0,42-1 16,-21 0-16,0 0 15,21 0-15,0 22 0,-21-1 0,0 0 16,-21 1-16,0 20 0,0 1 15,0 20-15,-22-20 0,22 20 0,-21 1 16,0-21-16,-22 20 0,22 1 0,-22 0 16,1-1-16,-22 1 0,22 0 15,-22-22-15,0 22 0,-21-22 0,22-20 16,-22 20-16,0-21 0,-21 1 0,0-1 16,21-21-16,-21 22 0,0-22 15,0 0-15,0 0 0,0 0 16,-21-21-1</inkml:trace>
  <inkml:trace contextRef="#ctx0" brushRef="#br1" timeOffset="-138588.58">20426 8657 0,'0'0'0,"-21"-21"0,21 0 15,21 21 1,0 0-1,0 0-15,0 0 0,0 21 16,1 0-16,-1 0 16,0 1-16,0 20 0,0 0 0,0 22 15,1-1-15,-1 1 0,21 20 0,-21-20 16,0 21-16,1-1 0,-1 22 16,0-21-16,-21 21 0,0-1 0,0-20 15,0 21-15,0-21 0,0 20 0,0 1 16,-21-21-16,0 21 0,-1 0 15,-20-1-15,0-20 0,-1 21 0,-20-21 16,-1 20-16,1-20 0,-22 21 0,1 0 16,-1-22-16,-21 1 0,0 0 15,0-1-15,-21 1 0,-21 0 16,21-1-16,-21-20 0,-21 21 0,-1-22 16,-20 1-16,-1-1 0,-20-21 15,-22 1-15,0 20 0,-21-42 0,0 22 16,-21-1-16,0-21 0,-22 0 0,22 22 15,-21-43-15,0 21 0,20 0 0,-20 0 16,21-21-16,21 0 0,-21 0 0,21 0 16,0 0-16,21-21 0,0 0 0,21 0 15,1-22-15,-1 22 0,0-21 16,22 0-16,-1-1 0,22-20 0,0-1 16,-1 1-16,22-1 0,0 1 15,-106-64-15,148 63 0,22 22 16,-1-22-16,0 1 0,22-1 15,-1 1-15,1-1 0,20 1 0,-20 21 16,-1-22-16,22 1 0,-21 20 0,-1-20 16,-21 20-16,22-20 0,-1 21 0,-20-22 15,20 22-15,-20-1 0,20 1 16,1-21-16,-1 20 0,22 1 0,-22 0 16,22-1-16,21 22 0,0-21 0,-1 21 15,22-1-15,0 1 0,0 0 16,0 0-1,22 21 1,-1 0 0</inkml:trace>
  <inkml:trace contextRef="#ctx0" brushRef="#br1" timeOffset="-138056.58">13314 11621 0,'0'0'0,"21"0"0,-21-22 0,-21 44 16,0-1 0,-1 21-16,1 0 0,0 1 0,0 20 15,-21 1-15,20-1 0,1 22 0,-21-22 16,21 22-16,0-21 0,-1-1 16,1 1-16,0-1 0,0 1 0,21-1 15,0-21-15,-21 1 0,0-1 16,21 0-16,0 1 0,0-1 0,-22-21 15,22 0-15,-21 1 0,21-1 16,0 0-16,0-42 16,0 0-16,0-1 15,21 1-15,1-21 0,-1 0 0,0-1 16,0 1-16</inkml:trace>
  <inkml:trace contextRef="#ctx0" brushRef="#br1" timeOffset="-137444.6">13250 11705 0,'0'0'0,"0"-21"16,0 0-16,21 21 15,1-21-15,-1 21 0,0 0 0,21 0 16,1 0-16,-1 0 0,21 0 16,1 0-16,-1 0 0,1 0 15,-1 0-15,22 0 0,21 0 0,84-21 16,-84 21-16,0 0 0,0-22 15,0 22-15,21 0 0,-21 0 0,21 0 16,-22 0-16,1 0 0,0 0 0,-21 0 16,-1 0-16,-20 0 0,-1 0 0,-20 0 15,-1 0-15,0 0 0,-20 22 16,-1-22-16,-21 21 0,0 0 16,0 0-16,0 0 0,0 0 15,0 1-15,0 20 16,-21-21-16,21 0 0,0 22 0,0-22 15,-22 21-15,22 0 0,-21 1 0,21-1 16,0 0-16,-21 1 0,21-1 0,0 0 16,0 22-16,0-22 0,0 1 15,0-1-15,0 0 0,0 1 0,0-22 16,0 21-16,0 0 0,0 1 0,0-1 16,21-21-16,-21 22 0,21-22 15,-21 21-15,0-21 0,0 0 0,0 1 16,0-1-16,0 0 0,-21-21 0,0 21 15,-21-21-15,21 0 0,-22 21 16,-20-21-16,-1 0 0,1 0 16,-22 0-16,-21 0 0,0 0 0,1 0 15,-44-21-15,1 0 0,0 21 0,-21-21 16,-1 21-16,22-21 0,-21 21 16,21-22-16,21 22 0,0 0 0,21 0 15,0-21-15,21 21 0,22 0 0,-1 0 16,1 0-16,21-21 0,-1 21 15,22 0-15,0 0 0,0 0 0,21-21 16,21 0 0,21 0-16,-21 21 0,22-22 15,-1 22-15,0-21 0</inkml:trace>
  <inkml:trace contextRef="#ctx0" brushRef="#br1" timeOffset="-137340.66">13695 12192 0,'0'0'16,"0"-42"-16</inkml:trace>
  <inkml:trace contextRef="#ctx0" brushRef="#br1" timeOffset="-137196.61">13674 12129 0,'0'21'16,"0"-42"-16,0 63 0,0-21 0,0 0 0,0 0 0,0 1 16,0 20-16,0-21 15,0 21-15,0-20 0,0 20 0,0-21 16,0 0-16,0 22 0,-22-22 0,22 0 15,-21 0-15,0 0 0,21 0 16,0 1-16</inkml:trace>
  <inkml:trace contextRef="#ctx0" brushRef="#br1" timeOffset="-136976.25">13906 12277 0,'0'0'0,"0"21"47,0 0-47,0 0 0,0 0 16,0 1-16,0-1 0,0 0 16,0 0-16,0 0 0,0 0 0,-21-21 15,21 22-15,-21-1 0,21 0 16,-21-21-1,0 0-15,0 0 0,-1 0 16,1 0-16</inkml:trace>
  <inkml:trace contextRef="#ctx0" brushRef="#br1" timeOffset="-136788.12">13504 12531 0,'0'0'0,"-21"0"0,42 0 31,0 0-31,1 0 0,-1 0 0,0-21 15,0 21-15,21-22 0,-20 22 0,20 0 16,0-21-16,1 21 0,-1-21 16,21 21-16,-20-21 0,20 0 0,-20 21 15,-1-21-15,0 21 0,1-22 0,-22 1 16,0 21-16,0-21 16,-21 0-16,0 0 0</inkml:trace>
  <inkml:trace contextRef="#ctx0" brushRef="#br1" timeOffset="-136440.2">14203 12256 0,'-64'-43'16,"43"43"-16,127 43 0,-127-43 0,-64-64 15,106 64 1,0 0-16,1 0 0,-1 0 0,21-21 16,-21 21-16,0 0 0,22 0 0,-22 0 15,21 0-15,-21 0 0,22 0 16,-22 0-16,21 0 0,-21 0 0,22 0 16,-22 0-16,0 0 0,-42 0 46,0 0-46,0 0 16,-1 0-16,1 0 16,0 0-16,0 0 0,21 21 0,-21-21 15,0 21-15,21 0 0,-22 1 16,1-1-16,0 0 16,21 0-16,0 0 0,0 0 0,-21 1 15,21-1-15,-21 0 0,21 0 0,0 0 16,-21 0-16,21 1 15,0-1-15,21-21 32,0 0-32,0 0 0,0 0 15,0 0-15,1 0 0,-1-21 16</inkml:trace>
  <inkml:trace contextRef="#ctx0" brushRef="#br1" timeOffset="-136367.24">14668 12319 0,'22'-21'15</inkml:trace>
  <inkml:trace contextRef="#ctx0" brushRef="#br1" timeOffset="-135858.45">14690 12361 0,'0'22'16,"0"-44"-16,0 65 15,0-22-15,0 0 0,0 0 16,0 0-16,0 1 31,0-44 0,0 1-31,0 0 16,0 0-16,0 0 0,0 0 16,0-1-16,0 1 0,21 0 15,-21 0-15,21 0 0,0 42 47,-21 0-47,0 0 0,21 0 16,-21 1-16,0-1 0,0 0 0,0 0 15,0 0-15,0 0 16,0 1-16,21-22 16,1 0-1,-1 0 1,0-22-16,-21 1 16,21 0-16,0 0 0,0 0 15,1 0-15,-22-1 0,21-20 0,0 21 16,0 0-16,0 0 0,0 21 15,1-22-15,-1 22 0,-21 22 16,0-1-16,0 0 16,0 0-16,0 0 0,0 22 15,-21-22-15,-1 0 0,1 0 16,21 21-16,0-20 0,-21-1 0,0 0 16,21 0-16,0 0 0,0 0 15,21-21 16,0 0-31,0-21 0,-21 0 16</inkml:trace>
  <inkml:trace contextRef="#ctx0" brushRef="#br1" timeOffset="-135648.78">15325 12256 0,'0'0'0,"21"0"0,-21 21 15,0 0-15,0 0 16,0 0-16,0 0 0,-21 1 0,-1-1 15,22 0-15,0 0 0,0 0 0,0 0 16,0 1-16,0-1 0,0 0 16,0 0-16,22-21 15,-1 0-15,0 0 0,0 0 16,0 0-16,0 0 0,1 0 16,-1-21-16,0 21 15,0-21-15,-21 0 0</inkml:trace>
  <inkml:trace contextRef="#ctx0" brushRef="#br1" timeOffset="-78852.56">1905 7662 0,'0'0'0,"0"22"0,0-1 0,0 0 16,0 21-16,0 1 0,0 20 0,0 1 15,-21-1-15,21 22 0,-21-22 16,21 1-16,0 20 0,0-20 0,-22-1 16,22 1-16,-21-1 15,21 1-15,0-22 0,-21 1 0,21-1 16,0 0-16,-21 1 0,21-22 16,0 0-16,0 0 0,0 0 0,0-42 46,0 0-46,0 0 0,0-22 16,0 22-16,0-21 0</inkml:trace>
  <inkml:trace contextRef="#ctx0" brushRef="#br1" timeOffset="-78425.25">1566 7811 0,'0'0'0,"-21"-22"0,0 22 0,0-21 15,21 0-15,0 0 16,-21 0-16,21 0 0,0-1 16,0 1-16,21 0 0,0 0 15,21 0-15,-21 21 16,22 0-16,-1 0 0,0 0 15,1 0-15,20 0 0,-20 0 0,-1 21 16,21 0-16,-20 21 0,-1 1 16,-21-1-16,22 0 0,-22 1 0,0-1 15,-21 22-15,0-22 0,0 0 16,-21 22-16,0-22 0,-22 0 0,22 1 16,0-1-16,0 0 0,-22-20 15,22-1-15,0 21 0,0-42 0,21 21 16,-21-21-16,0 0 0,-1 0 15,1 0-15,0-21 32,21 0-32,0 0 0,0 0 0,0-1 15,0 1-15,0 0 16,0-21-16,21 21 0,0-1 0,1 1 16</inkml:trace>
  <inkml:trace contextRef="#ctx0" brushRef="#br1" timeOffset="-78016.24">2180 7832 0,'0'0'0,"21"-21"16,-21-1-16,21 22 16,1-21-16,-1 21 15,0 0-15,0 0 16,0 0-16,0 0 0,22 0 0,-22 0 15,21 0-15,-21 0 0,22 21 16,-1 1-16,-21-1 0,22 0 0,-1 0 16,-21 21-16,0-20 0,0 20 15,-21-21-15,0 21 0,0 1 0,0-22 16,0 21-16,0-21 0,0 1 16,0-1-16,0 0 0,-21 0 0,0-21 15,21-21 16,0 0-31,0 0 0,0-1 16,0 1-16,0 0 0,0-21 16,0 21-16,0-22 0,0 1 0,21 21 15,-21-22-15,21 22 0,-21 0 16,22 0-16,-1 0 0,-21 0 0,21 21 16,0 0-16,-21-22 0,21 22 15,0 0-15,1 0 16</inkml:trace>
  <inkml:trace contextRef="#ctx0" brushRef="#br1" timeOffset="-77604.16">3133 7726 0,'0'21'0,"0"0"16,0 0-16,-22 1 15,22 20-15,-21-21 0,0 0 0,21 22 16,-21-22-16,21 21 0,0-21 16,-21 22-16,21-22 0,0 21 0,-21-21 15,21 0-15,0 1 0,0-1 16,0 0-16,0 0 0,21-21 0,0 0 16,0 0-16,0 0 0,0 0 15,22 0-15,-22 0 0,0-21 16,21 0-16,-20 0 0,20-1 0,-21 1 15,0-21-15,0 21 0,1-22 0,-22 22 16,0-21-16,0 0 0,0 20 16,0-20-16,0 21 0,-22 0 0,1 0 15,0-1-15,-21 1 0,21 0 16,-22 21-16,22 0 0,-21 0 0,21 0 16,-1 0-16,1 0 0,0 21 15,0-21-15,0 21 0,21 1 0,0-1 16,0 0-16,0 0 15,0 0-15,0 0 16,21 1-16</inkml:trace>
  <inkml:trace contextRef="#ctx0" brushRef="#br1" timeOffset="-77316.17">3662 7387 0,'0'0'16,"21"0"-16,-21 21 16,0 1-1,0 20-15,0 0 0,0 1 0,0-1 0,0 0 16,-21 1-16,0-1 0,-1 0 16,1 22-16,21-22 0,-21 0 15,0 1-15,21-1 0,-21 0 0,21 1 16,0-22-16,0 0 0,0 0 15,0 0-15,0 1 0,0-1 0,21-21 32,0-21-17,0-1-15,0 1 0</inkml:trace>
  <inkml:trace contextRef="#ctx0" brushRef="#br1" timeOffset="-76964.53">3852 7811 0,'0'105'15,"0"-83"-15,0-1 16,0 21-16,0-21 0,0 0 16,0 22-16,0-22 0,0 0 0,0 0 15,0 0-15,0 1 0,0-1 16,21-21-1,1 0-15,-1 0 0,0 0 16,0-21-16,0-1 0,0 22 0,1-21 16,-22 0-16,21 0 0,-21-21 15,21 20-15,-21 1 0,0-21 0,0 21 16,0 0-16,0-1 0,0 1 16,0 0-16,-21 21 15,0 0-15,-1 0 0,1 0 16,0 0-16,0 0 15,0 0-15,0 0 0,-1 0 16,1 0 0</inkml:trace>
  <inkml:trace contextRef="#ctx0" brushRef="#br1" timeOffset="-76700.6">3619 7684 0,'22'0'15,"-1"0"-15,0 0 16,0 0-16,21-22 0,-20 1 16,20 21-16,-21-21 0,21 21 15,1 0-15,-22-21 0,0 21 0,21 0 16,-20-21-16,-1 21 0,0 0 15,-42 0 17,21 21-17,-21-21-15</inkml:trace>
  <inkml:trace contextRef="#ctx0" brushRef="#br1" timeOffset="-76372.5">4445 7747 0,'0'-21'31,"-21"21"-31,0 0 0,-1 0 16,1 0-16,0 0 0,0 0 15,0 21-15,0 0 0,-1-21 16,1 21-16,0 1 0,0 20 16,0-21-16,0 0 0,21 0 15,-22 22-15,22-22 0,0 0 0,0 0 16,0 22-16,0-22 0,0 0 16,0 0-16,22-21 0,-1 0 15,0 0-15,0 0 0,21 0 0,-20 0 16,-1 0-16,0 0 0,21 0 15,-21-21-15</inkml:trace>
  <inkml:trace contextRef="#ctx0" brushRef="#br1" timeOffset="-75871.81">4889 7726 0,'-84'0'31,"63"0"-31,-1 0 0,1 0 0,-21 42 16,21-21-16,0 1 0,-1-1 15,1 0-15,0 21 0,0-21 16,0 22-16,0-22 0,-1 21 0,1-21 16,21 1-16,0-1 0,0 0 0,0 0 15,0 0-15,0 0 0,21-21 16,1 0-16,-1 0 15,0 0-15,21 0 0,-21 0 16,1-21-16,20 21 0,-21-21 16,0 0-16,0 0 0,1-22 0,20 22 15,-21 0-15,-21-21 0,21 21 16,0-22-16,-21 1 0,22 21 0,-22 0 16,0-22-16,0 22 0,21 0 0,-21 0 15,0 0 1,0 42-1,0 0-15,0 0 0,-21 0 0,21 0 16,-22 1-16,22 20 0,0-21 16,-21 21-16,21-20 0,-21 20 15,21-21-15,0 0 0,0 22 0,0-22 16,0 0-16,0 0 0,0 0 16,0 0-16,21-21 15,0 0-15,1 0 0,-1 0 16,0 0-16,0-21 0,0 0 0,0 0 15,1 0-15</inkml:trace>
  <inkml:trace contextRef="#ctx0" brushRef="#br1" timeOffset="-75583.85">5397 7408 0,'0'0'0,"0"-21"15,-21 0 1,0 42-1,0 0-15,0 22 0,21-22 16,-21 21-16,21 1 0,0-1 0,-22 0 16,1 1-16,21-1 0,-21 0 15,21 22-15,0-22 0,0 0 0,0 1 16,0-1-16,0-21 0,0 22 0,0-22 16,0 21-16,0-21 0,0 0 15,0 1-15,21-22 0,0 21 0,1-21 16,-1 0-16,0 0 15,0 0-15,0 0 0,22 0 16,-22-21-16,0-1 0,0 22 0,0-21 16,0 0-16,-21 0 0,22 21 0</inkml:trace>
  <inkml:trace contextRef="#ctx0" brushRef="#br1" timeOffset="-74964.66">1524 8848 0,'0'0'0,"-21"0"0,0-21 0,-22 21 0,22 0 16,0 0-16,0 0 15,42 0 16,0 0-31,21 0 0,1 0 0,20 0 16,1 0-16,-1 0 0,22 0 16,21 0-16,-22 21 0,43-21 0,0 0 15,0 0-15,22 0 0,20 0 0,-21 0 16,0 0-16,22 0 0,-1 0 16,0 0-16,1 0 0,-1 0 0,0 0 15,1 0-15,-1 0 0,-21 0 0,21 0 16,-42 0-16,22 0 0,-22 0 15,0 0-15,0 0 0,-22 0 16,-20 0-16,21 0 0,-21 0 0,-22 0 16,1 21-16,-1-21 0,-21 0 0,1 0 15,-22 0-15,0 0 0,0 0 16,0 0-16,-42 0 62,0 0-62,0 0 16,0 0-16,0 0 0,-1 0 16,1 0-16</inkml:trace>
  <inkml:trace contextRef="#ctx0" brushRef="#br1" timeOffset="-72519.8">6054 7620 0,'0'0'0,"-22"-21"0,1 0 15,0-22-15,0 22 0,21 0 16,-21 0-16,0 0 0,-1 0 0,1-1 15,21 1-15,0 0 0,-21 21 16,42 42 0,0-20-16,1 20 15,-1 0-15,21 22 0,0-22 16,1 22-16,-1-1 0,0 1 0,22-1 16,-22 1-16,1 20 0,20-20 0,-21 20 15,1-20-15,20-1 16,-20-20-16,-1 20 0,0-20 0,1-1 15,-1 0-15,-21 1 0,0-1 0,22-21 16,-22 0-16,-21 0 0,21 1 16,-21-1-16,21 0 0,-42-21 31,0-21-31,21 0 16,-21-1-16,-1 1 0,22 0 0,-21 0 15,0-21-15,21-1 0,0 1 0</inkml:trace>
  <inkml:trace contextRef="#ctx0" brushRef="#br1" timeOffset="-72168.84">6667 7535 0,'0'0'0,"-21"-21"0,-21-63 31,21 84-31,21-22 0,-21 22 16,-1 0-1,1 0-15,0 22 0,0-1 16,0 0-16,0 21 0,-1-21 0,1 22 16,0-1-16,-21 22 0,21-1 15,-22 1-15,22-1 0,-21 22 0,-1 21 16,1-22-16,-21 1 0,-1 0 16,1-1-16,-1 1 0,1 0 15,-1-1-15,1-20 0,20-1 0,-20 1 16,20-22-16,1 0 0,0 1 15,-1-1-15,22-21 0,0 0 0,0 1 16,0-1-16,0 0 0,-1-21 16,22 21-16,-21-21 31</inkml:trace>
  <inkml:trace contextRef="#ctx0" brushRef="#br1" timeOffset="-33355.95">18288 6265 0,'0'0'0,"-42"22"0,20-22 0,-20 21 16,21-21-16,-21 0 0,20 0 0,1 21 15,0-21-15,21 21 16,21-21 0,0 21-16,22-21 15,20 0-15,-20 0 0,20 0 0,22 0 16,-22 21-16,22-21 0,0 0 0,-1 0 15,-20 0-15,20 0 0,1 0 16,-21 0-16,20 0 0,1 0 0,-22 0 16,22 0-16,-21 0 15,-1 0-15,-21 0 0,1 0 0,-1 0 16,-21 0-16,0 0 0,1 0 0,-44 0 31,1 0-15,-21 0-16,21 22 0,-22-22 15,1 0-15,0 0 0,-1 0 0,1 21 16,0-21-16</inkml:trace>
  <inkml:trace contextRef="#ctx0" brushRef="#br1" timeOffset="-33007.62">18182 6964 0,'-21'0'0,"973"-466"0,-1946 932 16,1057-466-16,-148 0 0,107 0 15,20 0 1,-21 0-16,43 0 0,-22 0 0,21-21 16,1 21-16,21 0 0,-22 0 15,1 0-15,-1 0 0,1 0 0,-1-21 16,1 21-16,-22 0 0,21 0 15,-20 0-15,20 0 0,-20 0 16,62 21-16,-62-21 0,-1 0 16,0 21-16,-20-21 0,20 21 15,-21-21-15,0 0 0,-21 21 0,0 0 16,0 1-16,-21-22 16,-21 21-16,21-21 15,-22 0-15,22 21 0,-21-21 0,-1 0 16,1 0-16,0 0 0</inkml:trace>
  <inkml:trace contextRef="#ctx0" brushRef="#br1" timeOffset="-32696.7">18288 7430 0,'0'0'0,"0"42"16,0-21-16,42 0 16,-21-21-16,22 0 0,-22 21 15,21-21-15,22 0 0,-22 22 16,0-22-16,22 0 0,-22 0 16,22 0-16,-22 0 0,0 0 0,22 0 15,-22 0-15,1 0 0,-1 0 16,0-22-16,1 22 0,-1-21 0,-21 21 15,0-21-15,22 21 0,-22-21 16,-21 0 0,0 0-16,-21 21 0,-1 0 15,1 0-15,0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00:16.3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3069 1715 0,'0'-22'0,"0"1"31,0 0 16,0 0-16,0 0 47,21 21-62,-21 21 265</inkml:trace>
  <inkml:trace contextRef="#ctx0" brushRef="#br0" timeOffset="1776.07">3154 1736 0,'0'-21'32,"0"42"30,0 0-62,0 0 0,0 0 16,0 0-16,0 1 15,0-1-15,0 0 0,0 21 0,0-21 16,0 1-16,-21-1 0,21 0 16,0 0-16,0 0 0,-22 0 0,22 22 15,0-22-15,0 0 0,0 0 16,0 0-16,0 1 0,0 20 0,0-21 15,0 21-15,0-20 0,0 20 16,0 0-16,0-21 0,0 22 0,0-1 16,0 0-16,0-20 15,0 20-15,0 0 0,0-21 0,0 22 16,0-22-16,0 0 0,0 21 16,0-20-16,0-1 0,0 0 0,0 0 15,0 21-15,0-20 0,0-1 16,0 0-16,0 0 0,0 0 0,0 22 15,0-22-15,0 0 0,0 21 16,0-21-16,0 22 0,0-1 0,0-21 16,0 22-16,0-1 0,0-21 15,0 21-15,0-20 0,0 20 0,0-21 16,0 21-16,0-20 0,0 20 16,0-21-16,0 21 0,0-20 15,0-1-15,0 21 0,0-21 0,0 22 16,0-22-16,0 21 0,0 0 15,0-20-15,0 20 0,0 0 0,0-21 16,0 22-16,0-1 0,0 0 16,0-20-16,0 20 0,0-21 15,0 21-15,0-20 0,0 20 0,0-21 16,0 0-16,0 22 0,0-1 16,0-21-16,0 0 0,0 22 15,0-22-15,0 0 0,0 21 16,0-21-16,0 22 0,0-22 0,0 0 15,0 21-15,0-20 16,0 20-16,0-21 0,0 21 0,0-20 16,0 20-16,0 0 0,0 1 15,0-22-15,0 21 0,0 0 0,0-20 16,-21 20-16,21 0 0,0-21 16,0 22-16,0-1 0,0-21 0,0 22 15,0-22-15,0 21 0,0 0 0,0-20 16,0 20-16,0 0 0,0-21 15,0 22-15,0-1 0,21-21 0,-21 22 16,0-22-16,0 21 0,0-21 16,0 22-16,0-22 0,0 21 15,0-21-15,0 22 0,0-22 16,0 21-16,0-21 0,0 0 0,0 22 16,0-22-16,0 21 0,0-21 0,0 22 15,0-22-15,0 21 0,0 1 16,0-22-16,0 21 0,0-21 0,0 22 15,0-1-15,0-21 0,0 21 16,0-20-16,-21 20 0,21 0 0,0-21 16,0 22-16,0-22 0,0 21 0,0-21 15,0 22-15,-21-1 0,21 0 16,0-20-16,0 20 0,0 0 0,0 1 16,0-1-16,0 0 0,0 1 15,0 20-15,0-21 0,0 1 16,0-1-16,0 0 0,0 1 0,0-1 15,0 0-15,0 1 0,0-1 16,0 0-16,0 22 0,0-22 0,0 1 16,0 20-16,-21-21 0,21 1 15,0 20-15,0-20 0,0 20 0,0-21 16,0 22-16,-21-22 0,21 1 0,0 20 16,0-21-16,0 22 0,0-22 15,0 22-15,0-1 0,0-20 0,0 20 16,0 1-16,0-22 0,0 21 0,0-20 15,0-1-15,0 22 16,0-22-16,0 0 0,0 22 0,0-22 16,0 0-16,0 22 0,0-22 15,0 1-15,0 20 0,0-21 0,0 1 16,0 20-16,0-20 0,0-1 0,0 0 16,0 1-16,0-1 0,0 0 15,0 22-15,0-22 0,0 0 0,0 22 16,0-22-16,0 22 0,0-22 0,0 0 15,0 22-15,0-22 0,0 1 16,0 20-16,0-21 0,0 1 0,0-1 16,0 0-16,0-20 0,0 20 15,0 0-15,21 1 0,-21-1 16,0-21-16,0 21 0,0-20 0,21 20 16,-21-21-16,0 0 0,0 0 15,0 1-15,0-1 0,0 0 0,21-21 16,0-21-1,-21 0-15,0-1 0,0-20 16,0 0-16,0-1 0</inkml:trace>
  <inkml:trace contextRef="#ctx0" brushRef="#br0" timeOffset="5624.15">3281 1672 0,'0'0'0,"-21"0"0,-1 0 31,44 0 47,-1 0-78,0 0 0,0 0 16,0 0-16,0 0 0,1 0 0,-1 0 16,21 21-16,-21-21 0,22 0 15,-1 0-15,-21 0 0,21 0 0,1 0 16,-1 0-16,-21 0 0,22 0 16,-1 0-16,0 0 0,1 0 15,-1 0-15,0 0 0,1 0 0,20 0 16,-21 0-16,22 0 0,-22 0 15,22 0-15,-1 0 0,1 0 0,20 0 16,-20 0-16,-1 0 0,1 0 16,-1 0-16,22 0 0,-21 0 0,-22 0 15,21 0-15,1 0 0,-22-21 16,22 21-16,-22 0 0,22 0 0,-1 0 16,-21 0-16,22 0 0,-1-21 15,1 21-15,-1 0 0,1 0 0,21 0 16,-22-21-16,1 21 15,-22 0-15,21 0 0,1 0 0,-22 0 16,1 0-16,20-21 0,-21 21 16,1 0-16,20 0 0,-20 0 0,-1 0 15,21 0-15,1 0 0,-22 0 16,22-21-16,-1 21 0,-20 0 0,20 0 16,1 0-16,-1 0 0,1 0 15,-1 0-15,1 0 0,-1 0 0,-21 0 16,22 0-16,-1 0 0,1 0 15,-1 0-15,64 0 0,-63 0 16,-1 0-16,1 0 0,-1 0 16,1 0-16,-1 0 0,1 0 15,-22 0-15,22 0 0,-22-22 0,22 22 16,-22 0-16,21 0 0,-20 0 16,20 0-16,-20 0 0,20 0 0,-21 0 15,22-21-15,-22 21 0,22 0 16,-22 0-16,22 0 0,-22 0 0,21-21 15,1 21-15,-22 0 0,1 0 0,20 0 16,-21 0-16,1 0 0,20 0 16,-20 0-16,-1-21 0,0 21 0,22 0 15,-22 0-15,0 0 0,1 0 16,20 0-16,-20 0 0,-1 0 0,0 0 16,22 0-16,-22 0 0,0-21 15,1 21-15,-1 0 0,0 0 16,1 0-16,-1 0 0,-21 0 0,22 0 15,-1 0-15,-21 0 0,21 0 16,-20 0-16,20 0 0,-21 0 0,21 0 16,-20 0-16,20 0 0,-21 0 15,21 0-15,-20 0 0,20 0 0,-21 0 16,21 0-16,-20-21 0,20 21 0,-21 0 16,21 0-16,-20 0 0,20 0 15,-21 0-15,0 0 0,22 0 0,-22 0 16,0 0-16,0 0 0,0 0 15,22 0-15,-22 0 0,0 0 16,0 0-16,0 0 0,0 0 0,1 0 16,-1 0-16,0 0 15,0 0-15,0 0 16,0 0 0,1 0-1,-22 21-15,0 0 16,0 0-1,0 0-15,0 0 16,0 1-16,0-1 16,0 0-16,0 21 0,0-21 15,0 1-15,0-1 0,0 21 0,-22-21 16,22 22-16,0-22 0,-21 21 16,21 0-16,-21-20 0,21 20 0,0 0 15,0 1-15,-21-1 0,21 0 16,-21 1-16,0-1 0,21 21 0,-22-20 15,22 20-15,-21-20 0,0 20 0,0 1 16,21-22-16,-21 21 0,0 1 16,-1-22-16,1 22 0,0-1 0,0-20 15,21 20-15,-21 1 0,0-1 16,-1 1-16,22-1 0,0 1 0,-21-1 16,0 1-16,21-1 0,-21 1 15,21-1-15,0 1 0,0-1 16,0-21-16,0 22 0,0-1 0,0 1 15,-21-1-15,21 1 0,0-1 0,0 1 16,0-1-16,0-20 0,0 20 16,0 1-16,-21-22 0,21 22 0,0-1 15,0 1-15,0-1 0,0 1 0,0-1 16,0 1-16,0-1 0,-22 1 16,22-1-16,0 1 0,-21-1 0,21 1 15,0-1-15,0 1 0,0-1 0,0-21 16,0 22-16,0-1 0,0 1 15,0-1-15,0-20 0,-21 20 16,21 1-16,0-22 0,0 22 0,0-22 16,0 21-16,-21 1 0,21-1 15,0 1-15,0-1 0,0 1 0,0-1 16,0 1-16,-21-22 0,21 22 0,0-1 16,0-20-16,0 20 0,0 1 15,-21-22-15,21 21 0,0 1 0,0-22 16,0 22-16,0-1 0,0-20 0,0 20 15,0-21-15,0 22 0,0-22 0,0 22 16,0-22-16,0 0 0,0 22 16,0-22-16,0 22 0,0-22 15,0 22-15,0-22 0,0 21 0,0-20 16,0 20-16,0-20 0,0-1 16,0 21-16,0-20 0,0-1 0,0 0 15,0 1-15,0-1 0,0 0 0,0 22 16,0-22-16,0 1 0,0-1 0,-22 64 15,22-64-15,0 0 16,0 1-16,0-1 0,0-21 0,0 22 16,-21-1-16,21 0 0,0-21 0,0 64 15,0-64-15,0 22 16,0-1-16,0 0 0,0-21 0,0 22 16,0-1-16,0 0 0,0-20 15,0 20-15,-21 0 0,21-21 0,0 22 16,0-22-16,0 21 0,0-21 15,0 1-15,-21 20 0,21-21 0,0 0 16,0 0-16,0 1 0,0 20 0,0-21 16,0 0-16,0 0 0,0 1 15,0-1-15,0 0 0,0 0 16,0 0-16,0 0 0,0 1 0,0-1 16,0 0-16,0 0 0,0 0 15,0 0-15,0 1 16,-21-1-16,21 0 15,-21-21 1,21 21-16,0 0 16,-22-21-1,1 0-15,0 21 32,0-21-32,0 0 15,0 0-15,-1 0 16,1 0-16,21 22 0,-21-22 0,0 0 15,0 0-15,0 0 0,-1 21 16,1-21-16,0 0 0,0 0 16,0 0-16,-22 21 0,22-21 15,-21 0-15,21 0 0,-22 0 0,1 0 16,21 21-16,-21-21 0,-1 0 16,1 0-16,0 0 0,-22 0 0,22 0 15,-1 0-15,-20 0 0,21 0 0,-22 21 16,22-21-16,-22 0 0,22 0 0,-22 0 15,22 0-15,0 0 0,-22 0 16,1 0-16,20 0 0,-20 0 0,21 0 16,-22 0-16,1 0 0,-1 0 0,1 0 15,20 0-15,-20 0 0,20 0 0,-20 0 16,-1 0-16,22 0 0,-21 0 16,-1 0-16,22 0 0,-22 0 15,1 0-15,-1 0 0,1 0 0,-22 0 16,22 0-16,-22 0 0,21 0 15,1 0-15,-22 0 0,22 0 0,-1 0 16,1 0-16,-1 0 0,22 0 0,-22 0 16,22 0-16,-21 0 0,20 0 0,-20 0 15,-1 0-15,22 0 0,-22 0 16,1 0-16,-1 0 0,1 0 0,21 0 16,-22 0-16,1 0 0,20 0 0,1 0 15,0 0-15,-1 0 0,1 0 16,0 0-16,-1-21 0,1 21 0,21 0 15,-22 0-15,1 0 0,0 0 16,-1-21-16,-20 21 0,21 0 0,-22 0 16,22 0-16,-22 0 0,22 0 15,-22 0-15,22-21 0,-21 21 0,20 0 16,1 0-16,0 0 0,-22 0 0,22 0 16,-1 0-16,1 0 0,0 0 15,21 0-15,-22 0 0,1 0 0,0 0 16,-1 0-16,1 0 0,0 0 0,-1 0 15,1 0-15,0 0 0,-1 0 16,1 0-16,0 0 0,-1 0 0,1 0 16,0 0-16,-1 0 0,22 0 0,-21 0 15,-1 0-15,1 0 16,0 0-16,21 0 0,-22 0 0,22-21 16,-21 21-16,21 0 0,-1 0 0,1 0 15,0 0-15,0 0 0,0 0 16,0 0-16,-1 0 0,1 0 0,0 0 15,0 0-15,0 0 0,0 0 16,-1 0-16,1 0 0,0 0 16,0 0-16,-21 0 0,20 0 0,1 21 15,0-21-15,0 0 0,0 0 16,0 0-16,-1 0 0,1 0 0,0 21 16,0-21-16,-21 0 0,20 0 0,-20 0 15,21 0-15,-21 0 16,-1 0-16,22 21 0,0-21 0,-21 0 15,20 0-15,-20 0 0,21 0 16,0 0-16,0 0 0,21 21 16,-22-21-16,1 0 15,0 0-15,0 0 16,0 0 0,21 21-1,-21-21-15,-1 0 16,1 0-16,0 0 0,21 22 15,-21-22-15,0 0 16,0 21 0,21 0 15,21-21 0,0 0-31,0 0 0,0 0 16,0 0-16,1 0 0</inkml:trace>
  <inkml:trace contextRef="#ctx0" brushRef="#br0" timeOffset="8568.36">22161 1270 0,'0'-21'32,"0"0"-17,0 0 16,0 42 16,0 0-31,0 0-16,0 0 16,0 0-16,0 1 0,0-1 15,0 0-15,0 0 0,0 0 16,0 0-16,0 1 0,0-1 15,0 21-15,0-21 0,0 0 0,0 22 16,0-22-16,0 21 0,-21-21 16,0 22-16,0-1 0,21-21 0,0 22 15,-21-1-15,21-21 0,-21 21 16,21 1-16,-22-22 0,22 21 0,0-21 16,0 22-16,-21-22 0,21 21 0,0-21 15,0 22-15,0-22 16,-21 21-16,21-21 0,0 22 0,0-1 15,0-21-15,0 22 0,0-1 16,0 0-16,0 1 0,0-1 0,0-21 16,0 21-16,0 1 0,21-22 0,-21 21 15,0 1-15,0-22 0,21 21 16,-21-21-16,0 0 0,0 22 0,0-22 16,0 0-16,0 21 0,0-20 15,0-1-15,0 21 0,0-21 0,0 22 16,0-1-16,0-21 0,0 21 0,0 1 15,0-22-15,0 21 0,0 1 16,0-22-16,0 21 0,0 0 16,0 22-16,0-43 0,0 21 15,0-20-15,0 20 0,0-21 16,0 21-16,0-20 0,0 20 0,0 0 16,-21 22-16,21-22 0,0 0 15,-21-20-15,21 20 0,0 0 16,0 43-16,0-64 0,-21 21 15,21 1-15,-21-1 0,21-21 0,0 22 16,0-1-16,0-21 0,0 21 16,0 1-16,0-22 0,-21 21 0,21 1 15,0-1-15,0 0 0,0 1 16,-22-1-16,22 0 0,0 1 16,0-1-16,0 0 0,0 1 0,0-1 15,0 0-15,0 1 0,0-1 0,-21 0 16,21 1-16,0-1 0,0 0 15,-21 1-15,21-1 0,0 0 0,0 1 16,-21-1-16,21 0 0,0 1 0,0-1 16,0 0-16,0 1 0,0-1 15,0 0-15,0-21 0,0 22 0,0-1 16,0 0-16,0-20 0,0 20 0,0 0 16,-21-21-16,21 22 15,0-1-15,0 0 0,-21 1 0,21-22 16,0 21-16,0 1 0,0-1 0,0 0 15,0 1-15,0-22 0,-22 21 16,22 0-16,0 1 0,0-22 0,-21 21 16,21 1-16,0 20 15,0-42-15,0 22 0,0-1 0,0 0 16,0-21-16,0 22 0,-21-1 0,21 0 16,0 1-16,-21-1 0,21 0 0,0 1 15,0-1-15,0 0 0,0 1 0,-21-1 16,21 0-16,-21 1 0,21-1 15,0-21-15,0 22 0,0-1 16,-22 0-16,22 1 0,0-1 0,-21 0 16,21 1-16,0-1 0,0 0 15,0-21-15,0 22 0,-21-1 0,21 0 16,0 1-16,-21-1 0,21 0 0,0-20 16,0 20-16,0 0 0,-21 1 0,21-1 15,0 0-15,-21-21 0,21 22 16,0-1-16,0 0 0,-22 1 0,22-1 15,0 0-15,-21 1 0,21-1 0,0-21 16,0 22-16,0-1 0,0-21 0,0 21 16,0 1-16,0-22 0,0 21 15,-21-21-15,21 22 0,0-22 16,0 0-16,0 21 0,0-20 0,0 20 16,0-21-16,0 0 0,0 0 0,0 22 15,0-22-15,0 21 0,0-21 16,-21 1-16,21-1 0,0 21 0,0-21 15,0 0-15,0 1 0,0-1 0,0 0 16,0 0-16,0 0 0,0 0 16,0 1-16,0-1 15,0 0-15,0 0 0,0 0 16,0 0-16,0 1 16,0-1-1,0 0-15,0 0 16,0 0-16,0 0 15,0 1-15,0-1 16,0 0-16,0 0 16,0 0-16,0 0 0,0 1 15,0-1 1,0 0-16,0 0 16,0 0-16,0 0 15,0 1-15,0-1 0,0 0 16,0 0-1,0-42 17,0 0-17,0 0-15,0-1 0,21 1 16</inkml:trace>
  <inkml:trace contextRef="#ctx0" brushRef="#br0" timeOffset="12943.65">22310 1334 0,'0'-22'16,"21"22"-16,-21-21 31,0 0 16,-21 21-47,42 0 47,0 0-32,0 0-15,0 0 0,0 0 16,1-21-16,-1 21 0,21 0 16,-21 0-16,22 0 0,-1 0 0,0 0 15,1 0-15,-1 0 0,0 0 16,1 0-16,20-21 0,-21 21 0,1 0 16,-1 0-16,22 0 0,-22 0 15,21 0-15,1 0 0,21 0 0,-22 0 16,1 0-16,20 0 0,1 0 15,0 0-15,-22 0 0,22 0 0,-22 0 16,22 0-16,-22 21 0,1-21 16,-1 0-16,1 0 0,21 0 15,-22 21-15,22-21 0,-22 0 0,22 0 16,0 0-16,-22 0 0,22 0 16,-22 0-16,22 0 0,-22 0 0,22 0 15,-21 0-15,-1 0 0,22 0 16,-22 0-16,1 0 0,20 0 0,-20 0 15,-1 0-15,1 0 0,21 0 16,-22 0-16,1 0 0,-1 0 0,1 0 16,-22 0-16,21 0 0,1 0 15,-22 0-15,22 0 0,-1 0 0,-20-21 16,20 21-16,1 0 0,-22 0 16,21-21-16,1 21 0,-1 0 0,1 0 15,-1-21-15,1 21 16,-1 0-16,-20 0 0,20-22 0,1 22 15,-22 0-15,22 0 0,-1 0 16,-21 0-16,22-21 0,-1 21 0,1 0 16,-1 0-16,1 0 0,-1-21 15,1 21-15,-1 0 0,1 0 0,-1 0 16,1 0-16,-22 0 0,22 0 16,-22 0-16,22 0 0,-22 0 0,0 0 15,1 0-15,20 0 0,-21 0 16,22 0-16,-22 0 0,1 0 0,20 0 15,1 0-15,-22 0 16,21 0-16,1 0 0,-22 0 0,22 21 16,-22-21-16,0 0 0,22 0 15,-22 0-15,1 0 0,-1 0 0,-21 0 16,21 0-16,1 0 0,-22 0 16,21 0-16,-21 0 0,22 0 0,-1 0 15,-21 0-15,22 0 0,-22 0 16,21 0-16,-21 0 0,22 0 15,-22 0-15,0 0 0,0 0 0,0 0 16,0 0 0,-21 21-1,0 1 17,0-1-32,0 0 15,0 0 1,0 0-16,0 0 15,0 1-15,0-1 16,0 0-16,0 0 0,0 0 16,0 0-16,0 22 0,0-22 0,22 21 15,-22-21-15,21 22 0,-21-1 16,0 0-16,21 1 0,-21-1 0,21 0 16,-21 22-16,0-22 0,21 1 15,0-1-15,1 0 0,-22 1 16,21-1-16,0 64 0,-21-64 15,21 22-15,0-22 0,-21 21 16,21-20-16,-21 20 0,0 1 0,22-22 16,-1 22-16,-21-1 0,21-21 15,-21 22-15,21-22 0,0 22 0,-21-1 16,21 1-16,1-1 0,-22 1 16,21 20-16,0-20 0,0-1 15,-21 1-15,21-1 0,0 1 0,1-1 16,-22 1-16,21-22 0,0 22 0,0-1 15,-21 1-15,21-1 0,-21 1 16,0-1-16,21 1 0,1-1 16,-22-20-16,21 20 0,-21-21 0,0 22 15,0-22-15,0 22 0,0-1 16,0 1-16,0-22 0,0 22 0,0-1 16,0 1-16,0-22 0,0 21 15,0-20-15,0 20 0,0-20 0,0 20 16,0-21-16,0 22 0,-21-22 0,21 22 15,0-1-15,0-20 0,0 20 16,-22 1-16,22-1 0,0-21 0,-21 22 16,21-22-16,0 22 15,0-22-15,0 22 0,-21-22 0,21 21 16,-21-20-16,21 20 0,0 1 0,0-22 16,-21 22-16,21-1 0,-21-21 15,21 1-15,0 20 0,0-20 0,-22 20 16,1-21-16,21 1 0,-21-1 15,21 22-15,0-22 0,0 0 0,-21 22 16,21-22-16,-21 22 0,21-22 0,0 21 16,0-20-16,-21 20 0,-1 43 15,22-64-15,-21 1 0,21 20 16,-21-20-16,0-1 0,21 21 16,-21 1-16,0-22 0,21 22 15,-22-1-15,-20 43 0,42-64 16,0 22-16,-21-22 0,0 22 0,0-22 15,21 64-15,-22-64 16,1 1-16,0 62 0,21-41 16,0-22-16,-21 22 0,21-22 15,-21 22-15,0-22 0,21 0 0,0 1 16,0-1-16,-22 21 0,22-20 0,-21-1 16,21 0-16,0 1 0,0-1 15,0 0-15,0 1 0,0 20 0,0-20 16,0-1-16,0 0 0,-21 1 15,21-1-15,0 0 0,0 1 0,0-1 16,0-21-16,0 21 0,-21 1 16,21-22-16,0 21 0,0 1 0,0-22 15,0 21-15,0 0 0,0-20 0,0 20 16,0 0-16,0-21 0,0 22 16,0-1-16,0-21 0,0 22 0,0-22 15,0 0-15,0 21 0,0-21 0,0 1 16,-21 20-16,21-21 0,0 0 15,-21 0-15,21 1 0,0-1 0,-22 0 16,22 0-16,0 0 0,0 0 0,0 1 16,0-1-16,0 0 15,-21 0-15,21 0 16,0 0-16,0 1 0,0-1 16,-21-21-16,21 21 15,-21-21-15,21 21 16,-21-21-16,21 21 15,-21-21-15,-1 0 0,22 21 16,-21-21-16,0 0 0,0 0 16,0 0-16,0 22 0,-1-22 0,1 0 15,0 0-15,0 0 0,0 0 0,0 0 16,-22 0-16,22 0 16,-21 21-16,21-21 0,-22 0 0,22 0 15,-21 21-15,-43-21 0,43 0 16,-1 21-16,1-21 0,-21 0 0,20 0 15,-20 0-15,-1 21 0,1-21 16,-1 0-16,1 0 0,-22 0 16,22 21-16,-1-21 0,-21 0 0,22 0 0,-1 22 15,1-22-15,-22 21 0,22-21 16,-1 0-16,-20 21 0,20-21 16,1 0-16,-1 0 0,1 21 0,-64-21 15,63 0-15,1 0 0,20 21 16,-20-21-16,-1 0 0,22 0 0,-22 0 15,22 21-15,-21-21 0,20 0 16,1 0-16,-22 0 0,22 0 0,0 0 16,-22 0-16,22 0 0,0 0 15,-1 0-15,-20 0 0,20 0 0,1 0 16,-21 0-16,20 0 0,-20 0 0,20 0 16,-20 0-16,21 0 0,-1 0 0,-20 0 15,20 0-15,-20 0 0,21 0 16,-22 0-16,22 0 0,-22 0 0,22 0 15,-64 0-15,64 0 0,-1 0 16,1 0-16,0 0 0,-1 0 0,1 0 16,0-21-16,-1 21 15,1 0-15,0 0 0,-1 0 0,1 0 16,0 0-16,-22 0 0,22 0 0,0-21 16,-1 21-16,-20 0 0,20 0 15,1 0-15,0 0 0,-1 0 0,1-21 16,-21 21-16,20 0 0,1 0 0,0 0 15,-1-21-15,1 21 0,0 0 0,-1 0 16,1 0-16,0 0 0,-1 0 16,1 0-16,0 0 0,20 0 0,-20 0 15,21 0-15,-21-21 0,-1 21 0,22 0 16,-21 0-16,21 0 0,-22 0 16,1 0-16,21 0 0,-22 0 15,1-22-15,21 22 0,-21 0 0,20 0 16,-20 0-16,21 0 0,-21 0 0,20 0 15,-20 0-15,21 0 0,0 0 16,-22 0-16,22-21 0,0 21 0,0 0 16,0 0-16,-22 0 0,22 0 15,0 0-15,-21 0 0,21-21 16,-1 21-16,1 0 0,0 0 0,0 0 16,0 0-16,0-21 0,-1 21 0,1 0 15,0 0-15,0 0 0,0 0 0,21-21 16,-21 21-16,-1 0 0,1 0 0,0 0 15,0 0-15,0 0 16,0-21-16,-1 21 16,1 0-16,0 0 0,0 0 15,0 0-15,0 0 0,-1 0 16,1 0 0,0 0-16,0 0 0,0 0 15,0 0-15,-1 0 0,1 0 16,0 0-16,0-22 15,0 22-15,0 0 0,-1 0 16,1 0-16,0 0 0,0 0 16,0 0-16,0 0 15,-1 0-15,1 0 16,0 0-16,0-21 16,0 21-1,0 0-15,-1 0 16,1-21-16,0 21 0,0 0 15,0 0-15,0 0 16,-1 0-16,1 0 16,0 0-16,0 0 15,21-21-15,-21 21 16,0 0-16,21-21 31,-22 21-15,22-21-16,-21-1 15,21 1 1,0 0 0,-21 21-16,0-21 15,0 21 1,21-21 0,-21 21-1,21-21-15,-22 21 31,1 0-15,0 0 0,0 0-1,0 0-15,0 0 16,-1 0 0,1 0-16,0 0 15,0 0 1,0 0-16,0 0 15,-1 0 1,22-22-16,-21 22 0,0 0 16,21-21-1,0 0 17,0 0-17,0 0 1,0 0-1,0-1-15,21 1 16,-21 0-16,21 0 0,-21 0 16,0 0-16,0-1 0,22 1 15,-22 0-15,0 0 0,0 0 16,0 0 0,21 21-16,-21-22 15,0 1 1,0 0-1,0 0 1,0 0 0,-21 21-1,21-21-15,0-1 16</inkml:trace>
  <inkml:trace contextRef="#ctx0" brushRef="#br1" timeOffset="22752.7">4805 614 0,'0'0'0,"0"-21"0,-21 0 0,21-1 16,0 1-16,-22 0 0,22 0 16,0 0-16,0 0 0,0-1 0,0 1 15,0 42 16,0 1-31,-21 20 0,21-21 0,-21 21 16,0 1-16,0-1 0,0 22 16,-1-22-16,1 21 0,0-20 0,-21 20 15,21-20-15,-1 20 0,-20-21 16,21 1-16,0-22 0,0 21 16,21-21-16,-22 1 0,22-1 15,-21 0-15,21-42 31</inkml:trace>
  <inkml:trace contextRef="#ctx0" brushRef="#br1" timeOffset="23039.89">4699 508 0,'0'0'0,"0"-21"0,0 0 0,21 21 16,-21-21-16,21 21 15,0 0 1,1 0-16,-1 21 0,0 0 16,0 0-16,-21 21 0,21-20 0,0 20 15,1 0-15,-22 1 0,0-1 16,0 21-16,0-20 0,0-1 0,0 0 16,0 1-16,-22-1 0,1 0 15,0-20-15,21 20 0,-21-21 16,0 0-16,21 0 0,-21-21 15,-1 22-15,1-22 0,0 0 16,0 0-16,0 0 0,0 0 16,-1 0-16,1 0 0</inkml:trace>
  <inkml:trace contextRef="#ctx0" brushRef="#br1" timeOffset="23859.34">4318 1037 0,'0'0'0,"21"0"31,0 0-31,0 0 0,1-21 16,20 21-16,0 0 16,1 0-16,20-21 0,-21 21 0,22-21 15,-1 21-15,-20-21 0,20 21 16,-20-22-16,20 1 0,-21 0 0,1 21 16,-1-21-16,-21 0 0,0 21 15,1-21-15,-1-1 0,0 22 0,-21-21 16,0 42 15,0 1-15,0-1-16,0 0 0,0 0 0,0 0 15,0 0-15,0 1 0,-21-1 16,21 0-16,-21 0 0,21 21 0,0-20 16,-22-1-1,22 0-15,0 0 0,-21-21 0,21 21 16,0 0-16,0-42 47,0 0-47,0 0 15,0 0-15,0 0 0,0-1 16,0-20-16,21 21 0,1 0 0,-22-22 16,21 22-16,0-21 0,0 21 15,-21 0-15,21-1 0,0 22 16,22-21-16,-22 21 0,0 0 0,0 0 15,0 0-15,1 0 0,-1 0 16,-21 21-16,21 1 0,0-1 16,-21 0-16,0 0 0,0 0 15,0 0-15,0 1 0,0-1 16,0 0-16,0 0 0,0 0 0,-21 0 16,0 1-16,0-1 15,-1-21 16,22-21-31,0-1 16,0 1-16,0 0 16,0 0-16,22 0 0,-1 0 15,0-1-15,0 1 0,0 0 16,0 0-16,22 0 0,-22 0 0,21 21 16,-21 0-16,22 0 0,-22 0 15,21 0-15,-21 0 0,1 0 0,-1 21 16,0 0-16,-21 0 0,21 0 15,-21 22-15,0-22 0,0 0 0,0 0 16,-21 21-16,0-20 0,0-1 16,-1 0-16,1 0 0,0 0 15,0 0-15,0 1 0,0-22 16,21 21-16,-22-21 16</inkml:trace>
  <inkml:trace contextRef="#ctx0" brushRef="#br1" timeOffset="24364.1">6350 804 0,'0'0'0,"0"-21"0,0 0 15,0 0-15,-21 21 16,0 0-16,-1 0 0,1 0 16,0 0-16,0 21 0,0-21 0,0 21 15,-22 22-15,22-22 0,-21 42 16,21-42-16,-1 1 16,1 20-16,21-21 0,0 0 0,0 0 15,0 1-15,0-1 0,0 0 16,0 0-16,0 0 15,21-21-15,1 0 16,-1 0-16,0 0 0,0 0 0,-21-21 16,21 21-16,0-21 0,1 0 15,-1 0-15,0-1 0,0-20 16,-21 21-16,21 0 0,-21-22 0,21 22 16,-21-21-16,22 21 0,-22 0 15,0-1-15,0 1 0,0 0 0,0 42 31,0 0-15,0 1-16,0-1 0,0 0 0,0 0 16,0 21-16,0 22 15,0-43-15,0 0 0,0 0 16,0 1-16,0-1 16,21-21-1,0 0-15,0 0 0,0 0 0,22-21 16</inkml:trace>
  <inkml:trace contextRef="#ctx0" brushRef="#br1" timeOffset="24952.85">6710 720 0,'0'0'0,"-21"0"16,-1 0-16,22 21 15,22-21 1,-1 0-16,0 0 16,0 0-16,0 0 0,0 0 0,22 0 15,-22 0-15,21 0 0,-21 0 16,1-21-16,20 21 0,-21 0 0,0-21 16,0 21-16,-42 0 46,0 21-46,0 0 0,-21 0 16,20 0-16,1 22 0,-21-22 16,21 0-16,-22 21 0,22-21 15,-21 1-15,21 20 0,0-21 16,-1 0-16,-20 0 0,21 1 0,0-22 16,21 21-16,-21-21 0,-1 21 15,1-21-15,21-21 31,0 0-15,0-1 0,21 22-16,1-21 0,-1 21 15,0 0-15,0 0 16,0 0-16,0 0 0,1 21 16,-1-21-16,-21 22 15,21-1-15,0-21 16,-21 21-16,21-21 0,-21 21 15,21 0 1,1-21-16,-1 0 16,0 0-16,0 0 15,0 0-15,0-21 16,1 21-16,-1-21 0,0 21 0</inkml:trace>
  <inkml:trace contextRef="#ctx0" brushRef="#br1" timeOffset="25708.07">7472 762 0,'-64'0'16,"43"0"-16,0 0 16,0 21-16,0-21 0,-1 21 15,1 1-15,0-1 0,21 0 16,-21 0-16,0 0 0,21 0 0,0 1 15,0-1-15,0 0 0,-21 0 0,21 0 16,0 0-16,0 1 16,21-1-16,0-21 15,0 0 1,0 0-16,0 0 16,-21-21-1,0-1-15,0 1 0,0 0 16,0 0-16,0 0 15,22-22-15,-22 22 0,0 0 0,0 0 16,0 0-16,0-22 0,21 22 16,0 0-16,0 0 0,0 0 15,0 21-15,1-21 0,-1-1 16,0 22-16,21 0 0,-21 0 0,1 0 16,-1 0-16,0 0 15,21 0-15,-21 22 0,1-1 16,-1 0-16,-21 0 0,0 0 15,0 0-15,0 1 0,0-1 0,0 0 16,0 0-16,0 21 0,0-20 16,0-1-16,0 0 0,-21 0 15,21 0-15,-22-21 0,22 21 16,-21-21-16,0 0 16,21-21 15,0 0-31,0-21 15,0 21-15,0-1 16,21-20-16,0 0 0,1 21 0,-1-22 16,0 22-16,0-21 0,43-1 15,-22 22-15,-21 0 0,21 0 16,-20 21-16,-1 0 0,21 0 16,-21 0-16,0 0 0,1 0 0,-1 21 15,0 0-15,0 0 0,-21 1 16,0-1-16,0 0 0,0 0 0,0 0 15,0 0-15,0 1 0,0 20 16,0-21-16,0 0 0,-21 0 0,0 1 16,21-1-16,-21 0 15,-1 0-15,22 0 0,-21 0 16</inkml:trace>
  <inkml:trace contextRef="#ctx0" brushRef="#br1" timeOffset="25884.98">8086 1058 0,'0'-21'78,"0"0"-63</inkml:trace>
  <inkml:trace contextRef="#ctx0" brushRef="#br1" timeOffset="26792.05">25019 466 0,'0'0'0,"0"-21"0,0-1 16,0 1-16,-21 42 31,21 1-15,-21-1-16,-1 0 0,22 21 16,-21 1-16,0-22 0,21 21 15,-21 0-15,0 1 0,0-1 0,-1 0 16,22 1-16,-21-1 0,21-21 15,-21 22-15,21-22 0,0 0 0,0 0 16,21-21 0,0 0-16</inkml:trace>
  <inkml:trace contextRef="#ctx0" brushRef="#br1" timeOffset="27053.08">25442 635 0,'0'0'0,"0"-21"0,0 0 16,0 0-16,-21 21 0,0 0 16,0 0-16,0 0 0,-1 0 15,1 0-15,0 0 0,-21 21 16,21 0-16,-1 0 0,1 0 0,-21 0 16,21 1-16,0-1 0,-1 21 15,22-21-15,0 22 0,-21-22 16,21 21-16,0-21 0,0 0 0,0 22 15,21-22-15,1-21 0,20 42 16,-21-42-16,21 0 0,1 0 16,-22 0-16,21 0 0,1 0 15,-1 0-15</inkml:trace>
  <inkml:trace contextRef="#ctx0" brushRef="#br1" timeOffset="27301.71">26035 572 0,'-64'63'31,"43"-42"-31,0 22 16,0-22-16,0 21 0,0-21 0,-1 22 16,1-1-16,0 0 0,21-21 15,0 22-15,-21-22 0,0 42 16,21-41-16,0-1 0,0 0 15,0 0-15,0 0 0,0 0 16,21-21-16,0 0 16,0 0-16,0 0 0,1-21 0,-1 21 15</inkml:trace>
  <inkml:trace contextRef="#ctx0" brushRef="#br1" timeOffset="27596.06">26437 593 0,'-21'-21'31,"0"21"-31,0 0 16,-1 0-16,1 0 0,0 21 0,21 0 16,-21 0-16,-21 0 0,20 0 15,1 1-15,0-1 0,0 21 16,0-21-16,21 22 0,0-22 15,-21 21-15,21-21 0,0 0 0,0 1 16,0-1-16,0 0 0,0 0 16,0 0-16,21-21 0,0 21 0,0-21 15,0 0-15,0 0 0,22 0 16,-22 0-16,0 0 0,21 0 0,1 0 16,-22 0-16,21-21 0,1 0 15</inkml:trace>
  <inkml:trace contextRef="#ctx0" brushRef="#br1" timeOffset="27904.44">26987 487 0,'0'0'0,"-42"0"31,21 0-15,21 21-16,0 0 0,0 0 0,-21 1 15,0-1-15,21 21 0,-22-21 16,22 22-16,-21-22 0,0 21 0,0 0 16,21-20-16,0 20 0,-21-21 15,21 0-15,-21 0 0,21 1 16,0-1-16,0 0 0,0 0 15</inkml:trace>
  <inkml:trace contextRef="#ctx0" brushRef="#br1" timeOffset="30344.22">3746 2350 0,'0'0'0,"0"-22"0,-21 1 16,0 21-16,21-21 0,0 0 16,-42 21-16,42-21 0,-21 21 15,21 21 17,0 21-32,-22 22 15,22-1-15,-21 1 0,21 20 0,0 1 16,0-21-16,-21 20 0,0-20 15,21-1-15,-21 1 0,21 20 0,0-20 16,-21-22-16,21 22 0,-22-22 16,22 0-16,0 1 0,0-22 0,0 42 15,-42-20-15,63-22 16,-21-42 0,21 0-16,-21-1 15</inkml:trace>
  <inkml:trace contextRef="#ctx0" brushRef="#br1" timeOffset="30503.42">3641 2350 0</inkml:trace>
  <inkml:trace contextRef="#ctx0" brushRef="#br1" timeOffset="30968.78">5080 2709 0,'0'85'16,"0"-43"-16,-21-20 0,21 20 15,-21 0-15,21 1 0,-22-1 0,22 0 16,0 1-16,0-1 0,-21 0 15,21 1-15,0-1 0,-21 0 0,21 1 16,0-1-16,-21 0 0,21-21 16,0 22-16,-21-22 0,0 0 0,-1 0 15,1 0-15,0 1 0,-21-1 16,-1 0-16,-20-21 0,-1 21 0,1 0 16,-1-21-16,-20 0 0,-1 0 0,22 0 15,-22 0-15,0 0 16,1 0-16,-1 0 0,21 0 0,-20-21 15,20 21-15,1 0 0,20 0 16,1 0-16,0 0 0,21-21 0,-1 21 16,1 0-16,21-21 15,21 21 1,1-21-16,-1 21 0,0-22 16,0 1-16,0 21 0</inkml:trace>
  <inkml:trace contextRef="#ctx0" brushRef="#br1" timeOffset="31673.46">3662 2350 0,'-43'0'31,"22"0"-15,42 0 0,1 0-16,-1-22 15,21 22-15,0-21 0,1 21 0,20 0 16,-20-21-16,20 21 0,1-21 16,20 21-16,-20 0 0,20-21 15,1 21-15,0 0 0,-1 0 16,-20 0-16,21-21 0,-22 21 0,-21 0 15,1 0-15,-1 0 0,0 0 0,-20 0 16,-1 0-16,0 0 16,-21 21-16,0 0 15,0 0 1,0 0 0,0 0-1,0 1 63,0-1-78,0 0 16,0 0 0,0 21-16,0-20 0,0 20 0,0 0 15,-21 22-15,21-22 0,-21 22 16,-1-22-16,22 21 0,-21 1 0,0-22 15,21 22-15,-21-22 0,21 0 16,-21 22-16,0-22 0,21 1 16,0-22-16,0 21 0,-22-21 0,22 22 15</inkml:trace>
  <inkml:trace contextRef="#ctx0" brushRef="#br1" timeOffset="32235.87">3598 4911 0,'0'0'0,"0"21"31,0 0-31,0 0 0,0 0 16,-21 1-16,21-1 15,0 0-15,0 0 0,21-21 32,0 0-32,1 0 0,-1 0 15,0-21-15,0 0 16,0 0-16,-21-1 0,0 1 15,0 0-15,0 0 0,-21 0 16,0 21-16,0 0 16,0 0-16,-1 0 0,1 0 15,0 0-15,0 0 16,21 21-16,-21 0 0,21 0 16,21-21-1,0 0-15,0 0 0,0 0 16</inkml:trace>
  <inkml:trace contextRef="#ctx0" brushRef="#br1" timeOffset="32496.53">4170 4530 0,'0'21'16,"0"0"-16,0 21 15,0-20-15,-21-1 0,21 21 0,-22 0 16,22 1-16,-21-1 0,21 0 16,0 1-16,-21-22 0,21 21 0,-21 1 15,21-1-15,-21-21 0,21 0 16,0 0-16,0 1 0,0-1 0,0 0 16,21-21-1,0-21 1,0 0-16</inkml:trace>
  <inkml:trace contextRef="#ctx0" brushRef="#br1" timeOffset="32718.25">4064 4699 0,'0'0'0,"-21"-42"0,21 21 0,0-1 16,0 1-16,-43 21 15,43-21-15,0 0 0,22 21 16,-1 0-16,0-21 0,0 21 0,0 0 15,0 0-15,1 0 0,20 0 0,-21 0 16,0 21-16,0 0 0,1-21 16,-1 21-16,-21 0 0,0 1 15,0-1-15,0 0 0,0 0 16,-21 0-16,-1 0 0,1 1 0,0-1 16,0 0-16,-21-21 0</inkml:trace>
  <inkml:trace contextRef="#ctx0" brushRef="#br1" timeOffset="32828.26">4530 4593 0,'21'-21'0</inkml:trace>
  <inkml:trace contextRef="#ctx0" brushRef="#br1" timeOffset="33339.89">4593 4551 0,'0'0'0,"42"0"31,-42 21-31,0 0 0,-21 0 0,21 1 16,0-1-16,-21 0 0,0 0 0,21 0 16,-21 0-16,21 1 0,0-1 15,0 0-15,0 0 0,0 0 16,0 0 0,21-21-16,21 0 15,1 0-15,-22-21 0,42 0 0,-42 0 16,22 0-16,-22 0 0,21-1 15,-21 1-15,1 0 0,-1 0 16,0 0-16,-21 0 0,0-1 0,21 1 16,-21 0-16,0 0 0,0 0 15,0 42 17,-21 0-32,21 0 0,0 0 15,0 1-15,-21 20 0,21-21 0,-21 21 16,21 1-16,-22-1 0,22 0 15,0 1-15,-21-1 0,0 22 0,21-22 16,0 0-16,-21 1 0,21-1 0,-21 0 16,21 1-16,0-1 15,0-21-15,-21 21 0,21-20 0,0-1 16,0 0-16,-22 0 0,1 0 16,0-21-1,0 0-15,0 0 0,0-21 16,21 0-16,0 0 0,0 0 15,-22-1-15,22 1 0,0-21 0,0 0 16,0-1-16,0-20 0,22 20 0,-22-20 16,21-1-16,0 22 0,0-21 15,21 20-15,-20 1 0,-1 0 0,0 20 16,0 1-16,21 0 0,-20 0 16,-1 0-16,0 21 0</inkml:trace>
  <inkml:trace contextRef="#ctx0" brushRef="#br1" timeOffset="33933.12">3789 7133 0,'0'-21'0,"0"42"0,21-63 0,-21 21 0,0 0 16,0-1-16,21 1 0,-21 0 15,0 0-15,0 0 16,0 42 0,0 0-16,-21 21 15,0-20-15,21 41 0,0-21 0,-21 22 16,21-1-16,-22 1 0,1 21 0,0-22 16,21 1-16,-21-1 15,0 1-15,0-22 0,-1 21 0,22-20 16,0-1-16,-21 22 0,21-43 0,0 21 15,0-21-15,0 22 0,0-22 16,0 0-16,21-42 16,-21 0-1,22-1-15,-22 1 0</inkml:trace>
  <inkml:trace contextRef="#ctx0" brushRef="#br1" timeOffset="34049.03">3344 6858 0,'0'0'0,"43"0"0</inkml:trace>
  <inkml:trace contextRef="#ctx0" brushRef="#br1" timeOffset="34449.1">3683 6964 0,'63'0'16,"-20"0"-16,-1 0 0,64-21 15,-43 21-15,1-21 0,-1 21 16,22-22-16,-21 22 0,20-21 15,1 21-15,0-21 0,-1 21 0,-20 0 16,20-21-16,-20 21 0,-1 0 16,-20 0-16,-1 0 0,0 0 15,1 0-15,-22 0 0,0 0 0,0 0 16,-21 21 0,0 0-16,0 0 0,0 1 15,0-1-15,0 0 0,0 0 0,0 0 16,0 22-16,0-22 0,-21 21 15,21 0-15,-21 1 0,0-1 0,21 0 16,-21 22-16,-1-22 0,22 22 0,-21-22 16,0 22-16,21-22 0,-21 21 15,21-20-15,-21-1 0,0 22 0,21-22 16,0 0-16,0 1 0,-22-1 0,22 0 16,-21 1-16,0-1 15,21 0-15,-21-21 0,0 22 0,0-22 16,-1 0-16,-20 0 0,21 0 0,-21-21 15,-1 22-15,1-1 0,-22-21 16,1 0-16,-1 0 0,1 0 0,-1 0 16,1 0-16,-22 0 0,22 0 0,20 0 15,-20-21-15,21-1 0,-1 1 16,1 21-16</inkml:trace>
  <inkml:trace contextRef="#ctx0" brushRef="#br1" timeOffset="34508.18">3598 8255 0,'0'0'15,"0"21"-15,21 0 16,1-21-16,-22 22 15,21-1-15</inkml:trace>
  <inkml:trace contextRef="#ctx0" brushRef="#br1" timeOffset="35035.67">3471 9017 0,'0'0'0,"21"0"0,-21 21 31,0 0-15,22 1-16,-22-1 16,21-21-16,-21 21 15,21-21-15,0 0 16,0 0-16,0 0 15,1-21-15,-1 21 16,-21-21-16,0-1 0,0 1 16,0 0-1,-21 21-15,21-21 0,-22 21 16,1 0-16,0 0 0,0 0 0,0 0 16,0 21-16,-1 0 15,1 0-15,21 1 16,0-1-16,0 0 15,0 0-15,21-21 16,1 0-16,-1 0 0,0 0 16,0 0-16</inkml:trace>
  <inkml:trace contextRef="#ctx0" brushRef="#br1" timeOffset="35304.39">4064 8869 0,'0'-21'32,"0"42"-32,-21-21 15,21 21-15,0 0 0,-21 22 16,21-22-16,0 0 0,0 21 16,0-21-16,0 22 0,-22-22 0,22 21 15,0-21-15,-21 1 0,21 20 0,0-21 16,0 0-16,0 0 0,0 1 15,0-1-15,0 0 16,0-42 15</inkml:trace>
  <inkml:trace contextRef="#ctx0" brushRef="#br1" timeOffset="35624.12">3979 8975 0,'0'0'0,"0"-21"0,0-1 0,0 1 16,0 0-16,0 0 16,0 0-16,0 0 0,21-1 15,1 22-15,-1-21 0,0 21 0,0 0 16,0 0-16,0 0 0,22 0 16,-22 0-16,21 0 0,-21 0 0,1 0 15,20 21-15,-21 1 0,-21-1 16,0 0-16,0 0 0,0 0 0,0 0 15,0 22-15,-21-22 0,-21 0 0,20 0 16,1 0-16,-21 1 16,21-1-16,-22 0 0,22 0 0,0-21 15,-21 21-15,21-21 0,-1 0 0,22 21 16,-21-21-16,42 0 31,1 0-31,-22-21 0,21 0 0,0 0 16,0 21-16,0-21 0,0 0 0</inkml:trace>
  <inkml:trace contextRef="#ctx0" brushRef="#br1" timeOffset="36264.9">4614 8742 0,'21'0'0,"-21"21"31,0 0-16,0 0-15,0 1 0,-21-1 16,21 0-16,-21 21 0,21-21 16,-21 1-16,21-1 0,0 0 0,0 0 15,0 0-15,0 0 0,0 1 16,21-22 0,0 0-16,0 0 0,1 0 15,-1 0-15,21 0 0,-21 0 0,0-22 16,22 1-16,-22 21 0,0-21 15,21 0-15,-20 0 0,-1-22 0,0 22 16,0 0-16,-21 0 0,21 0 0,-21 0 16,21-1-16,-21 1 0,0 0 15,0 0-15,22 0 16,-22 42 15,0 0-31,0 0 0,0 0 0,0 1 16,0-1-16,0 21 0,0-21 0,0 22 15,0-1-15,-22-21 16,22 21-16,0 1 0,0-1 0,0-21 16,0 22-16,0-1 0,0 0 0,0-21 15,0 22-15,0-1 0,0-21 0,0 22 16,0-22-16,0 21 0,0 22 16,0-43-16,0 21 0,0-21 15,0 0-15,0 1 0,0-1 0,0 0 16,0 0-16,-21 0 0,0-21 15,0 21-15,0-21 16,0 0-16,-1 0 0,1 0 0,21-21 16,-21 0-16,0 0 0,0 0 0,21-22 15,0 22-15,0-21 16,0 0-16,0-1 0,0 1 0,0 0 16,21-1-16,0-20 0,0 20 0,0 1 15,1 0-15,20-1 0,-21 1 16,21 0-16,-20-1 0,20 1 0,-21 21 15,0-21-15,0 20 0,22-20 0</inkml:trace>
  <inkml:trace contextRef="#ctx0" brushRef="#br1" timeOffset="37724.22">27136 1863 0,'0'-21'16,"0"-1"-1,0 44 48,-22-1-63,22 0 0,0 21 0,0 1 15,-21-1-15,0 0 0,0 1 16,21 20-16,0-21 0,-21 22 0,0 21 16,-1-22-16,22 1 0,-21 20 0,0-20 15,21 20-15,-21-20 0,0-1 16,0 1-16,-1 21 0,22-22 0,-21 1 15,0-1-15,0 1 0,0-22 16,21 0-16,0 1 0,-21-1 0,21 0 16,0-21-16,0 1 0,0-1 15,0 0-15,0-42 32,0 0-32,21-1 15,-21 1-15</inkml:trace>
  <inkml:trace contextRef="#ctx0" brushRef="#br1" timeOffset="38788.23">27284 1926 0,'0'0'0,"0"-21"31,0 0-31,0 0 31,21 21-15,0 0-16,0 0 16,0-21-16,22 21 0,-22 0 15,21 0-15,1-22 0,20 22 0,22 0 16,-22 0-16,43-21 0,-21 21 16,-1-21-16,22 21 0,0 0 0,0 0 15,0 0-15,0-21 0,-1 21 16,1 0-16,0 0 0,-21 0 0,21 0 15,-22 0-15,-20 0 0,20 0 16,-41 0-16,20 0 0,-20 0 0,-1 0 16,-21 0-16,0 0 15,0 0-15,1 0 0,-1 21 0,0 0 16,-21 0 0,0 1-16,0-1 15,0 0 1,0 0-16,0 0 0,0 0 0,0 22 15,0-22-15,0 21 0,0 1 16,0-22-16,0 21 0,0 0 0,-21 1 16,21 20-16,0-20 0,-21 20 15,21-21-15,0 22 0,0-1 0,0-20 16,0 20-16,0-20 0,0 20 16,0-21-16,0 1 0,0-1 15,0 0-15,0 1 0,0-1 0,0 0 16,-22 1-16,22-1 0,-21 0 15,0 1-15,21-22 0,-21 21 0,0-21 16,21 1-16,-21 20 0,-1-21 16,1 0-16,21 0 0,-21 1 0,0-22 15,0 21-15,0 0 0,-1-21 16,1 21-16,0-21 0,-21 0 16,21 0-16,-1 0 0,-20 21 0,0-21 15,-1 0-15,1 0 0,0 0 16,-22 0-16,22 0 0,-22 0 0,22 0 15,-21 0-15,20 0 0,-20 0 16,-1 0-16,1-21 0,-1 21 16,1 0-16,-22 0 0,22 0 0,-1 0 15,1 0-15,-22 0 0,43 0 16,-22 0-16,1 0 0,20 0 0,1 0 16,0 0-16,-1 0 0,22 0 15,0 0-15,-21 0 0,20 0 0,1 0 16,0 0-16,0 0 31,0 0-31,0 0 0,-1 0 16,1 0-1,0 0-15,0 0 16,0 0-16,0 0 16,-1 0 62</inkml:trace>
  <inkml:trace contextRef="#ctx0" brushRef="#br1" timeOffset="39628.22">26839 3535 0,'-21'0'0,"21"21"15,-21-21-15,0 21 31,42-21 1,0 0-17,0 0-15,0 0 0,1 0 0,-1 0 16,21 0-16,0 0 0,1 0 0,-1-21 16,0 21-16,1 0 0,20 0 15,-20 0-15,-1 0 0,-21 0 0,21-21 16,-20 21-16,20 0 0,-21 0 15</inkml:trace>
  <inkml:trace contextRef="#ctx0" brushRef="#br1" timeOffset="39873.76">27538 4276 0,'0'0'0,"-43"0"0</inkml:trace>
  <inkml:trace contextRef="#ctx0" brushRef="#br1" timeOffset="40128.01">27580 4360 0,'42'0'31,"-42"-21"-31,22 0 0,-22 0 0,0 0 31,-64 21-15,43-21-16,0 21 0,0 0 16,-1 0-16,1 0 0,0 21 15,0-21-15,21 21 0,0 0 16,0 0 0,21-21-1,0 0-15,0 0 16,1 0-16,-1 0 0,0 0 15</inkml:trace>
  <inkml:trace contextRef="#ctx0" brushRef="#br1" timeOffset="40464.11">28215 4064 0,'-42'0'16,"84"0"-16,-84-21 15,63 21 1,0 0 0,0 0-16,22 0 0,-22 0 15,0 0-15,21 0 0,-21 0 16,1 0-16,20 0 0,-21 0 0,0 0 15,22 0-15,-22 0 0,0 0 0,-42 0 47,0 0-31,-1 0-16,1 0 0,0 0 16</inkml:trace>
  <inkml:trace contextRef="#ctx0" brushRef="#br1" timeOffset="40820.08">28363 4085 0,'-21'64'15,"21"-43"1,0 0-16,0 0 0,-21-21 16,21 21-16,0 1 0,0-1 0,-21 0 15,21 0-15,0 0 0,0 0 0,0 1 16,0-1-16,0 0 0,0 0 15,0 0-15,0 0 0,0 1 0,0-1 16,0 0-16,0 0 0,0 0 16,-21 0-16,21 1 0,-22-1 15,22 0-15,-21-21 0,21 21 0,-21-21 16,0 21-16,0-21 0,0 0 16,-1 0-16,-20 0 0,21 0 0,0 0 15,0 0-15,-1 0 0,1 0 0,0 0 16,0 0-16,0-21 0,0 21 15,21-21-15,-22 21 0,22-21 0,-21 21 16,21-21-16,0-1 16,0 1-1,21 0-15,1 21 0,-1 0 0,0-21 16</inkml:trace>
  <inkml:trace contextRef="#ctx0" brushRef="#br1" timeOffset="40960.73">28914 4382 0,'0'0'0,"0"-22"16</inkml:trace>
  <inkml:trace contextRef="#ctx0" brushRef="#br1" timeOffset="41339.72">28808 4297 0,'0'0'0,"-21"0"16,-1 0-16,1 0 0,0 21 15,0 0-15,-21 0 16,20 1-16,1 20 0,0-21 16,0 0-16,0 0 0,0 22 0,21-22 15,0 0-15,-22 0 0,22 0 16,0 1-16,0-1 0,0 0 0,0 0 16,22-21-16,-1 0 0,0 0 15,0 0-15,0 0 16,0 0-16,1 0 0,20 0 0,-21-21 15,0 0-15,0 21 0,1-21 16,-22-1-16,21 1 0,0 0 0,0 0 16,-21 0-16,21-22 0,-21 22 15,21 0-15,-21 0 0,22 0 16,-22 0-16,0 42 31,0 0-31,0 0 16,0 0-16,0 0 0,0 1 15,0-1-15,0 0 0,0 0 16,0 0-16,0 0 16,21 1-16,0-22 0,0 0 15,0 0-15,0 0 0,1 0 16,-1 0-16,0 0 16,0 0-16,0 0 0</inkml:trace>
  <inkml:trace contextRef="#ctx0" brushRef="#br1" timeOffset="41559.58">29231 4360 0,'0'-21'15,"0"42"17,0 1-32,0-1 0,0 0 15,0 0-15,0 0 0,0 0 0,0 1 16,0-1-16,0 0 15,0 0 1,21-21 0,0 0-1,1 0-15</inkml:trace>
  <inkml:trace contextRef="#ctx0" brushRef="#br1" timeOffset="41780.26">29443 4276 0,'-21'0'31,"21"21"-31,0 0 0,-22-21 16,1 21-16,21 0 0,-21 1 0,0-22 16,21 21-16,-21 0 0,0 0 15,21 0-15,-22 0 0,22 1 0,-21-22 16,21 21-16,-21 0 0,21 0 15</inkml:trace>
  <inkml:trace contextRef="#ctx0" brushRef="#br1" timeOffset="41912.14">29972 4360 0,'0'0'0</inkml:trace>
  <inkml:trace contextRef="#ctx0" brushRef="#br1" timeOffset="42288.76">29908 4276 0,'-63'-21'16,"126"42"-16,-147-21 16,63 0-16,21 21 0,-22 0 15,1 0-15,0-21 0,0 21 0,0 1 16,0 20-16,-1-21 15,22 0-15,-21 0 0,21 1 16,0-1-16,0 0 0,0 0 16,0 0-1,21-21-15,1 0 16,-1 0-16,0 0 0,0 0 0,0-21 16,0 0-16,1 21 15,-1-21-15,0 0 0,0-1 0,0 1 16,0 0-16,-21 0 0,22 0 15,-1 0-15,0-1 0,-21 1 16,0 42 15,0 1-31,-21-22 0,21 21 0,-21 0 16,21 0-16,0 0 0,0 0 16,0 1-16,0-1 0,0 0 15,21-21-15,0 21 16,0-21-16,0 0 0,22 0 0,-22 0 15,21 0-15,0 0 0,-20 0 0,-1-21 16,21 0-16,-21 21 0,0-21 16,1-1-16</inkml:trace>
  <inkml:trace contextRef="#ctx0" brushRef="#br1" timeOffset="43723.88">27538 6583 0,'0'0'0,"-21"-21"0,-1 0 15,22-1-15,-21 22 0,21-21 16,0 0-16,0 0 0,-21 21 15,21-21 1,-21 21-16,21 21 16,0 0-16,-21 0 15,21 0-15,-21 1 0,21 20 16,0 0-16,0 1 0,-22-1 0,22 0 16,-21 22-16,21-22 0,-21 22 15,21-1-15,0 1 0,0 20 0,-21-20 16,21 20-16,-21 1 0,21-21 0,0-1 15,0 1-15,-21-1 16,21-21-16,-22 64 0,22-63 0,0-22 16,0 42-16,0-20 0,0-22 15,0 0-15,-21 0 16,21-42 15,0 0-31</inkml:trace>
  <inkml:trace contextRef="#ctx0" brushRef="#br1" timeOffset="44543.35">27411 6604 0,'0'0'0,"0"-21"0,0 0 16,-21 21-16,21-21 16,0-1 15,21 22-31,0 0 16,21 0-16,1-21 0,-1 21 15,21-21-15,1 21 0,21-21 0,-1 21 16,22-21-16,0 0 15,-21 21-15,20-22 0,1 1 0,21 0 16,-21 21-16,0-21 0,0 21 0,0-21 16,-22 21-16,-20 0 0,20 0 15,-41 0-15,20 0 0,-20-21 0,-1 21 16,-21 0-16,21 0 0,-20 0 16,-1 0-16,0 0 0,0 0 0,0 0 15,0 0-15,1 0 16,-22 21-16,21 0 15,-21 0-15,0 0 0,0 0 16,0 1-16,0-1 0,0 21 16,-21-21-16,21 22 0,-22-1 15,22 0-15,0 1 0,0-1 0,-21 0 16,21 1-16,-21 20 0,21-21 16,0 1-16,0-1 0,0 22 0,0-22 15,0 0-15,-21 22 0,21-1 16,0-20-16,-21-1 0,21 21 0,0-20 15,0-1-15,0 0 0,-21-20 0,21 20 16,-22-21-16,22 21 0,0-20 16,-21-1-16,21 0 0,0 0 0,0 0 15,-21 0-15,0 1 0,0-1 16,0-21-16,-1 21 0,1-21 16,0 0-16,0 0 0,0 21 15,-22-21-15,1 0 0,0 0 16,-22 0-16,1 21 0,-1-21 0,-20 0 15,-1 0-15,0 0 0,1 0 0,-1 0 16,-21-21-16,-21 63 0,42-42 0,-20 43 16,20-43-16,0 0 0,-21-21 15,43-1-15,-1 22 0,1 0 0,21 0 16,-1 0-16,1 0 0,21 0 0,-22 0 16,22 0-16,0 0 0,21 22 15,-21-22-15,21 21 16,0 0-1,21-21 1,0 0 0,0 21-16</inkml:trace>
  <inkml:trace contextRef="#ctx0" brushRef="#br1" timeOffset="45144.13">27368 8636 0,'-21'21'16,"0"-21"-16,0 21 16,21 1-16,0-1 0,-21 0 15,21 0 1,21-21 0,0 0-16,0 0 15,0 0-15,1 0 0,-1-21 16,-21 0-1,0 0-15,0-1 32,-21 22-32,-1 0 0,1 0 15,0 0-15,0 0 16,21 22 0,0-1-1,21-21 1,0 0-1,0 0-15,1 0 0,-1 0 0,0-21 16</inkml:trace>
  <inkml:trace contextRef="#ctx0" brushRef="#br1" timeOffset="45420.22">27876 8424 0,'43'22'31,"-22"-22"-31,21-22 0,1 22 0,-1 0 16,-21 0-16,21 0 0,1-21 15,-1 21-15,0 0 0,-20 0 0,20 0 16,-21 0-16,0 0 0,0 0 15,1 0-15,-44 0 32,1 0-32,0 0 0</inkml:trace>
  <inkml:trace contextRef="#ctx0" brushRef="#br1" timeOffset="45776.1">28194 8424 0,'0'0'0,"0"22"0,-21 20 16,0-21-16,21 0 0,0 0 16,0 1-16,0-1 15,0 0-15,0 0 0,0 0 0,0 0 16,0 22-16,0-22 0,0 0 16,0 21-16,0-20 0,0-1 0,0 21 15,0-21-15,0 0 0,0 1 0,0-1 16,0 0-16,0 0 0,0 0 15,0 0-15,-22 1 0,1-1 0,21 0 16,-21-21-16,0 21 0,-21-21 0,20 0 16,1 21-16,-21-21 15,21 0-15,-22 0 0,1 0 0,21 0 16,-21 0-16,20 0 0,1 0 0,-21 0 16,21-21-16,0 0 0,-1 21 15,1-21-15,21 0 0,-21 21 16,21-22-16,0 1 15,0 0-15,21 21 0,-21-21 16,21 21-16,1 0 0</inkml:trace>
  <inkml:trace contextRef="#ctx0" brushRef="#br1" timeOffset="45924.17">28575 8763 0,'0'0'0,"0"-21"0</inkml:trace>
  <inkml:trace contextRef="#ctx0" brushRef="#br1" timeOffset="46320.08">28236 8932 0,'0'64'16,"0"-43"-16,0 0 15,0 0-15,0 1 0,21-22 16,-21 21-16,22-21 16,-1 0-16,0 0 0,0 0 0,0 0 15,0 0-15,1-21 0,-1 21 0,0-22 16,-21 1-16,21 21 0,0-21 15,0 0-15,1-21 0,-22 20 0,0 1 16,21 0-16,-21-21 0,21 21 0,-21-1 16,21 1-16,-21 0 15,0 0-15,0 0 0,0 42 32,0 0-17,0 0-15,0 0 0,0 1 0,0-1 16,0 0-16,0 0 0,0 0 15,0 0-15,0 1 0,0-1 0,21 0 16,-21 0-16,21-21 0,-21 21 16,22-21-16,-1 0 15,0 0-15,0 0 16</inkml:trace>
  <inkml:trace contextRef="#ctx0" brushRef="#br1" timeOffset="46787.98">28596 8700 0,'0'0'0,"0"-22"0,-21 22 0,21-21 15,-21 21 1,21-21-16,-21 21 15,21-21-15,-22 21 0,1 0 16,0 0 0,0 0-16,0 21 0,0-21 15,21 21-15,-22 0 0,1 22 0,0-22 16,0 0-16,0 21 0,0-20 16,-1 20-16,22-21 0,-21 0 0,21 22 15,-21-22-15,21 21 0,0-21 16,0 0-16,0 1 0,0-1 15,21-21-15,0 21 0,1-21 0,-1 0 16,0 0-16,0 0 0,0 0 0,0 0 16,22 0-16</inkml:trace>
  <inkml:trace contextRef="#ctx0" brushRef="#br1" timeOffset="47201.62">28829 8678 0,'0'0'0,"-21"0"16,21 22 15,0-1-31,0 0 0,0 0 16,0 0-16,0 0 0,0 1 16,0-1-16,0 0 0,21 0 0,-21 0 15,0 0-15,0 1 0,21-1 0,-21 0 16,21 0-16,-21 0 15,21-21-15,-21 21 0,22-21 16,-1 0 0,-21-21-1,21 21-15,-21-21 0,0 0 16,0 0-16,0 0 0</inkml:trace>
  <inkml:trace contextRef="#ctx0" brushRef="#br1" timeOffset="47444.14">29125 8636 0,'0'0'0,"-21"0"31,0 21-31,0-21 16,21 21-16,-21 1 0,-1-1 0,22 0 15,-21 0-15,0 0 0,0 0 16,21 22-16,-21-22 0,0 0 15,21 0-15,-22 0 0,22 1 16,-21-22-16,21 21 0,0 0 16,21-21-1,1 0 1,-1 0-16</inkml:trace>
  <inkml:trace contextRef="#ctx0" brushRef="#br1" timeOffset="47971.72">29527 8721 0,'22'-21'0,"-22"-43"31,0 43-31,0 0 16,-22 21-1,1 0 1,0 0-16,0 0 0,21 21 16,-21 0-16,0-21 15,-1 21-15,22 0 0,-21 1 0,0 20 16,21-21-16,0 0 0,0 0 0,-21 22 16,21-22-16,0 0 0,0 0 15,0 0-15,0 1 0,21-1 16,0-21-1,0 0-15,1 0 0,-1-21 16,0 21-16,0-22 0,0 1 16,0 0-16,1 0 15,-22-21-15,0 20 0,21 1 0,0 0 16,-21 0-16,0 0 0,0 0 0,21-1 16,0 22-1,-21 22 1,0-1-1,0 0-15,0 0 0,0 0 16,0 0-16,0 1 0,0-1 0,0 0 16,21 0-16,1-21 0,-1 21 0,0-21 15,21 0-15,-21 0 0,1 0 16,-1 0-16,21 0 0,-42-21 0</inkml:trace>
  <inkml:trace contextRef="#ctx0" brushRef="#br2" timeOffset="70148.11">5736 1820 0,'0'-21'31,"0"0"0,0 0 157,21 21-173,-21-21 1,0 0 0,0-1-16,0 44 78,0-1-78,0 0 15,0 0-15,0 0 0,0 0 16,0 1-16,0-1 0,0 0 16,0 0-16,0 0 0,0 0 15,0 22-15,0-22 0,0 0 0,-21 0 16,21 22-16,0-22 0,0 0 15,0 0-15,-21 0 0,21 22 0,0-22 16,0 0-16,-21 21 0,21-21 16,0 1-16,0 20 0,0-21 0,0 21 15,0-20-15,0 20 0,0-21 0,0 0 16,0 22-16,0-22 0,0 21 16,0-21-16,0 0 0,0 1 0,0 20 15,0-21-15,0 0 0,0 0 16,0 1-16,0-1 0,0 0 0,-21 0 15,21 0-15,0 0 0,0 1 16,0-1-16,0 0 0,0 0 16,0 0-16,0 0 0,0 1 0,0-1 15,0 0-15,0 0 0,0 0 16,0 0-16,0 1 0,0-1 16,0 0-16,0 0 0,0 0 0,-22 0 15,22 1-15,0-1 0,0 0 0,0 0 16,0 0-16,0 0 15,0 1-15,0-1 0,0 0 16,0 0-16,0 0 16,0 0-16,-21 1 0,21-1 15,0 0-15,0 0 0,0 0 16,0 0-16,0 1 16,0-1-16,0 0 0,0 0 15,0 0-15,0 0 0,-21-21 16,21 22-16,0-1 0,0 0 15,0 0-15,0 0 0,0 0 16,0 1-16,0-1 0,-21 0 0,21 0 16,0 0-16,0 0 0,0 1 15,0-1-15,0 0 0,0 0 0,0 0 16,-21 0-16,21 1 0,-21-1 16,21 0-16,0 21 0,0-21 15,0 1-15,0-1 0,0 0 0,0 0 16,-22 0-16,22 22 0,0-22 0,-21 0 15,21 0-15,0 0 0,0 0 16,0 1-16,0 20 0,-21-21 0,21 0 16,-21 22-16,21-22 0,0 0 0,0 21 15,0-21-15,0 22 0,-21-1 16,0 22-16,21-43 0,0 21 16,0 0-16,0-20 0,0 20 15,0-21-15,-22 21 0,22-20 0,0 20 16,0-21-16,0 21 0,-21-20 0,21-1 15,0 21-15,0-21 16,0 0-16,0 22 0,0-22 0,0 21 16,0-21-16,0 1 0,0 20 0,0-21 15,0 21-15,-21-20 0,21 20 16,0-21-16,0 0 0,-21 22 0,21-22 16,0 21-16,-21-21 0,21 0 0,0 22 15,0-22-15,0 0 0,0 21 16,-21-20-16,21-1 0,0 0 0,-22 21 15,22-21-15,0 1 0,0 20 0,0-21 16,0 21-16,0-20 0,0 20 16,0-21-16,0 21 0,-21 1 0,21-22 15,0 21-15,0-21 0,0 22 16,0-22-16,-21 21 0,21-21 16,0 22-16,0-22 0,0 21 0,0-21 15,0 1-15,0 20 0,0-21 0,0 21 16,0-20-16,0-1 0,0 21 0,0-21 15,0 22-15,-21-22 0,21 21 16,0-21-16,0 22 0,0-22 0,0 21 16,0-21-16,0 22 0,0-22 0,0 21 15,0-21-15,0 22 0,0-22 16,-21 21-16,21-21 0,0 0 0,0 22 16,0-22-16,0 0 0,0 21 15,0-20-15,0 20 0,0-21 0,0 0 16,0 22-16,0-22 0,0 21 15,0-21-15,0 22 0,0-22 0,0 0 16,0 21-16,0 1 0,0-22 0,0 0 16,0 21-16,0-21 0,0 22 15,0-22-15,0 21 0,0-21 0,-21 22 16,21-22-16,0 21 0,0-21 0,0 22 16,0-22-16,0 21 0,0-21 0,0 22 15,0-22-15,0 21 0,0-21 16,0 22-16,0-1 0,0-21 0,0 22 15,0-22-15,0 21 0,0 0 16,0-20-16,0 20 0,0-21 16,0 21-16,0 1 0,-22-22 0,22 21 15,0 1-15,0-22 0,0 21 0,0 0 16,0 1-16,0-1 0,0 43 16,-21-43-16,21 0 0,0-20 15,0 20-15,0 0 0,0-21 0,0 1 16,0-1-16,0 0 0,0 0 0</inkml:trace>
  <inkml:trace contextRef="#ctx0" brushRef="#br2" timeOffset="72028.78">7429 1757 0,'0'0'0,"0"-21"0,22 0 16,-22-1-16,0 1 0,0 0 16,21 21-16,-21-21 15,0 0 1,0 0-1,0 42 32,0 0-47,0 0 16,0 0-16,0 0 0,0 22 0,0-22 16,0 21-16,0 1 0,0-1 0,0 0 15,0 1-15,0-1 0,0 0 16,0 1-16,0-1 0,0 0 0,0 1 15,0 20-15,0-21 0,0 1 16,0-1-16,0 22 0,0-22 0,0 0 16,0 22-16,0-22 0,21 22 0,-21-22 15,0 21-15,0-20 0,0 20 16,0-20-16,0 20 0,0 1 16,0-22-16,0 21 0,0 1 15,0-1-15,0-20 0,0 20 0,0 1 16,0-22-16,0 0 0,0 22 0,0-22 15,0 1-15,0-1 0,0 0 16,0 1-16,-21-1 0,21 21 0,0-20 16,0-1-16,0 0 0,0 1 15,0-1-15,-21 0 0,21 1 0,-22-1 16,22 0-16,0 1 0,-21-1 0,21 0 16,0 1-16,0-1 0,0-21 15,-21 22-15,21-1 0,0 0 16,-21 1-16,21-1 0,0 0 0,0-21 15,0 22-15,0-1 0,-21 0 0,21 1 16,0-1-16,0 0 0,-21 1 16,21-22-16,0 21 0,0 1 0,0-1 15,0 0-15,-22 1 0,22-22 0,0 21 16,-21 0-16,21 1 0,0-1 16,0 22-16,0-22 0,0 0 0,-21 1 15,21-1-15,0 0 0,0 22 0,-21-22 16,21 0-16,0 1 0,0-1 15,0 0-15,0 1 0,-21-1 16,21 0-16,0 1 0,-21 20 0,21-20 16,0-1-16,0 21 0,-22-20 0,22 20 15,0-20-15,-21-1 0,21 21 16,0-20-16,0-1 0,0 22 0,-21-22 16,21 0-16,0 1 0,-21 20 0,21-21 15,0 22-15,0-22 0,0 22 16,0-22-16,0 0 0,0 22 0,0-22 15,-21 1-15,21 20 0,0-21 0,0 1 16,-21-1-16,21 0 0,0 22 16,0-22-16,0 1 0,0-1 0,0 21 15,0-20-15,-22-1 0,22 22 16,0-22-16,-21 0 0,21 1 0,0-1 16,0 21-16,0-20 0,0-1 15,-21-21-15,21 22 0,0-1 0,-21 0 16,21 1-16,0-1 0,-21 0 0,21 1 15,0-1-15,0 0 0,0 1 0,-21-1 16,21-21-16,0 21 0,-22 1 16,22-1-16,0-21 0,0 22 0,0-1 15,0-21-15,0 21 0,0-20 0,-21 20 16,21-21-16,0 0 16,0 22-16,-21-22 0,21 21 0,0-21 15,0 22-15,0-22 0,0 0 0,0 21 16,0-21-16,-21 22 0,21-22 0,0 0 15,0 0-15,0 22 0,0-22 16,0 0-16,0 0 0,0 0 0,0 0 16,0 1-16,0-1 0,0 0 0,0 0 15,0 0-15,0 0 0,0 1 16,0-1-16,0 0 0,0 0 16,0 0-16,0 0 15,0 1-15,-21-22 31,21-22-15,0 1-16,0 0 0,0 0 0</inkml:trace>
  <inkml:trace contextRef="#ctx0" brushRef="#br2" timeOffset="72996.11">6202 2265 0,'21'0'31,"-21"21"-15,0 0 0,0 0-16,0 22 0,0-22 15,0 21-15,0 1 0,0-1 16,0 21-16,-21-20 0,0-1 0,21 43 15,-22-43-15,1 0 16,0-20-16,21 20 0,-21-21 0,21 0 16,0 0-16,-21 1 0,21-1 0,0 0 15,-21-21-15,21 21 0,0-42 63,0 0-63,0 0 0</inkml:trace>
  <inkml:trace contextRef="#ctx0" brushRef="#br2" timeOffset="73552.07">6202 2392 0,'0'0'0,"0"-21"0,0 0 16,0-1-16,0 1 15,21 0-15,-21 0 0,21 21 16,0-21-16,0 0 0,1 21 16,-1 0-16,0-22 0,0 22 0,21 0 15,-20 0-15,20 0 0,-21 0 16,21 0-16,-20 0 0,-1 22 16,21-1-16,-21 0 0,-21 0 0,0 0 15,0 0-15,0 1 0,0 20 16,0-21-16,-21 0 0,0 0 0,-21 22 15,20-22-15,-20 0 0,0 0 0,-1 0 16,22 1-16,-21-1 0,21 0 16,0-21-16,-1 0 0,1 21 0,0-21 15,21 21 48,0 0-63,21-21 0,-21 22 15,21-1-15,-21 0 0,0 0 16,0 0-16,22 22 0,-1-43 0,-21 21 16,21 0-16,0 0 0,0 0 0,0 0 15,1-21-15,-1 0 16,21 0-16,-21 0 0,0 0 0,1 0 16,20 0-16,-21 0 0,0 0 15,22-21-15,-22 21 0,0-21 0,-21 0 16,21 0-16,-21 0 15,0-1 1,0 1-16,-21 21 16,0 0-1</inkml:trace>
  <inkml:trace contextRef="#ctx0" brushRef="#br2" timeOffset="74080.3">5990 3789 0,'0'0'0,"0"-21"0,21 0 16,-21-1-16,0 1 0,0-21 16,0 21-16,0-22 0,0 22 15,0 0-15,21 0 16,-21 0-16,0 42 31,0 0-31,0 0 16,-21 22-16,21-22 0,0 21 0,-21-21 15,0 22-15,21-1 0,-21 0 16,21-21-16,0 22 0,0-1 0,0-21 16,0 22-16,0-22 0,0 0 15,0 0-15,0 0 0,0 0 0,21 1 16,0-22-16,0 0 0,0 21 0,1-21 15,-1 0-15,0 0 16,0 0-16,0 0 0,0-21 0,22-1 16,-22 22-16,0-21 0,0 0 0,0 0 15,1 21-15,-1-21 0,0 0 16,-21-1-16,21 1 0,-21 0 0,0 0 16</inkml:trace>
  <inkml:trace contextRef="#ctx0" brushRef="#br2" timeOffset="74268.14">6032 3831 0,'22'0'15,"-1"0"1,0 0-16,0 0 16,0-21-16,0 21 0,22 0 0,-22 0 15,0-21-15,0 21 0,0-21 0,22 21 16,-22-21-16,0-1 0,0 22 15,0-21-15,1 0 0,-22 0 0,0 0 16</inkml:trace>
  <inkml:trace contextRef="#ctx0" brushRef="#br2" timeOffset="74456.11">6096 3514 0,'0'-21'16,"0"-1"-1,21 22 1,0 0-16,0-21 0,1 21 0,-1 0 16,106-21-1,-85 21-15,-21 0 0,0 0 16,1 0-16,-1 0 0,0 0 16</inkml:trace>
  <inkml:trace contextRef="#ctx0" brushRef="#br2" timeOffset="75276.1">6244 4466 0,'0'0'0,"-21"-42"16,0 21-16,0 0 0,21-1 15,-22 22-15,1 0 0,0-21 16,0 21-16,0 0 0,0 0 0,-1 0 16,1 21-16,0 1 0,0-1 15,0 0-15,0 0 0,-22 21 16,43-20-16,-21 20 0,0-21 0,0 21 16,21 1-16,-21-1 0,21 22 15,0-22-15,0 0 0,0 1 0,0-1 16,0 0-16,21-21 0,0 22 0,0-22 15,0 0-15,22 0 0,-22 0 16,21 1-16,0-22 0,1 0 0,-1 0 16,-21 0-16,22 0 0,-1 0 0,0 0 15,1 0-15,-1-22 0,0 1 16,1 0-16,-22 0 0,21 0 0,0-22 16,-20 22-16,20-21 0,-21 0 15,0-1-15,-21 1 0,0 0 0,0-1 16,0-41-16,-21 41 15,0 22-15,-21-21 0,-1 21 16,1-22-16,-22 22 0,22 21 0,-21-21 16,-1 21-16,22 0 0,-22 0 0,22 0 15,-22 0-15,22 21 0,21-21 16,-21 21-16,20-21 0,22 21 0,0 1 16,0-1-16,0 0 0,22-21 0,-1 21 15,21 0-15,0 0 0,1 22 16,-1-22-16,0 0 0,22 21 0,-22 1 15,22-22-15,-22 21 0,0 1 16,1-1-16,-1 21 0,0-20 0,-20-1 16,-1 0-16,0 1 0,-21-1 15,0 0-15,0 1 0,0-1 16,0-21-16,-21 22 0,0-22 0,-1 0 16,1 21-16,0-21 0,-21 1 0,21-22 15,-1 21-15,1 0 0,0-21 16,0 0-16,0 21 0,0-21 15</inkml:trace>
  <inkml:trace contextRef="#ctx0" brushRef="#br2" timeOffset="75784.73">6011 5779 0,'0'0'0,"0"-22"16,0 1-16,0 0 31,0 42-15,0 0-16,0 22 15,0-22-15,0 0 0,0 21 0,0-20 16,0-1-16,0 21 0,-21-21 0,21 22 16,0-22-16,0 0 0,0 0 15,0 0-15,0 0 0,21 1 0,-21-1 16,21-21-16,1 0 0,-1 21 0,0-21 15,0 0-15,21 0 0,-20 0 16,-1 0-16,0-21 0,21 0 0,-21 21 16,1-22-16,20 1 0,-21 0 0,0 0 15,22-21-15,-22 20 0,0-20 16,0 21-16,-21-21 0,0-1 16,21 1-16,-21 21 0,0-22 0,0 22 15,0 0-15,0 0 0,-21 21 31,0 0-15,0 21-16,0 0 0,21 0 0,-22 1 16</inkml:trace>
  <inkml:trace contextRef="#ctx0" brushRef="#br2" timeOffset="76211.94">6202 6562 0,'0'0'0,"0"-21"15,-21 21-15,-1 0 16,1 0-16,0 21 16,21 0-16,-21 0 0,0 0 0,21 0 15,-21 22-15,-1-22 0,22 42 16,-21-20-16,21-22 0,-21 0 16,21 21-16,0-20 0,0-1 0,0 0 15,0 0-15,21-21 0,0 21 0,1-21 16,-1 0-16,0 0 0,0 0 15,0 0-15,22 0 0,-22 0 0,21 0 16,0 0-16,-20 0 0,-1-21 16,0 0-16,21 21 0,-21-21 15,-21 0-15,22 21 0,-1-22 16,-21 1-16,0 0 0,0 0 16,0 0-16</inkml:trace>
  <inkml:trace contextRef="#ctx0" brushRef="#br2" timeOffset="76400.77">6159 6731 0,'43'0'15,"-22"-21"-15,0 21 16,0 0-16,-21-21 0,21 0 15,1 21-15,-22-22 0,0 1 16,0 0-16</inkml:trace>
  <inkml:trace contextRef="#ctx0" brushRef="#br2" timeOffset="76588.06">6138 6498 0,'21'-21'31,"1"21"-31,-1 0 16,0 0-16,0 0 0,0 0 15,0 0-15,1 0 0,-1 0 16,0-21-16,0 21 0,0 0 16,0 0-16,1 0 0</inkml:trace>
  <inkml:trace contextRef="#ctx0" brushRef="#br2" timeOffset="77192.13">6244 7451 0,'0'0'0,"0"-21"0,0-1 0,0 1 0,0 0 16,0 0-16,-21 0 15,0 21-15,21-21 16,-21 21-16,-1 0 0,1 0 0,0 0 16,0 0-16,0 0 0,0 0 0,-1 21 15,1 0-15,0 0 16,0 0-16,21 0 0,0 1 16,0-1-16,0 0 0,0 0 15,21 0-15,0-21 0,0 21 16,1 1-16,-1-22 0,0 21 0,0 0 15,0-21-15,0 21 0,22 0 16,-22-21-16,0 21 0,0-21 0,0 22 16,1-1-16,-22 0 15,0 0-15,0 0 16,-22 0-16,1-21 16,0 0-16,0 22 0,0-22 15,-22 0-15,22 0 0,-21 21 0,21-21 16,-22 0-16,22 0 0,0 0 0,-21 0 15,21 0-15,-1 0 0,1 0 16,0 0-16,42 0 47,0 0-47</inkml:trace>
  <inkml:trace contextRef="#ctx0" brushRef="#br2" timeOffset="77556.95">5736 8276 0,'0'0'0,"-21"0"0,42 0 31,0 0-31,0 0 16,1 0-16,-1-21 0,21 21 0,0 0 15,-20 0-15,20-21 0,0 21 16,1 0-16,-1 0 0,0-21 0,1 21 15,-1 0-15,0 0 0,-21 0 16,22 0-16,-22 0 0,0 0 16,-42 0-1</inkml:trace>
  <inkml:trace contextRef="#ctx0" brushRef="#br2" timeOffset="77812.11">6011 8340 0,'0'21'31,"0"0"-31,0 0 16,0 0-16,0 1 15,0-1-15,0 0 0,0 0 0,0 0 16,0 0-16,0 1 0,0-1 0,0 0 15,0 0-15,0 0 0,0 0 16,0 1 0</inkml:trace>
  <inkml:trace contextRef="#ctx0" brushRef="#br2" timeOffset="78365.03">5969 9377 0,'0'0'16,"0"-21"-16,0 0 16,-21 21-1,0 0-15,-1 0 0,1 0 16,21 21-16,-21-21 0,21 21 0,-21 0 15,21 0-15,-21 0 0,21 1 16,0-1-16,0 0 0,0 0 16,21 0-16,0-21 0,0 21 15,0-21-15,1 0 0,-1 0 16,0 0-16,0 0 0,0 0 0,22 0 16,-22 0-16,0 0 0,21-21 0,-21 0 15,1 21-15,-1-21 0,0 0 0,-21 0 16,0-1-16,0 1 15,0 0-15,0 0 0,0 0 16,-21 0-16,-22-1 0,1 22 16,21 0-16,0 0 15,-22 0-15,22 0 0,0 22 0,-21-22 16,21 21-16,-1 0 0,1 0 0,0 0 16,0 0-16,21 1 0,0 20 0,0-21 15,0 0-15,-21 22 0,21-22 16,0 21-16</inkml:trace>
  <inkml:trace contextRef="#ctx0" brushRef="#br2" timeOffset="81702.89">25104 1355 0,'0'-21'0,"-22"21"0,22-22 16,0 1-16,0 0 16,-21 21 46,21 21-62,-21 0 16,21 1-16,0-1 15,0 0-15,0 0 0,-21 0 16,21 0-16,0 1 0,-21-1 0,21 0 16,0 0-16,0 0 0,0 0 15,0 22-15,0-22 0,0 0 0,0 21 16,0-20-16,0 20 15,0-21-15,0 21 0,-21-20 0,21 20 16,0-21-16,0 21 0,0-20 16,0-1-16,-22 21 0,22-21 15,0 0-15,0 22 0,0-22 0,0 0 16,0 21-16,0-20 0,0-1 0,0 21 16,0-21-16,0 22 0,0-22 0,-21 0 15,21 21-15,0-21 0,-21 22 16,21-22-16,-21 21 0,21-21 0,0 22 15,0-22-15,-21 21 0,21-21 0,0 22 16,-21-22-16,21 0 0,0 21 16,0-20-16,-22 20 0,22-21 0,-21 0 15,21 22-15,0-22 0,0 21 0,0-21 16,-21 0-16,21 22 16,0-22-16,-21 21 0,21 1 0,0-22 15,-21 21-15,21 0 0,0-20 0,0 20 16,-21 0-16,21-21 0,-22 22 15,22-22-15,0 21 0,0-21 0,-21 22 16,21-22-16,0 0 0,-21 21 16,21-20-16,0-1 0,0 21 0,0-21 15,0 22-15,-21-22 0,21 0 0,0 21 16,0-21-16,0 22 16,0-1-16,0-21 0,0 22 0,0-22 15,0 21-15,0-21 0,0 22 0,0-1 16,-21-21-16,21 21 0,0-20 0,0 20 15,0-21-15,0 21 0,0-20 16,0 20-16,0-21 0,0 21 0,0-20 16,0 20-16,0 0 0,-21-21 0,21 22 15,0-1-15,0-21 0,0 22 16,0-1-16,0 0 0,0-21 0,0 22 16,0-1-16,0 0 0,0 1 0,0-22 15,0 21-15,0 1 0,0-1 16,0-21-16,0 21 0,0 1 0,0-22 15,0 21-15,0 1 0,0-1 16,0 0-16,0-21 0,0 22 16,0-1-16,0 0 0,0 1 0,0-1 15,-22 0-15,22 1 0,0-1 0,0 0 16,0-20-16,-21 20 0,21 0 16,0 1-16,0-22 0,0 21 0,0 0 15,0 1-15,-21-1 0,21 0 0,0 1 16,-21-22-16,21 21 0,0 1 15,0-1-15,0 0 0,0 1 0,0-22 16,0 21-16,-21 0 0,21-20 0,0 20 16,0 0-16,-21-21 0,21 22 15,0-22-15,0 21 0,0-21 16,0 22-16,0-1 0,0 0 0,0 1 16,0-1-16,0 0 0,0 1 0,0-1 15,0 0-15,-22 1 0,22-22 16,0 21-16,0 1 0,-21-1 0,21 0 15,0 1-15,0-1 0,0 0 0,0 1 16,0-1-16,0 0 0,0 1 16,0-1-16,-21 0 0,21 1 0,0-1 15,0 0-15,0 1 0,0-1 0,-21 0 16,21 1-16,0-1 0,0 0 0,0 1 16,0-1-16,0-21 15,0 21-15,0 1 0,0-1 0,-21 0 16,21 1-16,0-1 0,0 0 0,0 1 15,-21-1-15,21 0 0,0 1 16,0-1-16,0 22 0,0-22 0,0 0 16,-22 1-16,22-1 0,-21 0 0,21 1 15,0-1-15,-21 21 0,21-20 0,0-1 16,0 22-16,0-22 0,-21 0 16,21 22-16,0-22 0,-21 0 0,21 22 15,0-22-15,0 1 0,0-1 0,0 0 16,0 1-16,0 20 0,-21-21 0,21 1 15,0-1-15,0 0 16,-22 1-16,22-1 0,0 0 0,0 1 16,0-1-16,0 0 0,0 1 0,-21-1 15,21 0-15,0 1 0,-21-1 0,21 0 16,0-20-16,0 20 0,0 0 16,0 1-16,0-22 0,0 21 0,0 0 15,0-20-15,0 20 0,0 0 0,0-21 16,0 22-16,0-1 0,0-21 0,0 22 15,0-22-15,0 21 0,0-21 16,0 0-16,0 1 0,0-1 0,0 0 16,0 0-16,0 0 0,-21-21 31</inkml:trace>
  <inkml:trace contextRef="#ctx0" brushRef="#br2" timeOffset="83797.17">26458 1376 0,'0'0'0,"0"-21"16,21 0-16,1-1 16,-1 1-16,-21 0 15,0 42 48,0 0-48,0 1-15,0-1 16,0 0-16,0 0 16,0 0-16,0 0 0,0 1 0,0-1 15,0 21-15,0 0 0,0-20 16,0 20-16,0 0 0,0 22 16,0-22-16,0 0 0,0 1 15,0-1-15,0 0 0,0 1 0,0-1 16,0 0-16,0 1 0,0-1 15,0 0-15,0 1 0,0-1 0,0 0 16,0 1-16,0 20 0,0-20 16,0-1-16,0 0 0,0 1 0,0-1 15,0 0-15,0 43 0,0-43 16,0 1-16,0-1 16,0 0-16,0 1 0,0-1 0,0 0 15,-21 1-15,21-1 0,0 0 0,0 1 16,-22-1-16,22 0 0,-21 22 15,21-22-15,0 0 0,0 1 0,-21-1 16,21 22-16,-21-22 0,21 0 0,-21 1 16,21-1-16,-21-21 0,21 43 15,0-22-15,0 0 0,0 1 0,-22-1 16,22 21-16,0-20 0,0-1 0,0 0 16,0 22-16,0-22 0,0 1 15,0-1-15,0 0 0,0 1 0,0-1 16,0 0-16,0 1 0,0-1 0,0 0 15,0 1-15,0 20 16,0-21-16,0 1 0,0 20 0,0-20 16,0-1-16,0 21 0,0-20 0,0-1 15,0 0-15,0 1 0,0-1 16,0 22-16,0-22 0,0 0 0,0 22 16,0-22-16,-21 22 0,21-22 0,-21 21 15,21-20-15,0 20 0,-21 1 16,21-22-16,0 22 0,0-22 0,-21 0 15,0 22-15,21-22 0,-22 22 0,22-22 16,0 0-16,-21 22 0,0-22 16,0 22-16,21-22 0,0 21 15,-21-20-15,0-1 0,-1 22 0,22-22 16,0 0-16,-21 1 0,0 20 16,0-21-16,21 1 0,0 20 0,-21-20 15,21 20-15,-21 1 0,21-22 0,-22 21 16,22-20-16,0 20 0,0-20 15,-21 20-15,21-21 0,-21 1 0,21 20 16,0-20-16,0-1 0,0 21 0,0-20 16,-21-1-16,21 22 0,0-22 0,-21 21 15,21-20-15,0-1 0,0 22 16,0-22-16,0 0 0,0 22 0,-21-22 16,21 22-16,0-22 0,-22 0 15,22 22-15,0-22 0,0 22 16,0-22-16,0 21 0,0-20 0,-21 20 15,21-20-15,0-1 0,0 0 0,-21 22 16,21-22-16,0 0 0,0 1 0,0-1 16,0 0-16,0 22 0,0-22 15,0 1-15,0-1 0,0 21 0,0-20 16,0-1-16,0 22 0,0-22 0,0 0 16,0 1-16,0-1 0,0 0 15,0 1-15,0-1 0,0 0 0,0 1 16,0-22-16,0 21 0,0 0 0,0 1 15,-21-1-15,21 0 0,0 1 16,0-1-16,0-21 0,0 22 16,0-1-16,0-21 0,-21 21 0,21 1 15,0-22-15,0 0 0,0 21 0,0-20 16,0-1-16,0 0 0,0 21 16,0-21-16,0 1 0,0-1 0,0 0 15,0 0-15,0 0 0,0 0 0,0 1 16,0-1-16,0 0 0,0 0 0,0 0 15,0 0-15,0 1 0,0-1 16,0 0-16,0 0 0,0 0 0,0 0 16,-21 1-16,21-1 0,0 0 15,0 0-15,-22 0 0,22 0 16,0 1-16,0-1 0,0 0 16,0 0-16,0 0 15,0 0 1,0-42 15,0 0-31,0 0 0,0 0 16,0 0-16,0-1 0,22 1 0</inkml:trace>
  <inkml:trace contextRef="#ctx0" brushRef="#br2" timeOffset="84992.99">25104 2350 0,'0'0'0,"-22"0"0,44 0 46,20 0-46,-21 0 0,21 0 16,1 0-16,-1 0 0,0 0 0,22 0 16,-1 0-16,1 0 0,-1 0 15,1 0-15,-1 0 0,-20 0 0,-1 0 16,0 0-16,1 0 0,-22 21 16,0-21-16,-42 0 15,0 0 1,0 21-16</inkml:trace>
  <inkml:trace contextRef="#ctx0" brushRef="#br2" timeOffset="85500.1">25612 2498 0,'0'21'15,"0"0"17,0 0-32,0 0 15,0 1-15,0-1 16,0 0-16,0 21 0,0-21 0,0 1 15,0 20-15,0-21 0,0 21 16,21-20-16,-21 20 0,0 0 0,0-21 16,0 22-16,0-22 0,0 21 15,0-21-15,0 22 0,0-22 0,0 0 16,0 21-16,-21-20 0,-1-1 16,1 0-16,0-21 0,0 21 15,-21 0-15,20-21 0,1 0 0,-21 0 16,21 0-16,0 0 0,-22 0 15,22 0-15,0 0 0,0 0 0,0 0 16,-1-21-16,1 21 0,0-21 16,0 21-16,21-21 0,0 0 15,0-1 1,0 1 0</inkml:trace>
  <inkml:trace contextRef="#ctx0" brushRef="#br2" timeOffset="86396.65">25379 4064 0,'0'0'0,"0"-21"15,21 21-15,-21 21 32,-21 0-17,21 0-15,-21 22 0,21-22 16,0 21-16,-22 1 0,22-1 0,-21-21 15,0 21-15,21 1 0,-42 105 32,42-127-32,0 0 15,0 0-15,0 1 0,0-1 16,0-42 31,0-1-47,0 1 0,0-21 15,0 21-15,0 0 0,21-22 0,0 22 16,-21-21-16,21-1 0,0 1 16,-21 0-16,22-1 0,-1-20 0,0 21 15,0-1-15,0 1 16,0 21-16,22-22 0,-22 22 0,0 0 16,0 0-16,22 0 0,-22 0 0,0 21 15,21 0-15,-21 0 0,1 0 16,-1 0-16,21 21 0,-21 0 0,-21 0 15,21 21-15,1 1 0,-1-22 16,-21 21-16,0 1 0,0-1 0,0 0 16,0 1-16,0-1 0,0 0 0,0-21 15,0 22-15,0-22 16,-21 0-16,21 21 0,-22-20 0,1-22 16,0 21-16,21 0 0,-21 0 15,0-21-15,0 0 16,-1 0-16,1 0 0,0 0 15,0 0-15,0 0 0,0 0 16</inkml:trace>
  <inkml:trace contextRef="#ctx0" brushRef="#br2" timeOffset="86631.52">25400 4339 0,'21'0'16,"0"0"-16,0 0 0,1 0 15,-1 0-15,0 0 0,0 0 0,0 0 16,22 0-16,-22 0 0,0 0 16,0 0-16,0 0 0,0 0 0,1 0 15,-1 0-15</inkml:trace>
  <inkml:trace contextRef="#ctx0" brushRef="#br2" timeOffset="87167.21">25548 5122 0,'0'0'0,"0"-21"0,0 0 15,0 0-15,21 0 0,-21 0 16,0-1-16,0 1 0,0 0 16,0 0-16,0 0 15,-21 21-15,0 0 0,0 0 0,0 0 16,-1 0-16,1 0 0,-21 0 15,21 21-15,-22 0 0,22 0 16,-21 0-16,0 22 0,20-22 0,-20 21 16,21 1-16,0-1 0,0 0 0,-1-21 15,1 22-15,21-1 0,0-21 16,0 22-16,0-22 0,21 42 16,1-42-16,-1 1 0,0-1 15,0 0-15,21 0 0,-20-21 0,-1 21 16,21-21-16,-21 0 0,22 0 0,-22 0 15,21 0-15,-21 0 0,22 0 16,-22 0-16,0 0 0,0 0 0,0-21 16,0 0-16</inkml:trace>
  <inkml:trace contextRef="#ctx0" brushRef="#br2" timeOffset="87857.49">25400 6160 0,'0'0'0,"21"-43"15,-21 22-15,0 0 16,0 0-16,-21 0 16,0 21-16,0 0 15,-1 0-15,1 0 0,0 0 0,0 0 16,0 21-16,-22-21 0,22 21 16,0 0-16,0 0 0,0 0 0,0-21 15,-1 22-15,22-1 0,0 0 0,0 0 16,0 0-16,0 0 15,0 1-15,0-1 0,22-21 0,-1 21 16,0 0-16,0 0 0,0-21 16,0 21-16,1 1 0,-1-1 0,21 0 15,-21-21-15,0 21 0,1 0 0,-22 0 16,21 1-16,0-22 0,-21 21 16,0 0-16,0 0 15,0 0-15,-21 0 16,0-21-16,-22 22 0,22-22 15,0 0-15,-21 0 0,-1 0 16,22 0-16,-21 0 0,-1 0 0,22 0 16,0 0-16,0 0 0,0 0 15,0 0-15,-1 0 0,22-22 32,0 1-17,0 0-15</inkml:trace>
  <inkml:trace contextRef="#ctx0" brushRef="#br2" timeOffset="88944.31">25336 6117 0,'0'-21'15,"0"42"17,-21 0-17,0 1-15,21-1 0,-21 21 0,0 0 16,0 1-16,21-1 16,-22 22-16,1-22 0,0 21 0,21-20 15,-21-1-15,0 0 0,21 1 0,-21-1 16,-1 0-16,22-20 0,-21 20 15,21-21-15,0 0 0,0 0 0,-21 1 16,21-1-16,0-42 47</inkml:trace>
  <inkml:trace contextRef="#ctx0" brushRef="#br2" timeOffset="89393.02">25696 6244 0,'0'0'0,"21"0"0,1 0 16,-22-21-16,21 21 16,-42 0-1,-1 0 1,1 0-16,0 0 0,0 21 15,-21-21-15,20 21 0,-20 1 0,0-1 16,-1-21-16,22 21 16,-21 0-16,0 0 0,20 0 0,-20 1 15,21-22-15,0 21 0,-22 0 0,22-21 16,21 21-16,-21-21 0,0 0 16,21 21-16,0 0 31,0 1-16,21-22-15,0 21 0,0 0 0,-21 0 16,22-21-16,-1 21 0,0 0 16,0 1-16,21-1 0,-20 0 0,-1 0 15,0 0-15,21 0 0,-21 1 16,1-1-16,20-21 0,-21 21 0,21 0 16,-20-21-16,-1 21 0,0-21 15,0 0-15,-21 21 0,21-21 16,-21 22-16,-21-22 31</inkml:trace>
  <inkml:trace contextRef="#ctx0" brushRef="#br2" timeOffset="90012.17">25358 7768 0,'0'0'0,"0"-21"0,0 0 16,21 21-16,-21-21 0,21 0 16,0-1-16,-21 1 15,0 0-15,0 0 16,-21 0 0,0 21-1,0 0-15,-1 0 0,-20 21 0,21-21 16,0 21-16,-22-21 0,22 21 15,0 0-15,0-21 0,0 22 0,0-1 16,-1-21-16,22 21 0,0 0 16,0 0-16,0 0 0,0 1 15,0-1-15,22 0 0,-1 0 0,0 0 16,0 0-16,0 1 0,0-1 16,1 0-16,-1 0 0,0 21 15,0-20-15,0-1 0,0 0 0,1 0 16,-22 0-16,0 0 0,0 1 15,0-1-15,0 0 0,-22-21 16,1 0-16,-21 21 0,21-21 0,-22 0 16,1 0-16,-21 0 0,20 0 15,1 0-15,0 0 0,-1 0 0,1 0 16,0 0-16,-1 0 0,22 0 0,0 0 16,0 0-16,0 0 0</inkml:trace>
  <inkml:trace contextRef="#ctx0" brushRef="#br2" timeOffset="90594.18">25125 9038 0,'0'0'15,"0"-21"-15,0 0 0,0 0 16,0 0-16,0-1 0,-21 22 16,-1 0-16,1 0 15,0 0-15,0 22 0,0-1 16,0 0-16,-1 0 0,1 0 0,0 0 16,-21 1-16,42 20 0,-21-21 15,-1 0-15,22 0 0,0 1 16,0 20-16,0-21 0,0 0 15,0 0-15,22 1 0,-1-22 0,0 0 16,21 21-16,-21-21 0,22 0 16,-22 0-16,21 0 0,1 0 0,-22 0 15,21-21-15,-21-1 0,0 22 0,22-21 16,-22 0-16,0 0 0,-21 0 16,0 0-16,0-22 0,0 22 0,0 0 15,0-21-15,0-1 0,0 22 0,-21-21 16,0 21-16,0-1 0,-1 1 15,1 21-15,0 0 0,-21 0 16,21 0-16,-43 0 0,43 0 16,0 21-16,0 1 0,-1 20 15,1-21-15,0 0 0,21 22 0,0-22 16,-21 21-16,21-21 0,-21 22 0,21-22 16,-21 21-16,21-21 0,0 22 0</inkml:trace>
  <inkml:trace contextRef="#ctx0" brushRef="#br2" timeOffset="90940.08">24807 10054 0,'0'-21'15,"-21"21"1,0 0-16,0 0 0,0 0 16,-1 0-16,1 0 0,0 21 0,0 0 15,21 1-15,-21-1 0,0 0 16,21 21-16,-22-21 0,22 22 0,-21-22 16,21 21-16,0-21 0,-21 22 15,21-1-15,-21-21 0,21 22 0,0-22 16,0 0-16,0 0 0,0 0 15,0 0-15,0 1 0,0-1 0,0-42 47,21 21-47,-21-22 0,0-20 0,21 21 16</inkml:trace>
  <inkml:trace contextRef="#ctx0" brushRef="#br2" timeOffset="91188.37">24701 10054 0,'0'0'0,"22"-42"0,-22 21 15,21 0-15,0 21 0,-21-22 16,21 22-16,0 0 16,0 0-16,1 22 15,-1-1-15,-21 0 0,21 0 0,0 0 16,0 0-16,0 22 0,-21-22 0,22 0 16,-1 0-16,0 0 0,0 22 15,-21-22-15,21 0 0,0 0 0,-21 0 16,22 1-16,-22-1 0,21-21 0,-21 21 15,21-21-15,-21 21 16,21-21-16,-21-21 31,0 0-31,21 0 0</inkml:trace>
  <inkml:trace contextRef="#ctx0" brushRef="#br2" timeOffset="91404.11">25358 9885 0,'0'0'0,"0"-42"0,21 42 0,-21-22 0,0 1 16,0 42 0,0 1-16,0-1 15,-21 0-15,-1 21 0,22-21 0,-21 1 16,0 20-16,0-21 0,0 21 0,21-20 16,-21-1-16,-1 21 15,1-21-15,21 0 0,-21 22 16,0-43-16,0 21 0,21 0 0,-21-21 15,-1 0 1,1 0-16</inkml:trace>
  <inkml:trace contextRef="#ctx0" brushRef="#br2" timeOffset="92903.83">25146 6033 0,'0'0'0,"21"0"0,-21-22 47,0 44 0,0-1-47,0 0 15,0 0-15,0 0 0,-21 0 16,21 1-16,-21-1 0,21 21 0,-21-21 16,21 22-16,0-1 15,-22 0-15,22 1 0,-21-1 0,21-21 16,-21 21-16,21 1 0,0-1 0,0-21 16,-21 22-16,21-22 0,-21 21 15,21-21-15,0 0 0,-21 1 0,21-1 16,0 0-16,0 0 15,0-42 32,0 0-47,0 0 0,0-1 16,0-20-16,0 21 0,0 0 16,0-22-16,0 1 0,0 0 15,0-1-15,0 1 0,0 0 0,21-1 16,-21 1-16,21 21 0,-21-21 0,0-1 15,0 22-15,21-21 0,-21 21 16,0-1-16,0 1 0,21 21 0,-21-21 16,0 42 15,0 0-15,0 1-16,0-1 0,0 0 15,21 21-15,-21-21 0,0 22 0,0-1 16,0 0-16,0 1 0,0-1 0,0 0 15,0 1-15,0-1 16,-21 0-16,21-20 0,-21 20 0,21-21 16,0 21-16,0-20 0,0-1 0,0 0 15,0 0-15,0 0 16,0-42 31,0 0-47,0 0 0,0 0 15,0-22-15,0 22 0,0-21 16,0-1-16,0 1 0,0 0 0,21-1 16,-21 1-16,0-21 0,21 20 0,-21 1 15,0 21-15,0-22 16,0 22-16,0 0 0,22 0 0,-22 0 16,0 0-16,21-1 15,-21 44 1,0-1-16,0 0 15,21 0-15,-21 21 0,0-20 16,0 20-16,0 0 0,0 1 0,0-1 16,0 0-16,0 1 0,-21-1 0,21 0 15,0-21-15,-21 22 0,21-22 16,-22 0-16,22 0 0,-21 0 16,21 1-16,0-1 0,0-42 46,0-1-46,0 1 16,0 0-16,0-21 0</inkml:trace>
  <inkml:trace contextRef="#ctx0" brushRef="#br2" timeOffset="93540.16">25654 6160 0,'0'21'46,"-21"-21"-46,0 21 16,-1 0 0,1 0-16,0-21 0,0 21 15,0-21-15,0 22 0,-1-1 0,1-21 16,-21 21-16,21 0 0,-22-21 16,22 21-16,0 0 0,0 1 0,-21-1 15,20-21-15,1 21 0,0 0 0,0-21 16,21 21-16,-21-21 15,21 21-15,-21-21 0,21 22 16,21-22 15,0 21-15,0-21-16,-21 21 16,21-21-16,0 21 15,1-21-15,-1 0 16,-21 21-16,21-21 0,0 21 15,0-21-15,0 22 0,1-1 0,-1-21 16,0 21-16,0 0 0,0-21 16,-21 21-16,21 0 0,1 1 0,-1-1 15,0 0-15,0 0 0,-21 0 16,21 0-16,-21 1 16,21-22-16,-21 21 0,22-21 0,-22 21 15,-22-21 48,22-21-63</inkml:trace>
  <inkml:trace contextRef="#ctx0" brushRef="#br2" timeOffset="103204.21">5842 9631 0,'0'-21'16,"0"0"15,0-1-15,21 22 0,0 0-1,0 0-15,1 0 0,-22 22 16,21-22-16,0 21 0,0 0 15,0-21-15,0 21 0,1 0 0,-1-21 16,-21 21-16,21 1 0,0-22 0,0 21 16,-21 0-16,0 0 15,21 0-15,-21 0 16</inkml:trace>
  <inkml:trace contextRef="#ctx0" brushRef="#br2" timeOffset="103679.53">5884 9589 0,'0'0'0,"0"21"0,0 0 0,0 0 16,0 0-16,0 0 0,0 1 0,0-1 15,0 0-15,0 0 0,0 0 16,0 0-16,0 1 0,0-1 16,-21 0-16,0 0 15</inkml:trace>
  <inkml:trace contextRef="#ctx0" brushRef="#br0" timeOffset="-121780.7">11388 2455 0,'21'0'78,"0"0"-62,0 0-16,21 0 0,-20 0 0,-1 0 15,21 0-15,0 0 0,1 0 16,20 0-16,1-21 0,-1 21 0,1 0 15,-1 0-15,22 0 16,-22-21-16,22 21 0,0 0 0,-22 0 16,22 0-16,0-21 0,-1 21 15,1 0-15,0 0 0,-22 0 0,22-21 16,-1 21-16,1 0 0,-21 0 0,-1 0 16,1 0-16,-22 0 0,21-21 15,-20 21-15,-1 0 0,-21 0 0,22 0 16,-22 0-16,0 0 0,0 0 0,0 0 15,-21-22 32,0 1-15</inkml:trace>
  <inkml:trace contextRef="#ctx0" brushRef="#br0" timeOffset="-121248.12">13970 1588 0,'0'0'0,"0"21"0,0 0 0,0 0 0,-21 21 16,21 1-16,-21-22 0,21 21 16,0 1-16,-22-1 0,1 21 0,21-20 15,0-1-15,-21 22 0,0-22 0,0 0 16,0 22-16,-1-1 0,22 1 16,-21-1-16,0 1 0,0-1 0,21 1 15,-21-1-15,21-20 0,-21 20 16,21-21-16,-22 1 0,22-1 0,0 0 15,0-20-15,0 20 0,0-21 0,0 0 16,0 0-16,0 1 16,0-1-16,0 0 0,0 0 15,0-42 17,0 0-17,0 0-15,0-1 0,0 1 0,0 0 16,0-21-16,0 21 0</inkml:trace>
  <inkml:trace contextRef="#ctx0" brushRef="#br0" timeOffset="-119943.73">14118 1545 0,'0'0'0,"42"0"0,-20 0 0,-1 0 15,21 21-15,-21-21 0,22 0 16,-22 0-16,21 22 0,0-22 0,-20 0 16,20 0-16,0 0 0,1 0 15,-1 0-15,0 0 0,22 0 0,-1 0 16,1 0-16,-1 0 0,22 0 15,-22 0-15,22 0 0,0 0 0,-1 0 16,1 0-16,0 0 0,-1 0 16,-20-22-16,21 22 0,-1 0 15,-20 0-15,20-21 0,1 21 16,21 0-16,0 0 0,-22-21 0,22 21 16,0-21-16,-21 21 0,21 0 0,-1 0 15,-20-21-15,21 21 0,0 0 16,-22 0-16,22 0 0,-21 0 0,-22-21 15,22 21-15,-21 0 0,-1 0 16,1 0-16,-1 0 0,-21 0 0,22 0 16,-22 0-16,22 0 0,-22 0 15,22 0-15,-22 0 0,0 0 0,1 0 16,-1-22-16,0 22 0,1 0 16,-22 0-16,0 0 0,0 0 0,0 0 15,0 0-15,1 0 16,-22 22 31,0-1-32,0 0-15,0 0 16,0 0-16,0 22 0,0-22 16,0 0-16,-22 0 0,1 21 15,21-20-15,-21 20 0,0-21 0,21 21 16,0 1-16,0-22 0,-21 21 15,21 1-15,-21-22 0,21 21 0,0 0 16,0 1-16,0-22 0,0 21 16,0 1-16,0-22 0,0 21 15,0 0-15,0-20 0,0 20 0,0 0 16,0 1-16,0-1 0,0 0 16,-22-21-16,22 22 0,0-22 0,0 21 15,-21-21-15,21 22 0,-21-22 16,21 0-16,-21 0 0,21 0 0,-21 1 15,0-1-15,21 0 0,-22 0 0,1-21 16,0 21-16,21 0 0,-21-21 16,0 22-16,0-22 0,-1 21 15,1-21-15,0 21 0,0-21 16,0 21-16,0-21 0,-1 0 16,-20 21-16,21-21 0,0 21 0,0-21 15,-1 0-15,-20 22 0,21-22 16,-21 0-16,-1 0 0,-63 0 15,64 0-15,-21 0 0,-1 0 0,-21 0 16,22 0-16,-22 0 0,22 0 16,-22 21-16,0-21 0,22 0 0,-22 0 15,1 0-15,-1 0 0,0 0 16,-21 0-16,22 0 0,-22 0 0,21 0 16,-21 0-16,22 0 0,-22 0 15,0 0-15,-21 0 0,0 0 16,21 0-16,-21 0 0,0 0 0,0 0 15,21 0-15,22 0 0,-22 0 0,21 0 16,1 0-16,-1 0 0,21 0 16,-20-21-16,20 21 0,1 0 0,-1 0 15,1 0-15,20 0 0,1 0 0,-21 0 16,41 0-16,-20 0 0,21 0 16,0 0-16,0 0 0,-1 0 0,1 0 15,21-22 16,21 1-31,1 21 16,-1-21-16,0 21 0,0-21 16,0 21-16,0-21 0,1 0 0,20-1 15,-21 1-15</inkml:trace>
  <inkml:trace contextRef="#ctx0" brushRef="#br0" timeOffset="-119588.83">14499 2011 0,'0'0'0,"21"0"0,22 0 0,-22 0 0,21 0 16,0 0-16,1 0 0,-1 0 16,0 0-16,1 0 0,-1 0 15,22 0-15,-43 0 0,21 0 16,-21 0-16,22 0 0,-65 0 31,1 0-15</inkml:trace>
  <inkml:trace contextRef="#ctx0" brushRef="#br0" timeOffset="-119184.7">14795 2011 0,'0'21'0,"0"0"16,0 0-16,0 1 15,0-1-15,0 0 0,0 0 16,0 0-16,0 0 0,0 1 16,0-1-16,0 0 0,0 0 0,0 0 15,0 22-15,0-22 0,0 0 0,22 0 16,-22 0-16,0 22 0,0-22 15,0 0-15,0 0 0,0 0 16,0 0-16,-22-21 0,1 22 16,0-22-16,0 0 0,0 21 15,0-21-15,-1 0 0,-20 0 0,21 0 16,0 0-16,-22 0 0,22 0 16,0 0-16,0 0 0,0 0 0,0 0 15,-1-21-15,1 21 0,0 0 16,21-22-16,0 1 0,-21 21 15,21-21-15,0 0 16,0 0 0,21 21-1,0-21-15</inkml:trace>
  <inkml:trace contextRef="#ctx0" brushRef="#br0" timeOffset="-118620.99">15684 2096 0,'0'0'0,"-42"-22"15,21 22 1,0 0-16,0 0 0,-22 0 0,22 0 15,0 0-15,-21 0 16,20 0-16,-20 0 0,21 22 0,0-22 16,-22 0-16,22 0 0,21 21 0,-21 0 15,0 0-15,21 0 16,0 0-16,0 1 16,21-1-16,0-21 15,0 21-15,1 0 0,-1-21 0,0 21 16,0-21-16,0 21 0,22-21 0,-22 22 15,0-22-15,0 21 0,21-21 16,-20 0-16,-1 21 0,0-21 0,0 21 16,0-21-16,0 0 0,1 21 15,-22 0-15,0 1 16,0-1-16,0 0 16,-22-21-16,-20 21 0,21 0 15,-21-21-15,-1 21 0,1 1 0,0-22 16,-1 0-16,1 0 0,0 21 15,-1-21-15,1 0 0,0 0 0,-1 0 16,1 0-16,21 0 0,-22 0 16,22 0-16,0 0 0,0 0 0,0 0 15,21-21 1,21-1 0,0 22-1,0-21 1,0 21-16,22-21 0,-22 21 0,0 0 15</inkml:trace>
  <inkml:trace contextRef="#ctx0" brushRef="#br0" timeOffset="-118100.7">16277 2032 0,'0'0'0,"-21"0"0,0 0 15,0 0-15,-1 0 0,1 0 16,0 21-16,-21-21 0,21 21 0,-22 1 16,22-1-16,-21 0 0,21 0 15,-1 21-15,-20-20 0,21-1 0,0 21 16,21-21-16,-21 22 0,21-22 15,-22 21-15,22-21 0,0 22 0,0-22 16,0 0-16,0 21 0,0-21 16,22 1-16,-1-22 0,0 21 15,0 0-15,0-21 0,22 0 0,-22 0 16,21 0-16,0 0 0,1 0 16,-1 0-16,-21 0 0,22-21 0,-1 21 15,0-21-15,1-1 0,-22 1 16,0-21-16,0 21 0,0-22 0,-21 22 15,21-21-15,-21 21 0,0-22 16,0 1-16,0 21 0,-21 0 0,0-22 16,21 22-16,-21 0 0,0 21 0,0-21 15,-22 0-15,22 21 0,0 0 16,0 0-16,0 0 0,-1 0 0,1 0 16,0 0-1,21 21-15,-21-21 0,21 21 0,0 0 16,0 0-16,0 1 15,21-22-15,0 0 16,0 0-16</inkml:trace>
  <inkml:trace contextRef="#ctx0" brushRef="#br0" timeOffset="-117800.67">16806 2138 0,'0'21'47,"0"0"-47,0 0 0,0 1 16,0-1-16,0 0 0,-21 0 16,21 0-16,-21 0 0,21 1 0,-21 20 15,21-21-15,0 0 0,0 0 0,-21 22 16,21-22-16,0 0 0,-22 0 15,22 0-15,0 1 0,0-1 16</inkml:trace>
  <inkml:trace contextRef="#ctx0" brushRef="#br0" timeOffset="-117492.58">16827 2138 0,'0'0'0,"22"0"0,-22-21 15,21 21 1,0 0-16,0 0 16,-21 21-16,21-21 0,-21 21 15,21 0-15,1 0 16,-1 1-16,-21-1 0,0 0 0,21 0 15,0 21-15,-21-20 0,0-1 16,0 0-16,21 0 0,0 0 0,-21 0 16,0 1-16,0-1 0,22 0 0,-22 0 15,21-21 1,-21 21-16,21-42 31,0 0-31,-21 0 16,21 0-16,-21-22 0,21 22 15</inkml:trace>
  <inkml:trace contextRef="#ctx0" brushRef="#br0" timeOffset="-117241.71">17441 1947 0,'0'-21'15,"0"42"-15,0-21 16,-21 22-16,0-1 0,21 0 0,-21 0 15,0 0-15,-1 22 0,1-22 0,0 21 16,0-21-16,0 0 0,0 22 16,-1-22-16,1 21 0,0 1 0,21-22 15,0 21-15,-21-21 16,21 0-16,-21 43 0,21-43 16,0 0-16,0 0 15,0-42 16,0 0-31</inkml:trace>
  <inkml:trace contextRef="#ctx0" brushRef="#br0" timeOffset="-115984.45">18140 2138 0,'0'0'0,"-21"0"16,42 0 31,0 0-47,0 0 15,0 0-15,0 0 0,1 0 16,-1 0-16,21 0 0,-21 0 16,22 0-16,-1 21 0,0-21 0,22 0 15,-22 0-15,0 0 0,22 0 16,-1 0-16,-20 21 0,20-21 0,-20 0 16,20 0-16,-21 0 0,22 0 0,-1 0 15,1 0-15,21 21 0,-1-21 16,1 0-16,0 0 0,20 0 0,-20 0 15,0 0-15,-1 0 16,1 0-16,0 0 0,-1 0 0,1 0 16,-21 0-16,20 0 0,1 0 15,-22 0-15,1 22 0,-1-22 0,1 0 16,-22 0-16,22 0 0,-22 0 0,0 0 16,1 0-16,-1 0 0,-21 0 15,22 0-15,-1 0 0,-21 0 0,0 0 16,22 0-16,-22 0 0,0 0 15,0 0-15,0 0 0,0 0 16,1 0-16,-1 0 16,0 0-16,0 0 15,0 0-15,0 0 16,1 0 0,-1 0 15,0 0-16,0 0 1,0 0-16,0 0 16,1 0-16,-1 0 0,0 0 15,0 0-15,0 0 0,0 0 16,1 0-16,-1 0 0,21 21 0,-21-21 16,0 0-16,1 0 0,-1 0 15,0 0-15,21 0 0,-21 0 16,1 0-16,-1 0 15,-42 0 64,-1 0-64,1 0-15,0 0 16,0-21-16,0-1 15,0 22-15,-1-21 0,1 21 0</inkml:trace>
  <inkml:trace contextRef="#ctx0" brushRef="#br0" timeOffset="-115255.68">21315 1863 0,'0'0'0,"0"21"16,0 0 0,21 0-16,0-21 15,0 21-15,0-21 0,1 22 16,-1-1-16,0-21 0,0 21 0,0 0 15,0-21-15,1 21 0,-1 0 16,0-21-16,0 22 0,0-1 0,0-21 16,1 21-16,-1-21 0,0 21 15,0-21-15,0 0 0,0 21 0,1-21 16,-1 21-16,0-21 0,0 0 16,0 0-16,-21 22 15,21-22-15,1 0 0,-1 0 16,-21 21-1,0 0 17,-21-21-17,21 21-15,-22-21 16,1 21-16,0-21 0,-21 21 16,21-21-16,-1 22 0,-20-1 15,21-21-15,-21 21 0,-1 0 16,1 0-16,21-21 0,-22 21 0,1 1 15,0-1-15,21 0 0,-22 0 16,1 0-16,21 0 0,-22 1 16,22-1-16,0 0 0,-21 0 0,21 0 15,-1 0-15,1 1 0,0-22 16,21 21-16,-21 0 0,0 0 16,21 0-16,0 0 15,-21-21-15,21-21 94,-22 21-63,22-21-31,-21 21 16</inkml:trace>
  <inkml:trace contextRef="#ctx0" brushRef="#br1" timeOffset="-102128.58">12234 360 0,'0'0'0,"0"-21"16,0 0 0,0 42 15,0 0-31,0 0 16,0 0-16,0 22 0,0-22 0,0 21 15,21-21-15,-21 22 0,0-22 16,0 21-16,0 0 0,0-20 0,0 20 15,0 0-15,0 1 0,0-22 16,0 21-16,0-21 0,-21 22 0,21-22 16,0 0-16,0 0 0,-21 0 15,21 0-15,0 1 16,-21-22-16,21-22 31,0 1-31,0 0 0,0 0 0,21 0 16,0 0-16</inkml:trace>
  <inkml:trace contextRef="#ctx0" brushRef="#br1" timeOffset="-101507.89">12234 191 0,'0'0'0,"0"-22"0,0 1 16,21 0-16,1 21 0,-1-21 15,0 21-15,0-21 0,0 21 16,22 0-16,-22 0 0,0 0 0,21 0 15,-21 0-15,1 0 0,20 0 16,-21 0-16,0 21 0,0 0 0,1 0 16,-22 22-16,0-22 0,0 21 15,0-21-15,0 22 0,-22-22 0,22 21 16,-169 106 0,148-127-1,-21 1-15,-1-1 0,1 0 16,21 0-16,-22-21 0,22 21 0,-21-21 15,21 0-15,0 0 0,-1 0 16,1 0-16,42 0 63,1 0-63,-1 0 0,-21 21 15,21-21-15,0 22 0,0-1 16,0 0-16,-21 0 15,22 0-15,-22 22 0,0-22 0,21 0 16,-21 0-16,21 0 0,-21 0 16,21 1-16,-21-1 0,0 0 0,0 0 15,21 0-15,-21 0 0,21-21 0,1 22 16,-1-22 0,0 0-16,0 0 15,-21-22-15</inkml:trace>
  <inkml:trace contextRef="#ctx0" brushRef="#br1" timeOffset="-101084.47">12636 804 0,'22'0'16,"-1"0"-1,0 0-15,0 0 16,0-21-16,0 0 0,22 21 16,-22-21-16,0 0 0,0 21 15,-21-21-15,21 21 0,-21-22 16,0 1-16,-21 21 15,0 0 1,0 0-16,0 0 0,0 0 0,-1 0 16,1 21-16,0 1 0,0-22 15,0 21-15,21 0 0,0 0 0,-21 21 16,21-20-16,-22-1 16,22 0-16,0 0 0,-21 0 0,21 0 15,0 1-15,0-1 16,0 0-16,21-21 15,1 0-15,-1 0 0,0 0 16,0 0-16,0-21 16,0 0-16</inkml:trace>
  <inkml:trace contextRef="#ctx0" brushRef="#br1" timeOffset="-100576.7">13208 635 0,'0'0'0,"-21"0"0,0 0 16,-1 0-16,1 0 0,0 21 16,0-21-16,0 21 15,0-21-15,-1 0 0,1 22 0,0-1 16,0 0-1,21 0 1,21-21 15,-21 21-31,21-21 0,0 0 0,1 0 16,-1 0-16,0 21 16,0-21-16,0 0 0,0 22 15,1-22-15,-1 21 16,0-21-16,-21 21 0,21 0 15,-21 0 1,0 0-16,0 1 0,-21-1 16,0-21-16,0 21 15,-1-21-15,1 21 0,0-21 0,-21 0 16,21 21-16,-1 0 0,1-21 16,0 0-16,0 0 0,0 0 15,0 0-15,-1 0 0,1 0 16,21-21-1,-21 21-15,21-21 0,-21 21 0,21-21 16,0 0-16,0 0 16,0-1-16</inkml:trace>
  <inkml:trace contextRef="#ctx0" brushRef="#br1" timeOffset="-100188.7">13568 275 0,'0'21'16,"0"1"-16,0 20 15,-21-21-15,21 0 16,-22 22-16,22-1 0,0-21 0,-21 21 16,0 1-16,0-22 0,0 21 15,21 1-15,-21-22 0,21 21 16,-22-21-16,22 22 0,0-22 0,-21 0 16,21 21-16,0-21 0,0 1 15,0-1-15,0 0 0,0 0 16,0 0-1,21-21-15,1 0 16,-1 0-16,0 0 16,0-21-16,-21 0 0,21 0 15,0 21-15,-21-21 0</inkml:trace>
  <inkml:trace contextRef="#ctx0" brushRef="#br1" timeOffset="-99932.64">13377 635 0,'21'0'0,"1"0"0,-1 0 16,0 0-16,0 0 0,0 0 15,0 0-15,1-21 0,-1 21 16,0 0-16,0 0 16,-21-21-16,21 0 0,0 21 15,-21-22 1</inkml:trace>
  <inkml:trace contextRef="#ctx0" brushRef="#br1" timeOffset="-99525.72">14499 339 0,'0'0'0,"0"42"31,-21-21-31,21 0 0,-21 1 16,21 20-16,0-21 0,0 21 0,-21-20 15,-1 20-15,22 0 0,-21-21 16,21 22-16,-21-1 0,0-21 0,21 22 15,0-22-15,0 0 0,-21 0 16,21 0-16,0 0 0,0 1 0,0-1 16,0 0-16,21-21 31,0-21-31,0 0 16,-21-1-16,21 1 0,1 0 15</inkml:trace>
  <inkml:trace contextRef="#ctx0" brushRef="#br1" timeOffset="-99244.65">14690 550 0,'-64'64'31,"43"-43"-31,0 0 0,0 22 15,-1-22-15,1 0 0,-21 0 0,21 0 16,0 0-16,-1 22 0,1-22 16,0-21-16,0 21 0,0 0 0,21 0 15,-21-21 1,21 22-16,21-22 16,0-22-1,0 1-15,0 0 0,0 0 16,-21 0-16,22 0 0,-1-1 0,0-20 15</inkml:trace>
  <inkml:trace contextRef="#ctx0" brushRef="#br1" timeOffset="-99043.83">14647 677 0,'0'0'0,"0"22"0,21 20 16,-21-21-16,22 0 0,-22 0 15,0 1-15,0-1 0,0 0 0,21-21 16,-21 21-16,21 0 0,-21 0 16,21-21 15,-21-21-31,0 0 0</inkml:trace>
  <inkml:trace contextRef="#ctx0" brushRef="#br1" timeOffset="-98752.46">14880 254 0,'0'0'16,"-42"127"-1,42-85-15,0 1 0,0-1 0,-21 0 16,21-20-16,0 20 0,-22-21 16,22 21-16,-21-20 0,21-1 15,0 21-15,0-21 0,0 0 16,0 1-16,0-1 0,0 0 16,21-21 15</inkml:trace>
  <inkml:trace contextRef="#ctx0" brushRef="#br1" timeOffset="-98328.39">15134 677 0,'0'0'0,"21"0"0,0 0 16,1 0-16,-1 0 0,0-21 0,0 0 16,0 0-16,0 0 15,-21 0-15,0-1 16,-21 22-1,0 0-15,0 0 16,0 0-16,0 0 0,-1 0 16,1 22-16,0-1 0,0 0 15,0 0-15,0 0 0,21 0 0,0 1 16,-22 20-16,22-21 0,-21 0 16,21 0-16,0 1 0,0-1 0,0 0 15,0 0-15,0 0 16,21 0-16,1-21 15,-1 0-15,0 0 0,0 0 16,0 0-16,0-21 0,1 0 0,20 21 16,-21-21-16,21 0 0</inkml:trace>
  <inkml:trace contextRef="#ctx0" brushRef="#br1" timeOffset="-97765.24">15684 233 0,'0'0'16,"0"21"-16,-21 21 0,21-20 0,0 20 16,0-21-16,-21 21 0,21 1 15,-21-22-15,21 21 0,-21 1 0,21-22 16,0 21-16,0-21 0,-21 0 15,21 1-15,0 20 0,0-21 0,-22 0 16,22 0-16,0 1 16,0-1-16,0-42 47,0-1-32,0 1-15,0 0 16,0 0-16,0 0 0,0 0 15,0-1-15,22 1 16,-1 21-16,-21-21 0,21 21 0,0-21 16,0 21-16,0-21 0,1 21 0,-1 0 15,0 0-15,0 0 16,0 0-16,0 0 0,1 0 0,-1 0 16,0 0-16,-21 21 0,21 0 15,-21 0-15,21-21 0,-21 21 0,0 1 16,0-1-16,0 0 0,0 0 15,0 0-15,-21 0 0,0 1 16,0-22-16,0 21 0,-1 0 0,1-21 16,0 21-16,-21-21 15,21 0-15,-1 21 0,1-21 0,0 0 16,0 0 0,0 0-16,21-21 15,0 0-15</inkml:trace>
  <inkml:trace contextRef="#ctx0" brushRef="#br1" timeOffset="-96816.04">16404 487 0,'64'0'16,"-43"0"-16,0-21 0,0 21 16,0-21-16,0 21 0,1-22 15,-1 22-15,0-21 0,0 21 0,-21-21 16,0 0-16,0 0 15,0 0-15,-21 21 16,0 0 0,-22 0-16,22 0 0,0 0 0,0 0 15,-21 0-15,20 0 0,1 21 0,0 0 16,0-21-16,0 21 0,0 0 16,21 0-16,0 1 0,0-1 15,-22 0-15,22 0 16,0 0-16,0 0 0,0 1 15,22-22-15,-1 21 0,0-21 16,0 21-16,0 0 0,0-21 0,1 21 16,-1-21-16,0 21 0,0-21 15,0 22-15,0-22 0,1 21 0,-1-21 16,0 21-16,-21 0 0,21-21 16,-21 21-16,0 0 0,0 1 15,0-1-15,-21 0 16,0 0-1,0-21-15,-1 0 0,1 21 0,-21-21 16,21 0-16,0 0 0,-1 0 16,-20 0-16,21 0 0,0 0 0,0 0 15,-1 0-15,1 0 0,0-21 16,21 0-16,-21 21 0,0-21 16,21 0-1,0-1-15,0 1 16,21 0 15,0 21-31,0 0 0,0 0 16,1-21-16,-1 21 15,0 0-15</inkml:trace>
  <inkml:trace contextRef="#ctx0" brushRef="#br1" timeOffset="-96457.17">16785 699 0,'0'0'0,"21"0"0,0 0 0,1 0 15,-1-22-15,-21 1 0,21 21 0,0 0 16,0-21-16,0 21 16,-21-21-16,0 0 0,0 0 15,0-1 1,-21 22-1,0 0-15,0 0 0,0 22 16,0-1-16,-1-21 0,22 21 0,-21 0 16,0 0-16,21 0 0,-21 1 15,21-1-15,0 0 0,0 0 0,0 0 16,0 0-16,0 1 0,0-1 16,0 0-16,0 0 15,21-21-15,0 0 16,0 0-16,1 0 0,-1 0 15,0 0-15,0 0 16,0 0-16,0 0 0,1 0 0,-1 0 16,0-21-16</inkml:trace>
  <inkml:trace contextRef="#ctx0" brushRef="#br1" timeOffset="-96067.98">17081 741 0,'0'0'0,"22"0"0,-22-21 0,0 0 15,0-1 1,21 1-1,0 21 1,0 0-16,0 0 16,0 0-16,1 0 15,-1 0-15,0 21 16,0-21-16,-21 22 0,21-22 0,-21 21 16,21 0-16,-21 0 0,22 0 15,-22 0-15,0 1 0,0-1 16,0 0-16,0 0 0,0 0 15,0 0 1,-22-21-16,1 0 0,21-21 31,0 0-15,0 0-16,0 0 0,0 0 16,0-1-16,0 1 0,0 0 15,0 0-15,0 0 0,21 0 16,1-1-16,-22 1 0,21 0 15,0 21-15,-21-21 16,21 21-16,0 0 0,0 0 16,1 0-16,-22-21 15</inkml:trace>
  <inkml:trace contextRef="#ctx0" brushRef="#br1" timeOffset="-94635.81">17632 593 0,'0'21'15,"0"0"-15,0 0 16,0 0-16,0 1 0,0-1 16,0 0-16,0 0 15,0 0-15,0 0 0,0 1 16,0-1-1,21-21-15,-21 21 0,21-21 16,0 0 0,0 0-16,1 0 15,-1 0-15,0-21 16,0 21-16,-21-21 0,21 21 16,-21-22-16,0 1 0,21 0 0,-21 0 15,22 0-15,-22 0 0,0-1 16,0 1-16,21 0 0,-21 0 0,0 0 15,21 0-15,-21-1 16,0 1-16,0 0 16,0 42 15,0 0-15,0 1-16,0-1 0,0 0 15,0 0-15,0 0 0,0 0 0,0 1 16,0-1-16,-21 0 15,21 0-15,0 0 0,0 0 16,0 1-16,0-1 16,21-21-16,0 0 15,0 0-15,0 0 16,1 0-16,-1 0 0,0-21 0,0-1 16,0 22-16,0-21 0,-21 0 15,22 0-15,-22 0 0,21 0 0,-21-1 16,21 1-16,-21 0 0,0 0 15,0 0-15,0 0 16,0-1-16,0 44 31,-21-1-15,21 0-16,0 0 16,0 0-16,0 0 0,0 1 15,0-1-15,0 0 0,0 0 16,0 0-16,0 0 0,0 1 15,21-22-15,0 0 16,0 0-16,0 21 0,1-21 16,-1 0-16,0 0 0,0 0 15,0 0-15,0-21 0,1 21 16,-1-22-16,0 1 0,-21 0 0,21 0 16,0 0-16,0 0 0,1-1 15,-22 1-15,21 0 0,0 0 0,-21 0 16,21 0-16,0 21 15,-21-22-15,21 22 0,-21-21 0,22 21 16,-1 0 0,-21 21-1,0 1 17,0-44 14,0 1-30,0 0 15,-21 21-15,-1 21-16,1-21 16,21 21-16,-21 1 0,21-1 15,-21 0-15,0 0 0,21 0 16,0 0-16,0 1 0,0-1 15,0 0-15,0 0 0,0 0 16,0 0-16,0 1 0,0-1 16,0 0-16,21-21 15,0 21-15,0-21 0,0 0 16,22 0-16,-22 0 0,0 0 0,21 0 16,-20-21-16,-1 21 0,21-21 0,-21 0 15,0 21-15,1-22 0,-1 1 16,0 0-16,0 0 0,0 0 0,-21 0 15,0-22-15,0 22 0,0 0 16,0 0-16,0 0 0,0-1 16,0 1-16,-21 42 31,0 1-15,0-1-16,21 0 0,0 0 0,-21 0 15,-1 0-15,22 1 0,0-1 0,0 0 16,0 0-16,0 0 0,0 0 15,0 1-15,0-1 0,0 0 0,22-21 16,-1 0-16,0 21 0,0-21 16,0 0-16,0 0 0,1 0 0,-1 0 15,0 0-15,0-21 0,0 0 16,-21 0-16,21-1 0,1 1 0,-22 0 16,0 0-16,0 0 15,21 0-15,-21-1 0,0 1 0,0-21 16</inkml:trace>
  <inkml:trace contextRef="#ctx0" brushRef="#br1" timeOffset="-94399.54">18351 275 0,'0'0'0,"-21"0"0,21 21 16,-21-21-16,0 0 16,42 0 15,0 0-31,0 0 16,1 0-1</inkml:trace>
  <inkml:trace contextRef="#ctx0" brushRef="#br1" timeOffset="-93864.53">19727 148 0,'0'0'0,"-21"0"0,0 21 0,21 1 16,0-1-16,-21 21 0,0 0 15,21 1-15,-22-1 0,22 0 0,0 1 16,0-1-16,-21 22 16,21-22-16,-21 0 0,21-21 0,-21 22 15,21-1-15,0-21 0,0 22 16,-21-22-16,21 0 0,0 0 0,-21-21 16,21 21-16,0-42 31,0 0-31,0 0 0,0 0 15,0-1-15</inkml:trace>
  <inkml:trace contextRef="#ctx0" brushRef="#br1" timeOffset="-93392.79">19621 127 0,'0'0'0,"85"-106"31,-85 85-31,42 21 0,-20 0 16,-1 0-16,0 0 0,21 0 0,-21 0 16,22 0-16,-22 0 0,21 21 15,-21 0-15,22 1 0,-22-1 0,0 21 16,-21-21-16,0 22 0,0-1 16,0-21-16,0 21 0,-21-20 15,0-1-15,-22 21 0,1-21 0,0 0 16,-1-21-16,1 22 0,-21-22 15,20 0-15,1 21 0,21-21 0,-22 0 16,22 0-16,0 0 16,21-21-1,21 21 1,0 0 0,1 0-16,-1 21 15,-21 0-15,21 0 0,0 0 0,-21 0 16,21 1-16,0 20 15,-21-21-15,22 0 0,-1 0 0,-21 1 16,21-1-16,0 0 0,0 0 16,-21 0-16,21-21 0,1 21 0,-1-21 15,0 0-15,0 0 16,0 0-16,0 0 16,1-21-1,-22 0-15</inkml:trace>
  <inkml:trace contextRef="#ctx0" brushRef="#br1" timeOffset="-93028.27">20087 656 0,'21'0'0,"0"0"0,1 0 15,-1 0-15,0 0 16,0 0-16,0 0 0,0 0 0,1 0 15,-1 0-15,0-21 0,21 21 16,-42-21-16,21 21 0,1-21 0,-22 0 16,0-1-16,-22 1 15,1 21-15,0 0 16,0 0-16,0 0 0,0 0 0,-22 0 16,22 21-16,0 1 0,0-1 15,0 0-15,-1-21 0,22 21 16,-21 0-16,21 0 0,-21 1 15,21-1-15,0 0 0,0 0 16,0 0-16,21 0 16,0-21-16,1 22 15,-1-22-15,0 0 0,0 0 16,0 0-16,22 0 0,-22 0 0,0 0 16,21 0-16,-21-22 0</inkml:trace>
  <inkml:trace contextRef="#ctx0" brushRef="#br1" timeOffset="-92016.71">20870 529 0,'0'0'0,"0"-21"0,-21 21 16,0-21-16,0 21 15,0 0-15,-1 0 0,1 0 16,0 0-16,0 0 0,0 21 15,0-21-15,-1 21 0,22 0 0,-21 1 16,0-1-16,0 0 0,21 0 16,0 0-16,-21 0 0,21 1 0,-21-22 15,21 21-15,0 0 16,0 0-16,21 0 16,0-21-16,0 0 15,0 0-15,0 0 0,1 0 0,-1 0 16,0 0-16,0-21 0,0 21 15,0-21-15,-21 0 0,22 21 0,-22-21 16,21-1-16,-21 1 0,21 0 16,-21 0-16,0 0 0,0 0 15,0-1-15,0 44 47,0-1-31,0 0-16,0 0 0,0 0 15,0 0-15,0 1 0,-21 20 16,21-21-16,0 21 0,0 1 0,-21-22 16,-1 21-16,22 1 0,0-1 15,0 0-15,-21 1 0,21-22 0,-21 21 16,21-21-16,0 22 0,0-22 0,0 0 16,0 0-16,0 0 0,0 0 15,0 1-15,0-1 16,21-21-16,0 0 15,1-21 1,-1-1-16,-21 1 0,21 0 16,0 0-16,-21 0 0,21-22 0,0 1 15,1 0-15,-1-1 0,0 1 16,0-21-16,0 20 0,0-20 16,1 20-16,-1 1 0,0 0 0,0-1 0,-21 22 15,0 0-15,0 0 0,0 0 16,0 0-16,0-1 0,0 44 47,0-1-47,0 0 15,0 0-15,-21 0 0,21 0 0,0 1 16,0-1-16,-21 0 0,21 21 16,0-21-16,0 1 0,0-1 0,0 0 15,0 0-15,21-21 16,0 0-16,0 0 15,0 0-15,1 0 16,-22-21-16,21 0 0,0 0 0,0 21 16,0-22-16,0-20 0,1 21 15,-1 0-15,0 0 0,0-1 16,0-20-16,0 21 0,-21 0 0,0 0 16,22-1-16,-22 1 15,-22 42 16,22 1-31,-21-1 0,21 0 16,0 0-16,0 0 0,0 0 16,-21 1-16,21-1 0,0 0 0,0 0 15,0 0-15,0 0 0,0 1 16,21-22 0,0 0-16,22 0 15,-22 0-15,21 0 0</inkml:trace>
  <inkml:trace contextRef="#ctx0" brushRef="#br1" timeOffset="-91572.7">21675 572 0,'0'0'15,"-22"0"-15,22 21 0,0 0 16,22-21 0,-1 0-1,0 0-15,0 0 0,0 0 16,0 0-16,1 0 0,-1 0 16,0 0-16,0-21 0,0 21 15,-21-21-15,0-1 0,0 1 16,-21 21-1,0 0 1,0 0-16,0 0 16,-1 0-16,1 0 0,21 21 0,-21 1 15,0-22-15,0 21 0,0 0 16,21 0-16,-22 0 0,22 0 16,-21 1-16,21-1 0,-21 0 15,21 0-15,0 0 0,0 0 0,0 1 16,0-1-1,21-21 1,0 0-16,1 0 0,-1 0 16,0-21-16,0 21 0,0-22 0,0 1 15</inkml:trace>
  <inkml:trace contextRef="#ctx0" brushRef="#br1" timeOffset="-91112.56">22225 487 0,'0'0'0,"-21"0"31,0 0-15,-1 0-16,1 0 0,0 21 16,0 0-16,0-21 0,21 21 15,0 1-15,-21-22 0,21 21 0,-22 0 16,22 0-16,0 0 15,22 0 1,-1-21-16,0 0 16,0 0-16,0 0 15,0 22-15,1-22 0,-1 21 16,0-21-16,0 0 16,-21 21-16,21-21 0,-21 21 15,0 0 1,-21 0-1,0-21-15,0 0 0,0 0 16,-1 22-16,1-22 0,0 0 0,0 21 16,0-21-16,0 0 0,-1 0 15,1 0-15,0 0 0,0 0 16,21-21 15,0-1-15,0 1-16,21 0 15,-21 0-15,21 21 0</inkml:trace>
  <inkml:trace contextRef="#ctx0" brushRef="#br1" timeOffset="-90747.71">22585 212 0,'0'0'0,"0"21"47,0 0-47,0 0 0,0 0 16,0 1-16,-21 20 0,-1-21 0,22 0 15,0 0-15,-21 22 0,21-22 0,-21 0 16,21 21-16,-21-20 0,21-1 15,0 0-15,0 21 0,0-21 0,0 1 16,0-1-16,0 0 0,0 0 16,0 0-16,0 0 15,21-21 1,0 0-16,0 0 0,1 0 16,-1 0-16,0 0 0,0-21 15,0 0-15,0 0 16,-21 0-16,22 21 0,-22-21 0</inkml:trace>
  <inkml:trace contextRef="#ctx0" brushRef="#br1" timeOffset="-90445.09">22394 445 0,'0'0'0,"21"0"31,1-22-31,-1 22 16,0 0-16,0 0 0,21 0 0,-20-21 15,20 21-15,-21 0 0,21 0 16,-20-21-16,20 21 0,-21 0 0,0 0 16,0 0-16,1 0 0,-22-21 15,21 21-15</inkml:trace>
  <inkml:trace contextRef="#ctx0" brushRef="#br1" timeOffset="-22780.61">22415 2646 0,'0'-21'15,"0"42"48,0 0-48,0 0-15,0 0 0,0 1 16,-21 20-16,21-21 16,-21 0-16,21 0 0,0 1 0,-21 20 15,21-21-15,-21 21 0,21-20 16,-21 20-16,21-21 0,0 21 15,0-20-15,-22 20 0,1 0 0,21 1 16,-21-1-16,21 0 0,-21-21 16,21 22-16,0-1 0,0 0 0,-21 1 15,0-1-15,21-21 0,-22 22 16,22-22-16,0 21 0,0-21 0,-21 22 16,21-22-16,-21 0 0,21 0 0,-21 21 15,21-20-15,0-1 0,0 0 16,-21 0-16,21 0 0,0 0 0,-21-21 15,21 22-15,0-1 0,0 0 16,0-42 31,0 0-47,0-1 0,0 1 16,0 0-16,0 0 0,21-21 0</inkml:trace>
  <inkml:trace contextRef="#ctx0" brushRef="#br1" timeOffset="-21640.68">22437 2688 0,'0'0'16,"0"-21"0,21 21-1,0 0 1,0 0-16,0 0 0,0 0 15,1 0-15,-1 0 0,0 0 0,21 0 16,1 0-16,-1 0 0,0 0 16,1 0-16,20 0 0,-21 0 0,22 0 15,-22 0-15,22 0 0,-1 0 16,-20 0-16,20 0 0,22 0 0,-22 0 16,22 0-16,-22 0 0,22 0 15,0 0-15,-22 0 0,22 0 0,-22 0 16,1 0-16,-1 0 0,1 0 15,-1 0-15,-20 0 0,-1 21 0,22-21 16,-22 0-16,-21 0 0,21 0 16,1 0-16,-22 0 0,21 0 0,-21 0 15,22 0-15,-22 0 0,0 0 16,0 0-16,0 0 0,-21 21 16,22-21-16,-22 22 15,0-1 1,0 0-1,0 0-15,0 0 16,-22-21-16,22 21 0,0 1 0,0-1 16,0 0-16,0 0 0,0 0 0,-21 0 15,21 1-15,0-1 0,-21 0 16,21 0-16,0 21 0,0-20 0,0 20 16,0 0-16,-21 1 15,21-1-15,-21 0 0,21 1 0,-21-1 16,21 21-16,0-20 0,0-1 0,-22 0 15,22-20-15,-21 20 0,21 0 16,0 1-16,0-22 0,0 21 0,-21-21 16,21 22-16,0-22 0,-21 21 15,21-21-15,-21 22 0,21-22 0,0 0 16,-21 21-16,21-21 0,-22 1 0,1 20 16,21-21-16,-21 0 0,0 0 15,21 1-15,0-1 0,-21-21 0,0 21 16,-1 0-16,22 0 0,-21-21 0,0 21 15,0-21-15,0 0 16,0 22-16,-1-22 0,1 21 16,0-21-16,-21 0 0,21 0 0,-1 0 15,1 0-15,0 0 0,-21 0 16,21 0-16,-22 0 0,1 0 0,0 0 16,-1 0-16,1 0 0,-22 0 15,22 0-15,-21 0 0,-1-21 0,1 21 16,-1-22-16,1 22 0,-1-21 0,1 21 15,-1 0-15,1-21 0,-1 0 16,1 21-16,-1-21 0,1 21 0,-1 0 16,1-21-16,-1 21 0,1 0 0,20-22 15,-20 22-15,20-21 16,-20 21-16,21 0 0,20 0 0,-20-21 16,21 21-16,-21 0 0,20 0 15,1 0-15,0 0 0,0-21 0,0 21 16,0 0-1,-1-21-15,1 21 32,21-21-17,21-1 17,1 22-17,-1 0-15,0 0 0</inkml:trace>
  <inkml:trace contextRef="#ctx0" brushRef="#br1" timeOffset="-21005.14">22394 4720 0,'0'21'31,"-21"-21"-31,0 22 16,21-1-16,0 0 0,-21 0 15,21 0-15,0 0 16,21-21 0,0 0-1,0 0-15,0 0 0,1 0 16,-1-21-16,-21 0 0,21 21 16,-21-21-16,0 0 0,0 0 15,0-1-15,-21 1 16,0 21-16,-1 0 15,1 0-15,0 0 16,0 0-16,0 0 16,0 0-1,21 21-15,0 1 0,21-22 32,0 0-32,0 0 15,0 0-15,0 0 0,1 0 16,-1 0-16</inkml:trace>
  <inkml:trace contextRef="#ctx0" brushRef="#br1" timeOffset="-20701.05">22839 4636 0,'-21'0'31,"42"0"0,0 0-31,0 0 0,0 0 0,0 0 16,1 0-16,20 0 0,-21 0 0,21 0 16,-20 0-16,-1 0 0,0 0 15,21 0-15,-21 0 0,1 0 16,-44 0 15,1 0-31,0 0 0,0 0 16,0 0-16,0 0 0</inkml:trace>
  <inkml:trace contextRef="#ctx0" brushRef="#br1" timeOffset="-20328.69">23008 4636 0,'0'21'31,"0"0"-31,0 0 16,-21 0-16,21 0 0,0 1 15,0-1-15,-21 0 16,21 0-16,0 0 0,0 0 0,0 1 16,0-1-16,0 0 0,0 0 15,0 0-15,0 0 0,0 1 0,0-1 16,0 0-16,0 0 0,0 0 15,0 0-15,-21-21 0,-1 22 16,1-22-16,0 0 16,0 21-16,0-21 0,0 0 0,-1 0 15,1 0-15,0 0 0,0 0 16,0 0-16,0 0 0,-1 0 0,1 0 16,0 0-16,0-21 0,21-1 15,0 1 1,0 0-1,21 0 1,0 21-16,0-21 16,1 21-16</inkml:trace>
  <inkml:trace contextRef="#ctx0" brushRef="#br1" timeOffset="-19824.76">23368 4784 0,'0'0'0,"0"-21"0,0-1 16,-21 22 15,0 0-15,-1 0-16,1 0 0,0 0 15,0 0-15,21 22 16,-21-22-16,21 21 0,0 0 16,-21 0-16,21 0 15,0 0-15,0 1 0,0-1 16,0 0-16,0 0 16,21-21-1,-21 21-15,21 0 0,0-21 16,0 22-16,-21-1 0,21-21 15,-21 21-15,22-21 16,-22 21-16,0 0 16,-22 0-1,1-21-15,0 0 16,0 0-16,0 0 0,0 0 16,-1 0-16,1 0 0,0 0 15,0 0-15,0 0 0,0 0 16,-1 0-16,22-21 47,22 21-47</inkml:trace>
  <inkml:trace contextRef="#ctx0" brushRef="#br1" timeOffset="-19363.51">23622 4847 0,'0'0'0,"21"0"0,-42 0 47,0 0-47,0 0 0,-1 21 0,1 1 16,21-1-16,-21 0 0,0-21 0,0 21 15,0 0-15,21 0 0,0 1 16,-22-1-16,1 0 0,21 0 16,0 0-16,0 0 15,0 1-15,21-22 16,1 0-16,-1 0 0,0 0 0,0 0 16,0 0-16,0 0 0,1 0 15,-1 0-15,0-22 0,0 22 0,0-21 16,0 0-16,1 21 0,-1-21 0,-21 0 15,0 0-15,21-1 16,-21 1-16,0 0 0,0 0 0,0 0 16,0 0-16,0-1 0,-21 1 0,0 21 15,-1-21-15,1 21 16,0 0-16,0 0 16,0 0-16,21 21 15,0 0 1,21-21-1</inkml:trace>
  <inkml:trace contextRef="#ctx0" brushRef="#br1" timeOffset="-19080.41">23939 4805 0,'0'63'32,"0"-41"-32,-21-1 15,21 0-15,-21 0 0,21 0 0,0 0 16,0 1-16,-21-1 0,0 0 16,21 0-16,0 0 15,-21-21-15,21 21 0,0 1 16</inkml:trace>
  <inkml:trace contextRef="#ctx0" brushRef="#br1" timeOffset="-18812.81">23897 4826 0,'0'0'0,"21"0"16,0 21-16,-21 0 15,22-21-15,-22 22 0,0-1 16,0 0-16,0 0 0,21 0 0,-21 0 16,21 1-16,-21-1 0,0 0 15,0 0-15,21 0 16,0 0-16,-21 1 15,0-44 32</inkml:trace>
  <inkml:trace contextRef="#ctx0" brushRef="#br1" timeOffset="-18560.75">24215 4699 0,'0'21'32,"0"0"-17,0 1-15,0-1 0,-22 0 16,1 0-16,21 0 0,-21 0 0,21 1 15,0-1-15,-21 0 0,0 0 16,21 0-16,0 0 0,-21 1 16,-1-22-1</inkml:trace>
  <inkml:trace contextRef="#ctx0" brushRef="#br1" timeOffset="-17725.48">22881 2921 0,'0'21'31,"-21"0"-15,21 1-1,-21-22-15,21 21 0,0 0 0,-21 0 16,-1 0-16,1 0 16,21 1-16,-21-22 15,0 0-15,21 21 0</inkml:trace>
  <inkml:trace contextRef="#ctx0" brushRef="#br1" timeOffset="-17316.69">23072 2921 0,'-22'0'32,"1"21"-17,0-21-15,0 0 0,0 0 0,0 21 16,-1-21-16,1 0 0,0 0 16,0 0-16,0 22 0,0-22 0,-1 0 15,1 0-15,0 0 16,21 21-1,0 0 17,21-21-32,-21 21 0,21-21 15,-21 21-15,22-21 0,-1 21 16,0 1 0,0-22-16,0 21 0,0-21 15,1 21 1,-1-21-16,0 0 15,0 0 1,0 0 15,0 0-31</inkml:trace>
  <inkml:trace contextRef="#ctx0" brushRef="#br1" timeOffset="-17091.68">23283 2985 0,'0'21'16,"21"-21"0,-21-21-16,0 42 62</inkml:trace>
  <inkml:trace contextRef="#ctx0" brushRef="#br1" timeOffset="-16892.5">23262 3196 0,'0'0'0,"21"0"31,0 0-15,-21-21 0,22 21-1,-1-21-15</inkml:trace>
  <inkml:trace contextRef="#ctx0" brushRef="#br1" timeOffset="-16573.16">23749 2963 0,'0'-21'16,"0"42"15,0 1-15,0-1 0,0 0-16,0 0 0,0 0 15,0 0-15,0 1 16,0-1-16,0 0 15,0 0-15,21-21 32</inkml:trace>
  <inkml:trace contextRef="#ctx0" brushRef="#br1" timeOffset="-16344.09">24003 2942 0,'0'21'15,"0"1"1,-21-1-16,0-21 16,-1 21-16,1 0 0,0-21 0,21 21 15,-21-21-15,0 21 0,0 1 16,-1-22-16,22 21 0,-21-21 0,0 0 15,21 21-15</inkml:trace>
  <inkml:trace contextRef="#ctx0" brushRef="#br1" timeOffset="-15859.89">22839 3620 0,'0'0'0,"0"42"15,-21-21-15,-1 0 16,22 0-16,-21 1 0,21-1 16,0 0-16,-21 0 15,21 0-15,-21 0 0,0 1 16,21-1-16,-21-21 31,42-21 0,0-1-31</inkml:trace>
  <inkml:trace contextRef="#ctx0" brushRef="#br1" timeOffset="-15492.23">23029 3641 0,'0'21'16,"0"0"-1,-21-21-15,0 21 0,0-21 0,0 0 16,-1 21-16,1 1 0,0-22 0,0 0 16,0 0-16,0 21 0,-1-21 15,1 0-15,42 0 78,-21 21-78,22-21 0,-22 21 16,21-21-16,0 21 0,0-21 16,-21 21-16,21-21 0,0 0 15,1 22-15,-22-1 0,21-21 0,0 0 16,-21 21-16,21-21 16,0 0-1,0 0 16</inkml:trace>
  <inkml:trace contextRef="#ctx0" brushRef="#br1" timeOffset="-15372.51">23304 3683 0,'0'0'0,"22"0"0,-44-21 0</inkml:trace>
  <inkml:trace contextRef="#ctx0" brushRef="#br1" timeOffset="-15279.57">23347 3662 0,'0'0'16,"0"21"15,0 0 1,-21-21-32,21 21 0</inkml:trace>
  <inkml:trace contextRef="#ctx0" brushRef="#br1" timeOffset="-15104.71">23262 3895 0,'0'0'15,"0"21"1,21-21 46,-21-21-62,21 21 0,1 0 16</inkml:trace>
  <inkml:trace contextRef="#ctx0" brushRef="#br1" timeOffset="-14833.18">23643 3641 0,'21'0'16,"-21"21"0,0 0-16,0 0 15,21 0-15,-21 1 0,22-1 16,-22 0-16,0 0 16,0 0-16,0 0 15,0 1-15,0-1 16,21-21-1,0 0 17</inkml:trace>
  <inkml:trace contextRef="#ctx0" brushRef="#br1" timeOffset="-14635.65">23961 3662 0,'0'0'0,"0"21"16,-22 0 0,1 0-16,0 1 15,0-22-15,21 21 0,-21 0 0,0 0 16,-1-21-16,1 21 0,0-21 16,21 21-16,-21-21 0,0 22 15</inkml:trace>
  <inkml:trace contextRef="#ctx0" brushRef="#br1" timeOffset="-13676.61">22119 7324 0,'0'0'16,"0"-43"0,0 22-16,0 0 15,0 42 1,0 0-16,0 1 15,0 20-15,0 0 0,0-21 16,-21 43-16,21-22 0,0 1 0,-21-1 16,21 21-16,0-20 0,0 20 15,0 1-15,0-1 0,0 1 16,-21-22-16,21 22 0,0-1 0,0 1 16,-22-22-16,22 21 0,0-20 0,0-1 15,0 0-15,0 1 0,0-22 16,0 21-16,0-21 0,0 1 0,0-1 15,0 0-15,0 0 0,0 0 0,0 0 16,0-42 15,0 0-15</inkml:trace>
  <inkml:trace contextRef="#ctx0" brushRef="#br1" timeOffset="-12740.71">22225 7133 0,'0'0'0,"21"0"63,0 0-63,0 0 15,22 0-15,-22 0 0,21 0 16,1 0-16,-1 0 0,21 0 0,-20 0 15,20 0-15,22 0 0,-22 0 16,1 0-16,21 0 0,-22 0 0,22 0 16,-22 0-16,22 0 0,-22 0 15,22 0-15,-21 0 0,20 0 16,-20 0-16,-1 0 0,22-21 0,-43 21 16,22 0-16,-1 0 0,-20 0 15,-1 0-15,0 0 0,-21 0 0,1 0 16,-1 0-16,0 0 0,0 0 0,0 0 15,-21 21 17,0 0-32,0 1 0,0-1 15,0 0-15,0 0 0,0 0 16,0 0-16,0 22 0,0-22 0,0 21 16,-21-21-16,21 22 0,0-22 15,-21 21-15,21 1 0,0-22 16,0 21-16,0 0 0,0 1 0,-21-1 15,21 0-15,-21 1 0,21-1 16,0 0-16,0 1 0,0-1 0,-22 22 16,22-22-16,0 0 0,0 1 0,0-1 15,0 0-15,-21-21 0,21 22 16,0-1-16,0-21 0,0 22 0,0-22 16,0 0-16,0 0 0,0 0 15,0 0-15,0 1 0,0-1 0,-21 0 0,21 0 16,-21 0-16,0-21 0,21 21 15,-21-21-15,-1 22 0,22-1 16,-21-21-16,0 21 0,0-21 0,0 21 16,0-21-16,-1 0 0,1 0 15,0 21-15,-21-21 0,21 0 0,-22 0 16,1 0-16,0 0 0,-22 0 0,1 0 16,20 0-16,-41 0 0,20 0 15,1 0-15,-22 0 0,21 0 0,-20 0 16,20 0-16,-20 0 0,20 0 0,-21 0 15,22 0-15,-1-21 0,1 21 16,-22 0-16,22 0 0,20 0 0,1 0 16,0 0-16,21 0 0,-1 0 0,1 0 15</inkml:trace>
  <inkml:trace contextRef="#ctx0" brushRef="#br1" timeOffset="-12132.6">22056 9567 0,'0'22'15,"-22"-22"-15,22 21 0,-21-21 16,21 21-16,0 0 16,21-21 15,1 0-15,-1-21-16,-21 0 15,0 0 1,-21-1-1,-1 22-15,1 0 0,0 0 16,0 0-16,0 0 16,21 22-16,0-1 31,21-21-15,0 0-1,0 0-15,0 0 0,1-21 16,-1 21-16</inkml:trace>
  <inkml:trace contextRef="#ctx0" brushRef="#br1" timeOffset="-11524.55">22310 9335 0,'0'0'16,"21"0"15,0 0-31,0 0 16,0 0-16,0 0 0,1 0 0,-1 0 15,21 0-15,-21 0 0,0 0 16,22 0-16,-22 0 0,0 0 0,0 0 16,-42 0 15,0 0-16,0 0-15,0 0 16,-1 0 15,1 0-15,21 21 0,0 0-1,-21 0-15,21 0 16,-21 0-16,21 1 15,0-1-15,0 0 0,0 0 16,0 0-16,0 0 0,0 1 0,0-1 16,0 0-16,0 0 0,0 0 15,0 0-15,0 1 0,0-1 16,0 0-16,-21 0 16,0 0-16,-1-21 0,1 0 15,21 21-15,-21-21 0,0 0 16,-21 22-16,20-22 0,1 0 0,0 0 15,0 0-15,0 0 0,0 0 0,-1 0 16,1 0 0,0 0-16,21-22 15,0 1 17,0 0-32,21 21 0,0-21 15</inkml:trace>
  <inkml:trace contextRef="#ctx0" brushRef="#br1" timeOffset="-11044.7">22923 9440 0,'0'0'0,"43"-21"15,-43 0 1,0 0 0,-21 21-16,-1 0 0,1 0 15,0 0-15,0 0 0,0 0 16,0 0-16,-1 21 0,-20 0 16,42 0-16,-21-21 0,21 22 0,-21-22 15,21 21-15,0 0 0,0 0 16,0 0-16,21 0 15,0-21-15,0 22 16,0-22-16,-21 21 0,22-21 16,-1 0-16,0 21 0,0 0 15,-21 0-15,0 0 16,-21 1 0,0-22-16,0 0 15,-1 21-15,1-21 0,0 0 16,-21 0-16,-1 21 0,22-21 15,0 0-15,-21 0 0,21 0 0,-1 21 16,1-21-16,0 0 0,0 0 0,0 0 16,21-21 15,21 21-31</inkml:trace>
  <inkml:trace contextRef="#ctx0" brushRef="#br1" timeOffset="-10600.66">23114 9504 0,'-21'21'46,"0"0"-46,21 0 0,-22-21 16,1 22-16,21-1 0,0 0 0,-21 0 16,21 0-16,-21 0 15,21 1-15,0-1 0,0 0 16,0 0-16,21-21 16,0 0-1,0 0-15,1 0 0,-1 0 16,0 0-16,0-21 0,0 21 0,0-21 15,1 0-15,-1-1 0,-21 1 16,21 0-16,-21 0 0,21 0 0,-21 0 16,0-1-16,0 1 0,0 0 0,0 0 15,0 0-15,0 0 0,-21 21 16,0 0-16,0 0 0,-1 0 16,1 0-16,0 0 0,21 21 15,-21 0-15,21 0 16,-21 0-16,21 0 15,0 1-15,0-1 0,0 0 16</inkml:trace>
  <inkml:trace contextRef="#ctx0" brushRef="#br1" timeOffset="-10324.65">23495 9504 0,'0'-21'16,"0"42"0,0 0-1,0 0-15,-21 0 0,21 1 16,-21-1-16,21 0 0,-22 0 0,22 21 16,0-20-16,0-1 0,-21 0 0,21 0 15,-21 0-15,21 0 16,0 1-16,0-1 15,0-42 17,0-1-17</inkml:trace>
  <inkml:trace contextRef="#ctx0" brushRef="#br1" timeOffset="-10064.64">23474 9483 0,'21'-21'15,"0"21"-15,-21 21 32,21 0-32,0 0 15,-21 0-15,22 0 0,-22 1 16,0-1-16,0 0 0,21 0 0,0 0 16,-21 0-16,0 1 0,21-22 15,0 21-15,-21 0 0,21 0 16,-21 0-16,22-21 15,-22 21-15,21-21 16,-21-21 0,0 0-1,0 0-15,21 0 0</inkml:trace>
  <inkml:trace contextRef="#ctx0" brushRef="#br1" timeOffset="-9856.85">23897 9335 0,'0'0'0,"21"-22"16,-21 44 0,0-1-16,0 0 0,0 0 15,-21 0-15,0 0 0,0 1 16,0-1-16,21 0 0,-22 0 0,1 21 16,0-20-16,0-1 0,0 0 0,0 0 15,-1 0-15,1 0 0,0 1 0,0-22 16,0 21-16,0-21 0,-1 0 15</inkml:trace>
  <inkml:trace contextRef="#ctx0" brushRef="#br1" timeOffset="-9248.65">22373 7408 0,'0'0'0,"0"22"16,-21-1-16,21 0 0,0 0 15,0 0-15,0 0 0,0 22 0,0-22 16,-21 0-16,21 0 0,-21 22 16,21-22-16,0 0 0,-22 0 15,22 0-15,0 0 0,-21-21 16,21 22-16,0-44 47,21 22-47,1-21 0,-22 0 0</inkml:trace>
  <inkml:trace contextRef="#ctx0" brushRef="#br1" timeOffset="-8897.14">22606 7430 0,'-21'0'31,"0"0"-31,-1 21 16,1-21-16,0 21 0,0-21 0,0 0 15,0 21-15,-1-21 0,1 21 16,0-21-16,0 0 16,21 21-16,-21-21 0,21 22 31,0-1-15,0 0-1,21-21-15,0 21 0,-21 0 16,21-21-16,-21 21 0,21-21 0,1 22 15,-1-1-15,0-21 0,0 0 16,-21 21-16,21-21 16,0 0-16,1 21 15,-1-21-15,0 0 16,0 0 0,-21-21-1</inkml:trace>
  <inkml:trace contextRef="#ctx0" brushRef="#br1" timeOffset="-8696.85">22881 7472 0,'0'0'0,"0"21"62,0 0-46</inkml:trace>
  <inkml:trace contextRef="#ctx0" brushRef="#br1" timeOffset="-8532.6">22818 7705 0,'0'0'0,"0"21"16,-22-21-16,44 0 47,-1 0-47,0-21 16</inkml:trace>
  <inkml:trace contextRef="#ctx0" brushRef="#br1" timeOffset="-8284.56">23199 7366 0,'0'0'0,"0"-21"16,21 42 15,-21 0-31,0 0 0,0 1 0,0-1 15,0 0-15,0 0 16,0 0-16,21 0 0,-21 1 0,0-1 16,0 0-16,21-21 15,-21 21-15,21-21 32,0 0-32</inkml:trace>
  <inkml:trace contextRef="#ctx0" brushRef="#br1" timeOffset="-8069.12">23537 7345 0,'0'-42'15,"0"84"-15,0-63 32,-21 42-17,0 0-15,21 0 0,-21 0 16,0 1-16,21-1 0,-22 0 15,1 0-15,21 0 0,-21 0 0,0 1 16,0-22-16,21 21 0,-21 0 0,-1 0 16,1 0-1</inkml:trace>
  <inkml:trace contextRef="#ctx0" brushRef="#br1" timeOffset="-7680.67">22521 8170 0,'-21'22'16,"21"-1"-1,0 0-15,0 0 0,0 0 16,0 0-16,0 1 15,-21-1-15,21 0 16</inkml:trace>
  <inkml:trace contextRef="#ctx0" brushRef="#br1" timeOffset="-7324.93">22818 8128 0,'0'0'0,"21"0"31,-21 21-31,-21-21 0,-1 0 16,22 21-16,-21 1 0,0-22 0,0 0 16,-21 21-16,20-21 0,1 0 0,0 21 15,0-21-15,0 0 16,0 0-16,-1 0 15,22 21 17,0 0-17,22-21-15,-1 21 0,0 1 16,0-22-16,-21 21 16,21-21-16,0 21 0,1-21 15,-1 21-15,0 0 0,0-21 16,0 0-16,-21 21 0,21-21 15,1 0 1</inkml:trace>
  <inkml:trace contextRef="#ctx0" brushRef="#br1" timeOffset="-7084.86">23029 8276 0,'0'-21'15,"21"21"-15,-21-21 32,22 21-17,-22-21 32</inkml:trace>
  <inkml:trace contextRef="#ctx0" brushRef="#br1" timeOffset="-6848.87">23029 8424 0,'0'0'0,"0"22"0</inkml:trace>
  <inkml:trace contextRef="#ctx0" brushRef="#br1" timeOffset="-6540.44">23347 8107 0,'0'-21'16,"0"42"15,0 0-31,21-21 16,-21 21-16,0 0 0,21 1 15,-21-1-15,0 0 0,0 0 16,0 0-16,0 0 15,0 1-15,0-1 0,0 0 16,0 0-16,0 0 31,0-42 1</inkml:trace>
  <inkml:trace contextRef="#ctx0" brushRef="#br1" timeOffset="-6269.16">23770 7980 0,'0'0'0,"42"-21"16,-42 42 15,-21 0-31,0 0 0,0 22 16,0-22-16,21 0 0,-21 0 15,-1 0-15,1 0 0,0 22 16,0-22-16,21 0 0,-21 0 0,0 0 16,-1 1-16,22-1 15,-21 0-15,0-21 0,21 21 16,-21-21-16,0 0 16,0 0-1</inkml:trace>
  <inkml:trace contextRef="#ctx0" brushRef="#br1" timeOffset="-1369.01">11853 4826 0,'21'0'0,"-21"-21"16,0 0 0,0 0-1,22 21-15,-22-22 16,0 1-1,0 0 1,0 0-16,0 0 31,0 0-15,0-1 0,-22 22 62,22 22-63,-21-22 1,21 21-16,0 0 0,0 0 16,0 0-1,0 0-15,0 1 0,0-1 16,0 0-16,0 0 0,0 0 15,0 0-15,0 1 0,0 20 0,0-21 16,0 0-16,0 0 0,0 22 16,0-22-16,0 0 0,0 0 15,0 22-15,0-22 0,0 0 0,0 0 16,0 0-16,0 22 0,0-22 0,0 0 16,0 0-16,0 0 0,0 0 15,21 1-15,-21-1 0,0 0 16,0 0-16,0 0 0,0 0 0,0 1 15,0-1-15,0 0 0,0 0 16,0 0-16,0 0 0,0 1 0,0-1 16,0 0-16,0 0 0,0 0 15,0 0-15,0 1 16,0-1-16,0 0 0,0 0 0,0 0 16,0 0-16,0 1 0,0-1 15,0 0-15,0 0 16,0 0-16,0 0 0,0 1 15,0-1-15,0 0 0,0 0 16,0 0-16,0 0 16,0 1-16,0-1 15,0 0-15,0 0 16,0 0 0,0 0-16,0 1 15,0-1-15,0 0 16,0 0-16,-21-21 0,21 21 0,0 0 15,0 1-15,-21-1 16,21 0-16,0 0 16,0 0-16,0 0 15,0 1-15,0-1 16,0 0 0,0 0-1,0 0-15,0 0 16,0 1-1,0-1 1,0-42 62,0-1-62,0 1-16,0 0 15</inkml:trace>
  <inkml:trace contextRef="#ctx0" brushRef="#br1" timeOffset="528.35">11896 4763 0,'0'-22'0,"-22"22"63,44 0-1,-1 0-46,0 0-16,0 0 16,0 0-16,0 0 0,22 0 15,-22 0-15,0 0 0,0 0 0,22 0 16,-22 0-16,21 0 0,-21 0 0,22 0 15,-1 0-15,-21 0 0,21 0 16,1 0-16,-22 0 0,21 0 0,1 0 16,-1 0-16,0 0 0,1 0 0,-1 0 15,0 0-15,1 0 0,-1 0 16,0 0-16,1 0 0,-1 0 0,0 0 16,1 0-16,-22 0 0,21 0 15,0 0-15,1 0 0,-1 0 16,0 0-16,1 0 0,-22 0 0,21 0 15,1 0-15,-22 0 0,21 0 0,0 0 16,-20 0-16,20 0 0,-21 0 16,21 0-16,-20 0 0,20 0 0,-21 0 15,21 0-15,1 0 0,-22 0 16,21 0-16,1 0 0,-1 0 0,-21 0 16,21 0-16,1 0 0,-1 0 0,0 0 15,1 0-15,-1 0 0,0 0 16,22 0-16,-22 0 0,1 0 0,-1 0 15,-21 0-15,21 0 0,1 0 16,-22 0-16,21 0 0,-21 0 16,22 0-16,-22 0 0,21 0 0,-21 0 15,22 0-15,-22 0 0,21 0 0,-21 0 16,22 0-16,-1 0 0,0 0 16,-20 0-16,20 0 0,0 0 0,1 0 15,20 0-15,-21 0 16,1 0-16,-1 0 0,-21 0 0,22 0 15,-1 0-15,-21 0 0,21 0 0,-20 0 16,20 0-16,-21 0 0,21 0 16,1 0-16,-22 0 0,21 0 15,1 0-15,-1 0 0,0 0 0,1 0 16,-1 0-16,21 0 0,-20 0 16,-1 0-16,0 0 0,1 0 0,-1 0 15,0 0-15,1 0 0,-1-21 0,-21 21 16,22 0-16,-1 0 0,0 0 15,1 0-15,-22 0 0,21 0 0,0 0 16,22 0-16,-22 0 0,1 0 16,-1 0-16,0 0 0,1 0 0,-1 0 15,0 0-15,1 0 0,-1 0 0,0 0 16,1 0-16,-1 0 0,-21 0 16,21 0-16,1 0 0,-22 0 0,21 0 15,1 0-15,-1 0 0,0 0 16,1 0-16,-22 0 0,21 0 15,0 0-15,1 0 0,-1 0 0,0 0 16,-20 0-16,20 0 0,0 0 0,22 0 16,-43 0-16,21 0 15,-21 0-15,22 0 0,-22 0 0,0 0 16,21 0-16,-20 0 0,20 0 16,-21-21-16,21 21 0,1 0 0,-22 0 15,21 0-15,1 0 0,-1 0 16,0 0-16,1 0 0,-22 0 15,21 0-15,0 0 0,-20 0 0,20 0 16,-21 0-16,0 0 0,0 0 0,22 0 16,-22 0-16,0 0 0,21 0 15,-20 0-15,-1 0 0,21 0 0,-21 0 16,22 0-16,-22 0 0,21 0 0,-21 0 16,22 0-16,-22 0 0,21 0 15,-21 0-15,22 0 0,-22 0 0,0 0 16,21 0-16,-21 0 0,1 0 0,20 0 15,-21 0-15,0 0 0,22 0 16,-22 0-16,0 0 0,21 0 0,-21 0 16,1 0-16,20 21 0,-21-21 15,0 0-15,0 0 0,22 0 16,-22 0-16,0 0 0,0 0 0,0 0 16,1 0-16,-1 0 0,0 0 0,0 0 15,0 0-15,0 0 16,1 0-16,-1 0 15,0 0-15,0 0 0,0 0 16,0 0-16,1 0 16,-1 0-16,0 0 0,0 0 15,0 0-15,0 0 0,1 0 16,-1 0 0,0 0-16,0 0 15,0 0-15,0 0 31,1 0-15,-1 0 0,-42 0 93</inkml:trace>
  <inkml:trace contextRef="#ctx0" brushRef="#br1" timeOffset="2462.99">20320 4720 0,'21'0'31,"0"0"16,0 0-32,1 0-15,-1 0 0,0 0 16,0 0-16,0 0 16,0 0-16,1 0 0,-1 0 15,0 0-15,0 0 0,0 0 0,0 0 16,1 0-16,-1 0 0,0 0 0,0 0 15,0 0-15,0 0 16,1 0-16,-1 0 0,0 0 0,0 0 16,0 0-16,0 0 15,1 0-15,-1 0 32,0 0-17,0 0 32,0 0-31,0 0-1,1 0 1,-22 21-16,0 1 47,0-1-32,0 0 1,0 0 0,0 0-1,0 0-15,0 1 16,0-1-16,0 0 0,0 0 16,0 0-16,0 0 0,0 1 15,0-1-15,0 0 16,0 0-16,0 0 0,0 0 15,-22 1-15,22-1 16,-21 0-16,21 0 0,0 0 16,-21 0-16,21 1 0,0-1 15,0 0-15,0 0 16,-21 0-16,21 0 0,0 1 0,0-1 16,-21 0-16,21 0 0,0 0 0,0 0 15,0 1-15,0-1 0,0 0 16,0 0-16,0 0 0,0 0 15,0 1-15,-21-1 0,21 21 0,0-21 16,0 0-16,0 1 0,0-1 16,0 0-16,0 0 0,0 0 0,0 0 15,-22 1-15,22-1 0,0 0 16,0 0-16,0 0 0,0 0 16,0 1-16,0-1 0,-21 0 15,21 0-15,0 0 16,0 0-16,-21-21 0,21 22 0,0-1 15,0 0-15,0 0 16,0 0-16,0 0 16,0 1-1,0-1-15,-21-21 0,21 21 16,0 0 0,0 0-16,0 0 0,0 1 15,0-1-15,-21 0 16,21 0-16,0 0 15,0 0-15,0 1 16,0-1-16,0 0 16,0 0-1,0 0 1,0 0 0,0 1-16,0-1 15,0 0 1,0 0-1,0-42 32,0 0-31,0 0-16,0-1 16,0 1-16</inkml:trace>
  <inkml:trace contextRef="#ctx0" brushRef="#br1" timeOffset="4475.28">11853 6752 0,'21'0'94,"1"0"-94,-1 0 0,0 0 15,0 0-15,0 0 0,0 0 16,1 0-16,-1 0 0,0 0 16,0 0-16,21 0 0,-20 0 0,20 0 15,-21 0-15,21 0 0,-20 0 0,20 0 16,-21 0-16,21 0 0,-20 0 15,20 0-15,-21 0 0,21 0 0,-20 0 16,20 0-16,0 0 0,-21 0 0,22 0 16,-1 0-16,0 0 15,1 0-15,-1 0 0,0 0 0,1 0 16,-1 0-16,0 0 0,1 0 0,-1 0 16,0 0-16,1 0 0,-22 0 15,21 0-15,1 0 0,-1 0 0,-21 0 16,21 21-16,1-21 0,20 0 15,-20 0-15,-1 0 0,-21 0 16,21 0-16,1 0 0,-1 0 0,0 0 16,1 0-16,-1 22 0,0-22 0,1 0 15,-1 0-15,0 0 0,1 0 16,-1 0-16,0 0 0,1 21 0,-1-21 16,0 0-16,1 0 0,-1 0 0,0 0 15,1 21-15,-1-21 0,0 0 16,1 0-16,-1 0 0,0 0 15,1 21-15,-1-21 0,0 0 0,1 0 16,-1 0-16,0 0 0,1 0 0,-1 0 16,0 0-16,1 0 0,-1 0 15,22 0-15,-22 0 0,0 0 0,22 0 16,-22 0-16,22 0 0,-22 0 16,21 0-16,-20 0 0,-1 0 0,0 0 15,1 21-15,-1-21 0,0 0 16,1 0-16,-22 0 0,21 0 0,43 0 15,-43 0-15,1 0 0,-1 0 16,0 0-16,1 0 0,-1 0 16,0 21-16,1-21 0,-1 0 0,0 0 15,1 0-15,-1 0 0,0 0 0,1 0 16,-22 0-16,21 0 0,0 0 16,1 0-16,-22 0 0,21 0 0,-21 0 15,22 0-15,-22 0 0,0 0 0,21 0 16,-20 0-16,20 0 0,-21 0 0,21 0 15,-20 0-15,20 0 0,-21 0 16,21 0-16,-20 0 0,-1 0 0,21 0 16,0 0-16,-20 0 0,20 0 0,-21 0 15,21 0-15,-20 0 16,20 0-16,-21 0 0,0 0 0,22 0 16,-22 0-16,0 0 0,0 0 0,21 0 15,-20 0-15,-1 0 0,0 0 16,21 0-16,-21 0 0,1 0 0,-1 0 15,0 0-15,21 0 0,-21 0 0,1 0 16,-1 0-16,21 0 0,-21 0 0,22 0 16,-22 0-16,0 0 0,21 0 15,-21 0-15,22 0 0,-22 0 0,21 0 16,-21 0-16,1 0 0,20 0 0,-21 0 16,21 0-16,-20 0 15,20 0-15,-21 0 0,21 0 0,-20 0 16,20 0-16,-21 0 0,21 0 0,-20 0 15,20 0-15,-21 0 0,0 0 16,22 0-16,-22 0 0,0 0 0,0 0 16,0 0-16,0 0 0,1 0 0,-1 0 15,0 0-15,0 0 0,0 0 16,0 0-16,1 0 0,20 0 0,-21 0 16,0 22-16,22-22 0,-22 0 0,21 0 15</inkml:trace>
  <inkml:trace contextRef="#ctx0" brushRef="#br1" timeOffset="5114.8">19875 6985 0,'0'0'0,"22"0"0,-1 0 0,0 0 0,0 0 16,0 0-16,0 21 0,1-21 15,-1 0-15,0 0 0,0 0 16,0 0-16,0 0 0,1 0 15,-1 0-15,0 0 16,0 0-16,0 0 0,0 0 16,1 0-16,-1 0 15,0 0-15,0 0 16,0 0-16,0 0 16,1 0-16,-1 0 15,0 0-15,0 0 0,0 0 16,0 0-16,1 0 15,-1 0-15,0 0 16,0 0-16,0 0 16,0 0-16,1 0 0,-22-21 15,21 21-15,0 0 0,0 0 16,0 0 0,0 0-1,1 0-15,-1 0 16,0 0-16,0 0 15,-21-21-15,21 21 16,0 0 0,1 0-16,-1 0 15,0 0-15,0 0 32,0-21-32,-21 0 46,-21 21-30,0 0-16,0-22 31,0 22-15,-1 0 0,1-21-1</inkml:trace>
  <inkml:trace contextRef="#ctx0" brushRef="#br1" timeOffset="5454.99">20701 6752 0,'0'21'78,"0"1"-78,0-1 0,-21-21 16,21 21-16,0 0 0,0 0 16,-21-21-16,-1 21 15,1-21 1,0 22-16,0-22 0</inkml:trace>
  <inkml:trace contextRef="#ctx0" brushRef="#br1" timeOffset="6355.29">19367 7006 0,'0'-21'47,"22"21"-31,-1 0-1,0 0-15,0 0 16,0 0-16,0 0 0,1 0 0,-1 0 16,21 0-16,0 0 15,-20 0-15,-1 0 0,0 0 16,0 0-16,0 0 0,0 0 15,1 0-15,-1 0 0,0 0 0,0 0 16,0 0-16,0 0 0,1 0 16,-1 0-16,0 21 0,0-21 0,0 0 15,0 0-15,1 0 0,-1 0 16,0 0-16,0 0 16,0 0-16,0 0 0,1 0 0,-1 0 15,0 0-15,0 0 0,0 0 16,0 0-16,1 0 0,-1 0 15,0 0-15,0 0 16,0 0-16,0 0 0,1 0 16,-1 0-16,0 0 0,0 0 0,0 21 15,0-21-15,1 0 16,-1 0-16,0 0 0,0 0 16,0 0-16,0 0 0,1 0 15,-1 0-15,0 0 0,0 0 16,0 0-16,0 0 0,1 0 15,-1 0-15,0 0 0,0 0 0,0 0 16,0 0-16,1 0 16,-1 0-16,0 0 15,-21-21 17,0 0-32,0 0 0,0 0 15</inkml:trace>
  <inkml:trace contextRef="#ctx0" brushRef="#br1" timeOffset="7343.28">22564 1778 0,'0'0'0,"-22"-21"0,22 0 0,0 0 15,-21-1 1,0 44 15,21-1-31,0 0 0,0 0 0,0 0 16,-21 0-16,21 22 0,0-22 15,0 0-15,0 0 0,0 22 0,0-22 16,-21 0-16,21 0 0,0 0 16,-21 0-16,21 1 0,0-1 15,-22-21-15</inkml:trace>
  <inkml:trace contextRef="#ctx0" brushRef="#br1" timeOffset="7687.42">22415 1778 0,'0'0'16,"0"-21"-16,0 0 0,-21 0 0,21-1 16,0 1-16,0 0 15,0 0-15,0 0 0,21 0 16,1 21-16,-1-22 0,21 22 15,-21 0-15,22-21 0,-1 21 16,0 0-16,1 0 0,-1 0 16,-21 0-16,21 0 0,1 21 0,-22 1 15,0-1-15,0 0 0,-21 0 0,0 0 16,0 0-16,0 1 0,-21-1 16,0 0-16,0 0 0,-22-21 0,1 21 15,21 0-15,-21 1 0,-1-22 16,1 21-16,21-21 0,0 0 0,-22 21 15,22-21-15,0 0 16</inkml:trace>
  <inkml:trace contextRef="#ctx0" brushRef="#br1" timeOffset="8227.34">22945 1926 0,'0'0'0,"42"0"16,-21 0 0,-21-21-16,0 0 15,0 0 1,-21 21-1,0 0-15,0 0 0,-1 0 16,1 0-16,0 0 0,0 0 0,0 21 16,0 0-16,-1-21 0,1 21 0,0 0 15,0 1-15,0-22 0,0 21 16,-1 0-16,22 0 0,0 0 16,0 0-1,22-21 1,-1 0-16,0 0 15,0 0-15,0 0 16,0 0-16,-21-21 0,22 21 0,-1-21 16,0 21-16,0-21 0,0 0 15,0 21-15,1-21 0,-22-1 16,21 22-16,-21 22 47,0-1-32,0 0-15,0 0 0,-21 0 16,21 0 0,21-21 15,0 0-31,0 0 16,0 0-16,0-21 15</inkml:trace>
  <inkml:trace contextRef="#ctx0" brushRef="#br1" timeOffset="8775.55">23135 1947 0,'0'-21'16,"0"42"-16,21-63 16,-21 63 31,0 0-32,0 1-15,0-1 16,0 0-1,21-21 17,1 0-32,-1 0 15,0 0-15,0-21 16,0 21-16,0-21 0,1-1 16,-1 1-16,-21 0 15,0 42 48,0 0-63,-21 1 0,21-1 15,-22-21-15,22 21 0,0 0 16,0 0-16,0 0 0,0 1 16,-21-1-16,21 0 15,0 0-15,0 0 0,0 0 16,0 1-16,0-1 0,-21-21 15,21 21 1,-21 0-16,0-21 16,0 0-16,-1 0 15,1 0-15,0 0 0,0 0 16,0 0-16,0 0 16,-1 0-1,22-21 1,0 0-16,0 0 15,22 21-15,-22-22 0,21 22 16,0-21-16</inkml:trace>
  <inkml:trace contextRef="#ctx0" brushRef="#br1" timeOffset="9503.53">23516 1926 0,'0'0'0,"0"-21"0,0 42 47,0 0-47,0 1 15,0-1 1,0 0-16,0 0 0,-21 0 16,0 0-1,21 1 1,-21-22-16,21-22 47,0 1-32,0 0-15,0 0 16,0 0-16,0 0 0,21-1 16,-21 1-16,0 0 15,21 21-15,0 0 0,0-21 16,0 21-16,1 0 15,-1 0-15,0 0 0,0 0 16,0 0-16,-21 21 16,21-21-16,-21 21 15,22-21-15,-22 21 0,0 1 0,0-1 16,0 0-16,0 0 16,-22 0-1,22-42 48,0 0-63,0 0 15,22 21-15,-1-21 0,0-1 16,0 1-16,0 0 16,0 21-16,1 0 15,-1 0-15,0-21 0,0 21 16,0 0-16,0 0 15,-21 21-15,0 0 0,0 0 16,0 1-16,0-1 16,0 0-16,-21-21 0,21 21 0,-21-21 15,0 21-15,21 0 16,-21-21-16,42-21 62</inkml:trace>
  <inkml:trace contextRef="#ctx0" brushRef="#br1" timeOffset="9852.34">23982 1947 0,'42'0'16,"-21"0"-1,0 0-15,-21-21 0,22 21 16,-22-21-16,21 21 16,-21-21-16,-21 21 31,-1 0-15,1 0-16,0 0 15,0 21-15,21 0 0,-21 0 16,21 1-16,-21-22 0,21 21 0,0 0 15,0 0-15,0 0 16,21 0 0,0-21-1,0 0-15,0 0 16,0 0-16,1 0 0,-1-21 0,0 0 16,0 21-1,0-21-15</inkml:trace>
  <inkml:trace contextRef="#ctx0" brushRef="#br1" timeOffset="10307.34">24278 1884 0,'0'21'16,"0"0"0,0 0-16,0 1 0,-21-1 15,21 0-15,-21-21 16,21 21-16,-21 0 15,21-42 48,0 0-47,0 0-16,21 0 15,0-1-15,0 1 16,-21 0-16,21 0 0,0 21 15,1-21-15,-1 21 0,0 0 16,0 0-16,0 0 16,0 0-16,1 0 15,-22 21-15,0 0 0,0 0 16,0 0-16,0 1 16,0-1-16,0 0 0,0 0 15,0 0-15,-22-21 16,22 21-16,-21-21 15,21-21 17,0 0-17</inkml:trace>
  <inkml:trace contextRef="#ctx0" brushRef="#br1" timeOffset="10623.26">24807 1566 0,'0'43'16,"-21"-22"0,21 0-16,0 0 0,-21 0 0,0 1 15,0 20-15,-1-21 0,22 21 16,0-20-16,-21-1 0,21 0 0,-21 21 15,21-21-15,0 1 0,-21-22 16,21 21-16,0 0 0,0 0 16,0 0-16,21-21 15,0 0 1,0 0-16,1 0 0,-1 0 16,0 0-16,0 0 0,0 0 15,-21-21-15,21 21 0,-21-21 16,22 0-16,-1 21 0</inkml:trace>
  <inkml:trace contextRef="#ctx0" brushRef="#br1" timeOffset="10955.34">24638 1715 0,'0'0'0,"-21"0"0,0 0 15,42 0 17,0 0-32,0 0 0,21 0 15,-20 0-15,-1-22 0,21 22 0,-21 0 16,22 0-16,-22-21 16,0 21-16,21 0 0,-21 0 0,1-21 15,-1 21-15,0 0 0,0 0 0,21 0 16,-20 0-16,-1 0 0,0 0 15,0 0-15,0 0 16,-42 0 31,0 0-47,0 0 0</inkml:trace>
  <inkml:trace contextRef="#ctx0" brushRef="#br1" timeOffset="12063.12">22479 6350 0,'0'0'0,"21"0"16,0 0-16,0-21 15,-21 0 1,0 0-16,0-1 15,-21 22-15,21-21 0,-21 21 0,0 0 16,0 0-16,0 0 0,-22 0 16,22 0-16,0 0 0,0 0 0,0 0 15,-1 21-15,1 1 0,0-1 0,0 0 16,0 0-16,0 21 0,-1-20 16,1 20-16,21-21 0,0 21 0,-21-20 15,21 20-15,-21-21 0,21 0 0,0 0 16,0 1-16,0-1 0,0 0 15,0 0-15,21 0 16,0-21-16,0 0 0,1 0 16,-1 0-16,0 0 0,0 0 15,0 0-15,0 0 0,1 0 0</inkml:trace>
  <inkml:trace contextRef="#ctx0" brushRef="#br1" timeOffset="12530.7">22712 6498 0,'0'0'0,"0"-21"0,0 0 16,-21 21-1,-1 0-15,1 0 16,0 0-16,0 21 0,0 0 16,0 0-16,-1-21 0,1 22 0,0-1 15,0 0-15,0 0 0,21 0 16,0 0-16,-21 1 0,21-1 0,0 0 15,0 0-15,0 0 16,21-21 0,0 0-16,0 0 15,0 0-15,0 0 0,1 0 16,-1-21-16,-21 0 0,21 21 0,0-21 16,0 0-16,0 21 0,-21-22 15,22 1-15,-22 0 0,21 21 0,-21-21 16,0 0-16,0 42 47,-21 0-47,21 0 15,0 0-15,0 1 0,-22-22 0,22 21 16,0 0-16,0 0 16,0 0-1,22-21-15,-1 0 0,0 0 16,0 0-1,0 0-15,0 0 0,1-21 0,-1 0 16,0 0-16,0 0 0</inkml:trace>
  <inkml:trace contextRef="#ctx0" brushRef="#br1" timeOffset="13007.53">23008 6477 0,'0'0'0,"0"21"31,0 0-16,-21 1-15,21-1 16,-21 0-16,21 0 0,0 0 16,0 0-16,0 1 0,-21-22 0,21 21 15,0 0 1,-22-21-16,22 21 16,0-42 30,0 0-46,0 0 16,0-1-16,0 1 16,0 0-16,0 0 0,22 0 15,-1 0-15,0-1 0,0 1 16,0 21-16,0-21 16,1 21-16,-1 0 0,0 0 15,0 0-15,0 0 0,0 0 16,1 0-16,-22 21 15,21 0-15,-21 1 0,0-1 0,0 0 16,0 0-16,0 0 0,0 0 16,-21 1-16,21-1 15,-22-21-15,22 21 0,-21-21 16,0 0-16,21 21 0,-21-21 0,21-21 62</inkml:trace>
  <inkml:trace contextRef="#ctx0" brushRef="#br1" timeOffset="13322.96">23453 6477 0,'0'0'0,"0"-21"16,-22 21 0,1 0-1,0 21-15,0 0 16,21 0-16,0 1 16,-21-1-16,21 0 0,0 0 15,0 0-15,-21 0 0,21 1 16,0-1-1,21-21 1,0 0 0,0 0-16,0 0 15,0 0-15,1-21 16,-1 21-16</inkml:trace>
  <inkml:trace contextRef="#ctx0" brushRef="#br1" timeOffset="13962.73">23728 6541 0,'21'0'47,"0"0"-32,0 0-15,0 0 16,1 0-16,-22-22 0,21 22 15,-21-21 1,0 0-16,0 0 16,-21 21-16,-1 0 15,1 0-15,0 0 0,0 0 16,0 0-16,0 21 0,-1-21 16,1 21-16,21 0 0,0 1 0,-21-1 15,21 0-15,-21 0 16,21 0-16,0 0 0,0 1 0,0-1 15,0 0-15,21 0 16,0-21 0,0 0-16,1 0 0,-1 0 0,0 0 0,0 0 15,0 0-15,0 0 0,1 0 16,-1-21-16,0 0 0,21 21 16,-21-21-16,1-1 0,-1 1 0,0 21 15,0-42-15,-21 21 0,21 0 0,0-1 16,-21-20-16,22 21 0,-22-21 15,0 20-15,0-20 0,21 21 0,-21 0 16,0 0-16,0-1 0,0 1 0,0 0 16,0 42 15,-21 0-31,21 1 16,0-1-16,0 0 0,-22 0 15,22 21-15,-21-20 0,21-1 16,-21 21-16,21-21 0,0 0 0,0 1 15,0-1-15,0 0 0,0 0 16,0 0-16,0 0 0,21-21 16,0 22-16,1-22 0,-1 0 0,0 0 15,0 0-15,21 0 0,-20 0 16,-1 0-16,0 0 0,0-22 16,0 22-16</inkml:trace>
  <inkml:trace contextRef="#ctx0" brushRef="#br1" timeOffset="15671.49">12255 5059 0,'0'-21'47,"0"0"-32,0-1-15,0 1 16,0 0 0,-21 21 30,21 21-46,-21 0 16,21 1-16,0-1 0,0 0 0,0 0 16,0 21-16,-21-20 0,21-1 15,0 0-15,-21 21 0,21-21 0,0 1 16,-21-1-16,21 0 0,0 0 0,0 0 16,0 0-16,0 1 0,0-1 15,-22 0-15,22 0 16,0-42 31,0 0-47,0 0 15,0-1-15,0 1 0,22 21 0,-22-21 16,0 0-16,0 0 0,21 0 16,0-1-16,-21 1 0,21 0 0,0 0 15,0 21-15,-21-21 0,22 0 0,-1 21 16,0 0-16,0-22 0,0 22 15,0 0-15,1 0 0,-1 0 16,0 22-16,0-1 16,-21 0-16,0 0 0,0 0 15,0 0-15,0 1 0,0-1 16,0 0-16,0 0 0,0 0 0,0 0 16,-21 1-1,0-22 1,21-22 31,0 1-47</inkml:trace>
  <inkml:trace contextRef="#ctx0" brushRef="#br1" timeOffset="15972.24">12615 4932 0,'0'-21'0,"0"0"31,0 42-15,0 0 0,0 0-16,0 0 0,0 0 0,0 22 15,0-22-15,0 0 16,0 21-16,0-20 0,-21-1 0,21 21 15,0-21-15,-21 0 0,21 1 0,0-1 16,0 0-16,0 0 0,0 0 16,0 0-1,0-42 1,21 0 0,0 0-1</inkml:trace>
  <inkml:trace contextRef="#ctx0" brushRef="#br1" timeOffset="16267.29">12806 4847 0,'0'21'31,"0"1"-31,0-1 16,0 0-16,0 0 0,0 21 0,-21-20 15,21-1-15,-22 21 0,22-21 0,0 22 16,-21-22-16,21 21 0,0-21 16,0 0-16,0 1 0,0-1 15,0 0-15,0 0 0,0 0 0,0 0 16,0 1 0,21-22-1,1 0-15,-1-22 16,-21 1-16,0 0 15,21 0-15</inkml:trace>
  <inkml:trace contextRef="#ctx0" brushRef="#br1" timeOffset="16475.17">12573 5122 0,'0'22'16,"21"-22"-16,0 0 16,0 0-16,1 0 0,-1 0 15,0-22-15,0 22 0,0 0 0,0-21 16,1 21-16,-1-21 0,0 21 0,0 0 16,0-21-16,0 21 0,1 0 15</inkml:trace>
  <inkml:trace contextRef="#ctx0" brushRef="#br1" timeOffset="16755.01">13017 4995 0,'0'0'0,"0"22"16,0-1-16,0 0 16,0 0-16,0 0 0,0 0 15,0 1-15,0-1 0,0 0 16,-21 0-16,21 0 0,0 22 0,0-22 15,0 0-15,0 0 0,0 0 0,0 22 16,-21-1-16,21-21 16,0 0-16,0 0 0,0 1 0,0-1 15,0 0-15,-21 0 0,21 0 16,0 0-16,0 1 0,0-1 16,0-42 15</inkml:trace>
  <inkml:trace contextRef="#ctx0" brushRef="#br1" timeOffset="17074.83">12996 5165 0,'0'0'0,"0"-64"16,0 43-1,21 0-15,1 0 0,-1 21 16,0-21-16,21 21 0,-21 0 0,1 0 16,20-22-16,-21 22 0,0 0 15,0 0-15,22 0 0,-43 22 0,21-22 16,-21 21-16,0 0 0,0 0 0,0 0 16,0 0-16,0 1 0,-21-1 15,0 0-15,-128 64 16,107-64-1,21-21-15,0 21 0,0-21 0,-1 0 16,1 0-16,21 21 0,0-42 31,0 0-15</inkml:trace>
  <inkml:trace contextRef="#ctx0" brushRef="#br1" timeOffset="17415.04">13504 5080 0,'21'0'16,"-21"-21"-1,0 0 17,-21 21 30,21 21-62,-21-21 16,21 21-16,0 0 15,0 0 17</inkml:trace>
  <inkml:trace contextRef="#ctx0" brushRef="#br1" timeOffset="17730.52">13441 5334 0,'0'42'15,"21"-63"17,-21 0-17,0 0 1,-21 21 46,0 0-46,21 21-16</inkml:trace>
  <inkml:trace contextRef="#ctx0" brushRef="#br1" timeOffset="18111.26">13991 4826 0,'-21'21'47,"21"0"-31,0 1-16,0-1 0,-21 0 0,21 0 15,-21 0-15,-1 22 0,22-22 0,-21 0 16,0 21-16,21-21 0,-21 1 15,0 20-15,21-21 0,0 0 0,-21 0 16,-1 1-16,22-1 0,-21 0 16,21 0-16,-21-21 15,21 21-15,0-42 32,0 0-17,21 21-15,0-21 0</inkml:trace>
  <inkml:trace contextRef="#ctx0" brushRef="#br1" timeOffset="18427.08">14160 4784 0,'0'0'0,"0"-21"16,0 42 15,0 0-31,0 0 0,-21 0 16,21 0-16,-21 1 0,0 20 0,21-21 15,-21 21-15,0 1 0,-1-22 16,1 21-16,21 1 0,-21-22 0,0 21 16,0-21-16,0 0 0,-1 22 0,22-22 15,0 0-15,-21 0 16,0 0-16,21 1 0,0-1 15</inkml:trace>
  <inkml:trace contextRef="#ctx0" brushRef="#br1" timeOffset="19087.35">14372 4953 0,'0'0'15,"0"21"17,0 0-32,0 1 0,0-1 15,0 0-15,0 0 0,-21 21 16,21-20-16,-21-1 0,21 21 0,-21-21 15,21 0-15,0 1 0,-22-1 16,22 0-16,-21 0 0,21 0 0,-21 0 16,42-21 15,0 0-15,1-21-16</inkml:trace>
  <inkml:trace contextRef="#ctx0" brushRef="#br1" timeOffset="19424.2">14795 4995 0,'0'0'0,"0"-21"15,0 0-15,-21 21 16,0 0-1,0 0-15,0 0 0,0 0 16,-1 21-16,1 0 0,0-21 0,0 22 16,0 20-16,0-21 0,-1 0 0,22 0 15,-21 1-15,21-1 0,-21 0 16,21 0-16,0 0 0,0 0 0,0 1 16,0-1-16,0 0 15,21-21-15,0 0 0,1 0 16,-1 0-16,0 0 15,0 0-15,0 0 0,0 0 0,1 0 16,-1 0-16,0 0 0,0-21 16,0 21-16,0-21 0</inkml:trace>
  <inkml:trace contextRef="#ctx0" brushRef="#br1" timeOffset="19707.38">15049 4911 0,'0'-21'31,"0"42"-15,0 0-16,0 0 0,0 0 0,0 0 16,0 1-16,0-1 0,-21 0 0,21 0 15,0 21-15,-21-20 0,21-1 16,0 0-16,0 0 0,0 0 0,0 0 15,-21 1-15,21-1 0,0 0 16,0 0 0,21-42 15,-21 0-31,21 21 16</inkml:trace>
  <inkml:trace contextRef="#ctx0" brushRef="#br1" timeOffset="20147.3">15409 4932 0,'0'0'16,"0"-21"-16,0 42 62,0 0-46,-21-21-16,0 21 0,0 0 15,0 1-15,-1-1 0,22 0 16,-21 0-16,0 0 0,21 0 0,0 1 16,-21-1-16,21 0 0,-21 0 15,21 0-15,0 0 0,-21 1 0,21-1 16,0 0-16,0 0 0,0 0 15,0 0 1,21-21-16,0 0 16,0 0-16,0 0 15,0 0-15,1 0 0,-1 0 16,0 0-16,0 0 16,0 0-16,0-21 0,1 0 15,-1 21-15,0-21 0,0 0 16,0 21-16,-21-21 15,21 21-15,-21-22 0,0 1 16</inkml:trace>
  <inkml:trace contextRef="#ctx0" brushRef="#br1" timeOffset="20771.24">15727 4932 0,'0'0'0,"0"21"47,0 0-32,0 0-15,0 1 0,0 20 16,0-21-16,0 0 0,0 0 0,-21 22 16,21-22-16,-22 0 0,22 0 15,0 0-15,0 1 0,0-1 16,0 0-16,0 0 16,0-42 30</inkml:trace>
  <inkml:trace contextRef="#ctx0" brushRef="#br1" timeOffset="21031.31">15960 5186 0,'0'-21'31</inkml:trace>
  <inkml:trace contextRef="#ctx0" brushRef="#br1" timeOffset="21346.83">16425 4995 0,'0'0'0,"0"-21"0,0 0 16,0 0-1,-21 21 1,0 0 0,21 21-1,-21 0-15,0 0 0,-1 1 16,22 20-16,0-21 0,-21 0 0,0 0 15,21 1-15,-21-1 0,21 0 16,0 0-16,0 0 0,0 0 16,0 1-16,0-1 0,0 0 15,21-21 1,0 0 0,0 0-16,1 0 0,-1 0 0,0 0 15</inkml:trace>
  <inkml:trace contextRef="#ctx0" brushRef="#br1" timeOffset="22319.77">16722 5101 0,'0'-21'16,"-22"21"15,22 21-31,0 0 0,-21-21 0,0 22 16,21-1-16,-21-21 0,21 21 15,0 0-15,-21 0 16,21 0-16,0 1 0,0-1 16,21-21-1,0 0 1,0 0 0,0 0-16,-21-21 15,0-1 1,0 1-16,0 0 0,0 0 15,0 0-15,22 0 0,-22-1 16,0 1-16,0 0 16,21 21-16,-21-21 0,21 21 15,0 0-15,0-21 0,0 21 16,1 0 0,-1 0-16,-21 21 15,0 0-15,0 0 16,0 0-16,21 1 0,-21-1 15,0 0-15,0 0 0,0 0 16,0 0-16,0 1 16,0-1-1,-21-21 32,21-21-31,0-1-16,0 1 15,0 0-15,0 0 16,21 0-16,-21 0 0,21 21 0,-21-22 16,21 1-16,0 0 0,1 21 0,-22-21 15,21 21-15,0-21 0,0 21 16,0 0-16,0 0 0,1 0 16,-1 0-16,0 0 0,21 0 0,-21 21 15,1 0-15,-1 0 16,-21 0-16,0 1 0,0-1 0,0 0 15,0 0-15,0 0 0,0 0 16,-21 1-16,21-1 16,-22-21-16,1 0 0,0 21 15,21-42 32,0 0-47,0-1 0,0 1 16,21 0-16,-21 0 0,21 0 0,1 0 15,-1-1-15,0 1 0,0 0 16,0 0-16,22 0 0,-22 0 16,0-1-16,0 22 0,0 0 0,0 0 15,1 0-15,-1 0 0,0 22 16,-21-1-16,21 0 0,-21 0 16,0 0-16,0 0 0,0 1 0,0-1 15,0 0-15,0 0 0,0 0 16,0 0-16,0 1 15,-21-22-15,21 21 0,-21-21 16,21-21 15,21 21-15</inkml:trace>
  <inkml:trace contextRef="#ctx0" brushRef="#br1" timeOffset="22606.38">17949 4784 0,'0'0'0,"0"-21"0,0 42 47,0 21-47,-21-21 16,0 0-16,21 22 0,-21-1 15,0-21-15,-1 22 0,1-1 16,21 0-16,-21-21 0,0 22 0,0-22 16,0 21-16,21-21 0,0 1 15,-22 20-15,1-21 0,21 0 0,-21 0 16,21 1-16,0-1 0,-21-21 16,21 21-16,-21-21 15</inkml:trace>
  <inkml:trace contextRef="#ctx0" brushRef="#br1" timeOffset="23147.43">18097 4932 0,'0'0'0,"0"21"31,0 0-31,-21 0 16,21 1-16,-21 20 15,21-21-15,0 0 0,-21 0 0,21 22 16,-21-22-16,21 0 0,-21 0 0,21 0 16,0 1-16,0-1 0,0 0 15,-22-21-15,22 21 16</inkml:trace>
  <inkml:trace contextRef="#ctx0" brushRef="#br1" timeOffset="23446.52">18013 4890 0,'0'0'15,"0"-22"-15,21 22 0,0-21 16,0 0-16,0 21 0,1 0 0,-1 0 16,0-21-16,0 21 0,0 0 15,22 0-15,-22 0 0,0 0 0,0 0 16,0 21-16,-21 0 0,0 0 16,0 1-16,0-1 15,0 0-15,-21 0 0,0 0 0,0 0 16,0 1-16,-1-1 0,-20 0 15,21 0-15,0-21 0,0 21 0,-1-21 16,1 0-16,0 21 0</inkml:trace>
  <inkml:trace contextRef="#ctx0" brushRef="#br1" timeOffset="23979.25">18521 5207 0,'0'0'15,"21"0"-15,0 0 16,-21-21 0,0 0-16,0 0 0,0-1 15,0 1 1,0 0-16,-21 21 0,0 0 15,0 0-15,-1 0 0,1 0 16,0 0-16,0 0 0,-21 21 16,20 0-16,1-21 0,-21 22 0,21-1 15,0 0-15,-1 0 0,1 0 0,21 0 16,0 1-16,-21-1 16,21 0-16,0 0 0,0 0 15,21-21-15,0 0 16,1 0-16,-1 0 0,0 0 15,0 0-15,21 0 0,-20 0 16,-1-21-16,0 21 0,21-21 0,-21 0 16,1 21-16,-1-21 0,0-1 15,0 1-15,0 0 0,0 0 0,1 0 16,-22 0-16,0-1 0,21 22 16,-21 22 15,-21-1-16,21 0-15,-22 0 0,22 0 16,-21 0-16,21 1 0,-21-1 16,21 0-16,0 0 0,0 0 15,21-21 1,0 0-16,1 0 0,-1 0 16,0 0-16,0 0 0,0 0 0,0 0 15,1-21-15</inkml:trace>
  <inkml:trace contextRef="#ctx0" brushRef="#br1" timeOffset="24539.78">18902 5165 0,'0'21'32,"-21"0"-32,21 0 15,0 0-15,0 1 16,0-1-16,0 0 0,0 0 15,21-21 1,0 0 0,0 0-16,0 0 15,0 0-15,1 0 0,-1 0 16,0-21-16,0 21 0,0-21 0,-21 0 16,21 21-16,-21-22 0,22 1 0,-1 0 15,-21 0-15,0 0 16,0 42 31,-21 0-47,21 0 0,-22-21 15,22 21-15,0 1 0,-21-1 0,21 21 16,0-21-16,0 0 0,0 1 16,-21-1-16,21 21 0,0-21 15,0 0-15,-21 22 0,21-22 0,0 0 16,0 0-16,0 0 0,0 1 15,0-1-15,0 0 0,0 0 0,0 0 16,0 0-16,-21 1 0,0-22 16,-1 0-16,22 21 0,-21-21 15,0 0-15,0 0 0,0 0 0,0 0 16,-1 0-16,-20 0 0,21 0 0,0 0 16,0 0-16,-1 0 0,1-21 0,0-1 15,21 1 1,0 0-16,0 0 0,0 0 15,0 0 1,21-1-16,0 1 0,1 21 16</inkml:trace>
  <inkml:trace contextRef="#ctx0" brushRef="#br1" timeOffset="25223.51">19262 5144 0,'0'21'47,"0"0"-47,0 0 0,0 0 16,0 0-16,0 1 15,0-1-15,0 0 0,0 0 16,-22 0-16,22-42 62,0 0-62,0 0 16,22 0-16,-22-1 0,21 1 16,-21 0-16,21 0 15,0 0-15,-21 0 0,21-1 0,0 22 16,1-21-16,-22 0 0,21 21 15,0 0-15,0 0 0,0 0 16,0 0-16,1 0 16,-22 21-16,0 0 0,0 1 0,0-1 15,0 0-15,0 0 0,0 0 16,0 0-16,0 1 0,0-1 16,0 0-16,-22-21 0,1 0 31,0 0-31,21-21 31,0 0-15,0-1-16,21 1 15,0 0-15,-21 0 0,22 0 16,-1 21-16,0-21 0,0-1 0,0 1 16,0 21-16,1 0 0,-1 0 15,0 0-15,0 0 0,0 21 16,-21 1-1,0-1-15,0 0 0,0 0 0,0 0 16,0 0-16,0 1 16,-21-22-16,21 21 15,0 0-15</inkml:trace>
  <inkml:trace contextRef="#ctx0" brushRef="#br1" timeOffset="25568.92">19791 5186 0,'21'0'16,"0"0"-16,0 0 31,0 0-31,-21-21 0,22 21 16,-1-21-16,0 21 15,-21-22-15,0 1 0,21 0 16,-21 0 0,-21 21-1,0 0-15,0 0 16,-1 21-16,22 0 16,-21 0-16,21 1 0,-21-1 15,21 0-15,0 0 0,0 0 16,0 0-16,0 1 15,21-22 1,0 0-16,1 0 16,-1 0-16,0 0 15,0 0-15,0 0 0,0-22 0,1 22 16</inkml:trace>
  <inkml:trace contextRef="#ctx0" brushRef="#br1" timeOffset="25991.27">20193 5080 0,'-21'21'47,"21"0"-47,0 1 0,-21-1 15,21 0-15,0 0 16,-22-21-16,22 21 0,0 0 0,0 1 16,0-1-16,0 0 0,0 0 15,-21-21 1,21-21 15,0 0-15,0 0-16,21-1 15,-21 1-15,22 0 0,-1 0 16,0 0-16,-21 0 0,21-1 0,0 1 16,0 0-16,1 21 15,-1 0-15,0-21 0,0 21 16,0 0-16,0 0 0,1 21 0,-1 0 15,0 0-15,-21 1 16,0-1-16,0 0 0,0 0 16,0 0-16,0 0 0,0 1 15,0-1-15,-21-21 16,21 21-16</inkml:trace>
  <inkml:trace contextRef="#ctx0" brushRef="#br1" timeOffset="26267.52">20743 4868 0,'0'0'16,"0"-21"-16,0 42 31,0 1-31,0-1 0,-21 0 15,0 0-15,0 0 0,21 0 16,-21 22-16,-1-22 0,22 0 0,-21 21 16,21-20-16,-21-1 0,21 0 0,0 0 15,0 0-15,0 0 16,0 1-16,0-1 16,21-21-1,0 0-15,1 0 0,-1 0 16,0 0-16,0 0 0,0-21 15,0-1-15,1 22 0,-1-21 0</inkml:trace>
  <inkml:trace contextRef="#ctx0" brushRef="#br1" timeOffset="26495.06">20659 5038 0,'-22'0'16,"44"0"-1,-1 0 1,0 0-16,0 0 0,0 0 16,0 0-16,22 0 0,-22 0 0,0-21 15,0 21-15,22 0 0,-22 0 0,0-22 16,0 22-16,0 0 0,-42 0 31,0 22-15,0-22-16</inkml:trace>
  <inkml:trace contextRef="#ctx0" brushRef="#br1" timeOffset="27619.72">12340 6181 0,'0'-21'15,"-21"21"16,0 21-15,21 0-16,0 0 16,0 0-16,0 22 0,0-22 0,0 21 15,0 0-15,0-20 0,0 20 16,0-21-16,-21 21 0,-1 1 16,22-22-16,-21 0 0,21 0 0,-21 0 15,21-42 32,0 0-31,0 0-16,0 0 0,21 0 0,0-1 15,-21 1-15,22-21 0,-1 21 0,-21 0 16,21-1-16,0-20 0,-21 21 0,21 0 16,0 21-16,1-21 0,-1 21 15,0 0-15,0 0 0,0 0 16,0 0-16,-21 21 0,0 0 15,0 0-15,0 0 16,0 0-16,0 22 0,0-22 0,0 0 16,0 0-16,-21 0 0,21 1 0,-21-1 15,21 0-15,-21 0 0,21 0 0,0-42 47,0 0-31,0 0-16</inkml:trace>
  <inkml:trace contextRef="#ctx0" brushRef="#br1" timeOffset="27863.3">12742 6117 0,'0'0'0,"0"-21"0,21 21 0,-21-21 16,0 42-1,-21 0 1,21 0-16,-21 1 0,0-1 0,21 0 15,0 0-15,0 0 0,-21 22 0,21-22 16,-21 0-16,21 0 0,-22 21 0,22-20 16,0-1-16,0 0 0,0 0 15,0 0-15,0 0 0,0 1 16,22-22 0,-1 0-1,-21-22-15,21 1 0,0 0 16</inkml:trace>
  <inkml:trace contextRef="#ctx0" brushRef="#br1" timeOffset="28111.16">12975 6075 0,'0'-21'0,"0"42"0,21-63 0,-21 20 16,0 44 15,0-1-31,-21 0 0,21 0 0,0 0 16,-21 0-16,0 22 0,0-22 15,21 0-15,0 21 0,-22-20 16,1 20-16,21-21 0,-21 0 0,21 22 16,0-22-16,0 0 0,0 0 0,0 0 15,0 0-15,0 1 16,21-22-16,0 0 0,1 0 0,-1 0 16,0 0-16,0 0 0,0-22 15,0 22-15,22-21 0</inkml:trace>
  <inkml:trace contextRef="#ctx0" brushRef="#br1" timeOffset="28355.28">13293 6244 0,'0'0'0,"0"21"32,0 1-32,-22-1 15,1 0-15,21 0 0,-21 21 0,0-20 16,21 20-16,0 0 0,-21-21 0,0 22 15,-1-1-15,22-21 0,0 22 16,-21-22-16,21 0 0,-21 0 0,21 21 16,0-20-16,0-1 0,0 0 15,21-21 17,-21-21-17,21 0-15,-21-1 0</inkml:trace>
  <inkml:trace contextRef="#ctx0" brushRef="#br1" timeOffset="28607.21">13250 6223 0,'0'0'0,"21"-21"0,-21 0 16,22 21-16,-1 0 16,0 0-16,0 0 0,0 0 15,0 0 1,-21 21-16,22-21 0,-22 21 0,0 0 15,0 0-15,0 1 16,0-1-16,0 0 0,0 0 16,0 0-16,-22 0 0,1 1 15,0-22-15,0 21 0,0-21 0,0 0 16,-1 21-16,1-21 0,0 0 0,0 0 16,0 0-16,0 0 15,-1 0-15,1-21 0</inkml:trace>
  <inkml:trace contextRef="#ctx0" brushRef="#br1" timeOffset="28863.02">12594 6138 0,'21'0'16,"0"0"-16,1 0 0,-1 0 15,0 0-15,0 0 0,21 0 0,1-21 16,-1 21-16,0 0 0,1 0 16,-1-21-16,0 21 0,22-21 0,-22 21 15,1 0-15,-22 0 0,42 0 16,-42 0-16,1 0 16,-22-21-16,21 21 15</inkml:trace>
  <inkml:trace contextRef="#ctx0" brushRef="#br1" timeOffset="29115.34">13758 6138 0,'0'22'94</inkml:trace>
  <inkml:trace contextRef="#ctx0" brushRef="#br1" timeOffset="29294.68">13716 6371 0,'-21'21'0,"21"-42"31,0 0-15,21 0 0,-21 0-16,42 21 0</inkml:trace>
  <inkml:trace contextRef="#ctx0" brushRef="#br1" timeOffset="29579.29">14287 5948 0,'-42'0'31,"21"21"-31,0 0 0,21 0 0,-21 1 0,-1-1 16,1 0-16,21 0 15,-21 0-15,0 22 0,21-22 0,-21 0 0,0 0 16,-1 21-16,1 1 15,21-22-15,-21 21 0,21-21 16,-21 1-16,21-1 0,21-21 31,0 0-31,0 0 0,-21-21 16,22-1-16,-1 1 0,0 21 0</inkml:trace>
  <inkml:trace contextRef="#ctx0" brushRef="#br1" timeOffset="29807.37">14393 5990 0,'0'0'0,"0"-21"16,21 0-16,1 21 0,-22 21 31,0 0-15,0 0-16,-22 1 0,1 20 0,0-21 16,0 0-16,0 22 0,0-22 15,-1 21-15,1-21 0,0 0 0,0 22 16,0-22-16,21 0 0,0 21 0,-21-20 15,21-1-15,0 0 16,0 0-16,21-21 31</inkml:trace>
  <inkml:trace contextRef="#ctx0" brushRef="#br1" timeOffset="30060.06">14584 6138 0,'0'0'0,"0"22"31,0-1-31,0 0 16,0 0-16,0 0 0,0 0 0,0 1 15,-21-1-15,21 0 0,0 0 0,-22 0 16,22 0-16,0 1 15,0-1-15,0 0 16,0-42 15</inkml:trace>
  <inkml:trace contextRef="#ctx0" brushRef="#br1" timeOffset="30358.96">15007 6160 0,'-21'-43'31,"0"43"-15,0 0-16,-1 0 15,22 21-15,-21 1 0,0-1 0,0-21 16,21 21-16,-21 0 0,0 0 15,21 0-15,-22 1 0,22-1 0,0 0 16,0 0-16,0 0 0,0 0 0,0 1 16,0-1-16,0 0 15,22-21-15,-1 0 16,0 0-16,0 0 0,0 0 16,0 0-16,1-21 0,-1 0 15</inkml:trace>
  <inkml:trace contextRef="#ctx0" brushRef="#br1" timeOffset="30619.47">15282 6096 0,'0'0'16,"0"21"-1,0 0 1,0 1-16,0-1 15,0 0-15,-21 0 16,21 0-16,0 0 0,-21 1 16,21-1-16,0 0 0,-21 0 0,21 0 15,0 0-15,0 1 0,0-1 0,0 0 16,0 0-16,0 0 16,21-21-1,0 0-15,0 0 0,0 0 16,1 0-16</inkml:trace>
  <inkml:trace contextRef="#ctx0" brushRef="#br1" timeOffset="30919.12">15748 6160 0,'0'0'0,"0"-22"16,0 1-1,0 42 17,-21-21-32,0 22 15,-1-1-15,22 0 0,-21 0 16,0 0-16,0 0 0,21 1 0,-21-1 16,21 0-16,-21 21 0,21-21 15,0 1-15,0-1 0,0 0 16,0 0-16,0 0 0,21-21 15,0 0-15,0 0 0,0 0 16,0 0-16,1 0 0,-1 0 16,0-21-16</inkml:trace>
  <inkml:trace contextRef="#ctx0" brushRef="#br1" timeOffset="31431.3">16129 6329 0,'-21'0'31,"21"-21"47</inkml:trace>
  <inkml:trace contextRef="#ctx0" brushRef="#br1" timeOffset="31694.82">16658 6138 0,'0'-21'31,"-21"21"-31,0 0 0,0 0 16,-1 21-16,1-21 0,0 22 16,0-1-16,0 0 0,21 0 0,-21 0 15,-1 0-15,1 1 0,21-1 0,0 21 16,0-21-16,0 0 0,0 1 15,0-1-15,0 0 0,0 0 16,21-21-16,1 0 0,-1 0 16,21 0-16,-21 0 0,22 0 15,-22 0-15,21 0 0,0 0 16,-20-21-16</inkml:trace>
  <inkml:trace contextRef="#ctx0" brushRef="#br1" timeOffset="32515.67">17018 6244 0,'0'0'0,"-21"0"32,0 0-32,-1 0 15,1 21-15,21 1 0,-21-1 0,0-21 16,21 21-16,0 0 16,-21 0-16,0 0 0,21 1 0,0-1 15,0 0-15,0 0 0,0 0 16,21 0-1,0-21-15,0 0 16,0 0-16,0 0 0,1-21 16,-1 0-16,-21 0 0,0 0 15,0 0-15,0-1 0,0 1 16,0 0-16,0 0 0,0 0 0,0 0 16,0-1-16,0 1 0,0 0 15,21 21-15,0 0 16,0 0-16,0 0 0,1 0 15,-1 0-15,0 0 0,0 0 16,0 0-16,0 21 0,1 0 16,-1-21-16,0 22 0,-21-1 0,0 0 15,0 0-15,0 0 0,0 0 0,0 1 16,0-1-16,0 0 0,0 0 16,-21-21-1,21-21 16,0 0-31,0 0 16,0-1-16,0 1 0,21 0 16,0 0-16,-21 0 0,21 0 0,0-1 15,1 1-15,-1 0 16,0 21-16,0 0 0,0-21 0,0 21 16,1 0-16,-1 0 0,0 0 0,0 0 15,-21 21-15,0 0 0,21-21 16,-21 21-16,0 1 0,0-1 15,0 0-15,0 0 0,0 0 0,0 0 16,-21-21-16,21 22 0,0-1 16,-21-21-16,0 0 0,0 0 15,21-21 17,0-1-32,21 1 15,0 0-15,-21 0 0,21 0 0,0 0 16,0-1-16,1 1 0,-1 21 0,0-21 15,0 0-15,0 21 0,0 0 16,1 0-16,-1 0 0,0 0 16,-21 21-16,21-21 0,-21 21 0,0 0 15,0 1-15,0-1 0,0 0 16,0 0-16,0 0 0,0 0 0,-21 1 16,0-1-16,21 0 0,-21 0 0,21 0 15,-22 0-15,1-21 0</inkml:trace>
  <inkml:trace contextRef="#ctx0" brushRef="#br1" timeOffset="32771.29">18267 5948 0,'0'0'0,"-21"21"31,-1 0-31,1 0 0,0 1 0,0 20 16,21-21-16,-21 21 0,0-20 0,-1 20 15,1 0-15,0 1 16,0-1-16,-21 43 0,20-43 16,22-21-16,-21 43 0,21-43 15,0 0-15,0 0 0,0 0 16,21-21-1,1 0-15,-1 0 16</inkml:trace>
  <inkml:trace contextRef="#ctx0" brushRef="#br1" timeOffset="33035.77">18732 6054 0,'-42'0'32,"21"0"-32,0 0 0,-22 21 0,22 0 0,0-21 15,-21 21-15,21 22 0,-1-22 16,1 0-16,-21 0 0,21 0 0,0 22 16,-1-22-16,22 21 0,0-21 0,-21 0 15,21 22-15,0-22 16,0 0-16,0 0 0,21-21 0,1 21 15,-1 1-15,0-22 0,0 0 0,21 0 16,1 0-16,-1 0 0,0 0 16</inkml:trace>
  <inkml:trace contextRef="#ctx0" brushRef="#br1" timeOffset="33902.99">19113 6223 0,'0'0'0,"-42"-21"31,21 21-31,0 0 0,0 0 0,-1 0 16,1 0-16,0 21 0,0 0 0,0 0 15,0 1-15,-1-1 16,22 21-16,-21-21 0,21 0 16,0 1-16,0-1 0,0 0 15,0 0-15,0 0 16,21-21-16,1 0 15,-1 0-15,0-21 16,0 21-16,0-21 0,0 0 0,1 0 16,-1-1-16,-21 1 0,21 0 15,-21 0-15,21 0 0,-21 0 16,0-1-16,21 22 0,-21-21 0,0 42 47,0 1-47,0-1 15,0 0-15,0 0 0,0 0 16,0 0-16,0 1 0,0-1 16,21-21-1,1 21-15,-1-21 0,0 0 16,0 0-16,0 0 0,0 0 0,1 0 16,-1-21-16,0 21 0,0-21 15,0-1-15,-21 1 0,21 0 0,1 0 16,-1 0-16,-21 0 0,0-1 0,0 1 15,21 0-15,-21 0 16,21 21-16,-21-21 0,0 42 31,0 0-31,0 0 0,-21 0 16,21 1-16,-21-1 16,21 0-16,-21 0 0,21 0 15,0 0-15,-22 1 0,22-1 16,-21-21-16,21 21 15,0-42 17,0 0-17,0-1 1,0 1-16,0 0 0,0 0 0,21 0 16,1 0-16,-1-1 0,0 1 0,0 0 15,0 0-15,0 0 0,1 21 16,-1-21-16,0 21 0,0 0 0,0 0 15,0 0-15,1 0 0,-1 0 16,0 0-16,0 0 0,0 21 0,0 0 16,-21 0-16,0 0 0,0 0 15,0 1-15,0-1 0,0 21 0,0-21 16,0 0-16,-21 1 0,21-1 16,0 0-16,-21-21 0,0 0 15,21 21-15,-21-21 16,0 0-16,21-21 31,0 0-31</inkml:trace>
  <inkml:trace contextRef="#ctx0" brushRef="#br1" timeOffset="34190.83">20193 6075 0,'0'0'0,"-21"0"16,0 0-16,-1 21 0,1 0 15,0-21-15,0 21 0,0 1 0,0-1 16,21 0-16,-22 0 0,1 0 16,0 0-16,21 1 0,0-1 0,0 21 15,0-21-15,0 0 0,0 1 16,0-1-16,0 0 0,0 0 15,21-21-15,0 21 16,1-21-16,-1 0 16,0 0-16,0 0 0,0 0 15,0-21-15,1 0 0,-1 21 0</inkml:trace>
  <inkml:trace contextRef="#ctx0" brushRef="#br1" timeOffset="34794.48">20383 6308 0,'0'0'0,"22"0"31,-1 0-15,0 0-16,-21-21 0,21 21 0,0-22 15,0 22-15,1-21 0,-1 0 16,-21 0-16,0 0 15,0 0 1,-21 21 0,-1 0-16,1 0 15,0 0-15,0 21 0,0 0 16,0-21-16,21 21 0,-22 0 0,1 0 16,21 1-16,0-1 0,0 0 0,-21 0 15,21 0-15,0 0 16,0 1-16,0-1 15,0 0-15,21-21 0,22 0 16,-22 0-16,0 0 0,0 0 0,0 0 16,22 0-16,-22 0 0,0 0 15,0-21-15,0 21 0,0-21 0,1-1 16,-1 1-16,0 0 0,0-21 0,0 21 16,0-1-16,1-20 0,-1 21 0,0-21 15,-21-1-15,21 22 0,-21-21 16,21 21-16,-21-1 0,21 1 15,-21 0-15,-21 42 32,0 0-32,0 1 0,0-1 15,0 0-15,21 0 0,-22 0 0,1 22 16,21-22-16,-21 0 0,21 0 16,0 21-16,0-20 0,0-1 0,0 0 15,0 0-15,0 21 0,0-20 16,21-1-16,0-21 0,1 21 15,-1-21-15,-21 21 16,21-21-16,0 0 0,0 0 16</inkml:trace>
  <inkml:trace contextRef="#ctx0" brushRef="#br0" timeOffset="91159.47">10668 9313 0,'0'0'0,"-21"0"0,0 0 0,-1 0 15,1 0-15,0 0 0,0 0 32,21 22 14,21-22-46,0 0 16,0 0-16,22 0 0,-1 0 0,-21 0 16,22 0-16,-1 0 0,21 0 15,-20 21-15,20-21 0,1 0 0,-1 0 16,1 0-16,20 0 0,1 0 16,-21 0-16,41 0 0,-20 0 0,21 0 15,0 0-15,0 0 0,21 0 0,-22 0 16,1 0-16,-21 0 0,21 0 15,0-21-15,-22 21 0,22 0 16,-21-22-16,21 22 0,-22 0 0,318-84 125</inkml:trace>
  <inkml:trace contextRef="#ctx0" brushRef="#br0" timeOffset="91555.3">13420 9081 0,'-43'127'32,"22"-85"-32,21 0 0,-21 22 0,0-22 0,0 22 15,21-1-15,-22 1 0,1-22 0,21 21 16,0 1-16,-21-22 0,0 1 16,21-1-16,0 0 0,-21-21 0,21 22 15,0-22-15,0 0 0,0 0 0,0 0 16,21-21 15,0-21-31,-21 0 16,0 0-16,0 0 0,0 0 15,21-1-15</inkml:trace>
  <inkml:trace contextRef="#ctx0" brushRef="#br0" timeOffset="92399.28">13441 8827 0,'0'0'16,"0"-22"-16,-21 22 0,21-21 31,-22 21-31,44 0 31,-1 0-15,0 0-16,21 0 0,-21 0 0,22 0 15,-1 0-15,0 0 0,1 0 16,41-21-16,-20 21 0,21 0 0,-1 0 16,22 0-16,0-21 0,-21 21 15,20-21-15,1 21 0,0-21 0,0 21 16,0 0-16,21-22 0,-21 22 0,21 0 16,-22-21-16,22 21 0,-21 0 15,0 0-15,0 0 0,21-21 0,-21 21 16,0 0-16,-1 0 0,-20 0 15,21 0-15,-21 0 0,-22 0 16,22-21-16,-22 21 0,1 0 0,-1-21 16,-20 21-16,20 0 0,-21 0 15,1 0-15,-1 0 0,0-21 0,1 21 16,-22 0-16,21 0 0,-21 0 0,1-22 16,-1 22-16,0 0 15,0 0-15,-21 22 31,0-1-15,0 0-16,0 0 0,0 21 16,0-20-16,0 20 15,0-21-15,0 21 0,-21 1 0,21-1 16,-21 0-16,21 1 0,-21-1 0,21 0 16,0 22-16,-22-22 0,22 1 15,0-1-15,-21 0 0,21 1 0,0-1 16,0 0-16,0 1 0,0 20 15,0-21-15,0 1 0,0-1 0,0-21 16,0 22-16,0-1 0,0 0 0,0-21 16,0 22-16,0-22 0,-21 0 15,21 0-15,-21 0 0,21 1 0,-21-1 16,0 0-16,21 0 0,-22-21 0,1 21 16,0 0-16,-21-21 0,21 0 15,-22 22-15,22-22 0,-21 0 0,-1 21 16,1-21-16,-21 0 0,-1 21 15,1-21-15,-22 0 0,0 0 16</inkml:trace>
  <inkml:trace contextRef="#ctx0" brushRef="#br0" timeOffset="92612.32">13504 10118 0,'43'-64'15</inkml:trace>
  <inkml:trace contextRef="#ctx0" brushRef="#br0" timeOffset="93811.28">13102 10012 0,'0'0'0,"-21"0"0,21 21 0,-21-21 16,0 21-16,21 0 15,0 1 1,0-1 0,21-21-16,21 0 15,-21 0-15,22 0 0,-1 0 0,0 0 16,22 0-16,-1 0 0,1 0 16,-1 0-16,1 0 0,20 0 0,22 0 15,0 0-15,106 0 0,-106-21 16,21 21-16,-22 0 0,22 0 15,0 0-15,0-22 0,0 22 16,0 0-16,0 0 0,0 0 0,0 0 0,-21 0 16,21 0-16,-21 0 0,0-21 15,0 21-15,0 0 0,-22 0 16,1 0-16,0 0 0,-22 0 16,1 0-16,-1 0 0,-21-21 0,1 21 15,-22 0-15,21 0 0,-21 0 0,1 0 16,-22-21 15,-22 0-15,1 21-16,0-21 0,0 21 15,-21-22-15,-1 1 0</inkml:trace>
  <inkml:trace contextRef="#ctx0" brushRef="#br0" timeOffset="94163.22">14160 9250 0,'85'0'31,"-43"0"-31,1 21 0,-1-21 0,-21 0 16,22 0-16,41 0 0,-41 0 15,-1 0-15,-21 0 0,21 0 16,-20 0-16,-1 0 0,0 0 0,-21 21 31,-21-21-31,0 0 16</inkml:trace>
  <inkml:trace contextRef="#ctx0" brushRef="#br0" timeOffset="94516.02">14457 9292 0,'0'64'32,"0"-43"-32,0 0 0,0 0 15,0 0-15,0 1 0,0-1 16,0 0-16,0 0 0,0 0 0,0 0 16,0 1-16,0 20 0,0-21 0,0 0 15,0 0-15,-21 1 16,-1-1-16,1 0 0,0-21 0,0 21 15,0 0-15,0-21 0,-1 0 0,-20 21 16,21-21-16,0 0 0,0 0 16,-1 0-16,1 0 0,0 0 0,0 0 15,0 0-15,21-21 16,-21 21-16,21-21 0,-22 21 0,22-21 16,0 0-16,0 0 15,0-1-15,0 1 16,22 21-16,-1-21 0,0 0 0,0 21 15,0-21-15,22 0 0</inkml:trace>
  <inkml:trace contextRef="#ctx0" brushRef="#br0" timeOffset="94939.15">15240 9271 0,'-148'0'32,"105"0"-32,22 0 15,-21 0-15,0 0 0,20 0 16,-20 21-16,21-21 0,0 21 0,0-21 16,21 22-16,0-1 15,0 0-15,0 0 16,21-21-16,0 21 0,0-21 0,21 21 15,-20-21-15,-1 22 0,21-1 16,-21-21-16,0 21 0,22 0 0,-22-21 16,-21 42-16,21-42 15,-21 22-15,0-1 0,-21 0 16,0-21-16,-22 21 0,22-21 0,-21 0 16,0 0-16,-1 21 15,1-21-15,0 0 0,20 0 0,-20 0 16,21 0-16,0 0 0,0 0 0,-1 0 15,1 0-15,0 0 16,42 0 15,0-21-31,1 0 0</inkml:trace>
  <inkml:trace contextRef="#ctx0" brushRef="#br0" timeOffset="95379.28">15579 9271 0,'0'0'0,"-22"0"0,1 0 0,0 21 16,0 0-16,0 1 0,-22-1 0,22 0 15,-21 21-15,21-21 0,-22 22 0,22-22 16,-21 0-16,21 21 0,0-20 15,-1 20-15,1-21 0,21 21 16,0-20-16,0-1 0,0 0 0,0 0 16,21 0-16,1 0 0,-1-21 15,0 0-15,0 0 0,21 0 0,-20 0 16,20 0-16,0 0 0,22-21 16,-22 0-16,0 0 0,1-21 15,-22 20-15,0-20 0,21 0 16,-20-1-16,-22 1 0,0 21 0,21-21 15,-21-22-15,0 22 0,0 21 16,-21-1-16,-1 1 0,1 0 16,0 21-16,0 0 0,0 0 0,-22 0 15,22 0-15,-21 0 0,21 0 0,0 21 16,-1-21-16,1 21 0,0 1 16,0-22-16,21 21 0,0 0 15,0 0-15,0 0 0,21-21 16,0 0-16,0 0 0</inkml:trace>
  <inkml:trace contextRef="#ctx0" brushRef="#br0" timeOffset="95623.01">16108 9250 0,'-21'0'16,"-1"0"-16,22 21 15,-21 0-15,0 0 0,0 22 16,21-22-16,-21 0 0,0 0 0,21 22 16,-22-22-16,22 21 0,-21-21 0,21 22 15,-21-22-15,21 0 0,0 21 16,0-21-16,0 1 0,0-1 16,0 0-16,21-21 31,-21-21-31</inkml:trace>
  <inkml:trace contextRef="#ctx0" brushRef="#br0" timeOffset="96074.88">16150 9208 0,'0'0'16,"0"-22"-16,0 1 15,21 21-15,-21 21 16,0 1-16,21-22 0,-21 21 0,0 0 15,0 0-15,0 21 0,0-20 16,0-1-16,22 0 0,-22 21 0,0-21 16,0 22-16,21-22 0,-21 0 15,21 21-15,-21-20 0,0-1 0,0 0 16,21 0-16,-21 0 0,21-21 0,-21 21 16,21-21-1,1 0 1,-1-21-16,-21 0 0,21 0 15,0 0-15,0 0 0,-21-22 0,21 22 16,1-21-16,-1-1 0,0 22 16,0-21-16,0 0 0,0-1 0,1 1 15,-1 21-15,0-22 0,0 22 0,0 0 16,-21 0-16,0 0 0,0 42 31,0 0-31,-21 21 0,0-20 0,0-1 16,0 21-16,-1 0 0,1-20 15,0 20-15,-21 0 0,21-21 16,-1 22-16,1-1 0,0-21 0,0 22 16,0-22-16,21 0 0,0 0 15,0 0-15,0 0 0,0 1 0</inkml:trace>
  <inkml:trace contextRef="#ctx0" brushRef="#br0" timeOffset="96727.27">17399 9356 0,'0'0'0,"-21"0"0,0 0 16,42 0 0,21 0-16,0 0 0,1 0 15,20 0-15,1 0 0,-1 0 0,22 0 16,0 0-16,20 0 0,1 0 16,21 0-16,-21 0 0,21 0 0,0 0 15,21 0-15,0 0 0,1 0 0,-1 0 16,0 0-16,0-21 0,0 21 15,0 0-15,1 0 0,-22 0 16,21 0-16,0-22 0,-21 22 0,0 0 16,0 0-16,0 0 0,-21 0 15,0 0-15,-1 0 0,-20 0 0,21 0 16,-21 0-16,-22 0 0,22 0 16,-22 0-16,-20 0 0,20 0 0,-21 0 15,-20 0-15,20 0 0,-21 0 0,0 0 16,0 0-16,1 0 15,-1 0-15,0 0 16,0 0 0,0 0-1,0 0-15,-42 0 47,0 0-47</inkml:trace>
  <inkml:trace contextRef="#ctx0" brushRef="#br0" timeOffset="98154.41">11515 8890 0,'0'0'0,"0"-21"0,0 0 16,0 0 0,-22 21-1,1 21 1,0 0-16,0 0 0,0 0 16,0 0-16,-22 22 0,22-22 0,-21 0 15,-1 21-15,1-20 0,0-1 16,-1 21-16,1-21 0,-21 0 0,20 1 15,1-1-15,-22 0 0,22-21 16,0 21-16,21 0 0,-22-21 16,1 0-16,21 21 0,0-21 0,-1 0 15,44 0 32,-1 0-47,0 22 0,0-22 16,0 0-16,0 21 0,1-21 0,-1 21 15,21-21-15,-21 21 16,22 0-16,-1 0 0,0 1 0,43 20 16,-22-21-16,-20 0 0,63 22 15,-64-22-15,0 0 16,1 0-16,-1 0 0,0 0 0,-21-21 16,22 22-16,-22-1 0,0-21 0,0 21 15,0-21-15,-21 21 16,22-21-16,-22 21 15,0 0 1,-22-21 0,22 22-16,-21-22 187,0-22-31,0 22-156,21-21 16,-21 21-16,0-21 0</inkml:trace>
  <inkml:trace contextRef="#ctx0" brushRef="#br1" timeOffset="103519.29">11430 11134 0,'0'0'0,"0"-21"16,0-1-16,0 1 0,0 0 15,-42 0-15</inkml:trace>
  <inkml:trace contextRef="#ctx0" brushRef="#br1" timeOffset="103700.2">11345 11007 0,'0'0'15,"0"21"-15,0 85 16,0-64-16,0 0 16,0 1-16,0-1 0,0 0 15,0 1-15,0 41 0,0-41 16,0-1-16,0 0 0,-21-20 15,21 20-15,-21-21 0,21 0 16,0 0-16,0 1 0,0-1 16,21-42 15</inkml:trace>
  <inkml:trace contextRef="#ctx0" brushRef="#br1" timeOffset="104056.02">11388 11155 0,'0'0'0,"0"-21"0,-22 21 15,22-21-15,0-1 0,0 1 16,0 0 0,0 0-16,0 0 15,0 0-15,22-1 0,-1 1 16,0 21-16,0-21 15,0 21-15,0 0 0,22-21 0,-22 21 16,21 0-16,-21 0 0,22 0 0,-1 0 16,0 0-16,-20 21 0,20-21 15,-21 21-15,-21 0 0,0 1 0,0-1 16,0 0-16,-21 21 0,0-21 16,-22 1-16,22 20 0,-21-21 0,0 21 15,-22-20-15,22-1 0,-1 21 0,-41 0 16,63-42-16,-1 22 15,-20-22-15,21 0 0,0 0 16,0 0-16</inkml:trace>
  <inkml:trace contextRef="#ctx0" brushRef="#br1" timeOffset="104214.91">11324 11345 0,'42'22'16,"-84"-44"-16,106 65 0,-43-22 15,-21 0-15,21 0 0,0 0 0,0 1 16,0-1-16,1 0 0,-22 0 0,21 0 15,0-21-15,-21 21 0,0 1 16,21-1-16,0-21 0,0 21 0,-21 0 16,22-21-16,-1 21 15,0-21 1,0-21 0</inkml:trace>
  <inkml:trace contextRef="#ctx0" brushRef="#br1" timeOffset="104427.51">11980 11430 0,'0'21'32,"0"0"-17,21-21 1,1 0-1,-1 0-15,0 0 0,0-21 16,0 21-16,0-21 0,-21 0 16,22 0-16,-22 0 0,0-1 15</inkml:trace>
  <inkml:trace contextRef="#ctx0" brushRef="#br1" timeOffset="104644.13">11938 11303 0,'-64'64'16,"43"-43"-16,0-21 15,21 21-15,0 0 0,0 0 16,0 0-16,0 1 0,0-1 16,0 0-16,21-21 15,0 21-15,1-21 16,-1 0-16,0 0 0,0 0 16,0 0-16,0 0 15,1 0 16</inkml:trace>
  <inkml:trace contextRef="#ctx0" brushRef="#br1" timeOffset="105331.46">11980 11345 0,'0'22'31,"21"-22"-15,1 0 0,-1 0-16,0 0 0,0 0 15,0-22-15,0 22 0,1-21 0,-1 0 16,0 21-16,-21-21 15,21 21-15,-21-21 0,0 0 16,-21-1-16,0 22 16,0 0-16,-1 0 0,-20 0 15,21 0-15,-21 0 16,20 22-16,-20-22 0,0 21 0,-1 0 16,22 0-16,0 0 0,-21 22 15,42-22-15,-21 0 0,21 0 0,-22 0 16,22 0-16,0 1 0,0-1 0,0 0 15,0 0-15,0 0 0,22-21 16,-1 21-16,0-21 0,21 22 16,-21-22-16,1 0 0,20 0 0,0 0 15,-21 0-15,22 0 0,-22 0 16,21-22-16,-21 22 0,22-21 0</inkml:trace>
  <inkml:trace contextRef="#ctx0" brushRef="#br1" timeOffset="105723.7">12467 11282 0,'-21'21'16,"0"0"-16,21 0 0,0 1 15,-21-1-15,21 0 16,0 0-16,0 0 16,21-21-1,0 21-15,0-21 0,-21 22 16,21-22-16,0 0 0,1 21 16,-1-21-16,0 21 15,-21 0 1,0 0-16,0 0 15,-21-21-15,-85 22 16,64-22-16,20 0 16,1 21-16,-21-21 0,21 0 15,0 0-15,-1 0 0,1 0 16,21-21 0,0-1-16</inkml:trace>
  <inkml:trace contextRef="#ctx0" brushRef="#br1" timeOffset="105764.69">12425 11451 0,'0'-21'15,"0"42"-15,42-63 0</inkml:trace>
  <inkml:trace contextRef="#ctx0" brushRef="#br1" timeOffset="106055.25">12912 10943 0,'0'-21'0,"0"0"16,0 42 15,-22-21-31,22 21 0,-21 0 16,21 22-16,0-22 0,0 21 15,-21-21-15,0 22 0,0-1 0,21 0 16,0 1-16,-21-1 0,21 0 0,-22-20 16,22 20-16,0-21 0,0 0 15,0 0-15,0 1 0,0-1 0,0 0 16,22 0-1,-1-21-15,0 0 16,0 0-16,0 0 0,0-21 16,1 0-16,-1 0 15,-21-1-15</inkml:trace>
  <inkml:trace contextRef="#ctx0" brushRef="#br1" timeOffset="106231.19">12679 11282 0,'0'0'0,"-21"0"0,42 0 47,0 0-47,0 0 0,21 0 16,-20 0-16,-1 0 0,21-21 16,-21 21-16,0-21 0,22 21 0,-22-22 15,0 1-15,21 21 0</inkml:trace>
  <inkml:trace contextRef="#ctx0" brushRef="#br1" timeOffset="107471.76">14118 10922 0,'0'0'0,"0"-21"0,0 0 15,0 42 32,0 0-47,0 0 0,-21 0 0,0 1 16,21-1-16,-21 21 0,21-21 0,-22 22 15,1-1-15,21-21 16,-21 21-16,0 1 0,21-22 0,-21 21 16,0-21-16,21 1 0,-22-1 15,22 0-15,0 0 0,-21-21 16,21 21-16,0-42 16,0 0-1,21 0-15,-21 0 0,22-1 16,-1-20-16,0 21 0,0-21 0,0 20 15,0-20-15,1 21 0,-1-21 16,0 20-16,0 1 0,0 21 0,-21-21 16,21 21-16,1 0 0,-22 21 15,21 0 1,-21 22-16,0-22 0,0 0 0,0 21 16,0-20-16,0 20 0,0-21 0,0 0 15,0 0-15,0 22 0,21-22 16,-21 0-16,21-21 0,0 0 15,0 0-15,1 0 16,-1 0-16,0 0 0,0 0 0,21 0 16,-20-21-16,-1 0 0,-21 0 0,21-22 15,0 22-15,0-21 0,0-1 16,-21 1-16,22 21 0,-22-21 0,0-1 16,0 1-16,0 21 0,0 0 15,0-22-15,0 22 16,0 0-16,-22 21 0,1 0 0,0 0 15,0 0-15,0 0 0,21 21 16,-21-21 0,21 21-16,0 0 0,0 1 15,0-1-15,0 0 0,0 0 16,21-21-16,-21 21 0,21 0 16,0-21-16,-21 22 0,21-22 0</inkml:trace>
  <inkml:trace contextRef="#ctx0" brushRef="#br1" timeOffset="107799.27">14626 11261 0,'0'0'15,"0"21"-15,21-21 0,0 0 0,1 0 16,-1 0 0,0 0-16,0-21 0,0 21 0,0-21 15,1-1-15,-1 1 0,0 21 16,0-21-16,0 0 0,0 0 0,-21 0 15,0-1-15,0 1 0,0 0 0,0 0 16,-21 21 0,0 0-16,0 0 15,0 0-15,0 0 0,-1 21 0,1 0 16,0 0-16,0 1 0,0 20 16,21-21-16,0 0 0,-21 22 0,21-22 15,0 0-15,0 0 0,0 0 16,0 0-16,0 1 0,0-1 0,0 0 15,21-21-15,0 0 16,0 0-16,0 0 0,22 0 16,-22 0-16,0-21 0,21 0 0</inkml:trace>
  <inkml:trace contextRef="#ctx0" brushRef="#br1" timeOffset="108291.26">15346 10774 0,'-64'63'31,"43"-41"-31,21-1 0,-21 21 0,21-21 16,-21 22-16,21-1 0,0-21 16,-21 21-16,21 1 0,-22-1 0,22-21 15,0 22-15,0-1 0,0-21 0,0 43 16,0-43-16,0 0 15,0 0-15,0 0 16,-21-21 0,0 0-1,21-21-15,0 0 16,0 0-16,0 0 0,0-1 16,0-20-16,0 21 0,21 0 15,0 0-15,1-1 0,-1-20 0,21 21 16,-21 0-16,22 21 0,-22-21 0,0 21 15,21 0-15,-21 0 0,1 0 16,-1 0-16,0 0 0,0 0 0,0 21 16,0 0-16,-21 0 0,0 0 15,0 0-15,0 1 0,0-1 16,0 0-16,-21 0 0,0 0 0,0 22 16,0-22-16,-22 0 0,22-21 15,0 21-15,-21 0 0,21 0 0,-1-21 16,1 0-16,0 22 0,0-22 0,21-22 31,0 1-31,0 0 16,21 0-16</inkml:trace>
  <inkml:trace contextRef="#ctx0" brushRef="#br1" timeOffset="110456.2">16319 11028 0,'64'-42'31,"-43"20"-31,-21 1 0,21 0 16,-21 0-16,21 0 0,-21 0 15,0-1-15,0 1 0,0 0 16,0 0-16,-21 0 0,0 21 15,0 0-15,0 0 0,-22 0 16,22 0-16,-21 0 0,0 21 16,-1 0-16,22-21 0,0 21 0,-21 0 15,20 1-15,22-1 0,0 0 16,0 0-16,0 0 0,0 0 0,0 1 16,0-1-16,0 0 0,22 0 0,-1 0 15,0 0-15,0 1 0,0-1 16,22 21-16,-22-21 0,0 0 0,0 1 15,0-1-15,-21 0 0,21 0 0,-21 0 16,0 0-16,0 1 0,0-1 16,0 0-16,-21-21 0,0 0 15,0 21-15,0-21 0,-22 0 16,1 0-16,0 0 0,-1 0 16,1 0-16,0 0 0,-1 0 0,22-21 15,-21 21-15,21-21 0,0 0 0,-1-1 16,1 22-16,0-21 0,21 0 15,-21 0-15,21 0 0,0 0 0,0-1 16,0 1-16,21 21 31,0 21-31,0 1 16,-21-1-16,22 0 0,-1 0 16,0 0-16,0 0 0,-21 1 15,42-22-15,-20 21 0,-1 0 0,21 0 16,-21-21-16,22 0 0,-1 21 15,0-21-15,-21 0 0,22 0 0,-1 0 16,0 0-16,1 0 0,-1-21 0,0 0 16,22 0-16,-22 0 0,1 21 15,-1-22-15,-21 1 0,0-21 0,0 21 16,1 0-16,-1-1 0,-21-20 0,0 21 16,0 0-16,0 0 0,0-1 15,-21 22-15,-1 0 16,1 0-16,0 0 0,0 0 15,0 22-15,0-22 16,-1 21-16,1 0 0,21 0 0,-21 21 16,21-20-16,-21-1 0,21 0 0,0 0 15,0 0-15,0 0 0,0 1 16,0-1-16,21 0 0,0-21 16,0 0-16,1 0 0,-1 0 15,42 0-15,-42 0 16,1 0-16,20-21 0,-21 0 15,0-1-15,43 1 0,-43 0 16,0 0-16,-21-21 16,21 20-16,0 22 0,1-42 15,-22 21-15,0 42 32,0 0-17,0 0-15,0 1 16,0-1-16,0 0 0,0 0 15,0 0-15,0 0 0,0 1 16,21-22-16,0 0 16,0 0-16,0 0 0,0 0 15,22 0-15,-22 0 0,0 0 16,21-22-16,-20 22 0,-1-21 16,0 0-16,21 0 0,-21 0 0,1 0 15,-22-1-15,21 22 0,-21-21 0,21 0 16,-21 0-16,0 0 15,0 42 17,0 0-32,0 0 0,0 0 0,0 1 15,0-1-15,0 0 0,0 0 16,0 0-16,0 0 0,0 1 16,21-22-16,-21 21 15,21-21-15,22 0 0,-22 0 0,0 0 16,0 0-16,21 0 0,-20-21 15,-1-1-15,21 22 0,-21-21 16,0 0-16,1 0 0,-1 0 0,-21 0 16,0-1-16,21 1 0,-21 0 15,21 0-15,-21 0 0,0 0 16,0 42 15,0 0-31,-21 0 0,21 0 0,0 0 16,0 1-16,-21-1 0,21 0 0,0 0 15,0 0-15,0 0 0,0 1 16,0-1-16,21-21 0,0 0 16,0 21-16,0-21 0,1 0 0,-1 0 15,0 0-15,0 0 16,0 0-16,22-21 0,-22 0 0,21 21 16,-21-22-16,0 1 0,22 0 0,-22 0 15,0 0-15,0 0 0,0-1 16,-21 1-16,0 0 0,22 0 15,-22 0-15,0 0 0,21 21 94,-21-22-63,21 22-31,-21-21 16,0 0-16,-21 21 31,0 0-31,-1 21 16,1 0-16,21 1 0,-21-1 0,0 0 16,21 0-16,0 0 0,-21 0 15,21 1-15,-21-1 0,21 0 0,0 0 16,0 0-16,0 0 0,0 1 0,0-1 15,21-21-15,0 21 16,0-21-16,0 0 0,22 0 16,-22 0-16,21 0 0,0 0 0,-20 0 15,20 0-15,0 0 0,1-21 16,-1 0-16,0 21 0,-21-22 0,22 1 16,-22 0-16,0 0 0,0-21 0,-21 20 15,0 1-15,21 0 0,-21 0 16,0 0-16,0 0 0,-21 21 31,0 0-31,21 21 16,-21 0-16,21 0 0,-21 0 15,21 0-15,0 1 0,-21-1 0,21 0 16,0 0-16,0 0 16,0 0-16,0 1 0,21-1 15,0-21-15,0 0 0,0 0 0,0 0 16,22 0-16,-22 0 0,0 0 15,21 0-15,-20-21 0,-1 21 0,0-22 16,0 1-16,0 0 0,22 0 0,-22 0 16,0-22-16,0 22 0,-21 0 15,21 0-15,-21 0 0,0 0 0,21-1 16,-42 22 0,0 22-1,0-1-15,0 0 16,21 21-16,0-21 0,-21 1 0,-1-1 15,22 0-15,0 0 0,0 0 16,0 0-16,-21 1 0,0-22 47,21-22-47</inkml:trace>
  <inkml:trace contextRef="#ctx0" brushRef="#br1" timeOffset="110671.83">18309 10753 0,'0'0'0,"-21"0"0,21 21 62,0 0-30,0 0-32</inkml:trace>
  <inkml:trace contextRef="#ctx0" brushRef="#br1" timeOffset="111104.21">15960 12277 0,'0'0'0,"-22"-21"0,22-22 16,0 1-16,-21 0 0,21 20 16,0-20-16,0 0 0,-21-1 0,21 1 15,0 21-15,0 0 0,0 0 0,0-1 16,-21 44 0,21 20-1,-21 0-15,21 1 0,-21-1 0,-1 21 16,22 1-16,-21-22 0,0 22 15,0-1-15,21-20 0,-21-1 16,0 21-16,-1-20 0,22-22 0,0 21 16,0 1-16,0-22 0,0 0 15,0 0-15,0 0 0,0 0 0,0-42 47,0 0-47</inkml:trace>
  <inkml:trace contextRef="#ctx0" brushRef="#br1" timeOffset="112047.36">15663 12213 0,'21'-42'0,"-42"84"0,64-148 0,-22 64 0,0-21 15,0 20-15,0 1 0,22 21 16,-22-22-16,21 22 0,0 0 0,1 21 16,-1 0-16,0 0 0,1 0 15,-1 0-15,0 0 0,1 21 0,20 43 16,-63-43-16,0 21 0,0-21 15,0 22-15,0-22 0,-21 21 16,-21 1-16,-1-22 0,1 0 0,0 0 16,-1 0-16,-20 0 0,21 1 0,-1-1 15,1 0-15,21-21 0,-22 0 16,1 0-16,21 0 0,0 0 16,0 0-16,-1 0 15,22 21 16,0 0-31,0 0 16,22 22-16,-1-22 0,-21 0 0,21 21 16,0-20-16,-21-1 0,21 21 0,0-21 15,1 0-15,-1 1 0,0-1 16,0 0-16,0 0 0,0 0 0,1 0 16,20-21-16,-21 0 0,0 0 0,22 0 15,-22 0-15,0 0 0,21 0 16,-21 0-16,1 0 0,-1-21 0,0 21 15,0-21-15,0 0 0,-21 0 16,21 0-16,-21-1 16,0 1-16,0 0 0,0 0 15,0 0 1,0 0 0,0-1-1,22 22 1,-22-21-16,0 0 15,21 21-15,-21 21 47,-21-21-47,21 21 0,-22 1 0,22-1 16,-21 0-16,0 0 0,21 0 0,-21 0 16,21 1-16,-21-1 0,21 0 15,-21 0-15,21 0 0,0 0 16,0 1-1,21-22-15,0 0 0,0 0 0,0 0 16,0 0-16,1 0 0,-1-22 0,21 1 16,-21 21-16,0-21 0,22 0 15,-22 0-15,0 0 0,0-1 0,0 1 16,1 21-16,-1-21 0,-21 0 0,0 0 16,0 0-16,21 21 15,-21-22-15,0 44 31,0-1-31,0 0 16,0 0-16,0 0 0,0 0 16,0 1-16,0-1 0,0 0 15,0 0-15,21 0 0,-21 0 16,0 1-16,0-1 16,-21 0-16,0-21 0,0 0 15,-1 0-15,1 0 0,0 0 16,0 0-16,0 0 15,21-21 1,0 0-16,0-1 16,21 1-16,0 0 0,0 0 0</inkml:trace>
  <inkml:trace contextRef="#ctx0" brushRef="#br1" timeOffset="112379.29">16954 12298 0,'0'0'0,"0"-21"0,22 0 15,-22-1-15,0 44 32,0-1-32,0 0 0,0 0 15,-22 0-15,1 22 0,21-1 16,0 0-16,-21 1 0,0 20 0,0 1 16,21-1-16,-21 1 0,-1-1 15,22 22-15,-21-22 0,21 1 0,-21 20 16,21-20-16,-21 21 0,21-22 0,0 22 15,0-22-15,0 1 0,0-1 16,-21 1-16,21-1 0,-21 1 0,21-22 16,0 22-16,0-43 0,-22 21 0,22-21 15,0 0-15,0 1 0,-21-1 16,21-42 0,0-1-16,0 1 0,0 0 15,0-21-15,21-1 16,-21 1-16,22-21 0,-22-1 0,21 1 15</inkml:trace>
  <inkml:trace contextRef="#ctx0" brushRef="#br1" timeOffset="112643.45">16785 12996 0,'64'-169'15,"-64"127"-15,-64 402 0,64-509 0,85-105 0,-64 212 16,0 21-16,0-21 0,0 20 16,1 1-16,-1 0 0,0 0 0,0 0 15,0 21-15,0-21 0,22 21 0,-22 0 16,0 0-16,0 0 0,0 0 15,1 0-15,-1 21 0,-21 0 16,0 0-16,0 0 0,0 0 16,-21 1-16,-22 20 0,22-21 15,0 0-15,-21 0 0,20 1 0,-20-1 16,21-21-16,0 21 0,0-21 0,-1 0 16,22 21-16,22-21 31,-1-21-31,21 21 0,-21-21 0,0 0 15,22-1-15,-22 1 0</inkml:trace>
  <inkml:trace contextRef="#ctx0" brushRef="#br1" timeOffset="113827.17">17378 12573 0,'-43'21'31,"43"0"-31,-21 1 0,0-1 16,0 0-16,21 0 15,0 0 1,21-21 0,0 0-16,0 0 15,1 0-15,-1 0 16,-21-21-16,0 0 16,0 0-16,0 0 0,0-1 15,0 1-15,0 0 0,0 0 16,0 0-16,0 0 0,0-1 15,21 1 1,0 21-16,0 0 0,0 0 16,1 0-16,-1 0 0,0 0 15,0 21-15,0 1 0,-21-1 16,21-21-16,-21 21 0,0 0 16,0 0-16,0 0 0,0 1 0,0-1 15,0 0-15,0 0 16,0 0-16,0 0 0,-21-21 31,21-21 0,0 0-31,0 0 0,0 0 16,21 0-16,1-1 0,-1 1 0,-21 0 16,21 0-16,0 0 0,0 0 15,0-1-15,1 1 0,-1 21 0,0-21 16,0 21-16,0 0 0,0 0 15,1 0-15,-22 21 16,0 0-16,0 1 0,0-1 16,0 0-16,0 0 0,0 0 0,0 0 15,0 1 1,0-1-16,0 0 0,0 0 16,21-21 15,0 0-31,0 0 0,0 0 0,22-21 15,-22 21-15,0-21 0,21 0 0,-21 21 16,1-22-16,-1 1 0,0 0 16,0 0-16,0 21 0,0-21 0,-21 0 15,0-1-15,0 1 16,-21 21 0,0 0-16,0 0 0,0 0 15,0 0-15,-1 21 0,1-21 0,0 22 16,21-1-16,0 0 15,0 0-15,0 0 0,0 0 16,21-21-16,0 0 0,-21 22 16,22-22-16,-1 0 0,-21 21 15,21 0-15,0-21 0,-21 21 16,21-21-16,-42 0 31,0 0-31,0 0 16,0 0-16,-1 0 0,1 0 15,21 21 32,21 0-31,1-21-16,-1 0 16,0 0-16,0 0 0,0 0 15,22 0-15,-22 0 0,21 0 16,-21 0-16,22 0 0,-1 0 0,0-21 15,1 21-15,41-42 0,-41 21 16,-22 0-16,21-1 0,-21 1 16,0 0-16,1 0 0,-22 0 0,21 0 15,-21-1-15,0 1 0,0 0 16,0 0-16,-21 21 16,-1 0-16,1 0 0,0 0 15,0 0-15,0 21 0,21 0 0,0 0 16,0 1-16,0-1 15,0 0-15,0 0 0,0 0 16,0 0-16,21-21 0,0 0 0,-21 22 16,21-22-16,0 0 0,1 0 15,-1 0-15,0 0 0,0 0 16,0 0-16</inkml:trace>
  <inkml:trace contextRef="#ctx0" brushRef="#br1" timeOffset="114023.69">19240 12658 0,'0'-21'47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15:45.7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1228 0,'0'0'0,"0"-21"15,0-1 1,-21 22-1,-1-21-15,1 21 16,0 0-16,0 0 16,-21 0-16,20 0 0,1 0 0,-21 0 15,21 0-15,-22 21 0,22 1 16,-21-1-16,21-21 0,-22 42 0,1-21 16,0 0-16,21 22 0,-22-22 15,22 21-15,-21 1 0,21-1 0,-1 21 16,1-20-16,0 20 0,21-20 15,0 20-15,-21-21 0,21 22 0,0-22 16,0 1-16,0-1 0,0 21 16,0-20-16,0-1 0,0 0 15,0 1-15,21-1 0,-21 0 16,21 1-16,0-1 0,1-21 0,-1 22 16,0-1-16,0 0 0,64 22 15,-43-43-15,0 0 0,1 21 16,20-20-16,-20-22 0,20 21 15,-21 0-15,22-21 0,-1 0 0,1 0 16,-1 21-16,-20-21 0,20 0 0,1 0 16,-1 0-16,1 0 0,-1 0 15,1 0-15,20-21 0,-20 0 0,-1 21 16,1-21-16,-22-1 0,22 22 16,-1-21-16,-20 0 0,20 0 0,-21 0 15,1 0-15,-1-22 16,22 22-16,-43 0 0,21-21 0,0-1 15,1 22-15,-22-21 0,42-22 16,-20 22-16,-22 21 0,0-22 16,0 1-16,-21 0 0,0 21 0,0-22 15,21 1-15,-21 0 0,0-1 16,0 1-16,0 0 0,-21-1 0,0 22 16,0-21-16,0-1 0,0 1 15,-1 0-15,1-1 0,0 22 0,0-21 16,0 0-16,0 20 0,-1 1 15,1-21-15,-21 21 0,21 0 16,0-22-16,-1 22 0,-20 0 0,21 0 16,0 0-16,-22 21 0,1-22 15,21 1-15,-21 0 0,-1 21 0,1-21 16,0 21-16,-1 0 0,1-21 16,-22 0-16,22 21 0,0 0 15,-1 0-15,-20 0 0,21 0 0,-1 0 16,-20 0-16,20 0 0,1 0 15,0 0-15,-1 0 0,-20 0 0,21 0 16,-1 0-16,1 0 0,0 0 16,-22 0-16,22 0 0,-1 21 0,1 0 15,0-21-15,-1 21 16,1 0-16,0 0 0,-1 1 0,1-1 16,0 0-16,-1 0 0,-20 43 15,42-43-15,-22 21 0,22-21 16,0 22-16,0-22 0,0 21 15,0-21-15,-1 0 0,1 22 0,21-22 16,0 0-16,0 0 0,0 0 16,0 1-16,0-1 0,0 0 0,0 0 15,0 0-15,0 0 16,21-21-16,1 22 0</inkml:trace>
  <inkml:trace contextRef="#ctx0" brushRef="#br0" timeOffset="627.84">3852 1672 0,'0'0'0,"-21"21"0,21 1 15,-21-1-15,0 0 0,0 21 16,21-21-16,-22 22 0,1-1 0,0 0 15,0 1-15,0-1 0,0-21 16,-1 22-16,22-1 0,-21-21 0,0 21 16,0-20-16,0-1 0,21 0 15,0 0-15,0 0 0,0-42 47,0 0-47,0 0 0,21 0 16,0-1-16,0-20 0,0 21 0,1-21 15,-1-1-15,0 1 0,0-22 16,0 22-16,22 0 0,-22-1 0,0 1 16,0 0-16,0 21 0,-21-1 15,0 1-15,21 0 0,1 21 16,-1 21-16,-21 0 16,0 1-16,0-1 0,0 21 15,0 0-15,0 1 0,0-22 0,0 21 16,0 1-16,0-1 0,0 0 15,0 1-15,0-22 0,0 42 16,0-42-16,0 1 0,0-1 16,0 0-16,0 0 0,-21-21 31,-1 0-31</inkml:trace>
  <inkml:trace contextRef="#ctx0" brushRef="#br0" timeOffset="823.85">3471 2159 0,'21'0'31,"1"0"-31,-1-21 0,0 21 16,0 0-16,0-21 0,22 21 0,-22-21 15,21 21-15,0-22 0,-20 22 16,20-21-16,0 0 0,1 0 0,-1 21 15,0-21-15,1 0 0,-22-1 16,21 1-16</inkml:trace>
  <inkml:trace contextRef="#ctx0" brushRef="#br0" timeOffset="1048.32">4276 1757 0,'0'21'15,"0"0"1,0 0-16,0 22 0,-22-22 0,1 21 15,21-21-15,0 22 0,0-22 16,-21 21-16,0-21 0,21 22 0,-21-22 16,21 0-16,0 21 0,0-20 15,-21-1-15,21 0 0,0 0 0,-22-21 16,22 42-16,0-63 47,0 0-47</inkml:trace>
  <inkml:trace contextRef="#ctx0" brushRef="#br0" timeOffset="1333.86">4212 1926 0,'0'0'16,"0"-21"0,21 0-16,-21 0 0,21 21 0,1 0 15,-1 0-15,0-21 16,21 21-16,-21 0 0,1 0 15,-1 0-15,21 21 0,-21 0 16,0-21-16,-21 21 0,0 0 16,0 0-16,0 1 0,0-1 15,-21 0-15,0 0 0,0 0 0,-21 0 16,-1 1-16,22-1 0,-21 0 16,-1 0-16,22-21 0,0 21 0,0-21 15,0 0-15,0 0 0,-1 0 16,44-21-1,-1 21 1,0-21-16,0 0 16</inkml:trace>
  <inkml:trace contextRef="#ctx0" brushRef="#br0" timeOffset="1576.16">4741 1863 0,'0'21'31,"0"0"-31,0 0 16,-21 0-16,21 22 0,-21-22 15,21 21-15,-21-21 0,21 1 0,-21 20 16,-1-21-16,22 21 0,-21-20 16,21 20-16,-21-21 0,0 0 0,21 0 15,0 1-15,0-1 0,0 0 16,21-21 15,-21-21-31</inkml:trace>
  <inkml:trace contextRef="#ctx0" brushRef="#br0" timeOffset="1823.75">4720 1863 0,'0'0'0,"21"0"0,0 0 16,1 0-16,-1 0 0,0 0 16,0 0-16,0 0 0,0 0 0,1 0 15,-1 21-15,0 0 16,-21 0-16,0 22 0,-21-22 0,0 0 16,-1 0-16,-20 0 0,0 0 15,21 1-15,-22-1 0,1 0 0,21 0 16,-22 0-16,22 0 0,0-21 15,0 0-15,21 22 0,-21-22 16</inkml:trace>
  <inkml:trace contextRef="#ctx0" brushRef="#br0" timeOffset="2320.89">3238 3260 0,'0'0'0,"0"-21"15,0-1-15,-21 22 16,0 22-16,0-1 16,21 0-16,0 21 0,-21 1 15,0-1-15,21 0 0,-22 22 0,22-22 16,0 0-16,-21 22 0,0-22 16,0 1-16,21-1 0,0 0 0,-21 1 15,21-1-15,-21-21 0,21 0 16,-22 0-16,22 1 0,0-44 31</inkml:trace>
  <inkml:trace contextRef="#ctx0" brushRef="#br0" timeOffset="2756.27">2942 3471 0,'0'0'0,"0"-21"0,0 0 0,0 0 16,0-21-16,0 20 0,0 1 15,0 0-15,21-21 0,22 21 0,-22-1 16,21 1-16,0 0 0,1 21 16,-1 0-16,0 0 0,1 0 0,20 0 15,-20 0-15,-22 21 0,21 0 16,-21 22-16,-21-22 0,0 21 0,0 1 16,-42-1-16,0 0 0,-1 1 15,1-22-15,-22 21 0,1-21 16,-1 22-16,22-22 0,-21 0 0,20 0 15,-20-21-15,20 0 0,1 21 16,21-21-16,-21 0 0,20 0 0,1 0 16,0-21-16,21 0 15,0 0-15,21 0 16,0 21-16,1 0 0,-1 0 16,0 0-16,21 21 0,-21 0 0,1 0 15,20 0-15,-21 0 0,0 1 16,0 20-16,1-21 0,-1 0 0,0 22 15,-21-22-15,21 21 16,-21-21-16,21 0 0,0 1 0,-21-1 16,0 0-16,22 0 0,-1 0 15,0-21-15,0 0 0,0 0 16,0 0-16,1-21 16</inkml:trace>
  <inkml:trace contextRef="#ctx0" brushRef="#br0" timeOffset="3085.13">3429 3874 0,'63'0'16,"-41"-22"-16,-1 22 16,0-21-16,0 21 0,0-21 15,0 0-15,-21 0 16,0 0-16,0-1 0,0 1 15,-21 21 1,0 0-16,-21 0 0,21 0 16,-1 21-16,1 1 0,-21-22 15,21 21-15,0 0 0,-1 21 0,22-21 16,0 1-16,-21-1 0,21 0 16,0 0-16,0 0 0,0 0 15,21 1-15,1-22 0,-1 0 16,0 0-16,21 21 0,-21-21 15,1 0-15,20 0 0,-21 0 0,21-21 16,-20 21-16,20-22 0,0 1 16</inkml:trace>
  <inkml:trace contextRef="#ctx0" brushRef="#br0" timeOffset="4160.27">4191 3662 0,'0'0'16,"0"-21"-16,0 0 15,-21 21-15,-22 0 16,22 0-16,0 0 0,0 0 0,0 21 16,0 0-16,-22-21 0,22 21 15,0 21-15,-21-20 0,20-1 0,1 21 16,0-21-16,0 0 0,0 22 0,21-22 16,-21 0-16,21 0 0,0 0 15,0 1-15,0-1 0,21-21 0,0 0 16,21 0-16,-21 0 15,1 0-15,-1 0 0,0 0 0,21-21 16,-21-1-16,1 1 0,-1 0 16,21 0-16,-21 0 0,-21 0 15,21-1-15,1 1 0,-22-21 0,21 21 16,-21 0-16,0-1 16,0 44 15,0-1-31,0 0 15,0 0-15,-21 0 0,21 22 0,-22-1 16,1 0-16,21 1 0,0-1 16,-21 21-16,21 1 0,-21-22 0,0 22 15,21-22-15,0 0 0,0 1 16,-21-1-16,21 0 0,0 1 0,0-22 16,0 0-16,0 0 0,0 0 0,0 1 15,21-22 1,0 0-1,-21-22-15,21 1 0,0 0 0,0-21 16,-21 21-16,22-22 0,-1-20 16,0 20-16,0-20 0,0-1 0,0 1 15,22-22-15,-22 22 0,21-1 16,-21 1-16,1 20 0,-1-20 0,0 21 16,-21-1-16,0 1 0,21 0 15,-21 20-15,0 1 0,0 42 31,0 1-15,-21-1-16,21 0 0,0 21 0,-21-21 16,21 22-16,-21-22 0,21 21 15,-22-21-15,22 22 0,0-22 0,0 0 16,0 0-16,0 0 0,22-21 16,-1 0-16,0 0 15,0 0-15,0-21 0,0 21 16,22-21-16,-22 0 0,0 0 0,21 0 15,-20-22-15,-1 22 0,0 0 0,21-21 16,-21 20-16,-21-20 16,22 21-16,-1 0 0,-21 0 0,21-1 15,-21 1-15,0 42 32,0 1-32,0-1 15,0 0-15,0 21 0,-21-21 16,21 1-16,0-1 0,0 0 0,0 0 15,0 0-15,0 0 16,21-21-16,0 0 16,0 0-16,0 0 0,1-21 15,-1 21-15,0-21 0,0 0 16,0 0-16,0 0 0,-21-1 0,22 1 16,-22 0-16,21 0 0,0 0 15,-21 0-15,0 42 31,0 0-15,0 0-16,0 0 0,-21 0 16,21 1-16,-21-1 0,21 0 15,0 0-15,0 0 0,0 0 16,0-42 15</inkml:trace>
  <inkml:trace contextRef="#ctx0" brushRef="#br0" timeOffset="4337.17">5186 3408 0,'0'0'0,"-21"0"0,-1-21 0,1 21 15,42 0 32,-21 21-47,22-21 0,-22 21 0,21-21 16</inkml:trace>
  <inkml:trace contextRef="#ctx0" brushRef="#br0" timeOffset="4692.02">5270 3620 0,'0'-22'16,"0"1"-16,0 0 16,0 0-1,22 21 1,-1 0-16,-21 21 0,0 0 16,21 0-16,-21 1 0,21-1 0,-21 0 15,0 0-15,0 0 16,0 22-16,0-22 0,0 0 0,0 0 15,0 0-15,-21 0 0,21 1 16,-21-22-16,21 21 0,0-42 31,0-1-15,0 1-16,0 0 0,21 0 0,0 0 16,-21 0-16,21-1 0,0-20 15,1 21-15,-22 0 0,21 0 0,0 21 16,0-22-16,0 1 0,0 0 0,1 21 15,-1 0-15</inkml:trace>
  <inkml:trace contextRef="#ctx0" brushRef="#br0" timeOffset="5028.2">5673 3768 0,'105'-21'15,"-83"-1"1,-1 1 0,0 21-16,0-21 0,-21 0 0,0 0 15,0 0-15,0-1 0,0 1 16,0 0-16,-21 21 16,0 0-16,0 0 0,-1 0 15,1 21-15,0 0 0,0 1 16,0-1-16,0 0 0,-1 0 0,1 0 15,21 0-15,0 1 0,0-1 16,0 0-16,0 0 0,0 0 0,0 0 16,0 1-16,21-22 0,1 21 15,-1-21-15,0 0 0,0 0 16,0 0-16,22 0 0,-22 0 0,21-21 16,-21-1-16,22 1 0,-1 0 15,-21 0-15</inkml:trace>
  <inkml:trace contextRef="#ctx0" brushRef="#br0" timeOffset="5624.87">6202 3514 0,'0'0'15,"0"21"1,-21 0-16,21 0 0,-22 0 16,22 1-16,-21-1 0,21 0 15,-21 0-15,21 0 0,0 0 0,0 1 16,0-1-16,-21 0 0,21 0 0,0 0 15,-21-21 17,21-21-17,0 0 1,0 0-16,0 0 0,0-1 0,21 1 16,0 0-16,-21 0 0,21 0 15,0 0-15,1-1 0,-1 1 0,-21 0 16,42 0-16,0 21 15,-20 0-15,-1 0 16,0 0-16,0 0 0,0 21 0,-21 0 0,0 0 16,21 1-16,-21-1 15,0 0-15,0 0 0,0 0 0,0 0 16,0 1-16,0-1 0,0 0 16,-21 0-16,21 0 15,-21-21-15,0 0 0,21-21 31,0 0-31,0 0 0,0 0 16,0-1-16,21-20 0,0 21 16,0 0-16,1-22 0,-1 22 0,0 0 15,21 0-15,-21 0 0,1 0 16,20 21-16,-21 0 0,0 0 0,0 0 16,1 0-16,-1 0 0,0 21 15,0 0-15,-21 0 0,0 0 16,0 0-16,0 1 0,0-1 0,0 0 15,0 0-15,0 21 0,-21-42 0,0 22 16,0-1-16,21 0 0,0 0 16,21-21 15</inkml:trace>
  <inkml:trace contextRef="#ctx0" brushRef="#br0" timeOffset="5965.19">6985 3620 0,'42'-22'16,"-21"22"0,1 0-16,-22-21 0,21 21 0,0-21 15,-21 0-15,21 21 0,-21-21 16,0 0-1,-21 21 1,0 0-16,0 21 16,-1 0-16,1-21 0,0 21 0,0 0 15,0 22-15,0-22 0,-1 0 16,22 0-16,0 0 0,0 0 16,0 1-16,0-1 0,0 0 15,22-21-15,-1 0 0,0 21 16,0-21-16,0 0 0,0 0 15,1 0-15,20 0 0,-21-21 0,21 0 16,-20 21-16,-1-21 0,21-1 0,-21 1 16</inkml:trace>
  <inkml:trace contextRef="#ctx0" brushRef="#br0" timeOffset="6364.3">7472 3471 0,'0'0'0,"0"-21"15,-21 42 1,-1-21-16,22 22 15,-21-1-15,21 0 0,0 0 0,-21 0 16,21 0-16,-21 1 0,21 20 16,0-21-16,0 0 0,0 0 0,0 1 15,0-1-15,-21 0 0,21 0 16,0-42 31,0 0-47,0 0 0,0-1 15,0 1-15,21-21 0,-21 21 16,21 0-16,0-1 0,0-20 16,1 21-16,-1 0 0,0 0 0,0-1 15,0 1-15,0 21 0,1 0 0,-1 0 16,0 21 0,-21 1-16,0-1 0,0 0 0,0 21 15,0-21-15,0 1 0,0-1 16,0 0-16,0 0 0,0 0 0,-21 0 15,21 1-15,-21-1 0,21 0 16,0-42 15,21 0-15</inkml:trace>
  <inkml:trace contextRef="#ctx0" brushRef="#br0" timeOffset="6612.22">8001 3175 0,'0'0'0,"0"-21"0,0 42 31,0 0-31,0 22 0,-21-22 0,21 21 16,-21 0-16,-1 1 0,1-1 16,0 0-16,21 1 0,-21-1 15,21 0-15,-21-20 0,0 20 16,21-21-16,0 21 0,0-20 0,0-1 15,0 0-15,0 0 0,21-21 32,0 0-32,0 0 0,0 0 15,0-21-15,1 0 0,-1 21 0</inkml:trace>
  <inkml:trace contextRef="#ctx0" brushRef="#br0" timeOffset="6764.71">7874 3493 0,'0'0'0,"-21"0"0,0 0 16,42 0 15,0 0-31,0-22 0,21 22 0,-20 0 16,-1 0-16,21-21 0,-21 0 0,22 21 16,-22-21-16</inkml:trace>
  <inkml:trace contextRef="#ctx0" brushRef="#br0" timeOffset="7535.18">8763 3683 0,'0'0'0,"106"-21"32,-85 21-32,-21-21 0,0 0 0,0-1 15,0 1-15,0 0 0,0 0 16,-42 0-16,20-22 0,1 22 0,0 0 16,0 0-16,0 0 0,-22 0 0,22 21 15,0 0-15,0 0 0,0 0 16,0 0-16,-1 0 0,-20 21 0,21 0 15,0 21-15,0-21 0,-1 22 16,1-22-16,0 21 0,21-21 0,-21 1 16,21 20-16,0-21 0,0 0 15,0 0-15,0 1 0,0-1 16,21-21-16,0 0 0,0 0 16,1 0-16,20 0 0,-21 0 15,21 0-15,1-21 0,-1-1 0,0 22 16,1-21-16,-22-21 0,21 21 0,1 0 15,-22-22-15,0 1 0,0 0 16,0-22-16,0 22 0,1-22 16,-22 1-16,21-1 0,-21 22 0,0 0 15,0-1-15,0 1 0,0 0 16,0 20-16,0 1 0,-21 21 16,-1 0-16,1 0 0,0 21 15,0 1-15,0 20 0,0 0 16,-1 1-16,1-1 0,21 21 0,-21-20 15,0 20-15,21-20 0,-21 20 16,21-21-16,0 1 0,0-1 0,0 0 16,0-20-16,0 20 0,0-21 15,21 0-15,0 0 0,0 1 0,0-22 16,1 0-16,20 0 0,-21 0 0,0 0 16,22 0-16,-22 0 15,0-22-15,21 22 0,-21-21 0</inkml:trace>
  <inkml:trace contextRef="#ctx0" brushRef="#br0" timeOffset="7904.06">9250 3408 0,'0'0'0,"0"-21"15,0 42 1,-21 0-16,-1 0 16,1 0-16,0 1 0,0-1 15,0 21-15,21-21 0,-21 0 0,21 22 16,-22-22-16,22 0 0,0 0 0,0 0 15,0 1-15,0-1 16,22-21-16,-1 21 0,0-21 16,0 0-16,0 0 0,22 0 0,-22 0 15,0 0-15,0-21 0,0 0 16,0-1-16,22-20 0,-43 21 16,0-21-16,21 20 0,-21-20 15,0 21-15,0-21 0,0 20 0,0 1 16,0 0-16,-21 0 0,0 21 15,-1 0-15,1 0 0,0 0 16,0 0-16,0 21 0,0 0 0,-1 0 16,1 1-16,0-1 0,0 0 0,21 0 15,0 0-15,-21 0 16,21 1-16,0-1 0,0 0 0,0 0 16,21-21-16,0 0 0,0 21 15,0-21-15,1 0 0</inkml:trace>
  <inkml:trace contextRef="#ctx0" brushRef="#br0" timeOffset="9172.14">9885 3408 0,'0'0'0,"0"-21"0,0 0 16,0-1-16,-21 22 0,-1 0 15,1 0-15,0 22 0,0-22 16,-21 21-16,20 0 0,1 21 0,0-21 15,0 1-15,0-1 0,0 21 0,-1-21 16,22 0-16,0 22 0,0-22 16,0 0-16,0 0 0,0 0 0,0 1 15,43-22-15,-22 21 0,0-21 16,21 0-16,-20 0 0,20 0 0,0 0 16,1 0-16,-1 0 0,0 0 0,1 0 15,-22-21-15,21 21 0,0-22 16,-20 1-16,-1-21 0,0 21 0,0 0 15,0-22-15,-21 22 0,0-21 0,0 21 16,0-1-16,0 1 16,0 0-16,-21 42 31,21 0-31,-21 1 16,0-1-16,21 21 0,0-21 0,0 0 15,0 1-15,0-1 0,0 0 16,0 0-16,0 0 0,0 0 0,0 1 15,21-22-15,0 0 0,0 0 16,0 0-16,1 0 0,-1 0 16,0 0-16,21 0 0,-21 0 0,1 0 15,-1-22-15,0 1 0,0 0 16,0 0-16,0 0 0,1 0 16,-1-1-16,-21 1 0,21-21 0,-21 21 15,0 0-15,0-1 0,0 1 16,-21 21-1,21 21 1,0 1-16,-21-1 0,21 0 16,-22 0-16,22 0 0,0 0 0,0 1 15,0-1-15,0 0 0,0 0 0,0 0 16,0 0-16,0 1 0,22-22 16,-1 21-16,21-21 0,-21 0 0,0 0 15,22 0-15,-22 0 0,21 0 16,-21 0-16,22 0 0,-22-21 15,21 21-15,-21-22 0,1 1 0,-1 0 16,0-21-16,-21 21 0,0-22 0,21 22 16,-21-21-16,0 21 0,0-22 15,0 22-15,0 0 0,0 0 16,-21 21-16,0 21 16,21 0-16,0 0 15,0 0-15,0 1 0,-21-1 0,21 0 16,0 0-16,0 21 0,0-20 15,0-1-15,0 0 0,0 0 0,0 0 16,0 0-16,0 1 16,0-44 15,0 1-31,21 0 16,-21 0-16,0 0 0,0 0 15,0-1-15,21 1 0,0-21 0,0 0 16,0 20-16,22-41 0,-22 42 15,0 0-15,21-1 0,-20 1 16,20 0-16,-21 21 0,21 0 0,-20 0 16,-1 0-16,21 21 0,-42 0 0,21 1 15,0 20-15,1-21 16,-22 0-16,0 22 0,0-22 0,0 0 16,0 21-16,0-21 0,0 1 0,-22-1 15,22 0-15,-21 0 0,21 0 16,-21-21-16,21 21 0,-21-21 15,21-21 1,0 0-16,0 0 16,0 0-16,21-22 0,0 22 15,0 0-15,1-21 0,-1 21 16,0-22-16,21 1 0,-21 21 0,22-22 16,-22 22-16,21 0 0,1 0 0,-22 21 15,21 0-15,-21 0 16,22 0-16,-22 0 0,0 21 0,0-21 15,0 42-15,-21-20 0,21-1 0,-21 0 16,0 21-16,0-21 0,0 22 16,0-22-16,-21 21 0,0-21 0,0 1 15,0-1-15,21 0 0,-21-21 0,21 21 16,-22 0-16,44-21 31,-1-21-15,0 21-16</inkml:trace>
  <inkml:trace contextRef="#ctx0" brushRef="#br0" timeOffset="9508.37">12065 3556 0,'21'0'31,"0"-21"-15,0 21-16,1 0 0,-1-21 0,0 21 15,21-21-15,-21 21 0,1-22 16,-1 1-16,-21 0 0,21 21 16,-21-21-16,0 0 0,0 0 15,-21 21 1,0 0-16,-1 0 0,1 0 0,0 0 16,-21 0-16,21 21 0,-1-21 0,1 21 15,0 0-15,0 0 0,0 0 16,21 1-16,0-1 0,0 21 0,0-21 15,0 0-15,0 1 0,0-1 0,21 0 16,0 0-16,0 0 16,0-21-16,1 0 0,-1 21 0,0-21 15,21 0-15,-21 0 0,22 0 16,-22 0-16,0 0 0,21-21 0,-20 0 16</inkml:trace>
  <inkml:trace contextRef="#ctx0" brushRef="#br0" timeOffset="9930.04">12573 3366 0,'0'0'0,"0"21"31,0 0-15,0 0-16,0 0 0,0 0 16,0 1-16,-21-1 0,21 0 0,0 0 15,0 0-15,-21 0 0,21 1 16,-22-1-16,22 0 0,0 0 15,-21 0-15,21-42 47,0 0-47,0 0 0,0 0 16,21-1-16,1-20 0,-1 21 16,0-21-16,0 20 0,0-20 0,22 0 15,-22 21-15,42-22 0,-20 22 16,-22 0-16,21 21 0,-21 0 15,22 0-15,-22 0 0,-21 21 0,21 0 16,-21 0-16,0 1 0,0-1 16,0 0-16,0 21 0,0-21 15,0 1-15,-21 20 0,21-21 0,-21 0 16,-1 0-16,22 1 0,0-1 16,-21 0-16,42-21 46</inkml:trace>
  <inkml:trace contextRef="#ctx0" brushRef="#br0" timeOffset="10217.27">13483 2815 0,'0'0'0,"-21"0"31,0 21-31,21 1 0,-21-1 0,-1 0 16,1 21-16,0-21 0,0 22 15,0-1-15,0 0 0,21 1 0,-22 20 16,1-20-16,21-1 0,-21 0 0,21 1 16,0-1-16,0 0 0,0-21 15,0 22-15,0-22 0,0 0 0,0 0 16,21 0-16,0-21 0,1 0 15,-1 0-15,0 0 0,0 0 16,0 0-16,0 0 0,1 0 0,20-21 16,-21 0-16</inkml:trace>
  <inkml:trace contextRef="#ctx0" brushRef="#br0" timeOffset="10424.31">13166 3133 0,'0'0'16,"0"-21"0,21 21-16,0 0 15,21 0-15,1 0 0,-1 0 0,-21 0 16,21-22-16,22 22 0,-22 0 16,1 0-16,-1 0 0,0 0 0,1 0 15,-22 0-15,21 0 0,-21 0 0,22-21 16,-22 21-16,0 0 0</inkml:trace>
  <inkml:trace contextRef="#ctx0" brushRef="#br0" timeOffset="11235.81">974 1651 0,'0'0'0,"21"-21"0,-21 0 0,0 0 0,21-1 15,-21 1-15,21 21 16,-21-21-16,0 42 31,0 0-31,-21 233 32,0-190-32,0-22 0,21 22 0,0-22 15,-22 0-15,1 1 0,21-1 0,0 0 16,0-20-16,0-1 0,0 0 15,0 0-15,0 0 0,21-42 47,1 21-47,-1-21 0</inkml:trace>
  <inkml:trace contextRef="#ctx0" brushRef="#br0" timeOffset="11620.36">1545 1905 0,'0'21'15,"-21"0"-15,0 1 0,21-1 16,0 0-16,0 0 16,0 0-16,21-21 15,0 0 1,0 0-16,0 0 0,1 0 15,-1 0-15,0 0 0,0-21 16,-21 0-16,0 0 16,0 0-16,0-1 15,-21 22-15,0 0 0,0 0 0,-1 0 16,1 0-16,0 0 16,0 22-16,0-22 0,21 21 0,-21 0 15,21 0-15,0 0 16,0 0-16,0 1 15,21-22 1,0 0 0,0 0-1,0 0-15</inkml:trace>
  <inkml:trace contextRef="#ctx0" brushRef="#br0" timeOffset="12781.17">1270 6541 0,'-21'0'15,"21"-22"1,0 1-16,-21 21 16,21-21-16,0 0 15,0 0-15,0 0 16,0-1-16,21 1 0,0 0 16,0 21-16,0-21 0,0 0 15,22 21-15,-22 0 0,21 0 0,-21 0 16,22 0-16,-22 21 0,21 0 15,-21 21-15,1-20 0,-1 20 16,0 0-16,-21 1 0,0-1 0,0 21 16,0-20-16,0-1 0,-21 22 15,0-22-15,-1 0 0,-20 1 0,21-1 16,-21 0-16,-1 1 0,1-22 16,0 21-16,-1-21 0,1 0 0,0 1 15,-43 20 1,64-42-16,-22 0 0,22 0 0,0 0 15,-21 0-15,21-21 0,-1 0 16,1-1-16,0 1 0,0 0 0,0 0 16,21 0-16,0-22 0,0 22 15,0 0-15,0 0 0,0-21 0,0 20 16,0 1-16,21 21 0,0-21 16,0 21-16,22 0 0,-22 0 0,21 0 15,-21 0-15,22 21 0,-22 0 16,21 1-16,-21-1 0,0 21 15,1-21-15,-1 0 0,0 22 16,-21-1-16,0-21 0,0 22 0,21-22 16,-21 21-16,0-21 0,21 22 15,-21-22-15,0 0 0,0 0 0,21 0 16,1-21-16,-1 0 16,0 0-16,0 0 15,0-21-15</inkml:trace>
  <inkml:trace contextRef="#ctx0" brushRef="#br0" timeOffset="13092">1926 7027 0,'21'0'62,"0"0"-62,1 0 16,-22-21 0,0 0-1,-22 21 1,1 0 0,0 0-16,0 21 15,21 0 1,0 1-1,21-22 17</inkml:trace>
  <inkml:trace contextRef="#ctx0" brushRef="#br0" timeOffset="13867.55">3831 6392 0,'0'0'0,"0"-21"0,21 0 15,-21-21-15,0 21 0,0-1 16,0 44 15,0 20-31,0 0 0,-21 1 16,21-1-16,-21 0 0,0 22 15,21-1-15,-21-20 0,-1-1 0,1 21 16,0-20-16,0-1 0,0 0 16,0 1-16,-1-22 0,1 0 0,21 0 15,0 0-15,-21 1 0,21-44 32,0 1-17,21 0-15,0-21 0,-21 21 16,22-22-16,-1 1 0,-21 0 0,21-1 15,0-20-15,0 20 16,0-20-16,1-1 0,-1 22 0,0-21 16,21 20-16,-21 22 0,1-21 0,-1 21 15,0 21-15,21 0 0,-21 0 16,1 0-16,-1 21 0,0 0 0,0 21 16,0 1-16,0-1 0,-21 0 15,22 22-15,-22-22 0,21 0 0,-21 1 16,0-1-16,0 0 0,0 1 15,0-1-15,0-21 0,0 0 0,0 22 16,0-22-16,0 0 0,0 0 16,-21-21-1,-1 0-15,1 0 0,0 0 16,0 0-16</inkml:trace>
  <inkml:trace contextRef="#ctx0" brushRef="#br0" timeOffset="14248.34">3641 6837 0,'0'0'0,"-22"-21"0,1 21 15,0-21-15,21-1 0,0 1 16,0 0-16,21 21 16,0 0-16,22-21 0,-1 21 0,-21 0 15,43-21-15,-22 21 0,0-21 16,22 21-16,-22-22 0,22 1 0,-1 0 16,1 0-16,-1 0 15,1 0-15,-1-1 0,1 1 0,-22 0 16,0-21-16,43-1 0,-64 22 15,0 0-15,1 0 16,-22 0-16,0 0 0,0-1 0,-22 22 31,22 22-31,0-1 0,-21 0 16,21 21-16,0 1 0,0-1 0,0 0 16,0 1-16,0-1 0,0 0 15,0 1-15,0-1 0,0 0 0,-21-21 16,21 22-16,-21-22 0,21 0 15,0 21-15,0-20 0,0-1 16,0 0-16,0-42 31,0 0-15,0-1-16,0 1 0</inkml:trace>
  <inkml:trace contextRef="#ctx0" brushRef="#br0" timeOffset="14505.19">4593 6350 0,'21'-21'0,"85"-106"32,-85 127-32,0 0 0,22 0 15,-22-21-15,21 21 0,-21 0 16,22 0-16,-22 21 0,0-21 0,0 21 16,0 0-16,-21 22 0,0-22 15,0 0-15,-21 21 0,0-21 0,-21 22 16,21-22-16,-22 21 0,1-21 0,0 1 15,-1-1-15,1 0 0,0 0 16,20 0-16,-20-21 0,21 0 16,42 0-1,0-21-15,0 21 16,1-21-16,20 0 0,-21 0 0</inkml:trace>
  <inkml:trace contextRef="#ctx0" brushRef="#br0" timeOffset="14736.06">5440 6265 0,'0'0'0,"0"22"15,0-1 1,0 21-16,0-21 0,-21 22 0,-1-22 16,22 21-16,-21 0 0,21 1 15,-21-1-15,0-21 0,21 22 0,0-1 16,-21-21-16,21 21 0,-21-20 0,21-1 15,0 0-15,0 0 16,0 0-16,0 0 0</inkml:trace>
  <inkml:trace contextRef="#ctx0" brushRef="#br0" timeOffset="14944.15">5016 6858 0,'0'0'0,"0"21"0,0 0 0,0 1 16,0-1-16,0 0 16,22-21-16,-1 21 0,0-21 15,0 0-15,0 0 0,0 0 16,22 0-16,-22 0 0,21 0 0,1 0 16,-22 0-16,21 0 0,0 0 15,1-21-15,20 0 0,-20 0 0,-1 21 16,-21-22-16,21 1 0,-20 0 0,-1-21 15,0 21-15,-21-1 0,0-20 16</inkml:trace>
  <inkml:trace contextRef="#ctx0" brushRef="#br0" timeOffset="15136.19">5270 6308 0,'0'0'0,"0"-21"0,0-1 16,0 1-16,22 21 15,-1-21-15,0 21 0,21 0 0,-21-21 16,22 21-16,-1 0 0,0-21 16,22 21-16,-22 0 0,1 0 0,-1 0 15,0 0-15,-21 0 0,1 0 0,-1-21 16</inkml:trace>
  <inkml:trace contextRef="#ctx0" brushRef="#br0" timeOffset="15892.1">7175 6795 0,'-21'0'16,"42"0"-1,1-22-15,-1 1 16,0 21-16,0-21 0,-21 0 0,21 0 15,0 0-15,1-1 0,-1 1 16,-21 0-16,0-21 0,0 21 0,0-1 16,0-20-16,0 21 0,-21-21 0,-1 20 15,1 1-15,-21 0 0,0 0 16,-1 21-16,1 0 0,0 0 0,-22 0 16,22 0-16,-1 0 0,-20 21 15,21 0-15,-1 0 0,1 22 16,21-1-16,0 0 0,-1 1 0,1-1 15,21 0-15,0-20 0,0 20 16,0 0-16,0-21 0,21 1 0,1-1 16,-1 0-16,0 0 0,21 0 0,-21-21 15,22 0-15,-1 0 0,-21 0 16,22 0-16,-1 0 0,0-21 0,1 0 16,-1 0-16,-21 0 0,21-22 0,-20 22 15,20-21-15,-21-1 0,0 1 16,0-21-16,-21 20 0,22-20 0,-22-1 15,21 22-15,-21-22 0,21 1 16,-21-1-16,0-20 0,0 20 16,0 22-16,0-22 0,0 22 0,0 0 15,0-1-15,0 22 0,0 0 0,-21 0 16,0 21-16,-1 21 16,22 21-16,0-20 0,0 20 0,-21 0 15,21 22-15,0-22 0,0 22 16,-21-1-16,21-21 0,0 22 0,0-1 15,0 1-15,0-1 0,0 1 0,0-22 16,0 22-16,0-22 0,0 0 16,0-20-16,0 20 0,21-21 0,0 0 15,1-21-15,-1 21 0,0-21 16,0 0-16,21 0 0,-20 0 16,20-21-16,0 0 0,-21 0 0</inkml:trace>
  <inkml:trace contextRef="#ctx0" brushRef="#br0" timeOffset="16296.15">7874 6329 0,'0'0'0,"0"-21"0,0 0 0,-21 21 31,0 0-31,-1 0 16,22 21-16,-21 21 0,21-21 16,-21 0-16,0 22 0,21-22 15,0 21-15,-21 1 0,21-22 0,-21 21 16,21 0-16,0-20 0,0-1 15,0 0-15,0 0 0,0 0 0,21 0 16,0 1-16,0-22 0,0 0 0,0 0 16,1 0-16,20 0 0,-21 0 15,0-22-15,0 1 0,22 0 0,-22 0 16,0 0-16,0-22 0,0 1 0,1 21 16,-1-21-16,0-22 0,-21 22 15,0-1-15,0 1 0,0 0 0,0 21 16,0-22-16,-21 22 0,0 21 0,-22-21 15,22 21-15,0 0 0,-21 0 16,20 0-16,-20 21 0,0-21 16,21 21-16,-22 0 0,22 22 0,-21-22 15,21 21-15,-1-21 0,22 22 16,0-22-16,0 21 0,0-21 0,0 1 16,22-1-16,-1 0 0,0 0 15,21 0-15,-21-21 0,22 0 0,-1 0 16,22 0-16,-22 0 0</inkml:trace>
  <inkml:trace contextRef="#ctx0" brushRef="#br0" timeOffset="17560">8594 6308 0,'0'0'0,"0"-21"0,0-1 16,-22 22-1,1 0-15,0 0 16,0 22-16,0-1 0,21 0 15,-21 0-15,-1 0 0,22 0 0,-21 22 16,21-22-16,-21 21 0,21-21 16,0 22-16,0-22 0,0 21 0,0-21 15,0 1-15,0-1 0,0 0 0,21 0 16,0-21-16,1 21 0,-1-21 16,0 0-16,0 0 0,0 0 0,22 0 15,-22 0-15,21-21 0,-21 0 16,22 21-16,-22-21 0,21 0 15,-21-22-15,22 22 0,-22-21 0,0 21 16,0-22-16,0 1 0,0 21 0,1-22 16,-22 22-16,0 0 0,21 0 15,-21 0-15,21 21 0,-21 21 32,-21 0-32,0 0 0,21 0 15,0 1-15,-22 20 0,22-21 0,-21 0 16,21 22-16,0-22 0,0 0 15,0 0-15,0 0 0,0 0 16,0 1-16,0-1 0,21-21 0,1 21 16,-1-21-16,21 0 0,-21 0 0,22 0 15,20 0-15,-42 0 0,22-21 16,-22 21-16,0-21 0,21-1 16,-21 1-16,1-21 0,-1 21 0,-21 0 15,21-22-15,-21 22 0,21-21 0,-21 21 16,0-1-16,0 1 0,0 0 15,0 0-15,-21 21 32,21 21-32,-21 0 0,21 0 15,0 22-15,0-22 0,0 0 16,0 21-16,0-20 0,0 20 0,0-21 16,0 0-16,0 22 0,0-22 15,0 0-15,21-21 0,0 21 0,0 0 16,22-21-16,-22 0 0,21 0 0,-21 0 15,22 0-15,-1 0 0,0 0 16,-21-21-16,22 0 0,-22 0 0,21 0 16,-21-1-16,1 1 0,-22-21 0,21 21 15,-21-22-15,21 1 0,-21 21 16,0-21-16,0 20 0,0 1 0,0 0 16,0 0-16,-21 21 31,0 0-31,21 21 0,0 0 0,-22 22 15,22-22-15,-21 21 0,21-21 0,-21 22 16,21-22-16,0 0 0,0 21 16,0-21-16,-21 1 0,21-1 0,0 0 15,0 0-15,0 0 0,0-42 47,21 0-47,-21 0 0,0 0 16,21-1-16,0-20 0,1 21 0,-1-21 15,-21 20-15,21-20 0,0 0 16,0 21-16,0-1 0,1 1 16,-1 0-16,0 0 0,0 21 0,0 0 15,0 0-15,1 21 16,-22 0-16,21 0 0,-21 1 0,0-1 16,0 21-16,0-21 0,0 0 0,21 22 15,-21-22-15,0 0 0,0 0 16,21 0-16,-21 1 0,0-1 0,0 0 15,21 0-15,0-21 32,-21-21-32,22 0 0,-1 0 15,0-22-15,-21 22 16,21 0-16,0-21 0,0 20 16,1-20-16,20 21 0,-21-21 0,0 20 15,0-20-15,22 42 0,-22-21 0,21 0 16,-21 21-1,-21 21-15,0 0 0,0 21 16,0-20-16,0-1 0,0 0 16,0 21-16,0-21 0,0 22 15,0-22-15,0 0 0,0 0 0,0 0 16,22 1-16,-22-1 0,21 0 0,0-21 16,-21 21-16,21-21 15,0 0-15,0 0 16,1-21-16,-22 0 0,21 21 15,0-21-15,0-1 0</inkml:trace>
  <inkml:trace contextRef="#ctx0" brushRef="#br0" timeOffset="17908.13">10964 6456 0,'21'0'15,"1"0"-15,-1 0 16,0 0-16,0 0 0,0-21 15,22 21-15,-22-21 16,0 21-16,21-22 0,-21 1 0,1 21 16,-1-21-16,0 0 0,0 0 15,-21 0-15,0-1 16,-21 22-16,0 0 0,0 0 16,-1 0-16,1 0 0,0 0 0,0 0 15,0 22-15,0-1 0,-1 0 16,1 0-16,0 0 0,21 0 0,0 22 15,-21-22-15,21 21 0,0-21 0,0 1 16,0 20-16,0-21 0,0 0 16,0 0-16,0 1 0,0-1 15,21-21-15,0 21 0,22-21 16,-22 0-16,0 0 0,21 0 16,-21 0-16,22 0 0,-22 0 0,21 0 15,-21-21-15,22 0 0,-1-1 0</inkml:trace>
  <inkml:trace contextRef="#ctx0" brushRef="#br0" timeOffset="18360.5">11705 6265 0,'0'0'0,"-21"0"31,0 22-15,21-1-16,0 0 0,0 0 15,0 0-15,-21 0 0,21 22 16,0-22-16,-22 21 0,22-21 0,0 1 15,0 20-15,-21-21 0,21 0 0,0 0 16,0 1-16,0-1 0,0 0 16,0-42 15,0 0-15,0-1-16,0 1 0,21 0 0,-21-21 15,22 21-15,-1-22 0,-21 1 0,21 0 16,0 20-16,21-20 0,-20 21 15,-1-21-15,0 20 0,21 1 16,-21 21-16,1-21 0,20 21 0,-21 0 16,0 0-16,0 0 0,1 0 15,-1 21-15,-21 0 0,21-21 0,-21 22 16,0 20-16,0-21 0,0 0 0,0 0 16,0 22-16,0-22 0,0 0 15,-21 0-15,21 22 0,0-22 0,-21-21 16,21 21-16,0 0 0,0 0 0,0 0 15,21-21-15,0 0 16,0 0-16,0 0 0,0 0 0,1 0 16,-1 0-16,0-21 0,0 21 15,0-21-15,0 0 0,1 0 0</inkml:trace>
  <inkml:trace contextRef="#ctx0" brushRef="#br0" timeOffset="18648.9">12636 5757 0,'0'0'0,"-21"0"15,0 22-15,0-1 16,21 21-16,-21-21 0,0 0 16,21 22-16,-22-1 0,1 0 15,21-20-15,-21 62 0,21-41 16,-21 20-16,21-21 0,-21 1 15,21-1-15,0 0 0,0 1 0,0-1 16,0-21-16,0 22 0,21-1 16,0-21-16,-21 0 0,21 0 15,0-21-15,1 0 0,-1 0 0,0 0 16,0 0-16,0-21 0,0 0 16,1 0-16,-1 0 0,0 0 15</inkml:trace>
  <inkml:trace contextRef="#ctx0" brushRef="#br0" timeOffset="18940.3">12509 6054 0,'0'0'0,"-21"0"15,42 0 16,1 0-31,-1 0 0,21 0 16,-21 0-16,22 0 0,-1 0 0,0 0 16,1 0-16,-1 0 0,0 0 15,1 0-15,-22-21 0,21 21 16,-21 0-16,0 0 0,1 0 0,-1 0 16,0 0-16,-21-22 15,-21 22 16</inkml:trace>
  <inkml:trace contextRef="#ctx0" brushRef="#br0" timeOffset="19192.08">13547 6414 0,'21'0'16,"0"0"0,-21 21 30</inkml:trace>
  <inkml:trace contextRef="#ctx0" brushRef="#br0" timeOffset="20419.75">14922 5821 0,'0'0'0,"-63"-42"15,42 42-15,0 0 16,-1 0-16,-20 0 0,21-22 0,-21 22 15,-1 0-15,1 0 0,0 0 16,-22 0-16,22 22 0,-22-1 0,1-21 16,-1 21-16,1 21 0,-1-21 15,1 1-15,-1 20 0,1-21 0,-1 21 16,1-20-16,20 20 0,1 0 0,0-21 16,-1 22-16,1-1 15,0 0-15,21 1 0,-1-1 0,22 0 16,0 1-16,0-1 0,0 0 0,22-20 15,-1 20-15,0 0 0,21 1 16,1-22-16,-1 21 0,21-21 0,1 0 16,-1 22-16,1-22 0,21 0 0,-1 0 15,1-21-15,21 21 0,-22 1 16,22-22-16,-21 21 0,21-21 0,-22 0 16,22 0-16,-21 0 0,105 0 15,-84 0-15,-21 0 0,21-21 16,-22-1-16,1 1 0,0 0 0,-1 0 15,-20 0-15,21-22 0,-1 22 16,-20-21-16,20 0 0,-20-22 16,-1 22-16,1-22 0,-1 22 0,-20 0 15,-22-22-15,21 22 0,-21-1 0,-21 1 16,0 0-16,0-22 0,-21 22 16,0 0-16,-21-1 0,-1 1 0,1 0 15,-21-1-15,20 1 0,-20 0 16,-22 20-16,22-20 0,-22 21 0,0-21 15,1 20-15,-22 22 0,21-21 16,-21 21-16,0 0 0,1 0 16,-1 21-16,21-21 0,0 22 0,1-1 15,20 0-15,1 21 0,-1-21 16,22 1-16,0-1 0,-1 0 0,22 0 16,-21 0-16,21 0 0</inkml:trace>
  <inkml:trace contextRef="#ctx0" brushRef="#br0" timeOffset="20860.13">14541 4995 0,'0'0'0,"0"-21"32,0 42-17,22 1-15,-22-1 0,0 0 0,0 0 16,0 21-16,0-20 0,0 20 16,0 0-16,0 1 0,0-22 0,0 21 15,0-21-15,0 22 0,21-22 0,-21 0 16,21 21-16,0-21 15,0 1-15,0-22 0,1 21 0,-1 0 16,0-21-16,0 0 0,21 0 16,-20 0-16,20 0 0,-21 0 0,21-21 15,1 0-15,-22-1 0,21 1 0,-21 0 16,22 0-16,-22-21 0,21-1 16,-21 22-16,1-21 0,-1-1 0,-21 1 15,0 0-15,0-1 0,0 22 16,0-21-16,0 0 0,-21 63 47,21 0-47,0 0 15</inkml:trace>
  <inkml:trace contextRef="#ctx0" brushRef="#br0" timeOffset="21476.17">15600 4932 0,'0'21'31,"0"0"-31,0 0 16,0 1-16,-21 20 0,21-21 16,-22 21-16,22 1 0,0-1 0,0-21 15,-21 22-15,21-22 0,-21 21 16,21-21-16,-21 0 0,21 22 15,0-22-15,0 0 0,0 0 16,-21-21-16,21 21 16,0-42-1,0 0-15,-21 0 16,21 0-16,0 0 0,0-22 16,0 22-16,0-21 0,21 21 0,0-22 15,0 1-15,0 0 0,0-1 16,1 1-16,-1 0 0,21 20 0,-21 1 15,22 0-15,-1 0 0,-21 0 16,21 21-16,-20 0 0,20 0 16,-21 21-16,0 0 0,0-21 0,1 42 15,-22-20-15,0-1 0,0 0 16,0 0-16,0 0 0,-22 0 0,1 1 16,0-1-16,0 0 0,-21 0 15,20 0-15,1 0 0,-21-21 0,21 22 16,0-22-16,-22 0 0,22 0 0,0 0 15,0 21-15,0-21 0,-1 21 16,22 0 0,0 0-16,0 0 15,22 1-15,-1-1 16,0 0-16,0 0 0,0 0 16,0-21-16,1 21 0,-1 1 15,0-1-15,0-21 0,0 0 16,0 21-16,1-21 15,-1 0-15,0 0 16,0 0-16,0-21 16,0 21-16,1-21 15</inkml:trace>
  <inkml:trace contextRef="#ctx0" brushRef="#br0" timeOffset="22023.58">16573 4974 0,'0'0'16,"0"-21"-1,-21 21-15,0 0 16,21 21-16,-21 0 16,0 1-16,21-1 0,-21 0 0,-1 21 15,22 1-15,-21-22 0,0 21 0,0 0 16,21-20-16,-21 20 0,0 0 15,-1-21-15,22 22 0,-21-22 0,21 0 16,-21 0-16,21 0 0,0 1 16,0-1-16,0-42 31,0-1-15,0 1-16,0 0 15,21 0-15,0 0 0,-21 0 0,22-1 16,-1 1-16,0 0 0,0 0 15,-21 0-15,21 21 0,0 0 0,1 0 16,-1 0 0,-21 21-16,21 0 0,0 0 15,-21 0-15,21 1 16,-21-1-16,21 0 16,-21 0-16,22-21 0,-1 0 0,0 0 15,0 0-15,0 0 16,0 0-16,1 0 0,-1-21 15,0 21-15,0-21 0,0 0 16,0 21-16,-21-22 0,22 1 16,-22 0-16,-22 42 47,1-21-47,0 21 15</inkml:trace>
  <inkml:trace contextRef="#ctx0" brushRef="#br0" timeOffset="22588.99">14668 6244 0,'0'0'0,"-21"0"0,0 0 0,0 0 16,21-21-16,0 0 15,21 0 1,21 21-16,-20 0 15,20 0-15,0-21 0,1 21 0,-1 0 16,21 0-16,1 0 0,-22 0 0,22 0 16,-1 0-16,1 0 0,-1 0 15,1 0-15,-1 0 0,-20 0 0,-1 0 16,0 0-16,1 0 0,-22 0 0,21 0 16,-21 0-1,-42 0 1,0 0-1,0 0-15,-22 0 0,22 0 16,0 21-16,-21-21 0,21 0 0,-22 0 16,1 21-16</inkml:trace>
  <inkml:trace contextRef="#ctx0" brushRef="#br0" timeOffset="22856.12">14774 6308 0,'0'0'0,"-21"0"0,0 0 16,0 0-16,42 0 15,0 0 1,0 0-16,0 0 16,22 0-16,-1 0 0,0 0 0,1 0 15,20 0-15,-20 0 0,20 0 0,-21 0 16,22 0-16,-22 0 0,22 0 16,-22 0-16,0 0 0,1 0 0,-1 0 15,-21 0-15,0 0 0,1 0 0,-44 0 47,1 0-47,-21-21 0,21 21 0,0 0 16,-22 0-16,22 0 0,-21 0 15,-1 0-15</inkml:trace>
  <inkml:trace contextRef="#ctx0" brushRef="#br0" timeOffset="23172.04">14690 6392 0,'0'0'0,"0"22"0,21-22 16,0 0-16,0 0 15,21 0-15,1 0 0,-22 0 16,42 0-16,-20 0 0,-1 0 0,22 0 15,-22 0-15,21 0 0,1 0 16,-22 0-16,1 21 0,20-21 16,-42 0-16,22 0 0,-1 0 0,-21 0 15,0 0-15,0 0 0,1 0 0,-44 0 63,1 0-63,0 0 0,-21 0 0</inkml:trace>
  <inkml:trace contextRef="#ctx0" brushRef="#br0" timeOffset="23452.83">14838 6562 0,'0'0'0,"-21"0"0,42 0 31,0 0-31,0 0 0,21 0 16,-20 0-16,20 0 0,0 0 16,1 0-16,20 0 0,-21 0 0,1 0 15,20 0-15,-20 0 0,-1 0 16,0 0-16,-21 0 0,22 0 16,-22 0-16,0 0 0,0 0 0,-42 0 46,0 0-46,0 0 0,-22 0 16,22 0-16,-21 0 0</inkml:trace>
  <inkml:trace contextRef="#ctx0" brushRef="#br0" timeOffset="23704.16">14647 6668 0,'0'21'32,"21"-21"-32,1 0 15,20 0-15,-21 0 0,21 0 0,1 0 16,-1 0-16,0 0 0,1 0 16,20 0-16,-20 0 0,-1-21 0,0 21 15,-21 0-15,22 0 0,-1 0 16,-42-22-16,-21 22 31,0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40:28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2053 0,'0'0'0</inkml:trace>
  <inkml:trace contextRef="#ctx0" brushRef="#br0" timeOffset="383.78">6202 1820 0,'0'0'16,"0"-21"-16,0 0 0,0 0 15,0 42 17,0 0-32,0 0 15,0 1-15,0 20 0,0 0 0,0 1 16,0 20-16,0-21 16,0 22-16,0 21 0,0 63 15,0-64-15,-21 1 0,-1-21 16,1 20-16,0-20 0,21-1 0,0-20 15,-21 20-15,21-21 0,-21 1 0,21-22 16,0 21-16,0-21 0,0 1 16,0-1-16,0-42 31,0-1-15,21 1-16,-21 0 0,21-21 15,-21 21-15,0-22 0</inkml:trace>
  <inkml:trace contextRef="#ctx0" brushRef="#br0" timeOffset="775.59">6011 1926 0,'0'0'16,"-21"-21"-16,21 0 0,-21-21 0,21 20 15,-21-20-15,21 21 0,0 0 0,0-22 16,0 22-16,0-21 0,0 21 0,21 0 16,0-1-16,21 1 0,-20 0 15,20 0-15,0 0 0,22 21 0,-1 0 16,1 0-16,-1 0 16,22 0-16,-22 0 0,1 21 0,-1 0 15,-20 21-15,-1 1 0,-21-1 16,-21 0-16,0 22 0,0-1 0,-42-20 15,0 20-15,-1-20 0,-20 20 16,20-21-16,-20 1 0,21-1 0,-22-21 16,22 22-16,-1-22 0,22 0 0,-21 0 15,21-21-15,0 21 0,21 0 16,0 1 0,21-22 15,0 0-31,0 0 0,0 0 0</inkml:trace>
  <inkml:trace contextRef="#ctx0" brushRef="#br0" timeOffset="1215.3">6964 2159 0,'-21'0'32,"-1"21"-32,1 0 15,0 1-15,0-1 0,0 0 16,21 0-16,-21 21 0,21-20 0,-22-1 16,22 21-16,0-21 0,0 0 15,0 1-15,0-1 0,0 0 0,22 0 16,-1-21-16,0 0 0,0 0 15,0 0-15,0 0 0,22 0 0,-22 0 16,21 0-16,-21-21 0,22 0 16,-22 0-16,21-1 0,-21 1 0,1 0 15,-1-21-15,0 21 0,-21-1 16,0 1-16,0 0 0,0 0 16,0-21-16,-21 20 0,0 22 15,-1 0-15,1 0 0,-21 0 16,0 0-16,20 0 0,1 0 15,0 0-15,0 22 0,0-22 16,0 21-16,21 0 16,21-21-1,0 0-15</inkml:trace>
  <inkml:trace contextRef="#ctx0" brushRef="#br0" timeOffset="1579.02">7641 2096 0,'0'0'0,"-21"0"0,-21 0 0,20 0 16,1 21-16,0-21 0,0 21 0,0 0 16,0-21-16,21 21 0,-22-21 0,22 21 15,22 1 1,-1-22-16,21 21 15,-21-21-15,0 0 0,22 0 16,-22 21-16,0-21 0,21 0 16,-20 21-16,-1-21 0,0 21 15,0-21-15,-21 21 0,0 1 16,-21-1-16,0-21 16,0 21-16,-1-21 0,-20 0 15,0 21-15,21-21 0,-22 0 0,22 0 16,-21 0-16,21 0 0,-1 0 15,1 0-15,0 0 0,21-21 16,0 0-16,0 0 16,0-1-16,21 1 0,0 0 15</inkml:trace>
  <inkml:trace contextRef="#ctx0" brushRef="#br0" timeOffset="1903.17">8276 1482 0,'0'0'0,"0"-21"0,0-1 15,0 1-15,-21 21 16,0 0 0,21 21-16,0 1 0,-21-1 15,21 0-15,-22 21 16,1 22-16,21-22 0,-21 22 0,0-1 15,21-21-15,-21 22 0,0-1 16,-1 1-16,1-22 0,0 1 0,21 20 16,-21-42-16,21 22 0,0-1 15,-21-21-15,21 0 0,0 0 0,0 1 16,21-1 0,0-21-16,0 0 0,0 0 0,1 0 15,-1 0-15,0-21 0,0-1 0,0 22 16,0-21-16,1 0 0</inkml:trace>
  <inkml:trace contextRef="#ctx0" brushRef="#br0" timeOffset="2103.46">7937 2096 0,'0'0'0,"-42"0"0,21 0 15,-21 21-15,20-21 0,44 0 31,-1 0-31,0 0 16,21 0-16,1 0 0,-1-21 16,0 21-16,1 0 0,-1 0 0,0-22 15,1 22-15,-1 0 0,-21-21 16,21 21-16,-20 0 0</inkml:trace>
  <inkml:trace contextRef="#ctx0" brushRef="#br0" timeOffset="2775.32">8657 2011 0,'-63'42'31,"41"-21"-31,1 1 16,21-1-16,0 0 0,-21 0 15,21 0-15,0 0 16,0 1-16,0-1 0,0 0 15,0 0-15,-21-21 0,21 21 16,0 0-16,-21-21 0,21 22 16,-21-22-1,21-22 1,0 1 0,0 0-16,0 0 0,0 0 15,0 0-15,0-1 0,21 1 0,0-21 16,-21 21-16,21 0 0,21-1 15,-20 1-15,-1 0 0,21 0 0,0 0 16,-20 21-16,20 0 0,0 0 16,1 0-16,-22 0 0,21 0 15,-21 0-15,0 21 0,22 0 0,-43 0 16,21 0-16,-21 1 0,0-1 16,0 0-16,0 0 0,0 0 0,0 0 15,0 1-15,0-1 0,-21 0 16,0 0-16,21 0 0,-22-21 0,1 0 15,21 21-15,-21-21 16,21-21 0,0 0-16,0 0 0,21 0 15,0 0-15,1-1 16,20 1-16,-21 0 0,0-21 16,22 21-16,-22-1 0,21 1 0,-21 21 15,22-21-15,-22 21 0,0 0 16,21 0-16,-21 0 0,1 0 0,-22 21 15,0 0-15,0 1 16,0-1-16,0 0 0,-22 85 16,1-85-1,0 0-15,0 0 0,21 0 16,-21 1-16,0-1 16,42-21 15,0 0-31,0-21 0</inkml:trace>
  <inkml:trace contextRef="#ctx0" brushRef="#br0" timeOffset="3275.13">10054 2011 0,'0'-42'16,"0"84"-16,0-106 0,0 43 0,-21 21 0,0 0 15,21-21-15,-21 21 0,-1 0 16,1 0-16,0 0 0,0 0 16,0 0-16,0 0 0,-22 21 0,22 0 15,0 1-15,0-1 0,0 0 16,-1 0-16,1 21 0,0-20 0,0-1 16,21 21-16,-21-21 0,21 0 15,-21 1-15,21-1 0,0 0 0,0 0 16,0 0-16,21-21 15,0 0-15,0 0 0,0 0 0,22 0 16,-22 0-16,0 0 0,21 0 0,-21-21 16,1 21-16,20-21 15,-21 0-15,0 0 0,0-1 0,1 1 0,-22 0 16,21-21-16,-21 21 16,21-1-16,-21 1 0,0 0 0,0 0 15,0 0-15,0 0 0,0 42 31,0 0-31,0 0 0,0 0 0,-21 0 16,0 1-16,21-1 0,-22 0 16,22 0-16,0 0 0,0 0 0,0 1 15,0-1-15,0 0 16,22 0-16,-1-21 16,0 0-16,0 0 0,21 0 15,-20 0-15,-1 0 0,0-21 16,0 21-16,0-21 0</inkml:trace>
  <inkml:trace contextRef="#ctx0" brushRef="#br0" timeOffset="3735.33">10393 1926 0,'0'43'31,"0"-22"-31,0 0 16,-21 21-16,21-21 0,-22 1 0,22-1 15,0 0-15,0 0 0,0 0 16,-21 0-16,21 1 0,0-1 0,0 0 16,0 0-1,0 0-15,0-42 47,0 0-47,0 0 16,0 0-16,0-22 15,0 22-15,0 0 0,0 0 0,21 0 16,-21-22-16,22 22 0,-1 0 0,0 0 16,0 0-16,0-1 0,0 1 15,22 21-15,-22 0 0,21 0 16,1 0-16,-1 0 0,0 0 16,-21 21-16,22 1 0,-22-1 0,21 0 15,-42 0-15,0 21 0,0-20 0,0-1 16,0 21-16,0-21 0,0 0 15,-21 1-15,0-1 0,21 0 0,-21 0 16,0 0-16,-1 0 0,1-21 16,0 22-16,0-22 0,0 0 15,0 0-15,-1 0 16,1 0 0</inkml:trace>
  <inkml:trace contextRef="#ctx0" brushRef="#br0" timeOffset="4384.04">4339 2328 0,'0'0'15,"-21"0"-15,0 0 0,0 0 16,-1 0 0,44 0-1,-1 0-15,0 0 16,21 0-16,22 0 0,-1 0 0,1 0 16,-1 0-16,22 0 0,0 0 15,-1-21-15,1 21 0,-22 0 16,22 0-16,-21 0 0,20 0 15,-20 0-15,-22 0 0,22 0 0,-22 0 16,-21 0-16,21 0 0,-20 0 0,-1 0 16,-42 0 15,-1 0-31,1 0 0,0 0 16,0 0-16,-21 0 0,20 0 0,-20 0 15,0 0-15</inkml:trace>
  <inkml:trace contextRef="#ctx0" brushRef="#br0" timeOffset="4695.43">4276 2392 0,'0'0'0,"21"0"15,0 0-15,0 0 16,21 0-16,1 0 0,-1 0 0,22 0 16,-22 0-16,21 0 0,1 0 15,-1 0-15,1 0 0,-1 0 0,1 0 16,-1 0-16,-20 0 0,20 0 16,-20-21-16,-1 21 0,-21 0 15,21 0-15,-20 0 0,-1 0 0,-21-21 31,-21-1-15,-1 22 0,1 0-16</inkml:trace>
  <inkml:trace contextRef="#ctx0" brushRef="#br0" timeOffset="5143.79">5143 2074 0,'-21'-21'32,"21"0"-32,0 42 31,0 0-15,0 1-16,21-22 0,-21 21 15,22 0-15,-1 0 0,0-21 0,0 21 16,0 0-16,0-21 0,1 22 15,-1-22-15,0 0 0,21 21 0,-21-21 16,1 0-16,-1 0 0,21 0 16,-21 0-16,0 0 0,1 0 15,-1 0-15,-21 21 32,-21-21-32,-1 0 15,1 0-15,-21 21 0,21-21 16,0 21-16,-1 0 0,-20 1 0,21-1 15,0 0-15,0 0 0,-22 21 16,22-20-16,0 20 0,-21-21 0,20 21 16,1-20-16,0 20 0,0-21 15,0 0-15,21 0 0,0 1 0,-21-22 16,21 21-16,-22-21 16,22 21-16</inkml:trace>
  <inkml:trace contextRef="#ctx0" brushRef="#br0" timeOffset="7675.74">4403 6668 0,'0'0'0,"-22"0"0,1 0 16,0 0-16,0 0 0,0 0 0,0 0 15,-1 0-15,1 0 16,42 0 0,1 0-16,20 0 0,0 0 15,22 0-15,-1 0 0,22 0 16,0 0-16,-1-22 0,1 22 0,0 0 15,-1 0-15,22-21 0,-21 21 16,-1 0-16,1 0 0,-21 0 0,20 0 16,-20 0-16,20 0 15,-41-21-15,20 21 0,-20 0 0,-22 0 16,21 0-16,-21 0 0,-42 0 31,0 0-15,0 0-16,0 0 0,-1 0 15,-20 0-15,21 0 0,-21 0 0,-1 0 16,1 0-16</inkml:trace>
  <inkml:trace contextRef="#ctx0" brushRef="#br0" timeOffset="7991.32">4699 6731 0,'0'0'0,"-21"0"0,0 0 0,42 0 32,21 0-32,-21 0 15,22 0-15,-1-21 0,21 21 0,-20 0 16,20 0-16,1 0 0,-1-21 16,1 21-16,20 0 0,1 0 0,-21 0 15,20 0-15,-20 0 0,-1 0 16,1 0-16,-1-21 0,-20 21 0,20 0 15,-21 0-15,-20 0 0,-1 0 0,0 0 16,0 0-16,0 0 16,-21-22-1,0 1 1,0 0 0,0 0-16,-21 21 0</inkml:trace>
  <inkml:trace contextRef="#ctx0" brushRef="#br0" timeOffset="8467.36">5863 6244 0,'0'0'0,"-42"-21"16,21 21 0,21 21 15,0 0-31,0 1 15,21-1-15,0 0 0,0 0 0,0 0 16,0 0-16,1 1 0,20-22 16,-21 21-16,21 0 0,-20-21 0,20 21 15,-21-21-15,21 21 0,-20-21 16,20 0-16,-21 0 0,0 0 0,0 0 16,1 0-16,-1 0 0,-42 0 46,-1 0-46,-20 21 0,21-21 16,-21 0-16,20 22 0,-20-1 0,0-21 16,-1 42-16,1-21 0,0 0 0,-22 1 15,22 20-15,0-21 0,-22 21 16,22-20-16,-1 20 0,1-21 0,21 0 16,-21 0-16,20 22 0,1-22 15,0-21-15,0 21 0,21 0 0,0 0 16,0 1-16,-21-22 15,42 0 17,0 0-17,0-22-15,0 22 16</inkml:trace>
  <inkml:trace contextRef="#ctx0" brushRef="#br0" timeOffset="9703.02">8170 5863 0,'0'0'0,"0"-21"0,21 0 0,-21 0 0,0 0 16,0-1-16,0 1 0,0 0 16,-21 0-16,0 21 15,0 0-15,0 0 0,0 0 0,-1 0 16,1 0-16,0 21 0,-21 0 15,21 0-15,-1 22 0,-20-1 0,21 0 16,-21 1-16,20 20 16,1-20-16,0-1 0,0 0 0,0 22 0,0-22 15,21 0-15,-22 1 0,22-1 16,0 0-16,0-20 0,0 20 16,22-21-16,-1 0 0,0 0 0,0-21 15,21 0-15,-20 22 0,20-22 16,0 0-16,1 0 0,-22-22 0,21 22 15,0-21-15,1 0 0,-1-21 0,0 21 16,1-1-16,-22-20 0,21 21 16,-21-21-16,22 20 0,-22-20 0,0 21 15</inkml:trace>
  <inkml:trace contextRef="#ctx0" brushRef="#br0" timeOffset="10071.28">8509 6054 0,'0'0'0,"0"-21"0,0-1 0,-21 22 31,0 0-31,-1 22 0,22-1 15,-21 0-15,0 0 0,0 21 16,21-20-16,0-1 0,-21 21 0,21-21 16,-21 0-16,21 22 0,0-22 0,0 0 15,0 21-15,0-20 0,21-1 16,-21 0-16,21-21 0,0 0 16,0 0-16,0 0 0,22 0 0,-22 0 15,0 0-15,21-21 0,-20 0 16,20-1-16,-21 1 0,21 0 15,-20 0-15,-1-21 0,0 20 0,0 1 16,0-21-16,-21 21 0,0 0 0,0-22 16,0 22-16,-21 0 0,-21 0 15,21 0-15,-22 21 0,1 0 16,21 0-16,-22 0 0,1 0 0,0 0 16,-1 0-16,22 21 0,-21 0 0,21 0 15,0-21-15,-1 21 0,1 0 16,21 1-16,0-1 0,0 0 0,0 0 15,0 0-15,21 0 16,22 1-16,-22-22 0,0 0 16,21 0-16,1 0 0</inkml:trace>
  <inkml:trace contextRef="#ctx0" brushRef="#br0" timeOffset="11431.31">9504 6075 0,'0'0'0,"0"-21"0,0 0 16,0-1-16,-21 1 0,-1 21 16,1-21-16,0 21 0,0 0 0,0 0 15,0 0-15,-1 0 0,1 0 0,0 0 16,0 0-16,0 21 0,0 0 16,-1 1-16,1-1 0,0 0 0,0 21 15,0-21-15,0 22 0,-1-22 16,22 0-16,0 21 0,0-20 15,0-1-15,0 0 0,0 21 0,0-21 16,0 1-16,22-1 0,20-21 16,-21 0-16,0 0 0,0 0 15,22 0-15,-22 0 0,21-21 0,-21-1 16,22 22-16,-1-21 0,-21-21 16,22 21-16,-1 0 0,0-22 0,-21 22 15,22-21-15,-22-1 0,21 1 0,-21 0 16,1-22-16,-1 1 0,0 20 15,-21-20-15,0-1 0,0 22 0,0-21 16,0 20-16,0 1 0,0 21 16,0 0-16,-21-22 0,0 43 15,-1-21-15,1 21 0,0 0 16,0 0-16,0 21 0,21 0 16,0 22-16,-21-1 0,-1 0 0,22 1 15,-21 20-15,21-20 0,0 20 16,0 1-16,-21-22 0,21 21 0,0-20 15,0-1-15,0 0 0,0 1 0,0-1 16,0 0-16,0 1 16,21-22-16,-21 0 0,21 0 0,1 0 0,-1 1 15,21-1-15,-21-21 0,0 0 0,22 0 16,-1 0-16,-21 0 16,22 0-16,-1-21 0,0-1 0,1 1 15,-1 0-15,0 0 0,1 0 0,-1 0 16,-21-22-16,21 22 0,-20 0 15,-1 0-15,0-22 0,0 43 0,-21-21 16,0 0-16,-21 42 31,0 0-31,0 1 16,21-1-16,-22 0 0,22 0 16,0 0-16,-21 0 0,21 1 0,0 20 15,0-21-15,0 0 0,0 0 16,0 1-16,21-22 15,1 21-15,-1-21 0,0 0 16,0 0-16,0-21 0,22 21 16,-22-22-16,0 1 0,0 0 15,21 0-15,-20 0 0,-1 0 0,0-1 16,0 1-16,0 0 0,0 0 0,1 0 16,-1 21-16,0-21 0,0 21 15,0 0-15,0 0 0,1 0 31,-22 21-31,0 0 0,0 0 16,0 0-16,0 0 16,0 1-16,21-22 0,-21 21 0,21-21 15,-21 21-15,21-21 0,0 0 16,0 21-16,1-21 0,20 0 16,-21 21-16,0-21 0,0 0 15,22 0-15,-22 0 0,21 0 0,-21 0 16,1 0-16,-1 0 0,21 0 0,-21 0 15,0 0-15,1-21 0,-1 21 16,0-21-16,0 0 0,0 0 0,0 21 16,1-22-16,-1 1 0,0-21 0,0 21 15,0 0-15,0-22 0,1 22 16,-22-21-16,21 21 0,-21-43 16,0 43-16,0 0 0,-21 0 15,-1-1-15,1 22 0,-21-21 16,21 21-16,-22 0 0,1 0 0,0 0 15,-1 0-15,1 21 0,21-21 16,-21 22-16,20-1 0,22 0 0,-21 0 16,21 0-16,0 0 15,0 1-15,21-22 0,1 21 16,-22 0-16,21 0 0,0 0 0,0-21 16,0 21-16,0 1 0,1 20 15,-1-21-15,-21 0 0,0 22 16,21-1-16,-21 0 0,0 1 0,0 20 15,0-21-15,0 22 0,0-22 16,0 22-16,-21-22 0,0 22 0,-1-22 16,1 21-16,0-20 0,0-1 0,0 0 15,-22 1-15,22-1 0,0 0 0,-21-20 16,21-1-16,-22 0 0,22 0 16,-21 0-16,21 0 0,-1-21 0,1 0 15,0 0-15,0 0 0,0 0 0,21-21 16,-21 0-16,-1 0 0,1 0 15,21 0-15,-21-22 0,0 1 0,0 0 16,21-1-16</inkml:trace>
  <inkml:trace contextRef="#ctx0" brushRef="#br0" timeOffset="11619.13">10499 5779 0,'0'0'15,"0"-22"-15,0 1 0,-22 21 0,1-21 16,21 42 15,21 0-15,1 1-16,-1-22 0,0 0 16,0 0-16,0 21 0,0-21 0</inkml:trace>
  <inkml:trace contextRef="#ctx0" brushRef="#br0" timeOffset="12327.34">12023 6033 0,'0'0'0,"-22"0"0,1 0 15,42 0 17,22 0-17,-22 0-15,21 0 0,22 0 0,-1 0 16,1 0-16,-1 0 0,22 0 0,-22 0 16,22 0-16,0 0 0,21 0 15,-22 0-15,1 0 0,0 0 0,-1 0 16,-20 0-16,-1-22 0,-20 22 15,-1 0-15,-21 0 0,0 0 0,-21-21 16,0 0-16,-21 0 16,0 21-16,0 0 0,-22-21 15,1 21-15,0 0 0,-1 0 0,-20-21 16,21 21-16,-1 0 0,1 0 16,21-22-16,-22 22 0,22-21 15,0 21-15,21-21 16,21 21-1,0 0-15,1 0 0,20 0 0,0 0 16,-21 0-16,22 0 0,-1 0 0,0 0 16,-20 0-16,20 21 0,-21-21 15,0 21-15,-21 1 0,0-1 0,0 21 16,0-21-16,0 0 0,-21 22 16,-21-22-16,21 21 0,-22-21 0,1 1 15,0 20-15,-1-21 0,1 0 16,0 0-16,-1 1 0,22-1 15,-21 0-15,21 0 0,-1-21 0,22 21 16,22-42 0,-1 0-1</inkml:trace>
  <inkml:trace contextRef="#ctx0" brushRef="#br0" timeOffset="12719.38">13695 5228 0,'21'127'16,"-21"-84"0,0-1-16,0 0 0,0 22 15,0-1-15,0 1 0,0-22 0,-21 22 16,0-1-16,-1-21 0,22 1 15,-21 20-15,0-42 0,21 22 0,0-22 16,-21 21-16,21-21 0,-21 1 0,21-1 16,0-42 15</inkml:trace>
  <inkml:trace contextRef="#ctx0" brushRef="#br0" timeOffset="13159.3">13652 5440 0,'0'0'0,"0"-127"31,0 106-31,0 0 0,0-1 0,22 1 0,-22 0 16,21 0-16,0 0 0,0 0 16,21 21-16,-20 0 0,20 0 0,0 0 15,22 0-15,-22 0 0,22 0 16,-1 21-16,-21 0 0,1 0 0,-1 21 15,0-20-15,-20-1 0,-22 21 16,0 0-16,0-20 0,-43 20 16,1-21-16,-22 21 0,1-20 0,-1 20 15,1-21-15,-1 0 0,1 0 16,-1-21-16,22 22 0,0-22 0,-1 0 16,22 0-16,0 0 0,0 0 15,0 0-15,42 21 16,0-21-1,0 21-15,0 0 0,22 0 16,-22 22-16,0-22 0,21 0 0,-20 21 16,20-21-16,-21 1 0,21 20 15,-20-21-15,20 0 0,-21 0 0,0 1 16,0-1-16,1-21 0,-22 21 16,0 0-16,21-21 0,0 0 15,0 0-15,0 0 16,0 0-1,1 0-15</inkml:trace>
  <inkml:trace contextRef="#ctx0" brushRef="#br0" timeOffset="13683.15">14478 5969 0,'0'0'0,"21"0"0,-21-21 16,21 0-16,0 21 0,1 0 15,-1-21-15,0-1 0,-21 1 16,21 21-16,-21-21 0,0 0 15,0 0-15,0 0 0,0-1 16,-21 22-16,0 0 16,0 0-16,-1 0 0,1 0 15,0 0-15,0 22 0,0-1 16,21 0-16,-21 0 0,-1 21 0,1-20 16,21-1-16,-21 0 0,21 21 0,0-21 15,0 1-15,0-1 0,0 0 16,21 0-16,0-21 0,1 0 15,20 0-15,-21 0 0,21 0 0,1 0 16,-22 0-16,21 0 0,1-21 16,20 0-16,-21 0 0,1 21 15,20-43-15,-20 22 0,20 0 0,-21 0 16,1-22-16,-1 22 0,-21 0 16,0-21-16,1 21 0,-22-1 15,-22 22 1,1 0-16,0 22 0,0-1 0,-21 0 15,20 0-15,1 0 0,0 0 0,0 1 16,21-1-16,0 0 0,0 0 16,0 0-16,0 0 0,0 1 0,21-1 15,0-21-15,0 21 0,-21 0 16,22-21-16,-22 21 16,0 0-16,-22-21 15,1 0 1,0 0-16,0 0 0,0 0 15,0 0-15,-1 0 0,22-21 0,0 0 16,0 0-16,22 0 0</inkml:trace>
  <inkml:trace contextRef="#ctx0" brushRef="#br0" timeOffset="13928.01">15642 5355 0,'0'0'0,"21"-21"16,0 0-16,1 21 0,-22 21 31,0 21-31,-22-20 0,22 20 16,-21 0-16,0 1 0,0 20 0,0-21 15,-22 1-15,22 20 0,0-20 16,-21-1-16,21 0 0,-1 1 0,1-22 16,0 21-16,0-21 0,21 0 15,0 1-15,0-1 0,0 0 16,21-21-16,0 0 15,0 0-15,1-21 16,-22 0-16</inkml:trace>
  <inkml:trace contextRef="#ctx0" brushRef="#br0" timeOffset="14082.92">15325 5736 0,'0'0'0,"0"-21"16,21 21-1,0 0-15,0 0 16,21 0-16,1 0 0,-1-21 16,22 21-16,-22-21 0,21 21 0,22-21 15,-21 21-15</inkml:trace>
  <inkml:trace contextRef="#ctx0" brushRef="#br0" timeOffset="14547.16">16827 5292 0,'0'0'16,"0"-21"-16,-21 21 0,0 0 0,0 0 16,0 0-16,0 0 0,-1 21 15,1 0-15,0 0 0,-21 21 0,21 1 16,-1-1-16,1 0 0,-21 22 16,21-22-16,0 22 0,-1-22 0,1 22 15,0-22-15,-21 0 0,21 1 16,-1-1-16,1-21 0,0 0 15,21 0-15,-21 1 0,21-1 0,-21 0 16,42-42 15,0 0-31,0-1 0,-21-20 16,21 21-16,22-21 0,-22-22 16,0 22-16,21-22 0,1 1 0,41-64 15,-41 63-15,-1 22 16,0 0-16,1-1 0,-22 1 15,21 21-15,-21 21 0,1 0 0,-22 21 16,0 0-16,21 0 16,-21 22-16,0-1 0,0 0 0,0 22 15,0-22-15,0 22 0,0-22 0,-21 21 16,21-20-16,0-1 0,-22 0 16,22-20-16,0 20 0,0-21 0,0 0 15,0 0-15,0 22 0,-21-43 31,0 0-31,21-21 16</inkml:trace>
  <inkml:trace contextRef="#ctx0" brushRef="#br0" timeOffset="14723.06">16489 5884 0,'0'0'0,"-21"0"15,21-21-15,0 0 16,21 21-1,21 0-15,-21-21 0,22 21 16,-1 0-16,0-21 0,1 21 0,20-21 16,-21 21-16,22-22 0,21 22 15,-22-21-15,1 21 0,-1 0 0,1-21 16,-1 21-16</inkml:trace>
  <inkml:trace contextRef="#ctx0" brushRef="#br0" timeOffset="15027.89">17420 5694 0,'0'0'0,"-21"0"15,0 0-15,0 0 16,-22 0-16,22 0 0,0 0 0,0 0 16,-22 21-16,22-21 0,0 21 15,0 0-15,21 1 0,-21-1 16,21 0-16,0 0 16,21 0-16,0-21 0,0 21 0,22 1 15,-1-22-15,-21 21 0,21-21 0,1 21 16,-22-21-16,0 0 0,0 21 15,0-21-15,1 0 0,-22 21 16,-22-21-16,1 0 16,-21 0-16,0 0 15,-1 0-15,1 0 0,0 0 0,-1 0 16,1 0-16,0 0 0,-1 0 16,22 0-16,0 0 0,0 0 0,0 0 15,42 0 1,0 0-16</inkml:trace>
  <inkml:trace contextRef="#ctx0" brushRef="#br0" timeOffset="15395.67">17992 5694 0,'0'0'0,"0"-21"0,0 0 0,-22-1 16,1 22-16,0 0 15,0 0-15,0 0 0,-22 0 0,22 0 16,0 0-16,-21 0 0,21 22 16,-1-22-16,1 21 0,21 0 0,0 0 15,0 0-15,0 0 16,0 1-16,21-22 0,1 21 16,-1 0-16,0-21 0,0 21 15,0 0-15,22-21 0,-22 21 16,0 1-16,0-1 0,-21 0 15,-21 0 17,-21-21-32,20 0 0,-20 0 0,21 0 15,-21 0-15,-1 0 0,22 0 16,-21 0-16,-1 0 0,22 0 0,0 0 16,0 0-16,0 0 0,21-21 0,0 0 15,0 0 1,0-1-16</inkml:trace>
  <inkml:trace contextRef="#ctx0" brushRef="#br0" timeOffset="15823.43">18097 5630 0,'0'0'0,"0"22"15,0-1 1,0 0-16,-21 0 0,21 0 15,0 0-15,-21 22 0,0-22 0,21 0 16,0 0-16,0 0 0,0 1 16,0-1-16,0 0 0,0 21 15,21-42-15,0 0 16,0 0-16,1 0 16,-1 0-16,0 0 0,0-21 0,0 21 15,0-21-15,1 0 0,-1 0 0,0-22 16,0 22-16,0-21 0,22 21 15,-22-22-15,0 1 0,-21 21 0,21 0 16,-21-1-16,21 22 0,-21 22 16,-21 20-1,0-21-15,0 0 16,0 22-16,-1-22 0,22 0 0,-21 21 16,21-21-16,-21 1 0,21-1 0,0 0 15,0 0-15,0 0 16,0 0-16,21-21 0,0 22 15,1-22-15,20 0 0,0 0 16,1 0-16,-22 0 0,0-22 16,0 1-16,0 21 0,0-21 0</inkml:trace>
  <inkml:trace contextRef="#ctx0" brushRef="#br0" timeOffset="16179.17">18754 5673 0,'0'0'0,"21"0"31,0 0-15,0 0-16,0 0 0,0 0 0,22 21 15,-22-21-15,0 21 0,0 0 0,0 0 16,-21 1-16,0 20 0,22-21 16,-22 0-16,0 0 0,0 1 0,0-1 15,0 0-15,-22 0 0,1-21 16,0 21-16,0-21 0,0 0 15,0 0-15,-1 0 0,1 0 16,21-21 0,0 0-16,0 0 15,21 0-15,22-22 16,-43 1-16,21 21 0,0 0 16,0-1-16,0 1 0,1 0 0,20 0 15,-21 0-15,0 21 0,0-21 16,1 21-16,-1 0 0,0 0 15,0 0-15,0 0 0,0 0 16,1 0-16,-1 0 0</inkml:trace>
  <inkml:trace contextRef="#ctx0" brushRef="#br0" timeOffset="16492.09">19452 5800 0,'127'-43'32,"-106"22"-32,0 21 0,1-21 0,-1 0 15,0 21-15,0-21 0,-21 0 0,0-1 16,-21 22 0,0 0-16,0 0 0,-1 0 15,-20 22-15,21-1 0,-21 0 0,-1-21 16,22 42-16,0-21 0,-21 1 15,20-1-15,22 0 0,0 0 0,-21 0 16,21 0-16,0 1 0,0-1 16,0 0-16,0 0 15,21-21-15,1 0 0,-1 0 0,0 0 16,21 0-16,1 0 0,-1 0 16,21 0-16,-20 0 0</inkml:trace>
  <inkml:trace contextRef="#ctx0" brushRef="#br0" timeOffset="17035.29">20362 5757 0,'0'-21'0,"0"42"0,0-63 0,0 21 15,0 0-15,0 0 0,-21 21 16,0-22-16,0 22 0,0 0 16,-1 0-16,1 0 0,0 0 15,0 0-15,0 0 0,0 0 0,-1 22 16,1-1-16,0 21 0,-21-21 15,21 0-15,-1 1 0,1 20 0,21-21 16,0 0-16,-21 0 0,21 22 0,0-22 16,0 0-16,0 0 15,0 0-15,21 1 0,0-22 16,1 0-16,-1 0 0,0 0 16,0 0-16,0 0 0,22 0 0,-22-22 15,0 22-15,0-21 0,21 0 0,-20-21 16,20 21-16,-21-22 15,0 1-15,22 0 0,-1-1 0,-21-20 16,21-1-16,-20 1 0,20 20 0,0-20 16,-21-1-16,22 22 0,-22-21 15,0 20-15,0 1 0,0 0 0,-21 20 16,0 1-16,0 0 0,0 0 16,-21 21-16,0 0 0,0 0 0,-21 21 15,20 0-15,-20 0 0,0 1 16,21 20-16,-1 0 0,1-21 0,0 22 15,0 20-15,21-20 0,-21 20 16,21-21-16,0 22 0,0-22 16,0 22-16,0-22 0,21 0 0,0 1 15,0-1-15,0 0 0,1-20 16,-1-1-16,0 0 0,0 0 0,0 0 16,0-21-16,1 0 0,20 0 0,-21 0 15,21 0-15,-20 0 0,20-21 16,0 21-16,1-21 0,-1-21 0,-21 20 15,21 1-15</inkml:trace>
  <inkml:trace contextRef="#ctx0" brushRef="#br0" timeOffset="18419.52">6837 2836 0,'0'0'0,"-43"0"0,-126 0 31,148 0-31,0 0 0,0 0 0,-1 0 16,1 0-16,21-21 15,-21 21-15,42 0 31,22 0-15,-1 0-16,0 0 0,1 0 16,20 0-16,22 0 0,-1 0 0,1 0 15,0 0-15,42 0 0,-21 21 16,21-21-16,21 0 0,0 0 0,21 22 16,-21-22-16,43 21 0,-22-21 0,22 0 15,-1 0-15,1 0 0,-1 0 16,1 0-16,-1 21 0,1-21 0,-22 0 15,-21 21-15,0-21 0,1 0 16,-22 0-16,0 0 0,-22 0 16,1 0-16,-21 0 0,-22 0 0,22 0 15,-43 0-15,22 0 0,-43 0 16,21 0-16,-20 0 0,-1 0 0,0 0 16,-21-21 405,-21 21-421,0-21 16</inkml:trace>
  <inkml:trace contextRef="#ctx0" brushRef="#br0" timeOffset="19852.38">9292 3090 0,'0'-21'31,"0"42"16,-21 1-47,21-1 0,0 0 0,-21 0 0,21 0 16,-21 0-16,21 22 16,0-22-16,0 21 0,-22 1 0,22-1 15,-21 21-15,21-20 0,-21 20 16,21-20-16,0 20 0,-21 1 0,0-1 15,0 1-15,21 20 0,-22-20 0,1 20 16,0-20-16,21-1 0,-21 22 16,0-21-16,0-1 0,-1 1 0,1-1 15,0 1-15,0-1 0,21-21 0,-21 22 16,0-22-16,21 22 0,-22-22 16,1 0-16,21 1 0,-21-22 0,21 21 15,0-21-15,-21 1 0,21-1 0,-21 0 16,21 0-16,0-42 47,0 0-47,0 0 0,21-22 15,0 22-15,0-21 0,0-1 0,1-20 16,-1 21-16,0-22 0</inkml:trace>
  <inkml:trace contextRef="#ctx0" brushRef="#br0" timeOffset="20376.33">9483 3048 0,'0'-85'15,"-22"85"1,1 0 0,0 0-16,21 22 15,0-1-15,-21 0 16,21 0-16,-21 0 0,0 22 0,21-22 16,0 21-16,0 22 0,-22-22 0,22 21 15,-21-20-15,21 20 0,-21 1 16,21-1-16,0 1 0,0-1 0,-21 1 15,21-1-15,-21 1 0,0 20 16,21-20-16,0 21 0,-22-22 0,1 1 16,0-1-16,0 1 0,21-1 0,-21-21 15,0 22-15,-1-22 0,22 1 16,-21-1-16,0 21 0,21-41 0,-21 20 16,0 0-16,21 1 0,0-22 0,-21 21 15,21-21-15,-22 0 16,22 1-16,0-1 0,0 0 15,0 0-15,0-42 47,0 0-31,0 0-16,0-1 16,0 1-16,0 0 15</inkml:trace>
  <inkml:trace contextRef="#ctx0" brushRef="#br0" timeOffset="20792.32">8361 4551 0,'0'0'15,"-21"-21"-15,-1 21 0,22-21 0,-21-1 16,21 1-16,0 0 15,21 21 17,1 0-32,-1 0 0,0 21 15,0 0-15,0 1 0,0-1 0,1 0 16,-1 0-16,0 0 16,0 22-16,0-22 0,-21 21 0,21 0 15,1 1-15,-1-1 0,-21-21 0,0 22 16,21-1-16,-21 0 0,0 1 15,21-22-15,-21 21 0,0-21 0,0 0 16,0 1-16,0-1 0,0 0 0,0 0 16,0 0-16,21-21 31,0 0-31,1-21 16,-1 0-1,0 0-15,-21 0 16,21-1-16,0 1 0,0 0 0,1 0 15,-1-21-15,0 20 0</inkml:trace>
  <inkml:trace contextRef="#ctx0" brushRef="#br0" timeOffset="21483.42">9419 4487 0,'0'0'0,"0"-21"0,21 0 0,-21 0 16,0 42 15,0 0-15,-21 0-1,0 1-15,0-1 0,21 21 0,-21-21 16,-1 0-16,1 22 0,0-22 0,0 21 16,0 1-16,0-22 0,-22 21 15,22 0-15,0 1 0,-21-1 0,20-21 16,-20 22-16,21-1 0,-21-21 0,20 21 15,1-20-15,0-1 0,0 0 16,0 0-16,0 0 0,21 0 0,0 1 16,-22-22-16,22 21 15,0 0 48,0 0-16,0 0 0,22-21 109,-1-21-94,0 0-46,0 0-16,-21 0 0,21-1 16</inkml:trace>
  <inkml:trace contextRef="#ctx0" brushRef="#br0" timeOffset="22411.28">11790 1588 0,'0'-22'0,"0"1"0,0 0 16,0 0-1,21 21 1,0 21 0,0 0-16,0 22 0,1-22 15,-1 21-15,0 0 0,21 22 0,-21-22 16,22 1-16,-22 20 0,21-21 16,1 22-16,-1-22 0,-21 1 0,21 20 15,1-21-15,-22 1 0,21-22 16,-21 21-16,1 1 0,20-22 15,-21 21-15,0-21 0,0 0 0,1 1 16,-22-1-16,0 0 0,21-21 16,-21 21-16,21-21 0,-21-21 47,0 0-47,0 0 0,0-1 15,-21 1-15,21 0 0,-21 0 16,21 0-16,0 0 0,0-1 0,-22-20 15,22 21-15</inkml:trace>
  <inkml:trace contextRef="#ctx0" brushRef="#br0" timeOffset="22815.29">12700 1545 0,'0'0'0,"0"-21"0,0 0 16,0 0-16,0 0 16,0-1-16,-21 22 31,0 0-31,-1 22 0,1-1 0,0 0 16,0 21-16,-21 1 0,-1-1 15,1 0-15,0 22 0,-22-1 0,1 1 16,-1-1-16,1 1 0,-1-1 15,-21 1-15,22-22 0,21 22 0,-22-22 16,1 21-16,20-20 0,1-1 16,21 0-16,-22-20 0,22 20 0,0-21 15,21 0-15,0 0 0,-21 1 0,21-1 16,0 0 0,21-21 15,-21-21-16,21 21-15,-21-21 0,21 21 16,1-22-16,-22 1 0,21 0 16,0 0-16</inkml:trace>
  <inkml:trace contextRef="#ctx0" brushRef="#br0" timeOffset="24215.26">13610 2159 0,'-21'-21'16,"0"21"-1,0 0-15,21-21 16,0 0 0,0-1-16,0 1 15,0 0 1,21 0-16,0 21 0,0-21 0,21 0 15,1-1-15,-1 1 0,0 0 0,22-21 16,-1 21-16,1-1 0,21 1 16,-1 0-16,1 0 0,21 0 0,-22 0 15,22-1-15,0 22 0,0-21 16,21 21-16,0 0 0,0 0 0,0 0 16,0 0-16,-21 0 0,21 21 15,0 1-15,-21-1 0,21 21 0,-22-21 16,1 0-16,0 22 0,0-1 15,-21 0-15,-1 1 0,-20-1 16,-1 0-16,1 22 0,-22-1 0,0-20 16,22 105-16,-22-85 15,-21 22-15,-21-21 0,0 20 0,0-20 16,0 20-16,0-20 0,0 21 16,0-22-16,0 22 0,0-1 0,-21-20 15,0 21-15,0-1 0,0-20 0,0-1 16,-1 1-16,1 20 0,0-20 15,-21-1-15,-1 1 0,22-1 0,-42 22 16,20-21-16,1-1 0,-21 1 0,20-1 16,-20 1-16,-1-1 15,22-21-15,-22 22 0,22-22 0,0 1 0,-1-1 16,1 0-16,21-21 0,0 22 16,0-22-16,-1 0 0,1 0 15,21 0-15,-21-21 16,21-21-1,0 0 1,0 0-16,0 0 0,0 0 16,0-1-16,0 1 15,0 0-15,0 0 0,0 0 0</inkml:trace>
  <inkml:trace contextRef="#ctx0" brushRef="#br0" timeOffset="24663.3">15769 4360 0,'0'0'16,"0"-21"-16,-21 21 0,21-21 15,0 42 17,0 0-32,0 1 15,0-1-15,0 0 0,0 21 16,0-21-16,0 22 0,-21-22 0,21 21 15,0-21-15,-21 22 0,-1-22 0,1 21 16,0-21-16,0 22 16,0-22-16,21 0 0,-21 21 0,-1-20 15,22-1-15,-21-21 0,21 21 0,21-21 47,1 0-47,20 0 0,-21-21 0,0 21 16,22-21-16,-22-1 0,21 22 15,0-21-15,1 21 0,-1 0 0,-21-21 16,22 21-16,-1 0 0,0-21 16,-21 21-16,22 0 0,-22 0 15,0 0-15,0 0 0,0 0 0,1-21 0,-1 21 32,0 0-17,0 0-15,0-21 16,0-1-16,1 22 15,-1-21-15,21 0 0</inkml:trace>
  <inkml:trace contextRef="#ctx0" brushRef="#br0" timeOffset="25047.33">17589 3958 0,'0'-21'0,"0"42"0,0-63 15,0 21-15,0 0 0,22 21 16,-1 0 0,0 0-16,0 0 15,0 21-15,-21 0 0,21 0 0,1 21 16,-1 1-16,0-1 0,0 0 15,21 1-15,-20 20 0,-22-20 0,21-1 16,0 0-16,0 1 0,-21-1 16,0-21-16,0 21 0,21-20 15,-21-1-15,0 0 0,0 0 0,0 0 16,0 0 0,0-42-1,0 0 1,21 21-16,-21-21 0,0 0 0,22 0 15,-1-1-15,0-20 0,0 21 16</inkml:trace>
  <inkml:trace contextRef="#ctx0" brushRef="#br0" timeOffset="25323.11">18436 3895 0,'0'0'0,"0"-21"16,-21 21-16,0 0 15,0 0-15,-1 0 0,1 0 16,-21 21-16,21 0 0,-22 0 0,1 0 16,21 22-16,-21-1 0,-1 0 0,1 1 15,0-1-15,-1 0 0,-20 22 16,20-22-16,1-21 0,0 22 0,-1-1 16,1-21-16,0 21 0,-1-20 15,22-1-15,0 0 0,0-21 16,0 21-16,21 0 0,-21-21 15,-1 0 1,22-21 0</inkml:trace>
  <inkml:trace contextRef="#ctx0" brushRef="#br0" timeOffset="33731.29">7683 2836 0,'0'0'15,"-21"22"1,21-1-16,-21-21 0,0 0 15,0 0-15,0 21 0,-1-21 0,1 21 16,0-21-16,-21 0 0,-1 21 0,22-21 16,-21 0-16,0 21 0,-22-21 15,22 0-15,-1 22 0,-20-22 0,-1 0 16,1 21-16,-22-21 0,1 0 16,-1 0-16,0 0 0,1 0 0,-1 0 15,21 0-15,-20 0 0,-1-21 16,0-1-16,1 1 0,-22 0 15,0 0-15,0-21 0,0-1 0,1 1 16,-1-22-16,0 1 0,0-1 16,0-20-16,22-1 0,-86-63 15,107 42-15,-1 21 0,22-20 16,21-1-16,0 0 0,21 0 0,0 0 16,0 0-16,21 1 0,21-1 15,0-21-15,22 21 0,-1 0 16,1 0-16,-1 22 0,22-22 0,42 0 15,0 21-15,0-21 0,42 1 16,-20-1-16,41 21 0,22 85 16,-1 0-16,1 0 0,21 0 0,21 0 15,0 0-15,0 0 0,42 0 16,-21 0-16,22 0 0,-22 0 0,21 0 16,1 0-16,-1 0 0,-21 0 15,-21 0-15,21 0 0,-21 0 0,-21 64 16,-21-1-16,-1 22 0,-41-1 15,-1-20-15,0 21 0,-42-1 0,-21 1 16,0 21-16,-21-22 0,-43 22 16,0 0-16,-20 0 0,-22 0 0,0 0 15,0-1-15,-43 1 16,1 0-16,0 0 0,-22-21 0,1-1 16,-22 1-16,21 0 0,1-22 0,-22 1 15,22-1-15,-22-21 0,22 1 16,-22 20-16,0-42 0,22 22 0,-22-22 15,22 0-15,-1 0 0,1 0 16,20 1-16,1-22 0,0 0 0,20 0 16,1 21-16,0-21 0,0 0 0,0 0 15,0 0-15,-1 0 16</inkml:trace>
  <inkml:trace contextRef="#ctx0" brushRef="#br0" timeOffset="41179.42">13060 2752 0,'0'0'0,"0"21"0,-21-21 15,21 21 1,0 0 15,21-21-31,0 0 16,21 0-16,1 0 0,-1 0 0,0 0 16,22 0-16,-1 0 0,1 0 15,20 0-15,1 0 0,0 0 0,21 0 16,-1-21-16,22 21 0,-21-21 0,21 21 15,-21 0-15,0-21 0,0 21 16,-22 0-16,22 0 0,-21-21 0,21 21 16,-43 0-16,22 0 0,-22 0 15,-20 0-15,-1 0 0,0 0 16,-20 0-16,-1 0 0,-42 0 62,-1 0-62,1 0 0,0 0 16,0 0-16</inkml:trace>
  <inkml:trace contextRef="#ctx0" brushRef="#br0" timeOffset="41610.94">13377 3069 0,'0'0'0,"-21"0"0,21 21 16,21-21-1,0 0-15,1 0 0,20 0 16,-21 0-16,21 0 0,1 0 0,20 0 16,-20 0-16,20 0 15,22 0-15,-1 0 0,1 0 0,0-21 16,21 21-16,-22 0 0,1 0 16,0 0-16,-1-21 0,1 21 0,-22 0 15,1 0-15,-1 0 0,-20 0 0,20 0 16,-20 0-16,-22 0 0,0 0 15,0 0-15,0 0 0,-42 0 32,0 0-17,-21 0-15,20 0 0,1 0 16,-21 0-16,21 0 0,-22 0 0,1 0 16</inkml:trace>
  <inkml:trace contextRef="#ctx0" brushRef="#br0" timeOffset="41967.18">13293 3387 0,'-22'0'0,"44"0"0,-65 0 0,22 21 0,42-21 31,0 0-31,1 0 0,20 0 15,0 0-15,1 0 0,20 0 16,1 0-16,-1-21 0,1 21 0,-1 0 16,22 0-16,-1 0 0,-20-21 15,21 21-15,-1 0 0,1 0 0,-22 0 16,1 0-16,-1 0 0,1 0 16,-1 0-16,1 0 0,-22 0 0,1 0 15,-22 0-15,21 0 0,-21 0 0,0 0 16,-42 0 15,0 0-31,0 0 16,0 0-16,-22 0 0,22 0 15,-21 0-15,21 0 0,-22 0 0,1 0 16</inkml:trace>
  <inkml:trace contextRef="#ctx0" brushRef="#br0" timeOffset="42291.31">13060 3704 0,'0'0'0,"0"21"0,0 1 16,21-22-16,0 0 15,0 0-15,22 0 0,-1 0 0,0 0 16,22 0-16,-1 0 0,1 0 15,20 0-15,-20 0 0,21 0 0,84 0 16,-63 0-16,-22 0 0,22-22 16,-21 22-16,0 0 0,-1 0 15,1 0-15,-22 0 0,-20 0 0,20 0 16,-20 0-16,-22 0 0,0 0 0,0 0 16,0 0-16,-42 0 31,0 0-31,0 0 0,0 0 15,-22-21-15,1 21 0,0 0 0</inkml:trace>
  <inkml:trace contextRef="#ctx0" brushRef="#br0" timeOffset="42715.39">12806 2921 0,'0'0'0,"-21"85"0,21-1 15,-22 1-15,22 0 0,-21-1 16,21 1-16,0-21 0,-21-1 16,21 1-16,-21-1 0,0 1 0,21-22 15,0 0-15,0 1 0,0-1 0,0 0 16,-21-21-16,21 1 0,0-1 15,0 0-15,0 0 0,0-42 32,21 0-32,-21 0 0,21-1 15,-21-20-15,0 21 0,21-21 0</inkml:trace>
  <inkml:trace contextRef="#ctx0" brushRef="#br0" timeOffset="43407.32">12827 2540 0,'0'0'16,"-21"0"-16,21-21 0,0 0 0,-21 21 16,21-21-16,0-1 15,0 1-15,21 0 16,21 21-16,-21-21 0,43 21 0,-1-21 15,1 0-15,20 21 0,1-22 16,0 1-16,21 21 0,-1-21 16,1 21-16,21 0 0,21 0 0,-21-21 15,22 21-15,-22 0 0,21 0 16,-21 0-16,21 0 0,-21 0 0,0 0 16,106 0-16,-127 0 15,-22 0-15,1 21 0,-22-21 0,1 21 16,-22 0-16,1-21 0,-22 22 0,21-1 15,-21 0-15,0-21 0,1 21 16,-22 21-16,21-20 0,0-1 0,-21 0 16,21 0-16,-21 0 0,0 22 15,21-22-15,-21 21 0,0-21 0,0 22 16,0-22-16,0 21 16,0 0-16,0 1 0,0-1 0,0-21 15,0 22-15,0 20 0,0-21 16,0 1-16,0-1 0,0 22 0,0-22 15,0 0-15,0 1 0,0-1 0,0 0 16,-21 1-16,21-1 0,-21 0 16,21-21-16,-21 22 0,0-22 0,-22 42 15,22-41-15,0-1 16,-21 0-16,20 0 0,-20 0 0,0 0 16,-22 1-16,1-22 0,-1 21 0,-20 0 15,-22-21-15,0 21 0,0-21 16,0 21-16,-21-21 0,0 21 15,0-21-15,0 0 0,0 0 0,21 0 16,1 0-16,-1 0 0,21 0 16,0 0-16,22 0 0,-1 0 0,1-21 15,21 0-15,-22 21 0,22 0 0,21-21 16,-22 21-16,22 0 0,0-21 16,21 0-1,0-1-15,21 1 0,0 21 16,0-21-16,1 0 0,20 0 15</inkml:trace>
  <inkml:trace contextRef="#ctx0" brushRef="#br0" timeOffset="44087.76">15684 3112 0,'0'0'0,"0"-43"15,0 22 1,22 0-16,-1 0 0,0 0 16,0-1-16,0 22 0,22-21 15,-22-21-15,275-85 32,-211 106-32,-22 0 0,22-1 0,0 1 0,-1 0 15,1 0-15,0 21 16,-1-21-16,1 21 0,21 0 0,-22 0 15,22 0-15,0 0 0,-21 0 0,21 0 16,-1 0-16,-20 21 16,0 21-16,-1-21 0,1 22 0,0-1 15,-1 0-15,-20 1 0,21 20 0,-22 1 16,-21-1-16,22 1 0,-1 84 16,-20-63-16,-22-1 0,0-20 15,-21 20-15,0-20 0,0 21 0,0-22 16,0 22-16,0-22 0,0 22 0,0 0 15,0-22-15,0 1 0,-21-1 16,21 1-16,-21-1 0,0 1 0,21-22 16,-22 21-16,1-20 0,0-1 15,0 0-15,0 1 0,0-22 16,-1 21-16,1-21 0,0 1 0,0-1 16,0 0-16,21 0 0,-21-21 15,21-21 32,-22 21-47,22-21 16,0 0-16,-21-1 15,21 1-15,0 0 0</inkml:trace>
  <inkml:trace contextRef="#ctx0" brushRef="#br0" timeOffset="44491.54">17970 4614 0,'0'0'0,"0"22"32,0-1-32,0 0 15,0 0-15,0 21 0,0-20 16,0-1-16,0 21 0,0-21 0,0 0 15,0 1-15,0 20 0,0-21 16,0 0-16,22 0 0,-22 1 0,21-22 16,-21 21-16,0 0 0,21 0 15,0-21 1,0 0-16,0 0 0,1-21 16,-1 21-16,0-21 0,0 0 15,0-1-15,22 1 0,-22 0 16,21-21-16,0 21 0,1-22 0,20 22 15,-20-21-15,-1 21 0,0-1 16,22 1-16,-43 0 0,21 0 16,22 0-16,-43 0 0,0-1 15,0 22-15,-21-21 0,21 21 16,-21-21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23:24.7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423 0,'0'22'94,"21"-22"-79,1 0-15,-1 0 16,0 0-16,0 0 0,0 0 15,0 0-15,22 0 0,-22 0 0,21 0 16,-21-22-16,1 1 0,20 21 16,-21-21-16,21 0 0,-20 0 0,-1 0 15,0-1-15,0 22 0,-21-21 16,0 0-16,0 0 0,0 0 0,0 0 16,0-1-16,0 1 0,0 0 15,-21 0-15,0 0 0,0 21 16,-1-21-16,1 21 0,0 0 15,-21 0-15,21 0 0,-22 0 0,1 21 16,-22 0-16,22 0 0,-21 21 16,20-20-16,-20 20 0,20-21 0,1 21 15,0 1-15,-1-22 0,1 21 16,21 1-16,0-22 0,0 21 16,21-21-16,0 0 0,0 22 0,0-22 15,0 0-15,0 0 0,21-21 16,0 21-16,0 1 0,0-1 15,22 0-15,-22-21 0,21 21 16,-21 0-16,22 0 0,-22 1 0,21-1 16,0 0-16,1 0 0,-22 0 15,21 22-15,-21-22 0,22 0 0,-22 0 16,0 0-16,21 22 0,-20-22 16,-22 0-16,0 0 0,0 0 0,0 22 15,0-22-15,0 0 0,-22 0 16,1 0-16,-21 0 0,0 1 0,-1-1 15,1 0-15,0 0 0,-1-21 16,-63 21-16,64-21 16,0 0-16,-1 0 0,1 0 0,0 0 15,21-21-15,-22 21 0,22-21 16,-21 0-16,21 0 0,-1-1 16,1 1-16,0 0 0,0 0 0,0 0 15,21 0-15,-21-1 0,21 1 16,0 0-16,0 0 0,0 0 15,21 21 1,0-21-16,0 21 0,0 0 16,0 0-16,1-22 0,-1 22 15,21 0-15,-21 0 0</inkml:trace>
  <inkml:trace contextRef="#ctx0" brushRef="#br0" timeOffset="543.99">3196 762 0,'-42'-21'15,"21"21"1,-1 0-16,1 0 0,21 21 0,-21 0 15,0 0-15,0 1 16,0 20-16,21-21 0,-22 21 0,1-20 16,0 20-16,21 0 0,0-21 15,0 22-15,-21-1 0,21-21 0,0 22 16,0-22-16,0 0 0,0 21 0,0-21 16,0 1-16,21-1 0,0 0 15,0-21-15,1 0 0,-1 0 0,21 0 16,-21 0-16,22 0 0,-1 0 15,0 0-15,1-21 0,-1 0 0,0-1 16,22 1-16,-22 0 0,0 0 16,-20 0-16,20 0 0,-21-22 15,0 22-15,0-21 0,-21-1 16,0 22-16,0-21 0,0 0 0,0-1 16,-21 1-16,0 0 0,0 20 15,-21-20-15,-1 21 0,22-21 0,-21 42 16,-1-22-16,1 1 0,21 21 15,-21 0-15,-1 0 0,22 0 0,0 21 16,-21-21-16,20 22 0,1-1 16,0 0-16,0 0 0,21 21 0,0-20 15,-21-1-15,21 21 0,0-21 16,0 0-16,0 1 0,0-1 0,0 0 16,0 0-16,21 0 0,0-21 15,21 21-15</inkml:trace>
  <inkml:trace contextRef="#ctx0" brushRef="#br0" timeOffset="1115.84">4381 847 0,'0'0'0,"0"-85"31,-21 64-31,0 0 0,0 0 16,0 21-16,0-22 0,-1 22 16,1 0-16,0 0 0,0 0 0,0 0 15,0 0-15,-1 0 0,1 22 16,0-1-16,0 0 0,0 0 0,0 0 16,21 22-16,-22-1 0,1-21 15,0 21-15,0 1 0,21-1 0,-21 0 16,21 1-16,-21-22 0,21 21 15,0-21-15,0 22 0,0-22 0,0 0 16,0 0-16,0 0 0,21 1 16,0-22-16,0 0 0,0 0 15,0 0-15,1 0 0,-1 0 16,21-22-16,-21 1 0,22 0 16,-22 0-16,21 0 0,-21 0 0,0-22 15,22 1-15,-22 21 0,0-22 16,0 1-16,0 0 0,-21-43 15,0 64-15,0-21 0,0 20 0,0 1 16,0 0-16,0 42 31,-21 0-31,0 1 0,21 20 16,-21-21-16,0 21 0,21-20 0,0 20 16,0 0-16,0-21 0,0 1 15,0 20-15,0-21 0,0 0 0,0 0 16,0 1-16,21-1 15,0 0-15,0-21 0,0 0 16,1 0-16,-1 0 0,0 0 0,21 0 16,-21 0-16,1-21 0,20 0 15</inkml:trace>
  <inkml:trace contextRef="#ctx0" brushRef="#br0" timeOffset="1500.01">4911 826 0,'0'0'0,"0"-22"0,0 1 0,0 0 0,-22 21 16,1 0 0,0 0-1,21 21-15,-21 0 16,21 1-16,0 20 0,0-21 16,-21 21-16,21 1 0,-21-1 0,-1 0 15,22 22-15,-21-22 0,0 22 16,21-22-16,0 22 0,-21-1 0,21 1 15,-21 20-15,21-20 0,-21 20 0,21 1 16,0 0-16,-22-1 0,22 1 16,-21-21-16,21 20 0,-21 1 0,21 0 15,0-22-15,0 1 0,-21 20 16,21-41-16,-21 20 0,21-21 16,0 1-16,0-1 0,0 0 0,-21-20 15,21-1-15,0 0 0,0 0 0,-22-21 16,22-21-1,0-21 1,0 20-16,0 1 0,0-21 16,0 0-16,22-22 0,-1 1 15,0-1-15,0 1 0</inkml:trace>
  <inkml:trace contextRef="#ctx0" brushRef="#br0" timeOffset="1816.4">4868 1058 0,'0'0'0,"-21"-42"0,21 21 0,-21-21 16,21 20-16,0 1 0,0-21 15,0 21-15,21 0 0,0-1 0,0 1 16,22 0-16,-1 0 0,0 21 16,1 0-16,-1-21 0,0 21 0,22 0 15,-22 0-15,1 21 0,-1 0 16,0 0-16,1 0 0,-1 22 0,-21-1 15,-21-21-15,0 22 0,0-1 16,-21 0-16,0 1 0,-22-1 16,1-21-16,0 21 0,-22-20 0,22 20 15,0-21-15,-1 0 0,1 0 16,0-21-16,-1 22 0,1-22 0,21 0 16,0 0-16,42-22 31</inkml:trace>
  <inkml:trace contextRef="#ctx0" brushRef="#br0" timeOffset="2680">6667 318 0,'0'0'0,"0"-22"0,22 1 16,-22 0-16,0-21 0,21 21 16,-21-1-16,0 1 0,0 42 31,0 22-31,0-22 16,0 21-16,0 1 0,0 20 0,0-21 15,0 22-15,0-1 0,0 1 16,-21-1-16,-1 1 0,1-1 15,0 1-15,0-1 0,21-20 16,-21 20-16,0-20 0,21-1 0,0-21 16,-22 0-16,22 22 0,0-22 15,0-42 1,22-1 0,-1 1-16,0 0 0,0-21 15,0-1-15,0 1 0,1 0 0,20-22 16,-21 22-16,0-22 0,22 22 0,-22 0 15,21-1-15,-21 1 0,0 0 16,22 21-16,-22 21 0,-21-22 0,21 22 16,0 0-16,-21 22 15,0-1-15,0 0 0,0 21 16,0 1-16,0-1 0,0 0 0,0 1 16,0-1-16,0 0 0,0 22 15,0-22-15,0 0 0,0-20 0,0 20 16,0-21-16,21 21 0,1-20 15,-1-22-15,0 21 0,0-21 0,0 0 16,22 0-16,-22 0 0,0 0 0,0 0 16,21-21-16,-20-1 0,20-20 15,0 21-15,-21-21 0,22-1 0,-1-20 16,-21 20-16,22-20 0,-22-1 16,21-20-16,-21 20 0,0-20 0,1 20 15,-22-21-15,0 22 0,0-22 16,0 43-16,-22-22 0,-20 22 15,21 0-15,-21-1 0,20 22 0,-20 21 16,0 0-16,21 0 0,-22 0 0,22 21 16,0 1-16,0-1 0,0 0 15,21 21-15,0-21 0,0 22 0,0-1 16,0-21-16,0 22 0,0-1 16,21-21-16,0 21 0,0-20 0,0 20 15,0-21-15,22 0 16,-22 0-16</inkml:trace>
  <inkml:trace contextRef="#ctx0" brushRef="#br0" timeOffset="3079.95">7895 1037 0,'0'0'0,"-21"0"0,21 21 15,0 1 1,21-22-1,0 0-15,0-22 0,1 22 16,20-21-16,-21 0 0,0 0 0,22 0 16,-22 0-16,0-1 0,0-20 0,21 21 15,-42 0-15,22-22 16,-22 22-16,21 0 0,-21-21 0,0 21 16,0-1-16,-21 22 15,-1 0-15,1 0 0,0 0 16,-21 0-16,21 22 0,-43 20 15,43-21-15,0 21 0,-22-20 16,22 20-16,21-21 0,-21 21 0,21-20 16,0 20-16,0-21 0,0 0 0,0 22 15,0-22-15,0 0 0,21 0 16,0-21-16,1 21 0,-1 0 0,0-21 16,21 0-16,-21 0 0,22 0 15,-22 0-15,0 0 0,21-21 16,1 0-16,-22 0 0,21 0 0,-21 0 15,22-22-15,-1 1 0</inkml:trace>
  <inkml:trace contextRef="#ctx0" brushRef="#br0" timeOffset="3587.32">8869 0 0,'0'0'0,"-21"0"15,-1 0-15,1 0 16,0 0-16,0 0 15,21 21 1,-21 22-16,21-1 0,0 21 0,0-20 16,0 20-16,0 1 0,0-1 15,0 1-15,0-22 0,-21 22 0,21-1 16,-22-21-16,1 22 0,21-22 16,0 22-16,0-22 0,-21 0 0,21-20 15,-21 20-15,21-21 0,0 0 0,-21 0 16,21 1-1,0-44 1,0 1-16,0 0 16,0 0-16,0 0 0,0-22 0,0 22 15,0-21-15,0 0 0,0 20 16,21-20-16,0 21 0,0-21 16,0 20-16,22 1 0,-22 0 0,21 0 15,1 0-15,-1 0 0,0 21 0,1 0 16,-1 0-16,0 0 0,1 0 15,-1 21-15,0 0 0,-21 0 0,1 0 16,-1 22-16,0-22 0,-21 21 16,0 0-16,0-20 0,0 20 0,-21 0 15,-22-21-15,22 22 0,-21-22 0,0 21 16,-1-21-16,-20 1 0,20-1 16,-20 0-16,21-21 0,-1 21 15,1-21-15,0 0 0,20 0 0,-20 0 16,21 0-16,0 0 0,0 0 15,-1 0-15,22-21 16,0 0-16</inkml:trace>
  <inkml:trace contextRef="#ctx0" brushRef="#br0" timeOffset="4315">10075 677 0,'106'-21'16,"-85"21"-16,0-21 16,1 21-16,-1-21 0,21 21 0,-21-21 15,22 0-15,-22-1 0,21 1 16,0 0-16,1 0 0,-22 0 0,21-22 15,-21 22-15,1-21 0,-1 0 0,0-1 16,-21 1-16,0 21 0,0-22 16,-21 22-16,0 0 0,-22 0 0,22 0 15,-21 21-15,-22 0 0,22 0 0,-22 0 16,22 21-16,-21 0 0,20 21 16,-20-20-16,20-1 0,22 21 0,-21 0 15,21-20-15,21 20 16,0 0-16,0-21 0,0 22 0,0-22 15,21 21-15,21 1 0,-21-22 0,1 21 16,20-21-16,0 22 0,1-1 16,-22-21-16,21 21 0,0 1 0,-20-22 15,20 21-15,-21-21 0,0 22 16,0-22-16,-21 0 0,0 21 0,0-20 16,0-1-16,0 0 0,-42 0 15,21-21-15,-21 21 0,20-21 16,-41 0-16,21 0 0,-1 0 0,-20 0 15,20 0-15,1 0 0,-21-21 0,20 21 16,1-21-16,21 0 0,-43-22 16,43 22-16,0 0 0,0 0 15,21 0-15,0 0 0,0-1 16,0 1-16,21 21 0,0 0 16,0 0-16,22 0 0,-22 0 0,21 0 15,-21 0-15,22 0 0,-1 0 16,0 0-16,1 0 0,-22 0 0</inkml:trace>
  <inkml:trace contextRef="#ctx0" brushRef="#br0" timeOffset="4636.17">10647 931 0,'0'0'15,"21"0"-15,0 0 0,0-21 0,0 0 16,1 0-16,-1 21 0,0-21 15,0 0-15,0-1 0,0 1 0,1 0 16,-1 0-16,-21 0 0,21 0 0,-21-1 16,0 1-1,-42 21-15,20 0 0,1 0 0,0 0 16,-21 21-16,21-21 0,-22 22 0,22-1 16,0 21-16,0-21 15,-22 0-15,22 22 0,21-22 0,0 21 16,-21-21-16,21 22 0,0-22 15,0 0-15,0 0 0,21 0 0,0 1 16,1-1-16,-1 0 0,21-21 0,0 0 16,1 0-16,-22 0 0,21 0 15,22 0-15,-22 0 0,-21 0 0,22-21 16,-1 21-16</inkml:trace>
  <inkml:trace contextRef="#ctx0" brushRef="#br0" timeOffset="5003.99">11239 804 0,'0'0'0,"0"-21"16,0 0-16,0 0 0,0 0 16,0 0-16,22 21 15,-1 0-15,0 0 16,0 0-16,0 0 0,0 21 16,1 0-16,-1 0 0,0 0 15,0 0-15,0 1 0,0 20 0,-21-21 16,22 43-16,-22-22 0,0-21 15,0 0-15,0 0 0,0 1 16,0-1-16,0 0 0,-22 0 0,1-21 16,0 0-16,0 0 15,0 0 1,21-21-16,0 0 16,0 0-16,0-1 0,0-20 0,0 21 15,0 0-15,21-22 0,0 22 16,0-21-16,0 21 0,-21-22 0,22 22 15,-1 0-15,0 0 0,0 21 16,0-21-16,0 21 0,1 0 0,20-21 16,-21 21-16,0 0 0,0 0 15,1 0-15,-1 0 0</inkml:trace>
  <inkml:trace contextRef="#ctx0" brushRef="#br0" timeOffset="6584">12023 656 0,'-43'-21'16,"22"21"-1,21 21-15,0 0 0,-21-21 16,21 22-16,0-1 0,0 0 0,0 0 16,0 0-16,0 22 0,0-22 15,0 0-15,0 0 0,0 21 16,0-20-16,0-1 0,0 0 0,0 0 15,0 0-15,0 0 0,21-21 16,0 0-16,0 0 16,1 0-16,-1 0 0,0 0 15,21-21-15,-21 0 0,1 0 16,-1 0-16,21 0 0,-21-22 0,0 1 16,22 21-16,-22-22 0,0 1 0,0 21 15,0 0-15,1-22 0,-1 22 16,-21 0-16,0 0 0,0 0 15,0 42 1,0 0 0,0 0-16,0 0 0,-21 1 0,-1-1 15,22 0-15,-21 0 0,21 21 16,-21-20-16,21-1 0,0 21 16,0-21-16,0 0 0,0 1 0,0-1 15,0 0-15,21 0 0,0-21 16,1 21-16,-1-21 0,0 0 0,0 0 15,21 0-15,-20 0 0,-1 0 0,0 0 16,21-21-16,-21 0 0,1 0 16,-1 0-16,0-1 0,21 1 0,-21-21 15,1 21-15,-22-22 0,21 22 0,0 0 16,-21 0-16,21 0 0,-21 0 16,0-1-16,0 1 15,-21 21 1,21 21-16,-21 1 15,21-1-15,-21 0 0,21 0 0,0 0 16,0 0-16,0 22 0,0-22 16,0 0-16,0 0 0,0 0 0,0 1 15,0-1-15,0 0 0,0 0 0,21 0 16,0-21-16,0 0 0,0 0 16,0 0-16,1 0 0,-1 0 0,0 0 15,21 0-15,-21-21 0,1 21 0,-1-21 16,0 0-16,0 0 0,0-1 15,0-20-15,1 21 0,-1-21 16,0 20-16,0-20 0,0 21 0,0 0 16,1 0-16,-22-1 0,0 1 15,21 21-15,0 0 0,0 0 16,-21 21 0,0 1-1,0-1-15,0 0 0,0 0 16,0 0-16,21-21 47,0-21-32,-21 0 1,0 0-16,0 0 0,0-1 16,0 1-1,-21 21 1,0 0-1,0 0-15,21 21 16,-21 1-16,0-22 0,-1 21 0,22 0 16,-21 0-16,0 21 0,0-20 0,21-1 15,0 21-15,0-21 0,-21 0 16,21 1-16,0 20 0,0-21 0,0 0 16,0 0-16,0 1 0,21-1 15,0 0-15,0-21 0,0 21 16,1-21-16,20 0 0,-21 21 0,21-21 15,-20 0-15,20 0 0,-21 0 16,21 0-16,-20 0 0,20-21 0,-21 21 16,21-21-16,-20 0 0,-1 0 0,0-1 15,0 1-15,0 0 0,0-21 16,1 21-16,-1-1 0,-21-20 0,0 21 16,0 0-16,0 0 0,0-1 15,0 1-15,-21 21 16,-1 21-1,1 1-15,0-1 16,21 0-16,0 0 0,-21 0 16,21 0-16,-21 22 0,21-22 0,0 21 15,0-21-15,0 1 16,0-1-16,0 0 0,0 0 0,21-21 16,0 21-16,0-21 0,0 0 0,1 0 15,20 0-15,-21 0 0,21 0 16,-20 0-16,20 0 0,0 0 0,1 0 15,-1-21-15,0 0 0,-21 0 0,22 0 16,-1-1-16,-21-20 0,0 21 16,22-21-16,-22 20 0,0-20 15,-21 21-15,0 0 0,0 0 0,0-1 16,0 1-16,-21 21 16,0 0-16,0 0 15,-1 0-15,1 21 0,0 1 0,0-1 16,21 0-16,0 0 0,-21 0 15,21 0-15,0 22 0,-21-22 0,21 0 16,0 0-16,0 0 0,0 1 0,0-1 16,0 0-16,0 0 0,-22 0 15,1-21-15,21 21 0,-21-21 0,0 0 16,21 22-16,-21-22 0,0 0 0,-1 0 16,1 0-1,0 0-15,0 0 16,0-22-16,21 1 0,0 0 15,0 0-15,0 0 16</inkml:trace>
  <inkml:trace contextRef="#ctx0" brushRef="#br0" timeOffset="6780.03">13398 318 0,'0'0'0,"-21"0"0,0 0 31</inkml:trace>
  <inkml:trace contextRef="#ctx0" brushRef="#br0" timeOffset="7676.3">22352 0 0,'0'0'15,"-42"0"1,20 0-16,1 0 16,0 0-1,0 0 1,0 0-16,0 0 16,-1 0-1,22 85-15,-21 21 0,0-22 16,21 1-16,-21 21 0,0-22 0,0 22 15,-1-21-15,1 0 0,0-1 0,0-20 16,0-1-16,21 1 0,-21-1 16,21-20-16,-22-1 0,22-21 0,0 0 15,0 0-15,0 1 0,0-1 16,0-42 0,0-1-16,0 1 0,0 0 15,0 0-15,0-21 0</inkml:trace>
  <inkml:trace contextRef="#ctx0" brushRef="#br0" timeOffset="8208.77">21950 42 0,'0'0'0,"-21"-42"0,42 42 31,0 0-31,0 0 0,21 0 0,1 0 15,-1 0-15,0 0 0,22 0 16,-1 0-16,1 0 0,21 0 0,-22 0 16,1 0-16,20 0 0,-20 0 0,-22 0 15,22 0-15,-22 0 0,0 0 16,1 0-16,-1 0 0,-21 0 0,-42 0 31,-21 0-31,-22 21 0,22 43 16,-43-1-16,0 1 0,1-1 0,-1-20 15,0-1-15,1 0 0,20 1 16,-20-22-16,20 21 0,1-21 0,-1-21 16,1 21-16,20-21 0,1 0 15,0 0-15,20 0 0,1 0 0,0 0 16,21-21-16,0 0 16,21 21-16,0 0 15,1 0-15,20 0 0,-21 0 16,21 0-16,-20 21 0,20 0 15,-21 1-15,0-1 0,0 21 0,1-21 16,-1 22-16,0-1 0,0 0 0,-21 1 16,21-1-16,-21 0 0,21 1 15,1-1-15,-22 0 0,0 1 0,21-22 16,0 21-16,0-21 0,-21 0 16,21 1-16,0-1 0,1-21 15,-1 21-15,0-21 0,0 0 16,0 0-16,22 0 0,-22-21 0,0 21 15,21-21-15,-21-1 0,1 1 16</inkml:trace>
  <inkml:trace contextRef="#ctx0" brushRef="#br0" timeOffset="8580.66">22733 931 0,'0'0'0,"-21"22"31,42-22-31,0 0 0,0 0 16,0 0-16,1-22 0,20 22 0,-21-21 15,21 0-15,1 21 16,-22-21-16,21 0 0,-21 0 0,22-1 16,-22 1-16,0 0 0,0-21 15,-21 21-15,21-1 0,-21 1 0,0 0 16,-21 21-16,0-21 15,-21 21-15,21 0 0,-22 0 0,22 21 16,-21 0-16,-1 0 0,1 22 0,21-22 16,-21 21-16,-1 1 0,22-1 15,0 0-15,0 1 0,0-1 0,-1-21 16,22 21-16,0-20 0,0 20 16,0-21-16,0 0 0,0 0 0,22 1 15,-1-1-15,21-21 0,-21 0 0,22 0 16,-22 0-16,21 0 15,0 0-15,1 0 0,-1 0 0</inkml:trace>
  <inkml:trace contextRef="#ctx0" brushRef="#br0" timeOffset="8964.01">23770 868 0,'0'0'0,"42"-42"0,1 20 0,-22 1 0,-21 0 15,0 0-15,-21 21 31,0 0-31,-1 0 0,-20 0 16,21 21-16,0 0 0,-22-21 16,22 21-16,0 1 0,0-1 0,21 0 15,0 0-15,0 0 0,0 0 16,0 1-16,0-1 0,0 0 16,21-21-16,0 21 0,0 0 0,1 0 15,-1 1-15,0-22 0,0 21 16,-21 0-16,21 0 0,0 0 0,-21 0 15,0 1-15,0-1 0,0 0 16,0 0-16,-21-21 16,0 0-16,-21 0 0,21 21 0,-22-21 15,1 0-15,0 0 16,-1 0-16,1 0 0,0 0 0,-1 0 16,22 0-16,0-21 0,-21 21 0,42-21 15,-22 21-15,22-21 0,0 0 16,0-1-16,22 1 15,-22 0-15,42 0 0,-21 0 16,0 0-16</inkml:trace>
  <inkml:trace contextRef="#ctx0" brushRef="#br0" timeOffset="9263.79">24574 233 0,'0'0'0,"0"-42"0,0 20 0,0 1 16,0 0-16,-21 21 16,21 21-1,-21 0-15,0 1 0,21 20 16,-21 0-16,0 1 0,21 20 0,-22-21 16,1 22-16,0-1 0,0-20 15,21 20-15,-21 1 0,0-1 0,-1 1 16,1-1-16,0-20 0,21-1 0,-21 0 15,21 1-15,0-1 0,0-21 16,0 21-16,0-20 0,0-1 16,21-21-1,0 0-15,0 0 16,1 0-16</inkml:trace>
  <inkml:trace contextRef="#ctx0" brushRef="#br0" timeOffset="9467.73">24215 699 0,'-22'0'0,"1"0"0,42 0 32,1 0-17,62 0-15,-63 0 16,22 0-16,-1 0 0,0 0 15,22 0-15,-22 0 0,43 0 16,-43 0-16,22 0 0</inkml:trace>
  <inkml:trace contextRef="#ctx0" brushRef="#br0" timeOffset="10104.61">25654 445 0,'-64'21'16,"64"0"0,-21 0-16,0 0 0,21 22 15,-21-1-15,0 0 0,0 1 0,-1-1 16,1 21-16,0 1 0,0-22 16,0 22-16,0-22 0,-1 22 0,22-22 15,-21 0-15,0 1 0,21-1 0,0-21 16,0 0-16,0 0 0,0 1 15,21-22 17,-21-22-32,21 1 15,1 0-15,-1 0 0,0-21 0,21 20 16,-21-20-16,1 0 0,20-1 16,0 1-16,-21 0 0,22-1 0,20-20 15,-42 42-15,1 21 16,-1 0-16,-21 21 15,0 0-15,0 0 16,0 22-16,0-22 0,0 21 0,-21-21 16,21 22-16,0-22 0,0 21 0,0-21 15,0 22-15,0-22 0,0 0 16,0 0-16,21 0 0,0 0 16,0-21-16,0 0 0,22 22 0,-22-22 15,21 0-15,0 0 0,-20 0 16,20-22-16,0 1 0,1 21 0,-22-21 15,21-21-15,-21 21 0,22-22 16,-22 1-16,0-22 0,21 1 0,-21-1 16,1 1-16,-1-1 0,0 1 15,-21-22-15,0 22 0,0 20 0,0-20 16,0 21-16,0 20 0,0-20 0,0 21 16,-21 21-16,0 0 15,-1 21-15,1 0 0,0 0 16,0 1-16,0-1 15,21 21-15,-21-21 0,21 0 0,0 22 16,0-22-16,0 0 0,0 0 0,0 0 16</inkml:trace>
  <inkml:trace contextRef="#ctx0" brushRef="#br0" timeOffset="10448.01">26374 1228 0,'21'0'16,"0"0"0,21 0-16,-21 0 15,1-21-15,-1 21 0,21-22 0,-21 1 16,22 0-16,-22 0 0,21-21 16,-21 20-16,0 1 0,1-21 0,-22 21 15,0-22-15,0 22 0,0 0 16,-22 0-16,1 21 0,0 0 15,0 0-15,-21 21 0,20 0 0,-20 0 16,0 1-16,21-1 0,-22 21 16,22 0-16,-21-20 0,21 20 0,-1 0 15,22-21-15,0 22 16,0-22-16,0 0 0,0 21 0,0-20 16,22-1-16,-1 0 0,0-21 15,0 0-15,0 0 0,22 0 16,-22 0-16,21 0 0,-21 0 0,22 0 15,-1-21-15</inkml:trace>
  <inkml:trace contextRef="#ctx0" brushRef="#br0" timeOffset="10923.69">27305 445 0,'0'0'0,"0"-22"0,0-20 0,-21 42 31,0 0-31,-1 21 0,1 0 15,0 22-15,0-22 0,0 21 16,0 1-16,-1 20 0,1-21 0,0 22 16,0-1-16,0 1 0,0-1 15,-1-20-15,1 20 0,0 1 0,0-22 16,0 0-16,0 1 0,-1-1 0,22 0 16,-21-20-16,21-1 0,0 0 15,0 0-15,0-42 31,0 0-15,0 0-16,0-1 0,21 1 0,-21-21 16,22 21-16,20-22 0,-21 22 15,0-21-15,22 21 0,-22-22 0,21 22 16,0 0-16,1 0 0,-1 21 16,-21 0-16,22 0 0,-1 0 0,0 0 15,-21 0-15,22 21 0,-22 0 16,0 0-16,0 1 0,-21-1 0,0 0 15,0 21-15,0-21 0,0 1 0,0 20 16,-21-21-16,-21 0 0,21 0 16,-22 1-16,1-1 0,0 0 0,-1 0 15,-20-21-15,20 21 16,-20-21-16,21 0 0,-1 0 0,22 0 16,-21 0-16,21 0 0,-1 0 0,22-21 15,0 0-15</inkml:trace>
  <inkml:trace contextRef="#ctx0" brushRef="#br0" timeOffset="11563.99">28194 677 0,'0'0'0,"0"22"0,21-22 16,0 0-16,0 0 0,22 0 15,-22 0-15,0 0 0,21 0 16,-20 0-16,20 0 0,0-22 0,1 22 15,-1-21-15,0 0 16,22 0-16,-22 0 0,0 0 0,1-22 16,-22 22-16,0-21 0,0-1 0,-21 22 15,0-21-15,-21 21 0,0 0 16,-21-1-16,-1 1 0,-20 21 0,-1 0 16,1 0-16,-1 0 0,1 21 15,-22 1-15,22 20 0,-1-21 0,22 21 16,-1-20-16,1 20 0,0 0 15,21 1-15,21-1 0,0 0 0,0 1 16,0-22-16,21 21 0,0 0 16,21 1-16,1-1 0,-22 0 0,21 1 15,0-1-15,1 0 0,-1 1 16,-21-1-16,0-21 0,1 22 16,-1-22-16,-21 0 0,0 0 0,0 0 15,0 0-15,0 1 0,-21-22 16,-22 0-16,1 21 0,0-21 0,-1 0 15,-20 0-15,20 0 0,-20 0 0,-1-21 16,22 21-16,-21-22 0,20 1 16,1 21-16,21-21 0,0 0 0,-22 21 15,43-21-15,-21 21 16,21-21-16,21 21 16,0 0-16,1-22 0,-1 22 15,21 0-15,0 0 0,1 0 16,-1-21-16,22 21 0,-22 0 0</inkml:trace>
  <inkml:trace contextRef="#ctx0" brushRef="#br0" timeOffset="11891.96">28511 1122 0,'0'0'0,"22"0"0,-1-21 16,0 21-1,-21-21-15,21 21 0,0-22 16,0 1-16,1 21 0,20-21 0,-21 0 15,0 0-15,0 0 16,22 21-16,-43-22 0,21 1 0,-21 0 16,-21 21-1,0 0-15,-1 21 16,-20 0-16,21 1 0,0-1 16,-22 0-16,22 0 0,0 0 0,-21 43 15,42-43-15,0 0 16,0 0-16,0 0 0,0 1 0,0-1 15,21 0-15,0-21 0,0 21 0,0 0 16,22-21-16,-22 0 0,21 0 16,1 0-16,-1 0 0,-21 0 0,21 0 15,1 0-15,-22 0 16,0 0-16,21-21 0,-20 0 0</inkml:trace>
  <inkml:trace contextRef="#ctx0" brushRef="#br0" timeOffset="12240.96">29083 1122 0,'0'0'0,"0"-42"0,0 20 16,0 1-16,0 0 0,0 0 15,0 0-15,0 0 0,0-1 16,0 1-16,21 21 0,0-21 16,0 21-16,1 0 0,41 0 15,-42 0-15,0 21 0,22 0 0,-22 1 16,0-1-16,0 0 0,0 0 16,1 21-16,-22-20 0,0-1 0,0 21 15,0-21-15,0 0 16,0 1-16,0-1 0,0 0 0,-22 0 15,1 0-15,0-21 0,0 0 0,0 21 16,0-21-16,-1 0 16,1 0-16,21-21 0,0 0 15,0 0-15,0 0 16,0 0-16,21-1 0,1-20 16,-1 21-16,0 0 0,0-22 15,21 22-15,-20-21 0,-1 21 0,0 0 16,0-1-16,21 1 0,-20 0 15,-1 21-15,0 0 0,0 0 16,0 0-16,0 0 16,1 0-16</inkml:trace>
  <inkml:trace contextRef="#ctx0" brushRef="#br0" timeOffset="13747.97">29908 868 0,'0'21'16,"0"0"-1,0 0-15,0 22 16,0-22-16,0 0 0,0 21 0,0-20 16,0-1-16,0 0 0,0 0 15,43 85 1,-22-85-16,0-21 0,0 21 15,0-21-15,1 0 16,-1 0-16,0 0 0,0 0 0,21 0 16,-20-21-16,-1 0 0,0 0 15,0 0-15,0-1 0,0-20 0,1 21 16,-1-21-16,-21-1 0,21 1 16,0 0-16,0 20 0,-21-20 0,0 21 15,21 0-15,-21 0 16,0-1-16,0 44 15,0-1 1,0 0-16,0 0 0,-21 21 0,21-20 16,0 20-16,-21-21 0,0 21 15,21-20-15,0-1 0,0 21 0,0-21 16,0 0-16,0 1 0,0-1 0,21 0 16,0 0-16,0-21 0,1 21 15,-1-21-15,21 0 0,-21 0 16,0 0-16,22 0 0,-22 0 0,0 0 15,0-21-15,22 0 0,-22 0 0,0 0 16,0-1-16,0 1 16,0-21-16,1 21 0,-22-22 0,0 22 15,21 0-15,-21 0 0,21 21 16,-21-21-16,0 42 16,0 0-1,0 0-15,-21 0 0,0 1 0,21 20 16,0-21-16,-22 0 0,22 0 0,0 1 15,-21-1-15,21 0 0,0 0 16,0 0-16,21 0 0,1-21 16,-1 22-16,0-22 15,0 0-15,0 0 0,0 0 16,1 0-16,-1-22 0,21 1 16,-21 21-16,0-21 0,1 0 0,20-21 15,-21 20-15,21 1 0,-20-21 16,20 0-16,-21 20 0,21-20 0,-20 21 15,20 0-15,-21 0 0,0-1 16,0 22-16,-21 22 31,0-1-31,0 0 0,-21 0 16,21 0-16,-21-21 0,21 21 16,-21-21-16,42-21 46,-21 0-30,21 0-16,-21 0 16,0 0-16,0-1 15,-21 22 17,0 0-32,0 22 0,0-1 0,-1 0 15,1 0-15,0 0 0,0 0 16,0 1-16,21-1 0,-21 21 0,21-21 15,-22 0-15,22 1 16,0-1-16,0 0 0,0 0 0,0 0 16,22 0-16,-1 1 0,0-22 15,21 21-15,-21 0 0,22-21 0,-1 0 16,0 0-16,1 0 0,-1 0 16,0 0-16,-20 0 0,20 0 0,0-21 15,-21 0-15,22-1 0,-22 1 16,0 0-16,21 0 0,-20-21 0,-1 20 15,0-20-15,-21 21 0,0 0 16,21 0-16,-21-1 0,0 1 16,-21 21-1,0 0-15,0 21 0,21 1 16,-22-1-16,1 0 0,0 0 16,0 0-16,0 22 0,0-22 0,21 0 15,0 0-15,0 0 0,0 0 16,0 1-16,0-1 0,0 0 15,21-21-15,0 21 16,0-21-16,0 0 0,22 0 0,-22 0 16,21 0-16,0 0 0,1 0 15,-1-21-15,0 0 0,-20 21 0,20-21 16,0-22-16,1 22 0,-1-21 16,0 21-16,1-22 0,-22 1 0,21 0 15,-42 20-15,0-20 16,0 21-16,0 0 0,0 0 0,0-1 15,-21 22-15,0 0 0,0 0 16,-1 22-16,1-1 0,-21 0 0,21 0 16,21 0-16,-21 22 0,21-22 15,-22 21-15,22 0 0,0-20 16,0 20-16,0-21 0,0 21 0,0-20 16,0-1-16,0 0 0,0 0 15,0 0-15,0 0 0,-21-21 16,0 22-16,0-22 0,0 0 15,0 0 1,-1 0-16,22-22 16,0 1-16,0 0 15,-21 21-15,21-21 0</inkml:trace>
  <inkml:trace contextRef="#ctx0" brushRef="#br0" timeOffset="13935.17">31602 593 0,'0'0'0,"-21"0"16,-22-21-1,22-1-15,0 22 0,0 0 32,0 0-32,-1 0 15,1 22-15,0-22 0,0 21 16,-21-21-16,20 21 0</inkml:trace>
  <inkml:trace contextRef="#ctx0" brushRef="#br0" timeOffset="40100.48">17759 85 0,'0'0'0,"0"-21"0,0-1 16,-21 22-1,21-21-15,0 0 31,0 42 32,0 0-47,0 1-16,0-1 0,0 0 15,0 0-15,-22 0 0,22 0 16,0 1-16,0-1 0,0 0 0,0 21 15,0-21-15,0 1 0,0 20 16,-21 0-16,21-21 0,0 22 0,-21-1 16,21 0-16,-21 1 0,21-1 0,0 22 15,-21-22-15,21 21 0,-21 1 16,-1-22-16,22 22 0,0-1 0,-21 1 16,21-22-16,-21 22 0,21-1 15,0-21-15,0 22 0,0-22 0,0 22 16,0-1-16,0-20 0,0 20 0,0 1 15,0-1-15,0 1 16,-21-1-16,21-21 0,0 22 0,-21-1 16,21 1-16,-21-1 0,21 1 15,-22-1-15,22 1 0,0-1 0,0 22 16,-21-21-16,21-1 0,0 22 0,-21-22 16,21 1-16,0-1 0,0 1 15,0-1-15,0 22 0,-21-22 0,21 1 16,-21-1-16,21 1 0,-21 21 0,21-22 15,0 1-15,0-22 0,-22 21 16,22 1-16,-21-1 0,0 1 0,21 21 16,0-22-16,-21 1 0,21 20 0,-21-20 15,0-1-15,21 1 16,0 20-16,0-20 0,-22-1 0,1 22 16,21-21-16,-21 20 0,21-20 0,0 20 15,-21-20-15,21 21 0,-21-22 16,21 22-16,0-22 0,0 22 0,0-22 15,-21 22-15,21-21 0,0 20 0,-22 1 16,22-22-16,0 22 0,0-21 16,-21 20-16,21-20 0,0 20 0,0 1 15,0 0-15,0-1 0,0-20 16,0 21-16,0-1 0,0-20 0,0 20 16,0-20-16,-21 21 0,21-1 0,0 1 15,0 0-15,0-1 0,0 1 16,0 0-16,0-1 0,-21 1 0,21 0 15,0-1-15,0 1 0,-21 0 16,21-1-16,0 1 0,0 0 0,0-1 16,0 1-16,-21 0 0,21-1 0,-22 22 15,22-21-15,0-1 0,0 1 16,-21 21-16,21-21 0,-21-1 0,21 1 16,-21 21-16,21-22 0,0 22 0,-21-21 15,21 21-15,-21-22 0,21 1 16,-22 21-16,22-21 0,0 20 0,0-20 15,-21 21-15,21-21 0,-21 20 0,21-20 16,0 21-16,-21-21 0,21 20 16,0-20-16,0 21 0,0-21 15,-21 20-15,21-20 0,0 21 0,-21-21 16,21 20-16,0-20 0,0 21 0,0 0 16,0-22-16,-22 22 0,22-21 0,0 21 15,-21 0-15,21-22 0,0 22 16,0 0-16,0-21 0,0 20 0,0-20 15,0 21-15,0-21 0,0 20 0,0-20 16,0 21-16,0-21 0,0-1 0,0 22 16,0-21-16,0-1 0,0 1 15,0 21-15,0-21 0,0-1 16,0 1-16,0 21 0,0-22 0,0 1 16,0 0-16,0-1 0,0 1 15,0 0-15,0-1 0,0 1 0,0 0 16,0-1-16,0 1 0,0 0 0,0-1 15,0 1-15,0 0 0,0-1 0,0 1 16,21-21-16,-21 20 0,0 1 16,0 0-16,22-22 0,-22 22 0,0-1 15,0-20-15,0 21 0,0-1 0,0-20 16,0 20-16,0-20 0,21-1 16,-21 22-16,0-21 0,21-1 0,-21-21 15,0 22-15,0-1 0,0-20 16,0-1-16,21 22 0,-21-22 15,0 0-15,0-21 0,0 22 0,0-22 16,0 21-16,0-21 0,-21 1 16</inkml:trace>
  <inkml:trace contextRef="#ctx0" brushRef="#br0" timeOffset="41824.23">1630 2180 0,'0'0'0,"-21"0"0,-1 0 15,1 0-15,0 0 0,0 0 16,0 0 0,21 21-1,21-21 16,0 0-31,0 0 0,0 0 0,22 0 16,-22 0-16,21 22 0,-21-22 16,22 0-16,-1 0 0,0 0 0,1 0 15,-1 0-15,0 21 16,1-21-16,20 0 0,1 0 0,20 0 16,-20 0-16,21 21 0,-1-21 15,22 0-15,-21 0 0,21 0 0,-1 0 16,1 0-16,0 0 0,21 0 15,0 0-15,21 0 0,-21 0 0,21 0 16,-21 0-16,43 0 0,-22 0 16,0 0-16,21-21 0,1 21 0,-22 0 15,21 0-15,1-21 0,-1 21 16,0 0-16,-21-22 0,22 22 0,-1 0 16,0 0-16,1-21 0,-1 21 15,22-21-15,-22 21 0,0 0 16,22 0-16,-22-21 0,22 21 0,-1 0 15,-21 0-15,22-21 0,-22 21 16,22 0-16,-1-21 0,-20 21 0,20-22 16,-21 22-16,22 0 0,-1-21 15,-20 0-15,20 21 0,-20-21 0,-1 21 16,0-21-16,22 21 0,-22-21 0,-21 21 16,22-22-16,-22 22 0,21-21 15,-21 21-15,0-21 0,1 21 0,-1 0 16,0-21-16,-21 21 0,0-21 15,-21 21-15,21-21 0,0 21 0,-21 0 16,-1-22-16,-20 22 16,0 0-16,-1 0 0,-20 0 0,-1 0 15,1 0-15,-22 0 0,1 0 0,-22 0 16,0 0-16,0 0 0,0 0 16,-42 0 15,0 0-31</inkml:trace>
  <inkml:trace contextRef="#ctx0" brushRef="#br0" timeOffset="43005.1">21399 1799 0,'0'0'16,"-21"-21"-16,0 21 0,0 0 15,21 21 17,21-21-17,-21 21-15,21-21 0,0 22 16,1-22-16,20 21 0,-21-21 15,0 21-15,22-21 0,-1 0 0,0 21 16,22-21-16,-22 0 0,22 21 0,-22-21 16,21 21-16,1-21 0,-1 0 15,1 0-15,21 22 0,-1-22 0,1 0 16,21 0-16,0 21 0,-1-21 16,1 0-16,0 0 0,21 21 0,-21-21 15,21 0-15,0 0 0,21 0 16,0 21-16,-21-21 0,21 0 0,1 0 15,20 0-15,0 0 0,1 0 16,-1 0-16,0 0 0,1 0 16,20 0-16,1 0 0,-1 0 15,22 0-15,-22 0 0,1 0 0,20 0 16,-20 0-16,21 0 0,-22 0 16,22 0-16,-1 0 0,213 0 15,-213 0-15,1 0 0,21 0 16,-21 0-16,-1 21 0,1-21 0,21 0 15,-22 0-15,22 21 0,-21-21 16,0 0-16,-1 0 0,1 0 0,-22 22 16,22-22-16,-43 0 0,22 0 15,-22 21-15,1-21 0,-22 0 16,0 21-16,0-21 0,-42 0 16,21 0-16,-42 0 0,-1 21 0,1-21 15,-22 0-15,-20 0 0,-1 0 16,0 0-16,-20 0 0,-1 0 15,0 0-15,0 0 0,-21 21 32,-21-21-32,-21 0 15,20 0-15,-20 0 16</inkml:trace>
  <inkml:trace contextRef="#ctx0" brushRef="#br1" timeOffset="49855.72">1778 3175 0,'0'0'0,"0"-21"15,-21 21-15,21-21 16,-21 21-16,21-21 16,-22 21-16,22 21 31,-21 0-31,21 0 0,0 21 15,0-20-15,0 20 16,-21 0-16,21 1 0,0 20 0,0-21 16,0 1-16,0-1 0,0 0 15,0 1-15,-21-1 0,21 0 16,0 1-16,0-22 0,0 0 0,0 0 16,0 0-16,0 1 0,0-1 15,0 0-15,0-42 47,0 0-47,0-1 16,21 1-16</inkml:trace>
  <inkml:trace contextRef="#ctx0" brushRef="#br1" timeOffset="50252.05">2095 3641 0,'0'0'0,"22"0"0,-22 21 16,21-21 15,0 0-16,-21-21-15,21 0 16,0 21-16,-21-22 0,0 1 16,0 0-1,-21 21 17,0 0-17,21 21 1,0 0-1,21-21 32</inkml:trace>
  <inkml:trace contextRef="#ctx0" brushRef="#br1" timeOffset="50987.88">3641 3196 0,'0'-21'16,"21"21"-16,0 0 0,0-21 15,0 21 1,-21-21-16,21 21 0,1-21 0,-22-1 15,21 22-15,0-21 16,-21 0-16,21 0 0,-21 0 16,21 0-16,-21-1 0,0 1 15,0 0-15,0 0 0,0 0 0,0 0 16,0-1-16,0 1 0,-21 21 16,0 0-16,0 0 0,-22 0 15,22 0-15,-21 0 0,0 21 0,-1 1 16,1-1-16,0 0 0,20 0 15,-20 0-15,0 22 0,21-22 16,-1 0-16,1 0 0,0 21 16,21-20-16,0-1 0,0 0 15,0 0-15,21 0 0,22 43 16,-1-43-16,-21 0 0,21 0 16,1 0-16,-1 1 0,0-1 0,1 0 15,-22 0-15,21 0 0,1 0 0,-22 1 16,0-1-16,0 0 0,0 0 15,-21 0-15,0 0 0,0 1 0,-21 20 16,0-42-16,-21 21 0,-1 0 16,1 0-16,0 1 0,-22-22 0,22 0 15,-22 21-15,22-21 16,-22 0-16,22 0 0,0 0 0,-1 0 16,22-21-16,-21 21 0,21-22 15,0 1-15,-1 0 0,1 21 0,21-21 16,0 0-16,-21-22 0,21 22 0,0 0 15,0 0-15,0 0 16,0 0-16,21-1 0,0 1 16,1 21-16,-1 0 0</inkml:trace>
  <inkml:trace contextRef="#ctx0" brushRef="#br1" timeOffset="51475.96">4233 3239 0,'0'0'0,"0"-22"16,0 1-16,-21 21 16,0 0-16,0 0 15,0 0-15,-1 0 0,1 21 16,21 22-16,-21-22 0,0 0 15,21 21-15,-21-20 0,21 20 16,-21 0-16,21-21 0,-22 22 16,22-1-16,0-21 0,0 22 0,0-22 15,0 0-15,0 0 0,0 0 16,22 0-16,20-21 0,-21 22 0,0-22 16,0 0-16,22 0 0,-22 0 0,21 0 15,1-22-15,-1 1 0,0 0 16,1 0-16,-1 0 0,0 0 0,-21-22 15,22 22-15,-22-21 0,-21-1 16,0 1-16,0 0 0,0-1 0,-21 1 16,21 21-16,-43-21 0,22 20 15,0 1-15,-21 0 0,-1 0 16,1 0-16,21 21 0,-21 0 0,-1 0 16,22 0-16,-21 21 0,21 0 15,-1-21-15,1 21 0,0 22 0,0-22 16,21 0-16,-21 21 0,21-21 15,0 22-15,0-22 0,0 21 0,0-21 16,21 1-16,0-1 0,0-21 16</inkml:trace>
  <inkml:trace contextRef="#ctx0" brushRef="#br1" timeOffset="51959.97">5080 3260 0,'0'0'0,"0"-21"0,0-1 0,0 1 16,0 0-16,-21 0 0,0 21 0,-1-21 15,-20 21-15,21 0 0,0 0 16,0 0-16,-22 0 0,22 0 0,0 21 16,-21 0-16,20 0 0,1 0 15,-21 1-15,21 20 0,0 0 0,-1-21 16,1 64-16,21-43 15,0-20-15,0 20 0,0-21 0,0 0 16,0 0-16,21 1 0,1-1 16,-1-21-16,21 0 0,-21 0 15,22 0-15,-22 0 0,21 0 0,0 0 16,-20 0-16,20-21 0,-21-1 16,0 1-16,22 0 0,-22 0 0,0-21 15,0 20-15,-21 1 0,0-21 0,0 21 16,0-22-16,0 22 0,0 0 15,0 0-15,0 0 0,-21 42 32,21 0-17,0 0-15,0 22 0,-21-22 16,21 0-16,0 0 0,0 0 16,0 0-16,0 1 0,0-1 0,21 0 15,-21 0-15,21 0 0,0-21 16,0 21-16,1-21 0,-1 0 15,0 0-15,0 0 0,0 0 16</inkml:trace>
  <inkml:trace contextRef="#ctx0" brushRef="#br1" timeOffset="52284.79">5524 3196 0,'0'0'0,"0"-21"0,0 0 15,0 42 32,-21 0-47,21 0 0,0 22 16,0-1-16,0 0 0,0 1 0,0-1 15,-21 0-15,21 1 0,-21 20 16,21-20-16,-21 20 0,21-21 0,0 22 16,0-1-16,-21 1 0,21-1 15,-22-20-15,22 20 0,0 1 0,-21-22 16,21 22-16,0-22 0,0 0 0,0 1 15,0-22-15,0 21 0,0-21 16,0 0-16,0 1 16,0-44-1,21 1 1,-21 0-16,22-21 0,-22 21 0,0-22 16,0-20-16,21 20 0</inkml:trace>
  <inkml:trace contextRef="#ctx0" brushRef="#br1" timeOffset="52540">5461 3429 0,'0'0'16,"0"-42"-16,0-1 0,0 22 0,0-21 0,0 21 15,21-22-15,0 22 0,0 0 16,1 21-16,-1-21 0,21 0 16,-21 21-16,22 0 0,-22 0 15,21 0-15,-21 0 0,22 21 0,-22 0 16,0 0-16,0 0 0,-21 22 0,0-22 15,0 0-15,0 21 0,0-20 16,-21 20-16,0-21 0,0 0 0,-1 22 16,-20-22-16,21 0 0,-21 0 15,20-21-15,1 21 0,-21 0 16,21-21-16,0 0 0,21 22 0,-22-22 16,1 0-16</inkml:trace>
  <inkml:trace contextRef="#ctx0" brushRef="#br1" timeOffset="52995.85">7302 3006 0,'22'-21'0,"-22"42"31,0 0-15,0 0-16,0 0 0,0 0 0,0 1 16,0 20-16,0-21 0,0 21 0,0-20 15,-22-1-15,22 21 0,-21-21 16,21 0-16,0 1 0,0-1 0,0 0 15,0 0-15,21-21 32,1-21-17,-22 0-15</inkml:trace>
  <inkml:trace contextRef="#ctx0" brushRef="#br1" timeOffset="53401.04">7874 3027 0,'0'0'0,"21"-21"0,0 21 16,-21-21 0,-21 21-16,0 0 15,0 0-15,0 0 0,-22 0 16,22 0-16,-21 21 0,21-21 0,-22 21 16,22-21-16,0 21 0,0 0 0,0-21 15,-1 21-15,22 1 16,0-1-16,0 0 15,22-21-15,-1 21 0,0-21 16,0 21-16,21-21 0,-20 21 16,20-21-16,-21 22 0,21-22 0,-20 21 15,20-21-15,-21 21 0,0-21 16,0 21-16,1-21 0,-1 21 0,-21 0 16,0 1-16,0-1 15,-21-21-15,-1 21 0,-20-21 16,21 0-16,-21 21 0,-1-21 0,1 0 15,21 0-15,-22 0 0,1 0 16,21 0-16,-21 0 0,20 0 0,1 0 16,0 0-16,0 0 0,-21-85 31,42 64-31,0 0 16</inkml:trace>
  <inkml:trace contextRef="#ctx0" brushRef="#br1" timeOffset="53600.25">7324 2815 0,'-22'-42'16,"22"21"-16,22 21 62,-1 0-46</inkml:trace>
  <inkml:trace contextRef="#ctx0" brushRef="#br1" timeOffset="54259.89">9461 3006 0,'0'0'0,"22"-21"0,-1-1 0,-21 1 16,21 0-16,-21 0 0,0 0 15,0 0-15,0-1 0,-21 1 0,0 0 16,-1 0-16,1 0 0,-21 21 0,21 0 15,-22 0-15,22 0 0,-21 0 16,0 0-16,-1 21 0,1 0 0,21 0 16,-22 0-16,1 1 0,0 20 15,21 0-15,-22 1 0,22-22 16,0 21-16,21 0 0,0 1 0,-21-22 16,21 21-16,0-21 0,0 22 15,0-22-15,21 0 0,0-21 0,0 21 16,0-21-16,22 0 0,-1 0 0,-21 0 15,22-21-15,-1 0 0,0 0 16,-21 0-16,22-22 0,-1 22 0,0 0 16,-20-21-16,20-1 0,-21 22 15,0-21-15,0-1 0,1 22 0,-1-21 16,-21 0-16,0 20 0,0 1 0,0 0 16,0 42-1,0 0 1,0 1-16,0-1 0,0 0 15,0 0-15,0 21 0,0-20 16,0 20-16,0-21 0,0 0 0,0 22 16,0-22-16,0 0 0,21 0 15,0 0-15,0-21 0,22 0 16,-22 0-16,21 0 0</inkml:trace>
  <inkml:trace contextRef="#ctx0" brushRef="#br1" timeOffset="54591.96">10435 2773 0,'0'0'0,"0"21"16,-21 0 0,21 0-16,-21 1 0,21 20 15,0 0-15,0-21 0,0 22 0,-21 20 16,21-20-16,-22 20 0,1 1 0,21-1 15,0 1-15,-21-1 0,0 22 16,0-22-16,21 22 0,-21-22 0,-1 22 16,22 0-16,-21-22 0,0 22 0,0 0 15,21-22-15,0 1 0,-21-1 16,21-21-16,0 1 0,0-1 0,0-21 16,0 0-16,0 1 0,21-44 31,-21-20-31,21 21 15,0-21-15,-21-1 0,21-20 0,1 20 16,-22-20-16,21-1 0</inkml:trace>
  <inkml:trace contextRef="#ctx0" brushRef="#br1" timeOffset="54904.49">10329 3175 0,'0'0'0,"-21"-42"0,0-1 0,21 1 15,-21 0-15,21 21 0,-21-22 0,21 22 16,0-21-16,0 21 0,0-1 0,0-20 15,0 21-15,21-21 16,0 20-16,0 1 0,0 0 0,22 0 16,-22 21-16,21 0 0,0 0 15,1 0-15,-1 0 0,0 0 0,1 42 16,-22-21-16,21 22 0,-21-22 0,1 21 16,-22 1-16,0-22 0,0 21 15,0 0-15,-22-20 0,1 20 0,0-21 16,-21 0-16,-1 0 0,-20 22 15,21-22-15,-1 0 0,22-21 16,0 0-16,0 0 0,0 0 0,-1 0 16,22-21-1,0 0 1,0 0-16,22 21 0,-1-22 0,0 1 16,0 0-16,21 0 0</inkml:trace>
  <inkml:trace contextRef="#ctx0" brushRef="#br1" timeOffset="55271.56">10837 2794 0,'0'0'0,"0"-21"0,0 0 16,0 0-16,0-1 0,0 1 16,21 0-16,1 21 15,-1 0-15,0-21 0,0 21 16,21 0-16,-20 0 0,20 0 15,-21 0-15,21 21 0,-20 0 0,20 0 16,-21 22-16,0-22 0,0 0 0,-21 21 16,0-20-16,0 20 0,0-21 15,0 0-15,0 22 0,0-22 0,-21 0 16,0 0-16,0-21 0,0 21 0,0 0 16,-1-21-16,1 0 0,0 0 15,0 0-15,21-21 16,0 0-16,0 0 15,0 0-15,0 0 0,21-22 16,-21 22-16,21 0 0,0 0 0,-21-22 16,22 22-16,-1 0 0,0 0 15,-21 0-15,21 0 0,0-1 16,0 1-16,1 21 0,-1-21 0,0 0 16</inkml:trace>
  <inkml:trace contextRef="#ctx0" brushRef="#br1" timeOffset="55656.05">11705 2540 0,'-21'0'0,"0"0"16,0 0-16,-1 21 0,1-21 16,0 21-16,0 22 0,0-22 15,0 0-15,-1 21 0,22 1 0,-21-1 16,21-21-16,-21 22 0,21-22 0,0 21 15,0-21-15,0 22 0,0-22 16,0 0-16,0 0 0,21 0 0,0-21 16,1 21-16,-1-21 0,0 22 0,21-22 15,-21 0-15,22 0 0,-22 0 16,21-22-16,-21 1 0,22 21 0,-22-21 16,21 0-16,-42-21 0,21 20 15,-21 1-15,22-21 0,-22 0 16,0-1-16,0 1 0,0 0 0,-22-1 15,1 1-15,0 21 0,0-22 0,0 22 16,0 0-16,-1 21 0,-20 0 16,21 0-16,0 0 0,0 0 0,-22 0 15,22 0-15,0 21 0,21 0 16,-21 1-16,21-1 0,0 0 16</inkml:trace>
  <inkml:trace contextRef="#ctx0" brushRef="#br1" timeOffset="55964.06">12404 2223 0,'0'0'16,"0"-22"-16,0 1 0,-22 21 15,1 21 1,21 22-1,0-22-15,0 21 0,-21 1 0,21-1 16,0 21-16,0-20 0,0 20 0,0-20 16,0 20-16,-21-21 0,21 22 15,-21-22-15,21 1 0,-21-1 0,21-21 16,0 21-16,0-20 0,0-1 16,0 0-16,0 0 0,21-21 31,0 0-31,0 0 0,0 0 0,0-21 15,22 0-15,-22 0 0,0-1 16,21 1-16</inkml:trace>
  <inkml:trace contextRef="#ctx0" brushRef="#br1" timeOffset="56304.42">12763 2604 0,'0'42'31,"-21"-21"-31,21 0 0,-21 0 0,0 22 15,0-22-15,21 21 0,0-21 16,0 1-16,-21 20 0,21-21 0,0 0 16,0 0-16,0 1 0,0-1 15,0 0-15,21-21 0,0 21 0,0-21 16,0 0-16,22 0 0,-22 0 16,0 0-16,21 0 0,-21-21 15,1 0-15,-1 0 0,21-1 0,-21 1 16,0-21-16,1 21 0,-1-22 0,-21 22 15,0-21-15,0 0 0,0 20 16,0-20-16,0 21 0,-21 0 0,-1 0 16,1-1-16,0 22 0,0 0 15,0 0-15,-22 0 0,22 0 16,0 0-16,0 0 0,-21 22 0,20-22 16,22 21-16,-21-21 0,0 0 0,0 0 15,0 0 1</inkml:trace>
  <inkml:trace contextRef="#ctx0" brushRef="#br1" timeOffset="56520.4">12192 2519 0,'0'0'0,"0"-21"15,42 21 1,-21 0-16,22 0 0,-22-21 15,42 21-15,-20 0 0,-1 0 16,22-22-16,-22 22 0,21 0 0,1 0 16,-22-21-16,1 21 0,-1-21 15,0 21-15,-21 0 0,1 0 0,-1 0 16</inkml:trace>
  <inkml:trace contextRef="#ctx0" brushRef="#br1" timeOffset="56856.9">13864 2582 0,'0'0'0,"0"-21"0,0 0 0,0 0 16,-21 21-16,0-21 0,0 21 0,21-21 15,-22 21-15,1 0 16,0 0-16,0 0 0,0 0 0,21 21 16,-21 0-16,-1 0 0,1 21 0,0-20 15,0-1-15,0 21 0,0-21 16,21 22-16,0-1 0,-22-21 0,22 21 16,0-20-16,0-1 0,0 0 15,0 21-15,0-21 0,0 1 0,0-1 16,22-21-16,-1 21 0,-21 0 0,21-21 15,0 21-15,0-21 0,22 0 16,-22 0-16,0 0 0,0 0 0,21 0 16,1 0-16</inkml:trace>
  <inkml:trace contextRef="#ctx0" brushRef="#br1" timeOffset="57575.85">14732 2646 0,'0'0'0,"0"-21"0,0 0 0,0-1 16,-21 1-16,0 0 0,-1 0 0,1 21 16,0 0-16,-21 0 0,21 0 15,-22 0-15,1 0 0,21 21 0,-22 0 16,1 0-16,0 1 0,-1-1 16,22 21-16,-21 0 0,21-20 0,0 20 15,-1-21-15,1 21 0,21-20 16,0-1-16,0 21 0,0-21 15,0 0-15,21 1 0,1-22 0,20 21 16,-21 0-16,0-21 0,22 0 0,-22 0 16,21 0-16,-21 0 0,22 0 15,-22 0-15,21 0 0,-21-21 0,0 0 16,1-1-16,-1 1 0,0 0 0,0 0 16,0-21-16,0 20 0,-21-20 15,22 0-15,-22-1 0,21 22 0,-21-21 16,21 21-16,-21 0 0,0-1 15,0 1-15,0 42 32,0 22-32,-21-22 0,0 0 15,21 21-15,-22-20 0,22 20 0,0-21 16,0 21-16,0-20 0,0-1 0,0 21 16,0-21-16,0 0 0,0 1 15,0-1-15,22-21 0,-1 0 16,0 0-16,0 0 0,21 0 0,-20 0 15,-1 0-15,21 0 0,0-21 16,-20 21-16,20-22 0,0 1 0,1 0 16,-22 0-16,21-21 0,-21-1 15,0 1-15,22 0 0,-22-22 16,0 1-16,0 20 0,0-20 0,1 20 16,-1-20-16,0 21 0,-21 20 15,0-20-15,0 21 0,0 0 0,0 0 16,-21 21-1,0 21-15,-1 0 0,1 21 16,-21 1-16,21-22 0,0 42 0,-1-20 16,1-1-16,21 43 15,-21-43-15,21 0 0,0 1 16,0-22-16,0 21 0,0-21 0,21 0 16,0 1-16,1-22 0,-1 21 0,0-21 15,21 0-15,1 0 0,-22 0 16,21 0-16,0 0 0,-20 0 0,20 0 15,-21-21-15,21 21 0</inkml:trace>
  <inkml:trace contextRef="#ctx0" brushRef="#br1" timeOffset="57740.67">15621 2858 0,'0'0'0,"-21"0"15,21 21-15,-21-21 16</inkml:trace>
  <inkml:trace contextRef="#ctx0" brushRef="#br1" timeOffset="59856.21">19706 2455 0,'0'0'0,"21"-42"0,-21 21 16,0 0-16,0 0 0,0-1 0,0 1 15,0 0-15,-21 42 47,21 22-47,-21-1 0,0 0 0,0 22 16,-1-1-16,22 1 0,-21 20 15,0-20-15,-21-1 0,21 1 0,-1-1 16,1-20-16,0 20 0,0-20 16,0-1-16,21 0 0,-21 1 0,-1-1 15,1-21-15,21 0 0,0 0 16,0 1-16,0-1 0,0-42 31,0-1-31,0-20 16,0 21-16,21 0 0,1-22 0,-22 1 15,21 0-15,0-1 0,-21 1 0,21-21 16,0-1-16,0 1 0,1 20 16,-1-41-16,0 20 0,21 1 0,-21 20 15,1-20-15,-1 20 0,0 1 16,0 0-16,0 21 0,-21-1 15,21 1-15,1 21 0,-1 0 16,-21 21-16,21 1 16,-21 41-16,0-21 0,0 22 0,0-1 15,0 1-15,0 21 0,0-22 16,0 1-16,0-22 0,-21 85 16,21-85-16,-21 1 0,21-1 15,-22 0-15,22-21 0,0 22 0,0-22 16,0 0-16,0 0 15,-21-21 1,0-21-16,21 0 16</inkml:trace>
  <inkml:trace contextRef="#ctx0" brushRef="#br1" timeOffset="60048.47">19325 3048 0,'0'0'0,"21"0"47,0 0-47,1 0 0,20 0 0,-21 0 15,21 0-15,1 0 0,-1 0 16,0 0-16,1-21 0,-1 21 0,-21 0 16,22 0-16,-22-21 0,0 21 15,0 0-15,21-21 0</inkml:trace>
  <inkml:trace contextRef="#ctx0" brushRef="#br1" timeOffset="60476.12">20151 2879 0,'0'0'16,"-22"0"-16,1-43 15,21 22 1,0 0-16,21 21 15,1 0 1,-1 0-16,0 0 0,21 0 0,-21 0 16,1 0-16,20 21 0,-21 0 15,21 22-15,-20-22 0,-1 0 0,0 0 16,0 22-16,0-22 0,-21 0 0,21 21 16,-21-21-16,0 1 0,0-1 15,0 0-15,0 21 0,0-21 0,-21-21 16,0 22-16,0-1 0,0 0 15,0-21-15,-1 0 16,22-21 0,0 0-16,0-1 15,0 1-15,0 0 0,0 0 16,0 0-16,22 0 0,-1-22 16,-21 22-16,21 0 0,0 0 0,0-22 15,-21 22-15,21 0 0,1 0 0,-1 21 16,-21-21-16,21 21 0,0 0 15,0 0-15,0-21 0,1 21 0,-1 0 16,0 0-16,0 0 16</inkml:trace>
  <inkml:trace contextRef="#ctx0" brushRef="#br1" timeOffset="60755.58">21294 2836 0,'0'0'0,"0"-21"16,0 0-16,0 0 0,0 0 16,-22 21-16,1-21 0,0 21 15,0 0-15,0 0 0,0 0 0,-1 0 16,1 0-16,0 21 0,0 0 16,0 0-16,0 0 0,-1 22 0,1-22 15,0 21-15,21-21 0,0 22 0,0-22 16,0 0-16,0 21 0,0-21 15,0 1-15,0-1 0,0 0 16,42 0-16,-20 0 0,-1 0 0,0-21 16,21 0-16,-21 0 0,22 0 15,-1 0-15,0 0 0,1-21 0,-1 21 16</inkml:trace>
  <inkml:trace contextRef="#ctx0" brushRef="#br1" timeOffset="61276.06">21823 2434 0,'0'0'16,"0"-21"-16,0 0 0,0 0 0,0 0 15,-21 21-15,-1 0 16,1 0-16,0 21 0,21 21 16,0-21-16,-21 22 0,0-1 15,21 0-15,0 1 0,0 20 0,-21-21 16,21 1-16,-22-1 0,22 0 15,-21 1-15,21-1 0,0 0 0,0-20 16,0 20-16,-21-21 0,21 0 0,0 22 16,-21-22-16,21 0 15,0 0-15,0 0 16,0-42 15,0 0-31,0 0 16,0 0-16,0-1 15,21 1-15,-21 0 0,21 0 0,-21 0 16,21 0-16,1-22 0,-1 22 0,0 0 16,0 0-16,0 0 0,0-1 15,22 22-15,-22-21 0,0 21 0,0 0 16,0 0-16,1 0 0,-1 21 16,0 1-16,-21-1 0,0 0 0,21 0 15,-21 0-15,0 0 0,0 22 0,0-22 16,0 0-16,0 0 0,0 0 15,0 1-15,0-1 0,0 0 16,0 0-16,0 0 0,-21-21 16,21 21-16,0-42 47,0 0-47</inkml:trace>
  <inkml:trace contextRef="#ctx0" brushRef="#br1" timeOffset="61524.49">22394 2858 0,'-63'105'47,"42"-83"-47,21-1 0,-64 85 31,64-85-31,-21-21 0,21 21 16,0 0-16,0-42 47,0 0-31,0 0-16</inkml:trace>
  <inkml:trace contextRef="#ctx0" brushRef="#br1" timeOffset="61700.46">22331 2709 0,'0'0'0,"0"-21"0,0 0 0,0 0 0,0 0 16,-21 21-1,-1-21-15,1 21 16,21 21 0,0 0-16,0 0 15,0 0-15,0 0 16,21-21-16,1 0 15,-22 22-15,21-22 0</inkml:trace>
  <inkml:trace contextRef="#ctx0" brushRef="#br1" timeOffset="63708.07">23072 2561 0,'0'0'0,"21"-21"0,0 0 0,-21-21 0,0 20 15,21 1-15,0 0 0,-21 0 16,0 42 15,0 21-31,0-20 0,0 20 16,-21 0-16,0 1 0,0-1 0,21 0 15,-21 1-15,-1-1 0,1 0 16,0 1-16,0-1 0,21 0 0,-21 1 16,0-22-16,21 0 0,0 21 15,0-21-15,0 1 0,0-1 16,0 0-16,21-21 16,0 0-16,0 0 15,0 0-15,0 0 0,1 0 0,-1-21 16,0 21-16,-21-21 0,21-1 15,-21 1-15,21 0 0,-21 0 16</inkml:trace>
  <inkml:trace contextRef="#ctx0" brushRef="#br1" timeOffset="63884">22966 2815 0,'-43'0'31,"65"0"0,-1 0-31,0 0 0,0 0 0,21 0 16,-20 0-16,-1 0 0,0 0 15,21 0-15,-21 0 0,1 0 16,-1 0-16</inkml:trace>
  <inkml:trace contextRef="#ctx0" brushRef="#br1" timeOffset="64256.46">23389 2900 0,'0'0'16,"0"21"-16,-21-21 0,21 21 0,21-21 47,0 0-47,0 0 0,1 0 0,-1 0 15,0-21-15,0 21 16,0-21-16,0 21 0,1-21 0,-1 21 15,0-21-15,-21-1 16,0 1-16,0 0 0,-21 21 16,0 0-1,-22 0-15,22 0 0,0 21 16,0 0-16,-22 1 0,22-1 0,-21 0 16,21 0-16,0 0 0,-1 22 15,1-22-15,0 0 0,21 0 0,0 0 16,0 0-16,0 1 0,0-1 15,21 0-15,22-21 0,-22 0 16,0 21-16,21-21 0,-21 0 0,22 0 16,-1 0-16,22 0 15,-22 0-15,0-21 0,1 0 0,-1 21 16</inkml:trace>
  <inkml:trace contextRef="#ctx0" brushRef="#br1" timeOffset="65531.96">24151 2858 0,'0'0'0,"0"-22"0,21 1 15,-21 0-15,0 0 0,-21 21 16,0 0 0,0 0-16,0 0 0,-1 21 15,1 0-15,0 0 0,0 1 16,0-1-16,0 21 0,-1-21 16,22 0-16,-21 1 0,21-1 0,0 21 15,0-21-15,0 0 0,0 1 0,0-1 16,0 0-16,21-21 0,1 21 15,-1 0-15,0-21 0,0 0 0,21 0 16,-20 0-16,20 0 0,-21 0 16,21 0-16,-20 0 0,20-21 0,-21 0 15,21 0-15,-20 0 0,20-1 16,-21-20-16,0 21 0,0-21 16,1-1-16,-1 1 0,0 0 0,0-22 0,0 22 15,0-22-15,1 22 16,-22-22-16,0 22 0,0 0 0,0-1 15,0 22-15,0 0 0,0 0 0,0 0 16,-22 42 0,1 0-16,21 0 15,0 22-15,-21-1 0,0 0 16,0 1-16,0-1 0,21 0 0,-22 22 16,22-22-16,-21 0 0,0 1 15,21-1-15,0-21 0,0 22 0,0-22 16,0 21-16,0-21 0,0 0 0,0 1 15,21-1-15,0 0 16,1-21-16,-1 0 0,21 21 0,-21-21 16,22 0-16,-22 0 0,21 0 0,-21-21 15,22 21-15,-1-21 0,-21 0 16,21-1-16,-20 1 0,-1-21 0,21 21 16,-21 0-16,0-1 0,-21-20 15,22 21-15,-22 0 0,21 0 0,-21-1 16,-21 44 15,-1-1-31,22 0 0,-21 0 16,21 0-16,-21 0 0,21 1 15,-21-1-15,21 0 0,0 0 16,0 21-16,0-20 0,0-1 0,0 0 16,21 0-16,0 0 15,0 0-15,1-21 0,-1 0 0,21 22 16,0-22-16,1 0 15,-22 0-15,0-22 0,0 1 0,0 21 16,1-21-16,-1 0 0,0 0 0,0 0 16,0-1-16,-21-20 0,0 21 15,21 0-15,-21 0 0,22-1 0,-22 1 16,0 0-16,0 42 47,0 0-47,0 1 15,0-1-15,0 0 0,0 0 0,0 0 16,0 0-16,0 1 0,0-1 16,0 0-16,0 0 0,0 0 0,21-21 15,0 21-15,-21 1 0,21-1 16,0-21 0,0 0-16,-21-21 15,0-1-15,22 1 16,-22 0-16,0 0 0,21-21 15,0 20-15,0 1 0,0 0 0,-21 0 16,43 0-16,-22 0 16,0-1-16,0 1 0,21 0 0,-20 0 15,20 0-15,0 21 0,-21 0 0,22 0 16,-1 0-16,0 0 0,-20 0 16,20 0-16,-21 21 0,0 0 0,0 0 15,22 0-15,-43 22 0,21-22 16,-21 0-16,21 21 0,-21-20 0,0 20 15,0-21-15,0 0 0,-21 0 0,0 1 16,21-1-16,-21 0 0,-1-21 16,1 0-16,0 0 15,0 0 1,21-21-16,0 0 16,0-1-16,0 1 0,0 0 0,0-21 15,21 21-15,0-1 0,0-20 16,1 21-16,-1-21 0,0 20 0,0 1 15,0-21-15,0 21 0,1 21 16,-1-21-16,0-1 0,0 22 0,0 0 16,0 0-16,1 0 31,-22 22-31,21-22 0,-21 21 16</inkml:trace>
  <inkml:trace contextRef="#ctx0" brushRef="#br1" timeOffset="65928.27">26479 3006 0,'22'0'16,"-1"0"-16,0 0 16,0-21-16,0-1 0,0 22 15,-21-21-15,22 21 0,-1-21 0,-21 0 16,0 0-16,21 0 15,-21-1-15,-21 22 32,0 0-32,-1 0 15,1 0-15,0 0 0,0 22 0,0-1 16,0 0-16,21 0 0,-22 0 16,1 0-16,0 22 0,0-22 0,21 0 15,0 0-15,0 22 0,0-22 16,0 0-16,0 0 0,0 0 0,0 0 15,21 1-15,0-1 0,0-21 0,22 21 16,-1-21-16,0 0 0,1 0 16,-1 0-16,0 0 0,1 0 0,-1 0 15,22-21-15,-43 0 0,21-1 16,0 22-16,-20-21 0,-1-21 16,21 21-16,-21 0 0,-21-1 0,21 1 15,-21 0-15,0-21 0,0 21 16</inkml:trace>
  <inkml:trace contextRef="#ctx0" brushRef="#br1" timeOffset="66292">24701 2582 0,'0'0'0,"0"-21"0,0 0 15,43 0-15,-22 21 16,21-21-16,1 21 0,-1-21 0,0 21 16,22 0-16,-22-22 0,22 1 15,-22 21-15,21 0 0,-20 0 0,-1 0 16,64 0-16,-85-21 15,21 21-15,-20 0 0,-1 0 16,0 0-16,0 0 0,0 0 78</inkml:trace>
  <inkml:trace contextRef="#ctx0" brushRef="#br1" timeOffset="68216.95">28279 2625 0,'0'0'0,"21"0"0,0-21 0,0 21 16,0 0-16,0-22 0,1 22 0,-1 0 15,0-21-15,21 0 0,-21 21 16,1-21-16,-1 21 0,0-21 0,0 21 15,0-21-15,0-1 0,1 22 16,-22-21-16,0 0 0,21 0 0,-21 0 16,0 0-16,0-1 15,-21 1 1,-1 21-16,1 0 0,-21 0 16,21 0-16,-22 0 0,1 0 0,0 21 15,-1-21-15,22 22 0,-21-1 16,0 0-16,-1 0 0,22 0 0,0 0 15,0 1-15,21-1 0,0 0 0,0 0 16,0 0-16,0 22 0,21-22 16,0 0-16,0 0 0,22 0 0,-22 0 15,21 1-15,0-1 0,-20 0 16,20 0-16,0 0 0,-21 0 0,22 1 16,-22-1-16,0 0 0,0 0 15,0 0-15,-21 0 0,22 1 16,-22-1-16,0 0 0,-22 0 15,1-21-15,0 0 0,-21 21 16,21-21-16,-22 0 0,1 0 0,0 0 16,-22 0-16,22 0 0,-1 0 15,-20 0-15,21 0 0,-1-21 0,1 0 16,21 21-16,0-21 0,-22 21 0,43-21 16,-21-1-16,21 1 15,0 0-15,0 0 0,0 0 16,21 0-16,0 21 15,1-22-15,-1 1 0,21 21 16,-21-21-16,22 21 0</inkml:trace>
  <inkml:trace contextRef="#ctx0" brushRef="#br1" timeOffset="68543.91">29273 2413 0,'0'0'0,"0"-21"0,0 0 15,0 0-15,0-1 0,0 1 16,0 42 15,0 1-31,-21 20 16,0-21-16,21 21 0,-21 1 16,0-1-16,0 0 0,-1 1 0,1-1 15,0 0-15,0 1 0,0-22 16,0 21-16,-1 1 0,1-22 0,0 0 15,0 21-15,21-21 0,0 1 16,0-1-16,0 0 0,0 0 16,21-21-1,0 0-15,0 0 0,1 0 16,-1 0-16,0 0 0,21-21 16,-21 21-16,1-21 0,-1 0 0,0-1 15,0 1-15</inkml:trace>
  <inkml:trace contextRef="#ctx0" brushRef="#br1" timeOffset="69292.5">29104 2709 0,'-42'-21'16,"21"21"-16,21-21 16,21 21-1,0 0-15,0 0 0,0 0 0,22 0 16,-22-21-16,21 21 0,-21 0 15,22 0-15,-1 0 0,-21-21 16,21 21-16,-20 0 0,20 0 0,-21 0 16,0 0-16,0 0 15,-21 21 17,0 0-32,0 0 15,-21 0-15,21 1 16,0-1-1,-21-21-15,21 21 16,0 0 0,0-42 140,21 21-47,-21-21 32,-21 21-125,0 0-1,0 0-15</inkml:trace>
  <inkml:trace contextRef="#ctx0" brushRef="#br1" timeOffset="71652.03">29824 1588 0,'0'0'0,"127"0"0,-21 0 16,-22-22-16,22 22 0,-21 0 16,-1 0-16</inkml:trace>
  <inkml:trace contextRef="#ctx0" brushRef="#br1" timeOffset="73055.73">29866 2731 0,'0'-22'16,"0"1"-16,0 0 16,-21 0-1,21 0-15,-21 21 16,0 0 0,-1 0-16,1 0 0,0 0 15,21 21-15,-21 0 0,0 0 16,0 0-16,21 1 0,0-1 15,-22 0-15,1 21 0,21-21 0,0 1 16,0-1-16,0 0 0,0 0 16,0 0-16,0 0 0,21 1 15,1-22-15,-1 0 0,21 21 16,-21-21-16,22 0 0,-1 0 0,0 0 16,22 0-16,-22 0 0,64-43 15,-64 43-15,1-21 0,-1 0 16,0 0-16,1 0 15,-22 0-15,21-22 0,-21 22 16,0 0-16,1 0 0,-22 0 16,0-1-16,0 1 0,0 0 0,0 0 15,0 42 17,0 0-32,0 0 0,-22 1 15,1 20-15,0-21 0,0 21 0,0 1 16,0-22-16,-1 21 0,1 1 15,0 20-15,0-21 0,0 22 0,21-1 16,0 1-16,-21-1 16,21 1-16,-22-1 0,22 1 0,0-22 0,0 22 15,0-22-15,0 0 0,0 1 16,0-1-16,0 0 0,-21-20 16,0 20-16,0-21 0,21 0 0,-42 0 15,20-21-15,1 22 0,-21-22 16,0 0-16,-22 0 0,22 0 0,-22 0 15,22 0-15,-22-22 0,22 1 16,-21 0-16,20 0 0,1 0 0,0 0 16,-1-1-16,1-20 0,21 21 15,0 0-15,-1-22 0,22 22 0,0-21 16,0 21-16,0 0 0,22-22 0,-1 22 16,0-21-16,21 21 0,-21-22 15,22 22-15,-1-21 0,22-1 16,-1 1-16</inkml:trace>
  <inkml:trace contextRef="#ctx0" brushRef="#br1" timeOffset="73356.2">31073 2307 0,'0'-84'16,"0"62"-16,0 1 0,0 0 15,-22 21-15,1 0 16,0 0-16,21 21 0,-21 0 16,0 1-16,0 20 0,-1 0 15,1 22-15,0 42 0,0-43 16,0 1-16,0-1 0,-1-21 16,22 1-16,0 20 0,-21-42 0,21 22 15,-21-1-15,21-21 0,0 0 16,0 1-16,0-1 0,0 0 0,0 0 15</inkml:trace>
  <inkml:trace contextRef="#ctx0" brushRef="#br1" timeOffset="73743.77">31221 2815 0,'0'0'0,"21"0"31,0 0-31,0 0 16,0 0-16,1-21 15,-1 21-15,0 0 0,0 0 0,0-21 16,0 0-16,22 21 0,-22-21 16,0 21-16,0-22 0,0 22 15,1-21-15,-22 0 0,0 0 16,0 0-16,0 0 0,0-1 15,-22 22 1,1 0-16,0 0 0,0 0 0,-21 22 16,20-1-16,-20 21 0,21-21 15,0 0-15,0 22 0,-1-22 0,1 21 16,0-21-16,21 1 0,-21-1 16,21 0-16,0 0 0,0 0 0,21 0 15,0-21-15,0 0 16,1 22-16,-1-22 0,0 0 0,0 0 15,0 0-15,0 0 0,1 0 16,-1 0-16,0 0 0,0-22 16,0 1-16,0 21 0,1-21 15,-1 21-15</inkml:trace>
  <inkml:trace contextRef="#ctx0" brushRef="#br1" timeOffset="75832.42">1757 5038 0,'-21'0'31,"-1"-21"-15,1-1 0,21 1-16,0 0 0,0 0 15,0 0-15,0 0 0,0-1 16,0 1-16,0 0 16,0 0-16,21 21 0,1-21 0,-1 0 15,0 21-15,0 0 0,0-22 16,0 22-16,1 0 0,-1 0 15,0 0-15,0 22 0,-21-1 16,21 21-16,-21-21 0,21 22 0,-21-1 16,0 21-16,0-20 0,0-1 15,0 22-15,0-22 0,-21 0 0,0 22 16,-21-22-16,21 0 0,-22 1 16,1-1-16,0 0 0,-1-20 15,1 20-15,0-21 0,-1 0 16,1 0-16,0 1 0,20-22 15,-20 0-15,21 0 0,-21 0 0,20 0 16,1-22-16,0 1 0,0 0 16,21 0-16,-21 0 0,21 0 0,0-22 15,0 22-15,0-21 0,0 21 16,0-22-16,0 22 0,21 0 16,0-21-16,0 20 0,0 1 0,22 0 15,-22 21-15,0 0 0,21 0 16,-20 0-16,20 0 0,-21 0 15,21 21-15,-20 0 0,-1 1 16,21-1-16,-21 0 0,0 0 0,1 0 16,-22 0-16,21 1 0,-21-1 15,21 0-15,-21 0 0,0 0 16,21 0-16,-21 1 0,21-1 16,-21 0-1,21-21-15,1 0 16,-1 0-1,0-21-15</inkml:trace>
  <inkml:trace contextRef="#ctx0" brushRef="#br1" timeOffset="76080.96">2455 5334 0,'0'-21'32,"21"21"46,-21-21-63</inkml:trace>
  <inkml:trace contextRef="#ctx0" brushRef="#br1" timeOffset="76856.06">3619 5228 0,'22'0'15,"-1"0"-15,0-21 16,-21 0-16,21 21 0,0-21 0,0 21 15,1-21-15,-1-1 0,0 22 0,0-21 16,0 0-16,0 0 0,1 0 16,-1 0-16,-21-1 0,0 1 15,0 0-15,0 0 16,0 0-16,-21 21 0,-1 0 0,1 0 16,-21 0-16,21 0 15,-22 0-15,1 0 0,-21 21 16,20 0-16,22 0 0,-21 0 15,21 1-15,-1-1 0,1 0 0,21 0 16,0 0-16,0 0 0,0 1 16,0-1-16,0 0 0,0 0 0,21 0 15,1 0-15,-1 1 0,21-1 16,-21 0-16,22 0 0,-22 0 0,0 0 16,21 1-16,-21-1 0,1 0 0,-1 0 15,-21 0-15,0 0 0,0 1 16,0-1-16,0 0 0,0 0 0,0 0 15,-21-21-15,-1 21 16,-20 1-16,0-22 0,-1 0 0,1 0 16,0 0-16,-1 0 0,-20 0 15,21 0-15,-1-22 0,1 22 0,21-21 16,-22 0-16,1 0 0,21 0 16,0 0-16,0-1 0,-1 1 0,1 0 15,0 0-15,21 0 0,0 0 16,0-1-16,0 1 0,21 0 31,0 21-31,1 0 0,-1 0 0,21 0 0,0 0 16,1 0-16</inkml:trace>
  <inkml:trace contextRef="#ctx0" brushRef="#br1" timeOffset="77103.92">4149 5313 0,'0'21'16,"0"0"-1,-22-21-15,1 21 0,21 1 0,-21-22 16,21 21-16,0 0 0,-21 0 16,21 0-16,-21-21 0,21 21 15,-21 1-15,21-1 0,0 0 16,0 0-16,0-42 47</inkml:trace>
  <inkml:trace contextRef="#ctx0" brushRef="#br1" timeOffset="77273.17">4170 5165 0,'0'0'0,"0"-21"0,0-1 15,0 1 1,0 42 15,0 1-15,21-1-16</inkml:trace>
  <inkml:trace contextRef="#ctx0" brushRef="#br1" timeOffset="77939.7">4530 5249 0,'0'0'16,"0"22"-16,-22-22 0,22 21 16,-21 0-16,21 0 0,-21 0 15,21 0-15,0 1 16,0-1-16,0 0 0,0 0 15,0 0-15,0 0 0,-21 1 16,21-1-16,0 0 16,0-42 15,0 0-15,0-1-16,0 1 15,0 0-15,0 0 0,0 0 16,21 0-16,0-1 0,-21 1 15,21-21-15,1 21 0,-1 0 0,0-1 16,21 1-16,-21 0 0,1 21 0,20 0 16,-21 0-16,21 0 0,-20 0 15,20 0-15,-21 0 0,0 21 0,0 22 16,-21-22-16,22 0 16,-22 0-16,0 0 0,0 0 0,0 22 15,0-22-15,0 0 0,0 0 16,-22-21-16,1 21 15,0-21 1,21-21 0,0 0-16,0 0 15,0 0-15,0 0 0,0-1 16,21 1-16,0 0 0,-21-21 16,22 21-16,20-1 0,-21-20 0,0 21 15,0 0-15,22 0 0,-22-1 16,21 22-16,-21 0 0,22 0 15,-22 0-15,0 0 0,0 22 0,0-1 16,1 0-16,-22 0 0,0 43 16,0-43-16,0 0 0,0 0 0,0 21 15,-22-20-15,1 20 16,0-21-16,0 0 0,21 0 16,0 1-16,0-44 31,21 22-31</inkml:trace>
  <inkml:trace contextRef="#ctx0" brushRef="#br1" timeOffset="78275.5">5736 5059 0,'0'0'0,"-21"0"31,0 0-31,0 0 0,21 42 16,0-21-16,-22 22 0,22-1 0,-21-21 16,0 22-16,21-1 0,-21 21 15,21-20-15,-21 20 0,0 1 0,-1-22 16,1 43-16,21-22 0,-42 64 16,21-63-16,0-1 0,-22 43 15,43-42-15,-21-22 0,21 0 16,-21 1-16,21-1 0,0-21 15,0 21-15,0-20 0,0-1 16,0-42 15,0-1-31,0 1 0,0 0 0,21-21 16,-21 21-16,21-22 0,-21 1 16,0 0-16</inkml:trace>
  <inkml:trace contextRef="#ctx0" brushRef="#br1" timeOffset="78543.36">5461 5419 0,'21'-43'16,"-42"86"-16,63-128 0,-42 64 0,21-21 16,1 20-16,-1 1 0,0 0 0,0 0 15,0 0-15,0 0 0,22 21 16,-22 0-16,21 0 0,-21 0 16,22 0-16,-22 0 0,0 21 0,0 0 15,-21 0-15,0 0 0,0 22 16,0-1-16,0-21 0,-21 0 15,0 0-15,0 1 0,0-1 16,-22 0-16,1 0 0,21-21 0,-22 21 16,22-21-16,0 0 0,0 0 0,0 0 15,0 0-15,21-21 32,21 0-32,0 0 0,0 0 15,21-1-15</inkml:trace>
  <inkml:trace contextRef="#ctx0" brushRef="#br1" timeOffset="78791.22">6181 4741 0,'0'0'0,"21"-21"0,-21 0 0,0 0 16,0 42 0,0 0-1,0 0-15,0 22 0,-21-1 16,21 0-16,0 1 0,-22-1 0,1 22 15,21-22-15,-21 0 0,0 1 16,21-1-16,0 0 0,0-21 16,0 22-16,0-22 0,0 0 0,0 0 15,0 0-15,0 1 0,21-22 16,0 0 0,0 0-16,1 0 0,-1-22 15</inkml:trace>
  <inkml:trace contextRef="#ctx0" brushRef="#br1" timeOffset="79103.03">6286 5228 0,'0'0'16,"0"-21"-16,22 0 15,-1 21 1,0 0-16,-21-21 16,21 21-16,0-21 0,0 21 0,-21-22 15,22 1-15,-1 21 0,0-21 16,0 0-16,-21 0 0,0 0 15,21 21-15,-21-22 0,-21 22 16,0 0-16,0 0 16,0 0-16,-1 22 0,1-22 0,-21 21 15,21 21-15,0-21 0,-1 0 16,1 22-16,21-22 0,0 0 0,0 0 16,0 0-16,0 1 0,0-1 15,0 0-15,0 0 0,0 0 16,21-21-16,1 21 0,-1-21 15,0 0-15,0 0 0,21 0 16,-20 0-16,-1 0 0,0-21 0,21 0 16</inkml:trace>
  <inkml:trace contextRef="#ctx0" brushRef="#br1" timeOffset="79768.91">7874 4678 0,'0'0'16,"0"-21"-16,0 0 0,0-1 0,0 1 15,0 0-15,0 0 16,-21 21 0,0 21-1,-22 0-15,22 22 16,0-1-16,-21 0 0,20 1 0,-20-1 15,21 0-15,-21 22 0,20-22 0,-20 0 16,21 22-16,21-22 0,0-21 16,-21 22-16,21-1 0,0-21 0,0 0 15,21 1-15,0-1 0,0-21 16,22 0-16,-1 0 0,0 0 0,1 0 16,-1 0-16,0 0 0,22 0 0,-22-21 15,22-1-15,-22 1 16,21 0-16,-20 0 0,-1-21 0,0 20 15,1-20-15,-22 0 0,0-22 0,0 22 16,0 0-16,-21-22 0,0 1 16,0 20-16,0-20 0,-21 20 0,0 1 15,0 0-15,-21-1 0,20 22 16,-20 0-16,-21 0 0,20 21 0,1 0 16,-22 0-16,1 21 0,21 0 15,-1 22-15,1-22 0,0 21 0,-1-21 16,22 22-16,-21-1 0,42 21 15,-21-20-15,21-1 0,0 0 0,0 1 16,0-1-16,0 0 0,21 1 16,0-22-16,0 21 0,21-21 15,1 1-15,-1-22 0,22 0 0,-22 0 16,21 0-16,43-22 0</inkml:trace>
  <inkml:trace contextRef="#ctx0" brushRef="#br1" timeOffset="80275.71">8699 4551 0,'0'0'0,"0"-42"0,0 20 16,0-20-16,0 21 0,-21 0 0,0 0 15,0 21 1,0 0-16,0 21 16,21 0-16,0 21 0,0-21 0,0 22 15,-22-1-15,22 0 0,0 1 16,-21-1-16,21 0 0,0 22 0,0-22 15,0 1-15,-21-1 0,21 0 16,-21 43-16,21-64 0,0 21 16,0-20-16,0-1 0,0 0 15,-21-21-15,0-21 32,21 0-17,0-1-15,0 1 0,0 0 16,0-21-16,0 21 0,0-1 0,21-20 15,0 21-15,0 0 0,0-22 16,0 22-16,22 0 0,-22 21 0,21-21 16,1 21-16,-22 0 0,21 0 15,-21 0-15,22 21 0,-22 0 0,21 22 16,-21-1-16,0-21 0,-21 0 16,0 22-16,0-22 0,0 21 15,0-21-15,-21 0 0,0 1 0,0-1 16,0 0-16,-22 0 0,22 0 15,-21 0-15,21-21 0,0 22 0,-22-22 16,22 0-16,-21 0 0,21 0 16,-1 0-16,1 0 0,0 0 15,21-22-15,0 1 16,0 0-16,0 0 0</inkml:trace>
  <inkml:trace contextRef="#ctx0" brushRef="#br1" timeOffset="80719.96">9123 5122 0,'0'0'0,"21"0"0,0 0 0,0-21 16,0 0-16,1 21 0,-1-21 16,0 0-16,0 0 0,0-1 0,-21-20 15,21 21-15,-21 0 0,22-22 16,-22 22-16,0-21 0,0 21 0,21 0 15,-21-1-15,0 1 0,0 0 16,0 42 0,0 0-16,-21 1 15,21-1-15,-22 21 0,22-21 16,0 22-16,0-1 0,-21 0 0,21 22 16,-21-22-16,21 0 0,0 1 15,0 20-15,0-20 0,0 20 16,0-21-16,0 22 0,0 42 15,0-43-15,-21 1 0,21-1 0,-21 1 16,0-22-16,21 22 0,0-1 0,-22-21 16,1 1-16,0-1 0,21 0 15,-21-20-15,0 20 0,21-21 0,-21-21 16,21 21-16,-22-21 0,1 0 0,0 0 16,0-21-1,0 0-15,21 0 0,0 0 0,0-22 16,0 1-16,0 0 0,0-1 0,0 1 15,0-22-15,0 1 0,21-1 16,0 1-16,0-1 0</inkml:trace>
  <inkml:trace contextRef="#ctx0" brushRef="#br1" timeOffset="80908.11">9525 4572 0,'-21'0'15,"0"0"-15,21 21 47,0 0-31,21 1 0,0-22-16,0 21 0</inkml:trace>
  <inkml:trace contextRef="#ctx0" brushRef="#br1" timeOffset="81219.99">9737 4805 0,'21'21'0,"-42"-42"0,63 42 16,-21-21-1,0 0-15,0 0 16,1 0-16,-1 0 0,0 0 16,0 0-16,0-21 0,0 0 0,1 21 15,-1-21-15,-21-1 16,0 1-16,0 0 15,-21 21-15,-1 0 16,1 0-16,0 0 0,0 0 0,0 21 16,-22 0-16,22-21 0,0 22 15,0 20-15,0-21 0,0 0 0,-1 22 16,22-22-16,-21 0 0,21 21 16,0-21-16,0 1 0,0-1 0,0 0 15,21 0-15,1 0 0,-1-21 16,21 0-16,-21 0 0,22 0 15,-1 0-15,0 0 0,-21 0 16,22 0-16,-1-21 0,0 0 0</inkml:trace>
  <inkml:trace contextRef="#ctx0" brushRef="#br1" timeOffset="81743.55">10456 4699 0,'0'0'0,"0"-21"0,0 0 0,0 0 16,-21 21-1,0 0-15,0 21 16,0 0-16,-1 21 0,1-21 16,0 1-16,0 20 0,21-21 15,0 21-15,-21 1 0,21-22 0,0 21 16,0-21-16,0 1 0,0-1 16,0 0-16,0 0 0,0 0 15,21-21-15,0 21 0,0-21 0,0 0 16,1 0-16,-1 0 0,21 0 0,-21 0 15,0 0-15,1-21 0,20 0 16,-21 0-16,0 0 0,0 0 0,22-22 16,-1-20-16,0-1 0,-20 22 15,-1 0-15,21-1 0,-21 1 16,0-22-16,1 22 0,-22 0 0,21-22 16,-21 43-16,21-21 15,-21-1-15,0 22 0,0 0 0,-21 21 16,0 0-16,-1 0 15,1 21-15,0 0 0,0 22 16,21-22-16,-21 21 0,0-21 0,21 22 16,0-1-16,0 0 0,-22 1 0,22-1 15,0 0-15,0 1 0,0-1 16,0 0-16,0 1 0,0-1 0,0-21 16,22 0-16,-22 1 0,21-1 15,0 0-15,-21 0 0,21-21 0,0 0 16,0 0-16,1 0 0,-1 0 0,0 0 15,0 0-15,0-21 0,0 0 16,1 21-16,-22-21 0,21-1 0,0 1 16,-21-21-16,0 21 0,0 0 15,0-1-15</inkml:trace>
  <inkml:trace contextRef="#ctx0" brushRef="#br1" timeOffset="81901">10858 4678 0,'-21'0'15,"0"0"-15,42 0 32,0 0-32,1 0 0,-1 0 15,21 0-15,-21 0 0,0 0 0,22 0 16,-22 0-16,0-21 0,21 21 16,-20-21-16</inkml:trace>
  <inkml:trace contextRef="#ctx0" brushRef="#br1" timeOffset="82611.92">12742 4847 0,'64'-42'16,"-43"42"-16,0-21 0,0 0 15,0-1-15,1 1 0,-1 21 0,0-21 16,0 0-16,-21 0 0,0-22 16,0 22-16,0 0 0,0 0 15,-21 0-15,0-22 0,0 22 0,-1 0 16,1 0-16,-21 0 0,21 21 16,-22 0-16,22 0 0,-21 0 0,21 0 15,-22 21-15,22 0 0,-21 0 0,0 22 16,20-22-16,-20 21 0,21-21 15,0 22-15,0-1 0,-1 0 0,22 1 16,0-1-16,0 0 0,0-21 0,0 22 16,0-22-16,0 0 0,0 0 15,22 0-15,-1 1 0,0-22 0,0 0 16,21 0-16,-20 0 16,20 0-16,-21 0 0,21-22 0,1 22 15,-1-21-15,0 0 0,1 0 0,-1-21 16,0 20-16,-20 1 0,20-21 15,-21 0-15,0 20 0,0-20 0,-21 21 16,0-21-16,0 20 0,0 1 0,0 0 16,0 0-16,-21 42 31,0-21-31,21 21 0,-21 22 16,21-22-16,0 0 0,-21 0 0,21 21 15,0-20-15,0-1 0,0 0 16,0 21-16,0-21 0,0 1 15,0-1-15,21-21 0,0 21 0,0-21 16,0 0-16,1 0 0,20 0 0,-21 0 16,0 0-16,22 0 0</inkml:trace>
  <inkml:trace contextRef="#ctx0" brushRef="#br1" timeOffset="82872.46">13589 4551 0,'0'0'0,"21"-21"0,-21 0 0,0-1 15,-21 22 1,0 0-16,0 0 0,-22 0 16,22 22-16,0-1 0,-21 0 15,20 0-15,1 0 0,0 22 0,0-22 16,0 21-16,0-21 0,-1 22 0,22-22 16,0 21-16,0-21 0,0 0 15,0 1-15,22 20 0,-1-42 0,0 21 16,0 0-16,0-21 0,0 0 15,22 0-15,-22 0 0,21 0 0,-21 0 16,22 0-16,-1 0 0,0 0 0,-20-21 16,20 0-16,0 0 15,1 0-15,-22-1 0</inkml:trace>
  <inkml:trace contextRef="#ctx0" brushRef="#br1" timeOffset="83096.98">14033 4530 0,'0'0'0,"0"-21"0,-21 21 15,0 0 1,0 0-16,0 21 0,0 0 0,-1 0 16,1 0-16,0 0 0,0 22 15,0-22-15,0 21 0,21-21 0,0 22 16,-22-22-16,22 0 0,0 21 16,0-20-16,0-1 0,0 0 0,22 0 15,-1 0-15,0-21 0,21 0 16,1 0-1,-22 0-15,21 0 0,-21 0 0,22 0 16,-1-21-16,0 0 0,-21 0 0</inkml:trace>
  <inkml:trace contextRef="#ctx0" brushRef="#br1" timeOffset="83467.96">14457 4593 0,'-43'0'15,"43"21"1,22-21 15,-1 0-31,0 0 0,0 0 16,0 0-16,0 0 0,1 0 0,-1 0 16,0-21-16,0 21 0,0-21 0,0 21 15,1-21-15,-1 21 0,-21-21 16,0 0-16,0-1 0,0 1 15,-21 21-15,-1 0 16,1 0-16,0 0 16,0 0-16,0 21 0,-22 1 0,22-1 15,0 0-15,-21 0 0,21 21 0,-1-20 16,1 20-16,0-21 0,21 0 16,0 22-16,0-22 0,0 0 0,0 21 15,0-21-15,0 1 0,0-1 16,21 0-16,22-21 0,-22 0 15,0 0-15,21 0 0,1 0 0,-1 0 16,0-21-16</inkml:trace>
  <inkml:trace contextRef="#ctx0" brushRef="#br1" timeOffset="83856.08">15240 4551 0,'0'-21'0,"0"42"0,0-63 16,-21 42-1,0 0-15,-22 0 0,22 0 0,0 0 16,0 21-16,0 0 0,-22 0 16,22-21-16,0 21 0,0 0 0,0-21 15,-1 22-15,22-1 0,0 0 0,0 0 16,0 0 0,22-21-16,-1 0 0,0 21 0,0-21 15,0 0-15,22 0 0,-22 22 16,0-22-16,21 21 0,-21-21 0,1 0 15,-1 21-15,0-21 0,0 21 0,0-21 16,-21 21-16,0 0 16,0 1-1,-21-1-15,0-21 0,0 0 16,-22 0-16,22 0 0,0 0 16,-21 0-16,21 0 0,-22 0 0,22 0 15,-21 0-15,21 0 0,-1 0 16,-20 0-16,21 0 0,0 0 15,21-21-15,0-1 16,0 1-16,21 21 16,0-21-16</inkml:trace>
  <inkml:trace contextRef="#ctx0" brushRef="#br1" timeOffset="84227.94">16002 4487 0,'0'0'0,"0"-21"16,-21 21-16,0 0 15,-22 0-15,22 0 0,-21 0 16,21 0-16,-22 0 0,22 21 0,-21-21 16,21 22-16,-1-1 0,1 0 0,0 0 15,0-21-15,21 21 16,0 0-16,0 1 0,0-1 0,21 0 15,0 0-15,0-21 16,22 0-16,-22 21 0,0-21 16,0 21-16,22-21 0,-22 0 0,0 22 15,21-22-15,-21 0 0,1 21 16,-22 0 0,0 0-1,-22-21-15,1 0 0,0 21 16,0-21-16,-21 0 0,20 21 0,1-21 15,-21 0-15,0 22 0,-1-22 16,1 0-16,0 21 0,-1-21 16,-20 21-16</inkml:trace>
  <inkml:trace contextRef="#ctx0" brushRef="#br1" timeOffset="84703.6">10139 6011 0,'0'0'0,"21"-42"0,-21 21 0,0-21 0,21 20 16,-21-20-16,0 21 0,0 0 15,0 0-15,0-1 0,0 44 16,0-1-1,0 21-15,-21 0 0,21 1 0,0-1 16,0 22-16,0-1 0,0 1 0,-21-1 16,21 22-16,-21-22 0,21 22 15,-22-22-15,22 22 0,0-21 0,-21-1 16,21 1-16,-21-1 0,21-21 0,-21 22 16,21-22-16,0 1 0,0-1 15,0 0-15,0 1 0,-21-22 0,21 0 16,0 0-16,0-42 15</inkml:trace>
  <inkml:trace contextRef="#ctx0" brushRef="#br1" timeOffset="85052.46">10096 6160 0,'0'0'0,"0"-22"0,0-20 0,0 0 15,0-1-15,0 22 0,0 0 0,22-21 16,-1 21-16,0-1 0,0 1 0,0 0 16,22 21-16,-22-21 0,21 0 0,0 21 15,1 0-15,-1 0 0,0 0 16,1 0-16,-1 0 0,0 0 16,1 21-16,-22 21 0,0-21 0,0 1 15,-21 20-15,0-21 0,0 21 16,-21-20-16,0-1 0,0 0 0,-22 21 15,1-21-15,21-21 0,-21 22 0,-1-1 16,22 0-16,-21-21 0,21 21 16,-22-21-16,22 0 0,0 0 0,0 0 15,42 0 17,0-21-32,0 0 15,0 21-15,1-21 0,-1-1 0,0 1 16</inkml:trace>
  <inkml:trace contextRef="#ctx0" brushRef="#br1" timeOffset="85419.84">10689 5948 0,'0'0'0,"21"0"0,-21-21 15,21 21-15,-21-21 0,22-1 0,-22 1 16,21 21-16,0-21 0,0 21 16,0 0-16,-21-21 0,21 21 15,22-21-15,-22 21 0,0 0 0,21 0 16,-20 21-16,20 0 0,-21 0 0,0 0 15,22 1-15,-22-1 0,0 21 16,-21-21-16,0 0 0,0 1 16,0 20-16,0-21 0,0 0 0,0 0 15,-21 1-15,0-1 0,-1-21 16,1 21-16,0-21 0,0 0 0,0 21 16,0-21-16,21-21 31,0 0-31,0 0 0,0-1 15,21 1-15,0 0 0,0-21 16,0 21-16,0-1 16,1 1-16,-1-21 0,0 21 0,0 0 0,0-1 15,0 1-15,1 21 0,-1-21 16,0 21-16,0-21 0,0 21 16,0 0-16,1 0 0,-1 0 0,0 0 15,0 0-15</inkml:trace>
  <inkml:trace contextRef="#ctx0" brushRef="#br1" timeOffset="85823.88">11663 5842 0,'0'21'47,"0"0"-47,-21-21 0,-1 22 0,1-1 15,0 0-15,21 0 16,-21 0-16,0 22 0,0-22 0,-1 0 15,22 0-15,0 0 0,0 0 0,0 1 16,0-1-16,0 0 0,0 0 16,22 0-16,-1-21 0,0 0 15,0 0-15,21 0 0,-20 0 0,20 0 16,-21 0-16,21 0 0,-20 0 16,20-21-16,0 0 0,-21 21 0,1-21 15,20 0-15,-21-1 0,0 1 0,-21 0 16,0-21-16,21 21 0,-21-22 15,0 22-15,0-21 0,0-1 0,-21 22 16,0-21-16,0 21 0,-21 0 16,20-1-16,-20 1 0,21 0 15,0 21-15,-22 0 0,22 0 0,0 0 16,0 21-16,0 0 0,0-21 16,21 22-16,-22-1 0,22 0 0,0 0 15,0 0-15,0 0 16,0 1-16,22-1 0,-1-21 0,0 0 15,0 0-15</inkml:trace>
  <inkml:trace contextRef="#ctx0" brushRef="#br1" timeOffset="86103.85">12298 5630 0,'0'0'0,"21"-21"0,-21 0 0,0 0 16,0 42 15,0 0-31,-21 0 0,0 22 0,21-22 16,-22 21-16,22 1 0,0-1 15,-21-21-15,0 21 0,21 1 0,-21-1 16,21-21-16,0 22 0,0-22 0,-21 21 16,21-21-16,0 0 0,0 1 15,0-1-15,21 0 16,0-21-1,0 0-15,0 0 16,-21-21-16,22 21 0,-1-21 0,0 21 16,0-22-16</inkml:trace>
  <inkml:trace contextRef="#ctx0" brushRef="#br1" timeOffset="86455.27">12594 5821 0,'0'21'31,"0"0"-31,0 0 16,-21 1-16,0-1 0,0 0 0,21 0 16,-22 21-16,22-20 0,-21-1 15,21 0-15,-21 0 0,21 0 0,0 0 16,0 1-16,0-1 16,21-21-16,0 0 15,1 0-15,-1 0 0,0 0 0,0 0 16,0 0-16,0-21 0,22 21 15,-22-22-15,0 22 0,0-21 0,0 0 16,-21 0-16,22 0 0,-22 0 0,21-22 16,-21 22-16,0 0 15,0-21-15,0 20 0,0 1 0,0 0 16,0 0-16,-21 0 0,-1 21 0,1-21 16,0 21-16,0 0 15,0 0-15,0 0 0,-1 0 16,1 0-16,0 0 15</inkml:trace>
  <inkml:trace contextRef="#ctx0" brushRef="#br1" timeOffset="86695.97">12107 5757 0,'0'-21'15,"43"21"-15,-22 0 0,0 0 16,21 0-16,-21-21 0,22 21 16,-1 0-16,-21 0 0,22-21 0,-1 21 15,0 0-15,-21 0 0,22 0 16,-22 0-16,0-21 0,0 21 0,0 0 16,1 0-16,-1 0 46</inkml:trace>
  <inkml:trace contextRef="#ctx0" brushRef="#br1" timeOffset="87011.96">13462 5757 0,'0'0'0,"0"-21"16,-21 21 0,0-21-16,-1 21 0,1 0 15,0 0-15,0 0 0,0 0 16,0 21-16,-1 0 0,-20 1 16,21-1-16,0 0 0,-22 21 0,22-21 15,0 22-15,0-22 0,0 0 0,21 21 16,0-20-16,0-1 0,0 0 15,0 0-15,0 0 0,0 0 0,21-21 16,0 22-16,0-22 0,0 0 0,1 0 16,20 0-16,0 0 0,-21 0 15,22 0-15,-1 0 0,-21 0 0,22 0 16,-1 0-16</inkml:trace>
  <inkml:trace contextRef="#ctx0" brushRef="#br1" timeOffset="87767.9">14076 5736 0,'0'0'0,"-21"-21"0,-1 21 15,1 0-15,21-21 0,-42 21 16,21 0-16,0 0 0,-1 0 0,1 0 16,-21 21-16,21-21 0,0 21 0,-22 0 15,22 1-15,0-1 0,0 21 16,0-21-16,-1 0 0,1 1 0,21 20 15,0-21-15,0 0 0,0 0 16,0 1-16,0-1 0,0 0 16,0 0-16,21-21 15,1 21-15,-1-21 0,21 0 16,-21 0-16,0 0 0,1 0 16,-1 0-16,0-21 0,0 0 0,0 21 15,0-21-15,1 0 0,-1-1 0,0 1 16,-21 0-16,21 0 0,-21 0 15,21-22-15,-21 22 0,21-21 0,-21 21 16,0 0-16,0-1 0,0 1 16,0 0-16,-21 42 31,0 0-31,21 1 0,-21-1 16,21 0-16,0 0 0,-21 21 0,21-20 15,-21-1-15,21 21 0,0-21 0,0 0 16,0 1-16,0-1 0,0 0 15,21 0-15,0 0 0,0-21 16,0 0-16,0 0 0,1 0 0,20 0 16,-21 0-16,21 0 0,-20 0 15,20 0-15,-21 0 0,0-21 0,22 0 16,-22 21-16,0-21 0,0 0 16,21-22-16,-20 22 0,-1-21 0,0 21 15,0-22-15,0 1 0,-21 0 16,21-22-16,1 22 0,-1-1 0,0 1 15,0 0-15,-21 21 0,0-1 16,21 1-16,-21 0 0,0 0 0,0 42 31,-21-21-31,0 21 0,0 22 0,21-22 16,-21 21-16,-1 0 0,22 1 0,-21-22 16,21 21-16,-21 1 0,21-1 15,-21 0-15,21-21 0,0 22 0,0-22 16,0 0-16,0 0 0,0 0 0,0 1 15,21-1-15,0-21 16,0 0-16,1 0 0,-1 0 16,21 0-16,-21 0 0,0 0 0,22 0 15,-22 0-15,21-21 0,1 21 16,-22-22-16,21 1 0,0 0 0</inkml:trace>
  <inkml:trace contextRef="#ctx0" brushRef="#br1" timeOffset="89539.45">18436 4466 0,'0'0'0,"0"-21"0,0 0 0,0 0 15,0 0-15,0-1 0,0 1 16,0 0-16,0 0 16,0 0-16,-21 21 31,21 21-15,0 21-16,-21-21 0,0 22 15,21 20-15,0-20 0,-22-1 0,1 21 16,0 1-16,21-22 0,-21 22 0,21-22 15,0 0-15,-21 22 0,0-22 16,21-21-16,0 22 0,0-22 0,-22 21 16,22-21-16,0 1 0,0-1 15,0-42 1,0-1 0,0 1-16,22 0 15</inkml:trace>
  <inkml:trace contextRef="#ctx0" brushRef="#br1" timeOffset="90040.2">18267 4487 0,'0'0'0,"0"-21"0,0-21 0,-21 0 16,21 20-16,0-20 0,0 0 16,0-1-16,0 22 0,0-21 0,0 0 15,0 20-15,21-20 0,0 21 16,0 0-16,0 0 0,22-1 0,-1 1 15,-21 21-15,21 0 0,1 0 16,-1 0-16,0 0 0,22 21 16,-43 22-16,21-1 0,1 0 0,-22 1 15,0 20-15,0-20 0,-21-1 16,0 21-16,0-20 0,-21-1 0,0 0 16,0 1-16,-22-22 0,1 21 15,-21-21-15,20 1 0,-20-1 0,-1 0 16,22 0-16,-22-21 0,22 0 15,0 0-15,-1 0 0,1 0 0,21 0 16,0 0-16,0 0 0,-1 0 16,22-21-16,0 0 15,0 0-15,22-1 0,-1 22 16,0-21-16,0 21 0,0 0 0,0 0 16,1 0-16,-1 0 0,21 21 15,-21 1-15,0 20 0,1-21 16,-1 21-16,0-20 0,0 20 15,0 0-15,0-21 0,-21 22 0,22-22 16,-1 0-16,0 21 0,0-20 0,-21-1 16,21 0-16,0 0 0,1-21 15,-22 21-15,21-21 0,0 0 0,0 0 16,0 0 0,0 0-1,1-21-15</inkml:trace>
  <inkml:trace contextRef="#ctx0" brushRef="#br1" timeOffset="90392.18">18902 4826 0,'0'0'0,"21"-21"15,-21 0 1,21 0 15,0 21-15,0 0-16,1-22 0,-1 22 15,0-21-15,0 0 16,-21 0 0,0 0-16,-21 21 15,0 0-15,0 0 0,-1 0 16,1 0-16,0 21 0,0 0 16,0 0-16,0 0 0,-1 22 0,22-22 15,-21 0-15,21 21 0,-21-20 16,21 20-16,0-21 0,0 0 0,0 0 15,0 1-15,0-1 0,0 0 0,21-21 16,-21 21-16,21-21 16,1 0-16,-1 0 0,0 0 0,0 0 15,0 0-15,0 0 0,22 0 16,-22-21-16,0 0 0,21 21 0</inkml:trace>
  <inkml:trace contextRef="#ctx0" brushRef="#br1" timeOffset="91536.06">19664 4678 0,'0'0'0,"0"-21"0,-21 21 31,-1 0-31,1 0 0,0 0 16,0 0-16,0 0 0,0 0 0,-1 21 15,1-21-15,0 21 16,0-21-16,0 21 0,0 0 0,-1-21 15,1 22-15,21-1 0,0 0 16,0 0-16,0 0 16,0 0-16,21-21 0,1 22 0,-1-22 15,0 0-15,21 21 0,-21-21 16,1 0-16,-1 21 0,0-21 0,0 0 16,0 0-16,0 21 0,1-21 15,-44 21 16,1-21-31,0 0 0,0 0 16,0 0-16,0 0 0,-1 0 0,1 0 16,0 0-16,0 0 31,0 0 63,21-21 562,0 0-640,0 0-16</inkml:trace>
  <inkml:trace contextRef="#ctx0" brushRef="#br1" timeOffset="91883.93">19537 4636 0,'0'0'0,"0"-22"0,0 1 15,0 0-15,21 21 0,-21-21 0,0 0 16,21 0-16,-21-1 16,0 44 15,0-1-31,0 0 0,0 0 0,0 21 15,0 1-15,0-1 0,0 0 16,-21 22-16,0-22 0,21 22 16,-21-22-16,-1 22 0,1-1 0,0 1 15,0-22-15,0 21 0,0 1 0,-22-1 16,22-20-16,0 20 0,0 1 16,-22-1-16,22-20 0,0 20 0,0 1 15,0-22-15,0 0 0,21 1 16,0-1-16,0-21 0,-22 0 0,22 0 15,0 1-15,0-1 0,22-21 16,-22-21 0,21-1-16,0 1 0,-21-21 15,21 21-15,0-22 0,0 1 0,-21 0 16,22-1-16</inkml:trace>
  <inkml:trace contextRef="#ctx0" brushRef="#br1" timeOffset="92216.36">19537 4741 0,'0'-42'0,"0"84"0,0-126 0,0 41 16,0 1-16,0 21 0,0-21 15,0 20-15,21 1 0,0 0 0,-21 0 16,21 0-16,0 0 0,1-1 0,-1 22 16,21 0-16,-21-21 0,22 21 15,-1 0-15,-21 0 0,21 21 16,-20 1-16,-1-1 0,0 21 15,0-21-15,-21 0 0,0 22 0,0-22 16,-63 127 0,20-127-16,1 0 15,0-21-15,-1 22 0,1-1 0,21-21 16,-22 21-16,1-21 0,21 0 16,0 0-16,0 0 0,-1 0 0,44 0 31,-1 0-16,42-21-15,-42 21 0,1-21 16,20 21-16</inkml:trace>
  <inkml:trace contextRef="#ctx0" brushRef="#br1" timeOffset="92635.97">20024 4572 0,'0'0'0,"0"-21"0,0 0 15,0 0 1,0-1-16,0 1 0,0 0 16,21 21-16,0-21 15,0 21-15,0 0 0,22 0 16,-22 0-16,0 0 0,21 0 0,-21 21 16,22-21-16,-22 21 0,21 0 15,-21 1-15,1 20 0,-22-21 0,0 0 16,0 0-16,0 22 0,0-22 0,0 0 15,-22 21-15,22-20 0,-21-1 16,0 0-16,0-21 0,0 21 0,0 0 16,-1-21-16,1 0 15,21-21 1,0 0-16,0 0 16,0 0-16,0-1 15,21 1-15,1 0 0,-22 0 0,21 0 16,0 0-16,0-1 0,0 1 0,-21 0 15,21 0-15,1 0 0,-1 21 16,0-21-16,0 21 0,0 0 0,0 0 16,1 0-1,-1 0-15,0 0 16</inkml:trace>
  <inkml:trace contextRef="#ctx0" brushRef="#br1" timeOffset="93000">20828 4614 0,'63'0'31,"-41"0"-31,-1 0 16,-21-21-16,21 21 0,0-21 0,0 21 16,0-21-16,1 21 0,-22-21 15,0 0-15,21 21 0,-21-22 16,0 1-16,-21 21 31,-1 0-31,1 0 0,0 21 16,0 1-16,0-1 0,0 0 15,-1 0-15,22 21 16,-21-20-16,21-1 0,-21 0 0,21 0 16,0 0-16,0 0 0,0 1 0,0-1 15,0 0-15,0 0 16,21-21-16,0 0 0,1 21 15,-1-21-15,0 0 0,0 0 16,21 0-16,-20 0 0,-1-21 0,0 0 16,21 0-16,1 21 0,-22-21 0,21-1 15,-21 1-15</inkml:trace>
  <inkml:trace contextRef="#ctx0" brushRef="#br1" timeOffset="93323.89">21505 4530 0,'0'0'0,"21"-21"15,-21-1-15,0 1 16,0 0-16,-21 21 15,0 0-15,0 0 16,0 0-16,0 0 0,-1 0 0,1 0 16,0 21-16,21 0 0,-21 1 15,21-1-15,0 0 16,0 0-16,0 0 0,21-21 16,0 21-16,0 1 0,1-1 15,-1-21-15,0 21 0,-21 0 16,21 0-16,-21 0 0,21-21 15,-21 22-15,0-1 16,-21-21-16,0 0 16,0 21-16,0-21 0,-1 0 0,1 0 15,0 0-15,0 0 0,0 0 16,0 0-16,-1 0 0,1 0 0,0 0 16,21-21-16,-21 21 15,21-21-15,0-1 16,21 1-1</inkml:trace>
  <inkml:trace contextRef="#ctx0" brushRef="#br1" timeOffset="93687.97">21717 4593 0,'21'0'47,"0"-21"-47,0 21 16,1-21-16,-1 21 15,0-21-15,0 0 0,-21-1 16,21 22-16,-21-21 0,0 0 0,0 0 16,-21 21 15,0 0-31,0 0 0,0 0 15,-1 21-15,1 0 0,0 0 0,0 1 16,0 20-16,0-21 0,21 0 0,0 0 16,-22 1-16,22-1 0,0 0 15,0 0-15,0 0 0,22 0 16,-1 1-16,0-22 16,0 21-16,21-21 0,-20 0 0,20 0 15,-21 0-15,21 0 0,1-21 0,-22-1 16,21 22-16</inkml:trace>
  <inkml:trace contextRef="#ctx0" brushRef="#br1" timeOffset="94135.99">22225 4487 0,'0'0'0,"0"-21"0,0 0 0,-21 21 32,0 0-32,-1 21 15,22 0-15,-21 1 0,21-1 16,0 0-16,0 0 0,0 0 15,-21 0-15,21 1 0,0-1 16,0 0-16,0 0 0,0 0 0,-21 0 16,21 1-1,0-44 17,0 1-17,0 0-15,0 0 16,0 0-16,0-22 0,21 22 15,0 0-15,0 0 0,1-21 0,-1 20 16,21 1-16,-21 0 0,22-21 16,-1 21-16,0 21 0,1-22 0,-1 22 15,0 0-15,22 0 0,-22 22 16,-21-22-16,22 21 0,-22 0 0,0 21 16,0-21-16,-21 22 0,0-22 0,0 0 15,0 21-15,0-20 16,0-1-16,-21 0 0,0 0 0,0 0 15,-1 0-15,1 1 0,21-1 16,-42 0 0,42-42 15,0 0-31</inkml:trace>
  <inkml:trace contextRef="#ctx0" brushRef="#br1" timeOffset="94404.05">23156 4085 0,'0'43'16,"-21"-22"-16,0 21 16,0-21-16,0 22 0,-1-1 0,1 0 15,0-21-15,0 22 0,0-1 16,0 0-16,21 1 0,-22-22 0,1 21 15,21-21-15,-21 22 0,21-22 0,0 0 16,0 0-16,0 0 0,0 1 16,21-22-16,0 0 0,1 0 15,-1 0-15,0 0 16,0 0-16,0 0 0,0 0 0,1-22 16,-1 1-16</inkml:trace>
  <inkml:trace contextRef="#ctx0" brushRef="#br1" timeOffset="94584.76">22902 4424 0,'0'0'0,"-21"0"0,42 0 47,0 0-47,1 0 0,-1 0 16,0 0-16,0 0 0,0-21 15,0 21-15,1-21 0,-1-1 0,21 22 16</inkml:trace>
  <inkml:trace contextRef="#ctx0" brushRef="#br1" timeOffset="95408.08">23685 4636 0,'22'0'32,"-1"0"-17,0 0-15,0-22 16,-21 1-16,21 21 0,-21-21 16,21 0-16,-21 0 15,0 0-15,0-1 0,0 1 0,0 0 16,0 0-16,-21 0 0,0 0 0,0-1 15,0 1-15,0 0 0,-22 21 16,22 0-16,0 0 0,0 0 0,-22 21 16,22 0-16,0 1 0,0-1 0,-21 0 15,20 21-15,1-21 0,21 1 16,-21 20-16,0-21 0,21 0 0,-21 0 16,21 22-16,0-22 0,0 0 15,0 0-15,0 0 0,21-21 16,0 0-16,0 22 0,0-22 0,1 0 15,-1 0-15,0 0 0,0 0 16,0-22-16,22 1 0,-22 21 16,21-21-16,-21 0 0,22 0 0,-22 0 15,0-1-15,21 1 0,-21-21 16,1 21-16,-1 0 0,0-1 0,-21 1 16,0 0-16,21 0 0,0 21 15,-21 21 1,0 0-16,0 0 15,0 1-15,0-1 16,0 0-16,0 0 0,0 0 0,0 0 0,0 1 16,0-1-16,0 0 0,21-21 15,1 21-15,-1-21 16,21 0-16,-21 0 0,0 0 16,1 0-16,-1 0 0,21 0 0</inkml:trace>
  <inkml:trace contextRef="#ctx0" brushRef="#br1" timeOffset="95864.19">24469 4128 0,'0'0'15,"0"-43"-15,0 1 0,0 0 0,0 20 0,0-20 16,0 21-16,-22 42 31,1 0-31,0 0 0,0 22 16,0-22-16,21 21 0,-21 1 15,-1 20-15,1-21 0,21 1 0,0-1 16,-21 0-16,21 1 0,-21-1 16,21 0-16,0 1 0,0-22 0,0 0 15,0 21-15,0-20 0,0-1 0,21-21 16,0 21-16,0 0 0,1-21 16,-1 0-16,0 0 0,0 0 0,0 0 15,22 0-15,-22 0 0,21 0 0,-21-21 16,0 0-16,1 0 0,-1 21 15,0-22-15,0 1 0,0 0 0,0-21 16,-21 21-16,22-1 16,-22 1-16,0 0 0,0 42 31,0 0-15,-22 1-16,1-1 0,21 0 15,0 0-15,-21-21 0,21 21 0,0 0 16,0 1-1,21-22 1,0 0-16,-21-22 16</inkml:trace>
  <inkml:trace contextRef="#ctx0" brushRef="#br1" timeOffset="96055.54">24934 4128 0,'0'0'16,"0"-22"-16,-21 22 31,21 22 1,-21-1-1,0-21-31</inkml:trace>
  <inkml:trace contextRef="#ctx0" brushRef="#br1" timeOffset="96256.02">24088 4297 0,'-22'0'0,"44"0"0,-65 21 0,22-21 15,42 0 16,0 0-31,1 0 16,20 0-16,-21 0 0,0 0 16,22 0-16,-1 0 0,-21 0 15,21 0-15,1 0 0,-22 0 0,21 0 16</inkml:trace>
  <inkml:trace contextRef="#ctx0" brushRef="#br1" timeOffset="96984.01">25167 4382 0,'-21'0'15,"0"21"1,0 0-16,-1-21 0,1 21 16,0-21-16,21 21 0,-21 0 0,0 1 15,0-1-15,-1 0 16,22 0-16,0 0 0,0 0 0,0 1 15,0-1-15,22-21 16,-1 0-16,0 21 0,0-21 16,0 0-16,-21-21 31,0 0-31,0-1 16,0 1-16,0 0 0,0 0 0,0 0 15,0 0-15,21-1 0,-21 1 16,22-21-16,-1 21 0,-21 0 15,21-1-15,0 1 0,0 0 0,22 0 16,-22 0-16,0 21 0,0 0 16,0 0-16,22 0 0,-22 0 0,0 0 15,0 0-15,0 21 0,0 0 0,-21 0 16,0 22-16,22-22 0,-22 0 16,0 0-16,0 0 0,0 22 0,0-22 15,0 0-15,0 0 0,0 0 16,0 0-16,0 1 0,0-1 15,-22-21 1,1 0-16,0 0 16,0 0-16,0 0 15,0-21-15,21-1 16,0 1-16,0 0 16,21 0-16,0 0 0,0 0 15,21-1-15,1-20 0,-22 21 16,21 0-16,22 0 0,-22-22 0,0 22 15,1 0-15,-1 21 0,0 0 0,1 0 16,-22 0-16,21 0 0,-21 21 16,1 0-16,-1 0 0,0 1 15,-21-1-15,0 21 0,0-21 0,0 0 16,0 22-16,0-22 0,0 0 16,-21 0-16,0 0 0,-1 1 0,1-1 15,0 0-15,0 0 16,0-21-16,42 0 47,0 0-47</inkml:trace>
  <inkml:trace contextRef="#ctx0" brushRef="#br1" timeOffset="97443.86">26585 4382 0,'0'0'0,"0"-22"15,0 1-15,0 0 0,0 0 16,0 0-16,-21 21 16,0 0-16,0 0 0,0 0 0,-1 0 15,1 0-15,0 0 0,0 21 16,-21 0-16,20 0 0,1 22 0,-21-22 16,21 21-16,-22-21 0,22 22 0,-21-22 15,21 0-15,21 0 0,-21 0 16,21 0-16,0 1 0,0-1 0,0 0 15,21-21-15,0 21 0,0-21 16,0 0-16,0 0 16,1 0-16,-1 0 0,0 0 0,0-21 15,0 21-15,0-21 0,1 0 16,-1-1-16,0 1 0,0 0 0,-21 0 16,21 0-16,0-22 0,1 22 0,-1-21 15,0 21-15,0-22 0,0 22 16,-21 0-16,21 0 0,-21 42 31,0 0-31,-21 0 0,0 1 0,0-1 16,21 21-16,-21-21 0,0 0 15,-1 22-15,22-22 0,0 0 16,0 0-16,0 0 0,0 1 0,0-1 16,22 0-16,-1-21 0,0 21 0,0-21 15,0 0-15,0 0 0,1 0 16,-1 0-16,0 0 0,0 0 0,0 0 15</inkml:trace>
  <inkml:trace contextRef="#ctx0" brushRef="#br1" timeOffset="97723.94">27136 3979 0,'0'0'0,"0"-21"0,21 0 0,-21 0 16,-21 21-1,-1 21-15,1 21 0,-21-20 16,21 20-16,0 0 0,-1 1 0,-20 20 16,21-21-16,0 1 0,0 20 0,-1-20 15,22-1-15,0 0 0,0-21 16,0 22-16,0-22 0,0 0 0,22 0 16,-1 0-16,0 1 0,0-1 0,0-21 15,22 0-15,-22 0 0,21 0 16,-21 0-16,22 0 0,-22 0 0,0 0 15,21 0-15,-21-21 0,1-1 16,-1 22-16,0-21 0,0 0 16</inkml:trace>
  <inkml:trace contextRef="#ctx0" brushRef="#br1" timeOffset="98496.66">21738 5715 0,'0'-21'0,"0"42"0,0-63 0,21 21 16,0-1-16,1 1 0,-1 0 16,0 0-16,0 0 0,0 0 15,0-1-15,1 1 0,-1 0 0,0 0 16,0 0-16,-21 0 0,0-1 16,0 1-16,-21 21 15,0 0-15,-22 0 0,1 0 0,0 0 16,-22 0-16,1 21 0,20 1 15,-20-1-15,21-21 0,-1 21 16,1 0-16,21 0 0,0 0 0,-1-21 16,22 22-16,0-1 0,0 0 15,22 0-15,-1 0 0,0 0 0,21 22 16,-21-22-16,22 0 0,-1 0 16,0 22-16,1-22 0,-1 0 0,0 0 15,1 21-15,-1-20 0,-21-1 0,0 0 16,1 0-16,-22 0 0,0 0 15,0 1-15,0-1 0,-43 0 16,22-21-16,-42 0 0,20 0 0,-20 0 16,-1 0-16,-20 0 15,20 0-15,1 0 0,-1 0 0,1 0 0,-1-21 16,22 0-16,-1 21 0,1-22 16,21 1-16,0-21 0,0 21 15,-1 0-15,22-22 0,-21 22 0,21-21 16,0-1-16,0 22 0,0-21 15,0 0-15,21 20 0,1-20 0,-1 21 16,-21 0-16,21 0 0,21-1 0,-21 22 16,1-21-16,20 21 0,-21 0 15,21 0-15</inkml:trace>
  <inkml:trace contextRef="#ctx0" brushRef="#br1" timeOffset="98780.96">22373 5376 0,'0'0'0,"0"-21"0,-21 21 0,0 0 16,0 0-16,-1 0 0,1 21 16,0 1-16,0-1 0,21 0 0,-21 21 15,0 1-15,21-1 0,0 0 0,-22 1 16,1-1-16,21 0 0,-21 1 15,21-1-15,0-21 0,0 21 0,0 1 16,0-22-16,0 0 0,0 0 16,0 0-16,0 1 0,21-22 15,0 21-15,1-21 16,-1 0-16,-21-21 16</inkml:trace>
  <inkml:trace contextRef="#ctx0" brushRef="#br1" timeOffset="98964.96">21992 5757 0,'0'0'0,"-21"0"0,21-21 0,-21 21 15,42 0 1,0 0 0,0 0-16,0 0 0,22 0 15,-22 0-15,21 0 0,1 0 0,-1 0 16,-21 0-16,21 0 0,1 0 0,-1 0 15,0 0-15,-20-21 0,20 21 16,0 0-16</inkml:trace>
  <inkml:trace contextRef="#ctx0" brushRef="#br1" timeOffset="99483.88">23093 5694 0,'0'0'0,"21"0"0,0 0 0,0-21 15,-21 0 1,0-1-16,0 1 16,0 0-16,0 0 0,-21 0 15,0 21-15,21-21 0,-21-1 16,0 22-16,-1 0 0,1-21 0,0 21 16,0 0-16,0 0 0,-22 0 0,1 21 15,21 1-15,-21-1 0,-1 0 16,1 21-16,21 1 0,0-22 0,-22 21 15,22 0-15,21 1 0,0-1 0,-21-21 16,21 0-16,0 22 16,0-22-16,0 0 0,21 0 0,0-21 15,0 21-15,1-21 0,20 0 16,-21 0-16,21 0 0,-20 0 0,20 0 16,-21 0-16,0 0 0,22-21 0,-22 0 15,0 0-15,0 0 0,21 0 16,-42-1-16,22-20 0,-1 21 0,0-21 15,-21-1-15,0 1 0,0 0 0,21 20 16,-21-20-16,0 21 0,0 0 16,0 0-16,-21 42 31,21 0-31,0 21 0,-21-21 0,0 22 16,21-1-16,0-21 0,0 22 0,0-22 15,-22 21-15,22-21 0,0 0 16,0 22-16,0-22 0,0 0 0,22-21 15,-1 21-15,0-21 0,0 0 16,21 0-16,-20 0 0,-1 0 16,21 0-16,-21 0 0</inkml:trace>
  <inkml:trace contextRef="#ctx0" brushRef="#br1" timeOffset="99744.82">23643 5355 0,'0'-42'0,"0"84"0,0-105 0,0 42 0,0-1 16,-21 22 0,0 0-16,0 22 0,21-1 0,-22 0 15,1 21-15,21-21 0,-21 22 16,0-1-16,21 0 0,-21 1 0,0-1 16,21 22-16,0-22 0,0 0 0,-22 1 15,22-1-15,0-21 0,0 21 16,0-20-16,0-1 0,0 0 0,0 0 15,0 0-15,22-21 0,-1 0 16,0 0-16,0 0 16,0 0-16,0 0 0,1-21 15,-1 0-15</inkml:trace>
  <inkml:trace contextRef="#ctx0" brushRef="#br1" timeOffset="100119.76">23876 5673 0,'21'0'32,"0"0"-17,0 0-15,1 0 16,-1 0-16,0 0 0,0 0 16,0 0-16,0 0 0,1 0 0,-1-21 15,0 21-15,0-22 0,0 22 0,-21-21 16,21 0-16,-21 0 0,0 0 15,-21 21 1,0 0-16,0 0 0,-21 0 0,20 0 16,-20 0-16,21 21 0,-21 0 15,20 21-15,-20-20 0,21 20 0,0-21 16,0 21-16,-1-20 16,22-1-16,0 21 0,0-21 0,0 0 15,0 1-15,0-1 0,22 0 0,-1-21 16,0 21-16,0-21 0,0 0 15,22 0-15,-22 0 0,0 0 0,21 0 16,-21 0-16,22 0 0,-22-21 0,0 0 16,0 0-16,0-1 0,1 1 15,-1 0-15</inkml:trace>
  <inkml:trace contextRef="#ctx0" brushRef="#br1" timeOffset="100323.74">23495 5334 0,'0'0'0,"-21"21"0,0-21 0,42 21 32,0-21-32,0 0 15,21 0-15,-20 0 0,20 0 0,0 0 16,22 0-16,-22-21 0,0 0 0,1 21 15,-1-21-15</inkml:trace>
  <inkml:trace contextRef="#ctx0" brushRef="#br1" timeOffset="100856.27">25569 5271 0,'0'0'0,"21"-22"0,1 1 16,-1 21-16,0-21 0,0 0 16,-21 0-16,21 0 0,-21-1 0,21 1 15,-21 0-15,0 0 0,0 0 0,-21 21 31,-21 42-15,21-21-16,0 22 0,-1-22 0,-20 21 16,21 0-16,0 22 0,0-22 15,-43 43-15,43-43 0,0 1 16,21-1-16,0 0 0,0 1 16,0-22-16,0 21 0,0-21 0,0 0 15,0 1-15,21-1 0,0-21 0,0 21 16,0-21-16,1 0 0,20 0 15,-21 0-15,43 0 0,-43 0 16,0-21-16,21-22 0,-42 22 16</inkml:trace>
  <inkml:trace contextRef="#ctx0" brushRef="#br1" timeOffset="101039.12">25188 5482 0,'0'0'15,"21"0"17,1 0-32,-1 0 0,0 0 0,0 0 15,64 0-15,-43 0 0,0 0 16,1 0-16,-1-21 0,0 21 16,64 0-16,-85 0 15,22 0-15</inkml:trace>
  <inkml:trace contextRef="#ctx0" brushRef="#br1" timeOffset="101423.9">25971 5440 0,'0'0'0,"-21"-21"0,21 0 16,0-1-16,0 1 16,21 0-1,1 21-15,-1 0 0,0 0 16,0 0-16,21 0 0,-20 0 0,20 0 15,-21 0-15,21 21 0,-20 0 0,-1 1 16,0-1-16,0 0 16,0 0-16,0 21 0,-21-20 0,0 20 15,0-21-15,0 0 0,0 22 16,0-22-16,-21 0 0,21 0 0,-21-21 16,0 21-16,0 0 0,0-21 15,-1 0-15,22-21 16,0 0-1,0 0-15,0 0 16,0 0-16,0-1 0,22 1 0,-1 0 16,0 0-16,0-21 0,-21 20 0,21 1 15,0 0-15,1 21 16,-1-21-16,0 0 0,0 21 0,0 0 16,0 0-16,22 0 0,-22 0 0,0 0 15,0 0-15,0 0 0</inkml:trace>
  <inkml:trace contextRef="#ctx0" brushRef="#br1" timeOffset="101923.18">27114 5673 0,'0'0'0,"22"0"0,-1 0 16,0 0-16,0 0 16,-21-43-16,21 43 0,0-21 15,-21 0-15,0 0 16,0 0-16,22-43 0,-22 43 15,0 0-15,0 0 0,0-22 0,0 22 16,0 0-16,0 0 0,-22 21 16,1 0-16,-21 0 0,21 0 0,-22 0 15,1 0-15,0 21 0,-1 0 16,-20 0-16,21 22 0,-1-22 0,22 21 16,-21-21-16,-1 22 0,22-22 0,0 21 15,21-21-15,0 22 0,0-22 16,0 0-16,0 0 0,21 0 0,-21 1 15,43-1-15,-22-21 0,0 0 0,0 0 16,21 0-16,-20 0 16,20 0-16,-21 0 0,21 0 0,-20-21 15,-1-1-15,0 1 0,0 0 16,0 0-16,0 0 0,1-22 0,-1 22 16,0-21-16,0 21 0,-21-22 0,21 22 15,-21 0-15,21 0 0,-21 0 16,0 42-1,0 0 1,-21 0-16,0 0 0,0 1 0,21-1 16,-21 21-16,21-21 0,-21 0 0,21 22 15,0-22-15,0 0 16,0 0-16,0 0 0,0 1 0,21-22 16,0 21-16,0-21 0,0 0 0,22 0 15,-22 0-15,0 0 0</inkml:trace>
  <inkml:trace contextRef="#ctx0" brushRef="#br1" timeOffset="102388.98">27622 5398 0,'0'0'0,"0"-22"0,0 44 31,-21-1-31,21 0 16,-21 0-16,0 0 0,21 0 0,0 22 15,-21-22-15,21 21 0,-21-21 0,21 1 16,-22-1-16,22 21 0,0-21 16,0 0-16,0 1 0,-21-22 15,21 21-15,-21-21 16,0 0 0,21-21-16,0-1 0,0 1 15,0 0-15,0-21 16,0 21-16,0-1 0,0 1 0,21-21 15,0 21-15,0 0 16,1-22-16,20 22 0,-21 0 0,21 0 16,-20 0-16,20-1 0,0 22 0,1 0 15,-1 0-15,0 0 0,1 0 16,-1 0-16,0 22 0,1-22 0,-1 42 16,-21-21-16,0 0 0,0 22 15,1-1-15,-22-21 0,0 21 0,0 1 16,-22-22-16,1 0 0,0 21 0,0-20 15,0-1-15,0 0 0,-22-21 16,22 21-16,0-21 0,21 21 0,-21-21 16,21-21 15,21 21-31</inkml:trace>
  <inkml:trace contextRef="#ctx0" brushRef="#br1" timeOffset="102791.67">28871 5398 0,'0'0'0,"0"-22"16,-21 22-16,0 0 16,-21 0-16,-1 0 0,1 0 15,21 22-15,-22-22 0,1 21 16,0 0-16,-1 0 0,22-21 0,0 21 15,0 0-15,0-21 0,21 22 16,0-1-16,0 0 0,0 0 16,21-21-16,0 21 0,0-21 0,0 21 15,22-21-15,-22 0 0,0 22 16,21-22-16,-20 21 0,-1-21 0,0 21 16,0-21-16,0 21 0,0 0 15,-21 0 1,-21-21-16,0 0 0,0 0 0,0 0 15,0 22-15,-1-22 0,-20 0 16,21 0-16,0 0 0,-22 0 16,22 0-16,0 0 0,0 0 15,0 0-15,0 0 16,21-22 0,21 22-16,0 0 15,0-21-15</inkml:trace>
  <inkml:trace contextRef="#ctx0" brushRef="#br1" timeOffset="103384">29210 5419 0,'0'0'0,"21"-21"0,-21-1 0,21 1 0,0 0 16,1 0-16,-22-21 0,0 20 0,21 1 15,0-21-15,-21 21 0,0 0 16,0-22-16,0 22 0,0 0 0,0 0 15,-21 21 1,0 21-16,-22 0 16,22 0-16,0 22 0,0-1 15,-22-21-15,22 21 0,0 22 0,0-22 16,-21 1-16,20 20 0,1 1 16,0 20-16,0-20 0,0-1 0,-22 22 15,22-22-15,0 1 0,0-1 16,0 1-16,0-1 0,-22 1 15,43-1-15,-21 1 0,0-1 0,0 1 16,21-1-16,-21-20 0,21 20 0,0-20 16,0-1-16,0 0 0,0 1 15,0-22-15,0 0 0,0 0 0,21 0 16,0 0-16,21 1 0,-21-22 0,1 0 16,-1 0-16,21 0 0,0 0 15,-20 0-15,20 0 0,-21 0 0,21-22 16,-20 1-16,20 0 0,-21 0 0,0 0 15,0-22-15,1 1 0,-1 0 16,-21-22-16,21 22 0,-21-22 16,0 1-16,0-1 0,0 1 0,0-1 15,0 22-15,-21-21 0,0 20 16,-43-41-16,22 41 0,21 22 16,-1 0-16,1 0 0,-21 0 15,21-1-15,21 1 0,-21 0 0,21 0 16,0 0-1,21 21 1,0-21-16,0 21 0,0 0 0,0-22 16,22 22-16,-22-21 0,0 21 15,21-21-15,1 21 0,-22-21 16,21 21-16</inkml:trace>
  <inkml:trace contextRef="#ctx0" brushRef="#br1" timeOffset="103732.27">29570 5440 0,'0'0'16,"0"-21"0,21 21 31,0 0-47,0-21 0,0 21 15,1 0-15,-1-22 16,0 22-16,0 0 0,-21-21 15,-21 21 1,-21 0 0,20 21-16,1 1 0,0-22 15,0 21-15,0 0 0,21 0 0,-21 0 16,21 0-16,-22 1 0,22-1 0,0 0 16,0 0-16,0 0 15,0 0-15,22 1 0,-1-22 16,0 0-16,0 21 15,0-21-15,22 0 0,-22 0 16,0 0-16,0 0 0,0 0 16,22-21-16,-22 21 0</inkml:trace>
  <inkml:trace contextRef="#ctx0" brushRef="#br1" timeOffset="104047.98">29930 5546 0,'-22'21'0,"44"-42"0,-1 0 0,-21-1 0,21 1 16,0 0-16,0 0 0,0 0 0,1 0 15,-1-1-15,0 1 0,21 0 16,-21 21-16,1 0 0,-1 0 0,0 0 15,21 0-15,-21 0 0,1 0 16,-1 0-16,0 21 0,0-21 0,-21 21 16,0 22-16,21-22 15,-21 0-15,0 0 0,0 22 0,0-22 16,0 0-16,0 21 0,0-21 0,-21 1 16,0-1-16,0 0 0,21 0 15,-21-21-15,-1 0 0,1 21 0,0-21 16,0 0-16,21-21 15,0 0-15,0 0 16,0 0-16,0-1 16,21 1-16,0 0 0,0 0 0,22 0 15,-1 0-15,-21-1 0,22-20 16,-1 21-16,-21 0 0,21 0 0,-20-1 16,20 1-16,-21 0 0,0 0 15,0 21-15,1 0 0</inkml:trace>
  <inkml:trace contextRef="#ctx0" brushRef="#br1" timeOffset="106060.15">1609 7726 0,'-22'0'62,"22"-21"-46,0 0 15,0-1-15,0 1 0,22 21-16,-22-21 0,21 21 15,0 0-15,0-21 0,0 21 16,0 0-16,1-21 0,-1 21 0,0 0 15,0 0-15,0 0 0,0 0 16,1 0-16,-1 0 0,0 21 0,-21 0 16,0 0-16,0 0 15,0 1-15,0-1 0,0 0 0,-21 0 16,0 0-16,-1 0 0,1 1 16,0-1-16,0 0 0,0 0 0,0 0 15,-1-21-15,1 21 0,0-21 16,0 0-16,0 0 0,0 0 15,-1 0 1,22-21 15,22 0-31,-22 0 16,21 21-16,0 0 0,0-21 16,0 21-16,0 0 0,1 0 0,-1 0 15,21 0-15,-21 0 0,0 0 16,1 0-16,20 0 0,-21 0 0,0 0 15,0 21-15,-21 0 0,22 0 0,-22 0 16,21 1-16,-21-1 0,0 21 16,0-21-16,0 22 0,-21-1 15,-1-21-15,1 21 0,-21-20 16,21 20-16,-22-21 0,1 0 0,0 22 16,-1-22-16,1-21 0,0 21 15,-1 0-15,1-21 0,0 0 0,21 0 16,-22 0-16,1 0 0,21 0 15,-22-21-15,22 0 0,0 0 0,-21-1 16,21 1-16,-1 0 16,1-21-16,21 21 0,-21-1 0,21 1 15,-21 0-15,21 0 0,0 0 16,0 0 0,21 21-1,0 0 1,0 0-16,1 0 0</inkml:trace>
  <inkml:trace contextRef="#ctx0" brushRef="#br1" timeOffset="106484.65">2307 7938 0,'0'0'0,"0"21"0,0 0 16,21-21 15,0 0-16,1-21-15,-1 21 16,-21-21-16,21-1 16,-21 1-16,0 0 15,-21 21 1,0 0 0,-1 0-1,1 0-15,0 0 16,21 21-1,21-21 17</inkml:trace>
  <inkml:trace contextRef="#ctx0" brushRef="#br1" timeOffset="107345.33">3577 7789 0,'21'0'15,"0"0"1,1 0-16,-1-21 0,0 21 0,0-21 16,0 21-16,0-21 0,1 0 0,-1 0 15,21-1-15,-21 1 0,0 0 16,1 0-16,-1 0 0,-21 0 0,0-1 15,0 1-15,0 0 0,0 0 16,0-21-16,-21 42 0,-1-22 0,1 1 16,0 21-16,-21 0 0,-1 0 15,1 0-15,0 0 0,-1 0 0,1 0 16,0 21-16,-1 1 0,1-1 0,0 0 16,21 0-16,-22 0 0,22 0 15,0 1-15,0-1 0,21 21 16,0-21-16,0 0 0,0 1 15,0-1-15,0 0 0,21 0 0,0 0 16,21 0-16,-20 1 0,20-22 0,-21 42 16,21-21-16,-20 0 0,20 0 15,-21 1-15,21-1 0,-20 0 0,-1 21 16,0-21-16,-21 1 0,0-1 16,0 0-16,0 21 0,-21-21 0,0 1 15,-22-1-15,22 0 0,-21 0 16,-1-21-16,-20 21 0,21-21 0,-22 0 15,22 0-15,-1 0 0,1 0 0,-21 0 16,20 0-16,22 0 16,-21 0-16,-1-21 0,22 0 0,0 0 15,-21 0-15,21-22 0,21 22 16,-22 0-16,22-21 0,-21-1 0,21 22 16,0-21-16,0 21 0,0-22 0,0 22 15,0 0-15,21-21 0,1 20 16,-1 1-16,0 21 0,106-42 31,-106 42-31,21 0 0,1 0 0</inkml:trace>
  <inkml:trace contextRef="#ctx0" brushRef="#br1" timeOffset="107820.05">4106 7726 0,'0'0'0,"0"-21"0,21 0 0,-21-1 16,-21 22 0,0 0-16,0 0 15,0 0-15,0 0 0,-22 0 0,22 22 16,0-22-16,-21 21 0,20 0 16,1 21-16,0-21 0,-21 1 0,21 20 15,-1 0-15,22-21 0,-21 22 16,21-1-16,-21 0 0,21-20 15,0 20-15,0 0 0,0 1 16,21-22-16,0 0 0,1 0 16,20-21-16,-21 0 0,0 0 0,22 0 15,-1 0-15,-21 0 0,21-21 0,-20 0 16,20 21-16,0-21 0,-21-1 16,22-20-16,-22 21 0,0 0 0,21-22 15,-20 22-15,-1-21 0,-21 21 0,0-22 16,0 1-16,0 21 0,0-21 15,-21 20-15,21 1 0,-22-21 0,-20 21 16,21 21-16,0-21 16,-22 21-16,1 0 0,21 0 0,-21 0 15,20 0-15,-20 21 0,21-21 0,-21 21 16,20 0-16,1-21 0,0 21 16,0 0-16,0 1 0,21-1 0,0 0 15,0 0-15,0 0 0,0 0 16,21 1-16,0-1 0,0 0 15</inkml:trace>
  <inkml:trace contextRef="#ctx0" brushRef="#br1" timeOffset="108312.62">4784 7789 0,'0'0'0,"21"-21"0,-21 0 0,-85-21 31,64 42-31,-21 0 0,-22 0 16,22 21-16,-1-21 0,1 21 15,0 0-15,21 0 0,-22 1 16,1-1-16,21 21 0,-22-21 0,22 22 16,0-1-16,0 0 0,0-21 0,21 22 15,0-22-15,0 21 16,0-21-16,0 1 0,0-1 0,0 0 15,21 0-15,0-21 0,0 0 16,0 0-16,22 0 0,-1 0 0,-21 0 16,22 0-16,-1 0 0,-21-21 0,21 0 15,1 0-15,-22-1 0,21 1 16,-21 0-16,22 0 0,-22-21 16,0 20-16,0 1 0,0-21 0,-21 21 0,0-22 15,22 22-15,-22 0 0,0 0 16,21 0-16,-21 0 15,0 42 1,-21-21-16,21 21 16,-22 0-16,22 0 0,0 0 0,-21 1 15,21-1-15,0 0 0,-21 21 0,21-21 16,0 1-16,0-1 0,0 0 16,21 0-16,0-21 0,1 0 15,-1 0-15,0 0 16,0 0-16</inkml:trace>
  <inkml:trace contextRef="#ctx0" brushRef="#br1" timeOffset="108667.95">5165 7747 0,'0'0'0,"0"42"31,0 1-31,-22-22 15,22 0-15,-21 21 0,21 1 0,-21-1 16,0 0-16,0 22 0,0-22 0,21 22 16,-22-1-16,1 1 0,0-1 15,21-20-15,-21 41 0,0-20 0,21-1 16,-21 22-16,21-22 0,0 22 0,-22 0 16,1-22-16,21 1 0,-21 20 15,21-20-15,0-1 0,0 1 16,-21-1-16,0 22 0,21-43 15,0 1-15,0-22 0,0 21 0,0-21 16,0-42 0,0 0-16,0 0 15,0 0-15,0-22 0,21 22 0,0-21 16,-21 0-16,0-22 0,21 22 16,0-22-16,-21-20 0,22 20 0,-1-21 15,-21 1-15</inkml:trace>
  <inkml:trace contextRef="#ctx0" brushRef="#br1" timeOffset="108928.47">5080 8022 0,'0'0'0,"0"-42"0,42-85 15,-21 106-15,1 0 16,-1-1-16,-21 1 0,21 21 0,21 0 16,-21-21-16,22 21 0,-1 0 15,-21 0-15,22 0 0,-1 0 0,0 21 16,1-21-16,-22 21 0,0 1 0,0-1 15,-21 0-15,0 0 0,0 0 16,0 22-16,-21-22 0,0 0 16,-22 0-16,1 21 0,-21 1 15,20-22-15,1 0 0,21-21 0,-22 21 16,22 0-16,0-21 0,-21 0 16,42 22-16,-21-22 0,-1 0 15</inkml:trace>
  <inkml:trace contextRef="#ctx0" brushRef="#br1" timeOffset="109877.06">6858 7430 0,'21'-22'0,"-42"44"0,42-65 0,-21 64 31,-21 22-15,21-22-16,-21 21 0,0 1 16,21-1-16,0 0 0,-22 1 0,1-1 15,21 0-15,-21 1 0,0-22 16,21 21-16,-21 0 0,0 1 16,-1-22-16,1 21 0,0-21 0,21 1 15,0-1-15,-21-21 0,21 21 16,0-42-1,0 0 1,21-1-16,0 1 0,0 0 0,1 0 16,-22 0-16,42-22 0,-21 22 15,0 0-15,0-21 0,1 21 0,20-1 16,-21 1-16,0 0 0,22 0 16,-22 0-16,0 21 0,0 0 0,0 0 15,0 0-15,1 0 0,-22 21 16,0 0-16,0 0 0,0 0 15,0 1-15,0 20 0,0-21 16,0 0-16,0 0 0,0 22 0,0-22 16,0 0-16,0 21 0,0-20 0,0-1 15,21 0-15,0-21 0,0 21 16,0-21-16,0 0 0,1 0 16,-1 0-16,0 0 0,0 0 0,21-21 15,-20 21-15,20-21 0,-21 0 16,21-22-16,-20 22 0,20 0 0,-21-21 15,21 20-15,-20-20 0,-1 21 0,0-21 16,0-1-16,0 1 0,-21 0 16,0-22-16,0 22 0,0-22 15,0 22-15,0-22 0,0 22 0,-21 0 16,0-1-16,0 1 0,-22 21 16,1 0-16,21 21 0,-21 0 15,20 0-15,1 21 0,0 0 16,0 0-16,0 0 0,0 22 0,-1-22 15,1 0-15,21 21 0,0-20 16,0-1-16,0 21 0,0-21 0,0 0 16,0 1-16,21-22 0,1 21 15,-1 0-15,0-21 0,0 21 0</inkml:trace>
  <inkml:trace contextRef="#ctx0" brushRef="#br1" timeOffset="110235.66">7895 7811 0,'0'21'15,"0"-42"-15,21 42 0,0-21 16,1 0 0,-1 0-16,0-21 0,0-1 15,0 22-15,0-21 0,1 0 16,-1 0-16,0 0 15,-21 0-15,21 21 0,-21-22 0,0 1 16,0-21 0,-21 42-16,0 0 15,0 0-15,-22 0 0,22 0 0,0 21 16,0 0-16,0 0 0,-1 1 0,1-22 16,0 21-16,0 0 0,0 0 15,21 21-15,0-20 0,0-1 0,0 0 16,0 0-16,0 0 0,0 0 0,21-21 15,-21 22-15,21-1 0,21-21 16,-20 0-16,-1 0 0,0 0 16,21 0-16,-21 0 0,22 0 0</inkml:trace>
  <inkml:trace contextRef="#ctx0" brushRef="#br1" timeOffset="110770.98">8721 7260 0,'0'0'16,"0"-21"-16,0 0 0,-22 21 0,1 0 15,0 0-15,0 0 16,0 21 0,0 21-16,21-20 0,0 20 0,-22-21 15,22 21-15,-21 1 0,21-1 0,-21 0 16,21 1-16,0-1 0,-21 0 15,21-20-15,-21 20 0,21-21 0,-21 21 16,21-20-16,0-1 0,0 0 0,0 0 16,-22 0-16,22 0 15,-21-21 1,21-21 0,0 0-16,0 0 15,0 0-15,0 0 16,0-1-16,0 1 0,21 0 0,1 0 15,-1 0-15,0 0 0,21-1 16,-21 1-16,22 0 0,-22 0 0,21 21 16,1 0-16,-22 0 0,21 0 0,-21 0 15,22 0-15,-22 0 0,0 21 16,0 0-16,-21 0 0,0 1 0,0-1 16,0 0-16,0 0 0,0 0 15,0 0-15,-21-21 0,0 22 16,0-1-16,-1-21 0,1 21 0,0 0 15,0-21-15,-21 0 0,20 21 16,1-21-16,0 0 0,0 0 16,0 21-16,0-21 0,-1 0 0,1 0 15,0 0-15,21-21 16</inkml:trace>
  <inkml:trace contextRef="#ctx0" brushRef="#br1" timeOffset="113455.98">9864 7599 0,'-22'0'15,"44"0"-15,-65 0 0,22 0 0,0 0 16,21-21 15,0 0-31,0-1 0,21 22 16,0-21-16,-21 0 0,43-21 16,-22 21-16,0-1 0,0 1 0,0-21 15,0 21-15,1-22 0,-1 22 16,-21-21-16,0 21 0,0 0 0,0-1 15,0 1-15,-21 0 0,-1 21 16,-20 0-16,21 0 0,-21 0 16,-1 0-16,1 0 0,0 0 0,-1 21 15,1 0-15,0 1 0,-1-1 0,22 21 16,0-21-16,0 22 0,0-22 16,21 21-16,-22-21 0,22 22 0,0-1 15,0-21-15,0 21 0,22-20 0,-1-1 16,0 21-16,0-21 0,0 0 15,22 22-15,-22-22 0,21 0 0,-21 0 16,22 0-16,-22 1 0,0-1 16,0 0-16,0-21 0,-21 21 0,0 0 15,0 0-15,-21-21 16,0 0-16,-21 0 16,20 0-16,-20 0 0,0 0 0,-1 0 15,22 0-15,-21 0 0,0-21 0,20 0 16,-20 0-16,21 0 0,0 0 15,0-1-15,-1 1 0,1 0 0,21 0 16,0-21-16,-21 20 0,21 1 0,0-42 16,0 42-1,0-1-15,0 44 16,0-1 0,21 0-16,0 0 0,-21 21 15,0-20-15,22 20 0,-1-21 16,-21 0-16,21 22 0,0-22 0,0 0 15,0 21-15,1-21 0,-1 1 16,0-1-16,21 0 0,-21 0 0,22-21 16,-22 21-16,21-21 0,1 0 0,-1 0 15,0 0-15,1 0 0,-1 0 16,0-21-16,1 0 0,-1 0 0,0 0 16,1-1-16,-1 1 0,0 0 15,-21 0-15,22 0 0,-1-43 16,-42 43-16,0 0 0,21-21 15,-21 20-15,0 1 0,0 0 0,0 0 16,0 0-16,-21 0 0,0 21 16,0 0-16,0 0 0,-1 0 15,1 0-15,-21 0 0,21 21 0,0 0 16,21 0-16,-22 0 0,1 0 16,21 22-16,-21-22 0,21 0 0,0 0 15,0 22-15,0-22 0,0 0 0,0 0 16,0 0-16,0 0 0,21 1 15,0-1-15,1-21 0,-1 21 0,0-21 16,21 0-16,-21 0 0,1 0 0,20 0 16,-21 0-16,21-21 0,-20 21 15,-1-21-15,21-1 0,-21 1 16,22 0-16,-22 0 0,0 0 0,0 0 16,0-1-16,0 1 0,1 0 15,-1 0-15,-21 0 0,21 0 0,-21-22 16,0 64 15,0 1-15,0-1-16,0 0 0,-21 0 15,21 0-15,0 0 0,0 1 0,-21-1 16,21 0-16,0 0 0,0 0 16,0 0-16,0 1 0,21-22 15,0 0-15,0 0 16,0 0-16,0 0 0,1 0 15,20 0-15,-21 0 0,0-22 0,0 22 16,22-21-16,-22 0 0,0 21 0,0-21 16,0 0-16,1 0 15,-1-1-15,0-20 0,0 21 0,0 0 16,0 0-16,-21-1 0,22 1 0,-1 21 16,-21-21-16,0 42 31,0 0-31,0 1 15,0-1-15,0 0 16,-21-21-16,21 21 0,0 0 0,0 0 16,0 1-16,0-1 0,0 0 15,21-21 1,0 0-16,0 0 16,0 0-16,0 0 0,22 0 0,-22 0 15,0-21-15,21 21 0,-20-21 0,-1-1 16,0 1-16,0 0 0,0 0 15,0 0-15,-21 0 0,22-1 0,-22 1 16,21 0-16,-21 0 0,21 0 0,-21 0 16,0-1-16,0 1 15,0 42 17,0 1-32,-21-1 0,0 0 15,-1 0-15,22 0 0,0 0 0,0 1 16,-21-1-16,21 0 0,0 0 0,0 0 15,0 0-15,0 1 0,0-1 16,0 0-16,0 0 0,21-21 0,-21 21 16,22-21-16,-1 0 0,21 0 0,-21 0 15,0 0-15,1 0 0,20 0 16,-21 0-16,0 0 0,0 0 16,1-21-16,41 0 0,-42 0 15,0 0-15,1-1 0,-1 1 0,0 0 16,0-21-16,0 21 0,0-1 15,1 1-15,-1 0 0,0 0 0,0 0 16,0 0-16,0-1 0,1 22 16,-1 0-16,0 22 31,0-1-15,0 0 15,0-21-31,-21-21 31,0 0-15,0-1-16,0 1 15,-21 0-15,0 21 16,0-21-16,0 21 16,0 0-16,-1 0 15,1 0-15,0 21 0,0 0 16,0-21-16,21 21 0,-21 1 0,-1 20 15,22-21-15,0 0 0,-21 0 16,0 1-16,21-1 0,0 0 16,0 0-16,0 0 0,0 0 0,0 1 15,0-1-15,0 0 0,21-21 0,-21 21 16,21-21-16,1 0 0,-1 0 16,0 0-16,21 0 0,-21 0 0,1 0 15,20 0-15,-21 0 0,21 0 0,-20 0 16,20-21-16,-21 0 0,21 21 15,-20-21-15,-1-1 0,21 1 0,-21 0 16,0 0-16,1 0 0,-1 0 0,-21-1 16,21-20-16,-21 21 0,0 0 15,21 0-15,-21-1 0,0 1 16,-21 21 0,0 0-1,21 21 1,0 1-16,-21-1 0,21 0 0,-22 0 15,22 0-15,0 0 0,-21 1 16,21-1-16,0 0 0,0 0 0,0 0 16,0 0-16,0 1 0,0-1 15,21-21-15,1 21 0,-1-21 16,0 0-16,0 0 16,0 0-16,0 0 0,22 0 0,-22 0 15,21-21-15,-21 21 0,22-21 0,-22-1 16,21 1-16,-21 0 0,22 0 15,-22 0-15,21-22 0,-42 22 16,21 0-16,1-21 0,-22 21 0,21-1 16,-21 1-16,0 0 0,0 0 15,0 0-15,-21 21 16,-1 0-16,22 21 0,0 0 16,-21 21-16,21-20 15,0-1-15,-21 0 0,21 0 0,0 0 16,0 0-16,0 1 0,0-1 0,0 0 15,0 0-15,0 0 0,0 0 16,0 1-16,0-1 0,0 0 16,-21 0-1,0-21 1,0 21-16,-1-21 0,1 0 0,0 0 16,0 0-16,0 0 15,0 0-15,-1-21 16,1 21-16,0-21 0,0 0 15,0 21-15,0-21 0,-1-1 0</inkml:trace>
  <inkml:trace contextRef="#ctx0" brushRef="#br1" timeOffset="113680.18">12150 7091 0,'0'0'0,"-22"-21"32,22 42 30,-21 0-46</inkml:trace>
  <inkml:trace contextRef="#ctx0" brushRef="#br1" timeOffset="114508.09">1968 9313 0,'0'0'0,"0"-21"16,-21 21-1,0 0-15,0 21 16,21 1 0,-21-1-16,21 0 0,-21 21 0,21-21 15,0 22-15,0-1 0,0 0 16,-22 1-16,22-1 0,-21 0 0,21 1 15,0-22-15,0 21 0,0 1 16,-21-22-16,21 0 0,0 0 0,0 0 16,0 0-16</inkml:trace>
  <inkml:trace contextRef="#ctx0" brushRef="#br1" timeOffset="114807.65">1820 9440 0,'0'0'0,"21"-21"0,1 0 15,-1-21-15,-21 21 0,21-1 16,21 1-16,-21 0 0,1 0 0,20 0 16,0 21-16,1 0 0,-1 0 15,21 0-15,1 0 0,-22 21 0,22-21 16,-22 21-16,22 0 0,-22 22 0,-21-22 15,21 0-15,-20 21 0,-22 1 16,0-22-16,0 21 0,0 0 16,-22-20-16,1 20 0,-21 0 15,21-21-15,0 22 0,-22-22 0,22 0 16,0 21-16,0-42 0,0 22 16,-1-1-16,1-21 0,0 0 0,0 0 15,0 0-15</inkml:trace>
  <inkml:trace contextRef="#ctx0" brushRef="#br1" timeOffset="115035.97">1884 9737 0,'21'-21'16,"0"-1"-1,0 22-15,0-21 0,43 0 16,-43 0-16,21 21 0,43-21 16,-21 0-16,-22-1 15,0 22-15,22-21 0,-22 0 0,0 21 16,1 0-16,-22-21 0,0 21 16,0 0-16,0-21 0,1 21 0</inkml:trace>
  <inkml:trace contextRef="#ctx0" brushRef="#br1" timeOffset="115312.22">2963 9292 0,'0'21'16,"0"1"-1,0-1-15,0 0 16,0 0-16,0 21 0,0-20 0,0-1 16,0 21-16,0-21 0,-21 22 15,21-22-15,0 0 0,0 0 0,0 0 16,0 0-16,0 1 0,0-1 16,0-42 15</inkml:trace>
  <inkml:trace contextRef="#ctx0" brushRef="#br1" timeOffset="115619.93">2942 9398 0,'0'0'0,"0"-21"0,0 0 16,0 0-16,0-1 0,0 1 15,0 0-15,0 0 0,0 0 0,21 0 16,-21-1-16,21 1 0,1 0 0,-1 21 15,0-21-15,0 21 0,0 0 16,0 0-16,1 0 0,20 0 0,-21 0 16,0 0-16,0 21 0,1-21 15,-22 21-15,0 0 0,0 22 0,0-22 16,0 0-16,-22 0 0,1 22 16,0-22-16,0 0 0,-21 0 15,20 0-15,1 0 0,-21 1 0,21-1 16,0 0-16,-1 0 0,1 0 15,0-21-15,0 21 0,21-42 47</inkml:trace>
  <inkml:trace contextRef="#ctx0" brushRef="#br1" timeOffset="115916.73">3831 9102 0,'0'0'0,"-21"21"31,21 0-31,0 0 16,-21 22-16,0-22 0,-1 0 15,22 21-15,-21-21 0,21 1 0,-21 20 16,0-21-16,21 0 0,0 0 16,-21 1-16,21 20 0,-21-21 15,21 0-15,-22 0 0,22 1 0,0-1 16,0 0-16,-21 0 16,0-21-1</inkml:trace>
  <inkml:trace contextRef="#ctx0" brushRef="#br1" timeOffset="116188.41">3302 9694 0,'0'0'0,"0"22"15,-21-1-15,21 0 0,0 0 0,0 0 16,0 0-16,0 1 15,0-1-15,21-21 0,21 0 16,-21 0-16,1 0 0,20 0 16,0 0-16,-21 0 0,22-21 0,-1 21 15,0-22-15,1 22 0,-1-21 0,0 0 16,1 0-16,-22 0 0,21 0 16,-21 21-16,1-22 0,20-20 15,-42 21-15,0 0 0,0 0 16,0-1-16,0 1 0</inkml:trace>
  <inkml:trace contextRef="#ctx0" brushRef="#br1" timeOffset="116424.1">3535 9165 0,'-21'0'16,"42"-21"-1,0 21 1,0 0-16,0-21 0,22 21 0,-22 0 16,21-21-16,-21 21 0,22-21 0,-22 21 15,21-22-15,-21 22 16,0 0-16,22-21 0,-22 21 16,0 0-16</inkml:trace>
  <inkml:trace contextRef="#ctx0" brushRef="#br1" timeOffset="117221.3">6308 9356 0,'0'0'0,"21"-64"15,-21 43 1,0 0-16,0 0 0,0 0 15,-21-1-15,-1 1 0,1 0 16,0 0-16,0 0 0,0 0 0,0 21 16,-1-22-16,1 22 0,0 0 15,0 0-15,0 0 0,0 0 16,-1 0-16,1 0 0,0 0 0,0 22 16,0-1-16,-22 0 0,22 0 15,0 21-15,0-20 0,0 20 0,0-21 16,-1 21-16,1-20 0,21-1 0,0 21 15,0-21-15,0 0 0,0 1 16,0-1-16,21 0 0,1-21 16,-1 0-16,0 0 0,0 0 15,21 0-15,-20 0 0,-1 0 16,0-21-16,21 0 0,-21 21 0,1-22 16,-1 1-16,0 0 0,0 0 0,0 0 15,0 0-15,1-1 16,-1 1-16,0 0 0,-21 0 0,0 0 15,21 0-15,-21-1 0,21 22 0,-21-21 16,0 42 0,0 1-16,0-1 15,0 0-15,0 0 0,0 0 0,0 0 16,0 1-16,0-1 0,0 21 16,0-21-16,0 0 0,0 1 0,0-1 15,0 0-15,0 0 0,21-21 16,1 0-16,-22 21 0,21-21 15,0 0-15,0 0 0,21 0 16,-20 0-16,-1-21 0,0 21 0</inkml:trace>
  <inkml:trace contextRef="#ctx0" brushRef="#br1" timeOffset="117631.96">6604 9250 0,'0'0'0,"-21"-21"0,21 0 15,-21-1-15,21 1 16,0 0-16,0 0 0,0 0 16,21 0-16,0 21 15,0-22-15,0 22 0,22 0 0,-1 0 0,0 0 16,1 0-16,-1 0 16,21 22-16,-20-1 0,-1 0 0,-21 0 15,22 0-15,-22 22 0,0-22 0,0 0 16,0 21-16,-21-21 0,0 1 15,0-1-15,0 0 0,0 0 0,-21 0 16,0 0-16,0 1 0,0-22 16,-1 0-1,1 0-15,0 0 16,21-22-16,0 1 16,0 0-1,0 0-15,0 0 0,0 0 0,21-1 16,0 1-16,-21 0 0,22 0 0,-1 0 15,-21 0-15,21-1 0,0 1 16,0 21-16,0-21 0,1 0 0,-1 21 16,0 0-16,0 0 0,0 0 15,0 0-15</inkml:trace>
  <inkml:trace contextRef="#ctx0" brushRef="#br1" timeOffset="118011.99">7345 9335 0,'0'0'16,"21"0"-16,0 0 0,-21 21 15,21-21-15,0 0 0,1 0 16,-1 0-16,21 0 0,-21 0 0,0-21 16,22 21-16,-22-22 0,0 1 15,0 21-15,22-21 0,-22 0 16,0 0-16,-21 0 0,0-1 15,0 1-15,0 0 0,0 0 16,0 0-16,-21 0 0,0 21 16,-1 0-16,1 0 0,0 0 15,0 0-15,0 0 0,0 21 0,-1 0 16,1 0-16,0 0 0,0 0 16,0 22-16,21-22 0,0 21 15,0-21-15,0 22 0,0-22 0,0 0 16,0 0-16,0 0 0,0 1 0,0-1 15,0 0-15,21 0 0,0-21 16,0 0-16,0 21 0,1-21 0,-1 0 16,0 0-16,21 0 0,-21 0 0,1-21 15,-1 0-15,0 21 0,0-21 16,21 0-16</inkml:trace>
  <inkml:trace contextRef="#ctx0" brushRef="#br1" timeOffset="119071.76">8826 9313 0,'64'0'31,"-22"-21"-31,-21 0 0,1 0 0,-1 0 16,21 0-16,-21-1 15,22 1-15,-22 0 0,0 0 0,21 0 16,-21-22-16,-21 22 0,22-21 0,-22 21 16,0-22-16,0 22 0,0-21 15,0 21-15,0 0 0,0-1 0,-22 1 16,1 0-16,0 21 0,0 0 15,0 0-15,0 21 0,-1 0 16,1 1-16,0 20 0,0-21 0,0 21 16,21-20-16,-21 20 0,21 0 0,0 1 15,0-22-15,0 21 0,0-21 16,0 0-16,21 22 0,0-22 0,0 0 16,0 0-16,0-21 0,1 21 15,-1-21-15,0 0 0,0 0 16,21 0-16,-20 0 0,-1 0 0,0 0 15,0 0-15,0-21 0,0 21 0,1-21 16,-1 0-16,-21 0 0,21 0 16,-21-1-16,21 1 0,-21-21 0,0 21 15,21 0-15,0-22 0,-21 1 0,22 21 16,-1-22-16,-21 22 0,21-21 16,21 21-16,-21 0 0,1-1 0,20 1 15,-21 21-15,0 0 0,22 0 0,-1 0 16,-21 0-16,0 0 0,22 21 15,-22 1-15,0-1 0,0 0 0,-21 0 16,0 0-16,0 22 0,0-22 16,0 0-16,0 21 0,0-21 15,-21 1-15,0-1 0,0 0 0,-1 0 16,1 0-16,21 0 0,-21 1 0,0-22 16,0 0-16,21 21 0,-21-21 15,21-21 1,0-1-16,21 1 15,0 0-15,0 0 16,0 0-16,0 0 0,1-22 0,20 22 16,-21 0-16,0-21 0,22 20 15,-22-20-15,0 21 0,0 0 16,0 0-16,-21-1 0,-21 44 31,21-1-15,-21 0-16,0 0 0,0 0 0,-1 0 15,22 22-15,-21-22 0,21 0 0,-21 0 16,21 0-16,0 1 0,0-1 16,0 0-16,0 0 0,0 0 0,0 0 15,21-21-15,0 0 0,1 22 0,-1-22 16,0 0-16,0 0 0,21 0 16,-20 0-16,20 0 0,0 0 15,-21-22-15,22 22 0,-1-21 0,-21 0 16,22 0-16,-22 0 0,0 0 15,21-1-15</inkml:trace>
  <inkml:trace contextRef="#ctx0" brushRef="#br1" timeOffset="119388.03">10626 8721 0,'0'0'0,"0"-21"0,0-1 16,0 44-1,-22-1 1,22 0-16,-21 21 0,21-21 15,0 22-15,0-1 16,0 0-16,0 1 0,0-1 0,-21 0 16,21 1-16,0-1 0,0 22 0,0-22 15,0 0-15,0 22 0,0-22 16,0 22-16,0-22 0,0 21 0,0 1 16,-21-22-16,21 22 0,-21-1 0,21-20 15,-21 20-15,-1-21 0,22 1 16,-21-1-16,21 0 0,-21-20 0,21-1 15,0 0-15,0 0 0,-21-21 0,21-21 32,0 0-32,0 0 15,21-22-15,-21 22 0,0-21 16,21-1-16,0 1 0</inkml:trace>
  <inkml:trace contextRef="#ctx0" brushRef="#br1" timeOffset="119703.6">10541 9017 0,'-21'-21'0,"42"42"0,-42-84 0,0 41 0,21-20 16,0 21-16,0 0 0,0 0 15,0-22-15,0 22 0,0 0 0,0 0 16,21 0-16,0 21 0,21-22 0,-21 1 16,22 21-16,-1 0 0,0 0 15,22 0-15,-22 0 16,1 0-16,-22 21 0,21-21 0,-21 22 15,-21 20-15,0-21 0,0 0 16,0 0-16,0 22 0,0-22 0,-21 0 16,-21 0-16,21 0 0,-1 1 0,-20-1 15,21 0-15,-21 0 0,20 0 16,1-21-16,0 21 0,0-21 0,0 0 16,0 0-16,21 22 0,21-22 31,0 0-31,0 0 15,0 0-15,0-22 0</inkml:trace>
  <inkml:trace contextRef="#ctx0" brushRef="#br1" timeOffset="120211.99">11430 8763 0,'0'-21'16,"-21"42"15,21 0-15,-21 0-16,-1 1 0,22-1 0,-21 21 15,21-21-15,-21 0 0,21 22 16,-21-22-16,21 21 0,0-21 0,0 1 15,0-1-15,0 0 0,0 0 0,0 0 16,0 0-16,21 1 0,0-22 16,0 0-16,1 0 0,-1 0 15,0 0-15,0 0 0,0 0 0,0 0 16,1-22-16,-1 1 0,0 21 0,0-21 16,0 0-16,0 0 15,1 0-15,-22-22 0,0 22 0,21-21 16,-21 21-16,0-22 0,0 1 0,0 0 15,0 20-15,0-20 0,0 21 16,0 0-16,-21 0 0,-1-1 0,1 22 16,0 0-16,-21 0 0,-1 0 15,22 0 1,0 0-16,0 22 0,0-1 0,0-21 16,21 21-16,0 0 0,0 0 0,-22 0 15,22 1-15,0-1 16,0 0-16,22-21 15,-1 0-15,0 0 16,0 0-16</inkml:trace>
  <inkml:trace contextRef="#ctx0" brushRef="#br1" timeOffset="120703.58">12255 8700 0,'0'0'16,"0"-22"-16,-21 22 15,0 0-15,0 0 16,0 0-16,0 0 0,-22 0 0,22 22 16,0-1-16,0 0 0,0-21 15,-22 21-15,22 0 0,0 0 0,21 1 16,0-1-16,-21 0 0,21 0 0,0 0 15,0 0 1,21-21-16,0 22 0,0-22 0,0 0 16,1 0-16,20 21 0,-21-21 0,0 0 15,0 0-15,1 21 0,-1-21 16,0 0-16,0 0 0,0 21 0,-21 0 16,21-21-16,-21 21 15,0 1-15,0-1 16,-21-21-16,0 21 15,0-21-15,0 0 0,-22 21 0,22-21 16,0 0-16,0 0 0,-21 0 16,20 0-16,-20 0 0,21 0 15,0 0-15,-22 0 0,22 0 0,0 0 16,0 0-16,0 0 16,21-21-16,0 0 15,0 0-15,0-1 0,21 1 16,0 0-1,0 21-15,0-21 0,22 0 0</inkml:trace>
  <inkml:trace contextRef="#ctx0" brushRef="#br1" timeOffset="121063.9">12213 8911 0,'0'0'0,"21"0"16,0 0-16,1 0 15,-1 0-15,0 0 16,0 0-16,21 0 0,-20 0 0,-1-21 16,21 21-16,-21-21 0,22 21 15,-22-21-15,0 0 0,0 21 16,0-22-16,0 1 0,-21 0 16,0 0-16,0 0 15,-21 21-15,0 0 16,0 0-16,0 0 0,0 0 0,-22 21 15,22 0-15,0 0 16,0 0-16,21 1 0,-21-1 0,-1 0 16,22 0-16,-21 0 0,21 0 0,0 1 15,0-1-15,0 0 0,0 0 16,0 0-16,21-21 16,1 21-16,-1-21 0,0 0 0,0 0 15,0 0-15,22 0 0,-22 0 16,0 0-16,21 0 0</inkml:trace>
  <inkml:trace contextRef="#ctx0" brushRef="#br1" timeOffset="121639.41">13335 8678 0,'-64'-21'16,"128"42"-16,-170-63 15,85 42-15,0 0 0,0 0 16,-22 0-16,22 0 0,0 0 0,-21 21 16,-1 0-16,22-21 0,0 22 0,-21 20 15,20-21-15,1 0 0,0 0 16,0 22-16,0-22 0,21 0 0,0 21 16,0-20-16,0-1 0,0 0 0,0 0 15,0 0-15,21 0 0,0-21 16,0 22-16,0-22 0,22 0 0,-22 0 15,0 0-15,21 0 0,-20 0 0,20 0 16,-21 0-16,21-22 0,1 1 16,-22 0-16,21 0 0,-21 0 15,22-22-15,-22 22 0,21-21 0,-21 0 16,1-1-16,-1 1 0,0 0 16,0-1-16,0-20 0,0 20 0,1 1 15,-1 0-15,0-1 0,-21 1 0,21 0 16,-21-1-16,0 22 0,0 0 15,0 0-15,0 0 0,0 42 16,0 0 0,0 21-16,-21-20 0,0 20 15,0 0-15,-1 1 0,1-1 0,0 43 16,0-22-16,21-21 0,-21 1 16,21-1-16,0 0 0,0 1 15,0-1-15,0 0 0,21-20 0,0-1 16,0 0-16,0 0 0,22 0 15,-22 0-15,0-21 0,21 0 16,1 0-16,-1 0 0,-21 0 0,22 0 16,-1 0-16,0-21 0,1 21 0,-1-21 15,0 0-15,1 0 0,-22 0 16,21-1-16,-21 1 0</inkml:trace>
  <inkml:trace contextRef="#ctx0" brushRef="#br1" timeOffset="122196.63">6604 10075 0,'0'0'0,"0"-21"0,21 21 0,0 0 15,0 0 1,1 21-16,-22 1 0,21-1 0,0 0 16,0 0-16,0 0 0,0 22 0,1-22 15,-1 21-15,0-21 0,0 22 16,-21-1-16,21-21 0,-21 0 0,21 22 16,-21-22-16,0 0 0,0 0 0,0 0 15,0 0-15,0 1 0</inkml:trace>
  <inkml:trace contextRef="#ctx0" brushRef="#br1" timeOffset="122440">7281 10097 0,'0'0'0,"21"-85"31,-42 85-16,0 21-15,0 0 16,0 0-16,0 1 0,21-1 0,-22 21 16,1-21-16,0 22 0,-21-22 0,21 21 15,-1 0-15,1-20 0,21 20 16,-21 0-16,0-21 0,0 1 16,21 20-16,0-21 0,0 0 15,0 0-15,21-21 16</inkml:trace>
  <inkml:trace contextRef="#ctx0" brushRef="#br1" timeOffset="122684.56">7620 10181 0,'0'43'15,"-21"-22"-15,0 0 16,21 0-16,0 0 0,-22 0 0,1 22 16,21-22-16,-21 0 0,21 0 15,-21 0-15,21 1 0,0-1 0,0 0 16,0 0-16,-21 0 0,21 0 16,0-42 15</inkml:trace>
  <inkml:trace contextRef="#ctx0" brushRef="#br1" timeOffset="122868.47">7578 10075 0,'0'0'0,"0"-21"15,0 0-15,21 42 63,0-21-48</inkml:trace>
  <inkml:trace contextRef="#ctx0" brushRef="#br1" timeOffset="123476.98">8551 10287 0,'21'-21'16,"1"0"-16,-22 0 15,0-1-15,0 1 16,0 0-16,0 0 15,0 0-15,0 0 16,-22-1-16,1 1 0,0 0 0,0 0 16,0 21-16,0 0 15,-1 0-15,1 0 0,0 0 16,0 0-16,0 0 0,-22 21 16,22 0-16,0 0 0,0 22 15,0-22-15,21 21 0,-21-21 0,-1 22 16,1-22-16,21 21 0,-21-21 15,21 22-15,-21-22 0,21 21 16,0-21-16,0 1 0,0-1 0,0 0 16,0 0-16,21 0 15,0-21-15,0 0 16,1 0-16,-1 0 0,21-21 0,-21 0 16,0 0-16,1 0 0,-1-1 0,0 1 15,0 0-15,0 0 0,0 0 16,1-22-16,-1 22 0,0 0 0,-21-21 15,0 21-15,0-1 0,21 1 16,-21 0-16,0 0 0,21 21 0,-21 21 31,0 0-31,0 0 16,0 1-16,0-1 0,0 21 16,0-21-16,0 0 0,0 1 0,0-1 15,0 0-15,0 0 0,0 0 0,0 0 16,21 1-16,1-22 15,-1 21-15,0-21 0,0 0 16,0 0-16,0 0 0,1-21 16</inkml:trace>
  <inkml:trace contextRef="#ctx0" brushRef="#br1" timeOffset="123844.07">9567 10287 0,'-42'42'15,"21"-20"1,0-22-16,21 21 16,0 0-16,21-21 46,0 0-46,0 0 0,0-21 0,0 0 16,1-1-16,-22 1 16,0 0-16,0 0 15,0 0-15,0 0 16,-22 21 0,1 0-16,0 0 15,0 21-15,0 0 0,21 0 16,0 0-16,0 0 15</inkml:trace>
  <inkml:trace contextRef="#ctx0" brushRef="#br1" timeOffset="124571.98">10795 9970 0,'0'0'16,"0"-43"0,-21 43-16,0 21 31,21 1-31,-22-1 15,22 0-15,0 21 0,0-21 0,-21 22 16,0-22-16,21 21 0,-21-21 16,21 22-16,0-22 0,-21 0 0,21 21 15,-21-20-15,21-1 0,0 0 0,-22-21 16,22 21-16,0-42 47,0 0-47,22 0 0,-1-1 15,0 1-15,-21-21 16,21 21-16,0 0 0,0-1 0,1 1 16,-1 0-16,0 0 0,0 0 15,0 21-15,0-21 0,1 21 0,-1 0 16,-21 21 0,0 0-16,0 0 15,0 0-15,0 0 0,0 1 0,0-1 16,0 0-16,0 0 0,0 0 0,0 0 15,0 1-15,21-1 16,0 0-16,0-21 0,0 0 0,1 21 16,20-21-16,-21 0 0,0 0 0,22 0 15,-22 0-15,21-21 0,-21 21 16,22-21-16,-22 0 0,0-1 16,21 1-16,-21 0 0,1 0 0,-1-21 15,0 20-15,-21-20 0,0 0 0,21 21 16,-21-22-16,0 1 0,0 0 15,0-1-15,0 1 0,0 0 0,0 20 16,-21-20-16,0 42 0,21-21 0,-21 21 16,-1 0-16,1 0 0,0 0 15,0 0-15,0 21 0,0 0 0,-1 0 16,1-21-16,0 22 0,0-1 0,0 0 16,21 0-16,0 0 15,0 0-15,0 1 0,21-1 16,0-21-16,0 0 0,0 0 0,1 21 15,20-21-15</inkml:trace>
  <inkml:trace contextRef="#ctx0" brushRef="#br1" timeOffset="124999.95">11938 9927 0,'0'0'0,"0"-21"0,0-21 16,-85 21 15,64 21-31,0 0 16,0 21-16,-22 0 0,22-21 0,0 21 15,0 0-15,21 0 0,0 1 16,0-1-16,-21 0 0,21 0 0,0 0 16,0 0-16,0 1 15,21-22-15,0 21 0,0 0 16,0-21-16,1 21 0,-1-21 0,0 21 15,0-21-15,-21 21 0,21 1 16,0-1-16,-21 0 16,0 0-16,-21 0 15,0-21 1,0 0-16,0 21 0,0-21 16,-1 0-16,1 0 0,0 0 0,-21 0 15,21 0-15,-1 0 0,1 0 0,0 0 16,-21 0-16,21 0 0,-1 0 15,1-21-15,0 21 16,21-21-16,0 0 0,0 0 16,0 0-1,21 21-15</inkml:trace>
  <inkml:trace contextRef="#ctx0" brushRef="#br1" timeOffset="125335.81">12467 9885 0,'0'0'0,"0"-21"0,0 0 15,-21 21 1,0 21-1,21 0-15,-21-21 0,21 42 16,0-21-16,0 1 0,0-1 16,0 0-16,0 21 0,-22-21 0,22 1 15,0-1-15,-21 21 0,21-21 0,0 0 16,0 1-16,0-1 0,0 0 16,0 0-16,0 0 15,0-42 16,0 0-15</inkml:trace>
  <inkml:trace contextRef="#ctx0" brushRef="#br1" timeOffset="125712.01">12404 9800 0,'0'0'0,"0"-21"0,0 0 15,21 21-15,0-21 16,-21 0-16,21 21 0,0 0 16,0 0-16,1 0 0,-1 0 0,0 0 15,0 0-15,21 0 0,1 0 0,-22 21 16,21-21-16,1 21 0,-1 0 16,-21 0-16,21 0 0,-20 1 15,-1-1-15,0 0 0,0 0 0,0 0 16,0 0-16,-21 1 0,0-1 15,0 0-15,0 0 0,0 0 0,-21 0 16,0-21-16,0 22 0,0-22 0,-22 21 16,22-21-16,-21 21 0,0-21 0,20 21 15,-20-21-15,0 0 0,21 21 16,-22-21-16,22 0 0,0 0 0,0 0 16,0 0-16,-1 0 15,44-21 32</inkml:trace>
  <inkml:trace contextRef="#ctx0" brushRef="#br1" timeOffset="126308.98">13568 9694 0,'0'0'0,"-21"-21"0,21 0 16,-22 0-16,22 0 0,0 0 16,-21 21-16,0 0 15,0 21 1,21 0-16,-21 0 0,21 0 15,0 22-15,-21-22 0,-1 21 0,1 0 16,21-20-16,-21 20 0,0 0 16,0 1-16,21-22 0,-21 21 0,-22-21 15,22 22-15,0-22 0,0 0 0,0 0 16,-1 0-16,1 0 0,0 1 16,21-1-16,-21-21 0,0 21 15,21-42 16,0 0-31,0-1 0,21 1 16,-21 0-16,21 0 0,0 0 16,-21 0-16,21-1 0,1 1 0,-1 0 15,0 0-15,0 0 0,0 0 0,0 21 16,1-22-16,-1 22 16,0 0-16,0 0 0,-21 22 15,21-22-15,-21 21 0,21 0 16,-21 0-16,22 0 15,-22 0-15,21 1 0,0-1 16,0 0-16,0 0 0,0-21 16,1 0-16,-1 21 0,0-21 15,0 0-15,0 0 0,0 0 16,1 0-16,-1 0 0,0 0 0,0 0 16,0 0-16,-21-21 0,21 21 15,1-21-15,-22 0 0,0 0 16</inkml:trace>
  <inkml:trace contextRef="#ctx0" brushRef="#br1" timeOffset="127403.57">18076 7112 0,'0'0'0,"0"-21"0,0 0 16,0 0 0,-21 21-1,0 0 1,21 21-16,0 0 0,0 21 0,0-21 15,0 22-15,0-1 0,0 22 16,0-22-16,-21 21 0,21-20 0,-21-1 16,21 22-16,-22-22 0,1 0 15,0 1-15,21-22 0,0 21 16,-21-21-16,21 22 0,-21-22 0,21 0 16,0 0-16</inkml:trace>
  <inkml:trace contextRef="#ctx0" brushRef="#br1" timeOffset="127915.94">17949 7239 0,'0'-42'15,"0"84"-15,0-127 0,-21 64 0,21-21 16,0 21-16,0-22 0,0 22 0,0 0 15,0 0-15,0-21 0,21 20 16,0 1-16,1 0 0,-1 0 0,0 0 16,21 21-16,-21-21 0,22 21 0,-1 0 15,22 0-15,-22 0 0,0 21 16,1 0-16,-1 0 0,0 21 0,1-20 16,-22 20-16,0-21 0,-21 21 15,0 1-15,0-1 0,0-21 16,-21 22-16,-22-1 0,1 0 0,0-21 0,-1 1 15,-20 20-15,21-21 16,-1 0-16,1-21 0,0 21 0,-1-21 16,1 0-16,21 0 0,0 0 15,-1 0-15,1 0 0,21-21 16,0 0 0,21 21-1,1 0-15,-1 0 16,21 21-16,-21 0 0,0 1 15,1-1-15,20 21 0,-21-21 0,0 0 16,0 22-16,1-22 0,-1 0 0,0 0 16,0 0-16,0 1 0,0-1 15,1 0-15,-1 0 16,0-21-16,0 0 0,0 0 0,0 0 16,1 0-16,-1 0 15,0 0-15</inkml:trace>
  <inkml:trace contextRef="#ctx0" brushRef="#br1" timeOffset="128268.91">18775 7472 0,'0'0'15,"0"-21"1,21 0 15,0 21-15,0-22-16,-21 1 15,21 21-15,1-21 0,-1 0 16,-21 0 0,0 0-16,-21 21 15,-1 0-15,1 0 16,0 0-16,0 21 0,0-21 16,0 21-16,-1 0 0,1 0 0,0 0 15,0 22-15,0-22 0,0 0 16,-1 0-16,22 22 0,0-22 0,0 0 15,0 0-15,0 0 0,0 0 16,22-21 0,-1 22-16,0-22 0,21 0 0,-21 0 15,22 0-15,-22 0 0,21 0 0,-21-22 16,22 1-16,-1 21 0</inkml:trace>
  <inkml:trace contextRef="#ctx0" brushRef="#br1" timeOffset="128608.21">19325 7408 0,'0'0'0,"21"-42"0,22 21 15,-43 0-15,21 0 0,-21-1 0,0 1 16,-21 21 0,-1 0-16,1 0 0,-21 0 0,21 0 15,-22 21-15,22 1 0,-21-22 16,21 21-16,-22 0 0,22 0 16,0 0-16,0 0 0,21 22 0,0-22 15,0 0-15,0 0 0,0 0 16,0 1-16,21-22 0,0 21 15,0-21-15,1 21 0,-1-21 0,21 0 16,-21 21-16,0-21 0,1 0 0,-1 21 16,0-21-16,-21 21 15,0 1-15,-21-22 16,0 0-16,-1 21 0,-20-21 16,21 0-16,-21 0 0,20 0 0,-20 0 15,21 21-15,-21-21 0,20 0 16,1 0-16,0 0 0,21-21 31,0 0-31,0-1 0,21 1 16,0 0-16,1 0 0</inkml:trace>
  <inkml:trace contextRef="#ctx0" brushRef="#br1" timeOffset="128887.99">19791 7070 0,'0'0'0,"21"0"16,0-21-16,0 21 16,-21 21-1,0 0-15,0 0 0,-21 0 0,0 22 16,0-1-16,0 0 0,-1 1 0,1-1 16,0 0-16,0 1 0,0-22 15,-22 21-15,43 0 0,-21 1 0,0-22 16,21 21-16,0-21 0,0 1 15,0-1-15,0 0 0,21 0 0,0-21 16,1 21-16,-1-21 0,0 0 0,21 0 16,-21 0-16,22 0 0,-22 0 15,21 0-15,-21-21 0,1 0 16,-1 21-16,0-21 0</inkml:trace>
  <inkml:trace contextRef="#ctx0" brushRef="#br1" timeOffset="129051.24">19579 7472 0,'0'0'0,"-21"0"16,0 0-16,21-21 15,21 21 1,0 0-16,21-21 0,-20 21 16,20-22-16,0 22 0,1-21 15,-1 21-15,0-21 0,1 0 0,-1 0 16</inkml:trace>
  <inkml:trace contextRef="#ctx0" brushRef="#br1" timeOffset="129913.08">21145 7112 0,'0'0'0,"0"-21"0,0 0 15,-21 21 17,21 21-32,-21 21 0,21-21 15,0 22-15,0-1 0,0 0 16,-21-20-16,21 20 0,-21 0 0,21 1 15,0-1-15,0 0 0,-21-21 0,21 22 16,-22-22-16,22 0 0,0 0 16,0 0-16,0 1 0,0-1 0,0-42 47,22-1-47,-22 1 0,21 0 15,0 0-15,0 0 0,-21-22 16,21 22-16,0-21 0,1 21 15,-22 0-15,21-1 0,0 1 0,0 0 16,0 21-16,0 0 16,-21 21-16,0 0 15,22 1-15,-22-1 0,0 0 0,0 0 16,0 0-16,0 22 0,0-22 16,0 0-16,21 0 0,-21 0 0,21 0 15,0 1-15,-21-1 0,21 0 0,0-21 16,22 0-16,-22 0 0,0 0 15,21 0-15,-20 0 0,20 0 0,0-21 16,1 21-16,-22-21 0,21-1 16,0 1-16,1 0 0,-22-21 15,0 21-15,21-22 0,-20 1 0,-1 0 16,-21-64-16,0 63 0,0-20 16,0 21-16,0-1 0,0 1 15,-21 0-15,-1-1 0,1 1 0,0 21 16,0 0-16,-21-1 0,20 1 0,1 21 15,0 0-15,0 0 0,0 0 16,21 21-16,0 1 0,-21-1 0,21 0 16,0 21-16,0-21 0,0 22 15,0-22-15,0 21 0,0-21 16,21 22-16,0-1 0,0-21 0,0 0 16,0 1-16,1-1 0,-1 0 15</inkml:trace>
  <inkml:trace contextRef="#ctx0" brushRef="#br1" timeOffset="130232.52">22183 7451 0,'0'0'0,"21"0"0,-21-21 15,21 21-15,0-22 0,-21 1 0,0 0 16,0 0-16,21 0 0,-21 0 16,0-1-16,0 1 15,0 0-15,0 0 0,0 0 16,-21 21-16,0 0 0,21-21 0,-21 21 15,0 0-15,-1 21 16,1 0-16,21 0 0,-21 0 0,0 0 16,21 22-16,-21-22 0,0 21 15,21-21-15,-22 22 0,22-1 0,0-21 16,0 0-16,0 22 0,0-22 0,0 0 16,22 0-16,-1-21 0,0 21 15,0-21-15,0 0 0,0 0 16,22 0-16,-22 0 0,21 0 0,-21 0 0,22 0 15,-1 0-15,0-21 0,-20 0 16,20 0-16,0 0 0,-21 0 0,22-1 16,-22-20-16</inkml:trace>
  <inkml:trace contextRef="#ctx0" brushRef="#br1" timeOffset="130719.95">22775 7006 0,'0'0'0,"0"-21"0,0 0 0,0 0 0,0 0 16,0-1-16,0 44 15,-21-1-15,21 0 16,-21 21-16,0-21 0,21 22 0,0 20 16,-21-20-16,-1-1 0,22 0 15,-21 22-15,21-22 0,0 0 16,0 1-16,0-1 0,0-21 0,0 22 16,0-22-16,0 21 0,0-21 15,0 0-15,0 1 0,0-1 16,0-42 15,0-1-15,0 1-16,0 0 15,0 0-15,0-21 0,0 20 0,0 1 16,0-21-16,21 0 0,1 20 0,-1-20 16,21 0-16,0-1 0,1 22 15,-1 0-15,0 0 0,1 0 0,-1 21 16,0 0-16,1 0 0,-1 21 15,-21-21-15,0 42 0,1-21 16,-1 1-16,-21 20 0,21-21 0,-21 21 16,0-20-16,0 20 0,-21-21 15,0 21-15,-1-20 0,-20-1 0,21 0 16,-21 0-16,20-21 0,-20 21 0,21 0 16,-21-21-16,20 0 0,-20 22 15,21-22-15,0 0 0,0 0 16,21-22-1,0 1 1,21 0-16,0 0 0,0 0 0</inkml:trace>
  <inkml:trace contextRef="#ctx0" brushRef="#br1" timeOffset="132996.1">23982 7239 0,'0'0'0,"21"-21"0,0 0 16,0 21-16,0-21 0,-21-1 16,0 1-16,22 0 0,-22 0 15,0 0-15,0 0 0,0-1 16,-22 22-16,1 0 0,0 0 16,0 0-16,-21 0 0,-1 0 15,1 0-15,0 0 0,-1 0 0,1 22 16,0-22-16,-1 21 0,22 0 0,0 0 15,-21 0-15,42 0 0,0 1 16,0-1-16,0 0 0,0 0 16,21 0-16,0 0 0,0 1 0,21 20 15,-20-21-15,20 0 0,-21 0 16,21 1-16,1-1 0,-22 0 0,0 0 16,21 0-16,-42 0 0,22 1 15,-22-1-15,0 0 0,0 0 16,0 0-16,-22 0 0,1-21 15,0 0-15,0 22 0,-21-22 16,-1 0-16,22 0 0,-21 0 0,-22 0 16,22 0-16,0 0 0,-1 0 0,1-22 15,0 1-15,-1 21 0,1-21 16,21 0-16,0 21 0,-1-21 0,1 0 16,21-1-16,0 1 0,0 0 0,0 0 15,0 0-15,0 0 16,0-1-16,21 22 0,1 0 0,-1 0 0,0 0 15,0 0-15,0 22 0,0-22 16,-21 21-16,0 0 16,22 0-16,-1 0 0,-21 0 0,21 1 15,0 20-15,0-42 0,-21 21 0,21 0 16,1 0-16,20 1 0,-21-22 16,0 21-16,22-21 0,-22 0 0,21 0 15,0 0-15,-20 0 0,20 0 0,0 0 16,1 0-16,-22 0 0,21 0 15,0-21-15,1-1 0,-22 22 0,21-21 16,1 0-16,-22 0 0,0-21 16,0 20-16,0 1 0,0-21 0,1 0 15,-22 20-15,21-20 0,-21 21 16,0 0-16,0-22 0,0 22 16,-21 0-16,-1 21 0,1 0 15,0 0-15,0 0 0,0 21 0,21 0 16,-21 1-16,-1-1 0,1 0 15,21 0-15,0 21 0,0-20 0,0-1 16,0 21-16,0-21 0,0 0 0,0 1 16,0-1-16,0 0 0,0 0 15,21 0-15,1-21 0,-1 0 16,0 0-16,0 0 0,0 0 0,22 0 16,-22 0-16,0 0 15,21-21-15,-21 0 0,1 21 0,20-21 16,-21 0-16,0-1 0,0 1 0,1 0 15,20 0-15,-21-21 0,-21 20 16,21 1-16,0-21 0,1 42 16,-22-21-16,0 42 15,0 0 1,-22 0-16,22 0 0,-21 1 16,21 20-16,0-21 0,-21 0 15,21 0-15,0 1 0,0-1 16,0 0-16,0 0 15,21-21-15,-21 21 0,21-21 16,1 0-16,20 0 0,-21 0 0,0 0 16,0 0-16,22 0 0,-22-21 0,0 21 15,0-21-15,0 0 0,1 0 16,-1-1-16,0 22 0,0-42 0,0 21 16,0 0-16,1 0 0,-1-1 0,-21 1 15,0 0-15,21 21 0,-21-21 16,0 42-1,0 0-15,0 0 16,0 1-16,0-1 16,-21 0-16,21 0 0,0 0 15,0 0-15,0 1 16,0-1-16,21-21 16,0 21-16,0-21 0,0 0 0,1 0 15,-1 0-15,0 0 0,0 0 16,0 0-16,0 0 0,1-21 0,-22 0 15,21 21-15,0-22 0,-21 1 0,0 0 16,21-21-16,-21 21 0,21-1 16,-21-20-16,0 21 0,0 0 0,0 0 15,21-1-15,-21 1 0,0 0 0,0 42 32,0 0-32,0 1 15,-21-1-15,21 21 0,0-21 16,0 0-16,-21 1 0,21-1 15,-21 0-15,21 0 0,0 0 0,0 0 16,0 1-16,0-1 0,0 0 16,21-21-16,0 0 0,0 0 15,1 0-15,-1 0 0,0 0 0,0 0 16,0 0-16,0 0 0,22 0 0,-22 0 16,0-21-16,21 0 0,-20 21 15,-1-22-15,21 1 0,-21 0 0,0-21 16,22 21-16,-22-22 15,0 22-15,0-21 0,0 21 0,1-1 0,-1-20 16,0 21-16,0 21 0,0-21 16,0 21-16,1 0 15,-22 21-15,0 0 16,0 0-16,0 0 0,0 1 16,0-1-16,0 0 15,0 0-15,0-42 47,0 0-47,0 0 16,0-1-16,0 1 15,0 0-15,0 0 16,0 0-16,-22 21 31,1 0-31,0 0 16,0 21-16,21 0 0,-21 0 15,0 0-15,-1 1 0,1-1 0,21 0 16,-21 21-16,21-21 0,-21 1 0,21-1 16,0 21-16,0-21 0,0 0 15,0 1-15,0-1 0,21 0 16,0 0-16,22 0 0,-22-21 16,0 0-16,21 0 0,-21 0 15,22 0-15,-22 0 0,21 0 16,-21 0-16,22 0 0,-22 0 0,21-21 15,-21 0-15,1 21 0,20-21 16,-21 0-16,0-22 0,0 22 0,1 0 16,-22 0-16,0 0 0,21-22 15,-21 22-15,0 0 16,-21 21-16,-1 0 16,1 21-16,21 0 15,-21 0-15,0 1 0,21-1 0,-21 0 16,21 0-16,0 0 0,0 0 0,0 1 15,0-1 1,0 0-16,0 0 0,0 0 16,21-21-16,-21 21 0,21-21 0,0 0 15,0 0-15,1 0 0,-1 0 16,0 0-16,21 0 0,-21 0 0,1-21 16,-1 0-16,0 0 0,21 0 0,-21 0 15,1-1-15,-1 1 0,21 0 16,-21-21-16,0 21 0,1-22 0,20 22 15,-21-21-15,0 21 0,0-1 16,-21 1-16,22 0 0,-1 21 16,-21 21-1,0 0 1,0 1-16,0 20 0,0-21 0,-21 0 16,-1 0-16,1 22 0,0-22 0,21 0 15,-21 0-15,0 0 0,21 1 16,0-1-16,-21 0 0,21 0 0,-22-21 15,22 21-15,-21-21 0,0 0 32,0 0-17,21-21-15</inkml:trace>
  <inkml:trace contextRef="#ctx0" brushRef="#br1" timeOffset="133192.01">26416 7049 0,'0'0'16,"-21"0"-16,0-22 0,-1 22 15,1 0-15,42 0 63</inkml:trace>
  <inkml:trace contextRef="#ctx0" brushRef="#br1" timeOffset="133880.1">28194 7239 0,'63'0'32,"-41"0"-32,-1 0 0,0-21 0,0 0 15,0 21-15,-21-21 0,21-1 0,-21 1 16,22 0-16,-22 0 0,0 0 16,0 0-16,0-1 0,0 1 15,0 0-15,-22 21 0,1 0 16,0 0-16,0 0 0,-21 0 15,-1 0-15,22 21 0,-21-21 0,-1 21 16,1 1-16,0 20 0,-1-21 16,1 21-16,21-20 0,-21 20 0,20 0 15,1-21-15,0 1 0,21 20 0,0-21 16,0 0-16,0 0 0,0 1 16,21-22-16,43 21 15,-22-21-15,0 0 0,1 0 0,-1 0 16,0 0-16,1-21 0,-1 21 15,0-22-15,1 1 0,-1 0 0,-21-21 16,22 21-16,-22-1 0,0-20 16,0 21-16,0-21 0,0 20 0,-21 1 15,0 0-15,0 0 0,0 42 32,0 21-32,0-20 0,0-1 15,0 21-15,0-21 0,0 0 16,0 22-16,0-22 0,0 0 0,0 21 15,0-20-15,0-1 0,22 0 0,-1 0 16,0 0-16,0-21 0,21 21 16,-20-21-16,-1 22 0,21-22 0,-21 0 15,22 0-15,-22 0 16</inkml:trace>
  <inkml:trace contextRef="#ctx0" brushRef="#br1" timeOffset="134283.93">28892 7260 0,'0'0'0,"0"-42"0,0 21 0,0 0 0,0-22 16,0 22-16,0 0 0,22 0 16,-1 0-16,0-1 0,0 22 15,0 0-15,0-21 0,22 21 16,-22 0-16,21 0 0,-21 0 0,22 21 16,-1 1-16,-21-1 0,22 0 0,-22 0 15,0 21-15,0-20 16,0 20-16,-21 0 0,0-21 0,0 22 15,0-1-15,0-21 0,0 0 16,0 1-16,-21-1 0,0 0 0,21 0 16,-21-21-16,0 0 0,-1 0 0,1 0 15,0 0-15,0 0 16,21-21-16,0 0 0,-21 21 16,21-21-16,0-1 0,0 1 15,0 0-15,0 0 0,21-21 16,0 20-16,0-20 0,0 21 0,22 0 15,-22-22-15,0 22 0,21 0 16,-20 0-16,-1 0 0,21 21 0,-21-21 16,0 21-16,1 0 0,-1 0 0,0 0 15,0 0-15,0 0 16,0 0-16,1 21 16</inkml:trace>
  <inkml:trace contextRef="#ctx0" brushRef="#br1" timeOffset="134639.89">29739 7218 0,'-42'-85'0,"84"170"0,-42-64 0,21-21 16,0 0-16,1 0 15,-1 0-15,0 0 0,0 0 16,0 0-16,22 0 0,-22 0 16,21-21-16,-21 21 0,0-21 0,22 0 15,-22 21-15,0-22 0,0 1 0,0 0 16,-21 0-16,0 0 0,0 0 15,0-1-15,-21 1 0,0 21 16,0 0-16,-21 0 0,20 0 16,-20 0-16,21 0 0,-21 21 0,20 1 15,-20-1-15,21 0 0,0 21 16,0-21-16,21 22 0,0-22 0,0 21 16,0-21-16,0 22 0,0-22 0,0 0 15,21 0-15,0 0 16,21 1-16,-21-1 0,22-21 0,20 21 15,-20-21-15,-1 0 0,21 0 16,-20 0-16,-1 0 0,0 0 0,1 0 16,-1-21-16,-21 21 0,22-21 0,-22-1 15,0 1-15,-21 0 0,0 0 16,0 0-16,0 0 0</inkml:trace>
  <inkml:trace contextRef="#ctx0" brushRef="#br1" timeOffset="135819.47">18203 9208 0,'0'0'0,"21"0"15,1 0-15,-1 0 16,0 0-16,0 0 0,21 0 0,-20-22 16,20 22-16,0-21 0,1 0 15,-1 0-15,0 21 0,-21-21 0,22 0 16,-22-1-16,21 1 0,-21 0 0,-21 0 15,0-21-15,0 20 0,0-20 16,0 21-16,0 0 0,0 0 16,-21-22-16,0 43 0,0-21 15,0 21-15,0 0 0,-22 0 0,22 21 16,0 0-16,-21 1 0,20 20 0,1-21 16,0 21-16,0 1 0,21-1 15,0 0-15,-21 1 0,21-22 0,0 21 16,0-21-16,0 22 0,0-22 0,21 0 15,0-21-15,-21 21 0,21-21 16,22 0-16,-22 0 0,0 0 0,0 0 16,21 0-16,-20 0 0,-1 0 0,0-21 15,0 0-15,21 0 16,-20 21-16,-1-21 0,0-22 0,0 22 16,0 0-16,0 0 0,1-22 0,-1 22 15,0-21-15,0 21 0,0 0 16,22-22-16,-22 22 0,0 21 0,21-21 15,-21 21-15,22 0 0,-22 0 0,0 0 16,0 21-16,0 0 0,1 0 16,-22 1-16,0-1 0,0 0 0,0 21 15,0-21-15,-22 1 0,-20-1 0,21 0 16,0 0-16,0 0 0,-1 0 16,1 1-16,0-1 0,0-21 0,0 0 15,21 21-15,0-42 31,0 0-31,21-1 16,0 1-16,0 0 0,0 0 0,22-21 16,-22 20-16,0 1 0,21-21 15,-20 0-15,-1 20 0,21-20 0,-21 21 16,-21 0-16,21 0 0,-21-1 16,0 44-1,-21-1-15,0 0 0,0 0 16,0 0-16,0 22 0,-1-22 15,1 21-15,21-21 0,-21 22 0,21-22 16,-21 21-16,21-21 0,0 0 16,0 1-16,0-1 0,0 0 15,21 0-15,0 0 0,0-21 0,1 21 16,20-21-16,-21 0 0,21 0 0,1 0 16,-1 0-16,22 0 0,-22 0 15,0-21-15,22 0 0,-22 21 0,0-21 16,1 0-16,-1-22 0,-21 22 0,0 0 15</inkml:trace>
  <inkml:trace contextRef="#ctx0" brushRef="#br1" timeOffset="136103.72">19981 8911 0,'0'0'0,"-21"0"0,0 0 16,0 0-16,21 21 16,-21 1-16,-1-1 0,22 0 0,-21 21 15,21-21-15,0 22 0,-21-22 16,21 21-16,-21 1 0,21-1 0,-21 0 15,21 1-15,0 20 0,-21-21 0,21 22 16,-22-1-16,22 1 0,-21-1 0,21 1 16,0-1-16,0 1 0,0-1 15,-21-20-15,21 20 0,0 1 0,0-22 16,0 0-16,-21 1 0,21-1 0,-21-21 16,21 0-16,0 1 0,0-1 15,0 0-15,0-42 31,0 0-31,0-1 0,0 1 0,0-21 16,0 21-16,0-22 0,21 1 16,0-21-16</inkml:trace>
  <inkml:trace contextRef="#ctx0" brushRef="#br1" timeOffset="136420.06">19812 9144 0,'0'0'0,"0"-42"16,42-149-1,-21 170 1,-21 0-16,22 0 0,-1 0 0,0-1 16,0 1-16,0 21 0,0 0 0,22-21 15,-22 21-15,21 0 0,1 0 16,-22 21-16,0 0 0,21 1 0,-21-1 16,-21 0-16,0 0 0,0 0 0,0 0 15,0 22-15,-21-22 0,0 0 16,0 0-16,-21 0 0,20 1 0,-20-1 15,21 0-15,-21 0 0,-1-21 16,22 21-16,-21-21 0,21 0 0,-1 0 16,1 0-16,0 21 0,42-42 47,0 21-47,1-21 0,-1 21 15,0-21-15,0 0 0</inkml:trace>
  <inkml:trace contextRef="#ctx0" brushRef="#br1" timeOffset="136831.57">20764 8784 0,'-63'0'15,"21"0"-15,20 21 16,1 1-16,-21-1 0,21 0 15,-22 0-15,22 21 0,0-20 0,0-1 16,0 21-16,0-21 0,21 0 16,0 1-16,0 20 0,0-21 0,0 0 15,21 0-15,0 1 0,0-22 16,0 0-16,0 21 0,1-21 16,-1 0-16,21 0 0,-21 0 0,22 0 15,-22 0-15,0-21 0,21-1 0,-21 1 16,1 0-16,-1 21 15,0-42-15,-21 21 0,0-1 0,21-20 16,-21 21-16,0-21 0,0-1 0,0 1 16,0 21-16,-21-22 0,0 22 15,0 0-15,-1 0 0,1 0 0,0 21 16,0 0-16,0 0 0,-22 0 0,22 0 16,0 0-16,0 21 0,21 0 15,0 0-15,0 0 0,0 1 0,0-1 16,0 0-16,0 0 0,21 0 15,0 0-15,0-21 0</inkml:trace>
  <inkml:trace contextRef="#ctx0" brushRef="#br1" timeOffset="137243.99">21484 8763 0,'0'0'0,"0"-21"16,0 0-16,0 0 15,-21 21-15,0 0 0,0 0 16,-22 0-16,22 0 0,-21 0 16,21 0-16,-22 0 0,22 0 0,0 21 15,0 0-15,0-21 0,-1 21 0,22 0 16,0 0-16,0 1 16,0-1-16,0 0 0,22 0 15,-1 0-15,0 0 0,21-21 16,-21 22-16,1-1 0,-1 0 15,0-21-15,0 21 0,0 0 0,0 0 16,1 1-16,-22-1 0,21 0 16,-21 0-16,0 0 15,-21-21-15,-1 0 0,1 0 16,0 21-16,-21-21 0,21 0 0,-22 0 16,22 0-16,-21 0 0,21 0 15,-1 0-15,-20 0 0,21 0 0,0-21 16,0 21-16,-1-21 15,22 0 1,22 21 0,-1-21-16,0 21 15,0-21-15</inkml:trace>
  <inkml:trace contextRef="#ctx0" brushRef="#br1" timeOffset="137620.18">21696 9017 0,'0'0'0,"21"0"31,0 0-31,0-21 16,0 21-16,1-21 0,-1 0 15,0 21-15,0-22 0,0 1 16,0 0-16,1 21 0,-1-21 0,0 0 15,-21 0-15,0-1 0,0 1 16,-21 0 0,0 21-16,-1 0 0,1 0 0,0 0 15,0 0-15,0 21 0,-22-21 0,22 21 16,0 1-16,0-1 0,0 0 16,0 0-16,-1 0 0,22 0 15,0 1-15,0 20 0,0-21 0,0 0 16,0 0-16,0 1 15,22-1-15,-1-21 0,0 21 0,0-21 16,0 0-16,22 0 0,-22 0 16,0 0-16,0 0 0,21 0 15,-20 0-15</inkml:trace>
  <inkml:trace contextRef="#ctx0" brushRef="#br1" timeOffset="138103.45">22691 8869 0,'0'0'0,"0"-21"0,0 0 0,-22-1 16,-20 1-16,21 21 15,0 0-15,0 0 0,-22-21 0,22 21 16,-21 0-16,21 0 0,-22 0 16,22 21-16,-21 0 0,21 1 0,-1-1 15,1 0-15,-21 0 0,42 0 16,-21 22-16,21-22 0,-21 0 0,21 0 15,0 21-15,0-20 0,0-1 0,0 0 16,0 0-16,0 0 0,21-21 16,0 21-16,0-21 0,0 0 15,0 0-15,1 0 0,20 0 0,-21 0 16,0 0-16,22 0 0,-1 0 0,-21-21 16,21 0-16,-20 0 0,20 0 15,-21-22-15,21 22 0,22-63 16,-43 41-16,0-20 0,0 20 15,1-20-15,-1 21 0,0-1 0,0-20 16,0 20-16,0 1 0,-21 0 0,0 21 16,0-1-16,0 1 0,-21 21 15,0 21 1,0 1-16,21-1 0,-21 21 0,0-21 16,-1 22-16,1-1 15,21 0-15,0 1 0,0-1 0,0 0 16,0 1-16,0-22 0,0 21 0,0 0 15,0-20-15,0 20 0,21-21 16,1 0-16,-22 0 0,21-21 0,0 22 16</inkml:trace>
  <inkml:trace contextRef="#ctx0" brushRef="#br1" timeOffset="138624.53">24701 8276 0,'0'0'0,"22"-21"0,-1 21 16,0 0-1,-21 21-15,0 22 16,21-22-16,0 0 0,-21 21 0,0 1 16,0-1-16,21-21 0,-21 21 15,0 1-15,0-22 0,22 21 0,-22 22 16,0-43-16,0 0 15,0 0-15,0 0 0,21 1 16,-21-1-16,21-21 16,0-21-1</inkml:trace>
  <inkml:trace contextRef="#ctx0" brushRef="#br1" timeOffset="138871.51">25315 8297 0,'0'0'0,"21"-21"0,-21 0 0,-21 42 31,0 0-31,0 1 16,0-1-16,0 21 0,-22-21 0,22 22 16,0-1-16,-21-21 0,20 21 15,-20-20-15,21 20 0,0-21 0,0 0 16,-22 43-16,22-43 15,21 0-15,-21 0 0,21 0 0,0 1 16,0-1-16,21-21 16,0 0-16,0 0 15,1 0-15</inkml:trace>
  <inkml:trace contextRef="#ctx0" brushRef="#br1" timeOffset="139092.57">25548 8573 0,'0'42'31,"0"-21"-31,-21 0 0,21 0 16,-21 1-16,21-1 0,-21 0 16,21 0-16,0 0 15,0 0-15</inkml:trace>
  <inkml:trace contextRef="#ctx0" brushRef="#br1" timeOffset="139279.95">25654 8403 0,'0'0'0,"0"-21"0,0 0 31,21 42 0,0 0-15,0-21-16,1 0 0,-1 21 16,0 1-16,0-22 0</inkml:trace>
  <inkml:trace contextRef="#ctx0" brushRef="#br1" timeOffset="139756.1">26543 8615 0,'0'0'0,"21"-21"16,-21 0-16,0-1 15,0 1-15,0 0 16,0 0-16,0 0 0,-21 0 15,21-1-15,-21 22 0,0 0 0,-1 0 16,1 0-16,0 0 16,0 22-16,0-1 0,0 0 0,-1 0 15,1 0-15,-21 22 0,21-22 0,0 0 16,-1 21-16,1-21 0,0 22 16,0-22-16,21 0 0,0 0 0,0 22 15,0-22-15,0 0 16,21-21-16,0 21 15,0-21-15,1 0 0,-1 0 0,0 0 16,0-21-16,21 0 0,-20 21 16,-1-21-16,0-1 0,0 1 15,0-21-15,0 21 0,1 0 0,-1-1 16,0-20-16,21 21 0,-21 0 16,1 0-16,20-22 15,-21 22-15,0 21 0,0 0 31,-21 21-31,0 0 16,0 1-16,0-1 0,0 0 0,0 0 16,0 0-16,0 0 0,0 1 15,0-1-15,22-21 0,-1 0 16</inkml:trace>
  <inkml:trace contextRef="#ctx0" brushRef="#br1" timeOffset="140248.15">28554 8128 0,'0'0'0,"0"-21"0,0 0 15,0 0-15,-21 21 16,-1 21 0,22 0-16,-21 21 0,0 1 0,0-1 15,0 0-15,0 1 0,-1-1 0,22 0 16,-21 1-16,0-1 0,0-21 16,21 21-16,0 1 0,0-22 0,0 21 15,0-21-15,0 22 0,21-22 0,0 0 16,0 0-16,1-21 15,-1 21-15,0-21 0,0 0 0,21 0 16,-20 0-16,20 0 0,-21 0 0,21-21 16,-20 0-16,-1 0 0,0 0 15,21 0-15,-21-22 0,1 22 0,-1-21 16,0-1-16,0 22 0,0-21 0,0 0 16,-21-1-16,22 1 0,-22 0 15,21-1-15,-21 22 0,21-21 16,-21 21-16,0-1 15,0 44 17,21-22-17,0 0-15,0 0 0</inkml:trace>
  <inkml:trace contextRef="#ctx0" brushRef="#br1" timeOffset="140928">29443 8149 0,'21'0'31,"-21"21"-31,0 1 16,0-1-16,-21 0 0,0 21 0,21-21 16,-22 22-16,1-22 0,0 21 15,0 1-15,0-22 0,0 21 0,-1 0 16,1-20-16,21 20 0,0-21 15,-21 0-15,21 22 0,0-1 16,0-21-16,0 0 0,0 0 16,0-42 15,0 0-31,0 0 16,0 0-16,0 0 0,0-22 15,0 22-15,0 0 0,21-21 16,-21 20-16,21 1 0,1-21 15,-1 0-15,0 20 0,0-20 0,0 21 16,22-43-16,-22 43 0,0 0 16,0 0-16,0 0 0,0 21 15,22-21-15,-22 21 0,0 0 0,0 0 16,0-22-16,1 22 0,-1 0 16,0 0-16,0 0 0,0 22 0,-21-1 15,0 0-15,0 0 0,0 0 0,0 0 16,0 1-16,-21-1 0,0 0 15,0 0-15,0 0 0,-1-21 16,-20 21-16,21 1 0,-21-22 16,20 0-16,-20 0 0,21 0 0,0 0 15,-22 0-15,22 0 0,0 0 0,0 0 16,21 21 0,0 0-16,0 0 15,0 0-15,0 0 16,21-21-16,-21 22 0,0-1 15,0 0-15,21 0 0,-21 0 0,21 0 16,-21 1-16,22-1 0,-22 0 16,21 0-16,-21 0 0,21-21 0,-21 21 15,21 1-15,0-22 0,-21 21 16,21-21-16,1 0 16,-1 0-16,0 0 0,0 0 15,0 0-15,0 0 0,1 0 0,-1-21 16</inkml:trace>
  <inkml:trace contextRef="#ctx0" brushRef="#br1" timeOffset="141471.74">30586 8319 0,'0'0'0,"0"-22"15,0 1-15,-21 21 31,-1 0-31,1 21 0,0 1 16,0-1-16,0 21 0,-22-21 16,22 22-16,-21-22 0,21 21 0,-22 0 15,1 1-15,21-22 0,-21 21 0,-1 1 16,22-1-16,-21-21 0,21 21 16,-22-20-16,22-1 0,0 0 0,0 0 15,21 0-15,0 0 0,-21 1 16,21-44 15,0 1-31,21 0 16,0 0-16,-21 0 0,21 0 0,0-1 15,0 1-15,1 0 0,-1 0 16,0 0-16,0 21 0,0 0 0,0 0 16,-21 21-1,0 0-15,0 0 16,0 22-16,0-22 0,0 0 0,0 0 15,22 0-15,-1 0 16,21 1-16,-21-1 0,0-21 0,22 21 16,-22-21-16,21 0 0,1 0 0,-22 0 15,21 0-15,-21 0 16,22 0-16,-22 0 0,0 0 0,0-21 16,0 21-16,-21-21 15,0-1-15,21 22 0,-21-21 0,22 0 16,-22 0-16,-22 21 31,1 0-31,0 21 0,-21 0 0</inkml:trace>
  <inkml:trace contextRef="#ctx0" brushRef="#br1" timeOffset="143695.94">804 11896 0,'0'-21'0,"21"21"16,-21-22-16,22 22 0,-1-21 15,-21 0-15,0 0 16,21 21-16,-21-21 0,21 0 15,-21-1-15,0 1 0,0 0 16,21 21-16,-21-21 0,21 0 16,-21 0-16,0-1 0,0 1 0,22 21 15,-22-21-15,0 0 0,21 21 16,-21-21-16,0 42 31,0 0-31,0 0 0,0 0 16,0 22-16,0-1 15,-21-21-15,-1 22 0,1-1 0,21 0 16,-21 1-16,0-1 0,21-21 16,-21 21-16,0-20 0,-1 20 0,1-21 15,0 0-15,0 0 0,21 1 16,-21-22-16,0 21 0,-1-21 0,1 0 31,21-21-31,0-1 16,0 1-1,0 0-15,0 0 16,21 21-16,1 0 0,-22-21 16,21 21-16,0 0 0,0 0 15,0 0-15,0 0 0,1 0 16,-1 0-16,21-21 0,-21 21 16,0 0-16,22 0 0,-22 0 0,0-22 15,21 22-15,-20 0 0,-1-21 16,0 21-16,21-21 0,-21 21 0,-21-21 15,22 21-15,-22-21 0,21 21 16,-21-21-16,0-1 0,0 1 16,0 0-16,0 0 15,0 0-15,0 0 16,-21 21-16,-1 0 16,22 21-1,0 0-15,-21 0 16,21 0-16,-21 22 0,21-22 0,-21 21 15,0-21-15,21 22 0,0-22 16,-21 21-16,-1-21 0,22 22 0,-21-22 16,21 0-16,0 0 0,0 0 15,0 0-15,0 1 0,0-1 0,0 0 16,21-21 31,-21-21-32</inkml:trace>
  <inkml:trace contextRef="#ctx0" brushRef="#br1" timeOffset="144152.38">1693 12002 0,'-21'21'16,"21"0"-1,21-42 48,0 0-48,-21-1-15,22 22 0,-22-21 16,0 0-16,0 0 31,-22 21-15,1 0-16,21 21 15,0 0-15,-21-21 16,21 21-16,-21-21 0,21 22 16</inkml:trace>
  <inkml:trace contextRef="#ctx0" brushRef="#br1" timeOffset="147583.95">2519 11621 0,'21'0'63,"0"-22"-63,0 1 0,0 21 15,1-21-15,-1 0 0,0 21 16,0-21-16,0 0 0,0-1 0,1 1 16,-1 0-16,0 0 0,-21 0 15,0 0-15,0-1 0,0 1 16,0 0-16,0 0 0,-21 21 16,-22-21-16,22 21 0,0 0 15,0 0-15,-21 0 0,20 21 0,-20 0 16,21-21-16,-21 21 0,20 0 15,-20 1-15,21-1 0,-21 21 16,20-21-16,22 0 0,-21 1 16,21-1-16,0 0 0,0 0 15,21 0-15,1 0 0,-1 1 16,0-1-16,21 0 0,-21 0 0,22 0 16,-1 0-16,0 1 0,1 20 15,-1-21-15,-21 0 0,22 22 16,-22-22-16,0 21 0,0-21 0,0 0 15,-21 22-15,0-22 0,0 0 16,0 21-16,0-20 0,-21-1 0,-21 0 16,21 0-16,-22 0 0,1-21 15,0 21-15,-1-21 0,1 0 0,0 0 16,-1 0-16,1 0 0,0 0 0,-1-21 16,1 0-16,21 0 0,-22 0 15,22 0-15,0-1 0,0 1 0,0-21 16,0 21-16,21-22 0,0 22 15,0-21-15,0 21 0,0-22 16,0 22-16,0 0 0,0 0 16,21 21-1,0 0-15,0 21 16,-21 0-16,21 0 0,0 1 0,1-1 16,-1 21-16,0 0 0,-21-20 15,21 20-15,0-21 0,0 21 0,1-20 16,-1 20-16,0-21 0,21 0 15,-21 0-15,1 1 0,20-22 0,-21 0 16,21 21-16,1-21 0,-22 0 0,21 0 16,1 0-16,-1-21 0,0 21 15,1-22-15,-1 1 0,0 0 16,-21 0-16,22-21 0,-22 20 16,21 1-16,-21 0 0,1-21 0,-1 21 15,0-22-15,0 22 0,-21 0 0,0-21 16,0 20-16,0 1 0,0 0 15,0 42 17,0 0-32,-21 1 0,0-1 0,0 0 15,21 0-15,0 21 0,-22-20 16,1-1-16,21 21 0,-21-21 0,21 0 16,0 1-16,0-1 0,0 0 0,0 0 15,0 0 1,21-21-16,0 0 0,1 0 0,-1 0 15,0 0-15,21 0 0,-21 0 16,1 0-16,20-21 0,-21 0 0,21 21 16,-20-21-16,20 0 0,-21-1 0,0 1 15,0 0-15,1 0 0,-1 0 16,-21 0-16,0-22 0,0 22 0,0 0 16,0-21-16,-21 20 0,-1 1 15,1 0-15,0 0 0,0 0 0,-21 0 16,20 21-16,-20 0 0,21 0 0,-21 0 15,20 0-15,1 0 0,-21 0 16,21 21-16,0 0 0,-1 0 16,1 0-16,21 22 0,-21-22 15,21 21-15,0-21 0,0 22 0,0-22 16,0 21-16,0-21 0,0 22 0,21-22 16,0 0-16,1 0 0,20 0 15,-21 0-15,21-21 0,1 0 0,-1 22 16,22-22-16,-1 0 0,-21 0 15,22 0-15,-1 0 0,1-22 0,-1 1 16,-20 21-16,20-21 0,-20 0 0,-1 0 16,0 0-16,1-22 0,-22 22 15,0 0-15,0-21 0,0 20 16,-21-20-16,21-21 0,-21 41 16,0-20-16,0 21 0,-21 0 15,0 0-15,0-1 0,0 1 0,0 21 16,-1 0-16,1 0 0,0 0 15,0 0-15,0 21 0,-43 43 16,43-43-16,0 21 0,0-20 0,0 20 16,-1 0-16,1 1 0,0-22 15,21 21-15,0-21 0,0 22 0,0-22 16,0 0-16,0 0 0,0 0 16,21-21-16,0 0 0,1 0 15,-1 0-15,21 0 0,-21 0 0,0 0 16,1 0-16,-1-21 15,21 0-15,-21 0 0,0 0 0,1-1 16,-22 1-16,21 0 0,0 0 0,-21 0 16,21 0-16,-21-22 0,0 22 15,0 0-15,0 0 0,0 0 16,0 42 0,0 0-1,0 0-15,0 21 0,0-20 16,21-1-16,-21 0 0,21 0 15,-21 0-15,22 0 0,-1 1 16,-21-1-16,21-21 0,0 0 0,21 0 16,-20 0-16,20 0 0,-21 0 15,21 0-15,1 0 0,-22-21 0,21-1 16,-21 1-16,22 0 0,-22 0 0,21 0 16,-21 0-16,1-1 0,-1 1 15,0-21-15,-21 21 0,0 0 0,21-22 16,-21 22-16,0 0 0,0 0 0,21 0 15,-21-1-15,0 1 0,0 42 32,0 1-32,0-1 15,-21 21-15,21-21 0,-21 22 16,0-1-16,21 0 0,-21 1 0,-1 20 16,22-21-16,-42 64 0,42-63 15,-21 20-15,21-21 0,0 22 16,-21-1-16,0-20 0,21 20 0,-22 1 15,22-1-15,-21 1 0,0-1 0,21 1 16,-21-1-16,21 1 0,-21-1 16,21 1-16,-21-1 0,-1-20 0,22 20 15,-21-21-15,21 1 0,-21-1 0,21 0 16,-21-20-16,21-1 0,0 0 16,0-42-1,0 0-15,21-22 16,0 22-16,0-21 0,1-1 15,-1-20-15,0 21 0,0-22 0,0 1 16</inkml:trace>
  <inkml:trace contextRef="#ctx0" brushRef="#br1" timeOffset="147876.07">4593 12023 0,'0'0'0,"0"-43"0,21 1 0,0 21 0,1 0 16,-22-22-16,21 22 0,0 0 0,0 0 15,0 21-15,0-21 0,22 0 0,-22 21 16,0 0-16,21 0 16,-20 0-16,20 0 0,-21 0 0,0 0 15,0 21-15,1-21 0,-22 21 0,0 0 16,0 0-16,0 22 0,0-22 16,0 0-16,0 21 0,-22-21 0,1 1 15,0-1-15,-21 21 0,21-21 0,-22 0 16,1 1-16,21-1 0,-22-21 15,1 21-15,21 0 0,0-21 0,0 0 16,-1 0-16,1 0 0,0 0 16,21-21-1</inkml:trace>
  <inkml:trace contextRef="#ctx0" brushRef="#br1" timeOffset="148419.63">6265 11938 0,'0'-21'0,"0"42"0,0-63 0,0 21 16,0-1-16,0 1 0,0 0 0,0 0 15,0 0-15,0 0 0,0-1 16,0 44 15,-21 20-31,21 0 0,0 1 16,0-1-16,0 21 0,0 1 15,-21-1-15,21 22 0,0-21 0,0-1 16,-21 22-16,0-22 0,-1 1 0,22 20 16,-21 1-16,0 0 0,21-1 15,-21-20-15,0 21 0,21-1 0,-21 1 16,-1-22-16,22 1 0,-21-1 0,21 1 15,0-1-15,-21-20 0,21-1 0,0 0 16,0-20-16,0-1 0,0 0 16,0-42-1,0 0-15,21-22 0,-21 22 16,21-21-16,1-1 0,-1-20 16,-21 21-16,0-22 0,21 1 0,-21-22 15,21 21-15,-21-20 0</inkml:trace>
  <inkml:trace contextRef="#ctx0" brushRef="#br1" timeOffset="148741">6117 12234 0,'0'-63'16,"0"126"-16,0-168 0,0 41 0,0 22 0,0-1 15,0 1-15,0 0 0,0 21 16,0-22-16,0 1 0,21 21 0,0-22 16,1 22-16,-1 0 0,0 0 0,21 0 15,1 0-15,-1-1 0,0 22 16,1 0-16,-1 0 0,0 0 15,1 0-15,-1 22 0,-21-1 0,0 21 16,0-21-16,1 22 0,-22-22 16,0 21-16,0 0 0,-22-20 0,1 20 15,0-21-15,-21 21 0,21-20 16,-22 20-16,1-21 0,21 0 0,-22 0 16,22 1-16,-21-22 0,21 21 0,0-21 15,-1 0-15,44 0 63,-1 0-63,0 0 0,0-21 0,0-1 15</inkml:trace>
  <inkml:trace contextRef="#ctx0" brushRef="#br1" timeOffset="150857">6879 12086 0,'0'0'0,"21"0"16,0-21 0,1 0-16,-1 0 15,0 0-15,0-1 16,0 1-16,-21 0 0,21 0 0,1 0 16,-1 0-16,0-22 0,0 22 0,-21 0 15,0 0-15,21 0 0,-21-1 16,0 1-16,0 0 0,0 0 0,0 0 15,-21 21-15,0 0 16,0 0-16,0 0 16,-1 21-16,22 0 0,-21 0 0,0 0 15,21 1-15,-21-1 0,21 0 0,0 21 16,-21-21-16,21 22 0,0-22 16,0 21-16,0-21 0,0 22 0,0-22 15,0 0-15,0 0 0,0 0 16,0 1-16,21-1 0,0-21 15,0 0-15,0 21 0,1-21 0,-1 0 16,0 0-16,21 0 0,-21 0 0,1-21 16,20 0-16,-21 21 0,21-22 15,-20 1-15,20 0 0,0-21 0,-21 21 16,22-1-16,-1-20 0,-21 21 0,0-21 16,1 20-16,-1-20 0,-21 21 15,21 0-15,-21 0 16,0-1-16,-21 22 0,0 0 15,-1 0-15,1 0 0,0 0 16,0 22 0,21-1-16,0 0 15,0 0-15,0 0 0,21 0 16,0-21-16,0 22 16,-21-1-16,22 0 0,-1-21 0,-21 21 15,0 0-15,21 0 0,-21 1 0,21-22 16,-21 21-16,0 0 0,0 0 15,0 0-15,21 0 0,-21 1 16,21-22-16,1 0 16,-1 0-16,0 0 15,0 0-15,0 0 0,0 0 16,1-22-16,-1 22 0,21-21 0,-21 0 16,22 21-16,-22-21 0,0 0 15,21-22-15,-21 22 0,1 0 0,-1-21 16,0 21-16,0-1 0,-21 1 0,0-21 15,0 21-15,0 0 0,21-1 16,-21 1-16,-21 21 31,21 21-31,-21-21 0,21 22 16,0-1-16,-21 0 0,0 0 0,21 21 16,-22-20-16,22-1 0,0 21 0,-21-21 15,21 0-15,-21 1 16,21 20-16,0-21 0,0 0 0,0 0 15,-21 1-15,21-44 47,0 1-47,0 0 0,21 0 16,-21 0-16,0 0 0,21-1 16,0 1-16,-21-21 0,22 21 0,-1 0 15,0-1-15,-21 1 0,21 0 0,0 0 16,0 0-16,22 21 0,-22 0 15,0 0-15,0 0 16,0 0-16,-21 21 16,22 0-16,-1 0 0,-21 0 0,0 1 15,0-1-15,0 0 0,0 21 16,0-21-16,0 1 0,0-1 0,0 0 16,0 0-16,0 0 0,0 0 0,0 1 15,0-44 16,0 1-15,0 0-16,0 0 16,0 0-16,21-22 0,0 22 15,-21 0-15,21-21 0,0 21 16,1-1-16,-1-20 0,21 21 0,-21 0 16,22 0-16,-22-1 0,21 22 15,0 0-15,-20 0 0,-1 0 0,0 0 16,0 0-16,0 0 0,0 22 0,1-1 15,-22 0-15,0 0 16,0 21-16,0-20 0,0-1 0,0 0 16,0 0-16,0 0 0,21 0 0,-21 1 15,21-1-15,-21 0 0,0 0 16,21 0-16,0-21 0,-21 21 0,21-21 16,1 0-16,-1 0 0,0 0 15,0 0-15,0 0 16,0 0-16,1-21 0,20 21 0,-21-21 15,0 0-15,0 0 0,1 0 0,-1-1 16,0 1-16,0 0 0,-21 0 0,0 0 16,21-22-16,-21 22 0,0 0 15,21 0-15,-21 0 0,0 0 0,0-1 16,0 1-16,0 42 31,0 1-31,0-1 16,0 0-16,0 0 0,0 0 0,0 0 15,-21 1-15,21-1 16,0 0-16,0 0 0,0 0 0,0 0 16,0 1-16,0-1 0,0 0 15,21-21-15,1 0 0,-1 21 16,0-21-16,0 0 16,0 0-16,0-21 0,-21 0 15,22 0-15,-1-1 0,0-20 16,-21 21-16,21 0 0,-21-22 15,21 1-15,0 0 0,-21-1 0,22 1 16,-22 0-16,21-22 0,0 22 0,0-22 16,-21 22-16,21 0 0,0-1 15,-21 1-15,0 0 0,22 21 16,-22-1-16,21 1 0,-21 42 31,0 1-31,0-1 0,-21 21 0,-1-21 16,22 22-16,0-1 0,-21 0 0,0 1 15,21-1-15,-21-21 0,21 21 16,0 1-16,0-1 0,0-21 0,0 22 16,0-1-16,0-21 0,0 21 0,0-20 15,0-1-15,0 0 0,21 0 16,0 0-16,-21 0 0,21 1 0,1-22 16,-1 21-16,0-21 0,0 0 15,0 0-15,0 0 0,1 0 16,-1-21-16,0 21 0,0-22 15,21 1-15,-20 0 0,-1 21 0,0-21 16,0 0-16,0-22 0,0 22 0,1 0 16,-22 0-16,0 0 0,0 0 15,0-1-15,0 1 0,0 0 16,-22 21 0,1 0-16,21 21 15,-21 0-15,0 1 0,21-1 16,0 0-16,0 0 0,0 0 15,0 0-15,0 1 16,0-1-16,0 0 0,0 0 16,21-21-16,-21 21 0,0 0 0,0 1 15,0-1-15,0 0 32,-21-21-17,0 0 1,0-21-16,-1 21 15,1-21-15,0 21 16,0-22-16,0 1 0,0 21 16,-1-21-16</inkml:trace>
  <inkml:trace contextRef="#ctx0" brushRef="#br1" timeOffset="151116.1">9334 11599 0,'0'-21'16,"22"21"-16,-1 0 16,0 0-16,0 0 0,0-21 0,0 21 15,1 0-15,-1 0 0,0 0 0,21-21 16,-21 21-16,22 0 0,-1 0 16,-21-21-16,22 21 0,-22 0 0,21 0 15,-21 0-15,0 0 0,1 0 0,-22-21 31,-22 21-15,1-22-16,-21 22 16,21 0-16,0 0 0,-22-21 15</inkml:trace>
  <inkml:trace contextRef="#ctx0" brushRef="#br1" timeOffset="151268.01">8996 11430 0,'0'0'0,"21"0"31</inkml:trace>
  <inkml:trace contextRef="#ctx0" brushRef="#br1" timeOffset="151720.03">11493 11388 0,'0'0'0,"0"-21"0,0-1 16,0 1-16,0 0 0,0 0 0,0 0 15,0 0 1,22 21-16,-1 0 0,-21 21 16,21 0-16,0 21 0,0-21 0,22 22 15,-22-22-15,0 21 0,21 1 16,-21-1-16,1 0 0,20-21 0,-21 22 16,0-22-16,-21 21 0,0-21 0,21 1 15,-21 20-15,0-21 16,0 0-16,0 0 0,-21-21 15,0 0 1,0 0-16</inkml:trace>
  <inkml:trace contextRef="#ctx0" brushRef="#br1" timeOffset="151976.01">11980 11451 0,'21'-21'0,"-42"42"0,64-63 0,-43 21 0,-22 21 31,1 21-15,0 21-16,-21-21 0,21 1 0,-22-1 15,22 21-15,-21-21 0,-1 22 16,22-22-16,-21 0 0,21 21 16,-22-21-16,22 1 0,0-1 0,0 0 15,0-21-15,0 21 0,-1-21 16,22 21-16,22-21 31,-1 0-31,21-21 0,-21 21 16</inkml:trace>
  <inkml:trace contextRef="#ctx0" brushRef="#br1" timeOffset="152735.96">12615 11388 0,'21'-21'0,"-42"42"0,42-21 47,-21 21-47,0 0 16,-21 0-16,21 0 0,-21 1 0,21-1 16,-21 0-16,21 0 0,-21 0 0,21 22 15,0-22-15,0 0 0,-21 0 16,-1 0-16,22 0 0,0 1 15,0-1-15,0 0 16,0-42 15,0 0-15,0-1-16,0 1 0,0 0 16,22 0-16,-22-21 15,21 20-15,-21 1 0,0-21 0,21 21 16,0-22-16,-21 22 0,21-21 0,0 21 15,1 0-15,-1-22 0,-21 22 16,21 0-16,0 21 0,0-21 0,0 21 16,1 0-16,-1 0 0,0 0 0,0 21 15,0-21-15,-21 42 0,21-21 16,1 1-16,-22 20 0,21-21 16,-21 21-16,0-20 0,0 20 0,0-21 15,0 21-15,0-20 0,0-1 16,0 0-16,0 0 0,0 0 0,0 0 15,0 1-15,0-44 47,0 1-47,0 0 0,0 0 16,0 0-16,0 0 0,0-1 16,21-20-16,0 21 0,0 0 0,0-22 15,22 1-15,-22 21 0,21-21 16,-21 20-16,22-20 0,-22 21 15,21 21-15,-21-21 0,1 21 0,-1 0 16,0 0-16,-21 21 0,21 0 16,-21 0-16,0 0 0,0 22 15,0-22-15,0 21 0,0 1 0,0-22 16,0 21-16,0-21 0,0 22 0,-21-22 16,21 0-16,-21 0 0,0 0 15,21 0-15,-22 1 0,22-1 16,-21-21-16,42 0 47,1-21-47,-22-1 0</inkml:trace>
  <inkml:trace contextRef="#ctx0" brushRef="#br1" timeOffset="153255.98">13949 11176 0,'0'0'0,"0"-21"0,0 0 16,0 0-16,0-1 16,-21 65-1,-1-22-15,22 0 16,-21 21-16,0 1 0,0-1 16,21 0-16,-42 43 0,20-43 15,1 1-15,21-22 0,-21 21 0,0 1 16,0-22-16,0 0 0,21 0 15,0 0-15,-22 0 0,22 1 0,-21-22 16,21 21-16,-21-21 16,21-21-1,0-1-15,0 1 16,21 0-16,0 0 0,-21 0 16,22 0-16,-1-1 0,-21-20 0,21 21 15,0 0-15,-21 0 16,21-1-16,0 22 15,-21 22-15,0-1 16,0 21-16,0-21 0,0 0 16,0 1-16,0 20 0,0-21 0,0 0 15,22 0-15,-22 1 0,21-1 0,-21 0 16,21 0-16,0-21 0,0 0 0,0 0 16,1 0-16,-1 0 0,21 0 15,-21 0-15,0 0 0,22 0 0,-22-21 16,21 21-16,-21-21 0,1 0 0,-1-1 15,0 1-15,0 21 0,-21-21 16,0 0-16,0 0 0,0 0 16,0-1-16,0 1 0,-21 21 15,0 0-15,0 0 0,-1 0 16</inkml:trace>
  <inkml:trace contextRef="#ctx0" brushRef="#br1" timeOffset="154160.01">7133 13293 0,'42'0'0,"-20"0"16,-1-21-16,0 21 0,0-43 0,0 43 15,0-21-15,-21 0 0,0 0 16,22 21-16,-22-21 0,0-1 16,0 1-16,0 0 0,0 0 0,-22 0 15,1 0-15,0-1 0,-21 22 16,21-21-16,-1 0 0,-20 21 0,0 0 16,21 0-16,-22 0 0,22 0 15,-21 21-15,-1 0 0,22 1 0,-21 20 16,21-21-16,0 21 0,-1 1 0,1-22 15,0 21-15,21 1 0,0-1 16,0-21-16,0 21 0,0-20 0,0-1 16,0 0-16,21 21 0,0-42 0,1 21 15,-1 1-15,0-22 16,21 0-16,-21 0 0,22 0 0,-1 0 16,-21-22-16,64-20 0,-43 21 15,-21 21-15,22-42 0,-22 20 16,21 1-16,-21 0 0,22-21 0,-22-1 15,0 22-15,0-21 0,0 0 16,1-1-16,-22-20 0,21 20 0,-21 1 16,0-21-16,0 20 0,0 1 0,0 0 15,0 20-15,0 1 0,0 0 16,-21 63 0,21-20-16,0 20 0,0 0 15,-22 1-15,22-1 16,0 21-16,0-20 0,0-1 0,0 0 15,0 1-15,0-1 0,0 0 0,0-20 16,0 20-16,0-21 0,0 0 16,0 0-16,22 1 0,-1-22 0,-21 21 15,21-21-15,0 0 0,0 0 16,0 0-16,1 0 0,-1 0 0,0 0 16,0-21-16,0-1 0,0 22 0</inkml:trace>
  <inkml:trace contextRef="#ctx0" brushRef="#br1" timeOffset="154645.24">8149 13060 0,'21'-64'16,"-42"128"-16,21-128 16,-21 64-16,0 0 0,0 0 15,-1 0-15,1 0 0,-21 0 0,21 22 16,0-1-16,-22 0 0,22 0 0,0 21 15,0-20-15,0-1 0,-1 0 16,1 21-16,21-21 0,0 1 0,0-1 16,0 0-16,0 0 0,0 0 15,0 0-15,0 1 16,21-22-16,1 0 0,20 0 16,-21 0-16,0 0 0,0 0 15,1-22-15,20 1 0,-21 0 16,0 21-16,0-21 0,1 0 0,-1 0 15,0-1-15,0-20 0,-21 21 0,21 0 16,-21-22-16,0 22 0,0 0 16,0 0-16,0 0 0,0 0 0,0 42 31,0 0-31,0 0 16,0 0-16,0 22 0,0-22 15,0 0-15,0 0 0,0 21 0,0-20 16,0-1-16,0 0 0,0 0 15,0 0-15,0 0 16,21-21-16,1 0 16,-1 0-16,0 0 15,0 0-15,-21-21 0,21 21 16,0-21-16,-21 0 0,22 0 0</inkml:trace>
  <inkml:trace contextRef="#ctx0" brushRef="#br1" timeOffset="154875.76">8594 12721 0,'0'-21'0,"0"42"0,0 0 47,0 1-47,-22-1 0,22 21 0,-21 0 16,0 1-16,21-1 0,0 0 15,-21-20-15,0 20 0,21 0 0,0 1 16,0-22-16,0 21 0,-21-21 0,21 0 15,0 1-15,0-1 0,0 0 16,0 0-16,0 0 0,21-21 16,0 0-16,0 0 15,0 0-15,22 0 0</inkml:trace>
  <inkml:trace contextRef="#ctx0" brushRef="#br1" timeOffset="155327.93">9165 13060 0,'0'0'0,"0"-21"0,0 0 16,0-1-16,-21 22 0,21-21 15,-21 21-15,0 0 0,-1 0 0,1 0 16,0 0-16,0 21 0,-21 1 0,20-22 16,1 42-16,0-21 15,0 0-15,0 0 0,0 22 0,-1-22 16,1 21-16,0-21 0,21 1 0,-21-1 15,21 0-15,0 0 0,0 0 16,21 0-16,0-21 0,0 0 16,1 0-16,-1 0 0,0 0 0,21 0 15,-21-21-15,1 21 0,20-21 16,-21 0-16,0 21 0,0-21 0,1 0 16,-1-1-16,0 1 0,-21 0 0,0-21 15,21 21-15,-21-1 0,0 1 16,21 0-16,-21 0 0,0 0 0,0 42 31,0 0-15,0 0-16,-21 0 0,21 1 0,0-1 15,-21 0-15,21 0 0,0 0 0,0 0 16,0 1-16,0-1 0,0 0 16,21-21-1,0 0-15,0 0 0,1 0 16,-1 0-16,-21-21 15,0 0-15,21 21 0</inkml:trace>
  <inkml:trace contextRef="#ctx0" brushRef="#br1" timeOffset="155544.4">8572 12912 0,'0'0'15,"-42"0"-15,0 0 0,21 0 0,-1 0 16,44 0 0,-1-21-16,0 21 15,21 0-15,-21 0 0,22 0 16,-1-22-16,0 22 0,1 0 0,20-21 16,-20 21-16,-1-21 0,0 21 15,22-21-15,-22 21 0</inkml:trace>
  <inkml:trace contextRef="#ctx0" brushRef="#br1" timeOffset="156988.07">10139 13102 0,'21'0'16,"0"0"-16,0-21 0,0 0 15,22 0-15,-22 0 0,0-1 16,21 1-16,-20-21 0,20 21 0,-21-22 15,0 22-15,0-21 0,1 0 0,-1 20 16,-21-20-16,0 0 0,0 21 16,0-22-16,0 22 0,0 0 0,0 0 15,0 0-15,-21 21 0,-1 0 16,1 21 0,0 0-16,21 21 0,-21 1 0,0-1 15,21 21-15,-21 1 0,-1-1 0,1 1 16,21-1-16,-21 1 0,0 21 15,0-22-15,0 1 0,-1-1 0,1 22 16,0-22-16,0 22 0,-21 63 16,20-63-16,1-1 0,0-20 15,0 21-15,0-22 0,21 1 0,-21 20 16,21-20-16,-22-1 0,22 1 0,0-1 16,0-20-16,0 20 0,0-21 15,0-20-15,22 20 0,-1-21 0,0 0 16,0-21-16,21 0 0,-20 0 15,20 0-15,-21-21 0,21 0 0,1 0 16,-1-22-16,0 22 0,1-21 16,-1 0-16,0-22 0,1 22 0,-1-22 15,0 22-15,-20-22 0,-1 1 0,-21-1 16,0 1-16,0-1 0,0 1 0,0-22 16,-21 22-16,-22-22 0,22 22 15,0-1-15,-43-42 16,22 43-16,21 20 0,-21 22 0,20-21 15,1 21-15,0 0 0,0-1 16,0 1-16,0 0 0,21 0 16,0 0-1,21 21-15,0-21 0,0 21 16,0-22-16,0 1 0,1 0 0,-1 0 16,21 0-16,0 0 0,-20-1 0,20 1 15,0 0-15,1-21 0,-22 21 16,21-1-16,-21 1 0,22 0 0,-1-21 15,-21 42-15,-21-21 16,0 42 0,-21 0-1,21 0-15,-21 0 0,0 0 16,-1 22-16,22-22 0,0 0 16,-21 21-16,21-20 0,0-1 0,0 0 15,0 0-15,0 0 0,0 0 16,21-21-16,-21 22 0,22-22 0,-1 0 15,21 0-15,-21 0 0,0 0 0,22 0 16,-22-22-16,21 22 0,-21-21 16,22 0-16,-22 0 0,0 0 0,0 0 15,0-1-15,1 1 0,-22 0 0,0-21 16,0 21-16,0-22 0,0 22 16,-22 0-16,1 0 0,0 0 15,0 21-15,0 0 0,0 0 0,-1 0 16,-20 0-16,21 0 0,0 21 15,0 0-15,-1 0 0,22 0 16,0 0-16,0 1 0,0-1 0,0 0 16,0 0-16,0 0 0,22-21 15,-1 21-15,0-21 0,0 0 0,0 0 16,22 0-16,-22 0 0,21 0 16,0 0-16,-20 0 0,20 0 0,-21-21 15,0 21-15,0-21 0,1 21 0,-1-21 16,0 0-16,-21 0 15,0-1-15,0 1 0,0 0 16,21 21-16,-21-21 0,0 0 0,21 21 16,-21-21-16,21-1 15,1 22-15,-1 0 0,0 0 16,0 0-16,-21 22 0,21-22 16,0 21-16,-21 0 0,22 42 15,-22-41-15,21-1 0,-21 0 16,0 21-16,0-21 0,0 1 0,0-1 15,0 0-15,0 0 0,0 0 16,-21-21-16,21 21 0,-22-21 16,1 0-16,0 0 15,21-21 1,0 0-16,0 0 0,0 0 16,0-22-16,0 22 0,21 0 15,0 0-15,1 0 0,-22-22 16,21 22-16,0 0 0,-21 0 0,21 0 15,0 0-15,0 21 0,1-22 0,20 1 16,-21 21-16,0 0 0,0 0 16,1 0-16,-1 0 0,0 0 0</inkml:trace>
  <inkml:trace contextRef="#ctx0" brushRef="#br1" timeOffset="157599.72">11980 12742 0,'0'0'0,"0"22"0,0-1 15,0 0-15,0 0 0,-21 0 16,21 0-16,-21 1 0,21-1 0,-21 0 16,21 0-16,0 0 0,0 0 15,-21 1-15,21-1 0,-22 0 16,22 0 0,-21-21-16,0 0 31,21-21-31,0 0 15,0 0-15,0-1 0,0 1 16,0 0-16,0 0 0,21-21 16,0 20-16,-21 1 0,22-21 0,-1 21 15,0 0-15,0-1 0,0 1 16,0 0-16,1 21 0,-1 0 0,0 0 16,0 21-16,-21 0 15,0 1-15,0-1 0,0 0 16,0 21-16,0-21 0,21 1 0,-21-1 15,0 0-15,0 0 0,21 0 0,-21 0 16,0 1-16,22-22 47,-22-22-31,0 1-16,21 0 0,-21 0 15,21 0-15,0-22 0,0 22 0,0 0 16,1-21-16,-1 21 0,21-22 15,-21 22-15,22 0 0,-22 21 0,0-21 16,21 21-16,-21 0 0,1 0 0,-1 21 16,-21 0-16,0 0 15,21 0-15,-21 1 0,0-1 0,0 0 16,0 0-16,0 0 0,0 0 0,0 1 16,0-1-16,-21 0 0,21 0 15,0 0 1,21-21-1,0 0 1,0-21-16,0 21 0,1-21 16</inkml:trace>
  <inkml:trace contextRef="#ctx0" brushRef="#br1" timeOffset="158239.98">13017 12679 0,'0'0'0,"0"-21"0,0 0 16,-21-1-16,0 22 0,0 0 15,0 0-15,0 0 0,-1 0 0,-20 22 16,21-1-16,0 0 0,0 0 16,-1 0-16,1 0 0,21 1 15,-21 20-15,21-21 0,-21 0 0,21 0 16,0 1-16,0-1 0,0 0 16,0 0-16,21-21 15,0 0-15,22 0 16,-22 0-16,0 0 15,0-21-15,0 21 0,0-21 0,1 0 16,-1-1-16,0 1 0,-21 0 0,21 0 16,-21 0-16,21 21 0,-21-21 15,0-1-15,0 44 32,0-1-32,-21 0 15,21 21-15,0-21 0,0 1 0,0-1 16,0 0-16,0 0 0,0 0 0,0 0 15,0 1-15,0-1 0,21-21 16,-21 21-16,21-21 0,1 0 0,20 0 16,-21 0-16,0 0 0,22 0 0,-22 0 15,21 0-15,-21-21 0,0 0 16,22-1-16,-22 1 0,0 0 0,0 0 16,0 0-16,1-22 0,-1 1 0,-21 21 15,0-21-15,21-1 0,-21 1 16,0 0-16,21-1 0,-21 1 15,0 21-15,0-22 0,0 22 0,0-21 16,0 21-16,0 42 31,-21 0-31,0 21 0,21-20 0,-21 20 16,-1-21-16,22 21 0,0 1 16,-21-1-16,21 0 0,-21 1 0,21-1 15,-21-21-15,21 22 0,0-22 0,0 21 16,0-21-16,0 0 0,0 1 15,0-1-15,0 0 16,0 0-16,21-21 16,0 0-16,0 0 0,1 0 15</inkml:trace>
  <inkml:trace contextRef="#ctx0" brushRef="#br1" timeOffset="158983.94">14160 12637 0,'0'0'0,"-21"0"32,0 0-32,0 21 0,21 0 15,-21 0-15,0-21 0,-1 42 16,1 1-16,21-22 0,-21 0 0,21 0 15,0 0-15,0 1 0,0-1 16,0 0-16,0 0 0,0 0 16,21 0-16,0-21 15,1 0 1,-22-21-16,0 0 16,0 0-16,0 0 0,0 0 15,0-22-15,0 22 16,0 0-16,21 0 0,-21-22 0,0 22 15,21 0-15,0 0 0,-21 0 0,21 0 16,0-1-16,1 22 0,-1-21 16,0 21-16,0 0 0,0 0 0,0 0 15,1 0-15,-1 0 0,0 0 16,0 0-16,-21 21 0,21 1 16,0-1-16,1 21 0,-22-21 15,0 0-15,0 1 0,0-1 16,0 0-16,0 0 0,0 0 0,0 0 15,0 1-15,0-1 16,-22-21 0,1 0-1,0 0-15,21-21 16,0-1-16,0 1 0,0 0 16,0 0-16,0 0 0,21 0 15,0-1-15,1 1 0,-1 0 0,0 0 16,0-21-16,0 20 0,0 1 0,22 0 15,-22 0-15,0 21 0,0 0 16,22 0-16,-22 0 0,0 0 16,0 0-16,-21 21 0,21 0 0,-21 0 15,0 22-15,0-22 16,0 0-16,0 21 0,0-20 0,0 20 0,-21-21 16,21 0-16,-21 0 0,21 1 15,0-1-15,0 0 0,0 0 16,-21-21-16,21 21 0,0-42 47,0 0-47</inkml:trace>
  <inkml:trace contextRef="#ctx0" brushRef="#br1" timeOffset="159836.72">15261 12340 0,'0'0'0,"-21"0"31,21 21-31,-21-21 0,0 22 16,-1-1-16,22 21 0,-21-21 0,0 0 16,0 1-16,21 20 0,-21-21 15,0 21-15,21-20 0,0 20 0,0-21 16,-22 21-16,22-20 0,0-1 0,0 21 15,0-21-15,0 0 0,0 1 16,0-1-16,22 0 16,-1-21-16,0 0 0,0 0 15,0 0-15,0 0 0,1 0 0,-1-21 16,0 21-16,0-21 0,0-1 16,0 1-16,1 0 0,-1 21 0,-21-21 15,0 0-15,21 0 0,0-1 16,-21 1-16,0 42 31,0 1-15,0-1-16,-21-21 0,21 21 15,0 0-15,0 0 0,0 0 16,21-21 0,0 22-16,0-22 15,22 0-15,-22 0 0,0 0 0,0 0 16,0 0-16,1 0 0,-1-22 15,-21 1-15,21 21 16,-21-21-16,21 0 0,-21 0 0,0 0 16,0-1-16,0 1 0,21 21 15,-21-21-15,0 0 0,0 0 0,0 0 16,0 42 31,0 0-47,-21 0 0,21 0 0,0 0 15,-21 1-15,0-1 0,0 21 0,-1-21 16,1 22-16,0-1 0,21-21 16,-21 21-16,0 1 0,0-1 0,21 0 15,0 1-15,0-1 0,-22 0 0,22 1 16,-21-1-16,21 22 0,0-22 0,0 21 16,0-20-16,0 20 0,0-20 15,0 20-15,0-21 0,-21 22 0,21-22 16,-21 1-16,21 20 0,0-21 0,0 1 15,-21-1-15,0 0 16,-1 1-16,1-22 0,0 21 0,0-21 16,-21 1-16,-1-1 0,-41 21 15,41-21-15,1-21 0,-22 0 0,1 0 16,21 0-16,-22 0 0,22 0 16,-22 0-16,22 0 0,0-21 0,-1 21 15,1-21-15,21 21 0,-22-21 0,22 21 16,0-21-16,0-1 0,21 1 15,0 0-15,0 0 0,0-21 16</inkml:trace>
  <inkml:trace contextRef="#ctx0" brushRef="#br1" timeOffset="160695.97">17293 10986 0,'0'-22'16,"-21"22"-16,0 22 15,0-1-15,21 0 0,0 0 16,-22 21-16,22-20 0,-21 20 0,21 0 16,0 1-16,0 20 0,0-21 0,0-20 15,0 20-15,-21 0 0,21 1 0,0-22 16,0 0-16,0 21 0,0-21 16,0 1-16,21-22 31</inkml:trace>
  <inkml:trace contextRef="#ctx0" brushRef="#br1" timeOffset="161135.94">17187 11134 0,'0'0'16,"0"-43"-16,0 1 0,0 0 0,21-1 15,1 1-15,-1 0 0,0 21 0,0-22 16,0 22-16,0 0 0,22 0 0,-1 0 15,-21 21-15,22 0 0,-1 0 16,0 0-16,1 21 0,-22 0 0,21 0 16,-21 0-16,22 22 0,-22-22 15,-21 21-15,0-21 0,0 22 16,0-22-16,0 0 0,-21 21 0,-22-21 16,22 1-16,-21-1 0,21 0 0,-22 0 15,1 0-15,0 0 0,-1-21 16,1 0-16,21 0 0,-22 0 0,22 0 15,0 0-15,0 0 0,0 0 16,0-21-16,21 0 0,0 0 16,0 0-16,0 0 15,21 21-15,0 0 16,-21 21-16,21-21 0,0 21 16,0 0-16,1 21 0,-1-20 0,-21-1 15,21 21-15,0-21 0,0 0 16,0 22-16,-21-22 0,22 0 15,-1 0-15,0 0 0,0-21 0,-21 22 16,21-22-16,0 0 0,1 0 0,-1 0 16,0 0-16,0 0 15,0 0-15,0 0 0,1 0 0,-1-22 16,0 1-16</inkml:trace>
  <inkml:trace contextRef="#ctx0" brushRef="#br1" timeOffset="161436.56">18203 10986 0,'0'-22'0,"0"44"16,0-86-16,0 43 16,0 0-16,0 42 15,-21 0 1,0 0-16,0 0 0,0 22 16,21-22-16,-22 21 0,1-21 0,0 22 15,0-1-15,21 0 0,0-20 0,-21 20 16,21-21-16,0 0 0,-21 0 15,21 1-15,0-1 0,0 0 0,0 0 16,21-21-16,0 0 0,0 21 0,0-21 16,0 0-16,1 0 0,-1 0 15,21 0-15,-21 0 0,22 0 0,-22-21 16,21 21-16,-21-21 0,22 21 16,-22-21-16,21 0 0,-21 21 0,0-22 15,1 1-15,-22 0 16,0 0-16,0 0 0</inkml:trace>
  <inkml:trace contextRef="#ctx0" brushRef="#br1" timeOffset="161631.57">18140 11197 0,'0'0'0,"0"21"16,21-21-1,0 0 1,0 0-16,0 0 0,1 0 15,20-21-15,-21 21 0,0-21 16,22 21-16,-1-21 0,-21 21 0,0-21 16,0 21-16,22-21 0,-43-1 15,0 1-15,0 0 16</inkml:trace>
  <inkml:trace contextRef="#ctx0" brushRef="#br1" timeOffset="161811.96">18267 10922 0,'0'-21'16,"0"42"-16,21-42 31,0 21-31,0 0 0,0 0 16,1 0-16,20 0 0,-21 0 0,0 0 16,22 0-16,-22 0 0,21 0 15,-21 0-15,0 0 0,1 0 0,-1 0 16,0 0-16,0 0 0</inkml:trace>
  <inkml:trace contextRef="#ctx0" brushRef="#br1" timeOffset="162267.2">19283 10986 0,'0'0'0,"21"0"0,0 0 16,0 0-16,-21-22 0,21 22 15,-21-21-15,22 21 0,-22-21 16,0 0-16,0 0 16,-22 21-16,1 0 0,0-21 15,-21 21-15,21 0 0,-22 0 16,22 0-16,-21 0 0,21 21 0,-22-21 16,22 21-16,0 0 0,0-21 0,0 21 15,-1 0-15,1 1 0,21-1 16,0 0-16,0 0 15,21 0-15,1-21 0,-1 21 16,0-21-16,21 22 0,-21-22 0,22 21 16,-22 0-16,21-21 0,-21 21 15,1-21-15,-1 21 0,0 0 0,0-21 16,-21 22-16,0-1 0,0 0 16,-21-21-1,-21 0-15,20 0 0,-20 21 0,21-21 16,-21 0-16,20 0 0,-20 0 0,21 0 15,-21 0-15,20 0 0,1 0 16,0 0-16,0 0 16,21-21-1,0 0 1,21 21-16,0-21 0</inkml:trace>
  <inkml:trace contextRef="#ctx0" brushRef="#br1" timeOffset="162499.85">19621 11007 0,'43'-21'16,"-22"21"-16,0-22 0,0 1 16,0 21-16,1 0 0,-1 0 15,0-21-15,0 21 0,21 0 16,-20 0-16,-1 0 0,0-21 0,0 21 15,0 0-15,0 0 0,1 0 0,-1 0 16,-21-21 15,-21 21-31,-1 0 0</inkml:trace>
  <inkml:trace contextRef="#ctx0" brushRef="#br1" timeOffset="162699.2">19833 10922 0,'0'0'0,"0"21"16,0 0-16,0 1 0,-21-1 16,21 21-16,-21-21 0,21 0 0,0 22 15,0-22-15,-21 0 0,21 21 0,0-20 16,-22-1-16,22 0 0,0 0 16,0 0-16,-21 0 0,21 1 0,0-1 15,-21-21 1</inkml:trace>
  <inkml:trace contextRef="#ctx0" brushRef="#br1" timeOffset="163539.9">21865 11134 0,'0'0'16,"85"-64"-1,-85 43 1,21 0-16,-21 0 15,0 0-15,0-1 0,0 1 16,0 0-16,0 0 0,-21 0 0,0 0 16,-1-1-16,1 1 0,-21 0 0,21 0 15,-22 21-15,22 0 0,0 0 16,-21 0-16,-1 0 0,22 0 0,-21 0 16,21 21-16,-22 0 0,22 0 0,-21 22 15,21-22-15,0 21 0,-1-21 16,1 22-16,0-1 0,0-21 15,21 22-15,0-1 0,0-21 0,0 0 16,0 22-16,0-22 0,21-21 16,0 21-16,0 0 0,1-21 0,20 0 15,0 0-15,-21 0 0,22 0 0,-1-21 16,0 0-16,1 21 0,-1-21 16,0-1-16,1 1 0,-1-21 0,-21 21 15,22 0-15,-22-22 0,0 22 0,0-21 16,0-1-16,0 1 0,1 0 0,-1-1 15,-21 1-15,21-21 0,0 20 16,-21 1-16,0 0 0,21-1 0,-21 1 16,21-22-16,-21 43 15,0 42 1,-21 1 0,0 20-16,0 0 0,21 1 15,0-1-15,-21 0 0,0 1 0,21-1 16,-22 0-16,22 1 0,0-1 0,0 0 15,0-21-15,0 1 0,0 20 0,0-21 16,0 0-16,0 0 0,0 1 16,0-1-16,0 0 0,22 0 15,-1-21 1,0 0-16,0 0 16,0-21-16,0 0 0,1 0 15</inkml:trace>
  <inkml:trace contextRef="#ctx0" brushRef="#br1" timeOffset="163963.93">22606 10880 0,'0'0'15,"0"-21"1,-21 21 0,0 21-16,-1 0 15,1-21-15,21 21 0,-21 0 16,0 0-16,0 1 0,21-1 15,-21 0-15,21 0 0,0 0 16,0 0-16,0 1 0,0-1 16,0 0-16,0 0 0,0 0 15,21 0-15,0-21 16,0 0-16,0 0 0,0 0 16,22 0-16,-22 0 0,21-21 0,-21 21 15,1-21-15,20 0 0,-21 0 0,0 21 16,0-21-16,1-1 0,-22 1 0,21 0 15,-21 0-15,0-21 0,0 20 16,0 1-16,0 0 0,0 0 0,-21 0 16,-1 0-16,1-1 0,0 22 15,0 0-15,0 0 16,0 0-16,-1 0 0,1 0 16,0 22-16,0-22 0,21 21 0,-21 0 15,0-21-15,21 21 0,0 0 16,0 0-16,0 1 15,21-1 1</inkml:trace>
  <inkml:trace contextRef="#ctx0" brushRef="#br1" timeOffset="164691.51">23177 11007 0,'22'0'31,"-1"0"-15,0-21-16,0 21 0,0 0 16,-21-22-16,21 22 0,1 0 0,-22-21 15,21 0-15,0 0 0,0 21 16,-21-21-16,0 0 0,0-1 15,0 1 1,-21 21 0,0 0-16,0 0 0,-1 0 15,1 0-15,0 21 0,21 1 16,-21-22-16,0 21 0,21 0 0,0 0 16,-21 0-16,21 0 0,-22 1 15,22-1-15,0 21 0,0-21 0,0 0 16,0 1-16,0-1 0,0 0 15,22 0-15,-1-21 0,-21 21 16,21-21-16,0 0 0,0 0 0,22 0 16,-22 0-16,21 0 0,-21 0 0,22 0 15,-1 0-15,0-21 0,1 21 16,-1-21-16,-21 0 0,21 21 16,1-21-16,-1-1 0,0 1 0,1 0 15,-22 0-15,0 0 0,21 0 0,-20-22 16,-1 22-16,-21 0 0,0 0 15,0 0-15,0-1 0,-21 22 16,-1 0 0,1 0-16,0 0 15,0 22-15,21-1 0,-21 0 0,21 0 16,0 0-16,0 0 0,0 1 16,0-1-16,0 0 0,0 0 15,0 0-15,0 0 0,0 1 16,21-1-16,-21 0 15,21 0-15,-21 0 0,0 0 32,-21-21-32,0 0 15,0 0-15,-1 0 0,1 0 0,0 0 16,-21 0-16,21 0 0,-1 0 16,1 0-16,0-21 0,0 21 0,0-21 15,0 21 1,21-21-16,0 0 0</inkml:trace>
  <inkml:trace contextRef="#ctx0" brushRef="#br1" timeOffset="168089.07">21611 11007 0,'0'21'16,"-21"-21"0,21 21-16,-21-21 0,21 21 15,0 0 1,42-21-16,-21 0 0,22 0 16,-1 0-16,0 0 0,22 0 15,-1 0-15,22-21 0,0 21 0,20-21 16,22 0-16,0 0 0,22 0 15,-22-1-15,0 22 0,21-21 0,-21 0 16,21 21-16,-42 0 0,21-21 0,-43 21 16,1 0-16,-21 0 0,-22 0 15,0 0-15,-21 0 0,-42 0 16,0 0-16,-21 0 16,21 0-16,-22 0 0,1 0 15,0 0-15,-1 0 0,-20 0 16,20 0-16,1 0 0,0 0 0,-22 0 15,22 0-15,-22 0 0,1 21 0,-1-21 16</inkml:trace>
  <inkml:trace contextRef="#ctx0" brushRef="#br1" timeOffset="168311.79">22161 11028 0,'0'21'15,"0"-42"-15,22 42 16,20-21-16,-21 0 0,43 0 15,-22 0-15,21 0 0,22 0 16,-21 0-16,20 0 0,1-21 0,0 21 16,-1 0-16,-20 0 0,20 0 15,-20-21-15,-1 21 0,-20 0 0,20 0 16,-20 0-16,-1 0 0,-21 0 0,21 0 16,-20 0-16,-1 0 0,0 0 15,0 0-15,0 0 0,0-21 0,1 21 16,-1 0-16,0 0 0</inkml:trace>
  <inkml:trace contextRef="#ctx0" brushRef="#br1" timeOffset="168655.97">24807 10689 0,'0'0'0,"0"-21"0,0 0 15,0 0 1,0 42 0,0 21-16,0-21 15,0 22-15,0-1 0,0 22 0,0-22 16,0 21-16,0 1 0,0 63 16,-21-64-16,21 1 0,-42 63 15,21-64-15,-1-20 16,1 20-16,0 1 0,0-22 0,-21 0 15,20 22-15,22-22 0,-21 1 0,21-22 16,-21 21-16,21-21 0,0 0 16,21-42-1,-21 0 1,0 0-16,21 0 0,-21-22 0,0 22 16,22-21-16,-22 0 0</inkml:trace>
  <inkml:trace contextRef="#ctx0" brushRef="#br1" timeOffset="168943.96">24701 11049 0,'0'-63'0,"0"126"0,0-169 16,0 43-16,0 20 0,22 1 15,-1 0-15,0-22 0,-21 22 0,21 21 16,0-22-16,22 22 0,-22-21 0,21 21 16,-21 0-16,22 21 0,-1-22 15,-21 22-15,21 0 0,-20 0 0,41 43 16,-42-22-16,-21 0 0,0 21 15,0-20-15,0 20 0,0-21 16,-21 21-16,0-20 0,-21-1 0,-1 0 16,22 0-16,-42 0 0,20 0 0,1 1 15,0-22-15,-1 21 0,1-21 16,0 0-16,20 21 0,1-21 16,0 0-16,42-21 31,0 21-31,1-21 0,-1 21 15</inkml:trace>
  <inkml:trace contextRef="#ctx0" brushRef="#br1" timeOffset="169595.7">25082 10795 0,'64'0'31,"-43"-21"-31,0 0 16,0 21-16,1-21 0,-1-1 15,21 1-15,-21 21 0,0-42 0,22 21 16,-22 0-16,0-1 0,0 1 16,-21 0-16,0 0 0,0 0 0,0 0 15,-21 21 1,0 0-16,0 0 0,0 21 16,-1 0-16,1 0 0,0 21 0,0-20 15,0 20-15,0-21 0,21 21 0,-22-20 16,22-1-16,0 0 0,0 21 15,0-21-15,0 1 0,22-22 0,-1 21 16,0 0-16,0-21 0,0 0 16,0 0-16,1 21 0,20-21 15,-21 0-15,0 0 0,0 0 0,1 0 16,20-21-16,-21 0 0,0 21 0,0-21 16,1-1-16,-22 1 0,21 0 15,-21 0-15,21 0 0,-21-22 16,0 22-16,0 0 0,0 0 0,0 0 15,21 0-15,0-1 0,-21 1 16,21 21-16,1 0 0,-22-21 16,21 21-16,0 0 0,0 0 0,0 0 15,0 21-15,1 0 16,-1-21-16,0 22 0,-21-1 16,0 0-16,21 0 0,-21 0 0,21 0 15,-21 22-15,0-22 0,0 0 16,0 0-16,-21 0 0,0-21 15,21 22-15,-21-22 16,0 0-16,-1 0 16,22-22-1,0 1 1,0 0-16,0 0 0,0 0 0,22 0 16,-1-1-16,-21-20 0,21 21 0,0 0 15,0-22-15,-21 22 0,21 0 0,1 0 16,-1 0-16,0 21 0,0-21 15,0 21-15,0 0 0,1-22 0,-1 22 16,0 0-16,0 0 0</inkml:trace>
  <inkml:trace contextRef="#ctx0" brushRef="#br1" timeOffset="170235.83">26395 10456 0,'0'22'31,"-21"-1"-31,21 0 0,-22-21 15,22 21-15,0 21 0,-21-20 0,0-1 16,21 0-16,-21 21 0,21-21 16,0 1-16,0-1 0,0 0 15,0 0-15,0 0 0,0 0 16,0 1-16,0-1 0,0-42 47,0-1-32,0 1-15,0 0 0,0 0 16,0 0-16,0 0 0,21-22 0,-21 22 16,21-21-16,-21 21 0,21-22 0,1 22 15,-1-21-15,0 21 0,0-1 16,0 1-16,0 21 0,1 0 16,-1 0-16,0 0 0,0 0 0,0 21 15,0 1-15,-21-1 0,0 0 16,22 0-16,-22 21 0,0-20 0,0 20 15,0-21-15,0 0 0,0 22 16,0-22-16,0 0 0,0 0 0,-22 0 16,22 0-16,-21-21 0,21-21 47,0 0-32,0 0-15,21 0 0,1 0 0,-1-1 16,0 1-16,0-21 0,21 21 0,-20-22 15,20 22-15,0 0 0,1-21 16,-22 42-16,21-21 0,-21 21 0,22 0 16,-22 0-16,0 0 0,0 21 0,0 0 15,-21 21-15,21-21 0,-21 22 16,22-22-16,-22 21 0,0-21 0,0 22 16,0-1-16,-22-21 0,1 0 15,0 1-15,0-1 0,21 0 16,-21-21-16,21 21 0,-21-21 0,21-21 47,0 0-47</inkml:trace>
  <inkml:trace contextRef="#ctx0" brushRef="#br1" timeOffset="170452.58">27390 10562 0,'0'0'0,"21"0"0,-21 21 15,0 1-15,0-1 16,0 0-16,-21 21 0,-1-21 16,22 1-16,-21-1 0,0 0 0,21 0 15,0 0-15,0 0 0,-21 1 16,0-1-16,21 0 16,-21-21-16,21-21 46</inkml:trace>
  <inkml:trace contextRef="#ctx0" brushRef="#br1" timeOffset="170763.53">27326 10372 0,'0'0'15,"21"0"16,0 0-15,1 0-16,-1 0 0,0 0 16,0 0-16,-21-21 0,21 21 0,0-22 15,1 22-15,-1-21 0,-21 0 16,21 21-16,-21-21 0,0 0 0,0 0 16,0-1-16,0 1 0,-21 21 0,0-21 15,-1 0-15,1 21 0,0 0 16,0 0-16,0 0 0,0 0 0,-1 0 15,1 21-15,0 0 0,0 0 16,0 1-16,21 20 0,0-21 16,0 0-16,0 0 0,0 1 15,0-1-15,0 0 0,21 0 0,0-21 16,0 21-16,0-21 0</inkml:trace>
  <inkml:trace contextRef="#ctx0" brushRef="#br1" timeOffset="171028.16">27919 10266 0,'0'0'0,"42"-21"0,-21-22 0,0 22 0,22-21 16,-22 21-16,-21 0 15,0 42 17,-21 0-32,21 0 0,-21 21 15,-1-20-15,1 20 0,0 0 0,0 1 16,0-1-16,-22 21 0,22-20 0,0-1 15,21 0-15,-21 1 0,21-22 16,0 21-16,-21-21 0,21 1 0,0-1 16,0 0-16,0 0 0,0 0 15,0 0-15,21-21 16,0 0-16,0 0 0,0 0 16,1 0-16</inkml:trace>
  <inkml:trace contextRef="#ctx0" brushRef="#br1" timeOffset="171411.96">28533 10562 0,'0'0'0,"21"-21"0,0 0 0,0 21 15,-21-21-15,-21 21 32,0 0-32,0 21 0,-22 0 15,22-21-15,0 21 0,-21 0 0,20-21 16,1 22-16,0-1 0,21 0 15,-21 0-15,21 0 16,0 0-16,21 1 16,0-22-16,0 0 15,1 0-15,-1 21 0,0-21 16,0 0-16,-21 21 0,21-21 16,-21 21-16,0 0 15,0 0 1,-21-21-16,0 0 0,0 22 15,0-22-15,-1 0 0,1 0 16,0 21-16,0-21 0,0 0 16,0 0-16,-1 0 0,1 0 0,0 0 31,0 0-31,0 0 16,21-21-16,0-1 0</inkml:trace>
  <inkml:trace contextRef="#ctx0" brushRef="#br1" timeOffset="171707.93">28025 10393 0,'0'0'0,"0"-21"0,0 0 31,21 21-31,0 0 16,0 0-16,21-22 0,-20 22 0,20 0 15,0 0-15,1 0 0,-1-21 16,0 21-16,1-21 0,-1 21 0,0 0 16,1 0-16,-22-21 0,21 21 0,0 0 15,-20 0-15,20 0 0,-21 0 16,0-21-16,0 21 0,1 0 16,-44 0 15,1 0-31,0 0 15,21 21-15,-21-21 0</inkml:trace>
  <inkml:trace contextRef="#ctx0" brushRef="#br1" timeOffset="172667.96">29908 10816 0,'0'0'0,"22"0"0,20 0 16,-21 0-16,0 0 0,0 0 15,1 0-15,-1-21 0,0 0 0,-21 0 16,21 0-16,-21-1 0,0 1 15,0 0-15,0-21 0,0 21 0,0-22 16,-21 1-16,0 21 0,0-22 0,-1 22 16,-20 0-16,21 0 0,0 21 15,-22 0-15,22 0 0,-21 0 0,0 21 16,20 0-16,-20 0 0,21 22 16,0-22-16,-22 21 0,22 1 0,0-1 15,0-21-15,21 21 0,0 1 0,-21-22 16,21 0-16,0 0 15,0 22-15,0-22 0,21 0 16,0-21-16,0 0 0,0 0 0,22 0 16,-22 0-16,21 0 0,1 0 15,-1 0-15,0 0 0,1-21 0,-1 0 16,-21-1-16,21 1 0,1 0 0,-1 0 16,0-21-16,-20-1 0,41-41 15,-21 41-15,-20-20 0,-1 20 16,0-20-16,0 21 0,0-1 15,0 1-15,-21 0 0,0-1 0,22 22 16,-22-21-16,0 21 0,0 42 31,-22 0-31,1 0 0,21 21 16,-21 1-16,0-1 0,0 22 0,21-22 16,0 21-16,-21-20 0,21 20 15,0-20-15,0-1 0,0 0 0,0-21 16,0 22-16,0-22 0,21 0 15,-21 0-15,21 0 0,0-21 0,0 0 16,0 22-16,1-22 0,-1 0 0,0 0 16,0 0-16,0-22 15,0 1-15,1 0 0,-1 21 0,-21-21 16,21-21-16,-21 20 16,21 1-16,0-21 0,-21 21 0,0 0 0,21-1 15,1 22-15,-22 22 16,0-1-1,0 0-15,0 0 0,0 0 0,0 22 16,-22-22-16,1 0 0,21 0 16,0 0-16,-21 0 0,21 1 0,-21-1 15,21 0-15,21-42 47,0 21-47</inkml:trace>
  <inkml:trace contextRef="#ctx0" brushRef="#br1" timeOffset="172843.39">30797 10414 0,'0'0'0,"0"-21"0,0 0 0,0 0 16,0-1-16,0 44 31,0-1-15,0 0-1,22 0 1,-1 0-16,0-21 0</inkml:trace>
  <inkml:trace contextRef="#ctx0" brushRef="#br1" timeOffset="173824.91">31284 10520 0,'0'0'0,"21"0"0,22 0 16,-22 0-16,0-21 0,0 0 15,0-1-15,1 1 0,-1 0 0,0 0 16,0-21-16,0 20 0,0-20 16,-21 21-16,0-21 0,0 20 0,0-20 15,0 21-15,0 0 0,0-22 16,0 22-16,-21 21 16,0 21-16,0 1 15,0 20-15,0 0 0,-22 1 16,1 20-16,21-21 0,-22 22 0,1-1 15,21 22-15,-21-21 0,20-1 16,-20 1-16,21-1 0,0 1 0,-22-22 16,22 21-16,0 1 0,21-1 15,-21 1-15,21-1 0,-21-20 0,0 20 16,21-20-16,0-1 0,0 0 0,0-21 16,0 22-16,0-22 0,0 0 15,0 0-15,21 0 0,0-21 16,0 0-16,0 0 0,0 0 15,1-21-15,-1 21 0,0-21 16,0 0-16,0 0 0,0-22 0,1 22 16,-1-21-16,-21 0 0,0-22 15,0 22-15,0-22 0,0 1 0,0 20 16,0-20-16,0-1 0,0 1 16,0 21-16,0-22 0,0 22 0,0-1 15,0 1-15,-21 21 0,21-21 0,0 20 16,0 1-16,21 0 15,0 21-15,0-21 0,21 21 0,-20-21 16,20 21-16,0-21 0,1-1 16,-1 22-16,0-21 0,1 0 0,-1 0 15,0 0-15,1-22 16,-1 22-16,0 0 0,1-21 0,-22 21 16,21-1-16,-21-20 0,0 21 15,1 0-15,-22 0 0,0-1 0,0 1 16,0 0-16,0 0 0,-22 21 31,1 21-31,0 0 0,0 22 16,0-1-16,0 0 0,-1 1 0,1 20 15,0-21-15,0 22 16,0 21-16,0-22 0,-22 1 0,22-1 0,0 1 16,-21-1-16,20 1 0,1-1 15,0 1-15,0-1 0,0-21 16,0 22-16,21-22 0,-22 1 0,22-1 15,0 0-15,0 1 0,0-22 16,0 21-16,0-21 0,22 0 0,-1 1 16,0-22-16,0 21 15,0-21-15,0 0 0,1 0 0,-1 0 16,0-21-16,0-1 0,0 1 0,0 0 16,1-21-16,-1-1 0,0 1 15,-21 0-15,0-1 0,21-20 0,-21-1 16,0 22-16,0-21 0,0 20 15,0-20-15,0 20 0,-21 1 16,0 21-16,21-21 0,-21 20 16,-1 1-16,1 21 15,21 21 17,21-21-32,1 0 15,-1 0-15,0 0 0,0 0 0,0 0 16,0 0-16,1 0 0,-1 0 0,0 0 15</inkml:trace>
  <inkml:trace contextRef="#ctx0" brushRef="#br1" timeOffset="174430.99">32004 10605 0,'0'0'0,"21"-22"0,0 22 15,-21-21-15,21 21 16,1 0-16,-1-21 0,0 21 0,0-21 15,0 21-15,0 0 0,1-21 16,-1 21-16,-21-21 0,-21 21 31,-1 0-15,1 0-16,0 0 0,0 0 16,0 21-16,0 0 0,-1-21 0,22 21 15,0 0-15,-21 0 16,21 1-16,0-1 0,0 0 0,0 0 15,21-21-15,1 21 0,-1 0 16,0-21-16,0 22 0,0-22 16,0 0-16,1 0 0,-1 0 15,0 0-15,0-22 0,-21 1 16,21 0-16,0 0 0,-21 0 16,0 0-16,22-1 0,-1 1 0,0 0 15,-21-21-15,21 21 0,0-1 16,0 22-16,1-21 0,-1 0 0,0 21 15,0 0-15,0 0 0,0 0 16,1 0-16,-1 0 16,-21 21-16,0 0 15,0 1-15,0-1 0,0 0 0,0 0 16,0 0-16,0 0 0,0 1 16,0-1-16,0 0 0,-21-21 15,-1 0-15,1 0 16,21-21 15,0 0-31,0-1 0,0 1 16,21 0-16,1 0 15,-1 0-15,0 0 0,-21-1 16,21 1-16,0 0 0,0 21 16,1-21-16,-1 21 15,0 0-15,0 0 0,0 0 16</inkml:trace>
  <inkml:trace contextRef="#ctx0" brushRef="#br1" timeOffset="175167.97">32851 10541 0,'0'0'0,"21"0"47,0 0-47,0-21 16,0 21-16,-21-21 0,21 0 15,1-1-15,-22 1 16,0 0-16,0 0 0,-22 21 31,1 0-31,0 21 0,0 0 0,0 0 16,0 1-16,-1-1 0,1 0 16,0 0-16,21 0 0,-21 0 15,21 1-15,0-1 0,0 0 0,0 0 16,21-21-1,0 0-15,0 0 16,1 0-16,-1 0 0,0 0 16,0 0-16,0-21 0,0 21 0,1-21 15,-22 0-15,21-1 0,0 1 16,0 0-16,0 0 0,0 0 0,1 0 16,-1 21-16,-21 21 31,0 0-16,0 0-15,-21 0 0,21 0 16,-22 1 0,22-1-1,22-21 1,-1 0-16,0 0 16,0 0-16,0-21 15,0 21-15,-21-22 0,22 22 16,-1-21-16,0 0 0,0 21 0,0-21 15,0 0-15,1-22 0,-1 22 16,0-21-16,0 21 0,0-22 0,0 1 16,22 21-16,-22-21 0,0-1 15,0 22-15,0 0 0,1 0 0,-1 0 16,-21-1-16,-21 44 31,-1-1-31,1 0 0,0 0 16,0 0-16,0 22 0,0-22 15,-1 0-15,1 21 0,0-21 0,21 22 16,0-22-16,0 0 0,0 21 16,0-20-16,0-1 0,0 0 0,0 0 15,0 0-15,0 0 0,0 1 16,21-22-16,0 0 0,-21 21 16,22-21-16,-1 0 0,0 0 0,0 0 15</inkml:trace>
  <inkml:trace contextRef="#ctx0" brushRef="#br1" timeOffset="175383.99">33316 10308 0,'21'0'16,"1"0"-16,-1 0 0,0 0 15,0 0-15,21 0 0,-20 0 16,20 0-16,0 0 0,1 0 0,-1 0 16,0 0-16,-21 0 15,22 0-15,-1 0 0,0 0 0</inkml:trace>
  <inkml:trace contextRef="#ctx0" brushRef="#br1" timeOffset="177680.95">18119 12044 0,'0'0'0,"0"-21"0,0 0 0,0-1 15,0 1-15,0 0 0,0 0 0,0 0 16,0 0-16,-22-1 16,1 22-16,0 0 15,0 0-15,0 22 0,0-1 16,-1 21-16,1 22 0,0-22 0,21 21 15,-21 1-15,0-1 0,0 1 0,-1-1 16,1 1-16,0-22 0,0 22 16,0-22-16,0 0 0,-22 1 0,22-1 15,0-21-15,0 0 0,0 1 0,-1-1 16,1-21-16,0 0 16,0 0-16,21-21 15,0-1-15,0 1 0,0 0 16,0 0-16,0 0 0,0-22 15,0 22-15,0 0 0,0-21 0,0-1 16,0 22-16,21-21 0,0 21 16,-21-22-16,21 22 0,-21 0 0,22 0 15,-22 0-15,21 21 0,0 0 16,0 0-16,-21 21 16,21 0-16,-21 0 0,21 0 0,-21 22 15,22-22-15,-1 0 0,-21 21 0,21-20 16,0-1-16,0 21 0,0-21 15,1 0-15,-1 1 0,0-1 0,0 0 16,21 0-16,-20-21 0,20 0 0,0 0 16,1 0-16,-1 0 15,0 0-15,1 0 0,-1 0 0,0-21 16,1 0-16,-1 21 0,0-21 0,-21-1 16,22 1-16,-22 0 0,0-21 15,0 21-15,-21-1 0,0-20 0,0 21 16,0 0-16,0 0 0,0-1 15,0 1-15,0 0 0,-21 21 0,0 0 16,0 0-16,0 0 0,-1 0 0,-20 0 16,21 21-16,0 0 0,-22 1 15,22-1-15,-21 0 0,21 21 0,0-21 16,-1 1-16,1 20 0,0-21 16,0 21-16,21-20 0,0-1 0,0 21 15,0-21-15,0 0 0,0 22 16,21-22-16,0-21 15,0 0-15,1 0 0,-1 0 16,0 0-16,0 0 0,21-21 0,-20 0 16,-1-1-16,21 1 0,-21 21 15,0-21-15,1-21 0,-1 21 0,0-1 16,0 1-16,0 0 0,-21-21 0,21 21 16,-21-1-16,22 1 0,-22 0 15,0 0-15,0 42 31,0 0-31,0 0 0,0 1 0,-22-1 16,22 0-16,0 0 0,0 0 16,0 0-16,0 1 0,0-1 0,0 0 15,0 0-15,22 0 0,-1-21 16,0 21-16,0-21 0,0 0 0,0 0 16,22 0-16,-22 0 0,21 0 0,-21 0 15,22 0-15,-22-21 0,21 0 16,-21 0-16,1 21 0,20-21 0,-21 0 15,0-1-15,-21 1 0,21 0 0,-21 0 16,22 0-16,-22 0 0,0-1 16,0 1-16,0 42 31,-22 1-15,22-1-16,-21-21 0,21 21 0,-21 0 15,0 0-15,21 0 0,0 1 0,-21-1 16,21 0-16,-21 0 0,21 0 15,0-42 17,21 0-17,0 0-15,0 21 0,0-21 16,0-1-16,1 1 16,-22 0-16,21 0 0,0 0 0,0 0 0,0-1 15,0 1-15,1 21 0,-1-21 16,0 21-16,0 0 0,0 0 15,-21 21 1,0 0-16,0 1 0,0-1 16,0 0-16,21 0 0,-21 0 15,22-21-15,-1 21 0,0 1 0,0-1 16,0 0-16,0-21 0,22 21 0,-22-21 16,21 0-16,1 21 0,-22-21 15,21 0-15,0 0 0,1 0 0,-1 0 16,-21 0-16,22-21 0,-22 21 0,0-21 15,0 0-15,0 21 0,-21-21 16,0-1-16,0 1 0,0-21 16,0 21-16,0 0 0,0-22 0,0 22 15,0 0-15,0 0 0,0 0 16,-21-1-16,0 1 0,0 21 0,0 0 16,-22 0-16,22 0 0,0 0 0,-21 0 15,20 21-15,1 1 0,-21-1 16,21 0-16,0 0 0,-1-21 0,22 21 15,0 0-15,0 1 0,0-1 16,0 0-16,22-21 16,-1 21-16,21-21 0,0 0 15,-20 0-15,-1 21 16,0-21-16,0 0 16,0 0-16,0 0 15,1 21-15,-22 1 0,0-1 16,0 0-16,0 0 15,0 0-15,0 22 0,0-22 0,0 21 16,0-21-16,0 22 0,21-1 0,-21-21 16,0 21-16,0-20 0,0 20 15,0 0-15,0-21 0,0 22 0,0-22 16,0 21-16,-21-21 0,-1 1 0,22 20 16,-21-21-16,0 0 0,-21 0 15,21 1-15,-22-1 0,1 0 16,21 0-16,-22-21 0,1 0 0,0 0 15,-1 0-15,1 0 0,0 0 0,-1 0 16,22-21-16,-21 0 0,0 0 16,20-1-16,1 1 0,-21 0 0,21-21 15,21 21-15,0-22 0,0 1 0,0 0 16,0-1-16,21 1 0,0 21 16,0-22-16,22 1 0,-22 0 0,21-1 15,0 22-15,1-21 0,20 21 0,-20-22 16</inkml:trace>
  <inkml:trace contextRef="#ctx0" brushRef="#br1" timeOffset="178907.86">20193 12383 0,'0'0'0,"0"-22"16,-21 22 15,0 22-31,21-1 16,0 0-16,-22 0 15,22 0-15,0 0 0,0 1 16,0-1-16,0 0 16,22-21-16,-1 0 0,0 21 15,21-21-15,-21 0 0,22 0 16,-1 0-16,-21 0 16,22 0-16,-22 0 0,21-21 0,0 21 15,-20-21-15,-1 0 0,21-1 16,-21 1-16,0 0 0,-21 0 0,0 0 15,22 0-15,-22-1 0,0 1 16,-22 21 0,1 0-1,21 21-15,-21-21 0,21 22 0,-21-1 16,21 0-16,-21 0 0,21 0 16,0 0-16,0 1 0,0-1 15,0 0-15,21 0 16,0-21-16,0 0 15,0 0-15,22 0 0,-22 0 0,0 0 16,21 0-16,-20 0 0,20 0 0,0 0 16,1 0-16,-22-21 0,21 0 15,-21 21-15,22-21 0,-22-1 0,0 1 16,0 0-16,0-21 0,0 21 0,1-1 16,-22 1-16,0 0 0,0-21 15,0 21-15,0-1 0,-22 1 16,1 21-16,0 0 0,0 0 0,0 0 15,0 0-15,-1 0 0,-20 21 16,21-21-16,0 22 0,-22-1 16,22 0-16,0 0 0,0 0 0,0 0 15,21 1-15,0-1 0,0 0 16,0 0-16,0 0 0,0 0 16,21 1-1,0-22-15,0 0 0,0 0 0,1 0 16,-1 0-16,0 0 0,0 0 0,21-22 15,-20 22-15,-1-21 0,-21 0 16,63-42 0,-63 41-16,0 1 0,0 0 15,-21 21 17,21 21-32,-21-21 15,21 21-15,-21 1 0,21-1 16,-21 0-16,21 0 0,0 0 0,0 0 15,0 1-15,0-1 0,0 0 16,0 0-16,21 0 16,0-21-16,0 0 0,0 21 0,22-21 15,-22 0-15,0 0 0,21 0 16,-21 0-16,22 0 0,-22 0 0,21 0 16,-21-21-16,22 0 0,-22 21 0,21-21 15,-21 0-15,1 0 0,-1-1 16,0 1-16,0-21 0,0 21 15,0-22-15,-21 22 0,22 0 0,-22-21 16,0 21-16,0-1 0,0 1 0,-22 0 16,1 0-16,0 21 0,0 0 15,0 0-15,0 0 0,-22 0 0,22 0 16,-21 0-16,21 21 0,-1 0 0,1 0 16,0 1-16,0-1 0,0 0 15,21 0-15,0 0 0,0 0 16,0 1-16,0-1 0,0 0 15,0 0-15,0 0 0,0 0 0,21 1 16,-21-1-16,0 0 0,0 0 16,0 21-16,0-20 0,0 20 0,0 0 15,0 1-15,0-1 0,0 0 16,-21 22-16,21-22 0,-21 0 0,21 1 16,0-1-16,-22 0 0,1 1 0,21-22 15,-21 21-15,21-21 0,-21 1 16,0 20-16,0-21 0,21 0 0,-43 0 15,22 1-15,0-22 0,0 0 16,0 0-16,-1 0 0,1 0 16,0 0-16,0 0 0,0 0 15,21-22-15,0 1 16,0 0-16,0 0 0,0 0 16,21 0-16,0-1 0,0-20 0</inkml:trace>
  <inkml:trace contextRef="#ctx0" brushRef="#br1" timeOffset="179231.79">21907 12446 0,'0'0'0,"22"-42"15,-1 42 1,-21-21-16,21 21 0,0-22 0,-21 1 15,21 0-15,-21 0 16,21 0-16,-21 0 0,0-1 0,0 1 16,0 0-16,-21 21 15,0 0-15,0 21 16,0 0-16,0 1 0,-22-1 0,22 0 16,0 21-16,0-21 0,21 1 15,0 20-15,-21-21 0,21 0 0,0 0 16,0 1-16,0-1 0,0 0 0,21-21 15,-21 21-15,21-21 0,0 0 16,0 0-16,0 0 0,1 0 16,-1-21-16,21 21 0</inkml:trace>
  <inkml:trace contextRef="#ctx0" brushRef="#br1" timeOffset="180140.09">23495 12002 0,'0'0'0,"42"-64"15,-42 43-15,0 42 32,0 0-32,-21 0 0,0 1 15,0 20-15,0-21 0,-1 21 0,1 1 16,0-1-16,-21 0 0,21 1 16,-1-1-16,-20 0 0,21 1 0,0-22 15,0 21-15,-22-21 0,22 22 0,0-22 16,0 0-16,21 0 0,-21-21 15,-1 21-15,1-21 16,0 0-16,0 0 0,0 0 16,0 0-1,21-21-15,-22 0 0,22 0 0,0 0 16,0 0-16,0-1 0,0-20 0,0 21 16,0-21-16,0-1 0,0 1 15,22 0-15,-1 20 0,0-20 0,-21 21 16,21 0-16,0 0 0,0-1 0,1 22 15,-1 0-15,-21 22 16,21-1-16,-21 0 0,0 0 0,0 0 16,21 22-16,-21-22 0,21 21 15,-21 0-15,0-20 0,21-1 0,1 21 16,-1-21-16,-21 0 0,21 1 16,21-1-16,-21-21 0,1 21 15,20-21-15,-21 0 0,0 0 0,22 0 16,-22 0-16,42 0 0,-20 0 15,-22-21-15,21 21 0,-21-21 16,22-1-16,-22 1 0,0 0 0,0 0 16,0 0-16,0-22 0,1 22 15,-1 0-15,-21 0 0,0 0 16,0 42 0,0 0-1,0 0-15,0 0 0,0 1 16,-21-1-16,21 0 0,-22 0 0,22 0 15,0 0-15,0 1 0,0-1 16,0 0-16</inkml:trace>
  <inkml:trace contextRef="#ctx0" brushRef="#br1" timeOffset="180303.99">23918 12319 0,'0'-21'0,"-42"190"0,84-359 0,-42 169 16,0 84-16,0-148 0,0 107 63,21-1-48,1-21-15,-1 0 0</inkml:trace>
  <inkml:trace contextRef="#ctx0" brushRef="#br1" timeOffset="181072.4">24511 12044 0,'0'0'0,"21"-21"0,-21 0 0,0-1 15,0 1-15,21 21 0,-21 21 31,0 1-31,-21 20 0,0-21 16,21 21-16,-21 1 0,21-22 16,-21 21-16,-1 1 0,22-22 0,-21 21 15,0-21-15,21 22 0,-21-22 0,21 0 16,-21 0-16,0 0 16,21 0-16,0 1 0,0-1 0,-22-21 15,22-21 16,0-1-15,22 1-16,-22 0 0,21 0 0,0 0 16,0 0-16,0-1 0,0 1 15,1 0-15,-1 0 0,0 0 0,0 0 16,43 21-16,-43 0 0,0 0 16,0 0-16,-21 21 15,0 0-15,0 0 0,0 0 16,-21 0-16,0 1 15,0-1-15,-1-21 0,1 0 16,0 21-16,0-21 0,0 0 16,0 0-16,21 21 62,21 0-46,0-21-16,0 0 15,0 21-15,0-21 0,1 0 16,-1 0-16,0 0 0,21 0 16,-21 0-16,22 0 0,-1 0 0,-21 0 15,22 0-15,-1 0 0,-21-21 16,21 21-16,-20-21 0,20 21 16,-21-21-16,0 0 0,-21 0 0,21-1 15,-21 1-15,22 0 0,-22 0 0,0 0 16,0-22-16,0 22 0,0 0 15,0 0-15,0 42 32,-22 0-32,1 0 0,0 1 0,0-1 15,21 0-15,-21 21 0,21-21 0,-21 1 16,21-1-16,0 0 0,0 0 16,0 0-16,0 0 0,0 1 15,21-22 1,0 0-16,0 0 15</inkml:trace>
  <inkml:trace contextRef="#ctx0" brushRef="#br1" timeOffset="181487.98">26225 11875 0,'0'-22'31,"22"44"-15,-1 20-16,0-21 15,0 0-15,-21 22 16,21-1-16,0 0 0,-21-21 0,0 22 16,0-1-16,0 0 0,0-20 0,0 20 15,0-21-15,0 0 0,0 0 16,0 1-16,0-1 0,0 0 15,0-42 17,22 0-32,-1-1 0</inkml:trace>
  <inkml:trace contextRef="#ctx0" brushRef="#br1" timeOffset="181685.05">26606 11875 0,'0'0'0,"0"-22"15,0 1-15,-21 21 16,21 21-16,-21 1 0,0-1 0,0 0 16,0 21-16,-1-21 0,1 22 15,-21-1-15,21 0 0,-22-20 0,22 20 16,0-21-16,-21 21 0,21-20 0,-1-1 16,-20 0-16,42 0 0,-21 0 15,21 0-15</inkml:trace>
  <inkml:trace contextRef="#ctx0" brushRef="#br1" timeOffset="182395.97">26882 11917 0,'0'0'0,"0"21"16,0 0-1,-22 0-15,1 22 0,0-22 16,0 21-16,21-21 0,-21 22 0,0-22 16,21 0-16,0 21 0,0-20 0,-22-1 15,22 0-15,-21 0 0,21 0 16,0 0-16,0 1 16,21-44 15,-21 1-16,0 0-15,22 0 0,-22 0 16,0-22-16,0 22 0,0-21 16,0 0-16,21-1 0,0 1 0,-21 0 15,21 20-15,0-20 0,0 0 0,1 21 16,-1-1-16,0 1 16,0 21-16,0 0 0,0 0 0,1 0 15,-1 0-15,-21 21 0,21 1 0,-21 20 16,21-21-16,-21 21 0,0-20 15,0 20-15,0 0 0,0 1 0,0-22 16,0 21-16,0-21 0,0 0 0,21 1 16,-21-1-16,0 0 0,0 0 15,21-21-15,-21 21 0,0-42 32,22 0-17,-22 0-15,0 0 0,21-1 16,-21 1-16,21-21 0,0 0 15,-21 20-15,21-20 0,0 0 0,22-1 16,-22 1-16,0 21 0,0-21 16,22 20-16,-22 1 0,0 0 15,0 21-15,0 0 0,22 0 16,-43 21-16,0 0 0,0 22 16,0-22-16,0 21 0,0 1 15,0-1-15,-22-21 0,1 21 0,21 1 16,-21-22-16,21 21 0,0-21 0,-21 1 15,21-1-15,-21 0 0,21 0 16,0-42 31,0 0-31</inkml:trace>
  <inkml:trace contextRef="#ctx0" brushRef="#br1" timeOffset="182836.11">27919 11790 0,'0'0'0,"21"0"15,-21 21 1,-21 0 0,0 22-16,-1-22 0,22 21 0,-21-21 15,0 22-15,0-1 0,0-21 16,0 21-16,-1 1 0,1-22 15,21 21-15,-21-21 0,0 22 0,21-22 16,0 0-16,-21-21 0,21 21 0,-21 0 16,21-42 15,0 0-15,21 0-16,-21 0 15,21 0-15,0-1 0,0 1 0,0-21 16,-21 21-16,22 0 0,-1 21 15,0-22-15,0 22 16,-21 22 0,0-1-16,0 0 0,0 0 15,0 0-15,21 0 0,-21 1 16,0-1-16,0 0 0,21-21 16,-21 21-16,22-21 0,-1 0 15,-21 21-15,21-21 0,-21 21 0,21-21 16,0 0-16,0 0 15,1 0 1</inkml:trace>
  <inkml:trace contextRef="#ctx0" brushRef="#br1" timeOffset="183089.33">28511 12192 0,'0'0'0,"0"21"16,0 0-16,-21 1 15,21-1-15,-21 0 16,0 0-16,0 0 0,0 0 0,21 1 16,-22-1-16,1 0 15,0-21-15,0 21 0,0 0 0,-22-21 16,22 21-16,0-21 0,0 0 0,0 0 15,0 0-15,-1 0 0,1 0 16,0 0-16</inkml:trace>
  <inkml:trace contextRef="#ctx0" brushRef="#br1" timeOffset="183595.98">29210 11726 0,'21'0'16,"0"-21"0,22 21-16,-22 0 0,0 0 15,21-21-15,1 21 0,-1 0 0,0 0 16,1 0-16,-1 0 0,21 0 0,-20 0 16,-1 0-16,0 0 0,-20 0 15,20 0-15,-21 0 0,0 0 16,-42 0 15,0 0-31,0 0 0,0 0 0</inkml:trace>
  <inkml:trace contextRef="#ctx0" brushRef="#br1" timeOffset="183911.98">29654 11684 0,'0'106'16,"0"-85"-1,0 0-15,0 0 0,0 1 16,0 20-16,0-21 0,0 0 16,-21 22-16,21-22 0,0 21 0,0-21 15,0 0-15,0 22 0,0-22 0,0 0 16,0 0-16,-21 0 0,0 1 0,0-1 16,21 0-16,-21-21 0,-1 21 15,1-21-15,0 21 0,0-21 0,-21 0 16,20 0-16,1 0 0,0 0 0,0 0 15,0 0-15,0 0 0,-1-21 16,1 0-16,0 21 0,21-21 0,0 0 16,0-1-16,0 1 0,0 0 15,0 0-15,0 0 16,21 0-16,0 21 0,1-22 0,-1 1 16,0 21-16,0-21 0,0 21 15</inkml:trace>
  <inkml:trace contextRef="#ctx0" brushRef="#br1" timeOffset="184655.6">30522 11811 0,'0'0'0,"-21"0"31,0 0-31,21 21 15,0 0-15,-21-21 0,21 22 0,-21-1 16,21 0-16,-22 0 0,22 0 0,0 0 16,0 1-16,0-1 0,0 0 15,-21 0-15,21 0 0,-21-21 0,21 21 16,0 1-16,0-1 0,-21 0 16,0-21-1,21-21 48,0 0-48,0-1 157,0 1-141,0 0 1,0 0 61,0 0-30,0 0-47</inkml:trace>
  <inkml:trace contextRef="#ctx0" brushRef="#br1" timeOffset="185135.55">30586 11875 0,'0'0'16,"21"-22"0,0 22-16,-21-21 15,0 0-15,-21 21 47,0 0-47,0 21 0,-1 0 16,1-21-16,0 22 0,0-1 0,0 0 15,21 0-15,-21 0 16,-1 0-16,1 1 0,21-1 16,0 0-16,0 0 0,0 0 15,21 0 1,1-21-16,-1 22 0,0-1 15,0 0-15,-21 0 16,0 0-16,0 0 0,0 1 16,0-1-16,0 0 0,0 0 15,-21-21 1,21 21-16,-21-21 0,0 0 0,-1 0 16,1 0-16,0 0 15,0 0-15,0 0 0,-22 0 0,22 0 16,0 0-16,0 0 0,0 0 0,0 0 15,-1 0-15,22-21 16,-21 21-16,0-21 0,21 0 31,0 0-31,21-1 0,0 22 16</inkml:trace>
  <inkml:trace contextRef="#ctx0" brushRef="#br1" timeOffset="185603.96">31073 11853 0,'0'0'0,"0"-21"16,-22 21 0,1 0-16,0 0 0,0 0 15,0 0-15,0 0 0,-1 0 0,1 21 16,21 22-16,-21-22 0,0 0 15,0 21-15,0-20 0,-1-1 0,22 21 16,0-21-16,0 22 0,-21-22 0,21 0 16,0 0-16,0 0 0,0 0 15,0 1-15,0-1 0,21 0 0,1-21 16,-1 21 0,0-21-16,0 0 0,21 0 0,-20 0 15,-1 0-15,21 0 0,-21-21 0,22 0 16,-22 21-16,0-21 0,21-1 15,-21-20-15,22 0 0,-43-1 16,0 1-16,21 21 0,-21-21 16,0-1-16,0 1 0,0 0 15,0 20-15,-21 1 0,0-21 0,-1 42 16,1-21-16,0 21 0,-21 0 16,21 0-16,-22 0 0,22 0 15,-21 21-15,21-21 0,-1 21 16,1 0-16,-21 0 0,21 1 0,21 20 15,0-21-15,-21 0 0,21 0 16,0 1-16,0-1 0,21 0 16,0-21-16</inkml:trace>
  <inkml:trace contextRef="#ctx0" brushRef="#br1" timeOffset="185892.01">31708 11875 0,'0'0'0,"21"0"0,-21-22 16,0 1-16,0 0 16,0 42-1,-21 0 1,21 1-16,-22-1 0,1 0 0,21 21 16,-21-21-16,21 22 0,0-22 15,-21 21-15,21-21 0,-21 1 0,21 20 16,-21-21-16,21 0 0,0 0 15,0 1-15,0-1 16,0-42 15,0-1-15,0 1-16,0 0 0</inkml:trace>
  <inkml:trace contextRef="#ctx0" brushRef="#br1" timeOffset="186359.41">31602 11917 0,'0'0'0,"21"-21"0,0-22 15,0 22-15,-21 0 0,21 0 16,1 21-16,-22-21 0,21 21 0,0 0 16,0 0-1,0 21-15,-21 0 0,21 21 16,-21-20-16,22-1 0,-22 21 16,0-21-16,0 22 0,0-22 0,0 21 15,21-21-15,0 0 16,-21 22-16,21-22 0,0 0 0,0 0 15,1 0-15,-22 1 0,21-1 16,0-21-16,-21 21 0,21-21 16,-21-21-1,21 0 1,-21-1-16,0 1 0,0 0 16,0-21-16,21 21 0,1-22 15,-22 22-15,21-21 0,0-1 0,0 1 16,21 21-16,-20-21 15,-1 20-15,0-20 0,0 21 0,-21 0 16,21 21-16,-21 21 16,-21 0-1,0 0-15,0 0 0,21 1 16,-21 20-16,-1-21 0,1 21 0,0-20 16,0 20-16,21-21 0,0 0 15,0 22-15,0-22 0,-21 0 0,21 0 16,0 0-16,0 0 15,-21-21-15,21 22 0,0-1 16</inkml:trace>
  <inkml:trace contextRef="#ctx0" brushRef="#br1" timeOffset="186591.84">32554 12277 0,'0'21'16,"0"0"-16,0 0 0,-21 0 15,0 1-15,0-1 16,0-21-16,-1 21 0,1 0 16,0-21-16,0 21 0,0-21 15,0 21-15,-1-21 16</inkml:trace>
  <inkml:trace contextRef="#ctx0" brushRef="#br1" timeOffset="186859.9">32935 11832 0,'0'0'0,"0"21"16,0 1-1,0-1-15,-21 0 0,21 0 16,-21 0-16,0 22 0,21-22 0,0 21 16,0-21-16,0 22 0,0-22 15,0 21-15,0-21 0,0 0 0,0 1 16,0-1-16,0 0 15,-21 0-15</inkml:trace>
  <inkml:trace contextRef="#ctx0" brushRef="#br1" timeOffset="187096.11">33274 11832 0,'21'-21'0,"-42"42"0,63-42 0,-42 42 32,-21 0-32,0 22 15,0-22-15,0 0 16,-1 21-16,1-20 0,0 20 0,21-21 16,-21 21-16,0-20 0,21-1 0,-21 0 15,21 0-15,0 0 0,0 0 16</inkml:trace>
  <inkml:trace contextRef="#ctx0" brushRef="#br1" timeOffset="187283.76">32893 12086 0,'0'0'0,"21"0"47,0 0-47,0 0 0,1 0 15,-1 0-15,0 0 0,0 0 16,0 0-16,0 0 0,1-21 0,-1 21 16,0 0-16</inkml:trace>
  <inkml:trace contextRef="#ctx0" brushRef="#br1" timeOffset="187519.57">33232 11917 0,'0'0'0,"21"0"0,0 0 16,0 0-16,0-21 15,0 21-15,1 0 0,-1 0 16,0 0-16,0 0 0,0 0 15,0 0 1,1 0-16</inkml:trace>
  <inkml:trace contextRef="#ctx0" brushRef="#br1" timeOffset="187707.46">33464 11896 0,'-21'21'0,"42"-42"0,-63 63 16,42-21-16,-21-21 0,21 21 16,0 1-16,-21-1 0,21 0 15,-21 0-15,21 0 0,-22 0 16,22 1-16,-21-1 0,21 0 16,0 0-16,-21 0 0,0 0 15,21 1 1</inkml:trace>
  <inkml:trace contextRef="#ctx0" brushRef="#br1" timeOffset="188345.02">33549 12023 0,'0'0'0,"21"-21"0,-21-1 0,21 22 16,-21 22 15,-21-1-31,0 0 0,0 0 0,0 0 16,21 0-16,-21 1 0,-1-1 15,1 0-15,21 0 0,0 0 16,-21 0-16,21 1 0,-21-22 16,21 21-16,0-42 46,0-1-46,0 1 0,21 0 16,-21 0-16,21 0 16,0 0-16,-21-1 0,22-20 0,-1 21 15,0 0-15,0 0 0,-21-1 16,21 22-16,0-21 16,-21 42-1,0 1 1,0-1-16,-21 0 0,21 0 15,-21-21-15,21 21 0,0 0 16,0 1-16,21-44 63,0 22-63,-21-21 0,22 0 15,-1 21-15,-21-21 0,21 0 0,0 0 16,0 21-16,-21-22 0,21 1 15,1 21-15,-22 21 32,0 1-32,0-1 0,-22 0 15,1 0-15,0 0 0,21 0 16,-21 1-16,0-1 0,0 0 16,21 0-16,-22 0 0,22 0 15,-21-21-15,21 22 16,21-44 15,1 1-31</inkml:trace>
  <inkml:trace contextRef="#ctx0" brushRef="#br1" timeOffset="188684.05">33845 11896 0,'0'-21'0,"0"42"47,0 0-31,0 0-16,0 0 0,0 0 0,0 1 15,0 20-15,0-21 0,0 0 16,0 0-16,0 1 0,0-1 0,-21 0 16,21 0-16,0 0 0,-21 0 15,21 1-15,0-1 0,0 0 16,0 0-16,21-21 15,0 0-15,-21 21 0,0-42 47,0 0-47,0 0 16,0 0 0</inkml:trace>
  <inkml:trace contextRef="#ctx0" brushRef="#br1" timeOffset="188885.51">33803 12383 0,'0'0'15,"-21"0"1,0 0 15,0-22-15</inkml:trace>
  <inkml:trace contextRef="#ctx0" brushRef="#br1" timeOffset="201363.99">698 14393 0,'22'0'62,"-1"0"-62,0 0 0,0 0 16,21-21-16,1 21 0,-22 0 16,21-21-16,22 21 0,-22 0 15,0-21-15,1 21 0,-1 0 0,-21 0 16,22 0-16,-22 0 0,0 0 16,0 0-16,0 0 0,-42 0 46,0 0-46,0 0 0,0 0 0,-1 0 16,-20 0-16,21 21 0,-21-21 16,-1 0-16,1 0 0,0 0 0</inkml:trace>
  <inkml:trace contextRef="#ctx0" brushRef="#br1" timeOffset="201980.11">656 14351 0,'0'0'15,"0"21"32,0 0-47,0 1 16,-21-1-16,21 0 0,0 0 16,-21 0-16,21 0 0,-21 1 15,21-1-15,0 0 0,0 0 16,-22 0-16,1-21 0,21 21 15,-21 1-15,0-22 16,21-22 15,21 22-15,-21-21-16,21 21 0,0-21 16,1 0-16,-1 21 0,0-21 0,0 21 15,0-21-15,22 21 0,-22-22 16,0 22-16,21 0 0,-21 0 15,22-21-15,-22 21 0,21 0 16,-21 0-16,22 0 0,-22 0 16,21 21-16,-21-21 0,1 22 0,-1-1 15,0 0-15,0 0 0,-21 0 16,0 0-16,0 1 0,0-1 0,0 0 16,0 0-16,-21 0 0,0 22 15,0-22-15,-22 0 0,22-21 16,-21 21-16,21 0 0,-64 0 15,43-21-15,20 22 0,-20-22 16,21 0-16,-21 0 0,20 0 0,-20 0 16,21 0-16,0-22 0,0 22 15,-22-21-15,22 21 0,0-21 16,0 21-16,0-21 16,-1 0-16,44 21 46,-1 0-46,0 0 0,0 0 16,0 0-16,0 0 0,1 0 16,-1 0-16</inkml:trace>
  <inkml:trace contextRef="#ctx0" brushRef="#br1" timeOffset="202496.02">1566 14753 0,'0'21'15,"21"-21"1,1 0 0,-1 0-1,0 0 1,-21-21-16,21 21 0,-21-21 16,21 21-16,-21-21 0,0 0 31,-21 21-31,0 0 15,0 21 1,21 0-16,-21 0 16,21 0-1,0 1 1</inkml:trace>
  <inkml:trace contextRef="#ctx0" brushRef="#br1" timeOffset="209372.26">2900 14415 0,'21'21'16,"0"-21"0,0 0-16,0-21 15,1 21-15,20-22 16,-21 1-16,0 21 0,22-21 0,-1 0 15,0 0-15,-21 0 16,22-1-16,-22 1 0,21 0 0,-21 0 16,1 21-16,-22-21 0,0 0 0,0-1 15,-22 1-15,1 0 16,-21 21-16,21 0 0,-22 0 0,1 0 16,0 0-16,-1 0 0,1 0 15,0 0-15,-1 0 0,1 21 0,0-21 16,21 21-16,-22 1 0,22-1 15,0 0-15,21 0 0,0 0 0,0 0 16,0 22-16,0-22 0,21 0 16,0 21-16,0-20 0,1-1 0,20 21 15,-21-21-15,21 22 16,-20-22-16,20 0 0,0 21 0,-21-21 16,22 1-16,-22 20 0,21-21 15,-21 0-15,1 22 0,-22-22 0,0 0 16,0 0-16,0 0 0,0 0 15,-22 1-15,-20-1 0,21 0 0,-21 0 16,-1-21-16,1 21 0,0-21 16,-1 0-16,1 0 0,0 0 0,-1 0 15,1 0-15,21-21 0,-22 21 16,22-21-16,-21 0 0,21 0 0,0-1 16,-1 1-16,1 0 0,0 0 15,0-21-15,21 20 0,-21 1 16,21 0-16,0 0 0,0 0 15,0 0-15,21 21 16,0 21 0,21 0-16,-20 0 0,-1 0 0,0 0 15,21 1-15,-21 20 0,1-21 16,20 0-16,-21 0 0,0 1 0,22-1 16,-22 0-16,0 0 0,21 0 15,-21-21-15,22 0 0,-22 21 0,21-21 16,43 0-16,-43 0 15,1 0-15,-1 0 0,0-21 0,1 0 16,-22 21-16,21-21 0,0 0 16,1 0-16,-22-1 0,0 1 15,21 0-15,-20 0 0,-22-21 0,21 20 16,-21 1-16,0 0 0,0 0 16,0 0-16,0 0 0,-21 21 31,-1 21-31,22 0 15,0 0-15,0 21 0,-21-20 16,21-1-16,-21 0 0,21 21 0,0-21 16,0 1-16,0-1 0,0 0 0,0 0 15,21 0-15,0 0 16,1-21-16,-1 0 0,0 0 16,21 0-16,-21 0 0,1 0 15,-1 0-15,0 0 0,0 0 0,21-21 16,-20 21-16,-1-21 0,0 0 15,0 0-15,-21 0 0,21-1 0,-21-20 16,0 21-16,0 0 0,0-22 0,0 22 16,0-21-16,-21 21 0,0-22 15,0 22-15,0-21 0,-1 21 0,-20 0 16,21 21-16,0 0 16,0 0-16,-1 0 0,1 0 0,0 0 0,0 21 15,0 0-15,21 21 16,-21-21-16,21 1 0,0 20 0,0-21 15,0 21-15,0-20 0,0 20 16,0-21-16,0 0 0,0 22 0,21-22 16,0 0-16,0 0 0,0 0 0,0 0 15,1-21-15,20 22 0,-21-22 16,21 0-16,-20 0 0,20 0 0,0 0 16,-21 0-16,22 0 0,-1-22 15,0 1-15,22 21 0,-22-21 0,1 0 16,20 0-16,-21-22 0,1 22 15,-22 0-15,21-21 0,-21 21 0,1-1 16,-22-20-16,0 21 0,0 0 16,0 0-16,0-1 0,-22 1 15,1 0-15,0 0 0,0 0 0,0 21 16,-22 0-16,22 0 0,-21 0 16,21 0-16,-22 21 0,22 0 0,0 0 15,-21 22-15,21-22 0,-1 21 16,22-21-16,-21 0 0,21 22 15,0-22-15,0 0 0,0 21 0,0-20 0,0-1 16,0 0-16,21 0 16,1-21-16,-1 0 0,0 0 0,0 0 15,0 0-15,0 0 0,22 0 16,-22-21-16,0 21 0,0-21 16,22 0-16,-22-1 0,0 1 15,0 0-15,-21 0 0,0 0 0,21 0 16,-21-1-16,0 1 0,0 0 0,0 0 15,0 0-15,0 42 32,0 0-17,0 0-15,0 0 0,0 1 0,0-1 16,0 0-16,0 0 0,0 0 16,21 0-16,-21 1 0,22-1 15,-1 0-15,0-21 0,0 0 0,0 21 0,0-21 16,1 0-16,-1 0 15,21 0-15,-21 0 0,22-21 0,-22 0 16,21 21-16,-21-21 0,0-1 0,1 1 16,-1 0-16,0 0 0,0 0 15,0 0-15,-21-1 0,21-20 0,-21 21 16,0 0-16,0-22 0,0 22 16,0 0-16,0 0 0,0 42 15,0 21 1,0-20-16,0-1 15,0 21-15,0 0 0,0 1 16,-21-1-16,21 22 0,0-22 0,-21 21 16,0 1-16,21-1 0,-21 1 15,0-1-15,21 1 0,-22-1 0,1-20 16,21 20-16,-21 1 0,0-22 16,0 22-16,0-22 0,21 0 0,-22 1 15,1-1-15,21 0 0,0-21 0,-21 1 16,21-1-16,0 0 0,-21-21 15,21-21 1,21-22 0,0 22-16,-21-21 0,21 21 15,1-22-15,-22 1 0</inkml:trace>
  <inkml:trace contextRef="#ctx0" brushRef="#br1" timeOffset="209659.36">5016 14732 0,'0'0'0,"0"-42"0,0 21 0,0-1 16,22 22-16,-22-21 0,0 0 0,21 21 15,0-21-15,0 21 16,0 0-16,0 0 0,1 0 16,-1 0-16,-21 21 0,21 0 0,0 0 15,0 1-15,0-1 16,-21 0-16,0 21 0,0-21 0,0 1 15,0 20-15,-21-21 0,0 0 0,0 0 16,0 1-16,0-1 0,-22 0 16,22 0-16,-21 0 0,21-21 0,-1 21 15,1-21-15,-21 0 0,21 0 16,0 0-16,-1 0 16</inkml:trace>
  <inkml:trace contextRef="#ctx0" brushRef="#br1" timeOffset="210149.54">6096 14436 0,'0'0'16,"21"-21"-16,0 21 0,-21-22 0,0 1 0,0 0 15,21 0-15,-21 0 0,0 0 16,0-1-16,0 1 0,-21 0 16,0 21-16,0 0 0,-21 0 15,20 0-15,1 21 0,-21 0 16,21 1-16,-22 20 0,22-21 0,0 43 16,-21-22-16,21 0 15,-1 22-15,1-22 0,0 0 0,21 22 16,0-22-16,-21 1 0,21-1 0,0 0 15,0-21-15,0 22 0,0-22 16,21 0-16,0 0 0,22 0 0,-22-21 16,21 22-16,0-22 0,1 0 0,20 0 15,-20 0-15,20 0 0,-21-22 16,22 22-16,-1-21 0,-20 0 0,20 21 16</inkml:trace>
  <inkml:trace contextRef="#ctx0" brushRef="#br1" timeOffset="210623.19">6858 14647 0,'0'-21'0,"0"42"0,0-63 16,0 21-16,-21 0 0,0 0 0,-1 21 15,-20 0-15,21-22 0,0 22 16,-22 0-16,22 0 0,-21 0 0,21 22 16,-22-22-16,22 21 0,0 0 0,-21 0 15,21 21-15,-1-20 0,1-1 16,0 21-16,0-21 0,0 22 15,21-22-15,0 0 0,0 0 0,0 21 16,0-20-16,0-1 0,0 0 16,21-21-16,0 0 15,0 0-15,0 0 0,22 0 16,-22 0-16,21 0 0,-21 0 0,22-21 16,-1 21-16,-21-21 0,22-1 0,-22 1 15,0 0-15,0 0 0,0 0 16,22-43-16,-43 43 0,0-21 15,0-1-15,0 22 16,0 0-16,0 42 16,0 0-1,0 1-15,0-1 0,0 0 16,0 0-16,0 0 0,0 22 0,0-22 16,0 0-16,0 0 0,0 0 15,21-21-15,0 21 0,0 1 16,0-22-16,22 21 0,-22-21 15,0 0-15,0 0 0,21 0 0,-20 0 16,20-21-16,-21 21 0,21-22 16,-20 1-16,-1 0 0,21 0 0,-21 0 15,0 0-15,-21-1 0</inkml:trace>
  <inkml:trace contextRef="#ctx0" brushRef="#br1" timeOffset="211056.94">7324 14542 0,'0'63'0,"0"-126"0,-22 63 16,22 21-1,0 0-15,0 21 16,0-21-16,0 1 0,-21 20 16,21-21-16,0 0 0,0 22 0,-21-22 15,21 0-15,0 0 0,0 0 0,-21 0 16,21 1-16,0-1 16,0-42 30,0-1-46,0 1 0,0 0 0,0 0 16,0 0-16,0 0 0,21-1 16,-21-20-16,21 21 0,0-21 0,1 20 15,-1-20-15,0 21 0,0 0 16,21 0-16,-20-1 0,20 1 16,0 21-16,1 0 0,-1 0 0,-21 21 15,21 1-15,-20-1 0,-1 0 0,0 21 16,0-21-16,-21 22 0,0-22 15,0 21-15,0-21 0,0 1 0,0-1 16,-21 21-16,0-21 0,0 0 16,-1 1-16,1-1 0,21 0 15,-21-21-15,42 0 32,-21-21-17,21 0-15,-21-1 0,22 22 16,-1-21-16</inkml:trace>
  <inkml:trace contextRef="#ctx0" brushRef="#br1" timeOffset="211535.39">8234 14520 0,'-64'64'31,"43"-43"-31,21 0 16,0 0-16,-21 1 0,21-1 16,0 0-16,-21 0 0,21 0 0,0 0 15,0 1-15,0-1 0,0 0 0,0 0 16,0 0-16,0 0 16,0-42 30,0 0-46,0 0 16,0 0-16,0 0 0,0-1 16,21-20-16,0 21 0,-21-21 15,21 20-15,0-20 0,1 0 0,-1 21 16,0-1-16,0-20 0,0 42 16,0-21-16,1 21 0,-1 0 0,0 0 15,0 0-15,0 0 0,0 21 0,-21 0 16,0 0-16,0 22 0,0-22 15,0 0-15,0 21 0,0-20 0,0-1 16,0 21-16,-21-21 0,21 0 16,0 1-16,-21-22 0,21 21 0,-21 0 15,0 0-15</inkml:trace>
  <inkml:trace contextRef="#ctx0" brushRef="#br1" timeOffset="211931.93">8911 14436 0,'-42'0'31,"21"21"-31,-1 0 0,22 0 16,-21 0-16,0 1 15,0 20-15,21-21 0,0 21 0,-21-20 16,21-1-16,-21 0 0,21 21 0,0-21 0,0 1 16,0-1-16,0 0 15,0 0-15,21-21 0,0 21 16,0-21-16,0 0 0,0 0 16,1 0-16,-1 0 0,0 0 15,21-21-15,-21 0 0,1 0 0,-1 0 16,-21-1-16,21 1 0,0 0 0,-21 0 15,0-21-15,0 20 0,0-20 16,0 0-16,0 21 0,0-22 0,0 22 16,0 0-16,0 0 15,-21 21-15,0 0 0,21-21 0,-21 21 16,-1 0-16,1 0 0,21 21 16,0 0-16,-21-21 15,21 21-15</inkml:trace>
  <inkml:trace contextRef="#ctx0" brushRef="#br1" timeOffset="212223.97">9313 14224 0,'0'-21'0,"0"42"0,21-63 0,-21 21 0,22-1 0,-22 1 15,0 42 16,0 1-31,0-1 0,0 21 16,-22-21-16,1 22 0,21-1 16,-21 21-16,0-20 0,0-1 0,21 0 15,-21 1-15,21-1 0,-22-21 0,22 22 16,0-22-16,0 0 0,0 0 16,0 0-16,22 0 0,-1-21 15,0 0-15,0 0 0,0 0 16,0 0-16,1 0 0,-1 0 15,-21-21-15,21 21 0,0-21 16,0 0-16,0 0 0,-21 0 0,0-1 16</inkml:trace>
  <inkml:trace contextRef="#ctx0" brushRef="#br1" timeOffset="212396.05">9186 14436 0,'0'0'0,"0"21"15,21-21 1,1 0-16,-1 0 16,0 0-16,0 0 0,21 0 0,-20 0 15,-1 0-15,0 0 0,0-21 16,0 0-16,0 21 0,1 0 16</inkml:trace>
  <inkml:trace contextRef="#ctx0" brushRef="#br1" timeOffset="213027.2">11091 14118 0,'0'0'16,"21"-21"-16,1 0 0,-22 0 0,0 0 15,0-1-15,0 1 0,0 0 16,0 42 0,0 0-1,0 1-15,0-1 0,-22 21 0,1 0 16,0 1-16,21-1 0,-21 0 16,0 22-16,21-22 0,-21 22 0,-1-22 15,22 0-15,0 1 0,0-1 0,0-21 16,0 22-16,0-22 0,0 0 15,22 0-15,-1-21 0,0 0 0,21 21 16,-21-21-16,22 0 0,-22 0 16,21 0-16,1-21 0,-1 0 0,-21 0 15,21 0-15,1-1 0,-22-20 0,0 21 16,21-21-16,-20-1 16,-1 1-16,0 0 0,0-22 0,-21 22 15,0-43-15,0 64 0,0-21 16,0 20-16,0 1 0,0 0 15,0 0-15,-21 21 0,0 0 16,0 0 0,-1 21-16,22 0 0,0 0 0,0 1 15,0-1-15,0 0 0,0 0 0,0 0 16,22 0-16,-1 22 0,0-22 16,0 0-16</inkml:trace>
  <inkml:trace contextRef="#ctx0" brushRef="#br1" timeOffset="213380.05">11917 14436 0,'0'0'0,"21"0"0,0 0 16,0 0-16,0-21 0,1 21 16,-22-22-16,21 1 0,-21 0 0,0 0 15,0 0-15,-21 0 0,-1-1 16,1 1-16,0 21 0,0 0 16,-21 0-16,20 0 0,1 0 0,0 0 15,0 0-15,0 21 0,0 1 16,21-1-16,0 0 0,0 0 0,0 0 15,0 0-15,0 1 0,0-1 0,21 0 16,0 0-16,21 0 16,-21-21-16,1 21 0,20 1 0,-21-1 15,0-21-15,22 21 0,-43 0 0,21 0 16,-21 0-16,0 1 16,-21-22-16,-1 0 0,1 21 15,-21-21-15,21 0 0,-22 0 16,1 0-16,0 0 0,-1 0 0,1 0 15,0 0-15,21 0 0,-1 0 0,1 0 16,0 0-16,21-21 16,0-1-16,0 1 15,42 0-15,-20 21 0,-1-21 16</inkml:trace>
  <inkml:trace contextRef="#ctx0" brushRef="#br1" timeOffset="213743.47">12361 14499 0,'0'0'16,"21"0"-16,1 0 0,-1 0 15,0 0 1,0 0-16,0-21 0,0 21 16,22-42-1,-22 21-15,-21-1 0,0 1 16,21 21-16,-21-21 0,0 0 0,0 0 15,0 0-15,0-1 0,-21 22 16,0 0 0,0 0-16,-1 22 0,1-1 15,21 0-15,-21 0 0,0 21 16,0-20-16,21-1 0,0 21 0,-21-21 16,21 0-16,0 1 0,0-1 0,0 0 15,0 0-15,0 0 0,0 0 16,21 1-16,0-22 0,0 0 15,0 0-15,0 0 0,1 0 0,-1 0 16,21 0-16,-21 0 0,0 0 16,22-22-16,-22 1 0,0 0 15,21 0-15</inkml:trace>
  <inkml:trace contextRef="#ctx0" brushRef="#br1" timeOffset="213999.94">13123 14055 0,'0'0'0,"0"-21"0,0-1 0,0 1 16,-21 42 0,0 1-16,0-1 15,0 0-15,-1 0 0,1 21 16,0 1-16,0-1 0,0 0 16,0 1-16,21-1 0,-22 0 0,1 1 15,21-1-15,-21 0 0,21-20 0,0 20 16,0-21-16,0 0 0,0 0 15,0 1-15,0-1 0,21-21 0,0 0 16,1 0-16,-1 0 0,0 0 0,21 0 16,-21 0-16,1 0 0,-1-21 15,21-1-15,-21 22 0</inkml:trace>
  <inkml:trace contextRef="#ctx0" brushRef="#br1" timeOffset="214217.13">12933 14224 0,'0'0'0,"-21"0"0,42 0 31,0 0-31,21-21 16,-21 21-16,22-21 0,-22 21 0,21 0 15,1-21-15,-1 21 0,-21 0 0,21 0 16,-20 0-16,20 0 15,-21 0-15,0 0 0,-21 21 16,0 0-16,0 0 0</inkml:trace>
  <inkml:trace contextRef="#ctx0" brushRef="#br1" timeOffset="214688.15">7683 15346 0,'0'-21'0,"0"42"0,0-63 15,0 20-15,0 1 16,0 0-16,0 0 0,0 42 15,0 0-15,-21 0 16,21 22-16,0-1 0,-21 0 16,21 191-1,0-190-15,0-1 16,0 0-16,0-21 0,-21 1 0,21-1 16,0 21-16,-21-42 0,21 21 15,0 0-15</inkml:trace>
  <inkml:trace contextRef="#ctx0" brushRef="#br1" timeOffset="-214412.22">7705 15558 0,'21'-43'16,"-42"86"-16,63-128 0,-21 43 0,0 20 0,22-20 15,-22 21-15,0-21 0,21 20 16,1 1-16,-22 21 0,21-21 0,43 21 15,-64 0-15,21 0 0,-21 21 16,1 0-16,-1 1 0,0-1 0,-21 0 16,0 0-16,0 0 0,-21 22 15,0-22-15,-1 0 0,-62 21 16,41-21-16,1 1 0,0-1 16,-1 0-16,-20 0 0,21-21 15,20 0-15,-20 21 0,21-21 0,0 0 16,0 0-16,-1 0 0,44 21 31,-1-21-15,0 22-16,0-1 0,0 0 15,0 0-15,1 0 0,-1-21 0,21 21 16,-21 1-16,0-1 0,1 0 16,20 0-16,-21 0 0,0-21 15,0 21-15,1-21 0,20 22 0,-21-22 0,0 0 16,0 0-16,1 0 15,-1 0-15,0 0 0,0-22 16</inkml:trace>
  <inkml:trace contextRef="#ctx0" brushRef="#br1" timeOffset="-214079.76">8467 15748 0,'21'0'16,"0"0"-1,-21-21-15,21 21 16,0 0-16,0 0 0,1-21 16,-1 0-16,0 21 0,0-22 0,21 22 15,-20-21-15,-1 21 0,0-21 16,-21 0-16,21 0 0,-42 21 31,0 0-31,0 0 0,-1 0 16,1 21-16,0 0 0,0 0 0,0 0 15,0 1-15,-1-1 0,1 0 16,21 0-16,0 0 0,-21 0 0,21 1 16,0-1-16,0 0 0,0 0 15,0 0-15,21-21 16,0 0-16,1 0 0,-1 0 16,21 0-16,0 0 0,1-21 15,-1 21-15</inkml:trace>
  <inkml:trace contextRef="#ctx0" brushRef="#br1" timeOffset="-213744.22">9313 15579 0,'0'0'0,"21"-21"15,-42 21 1,0 0-16,0 0 0,-21 0 16,20 0-16,1 21 0,0 0 15,0-21-15,-21 21 0,20 0 16,22 0-16,0 1 0,0-1 15,0 0-15,0 0 16,22-21-16,-1 21 0,0-21 0,0 21 16,0-21-16,0 0 0,1 22 0,-1-1 15,0-21-15,0 0 16,-21 21-16,0 0 0,21-21 0,-21 21 16,-21-21-1,0 0-15,0 0 0,-22 0 16,22 0-16,-21 0 0,21 0 0,-22 0 15,22 0-15,-21 0 0,21 0 16,0 0-16,-1 0 0,1-21 16,21 0-16,0 0 15,21 0-15,1 21 0</inkml:trace>
  <inkml:trace contextRef="#ctx0" brushRef="#br1" timeOffset="-213464.62">9737 15367 0,'-22'42'31,"22"-20"-31,-21-1 0,0 0 0,21 0 16,-21 0-16,0 22 0,21-22 15,-21 0-15,21 21 0,-22-21 0,1 1 16,21 41-16,0-42 0,0 0 15,0 1-15,0-1 0,0 0 16,21 0-16,1-21 16,-1 0-16,0 0 0,0 0 15,0 0-15,0 0 0,1 0 0,-1 0 16,-21-21-16,0 0 0,21 21 0,-21-21 16,0-1-16</inkml:trace>
  <inkml:trace contextRef="#ctx0" brushRef="#br1" timeOffset="-213293">9546 15621 0,'0'0'16,"-21"0"-16,42 0 31,0 21-31,0-21 16,1 0-16,-1 0 0,0 0 0,21 0 15,-21 0-15,1 0 0,20-21 16,-21 21-16,0-21 0,22 21 0,-22-21 15,0 21-15,21-21 0</inkml:trace>
  <inkml:trace contextRef="#ctx0" brushRef="#br1" timeOffset="-212584.81">10731 15367 0,'-21'42'31,"21"-20"-31,0 20 0,-21-21 16,21 0-16,0 22 0,0-22 0,0 0 16,-21 0-16,21 0 0,-21 22 15,21-22-15,-21-21 0,21 21 0,0 0 16,-22-21-16,22 21 0,-21-21 16,21-21 15,0 0-31,21 0 0,1 21 15,-1-21-15,0-1 0,0 1 16,0-21-16,0 21 0,1 0 0,-1-1 16,0 1-16,0 0 0,0 0 15,0 21-15,1 0 16,-22 21-16,0 0 0,0 0 0,0 1 16,0-1-16,0 21 0,0-21 15,0 0-15,21 1 0,-21-1 0,21 0 16,0 0-16,0 0 0,0 0 0,1-21 15,20 0-15,-21 0 16,21 0-16,-20 0 0,20 0 0,0 0 16,1 0-16,-22-21 0,21 0 0,-21 0 15,22 0-15,-22 0 0,0-1 16,0 1-16,0-21 0,-21 0 0,0-1 16,0 1-16,0 0 0,0-1 15,0 1-15,0 0 0,0-1 0,-21 1 16,0 21-16,0 0 0,0-1 0,-1 22 15,1 0-15,0 0 0,0 22 16,0-1-16,-22 0 0,43 0 0,-21 21 16,21 1-16,-21-22 0,21 21 15,0-21-15,0 22 0,0-22 16,21 21-16,0-21 0,1 1 0,20-1 16,-21-21-16,21 21 0,1-21 15</inkml:trace>
  <inkml:trace contextRef="#ctx0" brushRef="#br1" timeOffset="-212263.86">11705 15621 0,'0'-21'15,"21"21"1,-21-21-16,21 21 0,1 0 16,-1-21-16,0 21 15,0-22-15,0 1 16,0 0-16,1 0 15,-22 0-15,0 0 16,-22 21 0,1 0-16,0 0 0,0 21 0,0 0 15,0 0-15,-1 0 0,1 0 16,0 1-16,21-1 0,-21 21 0,21-21 16,0 0-16,0 1 0,0-1 0,0 0 15,0 0-15,0 0 0,21-21 16,-21 21-16,21-21 0,0 0 0,22 0 15,-22 0-15,21 0 0,1 0 16,-22 0-16,21-21 0,0 21 16,1-21-16,-22 0 0</inkml:trace>
  <inkml:trace contextRef="#ctx0" brushRef="#br1" timeOffset="-211815.79">12361 15198 0,'0'0'0,"21"-21"0,-21-1 0,0 1 15,0 42 1,0 1-16,-21 20 16,21-21-16,-21 21 0,21 1 0,-21-1 0,0 0 15,21 1-15,-21-1 0,-1 0 0,22 1 16,0-22-16,-21 21 16,21-21-16,-21 22 0,21-22 0,-21 0 15,21 0-15,0 0 0,0 1 16,0-44 15,0 1-15,0 0-16,0 0 0,21 0 15,0 0-15,0-22 0,1 22 0,-1 0 16,0-21-16,21 20 0,1 1 16,-22 0-16,21 0 0,0 0 0,-20 21 15,20 0-15,-21 0 0,21 0 16,-20 0-16,-1 21 0,0 0 15,-21 0-15,0 0 0,0 1 0,0-1 16,0 0-16,0 0 0,0 0 0,-21 0 16,0 1-16,-1-1 0,-20 0 15,21-21-15,-21 21 0,20 0 0,-20-21 16,0 21-16,21-21 0,-22 0 16,22 0-16,0 0 0,0 0 0,0 0 15,21-21 1</inkml:trace>
  <inkml:trace contextRef="#ctx0" brushRef="#br1" timeOffset="-209764.63">13398 15431 0,'0'0'0,"0"-22"32,22 22-17,-1-21-15,0 0 0,0 21 0,0-21 16,0 0-16,1 0 0,-1-1 15,-21 1-15,21 0 0,-21 0 0,0 0 16,0 0-16,0-22 0,-21 22 16,0 0-16,-1 21 0,-20 0 15,21 0-15,-21 0 0,-1 0 0,1 21 16,21 0-16,-22 0 0,22 1 16,0-1-16,0 21 0,21-21 0,0 22 15,0-22-15,0 21 0,21-21 16,0 0-16,0 1 0,1 20 15,-1-21-15,21 0 0,-21 0 0,22 1 16,-22-1-16,0 0 0,0 0 0,0 0 16,0 0-16,-21 1 0,0-1 15,0 0-15,-21-21 16,0 0-16,0 0 0,0 0 16,-22 0-16,22 0 0,-21 0 15,0 0-15,20-21 0,-20 21 0,-21-21 16,41-1-16,1 1 15,0 0-15,0 0 0,0 21 0,0-21 16,21 0-16,0-1 16,21 44-1,0-1 1,0 0-16,0-21 0,0 21 16,1 0-16,-1 0 0,21 1 15,-21-22-15,0 21 0,22 0 0,-22 0 16,21-21-16,1 21 0,-22-21 0,21 0 15,0 0-15,1 0 0,-22 0 16,21 0-16,1 0 0,-1 0 0,0 0 16,1-21-16,-1 21 15,0-21-15,-21 0 0,22 21 0,-22-21 16,21-1-16,-21-20 0,1 21 0,-22 0 16,0-22-16,0 22 0,0 0 15,0 0-15,0-21 0,0 20 16,0 1-16,-22 21 0,1 0 0,0 0 15,0 0-15,0 21 0,0 1 16,21-1-16,-22 0 0,1 0 0,21 0 16,-21 22-16,21-22 0,0 0 15,0 0-15,0 0 0,0 0 0,0 1 16,0-1-16,0 0 0,0 0 0,21-21 16,0 0-16,1 21 0,-1-21 15,0 0-15,0 0 0,21 0 16,-20 0-16,-1 0 0,21-21 0,-21 21 15,0-21-15,22 0 0,-22 21 16,0-21-16,0-1 0,0 1 0,1 0 16,-22 0-16,0 0 0,21 0 0,0-1 15,-21 44 17,0-1-17,0 0-15,0 0 0,0 0 16,0 0-16,0 1 0,0-1 0,0 0 15,0 0-15,21-21 16,0 0-16,-21 21 0,21-21 16,1 0-16,-1 0 0,0 0 15,0 0-15,0 0 16,0-21-16,1 0 0,-1 21 0,-21-21 16,21 0-16,0-1 0,-21 1 15,21 0-15,0-21 0,-21 21 16,0-1-16,0 1 0,22 21 15,-22-21-15,0 0 0,21 21 0,-21 21 32,0 0-32,0 0 0,0 1 15,0-1 1,0 0-16,0 0 0,0 0 0,0 0 16,0 1-16,0-1 15,21-21 1,0 0-1,0 0-15,0 0 0,1 0 16,-1-21-16,0-1 0,0 22 16,0-21-16,0 0 0,1 0 0,-1 0 15,0 0-15,0-1 0,0 1 16,-21 0-16,0 0 0,0 42 47,0 0-47,-21 0 0,21 1 15,-21-1-15,21 0 0,-21 0 0,21 0 16,0 0-16,0 1 16,0-1-16,21-21 15,0 0 1,0 0-16,0 0 16,1 0-16,-1 0 0,-21-21 0,21-1 15,0 22-15,0-21 0,0 0 0,1 0 16,-1 0-16,21 0 0,-21-1 15,0 1-15,1 0 0,20-21 16,-21 21-16,0 21 0,0-22 0,1 1 16,-1 21-16,0 0 15,0 0-15,-21 21 47,0-42 0,0 0-31,-21 21-16,0 0 15,0 0 17,-1 0-32,1 0 0,21 21 0,-21-21 15,0 21-15,21 1 0,0-1 0,-21 0 16,0 0-16,21 0 0,0 0 15,0 1-15,0-1 0,0 0 0,0 0 16,0 0-16,0 0 0,0 1 0,0-1 16,21-21-16,0 0 15,0 0-15,0 0 0,0 0 16,1 0-16,-1 0 0,21 0 0,-21 0 16,0 0-16,1-21 15,-1 21-15,0-22 0,0 1 0,0 0 16,0 0-16,1 0 0,-1 0 0,0-1 15,-21 1-15,0 0 0,21 0 16,-21 0-16,21 21 0,-21 21 31,0 0-31,-21 0 16,0 0-16,21 1 0,-21-1 0,21 0 16,0 0-16,-21 0 0,-1 0 15,22 1-15,0-1 16,0-42 31</inkml:trace>
  <inkml:trace contextRef="#ctx0" brushRef="#br1" timeOffset="-209536.64">15494 15134 0,'-42'0'16,"42"-21"62</inkml:trace>
  <inkml:trace contextRef="#ctx0" brushRef="#br1" timeOffset="-207100.67">17992 14182 0,'0'0'0,"21"-21"0,-21-1 15,0 1-15,0 0 0,0 0 0,0 0 16,0 0 0,0-1-16,0 1 15,0 42 1,0 1-16,0 20 16,0-21-16,0 21 0,0 1 0,0 20 15,0-20-15,0 20 0,0-21 16,0 22-16,0-22 0,0 1 0,0 20 15,-21-21-15,21 1 0,0-22 0,0 21 16,0 1-16,0-22 0,0 0 16,0 0-16,0 0 0,0-42 47</inkml:trace>
  <inkml:trace contextRef="#ctx0" brushRef="#br1" timeOffset="-206628.41">17970 14393 0,'0'-42'0,"0"84"0,0-105 16,0-1-16,0 43 0,0-21 15,0 0-15,0 20 0,22 1 16,-1-21-16,0 21 0,0 0 16,0-1-16,0 1 0,22 0 0,-1 0 15,0 21-15,1 0 16,20 0-16,-20 0 0,-1 0 0,21 0 15,-20 21-15,-1 0 0,-21 0 16,0 22-16,1-22 0,-22 0 0,0 21 16,0-20-16,-22 20 0,-20-21 0,0 0 15,-1 22-15,1-22 0,-21 0 16,-1 0-16,22 0 0,-22 0 0,22-21 16,0 22-16,-1-22 0,22 21 15,-21-21-15,21 0 0,-1 0 0,22-21 16,-21-1-16,21 1 15,21 21 1,1 0 0,20 43-16,0-22 15,-21 0-15,22 0 0,-22 21 0,21-20 16,1 20-16,20 0 0,-42 1 16,0-22-16,1 0 0,-1 0 15,0 0-15,21 0 0,-42 1 0,21-1 16,1-21-16,-1 21 0,0-21 0,0 0 15,0 0-15,0 0 16,1 0-16,-22-21 16,0 0-1</inkml:trace>
  <inkml:trace contextRef="#ctx0" brushRef="#br1" timeOffset="-206291.77">18881 14605 0,'0'0'16,"21"0"-16,0 0 0,0 0 0,0-21 15,0 21-15,1 0 0,-1-21 0,21 0 16,-21 21-16,0-22 0,1 1 16,-1 0-16,0 21 0,0-21 0,-21 0 15,0 0-15,0-1 0,0 1 16,-21 21-16,0 0 15,-22 0-15,22 0 0,0 0 16,0 0-16,0 21 0,0 1 16,-1-1-16,1 0 0,0 21 0,0-21 15,21 22-15,0-22 0,0 21 0,0-21 16,0 1-16,0-1 0,0 0 16,0 0-16,0 0 0,0 0 0,21 1 15,-21-1-15,21-21 0,22 0 0,-22 0 16,0 0-16,21 0 0,22 0 15,-22 0-15</inkml:trace>
  <inkml:trace contextRef="#ctx0" brushRef="#br1" timeOffset="-205936.69">19812 14415 0,'0'0'15,"0"-22"1,-21 22-16,0 0 0,-1 0 15,1 22-15,-21-22 0,21 21 0,0 0 16,-1 0-16,1 0 0,0 0 0,21 1 16,0-1-16,0 0 15,0 0-15,0 0 0,0 0 0,21 1 16,0-1-16,1-21 0,-1 21 16,0 0-16,0-21 0,0 21 15,-21 0-15,21-21 0,-21 22 0,22-22 16,-22 21-16,0 0 15,-22-21 1,1 0-16,0 0 0,0 21 0,0-21 16,-22 0-16,1 0 0,0 0 15,21 0-15,-22 0 0,1 0 0,0 0 16,20 0-16,1 0 0,-21-21 0,21 21 16,0-21-16,21 0 15,-22-1-15,22 1 0,0 0 16,0 0-16</inkml:trace>
  <inkml:trace contextRef="#ctx0" brushRef="#br1" timeOffset="-205664.16">19960 14224 0,'0'0'16,"21"-21"-16,-21 42 31,0 0-31,0 22 15,0-22-15,-21 21 0,21 0 16,0-20-16,0 20 0,-21 0 0,0 1 16,21-1-16,-21 0 0,21-21 15,0 22-15,0-22 0,0 21 16,-22-21-16,22 1 0,0-1 0,0 0 16,0 0-1,22-21-15,-1 0 0,0 0 16,0 0-16,0 0 0,-21-21 15,21 21-15,-21-21 0,0 0 0</inkml:trace>
  <inkml:trace contextRef="#ctx0" brushRef="#br1" timeOffset="-205495.69">19875 14605 0,'0'-21'31,"43"21"-16,-22-21-15,0 21 16,0 0-16,22 0 0,-22 0 0,21-21 16,0 21-16,1-22 0,-1 22 15,0-21-15,1 0 0</inkml:trace>
  <inkml:trace contextRef="#ctx0" brushRef="#br1" timeOffset="-205076.23">21526 14224 0,'0'0'0,"43"-63"16,-22 41-16,-21 1 15,0 0-15,0 0 16,0 0-16,0 0 0,0-1 16,-21 22-16,0 0 0,-1 0 15,1 0-15,0 22 0,0-1 16,0 0-16,0 21 0,-1-21 0,1 22 15,0-1-15,0 0 0,0 1 16,0-1-16,21 22 0,0-22 16,0 0-16,0-21 0,0 22 0,42 20 15,0-42-15,-21 1 16,22-1-16,20 0 0,-20-21 0,20 0 16,1 0-16,-1 0 0,-21 0 0,22 0 15,-1-21-15</inkml:trace>
  <inkml:trace contextRef="#ctx0" brushRef="#br1" timeOffset="-204260.67">22331 14393 0,'0'0'0,"0"-21"0,0-21 0,0 21 15,0 0-15,0-1 0,-21 22 16,-1 0-16,1 0 0,0 0 16,0 0-16,0 22 0,-22-1 15,22 0-15,0 0 0,0 0 0,0 22 16,0-22-16,-1 0 0,1 21 15,0-21-15,21 1 0,0-1 16,0 0-16,0 0 0,0 0 0,0 0 16,21-21-16,0 0 15,1 0-15,-1 0 0,21 0 0,-21 0 16,0 0-16,1-21 0,-1 21 0,0-21 16,0 0-16,0 0 0,0-22 15,1 22-15,-1-21 0,0 21 0,-21-64 16,0 64-16,0 0 15,21 0-15,-21-1 0,0 1 0,0 42 32,0 1-17,0-1-15,0 0 0,-21 0 0,21 21 16,0-20-16,0-1 0,0 0 0,0 21 16,0-21-16,21 1 0,0-1 15,22 0-15,-22-21 0,0 0 16,0 0-16,21 0 0,-20 0 15,20 0-15,-21 0 0,0 0 0,22-21 16,-22 0-16,0-1 0,0 1 0,0 0 16,-21 0-16,0 0 0,21-22 15,-21 22-15,22-21 0,-22 21 0,0 0 16,0-1-16,0 1 16,0 42-1,0 1 1,0-1-16,0 21 0,-22-21 15,1 0-15,0 1 0,21-1 0,-21 21 16,21-21-16,-21 0 0,21 1 16,-21-1-16,-1-21 0,22 21 0,0 0 15,-21-21-15,21-21 32,0 0-32,0 0 15,0-22 1,0 22-16,21 0 0,1 0 0,-1-22 15,0 1-15,21 21 0,-21-21 0,22 20 16,-1-20-16,0 21 0,1 0 16,-22 21-16,21 0 0,1 0 0,-22 0 15,0 0-15,0 0 0,0 21 16,-21 0-16,21 0 0,-21 0 0,0 22 16,0-22-16,0 0 0,0 21 0,-21-20 15,0-1-15,0 0 0,0 0 16,21 0-16,-21 0 0,-1 1 0,1-1 15,21-42 17</inkml:trace>
  <inkml:trace contextRef="#ctx0" brushRef="#br1" timeOffset="-203847.22">24172 14034 0,'0'0'0,"21"0"16,1-22-16,-22 44 31,0-1-31,-22 0 0,1 0 16,0 0-16,0 22 0,0-1 0,-22 0 15,22-21-15,0 22 0,21-1 16,-42 43-16,42-64 0,0 21 15,0-21-15,0 22 0,0-22 0,21 0 16,0 0-16,0 0 0,22-21 16,-22 0-16,21 0 0,-21 0 0,22 0 15,-22 0-15,21 0 0,-21-21 16,0 21-16,1-42 0,-1 21 0,0 0 16,0-22-16,0 1 0,0 0 15,1-1-15,-22 1 0,21 0 0,0-1 16,-21 1-16,0 21 0,21-22 15,0 22-15,-21-21 0,0 21 16,21 0-16,-21 42 31,0 0-15,0 0-16,0 0 16</inkml:trace>
  <inkml:trace contextRef="#ctx0" brushRef="#br1" timeOffset="-203488.92">24998 14266 0,'0'0'0,"21"0"16,0 0-16,0 0 0,-21-21 15,0 0-15,0 0 0,0 0 16,-21 0 0,0 21-16,0 0 0,0 0 15,-1 0-15,-20 0 0,21 0 16,0 21-16,-22-21 0,22 21 0,0 0 15,21 0-15,0 0 0,0 1 16,0-1-16,0 0 0,0 0 16,0 0-16,21 0 0,0 1 0,1-22 15,-1 21-15,-21 0 0,21 0 16,0 0-16,-21 0 16,0 1-16,0-1 31,-21-21-31,0 0 0,0 0 0,-1 0 15,1 0-15,-21 0 0,21-21 0,0 21 16,21-22-16,-22 22 16,22-21-16,0 0 0,0 0 15,22 21-15,-22-21 16</inkml:trace>
  <inkml:trace contextRef="#ctx0" brushRef="#br1" timeOffset="-203188.83">25040 14393 0,'0'0'16,"21"0"-16,0-21 0,1 21 0,-1 0 16,0-21-16,21 21 0,-21-21 15,1 0-15,-1 21 0,0-21 0,0 21 16,-21-22-16,0 1 0,0 0 16,-21 21-1,0 0-15,0 0 16,-1 0-16,1 0 0,0 21 15,-21-21-15,42 21 0,-21 1 0,-1-1 16,1-21-16,21 21 0,-21 0 16,21 0-16,0 0 0,0 1 15,0-1-15,0 0 16,21-21-16,0 0 0,1 0 0,-1 0 16,0 0-16,0 0 15,0 0-15,0 0 0,1-21 0,-1 21 16,21-21-16</inkml:trace>
  <inkml:trace contextRef="#ctx0" brushRef="#br1" timeOffset="-202556.4">26924 13885 0,'0'0'0,"0"22"16,21-22-1,0 0 1,0 0-16,1 0 0,20 0 0,-21 0 16,0 0-16,22 0 0,-22 0 0,0-22 15,0 1-15,0 21 0,-21-21 16,0 0-16,0 0 0,-21 0 16,-21 21-16,21-22 15,-22 22-15,1 0 0,0 0 0,-1 0 16,-20 0-16,20 0 0,1 22 0,0-1 15,21 0-15,-22-21 0,22 21 16,0 0-16,21 0 0,0 1 0,0-1 16,21 0-16,0 0 15,22 0-15,-1 0 0,0 22 0,1-22 16,-1 0-16,21 0 0,-20 22 0,-1-22 16,0 0-16,1 0 0,-1 21 15,-21-20-15,0-1 0,1 0 0,-22 0 16,0 0-16,-22 0 15,1-21-15,0 0 0,-21 0 0,-1 0 16,-20 0-16,21 0 0,-22 0 0,1-21 16,-1 21-16,1-21 15,20 0-15,-20 21 0,20-21 0,-20 0 16,42 21-16,0 0 0,21-22 16,0 1-1,21 21-15,0 0 0,0-21 16,21 21-16,1-21 0,-1 21 0</inkml:trace>
  <inkml:trace contextRef="#ctx0" brushRef="#br1" timeOffset="-202148.55">27665 14012 0,'0'0'0,"21"-21"16,0 21-16,-21-21 0,-21 21 31,0 0-31,0 0 0,-1 0 15,1 21-15,0 0 0,0 1 16,0-1-16,0 0 0,-1 0 0,1 0 16,0 22-16,0-22 0,21 0 0,0 0 15,0 0-15,0 0 0,0 1 16,0-1-16,0 0 0,21 0 16,0-21-16,0 21 0,1-21 15,-1 0-15,21 0 0,-21 0 0,22 0 16,-1 0-16,0 0 0,-21-21 0,22 0 15,-22 21-15,0-21 0,0 0 16,0-1-16,1 1 0,-22-21 16,21 21-16,-21-22 0,0 22 0,0-21 15,0 21-15,0-22 0,-21 22 16,-1 0-16,22 0 0,-21 0 0,0 0 16,0 21-16,0 0 0,0 0 15,-1 0-15,1 0 0,21 21 0,-21 0 16,0-21-16,0 21 0,21 0 0,-21-21 15,21 21-15,0 1 16,21-22-16,21 0 0</inkml:trace>
  <inkml:trace contextRef="#ctx0" brushRef="#br1" timeOffset="-201656.75">28342 13991 0,'0'0'0,"21"0"0,-21 21 31,-21 1-15,0-1-16,0 0 0,21 0 0,0 0 15,-21 0-15,-1 1 0,22-1 16,-21-21-16,21 21 0,0 0 0,0 0 16,-21 0-16,21 1 0,-21-1 15,21 0-15,0 0 16,-21-21-1,0 0 1,21-21-16,0 0 0,0 0 16,0-1-16,0 1 0,0 0 15,0 0-15,0 0 0,0 0 16,21-22-16,-21 22 0,42-21 0,-21-1 16,0 22-16,22-21 0,-1 21 15,-21-22-15,22 22 0,-1 0 0,-21 0 16,0 21-16,22 0 0,-22 0 15,0 0-15,0 21 0,-21 0 16,21 22-16,-21-22 0,0 21 0,0 0 16,0-20-16,0 20 15,0-21-15,0 21 0,0-20 0,0-1 16,0 21-16,0-21 0,0 0 16,0 1-16,0-1 0,0 0 15,-21-21 16,0 0-31,0-21 0,0 21 16,-1-21-16</inkml:trace>
  <inkml:trace contextRef="#ctx0" brushRef="#br1" timeOffset="-201484.74">28363 14118 0,'-21'-21'15,"42"21"16,0 0-15,22 0-16,-22 0 0,0 0 0,21 0 16,-20 0-16,20 0 0,0 0 15,-21 0-15,22 0 0,-1 0 0,-21-21 16,22 21-16</inkml:trace>
  <inkml:trace contextRef="#ctx0" brushRef="#br1" timeOffset="-201256.66">29062 13907 0,'0'-22'15,"-21"65"-15,42-64 0,0-1 16,-21 44 0,0-1-16,0 0 0,0 0 15,0 0-15,0 0 0,-21 22 0,21-22 16,0 21-16,-21-21 0,-1 22 16,22-22-16,-21 0 0,21 21 0,0-20 15,0-1-15,-21 0 0,21 0 16,-21 0-16,21 0 0,0-42 47,0 0-32</inkml:trace>
  <inkml:trace contextRef="#ctx0" brushRef="#br1" timeOffset="-201020.77">29083 13949 0,'0'0'0,"21"-21"0,0 0 0,0-1 15,1 1-15,-1 0 0,0 0 16,0 21-16,0 0 0,0-21 0,22 21 16,-22 0-16,0 0 0,0 0 0,0 21 15,-21 0-15,0 0 16,0 0-16,0 1 0,0 20 16,0-21-16,-21 0 0,0 0 15,-21 1-15,21-22 0,-22 21 0,22-21 16,-21 0-16,-1 21 0,1-21 0,21 0 15,-21 0-15,-1 0 0,22 0 16,0 0-16,0 0 0,0-21 0,-1 21 16</inkml:trace>
  <inkml:trace contextRef="#ctx0" brushRef="#br1" timeOffset="-199379.75">29845 13737 0,'0'0'0,"21"0"0,-21-21 16,0 0-16,21 0 0,0 0 15,-21-1 1,0 44 15,0 20-31,0-21 0,-21 21 16,0 1-16,0-1 0,0-21 0,0 22 15,-1-1-15,1 0 16,21-21-16,-21 1 0,0 20 0,21-21 16,-21 21-16,21-20 15,21-22 17,0 0-17,0-22-15,0 1 0,1 0 16,-1 0-16,0 0 0,0 0 15,21-1-15,-20 1 0,20 0 16,-21-21-16,21 21 0,-20-1 0,20 1 16,-21 0-16,0 0 0,22 21 15,-22 0-15,-21 21 16,0 0-16,0 0 0,0 1 16,0-1-16,0 0 0,0 0 0,0 0 15,0 22-15,0-22 0,0 0 16,0 0-16,0 0 0,0 0 15,21 1 1,0-22-16,0 0 0,0 0 0,1 0 16,-1 0-16,0 0 0,0-22 15,0 1-15,0 21 0,1-21 16,-1 0-16,-21 0 0,21 0 0,0-22 16,-21 22-16,0-21 0,21-1 15,0 1-15,-21 0 0,0-1 16,0 1-16,0 21 0,0 0 15,0 42 1,-21 0-16,0 0 16,0 0-16,0 22 0,0-22 0,-1 0 15</inkml:trace>
  <inkml:trace contextRef="#ctx0" brushRef="#br1" timeOffset="-199104.89">30586 14055 0,'21'0'0,"0"0"15,0 0-15,0 0 0,1-21 16,-1 21-16,0-22 16,-21 1-16,21 0 0,-21 0 15,0 0-15,0 0 16,-21 21 0,0 21-16,0-21 15,-1 21-15,1 0 0,0 0 0,0 0 16,0 1-16,21-1 15,0 0-15,0 0 0,0 0 16,0 0-16,21-21 0,0 22 16,0-22-16,0 0 0,1 0 15,-1 0-15,21 0 0,-21 0 16,0 0-16,22 0 0</inkml:trace>
  <inkml:trace contextRef="#ctx0" brushRef="#br1" timeOffset="-198629.2">31221 13674 0,'0'0'0,"21"-43"0,0-20 16,-21 42-16,0 42 15,0 0-15,0 0 16,-21 22-16,0-1 0,0 0 16,-1 1-16,1-1 0,0 0 0,0 1 15,0-22-15,0 21 0,-1 0 16,1-20-16,0-1 0,0 21 15,21-21-15,-21-21 0,21 21 0,0 1 16,0-1 0,0-42 15,0-1-31,0 1 16,21 0-16,-21 0 0,21 0 15,0 0-15,0-1 0,1 1 0,-1 0 16,0 0-16,0 0 0,21 0 15,-20 21-15,20 0 0,-21 0 0,21 0 16,-20 0-16,-1 0 0,21 21 16,-21 0-16,0 0 15,-21 0-15,0 0 0,0 1 0,0-1 16,0 0-16,-21 0 16,0-21-16,0 21 0,0-21 0,-22 0 15,22 21-15,0-21 0,-21 22 16,-1-22-16,22 0 0,-21 0 0,21 0 15,-22 0-15,22 0 0,0 0 16,0 0-16,0 0 0,21-22 16,0 1-16</inkml:trace>
  <inkml:trace contextRef="#ctx0" brushRef="#br1" timeOffset="-196972.89">32152 13716 0,'21'-21'0,"-42"42"0,63-63 0,-20 21 0,-22-1 15,0 1 1,-22 21-16,1 0 0,-21 0 16,21 0-16,-22 21 0,1 1 0,0-1 15,-1 0-15,1 0 16,0 0-16,21 0 0,-1 1 0,1-1 15,0 0-15,21 0 0,0 0 16,0 0-16,0 1 0,0-1 0,21 0 16,0 0-16,1 0 0,-1-21 15,-21 21-15,21 1 0,0-1 0,0 0 16,-21 0-16,0 0 0,0 0 16,0 1-16,0-1 15,-21-21-15,0 0 16,0 21-16,0-21 0,-1 0 0,-20 0 15,21 0-15,0 0 16,0 0-16,-1 0 0,1 0 0,0-21 16,0 21-16,0 0 0,21-21 15,21 21 32,0 21-47,0-21 16,0 0-16,1 0 0,-1 0 15,0 21-15,21-21 0,-21 0 0,22 0 16,-22 0-16,21 0 0,1 0 16,-1 0-16,0-21 0,1 21 15,-1-21-15,-21 21 0,21-22 16,1 1-16,-22 0 0,0 0 0,0 0 16,0 0-16,-21-1 0,0 1 15,0 0-15,-21 21 16,0 0-16,0 0 15,-21 21-15,20 0 0,1-21 16,0 22-16,0-1 0,0 0 0,0 0 16,-1 0-16,22 0 0,0 1 15,0-1-15,0 0 0,0 0 16,0 0 0,22-21-16,-1 0 0,0 0 0,21 0 15,-21 0-15,22 0 16,-22 0-16,0 0 0,21-21 0,-20 21 15,20-21-15,-21 21 0,0-21 16,22 0-16,-22-1 0,0 1 0,0 21 16,0-21-16,-21 42 31,0 0-31,-21 1 16,21-1-16,-21-21 0,0 21 15,21 0-15,0 0 16,0 0-16,0 1 15,21-22-15,0 0 16,0 0-16,0 0 0,1 0 16,-1 0-16,0 0 0,0-22 15,-21 1-15,21 21 0,0-21 16,1 21-16,-1-21 0,0 0 0,-21 0 16,21 21-16,0-22 0,0 22 15,-21-21-15,22 21 16,-22 21-1,0 1 1,-22-22 0,22 21-16,0 0 0,0 0 31,22-21 0,-1 0-15,0-21-16,-21 0 0,21 0 15,0 21-15,-21-22 0,0 1 16,21 21-16,1-21 0,-22 0 16,21 21-16,0 0 15,-42 0 17,0 21-32,21 0 15,-22-21-15,1 21 16,21 1-16,0-44 62,0 1-62,21 21 0,-21-21 0,22 21 16,-22-21-16,0 0 16,21 21-16,-42 0 31,21 21-31,-22 0 15,22 0 1,-21-21-16,21 21 0,-21 1 0,21-1 16,0 0-1,0 0 1,21-21-16,0 0 16,1 0-16,20 21 0,-21-21 15,21 0-15,-20 0 0,20 0 0,-21 0 16,0 0-16,22 0 0,-22-21 15,0 0-15,0 21 0,0-21 0,0 0 16,-21-1 0,22 22-16,-44 0 31,1 22-31,0-1 16,0 0-16,0-21 0,21 21 0,0 0 15,0 0-15,0 1 16,21-22 31,-21-22-32,0 1 1,0 0-16,0 0 0,0 0 16</inkml:trace>
  <inkml:trace contextRef="#ctx0" brushRef="#br1" timeOffset="-196731.89">32618 13716 0,'-21'-21'15,"21"0"1,-22 21-16,1 0 16,0 0-1,0 0-15,0 0 16,0 0-16,-1 0 0</inkml:trace>
  <inkml:trace contextRef="#ctx0" brushRef="#br1" timeOffset="-194112.75">614 16468 0,'0'0'0,"21"-21"16,0 21-16,-21-22 16,0 1-1,-21 21 1,0 0-16,0 0 0,-1 0 16,1 0-16,-21 0 0,21 0 15,0 21-15,-22 1 0,1-1 16,21 0-16,-22 21 0,1-21 15,0 22-15,-1-1 0,22 22 0,-21-22 16,21 0-16,0 22 0,-1-22 16,22 0-16,0 1 0,0-1 0,0 0 15,22 1-15,-1-22 0,0 0 16,0 0-16,0 0 0,22 1 16,-22-22-16,21 0 0,-21 0 0,22 0 15,-1 0-15,0 0 0,1 0 16,-22 0-16,21-22 0,0 1 0,-20 0 15,20 0-15,-21 0 0,0 0 16,0-1-16,1 1 0,-22 0 16,0-21-16,0 21 0,0-1 15,0 1-15,-43 0 0,22 21 0,0 0 16,-21-21-16,-1 21 0,1 0 16,0 0-16,-1 21 0,1 0 0,0 0 15,20 1-15,-20 20 0,21-21 16,0 0-16,0 0 0,21 22 15,0-22-15,0 0 0,0 0 0,0 0 16,0 1-16,21-22 16,0 0-16,0 0 15,21 0-15,-20 0 16,-1-22-16</inkml:trace>
  <inkml:trace contextRef="#ctx0" brushRef="#br1" timeOffset="-193896.82">1143 16912 0,'21'-21'15,"-21"0"1,0 0 62,0 0-62</inkml:trace>
  <inkml:trace contextRef="#ctx0" brushRef="#br1" timeOffset="-192576.8">2476 16531 0,'0'0'0,"-21"0"0,21-21 47,21 21-31,1-21-16,-1 21 0,0-21 0,0 0 15,0 21-15,0-22 0,1 1 16,-1 0-16,0 0 0,0 0 0,0 0 16,-21-1-16,0 1 0,0 0 15,0 0-15,0 0 0,-21 0 16,0 21-16,0 0 0,0 0 16,-22 0-16,22 0 15,0 0-15,-21 0 0,-1 0 0,22 0 0,-21 21 16,21 0-16,-22-21 15,22 21-15,0 0 0,0 0 0,0 1 16,-1-1-16,22 0 0,0 0 16,0 0-16,0 0 0,22 1 15,-1-22-15,0 21 0,0 0 16,21 0-16,1 0 0,-22 0 0,21 1 16,1-1-16,-1 0 0,-21 21 15,0-21-15,0 1 0,1 20 0,-22 0 16,0-21-16,0 22 0,0-22 15,0 21-15,-22-21 0,1 1 16,0 20-16,0-21 0,-21 0 0,-1-21 16,1 21-16,0 1 0,20-22 15,-62 0-15,63 0 16,-1 0-16,-20-22 0,21 1 0,0 0 16,21 0-16,-21 0 0,21 0 15,-22-22-15,22 22 0,-21-21 0,21-1 16,0 22-16,0-21 0,0 0 15,0 20-15,0 1 0,0 0 0,0 0 16,0 0-16,0 42 31,0 0-31,21 0 0,1 0 16,-22 1-16,21-1 0,0 21 16,-21-21-16,21 0 0,0 22 15,-21-22-15,21 0 0,1 0 0,-1 0 16,0 1-16,0-1 0,21-21 0,-20 21 15,20-21-15,-21 0 0,21 0 16,1 0-16,-1 0 0,0 0 0,1 0 16,-1 0-16,0 0 0,1-21 15,-1 0-15,0-1 0,1 22 0,-1-21 16,-21-21-16,22 21 0,-22 0 16,0-1-16,0 1 0,0 0 0,-21 0 15,0 0-15,0 0 16,0-1-16,0 44 31,0-1-15,0 0-16,0 21 0,0-21 0,0 1 15,0-1-15,0 0 0,0 0 16,0 0-16,0 0 0,0 1 0,0-1 16,21 0-16,1 0 15,20-21-15,-21 0 0,0 0 0,22 0 16,-22 0-16,21 0 0,0 0 15,-20 0-15,20-21 0,0 0 0,-21 0 16,1-1-16,20 1 0,-21 0 16,0 0-16,-21 0 0,0 0 15,21-22-15,-21 22 0,0-21 0,0 21 16,0-22-16,-21 22 0,0-21 16,0 21-16,0-1 0,-22 1 0,22 0 15,-21 21-15,21 0 0,-22 0 16,22 0-16,-21 0 0,0 0 0,20 21 15,1-21-15,-21 21 0,21 1 16,21 20-16,-21-21 0,21 0 0,-22 0 16,22 22-16,0-22 0,0 0 15,0 0-15,0 22 0,0-22 16,22 0-16,-1 0 0,21-21 16,-21 0-16,22 0 0,-1 0 15,0 0-15,1 0 0</inkml:trace>
  <inkml:trace contextRef="#ctx0" brushRef="#br1" timeOffset="-191848.8">4064 16637 0,'0'0'16,"0"-21"-16,0 0 0,-21 0 16,0 21-16,-1 0 0,1 0 15,-21 0-15,21 0 0,0 0 16,-1 0-16,-20 21 0,21 0 15,0 0-15,0 0 0,-1 0 0,1 1 16,0 20-16,21-21 0,0 21 16,-21-20-16,21-1 0,0 21 0,0-21 15,0 0-15,0 1 0,0-1 0,21-21 16,-21 21-16,21-21 0,0 21 16,1-21-16,-1 0 0,0 0 0,0 0 15,21-21-15,-20 0 0,-1 21 16,0-21-16,0-1 0,0 1 0,0 0 15,1 0-15,-1 0 0,-21 0 16,0-22-16,0 22 0,21 0 0,-21 0 16,0 0-16,0-1 0,0 1 15,0 42 17,0 1-32,0-1 15,0 0-15,0 21 0,0-21 0,0 1 16,0-1-16,21 0 0,-21 0 0,21-21 15,-21 21-15,21 0 0,1-21 16,-1 0-16,0 22 0,0-22 0,0 0 16,22 0-16,-22 0 0,21 0 15,-21-22-15,22 22 0,-22-21 16,0 0-16,21 21 0,-21-21 16,1 0-16,-1 0 0,0-1 0,0 1 15,-21 0-15,0 0 0,0 0 0,0 0 16,0-1-16,0 1 15,0 42 1,0 1 0,0-1-16,0 0 0,0 0 0,-21 21 15,21-20-15,-21-1 0,21 21 0,-21 0 16,21-20-16,0 20 0,0 0 16,-22-21-16,22 22 0,-21-1 0,0 0 15,21-20-15,0 20 0,0-21 16,-21 21-16,21 1 0,-21-22 15,21 0-15,0 21 0,-21-20 0,21-1 16,0 0-16,0 0 0,0 0 16,0-42 15,21 0-31,-21 0 0,21 0 0,0-1 16</inkml:trace>
  <inkml:trace contextRef="#ctx0" brushRef="#br1" timeOffset="-191584.12">4572 16933 0,'21'-42'0,"-42"84"0,42-126 16,-21 20-16,21 43 0,0-21 15,-21 21-15,22-1 0,-1 22 16,0-21-16,0 21 0,0 0 0,0 0 16,1 0-16,-1 0 0,0 0 15,0 0-15,-21 21 0,21 1 16,-21-1-16,0 21 0,0-21 0,0 0 15,0 1-15,-21-1 0,0 0 16,-21 0-16,20 0 0,1 0 0,0-21 16,-21 22-16,21-22 0,-22 0 15,22 0-15,0 0 0,0 0 16,0 0-16,-1 0 16,22-22-1</inkml:trace>
  <inkml:trace contextRef="#ctx0" brushRef="#br1" timeOffset="-190856.77">5609 16785 0,'64'21'31,"-43"-42"-31,0 21 0,0-21 15,0 0-15,0 0 16,-21 0-16,0-1 0,22 22 16,-22-21-16,0 0 0,0 0 0,0 0 15,-22 0-15,1-1 0,-21 22 16,21-21-16,0 21 0,-22 0 0,22 0 16,-21 0-16,-1 0 0,22 21 0,-21 1 15,21-1-15,-22 0 0,22 0 16,0 0-16,0 22 0,21-22 0,0 21 15,-21-21-15,21 22 0,0-22 16,0 0-16,0 0 0,0 0 0,21 0 16,0-21-16,0 0 15,0 0-15,1 0 0,20 0 16,-21 0-16,21-21 0,1 21 0,-22-21 16,21 0-16,1 0 0,-22 0 15,21-22-15,0 22 0,-20-21 0,20 21 16,-21-22-16,0 1 0,0 0 0,1-1 15,-1 1-15,0 0 0,-21-22 16,0 22-16,0-1 0,0 1 0,0 0 16,0-1-16,0 22 0,0 0 0,0 42 31,0 22-31,0-1 16,0 0-16,0 1 15,0-1-15,0 0 0,-21 1 0,21-1 16,0 21-16,0-20 0,0-1 0,0 0 15,0-20-15,0 20 0,0 0 16,0-21-16,21 1 0,-21-1 0,21 0 16,0 0-16,0-21 0,1 0 15,-1 0-15,0 0 16,0-21-16</inkml:trace>
  <inkml:trace contextRef="#ctx0" brushRef="#br1" timeOffset="-189948.72">6392 16679 0,'0'0'0,"21"0"15,1 0 1,-1 0 0,0 0-16,-21-21 15,21 21-15,0-21 0,-21 0 16,21 21-16,-21-21 0,22 0 15,-22-1-15,0 1 0,0 0 16,-22 21 0,1 0-16,0 0 0,0 0 15,0 0-15,0 21 0,21 0 16,-22 1-16,1-1 0,0 0 16,21 0-16,0 21 0,0-20 0,0-1 15,-21 21-15,21-21 0,0 0 16,0 1-16,0-1 0,0 0 0,21 0 15,0-21-15,0 0 0,1 0 16,20 0-16,-21 0 0,0 0 16,22 0-16,-1 0 0,0 0 0,1-21 15,-1 0-15,-21 0 0,21-1 0,1 1 16,-1 0-16,-21 0 0,0 0 16,1 0-16,-1-1 0,0 1 0,-21-21 15,21 21-15,-21 0 16,0-1-16,-21 22 15,0 0 1,0 22-16,21-1 16,0 0-16,0 0 0,0 0 15,0 0-15,0 1 0,0-1 0,0 0 16,0 0-16,0 0 0,21 0 16,-21 1-16,21-22 0,0 21 15,-42-21 32,0 0-47,0 0 0,-1 0 0,1 0 16,0 0-16,0 0 0,0 0 15,0 0-15,-1 0 16,22 21 0,22-21-1,-1 0-15,-21 21 0,21-21 16,0 0-16,0 0 0,0 0 15,22 0-15,-22 0 0,0 0 0,21 0 16,-20 0-16,20 0 0,0 0 16,-21-21-16,22 0 0,-1 21 0,-21-21 15,0-1-15,1 1 0,-1 0 16,0 21-16,0-21 0,0 0 16,-21 0-16,0-1 0,0 1 0,0 0 15,-21 21 1,21 21-1,-21-21-15,0 21 0,21 1 0,0-1 16,0 0-16,-21 0 0,21 0 16,0 0-16,0 1 0,0-1 0,0 0 15,0 0-15,0 0 0,21-21 32,0-21-17,-21 0-15</inkml:trace>
  <inkml:trace contextRef="#ctx0" brushRef="#br1" timeOffset="-189751.49">7429 16489 0,'0'0'0,"0"-21"16,0 0-16,22 21 94,-1 0-79</inkml:trace>
  <inkml:trace contextRef="#ctx0" brushRef="#br1" timeOffset="-189051.82">8043 16764 0,'43'21'16,"-22"-21"-16,0 0 16,-21-21-16,0 0 15,0 0 1,0 0-16,0-1 0,0 1 15,0 0-15,-21 0 16,0 21-16,-1-21 0,1 21 16,0 0-16,0 0 0,0 0 0,0 0 15,-1 21-15,1-21 0,0 21 16,0 21-16,0-20 0,0-1 0,-1 21 16,1-21-16,0 0 0,21 22 0,0-22 15,0 0-15,0 0 16,0 0-16,0 1 0,0-1 0,21-21 15,0 21-15,22-21 0,-22 0 16,0 0-16,0 0 0,22 0 16,-22-21-16,0 0 0,0 21 0,0-22 15,0 1-15,1 0 0,-1 0 16,-21 0-16,0 0 0,0-1 16,0 1-16,0 0 0,0 0 0,0 0 15,0 42 16,0 0-31,0 0 0,0 0 0,0 1 16,0 20-16,0-21 16,0 21-16,-21 1 0,21-1 0,-22 0 15,22 1-15,0-1 0,0 0 0,0 1 16,0-22-16,0 21 0,0 1 16,0-1-16,0 0 0,0 1 0,0-22 15,0 21-15,0 0 0,0-20 16,-21-1-16,0 0 0,0 0 0,-21 0 15,20 0-15,1 1 0,-21-22 16,21 0-16,-22 0 0,22 0 0,-21 0 16,21 0-16,-22-22 0,1 22 15,21-21-15,-21 0 0,20 0 16,-20-21-16,21 20 0,0 1 0,0-21 16,-1 21-16,22-22 0,0 22 15,0-21-15,0 21 0,0 0 0,22-22 16,20 22-16,-21 0 0,21-21 0,1 20 15</inkml:trace>
  <inkml:trace contextRef="#ctx0" brushRef="#br1" timeOffset="-188415.8">8445 16764 0,'0'0'0,"0"-21"0,-21 21 16,0 0-16,0 0 15,0 0-15,0 0 16,21 21-16,0 0 0,0 0 16,0 1-16,0-1 15,0 0-15,0 0 0,0 0 0,0 0 16,0 1-16,0-1 16,21-42 30,0-1-46,-21 1 16,21 21-16,-21-21 0,0 0 0,0 0 16,21 0-16,-21-1 0,21 22 15,-21-21-15,22 21 0,-1 0 16,0 0 0,-21 21-16,0 1 15,21-1-15,0-21 0,-21 21 0,21 0 16,-21 0-16,22 0 15,-1-21-15,0 22 0,0-22 16,0 0-16,0 0 0,1 0 16,-1 0-16,0 0 0,0 0 0,21 0 15,-20-22-15,-1 22 0,21-21 0,-21 21 16,0-21-16,1 0 16,-22 0-16,21 0 0,-21-1 0,21 1 15,-21 0-15,0 0 0,0 0 0,0 0 16,0-1-16,0 1 15,-21 21-15,0 0 0,-1 0 16,1 0-16,0 0 0,21 21 0,-21 1 16,21-1-16,-21 0 0,21 0 15,-21 0-15,21 0 0,0 22 0,0-22 16,0 0-16,0 0 0,0 0 16,21 1-16,0-1 0,0 0 0,0 0 15,0-21-15,1 0 16,20 0-16,-21 0 0,21 0 15,-20 0-15,-1 0 0,21 0 0</inkml:trace>
  <inkml:trace contextRef="#ctx0" brushRef="#br1" timeOffset="-187960.74">9483 16679 0,'0'0'0,"0"-21"16,-22 21-1,1 0-15,0 21 16,0 1-16,0-22 16,0 21-16,-1 21 0,1-21 0,0 0 15,21 22-15,-21-22 0,21 0 16,0 0-16,0 0 0,0 1 16,0-1-16,0 0 0,21-21 15,0 0 1,0 0-16,1 0 0,-1 0 15,-21-21-15,21 0 0,0-1 0,-21 1 16,0 0-16,21 0 0,0 0 16,-21-22-16,22 1 0,-22 0 15,0 21-15,21-22 0,-21 1 0,21 0 16,-21-1-16,0 22 0,0-21 16,0 21-16,21-1 0,-21 1 0,0 42 31,-21 1-31,21-1 0,0 21 15,-21-21-15,21 22 0,-21-22 0,21 21 16,0 0-16,0-20 0,0 20 16,0-21-16,0 21 0,0-20 0,0-1 15,0 0-15,0 0 0,21 0 0,0 0 16,0-21-16,0 0 16,0 0-16,1 0 0</inkml:trace>
  <inkml:trace contextRef="#ctx0" brushRef="#br1" timeOffset="-187496.37">10964 16447 0,'0'-22'0,"0"44"0,0-65 0,0 1 15,0 21-15,0 0 0,0-1 16,0 1-16,0 42 31,0 22-15,0-22-16,0 21 0,0-21 0,0 22 16,0-1-16,0 0 0,0-20 0,-21 20 15,0 0-15,21-21 0,0 22 16,-21-22-16,21 0 0,-21 0 0,21 0 15,0 1-15,0-1 0,21-21 32,0 0-32,0 0 0,0-21 15,0 21-15</inkml:trace>
  <inkml:trace contextRef="#ctx0" brushRef="#br1" timeOffset="-186899.71">11324 16531 0,'0'-21'0,"21"21"31,-42 0-15,21 21-16,-21 0 0,21 1 0,-21-22 15,0 21-15,21 0 0,0 0 16,0 0-16,0 0 0,0 1 0,0-1 16,0 0-16,0 0 15,21-21-15,0 0 16,0 0-16,0 0 15,-21-21 1,0 0-16,0 0 16,0-1-16,0 1 0,-21 21 15,21-21-15,0 0 0,0 0 16,0 0-16,0-1 16,21 22-16,22-21 0,-22 21 15,0 0-15,21 0 0,1 0 16,-22 0-16,21 0 0,0 0 0,-20 0 15,20 0-15,-21 0 0,21 0 0,-20 21 16,-1 1-16,-21-1 0,0 0 16,0 0-16,0 0 0,0 22 0,0-22 15,0 0-15,-21 0 0,21 0 0,0 0 16,-22 1-16,1-1 16,21 0-16,0 0 15,21-21 1,1 0-16,-1 0 0,0 0 0,0 0 15,0 0-15,0-21 0,22 0 0,-22 21 16,0-21-16,0-1 0,0 1 16,-21 0-16,0-21 0,0 21 0,0-1 15,0 1-15,0-21 0,0 21 0,-21 0 16,0-1-16,-21 1 16,21 21-16,-1 0 0,-20 0 0,21 0 15,-21 0-15,20 0 0,1 0 16,-21 0-16,21 0 0,0 21 15,-1-21-15,1 0 0,0 0 16,0 0-16</inkml:trace>
  <inkml:trace contextRef="#ctx0" brushRef="#br1" timeOffset="-186692.77">10710 16489 0,'-21'0'32,"42"0"-32,0 0 0,1 0 0,20 0 15,0 0-15,1 0 0,-1 0 16,0 0-16,22 0 0,-1 0 0,-20-21 16,20 21-16,1-21 0,-22 21 0,21-22 15,-20 22-15,-1 0 0,0-21 16</inkml:trace>
  <inkml:trace contextRef="#ctx0" brushRef="#br1" timeOffset="-185883.77">12890 16595 0,'0'0'0,"0"-21"0,22 21 16,-1 0-1,-21 21 1,0 0-16,0 0 0,0 0 16,0 0-16,0 1 0,0 20 0,0-21 15,0 0-15,-21 0 0,21 1 0,-22-1 16,1 0-16,21 0 0,0 0 16,-21-21-16,0 0 15,21-21 1,0 0-1,0 0-15,0 0 0,0-1 16,0 1-16,0 0 0,21 0 16,0-21-16,0 20 0,1 1 0,-1 0 15,21-21-15,-21 21 0,0-1 16,1 22-16,-1 0 0,0 0 16,0 0-16,0 0 0,0 0 0,1 22 15,-1-1-15,0 0 0,-21 0 0,0 0 16,21 0-16,-21 1 0,0 20 15,21-21-15,-21 0 0,0 0 0,0 1 16,0-1-16,0 0 0,0 0 16,0-42 15,0 0-15,0 0-16,0-1 0,0 1 0,0 0 15,0 0-15,0 0 0,21 0 0,-21-22 16,22 22-16,-1 0 0,0-21 15,0 20-15,21 1 0,-20 21 0,-1-21 16,0 21-16,21 0 0,-21 0 0,1 0 16,-1 0-16,0 21 0,0 0 15,-21 1-15,21-1 0,-21 0 0,0 0 16,21 21-16,-21-20 0,0-1 16,0 0-16,0 0 0,0 0 0,0 0 15,0 1-15,0-1 0,0 0 16,22-21-1,-1 0-15,0 0 16,0 0-16,0-21 0,0 21 16,1-21-16,-1-1 0</inkml:trace>
  <inkml:trace contextRef="#ctx0" brushRef="#br1" timeOffset="-185476.62">13970 16510 0,'21'-21'0,"-42"42"0,63-42 16,-42 42-1,0 0 1,0 0-16,0 1 0,-21-1 16,21 0-16,-21 0 0,21 21 15,0-20-15,0-1 0,0 0 0,0 0 16,0 0-16,21 0 16,0-21-16,0 0 15,1 0-15,-1 0 0,0 0 16,0 0-16,0-21 0,22 21 15,-22-21-15,0 0 0,-21 0 0,21 0 16,0-1-16,0 1 0,-21 0 0,0 0 16,0 0-16,22 0 15,-22-22-15,0 22 0,21 0 0,-21 0 16,0 0-16,0 42 31,0 0-31,0 0 0,0 0 0,0 22 16,0-22-16,0 0 0,0 21 0,0-21 15,0 1-15,0-1 0,0 0 16,0 0-16,0 0 0,0 0 0,0 1 16,21-22-1,0 0-15,0 0 0,0 0 0,1 0 16,-1-22-16,0 22 0</inkml:trace>
  <inkml:trace contextRef="#ctx0" brushRef="#br1" timeOffset="-185230.76">14711 16489 0,'0'-21'0,"0"42"0,21-63 16,-21 63 15,-21-21-31,0 21 0,-1 0 16,1 0-16,21 0 0,-21 1 0,21-1 15,-21 0-15,21 0 0,0 0 16,0 0-16,0 1 0,0-1 0,0 0 15,21-21-15,0 0 0,0 21 16,1-21-16,-1 0 0,0 0 16,21 0-16,-21 0 0,22-21 0,-22 0 15,42 0-15,-20-1 16,-22 1-16,21 0 0</inkml:trace>
  <inkml:trace contextRef="#ctx0" brushRef="#br1" timeOffset="-184784.75">15198 16298 0,'21'-84'15,"-64"232"-15,86-339 0,-64 318 0,42-275 16,-21 169 0,-21 1-16,-1-1 0,22 0 15,0 21-15,-21-21 0,0 22 16,0-1-16,21-21 0,0 22 16,-21-1-16,21-21 0,-21 21 0,-1-20 15,22-1-15,0 21 0,0-21 0,-21 0 16,21 1-16,-21-1 15,21 0-15,0-42 47,0 0-47,0-1 0,0 1 16,21 0-16,-21 0 0,21 0 16,1 0-16,-1-1 0,0 1 0,0 0 15,21 0-15,-20 0 0,20 0 16,-21 21-16,21 0 0,-20-22 15,20 22-15,-21 0 0,0 0 0,0 22 16,1-22-16,-1 21 0,-21 0 0,0 0 16,0 0-16,0 0 0,0 1 15,0-1-15,0 0 0,0 0 0,-21 0 16,-1 0-16,22 1 0,-21-1 0,0-21 16,21 21-16,-21-21 15,21 21-15,-21-21 0,21-21 47</inkml:trace>
  <inkml:trace contextRef="#ctx0" brushRef="#br1" timeOffset="-184532.75">15748 16912 0,'0'0'0,"-21"0"0,0 0 15,-1 0 16</inkml:trace>
  <inkml:trace contextRef="#ctx0" brushRef="#br1" timeOffset="-183068.61">6181 17526 0,'0'0'0,"0"-21"0,21 0 16,-21 0-16,21 21 0,-21-22 16,0 44 15,0-1-31,0 0 16,-21 0-16,21 21 0,0-20 15,0-1-15,0 0 0,0 0 0,0 0 16,0 0-16,0 1 0,0-1 15,0 0-15,21 0 0,0-21 16,0 0 0,0 0-16,1 0 0,-1 0 15,0 0-15,0-21 16,-21 0-16,0 0 0,0-1 16,0 1-16,-21 0 15,0 0-15,0 0 0,-1 0 0,1-1 16,0 1-16,0 0 0,0 0 15,0 0-15,-1 21 0,1 0 0,21-21 16,21 21 0,1 0-16,-1 0 15,0 0-15,21 0 0,1 0 16,-1 0-16,0-22 0,1 22 0,20 0 16,1-21-16,-22 21 0,21-21 0,1 0 15,-22 21-15,22-21 16,-22 21-16,0-21 0,-20 21 0,20 0 15,-21 0-15,-21-22 0,21 22 16,-21 22 0,-21-22-1,21 21-15,-21 0 0,21 0 16,0 0-16,-21 22 0,21-22 0,-21 21 16,21 0-16,-22 1 0,22-1 15,0 0-15,0 1 0,0-1 0,0 0 16,-21 1-16,21-1 0,0 0 15,0 1-15,0-1 0,0-21 16,0 22-16,0-1 0,21 0 16,-21 1-16,0-22 0,0 21 0,22-21 15,-22 22-15,0-22 0,0 0 0,0 0 16,0 0-16,-22-21 16,1 21-16,0-21 0,0 0 0,0 0 15,0-21-15,-1 0 0,1 0 16,0 0-16,0 0 0,0-22 0,21 22 15,0-21-15,0-1 0,0 1 16,0 0-16,0-22 0,0 22 0,21-22 16,0 22-16,0-21 0,0 20 15,22-20-15,-1 20 0,-21 22 16,22-21-16,-1 0 0,0 20 16,1 1-16,-1 0 0,0 0 0,1 21 15,-1-21-15,0 0 0,1 21 0,-1-22 16</inkml:trace>
  <inkml:trace contextRef="#ctx0" brushRef="#br1" timeOffset="-181784.79">9419 17399 0,'21'0'0,"-21"-21"0,21 21 16,1-21-16,-22 0 0,21 21 15,0-22-15,0 22 0,-21-21 16,0 0-16,0 0 0,0 0 15,-21 21 1,0 0-16,0 0 0,-1 0 0,1 0 16,0 0-16,0 0 0,0 21 0,0-21 15,-1 21-15,1-21 0,0 21 16,21 0-16,0 1 0,0-1 16,0 0-16,21 0 15,0-21-15,1 21 16,-1-21-16,21 21 0,-21-21 15,0 22-15,22-1 0,-22 0 0,0 0 16,0-21-16,22 21 0,-22 0 16,-21 1-16,0-1 0,0 0 15,0 0-15,0 0 16,-43-21-16,22 0 0,0 0 16,-21 0-16,-1 0 0,22 0 0,-21 0 15,0 0-15,-1 0 0,22 0 16,-21-21-16,21 21 0,-22-21 0,22 0 15,0 21-15,0-21 0,21-1 0,0 1 16,-21 21-16,21-21 0,21 21 31,-21 21-15,21-21-16,0 21 0,0 1 16,0-1-16,-21 0 0,22 0 15,-1-21-15,0 21 0,0 0 0,0-21 16,0 22-16,22-22 0,-22 0 0,0 0 15,21 0-15,1 0 0,-1 0 16,-21 0-16,22 0 0,-1-22 0,0 22 16,1-21-16,-1 0 0,0 0 15,-21 0-15,22 0 0,-22-1 0,0-20 16,0 21-16,0-21 0,1 20 16,-22-20-16,0 21 0,0-21 0,0-1 15,0-20-15,0 42 16,0-1-16,0 1 15,0 42 1,0 22-16,0-22 16,0 0-16,0 21 0,0-20 0,-22 20 15,22 0-15,0-21 0,-21 22 16,21-1-16,0-21 0,0 22 0,0-22 16,0 21-16,0-21 0,0 0 0,0 1 15,21-1 1,1-21-16,-1 0 0,0 0 15,0-21-15,0-1 0,0 22 16</inkml:trace>
  <inkml:trace contextRef="#ctx0" brushRef="#br1" timeOffset="-181575.17">9821 17420 0,'0'0'0,"21"0"31,1 0-31,-1 0 0,0 0 16,0 0-16,21 0 0,-20 0 15,20 0-15,-21 0 0,21 0 16,-20 0-16,-1 0 0,21 0 0,-21 0 16,0 0-16,1-21 0,-1 21 15,0 0-15,0 0 0</inkml:trace>
  <inkml:trace contextRef="#ctx0" brushRef="#br1" timeOffset="-180568.81">10668 17674 0,'21'0'16,"-42"0"-16,63 0 0,-21 0 15,-21-21-15,22 0 0,-1 21 0,-21-21 16,0 0-16,21-1 0,-21 1 16,0 0-16,0 0 0,0 0 0,0 0 15,0-1-15,0 1 0,-21 0 16,0 21-16,-22-21 0,22 21 0,-21 0 16,21 0-16,-22 0 0,22 0 0,-21 21 15,21-21-15,-22 21 0,22 0 16,-21 1-16,21 20 0,-1-21 0,1 0 15,21 22-15,0-22 0,-21 0 16,21 21-16,0-21 0,0 1 16,0-1-16,21 0 15,0-21-15,1 0 0,-1 0 0,0 0 16,0 0-16,0 0 0,22 0 16,-22 0-16,0-21 0,21 0 0,-21 21 15,22-22-15,-22 1 0,0 0 0,21 0 16,-20-21-16,-1 20 0,-21 1 15,21 0-15,-21 0 0,21 0 0,-21 0 16,0-1-16,-21 44 47,21-1-47,0 0 0,0 0 16,-21 0-16,21 0 0,0 1 0,0-1 15,0 0-15,0 0 0,0 0 16,21 0-16,0 1 0,0-22 15,0 0-15,1 0 0,-1 0 16,21 0-16,-21 0 0,22 0 0,20-22 16,-21 1-16,-20 0 15,-1 0-15,21 0 0,-21 0 0,0-1 16,1 1-16,-22 0 0,21 0 16,-21 0-16,21 0 0,-21-1 0,0 1 15,21 0-15,-21 42 31,0 0-15,0 1-16,-21-1 0,21 0 16,-21 0-16,21 0 0,-21 0 15,21 1-15,0-1 0,-22 0 16,22 0-16,0 0 0,-21-21 16,21 21-16,0 1 15,0-44 16,0 1-15,0 0-16,0 0 0,21 0 16,-21 0-16,22-1 0,-1 1 15,-21 0-15,21 0 0,0 0 16,0 0-16,0-1 0,1 22 0,-1-21 16,0 21-16,0 0 15,0 0-15,0 0 0,-21 21 16,22-21-16,-22 22 0,0-1 0,0 0 15,21 0-15,-21 0 0,0 0 16,0 1-16,0-1 0,0 0 16,0 0-16,21-21 15,-21 21-15,21-21 0,0 0 16,0 0 0,-21-21-16,22 0 15,-1 0-15,-21 0 16</inkml:trace>
  <inkml:trace contextRef="#ctx0" brushRef="#br1" timeOffset="-179756.73">12255 17674 0,'0'-21'0,"0"42"0,22-42 0,-1 21 16,0-21-16,0 0 15,0 21-15,-21-21 16,0-1-16,0 1 0,0 0 16,0 0-16,0 0 0,-21 0 15,0-1-15,-21 22 16,20-21-16,-20 21 0,0 0 16,-1 0-16,1 0 0,0 0 0,-1 0 15,1 21-15,0 1 0,21-1 0,-1 0 16,1 0-16,0 0 0,21 0 15,0 1-15,0-1 0,0 0 0,0 0 16,21 0-16,0-21 16,1 0-16,-1 0 0,21 0 0,-21 0 15,22 0-15,-22 0 0,21 0 16,0 0-16,-20-21 0,20 21 0,0-21 16,-21 0-16,22 0 0,-22-1 15,21 1-15,-21 0 0,1 0 16,20 0-16,-21-22 0,0 22 0,0-21 15,-21 21-15,22 0 0,-22-22 16,21 22-16,-21 0 0,0 0 0,0 0 16,0-1-16,0 44 15,0 20 1,0-21-16,-21 0 0,21 22 0,0-22 16,0 21-16,-22-21 0,22 22 15,0-22-15,0 21 0,0-21 0,0 0 16,0 22-16,0-22 0,22-21 15,-1 21-15,-21 0 0,21-21 0,0 0 16,0 21-16,0-21 0,1 0 16,20 0-16,-21 0 0,21 0 15</inkml:trace>
  <inkml:trace contextRef="#ctx0" brushRef="#br1" timeOffset="-179301.22">13208 17505 0,'0'0'0,"0"-21"0,0 0 15,0-1-15,0 1 0,0 0 0,-21 21 16,0-21-16,-1 0 0,1 21 16,0 0-16,0 0 0,-21 0 0,20 0 15,1 0-15,0 21 16,-21 0-16,21-21 0,-1 21 0,1 0 16,0 1-16,0-1 0,0 0 0,21 0 15,0 0-15,-21 0 0,21 1 16,0-1-16,0 0 0,0 0 15,0 0-15,21 0 16,0-21-16,0 0 0,0 0 16,0 0-16,22 0 0,-22 0 15,0 0-15,0-21 0,0 0 0,22 21 16,-22-21-16,0 0 0,-21 0 16,21-1-16,0 1 0,-21 0 15,22 0-15,-22 0 0,0 0 0,0 42 31,0 0-31,0 0 16,0 0-16,0 0 0,0 1 16,0 20-16,0-21 0,21 0 0,-21 0 15,21 1-15,0-1 0,0 0 16,0-21-16,1 0 16,-1 0-16,0 0 0,0 0 0,0 0 15,0 0-15,1 0 16,-1-21-16,0 21 0,-21-21 0</inkml:trace>
  <inkml:trace contextRef="#ctx0" brushRef="#br1" timeOffset="-178940.38">13504 17484 0,'21'-21'16,"-42"126"-16,42-232 0,-42 170 0,64-86 0,-22 43 0,-21-21 15,21 21-15,0 0 0,0 0 0,0 0 16,1 0-16,-1 0 0,0 0 15,0 21-15,0-21 0,0 22 0,1-1 16,-22 0-16,21 0 0,-21 0 0,21 0 16,-21 1-16,0-1 0,0 0 15,0 0-15,0 0 0,0 0 16,0 1-16,0-1 16,-21-21-16,0 0 15,21-21 1,0-1-1,0 1-15,0 0 16,0 0-16,0 0 0,21 0 0,-21-1 16,21 1-16,0 0 0,0 0 0,0 0 15,1 0-15,-1-1 0,0 1 16,0 0-16,0 21 0,22 0 0,-22-21 16,0 21-16,0 0 15,0 0-15,0 0 0,1 0 16</inkml:trace>
  <inkml:trace contextRef="#ctx0" brushRef="#br1" timeOffset="-178335.77">14774 17441 0,'0'0'0,"0"-21"16,21 21-16,1-21 0,-1 0 16,-21 0-16,0 0 15,0-1-15,0 1 0,-21 21 32,-1 0-32,1 0 0,0 0 15,0 0-15,0 0 0,0 21 0,-1 1 16,1-22-16,0 21 0,0 0 15,0 0-15,0 0 0,21 0 0,0 22 16,0-22-16,-22 0 0,22 0 16,0 0-16,0 1 0,0-1 15,22-21 1,-1 0-16,0 0 16,0 0-16,0 0 0,0-21 0,1-1 15,-1 22-15,0-21 0,0 0 0,0 0 16,0 0-16,1 0 0,-1-1 15,-21-20-15,21 21 0,0 0 0,0-22 16,-21 22-16,0 0 0,0-21 16,21 21-16,-21-1 0,22 1 0,-22 0 15,0 42 17,0 0-32,0 1 0,0 20 15,0-21-15,0 0 0,0 0 16,0 1-16,0 20 0,0-21 15,0 0-15,0 0 0,0 1 0,0-1 16,0 0-16,0 0 16,21-21-16,0 0 15,0 0 1,0 0-16,-21-21 16,0 0-16,21 21 0</inkml:trace>
  <inkml:trace contextRef="#ctx0" brushRef="#br1" timeOffset="-178164.24">15198 17505 0,'0'0'16,"0"21"0,0-42 30,0 0-46,0 0 0</inkml:trace>
  <inkml:trace contextRef="#ctx0" brushRef="#br1" timeOffset="-176352.42">17653 16066 0,'0'-22'16,"0"1"15,0 42 47,0 1-78,0-1 16,0 0-16,0 0 0,0 21 15,0-20-15,0-1 0,0 0 0,0 0 16,0 0-16,0 0 0,0 1 0,0-1 16,-21 0-16,21 0 15,0-42 17,0 0-17,0 0-15,0-1 16,0 1-16,0 0 0,21 0 15,-21 0-15,21 0 0,-21-1 16,21-20-16,0 21 0,1 0 0,-1-22 16,0 43-16,0-21 0,0 21 15,0 0-15,1 0 0,-1 0 16,0 0-16,0 21 0,0-21 0,0 22 16,1-1-16,-1 21 15,0-21-15,-21 22 0,0-22 0,0 0 16,0 21-16,0 22 0,0-43 15,-21 0-15,0 0 0,21 0 16,-22 1-16,22-1 0,-21-21 16,21 21-16,-21-21 0,21-21 31</inkml:trace>
  <inkml:trace contextRef="#ctx0" brushRef="#br1" timeOffset="-175961.13">18436 16108 0,'0'0'0,"21"-21"16,0 0-16,-21-1 0,22 22 0,-22 22 31,-22-1-31,1 0 16,21 0-16,-21 0 0,0 22 0,21-22 15,-21 0-15,0 21 0,-1-21 0,22 1 16,0-1-16,-21 21 0,21-21 15,0 0-15,0 1 0,0-1 16,0 0-16,21-21 0,1 0 16,20 0-16,-21 0 15,0 0-15,0 0 0,22 0 16,-22-21-16,0 21 0,0-21 0,0-1 16,-21 1-16,0 0 0,0-21 15,0 21-15,0-1 0,0-20 0,0 21 16,0-21-16,0 20 0,-21 1 15,0 0-15,0 0 0,0 0 0,0 21 16,-1 0-16,1 0 0,0 0 0,-21 0 16,21 0-16,-1 0 15,1 21-15,21 0 0,0 0 16,0 0-16,21-21 16,1 0-16,-1 0 0</inkml:trace>
  <inkml:trace contextRef="#ctx0" brushRef="#br1" timeOffset="-175687.53">18944 16002 0,'0'0'0,"21"-21"0,0-21 0,-21 20 0,0 1 15,22 0-15,-22 0 16,21 21-16,-21 21 31,0 0-31,0 22 0,-21-22 0,21 21 16,-22 0-16,1-20 0,21 20 0,0 0 15,-21 1-15,0-22 16,21 21-16,-21-21 0,21 22 0,0-22 0,0 0 16,0 0-16,0 0 0,0 0 15,0 1-15,0-1 16,21-21 0,0 0-16,0-21 15,0-1-15,-21 1 0,0 0 16</inkml:trace>
  <inkml:trace contextRef="#ctx0" brushRef="#br1" timeOffset="-175528.77">18817 16214 0,'-21'0'0,"42"0"0,-63 0 16,63 0 15,0 0-31,0 0 16,0 0-16,1 0 0,-1 0 15,21 0-15,-21 0 0,22 0 0,-1-21 16,0 21-16,1-22 0</inkml:trace>
  <inkml:trace contextRef="#ctx0" brushRef="#br1" timeOffset="-174997">20256 16214 0,'-21'0'0,"42"0"0,-63-21 16,42-1-16,-21 1 0,21 0 16,0 0-16,0 0 0,21 21 15,0-21-15,0 21 0,1 0 0,20 0 16,-21 0-16,21 0 0,-20 0 0,20 21 16,0 0-16,-21 21 0,22-21 15,-1 22-15,-21-22 0,0 21 0,1 1 16,-1-22-16,-21 21 0,0-21 15,0 0-15,0 1 0,0-1 0,-21 0 16,-1 0-16,1-21 0,0 0 0,0 21 16,0-21-16,0 0 0,-1 0 15,22-21 1,0 0-16,0 0 16,0 0-16,0-1 0,22 1 15,-1 0-15,-21 0 0,21-21 0,0 20 16,0 1-16,0 0 0,1-21 0,-1 21 15,21-1-15,-21 1 0,0 21 16,1-21-16,20 21 0,-21 0 0,0 0 16,0 0-16,1 0 0,-1 0 0,0 0 15,0 0-15</inkml:trace>
  <inkml:trace contextRef="#ctx0" brushRef="#br1" timeOffset="-174668.58">21103 16362 0,'21'0'16,"0"0"-16,1 0 16,-1 0-16,0 0 0,0 0 15,0 0-15,0 0 0,1 0 0,-1-21 16,0 21-16,0-21 0,0-1 16,0 22-16,1-21 0,-1 0 0,-21 0 15,0 0-15,0 0 0,0-1 16,-21 1-16,-1 21 0,1 0 15,0 0-15,-21 0 0,21 0 0,-1 0 16,-20 21-16,21-21 16,0 22-16,0-1 0,-1 21 0,1-21 15,0 0-15,21 1 0,0-1 0,0 0 16,0 0-16,0 0 0,0 0 16,0 1-16,0-1 0,21-21 0,0 21 15,1-21-15,20 0 0,-21 0 0,21 0 16,1 0-16,-1 0 0,0 0 15,1 0-15,20-21 0</inkml:trace>
  <inkml:trace contextRef="#ctx0" brushRef="#br1" timeOffset="-173528.78">22225 16214 0,'0'0'0,"0"-21"0,0-1 16,-21 1-16,0 21 15,-1 0-15,1 0 0,0 0 16,0 0-16,-21 0 0,20 21 0,1 1 16,0-1-16,-21 0 0,21 0 0,-1 0 15,1 0-15,0 1 0,0-1 16,0 0-16,21 0 0,0 0 0,0 0 16,0 1-16,0-1 0,21-21 15,0 0-15,21 0 16,-20 0-16,-1 0 0,0 0 0,0 0 15,21 0-15,-20-21 0,-1 21 0,0-22 16,0 22-16,0-21 0,-21 0 16,21 0-16,1 0 0,-1-22 15,-21 22-15,0 0 16,0 0-16,21 21 0,-21 21 31,0 0-31,0 0 16,0 1-16,-21 20 0,21 0 0,0-21 15,0 22-15,-21-1 0,21 0 16,-22 1-16,1-1 0,21 0 16,0 22-16,0-22 0,0 1 0,-21 20 15,21-21-15,0 1 0,0 20 16,0-20-16,0-1 0,0 0 0,0 1 16,0-1-16,0 0 0,0 1 0,0-22 15,0 0-15,0 0 0,0 0 16,21-21-1,0-21 1,1 0-16,-22 0 0,21 0 0,0-22 16,-21 22-16,21-21 0,0-1 0,-21-20 15,21 21-15,1-22 16,-1 1-16,-21-22 0,21 21 0,0 1 16,0-22-16,-21 22 0,21-1 0,1-20 15,-22 20-15,0 1 0,21 20 16,-21-20-16,21 20 0,-21 22 0,0-21 15,0 21-15,-21 42 32,21 0-32,-21 0 0,21 0 15,0 22-15,0-22 0,0 0 16,0 0-16,0 22 0,0-22 0,0 0 16,0 0-16,21-21 0,-21 21 15,21 0-15,0-21 0,0 0 16,0 0-16,1 0 0,-1 0 0,0 0 15,0 0-15,0 0 0,0 0 16,22-21-16,-22 21 0,0-21 0,0 0 16,0 0-16,1 0 0,-1-1 0,0-20 15,-21 21-15,21-21 0,0 20 16,-21-20-16,21 21 0,-21 0 0,0 0 16,0-1-16,0 44 31,0-1-31,0 0 0,-21 21 0,0-21 0,21 22 15,-21-22-15,21 21 0,0-21 16,0 1-16,0 20 0,0-21 16,0 0-16,0 0 0,0 1 15,21-22-15,0 0 16,0 0-16,1 0 0,-1 0 0,0-22 16,0 22-16,21-21 0,-20 0 15,-1 0-15,0 0 0,0 0 0,-21-22 16,21 22-16,0 0 0,-21-21 0,0 20 15,22 1-15,-22 0 0,0 42 32,0 0-32,0 1 15,0-1-15,0 0 16,0 0-16,0 21 0,0-20 0,0-1 16,0 0-16,0 0 0,0 0 15,0 0-15,0 1 16,0-44 15,0 1-31</inkml:trace>
  <inkml:trace contextRef="#ctx0" brushRef="#br1" timeOffset="-173364.21">23283 15939 0,'0'-22'0,"0"44"0,0-65 0,0 64 63,0 1-48,21-22-15,1 21 16</inkml:trace>
  <inkml:trace contextRef="#ctx0" brushRef="#br1" timeOffset="-172976.79">23516 16044 0,'0'-21'31,"0"0"-31,21 21 16,0 0-1,1 0-15,-22 21 16,21 0-16,-21 1 0,21-1 0,-21 0 15,0 0-15,0 21 0,0-20 16,0 20-16,0-21 0,0 0 0,0 0 16,0 1-16,0-1 0,0 0 0,0 0 15,-21-21-15,0 21 16,-1-21 0,22-21-1,0 0 1,0 0-16,22 0 0,-22-1 15,21 1-15,0 0 0,0 0 0,0 0 16,0 0-16,-21-1 0,22 1 16,-1 0-16,0 0 0,0 21 0,0-21 15,0 21-15,1 0 0,-1 0 16,0 0-16</inkml:trace>
  <inkml:trace contextRef="#ctx0" brushRef="#br1" timeOffset="-172660.46">23918 16129 0,'0'21'31,"21"-21"-31,1 0 0,-1 0 0,0 0 16,0 0-16,0 0 16,0 0-16,22 0 0,-22-21 0,0 21 15,0-21-15,0 21 0,1-21 16,-44 21 15,1 0-31,0 0 16,0 0-16,21 21 0,-21-21 15,0 21-15,-1 0 0,1-21 0,21 21 16,0 1-16,0-1 16,0 0-16,0 0 0,0 0 15,21-21 1,1 0-1,-1 0-15,0 0 0,0 0 0,0-21 16</inkml:trace>
  <inkml:trace contextRef="#ctx0" brushRef="#br1" timeOffset="-172172.8">24617 16023 0,'0'0'0,"0"-21"16,-21 21-1,-1 0-15,1 0 0,0 21 16,0 0-16,0-21 0,21 22 16,-21-1-16,-1 0 0,1 0 15,21 0-15,0 0 0,-21 1 16,21-1-16,-21-21 0,21 21 0,0 0 16,21-21 15,0 0-31,0 0 0,1 0 15,-1-21-15,0 21 16,-21-21-16,21 0 0,-21-1 0,21 1 16,0 0-16,-21-21 0,22 21 15,-1-22-15,0 1 0,0 0 0,0-1 16,0 1-16,1 0 0,-1 20 0,0-20 16,0 21-16,-21-21 0,0 20 15,21 22-15,-21-21 0,0 42 16,-21-21-1,0 22-15,21-1 16,-21 0-16,0 21 0,-1-21 0,22 22 16,-21-22-16,21 21 0,-21-21 0,21 22 15,-21-1-15,21-21 0,0 0 16,0 22-16,0-22 0,0 0 0,0 0 16,21 0-16,0 1 0,0-22 0,1 21 15,-1-21-15,0 0 0,0 0 16,0 0-16,0 0 0,1-21 15</inkml:trace>
  <inkml:trace contextRef="#ctx0" brushRef="#br1" timeOffset="-168951.85">25781 15854 0,'0'-21'0,"21"21"0,-21-21 16,0-1-16,-21 44 47,21-1-47,-21 21 16,21-21-16,0 0 0,0 1 0,0 20 15,0-21-15,0 0 0,0 22 16,-21-22-16,21 0 0,0 0 0,0 0 15,0 0-15,-22-21 0,22 22 0,0-1 32,0-42-17,0-1 1,0 1-16,0 0 16,0 0-16,0-21 0,0 20 15,0 1-15,22-21 0,-22 21 0,21 0 16,0-22-16,0 22 0,0 0 15,0 0-15,1 21 0,-1-21 0,0 21 16,0 0-16,0 0 0,0 0 0,1 21 16,-1 0-16,-21 21 15,21-21-15,0 1 0,-21-1 16,0 21-16,0-21 0,0 0 0,21 1 16,-21-1-16,0 0 0,21 0 15,-21 0-15,0 0 16,22-21-16,-22-21 31,21 21-31,-21-21 0,0 0 0,21 21 16,-21-21-16,0 0 0,0-1 0,21 1 15,0 0-15,-21 0 0,21 0 16,1 0-16,-1-1 0,-21 1 0,21 0 16,0 0-16,0 0 0,0 21 15,1 0-15,-1 0 16,-21 21-16,0 0 0,0 0 15,0 0-15,0 1 0,0-1 16,0 21-16,0-21 0,0 0 0,0 1 16,0-1-16,0 0 0,21 0 15,0-21-15,0 0 16,0 0-16,1 0 16,-1 0-16,0 0 0,-21-21 15,21 0-15,0 0 16,-21-1-16,21 1 0,1 0 0,-22 0 15,0-21-15,0 20 0,21 1 0,-21 0 16,21 0-16,-21 0 16,0 42-1,0 0 1,0 0-16,0 0 0,0 22 16,0-22-16,0 0 0,0 21 0,0-20 15,0-1-15,0 0 0,0 0 0,0 0 16,21-21-16,-21 21 0,21-21 15,0 0-15,1 0 0,-1 0 0,0 0 16,0 0-16,0 0 0,0 0 16,1-21-16,-1 0 0,0 21 0,0-21 15,0 0-15,0 0 0,-21-1 16,22 1-16,-1-21 0,-21 21 16,0 0-16,21-1 0,-21 1 0,21 0 15,-21 0-15,0 42 31,0 0-31,0 0 16,0 1-16,0-1 0,0 0 0,0 0 16,0 0-16,0 0 0,0 1 15,0-1-15,0 0 16,21-21-16,0 21 0,1-21 0,-1 0 16,0 0-16,0 0 15,0 0-15</inkml:trace>
  <inkml:trace contextRef="#ctx0" brushRef="#br1" timeOffset="-168312.73">27474 15875 0,'0'0'0,"0"-21"0,0 0 0,0 0 16,0 42 0,-21 0-1,21 0-15,-21 0 0,0 0 0,0 1 16,21-1-16,0 0 0,-22 0 0,1 21 15,21-20-15,0-1 16,0 0-16,0 0 0,21 0 16,1-21-1,-1 0-15,0 0 0,0 0 0,0 0 16,22 0-16,-22 0 0,21 0 0,-21-21 16,0 21-16,1-21 0,-1 0 15,0 0-15,21-22 0,-42 22 0,21-21 16,1 21-16,-1-22 0,0 1 0,0 0 15,-21 20-15,0-20 0,21 21 16,-21-21-16,21 20 0,-21 1 0,-21 42 47,0 1-47,21-1 0,-21 21 0,21-21 16,-21 0-16,0 22 0,21-22 15,0 21-15,-22 1 0,1-22 0,21 0 16,-21 21-16,21-21 0,-21 1 0,21-1 15,0 0-15,0 0 0,0 0 16,0-42 15,0 0-15,0 0-16,0 0 0,0-1 16,21 1-16,0 0 0,0 0 0,1 0 15,20-22-15,0 22 16,-21 21-16,22-21 0,-1 0 0,-21 21 15,22 0-15,-22 0 0,21 0 0,-21 0 16,0 42-16,1-21 16,-1 22-16,0-22 0,-21 0 0,0 21 15,0-20-15,0-1 0,0 0 16,0 0-16,0 0 0,0 0 0,-21 1 16,0-22-16,-1 0 15,22-22 1</inkml:trace>
  <inkml:trace contextRef="#ctx0" brushRef="#br1" timeOffset="-167728.47">29358 15833 0,'0'0'0,"0"-21"0,21 21 31,0-22-31,1 1 0,-1 21 15,0 0-15,0-21 0,0 0 16,0 21-16,-21-21 0,0 0 16,0-1-16,0 1 15,-21 0-15,0 21 16,0 0-16,-21 0 0,20 0 0,1 0 16,-21 0-16,21 21 0,0-21 15,-1 21-15,1 1 0,21-1 16,0 0-16,0 0 0,0 0 15,0 0-15,21 1 0,1-1 16,-1-21-16,21 21 0,-21 0 0,0 0 16,22 0-16,-22 1 0,0 20 15,0-21-15,0 0 0,1 0 0,-1-21 16,-21 22-16,0-1 0,0 0 16,-21-21-16,-1 0 0,1 0 15,-21 0-15,0 0 0,20 0 0,-20 0 16,0 0-16,-1 0 0,1 0 15,0 0-15,21 0 0,-22-21 16,22 21-16,0 0 0,0-21 0,21-1 16,0 1-16,0 0 15,0 0-15,21 21 16,0-21-16,21 21 0,-20-21 0</inkml:trace>
  <inkml:trace contextRef="#ctx0" brushRef="#br1" timeOffset="-167456.8">29993 15663 0,'0'0'0,"21"-21"0,0 21 16,1 0-16,-1 0 0,-21 21 31,0 1-15,-21-1-16,-1 0 0,1 0 15,0 0-15,0 0 0,0 22 0,0-22 16,-1 0-16,1 0 0,0 22 15,21-22-15,-21 0 0,21 0 0,-21 0 16,21 0-16,0 1 0,0-1 16,0 0-1,21-21-15,0 0 16,0 0-16,0 0 16,1-21-16,-22 0 0,21 21 15</inkml:trace>
  <inkml:trace contextRef="#ctx0" brushRef="#br1" timeOffset="-167275.78">29866 15854 0,'0'0'0,"-21"0"15,42 0 32,0 0-47,0 0 0,22 0 16,-22 0-16,21 0 15,-21 0-15,22 0 0,-22 0 0,21 0 0,1 0 16,-22 0-16,21 0 0</inkml:trace>
  <inkml:trace contextRef="#ctx0" brushRef="#br1" timeOffset="-166008.65">30607 15917 0,'42'-21'32,"-42"0"-32,0 0 15,0 0-15,0 0 16,0-1-16,0 1 0,0 0 16,-21 21-16,0 0 0,0 0 15,0 0-15,-1 0 16,1 0-16,0 0 0,0 21 0,21 0 15,-21 1-15,0-1 0,-1 0 0,1 0 16,0 0-16,0 0 0,21 22 16,-21-22-16,21 0 0,0 0 0,0 0 15,0 1-15,0-1 16,21-21-16,0 21 0,0-21 16,0 0-16,1 0 0,-1 0 15,0 0-15,0-21 16,0 21-16,0-21 0,-21-1 0,22 22 15,-1-21-15,-21 0 0,21 0 16,0 0-16,-21 0 0,0-1 0,21 1 16,-21 0-16,21 21 0,-21 21 47,0 0-47,0 1 0,0-1 0,0 0 15,0 0-15,0 0 16,0 0-16,0 1 0,0-1 15,22-21-15,-1 0 16,0 0-16,0 0 16,0 0-16,0 0 0,1 0 15,-1-21-15,0-1 16,-21 1-16,21 0 0,0 0 16,0 0-16,-21 0 0,0-1 15,0 1-15,22 0 0,-22 0 0,21 21 16,-21 21 15,-21 0-31,-1 0 0,22 1 0,0-1 16,-21 0-16,0 0 0,21 0 15,-21 0-15,21 1 0,-21-1 16,0-21-16,21 21 16,-22-21-16,22-21 46,0 0-46,0-1 16,0 1-16,22 0 16,-1 0-16,0 0 0,0 0 0,0-1 15,22 1-15,-22 21 0,21-21 16,-21 0-16,22 21 0,-1 0 0,-21 0 16,0 0-16,22 0 0,-22 0 15,0 0-15,-21 21 16,0 0-16,0 0 0,0 1 15,0-1-15,-21 0 0,0-21 16,-1 21-16,22 0 0,-21 0 0,0-21 16,21 22-16,-21-22 0,21 21 15,21-21 17,0 0-32,0 0 0,1 0 0,-1 0 15,0 0-15,0 0 0,21 0 16,-20-21-16,-1 21 0,0-22 0,0 1 15,21 0-15,-20 0 0,-1 0 0,0 0 16,-21-1-16,21 1 16,-21 0-16,21 21 0,-21-21 0,-21 21 31,0 0-31,0 0 0,0 0 16,-1 21-16,1 0 0,21 0 15,0 1-15,0-1 0,0 0 16,0 0-16,0 0 0,0 0 15,0 1-15,21-22 16,1 21-16,-1-21 16,-21 21-16,21-21 0,-42 0 47,-22 0-47,22 0 0,0 0 0,0 0 15,-21 0-15,20 0 0,1 0 16,0 0-16,0 0 0,0 0 0,0-21 15,21 0 1,0-1 0,21 22-16,0 0 0</inkml:trace>
  <inkml:trace contextRef="#ctx0" brushRef="#br1" timeOffset="-165126.77">31877 15579 0,'0'0'0,"0"-21"0,-21 21 32,21 21-32,-21-21 15,-1 21-15,1 0 0,21 0 0,-21 0 16,0 22-16,0-22 0,0 0 16,21 0-16,0 0 0,-22 1 0,1 20 15,21-21-15,0 0 0,0 0 16,0 1-16,0-1 0,0 0 15,0 0 1,21-21-16,1 0 0,-1 0 16,0 0-16,0 0 0,0 0 15,0 0-15,1 0 0,-1 0 0,0 0 16,21 0-16,-21-21 0,1 0 16,-1 21-16,0-21 0,0 21 15,-21 21 1,0 0-1,0 0-15,0 0 16,0 0-16,0 1 16,0-1-16,21-21 15,0 21-15,1-21 0,-1 0 16,0 0-16,0 0 0,21 0 16,-20 0-16,-1 0 0,0 0 0,0 0 15,0 0-15,0-21 0,-21 0 16,22-1-16,-22 1 0,0 0 15,0 0-15,0 0 0,0 0 16,0-1-16,-22 22 16,1 0-16,-21 0 15,21 22-15,0-1 16,-1 0-16,22 0 0,0 0 16,0 0-16,0 1 15,22-22 1,-1 0-1,0 0-15,0 0 0,0 0 16,0 0-16,1 0 0,-1-22 16,21 22-16,-21-21 0,0 21 0,1-21 15,20 0-15,-21 21 0,0-21 16,0 21-16,1 0 0,-1 0 16,-21 21 15,0 0-16,21-21-15,0 21 16,0-21-16,0 0 16,1 21-16,20 1 0,-21-22 15,21 21-15,1-21 0,-1 0 0,-21 0 16,22 21-16,-1-21 0,-21 0 16,0 0-16,0 0 0,1 0 0,-1 0 15,0 0-15,-21-21 0,21 21 16,-21-21-16,0-1 0,21 22 15,-21-21-15,0 0 16,0 0 0,-21 21-16,0 0 0,0 0 15</inkml:trace>
  <inkml:trace contextRef="#ctx0" brushRef="#br1" timeOffset="-164864.33">31496 15833 0,'0'0'0,"-21"0"0,21-21 16,21 21 0,0-22-16,21 22 0,-20 0 0,20 0 15,0 0-15,22 0 16,-22 0-16,22 0 0,-1 0 0,1 0 15,-1 0-15,1 0 0,-1 0 16,1 0-16,-1 0 0,1 0 0,-22 0 16,21-21-16,-41 21 0,20 0 15,-21 0-15,0 0 0</inkml:trace>
  <inkml:trace contextRef="#ctx0" brushRef="#br1" timeOffset="-163244.8">868 17886 0,'0'0'0,"-43"0"0,22 0 16,0 0-16,-21 0 0,21 21 0,-1-21 0,1 21 16,21 0-1,0 1-15,0-1 16,21-21-16,1 21 0,-1-21 0,21 0 15,-21 21-15,22-21 0,-1 0 16,0 0-16,1 0 0,20 0 16,-21 0-16,1 0 0,-1 0 0,0 0 15,1-21-15,-1 21 0,-21-21 16,0 0-16,1 21 0,-1-22 16,0 22-16,-21-21 0,21 21 0,-21-21 15,0 0-15,0 0 16,-21 21-1,0 0-15,0 21 16,-1 0-16,22 0 0,-21 0 16,0 22-16,0-22 0,0 21 0,0 1 15,-1-1-15,1 0 0,0 1 16,0-1-16,21 0 0,-21 1 16,21-1-16,-21 0 0,21-21 0,0 22 15,0-22-15,0 0 0,0 0 16,0 0-16,0 1 15,0-44 17,21 22-32,-21-21 15,0 0-15,0 0 0</inkml:trace>
  <inkml:trace contextRef="#ctx0" brushRef="#br1" timeOffset="-161288.79">3577 17907 0,'0'-42'15,"0"84"-15,-21-105 0,0 41 0,21 1 0,-21 21 16,21-21-16,-22 21 0,1 0 16,21 21-16,0 0 0,-21 1 15,21 20-15,-21-21 16,21 21-16,-21 1 0,21 20 0,-21-20 15,21-1-15,-22 0 0,1 1 16,0-1-16,21 0 0,-21 1 0,0-1 16,0 0-16,-1 1 0,1-22 15,0 0-15,21 0 0,-21 0 16,0-21-16,0 0 0,-1 0 16,1 0-16,0-21 15,21 0-15,-21 0 0,0 0 0,21-1 16,0-20-16,-21 21 0,-1-21 15,22-1-15,0 1 0,0 21 16,0-22-16,0 1 0,0 21 16,0 0-16,0 0 0,0-1 15,22 22-15,-1 0 16,-21 22-16,21-1 0,0 0 16,0 0-16,0 21 0,-21-20 0,22 20 15,-1-21-15,-21 21 0,21 1 16,0-22-16,0 21 0,0-21 0,1 1 15,-1-1-15,21 0 0,0 0 16,1-21-16,-1 0 0,0 0 16,1 0-16,-1 0 0,22 0 0,-22-21 15,0 21-15,1-21 0,-1 0 16,0-1-16,1-20 0,-22 21 16,0 0-16,0 0 0,0-22 15,-21 22-15,0 0 0,0-21 0,0 20 16,0 1-16,0 0 0,0 0 15,-21 21-15,0 0 0,0 0 0,0 0 16,-1 0 0,22 21-16,0 0 0,-21 0 0,0 1 15,21 20-15,-21-21 0,21 21 16,0-20-16,-21 20 0,21-21 0,0 21 16,0-20-16,0-1 0,0 0 15,0 0-15,21 0 0,0-21 16,0 0-16,0 0 0,1 0 15,-1 0-15,21 0 0,0-21 0,-20 0 16,20 0-16,0 0 0,-21-1 16,22 1-16,-1-21 0,-21 21 0,22-22 15,-22 22-15,0 0 0,0 0 16,-21 0-16,0 0 0,0-1 16,-21 22-1,0 0-15,0 0 16,21 22-16,0-1 0,-22 0 0,22 0 15,0 21-15,0-20 16,0-1-16,0 0 0,0 0 0,0 0 16,0 22-16,22-22 0,-1-21 15,-21 21-15,21 0 0,0 0 0,0-21 16,-21 21-16,-21-42 47,0 0-47,0 21 0,0-21 15,-1 21-15,1 0 0,0-21 16,0 21-16,21 21 31,0 0-31,0 0 16,21 0-16,0 1 16,0-22-16,22 0 0,-22 0 15,0 0-15,21 0 0,1 0 0,-1 0 16,-21 0-16,22-22 0,20 22 15,-21-21-15,1 0 0,-1 0 0,0 0 16,1 0-16,-1-22 0,-21 22 16,0-21-16,1 21 0,-1-22 0,0 22 15,-21-21-15,0 21 0,0-1 16,0 1-16,0 0 0,-21 21 0,0 0 16,-1 0-16,1 0 15,0 0-15,0 21 0,21 0 16,-21 1-16,21 20 0,0-21 15,0 0-15,0 22 0,0-22 0,21 0 16,0 0-16,0 21 0,0-20 16,-21-1-16,22 0 0,-1 0 0,-21 0 15,0 0-15,0 1 0,0-1 16,0 0-16,-21-21 16,-1 21-16,1-21 0,0 0 15,0 0-15,0 0 0,0 0 16,-1 0-16,1 0 0,0 0 15,21-21-15,0 0 0</inkml:trace>
  <inkml:trace contextRef="#ctx0" brushRef="#br1" timeOffset="-160809.56">6117 18267 0,'21'-21'0,"-42"42"0,42-63 0,0 20 0,-21-20 16,0 21-16,0 0 15,0 0-15,22 21 16,-22 21 0,0 21-16,0 0 15,0 1-15,0 20 16,0 1-16,0-1 0,0-20 0,0 20 15,-22 1-15,22-1 0,-21-21 16,21 1-16,-21-1 0,0 0 0,0 1 16,21-22-16,0 21 0,-21-21 15,21 1-15,-22-22 0,22-22 32,0 1-32,0 0 15,22 0-15,-22 0 0,0-22 16,21 1-16,-21 0 0</inkml:trace>
  <inkml:trace contextRef="#ctx0" brushRef="#br1" timeOffset="-160503.77">6075 18203 0,'0'-21'0,"0"42"0,0-63 0,0 21 16,0 0-16,21 0 0,0-1 15,0 1-15,0 0 16,22 21-16,-22 0 0,0-21 15,21 21-15,-20 0 0,20 0 16,0 0-16,1 0 0,-1 21 0,0-21 16,-21 21-16,1 22 0,-1-22 15,-21 0-15,0 21 0,0 1 16,-21-22-16,-1 21 0,1 0 0,-21-20 16,0 20-16,-1-21 0,1 0 15,0 22-15,-1-43 0,22 21 16,-21 0-16,21-21 0,-1 0 0,44 0 31,-1 0-15,0 0-16,21-21 0,-21 21 15</inkml:trace>
  <inkml:trace contextRef="#ctx0" brushRef="#br1" timeOffset="-160128.83">6625 18394 0,'0'0'0,"0"-21"16,0 0 0,0-1-16,0 1 0,21 0 15,0 21-15,1 0 16,20 0-16,-21 0 0,0 0 0,22 0 16,-22 0-16,0 0 0,0 21 15,21-21-15,-20 43 0,-22-22 0,21 0 16,0 0-16,-21 21 0,21-20 15,-21-1-15,0 0 0,0 21 16,0-21-16,0 1 0,-21-1 16,0-21-16,21 21 0,-21-21 0,-1 0 15,1 0-15,21-21 32,0 0-32,0-1 0,0 1 15,0 0-15,0 0 0,21 0 0,1 0 16,-1-22-16,0 22 0,0 0 15,0 0-15,0-22 0,22 22 0,-22 21 16,0-21-16,0 0 0,22 21 16,-22 0-16,0-21 0,0 21 0,0 0 15</inkml:trace>
  <inkml:trace contextRef="#ctx0" brushRef="#br1" timeOffset="-159808.78">7302 18479 0,'0'0'0,"0"21"16,22-21 15,-1 0-31,0-21 16,0-1-16,0 22 0,22-21 0,-22 0 16,0 0-16,0 0 0,0 21 15,0-21-15,1-1 0,-1 1 16,-21 0-16,0 0 15,-43 21 1,22 21-16,0 0 0,0-21 0,0 21 16,0 1-16,-1 20 0,1-21 15,21 0-15,0 0 0,-21 1 0,21-1 16,0 0-16,0 0 0,0 0 16,0 0-16,0 1 0,21-22 15,0 0-15,1 0 0,-1 0 0,0 0 16,21 0-16,-21 0 0</inkml:trace>
  <inkml:trace contextRef="#ctx0" brushRef="#br1" timeOffset="-158164.92">8234 18203 0,'0'0'0,"0"-21"0,-21 21 16,21-21-16,0 0 0,0 0 16,0 0-16,0-1 15,0 1 1,-22 21-16,22 21 15,-21 1-15,0-1 0,21 21 16,-21 0-16,0 1 0,0-1 0,21 22 16,-22-1-16,1-21 0,0 22 15,-21-1-15,21 1 0,-1-1 0,1 1 16,0-1-16,0 1 0,0-1 0,0 1 16,42-64 15,0 0-31,21 0 15,-21 0-15,22 0 0,-1 0 16,0 0-16,1 0 0,-1 0 0,0 0 16,1 0-16,-1 0 0,-21 0 0,22 0 15,-22 0-15,0 0 0,0-64 16,-21 22-16,0 0 0,0-1 16,0 1-16,-21 0 0,-21-1 0,20 1 15,-20 21-15,0-21 0,-1 20 16,1 1-16,0 21 0,-1 0 0,1 0 15,21 0-15,0 0 0,0 0 16,42 0 0,0 0-1,21 0-15,1 0 0,-1 0 0,0 0 16,1 0-16,20 0 0,-21-21 16,22 0-16,-1 21 0,1-21 0,-22 0 15,22-1-15,-22 1 0,0 0 16,1 0-16,-1 0 0,-21-22 0,0 22 15,-21 0-15,0 0 0,0 0 16,0 0-16,-42 21 0,21 0 16,0 0-16,0 0 0,-1 0 15,1 0-15,0 0 0,0 21 16,0 0-16,0 0 0,-1 0 16,22 0-16,0 1 0,0-1 0,0 0 15,0 21-15,0-21 0,0 1 16,0-1-16,0 0 0,22 0 0,-1 0 15,0 0-15,0-21 0,0 0 16,0 0-16,22 0 0,-22 0 0,21 0 16,1 0-16,-22-21 0,21 21 15,0-21-15,-20 0 0,20 0 0,-21 0 16,21-22-16,-20 22 0,-1 0 16,0 0-16,-21 0 0,0-1 0,0 1 15,0 0-15,0 0 16,0 42 15,0 0-31,0 0 0,0 1 16,0-1-16,0 0 0,0 0 15,21 0-15,-21 0 0,21-21 0,-21 22 16,21-1-16,1-21 0,-1 0 16,0 0-16,0 0 0,0 0 15,0 0-15,1 0 0,-1-21 16,0 21-16,0-22 0,-21 1 0,21 0 15,-21 0-15,21 0 0,-21 0 16,0-1-16,0 1 16,0 0-16,-21 21 15,0 0-15,0 0 0,0 0 16,21 21 0,0 0-16,0 1 0,0-1 15,0 0-15,0 0 0,0 0 16,0 0-16,21 1 0,0-1 0,0 0 15,0 0-15,1 0 16,-1 0-16,0-21 0,0 0 0,0 0 16,0 0-16,1 0 0,-1 0 15,0 0-15,0 0 16,0-21-16,0 0 0,1 21 16,20-21-16,-21 0 0,21 21 0,-20-21 15,-1-1-15,0 1 0,0 0 16,0 0-16,-21 0 0,0 0 0,0-1 15,0 1-15,0 0 16,-21 21 0,0 0-1,0 21-15,21 0 16,0 1-16,0-1 0,0 21 0,0-21 16,0 0-16,0 1 0,0-1 15,21 0-15,0 0 0,-21 0 0,21 0 16,0 1-16,1-1 15,20-21-15,-21 21 0,21-21 0,-20 0 16,20 0-16,0 0 0,1 0 16,-22 0-16,21 0 0,0-21 0,-20 0 15,20 21-15,-21-22 0,0 1 16,0 0-16,22-21 0,-43 21 16,0-1-16,0 1 0,0 0 15,0 0-15,0 0 0,0 0 0,-21 21 31,-1 0-31,1 0 16,21 21-16,0 0 16,0 0-16,0 0 0,0 22 0,0-22 15,0 0-15,0 0 0,0 0 16,0 0-16,21 1 0,1-1 16,-1-21-16,0 0 0,21 21 15,-21-21-15,22 0 0,-1 0 16,-21 0-16,22 0 0,-1-21 0,-21 21 15,0-21-15,22-1 0,-22 1 0</inkml:trace>
  <inkml:trace contextRef="#ctx0" brushRef="#br1" timeOffset="-157767.9">10985 18457 0,'0'-63'15,"0"-22"-15,0 233 16,0-317-16,0 148 0,0 0 0,-21 21 16,0 0-16,0 0 15,0 0-15,0 21 0,21 0 0,-22 0 16,1 0-16,21 1 0,-21-1 15,21 21-15,-21-21 0,21 0 0,0 1 16,0-1-16,0 0 0,0 0 16,0 0-16,21-21 0,0 21 15,0-21-15,1 0 16,-1 0-16,0 0 0,0-21 0,0 21 16,0-21-16,1 0 0,-22 0 15,21 0-15,0-1 0,0-20 16,0 0-16,0 21 0,-21-22 15,22 1-15,-1 0 0,0 20 0,-21-20 16,0 21-16,21 0 0,-21 0 0,0-1 16,0 44-1,-21 20-15,0-21 16,0 0-16,21 22 0,-22-1 16,1-21-16,0 21 0,21 1 0,0-1 15,0-21-15,0 22 0,0-22 16,0 21-16,0-21 0,0 0 0,0 1 15,21-1-15,0-21 16,1 0-16,-1 0 16,0 0-16</inkml:trace>
  <inkml:trace contextRef="#ctx0" brushRef="#br1" timeOffset="-157387.83">12679 18182 0,'0'0'0,"0"-21"0,0 0 0,0 0 15,0 0-15,0-1 16,21 1-16,-21 0 0,0 0 16,0 42-1,0 0 1,0 0-16,0 22 16,0-22-16,0 21 0,0-21 0,0 22 15,0-1-15,0-21 0,-21 22 16,21-22-16,0 21 0,0-21 15,0 0-15,-21-21 0,21 22 16,-22-22-16,1 0 0,0 0 16,-21 0-16,21 0 0</inkml:trace>
  <inkml:trace contextRef="#ctx0" brushRef="#br1" timeOffset="-156155.83">12234 18373 0,'21'-21'16,"1"21"-16,-1 0 15,0 0-15,21-22 0,1 22 16,-1 0-16,0 0 0,1 0 16,-1-21-16,21 21 0,1-21 0,-1 0 15,1 21-15,-1-21 0,1 0 16,-1-1-16,-20 1 0,-1 0 0,0 0 16,-20 0-16,-1 21 0,-21-21 15,0-1-15,0 1 0,-21 21 16,-1 0-16,1 0 15,0 0-15,0 0 0,0 0 0,0 21 16,-1 1-16,1-1 0,21 0 16,0 0-16,0 0 0,0 0 15,0 22-15,0-22 0,0 0 16,0 0-16,21 22 0,-21-22 0,22 0 0,-1 0 16,0-21-16,-21 21 15,21 0-15,0-21 0,0 0 16,1 0-1,-1 0-15,-21-21 0,0 0 16,21 0-16,-21 0 16,21 21-16,-21-21 0,21 21 15,0 0-15,1 0 16,-1 0-16,0 21 16,0 0-16,0-21 0,0 21 0,1-21 15,-1 21-15,0-21 16,0 21-16,21-21 0,-20 0 0,20 0 15,-21 0-15,21 0 0,1 0 16,-1 0-16,0 0 0,-20 0 0,20 0 16,-21 0-16,21 0 0,-20-21 15,-1 0-15,-21 0 0,21 0 0,-21 0 16,0-1-16,0-20 0,0 21 16,0 0-16,0 0 0,-21-1 0,0 1 15,-1 21-15,1 0 0,0 0 16,0 0-16,0 0 0,0 0 15,-1 0-15,1 0 0,21 21 0,0 1 16,-21 20-16,21-21 0,0 0 16,0 0-16,0 1 0,0-1 15,0 0-15,0 0 0,0 0 0,21-21 16,0 21-16,1-21 16,-1 0-16,0 0 0,0 0 0,0 0 15,0-21-15,1 21 0,-1-21 16,0 0-16,0 0 0,0 0 15,-21-1-15,0 1 0,0 0 16,21 0-16,-21 42 31,0 0-31,0 0 16,0 1-16,0-1 0,0 0 16,0 0-16,0 0 0,22 0 0,-1 1 15,0-1-15,0 0 16,21-21-16,-20 0 0,-1 21 0,21-21 15,-21 0-15,22 0 0,-22 0 16,0 0-16,21 0 0,-21-21 0,1 0 16,-1 0-16,0-1 0,-21-20 15,21 21-15,-21 0 0,0 0 16,0-22-16,0 22 0,0 0 0,0 0 16,0 42 15,0 0-31,0 0 0,0 0 15,0 1-15,0-1 0,0 0 0,-21 0 16,21 0-16,0 0 0,-21 1 16,21-1-16,0 0 0,-21-21 31,21-21-15,0 0-1,0-1-15,0 1 0,0 0 0,21 0 16,0 0-16,0 0 0,0-22 0,22 22 15,-22 0-15,21 0 16,-21 0-16,22-1 0,-1 22 0,-21 0 16,0 0-16,0 0 0,1 22 15,-1-1-15,0 0 0,-21 21 0,0-21 16,0 22-16,21-1 0,-21-21 16,0 22-16,0-22 0,0 0 0,0 0 15,-21 0-15,21 0 0,0 1 16,-21-22-16,0 0 15,21-22 1</inkml:trace>
  <inkml:trace contextRef="#ctx0" brushRef="#br1" timeOffset="-155032.9">15684 18076 0,'0'0'0,"0"43"15,0-1-15,-21-21 16,0 0-16,21 22 0,-21-1 0,0 0 16,21 1-16,-21-1 0,-1 0 15,22-20-15,-21 20 0,0 0 16,21-21-16,-21 1 0,21-1 15,0 0-15,0 0 0,0-42 32,0 0-17,0 0-15,0-1 16,0-20-16,0 21 0,0-21 0,0-1 16,0 1-16,21 0 0,-21-1 15,21 1-15,0 21 0,22-22 0,-22 1 16,0 21-16,21 0 0,-20 0 15,20 21-15,-21 0 0,21 0 16,1 0-16,-22 0 0,0 0 16,21 21-16,-20 0 0,-1 0 0,-21 0 15,0 0-15,21 1 0,-21 20 16,0-21-16,0 0 0,0 0 0,-21 1 16,0-1-16,-1 0 0,-20-21 15,21 21-15,-21-21 0,20 0 0,-20 0 16,0 0-16,21 0 0,-22 0 15,22 0-15,0 0 0,0 21 0,0-21 16,21 21-16,0 1 0,0-1 16,0 0-16,0 0 0,0 0 15,21 0-15,0 1 0,0-1 16,0 0-16,0 0 0,22 0 16,-22 0-16,21-21 0,-21 0 15,22 22-15,-22-22 0,21 0 0,1 0 16,-1 0-16,0 0 0,-21 0 15,22 0-15,-1-22 0,-21 1 0,22 0 16,-22 0-16,0 0 0,0 0 16,0-22-16,0 22 0,1 0 0,-1-21 15,-21 20-15,0 1 16,0 0-16,0 0 16,0 42 15,-21 0-31,21 0 15,-22 1-15,1-1 0,21 0 16,-21-21-16,21 21 0,0 0 16,0 0-16,0 1 0,0-1 0,0 0 15,0 0-15,0 0 16,21-21 0,0 0-16,1 0 0,-1 0 15,0 0-15,0 0 0,0 0 0,22 0 16,-22-21-16,0 21 0,21-21 15,-21 0-15,1 0 0,-1-1 0,0 1 16,0 0-16,-21 0 16,0-21-16,0 20 0,21 1 15,-21 0-15,0 0 16,21 42 15,-21 0-15,0 0-1,0 1-15,0-1 0,0 0 16,0 0-16,0 0 16,0 0-16,0 1 0,0-1 15,0 0 1,0 0-16,-21-21 0,0 21 0,0-21 16,0 21-16,0-21 15,21-21 32,21 21-47</inkml:trace>
  <inkml:trace contextRef="#ctx0" brushRef="#br1" timeOffset="-154777.21">17251 18161 0,'0'0'0,"0"21"31,-21 0-31,-1 1 0,1-1 16,0 0-16,-21 21 0,21 1 0,-1-22 15,1 21-15,-21 0 0,21-20 16,0 20-16,-1 0 0,22-21 0,-21 1 16,21-1-16,-21 0 0,21 0 15,0 0-15,0 0 16,21-21-1,0 0-15,1 0 0,-1 0 0,0-21 16,0 21-16,21-21 0</inkml:trace>
  <inkml:trace contextRef="#ctx0" brushRef="#br1" timeOffset="-154595.73">17018 18352 0,'0'21'15,"21"-21"1,0 0 0,22 0-16,-22 0 0,0 0 15,0 0-15,0 0 0,0 0 16,22 0-16,-22-21 0,21 21 16,-21-22-16</inkml:trace>
  <inkml:trace contextRef="#ctx0" brushRef="#br1" timeOffset="-154104.56">19981 18140 0,'0'-21'0,"0"42"0,0-63 16,21 20-16,-21 1 0,0-21 15,0 21-15,0 0 0,0-1 16,0 44 0,0-1-16,0 0 0,0 0 15,-21 21-15,21 1 0,0-1 16,0 0-16,-21 1 0,21-1 0,-21 22 15,0-22-15,21 0 0,0-21 16,-21 43-16,21-22 0,0-21 16,0 1-16,0-1 15,21-21 1</inkml:trace>
  <inkml:trace contextRef="#ctx0" brushRef="#br1" timeOffset="-153348.85">19939 18203 0,'0'0'0,"21"-42"0,-21 0 0,21-1 0,0 1 16,1 21-16,-1-21 0,0 20 15,21-20-15,-21 21 0,22 0 0,-1 21 16,0 0-16,1 0 0,-1 0 16,0 0-16,1 0 0,-22 0 0,0 0 15,-21 21-15,0 0 0,0 0 16,-21 0-16,0 1 0,0-1 15,-22-21-15,1 21 0,0 0 16,-22-21-16,22 21 0,-1 0 0,-20-21 16,21 22-16,20-22 0,-20 0 15,21 0-15,0 0 0,21 21 16,0 0-16,0 0 16,42 0-16,-21 0 15,0 1-15,1 20 0,-1-21 0,21 21 16,-21-20-16,22 20 0,-22-21 15,0 21-15,21-20 0,-21-1 0,1 0 16,20 0-16,-21 0 16,21 0-16,1-21 0,-1 0 0,0 0 15,1 22-15,-1-22 0,0 0 16,1 0-16,-1 0 0,0-22 0,1 1 16,-1 21-16,-21-21 0,22 0 15,-22 0-15,0 0 0,0-1 0,0-20 16,0 21-16,1 0 0,-1-22 15,-21 22-15,0 0 0,0 0 0,0 0 16,0 0-16,-21 21 31,-1 21-31,1 0 0,21 0 16,0 0-16,-21 22 0,21-22 16,0 0-16,0 0 0,0 0 15,0 0-15,0 1 0,0-1 16,21-21-16,0 21 0,1-21 0,-1 0 15,0 0-15,21 0 0,1 0 16,-22 0-16,21 0 0,0-21 0,-20 0 16,20 21-16,-21-22 0,0 1 15,22 0-15,-43 0 0,21-21 0,-21 20 16,0 1-16,0 0 16,0 42 15,0 0-31,0 1 0,0-1 0,0 0 15,0 0-15,0 21 0,0-20 16,0-1-16,0 0 0,0 0 0,0 0 16,-21-21-1,-1-21 17</inkml:trace>
  <inkml:trace contextRef="#ctx0" brushRef="#br1" timeOffset="-153108.78">21738 18013 0,'21'0'15,"-42"0"-15,63 0 0,-42 21 16,0 0-16,0 0 16,0 22-16,0-22 0,0 21 15,0-21-15,0 22 0,0-1 0,-21-21 16,21 22-16,0-1 0,0-21 15,0 0-15,0 0 0,0 1 0,0-1 16,0 0-16,21-21 31,1 0-31,-22-21 16,0 0-16,0-1 0</inkml:trace>
  <inkml:trace contextRef="#ctx0" brushRef="#br1" timeOffset="-152945.17">21696 18267 0,'0'0'0,"21"0"32,0 0-32,0 0 15,0 0-15,1 0 16,-1 0-16,0 0 0,0 0 0,21 0 16,-20 0-16,20 0 0,-21-21 15,21 21-15,1-21 0,-1 21 0</inkml:trace>
  <inkml:trace contextRef="#ctx0" brushRef="#br1" timeOffset="-152368.7">23262 18288 0,'0'0'0,"-21"0"0,0 0 16,0 0-16,21-21 31,0 0-15,21 0-16,-21-1 0,0 1 15,21 0-15,-21 0 0,21 0 16,-21 0-16,0 42 31,0 0-31,0 21 16,0 1-16,0 20 0,0-21 0,-21 22 16,21-1-16,-21 1 0,0-1 15,21 1-15,-22-22 0,22 22 0,-21-22 16,0 22-16,21-22 0,0 21 15,-21-20-15,21-22 0,-21-21 0,42 0 47,0 0-31,0 0-16,-21-21 31,21 0-31,-21-1 0,0 1 16,22 21-1,-22-21-15,0 0 16,0 0 0,0 0-16,0-1 0,0 1 15,0 0-15</inkml:trace>
  <inkml:trace contextRef="#ctx0" brushRef="#br1" timeOffset="-151676.87">23199 18119 0,'0'0'0,"0"-21"0,0 42 47,0 21-47,0-21 0,0 22 16,0-1-16,0 0 0,0 1 15,0-1-15,0-21 0,0 21 0,0 1 16,21-22-16,-21 0 0,0 0 16,0 0-16,0 1 0,0-44 47,0 1-47,0 0 15,0 0-15,0-21 0,0 20 16,0-20-16,0 21 0,0-21 0,0-1 15,0 1-15,0 21 0,0-22 16,21 22-16,0 0 0,-21 0 16,21 0-16,0 21 0,1 0 15,-1 21-15,-21 0 16,21 0-16,-21 0 0,0 22 0,21-22 16,-21 21-16,21-21 0,-21 22 15,0-22-15,21 21 0,-21-21 16,0 1-16,0-1 0,0 0 15,22-21-15,-1 0 16,0 0 0,0-21-16,0 0 15,-21-1-15,21 1 0,1 0 0,-22-21 16,21 21-16,0-22 0,0 1 16,0 21-16,0-22 0,1 22 0,-1 0 15,0 0-15,0 0 0,0 21 16,0 0-16,1 0 0,-22 21 15,21 0-15,-21 0 0,0 0 16,0 22-16,0-22 0,0 21 0,21-21 16,-21 22-16,0-22 0,21 21 15,-21-21-15,21 1 0,0-1 0,1-21 16,-1 21-16,0-21 0,0 0 16,0 0-16,0 0 0,22 0 15,-22 0-15,0 0 0,21 0 0,-20-21 16,-1 0-16,0-1 0,0 1 15</inkml:trace>
  <inkml:trace contextRef="#ctx0" brushRef="#br1" timeOffset="-151029.2">24511 18161 0,'0'0'0,"0"21"32,0 0-32,-21 1 0,0-1 15,21 21-15,-22-21 0,1 22 16,0-22-16,21 21 0,0-21 0,0 0 15,0 22-15,0-22 0,0 0 16,0 0-16,21 0 0,0-21 16,22 0-16,-22 0 15,0 0-15,21 0 0,-20 0 0,-1 0 16,21-21-16,-21 0 0,0 0 16,1 0-16,-22 0 0,0-22 15,0 22-15,0-21 0,0-1 0,0 22 16,0-21-16,0 21 0,-22 0 15,1-1-15,0 1 0,0 21 16,0 0-16,0 0 0,-1 0 16,1 0-16,0 21 0,0 1 0,0-1 15,21 0-15,-21 0 0,21 0 16,0 0-16,0 1 0,0-1 0,21-21 16,0 21-16,21-21 0,-21 0 15,22 21-15,-1-21 0,-21 0 0,22 0 16,-1 0-16,-21 0 0,21 0 15,1-21-15,-22 0 0,0 21 16,0-21-16,0-1 0,1 1 16,-22 0-16,0 0 0,21 21 0,0-21 15,-21 0-15,21 21 16,-21 21 0,0 21-16,0-21 0,0 22 0,0-1 15,0-21-15,0 21 0,0 1 16,-21-22-16,21 21 0,0-21 0,0 1 15,0-1-15,0 0 16,21-42 15,0 0-31,-21-1 0,21 1 16,1 0-16,-22 0 0,21 0 16,0-22-16,0 22 0,0-21 15,-21 0-15,21 20 0,1 1 0,-22 0 16,21 0-16,0 0 0,0 21 15,0 0-15,0 0 0,-21 21 16</inkml:trace>
  <inkml:trace contextRef="#ctx0" brushRef="#br1" timeOffset="-150744.77">25421 18521 0,'42'0'16,"-20"0"-16,-1 0 15,-21-21-15,21 0 0,0-1 0,0 1 16,-21 0-16,21 0 0,1 0 16,-22 0-16,21-1 0,-21-20 0,0 21 15,0 0-15,-21 21 16,-1 0-16,1 0 16,0 0-16,0 21 0,0 0 0,0 0 15,-1 22-15,1-22 0,21 21 16,0-21-16,0 0 0,0 22 0,0-22 15,0 0-15,0 0 0,0 0 16,21 1-16,1-22 0,20 21 16,-21-21-16,21 0 0,22 0 15,-22 0-15,22 0 0,-1 0 0</inkml:trace>
  <inkml:trace contextRef="#ctx0" brushRef="#br1" timeOffset="-150332.83">27728 18182 0,'0'0'0,"-21"0"0,0-21 0,0 21 15,0-21-15,-1 21 16,1 0-16,0 0 0,0 21 16,0 21-16,0-20 0,-1 41 15,1 1-15,0-1 0,21 1 16,-21-1-16,0 1 0,21-1 15,-21 1-15,-1-1 0,1 22 0,0-22 16,0 1-16,0-43 0,0-21 0,-22 0 16,22 0-16,0 0 0,0 0 15,0 0-15,42 0 32,0 0-17</inkml:trace>
  <inkml:trace contextRef="#ctx0" brushRef="#br1" timeOffset="-150036.84">27326 18246 0,'0'0'0,"21"-43"0,-21 22 16,0-21-16,0 0 0,21 20 16,1 1-16,-1 0 0,0 21 15,0 0-15,21 0 0,-20 0 0,20 0 16,0 0-16,1 21 0,-1 0 15,0 1-15,1 20 0,-1 0 0,-21-21 16,0 22-16,0-1 0,-21 0 16,0 1-16,0-1 0,-21-21 0,0 22 15,0-22-15,-21 0 16,-1 0-16,22-21 0,-21 21 0,-1-21 16,22 0-16,-42 0 15,42 0-15,-1 0 0,1 0 16,21-21-16,0 0 15,0 0-15,21 0 0,1-1 16</inkml:trace>
  <inkml:trace contextRef="#ctx0" brushRef="#br1" timeOffset="-149687.61">28088 18309 0,'85'-42'15,"-64"42"-15,0 0 0,0 0 16,22 0-16,-22 0 0,0 0 0,21 0 16,-21 0-16,-21 21 0,22 0 15,-22 0-15,0 1 0,0-1 16,0 0-16,0 0 0,0 0 0,-22 22 16,1-43-16,21 21 0,-21 0 15,0 0-15,0-21 0,0 0 0,-1 21 16,1-21-1,21-21 1,0 0 0,0 0-16,21 0 15,1-1-15,-1 1 0,-21 0 0,42 0 16,-21 0-16,0 0 0,1-1 16,-1 1-16,21 0 0,-21 21 0,0-21 15,22 21-15,-22 0 0,0 0 16,0 0-16</inkml:trace>
  <inkml:trace contextRef="#ctx0" brushRef="#br1" timeOffset="-149392.39">28765 18500 0,'0'0'0,"0"21"16,22-21-16,-22 21 0,21-21 16,0 0-16,0 0 15,0 0-15,0 0 0,1 0 16,20-21-16,-21 0 0,0 21 15,22-21-15,-22-1 0,0 1 16,0 0-16,0 0 0,-21 0 0,0-22 16,0 22-16,0 0 15,-21 21-15,0 0 0,0 0 16,0 21-16,-1 0 0,1 1 16,0-1-16,0 0 0,0 0 0,21 21 15,0-20-15,0 20 16,0-21-16,0 0 0,0 0 0,0 1 15,21-1-15,0-21 0,0 0 16,22 0-16,-1 0 0,-21 0 16,21 0-16</inkml:trace>
  <inkml:trace contextRef="#ctx0" brushRef="#br1" timeOffset="-148948.8">29612 18055 0,'0'0'0,"0"-21"0,21 0 0,-21 42 16,-21 21 0,0-20-16,0 20 0,0 0 15,-1 22-15,-20-1 0,21 1 0,-21-22 16,-1 22-16,22-1 0,-21 1 16,21-1-16,-22 1 0,22-1 15,0-21-15,0 22 0,0-1 0,21 1 16,-22-64-16,1 0 15,42 0 17,1 0-32,-1 0 0,0 0 15,0 0-15,0 0 16,0 0-16,1 0 0,-1 0 0,0 0 16,0 0-16,0 0 0,0 0 15,1 0-15,-22-42 16,0-1-16,0 1 15,0 21-15,0 0 0,0-22 0,-22 43 16,1-21-16,0 0 0,0 21 16,0 0-1,42 0 17,0 0-32,0 0 0,0-21 0,1 21 15,20-21-15</inkml:trace>
  <inkml:trace contextRef="#ctx0" brushRef="#br1" timeOffset="-148581.31">29760 18500 0,'0'0'0,"21"-21"0,-21-1 16,0 1-16,0 0 0,0 0 0,0 0 16,0 0-16,22 21 15,-1 0-15,0 0 16,0 0-1,-21 21-15,21 0 0,-21 0 16,21-21-16,-21 21 0,0 0 16,0 1-16,0-1 0,0 0 15,0 0-15,0 0 0,0 0 16,0 1 0,-21-22-16,0 0 15,0 0-15,21-22 31,0 1-31,0 0 0,0 0 16,21 0-16,0 0 16,0 21-16,1-22 0,-1 1 15,0 21-15,21 0 0,-21-21 16,1 21-16,-1 0 0,0 0 16,0 0-16,0 0 0,0 0 15</inkml:trace>
  <inkml:trace contextRef="#ctx0" brushRef="#br1" timeOffset="-148107.8">30162 18500 0,'0'-21'0,"0"42"16,0 0-16,0 0 0,22-21 31,-1 0-31,0 0 0,0 0 0,0 0 16,0 0-16,1-21 15,-1 0-15,0 21 0,0-21 0,0-1 16,0 22-16,1-21 0,-22 0 15,0 0-15,0 0 0,-22 21 16,1 0-16,0 0 16,0 0-16,0 21 0,0 0 15,-1-21-15,-20 21 0,21 22 16,0-22-16,21 0 0,0 0 0,-21 0 16,21 0-16,0 1 15,0-1-15,0 0 0,21 0 0,0-21 16,0 0-16,0 0 15,0 0-15,1 0 0,20 0 16,-21 0-16,0 0 0,0-21 16,22 21-16,-22-21 0,0 0 15,21-1-15,-20 1 0,-1 21 0,0-21 16,0 0-16,0 0 0,-21 0 16,0-1-1,-21 44 1,0-1-16,21 0 0,-21 0 15,0 0-15,21 0 0,0 1 16,-22 20-16,22-21 0,0 0 0,0 0 16,22 1-16,20-1 15,-21-21-15,21 0 0,-20 0 16,20 0-16</inkml:trace>
  <inkml:trace contextRef="#ctx0" brushRef="#br1" timeOffset="-147636.49">31559 17949 0,'0'0'0,"22"0"31,-22 22-31,0-1 0,-22 21 16,1-21-16,0 22 0,21-1 16,-21 0-16,0 1 0,0-22 0,-1 21 15,1 0-15,21-20 0,0 20 16,-21-21-16,0 0 0,21 0 15,-21 1-15,0-22 16,-1 0-16,1 0 0,0 0 16,0 0-16,-21-22 0</inkml:trace>
  <inkml:trace contextRef="#ctx0" brushRef="#br1" timeOffset="-146828.67">30946 18225 0,'0'0'0,"0"-22"16,21 22-16,0 0 0,21 0 0,-21 0 15,22 0-15,-1 0 0,0 0 16,22 0-16,-1 0 0,1 0 16,-1 0-16,1 0 0,-1 0 0,1 0 15,-1 0-15,1 0 0,-22-21 16,22 0-16,-22 0 0,-21 0 16,22 0-16,-22-1 0,-21 1 0,0 0 15,-21 21 1,-22 0-1,22 0-15,0 21 0,-21 0 0,20 1 16,1-1-16,-21 0 0,21 21 16,0-21-16,-1 22 0,1-22 15,0 21-15,0-21 0,21 22 0,-21-22 16,21 0-16,0 0 0,0 0 16,0 1-16,0-1 15,21-21-15,0 0 16,0 0-16,0 0 15,1-21-15,-1 21 16,0 0-16,0 0 0,0-22 0,0 22 16,1 0-16,-1 0 15,0 0 1,0 0 0,0 0-1,0 0 1,1 0-16,-1 0 0,0 0 15,0 0-15,0 22 16,0-22-16,1 0 0,-1 0 16,0 0-16,0 0 0,0 0 0,0-22 15,-21 1 1,22 0-16,-22 0 16,0 0-16,0 0 15,-22 21-15,1 0 16,0 0-16,21 21 15,-21 0-15,0-21 0,21 21 16,0 0-16,0 0 16,0 1-16,0-1 15,21-21-15,0 0 16,0 0-16,0 0 16,1 0-16,-1 0 0,0 0 15,0-21-15,0-1 16,0 22-16,1-21 0,-1 0 15,0 21-15,-21-21 16,0 42 0,0 0-1,0 0-15,0 1 16,0-1-16,21 0 16,0-21-16,0 0 0,1 0 15</inkml:trace>
  <inkml:trace contextRef="#ctx0" brushRef="#br1" timeOffset="-146481.23">33020 18225 0,'0'0'0,"0"-22"0,0 1 0,0 0 16,0 0-16,0 0 0,-21 21 15,0 0-15,-1 0 0,1 0 0,-21 0 16,21 21-16,0-21 0,-22 21 15,22 0-15,21 0 0,0 1 16,0-1-16,0 21 0,0-21 16,0 0-16,21 1 0,0-1 0,1 0 15,-1 0-15,21-21 16,-21 21-16,0-21 0,1 0 16,-1 21-16,0-21 0,-21 22 0,0-1 15,-21-21 1,0 0-16,-1 0 0,1 21 15,-21-21-15,21 0 0,0 0 16,-22 0-16,22 21 0,0-21 0,21 21 16,21-21 15,0 0-31,0 0 0</inkml:trace>
  <inkml:trace contextRef="#ctx0" brushRef="#br1" timeOffset="-146152.03">33189 18394 0,'0'0'16,"21"-21"-16,1 0 0,-1 21 16,-21-22-16,-21 22 15,-1 22-15,1-1 16,0 0-16,0 0 0,0 0 0,0 0 16,-1 1-16,22-1 0,-21 0 15,21 0-15,0 0 16,21 0-16,1-21 15,-1 0-15,0 0 16,0 0-16,0 0 16,0-21-16,1 21 0,-1-21 0,0 0 15,0-21-15,-21 20 0,0 1 16,21 0-16,-21-21 0,0 21 16,0-1-16,0 1 15,-21 21-15,0 0 0,21 21 16,-21-21-16,21 22 15,0-1-15,0 0 16,0 0-16</inkml:trace>
  <inkml:trace contextRef="#ctx0" brushRef="#br1" timeOffset="-145760.47">33486 18373 0,'0'0'0,"0"-21"0,21 21 0,-21 21 31,-21-21-15,21 21-16,-22 0 0,22 0 16,0 0-16,-21 1 0,21-1 15,-21-21-15,21 21 0,-21-21 16,21 21-16,0-42 47,21 0-32,0 0-15,0-1 0,-21 1 16,22 0-16,-1 21 0,0-21 16,0 0-16,-21 0 0,21 21 0,0 0 15,-21 21 1,0 0 0,0 0-16,-21 0 0,21 0 0,-21 1 15,21-1-15,-21 0 0,21 0 16,0 0-16,0 0 15,0-42 17</inkml:trace>
  <inkml:trace contextRef="#ctx0" brushRef="#br1" timeOffset="-145655.78">33401 18436 0,'0'0'0,"21"0"0,0 0 0,22 0 15,-22 0-15,21-21 0,0 21 16,1-21-16</inkml:trace>
  <inkml:trace contextRef="#ctx0" brushRef="#br1" timeOffset="-145304.74">33845 18330 0,'0'0'0,"0"22"16,0-1-16,0 0 15,0 0-15,0 0 0,0 0 0,0 1 16,0-1-16,0 0 0,0 0 15,0 0-15,0 0 16,0 1-16,0-44 47,0 1-47,0 0 16,0 0-1,0 0-15,0 0 0,0-1 16,0 1-16,0 0 0,0 0 15,0 0-15,0 0 0,0-1 0,0 44 32,0-1-17,0 0-15,0 0 16,0 0 0,0-42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29:08.3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42 0,'0'0'0,"0"-21"15,0 0 1,0 42 15,0 0-31,0 1 16,0 20-16,0-21 0,0 21 16,-22 22-16,22-22 0,0 1 0,0 20 15,0-21-15,-21 1 16,21-1-16,0 0 0,0 22 0,0-22 15,-21-21-15,21 22 0,0-1 16,-21-21-16,21 22 0,0-22 0,0 0 16,0 0-16,0 0 15,0 0-15,0-42 47,0 0-47,0 0 0,0 0 16</inkml:trace>
  <inkml:trace contextRef="#ctx0" brushRef="#br0" timeOffset="351.98">2392 106 0,'-21'0'15,"42"-21"1,0 21-16,0 0 16,0 0-16,22 0 0,-22-21 0,21 21 15,0 0-15,1 0 0,-1-22 16,43 22-16,-64 0 0,21 0 15,-21-21-15,22 21 0,-22 0 16,0 0-16,-21 21 16,0 1-1,-21-1-15,0-21 16,0 21-16,-1 0 16,1 0-16,0-21 0</inkml:trace>
  <inkml:trace contextRef="#ctx0" brushRef="#br0" timeOffset="671.94">2286 614 0,'21'0'16,"0"0"-16,0 0 0,1 0 16,-1 0-16,0 0 0,21 0 15,-21 0-15,22 0 0,-22 0 0,21-21 16,1 21-16,-22 0 0,0 0 16,0 0-16,0 0 0,0 0 0,1 0 15,-44 0 32</inkml:trace>
  <inkml:trace contextRef="#ctx0" brushRef="#br0" timeOffset="1185.02">2857 572 0,'0'-22'32,"22"1"-17,-1 21 1,0 0-16,0 0 0,0 0 15,0-21-15,1 21 0,-1 0 0,21 0 16,-21 0-16,0 0 0,1 0 16,-1 21-16,0 0 0,0-21 0,0 22 15,0-1-15,-21 21 0,0-21 16,0 0-16,0 1 0,0-1 0,0 21 16,0-21-16,-21 0 0,0 1 15,0-1-15,0 0 0,21 0 0,-21 0 16,-1-21-1,22-21 17,0 0-32,0 0 15,0 0-15,0-1 0,0 1 0,22 0 16,-1 0-16,-21-21 0,21 20 16,-21 1-16,21 0 0,0 0 0,-21 0 15,21 0-15,1-1 0,-1 1 16,-21 0-16,21 21 0,0 0 15,0 0 1,0 0-16,1 0 16</inkml:trace>
  <inkml:trace contextRef="#ctx0" brushRef="#br0" timeOffset="1659.83">3725 529 0,'0'0'0,"0"-21"0,21 0 15,-42 21 17,0 0-32,0 0 15,21 21-15,-21 0 0,0 0 16,-1 1-16,1-1 0,21 0 15,-21 0-15,0 0 0,21 0 0,-21 1 16,21-1-16,0 0 0,0 0 16,0 0-16,0 0 0,21-21 15,0 22-15,0-22 16,0 0-16,1 0 0,20 0 0,-21 0 16,0 0-16,22-22 0,-22 22 15,0-21-15,0 0 0,21 21 0,-20-21 16,-22 0-16,21 0 0,-21-1 15,21 1-15,-21 0 0,0 0 0,0 0 16,0-22-16,0 22 16,0 0-16,-21 0 0,0 0 0,-1 21 15,22-21-15,-21-1 0,0 22 16,-21 0-16,-1 0 0,22 0 16,0 0-16,0 22 0,0-22 15,21 21-15,0 0 0,-21 0 0,21 0 16,0 0-16,0 1 15,0-1-15,21-21 0,0 0 16,0 0-16</inkml:trace>
  <inkml:trace contextRef="#ctx0" brushRef="#br0" timeOffset="2180.3">4127 487 0,'0'0'0,"0"21"0,0 43 16,0-43-16,-21 0 16,21 0-16,0 0 0,0 0 0,0 1 15,0-1-15,0 0 16,0 0-16,0 0 0,0 0 15,0-42 32,0 0-47,0 0 16,0 0-16,0 0 16,0-1-16,0 1 0,0 0 0,0 0 15,0 0-15,21 0 0,1-1 16,-1 1-16,0-21 0,0 42 15,21-21-15,-20 0 0,20 21 16,-21 0-16,21 0 0,-20 0 0,20 0 16,-21 0-16,0 21 0,0 0 0,1 0 15,-1 0-15,-21 0 0,21 1 16,-21 20-16,0-21 0,0 0 0,0 0 16,0 1-16,-21-1 0,0 0 15,21 0-15,-22 0 0,1 0 16,0-21-16,21 22 15,0-44 17</inkml:trace>
  <inkml:trace contextRef="#ctx0" brushRef="#br0" timeOffset="2511.96">4974 42 0,'0'22'16,"0"-1"-16,-21 21 15,21-21-15,0 22 0,0-1 16,-21 0-16,21 1 0,-21-1 15,21 0-15,-22 1 0,22-1 0,0 0 16,0-21-16,-21 22 0,21-22 0,0 21 16,0-21-16,0 1 0,0-1 15,0 0-15,0 0 0,21-21 16,1 0-16,-1 0 16,0 0-16,0 0 0,0 0 15,0 0-15,1 0 0,-1-21 16,0 21-16,-21-21 0,21 0 0</inkml:trace>
  <inkml:trace contextRef="#ctx0" brushRef="#br0" timeOffset="2748.1">4784 445 0,'21'-22'16,"0"22"-16,0 0 16,0-21-16,0 21 0,22 0 0,-22-21 15,0 21-15,0-21 16,0 21-16,22 0 0,-22 0 0,0 0 16,-42 0 15</inkml:trace>
  <inkml:trace contextRef="#ctx0" brushRef="#br0" timeOffset="53448.94">6117 169 0,'0'22'31,"0"-1"-15,0 0-16,0 0 15,0 0 1,21-21-16,0 0 16,-21 21-16,22-21 15,-1 0-15,0 0 16,0 0-16,0 0 0,0 0 15,1 0-15,-1 0 0,21 0 0,-21-21 16,0 21-16,1-21 0,-1 21 16,0-21-16,0 21 0,0-21 0,-21 0 15,0-1-15,21 1 16,-21 0-16,0 0 16,-21 0-16,21 0 0,-21 21 15,0 0-15,0-22 0,0 22 16,-1 0-16,1 0 0,0 0 0,0 0 15,0 0-15,0 22 0,-1-22 16,1 21-16,0 0 0,0 0 16,0-21-16,0 21 0,-1 0 15,1 1-15,21-1 0,-21 0 0,21 0 16,-21 0-16,21 0 0,-21 1 16,21-1-16,0 0 0,0 0 0,0 0 15,0 0-15,0 1 16,0-1-16,21-21 0,0 21 0,0-21 15,0 21-15,1-21 16,-1 0-16,0 0 0,0 0 0,0 0 16,0 0-16,1 0 0,-1 0 15,0 0-15,0 0 0,0 0 16,0 0 0,-42 0-1,0 0 1,0 0-16,0 0 0,0 0 0,-1 0 15,1 0-15,0 0 0,0 21 16,0-21-16,0 21 0,-1 1 0,-20-1 16,21 0-16,0 0 0,0 0 15,-1 0-15,1 1 0,0-1 0,21 0 16,0 0-16,0 0 16,0 0-16,0 1 0,0-1 15,21-21-15,0 0 16,1 21-16,-1-21 0,0 0 0,21 0 15,-21 0-15,22 0 0,-22 0 16,0 0-16,21 0 0,-20-21 0,-1 21 16,21-21-16,-21 21 0,0-22 15,1 22-15,-1-21 0,0 0 0</inkml:trace>
  <inkml:trace contextRef="#ctx0" brushRef="#br0" timeOffset="53983.96">6816 487 0,'0'21'16,"0"0"-16,-22 0 16,1 1-16,21-1 0,-21 0 15,0 0-15,21 0 16,0 0-16,0 1 0,0-1 0,-21 0 15,21 0-15,0 0 16,0 0-16,0 1 0,0-1 16,0 0-1,0-42 17,0 0-17,0-1-15,0 1 16,0 0-16,0 0 0,0 0 0,21 0 15,-21-1-15,21 1 0,0-21 16,0 21-16,1 0 0,-1 21 0,0-22 16,21 1-16,-21 0 0,22 21 15,-22 0-15,21 0 0,-21 0 0,22 0 16,-22 0-16,0 0 0,0 0 16,0 21-16,1 0 0,-1 1 0,-21-1 15,0 0-15,0 0 16,0 0-16,0 0 0,0 1 0,0-1 15,0 0-15,-21 0 0,-1 0 16,22 0-16,0 1 0,-21-1 0,0 0 16,42-42 31,0 21-47,-21-21 0,22 21 15</inkml:trace>
  <inkml:trace contextRef="#ctx0" brushRef="#br0" timeOffset="54591.93">7768 508 0,'0'0'0,"-42"-21"16,21 21-16,-1-21 0,1 21 16,0 0-16,0 0 15,0 0-15,0 0 0,-1 0 0,1 21 16,0-21-16,0 21 0,0 0 16,0 0-16,-1 1 0,1-1 0,0 0 15,21 0-15,0 0 0,-21 22 16,21-22-16,0 0 0,0 0 0,0 0 15,0 0-15,0 1 0,0-1 16,0 0-16,21-21 0,0 21 16,0-21-16,1 0 0,-1 0 15,21 0-15,-21 0 0,0-21 0,1 0 16,-1 0-16,21 21 0,-21-22 16,0 1-16,1 0 0,-1-21 15,0 21-15,0-1 0,0-20 16,0 21-16,1-21 0,-1-1 0,-21 22 15,0-21-15,0-1 0,0 22 16,0-21-16,0 21 0,0 0 0,0-1 16,0 1-16,0 0 0,0 0 15,-21 21 1,21 21-16,-22 0 16,22 0-16,0 22 0,0-1 0,0-21 15,0 22-15,-21-1 0,21 0 16,0 1-16,-21-22 0,21 21 0,0 0 15,0-20-15,0 20 0,0-21 16,0 0-16,0 0 0,0 1 16,0-1-16,21 0 0,0 0 15,1-21-15,-1 0 16,0 0-16,0 0 0,0 0 16</inkml:trace>
  <inkml:trace contextRef="#ctx0" brushRef="#br0" timeOffset="54959.61">8657 318 0,'0'0'0,"-42"-22"16,21 22-16,-1 0 15,22-21-15,22 21 32,20-21-32,-21 21 0,21 0 15,-20 0-15,20 0 0,0 0 0,1 0 16,20 0-16,-21 0 0,1 0 15,-1 0-15,0 0 0,1 0 16,-1 0-16,-21 0 0,0 0 0,1 0 16,-44 0-1,1 0 1,0 0-16</inkml:trace>
  <inkml:trace contextRef="#ctx0" brushRef="#br0" timeOffset="55239.46">8911 296 0,'-21'22'32,"21"-1"-32,-21 0 0,21 0 15,0 0-15,0 22 0,0-22 16,0 0-16,-21 21 0,21-21 0,0 22 15,0-22-15,-22 21 0,22-21 16,0 22-16,0-22 0,0 0 0,0 21 16,0-20-16,0-1 0,0 0 15,0 0-15,22-21 16,-1 0-16,0 0 16,0 0-16,0 0 15,0-21-15,1 0 0</inkml:trace>
  <inkml:trace contextRef="#ctx0" brushRef="#br0" timeOffset="55627.65">9207 614 0,'43'21'31,"-22"-21"-31,0 0 0,0 0 16,0 0-16,1 0 0,-1 0 16,0-21-16,0 21 0,0-21 0,0 0 15,1 21-15,-1-22 0,0 1 16,-21 0-16,0 0 0,-21 21 31,0 0-31,-1 0 0,1 0 16,0 0-16,0 21 0,0 0 15,0 0-15,-1 1 0,1-1 16,0 0-16,0 0 0,0 0 0,0 0 16,21 1-16,0-1 0,0 0 15,-22 0-15,22 0 0,0 0 0,0 1 16,0-1-16,22-21 16,-1 0-16,0 0 15,0 0-15,0 0 0,0 0 16,1-21-16</inkml:trace>
  <inkml:trace contextRef="#ctx0" brushRef="#br0" timeOffset="56064.9">10054 445 0,'0'0'0,"-21"0"0,0 0 0,0 0 0,-22 0 15,22 0-15,0 0 0,0 0 16,0 0-16,-1 21 0,1-21 0,0 0 16,0 21-16,0 0 15,21 0-15,0 0 16,21-21 0,0 0-16,0 22 0,0-1 15,1-21-15,-1 21 0,0-21 0,21 21 16,-21 0-16,1 0 15,-1-21-15,0 22 0,-21-1 16,0 0-16,0 0 16,0 0-16,0 0 0,-21-21 15,0 0-15,-1 22 0,1-22 16,-21 0-16,21 0 0,-22 0 0,22 0 16,-21 0-16,21 0 0,0 0 15,-22 0-15,22 0 0,0 0 0,0-22 16,0 1-1,21 0-15,0 0 16,0 0-16,0 0 16,0-1-16,21 22 15,0-21-15</inkml:trace>
  <inkml:trace contextRef="#ctx0" brushRef="#br0" timeOffset="56564.88">10350 42 0,'0'0'0,"0"-21"0,0 42 47,-21 1-47,21 20 0,-21 0 0,21 1 16,-21-1-16,0 0 0,21 1 15,-21 20-15,-1-21 0,22 1 0,-21-1 16,21 0-16,-21-20 0,21 20 16,0-21-16,0 0 0,0 22 0,0-22 15,0 0-15,0 0 16,21 0-16,0-21 0,1 0 0,-1 0 16,0 0-16,0 0 15,0 0-15,0 0 0,1-21 16,-1 21-16,0-21 0,0 0 0,0 0 15,0-1-15,-21 1 0,0 0 16,22 21-16,-22-21 0,21 0 0,-21 42 47,-21 0-47,21 0 16,-22-21-16,22 21 0,-21 1 0,21-1 15,0 0-15,0 0 16,0 0-1,21-21 17,-21-21-32,0 0 15,22 21-15</inkml:trace>
  <inkml:trace contextRef="#ctx0" brushRef="#br0" timeOffset="56751.77">10583 339 0,'0'0'0,"0"-21"16</inkml:trace>
  <inkml:trace contextRef="#ctx0" brushRef="#br0" timeOffset="56950.01">10096 423 0,'43'22'16,"-22"-22"-16,0 0 15,0 0-15,0 0 0,22 0 16,-22 0-16,0 0 0,0 0 16,22 0-16,-22 0 0,0 0 0,0 0 15,21 0-15,-20 0 0</inkml:trace>
  <inkml:trace contextRef="#ctx0" brushRef="#br0" timeOffset="57492.18">10837 508 0,'0'21'46,"0"0"-46,0 1 16,-21-1-16,21 0 0,-21 0 16,21 0-16,0 0 0,0 1 15,-21-1-15,21 0 16,-21-21-16,21 21 16,-22-21-1,1 0 1,21-21-1,0 0-15,0 0 16,0-1-16,0 1 0,0 0 0,0 0 16,21 0-16,1 0 0,-1-1 15,0 1-15,21 0 0,-21 0 0,22 0 16,-1 0-16,0-1 0,1 22 16,-1-21-16,0 21 0,1 0 0,-1 0 15,0 0-15,1 21 0,-22-21 16,0 22-16,0-1 0,-21 0 15,0 0-15,0 21 0,0-20 0,0-1 16,0 0-16,-21 0 0,21 0 16,-21 0-16,0 1 0,0-1 0,-1 0 15,22 0-15,-21-21 0,0 21 16,0-21-16</inkml:trace>
  <inkml:trace contextRef="#ctx0" brushRef="#br0" timeOffset="58249.08">11769 402 0,'0'0'15,"0"-21"1,-22 21-16,1 0 0,0 0 0,0 0 16,0 0-16,0 21 15,-1 0-15,1 1 0,0-1 0,0 0 16,0 0-16,0 0 16,-1 0-16,1 1 0,21-1 0,-21 0 15,21 0-15,0 0 16,0 0-16,21 1 15,0-22-15,1 0 0,-1 0 0,0 0 16,0 0-16,0 0 0,0-22 16,1 22-16,-1-21 0,0 0 0,0 0 15,0 0-15,0 0 16,1-1-16,-22 1 0,21 0 16,-21 0-16,21 21 0,-21 21 46,0 0-46,-21 0 0,0 1 16,21-1-16,-22 0 0,22 21 0,0-21 16,-21 22-16,21-1 0,0 0 15,-21 1-15,21-1 0,0 0 0,0 1 16,0-1-16,0 0 0,0 22 16,0-22-16,0 1 0,0-1 0,0 0 15,0 1-15,0-1 0,0 0 16,0 1-16,0-1 0,0 0 15,0-21-15,0 22 0,0-1 0,0-21 0,0 0 16,0 1-16,0 20 0,-21-42 16,0 21-16,21 0 0,-21-21 15,-1 0-15,22 21 0,-21-21 16,0 0-16,0 0 16,0 0-16,21-21 0,0 0 0,-21 21 15,21-21-15,-22-21 0,22 20 0,0-20 16,0 21-16,0-21 0,0-1 15,0 1-15,0 0 0,0-1 0,0-20 16,0 20-16,0 1 0,22 0 16,-1-22-16,-21 22 0,21 0 0,0-1 15,-21 1-15,21 0 16,0-1-16,-21 1 0,22 21 0,-1 0 16,0-1-16,0 1 0,0 0 0,0 0 15,1 0-15,-1 21 0,0-21 16</inkml:trace>
  <inkml:trace contextRef="#ctx0" brushRef="#br0" timeOffset="59903.99">19621 191 0,'0'0'0,"0"-22"0,0 1 16,0 0-16,-21 0 15,21 0 1,0 42 0,0 0-16,0 0 15,0 0-15,0 22 0,0-1 0,-21 0 16,21 1-16,-21 20 15,21-20-15,0-1 0,0 21 0,-21-20 16,21-1-16,-21 0 0,21 1 16,-22-1-16,22-21 0,0 22 0,0-22 15,0 0-15,0 0 0,-21 0 16,21 0-16,-21-21 16,0 0-1,21-21-15,0 0 16,0 0-16,0 0 0,0 0 15,0-1-15,0 1 0,0 0 0,21 0 16,0-21-16,0 20 0,1 1 0,-1 0 16,0 0-16,0 0 0,21 0 15,-20-1-15,20 1 0,-21 21 16,21 0-16,1 0 0,-22 0 16,21 0-16,1 0 0,-22 0 0,21 21 15,-21 1-15,0-1 0,1 0 16,-1 0-16,-21 0 0,0 22 0,0-22 15,0 0-15,0 21 0,-21-21 16,-1 1-16,1-1 0,-21 0 0,0 0 16,-1 0-16,1-21 0,0 21 15,-1-21-15,22 0 0,-21 0 0,21 0 16,-1 0-16,1 0 0,0 0 16,0 0-16,21-21 15,0 0 1,21 21-16,0-21 15,0 0-15,1 21 0,-1-21 16</inkml:trace>
  <inkml:trace contextRef="#ctx0" brushRef="#br0" timeOffset="60403.91">20447 593 0,'0'0'0,"0"-21"0,0-1 16,-21 1 0,0 21-16,-1 0 0,1-21 0,0 21 15,0 0-15,0 0 0,0 0 16,-1 0-16,1 21 0,-21 0 0,21 1 16,0-1-16,-1 0 0,1 0 15,21 0-15,-21 22 0,21-22 0,-21 0 16,21 21-16,0-21 0,0 1 15,0-1-15,0 0 0,0 0 0,0 0 16,0 0-16,0 1 0,21-22 16,0 0-16,0 0 0,1 0 0,-1 0 15,0 0-15,21 0 16,-21-22-16,1 22 0,20-21 0,-21 0 16,0 0-16,0-21 0,1 20 15,-1 1-15,0-21 0,0 21 0,-21-22 16,0 22-16,0 0 0,0 0 15,0 0-15,0 42 32,0 0-32,0 0 0,0 0 15,0 1-15,0-1 0,-21 0 16,21 0-16,0 0 0,0 0 0,0 1 16,0-1-16,0 0 0,0 0 15,21 0-15,0-21 16,-21 21-16,21-21 0,1 0 0,-1 0 15,0 0-15,0 0 0,0 0 16</inkml:trace>
  <inkml:trace contextRef="#ctx0" brushRef="#br0" timeOffset="60664.92">20976 508 0,'0'0'0,"0"-21"0,0 0 0,-21 21 16,0 0-1,0 0-15,-1 21 0,1 0 16,21 0-16,-21 0 0,0 1 16,0-1-16,0 21 0,21-21 0,-22 0 15,22 1-15,-21 20 0,21-21 16,0 0-16,0 0 0,0 1 0,0-1 16,0 0-16,0 0 0,21-21 15,1 21-15,-1-21 0,0 0 0,0 0 16,0 0-16,0 0 0,1 0 15,-1 0-15,0 0 0,0-21 0,0 0 16,0 0-16</inkml:trace>
  <inkml:trace contextRef="#ctx0" brushRef="#br0" timeOffset="61272.07">21251 148 0,'0'0'0,"0"21"15,0 1 1,0 20-16,-21-21 0,0 21 16,21 1-16,-21-1 0,21 0 0,0 1 15,-21-1-15,21 0 0,-22 1 0,22-1 16,0-21-16,0 22 0,0-1 16,0-21-16,-21 21 0,21-20 0,0-1 15,0 0-15,0 0 16,0 0-16,0-42 31,0 0-31,0 0 16,0 0-16,0-1 15,0-20-15,0 21 0,21 0 0,-21-22 16,22 22-16,-1 0 0,0 0 16,-21 0-16,42 0 0,-21-1 0,1 1 15,-1 21-15,0 0 0,0-21 16,0 21-16,22 0 0,-22 0 15,0 0-15,-21 21 16,0 0-16,0 1 16,-21-22-16,0 21 0,-1-21 15,1 0-15,-21 0 0,21 21 16,0-21-16,-1 0 0,1 0 0,0 0 16,0 0-16,0 0 15,21 21 1,0 0-1,0 0-15,0 1 0,21-22 16,-21 21-16,21 0 0,0 0 16,0 0-16,1 0 0,-22 1 15,21-1-15,0-21 0,-21 21 16,21-21-16,0 21 16,0-21-16,1 0 15,-1 0-15,0 0 16,42-42-1</inkml:trace>
  <inkml:trace contextRef="#ctx0" brushRef="#br0" timeOffset="61884.21">22161 339 0,'0'0'0,"0"-21"31,22 21-15,-1 0-16,0 0 0,0-22 16,0 22-16,0-21 0,1 0 0,-1 21 15,0-21-15,0 21 0,-21-21 16,0 0-16,0-1 0,0 1 15,0 0-15,0 0 0,-21 21 16,0 0-16,0 0 0,-1 0 16,1 0-16,-21 0 0,21 0 15,0 0-15,-22 21 0,22 21 0,-21-20 16,21-1-16,-1 0 0,1 21 16,0-21-16,0 1 0,0-1 0,21 0 15,0 0-15,0 0 0,0 0 16,0 1-16,21-1 0,0-21 0,0 21 15,0 0-15,1-21 0,-1 0 16,0 0-16,0 0 0,21 0 0,-20 0 16,-1 0-16,0 0 0,0 0 15,0 0-15,0 0 0,-42 0 32,0 0-17,0 0-15,-21 0 0,20 0 16,1 21-16,0 0 0,-21 1 0,21-22 15,-1 21-15,1 0 0,0 0 0,0 0 16,0 0-16,21 1 0,0-1 16,0 0-16,0 0 0,0 0 15,21-21-15,0 0 16,0 21-16,0-21 0,1 0 0,-1 0 16,21 0-16,-21 0 0,22 0 15,-22 0-15,21-21 0,-21 21 16,22-21-16,-1 0 0</inkml:trace>
  <inkml:trace contextRef="#ctx0" brushRef="#br0" timeOffset="62340.37">22564 529 0,'-64'43'31,"43"-22"-31,0 0 16,21 0-16,0 0 0,0 0 0,-21 1 15,-1-1 1,22 0-16,0 0 0,0 0 16,0 0-1,-21-21 17,21-21-32,0 0 15,0 0-15,0 0 16,0 0-16,0-1 0,0 1 0,0 0 15,21 0-15,1 0 0,-1 0 16,0-1-16,0 1 0,0 0 0,22 0 16,-22 21-16,0 0 0,21-21 15,-21 21-15,1 0 0,20 0 16,-21 0-16,0 21 0,0 0 0,1 0 16,-22 0-16,0 1 0,0-1 15,21 0-15,-21 0 0,0 0 0,0 0 16,0 1-16,0-1 0,-21 0 15,-1-21-15,22 21 0,-21 0 0,0-21 16,0 21-16,0-21 16,42 0 15</inkml:trace>
  <inkml:trace contextRef="#ctx0" brushRef="#br0" timeOffset="62855.93">23326 593 0,'0'0'0,"0"-21"0,0-1 0,0 1 16,-22 21-16,1 0 16,0-21-16,0 21 0,0 0 15,0 0-15,-1 0 0,-20 0 16,21 0-16,0 21 0,0 0 15,-22 1-15,22-22 0,0 21 0,0 0 16,0 0-16,21 0 0,0 22 16,0-22-16,0 0 15,0 0-15,0 0 0,0 0 16,21-21-16,0 0 0,0 0 16,21 22-16,-20-22 0,-1 0 0,0 0 15,0 0-15,0-22 0,0 1 16,1 0-16,-1 0 0,0 0 0,0 0 15,0-1-15,0-20 0,1 0 16,-1 21-16,0-22 0,0-20 16,0 20-16,0 1 0,-21-21 0,22 20 15,-22 1-15,21 0 0,-21 20 16,0-20-16,0 21 16,-21 42-1,-1 0-15,1 0 0,0 22 16,0-1-16,21 0 0,-21 1 0,21-1 15,-21 0-15,21 1 0,-22-1 16,22 0-16,0 1 0,0-1 0,0-21 16,0 22-16,0-22 0,0 0 15,0 0-15,0 0 0,22 0 0,-1 1 16,0-22-16,0 0 16,0 0-16,0 0 0,22 0 0</inkml:trace>
  <inkml:trace contextRef="#ctx0" brushRef="#br0" timeOffset="63308.05">24469 127 0,'42'0'16,"-21"0"-16,21 0 0,1-21 15,-1 21-15,0 0 0,1-21 0,20 21 16,-20 0-16,20 0 0,-21 0 15,1 0-15,-1 0 0,0 0 0,-20 0 16,-1 0-16,-42 0 16</inkml:trace>
  <inkml:trace contextRef="#ctx0" brushRef="#br0" timeOffset="63563.71">24659 127 0,'0'0'0,"0"21"0,0 127 31,-21-126-31,21 20 0,0 0 16,0-21-16,-21 22 0,0-22 15,21 21-15,-22-21 0,1 22 0,21-22 16,-21 0-16,21 0 0,-21 0 15,0 1-15,21-1 0,0 0 16,-21-21 0</inkml:trace>
  <inkml:trace contextRef="#ctx0" brushRef="#br0" timeOffset="63928.93">24913 508 0,'21'0'0,"0"0"16,1 0 0,-1 0-16,0 0 0,0 0 15,0 0-15,0 0 16,1-21-16,-1 0 15,-21 0-15,0-1 16,-21 22 0,-1 0-16,1 0 0,0 0 15,0 0-15,0 22 0,-22-22 0,22 21 16,0 0-16,0 0 0,0 21 16,0-20-16,-1-1 0,1 0 0,21 0 15,0 0-15,0 0 0,0 1 16,0-1-16,21-21 15,1 21-15,-1-21 0,21 0 16,-21 0-16,0 0 0,22 0 16,-22 0-16,21 0 0</inkml:trace>
  <inkml:trace contextRef="#ctx0" brushRef="#br0" timeOffset="64323.99">25548 423 0,'-21'-21'16,"0"21"0,0 0-16,-1 0 0,-20 21 15,21-21-15,0 22 0,0-22 0,-1 21 16,1-21-16,0 21 0,21 0 16,0 0-16,0 0 15,21 1 1,22-22-16,-22 0 0,0 21 15,0-21-15,0 0 0,22 21 16,-22 0-16,0-21 0,0 21 0,0-21 16,0 21-16,1-21 0,-22 22 15,0-1 1,0 0-16,-22-21 16,1 0-16,0 21 15,-21-21-15,21 0 0,-1 0 0,-20 0 16,21 0-16,0 0 0,0 0 15,-1 0-15,1 0 0,0 0 0,0 0 16,21-21 0,0 0-16,0 0 0,0-1 15,21 1-15</inkml:trace>
  <inkml:trace contextRef="#ctx0" brushRef="#br0" timeOffset="64760.07">25908 106 0,'0'0'0,"0"-21"0,0 42 31,0 0-31,0 0 16,-21 0-16,0 1 0,21 20 16,-22 0-16,22 1 0,-21-1 0,0 0 15,21 1-15,0-22 0,-21 21 16,0 0-16,21 1 0,0-22 15,0 0-15,0 0 0,0 22 0,0-22 0,21 0 16,0 0 0,0-21-16,0 0 0,1 21 0,-1-21 15,21 0-15,-21 0 0,0 0 16,1 0-16,-1-21 0,0 21 0,0-21 16,0 0-16,0 0 0,1-1 15,-22 1-15,0 0 0,21 0 0,0 0 16,-21 42 15,0 0-15,0 0-16,-21 0 0,21 1 15,0-1 1,0 0-16,21-21 47,0-21-47</inkml:trace>
  <inkml:trace contextRef="#ctx0" brushRef="#br0" timeOffset="64944.82">26268 318 0,'0'0'15,"-21"0"48,-1 0-48,1 0-15</inkml:trace>
  <inkml:trace contextRef="#ctx0" brushRef="#br0" timeOffset="65124.06">25612 360 0,'0'0'0,"-43"21"16,64-21-1,1 21 1,20-21-16,-21 0 0,21 0 0,1 21 16,-1-21-16,22 0 0,-22 0 15,0 0-15,1 0 0,-1 0 0,0 0 16</inkml:trace>
  <inkml:trace contextRef="#ctx0" brushRef="#br0" timeOffset="65599.71">26543 487 0,'-64'85'15,"43"-64"1,21 0-16,0 0 0,0 0 16,0 0-16,0 1 15,0-1-15,0 0 0,0 0 16,-21-21 15,21-21-15,0 0-1,0 0-15,0-1 0,0 1 16,0 0-16,0 0 0,21 0 16,0 0-16,1-1 0,-1-20 0,0 21 15,0 0-15,21 0 0,-20-1 16,20 22-16,-21 0 0,21-21 0,1 21 16,-22 0-16,21 0 0,-21 21 15,22-21-15,-22 22 0,0-1 0,0 0 16,-21 0-16,0 0 0,0 22 15,0-22-15,0 0 0,0 0 0,-21 0 16,0-21-16,0 21 16,0 1-16,-1-22 0,1 21 0,0-21 15,42 0 17</inkml:trace>
  <inkml:trace contextRef="#ctx0" brushRef="#br0" timeOffset="66223.52">27601 466 0,'0'0'0,"0"-21"16,0-1-16,0 1 0,-21 21 16,0 0-16,-21 0 0,20 0 15,1 0-15,-21 0 0,21 0 0,-22 0 16,1 21-16,21 1 0,-21-1 15,20 0-15,-20 0 0,21 0 0,0 0 16,21 1-16,0-1 0,0 0 16,0 0-16,0 0 0,0 0 15,21 1-15,0-22 0,0 0 16,0 21-16,1-21 0,20 0 0,-21 0 16,0 0-16,22 0 0,-22-21 15,0-1-15,21 22 0,-21-21 0,1 0 16,-1 0-16,0 0 15,0 0-15,0-1 0,0 1 0,1 0 16,-1 21-16,-21-21 16,0 42-1,0 0-15,-21 0 0,-1 1 16,1-1-16,0 21 0,21-21 0,-21 22 16,21-1-16,-21 0 0,21 1 15,0-1-15,0 0 0,0 1 0,0-1 16,0 0-16,21 1 15,-21-1-15,21-21 0,-21 21 0,0 1 0,0-22 16,0 0-16,0 21 16,0-20-16,0-1 0,0 0 0,0 0 15,-21-21-15,21 21 16,-21-21-16,0 0 16,-1-21-1,22 0-15,0 0 0,0 0 16,0-1-16,0 1 0,0-21 0,0 0 15,22-1-15,-22-20 0,21 20 16,0-20-16,21-1 0,-21 1 0,22-1 16,-22 22-16,21-21 0,-21 20 15,22 1-15,-22 0 0,21 20 0,-21 1 16,1 0-16,-1 0 16,-21 0-16,21 21 0</inkml:trace>
  <inkml:trace contextRef="#ctx0" brushRef="#br0" timeOffset="69252.02">15833 148 0,'0'0'0,"0"-21"16,0 0-16,21 0 0,0 0 15,-21-1 1,21 22-16,0 0 16,-21-21-16,0 42 46,0 1-46,0-1 16,0 0-16,0 0 0,0 0 0,0 22 16,0-22-16,0 21 0,0-21 15,0 22-15,0-22 0,0 21 16,0-21-16,0 22 0,0-22 16,0 21-16,0-21 0,0 22 0,0-22 15,0 21-15,0-21 0,0 22 16,0-1-16,0-21 0,0 21 0,-21 1 15,21-22-15,0 21 0,-21-21 16,21 22-16,0-1 0,0-21 0,0 22 16,0-22-16,-21 21 0,21-21 15,0 0-15,-21 1 0,21 20 0,0-21 16,-22 0-16,22 0 0,0 1 0,0-1 16,0 0-16,0 0 0,0 0 15,0 0-15,-21 1 0,21-1 16,0 0-16,0 0 0,0 0 0,0 0 15,-21 1-15,21-1 0,0 0 16,0 0-16,0 0 0,0 0 0,0 1 16,0-1-16,0 0 0,0 0 15,0 0-15,0 0 0,-21 1 16,21-1-16,0 0 0,-21 42 0,21-41 16,0-1-16,0 0 0,0 21 15,0-21-15,0 1 0,0-1 0,0 0 16,0 0-16,-21 0 0,21 0 15,0 22-15,0-22 0,-22 0 16,22 0-16,0 0 0,0 22 0,0-22 16,0 0-16,0 21 0,0-20 15,0 20-15,0-21 0,0 21 0,0-20 16,0-1-16,0 21 0,0 0 0,0-20 16,0-1-16,0 21 0,0-21 15,0 22-15,0-22 0,0 0 0,0 21 16,0-21-16,-21 1 0,21-1 15,0 0-15,0 0 0,0 21 0,0-20 16,0-1-16,0 0 0,-21 21 0,21-21 16,0 1-16,0 20 0,0-21 15,0 0-15,0 22 0,0-22 0,0 0 16,0 21-16,-21-21 0,21 1 16,0 20-16,0-21 0,0 0 15,0 22-15,-21-22 0,21 0 0,0 0 16,0 21-16,0-20 0,0-1 0,0 0 15,0 0-15,0 21 0,0-20 16,0-1-16,0 0 0,0 21 0,0-21 16,0 22-16,0-22 0,0 21 0,0-21 15,0 22-15,-21-22 0,21 21 16,0-21-16,0 22 0,0-1 0,-22-21 16,22 22-16,0-22 0,0 21 15,0-21-15,0 22 0,0-22 16,0 0-16,0 21 0,0-21 0,0 22 15,0-22-15,0 21 0,0-21 0,0 22 16,0-22-16,0 21 0,0 1 16,0-1-16,0 0 0,0-21 0,0 22 15,0-1-15,0 0 0,0 1 16,0-22-16,0 21 0,0 1 0,0-1 16,0-21-16,0 21 0,0 1 0,0-1 15,0-21-15,0 22 0,-21-1 16,21 0-16,0 1 0,0-1 0,0-21 15,0 21-15,0 1 0,0-1 0,0 0 16,0 1-16,0-1 16,0-21-16,0 22 0,0-1 0,-21-21 15,21 21-15,0 1 0,0-1 0,0-21 16,0 22-16,0-1 0,0 0 0,0 1 16,-21-1-16,21 0 0,0 1 15,0 41-15,0-41 0,0-1 16,0 43-16,0-64 0,0 21 15,0 0-15,0-20 0,0 20 16,0 0-16,-21-21 0,21 22 0,0-1 16,0 0-16,-21 1 0,21-22 0,0 21 15,0 1-15,-22-1 16,22 0-16,0 1 0,0-1 0,0 0 16,0 1-16,0-1 0,-21 0 0,21 1 15,0-22-15,0 21 0,0 0 0,-21 1 16,21-1-16,0 0 0,0-20 15,0 20-15,0 0 0,0 1 0,-21-1 16,21 0-16,0 1 0,-21-1 0,21 0 16,0 1-16,0-1 0,0 0 15,0 1-15,-21-1 0,21 0 0,-22 1 16,22-1-16,0 0 0,0 1 0,-21-1 16,21 21-16,-21-20 0,21-1 15,-21 22-15,21-22 0,-21 21 16,21-20-16,0-1 0,0 22 0,-21-22 15,21 0-15,0 1 0,-22 20 0,22-21 16,0 22-16,0-22 0,0 22 16,0-22-16,0 22 0,0-1 0,0 1 15,-21-22-15,21 21 0,-21 1 0,21-22 16,0 22-16,0-1 0,-21-20 0,21 20 16,-21 1-16,21-1 0,0-21 15,0 22-15,0-1 0,0-20 0,0 20 16,-21-20-16,21 20 0,0-21 15,0 1-15,0 20 0,0-20 16,-22-1-16,22 0 0,0 22 0,0-22 16,-21 22-16,21-22 0,0 0 0,0 22 15,0-22-15,-21 0 0,21 22 0,-21-22 16,21 1-16,0-1 0,0 21 16,-21-20-16,21-1 0,-21 0 0,21 22 15,0-22-15,0 1 0,0 20 0,0-21 16,0 1-16,0-1 0,0 22 15,-22-22-15,22 0 0,0 1 0,0-1 16,-21 0-16,21 1 0,0-1 0,0 21 16,0-20-16,0-1 0,-21 22 15,21-22-15,0 0 0,-21 22 0,21-22 16,0 22-16,0-1 0,0-21 0,-21 22 16,21-22-16,0 1 0,-21 20 15,21 1-15,0-22 0,0 21 16,0 1-16,0-22 0,-22 22 0,22-1 15,-21 1-15,21-1 0,0 1 0,0-1 16,0 1-16,0-22 0,-21 22 16,21-1-16,0 22 0,-21-22 0,21 1 15,0-1-15,0 1 0,-21-1 0,21 22 16,0-22-16,0 1 0,0-1 16,0 1-16,-21-1 0,21 22 0,0-21 15,0 20-15,0-20 0,0-1 16,-22 1-16,22 20 0,0-20 15,0-1-15,-21 1 0,21 21 0,0-22 16,0 1-16,-21 20 0,21-20 0,0-1 16,0 1-16,0 20 0,0-20 15,0-1-15,0 1 0,-21-1 0,21 1 16,0 21-16,-21-22 0,21 1 0,0-1 16,0 1-16,-21-1 0,21 1 15,0-1-15,0 1 0,0-1 0,-22 1 16,22-1-16,0-21 0,-21 22 15,21-1-15,0 1 0,0-22 0,0 22 16,-21-22-16,21 22 0,0-22 16,0 0-16,0 1 0,0-1 15,-21 0-15,21 1 0,0-1 0,-21 0 16,21 1-16,0 20 0,0-21 16,-21 1-16,21-1 0,-22 0 0,22 22 15,-21-22-15,21 1 0,0-1 16,-21 0-16,21 1 0,-21 20 0,21-21 15,-21 1-15,21-1 0,0 22 16,0-22-16,-21-42 0,-1 0 31,1 0 1,0 0-32,0 0 15</inkml:trace>
  <inkml:trace contextRef="#ctx0" brushRef="#br0" timeOffset="71352.2">1926 1355 0,'21'0'0,"0"0"16,1 0-16,-1 0 0,0 0 15,0 0-15,21 0 0,-20 0 0,20 0 16,0 0-16,1 0 0,-1 0 15,21 0-15,-20 0 0,-1 0 16,22 0-16,-22 0 0,21 0 0,-20 0 16,20 21-16,-20-21 0,20 0 15,-21 0-15,22 0 0,-22 0 0,22 0 16,-1 0-16,1 0 0,-22 0 16,43 0-16,-22 0 0,1 0 0,-1 0 15,22 0-15,-22 0 16,1 0-16,-1 0 0,1 0 0,21 0 15,-22 0-15,1 0 0,-1 0 16,22 0-16,-22 0 0,22 0 0,0 0 16,-1 0-16,1 0 0,0 0 15,-1 0-15,1 0 0,0 0 0,-1 0 16,-20 0-16,20 0 0,22 0 16,-21 0-16,21 0 0,-22 0 0,22 0 15,0 0-15,0 0 0,0 0 16,-22 0-16,22 21 0,0-21 15,21 0-15,0 0 0,-21 0 0,21 0 16,0 0-16,-21 0 0,0 21 16,21-21-16,-22 0 0,22 0 0,-21 0 15,21 0-15,-21 0 0,0 21 16,0-21-16,0 0 0,-1 0 0,-20 0 16,21 0-16,-21 0 0,20 0 15,1 0-15,0 0 0,-21 0 0,21 0 16,-22 0-16,22 0 0,-21 0 15,-1 0-15,-20-21 0,21 21 0,20 0 16,-20 0-16,0 0 0,-1 0 0,22 0 16,-21 0-16,0 0 0,-1-21 15,1 21-15,0 0 0,-1 0 16,-20 0-16,20 0 0,-20 0 16,21-21-16,-22 21 0,22 0 0,-22 0 15,1-21-15,-22 21 0,22 0 0,-22 0 16,0 0-16,1 0 0,-1 0 15,-21 0-15,0-21 0,0 21 0,1 0 16,-1 0-16,-21-22 63</inkml:trace>
  <inkml:trace contextRef="#ctx0" brushRef="#br0" timeOffset="72887.72">19198 1143 0,'0'0'0,"-21"0"0,0 0 16,0 0-16,42 0 78,0 0-62,21 0-16,-21 0 0,22 0 15,-22 0-15,21 0 0,1 0 0,-22 0 16,21 0-16,0 0 0,1 0 15,-1 0-15,0 0 0,1 0 0,-1 0 16,22 0-16,-22 0 0,0 21 16,1-21-16,-1 0 0,21 0 0,-20 0 15,20 0-15,1 0 0,-1 21 16,1-21-16,-1 0 0,22 0 0,-22 0 16,1 0-16,21 0 0,-22 0 15,22 0-15,-22 22 0,1-22 0,-1 0 16,1 0-16,-1 0 15,22 0-15,-22 0 0,22 0 0,-21 21 16,20-21-16,-20 0 0,-1 0 16,22 0-16,-22 0 0,1 0 0,-1 0 15,1 0-15,-1 0 0,1 0 16,21 0-16,-22 0 0,22 0 0,-22 0 16,22 0-16,0 0 0,20 0 15,-20 0-15,0 0 0,-1 0 16,1 0-16,0 0 0,-1 21 0,1-21 15,0 0-15,-1 0 0,1 0 16,0 0-16,-1 0 0,22 21 16,-21-21-16,0 0 0,-1 0 0,1 0 15,0 0-15,20 0 0,-20 21 16,21-21-16,0 0 0,0 0 0,-22 21 16,22-21-16,-21 0 0,-1 0 15,1 0-15,0 22 0,-22-22 0,1 0 16,20 0-16,-20 0 0,21 0 15,-22 0-15,22 0 0,-22 0 0,22 0 16,0 0-16,-1 0 0,1 0 16,0 0-16,-22 0 0,22 21 0,-1-21 15,-20 0-15,21 0 0,-22 0 16,22 0-16,-22 0 0,1 0 0,-1 0 16,1 0-16,-1 0 15,1 0-15,-1 0 0,1 0 0,-22 0 16,22 0-16,-22 0 0,21 0 15,1 0-15,-22 0 0,22 0 0,-1 0 16,-20 0-16,-1 0 0,21 0 16,-20 0-16,-1 0 0,-21 0 0,0 0 15,22 0-15,-22 0 16,0 0-16,-42 0 31,0 0-31,0 0 16,-22 0-16,22 0 15</inkml:trace>
  <inkml:trace contextRef="#ctx0" brushRef="#br1" timeOffset="79567.91">1016 1947 0,'0'-21'16,"0"0"-16,0 0 16,0 0-16,0 0 15,0 42 48,0 0-63,0 0 0,0 21 0,0-20 15,0 20-15,0 0 0,0 1 16,0-22-16,0 21 0,0 22 0,-21-22 16,21 0-16,-21 1 0,21-1 15,0 0-15,0 1 0,0-1 16,-22 0-16,22-21 0,0 22 0,-21-22 16,21 0-16,0 0 0,0 0 15,0-42 32,0 0-31,0 0-16,0 0 0,0 0 15,0-1-15</inkml:trace>
  <inkml:trace contextRef="#ctx0" brushRef="#br1" timeOffset="80008">1439 2328 0,'0'0'0,"0"22"0,0-1 15,0 0 1,21-21-16,1 0 16,-1 0-1,0 0-15,0-21 16,-21 0 0,0-1-1,0 1-15,0 0 16,-21 21-1,0 0-15,0 0 16,-1 0-16,1 0 0,0 0 16,0 0-16,21 21 15,0 0-15,0 1 16,21-22 15,0 0-15,0 0-16</inkml:trace>
  <inkml:trace contextRef="#ctx0" brushRef="#br1" timeOffset="80967.87">2709 2096 0,'0'0'0,"21"0"0,1-22 0,-22 1 16,21 0-16,0 0 15,-21 0-15,0 0 0,21 21 16,-21-22-16,0 1 0,0 0 16,0 0-1,0 42 32,0 0-47,0 0 16,0 1-16,0-1 0,0 0 0,0 21 15,0-21-15,0 22 0,0-22 16,0 21-16,0-21 0,0 22 16,-21-22-16,21 21 0,-21 85 15,21-106 1,0 1-16,0 20 0,0-21 15,0 0-15,0 0 0,0 1 16,-21-1 0,-1-21-16,1 0 0,0 0 15,0 0-15,0 0 16,0 0-16,-1-21 0,1-1 0,0 22 16,0-21-16,0 0 0,0 21 15,-1-21-15,1 21 0,21-21 16,-21 21-16,0 0 15,21-21-15,-21 21 0,42 0 47,0 0-31,0-22-16,0 22 16</inkml:trace>
  <inkml:trace contextRef="#ctx0" brushRef="#br1" timeOffset="81344.97">3217 1947 0,'0'0'0,"0"-21"31,0 42 1,0 1-32,0-1 0,-21 21 15,21-21-15,0 0 16,-21 22-16,21-22 0,-21 21 0,21 1 16,0-22-16,-21 21 0,-1-21 15,22 22-15,-21-22 0,21 0 0,0 21 16,0-21-16,0 1 0,0-1 15,0 0-15,0 0 0,21-21 32,1 0-17,-1-21-15,0 0 16,0 0-16,-21-1 0,21 1 16</inkml:trace>
  <inkml:trace contextRef="#ctx0" brushRef="#br1" timeOffset="81575.53">3090 2244 0,'21'0'31,"1"0"-31,-1 0 16,0-21-16,0 21 15,0 0-15,0 0 16,1 0-16,-1 0 0,0 0 0,0-22 16,0 22-16,0 0 0,1 0 15,-1 0-15,0 0 16</inkml:trace>
  <inkml:trace contextRef="#ctx0" brushRef="#br1" timeOffset="81909.07">4191 2138 0,'0'-21'15,"0"42"16,0 0-15,-21-21-16,21 21 0,0 0 16,0 1-16,0-1 0,0 0 0,-21 0 15,21 0-15,0 0 0,-22 1 16,22-1-16,-21 0 0,21 0 0,0 0 16,0 0-16,0 1 15,0-44 32,21 1-47</inkml:trace>
  <inkml:trace contextRef="#ctx0" brushRef="#br1" timeOffset="82403.73">4614 2117 0,'-21'0'16,"0"0"-16,0 21 0,0-21 0,-22 21 15,22-21-15,0 21 0,0-21 16,21 21-16,-21-21 0,-1 0 0,22 22 16,-21-22-16,21 21 15,0 0 1,21-21-1,1 0-15,-1 0 0,0 21 16,0-21-16,0 0 16,0 21-16,1-21 0,-1 21 15,0-21-15,-21 22 0,21-1 16,-21 0 0,0 0-16,0 0 15,0 0-15,-21-21 16,0 22-16,0-22 0,-1 0 0,-20 21 15,21-21-15,0 0 16,0 21-16,-1-21 0,1 0 0,0 0 16,0 0-16,0 0 15,0 0-15,-1 0 16,22-21-16,-21 21 0,0 0 31,21-21-31,-21 21 16,21-22-1,-21 1 1</inkml:trace>
  <inkml:trace contextRef="#ctx0" brushRef="#br1" timeOffset="82660">4127 1947 0,'0'-21'0,"0"0"31,0 0-31,0 0 31,22 21-15</inkml:trace>
  <inkml:trace contextRef="#ctx0" brushRef="#br1" timeOffset="83596.02">5588 2286 0,'0'0'16,"21"0"-16,0 0 0,0-21 0,1 21 0,-1-21 15,-21 0-15,21-1 16,-21 1-16,0 0 0,0 0 16,0 0-16,0 0 0,0-1 15,-21 1-15,21 0 0,-21-21 16,-1 21-16,1 21 0,0-22 16,0 1-16,0 21 0,0 0 0,-22 0 15,22 0-15,0 21 0,0 1 16,0-22-16,-22 42 0,22-21 15,0 0-15,0 0 0,0 22 0,-1-22 16,22 21-16,-21-21 0,0 43 16,21-43-16,0 0 0,0 0 0,0 1 15,0-1-15,21 0 16,0-21-16,1 0 0,-1 0 0,0 0 16,0 0-16,43 0 15,-43 0-15,0-21 16,0 21-16,0-21 0,0-1 15,1 1-15,-1 21 0,0-21 0,0 0 16,0 0-16,0 0 0,1-1 16,-22 1-16,0 0 0,0 0 0,21 0 15,-21 0-15,0-1 0,0 1 16,0 42 15,0 1-31,0-1 16,0 0-16,0 0 0,0 0 0,0 22 15,0-22-15,-21 0 0,21 0 16,0 0-16,0 0 16,0 1-16,0-1 0,21-21 31,0 0-31,0 0 0,0 0 16</inkml:trace>
  <inkml:trace contextRef="#ctx0" brushRef="#br1" timeOffset="83932.51">6075 1651 0,'0'0'0,"0"21"16,0 0-16,0 1 0,0-1 15,0 21-15,0-21 0,0 22 0,0-1 16,0 0-16,-21 1 0,21-1 16,-22 0-16,1-21 0,21 22 0,0-1 15,-21-21-15,21 0 0,-21 22 16,21-22-16,0 0 0,0 0 0,0 0 16,0 1-16,0-1 15,0 0 1,21-21-16,0 0 15,0 0 1,-21-21-16,22 21 0,-22-21 0,21-1 16,-21 1-16</inkml:trace>
  <inkml:trace contextRef="#ctx0" brushRef="#br1" timeOffset="84792.95">6329 2032 0,'0'21'0,"0"0"15,0 1-15,0-1 16,0 0-16,-21 0 0,21 0 0,-22 0 16,22 1-16,-21-1 0,21 0 0,0 0 15,0 0-15,0 0 16,-21 1-16,21-1 0,0 0 15,21-21 1,0 0 0,1 0-16,-1 0 15,0 0-15,0 0 0,0-21 0,0 21 16,1-21-16,-1-1 0,0 22 0,0-21 16,0 0-16,0 21 0,1-21 15,-1 0-15,0 0 0,-21-1 16,21 1-16,-21 0 15,0 42 32,0 0-47,0 1 16,0-1-16,0 0 16,0 0-16,0 0 0,0 0 0,0 1 15,0-1 1,21-21-1,0 0-15,1 0 16,-1 0-16,0 0 0,0 0 16,0-21-16,0-1 15,1 1-15,-1 0 0,0 21 0,0-21 16,0 0-16,-21 0 0,21-1 0,1 1 16,-1-21-16,0 21 15,-21 0-15,21-1 0,0 22 31,-21 22-31,0-1 16,0 0-16,0 0 16,0 0-16,0 0 0,0 1 15,0-1-15,-21 0 0,21 0 0,0 0 16,0 0-16,21 1 16,0-22-16,1 0 15,-1 0-15,0 0 16,0 0-16,0 0 0,0 0 0,1-22 15,-1 22-15,0-21 0,-21 0 0,21 21 16,0-21-16,-21 0 0,0 0 16,0-1-16,21 1 0,-21 0 0,0 0 15,0 0-15,0 0 16,0-1-16,0 1 0,0 0 0,0 0 16,0 42 30,0 0-46,0 0 16</inkml:trace>
  <inkml:trace contextRef="#ctx0" brushRef="#br1" timeOffset="85335.95">7789 1947 0,'0'0'0,"-21"-21"15,0 21-15,0 0 0,0 0 16,-1 0-16,1 0 16,0 21-16,0-21 0,0 22 15,21-1-15,-21 0 0,-1 21 16,1-21-16,0 1 0,21-1 0,-21 0 15,0 21-15,21-21 0,0 1 16,0-1-16,0 0 16,0 0-16,0 0 15,21-21 1,0 0-16,0 0 0,0 0 16,1 0-16,-1-21 0,0 21 15,0-21-15,0 21 0,0-21 0,1 0 16,-1-1-16,-21 1 0,21 0 0,0 0 15,-21 0-15,21 0 0,-21-1 16,0 1-16,0 0 0,0 0 0,21 0 16,-21 42 15,0 0-31,0 0 16,0 0-16,-21 1 0,21-1 0,0 0 15,0 0-15,0 0 0,-21-21 0,21 21 16,0 1-16,0-1 0,0 0 15,0 0-15,21-21 16,0 0 0,1 0-16,-1 0 15,0 0-15,0-21 0,0 21 16,-21-21-16,21 0 0</inkml:trace>
  <inkml:trace contextRef="#ctx0" brushRef="#br1" timeOffset="85976.44">8191 1926 0,'0'0'16,"22"0"-16,-22 21 15,0 1 1,0-1-16,0 0 0,0 0 16,-22 0-16,22 0 0,0 1 15,0-1-15,-21 0 0,21 0 16,0 0-16,0 0 0,0 1 15,21-22 1,1 0 0,-1 0-16,0 0 15,0 0-15,0-22 0,0 22 0,1-21 16,-1 0-16,0 21 0,0-21 16,0 0-16,-21 0 0,21 21 0,-21-22 15,22 1-15,-22 0 0,0 0 16,0 0-16,21 21 15,-21 21 17,0 0-32,-21 0 0,21 0 15,-22 1-15,22-1 16,0 0-16,0 21 0,-21-21 0,21 1 16,-21 20-16,21-21 0,0 21 0,0 1 15,0-1-15,0 0 0,0 1 16,0-1-16,0 0 0,0 1 0,0-1 15,0 0-15,0 1 0,0-1 16,0-21-16,0 22 0,0-22 0,-21 21 16,21-21-16,-21 0 0,21 1 0,0-1 15,-21 0-15,-1 0 0,1 0 16,0-21-16,0 0 0,0 21 0,0-21 16,-1 0-16,1 0 0,0 0 0,-21 0 15,21 0-15,-1-21 0,-20 21 16,21-21-16,0 0 0,0 0 15,-1 21-15,1-21 0,21-1 0,-21 1 16,21 0-16,0 0 0,0 0 16,0 0-16,0-1 0,21 1 15,0 0-15,22 0 0,-22 0 16,0-22-16,21 22 0,1-21 0,-22 21 16,21-22-16,1 1 0</inkml:trace>
  <inkml:trace contextRef="#ctx0" brushRef="#br1" timeOffset="86376.04">8890 2032 0,'-21'-42'32,"0"42"-32,-1 0 15,1 0-15,0 0 0,0 21 0,0-21 16,0 21-16,21 0 0,-22-21 0,22 21 15,-21 1-15,21-1 0,0 0 16,0 0-16,21-21 16,1 0-16,-1 21 0,0-21 15,0 0-15,0 0 0,0 21 16,1-21-16,-1 0 0,0 0 0,-21 22 16,21-22-16,0 0 15,-21 21-15,0 0 0,0 0 16,-21 0-1,0-21-15,0 0 0,-22 0 16,22 21-16,0-21 0,0 0 0,0 0 16,0 0-16,-22 22 0,22-22 15,0 0-15,0 0 0,0 0 16,21-22 15</inkml:trace>
  <inkml:trace contextRef="#ctx0" brushRef="#br1" timeOffset="87183.48">10160 1990 0,'21'-43'16,"0"22"0,-21 42 15,0 1-31,0-1 0,0 0 15,0 0-15,0 21 0,0 1 16,0-1-16,0 0 0,-21 1 16,0-1-16,21 0 0,-21 1 0,21-1 15,-21 22-15,21-22 0,-22 0 16,22 1-16,-21-1 0,21 0 0,-21 1 16,0-1-16,21-21 0,0 21 0,0-20 15,0-1-15,0 0 0,0 0 16,0 0-16,0-42 31,21 21-31,-21-21 16,21 0-16,-21 0 0,0-1 15</inkml:trace>
  <inkml:trace contextRef="#ctx0" brushRef="#br1" timeOffset="87508.22">10139 2159 0,'0'0'0,"0"-42"0,0 21 0,0-1 16,0 1-16,0 0 0,0 0 16,21 0-16,0 0 0,0-1 15,0 22-15,1-21 0,-1 21 16,0 0-16,0 0 0,0 0 0,0 0 16,22 0-16,-22 0 15,0 21-15,0-21 0,0 22 0,-21-1 0,0 0 16,0 21-16,0-21 0,0 1 15,0-1-15,0 0 0,-21 0 16,0-21-16,0 21 0,0 0 0,0-21 16,-1 22-16,-20-22 0,21 0 15,0 0-15,0 21 0,-1-21 16,44 0 15,-1 0-31,-21-21 0,21 21 16,0 0-16</inkml:trace>
  <inkml:trace contextRef="#ctx0" brushRef="#br1" timeOffset="87835.54">10562 2159 0,'106'-21'31,"-85"21"-31,0-21 0,0 21 0,1-21 15,-1 21-15,0-22 0,0 22 0,0-21 16,-21 0-16,21 21 0,-21-21 16,0 0-16,-21 21 15,0 0-15,0 0 16,0 0-16,0 0 16,-22 21-16,22-21 0,0 21 0,0 0 15,0 0-15,-1 1 0,22-1 16,0 0-16,0 0 0,0 0 15,0 0-15,0 1 0,0-1 16,22-21-16,-1 0 16,0 21-16,0-21 0,21 0 0,-20 0 15,-1 0-15,0 0 0,0 0 16,0 0-16,0-21 0</inkml:trace>
  <inkml:trace contextRef="#ctx0" brushRef="#br1" timeOffset="88199.54">11112 1947 0,'0'0'15,"22"0"-15,-1 0 0,0 0 16,0-21-16,0 21 16,0 0-16,1 0 0,-1 0 15,-21 21-15,21 1 0,0-22 0,-21 21 16,0 0-16,0 0 0,0 0 0,0 0 15,0 1-15,0-1 16,0 0-16,0 0 0,0 0 0,-21-21 16,0 21-16,21 1 0,-21-22 0,-1 0 15,22 21-15,-21-21 16,21-21 15,0-1-31,0 1 0,21 0 16,-21 0-16,0 0 0,22 21 0,-1-43 15,-21 22-15,21 0 0,0 21 16,-21-21-16,21 0 0,0 0 0,1-1 16,-1 22-16,-21-21 15,21 21-15,0 0 0</inkml:trace>
  <inkml:trace contextRef="#ctx0" brushRef="#br1" timeOffset="89276.42">11599 2180 0,'0'0'0,"21"0"32,1 0-32,-1-21 0,0 21 15,0-21-15,0 0 16,22 21-16,-22-21 0,0-1 0,21 1 15,1 0-15,-22 0 0,21-21 0,-21 20 16,22 1-16,-1-21 0,-21 0 16,0 20-16,0-20 0,1 21 0,-22-21 15,0 20-15,0-20 0,0 21 16,0 0-16,-22 0 0,1 21 16,0 0-16,0 0 0,0 0 15,0 0-15,21 21 0,-22 0 0,1 0 16,0 0-16,0 22 0,0-1 15,0 0-15,-1 22 0,1-22 0,0 22 16,0-1-16,0 1 0,0-22 16,-1 21-16,1 1 0,21-1 0,-21 22 15,21-21-15,-21-1 0,0 1 16,21-1-16,0 1 0,-21-1 0,21-21 16,-22 22-16,1-22 0,21 22 15,0-22-15,0 22 0,0-22 0,0 21 16,0-20-16,-21 20 0,21-20 0,0-1 15,0-21-15,0 21 0,0-20 16,0-1-16,21-21 0,-21 21 0,21-21 16,1 0-16,-1 0 0,0 0 0,21-21 15,-21 21-15,22-21 0,-22-22 16,21 22-16,-21 0 0,22-21 16,-1-1-16,0 1 0,-20 0 0,20-1 15,-21 1-15,21 0 0,-20-22 0,-1 22 16,-21-22-16,0 22 0,0-22 15,0 1-15,0 21 0,-21-22 0,-1 22 16,-20-22-16,21 22 0,-21 0 16,-1-1-16,1 22 0,0-21 0,-1 21 15,1-1-15,21 1 0,-22 0 0,22 0 16,21 0-16,-21 21 16,21-21-16,21 21 15,0-22 1,1 22-16,-1 0 0,21-21 15,-21 21-15,22-21 0,-22 21 0,21-21 16,-21 21-16,22-21 0,-22 0 16,21-1-16,-21 1 0,22 0 0,-22 0 15,0 0-15,0 0 0,0-1 16,0 1-16,-21 0 0,0 0 16,-21 42 15,0 0-16,21 0-15,-21 1 16,21-1-16,0 0 0,-21 0 0,21 0 16,-21-21-16,21 21 0,0 1 15,0-1-15,0 0 0,0 0 16,21-21-16,0 0 16,0 0-16,0 0 0,0 0 15,1 0-15,-1 0 0,0 0 0,0 0 16,0 0-16,0-21 0,1 0 15,-1 21-15,0-21 0,-21-1 0,21 1 16,-21 0-16,0 0 0,0 0 0,0 0 16,0-1-16,0 1 15,-21 21-15,0 0 0,0-21 0,-1 21 16,1 0-16,0 0 0,0 0 16,0 0-16,0 21 0,-1 0 15,22 1-15,0-1 16,0 0-1,22-21-15,-1 0 0,0 0 0</inkml:trace>
  <inkml:trace contextRef="#ctx0" brushRef="#br1" timeOffset="89671.2">12594 1926 0,'0'0'0,"0"-42"15,0 21 1,21 0-16,0 21 16,1 0-1,-1 0-15,0 0 0,0 21 16,0 0-16,-21 0 0,0 0 16,0 0-16,0 1 0,0-1 0,0 0 15,0 0-15,0 0 0,0 0 16,-21 1-16,21-1 0,0 0 15,-21-21-15,0 0 0,21 21 0,-21-21 32,21-21-17,0 0-15,0 0 16,0-1-16,0 1 0,21 21 0,-21-21 16,21 0-16,-21-21 0,21 20 0,0 22 15,-21-21-15,21 0 0,1 0 16,-1 21-16,0-21 0,0 21 15,0 0-15,0 21 16</inkml:trace>
  <inkml:trace contextRef="#ctx0" brushRef="#br1" timeOffset="90515.24">13039 1926 0,'0'21'47,"0"1"-47,-22-22 15,22 21-15,0 0 0,0 0 0,0 0 16,-21-21-16,21 21 0,0 1 0,-21-1 15,21 0 1,0 0 0,0-42 15,0 0-31,0 0 16,0-1-1,0 1-15,0 0 0,0 0 0,21 0 16,0 0-16,-21-1 0,22 1 0,-1 0 15,0 21-15,0-21 0,0 21 16,0 0-16,1 0 0,-1 0 0,0 0 16,0 0-16,0 0 0,0 0 15,1 0-15,-22 21 0,21 0 16,-21 0-16,21 1 0,-21-1 0,0 0 16,0 0-16,0 0 0,0 0 15,0 1-15,0-1 0,0 0 16,0 0-16,-21-21 15,0 0 1,21-21 15,0 0-31,0 0 0,21-1 16,0 1-16,0 0 0,-21 0 16,42 0-16,-20 0 0,-1-1 0,0 1 15,21 0-15,-21 0 0,22 0 16,-22 21-16,0 0 0,21 0 15,-20 0-15,-1 0 0,-21 21 16,21 0-16,-21 0 0,0 0 16,0 1-16,0-1 0,0 0 0,0 0 15,-21 0-15,0-21 0,21 21 0,-22 1 16,22-1-16,-21-21 0,21 21 16,-21-21-16</inkml:trace>
  <inkml:trace contextRef="#ctx0" brushRef="#br1" timeOffset="90851.99">13843 1969 0,'63'0'31,"-41"-22"-31,-1 22 16,0-21-16,-21 0 16,21 21-16,0-21 15,-21 0-15,-21 21 32,0 0-32,0 0 0,0 21 15,-1-21-15,1 21 0,0 0 16,0 0-16,0 1 0,21-1 0,0 0 15,-21-21-15,21 21 0,0 0 0,0 0 16,0 1-16,0-1 16,21-21-1,-21 21-15,21-21 0,0 0 16,21 0-16,-20 0 0,20 0 0,-21 0 16,21 0-16,-20 0 0</inkml:trace>
  <inkml:trace contextRef="#ctx0" brushRef="#br1" timeOffset="91403.97">14563 1926 0,'0'0'0,"0"-21"16,0 0-16,0 0 16,-22 21-16,22-21 0,-21 21 15,0 0-15,0 0 0,0 0 16,0 0-16,-1 0 0,1 21 15,0 0-15,0 0 0,0 0 16,0 0-16,-1 1 0,1-1 16,0 0-16,21 0 0,0 0 15,0 0-15,0 1 0,0-1 16,0 0-16,21-21 16,0 0-16,1 0 0,-1 0 15,0 0-15,0 0 0,0 0 16,0 0-16,22 0 0,-22-21 0,0 0 15,0-1-15,0 1 0,1 0 16,-1-21-16,0 21 0,0-22 0,-21 1 16,21 0-16,0-22 0,1 22 0,-1-22 15,-21 22-15,0 0 0,21-1 16,-21 1-16,0 0 0,0 20 16,0 1-16,0 0 0,0 0 15,0 42 1,-21 0-1,0 0-15,21 22 0,-22-1 16,22-21-16,-21 43 0,0-22 0,21 0 16,0 1-16,-21-1 0,21 0 15,0 1-15,0-1 0,0-21 0,0 0 16,0 22-16,0-22 0,0 0 16,21 0-16,0 0 15,0 1-15,1-22 0,-1 0 0,21 0 16,-21 0-16,0 0 15,1 0-15,-1 0 0,0-22 0,0 1 16</inkml:trace>
  <inkml:trace contextRef="#ctx0" brushRef="#br1" timeOffset="92555.55">3704 3112 0,'0'0'0,"-21"0"0,0 0 16,0 0-16,-1 0 16,1 0-16,0 0 0,0 21 15,0 0-15,0 21 0,-1-21 16,1 1-16,0-1 0,21 0 15,0 0-15,0 0 0,0 0 16,0 1-16,0-1 0,0 0 16,0 0-16,21 0 15,0-21-15,1 0 0,-1 0 0,0 0 16,0 0-16,0 0 0,0-21 16,-21 0-16,22 0 0,-22 0 15,0-1-15,0 1 16,0 0-16,0 0 0,0 0 0,0 0 15,0-22-15,0 22 0,0 0 16,0 0-16,0 0 0,0-1 0,21 1 16,0 0-16,0 21 15,0 0-15,0-21 0,22 21 0,-22 0 16,21 0-16,-21 0 0,22 0 0,-22 0 16,0 21-16,21 0 15,-20-21-15,-22 21 0,21 1 0,-21 20 16,21-21-16,-21 0 0,0 0 15,0 1-15,0 20 0,0-21 0,0 0 16,0 0-16,0 1 0,-21-22 16,21 21-16,-21-21 0,-1 0 15,1 0 1,21-21 0,0-1-16,0 1 0,0 0 0,0 0 15,0 0-15,21-22 0,-21 22 16,22 0-16,-1-21 0,0 21 15,0-1-15,0 1 0,0 0 0,22 0 16,-22 0-16,21 21 0,1 0 16,-1 0-16,0 0 0,-21 0 0,22 0 15,-22 21-15,21 0 0,-21 0 16,-21 0-16,0 1 0,0 20 0,0-21 16,0 21-16,0-20 0,-21 20 15,0-21-15,0 0 0,0 22 0,21-22 16,-21 0-16,-1-21 0,1 21 15,0-21-15</inkml:trace>
  <inkml:trace contextRef="#ctx0" brushRef="#br1" timeOffset="93256.58">5715 2942 0,'-21'-21'15,"0"21"1,-1 0-16,1 0 0,0 0 0,0 0 15,-21 21-15,20 0 0,1 1 16,0-1-16,-21 21 0,21-21 0,-1 22 16,1-22-16,0 21 0,0 0 15,21 1-15,0-22 0,0 21 0,0-21 16,0 1-16,0-1 0,0 0 0,21 0 16,-21 0-16,21-21 0,0 0 15,22 0-15,-22 0 0,21 0 16,-21 0-16,22 0 0,-22 0 15,21-21-15,1 0 0,-22 21 0,0-21 16,0 0-16,0-1 0,0 1 0,-21 0 16,0 0-16,0 0 0,0 0 15,0-1-15,-21 1 0,0 0 0,0 0 16,0 21-16,0 0 0,-1 0 16,-20 0-16,21 0 0,0 0 0,-22 0 15,22 21-15,0 0 0,0-21 16,21 21-16,0 1 15,21-22 1,0 0-16,0 0 16,22 0-16,-22 0 0,0 0 15,21 0-15,-20 0 0,-1-22 16,0 22-16,0 0 0,0 0 0,0 0 16,1 0-16,-22 22 0,0-1 15,0 0-15,0 0 0,0 21 16,0-20-16,0 20 0,0-21 15,0 0-15,-22 22 0,1-22 16,21 21-16,-21-21 0,0 22 0,21-22 16,0 0-16,-21 21 0,0-21 0,21 1 15,-22-1-15,22 0 16,22-21 15,-1-21-15,0 0-16</inkml:trace>
  <inkml:trace contextRef="#ctx0" brushRef="#br1" timeOffset="93671.08">6244 3006 0,'-21'0'31,"21"21"-31,-21 0 16,21 0-16,-21 0 0,21 1 15,-22-1-15,22 0 0,0 21 0,0-21 16,-21 22-16,21-22 0,0 0 16,0 0-16,0 0 0,0 1 0,0-1 15,0 0-15,21-21 16,1 0-16,-1 0 0,0 0 0,0 0 15,0 0-15,22 0 0,-22-21 16,0 0-16,21-1 16,-21 1-16,1 0 0,-22 0 0,21 0 15,0-22-15,-21 22 0,21-21 16,-21 21-16,0 0 0,0-22 0,0 22 16,0 0-16,0 0 0,0 0 15,0 42 32</inkml:trace>
  <inkml:trace contextRef="#ctx0" brushRef="#br1" timeOffset="93968.91">7006 2942 0,'0'-21'31,"0"42"1,0 0-32,0 1 0,-21-1 15,21 0-15,-21 0 0,21 0 16,-21 0-16,21 22 0,-22-22 15,22 0-15,0 21 0,-21-20 0,21-1 16,-21 21-16,21-21 16,0 0-16,0 1 0,21-22 47</inkml:trace>
  <inkml:trace contextRef="#ctx0" brushRef="#br1" timeOffset="94260.74">6773 3323 0,'0'0'0,"0"21"0,-21 1 0,21-1 16,0 0-16,0 0 15,0 0-15,0 0 0,21-21 16,0 0-16,1 22 0,-1-22 15,0 0-15,21 0 0,-21 0 0,1 0 16,20 0-16,-21 0 0,0 0 0,22 0 16,-22-22-16,0 22 0,0-21 15,0 21-15,0-21 0,1 0 16,-1 21-16,0-42 0,0 20 16,-21 1-16,0 0 15,0 0-15,0 0 0,0 0 0,0-1 16,0 1-16</inkml:trace>
  <inkml:trace contextRef="#ctx0" brushRef="#br1" timeOffset="94535.59">6921 2879 0,'22'-21'31,"-1"21"-31,0 0 0,0-22 16,0 22-16,0 0 0,1 0 0,-1 0 15,21-21-15,-21 21 0,0 0 16,1 0-16,-1 0 0,0 0 0,0 0 16,0 0-1</inkml:trace>
  <inkml:trace contextRef="#ctx0" brushRef="#br1" timeOffset="96891.92">16214 1651 0,'0'-21'47,"-22"21"-16,1 0-31,0 0 0,0 0 16,0 0-16,0 0 15,-1 0-15,1 0 16,0 0 0,0 0-1,42 0 110,0 0-93,0 0 46,1 0 140,-44 0 173,22 21-391,22-21 156,-1 0-156,0 0 0,0 0 0,0 0 16,22 0-16,-22 0 0,21 21 16,22-21-16,-22 0 0,21 0 0,-20 0 15,20 0-15,1 0 0,-1 21 16,-20-21-16,20 0 0,-21 0 0,22 0 15,-22 0-15,1 22 0,-22-22 16,21 0-16,-21 0 0,0 0 0,1 0 16,-1 0-16,-42 0 47,-1 0-47,1 0 15,0 0 1,0-22-1</inkml:trace>
  <inkml:trace contextRef="#ctx0" brushRef="#br1" timeOffset="97335.9">16849 1461 0,'0'0'0,"0"21"32,0 0-17,21 0 1,0-21-16,0 0 0,21 0 16,-20 0-16,-1 21 0,21-21 15,-21 0-15,22 0 0,-22 0 0,0 0 16,0 0-16,0 0 0,0 0 15,1 0-15,-22 21 16,-22-21 0,1 0-16,0 22 0,0-22 0,0 21 15,0 0-15,-22 0 16,22 0-16,0 0 0,0 1 0,0-1 16,-1 0-16,1 21 0,0-21 0,0 1 15,0-1-15,0 0 0,-1 0 16,1 0-16,21 0 0,0 1 15,-21-1-15,0 0 16,21-42 31</inkml:trace>
  <inkml:trace contextRef="#ctx0" brushRef="#br1" timeOffset="98332.02">17568 1778 0,'21'0'0,"1"0"47,-1 0-31,-21-21 15</inkml:trace>
  <inkml:trace contextRef="#ctx0" brushRef="#br1" timeOffset="99240.89">17674 1334 0,'0'21'32,"0"0"-32,0 0 0,0 0 15,-21 0-15,21 22 0,-21-1 0,21 0 16,-21 1-16,21-1 0,0 0 15,0 1-15,-22-22 0,22 21 0,0-21 16,0 22-16,0-22 0,0 0 0,0 0 16,0 0-16,0 1 15,22-22-15,-1 0 16,0 0-16,0 0 16,0-22-16,-21 1 0,21 0 15,1 0-15</inkml:trace>
  <inkml:trace contextRef="#ctx0" brushRef="#br1" timeOffset="99431.97">17547 1693 0,'0'0'0,"21"0"47,0 0-47,1 0 0,-1 0 15,21 0-15,-21 0 0,0 0 0,22 0 16,-22 0-16,21 0 0,-21-21 16,1 21-16,-1-21 0,0 21 0</inkml:trace>
  <inkml:trace contextRef="#ctx0" brushRef="#br1" timeOffset="99803.97">18034 1715 0,'21'0'31,"0"0"-31,0 0 0,1 0 16,20-22-16,-21 22 0,21-21 15,-20 21-15,-1-21 0,21 21 0,-21-21 16,0 0-16,-21 0 15,0-1-15,-21 22 32,0 0-32,0 0 0,0 0 15,-22 0-15,22 22 0,0-1 0,0 0 16,-21 0-16,20 0 0,1 22 16,0-22-16,21 0 0,0 0 0,-21 0 15,21 22-15,0-22 0,0 0 16,0 0-16,0 0 0,21-21 15,0 21-15,0-21 16,1 0-16,20 0 0,-21 0 0,0 0 16,22 0-16</inkml:trace>
  <inkml:trace contextRef="#ctx0" brushRef="#br1" timeOffset="100180.35">18881 1609 0,'-191'0'31,"170"0"-31,-21 21 0,-1 0 0,22-21 16,0 21-16,0 0 0,0-21 16,21 22-16,0-1 0,0 0 15,0 0-15,21-21 16,0 21-16,21-21 0,-21 21 15,22-21-15,-22 22 0,21-22 16,-21 21-16,22-21 0,-22 21 0,21-21 16,-21 21-16,1-21 0,-1 21 15,-21 0-15,0 1 0,-43-1 16,22 0 0,-21-21-16,21 0 0,-22 0 15,1 21-15,0-21 0,-1 0 0,1 0 16,0 0-16,21 0 0,-1 0 15,-20 0-15,21 0 0,21-21 16,0 0-16,0 0 16,21-1-16</inkml:trace>
  <inkml:trace contextRef="#ctx0" brushRef="#br1" timeOffset="100647.96">19113 1482 0,'0'0'0,"0"-21"0,0-1 31,0 44-15,-21 20 0,21-21-16,-21 0 0,21 22 0,-21-1 15,21-21-15,0 21 16,-21 1-16,21-1 0,-21 0 0,21-20 15,0 20-15,0-21 0,0 0 0,0 0 16,0 1-16,0-1 0,0 0 16,21-21-16,0 21 0,0-21 15,0 0-15,22 0 0,-22 0 16,0 0-16,0 0 0,0-21 0,22 0 16,-22 21-16,0-21 0,0-1 15,0 1-15,0 0 0,1 0 0,-1 0 16,-21 0-16,0-1 0,0 1 15,21 0-15,-21 42 32,0 0-32,-21-21 0,21 22 15,0-1-15,0 0 0,-21 0 0,-1 0 16,22 0-16,0 1 16,22-22 15,-22-22-16,21 1-15</inkml:trace>
  <inkml:trace contextRef="#ctx0" brushRef="#br1" timeOffset="100827.53">19452 1545 0,'0'0'0,"-21"0"0,0 0 16,0 0-16,-1 0 62,1 0-46</inkml:trace>
  <inkml:trace contextRef="#ctx0" brushRef="#br1" timeOffset="101004.23">18965 1651 0,'0'0'0,"-21"0"0,21 21 16,21-21 15,0 0-31,1 0 0,20 0 16,-21 0-16,21 0 0,-20 0 15,20 0-15,-21 0 0,21 0 0,-20 0 16,20 0-16</inkml:trace>
  <inkml:trace contextRef="#ctx0" brushRef="#br1" timeOffset="101488.61">19748 1736 0,'0'21'15,"0"0"1,0 0-1,0 0-15,0 1 0,-21-1 16,21 0-16,-21 0 16,21 0-16,0 0 0,0 1 15,0-1-15,0 0 16,-21-21 31,0-21-47,21 0 15,0-1-15,0 1 16,0 0-16,0 0 0,0 0 0,21-22 16,0 22-16,0 0 0,0 0 0,1 0 15,-1 0-15,21-1 0,-21 1 16,22 0-16,-1 21 0,-21 0 0,21 0 16,-20 0-16,20 21 15,-21 0-15,21 1 0,-20-1 0,-1 21 16,-21-21-16,0 0 0,0 1 15,0 20-15,0-21 0,0 0 0,0 0 16,0 1-16,-21-1 0,-1 0 16,1-21-16,21 21 0,-21 0 0,0-21 15,0 0 1,42-21 15</inkml:trace>
  <inkml:trace contextRef="#ctx0" brushRef="#br1" timeOffset="102096.05">20743 1672 0,'0'0'15,"-21"-21"-15,0 21 16,0 0-16,-22 0 0,22 0 15,0 21-15,0 0 0,-21 1 0,20-1 16,1 21-16,0-21 0,-21 22 0,21-22 16,21 0-16,-22 0 0,22 21 15,-21-20-15,21-1 0,0 0 16,0 0-16,21-21 16,1 0-16,-1 0 0,0 0 0,0 0 15,0 0-15,22 0 0,-22 0 16,0 0-16,21 0 0,-21-21 0,1 21 15,-1-21-15,0 0 0,0-1 0,0 1 16,0 0-16,-21 0 0,22 0 16,-22 0-16,21-22 0,-21 22 15,21 0-15,-21 0 0,0 42 47,0 0-47,0 0 0,-21 0 0,21 1 16,-21 20-16,-1-21 0,22 21 15,-21-20-15,21 20 0,0-21 0,-21 21 16,21-20-16,-21 20 0,21-21 0,0 21 16,0-20-16,-21-1 0,21 21 15,-21 0-15,21-20 0,-22 20 0,22 0 16,-21-21-16,0 22 0,21-1 16,-21-21-16,0 0 0,0 22 0,-1-22 15,1 0-15,-21 0 0,21 0 16,0-21-16,-22 22 0,22-22 0,0 0 15,0 0-15,0 0 0,-1 0 16,1 0-16,0 0 0,0 0 16,21-22-16,0 1 0,-21 0 15,21 0-15,0 0 0,0 0 0,0-1 16,0 1-16,0-21 0,0 21 16,0 0-16</inkml:trace>
  <inkml:trace contextRef="#ctx0" brushRef="#br1" timeOffset="102940.58">21992 1905 0,'0'0'0,"0"-21"0,0 0 0,0 0 16,0-1-16,0 1 15,-21 0-15,0 0 16,21 0-16,-21 21 0,-1-21 16,1 21-16,0 0 0,0 0 0,-21 0 15,20 0-15,1 0 0,0 0 16,0 21-16,-21 0 0,20 0 0,1 0 16,21 0-16,-21 1 0,21-1 0,-21 0 15,21 0-15,-21 0 0,21 0 16,0 1-16,0-1 0,0 0 15,21-21 1,0 0-16,0 0 0,0 0 16,1 0-16,-1 0 0,0 0 15,0 0-15,0 0 0,0 0 16,1-21-16,20 0 0,-21-1 0,0 1 16,0 0-16,1 0 0,-1 0 15,21-22-15,-42 22 0,21-21 0,0 0 16,1 20-16,-1-20 0,-21 0 15,0 21-15,0-1 0,0 1 0,0 0 16,0 0-16,0 42 31,0 0-15,0 22-16,0-22 0,0 21 0,0-21 16,0 22-16,-21-22 0,21 0 15,0 21-15,-22-21 0,22 1 0,0-1 16,0 0-16,0 0 0,0 0 15,0 0-15,0 1 16,22-22 0,-1 0-16,0 0 15</inkml:trace>
  <inkml:trace contextRef="#ctx0" brushRef="#br1" timeOffset="103667.86">22479 1778 0,'0'0'0,"0"-21"0,-21 21 32,0 0-17,-1 0-15,1 21 0,0 0 16,0 0-16,0 1 16,21-1-16,0 0 0,-21-21 0,21 21 15,0 0-15,0 0 0,-22-21 16,22 22-16,0-1 15,22-21 1,-1 0-16,0 0 16,0 0-1,-21-21 1,0-1-16,0 1 0,0 0 16,21 21-16,-21-21 0,21 0 15,-21 0-15,22-1 0,-22 1 0,21 0 16,0 0-16,-21 0 0,21 21 15,0-21-15,0 21 0,1-22 0,-1 22 16,0 0-16,0 0 0,0 0 16,0 0-16,1 0 0,-22 22 0,21-1 15,0 0-15,0 0 0,-21 0 16,21 0-16,-21 1 0,21-1 0,-21 0 16,0 0-16,0 0 0,0 0 15,0 1-15,0-1 0,0 0 16,0 0-16,0 0 15,-21-21-15,0 0 16,21-21 15,0 0-15,0 0-16,0 0 16,0-1-16,0 1 0,21 0 0,0 0 15,1-21-15,-1 20 0,0 1 16,0 21-16,0-21 0,0 0 0,1 21 15,-1 0-15,0 0 0,0 0 16,0 21-16,0 0 0,1 0 16,-22 1-16,0-1 0,0 0 0,0 0 15,0 0-15,0 0 0,0 1 16,0-1-16,0 0 0,0 0 0,0 0 16,-22-21-16,22 21 0,-21-21 15,0 0-15,21-21 47,21 0-47</inkml:trace>
  <inkml:trace contextRef="#ctx0" brushRef="#br1" timeOffset="104060.4">23220 1905 0,'42'0'16,"-21"0"-1,0 0-15,1-21 0,-1 0 16,-21 0 0,21 21-16,-21-22 0,21 1 0,-21 0 15,0 0 1,0 0-16,0 0 15,-21 21-15,0 0 16,0 0-16,-1 21 0,22 0 0,-21-21 16,0 42-16,0-21 0,0 1 15,0-1-15,21 0 0,0 0 0,-22 0 16,22 0-16,0 1 0,0-1 0,0 0 16,0 0-16,0 0 15,22 0-15,-1-21 16,0 0-16,0 0 15,0 0-15,0 0 0,22 0 0,-22 0 16,21 0-16,-21-21 16,22 21-16,-1-21 0,0 0 0,1 21 15</inkml:trace>
  <inkml:trace contextRef="#ctx0" brushRef="#br1" timeOffset="104347.53">24384 1693 0,'0'22'16,"0"-1"-1,-21 0-15,21 21 16,0-21-16,-21 1 0,21-1 0,0 21 15,0-21-15,0 0 0,0 1 0,-22-1 16,22 0-16,0 0 16,-21-21-16,21-21 47,0 0-47</inkml:trace>
  <inkml:trace contextRef="#ctx0" brushRef="#br1" timeOffset="104533.33">24299 1503 0,'0'0'16,"-21"0"-16,21-21 16,0 42 30,21-21-46,-21 21 16</inkml:trace>
  <inkml:trace contextRef="#ctx0" brushRef="#br1" timeOffset="105004.65">24617 1757 0,'0'63'16,"0"-126"-16,0 148 15,-21-43-15,21-21 0,0 0 16,-22 0-16,22 1 16,-21-22-16,21 21 15,0-42 32,0-1-47,0 1 16,0 0-16,0 0 0,0-21 0,21 20 15,1 1-15,-1-21 0,0 21 16,0 0-16,0-22 0,22 22 0,-22 0 16,21 0-16,0 21 0,-20 0 15,20 0-15,0 0 0,1 0 0,-22 0 16,21 21-16,-21 0 0,0 0 15,1 22-15,-22-22 0,0 0 16,0 21-16,0-21 0,0 22 0,0-22 16,0 0-16,0 0 0,-22 0 15,1 1-15,0-1 0,21 0 0,-21-21 16,0 21-16,21 0 0,-21-21 16,-1 0-16</inkml:trace>
  <inkml:trace contextRef="#ctx0" brushRef="#br1" timeOffset="105824.81">26416 1545 0,'0'0'0,"0"-21"0,0 0 15,-21 42 32,21 0-47,-21 0 0,-1 22 0,22-1 16,0 0-16,-21-20 0,0 20 16,0 0-16,21 1 0,-21-1 0,21 0 15,0-21-15,-21 22 0,21-22 16,-22 0-16,22 21 0,0-20 0,0-1 15,0 0-15,0-42 47,0 0-31,0-1-16,0 1 0,0 0 0,0 0 16,0 0-16,0 0 0,0-1 15,0 1-15,22-21 0,-1 21 0,0 0 16,0 21-16,0-22 0,0 1 15,1 21-15,20 0 0,-21 0 0,21 0 16,1 0-16,-1 21 0,0 1 16,1-1-16,-1 0 0,-21 0 0,22 21 15,-22-20-15,0-1 0,-21 0 16,0 21-16,0-21 0,-21 1 16,0-1-16,-22-21 0,22 21 0,-42 0 15,20-21-15,1 0 0,-22 21 16,22-21-16,0 0 0,-1 0 0,1 0 15,21 0-15,-21 0 0,20 0 16,22-21 0,0 0-16,0 0 15,22 0-15,-1 21 0</inkml:trace>
  <inkml:trace contextRef="#ctx0" brushRef="#br1" timeOffset="107020">26966 1842 0,'0'21'31,"0"0"-15,-21 0-16,21 0 15,-21 0-15,21 1 0,-21-1 0,21 0 16,0 0-16,0 0 0,0 0 15,0 1-15,0-1 0,0 0 16,0 0 0,21-21-16,0 0 0,0 0 15,0 0-15,1 0 0,-1 0 16,21 0-16,-21 0 0,0-21 0,1 21 16,20-21-16,-21 0 0,0-1 0,0 1 15,1 0-15,-1 0 0,0-21 16,0 20-16,-21-20 0,21 21 0,0-21 15,-21 20-15,0 1 0,22-21 16,-22 21-16,0 42 31,0 0-31,0 0 0,0 22 16,-22-22-16,22 0 16,0 21-16,0-21 0,-21 1 0,21-1 15,0 0-15,0 0 0,0 0 16,0 0-16,0 1 0,0-1 15,21-21 1,1 0-16,-1 0 0,0 0 16,21 0-16,-21 0 0,1-21 15,20 21-15,0-22 0,-21 1 0,22 0 16,-1 0-16,-21-21 0,22 20 16,-22-20-16,21 21 0,-21-21 0,0 20 15,1 1-15,-22 0 0,0 0 16,0 0-16,-22 21 31,1 21-31,0 0 0,21 0 16,0 22-16,-21-22 0,21 0 0,-21 0 15,21 0-15,0 0 0,0 1 16,0-1-16,0 0 0,0 0 0,0 0 16,0 0-16,0 1 15,0-1-15,21-21 0,-42 0 31,0 0-15,-1 0 0,22-21-16,-21 21 15,21-22-15,0 1 0,0 0 16,0 42 31,0 0-47,0 1 15,0-1 1,21-21-16,1 0 0,-1 21 16,0-21-16,0 0 0,0 0 15,22 0-15,-22 0 0,21 0 16,-21 0-16,22-21 0,-1 21 16,-21-21-16,21 21 0,1-22 0,-22 1 15,21 0-15,-21 0 0,1 0 0,-1 0 16,0-22-16,0 22 0,0-21 15,-21 21-15,0-22 0,0 22 16,21 0-16,-21 0 0,-21 42 31,0 21-15,21-21-16,0 1 0,0-1 16,0 0-16,0 0 0,-21 21 15,21-20-15,0-1 0,0 0 0,0 0 16,0 0-16,0 0 15,0 1-15,-21-22 16,21 21-16,-21-21 16,-1 0-16,1 0 15,0 0-15,0 0 16,0 0-16,21-21 31,0-1-15,0 1-16,21 21 15,0-21-15</inkml:trace>
  <inkml:trace contextRef="#ctx0" brushRef="#br1" timeOffset="107247.69">28638 1842 0,'-63'63'31,"63"-42"-31,0 0 0,-21 1 16,0-1-16,21 0 0,-22 0 16,22 0-16,0 0 0,0 1 15,-21-22 1,21 21-16,0-42 31,0-1-15</inkml:trace>
  <inkml:trace contextRef="#ctx0" brushRef="#br1" timeOffset="107428.87">28660 1588 0,'0'0'0,"-22"0"0,1 0 31,21 21 0,21 0-15</inkml:trace>
  <inkml:trace contextRef="#ctx0" brushRef="#br1" timeOffset="107936.06">28935 1820 0,'0'0'0,"-21"0"16,-1 22-16,1-22 0,21 21 15,-21-21-15,0 21 0,21 0 0,-21-21 16,21 21-16,0 0 0,0 1 16,0-1-16,0 0 0,0 0 15,-21-21-15,21 21 16,0 0-16,-22-21 47,22-21-32,0 0-15,0 0 16,0 0 0,0 0-16,0-1 0,22 1 0,-1 0 15,0 0-15,0-21 0,0 20 16,22 1-16,-22 21 0,0-21 0,21 0 15,-21 21-15,1 0 0,-1 0 16,0 0-16,0 0 0,0 0 0,-21 21 16,0 0-16,21 0 0,-21 1 15,0-1-15,0 0 0,0 21 0,0-21 16,0 1-16,-21 20 16,21 0-16,-21-21 0,0 1 15,21-1-15,-21 0 0,0 0 16,-1-21-1,1 0 1,21-21 15</inkml:trace>
  <inkml:trace contextRef="#ctx0" brushRef="#br1" timeOffset="108340.25">29316 1926 0,'21'0'16,"0"0"-16,0 0 16,0 0-16,1 0 15,-1 0-15,0-21 16,-21 0-16,21 0 15,-21 0-15,21 21 0,-21-22 0,0 1 16,0 0-16,-21 21 31,0 0-31,0 0 16,0 0-16,-1 21 0,1 0 0,0 22 16,0-22-16,0 0 0,0 21 15,-1-20-15,1-1 0,21 0 0,0 0 16,-21 0-16,21 0 0,0 1 15,0-1-15,0 0 16,21-21-16,0 0 16,1 0-16,-1 0 0,0 0 15,0 0-15,21 0 0,-20 0 0,-1 0 16,0 0-16,0 0 0</inkml:trace>
  <inkml:trace contextRef="#ctx0" brushRef="#br1" timeOffset="108731.91">29887 1778 0,'0'0'0,"0"-21"0,-21 21 16,0 0-16,0 0 16,0 0-16,-1 0 0,1 0 0,0 0 15,0 0-15,0 0 16,0 0-16,21 21 0,0 0 0,0 0 15,0 1 1,0-1-16,0 0 0,0 0 16,0 0-16,21 0 15,0-21-15,-21 22 0,21-22 0,0 21 16,0 0 0,1-21-16,-1 21 0,-21 0 31,-21-21-16,-1 0-15,1 0 0,0 0 16,0 0-16,0 0 16,0 0-16,-1 0 0,1 0 15,0 0 1,0 0 0,21-21-1</inkml:trace>
  <inkml:trace contextRef="#ctx0" brushRef="#br1" timeOffset="109223.99">30374 1905 0,'0'0'0,"21"-21"0,0 0 15,-21 0-15,0-1 16,0 1-16,-21 21 16,0 0-1,0 0-15,0 0 0,0 0 16,-22 0-16,22 21 0,0 1 0,0-1 16,0 0-16,-1-21 0,1 21 15,0 0-15,21 0 0,0 1 16,0-1-16,0 0 0,21-21 15,0 21 1,1-21-16,-1 0 0,0 0 16,0 21-16,0-21 0,0 0 15,1 0-15,-1 0 0,0 0 16,0 0 0,-21 21-1,-21-21 1,0 0-16,0 0 0,-1 0 15,1 0-15,0 0 0,0 0 16,0 0-16,0 0 0,-1 22 0,1-22 16,0 0-16,0 0 15,0 0-15,0 0 16,-1-22 0</inkml:trace>
  <inkml:trace contextRef="#ctx0" brushRef="#br1" timeOffset="109883.08">31242 1503 0,'0'0'0,"106"-64"31,-85 43-31,-21 0 0,21 21 16,-21-21-16,21 21 0,-21-21 15,-21 21 32,0 21-47,0 0 0,0 0 0,-1 0 16,22 22-16,-21-22 0,0 21 15,0 1-15,0-1 0,21 0 0,0 1 16,-21-1-16,-1-21 0,22 21 16,-21-20-16,21 20 0,0-21 15,0 0-15,0 0 0,0 1 16,21-22 15,1 0-15,-1 0-16</inkml:trace>
  <inkml:trace contextRef="#ctx0" brushRef="#br1" timeOffset="110408.13">31940 1736 0,'0'0'0,"22"0"16,-22-21-16,0-1 0,21 22 0,-21-21 15,0 0-15,0 0 0,0 0 16,-21 0 0,-1 21-16,1 0 15,0 0-15,0 21 16,0-21-16,0 21 0,-1 21 16,1-21-16,0 1 0,0 20 0,0-21 15,0 0-15,-1 0 0,1 22 16,21-22-16,-21-21 0,21 21 0,0 0 15,0 0-15,0 1 16,21-22-16,0 0 0,1 0 16,-1 0-16,0 0 0,0 0 15,0 0-15,0 0 0,22-22 16,-22 1-16,0 21 0,0-21 0,0 0 16,22 0-16,-22 0 15,0-22-15,-21 22 0,21 0 0,0 0 16,-21 0-16,22 21 0,-22-22 15,0 44 1,0-1 0,0 0-16,0 0 0,0 0 15,0 0-15,-22 1 0,22-1 0,0 0 16,-21 0-16,21 0 16,0 0-16,0 1 0,0-1 15,0 0-15,21-21 16,1 0-1,-1 0-15,0 0 16,0-21-16</inkml:trace>
  <inkml:trace contextRef="#ctx0" brushRef="#br1" timeOffset="111015.92">32533 1651 0,'0'0'16,"0"21"-1,-21 0 1,21 1-16,0-1 0,-21 0 16,21 0-16,-21 0 0,21 0 15,-22 1-15,22-1 0,0 0 0,0 0 16,0 0-16,0 0 0,0 1 16,0-1-16,22-21 0,-1 0 15,0 0-15,0 0 16,0 0-16,0 0 0,1 0 15,-1 0-15,0-21 0,0 21 0,0-22 16,0 1-16,1 0 0,-1 0 16,0 0-16,0 0 0,-21-22 15,21 22-15,-21 0 0,21 21 16,-21-21-16,0 0 16,0 42-1,0 0-15,0 0 16,0 0-16,-21 0 0,0 1 15,0-1-15,21 21 0,-21-21 0,0 22 16,-1-22-16,22 21 0,-21-21 16,0 22-16,0-22 0,21 21 0,0 0 15,-21-20-15,0 20 0,21-21 16,-22 21-16,22 1 0,0-22 16,0 21-16,-21-21 0,0 1 0,21 20 15,-21-21-15,21 0 16,-21 0-16,0 1 0,-1-1 15,1-21-15,0 0 0,0 0 16,0 0-16,0 0 0,-1 0 16,1 0-16,0 0 0,0 0 15,0-21-15,0-1 16,21 1-16,0 0 16,0 0-16,0 0 15,0 0-15,0-1 0,0 1 16,0 0-16,21 0 0,0 0 15</inkml:trace>
  <inkml:trace contextRef="#ctx0" brushRef="#br1" timeOffset="111383.03">32956 1969 0,'0'0'15,"0"-22"1,22 1-16,-1 0 0,0 0 16,0 0-16,0 0 15,0-1-15,-21 1 16,0 0-16,0 0 0,0 0 16,-21 21 15,0 21-31,0 0 0,0 0 15,0 0-15,-1 1 0,22-1 16,0 0-16,-21 21 0,21-21 0,-21 1 16,21-1-16,0 0 0,0 0 15,0 0-15,0 0 16,21-21-16,0 0 16,1 0-16,-1 0 0,0 0 15,0 0-15,0 0 0,0 0 16,1 0-16,-1-21 0</inkml:trace>
  <inkml:trace contextRef="#ctx0" brushRef="#br1" timeOffset="111835.97">33316 1842 0,'0'0'0,"-21"-43"31,21 22-31,0 0 15,0 0-15,21 21 16,0 0-16,1-21 16,-1 21-16,0 0 0,0 0 15,0 0-15,0 21 16,1 0-16,-22 0 0,21-21 16,-21 21-16,0 0 0,0 1 15,0-1-15,0 0 0,0 0 0,0 0 16,0 0-16,0 1 0,-21-1 15,-1 0-15,1 0 0,0-21 16,0 21-16,0-21 16,0 0-16,-1 0 31,22-21-31,0 0 16,0 0-1,0 0-15,22-1 0,-1 1 0,0-21 16,0 21-16,0 0 0,22-22 15,-22 22-15,21 0 0,-21 0 0,0-22 16,22 43-16,-22-21 0,0 0 16,0 0-16,0 21 0,1 0 15,-22-21-15</inkml:trace>
  <inkml:trace contextRef="#ctx0" brushRef="#br1" timeOffset="112692.91">31263 1842 0,'0'0'0,"21"0"0,0 0 0,1 0 15,-1 0-15,-21-22 16,21 1-16,0 21 0,-21-21 0,21 0 16,0-21-16,1 20 0,-22 1 15,21 0-15,0-21 0,-21 21 0,21-22 16,0 22-16,-21 0 0,21-21 16,-21 20-16,0 1 0,0 0 15,0 0-15,0 0 0,0 0 16,-21 21-1,0 0-15,0 0 0,0 21 16,0 0-16,-1 0 16,1 0-16,0 0 0,0 1 0,0 20 15,0-21-15,-22 21 0,22-20 16,0 20-16,0 0 0,0 1 0,21-1 16,0-21-16,0 21 0,0-20 15,0 20-15,0-21 0,0 0 0,21 0 16,0 1-16,0-1 0,0 0 15,22-21-15,-22 0 0,21 21 0,-21-21 16,22 0-16,-1 0 0,0 0 16,-21 0-16,22 0 0,-22 0 0,0-21 15</inkml:trace>
  <inkml:trace contextRef="#ctx0" brushRef="#br1" timeOffset="114175.94">16425 2815 0,'21'0'15,"1"0"-15,-1-21 0,0 21 16,0-21-16,0 21 0,0 0 15,1-21-15,-1 0 0,0 21 0,0 0 16,-21-22-16,0 1 16,0 0-1,-21 21-15,0 0 16,0-21-16,-1 21 0,1 0 0,0 0 16,0 0-16,0 0 0,0 0 0,-1 0 15,1 0-15,0 21 0,0-21 16,21 21-16,-21-21 15,21 21-15,-21 1 0,21-1 16,0 0-16,0 0 16,21-21-16,0 21 0,0-21 15,0 21-15,0-21 0,22 22 16,-22-22-16,21 21 0,-21-21 0,1 21 16,20-21-16,-21 21 0,0 0 0,0-21 15,-21 21-15,0 1 0,0-1 16,0 0-16,-21 0 15,0 0-15,-21-21 0,21 21 16,-22-21-16,1 0 0,21 22 16,-22-22-16,22 0 0,-21 0 0,21 0 15,-22 0-15,22 0 0,0 0 16,0-22-16,0 1 0,0 21 0,-1-21 16,1 0-16,21 0 15,0 0-15,-21-1 0,21 1 16,0 0-16,0 0 15,21 0 1,0 21 0,1 0-16</inkml:trace>
  <inkml:trace contextRef="#ctx0" brushRef="#br1" timeOffset="114707.98">16870 2582 0,'0'0'0,"0"-21"0,0 0 16,0 42 15,0 0-31,-21 1 0,21-1 16,0 0-16,0 21 0,0-21 15,0 22-15,0-22 0,0 21 16,0-21-16,0 1 0,0 20 0,0-21 15,0 0-15,0 0 0,0 1 0,0-1 16,0 0 0,-22-21 15,22-21-15,0 0-16,0-1 0,0 1 15,0 0-15,0 0 0,0 0 16,0 0-16,0-1 0,22 1 0,-1 0 15,-21 0-15,21 0 0,21 0 16,-21-1-16,1 22 0,20-21 16,-21 21-16,21 0 0,1 0 0,-1 0 15,-21 0-15,22 21 0,-22 1 16,0-1-16,0 0 0,-21 0 0,0 0 16,0 0-16,0 22 0,0-22 15,0 0-15,-21 0 0,0 0 0,0 1 16,-1-1-16,1-21 0,0 21 15,0 0-15,0-21 0,0 0 16,42-21 31,0 0-47</inkml:trace>
  <inkml:trace contextRef="#ctx0" brushRef="#br1" timeOffset="115124.73">17568 2709 0,'0'22'32,"-21"-1"-32,0 0 0,0 0 0,21 0 15,-21 0-15,-1 1 0,22-1 16,-21 0-16,21 0 0,-21 0 15,21 0-15,0 1 0,0-1 0,0 0 16,0 0-16,21-21 16,0 0-16,1 0 0,20 0 0,-21 0 15,21 0-15,-20 0 0,20 0 0,-21 0 16,21-21-16,-20 21 0,-1-21 16,21-22-16,-21 22 0,0-21 15,-21 21-15,0 0 16,0-1-16,0 1 0,-21 0 0,0 0 15,0 0-15,0 0 0,0 21 16,-1 0-16,1 0 0,0 0 16,-21 0-16,21 0 0,-1 0 0,-20 21 15,21-21-15,0 21 0,0 0 16,-1 0-16,22 0 0,0 1 0,0-1 16,0 0-16,0 0 15,22-21-15,-1 0 16</inkml:trace>
  <inkml:trace contextRef="#ctx0" brushRef="#br1" timeOffset="115580.04">17928 2752 0,'0'0'0,"21"0"16,-21-21-16,0 42 46,0 0-46,0 0 0,0 0 0,0 22 16,0-22-16,0 0 0,0 0 0,0 0 16,0 0-16,-21 1 0,21-1 15,0 0-15,0 0 0,21-21 16,0 0 0,1 0-16,-1 0 15,0 0-15,21-21 0,-21 21 16,1-21-16,-1 0 0,0-1 15,0 22-15,0-21 0,-21 0 0,21 0 16,-21 0-16,22 0 0,-22-1 16,21 1-16,-21 0 0,0 42 31,0 0-31,0 1 16,-21-1-16,21 0 0,-22 0 0,22 0 15,-21 0-15,21 1 16,0-1-16,0 0 0,21-21 15,1 0 1,-1 0-16,0 0 16,0 0-16,0 0 0,0 0 0,1-21 15,20 0-15,-42-1 0,21 22 16,0-21-16</inkml:trace>
  <inkml:trace contextRef="#ctx0" brushRef="#br1" timeOffset="115799.83">18605 2455 0,'0'0'15,"0"-21"-15,0 0 0,0 0 0,-21 42 32,0 0-32,21 22 0,-21-22 15,0 21-15,21 0 0,-21 1 0,21-22 16,-22 21-16,22 1 16,-21-22-16,21 21 0,0 0 0,0-20 15,0-1-15,0 0 0,0 0 16,0 0-16,0 0 0,0 1 0,0-1 15,21-21 1,1 0-16,-1 0 16</inkml:trace>
  <inkml:trace contextRef="#ctx0" brushRef="#br1" timeOffset="116289.36">19113 2731 0,'-21'-85'31,"0"85"-31,0 0 16,0 0-16,0 0 0,-1 0 16,1 21-16,0-21 0,-21 42 15,-85 85 1,127-105-16,0-1 0,0 0 15,0 0-15,0 0 0,0 0 16,21-21 0,0 0-16,0 0 0,0 0 15,1 0-15,-1 0 0,21 0 0,-21 0 16,0 0-16,1-21 0,-1 0 0,0 0 16,0 0-16,0 0 0,0-22 15,-21 22-15,22-21 0,-1-1 0,0 1 16,-21 0-16,0-1 0,21 1 15,-21 21-15,21-21 0,-21 20 0,0 1 16,0 0-16,0 42 16,-21 0-16,0 1 15,0 20-15,0 0 0,-1 1 16,22-1-16,-21 0 0,21 1 16,-21-1-16,21-21 0,0 21 15,0-20-15,0-1 0,0 21 0,0-21 16,21 0-16,0-21 15,1 0-15,-1 0 0,0 0 16,0 0-16,21 0 0</inkml:trace>
  <inkml:trace contextRef="#ctx0" brushRef="#br1" timeOffset="117043.52">20066 2498 0,'0'0'0,"0"-21"0,0-1 15,0 44 17,0-1-32,-21 21 0,21-21 15,0 22-15,-21-1 0,21 0 16,0 1-16,0-1 0,0 0 16,0-21-16,0 22 0,-22-1 0,22-21 15,0 0-15,-21 1 0,21 20 0,0-21 16,0 0-16,0 0 15,0-42 17,0 0-32,0 0 15,0 0-15,0 0 0,0-1 16,0 1-16,0 0 0,0 0 16,0 0-16,0 0 0,21-22 15,-21 22-15,22 0 0,-1 0 16,0 21-16,21-21 0,-21 21 0,1 0 15,20 0-15,-21 0 0,21 0 0,-20 21 16,20 0-16,-21 0 0,21 0 16,-20 0-16,-1 22 0,-21-22 0,0 0 15,0 21-15,0-20 0,0-1 16,0 0-16,-21 0 0,-1 0 0,1 0 16,0 1-16,0-22 15,0 21-15,21-42 31,21-1-15,0 1-16,0 21 0</inkml:trace>
  <inkml:trace contextRef="#ctx0" brushRef="#br1" timeOffset="117547.93">20997 2794 0,'0'-21'0,"0"42"0,0-63 16,-21 21-16,0-1 15,0 22-15,0 0 16,-1 0-16,1 0 0,0 0 16,0 0-16,0 0 0,-22 22 0,22-1 15,-21 0-15,21 0 0,-22 0 16,22 0-16,0 22 0,0-22 0,0 0 15,0 21-15,21-20 0,0-1 0,0 0 16,0 0-16,0 0 16,21-21-16,0 21 0,0-21 15,0 0-15,0 0 0,22 0 16,-22 0-16,0 0 0,0-21 0,22 21 16,-22-21-16,0 0 0,0 21 0,0-21 15,0 0-15,1-1 16,-1 1-16,0 0 0,0-21 0,-21 21 15,0-1-15,0 1 0,21 21 16,-21-21-16,0 42 31,0 0-31,0 1 0,0-1 16,0 0-16,0 0 0,0 0 0,0 0 16,0 1-16,0-1 15,0 0-15,21-21 0,1 0 31,-1 0-31,0 0 0,0 0 16,0-21-16,0 21 16,-21-21-16</inkml:trace>
  <inkml:trace contextRef="#ctx0" brushRef="#br1" timeOffset="117907.99">21272 2731 0,'0'0'16,"22"0"-16,-1 0 15,-21 21-15,0 0 16,21 0-16,-21 0 16,0 0-16,0 1 0,0-1 0,0 0 15,0 0-15,0 0 0,0 0 16,0 1-16,0-1 0,0 0 16,21-21-16,-21 21 15,21-21 1,-21-21-1,21 21 1,-21-21-16,22 0 0,-1 21 16,-21-22-16,21 1 0,0 0 0,-21-21 15,21 21-15,0-1 0,-21 1 16,22 0-16,-22 0 0,21 0 0,-21 0 16,21-1-16,0 22 15,0 0 1,0 0-16,1 0 15,-1 0-15,-21 22 16</inkml:trace>
  <inkml:trace contextRef="#ctx0" brushRef="#br1" timeOffset="118272.87">21823 2900 0,'42'0'15,"-21"0"1,0 0-16,1 0 0,-1 0 16,-21-21-16,21 0 0,0 21 0,0-22 15,0 1-15,1 21 0,-1-21 16,-21 0-16,0 0 0,21 21 0,-21-21 16,0-1-1,-21 22-15,0 0 16,-1 0-16,1 22 0,0-22 15,21 21-15,-21 0 0,0 0 0,0 0 16,-1 0-16,22 1 0,0-1 0,0 0 16,0 0-16,0 0 15,0 0-15,0 1 0,22-22 16,-1 0 0,-21 21-16,21-21 0,0 0 15,0 0-15,0 0 0,1 0 0,-1-21 16,0 21-16,-21-22 0,21 1 15,0 0-15,-21 0 0</inkml:trace>
  <inkml:trace contextRef="#ctx0" brushRef="#br1" timeOffset="119172.68">23262 2434 0,'0'0'15,"0"-21"-15,0 0 0,0 0 16,21 21-16,-21 21 47,0 0-31,0 0-16,0 0 0,0 22 0,-21-22 15,0 64-15,0-64 16,21 21-16,0 22 0,-21-22 15,21 0-15,-22-21 0,1 1 16,21-1-16,0 21 0,0-21 0,-21-21 16,21 21-16,-21 1 0,21-1 15,21-42 17,-21-1-32,21 22 15,0-21-15,-21 0 0,22 0 16,-1 0-16,-21 0 0,21-1 0,0 1 15,0 0-15,0 0 0,1 0 16,-1 0-16,0-1 0,21 1 0,-21 21 16,1 0-16,-1-21 0,0 21 15,0 0-15,0 0 0,-42 0 32,0 0-17,-21 0-15,20 0 0,1 0 16,0 0-16,0 0 0,-21 0 0,20 0 15,1 0-15,0 0 16,21 21-16,-21-21 16,21 21-16,0 1 0,0-1 0,0 0 15,0 0-15,0 0 16,21 0-16,0 1 0,0-1 0,1-21 16,-1 21-16,0-21 0,0 21 15,0-21-15,0 21 0,1-21 0,20 0 16,-21 0-16,0 0 0,22 0 0,-22 0 15,0 0-15,21 0 0,-21 0 16,22-21-16,-22 21 0,0-21 0,21 0 16</inkml:trace>
  <inkml:trace contextRef="#ctx0" brushRef="#br1" timeOffset="119660.03">24024 2625 0,'0'21'31,"0"0"-31,0 0 0,-21 0 16,0 1-16,21-1 15,0 0-15,0 0 0,0 0 0,0 0 16,-21 1-16,21-1 16,0 0-16,-22 0 15,22-42 48,0 0-63,0 0 0,0-1 15,0 1-15,0 0 0,22 0 0,-1 0 16,-21 0-16,21-1 0,0 1 16,0 0-16,0 0 0,1 0 0,-1 0 15,0 21-15,0-22 0,0 22 16,0 0-16,1 0 0,-1 0 0,0 0 15,0 22-15,0-1 16,-21 0-16,21 0 0,-21 0 0,0 0 16,0 1-16,0-1 15,0 0-15,0 0 0,0 0 0,0 0 16,-21 1-16,0-22 0,21 21 0,-21 0 16,21 0-1,-21-21-15,21-21 31,21 0-15</inkml:trace>
  <inkml:trace contextRef="#ctx0" brushRef="#br1" timeOffset="120095.64">24786 2604 0,'-42'21'31,"21"-21"-31,-22 21 0,22 0 16,0 0-16,0-21 0,0 21 15,-22 1-15,22-1 0,0 0 0,0 0 16,21 0-16,0 0 16,-21-21-16,21 22 0,0-1 0,0 0 15,0 0-15,21-21 16,0 0-16,21 0 15,-21 0-15,1 0 0,-1 0 0,21 0 16,-21 0-16,0 0 0,22 0 16,-22-21-16,0 21 0,0-21 0,0 0 15,1 21-15,-1-22 0,-21 1 0,0-21 16,0 21-16,0 0 0,0-1 16,0-20-16,0 21 0,0 0 0,0 0 15,-21-1-15,-1 22 16,1 0-16,-21 0 0,21 0 0,-22 0 15,22 22-15,-21-1 0,21 0 16,0 0-16,-1 0 0,-20 0 16,21 1-16,21-1 0,0 0 15,0 0-15,0 0 0,0 0 16,21-21-16,0 0 16,0 0-16</inkml:trace>
  <inkml:trace contextRef="#ctx0" brushRef="#br1" timeOffset="121172.51">25104 2688 0,'0'0'0,"21"0"0,-21 21 32,0 1-32,0-1 15,0 0-15,-21 0 0,21 0 0,-22 0 16,1 1-16,21-1 0,0 0 15,0 0-15,0 0 0,0 0 16,21-21 15,1 0-15,-1 0-16,-21-21 0,21 21 16,0-21-16,0 0 0,0 0 15,1 21-15,-22-21 0,21-1 16,0 1-16,0 21 0,-21-21 0,0 0 15,21 21-15,-21 21 32,0 0-32,0 0 0,0 1 15,0-1-15,-21 0 16,21 0-16,0 0 0,0 0 16,21-21-1,0 0-15,1 0 0,-1 0 16,0 0-16,0 0 0,0 0 0,0 0 15,1 0-15,-1 0 0,0-21 16,0 0-16,0 0 16,-21 0-16,21 0 0,-21-1 15,22 1-15,-22 0 0,0 0 0,21 0 16,-21 0-16,0-1 16,0 44-1,-21-22-15,21 21 16,0 0-16,-22 0 0,1 0 15,21 0-15,-21 1 0,21-1 16,0 0-16,0 0 0,0 0 16,0 0-16,21-21 15,0 0-15,1 0 16,-1 0-16,21 0 16,-21 0-16,0 0 0,1 0 0,-1 0 15,0 0-15,0-21 0,0 21 16,0-21-16,1 0 0,-1 0 0,-21 0 15,21-1-15,0-20 0,0 21 0,-21-21 16,0 20-16,21-20 0,-21 21 16,22-21-16,-22 20 0,0 1 0,0 0 15,-22 21 17,1 21-32,0 0 15,0 1-15,21 20 0,-21-21 0,0 0 16,-1 22-16,22-22 0,0 0 0,-21 21 15,21-21-15,0 1 0,0-1 16,0 0-16,0 0 0,0 0 16,21 0-16,1-21 0,-1 0 15,0 22-15,0-22 0,21 0 0,-20 0 16,-1 0-16,21 0 0,-21 0 16,0 0-16,1 0 0,-1-22 0,0 22 15,0-21-15,0 0 0,-21 0 0,21 0 16,-21 0-16,22-1 15,-22 1-15,0 0 0,-22 21 32,1 0-17,21 21-15,0 0 0,-21 1 0,0-22 16,21 21-16,-21 0 0,21 0 16,0 0-16,0 0 0,0 1 15,0-1 1,21-21-1,0 0-15,0 0 0,0 0 0,1 0 16,20 0-16,-21 0 0,0 0 16</inkml:trace>
  <inkml:trace contextRef="#ctx0" brushRef="#br1" timeOffset="121659.86">26818 2773 0,'0'-21'16,"-21"21"-16,0 0 16,0 0-16,-22 0 0,22 21 15,0-21-15,0 21 0,0 0 16,-22 0-16,22 1 0,0-1 0,0 0 16,0 0-16,-1 0 15,22 0-15,0 1 0,0-1 0,0 0 16,0 0-16,22 0 15,-1-21 1,0 0-16,0 0 0,0 0 16,0 0-16,1 0 0,-1-21 15,-21 0-15,21 21 0,0-21 0,0 0 16,0-1-16,1 1 0,-1 0 0,0-21 16,0 21-16,0-22 0,0 1 15,1 0-15,-22-1 0,21 22 0,0-21 16,-21 21-16,21-22 0,-21 22 15,-21 21 17,0 0-32,0 21 0,21 0 0,-22 22 15,1-22-15,0 0 0,21 21 16,0-20-16,-21-1 0,21 21 0,-21-21 16,21 0-16,0 22 0,0-22 0,0 0 15,0 0-15,0 0 0,0 1 16,21-1-16,0-21 0,0 21 0,0 0 15,1-21-15,-1 0 0,0 0 16,21 21-16</inkml:trace>
  <inkml:trace contextRef="#ctx0" brushRef="#br1" timeOffset="122295.96">27495 2858 0,'0'0'0,"0"-22"0,0 1 15,0 0-15,-21 21 32,0 0-32,0 0 15,0 0-15,0 21 0,-1-21 0,1 21 16,21 1-16,-21-1 0,0-21 16,0 21-16,21 0 0,0 0 0,-21 0 15,21 1-15,0-1 16,21 0-1,0-21-15,0 0 16,0 0-16,0 0 16,1 0-16,-1 0 0,0-21 15,0 21-15,-21-21 0,21-1 0,0 1 16,-21 0-16,22 0 16,-22 0-16,21 0 0,-21-1 15,0 44 16,-21-1-15,-1 0-16,22 0 16,0 0-16,0 0 0,-21 1 0,0-1 15,21 0-15,-21 0 0,21 0 16,0 22-16,0-22 0,0 21 0,0 0 16,0-20-16,-21 20 0,21 0 15,0 1-15,0-1 0,0 0 0,-21 1 16,21-1-16,0 0 0,0-21 15,-22 22-15,1-1 0,0-21 0,21 22 16,-21-22-16,0 0 0,0 0 0,21 0 16,-22 0-16,1-21 0,21 22 15,-21-22-15,0 0 0,0 0 0,0 0 16,-1 0-16,1 0 16,0 0-16,0 0 0,21-22 15,-21 1-15,21 0 0,0 0 16,0 0-16,0 0 0,0-1 15,0 1-15,21 0 0,0 0 16,0-21-16,0 20 0,-21 1 0,43-21 16</inkml:trace>
  <inkml:trace contextRef="#ctx0" brushRef="#br1" timeOffset="122673.01">27749 2985 0,'0'-22'16,"22"22"-1,-1 0-15,0-21 0,0 0 16,0 21-16,0-21 16,1 21-16,-22-21 0,21 21 0,0-21 15,-21-1-15,0 1 16,-21 21 15,0 0-15,-1 21-16,1 1 0,0-1 0,0 0 15,21 0-15,-21 0 16,21 0-16,0 1 0,0-1 0,0 0 16,0 0-16,0 0 15,21-21-15,0 0 0,0 0 16,0 0-16,1 0 0,-1 0 0,0 0 15,0 0-15,0 0 0,0 0 16,1-21-16,-1 0 16</inkml:trace>
  <inkml:trace contextRef="#ctx0" brushRef="#br1" timeOffset="123688.89">29231 2836 0,'0'0'0,"-21"0"16,0 0-1,0 0-15,-1 0 0,1 0 16,0 0-16,0 22 0,0-1 0,0-21 15,-1 21-15,1 0 0,0 0 16,0 0-16,21 1 0,-21-22 0,21 21 16,0 0-16,0 0 0,0 0 15,21-21-15,0 0 0,0 0 16,0 0-16,1 0 16,-1 0-16,0 0 0,0 0 15,-21-21-15,21 21 16,-21-21-16,0 0 0,0 0 15,0-1-15,0 1 0,0 0 0,0 0 16,21 0-16,-21 0 0,22-1 16,-1 1-16,-21 0 0,21 21 0,0-21 15,0 0-15,22 21 0,-22 0 16,0 0-16,21 0 0,-21 0 0,1 0 16,-1 0-16,21 21 0,-21-21 0,0 21 15,-21 0-15,22 0 16,-22 1-16,21-1 0,-21 0 0,0 21 15,0-21-15,0 1 0,0-1 16,0 0-16,0 0 0,0 0 16,-21 0-16,-1-21 31,22-21-15,0 0-1,0 0-15,0 0 0,0 0 16,0-1-16,22 1 0,-1 0 15,0 0-15,0 0 0,0 0 0,22-1 16,-22-20-16,21 21 16,0 21-16,1-21 0,-1 21 0,0 0 15,-20 0-15,20 0 0,0 0 16,-21 21-16,1 0 0,20 21 16,-42-20-16,0-1 0,0 21 15,0-21-15,0 0 0,0 1 0,-21-1 16,0 0-16,21 0 0,-22 0 15,1 0-15,0-21 0,21 22 0,-21-22 16,0 0-16,0 21 0,-1-21 16,1 0-16,0 0 0,0 0 15</inkml:trace>
  <inkml:trace contextRef="#ctx0" brushRef="#br1" timeOffset="124655.95">16743 3768 0,'0'0'0,"0"-21"0,0 42 62,0 0-62,0 21 0,-21-21 16,-1 22-16,22-1 0,-21 0 0,21 1 15,-21-22-15,-21 64 16,42-43-16,-21-21 0,-22 43 16,43-43-16,0 0 0,-21-21 15,21 21-15,0 0 0,0-42 31,0 0-15</inkml:trace>
  <inkml:trace contextRef="#ctx0" brushRef="#br1" timeOffset="125231.96">16595 3831 0,'0'0'15,"0"-21"-15,0 0 0,0 0 16,0 0-16,0-1 0,21 22 16,0-21-16,0 21 0,0-21 15,22 21-15,-22 0 0,0 0 0,21 0 16,-21 0-16,22 0 0,-22 21 0,0 0 16,0 1-16,22-1 0,-43 21 15,0-21-15,0 0 16,0 1-16,0-1 0,0 0 0,-22 0 15,-20 0-15,21 0 0,0 1 16,0-22-16,-22 21 0,22 0 0,-21 0 16,21-21-16,-1 0 0,22 21 15,-21-21-15,21-21 32,21 0-32,1 21 0,-1-21 0,0 0 15,21 21-15,-21-22 0,1 22 0,20-21 16,-21 21-16,21 0 0,-20 0 15,20 0-15,0 21 0,-21 1 0,22-1 16,-22 0-16,0 0 16,0 21-16,0-20 0,-21-1 0,0 21 15,0-21-15,0 0 0,-21 1 0,0-1 16,0 0-16,-21 0 0,-1 0 16,1 0-16,21-21 0,-22 22 0,1-22 15,0 0-15,21 0 0,-22 0 16,22 0-16,-21 0 0,21 0 0,-1 0 15,1 0-15,0-22 0,0 22 0,21-21 16,-21 0-16,21 0 0,0 0 16,0 0-16,0-1 0,0 1 15,0 0-15,0 0 32,21 21-32,0 0 0,0 0 15</inkml:trace>
  <inkml:trace contextRef="#ctx0" brushRef="#br1" timeOffset="128004.29">17335 3979 0,'0'0'0,"0"64"31,0-43-31,-21 0 0,21 0 16,-21 1-16,21-1 0,-21 0 15,21 0-15,0 21 0,0-20 16,0-1-16,0 0 0,0 0 0,0 0 16,0 0-16,21-21 15,0 0-15,0 0 16,1 0-16,20 0 0,-21 0 0,0 0 16,0 0-16,1-21 0,20 0 15,-21 21-15,0-21 0,0 0 0,1 0 16,-1-22-16,-21 22 0,21 0 0,0-21 15,-21 20-15,21-20 16,-21 21-16,0 0 0,0 0 0,21-1 16,-21 1-16,0 42 31,0 1-31,0-1 16,0 21-16,0-21 0,-21 0 15,21 22-15,0-22 0,-21 0 0,0 0 16,21 22-16,-21-22 0,21 0 15,0 0-15,0 0 0,0 0 16,21-21 0,0 0-16,0 0 0,0 0 15,22 0-15,-22-21 0,0 0 16,0 0-16,22 21 0,-22-21 16,0 0-16,21-22 0,-21 22 0,1 0 15,20-21-15,-21 20 0,0 1 0,0-21 16,-21 21-16,0 0 0,0-1 15,-21 22 17,21 22-32,-21-1 0,21 0 0,-21 0 15,21 21-15,0-20 0,0-1 16,0 0-16,0 0 0,0 0 16,0 0-16,0 1 0,0-1 0,0 0 15,0 0-15,0 0 0,21 0 16,-21 1-1,-21-22 17,0 0-32,0 0 0,21-22 0,-22 22 15,22-21-15,-21 21 0,21-21 16,-21 21-16,21-21 0,-21 21 16,0 0-16,21 21 31,21-21 0,0 21-31,0-21 0,0 0 0,1 0 16,20 0-16,-21 0 15,21 0-15,-20-21 0,20 21 16,-21-21-16,21 0 0,1 21 0,-1-21 16,0-1-16,1 1 0,-1 0 15,0 0-15,-20 0 0,20-22 0,-21 22 16,0 0-16,0-21 0,-21 21 15,0-1-15,0 1 0,0 0 0,-21 21 32,0 0-32,0 21 0,0 0 15,0 1-15,-1 20 0,22-21 16,-21 0-16,21 22 0,-21-22 0,21 0 16,0 0-16,0 21 0,0-20 15,0-1-15,0 0 0,0 0 16,0 0-16,21-21 0,0 21 15,-42-21 32,0 0-47,21-21 0,-21 21 0,0-21 16,0 21-16,21-21 16,-22 21-16,1 0 0,21 21 31,21 0-16,1-21-15,-1 21 16,0-21-16,0 0 0,0 0 16,0 0-16,1 0 0,-1 0 15,21 0-15,-21 0 0,22 0 0,-1 0 16,0 0-16,-21-21 0,22 0 16,-1 21-16,-21-21 0,22 0 0,-22 0 15,0 21-15,0-43 0,0 22 16,0 0-16,-21 0 0,0-22 0,0 22 15,22 0-15,-22 0 0,0 0 16,0 0-16,0-1 0,-22 44 31,22-1-31,-21 0 0,21 0 16,-21 0-16,21 0 0,0 1 0,0-1 16,0 21-16,0-21 0,0 0 15,0 1-15,0-1 0,0 0 16,0 0-16,21-21 0,0 0 15,1 0-15,-1 0 0,0 0 16,21 0-16,1 0 0,-22 0 0,21 0 16,0-21-16,-20 0 0,20 21 15,-21-21-15,21-1 0,-20 1 0,-1-21 16,0 21-16,0 0 0,-21-22 16,0 1-16,21 21 0,-21 0 15,0-1-15,0 1 0,0 0 0,0 42 31,-21-21-15,0 21-16,21 22 0,-21-22 0,21 0 16,-21 0-16,-1 0 0,22 22 15,0-22-15,-21 0 0,21 0 16,-21 0-16,21 1 0,-21-1 16,21-42 30,0-1-46,21 1 16,0 0-16,-21 0 0,21 0 16,1-22-16,-1 22 0,0 0 0,0-42 15,0 41-15,0 1 0,1 0 16,20 21-16,-21 0 0,0-21 16,0 21-16,1 0 0,-1 0 15,-21 21-15,0 0 0,0 0 16,0 1-16,0-1 0,0 0 0,0 21 15,0-21-15,0 1 0,0-1 0,0 0 16,0 0-16,0 0 16,0 0-16,0 1 0,0-1 15,21-21-15,0 0 16,0 0-16,0 0 0,1 0 0,20 0 16,-21 0-16,0 0 0,22 0 0,-22 0 15,0-21-15,0-1 0,0 22 16,0-21-16,1-21 0,-22 21 0,0 0 15,21-1-15,-21-20 0,21 21 16,-21 0-16,0 0 0,0-1 0,0 1 16,0 0-16,-21 21 15,0 0 1,21 21-16,-22 0 0,22 1 16,0-1-16,-21 0 0,21 21 15,-21-21-15,21 1 0,-21-1 0,21 0 16,0 0-16,0 0 0,0 0 0,0 1 15,0-1-15,0 0 16,21-21-16,0 0 0,0 0 16,1 0-16,-1 0 15,21 0-15,-21 0 0,0-21 0,22 21 16,-22-21-16,42-22 0,-41 22 16,-1 0-16,0-21 15,0 20-15,0 1 0,0-21 0,-21 21 16,0 0-16,22-1 0,-22 1 0,0 0 15,-22 42 1,1-21 0,21 21-16,0 1 0,0-1 15,-21 0-15,21 21 0,0-21 0,0 1 16,0-1-16,0 0 0,0 0 16,0 0-16,0 0 0,21 1 15,-21-1 1,0-42 31,0-1-32,-21 1-15,0 21 16,21-21-16,-21 21 16,0 0-1,21 21-15,0 0 16,0 1-1,0-1-15,0 0 16,21-21-16,0 21 16,0-21-16,0 0 15,0 0-15,1 0 0,20 0 0,-21 0 16,21 0-16,1 0 0,-1-21 0,0 21 16,1-21-16,-1 0 0,0-1 15,-20 1-15,20 0 0,-21 0 0,0 0 16,0-22-16,1 22 0,-22-21 15,0 0-15,0 20 0,0-20 0,0 21 16,0 0-16,0 0 0,0-1 16,-22 22-1,1 0-15,0 22 0,21-1 16,-21 0-16,21 0 0,-21 21 16,21-20-16,0-1 0,0 0 15,0 21-15,0-21 0,0 1 0,0-1 16,0 0-16,0 0 0,0 0 15,0 0-15,0 1 0,0-1 16,0 0 0,-21-21-1,-1 0-15,1 0 16,0 0 0,0 0-1,0-21-15,0 0 16</inkml:trace>
  <inkml:trace contextRef="#ctx0" brushRef="#br1" timeOffset="128220.2">19367 3747 0,'0'0'0,"-21"0"0,0 0 15,21-22-15,-21 22 16,21-21 15,21 21-15</inkml:trace>
  <inkml:trace contextRef="#ctx0" brushRef="#br1" timeOffset="128947.96">22140 4128 0,'0'21'0,"21"-21"31,-21-21-15,22-1-16,-22 1 16,21 0-16,0 0 0,-21 0 15,21 0-15,0-1 0,-21-20 0,21 21 16,1-21-16,-22 20 0,21-20 0,0 0 16,0-1-16,0 1 0,0 0 15,-21-1-15,0 22 0,22-21 16,-22 0-16,21 20 0,-21 1 15,0 42 1,-21 1-16,-1-1 16,1 21-16,0-21 0,21 22 15,-21-1-15,0 0 0,21-21 0,0 22 16,-21-1-16,-1-21 0,22 22 16,0-1-16,0-21 0,0 21 0,0-20 15,0-1-15,0 0 0,0 0 0,0 0 16,0 0-1,22-21-15,-1 0 0,0 0 0,0 0 16,21 0-16,-20 0 0,-1 0 0,0 0 16,0 0-16,21-21 0,-20 0 15,-1 0-15,0 0 0,0 21 0</inkml:trace>
  <inkml:trace contextRef="#ctx0" brushRef="#br1" timeOffset="129359.86">22923 3810 0,'-21'21'31,"0"-21"-31,0 21 16,21 1-16,-21-1 0,0-21 16,-1 21-16,22 0 0,0 0 0,0 0 15,-21 1-15,21-1 0,0 0 0,0 0 16,0 0-16,21-21 15,1 21-15,-1-21 0,21 0 16,-21 0-16,0 0 0,1 0 16,20 0-16,-21 0 0,0-21 0,22 0 15,-22 21-15,0-21 0,0 0 16,0 0-16,0-1 0,-21 1 16,0 0-16,0 0 0,0-21 0,0 20 15,0 1-15,0 0 0,0 0 16,0 0-16,-21 21 0,0 0 0,0 0 15,0 0-15,0 0 0,-1 0 16,1 0-16,0 0 0,0 21 0,0 0 16,0-21-16,-1 21 0,22 0 0,0 1 15,0-1-15,0 0 16,0 0-16,22-21 0,-1 0 16,0 0-16,0 21 0,0-21 15</inkml:trace>
  <inkml:trace contextRef="#ctx0" brushRef="#br1" timeOffset="129995.66">23728 3831 0,'0'0'0,"0"-21"0,0 0 16,-21 21 0,-1 0-1,1 0-15,0 0 0,0 0 16,0 21-16,0-21 0,-1 21 0,22 0 15,-21 1-15,0-1 0,0-21 16,21 21-16,0 0 0,0 0 16,0 0-16,0 1 15,0-1-15,21-21 0,0 0 16,0 0-16,1 0 0,-1 0 0,21 0 16,-21 0-16,0 0 0,1 0 15,-1-21-15,21 21 0,-21-22 0,0 1 16,1 0-16,-1 21 15,-21-21-15,0 0 16,21 21-16,-42 21 47,21 0-47,0 0 0,-21 0 16,-1 1-16,1 20 0,21-21 0,-21 21 15,21-20-15,-21 20 0,0 0 16,21-21-16,0 22 0,-21-1 0,-1-21 15,1 22-15,21-1 0,-21 0 16,21-21-16,0 22 0,-21-1 0,0-21 16,21 22-16,0-1 0,0-21 0,0 21 15,0-20-15,0 20 0,0-21 0,-21 0 16,21 0-16,0 1 0,-22-1 16,22 0-16,-21-21 0,0 21 15,0-21-15,0 0 0,0 0 16,-1 0-16,1-21 0,-21 0 15,21 21-15,0-21 0,-1-1 0,-20 1 16,21-21-16,0 21 0,0 0 0,-1-1 16,1-20-16,0 21 0,21 0 15,0 0-15,0-22 0,0 22 0,0 0 16,0 0-16,0 0 0,0-1 16,21 1-16,0 21 0,22-21 15,-22 0-15,0 0 0,21 0 0</inkml:trace>
  <inkml:trace contextRef="#ctx0" brushRef="#br1" timeOffset="130256.45">24066 3874 0,'0'0'0,"22"-22"0,-22 44 46,0-1-46,0 0 0,-22 0 16,22 0-16,0 0 0,-21 1 16,21-1-16,0 0 0,-21-21 0,21 21 15,0 0-15,0 0 16,0-42 15,0 0-15,0 0-16</inkml:trace>
  <inkml:trace contextRef="#ctx0" brushRef="#br1" timeOffset="130427.96">24088 3704 0,'0'0'0,"0"-21"31,21 21 16,-21 21-47,21-21 16,0 0-16</inkml:trace>
  <inkml:trace contextRef="#ctx0" brushRef="#br1" timeOffset="130724">24574 3747 0,'0'0'0,"0"-22"16,-21 22-1,0 0-15,0 0 0,0 0 16,0 22-16,-1-22 16,1 21-16,0 0 0,0 0 0,0 0 15,21 0-15,0 1 0,-21-1 16,21 0-16,0 0 0,0 0 0,0 0 15,0 1-15,21-1 16,0 0-16,0-21 0,0 0 16,0 0-16,1 0 0,-1 0 0,0 0 15,0 0-15,0-21 0,0 21 16,1-21-16,-22-1 0,21 1 16,0 0-16,-21 0 0</inkml:trace>
  <inkml:trace contextRef="#ctx0" brushRef="#br1" timeOffset="131800.4">25950 3768 0,'0'0'0,"21"0"31,-21 21-15,-21 0-16,0-21 16,0 21-16,0 0 0,0 1 15,-1-1-15,22 0 0,-21 0 0,0 0 16,0 0-16,21 1 0,-21-1 0,21 0 15,0 0-15,0 0 16,21-21-16,0 0 16,0 0-16,0 0 0,1 0 15,-1 0-15,21 0 0,-21 0 16,0-21-16,22 0 0,-22 21 0,0-21 16,0 0-16,0-1 0,1 1 15,-1 0-15,-21 0 0,0 0 0,0 0 16,0-1-16,0 1 0,0 0 0,0 0 15,-21 0-15,-1 0 0,22-1 16,-21 22-16,0 0 0,0 0 0,0 0 16,42 0 15,21 0-31,-21 0 0,1 0 16,20 0-16,-21 0 0,21 0 0,1 0 15,-22 0-15,21 0 0,1 0 16,-1 0-16,0 0 0,1-21 15,-22 21-15,21-21 0,-21 0 0,0 21 16,1-21-16,-1 0 0,0 21 16,-21-22-16,0 1 15,0 42 17,0 1-32,-21-1 0,21 0 0,-21 0 15,21 0-15,0 0 0,-22 22 16,1-22-16,21 21 0,-21-21 15,0 22-15,21-1 0,0 0 0,0 1 0,-21-1 16,21 22-16,0-22 0,0 0 16,0 22-16,0-22 0,0 22 15,0-22-15,0 0 0,0 22 0,0-22 16,0 0-16,0 1 0,0-1 16,0 22-16,0-22 0,0 0 0,0 1 15,0-1-15,0-21 0,0 21 16,0-20-16,0-1 0,0 0 0,0 0 15,-21-21 1,-1 0-16,1 0 0,21-21 16,-21 21-16,0-21 0,0 0 0,0-22 15,-1 22-15,22-21 0,0-1 0,-21 1 16,21 0-16,0-22 16,0 22-16,0-22 0,0 22 0,21-21 15,-21-1-15,22 22 0,-1-22 0,0 22 16,0-22-16,0 22 0,0 0 15,1-1-15,-1 1 0,0 0 0,21-1 16,-21 22-16,1-21 0,-1 21 16,21 0-16</inkml:trace>
  <inkml:trace contextRef="#ctx0" brushRef="#br1" timeOffset="132463.85">27961 3704 0,'64'0'15,"-43"-21"-15,0 0 0,0 0 16,-21 0-16,0-1 15,-21 22-15,0 0 16,0 0-16,-22 0 0,1 0 16,0 0-16,-1 0 0,1 0 0,0 0 15,-1 22-15,22-22 0,-21 21 16,21 0-16,-1-21 0,1 21 16,21 0-16,0 0 0,0 1 0,0-1 15,21 0-15,1 0 16,-1 0-16,21 0 0,-21 1 0,22-1 15,-22 0-15,21 0 0,0 0 16,1 0-16,-22 22 0,21-22 0,-21 0 16,1-21-16,-22 21 0,0 0 15,0 1-15,0-1 0,-22-21 16,-20 0-16,21 0 0,-21 0 16,-1 0-16,1 0 0,-22 0 15,22 0-15,0 0 0,21 0 0,-22-21 0,1 21 16,21-22-16,0 22 0,-1-21 15,22 0 1,-21 0-16,42 0 16,1 21-1,-1 0-15,21-21 0,-21 21 16,0 0-16,22 0 0</inkml:trace>
  <inkml:trace contextRef="#ctx0" brushRef="#br1" timeOffset="132891.96">28236 3831 0,'0'0'0,"21"0"0,-21-21 16,-21 21-1,0 0 1,21 21-16,-21 0 0,0-21 16,0 22-16,-1-1 0,22 0 0,-21-21 15,21 21-15,-21 0 0,21 0 16,0 1-16,0-1 0,0 0 15,0 0-15,21-21 16,0 0-16,1 0 0,-1 0 16,21 0-16,-21 0 0,0 0 0,1 0 15,-1 0-15,0-21 16,0 21-16,0-21 0,0 0 0,1 21 16,-22-22-16,0 1 0,0 0 15,0-21-15,0 21 0,0-1 0,0 1 16,0 0-16,-22 21 0,1-21 0,0 0 15,0 21-15,0 0 0,0 0 16,-1 0-16,1 0 0,0 0 0,0 21 16,0 0-16,0-21 15,21 21-15,-22 0 0,22 1 16,0-1-16,0 0 0,0 0 16,22-21-16,-1 0 15,0 0-15,0 0 16,21 0-16,-20 0 0,-1 0 15,0 0-15</inkml:trace>
  <inkml:trace contextRef="#ctx0" brushRef="#br1" timeOffset="133323.75">28533 3831 0,'0'0'15,"0"-21"-15,21 21 0,-21-21 0,21 0 0,-21 0 16,21 21 0,-21 21 15,0 0-31,0 0 0,0 0 15,0 0-15,0 1 0,0-1 16,-21 0-16,21 0 16,0 0-16,0 0 0,0 1 15,21-22 1,0 0-16,0 0 0,1 0 0,-1 0 16,0 0-16,0 0 0,0 0 15,0 0-15,1-22 0,-22 1 0,21 21 16,0-21-16,-21 0 0,0 0 15,21 0-15,-21-1 0,21 1 0,-21 0 16,0 0-16,0 0 0,0 42 47,-21 0-47,0 0 16,21 0-16,0 1 0,0-1 15,0 0-15,0 0 16,0 0-16,0 0 0,0 1 15,0-1-15,21-21 16,0 0-16,0 0 16,1 0-16,-1 0 0,0 0 15,0 0-15</inkml:trace>
  <inkml:trace contextRef="#ctx0" brushRef="#br1" timeOffset="133707.76">29062 3789 0,'0'0'0,"0"-21"16,0 0 0,21 21-16,-21-22 0,21 22 15,0 0-15,0 0 0,1 0 16,-1 0-16,0 0 0,0 22 16,0-1-16,-21 0 15,21 0-15,-21 0 0,0 0 0,0 1 16,0-1-16,0 0 15,-21 0-15,21 0 0,-21-21 0,21 21 16,-21 1-16,0-22 16,21 21-16,-21-21 0,21-21 47,0-1-47,0 1 0,21 0 15,-21 0-15,21 0 0,-21 0 16,21 21-16,0-22 0,-21 1 0,21 0 15,-21 0-15,0 0 0,22 21 16,-1 0-16,0 0 0,0 0 16,0 0-16,0 0 15</inkml:trace>
  <inkml:trace contextRef="#ctx0" brushRef="#br1" timeOffset="133995.25">29676 3789 0,'0'-42'31,"0"20"-31,-22 22 31,1 22-31,21-1 0,-21-21 16,0 21-16,0 0 0,21 0 15,-21 0-15,21 1 0,-22-1 0,22 0 16,0 0-16,0 0 0,0 0 16,0 1-16,0-1 0,0 0 15,22-21 1,-1 0-16,0 0 0,0 0 16,0 0-16,0 0 15,1-21-15,-1 0 0,21 21 0</inkml:trace>
  <inkml:trace contextRef="#ctx0" brushRef="#br1" timeOffset="134388.47">30014 3852 0,'-21'0'15,"42"0"16,0 0-31,1 0 16,-1 0-16,0 0 0,0-21 16,0 21-16,0 0 15,1-21-15,-22 0 0,0 0 16,0 0-16,0-1 16,-22 22-1,1 0-15,0 0 0,0 22 16,0-1-16,-22 0 0,22 0 15,0 0-15,0 0 0,0 1 0,0-1 16,-1 0-16,22 0 0,-21 0 16,21 0-16,0 1 0,0-1 0,0 0 15,21-21-15,1 21 16,-1-21-16,0 0 0,0 0 16,21 0-16,-20 0 0,-1 0 15,21 0-15,0-21 0,1 21 0,-1-21 16,0 21-16,1-21 0,20 21 15</inkml:trace>
  <inkml:trace contextRef="#ctx0" brushRef="#br1" timeOffset="134675.95">31030 3577 0,'0'0'0,"-21"0"0,0 0 0,0 0 15,-22 0-15,22 0 16,0 21-16,-21-21 0,21 22 0,-1-1 16,1 0-16,0 0 0,0 21 15,0-20-15,21-1 0,-21 0 0,21 0 16,-22 0-16,22 0 0,0 1 16,0-1-16,0 0 0,0 0 0,0 0 15,0 0-15,0 1 16,22-22-16,-1 21 0,0-21 0,0 0 15,0 0-15,0 0 0,1 0 16,-1 0-16,0 0 0,0 0 0,0 0 16,22 0-16</inkml:trace>
  <inkml:trace contextRef="#ctx0" brushRef="#br1" timeOffset="135059.95">31305 3768 0,'0'0'0,"-21"0"0,0 0 16,0 21-16,0-21 16,0 21-16,-1-21 0,1 21 0,0-21 15,0 21-15,21 1 0,-21-1 16,21 0-16,0 0 16,0 0-16,0 0 15,21-21-15,0 22 16,0-22-16,0 0 15,1 0-15,-1 0 0,0 0 0,0 0 16,0 0-16,0-22 0,1 22 16,-1-21-16,0 0 0,0 0 0,-21 0 15,21 0-15,-21-1 16,0 1-16,0 0 0,0 0 0,0 0 16,-21 21-16,0 0 0,0 0 15,0 0-15,-1 0 0,1 0 0,0 0 16,0 0-16,0 0 0,0 0 15,-1 21-15,1 0 0,0-21 16,21 21-16,0 0 0,0 1 16,0-1-1</inkml:trace>
  <inkml:trace contextRef="#ctx0" brushRef="#br1" timeOffset="135595.89">31792 3831 0,'0'0'0,"0"-21"0,0 0 16,0 0-16,0 0 15,-21 21 1,0 0 0,0 0-16,0 0 0,-1 0 0,1 21 15,0 0-15,0-21 0,0 21 16,0 0-16,-1 0 0,1 1 0,0-1 15,0 0-15,21 0 0,-21-21 16,21 21-16,0 0 0,0 1 0,21-1 16,0-21-1,0 0-15,0 0 0,1 0 0,-1 0 16,0 0-16,0-21 16,0 21-16,0-22 0,-21 1 0,22 0 15,-1 0-15,0 0 16,0 0-16,0-22 0,-21 1 0,21 21 15,1-22-15,-1 1 0,0 0 16,0 21-16,-21-22 0,0 22 0,0 0 16,0 0-16,0 0 0,-21 42 31,0 0-31,21 21 16,-21-21-16,-1 22 15,22-22-15,-21 0 0,21 0 0,0 43 16,0-43-16,0 0 15,-21 0-15,21 0 0,0 1 0,0-1 16,0 0 0,0 0-16,21-21 31,0 0-31,1 0 0,-1 0 16</inkml:trace>
  <inkml:trace contextRef="#ctx0" brushRef="#br1" timeOffset="135996.03">32025 3895 0,'21'0'0,"0"0"16,1 0 0,-1 0-16,0 0 15,0 0-15,0-21 0,-21-1 0,21 22 16,1-21-16,-1 21 0,0-21 15,0 21-15,-21-21 0,0 0 0,21 21 16,-21-21-16,0-1 0,-21 22 31,0 0-31,0 0 0,0 0 16,-1 22-16,1-22 0,0 21 16,0-21-16,0 21 0,0 0 0,-1 0 15,22 0-15,0 1 16,0-1-16,0 0 15,0 0-15,0 0 16,22-21 0,-1 0-16,0 0 15,0 0-15,0 0 0,0 0 16,1 0-16,-1 0 16,0 0-16,0 0 0,0 0 0,0-21 15,1 21-15</inkml:trace>
  <inkml:trace contextRef="#ctx0" brushRef="#br1" timeOffset="136192.23">32343 4064 0,'0'0'15,"-22"0"1,22 21 46</inkml:trace>
  <inkml:trace contextRef="#ctx0" brushRef="#br1" timeOffset="137903.98">508 5292 0,'-21'0'0,"0"0"16,-1 0-16,1 0 16,21-21-16,-21 21 0,0 0 15,21-22 1,0 1-16,0 0 15,0 0 1,21 21-16,-21-21 0,21 21 0,0 0 16,22-21-16,-22 21 0,0 0 15,21 0-15,-20 0 0,-1 0 16,0 0-16,0 0 0,0 0 0,0 21 16,1 21-16,-22-21 0,0 22 15,0-1-15,0-21 0,0 21 0,-22 1 16,1-1-16,0 0 0,-21 1 15,-1-1-15,22 0 0,-21 1 0,0-1 16,-22-21-16,22 0 0,21 1 16,-22-1-16,1 0 0,21-21 15,-22 0-15,22 0 0,0 0 16,0 0-16,0 0 0,0-21 16,-1 0-16,1-1 0,21-20 15,0 21-15,0 0 0,-21 0 16,21-1-16,0 1 0,0-21 15,0 21-15,0 0 0,0-1 16,0 1-16,21 21 0,0 0 16,1 0-16,-1 21 0,-21 1 15,21-1-15,0 0 0,-21 0 16,21 21-16,-21-20 0,21-1 16,1 21-16,-22-21 0,0 0 0,21 1 15,0-1-15,-21 0 16,21 0-16,0-21 0,0 0 0,1 0 15,-1 0-15,0 0 16</inkml:trace>
  <inkml:trace contextRef="#ctx0" brushRef="#br1" timeOffset="138095.54">847 5588 0,'0'0'0,"21"0"0,0 0 62,-21-21-62,0 0 32,0 0-32</inkml:trace>
  <inkml:trace contextRef="#ctx0" brushRef="#br1" timeOffset="138603.98">1736 4614 0,'0'0'15,"-22"0"-15,1 0 0,0 22 0,0-22 16,0 0-16,42 0 16,0 0-1,0 0-15,0 0 0,22 0 0,-1 0 16,0 0-16,22 0 0,-22-22 15,22 22-15,-1 0 0,1 0 0,-1-21 16,1 21-16,-1 0 16,-20 0-16,-1 0 0,0 0 0,-21 0 15,1 0-15,-44 0 16,1 0-16,-21 0 16,21 0-16,-22 21 0</inkml:trace>
  <inkml:trace contextRef="#ctx0" brushRef="#br1" timeOffset="138867.89">2011 4636 0,'-21'42'16,"21"-21"-16,0 21 16,0-20-16,0 20 0,0 0 15,0 1-15,0-1 0,-22 0 0,22 22 16,-21-22-16,21 0 0,-21 22 15,21-22-15,0 1 0,0-22 0,0 21 16,-21-21-16,21 22 0,0-22 16,0 0-16,0 0 0,-21 0 0,21 0 15,0-42 32,21 21-47</inkml:trace>
  <inkml:trace contextRef="#ctx0" brushRef="#br1" timeOffset="139243.82">2222 5271 0,'22'0'15,"-1"0"1,0 0-16,0 0 0,0 0 0,0 0 15,1 0-15,-1-22 0,0 22 16,0-21-16,0 0 0,0 21 16,1-21-16,-1 0 0,0 21 15,-21-21-15,0-1 16,-21 22 0,0 0-16,-1 0 0,1 0 0,0 0 15,0 22-15,0-1 0,0-21 16,-1 21-16,1 0 0,0 21 0,0-20 15,21-1-15,0 0 0,0 0 16,0 0-16,-21 0 0,21 1 0,0-1 16,0 0-16,0 0 15,21-21-15,0 0 16,0 0-16,0 0 0,1 0 16,-1 0-16,0 0 0,21-21 15,-21 0-15,22 0 0,-1 21 0</inkml:trace>
  <inkml:trace contextRef="#ctx0" brushRef="#br1" timeOffset="140171.29">3006 5080 0,'0'0'0,"0"-21"0,-22 21 32,1 0-32,0 0 0,0 0 15,0 21-15,0 0 16,-1-21-16,1 21 0,0-21 15,0 22-15,21-1 0,-21-21 16,21 21-16,0 0 0,0 0 16,0 0-1,21 1-15,0-22 0,0 0 16,0 21-16,1 0 16,-1 0-16,0-21 0,-21 21 0,21-21 15,-21 21-15,0 1 0,0-1 16,0 0-16,0 0 15,-21-21-15,0 0 16,0 0-16,-1 0 16,1 0-16,0 0 0,-21 0 0,21 0 15,-1 0-15,1 0 0,0 0 16,0 0-16,0-21 0,21 0 16,-21 21-16,-1-21 0,44 21 46,-1 21-46,0-21 16,-21 21-16,21-21 0,0 0 0,0 0 16,22 0-16,-22 0 0,21 0 15,-21 0-15,22 0 0,-22 0 0,21 0 16,-21 0-16,1 0 16,20-21-16,-21 0 0,0 21 0,22-22 15,-22 1-15,0 21 0,0-21 0,0 0 16,0 0-16,-21-22 0,22 22 15,20-63-15,-42 41 0,21 1 16,-21 0-16,21-1 0,-21 1 16,0 0-16,0-22 15,21 43-15,-21 0 0,0 0 0,0 42 32,-21 0-32,21 0 0,0 21 15,-21 1-15,0-22 0,21 21 16,-21 1-16,21-1 0,-21 0 0,21 1 15,-22-22-15,22 21 0,0-21 16,0 0-16,0 1 0,0-1 0,0 0 16,0 0-16,22-21 15,-1 0-15,0 0 0,0 0 16,0 0-16,64-21 16,-64 0-16,0 21 15,0-21-15,1-1 0,-22 1 16,0 0-16,21 21 0,0-21 15,-21-43-15,0 86 47,0-1-47,0 0 0,0 0 16,-21 0-16,21 0 0,0 1 16,-21-1-16,21 0 0,21-21 46,0 0-30,0-21-16,-21 0 0</inkml:trace>
  <inkml:trace contextRef="#ctx0" brushRef="#br1" timeOffset="140352.2">3725 4805 0,'0'0'0,"-21"0"31,0 0 0,21 21-31,-21-21 16,0 21 0</inkml:trace>
  <inkml:trace contextRef="#ctx0" brushRef="#br1" timeOffset="140540.09">3069 5017 0,'0'0'16,"21"0"15,0 0-31,1 0 0,-1 0 16,0 0-16,21 0 0,-21 0 0,1 0 15,20 0-15,-21 0 0,0 0 16,0 0-16,22 0 0</inkml:trace>
  <inkml:trace contextRef="#ctx0" brushRef="#br1" timeOffset="141055.79">3789 5101 0,'0'21'47,"0"1"-47,0-1 0,0 0 15,0 0-15,0 0 0,0 0 16,0 1-16,0-1 0,0 0 15,-21 0-15,21 0 0,-22 0 16,22 1 0,-21-22-1,21-22 1,0 1-16,0 0 16,0 0-16,0 0 0,0 0 15,0-1-15,0 1 0,21 0 16,1 0-16,-1 0 0,0 0 0,0-1 15,0 1-15,0 0 0,22 0 0,-22 0 16,21 21-16,-21 0 0,1 0 16,20 0-16,-21 21 0,0 0 0,0-21 15,1 21-15,-1 0 0,-21 22 16,0-22-16,0 0 0,0 0 0,0 0 16,0 1-16,0-1 0,0 0 0,-21 0 15,-1 0-15,1 0 0,21 1 16,-21-22-16,0 0 0,21-22 47,21 22-47</inkml:trace>
  <inkml:trace contextRef="#ctx0" brushRef="#br1" timeOffset="141715.96">4551 5101 0,'0'0'0,"0"-21"0,21 21 16,-21-21-16,0 0 0,0 0 16,0-1-16,0 1 15,-21 21-15,0 0 16,-1 0-16,1 0 0,0 21 16,0 1-16,0-22 0,-22 42 0,22-21 15,0 0-15,0 22 0,0-22 16,21 0-16,0 21 0,-21-21 0,21 1 15,0-1-15,0 0 0,0 0 16,0 0-16,21-21 0,0 0 16,0 0-16,0 0 0,0 0 15,1 0-15,-1-21 0,21 0 16,-21 0-16,0 21 0,1-21 0,-1-1 16,-21 1-16,21 0 0,-21 0 15,21 0-15,-21 0 0,0-1 0,21 1 16,-21 0-16,0 42 47,-21 0-47,21 1 0,-21-1 0,21 0 15,0 21-15,-21-21 0,0 22 16,-1-22-16,22 21 0,0 1 0,-21-1 16,21 0-16,-21 1 0,21 20 0,0-21 15,0 22-15,0-22 0,0 1 16,0 20-16,0-21 0,0 22 0,0-22 15,0 1-15,0-1 0,0 0 16,21 1-16,-21-1 0,0 0 0,0-21 16,0 22-16,0-22 0,0 0 15,0 0-15,-21 0 0,0 1 0,0-22 16,0 21-16,-22-21 0,22 0 16,-21 0-16,-1 0 0,1 0 0,0 0 15,-22 0-15,22 0 0,0-21 0,-22 21 16,22-22-16,-1 1 0,1-21 15,0 21-15,21 0 0,-22-22 0,22 22 16,0 0-16,0-21 0,0 20 16,21-20-16,0 21 0,0-21 0,0 20 15,0-20-15,21 21 0,0-21 16,0-1-16,21 22 0,-20-21 16</inkml:trace>
  <inkml:trace contextRef="#ctx0" brushRef="#br1" timeOffset="142437.15">5228 4763 0,'0'-22'16,"0"44"15,0-1-31,0 0 0,0 0 0,0 0 16,0 22-16,0-1 0,0 0 16,0 1-16,0-22 0,0 21 0,0 0 15,0 1-15,0-22 0,0 21 16,0-21-16,0 22 0,0-22 0,-21 0 15,21 0-15,-21-21 0,21 21 0,0-42 47,0 0-31,0 0-16,0 0 16,0 0-16,0-1 0,0 1 0,21 0 15,0 0-15,0 0 0,0 0 16,22-1-16,-22 22 0,21-21 0,-21 21 15,22 0-15,-22 0 0,21 0 0,-21 0 16,22 0-16,-22 21 0,21 1 16,-21-22-16,-21 21 0,0 21 0,0-21 15,0 0-15,0 1 0,0-1 16,0 0-16,-21 0 0,0 0 0,-21 0 16,21-21-16,-22 22 0,1-1 0,21-21 15,-22 0-15,1 21 16,21-21-16,0 0 0,0 0 0,-1 0 15,1 0-15,21-21 16,0 0 0,21 21-16,1-22 0,-1 1 0,0 21 15</inkml:trace>
  <inkml:trace contextRef="#ctx0" brushRef="#br1" timeOffset="142811.29">5821 5228 0,'0'0'0,"21"0"16,0 0-1,0 0-15,0 0 16,1 0-16,-1 0 0,0 0 0,0 0 16,0-21-16,22 0 0,-22 21 15,0-21-15,0 21 0,0-21 16,0-1-16,-21 1 0,0 0 15,0 0-15,-21 21 16,0 0-16,0 0 16,0 0-16,0 0 0,-1 21 15,22 0-15,-21 0 16,0 22-16,0-22 0,21 21 16,0-21-16,0 1 0,0-1 0,0 0 15,0 0-15,0 0 0,0 0 16,0 1-1,21-22-15,0 0 0,0 0 0,1 0 16,-1 0-16,0 0 0,21 0 16,-21-22-16,1 22 0,20-21 0,-21 0 15</inkml:trace>
  <inkml:trace contextRef="#ctx0" brushRef="#br1" timeOffset="143923.88">6583 5080 0,'0'0'0,"0"-21"0,0 0 16,0 0-16,0-1 0,0 1 15,-21 21 17,21 21-32,-22 1 0,1 20 15,21-21-15,-21 0 0,0 22 0,21-22 16,-21 0-16,21 21 0,0-21 16,-21 1-16,21-1 0,0 0 0,0 0 15,0 0-15,0 0 16,21-21-16,0 0 0,0 0 15,0 0-15,22 0 0,-22 0 0,21 0 16,0 0-16,1-21 16,-1 21-16,0-21 0,-20 0 0,20 0 15,0 0-15,-21-1 0,22 1 0,-22 0 16,0 0-16,0 0 0,0 0 16,1-1-16,-1 1 0,-21 0 15,0 0-15,0 0 0,-21 42 31,-1 0-31,1 0 16,21 0-16,-21 1 0,21 20 16,-21-21-16,21 0 0,0 0 0,0 1 15,0-1-15,0 0 0,0 21 16,0-21-16,0 1 16,21-22-1,0 0-15,0 0 0,1 0 16,-1 0-16,-21-22 0,0 1 15,21 21-15,-21-21 0,0 0 16,0 0-16,0 0 0,0-1 0,0 1 16,0 0-16,0 0 0,0-21 15,0 20-15,0 1 0,0 0 0,0 0 16,0 0-16,0 0 0,0-1 0,21 22 16,0-21-16,0 21 0,1-21 15,-1 21-15,0 0 0,21 0 0,-21 0 16,1 0-16,20 21 0,-21 0 15,0 1-15,0-1 0,1 0 16,-1 0-16,0 0 0,-21 0 0,0 22 16,0-22-16,0 0 0,0 0 0,0 0 15,0 1-15,0-1 0,0 0 16,-21 0-16,0-21 16,21 21-16,-22-21 15,1 0 1,21-21-16,0 0 15,0 0-15,0 0 16,0-1-16,21 1 0,1 0 0,-1 0 16,0-21-16,0 20 0,0 1 15,0 0-15,1 0 0,20 0 16,-21 0-16,21-1 0,-20 22 0,-1 0 16,0 0-16,21 0 0,-21 22 0,-21-1 15,22-21-15,-1 21 0,-21 0 16,21 21-16,-21-20 0,0-1 0,0 0 15,0 0-15,0 0 0,0 0 0,-21 1 16,21-1-16,-21-21 0,21 21 16,-22-21-16,1 21 0,0-21 31,21-21-15,0 0-1,21 0-15,0 21 0,1-22 0,-1 1 16,0-21-16,21 21 0,-21 0 15,22-22-15,-1 22 0,0 0 0,-20 0 16,20 0-16,-21 21 0,21 0 0,-20 0 16,20 0-16,-21 0 0,-21 21 15,21 0-15,-21 0 0,0 0 0,0 0 16,0 1-16,0 20 0,0-21 16,0 0-16,0 0 0,-21 1 0,21-1 15,-21 0-15,0-21 0,21 21 16,-21 0-16,21-42 47,21 21-47</inkml:trace>
  <inkml:trace contextRef="#ctx0" brushRef="#br1" timeOffset="144259.21">8445 5165 0,'22'0'16,"-1"0"-16,0 0 16,0 0-16,0-21 15,0 21-15,1 0 0,-22-22 16,21 22-16,0-21 0,-21 0 16,0 0-16,0 0 15,0 0-15,-21 21 16,0 0-1,-1 0-15,1 21 0,0-21 16,0 21-16,0 0 0,0 0 0,-1 0 16,1 22-16,21-22 0,0 0 0,-21 0 15,21 0-15,-21 1 16,21-1-16,0 0 0,0 0 0,0 0 16,21-21-16,0 0 15,0 0-15,1 0 0,20 0 16,-21 0-16,21 0 0,-20-21 0</inkml:trace>
  <inkml:trace contextRef="#ctx0" brushRef="#br1" timeOffset="144640.73">9123 4995 0,'0'0'0,"0"-21"0,0 0 16,0 0-16,-21 21 31,-1 0-31,1 0 0,0 21 15,0 0-15,0-21 0,0 21 16,-1 1-16,1-1 0,21 0 0,0 0 16,-21 0-16,21 0 15,0 1-15,0-1 0,21 0 16,0-21-16,1 21 16,-1-21-16,0 0 15,0 21-15,0-21 0,0 0 16,-21 21-16,22 1 0,-22-1 15,0 0 1,-43-21 0,22 0-16,0 21 0,0-21 15,0 0-15,-22 0 0,22 0 0,-21 0 16,21 0-16,-22 0 0,22 0 16,0 0-16,0 0 0,0 0 0,-1 0 15,22-21 1,0 0-1</inkml:trace>
  <inkml:trace contextRef="#ctx0" brushRef="#br1" timeOffset="145395.82">10626 4932 0,'0'0'0,"21"0"0,0-21 15,0 0-15,0 21 0,0-22 16,1 1-16,-1 0 0,-21 0 16,21 0-16,-21 0 0,0-1 15,0 1-15,0 0 0,-21 0 0,0 21 16,-1-21-16,-20 0 0,21 21 0,-21 0 16,20 0-16,-20 0 0,0 0 15,-1 0-15,22 21 0,-21 0 0,0-21 16,20 21-16,1 21 0,0-20 15,21-1-15,0 0 0,0 21 16,0-21-16,0 1 0,0-1 0,21 21 16,0-21-16,22 0 0,-22 1 0,21-1 15,-21 0-15,22 0 0,-1 0 16,-21 0-16,22 1 0,-22-1 0,21 0 16,-21-21-16,0 21 0,-21 0 15,0 0-15,-21 1 16,0-22-16,-21 0 0,21 0 0,-22 21 15,1-21-15,-22 0 0,22 0 16,0 0-16,-22 0 0,22 0 0,0 0 16,-1 0-16,1-21 0,0 21 0,20-22 15,1 22-15,0-21 0,0 0 16,21 0-16,0 0 0,0 0 16,0-1-16,0 1 15,21 21-15,0 0 16,0-21-16,1 0 0,-1 21 15,0-21-15,0 21 0</inkml:trace>
  <inkml:trace contextRef="#ctx0" brushRef="#br1" timeOffset="145703.96">11007 4424 0,'0'0'0,"0"-21"0,0 0 0,-22 21 32,1 0-17,0 42-15,21-21 0,-21 21 0,21-20 16,0 20-16,-21 0 0,0 1 16,21 20-16,0-21 0,-22 1 0,1 20 15,0-20-15,0-1 0,21 0 16,-21 1-16,0-1 0,21 0 0,0-21 15,-22 22-15,22-22 0,0 0 0,0 0 16,0 0-16,0 1 16,22-22-1,-1-22-15,0 1 16</inkml:trace>
  <inkml:trace contextRef="#ctx0" brushRef="#br1" timeOffset="146100.78">11155 4890 0,'-21'21'31,"21"0"-31,-22 0 0,1 0 0,0 0 16,0 1-16,21-1 0,-21 0 0,0 0 16,21 0-16,-22 0 0,22 1 15,0-1-15,0 0 0,0 0 16,0 0-16,22-21 0,-1 0 15,0 0-15,0 0 0,0 0 16,0 0-16,1 0 0,20 0 0,-21 0 16,0-21-16,0 0 0,1 0 0,-1 21 15,0-21-15,0-1 0,-21 1 16,0 0-16,0 0 0,0 0 0,0-22 16,0 22-16,0 0 0,0 0 0,-21 0 15,0 0-15,0-1 0,-22 22 16,22 0-16,0 0 0,0 0 15,0 0-15,-1 22 0,1-22 16,0 21-16,0 0 0,21 0 16,0 0-16,-21 0 0,21 1 0,0-1 15,0 0-15,0 0 16,21-21-16,0 0 0,0 0 16,0 0-16,22 0 0</inkml:trace>
  <inkml:trace contextRef="#ctx0" brushRef="#br1" timeOffset="146679.94">11599 4890 0,'0'21'32,"0"0"-32,0 0 15,0 0-15,-21 0 0,21 1 0,-21-1 16,21 0-16,0 0 0,-21 0 15,21 0-15,-21 1 0,21-1 0,-22 0 16,22 0-16,22-21 47,-22-21-47,21 0 0,0 21 0,0-21 16,-21-1-16,21 1 0,0 0 15,1 0-15,-1 0 0,0 0 0,0-1 16,0 22-16,-21-21 0,21 21 15,1 0-15,-22 21 32,0 1-32,0-1 0,0 0 15,0 0-15,0 0 0,0 0 16,0 1-16,0-1 0,0 0 0,0 0 16,21-21-1,0 21-15,0-21 0,0 0 0,22 0 16,-22 0-16,0 0 0,0 0 15,0 0-15,0-21 0,1 21 16,-22-21-16,21 0 0,-21 0 16,21-1-16,-21 1 0,0 0 0,0-21 15,0-1-15,0 22 0,0-21 16,0 0-16,0 20 0,0 1 0,0 0 16,0 0-16,0 0 0,-21 21 15,0 0 1,21 21-16,-22 0 0,22 0 15,0 0-15,0 1 16,0-1-16,0 0 16,22-21-16</inkml:trace>
  <inkml:trace contextRef="#ctx0" brushRef="#br1" timeOffset="148107.98">1397 6223 0,'0'0'0,"0"-21"0,-64-21 31,64 20-31,-21 22 16,0 0-16,0 0 0,0 22 31,21-1-31,0 0 16,0 21-16,0 1 0,0-1 15,0 21-15,0-20 0,0 20 0,0-20 16,0-1-16,0 21 0,0-20 15,0-22-15,0 21 0,0 1 0,-21-22 16,21 0-16,0 0 0,0 0 16,-22 0-16,1-21 15,21-21 1,0 0 0,0 0-16,0 0 15,0 0-15,0-22 0,21 22 16,1 0-16,-1 0 0,0 0 15,0-1-15,21 1 0,1 0 16,-1 0-16,0 0 0,1 21 0,20 0 16,-20 0-16,-1 0 0,0 0 15,-21 21-15,22 0 0,-22 0 0,-21 0 16,0 1-16,0-1 0,0 0 16,0 21-16,-21-21 0,0 1 0,-22-1 15,22 0-15,-21-21 0,-1 21 16,1 0-16,21-21 0,-21 0 0,20 0 15,-20 0-15,21 0 16,0 0-16,0 0 0,-1-21 16,22 0-1,0 0-15,0 0 16,22 21-16,-1-22 0,0 1 16,0 0-16,0 21 0,0 0 15</inkml:trace>
  <inkml:trace contextRef="#ctx0" brushRef="#br1" timeOffset="148463.51">1905 6668 0,'21'21'16,"0"-21"-16,0 0 16,1 0-16,-1 0 0,0 0 15,0-21-15,0 21 16,0-22-16,1 1 0,-1 21 0,0-21 15,0 0-15,0 21 0,-21-21 16,0 0-16,21 21 0,-21-22 0,0 1 16,-21 0-1,0 21-15,0 0 0,0 0 16,0 0-16,-22 21 0,22 0 16,0 1-16,0-1 0,0 0 15,-1 21-15,1-21 0,0 1 16,21 20-16,0-21 0,0 21 0,0-20 15,0-1-15,0 0 0,0 0 16,21 0-16,0-21 0,1 0 16,-1 0-16,0 0 0,0 0 15,21 0-15,-20 0 0,20 0 0,-21 0 16,21-21-16,-20 0 0,20 21 0</inkml:trace>
  <inkml:trace contextRef="#ctx0" brushRef="#br1" timeOffset="148715.91">2794 6498 0,'0'0'0,"0"-21"0,0 0 16,0 0-16,0 0 0,0-1 15,-21 22-15,0 0 16,-1 0-16,-20 0 0,21 22 16,0-1-16,0 0 0,-1 0 0,1 0 15,-21 22-15,21-22 0,0 21 16,21 0-16,-22-20 0,1 20 15,21-21-15,-21 21 0,21-20 0,0-1 16,0 0-16,21 0 0,0 0 16,1-21-16,-1 0 0,21 0 15,-21 0-15,22 0 0,-1 0 0,-21 0 16,21-21-16,1 0 0,-1 21 16</inkml:trace>
  <inkml:trace contextRef="#ctx0" brushRef="#br1" timeOffset="150175.7">3302 6498 0,'0'0'0,"0"-21"0,0 0 16,-21 21-1,0 0-15,-1 0 0,1 0 16,0 0-16,0 0 0,0 21 16,0 0-16,-1 0 0,1 1 0,0 20 15,0-21-15,0 21 0,21-20 16,-21 20-16,-1-21 0,22 0 15,-21 0-15,21 1 0,0-1 0,0 0 16,0 0-16,21-21 16,1 0-1,-1 0-15,0 0 0,0 0 16,0-21-16,0 0 0,22 0 0,-22 21 16,0-22-16,0 1 0,0-21 0,1 21 15,-1 0-15,-21-22 0,21 22 16,-21 0-16,21-21 0,-21 20 0,0 1 15,0 0-15,0 0 16,0 42 0,0 0-1,0 0-15,0 1 0,0 20 16,0-21-16,0 0 0,0 22 0,0-22 16,0 0-16,0 21 0,0-21 15,0 1-15,0-1 0,0 0 16,0 0-16,21-21 0,0 0 0,1 0 15,-1 0-15,0 0 0,21 0 16,-21 0-16,22 0 0,-22-21 16,21 0-16,-21 21 0,1-21 0,20-1 15,-21 1-15,0 0 0,0 0 16,1 0-16,-1 0 0,-21-1 0,0 1 16,21 0-16,-21-21 0,21 21 15,-21-1-15,0 1 0,0 42 31,0 1-15,0-1-16,0 0 0,0 21 16,-21-21-16,21 1 0,0-1 15,0 0-15,0 0 0,0 0 16,0 0-16,0 1 16,21-22-16,0 0 15,0 0-15,1 0 16,-1 0-16,0-22 0,0 1 0,0 21 15,0-21-15,1 0 0,-22 0 16,21 0-16,-21-1 0,21-20 16,0 21-16,-21 0 15,0 0-15,0-1 0,0 44 47,0-1-47,0 0 0,0 0 16,0 0-16,0 0 0,0 1 0,0-1 15,0 0-15,0 0 0,0 0 16,0 0-16,0 1 16,0-1-16,21-21 15,0 0-15,1 0 0,-1 0 16,0 0-16,21 0 0,-21 0 0,1-21 16,20 21-16,-21-22 0,21 1 15,-20 0-15,20 21 0,-21-21 0,0 0 16,22 0-16,-22-22 0,-21 22 0,21 0 15,-21 0-15,21 0 0,-21-1 16,0 1-16,0 0 0,-21 21 16,21 21-1,-21 0-15,21 1 16,0-1-16,0 0 0,0 21 16,0-21-16,0 1 0,0-1 15,0 0-15,0 0 0,21 0 16,0 0-16,-21 1 15,21-22-15,0 0 0,-21 21 16,-21-21 15,0 0-31,0-21 0,-21-1 32,20 1-32,1 21 0,21 21 46,0 1-30,21-22-16,1 21 16,-1-21-16,0 0 0,-21 21 0,21-21 15,0 0-15,0 0 0,1 0 0,20 0 16,-21 0-16,21 0 0,1 0 16,-22-21-16,21 21 0,1-21 0,-1 21 15,-21-22-15,21 1 0,-20 0 0,-1 0 16,0 0-16,0-22 0,0 22 15,-21 0-15,21-21 0,-21 21 0,0-1 16,0 1-16,0 0 0,-21 21 16,0 0-16,0 0 15,0 0-15,0 21 0,21 0 0,-22 1 16,1-1-16,21 0 0,-21 21 0,21-21 16,0 22-16,0-22 0,0 0 15,0 0-15,0 0 0,0 1 0,21-22 16,0 21-16,1-21 0,20 0 15,-21 0-15,0 0 0,22 0 16,-1 0-16,0-21 0,1 21 0,-1-22 16,0 22-16</inkml:trace>
  <inkml:trace contextRef="#ctx0" brushRef="#br1" timeOffset="151320.79">6138 6160 0,'0'0'0,"0"-22"0,-21 22 0,21-21 15,-21 21-15,0 21 32,21 1-32,0-1 0,0 0 15,-21 0-15,21 21 0,0-20 16,-22 20-16,22 0 0,0-21 0,0 22 16,0-22-16,-21 21 0,21-21 0,0 1 15,-21-1-15,21 0 0,0 0 16,0 0-16,21-42 31,0 0-15,1 0-16,-22 0 0,21-1 0,0 1 15,-21 0-15,21-21 0,0 21 16,-21-1-16,21-20 0,1 0 16,-1 42-16,-21-21 0,21 21 15,0 21 1,-21 0-1,0 0-15,0 0 0,0 0 0,0 1 16,0-1-16,0 0 0,0 0 16,0 21-16,0-20 0,0-1 15,21 0-15,0-21 0,1 0 16,-1 0-16,0 0 0,0 0 16,0 0-16,22 0 0,-22 0 0,21-21 15,-21 21-15,22-21 0,-22-1 16,21 1-16,-21 0 0,0 0 15,1-21-15,-1 20 0,0 1 0,0-21 16,-21 21-16,0 0 0,0-22 0,0 22 16,21 0-16,-21-21 0,0 20 15,0 1-15,0 0 0,0 42 32,-21 0-17,21 1-15,0-1 0,0 0 0,0 0 16,-21 21-16,21-20 0,0 20 15,0-21-15,0 21 0,0-20 16,0-1-16,0 21 0,0-21 0,21 0 16,0 1-16,0-22 0,1 21 15,-1 0-15,0-21 0,21 0 0,-21 0 16,1 0-16,20 0 0,0 0 0,-21 0 16,22-21-16,-22 0 0,21-1 15,1 1-15,-22 0 0,0 0 0,21 0 16,-21 0-16,-21-22 0,22 22 15,-22 0-15,0-21 0,21 20 0,-21 1 16,0 0-16,0 0 0,-21 21 16,-1 0-16,1 0 15,0 21-15,0 0 16,0 0-16,21 1 0,-21-1 0,21 21 16,0-21-16,-22 0 0,22 22 0,0-22 15,0 0-15,0 0 0,0 0 16,22 1-16,-1-1 0,-21 0 0,21-21 15,0 0-15,0 0 0,0 0 0,1 0 16,-1 0-16,0 0 0,0 0 16,21 0-16,-20-21 0,-1 0 0,0 21 15,0-22-15,0 1 0</inkml:trace>
  <inkml:trace contextRef="#ctx0" brushRef="#br1" timeOffset="152459.87">8276 6287 0,'-21'-43'16,"21"22"0,0 0-16,0 0 15,0 0-15,0-1 16,21 22-1,0 0-15,0 0 16,1 0-16,-1 22 0,0-1 16,-21 0-16,21 0 0,-21 0 15,0 0-15,0 22 0,0-22 16,0 0-16,0 0 0,0 22 0,0-22 16,0 0-16,0 0 0,0 0 15,-21 0-15,0-21 16,21 22-16,-21-22 15,21-22-15,0 1 16,0 0-16,0 0 16,0 0-16,0 0 0,0-1 0,0-20 15,0 21-15,21 0 0,-21-22 0,21 22 16,0 0-16,0 0 0,0 0 16,1 0-16,-1-1 0,0 1 0,0 21 15,0 0-15,0 0 0,1 0 16,-1 0-16,-21 21 15,21-21-15,-21 22 0,21-1 0,-21 0 16,0 0-16,0 0 0,0 22 0,0-22 16,0 0-16,0 0 0,0 0 15,0 0-15,0 1 0,0-1 0,0 0 16,21 0-16,0-21 0,1 0 16,-1 0-16,0 0 0,0 0 15,0 0-15,22 0 0,-22 0 0,0-21 16,21 21-16,-21-21 0,22 0 0,-22-1 15,0 22-15,21-21 0,-20 0 16,-1 0-16,-21 0 0,21 0 16,-21-22-16,0 22 0,21 0 0,-21 0 15,0 0-15,0-1 16,0 1-16,-21 21 16,0 0-16,0 0 0,-1 0 15,1 21-15,21 1 0,-21-1 16,0 0-16,0-21 0,21 21 0,-21 21 15,21-20-15,-22-1 0,22 0 0,0 0 16,0 0-16,0 0 0,0 1 16,0-1-16,22 0 0,-1-21 15,0 0-15,0 21 0,21-21 0,-20 0 16,-1 0-16,21 0 0,-21 0 0,22-21 16,-1 21-16,-21-21 0,21 0 15,-20-1-15,20 22 0,-21-21 0,0 0 16,0 0-16,1 0 0,-1 0 0,0-1 15,-21 1-15,0 0 0,21 0 16,-21 0-16,0 0 0,0-1 16,-21 22-16,0 0 0,0 0 15,-1 0-15,1 0 16,21 22-16,-21-1 0,0-21 0,21 21 16,0 0-16,0 0 0,-21 0 0,21 1 15,0-1-15,0 0 0,0 0 16,0 0-16,0 0 0,0 1 15,0-1-15,21 0 0,-21 0 0,21 0 16,0-21-16,0 0 0,1 0 0,-1 21 16,21-21-16,0 0 0,-20 0 15,20 0-15,0-21 0,1 0 0,-22 21 16,21-21-16,-21 0 0</inkml:trace>
  <inkml:trace contextRef="#ctx0" brushRef="#br1" timeOffset="152944.99">10223 6181 0,'0'0'0,"0"-21"0,0-1 0,0 1 16,0 0-16,-21 21 15,0 0-15,0 0 16,0 0-16,0 0 0,-22 21 16,22 0-16,0 1 0,-21-22 0,20 21 15,1 0-15,0 0 0,0 0 0,0 0 16,0 1-16,-1-1 0,22 0 15,0 0-15,0 0 0,0 0 0,0 1 16,0-1-16,22-21 0,-1 0 16,0 0-16,0 0 0,0 0 15,0 0-15,22 0 0,-22-21 16,0-1-16,0 22 0,0-21 0,22 0 16,-22 0-16,-21 0 0,21-22 15,0 22-15,0 0 0,-21-21 0,0-1 16,22 1-16,-22 0 0,21-1 0,-21 1 15,0 0-15,21-1 0,-21 1 16,0 21-16,0-21 0,0 20 0,0 1 16,0 42-1,-21 1-15,21 20 16,-21-21-16,21 21 0,-22-20 0,22 20 16,0 0-16,0 1 0,0-1 0,0 0 15,0-21-15,0 22 16,0-1-16,0-21 0,0 22 0,0-22 15,22 0-15,-22 0 0,21 0 0,0 0 16,0-21-16,0 0 0,22 22 0,-22-22 16,0 0-16,21 0 0,-21 0 15,22 0-15,-22-22 0</inkml:trace>
  <inkml:trace contextRef="#ctx0" brushRef="#br1" timeOffset="153392.07">11409 5842 0,'0'0'0,"-21"0"31,21 21-31,-22 0 0,22 1 16,-21-1-16,0 0 0,21 21 0,-21-21 16,0 1-16,21 20 0,-21-21 15,21 0-15,-22 22 0,22-22 0,-21 0 16,21 0-16,0 0 0,0 0 0,0 1 16,0-1-1,21-21-15,1 0 0,-1 0 16,0 0-16,0 0 15</inkml:trace>
  <inkml:trace contextRef="#ctx0" brushRef="#br1" timeOffset="153732.1">11705 6054 0,'0'0'0,"-21"21"31,0 0-31,0 0 15,-1 0-15,22 1 0,0-1 16,0 0-16,-21 0 0,21 0 16,21 0-1,1-21-15,-1 0 16,0 0-16,0 0 0,0 0 0,0 0 16,1-21-16,20 21 0,-21-21 15,0 21-15,-21-21 0,21 0 0,-21 0 16,22-1-16,-22 1 0,0 0 15,0 0-15,0 0 16,-22 21-16,1 0 0,0 0 0,0 0 0,0 0 16,0 0-16,-22 0 0,22 0 0,0 0 15,0 0-15,0 0 16,-1 0-16,22 21 0,-21-21 16,0 0-1</inkml:trace>
  <inkml:trace contextRef="#ctx0" brushRef="#br1" timeOffset="153964.01">11070 6011 0,'0'0'0,"21"0"31,0 0-31,22 0 0,-22 0 15,0-21-15,21 21 0,-20 0 16,20 0-16,0 0 0,1-21 0,-1 21 16,-21 0-16,21 0 0,1 0 0,-1 0 15,-21-21-15,22 21 0,-22 0 16,21 0-16,-21-21 0,22 21 0</inkml:trace>
  <inkml:trace contextRef="#ctx0" brushRef="#br1" timeOffset="154596.15">12615 5863 0,'0'0'16,"21"0"-16,-21 21 15,0 1-15,0-1 16,0 0-16,0 0 0,0 0 0,0 0 15,-21 1-15,21 20 0,0-21 16,0 0-16,0 0 0,-21 1 0,21-1 16,0 0-16,0 0 0,0 0 15,21-42 32,0 0-47,-21 0 16,22 21-16,-1-21 0,-21-1 15,21 1-15,0 0 0,-21 0 0,21 0 16,-21 0-16,21-1 0,-21 1 16,22 21-16,-1 0 15,-21 21 1,0 1-16,0-1 0,0 0 16,0 0-16,0 0 0,0 0 15,0 1-15,21-22 0,0 21 16,-21 0-16,21 0 0,0-21 0,-21 21 15,22-21-15,20 0 0,-21 0 16,0 0-16,0 0 0,22 0 0,-22 0 16,21 0-16,-21 0 0,22-21 0,-22 0 15,21 21-15,-21-21 0,1 0 16,-1-1-16,0 1 0,-21 0 0,0 0 16,0-21-16,0 20 0,0-20 0,0 21 15,0 0-15,0 0 0,0-1 16,-42 1-16,20 0 0,1 0 0,0 21 15,-21 0-15,21 0 0,-1 0 16,-20 0-16,21 0 0,0 0 16,0 21-16,21 0 0,0 0 15,0 1-15,0-1 0,0 0 16,21 0-16,0-21 16,0 21-16</inkml:trace>
  <inkml:trace contextRef="#ctx0" brushRef="#br1" timeOffset="155573.28">13652 5969 0,'0'0'0,"0"-21"0,0 0 16,0 0-16,-21 21 16,0 0-16,0 0 0,0 0 15,0 21-15,-22 0 0,22-21 16,0 21-16,0 0 0,0 0 0,-1 1 15,1-1-15,0 0 0,21 21 16,0-21-16,0 1 0,0-1 16,0 0-16,0 0 15,21-21-15,0 0 16,1 0-16,-1 0 0,0 0 0,0 0 16,0-21-16,0 0 15,1 21-15,-22-21 0,21-1 16,0 22-16,-21-21 0,0 0 0,0 0 15,21 0-15,-21 0 0,21-1 0,-21 1 16,21 21-16,-21 21 31,-21-21-31,21 22 16,-21-1-16,21 0 0,-21 0 16,21 0-16,0 0 0,0 1 15,0-1-15,0 0 0,21-21 31,0 0-31,0 0 16,1 0-16,-1 0 0,0 0 0,0 0 16,0-21-16,0 21 15,1-21-15,-1-1 0,0 22 0,-21-21 16,21 0-16,0-21 0,0 21 16,1-1-16,-22 44 46,0-1-46,0 0 16,-22-21-16,22 21 0,-21 0 0,21 0 16,0 1-16,0-1 0,0 0 15,21 0 1,1-21-16,-1 0 16,0 0-16,21 0 0,-21 0 0,1 0 15,-1 0-15,21 0 0,-21 0 0,0 0 16,1-21-16,-1 21 0,0-21 15,0 0-15,0 21 0,0-22 0,1 1 16,20-42-16,-21 20 0,0 22 16,0-21-16,-21 0 0,22-1 15,-1 1-15,0 0 0,0-1 0,-21 1 16,0 21-16,0 0 0,0-1 16,0 1-16,0 42 15,-21 1 1,0-1-16,0 0 0,-1 0 15,1 0-15,0 22 0,-21 20 16,21-21-16,-1-20 0,1 20 0,21-21 16,0 21-16,-21-20 0,21-1 15,0 21-15,0-21 0,0 0 0,0 1 16,0-1-16,21 0 0,0 0 16,1-21-16,-1 0 0,0 0 15,21 0-15,-21 0 0,1 0 0,20 0 16,-21 0-16,0 0 0,22 0 0,-22 0 15,0-21-15,0 21 0,0-21 16,0 0-16,1 21 0,-1-22 16,-21 1-16,21 0 0,0 0 15,-21 0-15,0 0 0,0-1 0</inkml:trace>
  <inkml:trace contextRef="#ctx0" brushRef="#br1" timeOffset="155791.34">14372 5884 0,'21'0'16,"0"0"-16,1 0 16,-1 0-16,0 0 0,0 0 15,0-21-15,0 21 0,22 0 0,-22 0 16,0 0-16,0-21 0,0 0 15,1 21-15,-22-21 16</inkml:trace>
  <inkml:trace contextRef="#ctx0" brushRef="#br1" timeOffset="155977.57">13928 5673 0,'0'0'0,"-22"0"0,1 0 0,0 0 16,0 0-16,0 0 0,0 0 16,-1 0-1,1 0-15,0 0 16,0 0 0,0 0-16,0 0 0</inkml:trace>
  <inkml:trace contextRef="#ctx0" brushRef="#br1" timeOffset="157388.41">2413 7641 0,'0'0'0,"0"21"0,0 1 0,0-1 15,0 0 1,21-21-1,0 0-15,0 0 16,1 0-16,-1 0 0,0-21 16,21 21-16,-21-21 0,1-1 15,-1 1-15,21 21 0,-21-21 0,0 0 16,1 0-16,-22 0 0,21-22 16,-21 22-16,0 0 0,21 0 0,-21 0 15,0-1-15,0 1 0,0 0 16,0 0-16,-21 21 15,21-21-15,-21 21 0,21 21 16,-22-21-16,22 21 0,-21 21 16,21-20-16,0 20 0,0-21 0,-21 21 15,21 1-15,-21-1 16,0 0-16,21 22 0,-21-22 0,-1 1 0,22 20 16,-21 1-16,0-1 0,0 1 15,21-1-15,0 1 0,0-1 16,-21 1-16,21-1 0,0 1 0,0-22 15,0 21-15,0-20 0,21-1 16,-21 0-16,21 1 0,0-22 0,0 0 16,1 0-16,-1-21 0,0 0 0,21 0 15,-21 0-15,1-21 0,20 0 16,-21 0-16,21 0 0,-20-1 0,-1-20 16,0 21-16,0-21 0,0 20 0,-21-20 15,0 0-15,0-1 16,0 1-16,0 0 0,0-1 0,-21-20 15,0 21-15,-21-1 0,20 1 16,-20 0-16,0-1 0,21 22 16,-22-21-16,1 21 0,0 21 0,-1-22 0,22 22 15,-21 0-15,21 0 0,-1 0 16,1 0-16,21-21 16,21 21-1,1 0-15,-1-21 0,21 21 16,-21-21-16,22 0 0,-1 21 15,0-21-15,1-1 0,-1 1 0,0 0 16,-21 0-16,22 0 0,-1 0 16,-21-1-16,0 1 0,1 0 15,-1 0-15,-21 0 0,0 0 16,0 42 15,-21 0-31,21 0 16,-22 0-16,22 0 0,0 1 15,0-1-15,-21 0 0,21 0 16,0 0-16,0 0 16,0 1-16,0-1 15,21-21-15,1 0 0,-1 0 0,0 0 16,0 0-16,0 0 16,0 0-16,1 0 0,-1 0 0,0-21 15,0 21-15,0-22 0,0 22 0,-21-21 16,0 0-16,0 0 15,0 0-15,0 0 0,0-1 0,0 1 16,-21 0-16,0 0 16,0 21-16,0 0 15,0 0-15,-1 0 16,22 21-16,0 0 16,0 0-16,0 1 15,0-1-15,0 0 16,22-21-16,-1 0 15</inkml:trace>
  <inkml:trace contextRef="#ctx0" brushRef="#br1" timeOffset="157753.46">3535 7641 0,'0'-42'31,"0"21"-31,0 0 16,21 21-1,0-22-15,0 22 16,0 0-16,1 0 0,-1 0 16,0 22-16,0-1 0,0 0 15,-21 0-15,21 0 0,-21 0 16,0 22-16,0-22 0,0 0 0,0 0 16,-21 0-16,21 1 15,-21-22-15,21 21 0,-21-21 16,21-21 15,0-1-31,0 1 0,21 0 16,-21 0-16,0 0 0,21 0 15,-21-1-15,21 1 0,-21-21 0,0 21 16,22 0-16,-1-1 0,-21-20 16,21 21-16,0 21 15,0-21-15,0 21 16</inkml:trace>
  <inkml:trace contextRef="#ctx0" brushRef="#br1" timeOffset="158480.07">5143 7239 0,'0'0'0,"0"-21"0,0 0 15,0 0 1,0 42 0,0 0-16,0 0 15,0 0-15,0 22 0,0-22 0,0 21 16,0 0-16,0 1 0,0-1 15,0-21-15,0 22 0,-21-22 0,21 21 16,-21-21-16,21 22 0,0-22 0,0 0 16,-21 0-16,21 0 15,-21-21 1,21-21 15,0 0-31,0 0 0,0 0 16,21-1-16,0 1 0,-21 0 15,21 0-15,0 0 0,-21 0 16,22-1-16,-1 1 0,0 0 0,0 21 16,0 0-16,0 0 0,1 0 0,-1 0 15,0 0-15,0 0 0,0 0 16,0 21-16,1 0 0,-22 1 0,21-1 16,-21 0-16,0 0 0,0 0 0,0 0 15,-21 1-15,-1-1 16,1 0-16,-21-21 0,21 21 0,0 0 15,-1-21-15,1 21 0,0-21 0,0 0 16,0 0-16,0 0 0,-1 0 31,22-21-15,22 0 0,-22 0-16</inkml:trace>
  <inkml:trace contextRef="#ctx0" brushRef="#br1" timeOffset="158876.04">5630 7535 0,'0'0'0,"0"-42"16,0 21-16,0 0 15,21 0-15,1 21 0,-22-22 16,21 22-16,0 0 0,0 0 15,0 0-15,0 0 0,22 0 0,-22 0 16,0 22-16,0-1 0,0 0 0,1 0 16,-1 0-16,0 0 0,-21 1 15,0-1-15,0 21 0,0-21 16,0 0-16,0 1 0,0-1 0,-42 21 16,20-42-16,22 21 0,-21-21 15,0 0-15,0 0 16,21-21-1,0 0 1,0 0-16,0 0 0,21-1 16,-21 1-16,21 0 0,0-21 0,1 21 15,-22-1-15,21-20 0,0 21 16,-21 0-16,21 0 0,0-1 0,0 22 16,1 0-16,-1-21 0,0 21 15,0 0-15,0 0 0,0 0 16,1 0-16</inkml:trace>
  <inkml:trace contextRef="#ctx0" brushRef="#br1" timeOffset="159300.48">6456 7451 0,'-21'-43'15,"-1"43"1,1 0-16,0 0 0,0 0 0,0 22 15,0-22-15,-1 21 16,22 0-16,0 0 16,-21 0-16,21 0 0,-21 1 0,21-1 15,0 0-15,0 0 0,0 0 0,0 0 16,0 1-16,0-1 0,0 0 16,0 0-16,21-21 0,0 0 15,1 0-15,-1 0 0,0 0 0,0 0 16,0 0-16,0 0 0,1 0 15,-1-21-15,0 0 0,0 21 0,0-21 16,0-1-16,1 1 0,-22 0 0,0-21 16,0 21-16,0-1 0,0-20 15,0 21-15,0-21 0,0 20 16,-22 1-16,22 0 0,-21 0 0,0 0 0,0 0 16,0 21-16,0 0 0,-1 0 15,1 0-15,0 21 16,0 0-16,0 0 0,0 0 0,21 0 15,0 1-15,0-1 0,0 0 0,0 0 16,0 0-16,21 0 16</inkml:trace>
  <inkml:trace contextRef="#ctx0" brushRef="#br1" timeOffset="159863.96">6900 7345 0,'0'0'0,"-21"21"32,21 0-17,-21 0-15,0 1 0,21-1 0,-21 0 16,21 21-16,-22-21 0,22 1 16,-21-1-16,21 0 0,0 0 0,0 0 15,0 0-15,0 1 0,0-1 16,21-21-1,1 0-15,-1 0 0,0 0 16,0 0-16,-21-21 0,21 21 0,0-22 16,1 1-16,-1 21 0,0-21 0,0 0 15,0 0-15,-21 0 0,21-1 16,-21 1-16,0 0 0,22 0 0,-22 0 16,21 21-16,-21 21 15,0 0 1,0 0-16,-21 0 0,21 1 15,-22-1-15,22 0 0,0 0 16,0 0-16,0 0 0,0 1 16,0-1-16,22-21 15,-1 0-15,0 0 0,0 0 0,0 0 16,22 0-16,-22 0 0,0 0 16,0-21-16,0 21 0,0-22 0,1 1 15,-22 0-15,21 0 0,-21-21 16,0 20-16,0 1 0,0-21 0,0 21 15,0-22-15,0 22 0,0-21 16,0 21-16,0 0 0,0-1 0,-21 22 16,-1 0-1,1 0-15,21 22 16,0-1-16,0 0 16,0 0-16,0 0 0,0 0 15</inkml:trace>
  <inkml:trace contextRef="#ctx0" brushRef="#br1" timeOffset="160243.69">7853 7387 0,'0'0'16,"0"-21"-16,0 0 0,-21 0 16,-1 21-1,1 0-15,0 0 0,-21 0 0,21 0 16,-1 0-16,-20 21 0,21-21 0,0 21 15,0 0-15,-1-21 0,1 21 16,21 1-16,0-1 16,0 0-16,21 0 0,1-21 15,-1 21-15,0-21 0,0 21 16,21-21-16,-20 22 0,-1-22 0,0 21 16,0 0-16,0-21 0,-21 21 15,0 0-15,0 0 16,-21-21-16,0 0 15,0 0-15,-22 0 0,1 0 16,21 0-16,0 0 0,-22 0 0,22 0 16,0 0-16,0 0 15,0 0-15,0 0 0,21-21 32,21 0-17,0 21-15,0 0 0</inkml:trace>
  <inkml:trace contextRef="#ctx0" brushRef="#br1" timeOffset="160564.2">8022 7472 0,'0'0'0,"21"0"16,-21-21-16,21 21 0,1-21 15,-22-1-15,0 1 16,21 0-16,-21 0 15,0 0 1,-21 21 0,-1 0-16,1 0 15,0 21-15,0 0 0,21 0 16,-21 0-16,21 1 0,-21-1 0,21 0 16,-22 21-16,22-21 0,0 1 0,0-1 15,0 0-15,0 0 16,22 0-16,-1-21 0,0 0 0,0 21 15,0-21-15,0 0 16,1 0-16,-1 0 0,0 0 0,0 0 0,0 0 16,0-21-16,1 0 15,-1 21-15</inkml:trace>
  <inkml:trace contextRef="#ctx0" brushRef="#br1" timeOffset="160875.91">8318 7366 0,'22'-21'16,"-44"42"-16,44-63 0,-1 21 0,-21-1 15,21 22-15,0-21 0,0 21 16,0 0-16,1 0 0,-1 0 16,0 21-1,0 1-15,-21-1 16,0 0-16,0 0 0,0 0 0,0 0 16,0 1-16,0-1 0,0 0 0,0 0 15,0 0-15,0 0 0,0 1 16,-21-22-16,0 21 0,0-21 15,21-21 17,0-1-32,0 1 15,0 0-15,0 0 0,21 0 16,-21 0-16,21-1 0,0 1 16,-21 0-16,21 0 0,0 0 0,-21 0 15,22-1-15,-1 1 0,-21 0 16,21 0-16</inkml:trace>
  <inkml:trace contextRef="#ctx0" brushRef="#br1" timeOffset="161384.66">9504 7027 0,'0'0'0,"0"22"31,0-1-31,-21 0 0,-1 21 0,22-21 15,-21 22-15,0-1 0,0 0 16,21-20-16,-21 20 0,0 0 0,-1-21 16,22 22-16,0-22 0,0 0 0,-21 0 15,21 0-15,0 1 0,0-1 16,21-21 0,1 0-16,-1 0 15,0 0-15,0-21 0,21-1 16,-20 22-16,-1-21 0</inkml:trace>
  <inkml:trace contextRef="#ctx0" brushRef="#br1" timeOffset="161768.13">9758 7281 0,'0'-21'0,"0"42"0,21-63 15,-21 21-15,-21 21 32,0 21-32,21 0 0,-22-21 15,1 21-15,0 1 0,21-1 0,-21 0 16,0 0-16,21 21 0,0-20 15,-21-1-15,21 0 0,-22 0 16,22 0-16,0 0 0,0 1 16,22-22-16,-1 21 15,0-21-15,21 0 0,-21 0 16,1 0-16,20 0 0,-21 0 0,21-21 16,-20 21-16,20-22 0,-21 1 0,21 0 15,-20 21-15,-1-21 0,0 0 16,-21-22-16,0 22 0,0 0 15,0 0-15,0-21 0,-21-1 16,0 22-16,-1 0 0,1 0 0,0 21 16,0 0-16,0 0 0,-22 0 0,22 0 15,0 21-15,0 0 0,0-21 16,0 21-16,-1 0 0,1 22 16,0-22-16,0 0 0,21 0 0,0 0 15,0 1-15,0-1 0,0 0 0,0 0 16,21-21-1,0 0-15</inkml:trace>
  <inkml:trace contextRef="#ctx0" brushRef="#br1" timeOffset="162243.92">10414 7324 0,'21'-85'15,"-21"64"1,-21 21-16,0 0 16,0 0-16,-1 0 15,1 0-15,0 21 0,0 0 0,0 0 16,0 1-16,-22-1 0,22 0 0,0 0 16,0 21-16,0-20 0,-1-1 15,1 0-15,21 0 0,0 0 0,0 0 16,0 1-16,0-1 0,21-21 15,1 0-15,20 0 16,-21 0-16,0 0 0,22 0 0,-22 0 16,21-21-16,-21-1 0,0 22 15,1-21-15,-1 0 0,0 0 0,0 0 16,0 0-16,0-1 0,-21 1 16,0 0-16,0-21 0,0 21 15,0-1-15,0 44 31,0-1-31,0 0 16,-21 0-16,21 0 0,-21 0 0,21 1 16,0-1-16,0 0 15,0 0-15,0 0 0,0 0 0,0 1 16,21-22-16,0 0 0,1 0 16,-1 0-16,0 0 0,0 0 0,21 0 15,-20 0-15,20 0 0</inkml:trace>
  <inkml:trace contextRef="#ctx0" brushRef="#br1" timeOffset="162872">11049 7324 0,'0'0'15,"21"-21"-15,-21-22 0,0 22 0,0 0 16,0 0-16,-21 21 0,0 0 16,0 0-16,-1 0 0,1 0 0,0 0 15,0 0-15,0 21 0,0 0 16,-22 0-16,22 0 0,0 1 0,0-1 15,0 0-15,21 21 0,0-21 16,0 1-16,0-1 0,0 0 0,0 0 16,0 0-16,21 0 0,0 1 15,0-22-15,21 0 16,-20 0-16,-1 0 0,0 0 0,21 0 16,-21-22-16,1 1 0,-1 21 0,0-21 15,0 0-15,0 0 0,0 0 16,1-22-16,-1 22 0,0-21 0,-21-1 15,21 1-15,0 0 0,-21-1 0,0 1 16,0 0-16,0 21 0,0-22 16,0 22-16,0 0 0,0 0 15,0 0-15,-21 42 16,0 0 0,0 21-16,21-21 0,-21 1 15,21 20-15,0 0 0,-22-21 0,22 22 16,0-1-16,-21 0 0,21-20 0,0 20 15,0-21-15,0 0 0,0 0 16,21 1-16,1-1 0,-1 0 16,0-21-16,0 0 0,0 0 0,0 0 0,1 0 15,-1 0-15,21 0 16,-21 0-16,0-21 0,22 21 0,-22-21 16,0-1-16,0 1 0,0 0 0,-21 0 15,22 0-15,-22 0 0,-22 21 47,22 21-47,0 0 0,0 0 0,-21-21 16,21 21-16,-21 0 0,21 1 15,0-1-15,0 0 0,0 0 16,21-21 15,0-21-31</inkml:trace>
  <inkml:trace contextRef="#ctx0" brushRef="#br1" timeOffset="163036.01">11557 7133 0,'0'0'0,"0"-21"0,0 0 0,0 0 0,0 0 16,-21 21 0,21 21 15,0 0-31,0 0 15,21 0 1</inkml:trace>
  <inkml:trace contextRef="#ctx0" brushRef="#br1" timeOffset="163471.99">11811 7239 0,'0'0'0,"-21"0"0,21 21 0,-21 0 15,21 1-15,0-1 16,-22 0-16,22 0 0,0 0 16,-21 0-16,21 1 0,0-1 15,0 0-15,0 0 16,-21-21-16,21 21 16,0-42 15,0 0-16,0 0-15,0 0 0,21-1 16,0-20-16,1 21 0,-22 0 16,21 0-16,21-1 0,-21-20 15,0 42-15,1-21 0,20 0 0,-21 21 16,0 0-16,0 0 0,1 0 0,-1 0 16,-21 21-16,21-21 15,-21 21-15,0 0 0,0 0 0,0 1 16,0-1-16,0 0 0,0 0 15,0 0-15,-21 0 16,21 1-16,0-1 0,-21-21 16,-1 0-16,44 0 31,-1 0-15</inkml:trace>
  <inkml:trace contextRef="#ctx0" brushRef="#br1" timeOffset="164063.95">12531 7218 0,'-43'-21'16,"22"21"0,0 0-16,0 0 0,0 0 0,-1 21 15,1-21-15,0 21 0,0 0 16,0 0-16,21 1 0,-21-1 0,21 0 15,0 0-15,-22 0 0,22 0 0,0 1 16,0-1-16,22-21 16,-1 0-16,0 21 0,0-21 15,0 0-15,0 0 0,1 0 16,-1 0-16,0-21 0,0 21 16,-21-21-16,21 21 0,-21-22 0,21 1 15,-21 0-15,22 0 0,-22 0 16,0 0-16,21 21 0,-21-22 0,0 1 15,0 42 17,0 1-32,-21-1 15,21 0-15,-22 0 0,22 21 16,-21-20-16,21-1 0,0 21 0,0 0 16,-21-20-16,21 20 0,-21-21 0,21 21 15,0 1-15,0-1 0,0-21 16,0 22-16,0-1 0,0 0 15,0 1-15,0-1 0,-21 0 0,21 1 16,0-22-16,0 21 0,0 0 0,-21-20 16,-1-1-16,22 21 0,-21-42 15,0 21-15,0 0 0,0-21 16,0 0-16,-22 0 0,22 0 0,0 0 16,0 0-16,0 0 0,-22 0 0,22 0 15,-21-21-15,21 21 0,-1-21 16,1 0-16,0 21 0,0-21 0,0 21 15,0-21-15,21-1 0,0 1 16,0 0-16,0 0 0,0 0 16,21 0-16,0-1 15,0 1-15</inkml:trace>
  <inkml:trace contextRef="#ctx0" brushRef="#br1" timeOffset="164692.5">13208 6943 0,'0'-21'0,"0"42"0,0-21 31,-21 21-15,0 0-16,21 0 0,-43 0 0,22 22 16,0-22-16,0 21 0,0-21 15,21 22-15,-22-22 0,1 21 0,21-21 16,0 22-16,0-22 0,0 0 0,0 0 16,0 0-16,0 1 15,21-22-15,1 0 0,-1 0 0,0 0 16,21 0-16,-21 0 0,1 0 0,20 0 15,-21 0-15,21-22 0,-20 22 16,-1-21-16,0 0 0,0 0 0,0 0 16,0 0-16,1-1 0,-1 1 15,-21 0-15,0 0 16,0 42 15,0 0-31,-21-21 0,21 21 16,-22 1-16,22-1 0,-21 0 0,21 0 15,0 0 1,0-42 15</inkml:trace>
  <inkml:trace contextRef="#ctx0" brushRef="#br1" timeOffset="164868.97">13420 7070 0,'0'0'0,"0"-21"0,21 21 47,-42 0 0,-1 0-47</inkml:trace>
  <inkml:trace contextRef="#ctx0" brushRef="#br1" timeOffset="165044.25">12785 7112 0,'0'0'16,"0"21"-16,-22-21 0,44 0 31,-1 0-31,0 0 0,21 0 16,-21 0-16,22 0 0,-1 0 15,0 0-15,1 0 0,-1 0 0,0 0 16,1 0-16,-22 0 0,21 0 16</inkml:trace>
  <inkml:trace contextRef="#ctx0" brushRef="#br1" timeOffset="165700.54">13695 7133 0,'0'43'16,"0"-22"0,0 0-16,0 0 15,0 0-15,0 0 0,0 1 16,0-1-16,0 0 0,-21 0 16,21 0-16,-22 0 15,22-42 32,0 0-31,0 0-16,0 0 0,0 0 15,0-1-15,0 1 0,0 0 0,0 0 16,22 0-16,-1 0 0,0-1 16,-21 1-16,21 0 0,0 21 15,0 0-15,1 0 0,-1 0 0,0 0 16,0 0-16,0 21 15,-21 0-15,21 1 0,-21-1 0,0 0 16,0 0-16,0 0 0,0 22 16,0-22-16,0 0 0,0 0 15,0 0-15,0 0 0,0 1 16,0-44 31,0 1-47,0 0 0,0 0 15,0 0-15,22 0 0,-1-1 16,0-20-16,0 21 0,0 0 16,-21 0-16,43-1 0,-22 1 0,0 21 15,0 0-15,0 0 16,0 0-16,-21 21 16,0 1-16,0-1 0,0 0 0,0 0 15,0 0-15,0 0 0,0 1 16,0-1-16,0 0 0,0 0 0,-21-21 15,21 21-15,-21-21 0,21 21 16,21-21 0,0 0-1,-21-21-15,22 21 0,-1-21 16</inkml:trace>
  <inkml:trace contextRef="#ctx0" brushRef="#br1" timeOffset="166048.81">14436 7218 0,'0'0'0,"21"0"0,0 0 16,0 0-1,0 0-15,0 0 16,1 0-16,-1 0 0,0-21 16,0 21-16,0-21 0,0 21 0,-21-22 15,0 1-15,22 0 16,-22 0-16,0 0 0,0 0 15,-22-1 1,1 22-16,0 0 0,0 0 0,0 0 16,0 22-16,-1-22 0,1 21 15,0 0-15,0 0 0,0 21 0,0-20 16,21-1-16,0 0 0,0 21 16,0-21-16,0 1 0,0-1 0,0 0 15,21 0-15,0-21 0,0 21 0,0-21 16,0 0-16,1 0 0,-1 0 0,0 0 15,0 0-15,0 0 0,22 0 16,-22-21-16,0 21 0,0-21 16,0 0-16</inkml:trace>
  <inkml:trace contextRef="#ctx0" brushRef="#br1" timeOffset="166943.45">16150 5715 0,'-63'0'0,"126"0"15,-148 0-15,107 0 31,-1 0-15,0 0-16,21 21 0,22-21 16,-22 21-16,22-21 0,20 22 0,-20-22 15,-1 21-15,22-21 0,0 21 0,-22-21 16,22 0-16,-1 0 0,-20 21 16,21-21-16,-22 0 0,1 0 0,-22 0 15,0 0-15,1 0 0,-22 0 16,0 0-16,0 0 0,-21-21 31,-21 21-15,0-21-16,0 21 0,-1-21 15</inkml:trace>
  <inkml:trace contextRef="#ctx0" brushRef="#br1" timeOffset="167364.25">17187 5567 0,'0'0'15,"-42"0"1,42 21 15,0 0-31,0 0 16,0 1-16,21-22 0,0 21 0,22 0 15,-22-21-15,0 21 0,21-21 16,1 0-16,-22 21 0,21-21 0,0 0 16,-20 0-16,20 0 0,-21 0 15,0 0-15,0 0 0,1 0 16,-44 0 0,1 0-1,0 0-15,0 21 0,0-21 16,0 22-16,-22-1 0,22 0 0,-21 0 15,21 0-15,-22 0 0,1 22 0,0-22 16,20 0-16,-20 0 0,21 22 16,-21-22-16,20 0 0,1-21 0,0 21 15,0 0-15,0 0 0,0-21 16,21 22-16</inkml:trace>
  <inkml:trace contextRef="#ctx0" brushRef="#br1" timeOffset="168109.91">18373 5757 0,'0'0'0,"0"-21"31,21 21-16,0-21-15,0 21 0,21-21 0,-20 0 16,-1 21-16,0-21 0,0-1 16,0 22-16,22-21 0,-22 0 0,-21 0 15,21 0-15,0 0 0,-21-1 16,21 22-16,-21-21 0,0 0 0,0 0 16,-21 42 15,0 0-31,0 0 0,21 1 0,-21 20 15,-1-21-15,22 21 0,-21 1 0,0-1 16,21 0-16,0 1 0,-21-1 16,0-21-16,21 22 0,0-1 0,0-21 15,0 21-15,0-20 0,0-1 16,0 0-16,0 0 0,0 0 0,0 0 16,0 1-16,0-1 0,-21-21 15,-1 0-15,1 0 16,0 0-16,-21 0 0,21 0 15,-1 0-15,-20 0 0,21 0 16,-21 0-16,20-21 0,1-1 0,0 22 16,0 0-16,0-21 0,0 21 15,21-21-15,0 0 16,21 21 0,0-21-16,0 0 0,21 21 0,-20-22 15</inkml:trace>
  <inkml:trace contextRef="#ctx0" brushRef="#br1" timeOffset="168400.98">19071 5567 0,'0'0'0,"0"-21"16,0 42-1,-21 0-15,0 0 16,0 22-16,-1-22 0,22 21 15,-21-21-15,0 22 0,0-1 0,0 0 16,0-21-16,-1 22 0,1-1 0,0-21 16,21 0-16,-21 1 0,21-1 15,0 0-15,0 0 0,0 0 0,0 0 16,21-21 0,0 0-16,0 0 0,22 0 15,-22 0-15,0 0 0,0 0 16,0-21-16,1 21 0,-1-21 0,0 0 15,-21 0-15</inkml:trace>
  <inkml:trace contextRef="#ctx0" brushRef="#br1" timeOffset="168572.07">18817 5863 0,'21'0'31,"0"0"-31,1 0 0,-1 0 0,0 0 0,0 0 16,0 0-16,22 0 0,-1 0 16,-21 0-16,21 0 0,1 0 15,-22 0-15,21 0 0,1 0 0</inkml:trace>
  <inkml:trace contextRef="#ctx0" brushRef="#br1" timeOffset="168855.84">20278 5779 0,'0'21'31,"0"0"-31,-22 0 15,22 21-15,-21-20 0,0-1 16,0 0-16,21 0 0,-21 0 0,21 0 16,-21 1-16,21-1 0,0 0 0,-22 0 15,1 0-15,42-21 32</inkml:trace>
  <inkml:trace contextRef="#ctx0" brushRef="#br1" timeOffset="169227.94">20786 5800 0,'0'0'0,"0"-21"16,-22 21-16,1 0 15,-21 0-15,21 0 0,0 21 0,-22-21 16,22 21-16,-21 0 0,21-21 0,-1 21 15,1 0-15,0 1 0,0-1 16,21 0-16,0 0 16,21-21-16,0 0 15,0 0-15,1 0 0,-1 0 16,21 0-16,-21 0 0,0 21 0,22-21 16,-22 0-16,0 0 0,0 0 15,0 21-15,-21 1 0,22-22 16,-22 21-16,-22 0 15,1-21 1,0 0-16,-21 0 0,21 0 0,-1 0 16,1 0-16,0 0 0,-21 0 0,21 0 15,-1 0-15,1 0 16,0 0-16,0 0 0,0 0 16,21-21-16</inkml:trace>
  <inkml:trace contextRef="#ctx0" brushRef="#br1" timeOffset="169420.24">20151 5567 0,'0'0'16,"-22"-21"-1,1 21 1,42 0 15,1 0-15</inkml:trace>
  <inkml:trace contextRef="#ctx0" brushRef="#br1" timeOffset="170203.92">21780 5927 0,'0'0'0,"22"0"31,-1 0-31,0 0 0,21 0 16,1 0-16,-22 0 0,21-21 0,0-1 16,1 22-16,-22-21 0,21 0 15,-21 0-15,1 0 0,-1 0 0,21-22 16,-21 22-16,-21 0 0,0 0 15,0-22-15,0 22 0,0 0 16,0 0-16,0 0 0,-21 0 16,0 21-16,0 0 15,0 0-15,-1 21 0,1 0 16,0 0-16,0 21 0,21-20 0,-21 41 16,0-21-16,-1 1 0,1 20 15,0 1-15,0-22 0,0 22 16,0-1-16,-1 43 0,1-43 15,0 1-15,0-1 0,0 1 16,0-1-16,-1 1 0,1-1 0,21 22 16,-21-21-16,0-22 0,21 21 0,-21 1 15,21-1-15,0-20 0,0 20 16,0-20-16,0-1 0,0-21 0,21 21 16,0-20-16,0-1 0,22-21 0,-22 0 15,21 0-15,0 0 0,1-21 0,-1-1 16,0 1-16,1 0 0,20-21 15,-20 21-15,20-22 0,-21 1 0,1 0 16,-1-1-16,-21 1 0,22 0 16,-43-1-16,0-20 0,0 20 0,0-20 15,0-1-15,-22 22 0,1-21 16,-42-43-16,20 63 0,1 1 16,0 21-16,-1 0 0,1 0 15,21-1-15,-21 1 0,20 21 0,1 0 16,0 0-16,0 0 0,21-21 15,21 21 1,0-21 0,0 21-16,22 0 0,-22-21 0,0 21 15,0-21-15,22-1 16,-22 22-16</inkml:trace>
  <inkml:trace contextRef="#ctx0" brushRef="#br1" timeOffset="170643.71">22796 5779 0,'0'0'16,"22"-22"-16,-22-62 16,0 63-16,0-1 15,-22 22 1,1 22-16,0-1 0,-21-21 16,21 21-16,-1 21 0,-20-21 0,21 1 15,0-1-15,0 0 16,-1 21-16,1-21 0,0 1 0,21-1 15,0 0-15,0 0 0,21-21 32,0 0-32,1 0 0,-1 0 15,0 0-15,0 0 0,0-21 16,0 21-16,1-21 0,20 21 0,-21-21 16,0-1-16,0 1 0,-21 0 0,22 0 15,-1 0-15,-21 0 0,0-1 16,0 1-16,21 21 0,-21-21 0,0 42 31,0 0-15,0 1-16,0-1 0,0 0 0,0 0 15,-21 0-15,21 0 0,0 1 16,0 20-16,0-21 0,0 0 16,0 0-16,0 1 15,21-22 1,0 0-16,0 0 0,0 0 0,1-22 15,-1 1-15</inkml:trace>
  <inkml:trace contextRef="#ctx0" brushRef="#br1" timeOffset="171027.9">23410 5673 0,'0'0'0,"0"-21"0,0-1 0,-21 22 31,0 0-16,0 0-15,0 0 0,-1 22 16,1-22-16,0 21 0,21 0 0,-21 0 16,0 0-16,21 0 0,0 1 15,0-1 1,21-21-16,0 21 0,0 0 16,0-21-16,1 0 0,-1 21 15,0-21-15,0 0 0,0 21 16,0-21-16,1 22 0,-1-1 15,-21 0 1,-21-21 0,-1 0-16,1 0 0,0 0 0,0 0 15,-21 0-15,20 0 0,-20 0 16,21 0-16,0 0 0,-22 0 0,22 0 16,0 0-16,0 0 15,21-21 16,21 0-31,0 21 0</inkml:trace>
  <inkml:trace contextRef="#ctx0" brushRef="#br1" timeOffset="171336.35">23897 5355 0,'0'0'15,"21"0"-15,-21-21 0,0 42 32,-21 0-32,0 1 0,21-1 15,-21 0-15,0 21 0,-1-21 16,1 22-16,0-1 0,0 0 16,0 1-16,0-1 0,21-21 0,-22 22 15,22-1-15,-21-21 0,21 21 16,0-20-16,0-1 0,0 0 0,0 0 15,0 0-15,0 0 0,21-21 16,1 22-16,-1-22 16,0 0-16,0 0 0,0 0 0,0 0 15,1-22-15,-1 1 0,0 0 16,-21 0-16</inkml:trace>
  <inkml:trace contextRef="#ctx0" brushRef="#br1" timeOffset="171539.43">23728 5736 0,'-21'0'15,"42"0"32,0 0-47,0 0 0,0 0 16,0 0-16,1 0 0,-1 0 15,0 0-15,0 0 0,0-21 0,0 21 16,1 0-16,-1 0 0</inkml:trace>
  <inkml:trace contextRef="#ctx0" brushRef="#br1" timeOffset="171901.12">24172 5842 0,'0'21'0,"21"-21"16,1 0-16,-1 0 16,0 0-16,0 0 15,0 0-15,0-21 16,1 21-16,-22-21 0,21 21 0,0-21 16,-21 0-16,0-1 15,0 1 1,-21 21-1,0 0-15,-1 0 16,1 21-16,0 1 0,21-1 16,-21 0-16,21 0 0,-21 0 15,21 0-15,0 1 0,0-1 0,0 0 16,0 0-16,0 0 16,21-21-1,0 0 1,0 0-16,0 0 0,1 0 15,-1 0-15,0 0 0</inkml:trace>
  <inkml:trace contextRef="#ctx0" brushRef="#br1" timeOffset="172279.93">24553 5779 0,'0'0'0,"21"0"0,1-22 15,-1 1-15,0 0 0,0 21 16,0-21-16,0 21 15,1 0-15,-1 0 16,0 0-16,-21 21 16,21 0-16,-21 0 0,0 1 15,0-1-15,0 0 0,0 0 0,0 0 16,0 0-16,0 1 0,0-1 0,0 0 16,0 0-16,-21-21 0,21 21 15,-21 0-15,21 1 16,-21-22-16,-1 0 0,1 0 15,21-22 1,0 1-16,0 0 16,0 0-16,0 0 15,0 0-15,21-1 16,1 1-16,-1 0 0,0 0 16,-21 0-16,21 21 0,-21-21 15,21 21-15,-21-22 0,21 22 0,1-21 16,-1 0-16,-21 0 15,21 21-15,0 0 0,-21-21 16</inkml:trace>
  <inkml:trace contextRef="#ctx0" brushRef="#br1" timeOffset="172951.76">26395 5588 0,'0'0'0,"21"0"0,0-21 0,43 0 31,-64 0-31,21-1 0,-21 1 15,0 0-15,-21 21 16,-1 0-16,1 0 0,0 0 16,0 0-16,-21 0 0,20 0 15,-20 0-15,21 0 0,-21 21 16,20 0-16,1-21 0,0 22 0,0-1 16,21 0-16,0 0 0,0 0 15,0 0-15,0 1 0,0-1 16,21 0-16,0-21 0,22 21 15,-22 0-15,0-21 0,21 21 0,-21 1 16,1-22-16,20 21 0,-21 0 0,21-21 16,-20 21-16,-1 0 0,0-21 15,0 21-15,-21 1 0,-21-22 16,0 0 0,-22 0-16,22 0 0,-21 0 15,21 0-15,-22 0 0,22 0 16,0 0-16,-21 0 0,21 0 0,-1 0 15,1-22-15,21 1 16,0 0 0,21 21-1,1-21-15,-1 21 16</inkml:trace>
  <inkml:trace contextRef="#ctx0" brushRef="#br1" timeOffset="173311.25">26924 5609 0,'-64'43'16,"43"-22"-16,0 0 0,0 0 16,0 0-16,0 0 0,21 1 0,0-1 15,-22 0-15,22 0 0,0 0 0,0 0 16,0 1-16,22-1 15,-1-21-15,21 0 0,-21 0 16,22 0-16,-22 0 0,21 0 16,-21 0-16,22 0 0,-1-21 0,-21 21 15,21-22-15,-20 1 0,-1 0 0,0 0 16,-21 0-16,0 0 16,0-22-16,0 22 0,0-21 0,0 21 15,0-1-15,0 1 0,-21 0 0,0 0 16,-1 21-16,1 0 0,0 0 15,0 0-15,0 0 0,0 0 0,-1 21 16,1 0-16,0-21 0,21 21 16,0 1-16,-21-22 0,21 21 0</inkml:trace>
  <inkml:trace contextRef="#ctx0" brushRef="#br1" timeOffset="174432.96">28046 5440 0,'0'0'0,"21"-21"0,-21 0 15,0 42 17,0 0-32,0 0 0,0 0 15,0 0-15,-21 22 0,21-1 16,0-21-16,0 22 0,0-22 16,0 21-16,0-21 0,0 0 0,0 1 15,0-1-15,0 0 0,21-21 31,0 0-31,-21-21 16,21 0-16,0 21 0,-21-22 16,22 1-16,-1-21 0,-21 21 0,21 0 15,0-1-15,-21-20 0,21 21 16,0 0-16,1 0 0,-22-1 0,21 1 16,-21 0-16,21 21 0,-21 21 31,0 0-31,0 1 15,0-1-15,21 0 0,-21 0 0,0 0 16,0 22-16,0-22 0,21 0 16,-21 0-16,21 0 0,1 0 15,-22 1-15,21-22 16,0 0-16,0 0 16,0 0-16,0-22 0,1 1 15,-1 0-15,0 0 16,-21 0-16,21 0 0,0-1 0,0 1 15,-21-21-15,22 21 16,-1 0-16,-21-22 0,0 22 0,21 0 16,0 0-16,-21 0 0,0-1 15,0 44 1,0-1-16,0 0 16,0 0-16,0 0 15,0 22-15,-21-22 0,21 0 0,-21 21 16,21-21-16,0 1 0,0-1 0,0 0 15,0 0-15,0 0 0,0 0 16,21-21 0,0 0-16,0 0 0,0 0 15,1 0-15,-1 0 0,0 0 16,21-21-16,-21 21 0,22-21 0,-22 0 16,21 0-16,-21 0 0,1-1 15,20 1-15,-21-21 0,0 21 0,0 0 16,-21-1-16,0 1 0,22 0 15,-22 0-15,0 0 0,0 0 0,-22 21 32,1 21-32,0 0 0,21 0 15,-21 0-15,21 0 0,-21 22 0,0-22 16,21 0-16,0 21 0,0-20 16,0-1-16,0 0 0,0 0 0,0 0 15,21 0-15,0-21 16,0 0-16,21 22 15,-20-22-15,-1 0 0,0 0 0,0 0 16,21 0-16,-20-22 0,-1 22 16,0-21-16,0 0 0,0 21 0</inkml:trace>
  <inkml:trace contextRef="#ctx0" brushRef="#br1" timeOffset="174771.95">30247 5165 0,'0'-21'0,"0"42"0,0-64 16,0 22-16,0 0 16,0 0-16,-21 21 15,0 0-15,0 0 0,-1 0 16,1 21-16,-21 0 0,21 0 15,0 1-15,-22 20 0,22-21 0,0 21 16,0-20-16,0 20 0,-1-21 16,1 21-16,21-20 0,0 20 0,-21-21 15,21 0-15,0 22 0,0-22 16,0 0-16,0 0 0,0 0 16,21 0-16,0-21 0,1 0 15,-1 0-15,0 0 0,0 0 16,0 0-16,22 0 0,-22 0 0,21 0 15,0-21-15,1 21 0</inkml:trace>
  <inkml:trace contextRef="#ctx0" brushRef="#br1" timeOffset="175649.19">30692 5313 0,'0'0'16,"0"-21"-16,0 0 0,0-1 0,0 1 15,-22 21 1,1 0-16,0 0 0,0 0 15,0 0-15,0 21 0,-22 1 0,22-1 16,-21 0-16,21 0 0,-22 0 16,22 22-16,-21-22 0,21 0 0,-1 0 15,1 0-15,21 0 0,0 1 16,0-1-16,0 0 0,0 0 0,0 0 16,21 0-16,1-21 15,-1 0-15,21 0 0,-21 0 16,0 0-16,1-21 0,-1 0 0,0 21 15,0-21-15,0 0 0,0 0 16,1-1-16,-1 1 0,-21 0 16,21 0-16,0-21 0,-21 20 15,21 1-15,-21 0 0,0 42 32,-21 0-32,21 1 15,0-1-15,-21 0 0,0 0 16,21 0-16,0 0 0,0 1 0,0-1 15,0 0-15,0 0 0,0 0 16,0 0-16,21-21 0,0 0 16,0 0-16,0 0 0,1 0 15,20 0-15,-21 0 16,0-21-16,0 21 0,1-21 0,-22 0 16,21 0-16,0 0 0,0-1 15,0 1-15,-21 0 0,21 0 0,1 0 16,-1 0-16,-21-1 15,21 22-15,-21-21 0,0 42 16,0 1 0,-21-1-16,0 0 0,21 0 15,0 0-15,-22 0 0,1 1 0,21-1 16,-21 0-16,21 0 0,-21-21 16,21 21-16,0 0 0,-21-21 46,21-21-30,0 0-16,0 0 16,0 0-16,0 0 15,0-1-15,21 1 0,0-21 0,0 21 16,22 0-16,-22-1 0,21 1 16,0 0-16,-20 0 0,20 0 0,0 0 15,22 21-15,-22 0 0,0 0 16,-20 0-16,20 0 0,-21 21 0,0 0 15,0 0-15,-21 0 0,0 0 0,0 1 16,0-1-16,0 0 16,-21 0-16,0 21 0,0-20 0,0-1 15,0 0-15,-1 0 0,1 0 16,0 0-16,21 1 0,-21-1 0,0 0 16,0-21-16,-1 21 0,1-21 15,0 21-15,0-21 0,0 0 16,0 0-16,-1 0 0,22 21 15,-21-21-15,-21 0 0</inkml:trace>
  <inkml:trace contextRef="#ctx0" brushRef="#br1" timeOffset="176635.86">18140 7408 0,'0'0'0,"21"0"16,0 0-16,0-21 15,-21 0-15,21 21 0,1-21 0,-1 0 16,0 0-16,0 21 0,0-22 0,0 1 15,1 0-15,-22 0 0,0 0 16,21 0-16,-21-1 0,0 1 0,0 0 16,0 0-16,-21 0 15,-1 21-15,1 0 0,-21 0 0,21 0 16,0 0-16,-22 0 0,22 0 0,-21 0 16,-1 0-16,22 21 0,0-21 15,-21 21-15,21 0 0,21 0 16,0 1-16,0-1 0,0 0 0,0 0 15,0 0-15,0 0 0,0 1 16,42-1-16,-21 0 0,0 0 0,0 0 16,22-21-16,-22 21 0,21 1 0,-21-1 15,22 0-15,-22 0 0,0-21 16,0 21-16,-21 0 0,0 1 16,0-1-16,-21-21 15,0 21-15,-21-21 0,-1 0 16,22 0-16,-21 0 0,-1 0 0,1 0 15,0 0-15,21 0 0,-22 0 0,22 0 16,0 0-16,0 0 16,0-21-16,-1 0 0,22-1 15,0 1-15,0 0 0,0 0 16,0 0-16,0 0 16,22 21-16,-22-22 15,21 22-15,0 0 0,0 0 0,0 0 16,0 0-16</inkml:trace>
  <inkml:trace contextRef="#ctx0" brushRef="#br1" timeOffset="177119.95">18838 7218 0,'0'0'0,"0"-21"0,0 0 15,0-1-15,0 1 0,0 0 0,-21 0 16,0 21-16,0 0 16,0 0-16,-1 0 0,1 0 15,-21 21-15,21 0 0,0 0 0,-1 1 16,-20-1-16,21 21 0,0-21 16,0 22-16,-1-22 0,1 21 0,0-21 15,-21 22-15,42-1 16,0-21-16,0 0 15,0 0-15,21-21 16,0 0-16,0 0 0,0 0 0,22 0 16,-22-21-16,0 0 0,0 21 15,22-21-15,-22 0 0,0 0 0,0-1 16,0 1-16,-21-21 16,21 21-16,-21 0 0,0-1 0,0 1 15,0 0-15,22 0 0,-1 42 31,-21 0-15,0 0-16,0 1 0,0-1 0,0 0 16,0 0-16,0 0 0,0 0 15,0 1-15,21-1 0,-21 0 0,0 0 16,21 0-16,0-21 0,0 0 16,1 0-1,-1 0-15,0 0 0</inkml:trace>
  <inkml:trace contextRef="#ctx0" brushRef="#br1" timeOffset="177504.01">19113 7154 0,'0'0'0,"0"-21"16,0 0-16,22 21 16,-22-21-16,21 21 15,0 21 1,0 0-16,-21 0 15,0 1-15,21-1 0,-21 21 0,21-21 16,-21 0-16,0 1 0,0-1 0,0 0 16,0 0-16,0 0 0,0 0 15,0 1-15,0-1 0,0-42 47,0-1-31,0 1-16,22 0 0,-1 0 15,0 0-15,-21 0 0,21-22 16,0 22-16,-21 0 0,21-21 0,1 20 16,-1 1-16,0 0 0,0 0 15,0 21-15,0 0 16,1 0 0,-22 21 15,21-21-31</inkml:trace>
  <inkml:trace contextRef="#ctx0" brushRef="#br1" timeOffset="177859.96">19579 7281 0,'0'0'16,"21"43"0,0-43-1,1 0-15,-1 0 0,0 0 0,0 0 16,0-21-16,0 21 0,22-22 15,-22 22-15,0-21 0,21 0 0,-20 21 16,-1-21-16,-21 0 0,21 0 16,-21-1-16,21 1 0,-21 0 0,0 0 15,0 0-15,0 0 0,-21 21 32,0 0-32,0 0 0,-1 0 15,22 21-15,-21 0 0,0 0 0,0 21 16,0-20-16,0-1 0,-1 21 0,22-21 15,-21 22-15,21-22 0,0 0 16,0 0-16,0 0 0,0 0 0,21 1 16,1-22-16,-1 0 0,0 0 15,0 0-15,21 0 16,-20 0-16,-1-22 0,0 22 0,0-21 16,21 0-16,-20 0 0,-1 21 0,0-21 15</inkml:trace>
  <inkml:trace contextRef="#ctx0" brushRef="#br1" timeOffset="178835.73">20955 7387 0,'21'0'31,"-21"-21"-31,0 0 0,0 0 0,21 0 16,0-22-16,-21 22 16,0 0-16,22-21 0,-1 20 0,0 1 15,-21-21-15,21 21 0,0-22 16,-21 22-16,21-21 0,-21 0 0,22 20 16,-22-20-16,0 21 0,0-21 0,0 20 15,0 1-15,0 42 31,-22 22-31,22-22 0,-21 21 16,0-21-16,21 22 0,0-1 16,-21 0-16,21 1 0,-21-1 15,21 0-15,0 1 0,0-22 0,0 21 16,0-21-16,0 22 0,0-22 16,0 0-16,21 0 0,0-21 0,0 21 15,0-21-15,1 0 0,-1 0 0,0 0 16,0 0-16,21 0 0,-20-21 15,-1 0-15,0 21 0,0-21 0,0 0 16,0 0-16,1-1 0,-1 1 0,0 0 16,-21 0-16,0 0 0,0 0 15,0-1-15,21 1 0,-21 42 47,0 1-47,0-1 0,0 0 16,0 0-16,0 0 0,0 0 0,0 1 15,0-1-15,0 0 16,0 0-16,0-42 31,0 0-15,0 0-16</inkml:trace>
  <inkml:trace contextRef="#ctx0" brushRef="#br1" timeOffset="179019.9">21590 6985 0,'0'-21'16,"21"21"46</inkml:trace>
  <inkml:trace contextRef="#ctx0" brushRef="#br1" timeOffset="179211.98">20955 7027 0,'0'0'0,"0"22"0,-21-22 16,42 0 15,106 0-15,-85 0-1,-21 0-15,22 0 0,-22-22 16,21 22-16,1 0 0,-22 0 0</inkml:trace>
  <inkml:trace contextRef="#ctx0" brushRef="#br1" timeOffset="179979.94">21971 7049 0,'0'0'0,"0"21"15,0 0 1,0 0-1,0 0-15,0 0 0,0 1 16,0-1-16,0 0 0,0 0 0,0 0 16,0 0-16,-21 1 15,21-1-15,0 0 0,0 0 0,0 0 16,-21-21 31,21-21-47,0 0 0,0 0 15,0 0-15,0-1 0,0 1 16,0 0-16,0-21 0,0 21 16,0-1-16,0 1 0,21 0 0,0 0 15,0 0-15,0 0 0,0 21 16,1-22-16,-1 22 0,0 0 0,21 0 16,-21 0-16,1 0 0,-1 0 0,0 0 15,21 22-15,-21-1 0,1-21 16,-22 21-16,42 21 0,-42-21 15,0 1-15,0-1 0,0 0 16,0 0-16,0 0 0,0 0 0,0 1 16,0-1-1,0-42 32,0-1-31,0 1-16,0 0 0,0 0 0,0 0 15,0 0-15,0-1 0,0 1 0,0 0 16,0 0-16,21 0 0,0 0 16,0-1-16,1 22 0,20-21 0,-21 21 15,21 0-15,-20 0 0,20 0 0,0 0 16,-21 0-16,22 0 0,-22 0 16,21 0-16,-21 21 0,1 1 0,-1-1 15,0 0-15,0 0 0,-21 0 16,0 0-16,0 1 0,0-1 15,0 0-15,0 0 0,0 0 0,-21 0 16,0-21-16,21 22 0,0-1 0,-21-21 16,21-21 31,21-1-47</inkml:trace>
  <inkml:trace contextRef="#ctx0" brushRef="#br1" timeOffset="180431.81">23072 7091 0,'0'21'16,"21"-21"-1,0 0-15,0 0 0,0 0 16,0 0-16,1 0 15,-1 0-15,0-21 0,0 21 0,0-21 16,0 21-16,1-21 0,-22-1 0,21 22 16,0-21-16,-21 0 0,0 0 15,0 0-15,0 0 0,0-1 16,-21 22 0,0 0-16,-1 0 0,1 0 15,0 0-15,0 0 0,0 0 0,0 22 16,21-1-16,-22 0 0,1 0 0,0 0 15,0 0-15,21 1 0,0-1 16,-21 0-16,21 21 0,-21-21 0,21 1 16,0-1-16,0 0 0,0 0 15,0 0-15,0 0 0,0 1 0,21-22 16,0 21-16,0-21 0,0 0 0,0 0 16,1 0-16,-1 0 0,0 0 15,0 0-15,0 0 0,0 0 0,1 0 16,-22-21-16,21 21 0,0-22 15,0 22-15,-21-21 16,21 21-16,-21-21 0,21 21 0,-21-21 16,22 21-16</inkml:trace>
  <inkml:trace contextRef="#ctx0" brushRef="#br1" timeOffset="182696.06">550 9377 0,'-21'0'63,"0"0"-48,42 0 32,0-21-47,0 21 16,1-21-16,-1 21 0,0 0 16,0 0-16,0 0 0,0-22 15,22 22-15,-22 0 0,0 0 16,-21 22-1,0-1-15,0 0 0,0 0 16,-21 0-16,0 0 0,-22-21 16,22 22-16,0-1 0,-21 0 0,21 0 15,-22 0-15,1 0 0,21-21 16,0 22-16,-22-22 0,22 0 0,0 21 16,0-21-16,0 0 15,21-21 16,0-1-15,21 22-16,0 0 16,0-21-16,0 21 15,0 0-15,22 0 0,-22 0 0,0 0 16,0 0-16,22 0 0,-22 0 16,0 21-16,0-21 0,21 22 0,-20-22 15,-1 21-15,-21 0 0,21 0 16,-21 0-16,0 0 0,0 1 15,0-1-15,0 0 0,-21 0 16,-22 0-16,22 0 0,0 1 0,-21-1 16,-1 0-16,22 0 0,-21-21 15,0 0-15,-1 21 0,22-21 0,-21 0 16,-1 0-16,1 0 0,21 0 16,-21 0-16,20-21 0,-20 0 0,21 21 15,0-21-15,0 0 0,-22-1 16,22 22-16,0-21 0,21 0 0,0 0 15,0 0-15,0 0 16,21 21 15,0 0-31,22 0 0</inkml:trace>
  <inkml:trace contextRef="#ctx0" brushRef="#br1" timeOffset="182936.34">1016 9652 0,'0'-21'32,"21"21"46,0 0-78,0 0 15</inkml:trace>
  <inkml:trace contextRef="#ctx0" brushRef="#br1" timeOffset="183488.86">1820 9462 0,'0'0'0,"21"-43"31,-21 22-31,0 42 47,0 22-47,0-22 0,0 21 15,0 0-15,0 1 0,0-1 16,0 22-16,0-22 0,0 21 0,0 1 16,-21-1-16,0-20 15,21 20-15,-21 1 0,0-1 0,21 1 16,-21-1-16,21 1 0,-22-1 0,22-20 15,-21 20-15,21-21 0,0 1 16,0-1-16,0-21 0,0 22 0,0-22 16,0 0-16,0-42 31,0 0-31,21-1 0,-21 1 16,22 0-16,-22-21 0,0-1 15,0 1-15,21 0 0</inkml:trace>
  <inkml:trace contextRef="#ctx0" brushRef="#br1" timeOffset="183844.17">1736 9589 0,'0'0'0,"-22"-22"0,1 1 16,21 0-16,-21 0 15,21 0-15,0 0 0,-21-1 0,21 1 16,0 0-16,0 0 15,21 0-15,0 21 0,0-21 0,1-1 16,-1 22-16,0 0 0,21 0 16,-21 0-16,1 0 0,20 0 15,-21 0-15,0 22 0,0-22 16,1 21-16,-1 0 0,0 21 0,-21-21 16,0 1-16,0-1 0,0 21 0,-21-21 15,0 0-15,-1 22 0,-20-22 16,21 0-16,-21 0 0,20 0 0,-20-21 15,21 22-15,0-22 0,0 0 16,-1 0-16,22 21 0,-21-21 0,42 0 31,1 0-31,-22-21 16,21 21-16,0 0 0,0-22 16</inkml:trace>
  <inkml:trace contextRef="#ctx0" brushRef="#br1" timeOffset="184204.61">2286 9631 0,'42'0'15,"-21"0"-15,-21-21 0,22 21 16,-1-21-16,0-1 0,0 22 0,0-21 15,0 0-15,1 0 0,-1 21 16,0-21-16,0 0 0,-21-1 16,0 1-16,0 0 15,-21 21 1,0 0-16,0 0 16,-22 21-16,22 0 0,0 1 15,0-1-15,0 0 0,-1 0 0,1 21 16,0-20-16,21-1 0,0 21 15,0-21-15,-21 0 0,21 1 0,0-1 16,0 0-16,21 0 0,0 0 16,0-21-16,1 0 0,-1 0 15,21 0-15,-21 0 0,22 0 0,-22-21 16</inkml:trace>
  <inkml:trace contextRef="#ctx0" brushRef="#br1" timeOffset="184575.47">2857 9525 0,'-21'-42'16,"0"21"-1,21-1 1,0 1-16,21 21 0,0 0 16,1 0-16,-1 0 15,21 0-15,-21 0 0,0 0 0,1 0 16,-1 0-16,0 21 0,21 1 15,-42-1-15,21 0 0,-21 0 16,22 21-16,-22-20 0,0-1 0,0 21 16,0-21-16,-22 0 0,1 1 0,21-1 15,-21 0-15,0 0 0,0-21 16,21-21 15,0 0-31,0 0 0,0-1 16,0 1-16,0 0 0,0 0 15,0 0-15,21 0 0,-21-22 0,42 1 16,-42 21-16,21 0 0,1-1 16,-1 1-16,0 21 0,0-21 15,0 0-15,0 21 0,1-21 16</inkml:trace>
  <inkml:trace contextRef="#ctx0" brushRef="#br1" timeOffset="185847.92">3281 9758 0,'0'0'0,"-21"0"0,21-21 31,21 21-31,0-21 16,0 21-16,21-22 0,-20 1 0,20 0 16,0 0-16,-21 0 0,22 0 15,-1-1-15,0 1 0,1-21 0,-1 21 16,-21 0-16,22-1 0,-22-20 16,0 21-16,0-21 0,0 20 0,0 1 15,-21-21-15,0 21 0,0-43 16,0 43-16,0 0 0,0 0 0,0 0 15,0-1-15,-21 1 0,0 21 16,0 0 0,0 0-16,0 21 15,-1 1-15,22-1 0,0 21 0,-21-21 16,0 22-16,0-1 0,21 0 0,-21 1 16,0-1-16,-1 21 0,22-20 15,-21 20-15,0-20 0,0 20 0,0 1 16,0-1-16,-1 1 0,1-1 0,21 1 15,-21-22-15,21 21 0,-21 1 16,21-1-16,-21 1 0,21 21 0,0-22 16,0 1-16,0-1 0,0 1 0,0-1 15,0-21-15,0 22 0,0-22 16,0 1-16,0-1 0,0-21 16,21 21-16,0-20 0,0-22 0,0 0 15,1 0-15,-1 0 0,0-22 16,21 1-16,-21 0 0,22-21 0,-1-1 15,0 1-15,-20 0 0,20-1 0,0-20 16,-21-1-16,1 1 0,-1 21 16,0-22-16,-21 1 0,0-1 0,0 22 15,0-22-15,-42 22 0,20-22 0,-20 22 16,21 0-16,-21-1 0,-1 22 16,1-21-16,-22 21 0,22 0 0,0-1 15,-1 22-15,1 0 0,0-21 16,-1 21-16,1 0 0,21 0 15,0 0-15,0 0 0,-1 0 0,22-21 16,0 0 0,22 21-16,-1-21 0,21 0 15,-21-1-15,22 1 0,-1 0 0,21 0 16,-20 0-16,20-22 0,-20 22 16,20 0-16,-21-21 0,1 21 0,-1-1 15,0 1-15,-20 0 0,20 0 0,-42 0 16,21 0-16,-21-1 0,21 22 15,-21-21-15,0 0 16,-21 21 15,0 21-31,21 0 0,0 1 16,-21-1-16,21 0 16,-21 0-16,21 21 0,0-20 0,0-1 15,0 0-15,0 0 0,0 21 0,0-20 16,21-1-16,0 0 15,0-21-15,0 0 0,0 0 16,22 0-16,-22 0 0,0 0 0,0 0 16,0-21-16,1 0 0,-1-1 15,0 22-15,0-21 0,0 0 16,-21 0-16,0 0 0,21 0 0,-21-1 16,0 1-16,0 0 0,0 0 15,0 0-15,0 0 0,-21 21 0,0-22 16,0 1-16,0 21 0,0 0 15,-1 0-15,1 0 0,0 0 16,0 0-16,21 21 0,0 1 16,0-1-16,-21 0 15,21 0-15,0 0 0,21-21 16,0 0-16,0 0 16,0 0-16</inkml:trace>
  <inkml:trace contextRef="#ctx0" brushRef="#br1" timeOffset="186243.91">4403 9356 0,'0'0'0,"0"-43"15,0 22-15,0 0 32,0 0-32,21 21 15,0 0-15,0 0 16,0 0-16,0 0 0,22 0 15,-22 21-15,0-21 0,0 21 0,0 0 16,-21 1-16,22-1 0,-22 0 16,21 0-16,-21 0 0,0 22 15,0-22-15,0 0 0,0 0 0,-21 0 16,-1-21-16,22 21 0,0 1 16,-21-22-16,0 0 0,21-22 31,0 1-31,0 0 15,0 0-15,0 0 0,21 0 16,0-1-16,-21 1 0,22 0 0,-22 0 16,21 0-16,0 0 0,0-1 15,0 22-15,0-21 0,1 21 0,-1 0 16,0-21-16,0 21 0,0-21 16,0 21-16,1 0 0,-1 0 15,0 0-15</inkml:trace>
  <inkml:trace contextRef="#ctx0" brushRef="#br1" timeOffset="186875.55">5038 9229 0,'-22'0'16,"44"0"-16,-22 21 15,0 0-15,0 0 16,0 0-16,0 1 0,0-1 16,0 0-16,0 0 0,0 0 15,0 0-15,0 1 16,0-1-16,0 0 15,0 0-15,-22-21 16,1 0 15,21-21-31,0 0 16,0 0-16,0-1 16,0 1-16,0 0 0,0-21 15,0 21-15,21-1 0,1 1 0,-1 0 16,-21 0-16,21 0 0,0 21 15,0-21-15,0 21 0,1-22 0,-1 22 16,0 0-16,0 0 0,0 0 16,0 0-16,1 22 0,-1-1 0,0 0 15,-21 0-15,21 0 0,-21 0 16,21 1-16,-21-1 0,0 0 0,0 0 16,0 0-16,0 0 0,0 1 15,-21-1-15,0-21 0,21 21 16,-21 0-16,0-21 15,-1 0-15,22-21 16,0 0 0,0 0-16,0-1 0,0 1 15,22 0-15,-1 0 0,0 0 16,0 0-16,0-1 0,0 1 16,22 0-16,-22 0 0,21 0 0,-21 0 15,22-1-15,-22 22 0,21 0 0,-21 0 16,1 0-16,-1 0 0,0 22 15,0-1-15,0-21 0,-21 21 0,21 0 16,-21 0-16,0 0 0,0 1 0,0-1 16,0 0-16,-21 0 0,0 0 15,0-21-15,0 21 0,21 1 0,-21-22 16,-1 21-16,1-21 16</inkml:trace>
  <inkml:trace contextRef="#ctx0" brushRef="#br1" timeOffset="187807.97">6159 9292 0,'0'0'0,"0"-42"16,0 21-16,0 0 15,-21-1-15,0 22 16,0 0-16,0 0 16,0 0-16,-1 0 0,-20 22 15,21-22-15,-21 21 0,20 0 0,-20 0 16,21 0-16,-21 0 0,20 22 16,1-22-16,0 0 0,21 0 0,0 0 15,0 1-15,0-1 0,0 0 0,21 0 16,0-21-16,1 0 0,20 21 15,-21-21-15,21 0 0,-20 0 0,-1 0 16,21 0-16,-21-21 0,22 21 0,-22-21 16,0 0-16,0 0 0,0 21 15,-21-22-15,21 1 0,-21 0 16,22 0-16,-22 0 0,0 0 0,0-1 16,0 1-16,0 0 0,0 0 0,0 0 15,-22 42 16,22 0-31,0 0 0,0 0 16,-21 1-16,21-1 0,0 0 16,0 0-16,0 0 0,0 0 0,0 1 15,0-1-15,0 0 0,21-21 16,1 0-16,-1 0 0,0 0 16,0 0-16,0 0 0,0 0 15,1-21-15,-1 21 0,21-21 0,-21-1 16,0 22-16,1-21 0,-1 0 15,0 0-15,0 0 0,-21 0 16,0-1-16,21 1 0,-21 0 0,0 0 16,0 0-16,0 0 0,0-1 0,-21 22 31,0 22-15,21-1-16,0 0 0,0 0 0,-21 0 15,21 0-15,0 1 0,-21-1 0,21 0 16,0 0-16,0 0 0,0 0 15,0 1-15,0-1 16,0-42 31,0-1-47,0 1 16,0 0-16,0 0 0,0 0 15,0 0-15,21-1 0,0 1 16,0 0-16,-21 0 0,21 0 0,0 0 15,1-1-15,-1 22 0,0-21 0,0 21 16,0 0-16,0 0 0,1 0 16,-1 0-16,0 0 0,0 21 0,0-21 15,0 22-15,-21-1 0,22 0 16,-22 0-16,0 0 0,21 0 16,-21 1-16,0-1 0,0 0 15,0 0-15,-21 0 0,-1-21 0,22 21 16,-21-21-16,0 0 0,21 22 15,-21-22-15,42-22 32,0 22-32,0 0 0</inkml:trace>
  <inkml:trace contextRef="#ctx0" brushRef="#br1" timeOffset="188088.27">7239 9165 0,'0'-63'32,"-21"63"-32,0 0 0,-1 0 15,1 21-15,21 0 0,-21-21 0,0 21 16,0 0-16,-22 1 0,22-1 0,21 0 16,-21 0-16,0 0 0,21 0 15,-21 1-15,21-1 0,0 0 0,0 0 16,0 0-16,0 0 15,0 1-15,21-22 0,0 0 0,0 21 16,0-21-16,1 0 16,-1 0-16,21 0 0,-21 0 0,0-21 15,1 21-15,-1-22 0,21 22 0,-21-21 16,0 0-16,1 21 0,-1-21 0</inkml:trace>
  <inkml:trace contextRef="#ctx0" brushRef="#br1" timeOffset="188435.93">7429 9250 0,'0'21'32,"0"0"-32,22-21 31,-1 0-31,0 0 16,0 0-16,0 0 0,0 0 15,1 0-15,-1-21 0,0 21 0,-21-21 16,21 21-16,-21-21 0,0 0 15,0-1-15,0 1 0,0 0 16,0 0-16,-21 21 16,0 0-16,0 0 15,-1 0-15,-20 21 0,21 0 0,0 0 16,21 1-16,-21-1 0,-1 21 0,1-21 16,21 0-16,0 1 0,0 20 15,0-21-15,0 0 0,0 0 16,0 1-16,21-1 0,1-21 15,-1 0-15,0 0 0,0 0 16,21 0-16,-20 0 0,-1 0 16,0 0-16,0-21 0,0 21 0,22-22 15</inkml:trace>
  <inkml:trace contextRef="#ctx0" brushRef="#br1" timeOffset="188939.95">8572 8890 0,'-21'0'16,"42"0"-16,-21 0 31,22 0-31,-1 0 0,21 0 16,0 0-16,1 0 0,20 0 15,-20-21-15,20 21 0,1 0 16,-1 0-16,1 0 0,-22-21 0,0 21 15,1 0-15,-1 0 0,-21 0 16,0 0-16,-63 0 16,21 0-16,-22 0 15,22 0-15</inkml:trace>
  <inkml:trace contextRef="#ctx0" brushRef="#br1" timeOffset="189196.03">8848 8890 0,'0'42'15,"0"-20"1,0-1-16,0 0 0,0 0 0,0 21 16,-22-20-16,22-1 0,0 21 15,-21-21-15,21 22 0,-21-22 0,21 21 16,-21-21-16,21 0 0,0 1 0,0 20 15,-21-21-15,21 0 0,-21 0 16,21 1 0,21-22-1,0 0-15,0 0 0</inkml:trace>
  <inkml:trace contextRef="#ctx0" brushRef="#br1" timeOffset="189547.46">9271 9229 0,'21'0'16,"-21"-21"-16,21 21 0,0 0 15,1-22 1,-22 1-16,21 21 0,-21-21 0,0 0 15,21 21-15,-21-21 0,0 0 16,-21 21 0,0 0-16,-1 0 15,1 0-15,0 21 0,0-21 0,0 21 16,0 0-16,-1 0 0,1 0 16,0 1-16,0-1 0,0 0 0,21 0 15,0 21-15,0-20 0,0-1 16,0 0-16,0 0 15,21-21-15,0 0 0,0 0 16,0 0-16,22 0 0,-22 0 0,0 0 16</inkml:trace>
  <inkml:trace contextRef="#ctx0" brushRef="#br1" timeOffset="189936.01">9842 9144 0,'0'0'0,"0"-21"0,0 0 15,0 0-15,-21 21 16,0 0-16,0 0 16,0 0-16,0 0 0,-1 0 0,1 0 15,0 21-15,0-21 16,0 21-16,0 0 0,-1 0 0,22 0 16,-21 1-16,21-1 15,0 0-15,0 0 0,21-21 16,-21 21-16,22-21 15,-1 0-15,0 0 0,0 21 0,0-21 16,0 22-16,1-22 0,-1 0 0,0 21 16,-21 0-1,0 0 1,-21-21-16,-22 0 16,22 0-16,0 21 0,0-21 0,-21 0 15,20 0-15,1 0 16,0 0-16,0 0 0,0 0 0,21-21 31,0 0-31,0 0 16,21 21-16,0-21 15</inkml:trace>
  <inkml:trace contextRef="#ctx0" brushRef="#br1" timeOffset="190407.67">10181 8890 0,'0'0'0,"21"0"0,-21-21 0,0 0 16,0 0-1,0 42 1,-21 0-16,21 0 16,-21 0-16,0 0 0,21 22 15,0-22-15,-21 21 0,-1 1 0,22-22 16,-21 21-16,21 0 0,0-20 0,-21-1 15,21 21-15,-21-21 0,21 0 0,0 1 16,0-1-16,0 0 0,0 0 16,21-21-16,0 21 0,0-21 15,1 0-15,-1 0 16,21 0-16,-21 0 0,0 0 16,1-21-16,-1 21 0,0-21 0,0 0 15,0 0-15,0-1 0,-21 1 16,0 0-16,0 0 0,22 21 0,-22-21 15,0 42 17,0 0-32,0 0 15,0 0-15,0 1 0,0-1 16,0 0-16,0 0 16,21-21-1,0 0 1,0 0-16,0-21 15,-21 0-15,21 21 0,-21-21 16,0-1-16</inkml:trace>
  <inkml:trace contextRef="#ctx0" brushRef="#br1" timeOffset="190584.01">10520 8954 0,'-21'0'15,"21"21"1,0 0-16</inkml:trace>
  <inkml:trace contextRef="#ctx0" brushRef="#br1" timeOffset="190764.94">9969 9102 0,'0'0'0,"-21"0"15,42 0 17,1 0-32,-1 0 0,0 0 15,0 0-15,21 0 0,-20 0 0,20 0 16,0 0-16,-21-21 0,22 21 15</inkml:trace>
  <inkml:trace contextRef="#ctx0" brushRef="#br1" timeOffset="191268">10731 9144 0,'0'42'32,"0"-20"-32,0-1 15,0 0-15,0 0 16,0 0-16,0 0 0,0 1 16,0-1-16,0 0 15,-21-21 32,21-21-31,0 0-16,0-1 0,0 1 15,21 0-15,1 0 0,-22-21 16,21 20-16,21 1 0,-21 0 0,0 0 16,22 0-16,-1 0 0,0-1 15,-20 1-15,20 21 0,0 0 0,1 0 16,-22 0-16,0 0 0,0 21 0,0 1 15,0-22-15,1 21 0,-22 0 16,0 0-16,0 21 0,0-20 0,0-1 16,0 0-16,0 0 0,-22 0 0,1 0 15,21 1-15,-21-22 0,21 21 16,-21 0-16,0-21 0,21 21 16,21-42 15,0 21-16,0-21-15</inkml:trace>
  <inkml:trace contextRef="#ctx0" brushRef="#br1" timeOffset="191891.95">11726 9059 0,'0'-21'16,"-21"21"-1,0 0-15,0 0 16,0 0-16,-1 0 0,1 21 0,0 1 16,0-1-16,0 0 0,0 0 0,-1 0 15,1 0-15,21 22 0,-21-22 16,21 0-16,0 0 0,0 0 16,21 1-1,0-22-15,1 0 0,-1 0 16,0 0-16,0 0 0,0 0 15,0-22-15,1 22 0,-1 0 16,-21-21-16,21 0 0,0 0 16,-21 0-16,21 0 15,-21-1-15,21 22 0,-21-21 16,0 42 15,0 1-15,0-1-16,0 0 0,-21-21 15,21 42-15,-21-21 0,21 1 0,-21-1 16,21 21-16,0-21 0,0 22 0,0-1 16,0 0-16,0 1 0,0-1 15,0 0-15,0 1 0,0-1 16,0 0-16,0 22 0,0-22 0,0 0 16,0 1-16,0-1 0,0 0 0,0 1 15,0-1-15,0 0 0,0 1 16,0-1-16,-21-21 0,0 0 0,-1 1 15,1-1-15,0 0 0,0 0 0,0-21 16,-22 0-16,22 0 0,0 0 0,-21 0 16,21 0-16,-22 0 0,22 0 0,-21-21 15,21 0-15,-1 21 0,1-21 16,0-1-16,0 1 0,0 0 16,0-21-16,21-1 0,0 22 0,0 0 15,0-21-15,0 21 0,21-1 16,0-20-16,0 21 0,0-21 15,22 20-15</inkml:trace>
  <inkml:trace contextRef="#ctx0" brushRef="#br1" timeOffset="192616.2">12594 9017 0,'0'0'0,"0"-21"0,0 42 78,0 0-78,0 0 0,0 1 0,-21-1 15,21 0-15,0 0 0,-21 21 16,21 1 0,0-22-16,0 0 0,0 0 0,21-21 62,-21-21-62</inkml:trace>
  <inkml:trace contextRef="#ctx0" brushRef="#br1" timeOffset="193123.94">13123 9038 0,'21'-21'0,"-42"42"0,64-42 0,-43 0 15,0 0-15,0 0 16,-22 21-1,1 0-15,0 0 16,-21 0-16,21 0 0,-1 21 16,-20-21-16,21 21 0,0-21 0,0 21 15,-1 0-15,1-21 0,21 21 0,0 1 16,0-1-16,0 0 16,21-21-1,1 0-15,-1 0 16,0 0-16,0 0 0,0 0 0,0 0 15,22 0-15,-22 0 0,0 0 16,0 0-16,0 0 0,1 0 0,20 0 16,-21 0-16,0 0 0,-21 21 0,21-21 15,1 0-15,-1 0 0,0 21 16,-21 0-16,0 1 16,0-1-16,-21-21 15,0 0-15,-1 0 16,-20 21-16,21-21 0,-21 0 0,20 0 15,1 0-15,-21 21 0,21-21 0,0 0 0,-1 0 16,1 0-16,0 0 0,0 0 16,0 0-1,21-21 17,0 0-17,0 0 1</inkml:trace>
  <inkml:trace contextRef="#ctx0" brushRef="#br1" timeOffset="194283.68">12552 8700 0,'0'21'125</inkml:trace>
  <inkml:trace contextRef="#ctx0" brushRef="#br1" timeOffset="195175.93">6329 10118 0,'0'-21'16,"-21"21"-16,21-22 0,0 1 16,-22 21 15,22 21-31,0 1 16,0-1-16,0 0 0,0 0 15,0 0-15,0 0 16,0 1-16,-21-1 0,21 0 0,-21 0 15,21 0-15,0 0 0,-21-21 16,21 22-16,-21-22 0,0 0 16,21-22 15,0 1-31,0 0 16,0 0-16,0 0 15,0 0-15,21-1 0,-21 1 0,21 21 16,0-21-16,0 0 0,0 0 0,22 0 15,-1 21-15,-21 0 0,22-22 16,-1 22-16,0 0 0,1 0 16,-22 0-16,21 22 0,-21-22 0,0 21 15,-21 0-15,0 0 0,22 0 16,-22 0-16,0 1 0,0-1 0,0 0 16,-22 0-16,1 0 0,21 0 0,-21 1 15,0-1-15,0-21 0,0 21 16,-1-21-16,22 21 15,0-42 1,22 0 0</inkml:trace>
  <inkml:trace contextRef="#ctx0" brushRef="#br1" timeOffset="195595.53">7112 10054 0,'-64'43'31,"43"-22"-31,0 0 0,0 0 16,0 0-16,0 0 0,21 1 16,-22-1-16,1 0 0,21 21 0,-21-21 15,21 1-15,0-1 0,0 0 16,0 0-16,0 0 0,21 0 15,0-21-15,1 0 0,-1 22 0,0-22 16,0 0-16,21 0 0,-20 0 0,20 0 16,-21-22-16,0 22 0,22-21 15,-22 21-15,0-21 0,0 0 0,0 0 16,0 0-16,-21-1 0,0 1 0,0 0 16,0-21-16,0 21 0,0-1 15,0 1-15,0 0 0,-21 0 16,0 0-16,0 0 0,0-1 15,0 22-15,-1 0 0,1-21 0,0 21 16,0 0-16,0 0 0,0 21 16,-1 1-1,22-1-15,0 0 0,22 0 32,-1-21-32</inkml:trace>
  <inkml:trace contextRef="#ctx0" brushRef="#br1" timeOffset="195912.01">7874 9927 0,'0'0'0,"-21"0"47,21 21-47,0 1 0,-21-1 15,21 0-15,0 0 0,-22 0 0,22 0 16,0 1-16,0 20 0,-21-21 16,0 0-16,21 22 0,-21-22 0,21 0 15,0 0-15,-21 0 0,21 22 0,0-22 16,0 0-16,0 0 16,21-21-1,0 0 1,0-21-16,0 21 15,-21-21-15,22 0 0,-1 21 0,-21-22 16,21 1-16,0 0 0</inkml:trace>
  <inkml:trace contextRef="#ctx0" brushRef="#br1" timeOffset="196119.9">7705 10054 0,'-22'0'31,"44"0"-31,-1 0 16,0 0-16,0 0 0,21 0 15,-20 0-15,-1 0 0,0 0 0,21 0 16,-21-21-16,1 21 0,-1 0 0,0 0 16,0-21-16,0 21 0,0-21 0,1 21 15,-1 0-15</inkml:trace>
  <inkml:trace contextRef="#ctx0" brushRef="#br1" timeOffset="196632.29">9038 10308 0,'21'0'31,"0"0"-31,1 0 0,20-21 16,-21 21-16,0-21 0,22 21 0,-22-21 16,21 0-16,-21-1 0,0 1 15,1 0-15,-1 21 0,0-21 0,0 0 16,-21 0-16,0-1 0,0 1 0,0 0 16,0 0-16,0 0 0,-21 21 15,0 0-15,0 0 0,-1 0 0,1 0 16,0 0-16,0 0 0,0 21 15,0 0-15,-1 0 0,1 0 0,21 1 16,0-1-16,-21 0 0,21 0 16,0 0-16,0 0 0,0 1 0,0-1 15,0 0-15,0 0 0,21 0 16,-21 0-16,21-21 0,1 22 0,-1-22 16,21 0-16,-21 0 0,0 0 0,22 0 15,-22 0-15,21 0 0,-21 0 0,22 0 16,-1 0-16</inkml:trace>
  <inkml:trace contextRef="#ctx0" brushRef="#br1" timeOffset="197119.94">10096 10033 0,'0'0'0,"0"-21"16,0 0-16,0 0 0,-21 21 15,0-22-15,0 22 16,0 0-16,0 0 0,-22 0 15,22 22-15,0-1 0,0 0 0,0 0 16,-1 0-16,1 0 0,-21 1 16,21-1-16,0 21 0,-1-21 0,22 0 15,-21 1-15,21-1 0,-21 0 0,21 0 16,0 0-16,21-21 16,0 0-16,1 0 15,20 0-15,-21 0 0,0 0 16,22 0-16,-22-21 0,21 0 0,-21 21 15,22-21-15,-22 0 0,0-1 16,0 1-16,0 0 0,0 0 0,-21 0 16,0-22-16,0 22 0,0 0 0,0 0 15,0 0-15,0 0 0,0 42 32,0 0-17,0 0-15,0 0 0,0 0 0,0 1 16,0-1-16,0 0 15,0 0-15,0 0 0,0 0 0,0 1 16,0-1-16,0 0 16,0 0-16,0 0 15,22-21-15,-1 0 0,0 0 16,0 0-16,0 0 0,0 0 0,1 0 16,-1 0-16,21-21 0,-21 0 0,0 21 15,1-21-15,-1 0 0</inkml:trace>
  <inkml:trace contextRef="#ctx0" brushRef="#br1" timeOffset="197479.94">10689 9991 0,'0'0'0,"21"-21"0,0 21 0,-21-22 0,0 1 15,0 0-15,-21 21 32,0 0-32,0 0 0,0 0 0,0 21 15,-1-21-15,1 21 0,0 1 0,21-1 16,-21 0-16,21 0 0,-21-21 0,21 21 15,0 0-15,0 1 0,0-1 16,21 0 0,0-21-16,0 0 0,0 0 0,1 0 15,-1 21-15,0-21 0,0 0 16,0 21-16,0-21 0,-21 21 16,-63 1 46,42-22-62,0 0 0,-22 0 0,22 0 0,0 0 16,0 0-16,0 0 0,-1 0 15,44 0 17,-1 0-32</inkml:trace>
  <inkml:trace contextRef="#ctx0" brushRef="#br1" timeOffset="198115.83">11028 10033 0,'42'-85'32,"-42"64"-32,0 42 31,0 1-31,0-1 15,-21 0-15,21 0 0,-21 21 16,21-20-16,-21-1 0,21 0 16,0 0-16,0 0 0,0 0 0,0 1 15,0-1-15,21-21 16,0 0-16,0 21 0,0-21 0,0 0 16,1 0-16,20 0 0,-21 0 15,0 0-15,22 0 0,-22-21 0,0 21 16,0-21-16,21-1 0,-20 1 0,-1 0 15,0 21-15,0-21 0,0-21 0,-21 20 16,21 1-16,-21 0 0,22 0 16,-22 0-16,0 0 0,21-1 0,-21 1 15,0 0-15,21 21 0,-21 21 32,0 0-17,0 1-15,0-1 0,-21 0 0,21 0 16,-21 21-16,21-20 0,-22-1 15,22 21-15,0-21 0,0 22 16,-21-22-16,21 21 0,0 0 0,0 1 16,0-1-16,0 0 0,0 1 0,0-1 15,0 0-15,0 1 0,0-22 0,0 21 16,0 1-16,0-1 0,0 0 16,0-21-16,0 22 0,0-22 15,0 21-15,-21-21 0,0 1 0,21-1 16,-21 0-16,0 0 0,-1-21 0,1 21 0,0-21 15,0 0-15,0 0 0,-22 21 0,22-21 16,-21 0-16,21 0 16,-22 0-16,22 0 0,-21 0 0,0 0 15,20-21-15,1 21 0,0 0 0,0-21 16,0 0-16,21 0 16,0 0-16,0-1 15,21 1-15,0 0 0</inkml:trace>
  <inkml:trace contextRef="#ctx0" brushRef="#br1" timeOffset="198824.1">15727 9165 0,'0'0'0,"42"0"47,-21 0-47,0 0 0,22 0 16,-1 0-16,22 21 0,-1-21 16,1 0-16,20 0 0,-20 0 0,20 0 15,1 0-15,-21 22 0,-1-22 0,1 0 16,-1 0-16,-21 0 0,1 0 15,-22 0-15,0 0 0,0 0 0,-42 0 32,0 0-32,0-22 15,21 1-15,-21 21 0,-1-21 0</inkml:trace>
  <inkml:trace contextRef="#ctx0" brushRef="#br1" timeOffset="199111.94">16595 9038 0,'84'0'16,"-63"0"-16,1 0 0,20 0 0,-21 0 16,0 0-16,0 21 0,1-21 15,-1 22-15,0-22 0,-21 21 0,21 0 16,-21 0-16,0 0 0,0 0 0,0 1 15,-21-1-15,0 0 0,0 0 16,-1 0-16,-20 0 0,21 1 16,-21-1-16,-1-21 0,22 21 0,-21 0 15,-1 0-15,22-21 0,0 21 0,-21-21 16,21 0-16</inkml:trace>
  <inkml:trace contextRef="#ctx0" brushRef="#br1" timeOffset="199819.61">17611 8996 0,'21'0'31,"0"0"-31,0 0 0,0 0 0,0 0 16,22-21-16,-22 21 0,0-21 0,0 21 15,0-22-15,22 1 0,-22 21 16,0-21-16,-21 0 0,0 0 0,21 21 16,-21-21-16,0-1 0,0 1 0,0 0 15,0 0-15,0 0 0,-21 21 16,0-21-16,0 21 0,0 0 15,-1 0-15,-20 0 0,21 0 16,0 21-16,0 0 0,-1 0 16,-20 0-16,21 22 0,0-22 0,0 21 15,21-21-15,0 22 0,0-22 0,0 21 16,0-21-16,0 0 0,0 1 16,0-1-16,21 0 0,0-21 0,0 0 15,21 21-15,-20-21 0,-1 0 0,21 0 16,-21 0-16,0 0 0,1 0 15,20 0-15,-21-21 0,-21 0 16,0 0 0,-21 21-16,0 0 15,0 0-15,-1 0 0,1 0 0,-21 0 16,21 0-16,-22 0 0,22 21 16,-21 0-16,21 0 0,-22 0 15,22 0-15,0 1 0,0-1 0,0 0 16,21 0-16,0 0 0,0 0 0,0 1 15,0-1-15,0 0 0,21 0 16,0-21-16,0 0 16,22 21-16,-22-21 0,0 0 0,0 0 15,21 0-15,-20 0 0</inkml:trace>
  <inkml:trace contextRef="#ctx0" brushRef="#br1" timeOffset="200263.92">18267 9038 0,'0'0'0,"0"-21"0,0 0 16,0 0-16,-21 21 15,-1 0-15,1 0 0,0 21 16,21 0-16,-21 0 16,0 0-16,21 1 0,0-1 0,0 0 15,-21 0-15,21 0 0,0 22 0,0-22 16,-22-21-16,22 21 0,0 0 15,0 0-15,0 0 16,22-21 0,-1 0-16,0 0 15,0 0-15,0-21 0,0 0 0,1 21 16,-22-21-16,21 0 0,0 0 0,0 21 16,0-43-16,-21 22 0,0 0 15,0 0-15,21 0 0,-21-22 0,0 22 16,22 0-16,-22 42 31,0 0-31,0 22 0,-22-22 16,22 0-16,-21 0 0,21 21 0,-21-20 15,21-1-15,0 0 0,0 0 16,0 0-16,0 0 0,0 1 16,0-1-16,21-21 0,0 0 15,1 0-15,20 0 0,-21 0 0,0 0 16,22 0-16,-22-21 0,21 21 15</inkml:trace>
  <inkml:trace contextRef="#ctx0" brushRef="#br1" timeOffset="200595.84">18923 9059 0,'0'0'0,"21"-21"0,-21 0 16,0 0-16,0 0 0,-21 21 16,0 0-1,0 0-15,-1 0 16,1 21-16,0 0 0,0-21 0,0 21 15,21 0-15,0 1 0,0-1 0,0 0 16,0 0-16,0 0 16,0 0-16,21 1 0,0-22 15,0 0-15,-21 21 0,21-21 0,1 0 16,-1 21-16,0-21 16,-21 21-16,21-21 0,-21 21 15,-21-21 1,0 0-1,0 0-15,-1 0 0,1 0 0,0 0 0,-21 0 16,21 0-16,-1 0 0,1 0 16,0 0-16,42 0 47,0 0-47</inkml:trace>
  <inkml:trace contextRef="#ctx0" brushRef="#br1" timeOffset="201128.76">19198 9038 0,'0'0'0,"21"-21"0,-21 0 15,21 21-15,-21 21 32,0 0-32,0 0 0,0 1 15,0-1-15,-21 0 0,21 0 0,0 0 16,-21 0-16,21 1 0,0 20 15,0-21-15,0 0 0,0 0 16,21-21-16,0 0 0,1 0 16,-1 0-16,0 0 0,0 0 0,21 0 15,-20 0-15,-1 0 0,0-21 0,21 21 16,-21-21-16,1 0 0,-1 21 16,0-21-16,0 0 0,-21-1 0,21 1 15,-21 0-15,21-21 0,-21 21 16,0-1-16,0 1 0,0 0 15,0 42 1,0 0 0,0 1-16,0-1 0,0 0 0,0 21 15,-21-21-15,21 22 0,0-22 16,-21 21-16,21 1 0,0-1 0,0 0 16,0 22-16,0-22 0,0 0 0,0 22 15,0-22-15,0 22 0,0-22 0,0 0 16,-21 1-16,21-1 0,-21 0 15,0-20-15,-1 20 0,-20-21 0,21 0 16,0 0-16,-22-21 0,22 22 0,-21-22 16,0 21-16,20-21 0,-20 0 15,21 0-15,0 0 0,0 0 16,-1-21-16,1-1 0,21 1 16,0 0-16,0 0 0,0 0 0,0 0 15,0-22-15,21 22 0,1-21 0,-1 21 16,0-22-16</inkml:trace>
  <inkml:trace contextRef="#ctx0" brushRef="#br1" timeOffset="201816.32">20786 9081 0,'0'0'16,"21"-22"-16,0 1 0,-21 0 0,21 0 15,-21 0-15,0 0 0,0-22 16,0 22-16,0 0 0,0 0 0,0 0 16,-21-1-16,21 1 0,-21 0 15,0 0-15,-1 21 0,1 0 0,0 0 16,0 0-16,0 0 0,0 0 0,-1 21 15,1-21-15,-21 42 0,21-20 16,0 20-16,-1 0 0,22-21 0,-21 22 16,21-1-16,-21-21 0,21 22 15,0-22-15,0 21 0,0-21 16,0 0-16,0 1 0,21-22 16,0 0-16,1 0 0,-1 0 0,0 0 15,21 0-15,-21 0 0,1-22 16,20 1-16,-21 21 0,0-21 0,22 0 15,-22 0-15,0 0 0,0-1 0,0 1 16,0-21-16,-21 21 0,0 0 16,22-1-16,-1 1 0,-21 0 15,0 0-15,0 42 32,0 0-32,0 0 0,0 22 0,0-22 15,0 0-15,0 21 0,0-20 0,0-1 16,0 0-16,0 0 0,0 0 15,0 0-15,0 1 0,21-22 0,0 0 16,0 0-16,0 0 0,22 0 0,-22 0 16,21 0-16,-21 0 0,22 0 15,-22-22-15</inkml:trace>
  <inkml:trace contextRef="#ctx0" brushRef="#br1" timeOffset="202220.04">21421 8911 0,'0'-21'0,"0"42"0,0-63 0,0 21 15,0 42 1,0 0 0,0 0-16,0 0 0,-22 1 0,22-1 15,0 0-15,-21 21 0,21-21 0,0 1 16,-21-1-16,21 0 0,0 0 16,0 0-16,-21-21 15,21 21-15,-21-21 16,21-21-1,0 0-15,0 0 16,0 0-16,0 0 16,0-1-16,21 1 0,0 0 15,0 0-15,0-21 0,1 20 0,20 1 16,-21 0-16,21 0 0,1 0 0,20 0 16,-20 21-16,-1 0 15,-21 0-15,21 21 0,-20 0 0,-1 0 16,0 0-16,0 0 0,-21 1 0,0-1 15,0 21-15,0-21 0,0 0 16,0 1-16,-21-1 0,0 0 0,21 0 16,-21 0-16,-1-21 0,1 21 0,0-21 15</inkml:trace>
  <inkml:trace contextRef="#ctx0" brushRef="#br1" timeOffset="202744.96">22310 8975 0,'0'0'0,"0"-21"0,0-1 0,0 1 16,0 0-16,-22 0 0,22 0 15,-21 21-15,0 0 16,0-21-16,0 21 0,0 0 15,-1 0-15,1 21 0,0 0 16,0 0-16,0 0 0,0 0 16,-1 22-16,1-22 0,0 0 0,21 0 15,0 22-15,0-22 0,0 0 0,0 0 16,0 0-16,0 0 16,21-21-16,0 0 15,1 0-15,-1 0 0,0 0 0,0 0 16,0 0-16,0-21 0,1 21 15,20-21-15,-42 0 0,21 0 0,0 0 16,0-1-16,1-20 0,-1-21 16,0 20-16,-21 1 0,21 0 15,0-1-15,-21 1 0,21 21 16,1-22-16,-22 22 0,0 0 0,21 0 16,-21 0-16,0 42 15,0 0 1,0 0-16,-21 0 0,-1 22 0,22-22 15,-21 21-15,21 1 0,-21-22 0,21 21 16,0 0-16,0-20 0,0 20 16,0-21-16,0 0 0,21 0 0,-21 1 15,21-1-15,1 0 0,-1-21 0,0 0 16,0 21-16,0-21 0,0 0 16,1 0-16,-1 0 0,0 0 15,0-21-15,-21 0 0</inkml:trace>
  <inkml:trace contextRef="#ctx0" brushRef="#br1" timeOffset="203547.11">23770 8890 0,'21'-21'15,"0"21"1,1-21-16,-1 21 16,0-21-16,0 21 0,0-22 15,0 1-15,22 21 0,-22-21 0,0 0 16,0 0-16,0 0 0,1-1 0,-1 1 16,-21 0-16,21 0 0,-21 0 15,0 0-15,0-1 0,0 1 0,0 0 16,-21 21-16,0 0 0,-1 0 15,1 0-15,0 0 0,-21 21 16,21 0-16,-1 1 0,1-1 0,0 21 16,-21 64-16,21-64 15,-1 22-15,1-1 0,-21-20 16,21 20-16,0 1 0,-1-1 0,1-21 0,0 22 16,0-1-16,21-20 0,-21 20 15,0 1-15,-1-1 0,22-20 16,-21 20-16,0 1 0,21-1 0,0-21 15,-21 1-15,0 20 0,21-20 0,0-22 16,0 21-16,0-21 0,0 0 0,0 1 16,0-1-16,21-21 0,0 0 15,0 0-15,22 0 0,-1 0 0,-21 0 16,21-21-16,1-1 0,-1 1 0,0 0 16,1 0-16,-1-21 0,-21 20 0,22-20 15,-22 0-15,0-1 16,0 1-16,-21 0 0,0-22 0,0 22 15,0-22-15,0 22 0,0-21 0,-21 20 16,0 1-16,0 0 0,-1 20 0,1-20 16,0 21-16,-21 0 0,21 0 15,-1 21-15,1-22 0,0 22 16,21-21 0,21 21-1,0 0-15,1-21 16,-1 21-16,0 0 0,0 0 15,0-21-15,0 21 0,1 0 16,20-21-16,-21 21 0,0-21 0,0 21 16</inkml:trace>
  <inkml:trace contextRef="#ctx0" brushRef="#br1" timeOffset="203971.93">24511 8784 0,'0'0'0,"21"-21"0,-21 0 0,21 21 16,-21-21-16,-21 21 15,0 0-15,0 0 0,0 0 16,-1 0-16,1 21 0,0 0 16,0 0-16,0 0 0,0 1 0,-1 20 15,1-21-15,0 0 0,21 0 16,-21 1-16,21-1 0,0 0 16,0 0-16,0 0 0,0 0 15,0 1-15,21-22 0,0 0 0,0 0 16,1 0-16,-1 0 15,0 0-15,0 0 0,0-22 0,0 22 16,1-21-16,-1 0 0,0 0 0,0 0 16,0-22-16,-21 22 15,21 0-15,-21 0 0,22 21 0,-22-21 16,0 0-16,0 42 31,0 0-31,0 0 16,0 0-16,0 0 0,0 1 0,-22-1 15,22 0-15,-21 0 0,21 0 16,0 0-16,0 1 0,0-1 16,21-21-1,1 0-15,-1 0 16,0 0-16,0-21 0,21-1 16,-20 22-16</inkml:trace>
  <inkml:trace contextRef="#ctx0" brushRef="#br1" timeOffset="204312.9">25104 8827 0,'0'0'0,"21"-22"16,0 1-16,-21 0 0,0 0 0,0 0 16,-21 21-1,0 0-15,-1 0 16,-20 0-16,21 21 0,0 0 0,0-21 16,-1 21-16,1 0 0,0 1 15,21-1-15,-21 0 0,21 0 16,0 0-16,0 0 15,21 1-15,0-22 0,0 0 0,1 0 16,-1 21-16,-21 0 0,42-21 0,-42 21 16,21-21-16,0 21 0,1-21 15,-1 21-15,-21 1 16,-21-1 0,-1-21-16,1 0 15,0 0-15,-21 0 0,21 0 16,-22 0-16,22 0 0,-21 0 0,21 0 15,-1 0-15,1 0 0,0-21 0,0 21 16,21-22-16,0 1 16,0 0-16,21 21 0,0-21 15</inkml:trace>
  <inkml:trace contextRef="#ctx0" brushRef="#br1" timeOffset="204607.95">25421 8530 0,'0'21'47,"0"1"-47,-21-1 0,21 21 16,-21-21-16,21 22 0,-21-1 15,21-21-15,0 21 0,-22 1 0,22-1 16,-21-21-16,21 22 0,0-22 0,-21 0 15,21 0-15,0 0 16,0 0-16,0 1 0,0-1 16,21-21-16,0 0 0,1 0 15,-1 0-15,0 0 0,0 0 16,0 0-16,0-21 0,1-1 16,-1 22-16,0-21 0,-21 0 0,0 0 15</inkml:trace>
  <inkml:trace contextRef="#ctx0" brushRef="#br1" timeOffset="204797.77">25315 8805 0,'0'22'32,"21"-22"-17,1 0-15,-1 0 0,0 0 0,0 0 16,0 0-16,0 0 0,43 0 15,-43-22-15,0 22 0,0 0 16,1-21-16,-1 21 0,0 0 0,-21-21 16</inkml:trace>
  <inkml:trace contextRef="#ctx0" brushRef="#br1" timeOffset="205471.24">25675 8805 0,'42'22'15,"-20"-22"1,-1 0-16,0 0 0,0 0 0,0 0 16,0 0-16,1 0 0,20-22 15,-21 1-15,0 21 0,0-21 0,1 21 16,-22-21-16,0 0 16,0 0-16,-22 21 15,-20 0-15,21 0 16,0 0-16,0 21 0,-1 0 15,-20 0-15,21 0 0,0 0 16,0 1-16,-1 20 0,1-21 0,21 21 16,0-20-16,0-1 0,0 0 0,0 0 15,0 0-15,0 0 0,21 1 16,1-22-16,-1 21 0,0-21 0,21 0 16,-21 0-16,1 0 0,20 0 0,-21 0 15,0 0-15,0 0 0,1-21 16,-1 21-16,0-22 0,0 1 0,0 0 15,0 0-15,1-21 0,-22 20 16,21 1-16,0 0 0,-21 0 16,21 0-16,0 0 0,0-1 15,1 22-15,-1 0 0,0-21 0,0 21 16,0 0 0,0 0-16,-21 21 0,22-21 0,-22 22 15,21-1-15,-21 0 0,0 0 0,0 0 16,0 0-16,0 1 0,0-1 15,0 0-15,0 0 0,0 0 0,0 0 16,0 1-16,0-1 0,-21-21 16,-1 0-16,1 21 15,0-21 1,0 0-16,21-21 0,0 0 16,0-1-16,0 1 15,0 0-15,0 0 0,21 0 16,0 0-16,0-22 0,1 22 0,-1-21 15,0 21-15,21-22 0,-21 22 16,1 0-16,-1 0 0,0 0 0,0-1 16,0 22-16,0 0 0,1 0 0,-1 0 15,0 0 1,-21 22-16,0-1 16,0 0-16</inkml:trace>
  <inkml:trace contextRef="#ctx0" brushRef="#br1" timeOffset="207015.97">529 11705 0,'0'0'0,"-21"0"16,0 0 0,21 21-1,0 1-15,-21 20 0,-1-21 16,1 21-16,0-20 0,0 20 0,0-21 15,0 21-15,-1-20 0,1-1 16,-21 0-16,42 0 0,-21 0 16,0-21-16,21-21 31,21 0-31,0 21 16,0-21-16,0 0 0,0 21 15,22-22-15,-22 1 0,21 21 0,1 0 16,-1 0-16,0 0 0,-21 0 15,22 0-15,-1 0 0,-21 0 0,0-21 16,22 21-16,-22 0 0,0 0 16,0-21-16,0 21 0,1-21 0,-1 21 15,0-21-15,0 21 0,-21-22 16,0 1-16,0 0 16,0 0-1,-21 21 16,21 21-31,-21 0 0,21 0 16,-21 1-16,21 20 0,0-21 16,0 21-16,-22-20 0,22 20 15,-21-21-15,21 0 0,-21 0 0,21 1 16,0-1-16,0 0 0,0 0 16,21-21 15,0 0-31,-21-21 0,22 0 0,-22 0 15</inkml:trace>
  <inkml:trace contextRef="#ctx0" brushRef="#br1" timeOffset="207196.13">1206 11896 0,'0'0'0,"0"-21"0,22 21 15,-1 0 32,0 0-31,0 0-16,0 0 0,-21-22 15,21 22-15</inkml:trace>
  <inkml:trace contextRef="#ctx0" brushRef="#br1" timeOffset="208179.92">2117 11726 0,'0'-21'31,"21"21"-15,-21-21-16,21 21 0,0-21 0,-21 0 15,21 21-15,0-21 0,1-1 16,-1 1-16,0 0 0,0 0 0,0 0 16,0 0-16,-21-1 0,0 1 15,0 0-15,0 0 0,0 0 16,-21 21-16,0 0 0,-21 0 16,21 0-16,-22 21 0,22 0 15,0-21-15,-21 21 0,20 0 0,1 1 16,0 20-16,21-21 0,0 0 15,-21 0-15,21 1 0,0-1 0,0 0 16,0 0 0,21-21-16,-21 21 0,21-21 15,0 0-15,1 0 0,-1 0 16,0 0-16,0 0 0,0 0 16,0 0-16,-42 0 31,0 0-31,0 21 15,0-21-15,-22 22 0,22-1 16,-21-21-16,21 21 0,-22 0 0,22 21 16,0-20-16,0-1 0,0 21 15,21-21-15,-21 0 0,21 1 16,0 20-16,0-21 0,21 0 16,0 0-16,0-21 0,21 0 15,-20 0-15,20 0 0,-21 0 0,21 0 16,1 0-16,-1-21 0,0 0 15,1 21-15,-1-21 0,0 0 0,1 0 16,-22-1-16,21 1 0,-21 0 16,1 0-16,-1 0 0,0 0 0,0-1 15,-21 1-15,21 0 0,-21 0 0,0 0 16,0 42 15,0 0-15,-21 0-16,21 0 0,-21 1 0,21-1 15,-21 0-15,21 0 0,0 0 0,0 0 16,0 1-16,0-1 16,0 0-16,0 0 15,0-42 17,0 0-32,0 0 0,0-1 15,0 1-15,21 0 0,0 0 16,0-21-16,0 20 0,22 1 0,-22 0 15,21 0-15,1 0 0,-1 0 16,-21-1-16,21 22 0,1 0 16,-1 0-16,-21 0 0,0 0 0,1 22 15,-1-22-15,0 21 0,-21 0 16,0 0-16,0 0 0,0 0 0,0 1 16,0-1-16,-21 21 0,21-21 15,-21 0-15,-1-21 0,22 22 0,-21-1 16,21 0-16,21-21 31,-21-21-31,22 0 16,-1 21-16,0-22 0</inkml:trace>
  <inkml:trace contextRef="#ctx0" brushRef="#br1" timeOffset="208679.92">3704 11790 0,'0'0'0,"21"-21"0,-21 0 15,0-1-15,0 1 16,0 0-16,-21 0 0,0 21 16,0-21-16,0 0 0,-1 21 0,1 0 15,-21 0-15,21 0 0,0 0 16,-1 21-16,-20 0 0,21-21 0,0 42 16,0-21-16,-22 1 0,22-1 15,0 21-15,21 0 0,-21-20 16,21 20-16,-21-21 0,21 0 0,0 22 15,0-22-15,0 0 0,21 0 16,0-21-16,21 0 16,-21 0-16,1 0 0,20 0 0,-21-21 15,0 0-15,22 0 0,-22-1 16,21 1-16,-21 0 0,22 0 0,-22 0 16,0 0-16,0-22 0,0 22 15,0-21-15,-21-1 0,0 22 0,0-21 16,0 0-16,0-1 0,0 1 0,0 0 15,0-1-15,0 22 0,0 0 16,0 0-16,0 42 16,0 21-1,-21-21-15,21 22 0,-21-1 16,21 0-16,0 1 0,-21-1 0,21 0 16,0 1-16,0-22 0,0 21 0,0 1 15,0-22-15,0 21 0,0-21 16,0 0-16,0 1 0,0-1 0,21-21 15,0 0-15,0 0 16,1 0-16,-1 0 0,0-21 16,0-1-16</inkml:trace>
  <inkml:trace contextRef="#ctx0" brushRef="#br1" timeOffset="208963.94">4614 11388 0,'0'0'0,"-21"0"31,0 21-31,21 0 0,-21 0 16,0 0-16,-1 1 0,22 20 0,-21 0 16,0 1-16,0-22 0,21 21 15,-21 0-15,0 1 0,21-1 16,0 0-16,-22-20 0,22 20 0,0-21 15,-21 0-15,21 0 0,0 1 0,0-1 16,21-21 0,1 0-16,-1 0 0,0 0 0,0 0 15,0 0-15,22-21 0,-22-1 0,21 1 16,-21 0-16,22 0 0</inkml:trace>
  <inkml:trace contextRef="#ctx0" brushRef="#br1" timeOffset="209288.01">4847 11684 0,'0'0'0,"0"21"16,0 0 0,-21-21-16,21 22 0,-21-1 0,21 0 15,-21 0-15,-1 0 0,22 22 16,0-22-16,0 0 0,0 0 0,0 0 16,0 0-16,0 1 0,22-22 15,-1 0-15,0 0 0,0 0 16,0 0-16,0 0 0,1 0 0,-1 0 15,0-22-15,0 22 0,0-21 0,0 0 16,1 0-16,-22 0 0,0 0 16,0-1-16,0 1 0,0 0 15,0 0-15,0 0 0,0 0 0,-22-1 16,1 1-16,0 0 0,0 21 16,0 0-16,0 0 0,-1 0 0,1 0 15,0 0-15,0 0 16</inkml:trace>
  <inkml:trace contextRef="#ctx0" brushRef="#br1" timeOffset="209500.01">4318 11557 0,'0'0'15,"-21"0"-15,42 0 16,0 0-16,0 0 16,22 0-16,-1 0 0,0-21 0,1 21 15,20 0-15,-21-21 0,1 21 16,20 0-16,-20-21 0,-1 21 0,-21 0 16,0 0-16,0-22 0,1 22 0</inkml:trace>
  <inkml:trace contextRef="#ctx0" brushRef="#br1" timeOffset="210583.95">5778 11684 0,'22'-21'31,"-1"21"-31,0-21 0,0 21 16,0-21-16,-21-1 0,21 22 0,1-21 16,-1 21-16,-21-21 0,0 0 0,21 21 15,-21-21-15,0 0 0,0-1 16,0 1-16,-21 21 16,0 0-16,-1 0 0,1 0 0,-21 0 15,21 0-15,-22 0 16,1 0-16,0 21 0,21 1 0,-22-1 15,1 0-15,21 0 0,0 21 0,-1-20 16,1-1-16,21 0 0,0 0 16,0 0-16,0 0 0,0 1 0,21-1 15,1-21-15,-1 21 0,0-21 0,21 0 16,-21 0-16,1 0 0,20 0 16,-21 0-16,21 0 0,-20 0 0,-1 0 15,21 0-15,-21 0 0,-21-21 0,21 21 16,-21-21-16,-21 21 15,0 0-15,0 0 16,-21 0-16,20 0 0,-20 0 16,0 0-16,-1 0 0,22 0 0,-21 21 15,21 0-15,0-21 0,-1 21 16,1 0-16,21 0 0,-21 1 0,21-1 16,0 0-16,0 0 0,21 0 15,0 0-15,1-21 0,-1 0 16,21 0-16,0 0 0,-20 0 15,20 0-15,0 0 0,1 0 0,-1-21 16,0 21-16,1-21 0,-1 0 16,-21 0-16,21 0 0,1 21 0,-22-22 15,0 1-15,0 0 0,0 0 16,-21 0-16,0 0 0,0-1 16,0 1-16,0 0 0,0 0 0,0 0 15,0 42 1,0 0-1,0 0-15,-21 0 16,21 1-16,0-1 0,-21 0 0,21 0 16,0 0-16,0 0 0,0 1 0,-21-1 15,21 0-15,0 0 16,-21-21-16,21-21 47,0 0-47,0 0 15,0-1-15,0 1 0,0 0 0,21 0 16,0 0-16,0 0 0,0-1 16,1 1-16,20 0 0,-21-21 0,21 42 15,-20-21-15,20-1 0,0 22 0,-21 0 16,22 0-16,-1 0 0,-21 0 16,22 22-16,-22-1 0,0 0 0,0 0 15,-21 0-15,0 0 0,0 1 0,0-1 16,0 0-16,0 0 0,0 0 0,-21 0 15,0 1 1,0-1-16,-1-21 0,1 21 0,0-21 0,42 0 47,0-21-47</inkml:trace>
  <inkml:trace contextRef="#ctx0" brushRef="#br1" timeOffset="211091.89">7218 11663 0,'0'0'0,"0"-21"0,0 0 16,0-1-16,0 1 0,-21 0 16,-1 21-16,1 0 0,0 0 15,0 0-15,0 0 0,0 0 0,-1 0 16,1 21-16,0-21 0,-21 21 15,21 1-15,-1-1 0,-20 21 0,21-21 16,0 0-16,21 22 0,-21-22 0,21 0 16,0 21-16,-22-20 0,22-1 15,0 0-15,0 0 0,0 0 0,22-21 16,-1 0-16,0 0 0,0 0 0,21 0 16,-20 0-16,-1 0 0,21 0 15,-21-21-15,0 0 0,22 0 16,-22 0-16,0-1 0,0 1 0,0 0 15,1 0-15,-1-21 0,0 20 16,0-20-16,0 21 0,-21-21 0,21-1 16,1 1-16,-22 0 0,0-1 0,21 1 15,0 0-15,-21-1 0,0 22 0,0 0 16,0 42 0,0 0-16,0 0 0,0 1 15,0 20-15,-21-21 0,0 21 0,-1 1 16,22-1-16,0 0 0,-21 1 15,21-1-15,-21-21 0,21 22 16,0-22-16,0 21 0,0-21 0,0 0 16,0 1-16,0-1 0,0 0 15,21-21-15,0 0 16,1 0-16,-1 0 0,0-21 16</inkml:trace>
  <inkml:trace contextRef="#ctx0" brushRef="#br1" timeOffset="211468.03">8128 11430 0,'0'0'16,"21"-21"-16,0 21 0,0 0 0,-21-21 15,22 0-15,-1 21 16,0 0-16,21 0 0,-21-22 0,22 22 15,-22 0-15,21 0 0,1-21 0,-1 21 16,-21 0-16,21 0 0,1 0 16,-22-21-16,0 21 0,0 0 0,0 0 15,-42 0 1,0 0 0</inkml:trace>
  <inkml:trace contextRef="#ctx0" brushRef="#br1" timeOffset="211675.97">8424 11324 0,'0'21'0,"0"-42"0,-21 64 16,21-22-16,-21 0 0,0 0 15,21 0-15,0 0 0,0 22 16,-21-22-16,21 21 0,-22-21 0,22 1 16,-21 20-16,21-21 0,-21 0 0,21 22 15,0-22-15,0 0 0,-21 0 16,21 0-16,-21 0 0,21 1 0,0-1 15</inkml:trace>
  <inkml:trace contextRef="#ctx0" brushRef="#br1" timeOffset="212271.96">8594 11726 0,'63'-21'31,"-63"0"-31,21 21 0,0-21 0,1 0 16,-1 0-16,-21-1 16,0 1-1,-21 21 1,-1 0-16,1 21 0,0-21 15,0 22-15,0-1 0,0 0 0,-1 0 16,1 0-16,0 22 0,0-22 16,21 0-16,0 0 0,0 0 0,0 0 15,0 1-15,0-1 0,21-21 16,0 0 0,0 0-16,1 0 0,-1 0 15,21 0-15,-21-21 0,22-1 0,-1 22 0,0-21 16,-21 21-16,22-21 0,-1 0 15,0 0-15,1 0 0,-22-1 16,21 1-16,-21 0 0,1 0 0,-1 0 16,-21 0-16,0-1 15,0 1-15,-21 21 16,-1 0-16,1 0 0,0 0 16,0 21-16,0-21 0,0 22 0,21-1 15,0 0-15,0 0 16,0 0-16,0 0 0,21 1 15,0-1-15,0 0 0,0-21 16,0 21-16,1 0 16,-22 0-16,-22 1 31,1-22-31,0 0 16,-21 0-16,21 0 0,-1 0 15,1 0-15,0 0 0,0 0 16,21-22-16,0 1 0,0 0 15</inkml:trace>
  <inkml:trace contextRef="#ctx0" brushRef="#br1" timeOffset="213392.94">9398 11282 0,'0'0'0,"0"42"31,-21-21-31,0 1 0,21 20 16,-22-21-16,22 64 0,-21-43 15,21-21-15,0 22 0,-21-22 0,21 21 16,0-21-16,0 0 0,0 22 16,0-22-16,0 0 0,0 0 15,21-21-15,0 0 0,1 0 16,-1 0-16,0 0 0,0 0 15,0 0-15,0 0 0,1-21 16,-1 0-16,0 21 0,0-21 0,-21 0 16,21-1-16,-21 1 0,21 0 0,-21 0 15,0 0-15,0 0 16,0-1-16,0 44 16,0-1-1,0 0-15,0 0 0,-21 0 16,21 0-16,0 1 0,0-1 15,0 0-15,0 0 0,0 0 16,21-21 0,1 0-16,-1 0 15,0 0-15,0 0 0,0-21 16,0 0-16,1 21 0,-1-21 16,0 0-16,0-1 15,0 1-15,-21 0 0,21 0 16,1 21-16,-22-21 0,0 42 31,0 0-15,0 0-16,0 0 0,0 1 15,0-1-15,0 0 16,0 0 0,21-21-16,0 0 0,0 0 15,0 0-15,0 0 0,1 0 0,-1 0 16,0-21-16,0 21 0,0-21 15,0 21-15,1-21 0,-1-1 16,0 22-16,0-21 0,-21 0 16,21 21-16,-21 21 47,0 0-32,21-21-15,1 0 16,-1 0-16,0 22 15,0-22-15,0 0 0,0 0 16,1 0-16,-1 0 0,0 0 0,0 0 16,0 0-16,0 0 0,1-22 15,-1 22-15,-21-21 0,0 0 0,21 21 16,-21-21-16,0 0 0,0 0 0,0-1 16,0-20-16,0 21 0,0 0 0,0 0 15,0-1-15,-21 1 0,21 0 16,-21 21-16,-1 0 0,1 0 15,0 21-15,21 0 0,-21-21 0,0 22 16,0-1-16,-1 0 0,22 21 16,0-21-16,-21 1 0,21-1 0,0 0 15,0 0-15,0 0 16,0 0-16,0 1 16,0-1-16,21-21 0,-21 21 0,0 0 15,22-21-15,-22 21 0,21 0 0,0 1 16,-21 20-16,0-21 0,0 0 0,0 22 15,0-22-15,0 0 0,0 21 16,0 1-16,0-22 0,0 21 0,0-21 16,0 0-16,0 22 0,-21-22 0,0 0 15,21 0-15,-22-21 0,1 21 16,0-21-16,0 22 0,0-22 16,0 0-16,-1 0 15,22-22-15,0 1 16,0 0-16,0 0 15</inkml:trace>
  <inkml:trace contextRef="#ctx0" brushRef="#br1" timeOffset="213587.74">10223 11345 0,'0'0'0,"-21"-21"15,0 21-15,21-21 16,-21 21-16,21-21 16,-21 21-1,0 0-15,-1-21 16,1 21-16,0 0 0</inkml:trace>
  <inkml:trace contextRef="#ctx0" brushRef="#br1" timeOffset="213764.53">9334 11409 0,'22'0'16,"-1"0"0,0 0-16,0 0 0,21 0 0,-20 0 15,20 0-15,0 0 0,-21 0 0,22 0 16,-1-21-16,0 21 0,-20 0 15</inkml:trace>
  <inkml:trace contextRef="#ctx0" brushRef="#br1" timeOffset="214223.27">11218 11472 0,'0'0'0,"0"22"31,0-1-31,0 0 15,0 0-15,0 0 0,0 0 0,-21 1 16,21-1-16,-21 0 0,21 0 16,-21 0-1</inkml:trace>
  <inkml:trace contextRef="#ctx0" brushRef="#br1" timeOffset="214552.13">11599 11472 0,'0'0'0,"21"0"0,-21-21 15,-21 21 1,0 0-16,0 0 16,0 0-16,0 0 15,-1 0-15,1 0 0,21 21 16,-21-21-16,21 22 0,0-1 15,0 0-15,21 0 16,0-21-16,1 0 16,-1 21-16,0 0 0,0-21 15,0 22-15,-21-1 16,-21 0 0,0-21-1,0 0-15,0 0 0,-1 0 16,-20 0-16,21 0 0,0 0 15,0 0-15,-1 0 0,1 0 16,0 0-16,21-21 16</inkml:trace>
  <inkml:trace contextRef="#ctx0" brushRef="#br1" timeOffset="-214740.72">11324 11282 0,'0'0'0,"-21"0"16,42 0 62,0 21-78</inkml:trace>
  <inkml:trace contextRef="#ctx0" brushRef="#br1" timeOffset="-214420.39">12404 11345 0,'0'0'15,"21"0"-15,-21 22 16,0-1-16,0 0 0,0 0 0,0 0 16,0 22-16,0-22 0,0 21 15,0 0-15,0 1 0,0-1 0,0 0 16,0 1-16,0-1 0,0 0 0,-21 22 16,21-22-16,-43 43 0,43-22 15,-21 22 1,21-64-16,-21 22 0,21-1 0,-21-21 15,21 0-15,0 0 0,0 1 0,0-44 47,21 22-47,-21-21 0,0 0 16</inkml:trace>
  <inkml:trace contextRef="#ctx0" brushRef="#br1" timeOffset="-214143.54">12361 11705 0,'21'-21'0,"-42"42"0,42-84 0,-21 20 16,0 22-16,22-21 0,-1 21 16,0 0-16,-21-1 0,21-20 15,0 42-15,22-21 0,-22 0 0,0 0 16,21-1-16,-21 22 0,22 0 16,-1 0-16,-21 0 0,0 0 0,1 22 15,-22-1-15,0 0 0,0 0 0,0 21 16,0-20-16,-22-1 0,1 0 15,-21 0-15,21 0 0,-43 22 16,22-22-16,0-21 0,-1 21 16,22-21-16,0 0 0,0 0 0,42 0 31,0 0-31,-21-21 16,42 21-16,-20-21 0</inkml:trace>
  <inkml:trace contextRef="#ctx0" brushRef="#br1" timeOffset="-213788.85">12869 11409 0,'-42'21'32,"21"0"-32,0 0 15,21 1-15,-22-1 0,22 0 16,0 0-16,-21 0 0,21 0 15,0 1-15,21-1 16,1-21-16,-1 0 16,0 0-16,0 0 0,0 0 0,0 0 15,1 0-15,-1-21 0,0 21 16,0-22-16,0 1 0,-21 0 16,0 0-16,0 0 0,0 0 15,0-1-15,0 1 0,0 0 0,0 0 16,0 0-16,-21 0 0,21-1 15,-21 22-15,0 0 0,0 0 0,-1 0 16,1 0-16,21 22 16,-21-1-16,21 0 15,21 0 1</inkml:trace>
  <inkml:trace contextRef="#ctx0" brushRef="#br1" timeOffset="-213419.74">13420 11282 0,'0'0'0,"-22"0"16,1 0-16,0 0 0,-21 0 0,21 0 16,-1 0-16,1 0 0,0 21 15,-21-21-15,42 21 0,-21 0 16,21 1-16,0-1 0,0 0 15,21-21-15,0 21 16,0-21-16,0 0 0,0 0 16,1 21-16,-1-21 0,0 0 15,0 21-15,0 1 16,-21-1 0,0 0-16,-21 0 15,0-21-15,0 0 16,0 0-16,-1 0 0,1 21 15,0-21-15,0 0 0,0 0 0,0 0 16,21-21 15,21 21-31,0 0 16</inkml:trace>
  <inkml:trace contextRef="#ctx0" brushRef="#br1" timeOffset="-213016.8">13652 11345 0,'0'0'0,"22"0"0,-1-21 0,0 21 15,0-21-15,0 21 0,-21-21 16,0 0-16,-21 21 16,0 0-1,0 0-15,-22 0 0,22 21 16,0 0-16,0-21 0,0 21 0,0-21 15,-1 21-15,22 1 0,0-1 16,0 0 0,0 0-16,22-21 15,-1 21-15,0 0 0,0-21 0,0 22 16,0-1-16,1-21 16,-22 21-16,0 0 0,21-21 15,-21 21-15,0 0 16,-21-21-1,-1 0-15,1 0 16,0 0-16,0 0 0,0 0 16,0 0-16,-1 0 0,1 0 15,0 0 1,21-21-16,0 0 16</inkml:trace>
  <inkml:trace contextRef="#ctx0" brushRef="#br1" timeOffset="-212760.66">13906 11324 0,'22'0'16,"-22"21"-1,0 1-15,0-1 16,0 0-16,0 0 0,0 0 15,0 0-15,-22 1 0,22-1 0,-21 0 16,21 0-16,0 0 16,-21-21-1,21-21 32</inkml:trace>
  <inkml:trace contextRef="#ctx0" brushRef="#br1" timeOffset="-212587.86">13949 11155 0,'0'0'0,"-21"0"47</inkml:trace>
  <inkml:trace contextRef="#ctx0" brushRef="#br1" timeOffset="-212108.81">14203 10986 0,'0'42'32,"0"-21"-32,0 0 0,0 0 15,0 22-15,0-22 0,0 0 16,0 0-16,-21 22 0,21-22 0,0 21 16,0-21-16,0 0 0,-22 1 0,22-1 15,-21 0-15,0 0 0,21 0 16,0 0-16,-21 1 0,21-44 62,21 1-62,-21 0 16,21 21-16,0-21 0,1 0 0,-1 0 16,0-1-16,0 1 0,0 21 15,0 0-15,1-21 0,20 21 0,-21 0 16,0 0-16,0 0 0,-21 21 0,22 0 15,-22 1-15,0-1 16,0 0-16,0 0 0,0 0 0,0 0 16,-22 1-16,22-1 0,-21-21 15,0 21-15,0-21 0,0 21 0,0-21 16,-1 0-16,1 0 0,0 0 16,0 0-16,0 0 15,21-21 16</inkml:trace>
  <inkml:trace contextRef="#ctx0" brushRef="#br1" timeOffset="-211840.61">14584 11070 0,'0'0'0,"0"21"31,0 1-31,0-1 16,0 0-16,-21 21 0,21-21 0,0 1 16,0-1-16,-22 21 0,22-21 15,-21 0-15,21 22 0,-21-22 0,21 0 16,0 0-16,0 0 0,0 1 0,0-1 16,0 0-16,0 0 15,21-42 32</inkml:trace>
  <inkml:trace contextRef="#ctx0" brushRef="#br1" timeOffset="-211520.7">14732 11388 0,'21'0'31,"0"0"-31,0 0 15,1 0 1,-1 0-16,0-21 16,-21-1-16,21 1 0,0 21 15,-21-21-15,0 0 0,0 0 16,0 0 0,-21 21-16,0 0 15,0 21-15,21 0 0,-21 0 0,-1 0 16,1 0-16,21 22 0,-21-22 15,21 0-15,-21 0 0,21 0 16,0 1-16,0-1 0,0 0 0,0 0 16,0 0-16,0 0 0,21-21 15,0 0 1,0 0-16,1 0 0,-1 0 0,0 0 16,0 0-16,0-21 0</inkml:trace>
  <inkml:trace contextRef="#ctx0" brushRef="#br1" timeOffset="-210788.8">15684 11324 0,'-42'0'31,"63"0"-15,0 21-16,1-21 0,-1 0 15,21 0-15,0 0 0,22 22 0,-1-22 16,1 0-16,21 0 0,-1 0 15,-20 0-15,20 0 0,1 0 16,-21 0-16,20 0 0,-20 0 0,-22 0 16,0 0-16,-20 0 0,20 0 0,-42-22 31,-21 1-31,-22 21 16,22-21-16,0 21 0,-21-21 0,21 21 15,-22-21-15,22 21 0,-21-21 16,21 21-16,-1 0 0,1 0 0,0-22 15,0 22-15,42 0 32,21 0-32,-20 0 15,20 0-15,-21 0 0,21 0 0,1 0 16,-22 0-16,21 0 0,-21 0 16,1 0-16,-22 22 0,0-1 15,0 0-15,0 0 0,-22 0 16,1 0-16,0 1 0,-21-1 15,-1 0-15,22 0 0,-21 0 0,0 0 16,-1-21-16,22 22 0,-21-1 0,21 0 16,-22 0-16,22 0 15</inkml:trace>
  <inkml:trace contextRef="#ctx0" brushRef="#br1" timeOffset="-210373.06">17103 11007 0,'0'0'0,"0"-21"0,21 21 0,-21 21 31,0 0-31,0 0 16,0 0-16,-21 22 0,21-1 16,-22-21-16,22 21 0,0-20 15,-21 20-15,0-21 0,0 21 0,21-20 16,0-1-16,-21 0 0,21 0 0,-21-21 16,21 21-16</inkml:trace>
  <inkml:trace contextRef="#ctx0" brushRef="#br1" timeOffset="-210109.78">17166 10964 0,'0'0'16,"42"-42"-16,-20 42 15,-1 0-15,0 0 0,0 21 0,0 0 16,0 1-16,22-1 0,-22 21 0,21-21 15,-21 22-15,1-1 0,-1 0 16,21 1-16,-21-1 0,-21-21 0,21 21 16,-21-20-16,22-1 0,-22 21 15,0-21-15,0 0 0,0-42 47,0 0-31,0 0-16,21 0 0,-21-22 0,0 22 15</inkml:trace>
  <inkml:trace contextRef="#ctx0" brushRef="#br1" timeOffset="-209884.8">17716 10837 0,'0'0'0,"0"-21"0,0 0 16,0 0-16,0 42 16,-21 0-1,0 22-15,21-22 0,-21 21 0,0 0 16,21 1-16,0-1 0,-21 0 15,-1 1-15,1-22 0,21 21 16,0 1-16,0-22 0,-21 0 0,21 21 16,0-21-16,-21 1 0,21-1 15,21-21 1,0 0-16,0 0 16,1 0-16,-22-21 0,21 21 15,21-22-15</inkml:trace>
  <inkml:trace contextRef="#ctx0" brushRef="#br1" timeOffset="-209544.52">18034 11049 0,'0'0'0,"0"21"16,-21 0 0,0 1-16,-1-1 0,1 0 15,0 21-15,0-21 0,0 1 0,21-1 16,-21 0-16,21 0 0,-22 0 15,22 0-15,0 1 0,0 20 16,22-21-16,-1-21 16,0 0-16,0 0 0,0 0 15,0 0-15,1-21 0,-1 21 16,0-21-16,0 0 0,0-1 0,-21 1 16,21 0-16,-21 0 0,22 0 15,-22 0-15,0-22 0,0 22 16,0-21-16,0 21 0,0-1 0,0 1 15,0 0-15,0 0 0,-22 21 32,1 0-32</inkml:trace>
  <inkml:trace contextRef="#ctx0" brushRef="#br1" timeOffset="-209257">18563 10880 0,'0'0'0,"21"-21"0,-21-1 0,21 22 0,-21-21 15,-21 42 17,21 1-32,-21-1 0,0 21 15,0-21-15,0 22 0,-1-1 0,1 0 16,21 1-16,-21-1 0,21 0 15,-21-21-15,21 22 0,0-1 0,0-21 16,0 0-16,0 1 0,0-1 0,21 0 16,0-21-16,0 0 15,1 0-15,-1 0 0,0 0 16,0 0-16,0 0 0,0-21 16,1 0-16,-1-1 0,0 1 15,-21 0-15,0 0 0</inkml:trace>
  <inkml:trace contextRef="#ctx0" brushRef="#br1" timeOffset="-209076.75">18309 11091 0,'0'0'0,"-21"0"0,42 0 47,0 0-47,0 0 0,22 0 0,-22 0 16,0 0-16,21 0 0,-20 0 15,20 0-15,-21 0 0,0 0 16,0 0-16,1 0 0,-1 0 0,0 0 16</inkml:trace>
  <inkml:trace contextRef="#ctx0" brushRef="#br1" timeOffset="-208632.8">19262 10922 0,'0'85'16,"0"-43"-1,0 0-15,0 1 0,0-1 16,0 22-16,-22-22 0,22 21 0,-21-20 15,0-1-15,21 22 0,-42 20 16,42-41-16,-21-22 0,-1 21 16,22 0-16,-21-20 0,21-1 0,-21 0 15,21 0-15,0 0 0,0 0 16,21-21 0,0 0-16,-21-21 15,22 0-15</inkml:trace>
  <inkml:trace contextRef="#ctx0" brushRef="#br1" timeOffset="-208344.04">19198 11261 0,'0'0'0,"0"-64"0,0 22 15,0 21-15,21-22 0,-21 22 16,21 0-16,-21 0 0,22 0 0,-1 0 16,0-1-16,0 22 0,0-21 0,0 21 15,22 0-15,-1 0 0,-21 0 16,22 0-16,-1 0 0,0 0 15,-21 0-15,22 21 0,-22 1 0,0-1 16,-21 0-16,0 0 0,0 0 0,0 0 16,-21 1-16,0-1 0,0-21 15,-1 21-15,-20 0 0,0-21 0,21 21 16,-22-21-16,1 0 0,21 0 0,-22 0 16,22 21-16,0-21 0,21-21 31,21 21-31,-21-21 0,21 21 15,22-21-15,-22 0 0</inkml:trace>
  <inkml:trace contextRef="#ctx0" brushRef="#br1" timeOffset="-207964.28">19960 10943 0,'0'21'31,"-21"1"-31,21-1 16,-21-21-16,0 21 0,21 0 0,0 0 16,-22 0-16,1 22 0,21-22 15,0 0-15,0 0 0,0 0 0,0 1 16,0-1-16,0 0 0,21-21 31,1 0-31,-1 0 0,0 0 0,0 0 16,0 0-16,0 0 0,1-21 0,-1 21 15,0-21-15,0-1 0,0 1 16,0-21-16,-21 21 0,0-22 16,0 22-16,0 0 0,0 0 0,0 0 15,0 0-15,0-1 0,-21 22 16,21-21-16,-21 21 0,0 0 16,0 0-16,0 0 0,-1 0 15,1 0-15,21 21 0,-21-21 16,21 22-16,0-1 15,21-21-15,0 0 16</inkml:trace>
  <inkml:trace contextRef="#ctx0" brushRef="#br1" timeOffset="-207577.46">20616 10922 0,'21'0'0,"-42"0"0,42-21 0,-21 0 16,0 0-16,-21 21 15,0 0-15,-21 0 16,21 0-16,-1 0 0,1 0 0,0 0 16,-21 21-16,21 0 0,-1-21 0,1 21 15,0-21-15,0 21 16,0 0-16,21 1 0,0-1 16,0 0-16,21-21 0,0 21 15,0-21-15,0 0 0,1 21 0,20-21 16,-21 0-16,21 21 0,-20-21 15,-1 0-15,0 22 0,0-22 0,0 21 16,-21 0-16,0 0 31,-21-21-31,0 0 0,0 0 0,0 0 16,-22 21-16,22-21 0,-21 0 16,21 0-16,-22 0 0,1 21 0,21-21 15,0 0-15,-22 0 0,22 0 16,0 22-16,42-22 31,21 0-15</inkml:trace>
  <inkml:trace contextRef="#ctx0" brushRef="#br1" timeOffset="-207144.61">21018 11007 0,'0'0'0,"64"-21"15,-43-1-15,-21 1 16,0 0-16,0 0 16,-21 21-1,0 0 1,0 0-16,-1 0 0,22 21 0,-21-21 16,0 21-16,0 0 0,0-21 15,21 22-15,-21-1 0,21 0 16,0 0-16,0 0 0,0 0 15,21 1 1,0-22-16,0 0 0,0 21 0,0-21 16,1 21-16,-1-21 0,0 21 0,0-21 15,0 0-15,-21 21 16,0 0-16,-21-21 31,0 0-15,0 0-16,0 0 0,-1 0 0,1 0 15,-21 0-15,21 0 0,0 0 0,-1 0 16,1 0-16,0 0 0,0 22 16,0-22-16,42 0 31,0 0-15,0 0-16,0-22 0</inkml:trace>
  <inkml:trace contextRef="#ctx0" brushRef="#br1" timeOffset="-206893.18">21505 10986 0,'21'-22'0,"-42"44"15,21-44 17,0 44-32,-21-1 0,21 0 15,-21 0-15,21 0 0,-21 0 16,21 1-16,0-1 0,0 0 0,0 0 15,0 0-15,0 0 0,0 1 16,-21-22-16,21 21 16,0-42 15,0-1-31,0 1 16,21 0-16</inkml:trace>
  <inkml:trace contextRef="#ctx0" brushRef="#br1" timeOffset="-206720.57">21548 10795 0,'0'0'0,"-22"0"15,1 0 17,42 0 14</inkml:trace>
  <inkml:trace contextRef="#ctx0" brushRef="#br1" timeOffset="-206188.76">22077 10626 0,'0'0'0,"-21"21"32,-1 0-32,22 0 15,0 0-15,0 1 0,0 20 0,-21-21 16,21 0-16,-21 22 0,21-22 16,-21 0-16,21 21 0,-21-21 0,0 1 15,21 20-15,-22-21 0,1 0 0,21 22 16,-21-22-16,0 0 0,21 0 15,0 0-15,-21 0 0,0 1 16,21-1-16,-22-21 16,22-21-1,0-1 1,0 1-16,0 0 0,22 0 16,-1 0-16,0 0 0,0-1 15,0 1-15,0-21 0,22 21 0,-22 0 16,21-1-16,-21 22 0,22-21 0,-22 21 15,21 0-15,-21 0 0,1 0 16,-1 0-16,-21 21 0,21-21 16,-21 22-16,0-1 0,0 0 15,0 0-15,0 0 0,0 0 16,0 1-16,-21-1 0,0 0 0,21 0 16,-22-21-16,1 21 0,0 0 0,0-21 15,0 22-15,0-22 16,-1 0-16,1 0 0,0 0 0,0 0 15,0 0-15,0 0 0,-1 0 16,22-22 0,0 1-16</inkml:trace>
  <inkml:trace contextRef="#ctx0" brushRef="#br1" timeOffset="-205896.28">22542 10647 0,'0'0'0,"22"0"0,-22 21 31,0 0-31,0 0 0,0 1 0,0 20 16,-22-21-16,1 21 0,0-20 0,0 20 15,0 0-15,0-21 0,-1 22 16,22-22-16,0 21 0,-21-21 15,21 22-15,0-22 0,0 42 16,0-41-16,0-1 16,21 0-16,1-21 15,-1 0-15,0 0 0,-21-21 16,21 21 0,0-21-16,-21-1 0</inkml:trace>
  <inkml:trace contextRef="#ctx0" brushRef="#br1" timeOffset="-205536.8">22648 11091 0,'0'43'31,"21"-43"-15,1 0-16,-1 0 0,21 0 15,-21 0-15,22 0 0,-1 0 0,-21 0 16,21-21-16,-20 21 0,-1-22 15,0 22-15,0-21 0,0 0 0,-21 0 16,0 0-16,0 0 0,0-1 16,-21 22-16,0-21 15,0 21-15,-22 0 0,22 0 0,-21 0 16,0 21-16,20-21 0,-20 22 0,21-1 16,0 0-16,0 0 0,-1 0 15,1 0-15,21 1 0,0-1 16,0 0-16,0 0 0,0 0 0,0 0 15,21 1-15,1-22 16,-1 0-16,0 21 0,0-21 0,0 0 16,0 0-16,1 0 0,-1 0 0,0 0 15,0 0-15,0 0 16,0 0-16,-21-21 0</inkml:trace>
  <inkml:trace contextRef="#ctx0" brushRef="#br1" timeOffset="-204463.92">571 13102 0,'0'0'0,"-21"0"16,21-21-16,-21 21 15,0 0-15,42 0 32,0-21-32,22 21 0,-22 0 15,21 0-15,0-21 0,1 21 16,-1 0-16,0 0 0,1-21 16,-22 21-16,21 0 0,-21 0 0,1-22 15,-44 22 16,1 0-31,0 0 16,0 0-16</inkml:trace>
  <inkml:trace contextRef="#ctx0" brushRef="#br1" timeOffset="-203992.78">550 13039 0,'-21'21'0,"42"-42"0,-63 63 16,21-21-16,0 0 0,-1 1 15,1-1-15,0-21 0,21 21 16,-21 0-16,21 0 0,-21-21 0,21 21 16,-21-21-16,21 22 15,21-22 48,0 0-48,0 0-15,0 0 0,0 0 0,1 0 16,-1-22-16,0 22 0,21 0 16,-21 0-16,1 0 0,20 0 0,-21 0 15,21 0-15,-20 0 0,-1 0 16,0 22-16,-21-1 0,0 0 0,0 0 16,0 0-1,0 0-15,0 1 0,-21 20 0,0-21 16,-1 0-16,-20-21 0,21 21 15,-21 1-15,-1-1 0,22-21 16,-21 0-16,-1 0 0,22 0 0,0 0 16,-21 0-16,21 0 0,-1 0 15,1 0-15,21-21 16,0-1 0,0 1-1,21 21-15,1 0 0,-1 0 16,0 0-16</inkml:trace>
  <inkml:trace contextRef="#ctx0" brushRef="#br1" timeOffset="-203776.77">1249 13356 0,'0'-21'78,"21"0"-62</inkml:trace>
  <inkml:trace contextRef="#ctx0" brushRef="#br1" timeOffset="-203068.36">2032 13102 0,'0'0'0,"0"-21"31,21 0-15,0 21-16,-21-21 0,21 0 16,1 21-16,-1-22 0,0 1 15,0 0-15,0 0 0,-21 0 16,21 0-16,-21-1 0,0 1 16,0 0-16,-21 21 0,-21-21 15,21 21-15,0 0 0,-22 0 16,1 0-16,21 0 0,-22 0 0,1 0 15,21 21-15,-21 0 0,20-21 16,1 21-16,0 1 0,21-1 0,-21 0 16,21 0-16,0 0 15,21 0-15,0 1 0,0-1 0,1 0 16,20 21-16,-21-21 16,21 1-16,-20-1 0,20 0 0,-21 0 15,21 21-15,-20-20 0,20-1 16,-21 0-16,0 0 0,-21 0 0,0 0 15,0 1-15,0-1 0,-21 0 16,-21 0-16,21 0 0,-1 0 0,-20 1 16,21-22-16,-21 0 0,-1 0 15,22 0-15,-21 0 0,21 0 0,-1 0 16,1 0-16,0 0 0,0-22 16,0 1-16,21 0 0,0 0 15,0 0-15,0 0 0,0-1 0,0 1 16,0 0-1,21 21-15,0-21 16,0 21-16,0 0 16,1 0-16,-1 0 0</inkml:trace>
  <inkml:trace contextRef="#ctx0" brushRef="#br1" timeOffset="-202729.14">2349 13293 0,'0'0'0,"43"0"16,-22 0-16,0-21 16,0 21-16,-21-22 0,21 22 0,-21-21 15,22 0-15,-1 21 16,-21-21-16,21 0 0,-21 0 16,0-1-16,0 1 15,0 0 1,-21 21-16,0 0 0,-1 0 15,1 0-15,0 0 0,-21 0 0,21 21 16,-1 0-16,-20 1 0,21-1 16,0 0-16,21 21 0,-21-21 0,21 1 15,0-1-15,0 0 0,0 0 16,0 0-16,0 0 0,21-21 16,0 22-16,0-22 0,0 0 15,0 0-15,1 0 0,-1 0 16,0 0-16,0 0 0,0-22 0,0 22 15,1-21-15</inkml:trace>
  <inkml:trace contextRef="#ctx0" brushRef="#br1" timeOffset="-202460.8">2815 12742 0,'21'-84'16,"-42"168"-16,42-147 31,-21 84-31,0 0 0,0 22 0,0-1 16,0 0-16,-21 22 0,21-22 0,-21 0 15,0 22-15,21-22 0,-21 1 16,-1-1-16,22 0 0,0-21 0,-21 22 16,0-22-16,21 0 0,0 0 15,-21-21-15,21 21 0,21-21 16,0 0-1,0 0-15,1 0 0,-1-21 16,0 21-16,0-21 0</inkml:trace>
  <inkml:trace contextRef="#ctx0" brushRef="#br1" timeOffset="-202100.93">3006 13208 0,'0'21'31,"21"-21"-15,0 0 0,0 0-16,0-21 15,0 0-15,1 21 0,-22-21 16,21 21-16,0-21 0,0-1 16,-21 1-16,0 0 15,-21 21 1,0 0-16,0 0 0,-1 0 15,1 0-15,0 21 0,0-21 0,0 21 16,0 1-16,-1-1 0,1 0 16,21 0-16,0 0 0,-21 22 15,21-22-15,0 0 0,0 0 16,0 0-16,21-21 0,-21 21 16,21-21-16,1 0 0,-1 0 0,42 0 15,-42 0 1,1-21-16,20 0 0,-21 21 0,0-21 15,0 0-15,22 21 0</inkml:trace>
  <inkml:trace contextRef="#ctx0" brushRef="#br1" timeOffset="-201648.96">3514 13018 0,'0'0'0,"0"21"15,0 0 1,0 0-16,0 0 15,0 0-15,0 1 0,0-1 16,0 0-16,0 0 0,0 0 16,0 0-16,-22-21 0,22 22 0,0-1 15,0 0-15,-21-21 16,0 0 0,21-21 15,0 0-31,0-1 15,21 1-15,0 0 0,1 0 0,-1 0 16,0-22-16,0 22 0,0 0 16,0 0-16,22 0 0,-22 0 0,21-1 15,-21 1-15,22 21 16,-22 0-16,21 0 0,-21 0 0,1 0 16,-1 21-16,0 1 0,-21-1 15,0 21-15,0-21 0,0 0 16,0 1-16,0-1 0,0 0 0,0 0 15,0 0-15,0 0 0,-21 1 0,0-1 16,-1-21 0,22 21-16,0-42 31,22 0-15,-1-1-16</inkml:trace>
  <inkml:trace contextRef="#ctx0" brushRef="#br1" timeOffset="-201432.95">4191 12954 0,'0'64'31,"0"-43"-31,0 0 0,0 0 16,0 0-16,-21 0 0,21 1 0,-21-1 15,21 0-15,0 0 0,0 0 16,-22 0-16,22 1 0,0-1 15,0-42 32,22-1-47</inkml:trace>
  <inkml:trace contextRef="#ctx0" brushRef="#br1" timeOffset="-201252.95">4212 12806 0,'-42'0'16,"21"0"-1</inkml:trace>
  <inkml:trace contextRef="#ctx0" brushRef="#br1" timeOffset="-200680.64">4530 12975 0,'-22'0'31,"1"0"-31,21 21 16,0 1-16,-21-1 0,21 0 0,0 0 16,0 0-16,0 0 0,0 1 15,0-1-15,0 0 0,0 0 16,0 0-16,21-21 0,0 21 15,1-21-15,-1 0 16,0 0-16,0 0 0,0 0 0,0 0 16,1-21-16,-1 21 0,0-21 15,0 0-15,-21 0 16,21 0-16,-21-1 0,0 1 0,0 0 16,0 0-16,0 0 0,0 0 15,0-1-15,0 1 0,0 0 0,0 0 16,21 21 31,-21 21-47,22-21 0,-1 0 0</inkml:trace>
  <inkml:trace contextRef="#ctx0" brushRef="#br1" timeOffset="-200036.75">5059 12891 0,'0'0'0,"-21"0"32,21 21-32,0 0 0,-22 0 15,22 0-15,-21 0 0,21 1 0,0 20 16,0-21-16,0 0 0,-21 0 16,21 1-16,-21-22 0,21 21 0,0 0 15,0 0-15,0-42 47,0 0-31,0 0-16,0-1 15,0-20-15,0 21 0,21 0 0,0 0 16,-21-22-16,21 22 0,1 0 16,-1 0-16,0 0 0,-21-1 0,21 1 15,0 21-15,0 0 0,1 0 0,-1 0 16,0 0-16,0 0 15,0 0-15,0 21 0,-21 1 0,0-1 16,22 0-16,-22 21 0,21-21 0,-21 1 16,0-1-16,0 0 0,0 0 15,0 0-15,0 0 0,0 1 16,0-1 0,-21-21-1,-1-21 1,22-1-16,0 1 0,0 0 15,0 0-15,0-21 16,0 20-16,22 1 0,-1 0 0,0 0 16,0-21-16,21 20 0,-20 1 15,-1 0-15,21 21 0,-21 0 0,22 0 16,-22 0-16,0 0 0,21 0 0,-21 21 16,-21 0-16,22 1 0,-22-1 15,21 0-15,-21 0 0,0 21 16,0-20-16,0-1 0,0 0 0,-21 0 15,-1 0-15,22 0 0,-21 1 16,0-1-16,0-21 0,0 21 0,0-21 16</inkml:trace>
  <inkml:trace contextRef="#ctx0" brushRef="#br1" timeOffset="-199809.4">6096 13102 0,'0'21'16,"0"1"0,0-1-16,0 0 0,-21 0 15,21 0-15,-21 0 0,-1-21 0,1 22 16,21-1-16,-21 0 0,0-21 15,0 21-15,-22 0 0,22-21 0,0 21 16,0-21-16,0 0 0,21-21 31</inkml:trace>
  <inkml:trace contextRef="#ctx0" brushRef="#br1" timeOffset="-198961.54">6858 12764 0,'0'0'0,"0"-22"0,0 1 0,-21 21 15,0 0-15,-1 0 16,1 0 0,0 21-16,0 1 0,0-1 0,21 0 15,-21 21-15,-1-21 0,1 22 0,0-1 16,21 0-16,0 1 0,0-1 15,0-21-15,0 22 0,0-22 0,0 0 16,0 0-16,21 0 0,-21 0 0,43 1 16,-22-22-16,0 0 0,0 0 15,21 0-15,-20 0 0,20 0 0,-21 0 16,21 0-16,1-22 0,-22 22 16,21-21-16,-21 0 0,22 0 15,-22 0-15,0 0 0,0-1 0,0 1 16,-21 0-16,0-21 0,0 21 0,0-22 15,0 1-15,0 0 0,-21-1 16,0 1-16,-21 21 0,21-22 0,-22 22 16,22 0-16,-21 0 0,-1 0 0,22 21 15,-21 0-15,21 0 0,-22 0 16,22 21-16,0 0 0,0 0 0,0 22 16,21-22-16,0 21 0,0 0 0,0 1 15,21-1-15,-21 0 16,42 1-16,-21-22 0,22 21 0,-1-21 15,0 22-15,-20-22 0,20 21 0,0-21 16,-21 1-16,1-1 0,-1 0 16,0 0-16,-21 0 0,0 0 0,0 1 15,0-1-15,0 0 0,-21 0 0,0-21 16,-22 21-16,1 0 0,21-21 16,-22 0-16,1 22 0,0-22 0,-1 0 15,22 0-15,-21 0 0,21 0 16,21-22-1,0 1-15,0 0 16,21 0-16,0 0 0</inkml:trace>
  <inkml:trace contextRef="#ctx0" brushRef="#br1" timeOffset="-198708.8">7387 12827 0,'0'0'0,"-21"-21"16,42 0-1,0 21-15,0 0 16,1 0-16,-1-21 0,0 21 16,21 0-16,1 0 0,-22 0 0,21-22 15,0 22-15,22 0 0,-43 0 16,0 0-16,0 0 0,-42 0 31,-21 0-31,21 0 0</inkml:trace>
  <inkml:trace contextRef="#ctx0" brushRef="#br1" timeOffset="-198476.75">7514 12806 0,'0'42'16,"0"-21"-16,0 1 16,0 20-16,0 0 0,0-21 15,0 22-15,-21-22 0,21 21 0,-21-21 16,21 22-16,-21-22 0,21 0 16,0 0-16,0 0 0,0 1 0,0-1 15,21-21 16</inkml:trace>
  <inkml:trace contextRef="#ctx0" brushRef="#br1" timeOffset="-198245.26">7959 12806 0,'0'0'0,"21"-21"0,-21 0 0,21 21 16,-21 21-1,0 0 1,0 0-16,0 21 0,0-20 16,-21 20-16,21-21 0,0 21 0,0-20 15,-21 20-15,21-21 0,0 0 16,0 0-16,0 1 0,0-1 0,0 0 16,0 0-16</inkml:trace>
  <inkml:trace contextRef="#ctx0" brushRef="#br1" timeOffset="-197944.47">8043 12806 0,'0'0'0,"0"-21"0,0 0 15,0-1-15,21 1 16,1 0-16,-1 21 15,0 0-15,0-21 0,0 21 16,0 0-16,1 0 0,-1-21 0,0 21 16,0 0-16,0 0 0,0 0 0,-21 21 15,0 0-15,0 0 0,0 0 16,0 1-16,0-1 0,0 0 0,-21 0 16,0 0-16,0 0 0,0 1 0,-22-1 15,22 0-15,-21 0 0,0 0 16,20-21-16,-20 21 0,21-21 0,0 0 15,0 22-15,42-22 32,0 0-32</inkml:trace>
  <inkml:trace contextRef="#ctx0" brushRef="#br1" timeOffset="-197723.92">8551 13145 0,'0'0'0,"0"21"0,0 0 15,0 0 1,-21 0-16,0 0 0,0-21 0,0 22 16,-1-1-16,1-21 0,0 21 0,0-21 15,0 21-15,0-21 0,-1 21 16,1-21-16,0 0 0,0 0 15,0 0-15</inkml:trace>
  <inkml:trace contextRef="#ctx0" brushRef="#br1" timeOffset="-197280.8">9080 12637 0,'0'0'0,"-21"0"0,0 0 16,0 0-16,21-22 0,21 22 31,0 0-31,22 0 0,-22 0 16,21-21-16,0 21 0,1 0 0,-1 0 15,22 0-15,-22 0 0,0 0 16,22 0-16,-22 0 0,0 0 0,-20 0 16,20 0-16,-63 0 31,-22 0-31,22 0 16</inkml:trace>
  <inkml:trace contextRef="#ctx0" brushRef="#br1" timeOffset="-197055.7">9356 12594 0,'0'21'15,"0"1"-15,0-1 0,0 21 16,0-21-16,0 22 0,0-22 0,0 21 16,0 0-16,-22-20 0,22 20 15,-21-21-15,0 21 0,21-20 16,0 20-16,-21-21 0,0 0 0,21 0 0,0 1 15,-21-1 1,42-21 15,0-21-31</inkml:trace>
  <inkml:trace contextRef="#ctx0" brushRef="#br1" timeOffset="-196512.79">9546 12954 0,'0'0'0,"21"0"16,0 0 0,1-21-16,-1 21 15,0-21-15,0 21 0,-21-21 0,21 21 16,0-22-16,1 1 0,-22 0 0,0 0 16,0 0-16,0 0 15,0-1-15,-22 22 16,1 0-16,0 22 15,0-1-15,0 0 0,0 0 16,-1 0-16,1 22 0,21-22 0,-21 0 16,21 21-16,-21-21 0,21 1 15,0-1-15,0 0 0,0 0 16,0 0-16,21-21 16,0 0-16,0 0 0,1 0 0,-1 0 15,0 0-15,0 0 0,21 0 16,1 0-16,-22-21 0,21 0 0,1 0 15,-1 0-15,0-1 0,-21 1 0,22 0 16,-1 0-16,-21 0 0,0-22 16,1 22-16,-22 0 0,0 0 0,0 0 15,0 0-15,0-1 0,-22 22 16,1 0 0,21 22-16,-21-1 0,21 0 0,-21 0 15,21 0-15,0 0 0,0 1 16,0 20-16,0-21 0,0 0 15,0 0-15,0 1 0,21-1 0,0 0 16,-21 0-16,0 0 0,21-21 16,-21 21-16,-21-21 31,0 0-31,0 0 0,0-21 16,21 0-16,-21 0 0,21 0 15</inkml:trace>
  <inkml:trace contextRef="#ctx0" brushRef="#br1" timeOffset="-196276.77">10414 12552 0,'0'0'0,"0"21"32,0 0-32,0 0 15,0 1-15,0-1 0,0 21 0,0-21 16,0 22-16,0-1 0,0-21 0,-21 21 15,21-20-15,0 20 0,-21-21 16,-1 0-16,22 22 0,0-22 0,0 0 16,22-21 15,-1 0-31,0-21 16</inkml:trace>
  <inkml:trace contextRef="#ctx0" brushRef="#br1" timeOffset="-196101.54">10223 12806 0,'22'0'31,"-1"0"-31,0 0 0,0 0 0,0 0 16,0 0-16,1-21 0,41 0 15,-42-1-15,22 22 16,-22-21-16,0 21 0,0-21 0,0 21 15,0-21-15</inkml:trace>
  <inkml:trace contextRef="#ctx0" brushRef="#br1" timeOffset="-195656.18">11155 12637 0,'0'0'0,"21"-22"0,0 1 15,-21 0-15,0 0 16,0 0-16,0 0 16,-21 21-16,0 0 15,0 0-15,-1 0 0,1 21 16,0 0-16,-21 0 0,21 0 16,-1 22-16,1-22 0,0 21 0,0 0 15,0 1-15,0-1 0,-1-21 0,1 22 16,21-1-16,0-21 0,0 0 15,0 0-15,0 1 0,0-1 0,0 0 16,21-21-16,1 21 0,20-21 16,-21 0-16,21 0 0,-20 0 15,20 0-15,0 0 0,1-21 0,20 0 16,-21 21-16,1-21 0,-1-1 16</inkml:trace>
  <inkml:trace contextRef="#ctx0" brushRef="#br1" timeOffset="-194804.62">11493 12827 0,'0'-21'0,"0"0"15,0 105-15,0-126 0,0-21 16,-21 63-16,0 0 16,0 21-16,21 0 0,-21 0 15,0 0-15,-1 0 0,22 1 16,-21-1-16,21 0 0,-21 0 0,21 0 16,-21 0-16,21 1 0,0-1 0,0 0 15,0 0-15,21-21 16,0 0-16,0 0 0,1 0 15,-1 0-15,0 0 0,0 0 0,0-21 16,0 21-16,1-21 16,-22 0-16,21-1 0,-21 1 15,0 0-15,0 0 0,0 0 0,0 0 16,0-1-16,0 1 0,0 0 16,0 0-16,-21 0 0,21 0 0,0-1 15,21 22 1,0 0-1,0 0-15,0 0 0,0 0 0,1 0 16,-1 0-16,-21 22 0,21-1 0,0 0 16,-21 0-16,0 0 0,21 0 15,-21 1-15,0-1 0,0 0 0,0 0 16,0 0-16,0 0 16,0 1-16,0-1 15,0 0-15,0-42 47,0 0-31,0-1-16,0 1 0,0 0 15,21 0-15,1 0 0,-22 0 0,21-1 16,0 1-16,0 0 0,0 0 16,0 0-16,1 0 0,20 21 15,-21 0-15,0 0 0,0 0 16,1 21-16,-1 0 15,0 0-15,-21 0 0,0 0 0,0 1 16,0-1-16,0 0 0,0 0 0,0 0 16,0 0-16,0 1 15,-21-22 17,21-22-17,0 1-15,21 0 16,-21 0-16,21 0 0,0 0 15,0-22-15,1 22 0,20 0 16,-21 0-16,21 0 0,-20-1 16,-1 1-16,21 0 0,0 21 15,-20 0-15,-22 21 0,0 0 16,21 1-16,-21-1 0,0 0 0,0 0 16,0 21-16,0-20 0,0-1 0,-21 0 15,-1 21-15,22-21 0,0 1 0,-21-1 16,0 0-16,21 0 15,0 0 1,21-21-16,0 0 16,1 0-16,-1-21 0,0 0 15,0 21-15</inkml:trace>
  <inkml:trace contextRef="#ctx0" brushRef="#br1" timeOffset="-194497.1">12700 12721 0,'0'0'15,"0"-21"-15,0 42 32,-21-21-32,21 21 0,-21 1 15,21-1-15,-22 21 0,22-21 0,0 22 16,-21-1-16,21 0 0,0 1 16,-21-1-16,21 0 0,0 1 15,0-1-15,0 21 0,0-20 0,0 41 16,-21-41-16,21-1 15,-21 0-15,0 1 0,21-1 0,-22-21 16,1 22-16,21-22 0,-21 0 0,21 0 16,0 0-16,21-42 31,-21 0-15,21 0-16,1 0 0,-1-1 0,0 1 15,0-21-15,0 0 0,0 20 16</inkml:trace>
  <inkml:trace contextRef="#ctx0" brushRef="#br1" timeOffset="-194221.01">12742 13018 0,'0'0'0,"0"-43"0,0 1 15,0 0-15,0 20 0,0-20 0,0 21 16,0 0-16,0 0 0,0-1 0,21 1 16,1 0-16,-1 21 15,0-21-15,0 21 0,0 0 0,0 0 16,1 0-16,-1 0 0,0 21 0,0 0 15,0 0-15,-21 1 0,0-1 16,0 0-16,0 0 0,0 21 0,-21 1 16,0-22-16,-21 0 0,20 0 15,1 0-15,0-21 0,-21 22 16,21-22-16,-1 0 0,1 0 16,0 0-16,0 0 0,21-22 31,21 1-31,0 21 15,0-21-15,1 0 0,-1 0 0</inkml:trace>
  <inkml:trace contextRef="#ctx0" brushRef="#br1" timeOffset="-193996.68">13208 12573 0,'0'0'0,"0"21"31,0 0-31,0 1 0,0-1 0,0 0 15,0 0-15,-21 21 0,0-20 0,21 20 16,-22-21-16,22 0 0,-21 0 16,21 22-16,0-22 0,0 0 15,0 0-15,0 0 16,21-21 0,1 0-1,-22-21-15,21 0 0,0 21 0,0-21 16</inkml:trace>
  <inkml:trace contextRef="#ctx0" brushRef="#br1" timeOffset="-193676.9">13293 12869 0,'21'0'32,"0"0"-32,0 0 0,0 0 0,0 0 15,1 0-15,-1 0 16,0 0-16,0-21 0,0 0 0,0 21 15,1-21-15,-22 0 0,0 0 16,21-1-16,-21 1 0,0 0 16,-21 21-1,-1 0-15,1 0 16,0 21-16,0 0 0,0 1 16,21-1-16,-21 0 0,-1 0 0,22 0 15,-21 22-15,21-22 0,0 0 16,0 0-16,0 0 0,0 0 0,0 1 15,21-22 1,1 21-16,-1-21 16,0 0-16,0 0 0,0-21 0,0 21 15,1-22-15,-1 1 0</inkml:trace>
  <inkml:trace contextRef="#ctx0" brushRef="#br1" timeOffset="-192940.74">13949 12488 0,'0'0'0,"-21"0"31,21 22-31,0-1 16,-22 0-16,22 0 0,-21 21 16,0-20-16,21-1 0,0 21 0,0-21 15,-21 0-15,21 22 0,-21-22 0,21 0 16,0 0-16,0 0 15,0 1-15,0-1 0,0 0 16,0 0 0,21-21-1,0 0-15,0 0 0,0-21 16,1 21-16,-1-21 0,0 21 0,0-21 16,0-1-16,-21 1 0,21 21 15,1-21-15,-1 0 0,-21 0 0,21 0 16,-21-1-16,0 1 15,0 42 110,0 1-125,0-1 16,-21 0-16,0 0 0,21 0 16,0 0-16,0 1 0,0-1 0,0 0 15,0 0-15,0 0 16,21-21 0,0 0-16,0 0 15,0 0-15,-21-21 0,21 21 16,1-21-16,-1 0 0,0 0 15,0-1-15,0 22 0,0-21 16,-21 0-16,22 0 0,-1 0 16,0 21-16,-21-21 0,0 42 31,0 0-31,0 0 0,0 0 16,-21 0-16,21 1 0,0-1 0,0 0 15,-21 0-15,21 0 0,0 0 16,0 1-16,0-1 15,0-42 17,0-1-32,0 1 0</inkml:trace>
  <inkml:trace contextRef="#ctx0" brushRef="#br1" timeOffset="-192739.83">13991 12510 0,'0'0'0,"-21"0"16,0 0 0,42 0 15,0 0-31,0 0 0,0 0 16,1 0-16,-1 0 0,0 0 15,0 0-15,0 0 0,0 0 0,-21-22 16</inkml:trace>
  <inkml:trace contextRef="#ctx0" brushRef="#br1" timeOffset="-192061.59">15007 12806 0,'0'21'15,"21"-21"1,0 0-16,1 0 0,20 0 0,0 0 16,1 0-16,20 0 0,-21 0 15,22 0-15,21 0 0,-22 0 0,1 0 16,-1 0-16,22 0 0,-22 0 15,1 0-15,-22 0 0,22 0 0,-22 0 16,0 0-16,-21 0 0,1 0 0,-1-21 16,-21 0-16,0 0 15,0-1-15,-21 22 16,-1-21-16,1 0 0,0 21 0,0-21 16,0 21-16,-22 0 0,22 0 0,0 0 15,21-21-15,-21 21 0,42 0 47,0 0-47,0 0 16,1 0-16,-22 21 0,21-21 15,0 21-15,-21 0 0,21 0 16,-21 1 0,0-1-16,0 0 0,0 0 0,0 0 15,-21 0-15,21 1 0,-21-1 16,0 0-16,-1-21 0,1 21 15,0 0-15,0-21 0,21 21 0,-21-21 16,0 0-16,-1 0 0</inkml:trace>
  <inkml:trace contextRef="#ctx0" brushRef="#br1" timeOffset="-190804.74">17187 12637 0,'21'0'0,"1"0"16,-1-22-1,-21 1 1,0 0-1,0 0 17,21 21 15,-21-21-32,21 21-15,0 0 16,-21-21-16,0 42 62,0 0-46,0 0-16,0 0 0,-21 0 16,21 22-16,-21-1 0,21-21 0,0 22 15,-21-1-15,21 0 16,-21 1-16,21-1 0,0-21 0,-22 21 15,22-20-15,-21 20 0,21-21 0,0 0 16,0 0-16,0 1 16,0-1-1,0-42 17,0-1-32,0 1 15,0 0-15,0 0 16,0 0-16,0 0 15,0 42 32,0-42 47,0-1-94,21 1 16,-21 0-16,22 0 0,-1 0 15</inkml:trace>
  <inkml:trace contextRef="#ctx0" brushRef="#br1" timeOffset="-190496.75">17420 12488 0,'0'0'0,"0"-21"0,0 0 15,0 0-15,21 21 16,0 0-16,1-21 0,-1 21 0,0 0 16,0 0-16,0 0 0,0 0 15,22 0-15,-22 0 0,0 0 16,-21 21-16,21 0 0,-21 0 0,0 0 15,0 1-15,0-1 0,-21 0 0,21 0 16,-42 0-16,21 0 0,-22 1 16,22-1-16,-21 0 0,-1 0 0,22-21 15,-21 21-15,0-21 0,20 21 0,1-21 16,0 0-16,42 0 31,0 0-31,1 0 16</inkml:trace>
  <inkml:trace contextRef="#ctx0" brushRef="#br1" timeOffset="-190104.88">17886 12615 0,'0'0'0,"0"22"31,-21-1-31,21 0 0,-22 0 0,1 0 16,21 0-16,-21 1 0,21-1 0,-21 0 15,21 0-15,-21 0 0,21 0 16,0 1-16,0-1 0,0 0 0,0 0 16,0 0-16,21-21 15,0 0 1,0 0-16,0 0 0,1 0 0,-1 0 16,0 0-16,0 0 0,0-21 0,0 0 15,1 0-15,-1 0 0,0-1 16,0 1-16,-21 0 0,0-21 0,0 21 15,0-22-15,0 22 0,0-21 0,0 21 16,0-1-16,0 1 0,0 0 16,-21 0-16,0 21 0,0 0 15,-1 0-15,1 0 0,0 21 0,0-21 16,0 21-16,0 0 0,-1-21 16,1 22-16,21-1 0,-21 0 0,21 0 15,0 0-15,21-21 16,0 0-16,1 0 0,20 0 0,-21 0 15</inkml:trace>
  <inkml:trace contextRef="#ctx0" brushRef="#br1" timeOffset="-189764.85">18500 12594 0,'0'0'0,"0"-21"0,0 0 16,-22 21-1,1 0-15,0 0 16,0 0-16,0 0 0,0 21 0,-22-21 15,43 21-15,-21 0 0,0 1 0,21-1 16,0 0-16,0 0 16,0 0-16,0 0 0,0 1 15,21-1-15,0 0 0,0-21 0,1 21 16,-1 0-16,0-21 16,0 21-16,0-21 0,-21 22 15,0-1-15,0 0 16,-21-21-1,0 0-15,0 0 0,0 0 16,-22 0-16,22 0 0,0 0 0,-21 0 16,20 0-16,-20 0 0,21 0 15,0 0-15,21-21 16,0 0-16,21-1 16,0 22-16,0-21 15</inkml:trace>
  <inkml:trace contextRef="#ctx0" brushRef="#br1" timeOffset="-189479.52">18881 12404 0,'0'-21'0,"0"42"0,21-42 16,-42 42 15,-1-21-31,22 21 0,-21 21 0,0-21 16,0 1-16,0 20 0,0 0 0,-1-21 15,22 22-15,-21-1 0,21 0 16,0-20-16,-21 20 0,21-21 0,0 21 16,0-20-16,0-1 0,21 0 15,0-21-15,1 0 16,-1 0-16,0 0 0,0 0 0,0 0 16,0 0-16,-21-21 0,22 21 0,-1-21 15,0-1-15,-21 1 0,0 0 16,0 0-16,0 0 0,0 0 0,0-1 15</inkml:trace>
  <inkml:trace contextRef="#ctx0" brushRef="#br1" timeOffset="-189304.28">18711 12594 0,'-21'0'16,"42"0"-16,-42 21 16,42-21-1,0 0-15,1 0 16,-1 0-16,0 0 0,21 0 0,-21 0 15,22 0-15,-22 0 0,21 0 16,1 0-16,-1-21 0,0 21 0,1 0 16,-22 0-16,21 0 0,0-21 0,-20 21 15</inkml:trace>
  <inkml:trace contextRef="#ctx0" brushRef="#br1" timeOffset="-188700.52">19325 12594 0,'0'0'0,"-21"0"16,0 21-16,0-21 0,21 22 0,0-1 15,-22 0-15,22 0 0,-21 0 16,21 0-16,0 1 0,0-1 16,0 0-16,0 0 0,0 0 15,0 0-15,0 1 16,0-44 15,0 1-15,0 0-16,0 0 0,0 0 15,0 0-15,0-1 0,0 1 16,21 0-16,1 0 0,-1 0 0,0-22 16,0 43-16,0-21 0,22 0 0,-22 0 15,0 21-15,21 0 0,-21 0 16,1 0-16,-1 0 0,21 0 0,-21 21 16,-21 0-16,21 0 0,-21 1 0,0-1 15,0 0-15,22 0 0,-22 0 16,0 0-16,0 1 0,0-1 0,0 0 15,0 0-15,-22 0 0,1-21 0,0 21 16,0-21 0,0 0-1,0 0-15,21-21 16,0 0-16,0 0 16,0 0-16,0 0 0,21-1 0,21 1 15,-21 0-15,0 0 0,1 0 0,20 0 16,-21-1-16,21 1 0,-20 21 15,20-21-15,-21 21 0,21 0 0,-20 0 16,-1 0-16,0 0 0,0 0 0,-21 21 16,0 0-16,0 1 15,0-1-15,0 0 0,0 0 0,0 0 16,0 0-16,0 1 0,-21-1 16,0 0-16,21 0 15,-21-21-15,-1 0 0,22 21 0,-21-21 16,42 0 15,1 0-15</inkml:trace>
  <inkml:trace contextRef="#ctx0" brushRef="#br1" timeOffset="-187832.8">20362 12679 0,'21'-21'0,"-42"42"0,42-63 16,-21 20-16,0 1 0,0 0 15,-21 21-15,0 0 0,21-21 0,-21 21 16,0 0-16,0 0 0,-1 0 16,1 0-16,21 21 0,-42-21 0,21 21 15,0 0-15,-1 1 0,1-1 0,0 0 16,0 21-16,21-21 0,-21 1 16,21-1-16,-21 21 0,21-21 15,0 0-15,0 1 0,0-1 0,0 0 16,21-21-16,0 0 15,0 0-15,0 0 0,0 0 0,22 0 16,-22 0-16,0 0 0,0-21 16,0 0-16,1 21 0,-1-22 15,-21 1-15,21 0 0,0-21 0,-21 21 16,0-1-16,21 1 0,-21 0 0,0 0 16,21 0-16,-21 42 31,0 0-31,0 0 15,0 0-15,0 1 0,0-1 16,0 0-16,0 0 0,0 0 16,0 0-16,0 1 0,22-22 15,20 0 1,-21 0-16,0 0 16,0 0-16,1 0 0,-1 0 0,0-22 15,0 22-15,0-21 0,0 0 0,1 0 16,-1 0-16,-21 0 0,21-1 15,-21 1-15,0-21 0,21 21 0,-21 0 16,21-1-16,-21 1 0,0 0 0,21 21 16,-21 21 15,-21 0-31,21 1 0,-21-1 0,21 0 16,-21 0-16,21 0 15,-21 0-15,21 1 0,0-1 0,0 0 16,0 0-16,-21 0 0,21 0 15,-22-21 1,22-21 0,0 0-1,0 0 1,0 0-16,0 0 0,22-1 0,-1 1 16,-21 0-16,21 0 0,0-21 15,0 20-15,22 1 0,-22 0 0,0 0 16,21 0-16,-21 0 0,22 21 15,-22 0-15,0 0 0,0 0 0,0 0 16,1 21 0,-22 0-16,0 0 0,0 0 15,0 0-15,0 1 0,0-1 16,0 21-16,0-21 0,0 0 0,-22 1 16,22-1-16,-21-21 0,21 21 0,-21 0 15,0 0-15,0 0 16,0-21-16</inkml:trace>
  <inkml:trace contextRef="#ctx0" brushRef="#br1" timeOffset="-187604.78">21336 12848 0,'-85'85'32,"64"-64"-32,21 0 15,0 0-15,-21-21 0,21 22 16,-21-1-16,0-21 0,21 21 0,-22 0 16,1-21-16,0 0 15,0 0 1,0 0-16,0 0 15</inkml:trace>
  <inkml:trace contextRef="#ctx0" brushRef="#br1" timeOffset="-186472.36">21971 12213 0,'-21'-21'16,"42"21"-1,0 0 1,0 0-16,0 0 0,22 0 0,-22-21 15,21 21-15,-21 0 0,22 0 16,-1 0-16,0 0 0,-20 0 0,20 0 16,0 0-16,-21 0 0,1 0 0,-1 0 15,-42 0 32,-1 0-47,1 0 16,0 0 31,21-21-32,-21 21 1,0 0 15,0 0-15,-1 0-16,1 0 15,0 0-15</inkml:trace>
  <inkml:trace contextRef="#ctx0" brushRef="#br1" timeOffset="-186236.37">22183 12129 0,'0'21'15,"0"0"-15,0 0 16,0 0-16,0 22 15,0-22-15,0 0 0,-22 21 0,1 1 16,21-22-16,0 21 0,-21-21 16,21 22-16,-21-22 0,0 21 15,21-21-15,0 0 0,0 1 0,-21-1 16,21 0-16,-22 0 0,22 0 0,0 0 16,22-21 15,-1 0-31,0-21 0,0 0 0</inkml:trace>
  <inkml:trace contextRef="#ctx0" brushRef="#br1" timeOffset="-185700.8">22373 12552 0,'0'0'16,"21"0"-16,0-21 16,1 21-16,-1 0 15,0-21-15,0-1 16,0 22-16,0-21 0,1 0 0,-1 21 15,0-21-15,0 21 0,-21-21 0,0 0 16,0-1 0,-21 22-1,0 0-15,0 22 0,-22-1 0,22-21 16,-21 21-16,21 0 0,-22 0 16,22 0-16,0 1 0,0-1 0,0 0 15,21 0-15,0 0 0,0 0 0,0 1 16,0-1-16,21-21 15,0 0-15,0 0 0,0 0 16,0 0-16,22 0 0,-1 0 0,-21 0 16,22 0-16,-1-21 0,21 21 15,-20-22-15,-1 1 0,0 0 16,1 0-16,-1 0 0,-21 0 0,0-1 16,22-20-16,-43 21 0,21 0 15,-21 0-15,0-1 0,0 44 31,-21-1-31,21 0 16,0 0-16,0 21 0,0-20 16,0-1-16,0 0 0,0 0 0,0 0 15,0 0-15,0 1 0,21-22 16,-21 21-16,0 0 0,0 0 16,0 0-16,-21-21 15,0 0-15,-1 0 16,1 0-16,0 0 15,21-21-15,0 0 0,0 0 16,0 0-16,0-1 0,21 1 16</inkml:trace>
  <inkml:trace contextRef="#ctx0" brushRef="#br1" timeOffset="-185465.01">23368 12150 0,'21'84'15,"-21"-62"-15,0-1 16,-21 21-16,21-21 0,-21 0 0,0 22 16,21-22-16,-22 21 0,22-21 0,-21 1 15,21-1-15,0 0 0,0 0 16,0 0-16,0 0 0,0 1 0,0-1 16,21-21 15,1 0-31,-22-21 15,0-1-15,0 1 0,0 0 16</inkml:trace>
  <inkml:trace contextRef="#ctx0" brushRef="#br1" timeOffset="-185313.04">23199 12404 0,'-22'0'31,"22"21"-31,22-21 16,-1 0-16,0 0 15,0 0-15,0 0 0,22 0 0,-22 0 16,21 0-16,-21 0 0,22 0 0,-1 0 16,-21 0-16,21-21 0</inkml:trace>
  <inkml:trace contextRef="#ctx0" brushRef="#br1" timeOffset="-185101.19">23918 12234 0,'-21'22'31,"21"-1"-31,-21 0 0,0 21 16,21-21-16,0 1 0,-21-1 15,-1 21-15,22-21 0,-21 0 0,21 1 16,0-1-16,0 0 0,0 0 16,0 0-16,0 0 0,0 1 15,0-1-15</inkml:trace>
  <inkml:trace contextRef="#ctx0" brushRef="#br1" timeOffset="-184820.92">23834 12340 0,'0'0'0,"0"-21"0,0-21 0,21 21 0,0 21 15,-21-22-15,21 22 0,0 0 16,0 0-16,-21 22 0,22-1 15,-1 0-15,0 0 0,0 0 0,0 22 0,0-22 16,1 21-16,-1-21 16,21 22-16,-21-22 0,0 21 0,1-21 15,-1 0-15,0 1 0,-21-1 0,21-21 16,-21 21-16,0-42 47,0 0-47,0-1 15,21 1-15,-21 0 0,0 0 16,21-21-16,-21 20 0,0 1 16,22-21-16</inkml:trace>
  <inkml:trace contextRef="#ctx0" brushRef="#br1" timeOffset="-184644.8">24363 12383 0,'42'-170'31,"-42"149"-15,-42 212-16,84-361 15,-42 191-15,-21 1 0,21 20 16,-21-21-16,21 21 0,-21-20 15,-1-1-15,1 21 0,21-21 0,-21 0 16,0 1-16,21-1 0,0 0 16,0 0-16,-21 0 0,21 0 15,21-21 1,0 0-16,0 0 16,0 0-16,1 0 0</inkml:trace>
  <inkml:trace contextRef="#ctx0" brushRef="#br1" timeOffset="-184085.03">24850 12256 0,'0'0'0,"0"-22"0,21-20 0,-21 21 0,0 0 15,0 0-15,0-1 0,-21 22 16,-1 22 0,1-1-16,0 0 0,0 21 0,0-21 15,-22 22-15,22-1 0,0 0 16,0-20-16,0 20 0,0 0 0,-1 1 15,22-22-15,0 21 0,0-21 0,0 0 16,0 1-16,0 20 0,0-21 16,22-21-16,-1 21 0,0 0 15,21 1-15,1-22 0,-22 0 0,21 0 16,-21 0-16,22 0 0,-22 0 0,21-22 16,-21 1-16,0 0 0,1 21 15,-22-21-15,0 0 0,0 0 0,0-1 16,0 1-16,0 0 0,0-21 0,-22 21 15,1-1-15,0 22 16,0 0-16,0 0 0,0 0 0,-1 0 16,1 0-16,0 0 0,21 22 15,0-1 1,0 0-16,21-21 16,0 0-16,1 0 0,-1 0 0,0 0 15,0 0-15,0 0 0,0 0 16,1 0-16,-1 0 0,0 0 0,0 0 15,-21 21-15,0 0 16,0 0-16,0 1 16,0 20-16,-21-21 0,21 0 15,-21 22-15,0-22 0,-1 21 0,22-21 16,-21 22-16,21-1 0,0-21 16,0 0-16,-21 22 0,21-22 0,-21 0 15,21 0-15,0 0 0,0 0 16,21-21 15,0 0-31,0 0 0</inkml:trace>
  <inkml:trace contextRef="#ctx0" brushRef="#br1" timeOffset="-183897.17">25463 12869 0,'0'22'31,"0"-1"-31,-21-21 0,21 21 0,-21 0 16,0 0-16,21 0 16,-21-21-16,0 22 0,21-1 0,-22-21 15,1 21-15,0-21 0,0 0 16,0 0-16,0 0 0,-1 0 16</inkml:trace>
  <inkml:trace contextRef="#ctx0" brushRef="#br1" timeOffset="-183476.67">25908 12065 0,'21'0'0,"0"-21"0,0 21 15,22 0-15,-22 0 16,0 0-16,21 0 0,1 0 0,-22 0 16,21 0-16,1 0 0,20 0 0,-21 0 15,1 0-15,-1 0 0,0 0 16,1 0-16,-22 0 0,21 0 0,-21 0 16,-42 0-1,0 0 1,0 0-16,-21 0 0,20 0 0,-20 0 15,21 0-15</inkml:trace>
  <inkml:trace contextRef="#ctx0" brushRef="#br1" timeOffset="-183224.17">26268 12044 0,'42'42'16,"-21"-42"-16,-21 21 0,0 1 15,21-1-15,1-21 0,-22 21 0,0 0 16,21 0-16,0 0 0,-21 22 15,0-22-15,0 0 0,0 0 0,0 0 16,0 1-16,0-1 0,-21 0 0,0 0 16,-1-21-16,1 21 0,-21 0 15,21-21-15,-22 0 0,22 22 16,0-22-16,-21 0 0,21 0 0,-22 0 16,22 0-16,0 0 0,0 0 0,0 0 15,-1 0-15,22-22 16,0 1-16,0 0 15,22 0-15,-1 0 0</inkml:trace>
  <inkml:trace contextRef="#ctx0" brushRef="#br1" timeOffset="-182836.55">26903 12107 0,'0'0'15,"-43"0"1,22 22 0,0-1-16,0 0 0,0 0 0,0 0 15,-1 0-15,22 1 0,-21 20 0,21-21 16,-21 21-16,21 1 16,0-22-16,0 0 0,0 0 0,0 0 15,0 1-15,21-22 0,0 0 16,1 21-16,-1-21 0,0 0 0,0 0 15,21 0-15,-20 0 0,-1 0 16,0 0-16,21-21 0,-21 21 16,1-22-16,-1 1 0,0 0 0,0 0 15,-21 0-15,21-22 0,-21 22 16,21-21-16,-21 21 0,0-22 0,0 22 16,22 0-16,-22 0 0,0 0 0,0 0 15,21 21 32,-21 21-47</inkml:trace>
  <inkml:trace contextRef="#ctx0" brushRef="#br1" timeOffset="-182608.81">27474 12129 0,'0'-22'0,"0"44"31,0 20-15,0-21-16,-21 0 0,0 0 0,21 22 16,-21-22-16,21 21 0,-21-21 15,-1 1-15,22-1 0,-21 0 0,21 0 16,-21 0-16,21 0 0,-21 1 0,21-1 16,0-42 15</inkml:trace>
  <inkml:trace contextRef="#ctx0" brushRef="#br1" timeOffset="-182352.55">27347 12213 0,'21'-21'0,"-84"233"0,126-445 0,-84 275 0,64-84 16,-22 42-16,0 0 0,0 0 15,0 21-15,-21 0 16,0 0-16,21 1 0,1-1 0,-22 0 15,0 21-15,0-21 0,21 1 16,-21-1-16,21 0 0,-21 0 16,0 0-16,21 0 0,0 1 15,0-22 17,1-22-17,-22 1-15,0 0 0,21 21 16,-21-21-16,21 0 0,-21-22 0,21 22 15</inkml:trace>
  <inkml:trace contextRef="#ctx0" brushRef="#br1" timeOffset="-182152.62">27813 12129 0,'21'-64'16,"0"1"-1,-63 190-15,105-276 0,-63 128 0,0 42 16,0 1 0,-21-1-16,0 0 0,0 21 15,0-21-15,0 22 0,21-1 0,-22 0 16,1-20-16,0 20 0,0-21 0,21 21 15,0-20-15,-21-1 0,21 0 16,-21 0-16,21 0 0,21-21 47,0 0-47,-21-21 0,21 21 16</inkml:trace>
  <inkml:trace contextRef="#ctx0" brushRef="#br1" timeOffset="-181925.36">28046 12086 0,'0'0'16,"21"0"-16,-21 21 31,0 1-31,-21-1 16,0 0-16,21 0 0,-22 21 0,22-20 15,-21 20-15,0-21 0,21 0 16,0 0-16,0 1 15,-21-1-15,21 0 0,0 0 16,0 0-16,21-21 31,0 0-31</inkml:trace>
  <inkml:trace contextRef="#ctx0" brushRef="#br1" timeOffset="-181684.36">28279 12129 0,'21'-43'31,"0"43"-31,0 0 16,0 0-16,0 0 0,1 0 16,-1 0-16,0 0 0,21 0 15,-21 0-15,22 0 0,-22 0 16,21 0-16,-21 0 0,1 0 0,-1 0 15,-42 0 17,-1 0-17</inkml:trace>
  <inkml:trace contextRef="#ctx0" brushRef="#br1" timeOffset="-181472.81">28575 12129 0,'0'0'0,"-21"0"0,21 21 15,0 0-15,0 0 0,-21 0 16,21 0-16,-22 1 0,22 20 16,-21-21-16,21 0 0,-21 22 0,0-22 15,21 0-15,-21 21 0,21-21 16,-21 1-16,21-1 0,-22 0 0,1-21 16,21 21-16,0 0 0,-21-21 15,21 21-15,21-21 31,0 0-31</inkml:trace>
  <inkml:trace contextRef="#ctx0" brushRef="#br1" timeOffset="-181272.66">28723 12594 0,'0'21'31,"0"1"-31,0-1 15,0 0-15,0 0 0,0 0 16,0 0-16,0 1 16,0-1-16,-21-21 15,0 0-15,21 21 16,-21-21-16,-1 0 16,1 0-16,0 0 0</inkml:trace>
  <inkml:trace contextRef="#ctx0" brushRef="#br1" timeOffset="-180812.84">29464 11832 0,'21'21'15,"-21"1"-15,0-1 16,-21 21-16,0-21 0,-22 64 16,43-43-16,-21 1 0,0-1 15,0 0-15,21 1 0,-21-1 0,0-21 16,21 21-16,-22-20 0,1-1 0,21 0 15,0 0-15,0 0 0,0 0 16</inkml:trace>
  <inkml:trace contextRef="#ctx0" brushRef="#br1" timeOffset="-180420.71">29295 12086 0,'0'0'15,"21"-42"-15,106-149 16,-106 170 0,0 21-16,21 0 0,-20 0 0,-1 0 15,0 0-15,21 0 0,-21 0 0,1 0 16,-1 0-16,0 21 0,0-21 16,-21 22-16,0-1 0,0 0 0,0 0 15,0 0-15,0 0 0,-21 1 16,0-22-16,0 21 0,-22-21 15,1 21-15,21-21 0,-22 0 0,-20 0 16,21 0-16,20 0 16,1 0-16,21 21 15,0 0 1,0 0-16,0 1 16,0 20-16,0-21 0,0 21 0,21-20 15,-21-1-15,22 21 0,-22-21 0,0 0 16,21 1-16,-21-1 0,21 0 15,-21 0-15,0 0 0,21-21 0,0 21 16,0-21-16,1 0 16,-1 0-1,0 0-15,0-21 0,0 21 16</inkml:trace>
  <inkml:trace contextRef="#ctx0" brushRef="#br1" timeOffset="-179875.67">29824 12277 0,'42'0'15,"-21"0"1,0 0-16,1 0 0,-1-21 16,0 21-16,0-22 15,-21 1-15,0 0 0,21 21 0,-21-21 16,0 0-16,0 0 15,-21 21 1,0 0-16,0 21 0,0 0 0,-1 0 16,1 0-16,0 0 0,21 1 15,-21 20-15,21-21 0,-21 0 0,21 0 16,0 1-16,0-1 0,0 0 0,0 0 16,21-21-1,0 0-15,0 0 0,22 0 16,-22 0-16,21 0 0,-21 0 0,22 0 15,-1 0-15,-21 0 0,21-21 16,-20 0-16,20 21 0,-21-21 0,0-1 16,0 1-16,1 0 0,-1 0 15,0 0-15,-21 0 0,0-1 0,0 1 16,0 42 15,0 1-31,0-1 0,-21 0 16,21 0-16,0 0 0,0 0 15,-21 1-15,21-1 0,0 0 0,0 0 16,0 0-16,-22-21 16,22 21-16,-21-21 15,0 0-15,0 0 0,0 0 16,0 0-16,-1 0 0,1-21 16,0 21-16,21-21 0,0 0 15,0 0-15</inkml:trace>
  <inkml:trace contextRef="#ctx0" brushRef="#br1" timeOffset="-179608.81">30734 11875 0,'0'0'0,"0"21"15,0 0 1,-21 21-16,21-21 0,-21 22 0,-1-1 15,22-21-15,0 22 0,-21-1 0,0 0 16,0 1-16,0-1 0,21-21 16,-21 21-16,21-20 0,-22-1 15,22 0-15,-21 0 0,21 0 16,0 0-16,0 1 0,21-22 31,1 0-31,-1 0 16,0-22-16,0 1 0</inkml:trace>
  <inkml:trace contextRef="#ctx0" brushRef="#br1" timeOffset="-179420.32">30543 12171 0,'0'0'0,"0"-21"16,22 21 15,-1 0-31,0 0 0,0 0 15,0 0-15,0 0 0,22 0 16,-1 21-16,-21-21 0,22 0 16,-1 0-16,-21 0 0,21 0 15,-20 0-15,-1 0 0,0 0 0,0 0 16</inkml:trace>
  <inkml:trace contextRef="#ctx0" brushRef="#br1" timeOffset="-178916.78">31369 11938 0,'0'0'0,"-21"0"16,0 21-16,-1 0 16,1 22-16,0-22 0,0 0 15,21 21-15,-21-20 0,0-1 16,-1 21-16,22-21 0,-21 22 0,0-22 15,0 0-15,21 0 0,-21 0 16,0 0-16,21 1 0,-22-1 0,1 0 16,0-21-1,21-21 1,0 0 0,21-1-16,0 1 15,1 0-15,-1 0 0,0-21 16,0 20-16,21-20 0,-20 0 15,20 21-15,-21-22 0,21 1 0,-20 21 16,20-22-16,-21 22 0,0 21 16,0-21-16,1 21 0,-22 21 15,0 0-15,0 22 0,0-22 16,0 21-16,0 1 0,-22-22 16,22 21-16,-21 0 0,0 1 0,21-22 15,0 21-15,0-21 0,0 22 16,0-22-16,0 0 0,0 0 0,0 0 15,0 1-15,0-1 16,0-42 31</inkml:trace>
  <inkml:trace contextRef="#ctx0" brushRef="#br1" timeOffset="-178720.38">31200 12319 0,'21'0'31,"0"0"-15,0 0-16,0 0 0,0 0 15,1 0-15,-1 0 0,0 0 0,0 0 16,21-21-16,-20 21 0,-1 0 0,21 0 15,-21-21-15,0 21 0</inkml:trace>
  <inkml:trace contextRef="#ctx0" brushRef="#br1" timeOffset="-178324.42">31962 12256 0,'0'0'0,"0"-22"0,0 1 15,0 0 1,-22 0 0,1 21-16,0 0 0,0 0 15,0 0-15,0 0 0,-1 0 0,1 0 16,0 21-16,0 0 0,0-21 16,0 21-16,21 1 0,0-1 0,0 0 15,0 0-15,0 0 0,0 0 16,0 1-16,21-22 0,0 21 15,0-21-15,0 0 16,0 21-16,1-21 0,-1 0 16,0 21-16,-21 0 31,-21-21-15,0 0-16,-1 0 0,1 0 15,0 0-15,0 0 0,0 0 0,-22 0 16,22 0-16,0 0 15,0 0-15</inkml:trace>
  <inkml:trace contextRef="#ctx0" brushRef="#br1" timeOffset="-177924.87">32321 12256 0,'0'0'0,"22"0"0,-22-22 16,0 1-1,-22 21-15,1-21 16,0 21-16,0 0 0,-21 0 0,20 0 16,-20 0-16,21 0 15,0 0-15,0 21 0,-1-21 0,1 21 16,21 1-16,0-1 15,0 0-15,0 0 16,21 0-16,1-21 16,-1 21-16,0 1 15,0-22-15,-21 21 16,0 0-16,0 0 16,0 0-1,-21-21-15,0 0 0,0 0 16,-1 0-16,1 0 15,0 0-15,0 0 16,0 0-16,21-21 31,0 0-31</inkml:trace>
  <inkml:trace contextRef="#ctx0" brushRef="#br1" timeOffset="-177520.82">32512 12192 0,'0'0'0,"-21"21"32,21 0-32,-21-21 0,-1 22 15,22-1-15,-21 0 0,0 0 16,21 0-16,-21 0 0,21 1 0,0-1 15,0 0-15,0 0 16,0 0-16,0 0 0,21-21 16,0 0-16,0 22 0,1-22 15,-1 0-15,0 0 0,0 0 16,0 0-16,0 0 16,-21-22-16,22 1 0,-1 21 15,-21-21-15,21 0 0,0 0 16,-21 0-16,21 21 15,-21-22-15,-21 44 32</inkml:trace>
  <inkml:trace contextRef="#ctx0" brushRef="#br1" timeOffset="-177140.67">32808 12319 0,'0'0'0,"0"-21"16,21 21-16,1-21 0,-1 21 31,0 0-31,-21 21 16,0 0-1,0 0-15,0 0 16,0 1-16,0-1 16,-21 0-16,0 0 0,21 0 31,-22-21-31,22-21 47,0 0-32,22 0-15,-1 0 16,0-1-16,0 22 0,-21-21 0,21 21 16,0 0-16,-21-21 0,22 21 31,-1 0-15</inkml:trace>
  <inkml:trace contextRef="#ctx0" brushRef="#br1" timeOffset="-176833.25">33126 12404 0,'0'0'0,"21"0"16,0 0 0,-21-21-16,21 21 15,-21-22-15,21 22 16,-21-21-16,0 0 15,-21 21 17,0 21-32,0 0 15,0 1-15,0-1 0,-1-21 16,22 21-16,0 0 16,-21-21-16,21 21 15,21-21 16,1 0-31,-1 0 16,0 0-16</inkml:trace>
  <inkml:trace contextRef="#ctx0" brushRef="#br1" timeOffset="-176343.89">33613 12446 0,'0'0'16,"0"-21"-16,0 0 15,-22 21 1,1 0-16,0 0 16,0 0-16,0 0 0,-22 0 0,22 0 15,0 0-15,0 21 0,0-21 16,0 21-16,-1-21 0,22 21 0,-21 0 16,21 1-1,0-1 1,21-21-1,1 0-15,-1 0 16,0 0-16,0 0 16,0 0-16,0 0 15,-21-21-15,22-1 0,-1 1 0,0 21 16,0-21-16,0-21 0,0 21 16,1-1-16,-1 1 0,0 0 0,0-21 15,-21 21-15,21-1 0,-21 1 16,21 21-16,-21-21 0,0 0 15,-21 42 17,0 0-32,21 0 0,-21 1 15,0-1-15,0 0 0,21 0 16,-22 0-16,1 0 0,0 1 0,21-1 16,-21 0-16,21 0 0,-21 0 15,0 0-15,21 1 0,0-1 16,0 0-1,0 0-15</inkml:trace>
  <inkml:trace contextRef="#ctx0" brushRef="#br1" timeOffset="-176144.75">33613 12721 0,'0'0'0,"-22"0"16,1 0 15,0 0-15</inkml:trace>
  <inkml:trace contextRef="#ctx0" brushRef="#br1" timeOffset="-174624.16">360 14520 0,'0'0'0,"21"-21"0,0 21 16,0 0-16,-42 0 31,0 0-31,0 0 16,0 21-16,-22 1 0,22-1 0,-21 21 16,21-21-16,-22 22 0,22-22 15,0 21-15,0 0 0,0 1 16,21-22-16,-22 21 0,22 1 0,0-22 15,0 0-15,22 21 0,-1-21 16,0-21-16,0 22 0,21-22 0,1 0 16,-1 0-16,0 0 0,22 0 15,-22 0-15,1-22 0,-1 22 16,21-21-16,-41 0 0,20 21 16,-21-21-16,0 0 0,0 21 15,-21-21-15,0-1 0,-21 1 16,0 21-16,0 0 0,-21-21 15,-1 21-15,1 0 0,0 0 0,-22 0 16,22 21-16,-1-21 0,1 21 16,0 1-16,-1-22 0,22 21 15,0 0-15,0 0 0,21 0 0,0 0 16,0 1-16,0-1 16,21 0-16,0-21 0,0 0 15,1 0-15,-1 0 0,0 0 16</inkml:trace>
  <inkml:trace contextRef="#ctx0" brushRef="#br1" timeOffset="-174384.67">1143 14817 0,'21'0'31,"-42"0"48</inkml:trace>
  <inkml:trace contextRef="#ctx0" brushRef="#br1" timeOffset="-173725.05">2032 14605 0,'0'0'0,"0"-21"0,0-21 16,0 63 15,0 0-31,-21 21 16,0-21-16,21 1 0,0 20 16,-22-21-16,1 0 0,21 22 0,-21-22 15,0 0-15,21 0 0,0 0 16,0 0-16,-21 1 0,21-1 0,0-42 47,0-1-32,21 1-15,-21 0 16,0-21-16,21 21 0,0-1 16,-21 1-16,21-21 0,-21 21 0,22-22 15,-1 22-15,-21-21 0,21 21 16,0 0-16,-21-1 0,21 1 0,0 21 15,1 0-15,-1 0 16,-21 21-16,21 1 0,-21-1 0,21 21 16,-21 0-16,0 1 0,21-1 15,-21-21-15,0 22 0,21-1 16,-21 0-16,0-21 0,0 22 16,0-22-16,0 0 0,22 0 0,-22 0 15,21 1-15</inkml:trace>
  <inkml:trace contextRef="#ctx0" brushRef="#br1" timeOffset="-173540.09">1947 14901 0,'21'0'16,"1"0"-16,-1 0 15,0 0-15,0 0 0,21 0 16,-20 0-16,-1 0 0,21 0 16,-21 0-16,22 0 0,-1 0 0,0 0 15,1-21-15,-1 21 0,0 0 16,1 0-16</inkml:trace>
  <inkml:trace contextRef="#ctx0" brushRef="#br1" timeOffset="-173052.4">3090 14796 0,'0'-43'15,"0"22"1,0 0-16,-21 21 0,0 0 16,0-21-16,0 21 15,-1 0-15,1 0 0,0 21 0,0-21 16,0 21-16,0 0 0,-22 0 0,22 1 15,0-1-15,0 0 0,0 0 16,-1 0-16,22 0 0,0 1 0,0-1 16,0 0-16,0 0 0,0 0 15,22-21-15,-1 0 0,0 0 16,0 0-16,0 0 0,0 0 16,1 0-16,20 0 0,-21 0 0,0-21 15,0 21-15,22-21 0,-22 0 0,0 21 16,0-21-16,0-1 0,1-20 15,-22 21-15,21 0 0,-21-22 0,21 22 16,-21-21-16,0 0 0,0-1 16,0 1-16,0 0 0,0 20 0,0-20 15,0 0-15,-42 42 32,42 21-17,0 21-15,0 1 0,0-1 16,0 0-16,0-21 0,0 22 0,0-1 15,0 0-15,0-20 0,0-1 16,21 21-16,-21-21 0,21 0 0,0-21 16,-21 22-16,21-22 0,0 0 15,1 0-15,-1 0 0</inkml:trace>
  <inkml:trace contextRef="#ctx0" brushRef="#br1" timeOffset="-172556.95">3619 14436 0,'0'0'0,"0"-43"0,0 22 0,-21-21 16,21 21-16,0 0 0,-21 21 0,0 0 31,0 21-31,21 0 16,0 21-16,0 1 0,0-22 15,0 21-15,0 0 0,0 1 0,-21-1 16,21 0-16,0 1 0,0-1 0,0-21 15,0 22-15,0-22 0,0 0 16,0 0-16,0 0 0,-22 0 0,22 1 16,0-1-16,0-42 31,0-1-15,0 1-16,0 0 15,0 0-15,0 0 0,0 0 0,0-1 16,22 1-16,-1-21 0,0 21 15,0 0-15,0-1 0,0 1 0,22 0 16,-22 0-16,0 21 0,21 0 0,-20 0 16,-1 0-16,0 0 0,0 21 15,0 0-15,0 0 0,-21 1 16,22-1-16,-22 0 0,0 0 0,0 0 16,0 0-16,0 1 0,0-1 15,-22 0-15,1 0 0,21 0 16,-21-21-16,0 0 0,21 21 15,-21-21-15,0 0 16,42-21 15</inkml:trace>
  <inkml:trace contextRef="#ctx0" brushRef="#br1" timeOffset="-172155.83">4297 14563 0,'0'0'0,"0"-21"16,-21 21-1,-1 0-15,1 21 16,0 0-16,0 0 0,0 0 16,0 0-16,-1 1 0,22-1 0,0 0 15,-21 0-15,21 0 0,-21 0 16,21 1-16,0-1 0,0 0 0,0 0 15,21 0-15,0-21 16,1 0-16,-1 0 0,0 0 16,0 0-16,0 0 0,22 0 0,-22 0 15,0 0-15,21 0 16,-21-21-16,1 0 0,-1 0 0,0 21 16,0-21-16,-21-1 0,0 1 0,0-21 15,0 21-15,0 0 0,0-22 16,0 22-16,0 0 0,-21-21 0,21 20 15,-21 22-15,0-21 0,-1 21 16,1 0-16,0 0 0,0 21 16,21 1-16,0-1 0,-21-21 15,21 21-15,0 0 0,0 0 16,0 0-16,0 1 0,0-1 16</inkml:trace>
  <inkml:trace contextRef="#ctx0" brushRef="#br1" timeOffset="-171888.8">5101 14499 0,'0'0'0,"0"-42"16,-21 21-16,0 21 0,0-21 16,-1 21-16,1 0 0,0 0 15,0 0-15,0 0 0,0 0 16,-1 21-16,1 0 0,0 0 0,0 0 15,-21 43-15,42-22 16,0-21-16,0 0 0,0 22 0,0-22 16,0 0-16,0 0 0,0 0 15,21 1-15,0-1 0,0-21 16,0 21-16,0-21 0,1 0 16,-1 0-16,0 0 0,21 0 0,-21 0 15</inkml:trace>
  <inkml:trace contextRef="#ctx0" brushRef="#br1" timeOffset="-171681.58">5313 14711 0,'0'21'16,"0"0"-1,0 0-15,0 1 0,-21-1 16,-1 0-16,1 0 0,21 0 15,-21 0-15,0-21 0,0 22 0,21-1 16,-21 0-16,-1-21 0,22 21 16,-21-21-16,0 0 0,0 0 0</inkml:trace>
  <inkml:trace contextRef="#ctx0" brushRef="#br1" timeOffset="-170536.71">6371 14309 0,'0'0'0,"0"-21"0,0-1 16,0-20-16,0 21 0,-21 0 0,0 0 15,21-1-15,-21 22 32,-1 22-32,22-1 15,0 0-15,0 0 0,0 21 16,0 1-16,0-1 0,0 0 0,0 1 16,0-1-16,0-21 0,0 22 15,0-1-15,0-21 0,0 21 16,0-20-16,0-1 0,0 0 0,22 0 15,-1-21-15,0 0 0,0 0 16,0 0-16,0 0 0,1 0 16,-1-21-16,0 0 0,21 21 0,-21-21 15,1-1-15,-1 1 0,21 0 0,-21-21 16,0 21-16,1-1 0,-1-20 16,0 0-16,-21-1 0,0 22 0,21-21 15,0 0-15,-21 20 0,0-20 0,0 21 16,21-21-16,-21 20 0,22 1 15,-22 0-15,0 42 32,0 0-17,0 1-15,0 20 0,-22-21 0,22 21 16,-21 1-16,21-1 0,-21 0 0,21 1 16,0-22-16,0 21 0,0 1 15,0-22-15,0 21 0,0-21 0,0 0 16,21 1-16,-21-1 15,21-21-15,22 0 0,-22 0 0,0 0 16,21 0-16,-20 0 0,20-21 0,0-1 16,-21 22-16,22-21 0,-1 0 15,0 0-15,1 0 0,-1-22 0,-21 22 16,0 0-16,22 0 0,-43-21 16,0 20-16,21 1 0,-21 0 15,0 0-15,0 0 0,0 0 0,-21 21 16,0 0-16,-1 0 0,1 0 15,0 21-15,21 0 0,0 0 16,0 0-16,0 0 0,0 1 0,0-1 16,0 0-16,0 0 0,0 21 0,0-20 15,21-1-15,0 0 0,-21 0 16,0 0-16,22 0 0,-22 1 0,21-22 16,-21 21-16,0 0 0,0 0 15,-21-21 1,-1 0-16,1 0 0,0 0 0,-21 0 15,21 0-15,-1 0 0,1 0 0,0 0 16,0-21-16,0 21 0,0-21 16,21 0-16,0-1 15,21 22-15,0 0 0,0-21 16,21 21-16,-20-21 0</inkml:trace>
  <inkml:trace contextRef="#ctx0" brushRef="#br1" timeOffset="-170091.59">7980 14457 0,'0'0'0,"0"-21"0,21 21 0,-21-21 0,0-1 15,0 1 1,-21 0-16,0 21 0,-1-21 16,1 21-16,0 0 0,-21 0 0,21 0 15,-1 0-15,1 21 0,-21 0 16,21 0-16,-22 1 0,22-1 0,0 0 15,0 21-15,-21-21 0,20 1 0,1 20 16,21-21-16,0 0 0,0 0 16,0 1-16,0-1 0,0 0 0,0 0 15,21-21-15,1 0 16,20 0-16,-21 0 0,21 0 16,-20 0-16,20-21 0,-21 21 0,21-21 15,-20 0-15,-1-1 0,0 1 0,21 0 16,-42 0-16,21 0 0,1 0 15,-22-22-15,0 22 0,0-21 0,0 21 16,0-1-16,0 1 0,-22 42 31,22 1-31,0-1 16,0 21-16,0-21 0,0 0 16,0 1-16,0 20 0,0-21 15,0 0-15,22 0 0,-22 1 0,21-22 16,0 21-16,0-21 0,0 0 0,0 0 15,22 0-15,-22 0 0,0 0 16</inkml:trace>
  <inkml:trace contextRef="#ctx0" brushRef="#br1" timeOffset="-169580.86">8403 14288 0,'0'0'0,"0"-43"0,0 22 15,0-21-15,0 21 0,-21-1 16,21 1-16,0 0 0,-21 21 15,21 21 1,0 0-16,0 1 16,0 20-16,0-21 0,0 21 0,0 1 15,0-1-15,0 0 0,0 1 0,0-1 16,0-21-16,0 22 0,0-22 16,0 0-16,0 21 0,0-21 15,0 1-15,0-44 31,-21 22-31,21-21 16,0 0-16,0 0 0,0 0 16,0 0-16,0-1 0,0 1 0,0-21 15,21 21-15,0 0 0,0-1 16,0 1-16,0 21 0,22-21 16,-22 21-16,0 0 0,21 0 0,-20 0 15,-1 21-15,21 0 0,-21 1 0,0-1 16,22 0-16,-22 0 0,0 0 15,-21 22-15,0-22 0,0 0 0,0 0 16,0 0-16,0 22 0,-21-22 16,-21 0-16,20-21 0,1 21 15,-21-21-15,21 0 0,-22 21 0,22-21 16,0 0-16,-21 0 0,21 0 0,-1 0 16,1 0-1,21-21-15,0 0 16,0 0-16,21 21 0,1-21 15,-1-1-15,0 22 0,0-21 16,0 0-16,22 0 0,-22 21 0</inkml:trace>
  <inkml:trace contextRef="#ctx0" brushRef="#br1" timeOffset="-169388.77">8996 14393 0,'21'0'0,"-63"0"15,63 0-15,0 22 16,-21-1-16,0 0 0,-21 0 0,21 0 15,-21 0-15,21 1 0,0-1 0,0 0 16,-22 0-16,22 0 16,0 0-16,0 1 0,0-1 15,22-21 17,-22-21-32,0-1 0,21 1 15</inkml:trace>
  <inkml:trace contextRef="#ctx0" brushRef="#br1" timeOffset="-169220.78">9038 14203 0,'0'0'0,"-21"-21"0,0 21 15,0 0 1,-1 0 0,22 21-16,-21 0 15,21 0 1,21-21-1,1 0-15</inkml:trace>
  <inkml:trace contextRef="#ctx0" brushRef="#br1" timeOffset="-167856.7">9313 14584 0,'0'0'0,"0"21"32,21 0-32,1 0 15,-1-21 1,0 0 0,-21-21-16,21 21 0,0-21 0,0 21 15,1-21-15,-1 0 0,0 0 0,-21-1 16,21 1-16,0 0 0,-21-21 15,0 21-15,21-22 0,-21 1 0,22 21 16,-1-64-16,-21 64 16,0-21-16,0 20 0,0 1 15,0 0-15,0 0 0,0 42 32,-21 0-32,-1 0 15,22 1-15,-21-1 0,21 21 0,0-21 16,0 22-16,0-1 0,0-21 0,0 21 15,0 1-15,0-22 0,0 0 16,0 21-16,0-20 0,0-1 0,0 0 16,21-21-16,1 21 0,-1 0 0,0-21 15,0 0-15,0 0 0,22 0 16,-22 0-16,0 0 0,21 0 16,-21-21-16,1 0 0,-1 21 0,0-21 15,0 0-15,0-1 0,0 1 16,1 0-16,-1 0 0,-21 0 0,0 0 15,0-1-15,0 1 0,0 0 16,0 42 0,0 0-1,0 1-15,0-1 0,-21-21 16,21 21-16,0 0 0,0 0 16,0 0-16,0 1 0,0-1 15,0 0-15,21-21 16,0 0-16,0 0 15,0 0-15,0 0 0,1 0 0,-1 0 16,0 0-16,0-21 0,0 0 0,0 21 16,-21-43-16,22 22 0,-1 0 15,0 0-15,-21-22 0,21 1 0,-21 21 16,21-21-16,-21-1 0,0 22 16,0-21-16,0-1 0,0 22 0,0-21 15,0 21-15,0-22 0,0 22 0,0 0 16,0 0-16,0 42 31,0 0-31,0 0 0,0 1 16,-21-1-16,21 21 0,-21-21 15,21 22-15,-21-1 0,21 0 0,-21 1 16,21-1-16,0-21 0,0 21 0,0 1 16,0-22-16,0 21 0,0-21 15,0 1-15,21-1 0,0 0 0,0-21 16,-21 21-16,42-21 0,-20 0 15,-1 0-15,0 0 0,0 0 0,0 0 16,0-21-16,1 21 0,-1-21 0,0 0 16,0-1-16,0 1 0,-21 0 0,21 0 15,1 0-15,-22 0 16,0-1-16,0 1 0,21 21 0,-21-21 16,0 42-1,0 0 1,0 1-16,0-1 0,0 0 15,0 0-15,-21 0 0,21 0 0,0 1 16,0-1-16,21 0 16,0-21-16,0 0 15,0 0-15,0 0 0,22 0 16,-22 0-16,0-21 0,0 0 16,0 21-16,1-22 0,-1 1 0,0 0 15,-21 0-15,21 0 0,-21 0 16,21-22-16,-21 22 0,21 0 15,-21 0-15,0 0 0,0-1 0,0 1 16,0 42 15,0 1-31,0-1 0,0 21 16,0-21-16,-21 22 0,21-1 0,-21 0 16,0 1-16,0-22 0,21 21 15,-21 0-15,21 1 0,-22-1 0,22 0 16,-21 1-16,21-1 0,0 0 0,0 1 15,0-1-15,0 0 0,0-20 16,0 20-16,0 0 0,0-21 0,0 22 16,0-22-16,0 0 0,-21 0 15,0 0-15,0-21 16,0 0-16,-1 0 16,1 0-16,0-21 15,0 0-15,0 0 0,21 0 16,-21 0-16,21-1 0,0 1 0</inkml:trace>
  <inkml:trace contextRef="#ctx0" brushRef="#br1" timeOffset="-167644.69">10435 14415 0,'21'-22'31,"0"22"-31,-21-21 0,22 0 0,-1 21 16,-21-21-16,21 21 0,0-21 15,0 21-15,0-21 0,1 21 16,20-22-16,-21 22 0,0-21 0,0 0 16,-21 0-16</inkml:trace>
  <inkml:trace contextRef="#ctx0" brushRef="#br1" timeOffset="-167448.03">10202 14097 0,'0'0'0,"-21"21"16,0-21-1</inkml:trace>
  <inkml:trace contextRef="#ctx0" brushRef="#br1" timeOffset="-166787.77">11959 14457 0,'21'0'47,"-21"-21"-47,21 21 0,1-21 16,-22-1-16,21 22 0,0-21 15,-21 0-15,0 0 0,21 0 0,-21 0 16,21-1-16,-21 1 0,0 0 0,0 0 16,0 0-16,-21 0 15,0 21-15,0 0 0,0 0 16,-22 0-16,22 0 0,-21 21 0,21 0 15,-22-21-15,1 21 0,21 21 16,-22-20-16,22-1 0,0 0 0,0 21 16,0-21-16,21 1 0,0-1 0,0 0 15,0 0-15,0 0 0,21 0 16,0-21-16,21 0 0,-20 0 16,20 0-16,-21 0 0,21 0 0,1 0 15,-1-21-15,0 21 0,1-21 16,-1 0-16,0 0 0,1 21 0,-1-21 15,-21-1-15,0-20 0,1 21 0,-1 0 16,-21 0-16,0-1 16,0 1-16,0 0 0,0 0 0,-21 21 15,-1 0 1,1 0-16,0 21 16,0 0-16,21 0 0,0 1 15,0-1-15,0 0 0,0 0 16,0 0-16,21 0 0,0-21 15,-21 22-15,21-22 0,1 0 0,-1 0 16,0 0-16,0 0 0,21 0 0,-20 0 16,-1 0-16,0 0 0,0 0 15,21-22-15,-42 1 0,22 0 16,-1 21-16,0-21 0</inkml:trace>
  <inkml:trace contextRef="#ctx0" brushRef="#br1" timeOffset="-166388.25">12594 14266 0,'0'-84'15,"0"63"1,0 126-16,0-189 31,0 105-31,0 0 16,0 0-16,-21 0 0,21 1 0,-21-1 15,21 0-15,0 0 0,0 0 16,0 0-16,-21 1 0,21-1 16,-22-21-1,22-21 16,0-1-31,0 1 16,0 0-16,0 0 0,0 0 16,22 0-16,-1-1 0,0 1 0,21-21 15,-21 21-15,22 21 16,-22-21-16,21 21 0,-21 0 0,22 0 16,-22 0-16,0 0 0,0 0 0,0 21 15,22 21-15,-43-21 16,0 0-16,0 22 0,0-22 0,0 0 15,0 21-15,0-20 0,0-1 16,0 0-16,0 0 0,-21 0 0,-1 0 16,1-21-1,21 22-15,21-22 32,1-22-32,-1 22 0,0-21 15</inkml:trace>
  <inkml:trace contextRef="#ctx0" brushRef="#br1" timeOffset="-165859.81">13568 14245 0,'0'0'0,"0"-21"0,0 0 16,-21 0-16,-1 0 0,1 21 15,0-22-15,0 22 0,0 0 16,0 0-16,-1 0 0,-20 0 15,0 0-15,21 22 0,-1-1 16,-20 0-16,21 0 0,0 0 16,0 0-16,-1 22 0,22-22 0,0 0 15,0 0-15,0 22 0,0-22 16,0 0-16,22 0 0,20-21 16,-21 21-16,0-21 15,0 0-15,1 0 0,20 0 0,-21 0 16,0 0-16,22-21 0,-22 0 0,0 21 15,0-21-15,0 0 0,0-1 16,1-20-16,-1 21 0,0 0 0,-21-22 16,21 22-16,-21-21 0,21 0 15,-21 20-15,21-20 0,-21 0 0,0-1 16,0 22-16,22-21 0,-22 0 0,0 20 16,0 1-16,0 0 0,0 0 15,0 42 1,0 0-16,-22 0 0,1 1 15,21 20-15,-21 0 0,21 1 0,-21-1 16,21 0-16,0 1 0,0-22 0,0 21 16,0 0-16,0-20 15,0 20-15,21-21 0,0 0 0,0 0 16,1 1-16,-1-1 0,21-21 0,-21 0 16,22 0-16,-22 0 0,21 0 15,-21 0-15,0 0 0,22-21 0,-22-1 16,0 1-16,0 0 0,22 0 0</inkml:trace>
  <inkml:trace contextRef="#ctx0" brushRef="#br1" timeOffset="-164069.16">1503 15621 0,'0'0'0,"21"-85"31,-21 64-31,0 0 0,-21 21 31,0 0-31,-1 0 16,1 21-16,0-21 0,0 21 0,21 1 16,-21-1-16,0 0 0,-1 21 15,1-21-15,21 1 0,0 20 0,0-21 16,0 21-16,0 1 15,0-22-15,0 0 0,0 21 0,0-20 16,0-1-16,0 0 0,21 0 16,-21 0-16,22 0 0,-1-21 0,0 0 15,0 0-15,21 0 0,1 0 16,-22-21-16,42 0 0,-20 0 0,-1 0 16,0 0-16,22-1 0,-22 1 15,-21 0-15,22 0 0,-22 0 0,0 0 16,0-1-16,-21 1 0,21 21 15,-42 0 17,21 21-32,-21-21 0,21 22 15,0-1-15,-21 0 0,21 0 16,-21 0-16,21 0 0,0 1 16,0-1-16,0 0 15,21-21 1,0 0-16,0-21 15,0 0-15,-21-1 16,0 1 0,0 0-16,0 0 0,0 0 15,-21 21-15,21-21 0,-21-1 16,0 1-16,0 0 0,21 0 16,0 0-1,0 0-15,21 21 16,0 0-16,0-22 15,0 22-15,1 0 0,20 0 0,-21 0 16,0 0-16,0 22 0,1-22 16,20 21-16,-21 0 0,0-21 0,0 21 15,-21 0-15,22 0 0,-22 1 16,21-1-16,-21 0 0,0 0 16,0 0-16,0 0 15,-21-21 1,-1 0-1,22-21 1,0 0-16,0 0 16,0 0-16,0 0 15,0-1-15,0 1 0,22 0 0,-1 0 16,0 0-16,0 0 0,0 21 16,22-22-16,-22 22 0,21-21 0,-21 21 15,0 0-15,43 0 16,-43 21-16,0 1 0,0-1 0,-21 0 15,0 0-15,22 0 0,-22 0 16,0 1-16,0-1 0,0 0 0,0 0 16,0 0-16,0 0 31,0-42-15,0 0-1,0 0-15,0 0 0,0 0 16,21-1-16,0 1 15,0 0-15,0 0 0,-21 0 0,43 0 16,-22-1-16,0 1 0,0 21 16,0 0-16,22-21 0,-22 21 0,0 0 15,0 0-15,0 21 0,0 0 16,-21 1-16,0-1 0,22 0 16,-22 0-16,0 0 0,0 0 0,0 1 15,0-1-15,0 0 0,0 0 16,-22 0-16,22 0 15,22-21 17,-1-21-32</inkml:trace>
  <inkml:trace contextRef="#ctx0" brushRef="#br1" timeOffset="-163771.81">3281 15600 0,'0'0'0,"0"-21"0,-21 21 47,21 21-47,0 0 15,0 0-15,0 0 0,0 22 0,0-22 16,0 21-16,0 1 0,0-1 16,0 0-16,-22 22 0,22-22 0,0 22 15,-21-1-15,21-21 0,-21 22 0,0-1 16,21-20-16,0 20 0,-21-20 15,0 20-15,-1-21 0,1 22 0,0-22 16,21 1-16,-21-22 0,0 21 16,21-21-16,-21 0 0,21 1 0,0-44 31,0 1-31,21 0 16,0 0-16,0 0 0</inkml:trace>
  <inkml:trace contextRef="#ctx0" brushRef="#br1" timeOffset="-163485.65">3260 15854 0,'0'-42'0,"0"84"0,0-127 15,0 64-15,21-21 0,0 21 0,-21-1 16,21 22-16,0-21 0,0 0 16,1 21-16,20 0 0,-21-21 0,0 21 15,22 0-15,-22 0 16,0 0-16,21 0 0,-21 0 0,1 21 15,-1-21-15,-21 21 0,0 0 0,0 1 16,0-1-16,0 0 0,-21 0 16,-1 0-16,1 0 0,-21-21 0,0 0 15,-1 22-15,1-1 0,21 0 16,-22 0-16,1-21 0,21 21 0,-21-21 16,20 0-16,44-21 31,-1 0-31,21 21 0</inkml:trace>
  <inkml:trace contextRef="#ctx0" brushRef="#br1" timeOffset="-161759.79">4127 15812 0,'0'-22'0,"0"1"0,0 0 16,0 0 0,0 0-16,0 0 0,0-1 15,-21 1-15,0 0 0,0 0 16,0 21-16,0-21 0,-22 21 16,22 0-16,-21 0 0,-1 0 15,22 0-15,-21 21 0,0-21 16,-1 21-16,22 0 0,0 22 0,-21-22 15,20 0-15,22 0 0,-21 21 0,21-20 16,0-1-16,0 21 0,0-21 16,0 0-16,0 1 0,21-1 15,1-21-15,-1 0 0,0 0 16,0 0-16,0 0 0,22 0 0,-22 0 16,0 0-16,21-21 0,-21-1 15,22 1-15,-22 21 0,0-21 0,0 0 16,0 0-16,1 0 0,-1-1 0,-21 1 15,21 0-15,-21 0 0,0 0 16,0 0-16,0-1 0,0 1 0,0 0 16,-21 21 15,21 21-31,-21-21 0,21 21 16,0 1-16,-22-1 0,22 0 15,0 0-15,0 0 0,0 0 0,0 22 16,0-22-16,0 0 0,0 0 0,22-21 15,-1 21-15,0-21 16,0 0-16,0 0 0,0 0 0,22 0 16,-1 0-1,-21-21-15,0 0 0,1 0 0,-1 21 16,0-21-16,0 0 0,-21-1 0,0 1 16,21 0-16,-21 0 15,0-21-15,0 20 0,0-20 0,0 21 16,0-43-16,0 22 0,0 21 15,0 0-15,0 0 0,0-1 16,0 1-16,0 42 31,0 1-31,0-1 0,0 0 0,0 21 16,0-21-16,0 22 0,0-1 0,0-21 16,0 22-16,0-22 0,0 21 15,0-21-15,0 0 0,21 1 16,-21 20-16,22-21 0,-1-21 0,-21 21 15,21 0-15,0-21 0,0 0 16,0 0-16,1 0 0,-1 0 16,0-21-16,0 21 0,0-21 15,0 0-15,1 21 0,-1-21 0,-21 0 16,0-1-16,21 1 0,-21 0 16,0 0-16,0 0 0,0 0 15,0 42 16,0 0-31,0 0 16,0 0-16,0 0 16,0 1-16,0-1 0,0 0 15,0 0-15,21-21 16,-21 21-16,21-21 0,0 0 0,1 0 16,-1 0-16,0 0 15,0-21-15,0 21 0,-21-21 16,21 0-16,-21 0 0,0-1 15,0 1-15,0 0 16,0 0-16,0 0 0,-21 21 16,21-21-16,-21 21 0,0-22 15,0 22-15,0-21 0,-1 21 16,1 0-16,0 0 0,0 0 16,0 0-16,0 0 0,-1 0 15,1 0-15,0 0 0,21 21 16,-21 1-16,21-1 0,-21 0 15,21 0-15,0 0 0,0 0 16,0 1-16,0-1 0,0 0 0,0 0 16,0 0-16,0 0 0,0 1 15,21-22-15,0 0 16,0 0-16,0 0 0,1 0 16,-1 0-16,0-22 0,21 22 15,-21-21-15,1 0 0,-1 21 0,0-21 16,0 0-16,0 21 0,-21-21 0,0-1 15,21 1-15,-21 0 0,0 0 16,0 0-16,0 0 0,0-1 16,-21 44 15,21-1-31,0 0 16,0 0-16,0 0 0,0 0 15,0 1-15,0-1 0,0 0 16,0 0-16,0 0 0,0 0 15,21-21-15,1 0 0,-1 0 16,0 0-16,0 0 16,0 0-16,0 0 0,1 0 0,-1-21 15,0 0-15,0 21 0,0-21 16,0 0-16,-21 0 0,22-1 16,-1 1-16,-21 0 0,0 0 0,0 0 15,0 42 16,0 0-15,-21 0-16,21 0 0,0 1 16,0-1-16,0 0 0,0 0 15,21-21 17,0-21-17,0 21-15</inkml:trace>
  <inkml:trace contextRef="#ctx0" brushRef="#br1" timeOffset="-161383.92">4212 15642 0,'0'0'0,"-21"0"0,0 0 0,0 0 16,21-21-1,21 21 1,0 0-16,0 0 0,0-21 16,22 21-16,-1 0 0,0-21 15,1 21-15,20 0 0,-21 0 0,1-21 16,126-1 0,-148 22-16,0 0 15,1 0-15</inkml:trace>
  <inkml:trace contextRef="#ctx0" brushRef="#br1" timeOffset="-159256.4">5313 15431 0,'0'0'0,"-21"-43"15,-1 43 1,1 0 0,21 21-1,0 1-15,0-1 16,-21 0-16,21 0 0,0 0 0,0 22 15,0-22-15,-21 0 0,21 21 0,0-21 16,0 1-16,0 20 0,0-21 16,0 0-16,-21 0 0,21 1 0,-21-1 15,21 0-15,0 0 0,0 0 0,-22-21 16,22-21 15,0 0-15,0 0-16,0 0 0,0-1 15,0 1-15,0 0 0,22 0 16,-1 0-16,-21 0 16,21-1-16,0 1 0,0 0 0,22 21 15,-22 0-15,0 0 0,21-21 0,-21 21 16,1 0-16,20 0 0,-21 0 16,0 21-16,22 0 0,-22 0 0,0 1 15,0-1-15,-21 0 0,0 21 16,0-21-16,0 1 0,0-1 15,-21 0-15,0 0 0,0-21 16,-1 21-16,1-21 0,-21 0 0,21 0 16,0 0-16,-1 0 0,1 0 15,0 0-15,0 0 0,0 0 16,21-21-16,-21 21 0,21-21 16,-22 21-16,22-21 15,0 42 16,22-21-15,-1 21-16,0 0 0,0 0 16,21-21-16,-20 0 0,-1 22 15,0-22-15,21 0 0,1 0 0,-22 0 16,21 0-16,0 0 0,1 0 16,-1 0-16,0-22 0,-20 1 0,20 21 15,-21-21-15,0 0 0,22 21 16,-43-21-16,21 0 0,-21-1 0,21 1 15,-21 0-15,0 0 0,0 0 16,0 0-16,0-1 0,0 1 0,0 0 16,-21 21 15,21 21-31,-21 0 0,21 1 0,0-1 16,0 0-16,0 0 0,0 0 0,0 0 15,0 1-15,0-1 0,0 0 16,0 0-16,0 0 0,21-21 15,0 0-15,0 0 16,0 0-16,0 0 16,1 0-16,-1 0 0,21-21 0,-21 0 15,0 21-15,1-21 0,-1 0 0,0-1 16,0 1-16,0 0 0,0-21 16,-21 21-16,22-22 0,-22 1 0,21 0 15,-21 20-15,0-20 0,0 0 0,0-1 16,0 1-16,0 21 0,0 0 15,0 0-15,-21 63 32,21-21-32,-22 0 15,1 22-15,21-22 0,0 21 16,0-21-16,0 22 0,0-1 16,0-21-16,0 21 0,0-20 0,0-1 15,0 21-15,0-21 0,0 0 0,0 1 16,0-1-16,0 0 0,0 0 15,21-21-15,1 0 16,-1 0-16,0 0 0,0 0 16,0-21-16,0 0 15,1 21-15,-22-21 0,21-1 0,0 1 16,0 21-16,-21-21 0,0 0 0,21 0 16,-21 0-16,21 21 0,-21-22 15,0 44 16,0-1-31,0 0 16,0 0-16,0 0 16,0 0-16,0 1 0,0-1 15,0 0 1,22-21-16,-1 0 0,0 0 16,0 0-16,0 0 0,0 0 0,22 0 15,-22 0-15,21 0 0,-21-21 0,1 0 16,20-1-16,-21 1 0,0 0 15,0 0-15,1 0 0,-1-22 16,0 1-16,0 21 0,0-21 0,-21-1 16,0 1-16,21 0 0,-21-1 15,0 22-15,22-21 0,-22-1 0,0 22 16,0 0-16,0 0 0,0 0 0,0 42 31,0 0-15,0 21-16,0-20 0,0 20 0,0 0 15,0-21-15,0 22 0,0-1 16,-22 0-16,22-20 0,0 20 0,-21-21 16,21 0-16,0 0 0,0 1 0,0-1 15,0 0-15,0 0 0,21-21 32,1 0-32,-1 0 0,0 0 15,0 0-15,0 0 0,-21-21 16,21 0-16,1 21 0,-1-21 0,0-1 15,0 1-15,0 21 0,-21-21 0,0 0 16,0 0-16,21 21 16,-21 21 15,0 0-31,-21-21 0,21 21 16,0 0-16,0 1 0,0-1 15,0 0-15,0 0 0,0 0 16,21 0-1,1-21-15,-1 0 16,0 0-16,0 0 0,0 0 0,0 0 16,1-21-16,-1 21 0,0-21 15,0 21-15,0-21 0,0 0 0,-21 0 16,0-1-16,22 1 0,-22 0 0,21 0 16,-21 0-16,0 0 0,0-1 15,0 1-15,-21 42 47,21 1-47,-22-1 16,22 0-16,0 0 0,0 0 0,-21 22 15,21-22-15,-21 0 0,21 21 16,0-21-16,-21 1 0,0 20 0,0 0 16,21-21-16,-22 22 0,22-22 0,-21 21 15,0-21-15,21 22 0,0-22 16,-21 21-16,21-21 0,-21 1 0,21-1 15,-21 0-15,21 0 0,0 0 0,0 0 16,-22 1-16,1-22 16,21-22 15,0 1-31,0 0 16,0 0-16,0 0 0,0 0 0,0-1 15,0 1-15,21 0 0</inkml:trace>
  <inkml:trace contextRef="#ctx0" brushRef="#br1" timeOffset="-159028.68">7133 15494 0,'0'0'0,"0"-21"16,21 21-1,0 0 1,1 0-16,-1-21 0,0 21 15,21 0-15,-21 0 0,1-21 16,-1 21-16,0 0 0,21 0 0,-21-22 16,1 22-16,-22-21 0,21 21 0,-21-21 15,0 0 1,-21 21-16</inkml:trace>
  <inkml:trace contextRef="#ctx0" brushRef="#br1" timeOffset="-158820.79">6477 15304 0,'0'0'0,"-21"0"16,0 21-16,-1-21 15,1 0 32,0 0-47,0 0 0,0 0 16</inkml:trace>
  <inkml:trace contextRef="#ctx0" brushRef="#br1" timeOffset="-158664.78">5800 15325 0,'0'0'0,"0"21"15,-22-21-15,22 21 0,22-21 47,-1 0-31</inkml:trace>
  <inkml:trace contextRef="#ctx0" brushRef="#br1" timeOffset="-158140.78">8530 15261 0,'0'0'0,"-21"0"0,0 0 16,42 0 31,0 0-47,0 0 0,0 0 15,22 0-15,-22 0 0,21 0 16,1 0-16,-22 0 0,21 0 0,0 0 16,1 0-16,-22 0 0,0 0 15,0 0-15,-42 0 16,0 0 0,0 0-16,0 0 0</inkml:trace>
  <inkml:trace contextRef="#ctx0" brushRef="#br1" timeOffset="-157900.74">8657 15261 0,'-21'0'16,"21"21"-16,-21-21 15,21 22-15,-21-22 0,21 21 16,0 0-16,0 0 0,0 0 0,-22 0 16,22 22-16,-21-22 0,21 0 0,0 21 15,0-20-15,-21 20 0,21-21 16,-21 0-16,21 22 0,-21-22 0,21 0 15,0 0-15,0 0 0,-21-21 16,21 21-16,0 1 0,-22-22 16,44-22 15,-1 22-15,0-21-16</inkml:trace>
  <inkml:trace contextRef="#ctx0" brushRef="#br1" timeOffset="-157320.85">8699 15663 0,'22'0'15,"-1"0"1,0 0-16,0 0 0,0-21 16,0 21-16,1 0 0,-1-21 15,0 0-15,0 21 0,0-21 16,-21 0-16,21 21 0,-21-22 15,0 1-15,0 0 16,-21 21-16,0 0 16,0 0-16,0 0 0,0 0 0,-1 0 15,1 0-15,0 21 0,0 0 16,21 1-16,0-1 0,-21 0 0,21 0 16,0 0-16,0 0 0,0 1 0,0-1 15,0 0-15,21 0 16,0-21-1,0 0-15,0 0 0,1 0 0,20 0 16,-21 0-16,21 0 0,1 0 0,-1 0 16,0-21-16,1 21 0,-1-21 15,0 21-15,1-21 0,-1-1 0,-21 1 16,22 0-16,-22 0 0,0 0 0,0 0 16,-21-1-16,0 1 0,0-21 15,0 21-15,0 0 0,-21 21 16,0 0-16,0 0 15,21 21-15,0 0 0,-22-21 16,22 42-16,0-21 0,0 1 16,0-1-16,0 0 0,0 0 0,0 0 15,0 0-15,22-21 0,-22 22 16,21-1-16,-21 0 0,21-21 0,-21 21 16,0 0-1,-21-21 1,0 0-16,-1 0 0,1 0 0,0 0 15,0 0-15,0-21 0,0 0 0,21 0 16,-22 21-16,22-21 16,0-1-16</inkml:trace>
  <inkml:trace contextRef="#ctx0" brushRef="#br1" timeOffset="-156345.27">9694 15198 0,'0'0'0,"21"-21"0,22-22 15,-43 22-15,0 42 32,-21 0-32,21 1 0,-22 20 15,22-21-15,-21 21 0,0 1 16,0-22-16,21 21 0,-21 1 0,0-1 16,-1 0-16,22-21 0,0 22 0,-21-22 15,21 0-15,-21 0 16,21 22-16,0-22 0,0 0 15,21-21-15,0 21 16,1-21-16,-1 0 0,0 0 16,0 0-16,0-21 0,0 21 0,1-21 15,-1 0-15,0 21 0,0-22 0,0 1 16,-21 0-16,21 0 0,-21 0 16,22 0-16,-22-1 0,21 22 0,-21-21 15,0 42 16,0 1-31,0-1 0,0 0 16,0 0-16,0 0 0,0 0 16,0 1-16,0-1 15,0 0 1,21-21-16,0 0 16,0 0-16,0 0 0,1 0 15,-1-21-15,0 21 0,0-21 16,0-1-16,0 1 0,1 0 15,-22 0-15,21 21 0,-21-21 0,21 0 16,-21-1 0,21 22-16,-21 22 15,0-1 1,0 0-16,0 0 16,0 0-16,0 0 0,21 1 15,-21-1-15,21-21 16,1 21-16,-1-21 15,0 0-15,21 0 0,-21 0 16,1 0-16,20 0 0,-21 0 0,21 0 16,-20-21-16,20 21 0,-21-21 15,0-1-15,0 22 0,1-21 0,-1 0 16,-21-21-16,0 21 0,0-1 16,0-20-16,0 21 0,0 0 15,0-22-15,0 22 0,-21 0 0,-1 0 16,1 21-16,0 0 0,0 0 0,0 0 15,0 0-15,-1 21 0,1-21 0,0 21 16,21 0-16,-21 1 0,0 41 16,21-42-16,0 22 0,0-1 15,0-21-15,0 21 0,0-20 16,0-1-16,21-21 0,0 42 16,0-21-16,0 0 0,1 1 15,-22-1-15,0 0 0,21 0 16,0 0-16,-21 22 0,0-22 0,0 0 15,0 0-15,0 21 0,0-20 0,-21 20 16,0-21-16,-1 0 0,1 0 16,0 22-16,-21-22 0,21 0 15,-22-21-15,22 21 0,-21 0 0,21-21 16,-1 0-16,-20 0 0,21 0 16,0 0-16,21-21 15,0 0-15,0 0 16,0 0-16,0 0 0,0-1 0,0-20 15,21 21-15,-21-21 0</inkml:trace>
  <inkml:trace contextRef="#ctx0" brushRef="#br1" timeOffset="-156152.39">10350 15282 0,'0'0'0,"0"-21"16,-21 21 46,0 0-46,0 0-16,0-21 16</inkml:trace>
  <inkml:trace contextRef="#ctx0" brushRef="#br1" timeOffset="-155988.8">9715 15325 0,'0'0'0,"-21"0"0,0 21 0,0-21 15,21 21-15,21-21 16,0 0 0,0 0-16,1 0 0,-1 0 0,21 0 15,0 0-15,1 0 0,-1 0 0,0-21 16,1 21-16,-1 0 0</inkml:trace>
  <inkml:trace contextRef="#ctx0" brushRef="#br1" timeOffset="-155657.12">11091 15388 0,'0'-21'0,"0"42"0,21-42 0,-21 42 31,0 0-15,0 1-16,0-1 0,0 0 15,-21-21-15,0 21 0,21 0 16,-21 0-16,0 1 0,21-1 16,0 0-16,-21-21 0,21 21 15</inkml:trace>
  <inkml:trace contextRef="#ctx0" brushRef="#br1" timeOffset="-155313.31">11493 15346 0,'-42'0'31,"-64"127"-31,254-254 16,-211 127-16,42 0 0,0 21 0,-1-21 15,1 21-15,0-21 0,0 21 16,21 1-16,21-22 31,0 21-31,0-21 0,1 0 16,-1 0-16,0 21 0,0-21 15,0 21-15,0-21 0,1 0 16,-22 21-16,0 0 0,0 1 16,-22-22-1,1 0-15,0 0 0,0 21 16,0-21-16,-22 0 0,22 0 0,0 0 15,0 0-15,0 0 0,-22 0 16,22-21 0,0-1-16</inkml:trace>
  <inkml:trace contextRef="#ctx0" brushRef="#br1" timeOffset="-155133.42">11176 15219 0,'21'85'16,"-42"-170"-16,21 64 0,-21 21 0,21-21 47,21 21-16,0 0-31,0-22 0</inkml:trace>
  <inkml:trace contextRef="#ctx0" brushRef="#br1" timeOffset="-154708.15">12192 15219 0,'0'0'16,"0"-21"-16,0 42 31,0 0-31,0 0 0,0 0 15,0 22-15,0-1 0,-21-21 0,21 22 16,-21-1-16,-1 0 0,22 1 16,-21-1-16,0-21 0,21 21 0,-21 1 15,0-1-15,0-21 0,-1 22 16,22-22-16,-21 21 0,21-21 16,-21 22-16,0-22 0,21 0 0,0 0 15,0 0-15,0 0 0,21-42 31,-21 0-15,21 21-16,0-21 0</inkml:trace>
  <inkml:trace contextRef="#ctx0" brushRef="#br1" timeOffset="-154433.3">12086 15452 0,'21'-21'0,"-42"169"0,21-275 0,21 63 0,0 43 16,-21 0-16,22-21 0,-22 20 0,21 1 15,0 21-15,0-21 0,0 0 0,0 21 16,1 0-16,-1 0 0,0 0 16,0 0-16,0 0 0,0 0 0,1 0 15,-1 0-15,-21 21 0,0 0 16,0 0-16,0 1 16,-21-1-16,-1 0 0,1 0 0,-42 0 15,42 0-15,-1 1 0,-20-22 16,21 21-16,0-21 15,0 0-15,-1 0 16,44 0 15,-1 0-31</inkml:trace>
  <inkml:trace contextRef="#ctx0" brushRef="#br1" timeOffset="-154057.52">12658 15177 0,'0'-22'16,"-85"107"-16,170-148 0,-107 63 31,1 21-15,0 0-16,21 0 0,-21 0 0,0 0 0,0 1 16,21-1-16,-22 0 0,1 0 15,21 0-15,-21 0 0,21 1 16,0-1-1,21-21 1,0 0-16,1 0 0,-1 0 16,0 0-16,0-21 0,0 21 0,0-22 15,1 1-15,-1 21 0,-21-21 0,21 0 16,-21 0-16,21 0 0,-21-1 16,0 1-16,0-21 15,0 21-15,0 0 0,-42 21 16,21-22-16,-1 22 15,22 22 1,0-1 0,22-21-1</inkml:trace>
  <inkml:trace contextRef="#ctx0" brushRef="#br1" timeOffset="-153680.79">13017 15177 0,'0'-22'31,"-42"65"-31,84-64 0,-42-22 0,-21 43 0,0 0 16,0 0-16,0 0 15,0 0-15,-1 0 0,1 0 16,0 0-16,21 21 0,-21-21 0,21 22 16,0-1-16,0 0 0,0 0 15,0 0-15,21 0 16,0 1-16,0-22 0,1 21 15,-1-21-15,0 21 0,0 0 16,0 0-16,0-21 0,1 21 16,-22 1-1,-22-22 1,1 0 0,-21 0-16,21 0 0,0 0 0,-1 0 15,1 0-15,0 0 0,0 0 0,0 0 16,0 0-16,-1 0 0,44-22 31,-1 22-15,0 0-16,0 0 0,0-21 15,0 21-15</inkml:trace>
  <inkml:trace contextRef="#ctx0" brushRef="#br1" timeOffset="-153297.17">13398 15219 0,'22'-21'0,"-22"0"16,0-1-16,-22 22 31,1 0-15,0 0-16,0 0 0,0 0 16,21 22-16,0-1 0,0 0 15,0 0-15,0 0 16,0 0-16,0 1 15,21-22-15,0 21 0,0-21 16,0 21-16,1-21 16,-1 21-16,0-21 0,-21 21 15,-21-21 17,-22 0-32,22 0 0,0 0 15,0 0-15,0 0 0,-22 0 0,22 0 16,0 0-16,0 0 0,0 0 15,0 0-15,-1 0 0,22 21 16,22-21 0,-1 0-1,0 0-15,0 0 0,0 0 0</inkml:trace>
  <inkml:trace contextRef="#ctx0" brushRef="#br1" timeOffset="-153056.75">13631 15261 0,'21'-21'32,"-21"42"-17,0 0 1,0 1-16,0-1 16,0 0-16,0 0 0,-21 0 15,21 0-15,0 1 16,0-1-1,0-42 17,0-1-17</inkml:trace>
  <inkml:trace contextRef="#ctx0" brushRef="#br1" timeOffset="-152884.83">13631 15113 0,'0'0'15,"0"-21"1,21 21 47,1 0-63,-1 0 0</inkml:trace>
  <inkml:trace contextRef="#ctx0" brushRef="#br1" timeOffset="-152417.35">13949 15028 0,'0'0'16,"21"-21"-16,-21 42 47,0 1-47,0-1 0,0 0 0,0 0 15,0 0-15,0 0 0,0 1 16,0-1-16,0 0 0,0 0 0,0 21 16,0-20-16,-21-1 0,21 0 0,0 0 15,-21 0-15,21 0 16,-22-21 15,22-21-15,0 0-1,0 0-15,0 0 0,22 0 16,-1 21-16,0-22 0,-21 1 0,21 0 16,0 21-16,0 0 0,1-21 15,-1 21-15,0 0 0,0 0 0,-21 21 16,0 0-16,0 0 16,0 1-16,0-1 15,-21 0-15,21 0 0,-21 0 16,0 0-16,-1-21 0,1 22 15,0-22 1,21-22 15,0 1-15</inkml:trace>
  <inkml:trace contextRef="#ctx0" brushRef="#br1" timeOffset="-152164.71">14351 14965 0,'0'0'0,"0"-21"0,21 21 0,-21 21 31,0 0-15,0 0-16,0 0 0,0 1 0,0-1 16,0 21-16,0-21 0,-21 0 15,21 22-15,-21-22 0,21 21 0,0-21 16,0 1-16,0-1 0,0 0 0,0 0 15,0 0-15,0 0 16,21-21 15,0-21-31,0 0 16,0 21-16</inkml:trace>
  <inkml:trace contextRef="#ctx0" brushRef="#br1" timeOffset="-151860.75">14499 15240 0,'21'0'0,"0"0"32,1 0-32,-1 0 15,0 0-15,0 0 0,0 0 16,0 0-16,-21-21 16,22 21-16,-22-21 0,21 0 0,-21-1 15,0 1-15,0 0 0,0 0 16,-21 21-1,-1 0-15,1 0 16,0 0-16,0 21 0,0 0 0,0 0 16,-1 1-16,1 20 0,21-21 15,0 0-15,-21 22 0,21-22 0,0 0 16,0 0-16,0 0 0,0 0 0,0 1 16,21-1-16,0-21 15,1 0-15,-1 0 0,0 0 0,0 0 16,21 0-16,-20 0 0,-1-21 0</inkml:trace>
  <inkml:trace contextRef="#ctx0" brushRef="#br1" timeOffset="-151116.99">15325 14690 0,'0'0'16,"-22"0"-16,22-21 0,-21 21 0,42 0 31,22 0-15,-22 21-16,21-21 0,1 0 15,20 0-15,1 21 0,-1-21 0,1 0 16,-1 0-16,1 0 0,20 21 16,1-21-16,-22 0 0,1 0 15,21 0-15,-43 0 0,21 0 0,-20 0 16,-22 0-16,21 0 0,-21 0 0,-21-21 16,0 0-1,0 0-15,-21 21 16,0-22-16,0 22 0,0-21 0,0 21 15,-1-21-15,1 21 0,0-21 0,0 0 16,0 21-16,0-21 16,-1 21-16,44 0 62,-1 21-62,0-21 16,0 21-16,0 0 0,0-21 0,1 21 15,-1 0-15,0-21 0,0 22 16,0-1-16,-21 0 0,21-21 0,-21 21 16,0 21-16,-21-20 0,0-22 15,0 21-15,-21 0 0,20-21 16,-20 21-16,21-21 0,-21 0 16,-1 0-16,22 21 0,-21-21 0,21 0 15,-22 0-15,22 0 0,0 0 16</inkml:trace>
  <inkml:trace contextRef="#ctx0" brushRef="#br1" timeOffset="-150504.83">17230 14647 0,'0'0'0,"0"-21"47,21 21-47,0-21 16,0 0-16,0 0 16,0 0-16,1-1 0,-1 1 0,-21 0 15,21 0-15,-21 0 0,21 0 16,-21-1-16,0 1 0,0 0 0,0 0 15,0 42 17,0 21-32,0-20 0,-21 20 0,0-21 15,21 21-15,-21 1 0,21-1 16,0-21-16,0 22 0,0-1 0,-22-21 16,22 21-16,0-20 0,0 20 15,0-21-15,-21 0 0,21 0 0,0 1 16,0-1-16,0 0 0,-21-21 15,0 21-15,21 0 0,-21-21 0,0 0 16,-1 0-16,1 21 0,0-21 0,0 0 16,0 0-16,0 0 0,-1 0 15,1 0-15,0-21 16,0 0-16,21 0 0,0 0 16,0 0-16,21-1 15,0 1-15,22 0 0</inkml:trace>
  <inkml:trace contextRef="#ctx0" brushRef="#br1" timeOffset="-150209.02">17886 14542 0,'21'0'16,"-42"0"-16,42-22 0,-42 22 47,0 22-47,-1-1 15,22 0-15,-21 0 0,0 0 0,0 0 0,21 22 16,-21-22-16,0 21 0,-1-21 16,22 1-16,0 20 0,-21-21 0,21 0 15,-21 0-15,21 1 0,0-1 0,0 0 16,21-21 15,0 0-31,1 0 0,-1 0 16,-21-21-16,21 0 0,0-1 15,-21 1-15,0 0 16,0 0-16,0 0 0</inkml:trace>
  <inkml:trace contextRef="#ctx0" brushRef="#br1" timeOffset="-150040.39">17632 14732 0,'0'0'0,"-64"21"31,64 0-16,21-21-15,1 0 16,-1 0-16,21 0 0,-21 0 16,22 0-16,-1 0 0,0 0 0,-21 0 15,22 0-15,20 0 0,-20-21 0,-1 21 16</inkml:trace>
  <inkml:trace contextRef="#ctx0" brushRef="#br1" timeOffset="-149756.75">19008 14499 0,'0'21'31,"0"1"-15,-22-1-16,1 0 0,0 21 0,21-21 15,0 1-15,0 20 0,-21-21 0,0 0 16,21 0-16,0 1 0,0-1 16,0 0-16,-21-21 0,21 42 15,-22-42-15,44 0 32,-1 0-32,0 0 15,0-21-15,21 21 0</inkml:trace>
  <inkml:trace contextRef="#ctx0" brushRef="#br1" timeOffset="-149397.59">19558 14478 0,'0'0'16,"-21"0"-16,0 0 16,-1 0-16,1 0 0,-21 0 15,21 0-15,-22 21 0,22-21 16,-21 21-16,21 1 0,0-22 0,-1 21 15,1-21-15,21 21 0,-21-21 16,21 21-16,21-21 16,0 0-16,1 21 0,-1-21 15,0 0-15,0 0 0,0 0 16,22 0-16,-22 21 0,0-21 0,0 0 16,0 22-16,-21-1 15,0 0 1,0 0-16,-21-21 15,0 21 1,0-21-16,0 0 0,-1 0 16,1 0-16,0 0 0,0 0 0,0 0 15,0 0-15,-1 0 16,1 0-16,0-21 0,21 0 16</inkml:trace>
  <inkml:trace contextRef="#ctx0" brushRef="#br1" timeOffset="-149204.8">19092 14245 0,'0'0'0,"-21"0"16,0-21-16,0 21 0,21-21 16,-21 21-16,-1 0 31,44 0 0,-1 0-31</inkml:trace>
  <inkml:trace contextRef="#ctx0" brushRef="#br1" timeOffset="-148480.61">20362 14711 0,'0'0'0,"0"-21"0,21-22 0,-21 22 16,22 0-16,-22 0 0,0 0 15,0 0-15,0-1 0,21 22 16,-21-21-16,0 42 15,0 1 1,0-1-16,0 0 0,0 0 16,0 21-16,0-20 0,-21-1 15,21 0-15,0 0 0,-22 0 16,22 0-16,-21-21 0,21 22 0,0-1 16,0 0-1,-21-21-15,21-21 31,21 0-15,0-1-16,1 1 0,-1 0 16,0 0-16,-21 0 0,42-22 0,-21 22 15,1-21-15,-1 21 0,21 0 16,-21-22-16,22 22 0,-1 0 0,-21 0 16,21 21-16,1 0 15,-22 0-15,0 0 0,21 0 0,-20 0 16,-1 21-16,-21 0 0,0 0 0,0 0 15,0 22-15,0-22 0,0 0 16,0 0-16,0 0 0,0 1 0,-21-1 16,-1 0-16,1 0 0,0 0 15,0-21-15,0 0 16,21 21-16,0-42 47,21 0-47,0 21 0,0-21 15</inkml:trace>
  <inkml:trace contextRef="#ctx0" brushRef="#br1" timeOffset="-148124.06">21209 14457 0,'-21'0'0,"42"0"0,0-21 16,0 0-16,-21 42 31,0 0-31,-21 0 0,0 0 16,0 22-16,0-22 0,-1 0 0,1 0 15,0 21-15,0-20 0,0-1 0,21 0 16,0 0-16,0 0 16,0 0-16,21-21 0,0 0 15,0 0-15,0 0 0,1 0 16,-1 0-16,21 0 0,-21 0 16,0 0-16,1 0 0,20 0 0,-21-21 15,0 0-15,0 0 0,-21 0 16,0 0-16,0-1 0,0-20 15,0 21-15,0 0 0,0 0 0,-21-1 16,21 1-16,-21 0 0,0 21 16,0 0-16,0 0 0,-1 0 0,1 0 15,0 0-15,0 21 0,0-21 0,0 21 16,21 1-16,-22-22 0,1 21 16,0 0-16,21 0 15,21-21-15</inkml:trace>
  <inkml:trace contextRef="#ctx0" brushRef="#br1" timeOffset="-147827.73">21780 14309 0,'0'0'0,"22"-21"0,-22-22 0,21 43 0,-21-42 15,-21 63 1,-1 0-1,1 22-15,-21-1 0,21 0 0,-22 1 16,22-1-16,-21 0 16,21 22-16,0-22 0,-22 0 0,22-20 15,0 20-15,0-21 0,21 0 0,0 22 16,0-22-16,0 0 16,0 0-16,21-21 0,0 0 0,0 0 15,0 0-15,22 0 0,-22 0 0,0 0 16,0 0-16,22 0 0,-22-21 15,0 0-15,0 0 0,0 21 0,0-22 16,-21 1-16,0 0 0,0 0 0</inkml:trace>
  <inkml:trace contextRef="#ctx0" brushRef="#br1" timeOffset="-147668.39">21505 14542 0,'-21'0'15,"42"0"-15,-63 0 0,21 0 0,21 21 31,21-21-15,0 0-16,0 0 0,0 0 0,22 0 16,-22 0-16,21 0 0,-21 0 15,22-21-15,-1 21 0,0-22 0,1 1 16</inkml:trace>
  <inkml:trace contextRef="#ctx0" brushRef="#br1" timeOffset="-147248.58">22627 14478 0,'0'0'16,"0"21"-16,0 0 0,0 1 0,0-1 15,0 21-15,0-21 16,0 22-16,-21-1 0,0 0 0,21 22 15,-21-22-15,21 0 0,-22 1 16,1-1-16,21 0 0,-21 1 0,0-1 16,21 0-16,-21 1 0,0-1 0,21 0 15,-22-20-15,1-1 0,-21 42 16,21-42-16,0-21 0,-1 22 16,1-22-1,21-22-15,0 1 16</inkml:trace>
  <inkml:trace contextRef="#ctx0" brushRef="#br1" timeOffset="-146981.09">22500 14732 0,'21'-42'0,"-42"84"0,85-127 16,-43 43-16,0 0 0,21-1 16,-21 22-16,1-21 0,20 21 0,-21 0 15,21 21-15,-20-22 0,-1 22 16,21 0-16,-21 0 0,0 0 15,1 0-15,-22 22 0,0-1 16,0 0-16,0 0 0,0 21 16,0-20-16,0-1 0,-22 0 0,1-21 15,0 21-15,-21 0 0,21 0 0,-1-21 16,-20 22-16,21-22 0,0 0 16,-22 0-16,22 0 0,0 0 15,21-22 1,21 22-1</inkml:trace>
  <inkml:trace contextRef="#ctx0" brushRef="#br1" timeOffset="-146620.78">23177 14351 0,'0'0'0,"0"21"16,0 0-16,-21-21 0,0 22 15,0-1-15,21 0 0,-21 21 0,0-21 16,-1 1-16,1-1 0,21 0 0,0 0 16,0 0-16,0 0 0,0 1 15,0-1-15,21-21 16,1 21-16,-1-21 0,0 0 16,0 0-16,0 0 0,0 0 15,1 0-15,-1 0 0,0-21 0,-21 0 16,21 21-16,0-22 0,-21 1 0,0 0 15,0 0-15,0 0 0,0-22 16,0 22-16,0 0 0,0-21 0,0 21 16,0-1-16,-21 22 15,0 0-15,0 0 16,0 0-16,-1 22 0,1-22 0,0 21 16,0 0-16,0-21 0,0 21 15,21 0-15,0 0 16</inkml:trace>
  <inkml:trace contextRef="#ctx0" brushRef="#br1" timeOffset="-146217.47">23601 14478 0,'21'-21'0,"-42"42"0,63-42 16,-21 0-16,-21 0 15,-21 21 1,0 0-1,0 0-15,0 0 0,-1 21 16,1-21-16,-21 21 0,21-21 16,0 21-16,-1 0 0,1 0 15,21 1-15,0-1 0,-21-21 16,21 21-16,0 0 0,21 0 16,0-21-16,1 0 0,-22 21 15,21-21-15,0 0 0,0 22 16,0-22-16,0 21 0,1-21 0,-1 21 15,0-21-15,-21 21 0,0 0 16,0 0 0,-21-21-16,0 0 15,-1 0-15,1 0 0,0 0 0,-21 0 16,21 0-16,-1 0 0,1 0 16,-21 0-16,21 0 0,0 0 0,-1 0 15,1 0-15,42-21 47</inkml:trace>
  <inkml:trace contextRef="#ctx0" brushRef="#br1" timeOffset="-145768.68">24045 14584 0,'0'0'16,"21"-21"-16,-21 0 0,22 21 0,-22-22 16,0 1-16,0 0 15,0 0-15,-22 21 16,1 0 0,0 0-16,0 0 0,0 0 15,0 0-15,-1 21 0,1 0 16,0-21-16,0 21 0,0 1 0,21-1 15,0 0-15,0 0 16,0 0-16,0 0 16,21-21-16,0 22 0,0-22 0,0 0 15,1 21-15,-1-21 0,0 0 16,0 21-16,0 0 16,-21 0-1,-21-21 1,0 0-16,0 0 0,0 0 15,-22 0-15,22 0 0,0 21 16,0-21-16,-22 0 0,22 0 0,0 0 16,0 0-16,0 0 15</inkml:trace>
  <inkml:trace contextRef="#ctx0" brushRef="#br1" timeOffset="-145476.73">24426 14520 0,'0'22'31,"-21"-1"-31,21 0 0,-21 0 15,0 0-15,21 0 0,0 1 16,0-1-16,-21 0 0,21 0 16,-22-21-16,22 21 0,0 0 15,0 1-15,0-44 63,0 1-63,0 0 15,0 0-15</inkml:trace>
  <inkml:trace contextRef="#ctx0" brushRef="#br1" timeOffset="-145292.84">24363 14415 0,'0'0'0,"-21"0"31,21-22 0,21 22 16</inkml:trace>
  <inkml:trace contextRef="#ctx0" brushRef="#br1" timeOffset="-144736.75">24744 14266 0,'21'0'16,"-21"22"15,0-1-31,0 0 16,0 21-16,0-21 0,0 1 15,0-1-15,0 21 0,-21-21 16,0 0-16,21 1 0,-22-1 0,22 0 16,-21 0-16,21 0 0,0 0 15,0 1-15,0-1 0,0 0 0,0 0 16,-21-21 15,21-21-15,0 0-1,0 0 1,0-1-16,0 1 0,0 0 0,21 0 16,0 0-16,1 0 0,-1-1 15,21 22-15,-21-21 0,0 21 16,1 0-16,20 0 0,-21 0 0,0 0 16,0 0-16,22 0 0,-22 0 15,0 21-15,-21 1 16,0-1-16,0 0 0,0 0 0,0 0 15,0 0-15,-21-21 16,21 22-16,-21-1 0,0-21 0,-1 0 16,22 21-16,-21-21 0,0 0 15,0 0-15,0 0 0,0 0 16,-1 0-16,1 0 16,0 0-16,21-21 15,0 0 1,21-1-16,0 22 0,1-21 0</inkml:trace>
  <inkml:trace contextRef="#ctx0" brushRef="#br1" timeOffset="-144432.74">25442 14182 0,'0'21'31,"0"0"-31,-21 0 16,0 0-16,21 1 0,0-1 0,-21 0 16,0 21-16,21-21 0,-22 1 15,22 20-15,0-21 0,-21 0 0,21 0 16,-21 1-16,21-1 0,0 0 0,0 0 16,0 0-16,0 0 0,0 1 15,21-22 16,0 0-15,1 0-16,-22-22 16,21 22-16,0-21 0,0 0 0</inkml:trace>
  <inkml:trace contextRef="#ctx0" brushRef="#br1" timeOffset="-144056.81">25527 14520 0,'-21'0'16,"42"0"-16,0 0 15,0 0 1,0 0-16,1 0 0,-1 0 16,0 0-16,0 0 0,0 0 15,0 0-15,1 0 16,-1-21-16,0 21 0,-21-21 0,21 0 16,0 0-16,-21 0 15,0-1-15,0 1 0,0 0 16,-21 21-1,0 0-15,0 0 0,0 0 0,-1 21 16,1 0-16,0 1 0,0-1 16,0 0-16,21 0 0,-21 0 0,21 22 15,-22-22-15,22 0 16,0 0-16,0 0 0,0 0 0,0 1 16,22-22-1,-1 0-15,0 0 16,0 0-16,0 0 15,0 0-15,1 0 16,-22-22 0,21 22-16</inkml:trace>
  <inkml:trace contextRef="#ctx0" brushRef="#br1" timeOffset="-143872.65">25760 14711 0,'0'0'0,"0"21"15,21-21 17,0 0-1,-42 0 16</inkml:trace>
  <inkml:trace contextRef="#ctx0" brushRef="#br1" timeOffset="-141145.02">508 16658 0,'0'0'0,"0"-21"0,0 0 0,-21 21 16,0 0-16,-1 0 15,22 21 17,0 0-17,22 0-15,-1-21 16,0 0-16,21 22 0,-21-22 0,22 0 16,-22 0-16,21 0 0,1 0 15,-1 0-15,0 0 0,1 0 0,-1-22 16,-21 22-16,21-21 0,-20 0 15,20 21-15,-42-21 0,21 21 16,-21-21-16,21 21 0,-21-21 16,-21 21-1,0 0-15,0 0 0,0 0 16,-1 21-16,1 0 16,0 0-16,0 0 0,0 0 0,21 22 15,0-1-15,-21-21 0,21 22 16,-22-1-16,22 0 0,-21 1 15,21-1-15,0-21 0,0 21 0,-21-20 16,21-1-16,-21 0 0,21 0 16,0 0-16,0 0 0</inkml:trace>
  <inkml:trace contextRef="#ctx0" brushRef="#br1" timeOffset="-140917.28">444 17082 0,'22'0'32,"-1"0"-32,0 0 0,0-22 15,0 22-15,0 0 0,1 0 0,20 0 16,-21-21-16,21 21 0,-20 0 15,20 0-15,-21-21 0,0 21 16,0 0-16,1 0 0,-1 0 0,0 0 16,-21-21-1</inkml:trace>
  <inkml:trace contextRef="#ctx0" brushRef="#br1" timeOffset="-140724.39">1143 16976 0,'21'-21'32,"-84"42"-32,105-21 0,0-21 0,-42-1 31,21 22 16,1 0-47,-1 0 15,0 0-15,0 0 0</inkml:trace>
  <inkml:trace contextRef="#ctx0" brushRef="#br1" timeOffset="-139812.83">2095 16679 0,'0'0'0,"0"-21"0,0-21 31,0 21-31,22 21 31,-1 0-31,0 0 16,0 21-16,0 0 15,-21 0-15,21 0 0,-21 1 16,22-1-16,-22 21 0,0-21 0,0 0 16,0 22-16,0-22 0,0 0 15,0 21-15,-22-20 0,1-1 16,21 0-16,-21-21 0,21-21 47,0 0-47,0-1 15,0 1-15,21 0 16,0 0-16,1-21 0,-1 20 0,0 1 16,0-21-16,0 21 0,0 0 15,1-1-15,20 1 0,-21 0 0,0 21 16,0 0-16,1 0 0,-1 0 16,0 0-16,0 0 0,-21 21 0,0 0 15,21 1-15,-21-1 0,21 0 16,-21 21-16,0-21 0,0 1 15,0 20-15,0-21 0,0 0 0,0 0 16,0 1-16,0-1 0,22 0 16,-1-21-16,0 0 0,-21 21 0,21-21 15,0 0-15,22 0 0,-22 0 16,0 0-16,21-21 0,-21 0 0,22 21 16,-22-21-16,21-1 0,-21 1 15,1 0-15,-1 0 0,0 0 0,0 0 16,0-22-16,-21 22 0,0 0 15,0 0-15,0 0 0,0-1 16,0 1-16,-21 0 0,0 21 16,0-21-16,0 21 0,-1 0 15,-20 21-15,21 0 0,0 0 16,21 1-16,-21-1 0,21 21 0,-22-21 16,22 22-16,0-22 0,0 21 15,0-21-15,0 0 0,0 1 0,0-1 16,22 0-16,-1 0 0,0 0 15,21-21-15,-21 0 0,22 0 0,-22 0 16,21 0-16,1 0 0,-1 0 16,0 0-16,22 0 0,-43-21 0</inkml:trace>
  <inkml:trace contextRef="#ctx0" brushRef="#br1" timeOffset="-139201.27">3789 16806 0,'42'-84'31,"-42"63"-31,-42 126 0,84-232 0,-42 106 16,-21 21-16,0 0 0,0-21 16,-1 21-16,1 0 0,0 0 0,0 0 15,0 21-15,0-21 0,-1 21 16,1 1-16,0-1 0,0 0 0,0 0 16,0 21-16,-1-20 0,1-1 15,21 0-15,-21 0 0,21 0 16,0 0-16,0 1 15,21-22-15,0 0 0,1 0 16,-1 0-16,21 0 0,-21 0 16,22 0-16,-22 0 0,21-22 0,-21 1 15,22 0-15,-22 21 0,0-21 0,0 0 16,0 0-16,-21-1 16,21 1-16,-21 0 0,-21 21 46,21 21-46,0 0 16,0 22-16,-21-22 0,21 21 0,0-21 16,-21 22-16,21-1 15,0 0-15,-21-20 0,21 20 0,0 0 16,0 1-16,0-1 0,0 0 0,0 1 16,0-1-16,0 21 0,0-20 15,0-1-15,0-21 0,0 22 0,0-1 16,-21-21-16,21 0 0,0 22 15,-22-43-15,22 21 0,0 0 0,-21-21 16,0 0-16,0 0 0,0 0 16,0 0-16,21-21 0,-22 0 15,1-1-15,0 1 0,-21-21 16,21 21-16,-1-22 0,1 1 0,21 21 16,-21-21-16,21-1 0,0 1 15,0 0-15,0-1 0,0 22 0,0-21 16,21 21-16,0-22 0,1 22 0,20 0 15,-21 0-15,21 0 0,1-1 16,-1 1-16,22 0 0,-22 0 0,21 0 16</inkml:trace>
  <inkml:trace contextRef="#ctx0" brushRef="#br1" timeOffset="-137472.54">4657 16933 0,'0'0'0,"21"-21"0,0 21 16,-21-21-16,21 21 0,-21-21 0,21 21 15,-21-21-15,0 0 0,0-1 0,0 1 16,0 0-16,0 0 16,0 0-16,-21 21 0,0-21 15,0 21-15,0 0 0,-1 0 16,1 0-16,-21 0 0,21 0 0,0 0 16,-1 0-16,-20 0 0,21 21 15,0 0-15,0 0 0,-1 0 0,1 0 16,0 1-16,0-1 0,0 0 0,21 0 15,0 0-15,0 0 16,21-21 0,0 0-16,0 0 0,0 0 15,1 0-15,-1 0 0,21-21 16,-21 0-16,22 0 0,-1 21 16,-21-21-16,21 0 0,-20-1 0,-1 1 15,21 0-15,-21 0 0,0 0 16,1 21-16,-22 21 47,0 0-47,0 0 0,0 0 0,0 1 15,0-1-15,0 0 0,0 0 16,0 0-16,0 0 0,0 1 0,0-1 16,0 0-16,21-21 15,0 0-15,0 0 0,0 0 16,0 0-16,1 0 0,20 0 15,-21 0-15,21-21 0,-20 0 16,-1 21-16,21-22 0,-21 1 0,0 0 16,1 0-16,-1 0 0,0-22 15,0 22-15,0-21 0,-21 21 0,21-22 16,-21 22-16,0-21 0,0 21 0,0 0 16,0-22-16,0 22 0,0 0 15,0 0-15,0 0 0,-21 21 31,21 21-31,-21 0 16,21 0-16,-21 21 0,21-20 16,0 20-16,0-21 0,0 21 15,0 1-15,0-1 0,0 0 0,0 1 16,0-22-16,0 21 0,0-21 16,0 1-16,0-1 0,21 0 0,-21 0 15,21-21-15,0 0 0,1 0 16,-1 0-16,0 0 0,0 0 15,21 0-15,-20-21 0,-1 0 16,0 21-16,0-21 0,0-1 0,0 1 16,1 0-16,-22 0 0,21-21 15,-21 20-15,21 1 0,-21 0 16,21 0-16,-21 0 0,0 0 16,0 42-1,0 0 1,0 0-16,0 0 0,0 0 15,0 1-15,0-1 0,0 0 16,0 0-16,0 0 0,0 0 16,0 1-16,21-1 15,0-21-15,1 0 16,-1 0-16,0 0 16,0 0-16,0 0 0,0 0 0,22 0 15,-22-21-15,0-1 0,0 1 16,0 0-16,1 0 0,-1 0 15,0 0-15,0-1 0,21-20 16,-20 21-16,-22 0 0,0 0 16,21 21-16,-21 21 31,0 0-31,0 0 16,0 0-16,0 0 0,0 1 0,0-1 15,0 0-15,0 0 0,-21 0 16,21 0-16,0 1 0,0-1 15,21-21 1,0 0-16,0 0 0,0 0 16,0 0-16,1 0 0,-1 0 0,21 0 15,-21 0-15,0-21 0,22-1 16,-22 22-16,0-21 0,0 0 0,0 21 16,1-21-16,20 0 0,-42 0 15,0-1-15,21 22 0,-21-21 16,21 21-16,-21-21 0,0 0 15,0 42 17,0 0-32,0 0 0,0 1 15,0-1 1,0 0-16,0 0 0,0 0 0,0 0 16,0 1-16,0-1 0,21 0 15,1-21-15,-1 21 16,0-21-16,0 0 0,0 0 0,0 0 15,22 0-15,-22 0 0,0 0 16,21-21-16,-20 21 0,-1-21 0,21 0 16,0-22-16,-20 22 0,-1 0 15,-21 0-15,21-22 0,0 22 16,-21-21-16,21 21 0,-21-22 16,0 22-16,0 0 0,0 0 0,0 0 15,-21 21-15,0 0 16,0 0-16,0 21 0,-1 0 0,1 0 15,21 0-15,-21 22 0,21-22 16,0 21-16,0-21 0,0 1 0,0 20 16,0-21-16,0 0 0,0 0 0,0 1 15,21-1-15,0 0 0,1-21 16,-1 0-16,0 0 0,21 0 16,-21 0-16,1 0 0,-1-21 15,0 21-15,0-21 0,0-1 0,0 1 16,1 0-16,-22 0 0,21 0 0,-21-22 15,0 22-15</inkml:trace>
  <inkml:trace contextRef="#ctx0" brushRef="#br1" timeOffset="-137269.39">6435 16425 0,'-22'0'0,"44"0"0,-65 0 94,22 0-94,0 0 0</inkml:trace>
  <inkml:trace contextRef="#ctx0" brushRef="#br1" timeOffset="-137071.81">5186 16531 0,'0'0'16,"-21"21"-16,42-21 31,0 0-31,0 0 16,21 0-16,-20 0 0,20 0 15,0 0-15,1 0 0,-1 0 0,0 0 16,1-21-16,-1 21 0,0-21 0,22 21 16</inkml:trace>
  <inkml:trace contextRef="#ctx0" brushRef="#br1" timeOffset="-136611.46">8657 16531 0,'0'0'0,"-21"-21"0,0 21 0,-22-21 16,22 21-16,21-21 0,-21 21 16,42 0-1,0-21-15,22 21 0,-22 0 16,21 0-16,22 0 0,-22 0 0,22 0 15,-22 0-15,21 0 0,1 0 16,-1 0-16,1-22 0,-22 22 0,22 0 16,-22 0-16,-21 0 0,22 0 0,-22 0 15,0 0-15,-42 0 16,0 0 0,-1 0-16,-20 0 0,0 0 15,21-21-15,-43 21 0,22 0 16,-1 0-16,1 0 0,0 0 0</inkml:trace>
  <inkml:trace contextRef="#ctx0" brushRef="#br1" timeOffset="-136396.83">8848 16404 0,'0'0'31,"0"21"-31,0 1 16,0-1-16,0 0 16,0 0-16,0 0 0,-22 0 0,22 1 15,0-1-15,-21 21 0,21-21 16,-21 0-16,21 22 0,-21-22 0,0 0 15,21 0-15,0 0 0,0 22 16,-21-43-16,21 21 0,0 0 16,0 0-16,21-21 47,0-21-47</inkml:trace>
  <inkml:trace contextRef="#ctx0" brushRef="#br1" timeOffset="-134743.78">9059 16806 0,'85'0'16,"-233"0"-16,211 0 0,43 0 15,-85 0-15,0 0 16,1 0-16,-1-21 0,0 21 16,0 0-16,0-21 0,0 21 15,1-21-15,-1 21 0,-21-21 16,21 0-16,0 21 0,-21-22 0,0 1 15,0 0-15,0 0 16,-21 21 0,0 0-16,0 0 0,-1 0 15,-20 0-15,21 0 0,0 21 16,0 0-16,-1 0 0,-20 1 0,21-1 16,21 0-16,-21 0 0,0 0 0,21 0 15,0 1-15,-22-1 16,22 0-16,0 0 0,22-21 15,-1 21-15,0-21 0,0 0 16,21 0-16,-20 0 0,20 0 16,0 0-16,22 0 0,-22-21 0,0 21 15,1-21-15,-1 21 0,0-21 16,1 0-16,-1-1 0,0 1 0,1 0 16,-22 0-16,0 0 0,0 0 0,0-1 15,-21 1-15,0 0 0,0 0 16,0 0-16,-21 21 15,0 0-15,0 0 16,0 0-16,0 21 16,-1-21-16,22 21 0,0 0 0,0 22 15,0-22-15,0 0 0,0 0 16,0 0-16,0 0 0,22 1 0,-22-1 16,21 0-16,0 0 0,0 0 0,0-21 15,-21 21-15,21 1 0,1-22 16,-44 0 15,1 0-31,0 0 0,-21 0 16,21 0-16,-1 0 0,1 0 0,0 0 15,0-22-15,0 22 16,0 0-16,-1 0 0,22 22 16,22-22-1,20 21 1,-21-21-16,0 0 0,22 0 0,-22 0 15,21 0-15,0 0 0,1 0 16,-1 0-16,22 0 0,-22-21 0,0-1 16,1 22-16,20-21 0,-21 0 0,1 0 15,-22 0-15,21-22 0,-21 22 16,22-21-16,-22 21 0,0-22 16,0 1-16,0 0 0,-21-1 0,22 1 15,-22 21-15,0-21 0,0 20 16,0-20-16,0 21 0,0 0 15,0 42 1,-22 21 0,22-21-16,-21 1 0,0 20 15,0-21-15,21 21 0,0 1 0,-21-1 16,21-21-16,-21 22 0,21-1 0,0-21 16,0 21-16,0-20 0,0-1 15,0 21-15,0-21 0,0 0 16,21-21-1,0 0 1,0 0-16,0 0 0,0-21 16,1 0-16,-22 0 0,21 0 15,0 0-15,21-22 0,-21 22 16,1 0-16,-1 0 0,0 0 16,0-1-16,0 22 15,-21 22 1,0-1-16,21-21 15,-21 21-15,0 0 0,0 0 16,0 0-16,0 1 16,22-22-16,-22 21 0,21-21 0,0 21 15,0-21-15,0 0 0,0 0 16,1 0-16,-1 0 0,21 0 16,-21 0-16,0 0 0,1 0 0,-1 0 15,21-21-15,-21 0 0,0 21 0,1-22 16,-1 1-16,0 0 0,0 21 15,-21-21-15,21 21 0,0 0 16,-21 21 15,0 0-31,0 0 16,0 1-16,0-1 16,22-21-16,-1 21 0,21-21 15,-21 0-15,0 0 16,22 0-16,-1 0 0,-21 0 0,22 0 15,-1 0-15,0 0 0,1 0 0,-22 0 16,21 0-16,-21-21 0,0 21 16,1-21-16,-1-1 0,0 1 0,-21 0 15,0-21-15,0 21 0,0-1 0,0-20 16,0 21-16,0 0 0,-21 0 16,0 21-16,-1-22 0,1 22 0,0 0 15,0 0-15,0 0 0,0 0 16,21 22-16,-22-22 0,1 21 0,0 0 15,21 0-15,0 0 0,0 0 16,0 1-16,0 20 0,0-21 16,0 0-16,0 0 0,0 1 0,0 20 15,0-21-15,0 0 0,0 0 0,0 22 16,0-22-16,0 0 0,-21 21 16,0-20-16,21 20 0,-21-21 0,-1 0 15,1 22-15,0-22 0,0 0 16,0 0-16,0 0 0,-1 0 0,1 1 15,0-1-15,-21 0 0,21-21 16,-1 0-16,1 0 16,0 0-16,0 0 0,0 0 15,21-21 17,0 0-32,0-1 0,0 1 15,21 0-15,-21-21 0,21 21 16,0-22-16</inkml:trace>
  <inkml:trace contextRef="#ctx0" brushRef="#br1" timeOffset="-134540.6">11493 16468 0,'0'0'0,"0"-21"0,-21 21 15,0 0 16,0 0 32</inkml:trace>
  <inkml:trace contextRef="#ctx0" brushRef="#br1" timeOffset="-134356.74">10583 16510 0,'0'0'0,"-21"0"0,21 21 15,0 0 1,21-21 0,0 0-16,1 0 15,-1 0-15,21 0 0,-21 0 0,22 0 16,-1 0-16,0 0 0,1-21 15</inkml:trace>
  <inkml:trace contextRef="#ctx0" brushRef="#br1" timeOffset="-133944.95">12425 16489 0,'0'0'0,"0"-42"16,0 63 15,0 0-31,0 0 0,0 0 16,0 22-16,-21-1 0,21 0 15,-22 1-15,22-1 0,0 0 0,-21 22 16,21-22-16,-21 0 0,0-20 16,0 20-16,21 0 0,-21-21 0,-1 22 15,1-22-15,21 0 0,-21-21 0,21 21 16,0-42 15,0 0-15,21 0-16</inkml:trace>
  <inkml:trace contextRef="#ctx0" brushRef="#br1" timeOffset="-133655.89">12340 16574 0,'0'0'16,"0"-22"-16,21 1 0,-21 0 0,0 0 0,21 21 15,-21-21-15,22 0 16,-1 21-16,0 0 0,0-22 0,0 22 16,0 0-16,1 0 0,-1 0 15,0 0-15,21 0 0,-21 0 16,1 0-16,-1 0 0,0 22 0,-21-1 16,0 0-16,0 0 15,0 0-15,0 0 0,-21-21 0,0 22 16,-1-1-16,-20 0 0,21-21 0,-21 21 15,20-21-15,-20 0 0,21 0 16,0 21-16,0-21 0,-1 0 16,44-21-1,-1 21-15,0-21 16,0 21-16,0-21 0,22 0 0</inkml:trace>
  <inkml:trace contextRef="#ctx0" brushRef="#br1" timeOffset="-133300.83">12890 16404 0,'-84'43'16,"168"-86"-16,-62 43 0,-22 21 31,-22-21-15,1 22-16,0-1 0,0-21 0,0 21 16,21 0-16,-21 0 0,-1 0 0,22 1 15,0-1-15,0 0 16,0 0-16,22-21 15,-1 0-15,0 0 16,0 0-16,0 0 16,0 0-16,1 0 0,20 0 0,-21-21 15,0 0-15,0 21 0,-21-21 0,22-1 16,-22 1-16,0 0 0,0 0 16,0 0-16,0 0 0,0-1 15,-22 1-15,1 21 16,0 0-16,0 0 0,0 0 15,0 0-15,21 21 16,0 1 0,21-22-1,0 0-15,21 0 0</inkml:trace>
  <inkml:trace contextRef="#ctx0" brushRef="#br1" timeOffset="-132932.92">13462 16404 0,'0'-21'0,"-42"0"32,20 21-32,1 0 0,0 0 0,0 0 15,0 0-15,0 0 0,-1 0 0,1 21 16,0-21-16,0 21 0,21 0 16,0 1-1,0-1-15,21-21 16,0 21-16,0-21 0,22 0 0,-22 21 15,0-21-15,0 0 0,0 21 16,1-21-16,-1 0 0,-21 21 0,21-21 16,-21 22-1,-21-22 1,0 0-16,-1 0 0,-20 0 0,21 0 16,-21 0-16,-1 0 0,22 0 15,-21 0-15,-1 0 0,22 0 0,-21 0 16,21 0-16,0 0 0,42 0 47,0 0-47,0 0 0,21 0 0,-20 0 15,20 0-15</inkml:trace>
  <inkml:trace contextRef="#ctx0" brushRef="#br1" timeOffset="-132555.89">13716 16425 0,'0'-21'15,"0"42"-15,0-63 0,0 21 0,0 0 16,-21 21 0,0 0-1,-1 0-15,1 0 16,0 0-16,0 21 0,0 0 16,21 0-16,0 0 15,0 1-15,21-22 16,0 0-16,0 21 0,0-21 15,1 0-15,-1 0 0,0 0 16,0 0-16,0 21 0,-21 0 16,0 0-1,0 0-15,-21-21 16,-21 0-16,21 0 0,-1 22 16,1-22-16,0 0 0,-21 0 0,21 21 15,-1-21-15,1 0 0,0 0 16,42 0 15,0 0-31,1 0 16,-1 0-16,0 0 0,0 0 0,0-21 15,0 21-15</inkml:trace>
  <inkml:trace contextRef="#ctx0" brushRef="#br1" timeOffset="-132324.7">13970 16425 0,'0'0'0,"0"22"0,0-1 16,-21 0-16,21 0 15,0 0-15,0 0 16,0 1 0,21-22 15,-21-22-16,21 1 1,-21 0-16,0 0 16</inkml:trace>
  <inkml:trace contextRef="#ctx0" brushRef="#br1" timeOffset="-132169.02">13991 16277 0,'21'0'78</inkml:trace>
  <inkml:trace contextRef="#ctx0" brushRef="#br1" timeOffset="-131725.1">14203 16171 0,'-43'43'16,"86"-86"-16,-22 43 0,0 0 16,-21 22-1,0-1-15,0 0 0,0 0 16,0 0-16,0 0 0,0 1 0,0-1 16,0 0-16,0 0 0,0 0 15,0 0-15,0 1 0,-21-1 0,21 0 16,-21 0-16,0 0 15,21 0-15,0 1 16,-22-22 0,22-22 15,0 1-31,22 21 16,-1-21-16,0 0 0,0 21 15,0-21-15,0 0 0,22 21 0,-22 0 16,0-22-16,21 22 0,-20 0 0,20 0 15,-21 0-15,0 0 0,-21 22 16,0-1-16,0 0 16,0 0-16,0 0 15,-21 0-15,0-21 16,0 22-16,-22-22 0,22 21 16,0-21-16,0 0 0,0 0 15,0 0-15,-1 0 16</inkml:trace>
  <inkml:trace contextRef="#ctx0" brushRef="#br1" timeOffset="-131464.68">14711 16150 0,'0'-21'0,"0"42"0,0-21 31,0 21-15,0 1-16,-21 20 0,21-21 16,-22 0-16,22 22 0,0-22 0,-21 0 15,21 21-15,-21-21 0,21 1 0,-21-1 16,21 21-16,0-21 16,0 0-16,0 1 0,0-1 15,21-21 16,0-21-31,-21-1 16,21 22-16</inkml:trace>
  <inkml:trace contextRef="#ctx0" brushRef="#br1" timeOffset="-131140.77">14922 16404 0,'22'0'0,"20"0"16,-21 0-16,-21-21 15,0 0 1,0 0 0,-21 21-16,0 0 15,0 0-15,-1 21 0,1-21 16,21 21-16,-21 0 0,0 0 0,0-21 15,21 22-15,0-1 0,-21 0 16,21 0-16,0 0 0,-22 0 0,22 1 16,0-1-16,0 0 15,22-21-15,-1 0 16,0 0-16,0 0 0,0 0 16,22 0-16,-22 0 0,0-21 0</inkml:trace>
  <inkml:trace contextRef="#ctx0" brushRef="#br1" timeOffset="-130428.15">15896 16362 0,'0'0'0,"-21"0"0,0 0 16,0 0-16,-1 0 0,-20 0 16,21 0-16,0 0 0,0 0 0,-1 0 15,1 0-15,0-21 0,63 21 47,-20 0-47,20 0 0,0 0 16,1 0-16,-1 0 0,21 0 0,1 0 15,-22 0-15,22 0 0,20 0 0,-20 0 16,-1 0-16,-20 0 0,20 0 16,-20 0-16,-1 0 0,-21 0 0,0 0 15,0 0-15,-21-21 0,0-1 0,0 1 16,-21 21-16,0-21 16,0 0-16,-21 21 0,20-21 0,-20 21 15,21-21-15,0 21 16,0 0-16,-1-22 0,1 22 0,21-21 15,0 0 1,21 21 0,22 0-16,-22 0 0,42 0 15,-41 0-15,-1 21 0,21 0 0,-42 1 16,21-1-16,-21 21 0,0-21 16,0 0-16,0 22 0,0-22 0,-21 0 15,0 0-15,0 0 0,-22 1 16,1-1-16,21 0 0,-21 0 0,-1-21 15,22 21-15,0-21 0,-21 0 0,20 0 16,44 0 15</inkml:trace>
  <inkml:trace contextRef="#ctx0" brushRef="#br1" timeOffset="-129747.8">17378 15981 0,'0'0'0,"21"-21"0,-21 0 0,21-1 0,-21 1 15,21 0-15,-21 0 16,21 0-16,-21 42 31,0 21-31,-21-21 0,0 22 16,0-1-16,0 0 0,21 1 15,-21-1-15,-1 0 0,1 1 16,21-1-16,-21 0 0,0 22 0,21-22 16,0-21-16,0 1 0,0-1 0,0 0 15,21 0 1,0-21-16,0 0 0,22 0 0,-22 0 16,21 0-16,-21 0 0,1 0 0,20 0 15,-21-21-15,0 21 0,0-21 16</inkml:trace>
  <inkml:trace contextRef="#ctx0" brushRef="#br1" timeOffset="-129557.08">17145 16256 0,'0'0'0,"-21"0"0,-22 0 16,22 0-16,42 0 47,1 0-47,-1 0 0,0 0 0,21 0 15,1 0-15,-1 0 0,0 0 0,1 0 16,20 0-16,-21 0 0,22 0 16,-22 0-16,1-21 0,-22 21 0,21 0 15,-21 0-15</inkml:trace>
  <inkml:trace contextRef="#ctx0" brushRef="#br1" timeOffset="-129164.47">17695 16214 0,'0'-21'16,"0"-1"0,0 1-16,21 21 15,1 0-15,-1 0 16,0 0-16,0 0 0,0 21 16,0-21-16,1 22 15,-1-1-15,-21 21 0,0-21 0,21 0 16,-21 22-16,0-22 0,0 0 15,0 0-15,0 0 0,0 1 0,0-1 16,0 0-16,0 0 0,-21-21 0,21 21 16,-21-21-16,-1 0 15,22-21 1,0 0 0,0 0-16,22 0 15,-1-1-15,-21 1 0,21 0 0,0 0 16,0 0-16,0 0 0,1-1 15,-1-20-15,0 21 0,0 0 0,0 0 16,0-1-16,1 22 0,-1-21 0,0 0 16,0 21-16,0 0 0,0 0 15,1-21-15,-1 21 0,0 0 16</inkml:trace>
  <inkml:trace contextRef="#ctx0" brushRef="#br1" timeOffset="-128995.68">18330 16108 0,'21'106'31,"-21"-64"-16,-21-190-15,42 317 0,-21-148 0,0 1 0,0-1 16,0 0-16,0 0 0,0 0 0,-21 0 16,21 1-16,-21-22 15,0 0 1,0 0 15,21-22-31,-21 1 0,21 0 16</inkml:trace>
  <inkml:trace contextRef="#ctx0" brushRef="#br1" timeOffset="-128844.02">18246 16002 0,'0'0'0,"0"-21"0,0 0 32,-22 21-32,22 21 31,22-21-16,-1 21-15</inkml:trace>
  <inkml:trace contextRef="#ctx0" brushRef="#br1" timeOffset="-128552.81">18754 16108 0,'0'0'0,"0"-21"16,21 21-16,-21-21 15,-21 21 1,-1 0 0,1 0-16,21 21 0,-21 0 15,0 0-15,0 0 0,0 0 0,21 22 16,0-22-16,-22 0 0,22 21 16,0 1-16,0-22 0,0 0 15,0 0-15,22 0 16,-1-21-16,0 22 15,0-22-15,0 0 0,0 0 0,1 0 16,-1 0-16,21 0 0,-21 0 0,0-22 16,1 1-16,-1 21 0,0-21 15,0 0-15,0 0 0</inkml:trace>
  <inkml:trace contextRef="#ctx0" brushRef="#br1" timeOffset="-127460.84">19008 16150 0,'42'-127'15,"-42"85"-15,63-85 16,-168 423-16,210-613 0,-83 317 15,-22 21 1,0 0 0,0 0-16,0 22 0,0-22 15,-22 21-15,22 0 0,-21 1 0,21-22 16,-21 21-16,21 1 0,-21-22 0,21 0 16,-21 21-16,21-21 0,0 1 15,0-1-15,0 0 0,-21-21 16,21 21-16,0-42 31,0 0-31,0 0 16,0-1-16,21 1 15,0 0-15,-21 0 0,21 0 16,0-22-16,0 22 0,1 0 0,-1 0 16,21 0-16,-21 0 0,0 21 15,1 0-15,-1 0 0,0 0 0,21 0 16,-21 0-16,1 21 0,-22 0 15,0 0-15,0 0 16,0 0-16,0 1 16,-22-22-16,1 0 0,0 0 15,0 21-15,0-21 0,0 0 16,-1 0-16,1 0 0,0 0 16,0 0-16,0 0 0,0 0 31,21 21-31,0 0 0,0 0 15,0 0-15,0 1 16,0-1-16,21 0 16,0-21-16,-21 21 0,21-21 0,0 0 15,0 0-15,1 0 0,-1 0 16,0 21-16,0-21 0,43 0 16,-43 0-16,21 0 0,-21 0 15,22-21-15,-22 0 0,21 21 0,-21-21 16,0 0-16,22-1 0,-22 1 0,0 0 15,21 0-15,-20-21 0,-1 20 16,0 1-16,0 21 0,0-21 16,-21 0-16,0 42 31,0 0-31,-21 0 0,21 1 0,-21-1 16,0 0-16,21 0 0,0 0 15,0 0-15,-21 1 0,21-1 0,0 0 16,0 0-16,21-21 15,0 0 1,0 0-16,0 0 0,22 0 0,-22 0 16,21 0-16,-21 0 0,0 0 15,1-21-15,-1 21 0,0-21 16,0 0-16,0-1 0,-21 1 0,21 0 16,-21 0-16,22 0 0,-22 0 15,0-1-15,0 1 16,0 42-1,0 1-15,-22-1 16,1 0-16,0 0 0,21 0 0,-21 22 16,21-22-16,-21 21 0,21-21 0,-21 0 15,21 22-15,0-22 0,0 21 16,0 43-16,0-43 0,0 1 16,0-22-16,0 21 0,0 0 15,0 22-15,0-22 16,0-21-16,0 1 0,-22-1 0,22 0 15,-21 0-15,0 0 0,0-21 16,0 0-16,0 0 16,-1-21-16,22 0 15,0 0-15,0 0 0,0-1 16,0-20-16,22 21 0,-1-21 0,21-1 16,-21 1-16,0 0 0,22-1 15,-22 1-15,21 0 0,-21-1 0,22 22 16,-22-21-16,21 21 0,-21-1 0,1 1 15,-1 0-15,0 21 0,0 0 16</inkml:trace>
  <inkml:trace contextRef="#ctx0" brushRef="#br1" timeOffset="-126129.6">952 18119 0</inkml:trace>
  <inkml:trace contextRef="#ctx0" brushRef="#br1" timeOffset="-125405.27">931 18140 0,'0'21'31,"-21"-21"-15,0 0 15,0 0-15,0 0-16,-1 0 15,1-21-15,21 0 16,-21 21-16,0-21 15,21-1-15,-21 1 16,21 0-16,0 0 0,0 0 16,0 0-16,0-1 0,21 1 15,0 0-15,0 0 0,0 0 16,1 0-16,-1 21 0,21-43 16,-21 43-16,0 0 15,1 0-15,-1 0 0,0 0 0,0 0 16,-21 21-16,0 1 0,0-1 15,0 0-15,0 0 0,0 0 16,-21 22-16,0-22 0,-22 0 16,22 21-16,0-21 0,0 1 0,-21 20 15,20-21-15,1 21 0,0-20 16,0-1-16,21 0 0,0 21 16,0-21-16,0 1 0,0-1 0,0 0 15,21 0-15,0-21 16,0 0-16,1 21 15,-1-21-15,0 0 0,0 0 0,0 0 16,0 0-16,1-21 0,20 21 16,-21-21-16,0 0 0,-21 0 15,21-1-15,-21 1 16,0 0-16,22 0 0,-22 0 0,0 0 16,-22-1-16,-20 1 0,21 21 15,0-21-15,-22 21 0,22 0 16,0 0-16,0 0 0,0 0 15,0 0-15,-1 0 0,1 21 16,21 0 0,0 1-1,0-1-15,21-21 16,1 0-16,-1 0 16</inkml:trace>
  <inkml:trace contextRef="#ctx0" brushRef="#br1" timeOffset="-125031.79">1524 18119 0,'0'21'31,"-21"0"-31,21 0 16,-21-21-16,21 21 15,21-21 17,0 0-32,0 0 0,0 0 15,0-21-15,1 21 0,-22-21 16,0 0-16,0 0 16,0 0-1,-22 21-15,1 0 16,0 0-16,0 0 15,0 0-15,21 21 0,-21-21 16,-1 21-16,22 0 0,0 0 16</inkml:trace>
  <inkml:trace contextRef="#ctx0" brushRef="#br1" timeOffset="-124088.7">2392 17907 0,'21'-21'16,"-21"0"-16,0 0 15,0-1-15,0 1 16,0 0-16,0 42 47,0 0-47,0 1 0,0 20 15,0-21-15,-21 0 0,21 22 16,0-22-16,0 0 0,-21 21 0,21-21 16,-22 1-16,22-1 0,0 0 15,0 0-15,0 0 0,-21-21 16,21 21-16</inkml:trace>
  <inkml:trace contextRef="#ctx0" brushRef="#br1" timeOffset="-123540.75">2222 17886 0,'0'0'0,"0"-21"0,-21 0 0,21-1 16,0 1-16,0 0 16,0 0-16,0 0 0,0 0 0,0-1 15,0 1-15,21 0 0,1 21 16,-22-21-16,21 21 0,0 0 0,21 0 16,-21 0-16,1 0 0,20 21 15,-21 0-15,21 22 0,-20-22 16,-1 21-16,21 0 0,-21-20 0,-21 20 15,0 0-15,21-21 0,-21 22 16,0-22-16,0 0 0,0 0 0,0 0 16,0 1-16,-21-22 0,21 21 15,0-42 17,0-1-17,0 1-15,0 0 0,0-21 16,0 21-16,21-22 0,1 22 15,-1-21-15,0-1 0,0 1 0,0 0 16,0 21-16,1-22 0,-1 22 16,0 0-16,21 0 0,-21 21 15,22 0-15,-22 21 0,0 0 0,0 0 16,0 22-16,1-1 0,-1 0 16,-21 1-16,0-1 0,0 0 0,0 1 15,0-1-15,0 0 16,0-21-16,0 22 0,0-22 0,-21 21 15,21-21-15,-22 1 0,1-1 16,21 0-16,-21-21 0,21 21 16,0-42-1,0 0 1,21 21-16</inkml:trace>
  <inkml:trace contextRef="#ctx0" brushRef="#br1" timeOffset="-121629.72">3302 18098 0,'0'0'0,"21"0"16,21-22-16,-20 22 0,-1-21 16,0 21-16,0-21 0,0 0 0,-21 0 15,0 0-15,0-1 16,-21 1-16,0 0 0,0 21 16,0 0-16,-1 0 0,-20 0 15,21 0-15,0 0 0,-22 0 0,22 0 16,0 21-16,0 0 0,0 22 15,0-22-15,-1 0 0,22 0 16,-21 0-16,21 1 0,0-1 0,0 0 16,0 0-16,0 0 0,0 0 15,21-21 1,1 0-16,-1 0 0,0 0 16,0 0-16,0-21 0,22 21 15,-22-21-15,0 0 0,21 21 0,-21-21 16,1 0-16,-1-1 0,0 1 15,-21 0-15,0 0 0,0 0 0,0 0 16,0-1-16,0 44 31,-21-22-31,21 21 0,-21 0 16,21 0-16,-22 0 0,22 0 16,0 1-16,0 20 0,0-21 0,0 0 15,22 0 1,-1-21-16,0 0 0,0 0 0,0 0 15,22 0-15,-22 0 0,21 0 16,-21 0-16,22 0 0,-22-21 0,21 0 16,-21 21-16,22-21 0,-22 0 15,0 0-15,0-22 0,0 22 16,-21 0-16,0 0 0,0 0 0,0-1 16,0 1-16,0 0 0,0 0 15,-21 42 1,21 0-1,-21 0-15,21 1 0,-21-1 0,21 0 16,-21 0-16,21 0 16,0 0-16,0 1 0,0-1 0,0 0 15,-22-21-15,22 21 0,0 0 16,22-21 15,-22-21-31,21 0 16,0 0-16,0 21 0,-21-21 0,21-1 15,0 1-15,1 0 0,-22 0 16,21 21-16,0-21 0,-21 0 0,21 21 16,0 0-1,0 21-15,-21 0 0,0 0 16,0 0 0,0 0-16,0 1 0,22-1 0,-22 0 15,0 0-15,21-21 16,0 21-16,0-21 0,0 0 15,0 0-15,1 0 0,-1 0 16,0 0-16,0 0 16,0 0-16,0-21 0,1 0 0,-1 0 15,0 0-15,0-1 16,-21-20-16,0 21 0,21 0 0,-21 0 16,21-1-16,-21 1 0,0 0 15,0 42 16,0 0-31,0 1 16,0-1-16,0 0 0,0 0 16,0 0-16,0 0 0,0 1 15,0-1-15,0 0 0,0 0 0,0 0 16,22-21-16,-1 21 16,0-21-16,0 0 0,21 0 15,-20 0-15,-1 0 0,0 0 16,21-21-16,-21 21 0,1-21 0,20 0 15,-21 0-15,0 0 0,0-1 16,1 1-16,-1 0 0,0 0 16,0 0-16,-21 0 0,0-1 15,21 1-15,0 0 0,-21 0 16,0 42 0,0 0-1,0 0-15,0 1 0,0-1 16,0 0-16,0 0 0,0 0 0,0 0 15,0 1-15,0-1 0,0 0 16,0 0-16,22 0 0,-1 0 16,0-21-16,21 22 0,-21-1 15,22-21-15,-1 0 0,0 0 0,1 0 16,-1 0-16,0 0 0,1 0 16,-1 0-16,0-21 0,1 21 15,-22-22-15,21 1 0,-21 0 0,-21 0 16,22 0-16,-22 0 0,0-1 15,0 1-15,0-21 0,0 21 0,0 0 16,-22-1-16,1 1 16,0 21-16,0-21 0,0 21 0,0 0 15,-1 0-15,-20 21 0,21 0 16,0 1-16,0-1 0,-1 0 0,22 0 16,0 0-16,-21 0 15,21 1-15,0-1 0,0 21 0,0-21 16,21 0-16,1 1 15,-1-22-15,0 0 0,0 0 16,0 0-16,0 0 0,1 0 16,-1-22-16,0 22 0,0-21 0,0 0 15,0 0-15,-21 0 16,22 0-16,-22-22 0,0 22 16,21 0-16,-21 0 0,21-22 15,-21 22-15,0 0 0,0 42 31,0 0-15,-21 1-16,21-1 0,0 0 16,0 0-16,0 0 0,0 0 0,0 1 15,0-1-15,0 0 16,21-21-16,0 21 0,0-21 16,0 0-16,1 0 0,-1 0 0,21 0 15,-21 0-15,0 0 0,22 0 16,-22-21-16,0 21 0,0-21 0,0 0 15,1-1-15,-1-20 0,0 21 16,-21-21-16,0-1 0,21 1 0,0 0 16,0-1-16,-21 1 0,0 0 15,22-1-15,-22 1 0,21 21 0,-21 0 16,0-1-16,-21 22 16,-1 22-1,22-1-15,-21 21 0,0-21 0,0 22 16,21-1-16,0 0 0,0 1 15,0-1-15,0-21 0,0 21 0,0 1 16,0-22-16,21 21 0,0-21 16,-21 1-16,21-1 0,1 0 15,-1 0-15,0 0 0,0-21 16,0 0-16,0 0 0,1 0 0,-1 0 16,0 0-16,0 0 0,0-21 0,0 0 15,1 0-15</inkml:trace>
  <inkml:trace contextRef="#ctx0" brushRef="#br1" timeOffset="-120924.86">7175 17695 0,'0'0'0,"-21"-84"31,21 63-31,0-1 0,-21 1 0,21 0 15,-21 21-15,0-21 16,0 21-16,-1 0 0,1 0 0,0 0 16,-21 21-16,21-21 0,-1 21 15,1 0-15,0-21 0,0 22 16,0-1-16,21 0 0,0 0 16,0 0-16,21-21 15,0 0-15,0 21 16,0-21-16,1 0 0,-1 0 0,0 0 15,0 0-15,0 0 0,22 0 16,-22 0-16,0 0 0,-42 22 31,0-22-15,-22 0-16,22 0 0,-21 21 16,21-21-16,-22 21 0,22-21 0,0 21 15,0-21-15,0 21 16,21 0-1,21-21 1,0 0-16,0 0 0,43 0 16,-22 22-16,-21-22 0,21 21 15,-20-21-15,20 21 0,0 0 16,-21 0-16,-21 0 0,0 22 16,0-22-16,0 0 0,-21 0 0,0 22 15,0-22-15,0 0 0,-22 21 16,22-21-16,0 1 0,0-1 0,0 0 15,0 0-15,21 0 16,21-21 15,0-21-31,0 0 0</inkml:trace>
  <inkml:trace contextRef="#ctx0" brushRef="#br1" timeOffset="-120336.77">8191 17611 0,'0'-21'0,"0"42"0,0-64 16,22 1-16,-22 21 0,21 21 15,-21-21-15,0 42 32,-21 0-32,-1 21 0,1-20 0,0 20 15,21 0-15,-21 1 16,-21-22-16,20 21 0,1 0 0,0-20 15,0-1-15,0 0 0,21 0 16,-21 0-16,-1 0 0,1-21 16,21-21 15,21 0-31,1 0 0,-1 0 16,0 0-16,0-1 0,0-20 0,0 0 15,1-1-15,-1 1 0,0 0 16,0-1-16,21 1 0,-20 21 0,-1-21 15,0 20-15,0 1 0,0 21 16,0 21 0,-21 1-16,0-1 0,0 21 0,0 0 15,0 1-15,0-1 0,0 0 16,0 1-16,0-1 0,0 0 0,0-20 16,0 20-16,0-21 0,0 0 15,0 0-15,0 1 0,0-1 16,-21-21 15</inkml:trace>
  <inkml:trace contextRef="#ctx0" brushRef="#br1" timeOffset="-119189.09">7916 17865 0,'0'0'0,"-21"0"0,42 0 31,0 0-31,1 0 15,-1 0-15,21-21 0,0 21 0,1 0 16,-1 0-16,0-22 0,1 22 16,20-21-16,1 21 0,-22-21 0,0 0 15,22 21-15,-22 0 0,1-21 16,-22 21-16,0 0 0,0 0 0,0 0 16,-21 21-1,-21 0 1,0 0-16,21 0 15,-21 1-15,21-1 0,-21 0 0,21 0 16,-22 0-16,22 0 16,0 1-16,0-1 0,0 0 15,22-21-15,-1 0 16,0 0-16,0 0 0,0 0 0,22 0 16,-22-21-16,0 0 0,0 21 15,0-22-15,0 22 0,22-21 0,-22 0 16,0 0-16,0 0 0,-21 0 15,21-1-15,-21 1 0,22 0 0,-22 0 16,0 0-16,0 42 47,0 0-47,-22 0 16,22 22-16,-21-22 0,21 0 0,0 0 15,0 0-15,0 0 0,0 1 16,0-1-16,0 0 0,21 0 15,1-21-15,-1 0 0,21 0 16,-21 0-16,0 0 0,22 0 16,-22 0-16,0 0 15,21 0-15,-20-21 0,-1 0 0,0 0 16,0-1-16,21 1 0,-42 0 16,22-21-16,-1-1 0,-21 22 0,0-21 15,21 0-15,-21-1 0,21 1 16,-21 0-16,0-1 0,0 22 0,0 0 15,0 0-15,0 0 0,0 42 32,0 0-32,0 0 0,0 21 15,-21-20-15,21 20 0,0 0 0,-21-21 16,21 22-16,0-22 0,-21 21 16,21-21-16,0 22 0,0-22 0,0 0 15,0 0-15,0 0 0,0 1 16,0-1-16,21 0 0,0-21 15,0 21-15,0-21 16,0 0-16,1 0 0,-1 0 16,0 0-16,-21-21 0,21 0 15,0 0-15,0 21 0,1-22 0,-1 1 16,-21 0-16,21 0 0,0 0 16,0 0-16,-21-1 0,0 1 0,0 0 15,21 21-15,-21 21 31,0 0-31,0 1 16,-21-1-16,21 0 0,0 0 16,0 0-16,0 0 0,0 1 15,0-1-15,0 0 16,21 0-16,1-21 16,-1 0-16,0 0 0,0 21 15,0-21-15,0 0 0,1 0 16,-1 0-16,0-21 15,-21 0-15,21 0 16,-21 0-16,0-1 16,0 1-16,0 0 15,0 42 63,21-21-46</inkml:trace>
  <inkml:trace contextRef="#ctx0" brushRef="#br1" timeOffset="-116684.86">9059 17738 0,'0'-21'31,"21"21"-31,1 0 0,-1 0 16,21 0-16,-21-22 0,22 22 15,-22 0-15,21 0 0,-21-21 16,22 21-16,-1 0 0,-21 0 16,21 0-16,-20 0 0,-1 0 0,0 0 15,0 0-15,0 0 16</inkml:trace>
  <inkml:trace contextRef="#ctx0" brushRef="#br1" timeOffset="-113964.31">9715 17844 0,'22'-43'31,"-1"43"-31,-21 21 47,0 1-47,-21-1 16,-1 0-16,22 0 0,-21 0 0,21 0 15,-21 1-15,21-1 0,0 0 16,0 0-16,0 0 0,21 0 15,0-21 1,1 0-16,-1 0 0,21 0 0,-21 0 16,22 0-16,-1 0 0,-21 0 15,21-21-15,1 21 0,-22-21 0,21 21 16,-21-21-16,1 0 0,-1 0 16,0 21-16,0-22 0,-21 1 0,0 0 15,0 0-15,0-21 16,0 20-16,-21 1 0,0 0 0,0 0 15,-1 0-15,-20 0 0,21 21 16,-21 0-16,-1 0 0,22 0 0,-21 0 16,-1 0-16,22 21 0,-21 0 15,21 0-15,0 0 0,-1 0 0,22 1 16,0-1-16,0 0 0,0 0 16,0 0-16,0 0 0,22 1 0,-1-1 15,0-21-15,0 21 0,21-21 16,1 0-16,-1 0 0,0 0 0,1 0 15,-1 0-15,22 0 0,-22 0 16,0 0-16,1-21 0,-22 21 16,21-21-16,-21-1 0,22 22 15,-22-21-15,-21 0 0,21 0 0,-21 0 16,0 0-16,0-1 16,-21 22 15,21 22-31,0-1 0,-21 0 0,21 0 15,-22-21-15,22 21 0,-21 0 16,21 1-16,0-1 0,0 0 0,0 0 16,-21 0-16,21 0 15,0-42 32,0 0-47,21 0 16,0 0-16,1 0 0,-22-1 15,21 1-15,0 0 0,0 0 16,-21 0-16,21 0 0,0 21 16,1 0 15,-22 21-31,0 0 0,0 0 0,0 0 16,0 0-16,0 1 0,21-1 15,-21 0-15,0 0 16,21-21-16,-21 21 15,21-21-15,0 0 16,0 0-16,1 0 16,-22-21-16,21 21 0,0-21 0,0 21 15,0-21-15,-21 0 0,21-1 16,1 1-16,-1 0 0,0 0 0,0 0 16,0 21-16,0-21 0,-21-1 15,22 22-15,-1 0 0,-21 22 31,0-1-31,0 0 0,0 0 0,0 0 16,0 0 0,0 1-16,0-1 0,0 0 0,0 0 15,21-21-15,0 21 16,0-21-16,0 0 0,1 0 0,-1 0 16,0 0-16,21 0 0,-21 0 15,1 0-15,-1 0 0,0-21 0,0 21 16,0-21-16,0 0 15,-21 0-15,22-1 0,-22 1 0,0 0 16,0 0-16,0 0 0,0 0 16,-22-1-16,1 1 0,0 21 15,0 0-15,0 0 0,0 0 16,-1 21-16,1 1 0,0-1 16,0-21-16,0 21 0,21 0 15,0 0-15,0 0 0,0 1 0,0-1 16,0 0-16,0 0 15,21-21-15,0 0 16,0 0-16,0 0 16,1 0-16,-22-21 0,21 21 15,-21-21-15,21 21 0,-21-21 16,21-1-16,-21 1 0,0 0 16,0 42 30,0 0-46,0 1 0,0-1 16,0 0-16,21-21 16,0 0-16,1 21 0,-1-21 15,0 0-15,0 0 16,21 0-16,-20 0 0,-1 0 0,0-21 16,0 21-16,0-21 0,0 0 15,1 21-15,-1-22 0,-21 1 0,0-21 16,21 21-16,-21 0 15,21-22-15,0 1 0,-21 0 0,0-1 0,0 22 16,21-21-16,-21 21 0,0-22 16,0 22-16,0 42 31,0 0-31,0 22 0,-21-22 16,21 21-16,0-21 0,-21 22 15,21-1-15,-21-21 0,21 22 0,-21-22 16,21 0-16,0 21 0,0-21 15,0 1-15,0-1 0,21-21 16,0 0 0,0 0-16,0 0 0,1-21 15,-1-1 1,0 1-16,0 0 0,-21 0 16,21 0-16,0 0 0,1-1 15,-22 1-15,0 0 0,21 21 16,-21 21 15,0 0-31,0 1 0,0-1 16,-21-21-16,21 21 0,0 0 0,0 0 15,0 0-15,0 1 16,0-1-16,21-21 0,0 0 16,0 21-16,21-21 0,-20 0 15,-1 0-15,21 0 0,-21 0 0,0 0 16,1 0-16,20-21 15,-42 0-15,21-1 0,0 22 0,-21-21 16,21 0-16,-21 0 0,0 0 16,0 0-16,-21 21 31,0 0-31,21 21 0,-21 0 16,0 0-1,0-21-15,21 21 0,21-21 47,0 0-31,-21-21-16,0 0 15,0 0-15,0 0 16,0-1-16,0 1 16,21 0-1,0 21 1,0 0-1,1 0-15,-1 0 16,0 0-16,0 0 16,-21 21-16,21 0 15,-21 1-15,0-1 16,0 0-16,0 0 0,0 0 16,-21 0-16,0 1 15,0-22 1,21-22 15,0 1-15,0 0-16,21 0 15,0 0-15,0 0 0,0-1 0,1 1 16,-1 0-16,21 0 0,-21 0 16,22 0-16,-22-1 0,21 22 0,-21 0 15,22 0-15,-22 0 16,0 0-16,0 0 0,-21 22 0,21-1 15,-21 0-15,0 0 0,0 0 16,0 22-16,0-22 0,-21 0 0,0 0 16,0 0-16,21 0 0,-21-21 15,-1 22-15,1-1 0,21-42 63,0-1-48,0 1-15,0 0 0,0 0 16</inkml:trace>
  <inkml:trace contextRef="#ctx0" brushRef="#br1" timeOffset="-113764.47">12340 17484 0,'0'-21'0,"0"42"0,-21-42 16,0 21 78,0 0-94,-1 0 15</inkml:trace>
  <inkml:trace contextRef="#ctx0" brushRef="#br1" timeOffset="-113528.43">11134 17547 0,'0'0'0,"-43"0"16,22 0-16,0 21 0,42-21 15,0 0 1,0 0-16,22 0 0,-1 0 15,0 0-15,1 0 0,-1 0 16,0 0-16,22 0 0,-22 0 0,1 0 16,-1 0-16,0 0 0,-21 0 15,22 0-15,-22 0 0,0 0 0,0 0 16,-21-21-16,21 21 16</inkml:trace>
  <inkml:trace contextRef="#ctx0" brushRef="#br1" timeOffset="-112021.09">15473 17907 0,'0'-21'31,"-21"21"0,-1 0-31,1 0 16,0 0-16,0 0 0,0 0 15,0 0-15,-1 0 0,1 0 0,-21 0 16,21 0-16,0 0 0,-22 0 16,22 0-16,0 0 0,0 0 0,0 0 15,-1 0 1,1 0-16,42 0 62,1 0-46,-1 0-16,0 0 0,21 0 16,-21 0-16,22 0 0,-22 0 0,21 0 15,22 0-15,-22 0 0,0 0 16,22 0-16,-22 0 0,1 0 15,20 0-15,-21 0 0,1 0 0,-22 0 16,21 0-16,-21 0 0,1-21 16,-1 21-16,0 0 0,-21-21 15,0-1 1,0 1 0,-21 0-16,0 21 15,-1-21-15,1 21 0,0-21 16,21 0-16,-21 21 0,0-22 0,0 22 15,-1 0-15,22-21 16,-21 21-16,0 0 0,42 0 63,0 0-48,1 0-15,-1 21 0,21-21 16,-21 0-16,0 0 0,22 0 0,-22 0 15,0 0-15,0 22 0,0-22 0,1 0 16,-1 0-16,-21 21 16,0 0-16,0 0 15,-21 0 1,-1 0-16,1 1 0,21-1 16,-42 0-16,21 0 0,0 0 0,-1 0 15,1 1-15,0-1 0,0 0 16,0 0-16,0 0 0,-1 0 15,1 1-15,0-22 0,0 21 0,0 0 16,0-21 0,21-21 15,0 0-15,0-1-16</inkml:trace>
  <inkml:trace contextRef="#ctx0" brushRef="#br1" timeOffset="-111015.81">16616 17547 0,'0'0'0,"21"0"0,-21-21 15,21 0-15,-21 0 0,0 0 0,0-1 16,0 1-16,0 42 31,0 22-31,0-22 16,0 21-16,-21 1 15,21-1-15,-21-21 0,0 21 0,21 1 16,-22-1-16,1 0 0,21-20 16,-21-1-16,21 0 0,0 0 0,0 0 15,0 0-15,-21-21 0,42-21 31,0 21-31,0-21 16,1 0-16,-1 0 0,0 0 0,0-1 16,0 1-16,0 0 0,1-21 15,-1 21-15,0-1 0,0 1 0,-21 0 16,21 21 0,-21 21-1,0 22-15,0-22 16,0 0-16,0 0 0,0 21 0,0-20 15,0-1-15,0 0 0,0 0 16,0 0-16,0 0 0,0 1 0,21-22 16,1 0-16,-1 21 0,0-21 15,0 0-15,0 0 0,22 0 0,-22 0 16,21-21-16,-21 21 0,22-22 16,-22 1-16,0 0 0,0 0 15,0 0-15,0 0 0,-21-22 16,0 1-16,0 0 0,0 20 0,0-20 15,-21 0-15,0-1 0,0 22 16,21 0-16,-21 0 0,0 0 0,-1 21 16,1 0-16,0 0 0,0 0 15,21 21-15,-21-21 0,21 21 16,0 0-16,0 0 16,0 1-16,21-22 0,0 21 0</inkml:trace>
  <inkml:trace contextRef="#ctx0" brushRef="#br1" timeOffset="-110752.9">17695 17484 0,'0'0'0,"-21"0"31,21 21-31,-21 0 16,21 21-16,0-20 0,-21 20 0,21-21 15,-21 21-15,21-20 0,0-1 16,0 0-16,0 21 0,0-21 0,0 1 16,-22-1-16,22 0 15,0 0-15,0-42 47,0 0-47,0 0 0</inkml:trace>
  <inkml:trace contextRef="#ctx0" brushRef="#br1" timeOffset="-110264.14">17611 17547 0,'21'-42'0,"0"21"0,-63 169 0,84-317 0,-84 253 0,105-190 15,-42 85-15,0 21 16,1-21-16,-1 21 0,0 0 0,0-21 0,21 21 16,-20 0-16,-1 0 0,0 0 15,21 0-15,-21 0 0,1 0 16,-1 21-16,0 0 15,-21 0-15,0 1 0,0 20 0,0-21 16,0 0-16,-21 0 0,0 1 16,-1-1-16,-20-21 0,21 21 0,-21 0 15,-1-21-15,1 21 0,0-21 16,-1 0-16,1 0 0,21 0 0,0 0 16,-1 0-16,22-21 15,22 21-15,-1-21 16,0 21-16,21 0 0,-21 0 0,22-21 15,-1 21-15,0 0 0,-20 0 16,20 0-16,0 0 0,-21 21 0,22 0 16,-22 0-16,0 0 15,0 1-15,0-1 0,1 0 0,-22 0 16,21 0-16,-21 0 0,0 1 16,0-1-16,-21 0 0,-1 0 0,1-21 15,0 21-15,-21-21 0,-1 0 16,1 21-16,0-21 0,-1 0 0,1 0 15,0 0-15,-1 0 0,1 0 16,0 0-16,21 0 0,-22 0 0,22 0 16,21-21-1,21 0 1,0 21 0,1-21-16,-1 0 0,21 21 0,-21-21 15</inkml:trace>
  <inkml:trace contextRef="#ctx0" brushRef="#br1" timeOffset="-109928.81">18478 17484 0,'43'-21'16,"-22"-1"0,0 22-16,0 0 0,0-21 15,1 21-15,-1 0 0,0 0 0,0-21 16,0 21-16,22 0 0,-22 0 16,0 0-16,0 0 0,0 0 0,0-21 15,1 21-15,-1 0 16,-42 0 15,-1 0-31,1 0 0,0 0 16,0 0-16,0 0 0,0 0 0,-1 0 15,1 21-15</inkml:trace>
  <inkml:trace contextRef="#ctx0" brushRef="#br1" timeOffset="-109683.74">18648 17441 0,'-21'22'31,"21"-1"-31,-22-21 16,22 21-16,-21 0 0,21 0 15,0 22-15,0-22 0,-21 0 16,21 21-16,0-21 0,-21 1 0,21-1 16,0 0-16,0 0 15,0 0-15,-21 0 0,21 1 0,0-1 16,0 0-1,-21-21-15</inkml:trace>
  <inkml:trace contextRef="#ctx0" brushRef="#br1" timeOffset="-109305.17">19029 17844 0,'21'21'16,"-21"0"0,-21-21-1,0 0-15,21-21 47,21 0-31,0 21-16,-21-22 15,21 22-15,-21-21 0,21 21 0,0 0 16,1 0 0,-22 21-16,0 1 15,0-1-15,0 0 16,0 0-16,0 0 0,-22 0 0,1 1 15,0-1-15,0 0 0,0 0 16,-22-21-16,22 21 0,-21 0 16,21-21-16,0 0 0,-1 0 15,1 0-15,0 0 0</inkml:trace>
  <inkml:trace contextRef="#ctx0" brushRef="#br1" timeOffset="-105764.53">19939 17399 0,'21'0'16,"0"0"0,0 0-1,1 0 1,-1 0 203,-21-21-204,21 21 17,-21-21 46</inkml:trace>
  <inkml:trace contextRef="#ctx0" brushRef="#br1" timeOffset="-103956.83">20129 17357 0,'22'0'47,"-1"0"-16,0 0-15,0 0-1,0 0 1,0 0-16,1 0 15,-1-21 1,0 21-16,-21-22 31,-21 1-15,0 21-16,-1 0 0,1 0 0,0 0 16,0 0-16,-21 0 0,20 0 15,1 0-15,0 0 0,0 21 0,0 1 16,0-22-16,-1 21 0,22 0 0,-21-21 15,21 21-15,0 0 0,0 0 16,0 1-16,21-1 16,1 0-16,-1 0 0,0 0 0,21 0 15,-21 22-15,1-22 0,-1 0 16,21 0-16,-21 22 0,0-22 16,-21 0-16,0 0 0,0 0 0,0 0 15,0 1-15,-21-22 0,21 21 16,-42-21-16,21 0 0,0 0 0,-22 21 15,1-21-15,0 0 0,20 0 16,-20 0-16,21-21 0,-21 21 0,20-21 16,1-1-16,0 22 0,21-42 15,-21 21-15,21 0 16,0 0 0,21 21-16,0 21 15,0-21 1,-21 21-16,0 0 0,22 0 0,-1 0 15,0 1-15,0-1 16,0 0-16,-21 0 0,21 0 0,1-21 16,-1 21-16,0-21 0,21 0 15,-21 22-15,22-22 0,-1 0 16,0 0-16,1 0 0,-1 0 0,0 0 16,1-22-16,-22 22 0,21-21 15,1 0-15,-22 21 0,0-21 0,21 0 16,-21-22-16,-21 22 0,22 0 15,-22 0-15,21-21 0,-21 20 16,0-20-16,21 21 0,-21 0 0,0 0 16,0-1-16,0 44 31,0-1-31,0 0 0,-21 0 16,21 21-16,-21-20 0,21-1 0,0 0 15,0 21-15,0-21 0,0 1 16,0-1-16,0 0 0,21 0 0,0-21 15,0 21-15,0-21 0,0 0 16,1 0-16,-1 0 0,21 0 0,-21 0 16,0 0-16,22 0 15,-22 0-15,0-21 0,0 0 0,0 0 16,1 0-16,-1-1 0,0 1 16,-21 0-16,0-21 0,0 21 0,0-22 15,0 1-15,0 21 0,0-22 16,-21 22-16,0 0 0,-22 0 0,22 0 15,-21 0-15,-1 21 0,1 0 16,0 0-16,-1 0 0,1 21 0,0 0 16,-1 0-16,1 21 0,0 22 15,21-43-15,21 21 0,0-20 16,0 20-16,0-21 0,21 0 16,0 22-16,0-22 0,21 0 15,22 0-15,-22 0 0,22-21 16,-22 21-16,22-21 0,-1 0 0,1 0 15,-1 0-15,1 0 0,20 0 16,-20 0-16,-1 0 0,1-21 0,-1 21 16,1-21-16,-22 0 0,0-21 15,1 20-15,-1 1 0,-21-21 0,0 0 16,-21 20-16,0-20 0,0 21 16,0 0-16,0 0 0,-42-1 0,21 1 15,-21 21-15,20 0 0,-20 0 16,0 0-16,-1 21 0,1 1 0,0-1 15,-1 0-15,22 0 16,-21 21-16,21-20 0,0-1 0,21 0 16,0 0-16,0 0 0,0 0 15,0 1-15,0-1 0,21 0 0,0-21 16,21 0-16,-21 0 0,1 0 16,20 0-16,0 0 0,-21 0 0,22 0 15,-22 0-15,21-21 0,-21 0 16,1 21-16,-1-22 0,0 1 0,0 0 15,-21 0-15,21 0 0,-21 0 16,0-1-16,0 44 31,0-1-15,-21-21-16,21 21 0,0 0 16,0 0-16,0 0 0,0 1 0,21-22 15,0 21-15,1 0 0,-1-21 16,0 0-16,0 0 0,21 0 0,-20 0 15,20 0-15,-21 0 0,21 0 16,-20 0-16,-1-21 0,21 0 0,-21-1 16,-21 1-16,21 0 0,1 0 15,-22 0-15,0 0 0,21-1 16,-21 1-16,21 0 0,-21 0 0,0 42 31,0 0-15,-21 22-16,0-22 0,21 21 0,-22 0 15,1 1-15,0-1 0,0 0 16,21 1-16,-21-22 0,0 21 16,21 1-16,0-1 0,-22 0 0,22 1 15,-21-1-15,21 0 0,0 1 16,0-22-16,0 21 0,0-21 0,0 0 16,0 1-16,21-22 31,-21-22-31,0 1 0,0 0 15,0 0-15,22-21 0,-22-1 0,21 1 16,-21 21-16</inkml:trace>
  <inkml:trace contextRef="#ctx0" brushRef="#br1" timeOffset="-103721.84">22161 17844 0,'22'-64'16,"-1"43"-16,-64 127 0,43-127 0,43-85 0,-22 106 15,0-21-15,0-1 0,0 1 0,1 21 16,-1-21-16,0 21 0,0 0 15,43 0-15,-43 0 0,0 0 16,0 0-16,0 21 0,-21 0 16,0 1-16,0-1 0,0 0 15,-21 0-15,0 0 0,0 0 16,0-21-16,-22 22 0,1-22 16,21 0-16,-22 0 0,1 0 15,21 21-15,-21-21 0,20 0 0,1 0 16,0 0-16,21-21 15</inkml:trace>
  <inkml:trace contextRef="#ctx0" brushRef="#br1" timeOffset="-103221.08">23304 17420 0,'-63'64'16,"42"-22"-1,0-21-15,-1 22 0,22-22 16,-21 21-16,0-21 0,0 22 16,0-22-16,21 0 0,-21 0 0,21 0 15,-22 0-15,1 1 16,21-1-16,0-42 31,0-1-15,0-20-16,0 21 15,0 0-15,21-22 0,1 22 0,-1-21 16,-21 0-16,21-1 0,0 22 16,21-21-16,-20-1 0,-1 22 0,0 0 15,0 0-15,0 21 0,0 0 16,1 0-16,-1 0 0,0 0 0,-21 21 15,21 0-15,0 0 0,-21 22 16,0-22-16,0 21 0,0 1 0,0-1 16,0-21-16,0 21 0,0 1 15,0-22-15,0 21 0,0-21 0,0 1 16,0-1-16,0 0 16,-21 0-16,0-21 15,0 0-15,0 0 16,-1 0-16,1-21 0,0 21 15,0-21-15,0 0 0</inkml:trace>
  <inkml:trace contextRef="#ctx0" brushRef="#br1" timeOffset="-103056.83">23050 17717 0,'0'0'32,"22"0"-17,-1 0-15,0 0 16,0 0-16,0-22 0,22 22 15,-22 0-15,0-21 0,21 21 16,1 0-16,-1-21 0,0 0 0,1 21 16,-1-21-16,0 0 0,1 21 15,-1-22-15</inkml:trace>
  <inkml:trace contextRef="#ctx0" brushRef="#br1" timeOffset="-102583.78">23749 17505 0,'21'-42'31,"-21"20"-15,-21 86-16,42-106 15,-21 63-15,0 0 16,0 0-16,0 0 0,-21 0 16,0 22-16,21-22 0,0 21 15,-21-21-15,21 1 0,-22 20 0,1-21 16,21 0-16,0 0 0,0 1 16,-21-1-16,21 0 0,0 0 0,0 0 15,0-42 32,0 0-47,0 0 0,0 0 16,0-1-16,0 1 0,0 0 15,0 0-15,0 0 0,0-22 16,21 22-16,-21-21 0,21 21 16,1 0-16,-1-1 0,0-20 0,0 21 15,0 21-15,0-21 0,1 0 16,-1-1-16,21 22 0,-21 0 0,0-21 15,1 21-15,-1 0 0,0 0 16,-21 21 15,-21-21-31,0 22 0,-1-22 16,1 0-16,0 21 0,-21-21 16,21 0-16,-22 0 0,22 21 0,0-21 15,0 0-15,0 0 0,-1 0 16,22 21-16,-21-21 0,42 0 15,1 0 1,-1 0-16</inkml:trace>
  <inkml:trace contextRef="#ctx0" brushRef="#br1" timeOffset="-102296.91">24553 17378 0,'0'0'0,"-21"0"47,0 21-32,0 0-15,21 0 0,0 1 16,-21-1-16,-1 0 0,22 0 16,-21 0-16,21 0 0,0 1 0,0-1 15,0 0-15,-21 0 0,21 0 16,0 0-16,0 1 0,0-1 15,0-42 32</inkml:trace>
  <inkml:trace contextRef="#ctx0" brushRef="#br1" timeOffset="-102089.66">24257 17695 0,'-42'22'16,"84"-44"-16,-84 65 0,42-22 15,0 0 1,0 0 0,21-21-1,0 0-15,0 0 16,0 0-16,0 0 0,1 0 16,-1 0-16,0 0 0,0-21 0,0 0 15,0 21-15,1-21 16,-1 21-16,-21-21 0,21 21 0,-21-22 15,21 1-15,-21 0 16,0 0-16</inkml:trace>
  <inkml:trace contextRef="#ctx0" brushRef="#br1" timeOffset="-101868.34">24405 17378 0,'0'0'0,"-21"-21"0,0-22 31,21 22-31,21 21 32,0 0-17,0 0-15,0 0 0,1 0 0,-1 0 16,0 0-16,0 0 16,0 0-16,0 0 0,1 0 15,-1 21-15,0 1 16,0-22-16</inkml:trace>
  <inkml:trace contextRef="#ctx0" brushRef="#br1" timeOffset="-101616.17">24786 17717 0,'0'0'0,"-21"21"0,21 0 0,-21 0 16,0 21-16,-1-20 0,1-1 0,0 0 16,0 0-16,0 0 0,0 0 15,-1 1-15,1-22 0,0 21 0,21 0 16,-21-21-16,21 21 0,-21-21 16,0 0-16,-1 0 15</inkml:trace>
  <inkml:trace contextRef="#ctx0" brushRef="#br1" timeOffset="-101160.79">25548 17399 0,'0'0'0,"0"-21"0,0 0 16,0 0-16,0-1 0,0 1 16,0 0-16,0 0 0,0 0 15,0 42 17,0 0-32,0 0 0,-21 22 15,0-1-15,0 0 0,21 1 0,-22-1 16,22 0-16,-21 1 0,0-22 15,21 21-15,0-21 0,-21 22 0,21-22 16,-21 0-16,21 0 0,0 0 16,-21-21-16,21-21 31</inkml:trace>
  <inkml:trace contextRef="#ctx0" brushRef="#br1" timeOffset="-100756.7">25400 17484 0,'63'-127'15,"-126"296"-15,63-211 0,85-106 16,-85 105-16,42 22 0,-21 0 16,0 21-16,0-21 0,22 21 0,-22 0 15,21 0-15,1 0 0,-22 0 16,21 0-16,0 0 0,-20 0 0,-1 21 16,0 0-16,-21 0 0,0 0 15,0 1-15,-21-1 0,0 0 16,-22-21-16,1 21 15,0-21-15,-1 0 0,1 0 0,0 0 16,-1 0-16,22 0 0,-21 0 0,21 0 16,-1 0-16,1 0 0,0 0 15,21 21 1,0 0 0,0 1-16,21-1 15,-21 21-15,0-21 0,21 0 0,1 22 16,-22-22-16,21 0 0,0 21 15,-21-20-15,21-1 0,0 0 0,0 0 16,1 0-16,-1 0 16,0-21-16,0 0 0,0 0 15,0 0 1,1 0 0,-1 0-16,0 0 0,0 0 15,0 0-15</inkml:trace>
  <inkml:trace contextRef="#ctx0" brushRef="#br1" timeOffset="-100281.52">26035 17738 0,'21'0'0,"0"-21"0,-84 63 0,147-84 15,-147 63-15,148-64 0,-64 22 16,0 21-16,0-21 0,-21 0 16,21 21-16,0-21 0,1 0 15,-44 21 16,1 0-31,0 0 0,-21 0 16,21 0-16,-1 21 0,1 0 16,0 0-16,0-21 0,0 21 0,0 0 15,21 1-15,0-1 0,0 0 16,0 0-16,0 0 0,21-21 16,0 21-16,0-21 15,0 0-15,0 0 0,22 0 0,-22 0 16,21 0-16,-21 0 0,22 0 15,-22 0-15,21-21 0,-21 0 16,1 21-16,20-21 0,-21 0 16,0 0-16,0 21 0,-21-22 0,0 1 15,22 21-15,-22 21 32,0 1-32,0-1 15,0 0-15,0 0 0,-22 0 16,22 0-16,0 1 0,0-1 15,-21-21-15,21 21 0,0 0 16,0 0-16,-21-21 16,0 0-16,21-21 31</inkml:trace>
  <inkml:trace contextRef="#ctx0" brushRef="#br1" timeOffset="-99504.67">28003 17801 0,'0'-63'15,"0"42"-15,0-1 16,0 1-1,-21 21-15,0 0 32,0 0-1,0 0-15,0 0-16,-1 0 15,1 0-15</inkml:trace>
  <inkml:trace contextRef="#ctx0" brushRef="#br1" timeOffset="-95648.15">26860 17717 0,'0'0'0,"22"0"0,-22-22 16,0 1-16,0 0 16,-22 42 31,1 0-47,0 1 0,0 20 15,0 0-15,21 1 0,-21-1 16,-1 0-16,1 1 0,0-1 0,21 0 15,0-21-15,0 22 0,0-22 16,0 21-16,0-21 0,0 1 0,0-1 16,0 0-16,21-21 15,0 0-15,1 0 16,-1 0-16,0 0 0,-21-21 16,21 0-16</inkml:trace>
  <inkml:trace contextRef="#ctx0" brushRef="#br1" timeOffset="-95136.68">26839 17717 0,'0'21'31,"0"0"-31,-21 0 0,0 0 0,0 22 16,21-22-16,-21 21 0,-1 0 15,1-20-15,0 20 0,0-21 0,0 0 16,0 22-16,21-22 0,0 0 15,0 0-15,0 0 0,0 0 16,21 1 0,0-22-16,0 0 0,0 0 15,22 0-15,-22 0 0,21 0 0,0-22 16,-20 22-16,20-21 0,-21 21 16,21-21-16,-20 0 0,-22 0 0,21 0 15</inkml:trace>
  <inkml:trace contextRef="#ctx0" brushRef="#br1" timeOffset="-94932.71">26564 17928 0,'-42'0'0,"232"0"0,-338 0 16,127 0-1,21 21-15,42-21 16,-21 0-16,22 0 0,-1 0 0,0 0 15,1 0-15,20 0 0,1 0 16,-1 0-16,1 0 0,-1 0 16,1 0-16,-1 0 0,1 0 0,-1 0 15,1 0-15</inkml:trace>
  <inkml:trace contextRef="#ctx0" brushRef="#br1" timeOffset="-94389.27">28300 17738 0,'0'0'0,"0"-21"15,-21 21-15,-1 0 0,1 0 16,0 21-16,0 0 15,0 0-15,21 0 0,-21 22 16,-1-22-16,22 21 0,-21-21 0,21 22 16,-21-22-16,0 0 0,21 0 15,0 0-15,-21 0 0,21 1 0,-21-1 16,-1-21-16,22 21 16,-21-42 15,21 0-31,0-1 15,0 1-15,0 0 0,0 0 16,21-21-16,1 20 0,-22-20 0,21 21 16,0-21-16,0-1 0,21 1 15,-20 21-15,-1-22 0,0 22 0,0 0 16,0 0-16,0 0 0,1 21 16,-1 0-16,0 21 0,-21 0 0,0 0 15,0 22-15,21-22 0,-21 21 16,0 0-16,0 1 0,0-1 15,0 0-15,0 1 0,0-1 16,0-21-16,21 22 0,-21-22 0,0 0 16,0 0-16,0 0 0,0 0 15,-21-21 1,0 0 0,-21 0-16,20-21 0,1 0 15</inkml:trace>
  <inkml:trace contextRef="#ctx0" brushRef="#br1" timeOffset="-93800.03">27940 17949 0,'63'0'47,"-126"0"-47,148 0 0,-43 0 16,-21 0-16,21 22 0,1-22 15,20 0-15,-20 0 0,-1 0 0,21 0 16,-20 0-16,20 0 0,-20 0 15,20 0-15,-21 0 0,1 0 16,-22-22-16,21 22 0,1 0 0,-22-21 16,0 21-16,0-21 0,-21 42 47,0 0-47,-21-21 0,21 22 15,-21-1-15,0 21 0,-1-21 16,22 0-16,-21 1 0,0-1 0,21 21 15,0-21-15,-21 0 0,21 1 16,-21-1-16,21 0 0,0 0 16,0 0-1,0-42 17,0 0-32,0 0 15,0 0-15,0-1 0,0 1 16,21 0-16,-21-21 0,21 21 15,0-22-15,-21 22 0,21 0 16,1-21-16,20 20 0,-21 1 16,0 0-16,0 21 0,1 0 0,20-21 15,-21 21-15,0 0 0,0 0 16,1 21-16,-1-21 0,-21 21 0,0 0 16,0 1-16,0-1 0,0 0 15,0 0-15,0 0 0,-21-21 16,-1 21-16,-20-21 0,21 0 0,-21 22 15,20-22-15,-20 0 0,21 0 16,0 0-16,0 0 0,-1 0 0,44 0 31</inkml:trace>
  <inkml:trace contextRef="#ctx0" brushRef="#br1" timeOffset="-93541.68">29485 17949 0,'0'0'0,"21"-21"0,22 21 0,-22 0 0,0 0 16,0 0-16,-21 21 15,0 1 1,0-1-16,-21 0 16,0 0-16,0 21 0,-1-20 15,1-1-15,0 0 0,21 0 16,0 0-16,-21 0 0,21 1 15,0-1-15,0 0 0,0 0 0,0 0 16,21-21 0</inkml:trace>
  <inkml:trace contextRef="#ctx0" brushRef="#br1" timeOffset="-93336.93">29189 18246 0,'-43'63'16,"149"-126"-16,-169 63 0,-1 84 16,64-62-16,0-1 15,21-21-15,1 21 0,-1-21 16,21 0-16,-21 0 0,22 0 16,-22 0-16,21 0 0,0 0 0,1 0 15,-22 0-15,21 0 0,1-21 16,-22 21-16,21-21 0,-21-1 0,0 1 15,1 0-15,-22 0 0,0 0 16,0-22-16</inkml:trace>
  <inkml:trace contextRef="#ctx0" brushRef="#br1" timeOffset="-93144.89">29379 17907 0,'0'0'15,"-21"0"-15,0 0 0,0-21 16,42 21-1,0 0 1,0 0-16,0 0 0,1 0 16,-1 0-16,21 0 0,0 0 0,-20 0 15,20 0-15,0 0 0,1 0 16,-1-21-16,0 21 0,1 0 0,-1 0 16,-21-21-16</inkml:trace>
  <inkml:trace contextRef="#ctx0" brushRef="#br1" timeOffset="-92812.76">30543 17907 0,'0'0'0,"0"-21"16,0 0-16,-21 21 0,21-21 0,0-1 15,21 22 1,1 0-16,-1 0 0,21 0 16,-21 0-16,22 0 0,-22 0 15,21 0-15,-21 0 0,22 22 16,-1-22-16,-21 21 0,0-21 0,0 0 15,1 21-15,-44-21 16,1 0 0,-21 0-16,21 0 0</inkml:trace>
  <inkml:trace contextRef="#ctx0" brushRef="#br1" timeOffset="-92609.31">30670 17822 0,'22'0'0,"-44"0"0,1 22 0,21-1 15,-21 0-15,21 21 0,-21-21 16,0 22-16,0-1 0,-1 0 0,1 1 16,0-1-16,0 0 0,0 1 15,0-22-15,21 21 0,0-21 0,-22 22 16,22-22-16,0 0 0,0 0 16,22-21-1,-1 0 1,0 0-16,0 0 15</inkml:trace>
  <inkml:trace contextRef="#ctx0" brushRef="#br1" timeOffset="-91201.09">30840 18352 0,'0'0'0,"21"0"16,0 0-16,0 0 0,0 0 15,1 0-15,-1 0 0,0 0 0,0 0 16,0 0-16,22-22 0,-22 22 15,0-21-15,0 21 0,21-21 0,-20 0 16,-22 0-16,21 21 0,-21-21 16,0-1-16,-21 22 15,-1 0 1,-20 0-16,21 22 0,-21-1 16,20 0-16,-20 0 0,0 0 0,21 22 15,-1-22-15,1 0 0,0 0 16,21 0-16,0 0 0,0 1 15,0-1-15,0 0 0,21-21 0,0 21 16,22-21-16,-22 0 0,21 0 16,1 0-16,-1 0 0,0 0 15,1 0-15,20 0 0,-21 0 16,1-21-16,-1 0 0,0 21 16,-20-21-16,20-1 0,-21-20 0,21 21 15,-20 0-15,-1-22 0,0 22 16,0 0-16,0 0 0,-21 42 31,-21 0-31,0 0 16,0 22-16,0-22 0,-1 21 15,1-21-15,0 22 0,21-22 0,0 0 16,0 0-16,0 0 0,0 1 16,0-1-1,0-42 1,0-1-1,0 1-15,-21 0 16,21 0-16,-21 0 16,21 0-16,-21 21 15,21 21 17,0 0-32,21 0 15,0-21-15,0 0 0,0 0 16,0 21-16,1-21 0,-1 0 15,0 0-15,0 0 0,0 0 16,0 0-16,22 0 0,-22 0 16,0-21-16,0 21 0,0-21 15,22 0-15,-22 0 0,0-1 0,0-20 16,0 21-16,1-21 0,-1-1 16,0 22-16,0-21 0,0-1 15,0 1-15,1 21 0,-1 0 0,-21 0 16,0-1-16,0 44 31,-21-1-31,21 21 0,-22-21 0,1 22 16,0-22-16,0 21 0,21 0 15,-21-20-15,21-1 0,-21 21 16,21-21-16,0 0 0,0 1 16,0-1-16,0 0 15,21-21 1,0 0-16,0 0 0,0 0 0,0 0 15,1 0-15,-1 0 0,0-21 16,0 21-16,21-21 0,-20-1 16,-1 1-16,21 21 0,-21-21 0,0 0 15,1 21-15,-22 21 32,0 0-17,0 0-15,0 1 16,0-1-16,0 0 15,0 0-15,0 0 16,21-21-16,0 0 0,0 21 16,0-21-16,0 0 0,22 0 15,-22 0-15,21 0 0,-21 0 16,22 0-16,-22 0 0,0 0 0,21-21 16,-20 21-16,-1-21 0,0 0 15,-21 0-15,21 0 16,-21-22-16,21 22 0,-21 0 0,0 0 0,0 0 15,0-1-15,-21 22 16,0 0-16,0 0 16,0 0-16,-1 0 0,1 0 15,0 22-15,0-1 16,21 0-16,0 0 16,0 0-16,0 0 0,0 1 15,0-1-15,0 0 0,0 0 0,0 0 16,0 22-16,-21-22 0,21 0 15,-21 0-15,-1 21 0,22-20 16,-21-1-16,0 0 0,21 0 0,-21 21 16,0-20-16,0-1 0,-22 0 15,22 0-15,0 0 0,-21-21 16,20 21-16,1 1 0,0-22 16,-21 0-16,21 21 0,-1-21 15,1 0-15,0 0 16,21-21-1,0-1 1,0 1-16,21-21 16</inkml:trace>
  <inkml:trace contextRef="#ctx0" brushRef="#br1" timeOffset="-91009.11">32660 18225 0,'0'0'0,"21"-43"0,-21 22 15,0 0-15,0 0 0,0 0 16,0-1-16,0 1 16,-21 21-1,0 0 1,0 0 0,0 0-1,-1 0-15</inkml:trace>
  <inkml:trace contextRef="#ctx0" brushRef="#br1" timeOffset="-90808.99">31750 18076 0,'0'0'0,"21"0"31,0 0-31,22 0 0,-22 0 0,0 22 16,0-22-16,0 0 0,22 21 15,-22-21-15,0 21 0,21-21 16,-21 21-16,22-21 0,-22 0 0,0 21 16,0 0-16,0-21 0,-21 22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4:35:56.6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762 0,'0'0'0,"0"-21"0,-21 0 31</inkml:trace>
  <inkml:trace contextRef="#ctx0" brushRef="#br0" timeOffset="379.6">1884 741 0,'-21'106'16,"21"-64"-1,0 0-15,0 64 0,0-63 16,0-1-16,0 0 0,0 22 16,0-43-16,0 21 0,0 1 15,21-1-15,0-21 0,0 21 16,-21-20-16,21-1 0,0 0 15,1 0-15,-1 0 0,0-21 0,0 0 16,0 0-16,0 0 0,1 0 16,20 0-16,-21 0 0,0-21 0,22 0 15,-22 0-15,0 0 0,21-1 16,-21-20-16,1 21 0,20-21 0,-21-1 16,0-20-16,-21 20 0,21-20 15,1 21-15,-1-22 0,-21 22 0,21-22 16,-21 22-16,21 0 0,-21-1 15,0 22-15,0 0 0,0 0 0,0 0 16,21 21 0,-42 21-1,0-21-15,21 21 16,0 0-16,0 0 0,0 0 0,0 1 16,0-1-16,0 0 0,0 0 15,0 0-15,0 0 16,0 1-16</inkml:trace>
  <inkml:trace contextRef="#ctx0" brushRef="#br0" timeOffset="907.58">2836 1037 0,'0'0'0,"0"21"0,0 1 16,0-1-16,0 0 0,0 0 16,0 0-16,0 0 0,0 1 15,0-1-15,0 21 0,0-21 0,0 0 16,0 1-16,0-1 0,0 0 16,0 0-16,0 0 0,0 0 15,0 1-15,-21-1 0,0-21 47,21-21-47,0-1 16,0 1-16,0 0 0,0 0 15,0 0-15,0-22 0,0 22 0,0-21 16,0 21-16,0-22 0,21 22 16,0-21-16,0 21 0,1 0 0,20-22 15,-21 22-15,21 0 0,1 21 16,-22 0-16,21 0 0,1 0 0,-1 0 15,-21 0-15,0 21 16,22 0-16,-22 0 0,-21 22 0,0-22 16,0 21-16,0-21 0,0 22 15,0-22-15,0 0 0,0 0 0,0 22 16,-21-22-16,-1 0 0,22 0 16,0 0-16,-21-21 0,21 21 15,0-42 16,21 0-15</inkml:trace>
  <inkml:trace contextRef="#ctx0" brushRef="#br0" timeOffset="1150.77">3958 1016 0,'0'0'0,"0"21"0,-21 0 0,21 1 15,-21 20-15,0-21 0,21 0 16,-22 0-16,22 1 0,0-1 0,0 0 16,-21 0-16,21 0 0,0 0 15,0 1-15,-21-22 16</inkml:trace>
  <inkml:trace contextRef="#ctx0" brushRef="#br0" timeOffset="1551.61">3895 635 0,'0'0'0,"0"-21"0,-22 21 0,1 0 16,0 0-16,0 0 16,0 0-16,0 0 15,21 21-15,-22 0 0,22 0 16,0 1-16,0-1 0,0 0 16,0 0-16,0 0 0,22 0 15,-1-21-15,0 0 0,0 0 16,0 0-16,0 0 0,1 0 15,-1 0-15,0-21 0,0 21 0,0-21 16,0 0-16,1 0 16,-22 0-16,0-1 0,0 1 15,0 0-15,-22 0 0,1 21 16,0-21-16,0 21 0,0 0 16,0 0-16,-1 0 0,1 0 0,0 0 15,0 0-15,0 21 0,0-21 16,21 21-16,-22 0 0,22 0 0,-21 1 15,21-1-15,0 0 16,0 0-16,21 0 16,1 0-16</inkml:trace>
  <inkml:trace contextRef="#ctx0" brushRef="#br0" timeOffset="1875.28">4339 593 0,'0'63'32,"0"-42"-32,0 1 0,0 20 15,-21 0-15,21 1 0,-21-1 0,0 0 16,21 1-16,-22 20 0,22-21 15,-21 1-15,0-22 0,21 21 0,0 1 16,0-22-16,0 0 16,0 0-16,0 0 0,0 0 0,0 1 15,21-22 1,0 0-16,1 0 0,-1 0 16,0 0-16,0-22 0,0 22 0,-21-21 15,21 0-15,1 0 0,-1 0 16</inkml:trace>
  <inkml:trace contextRef="#ctx0" brushRef="#br0" timeOffset="2075.55">4149 995 0,'0'0'15,"21"0"1,0 0-1,0-21-15,0 21 0,0 0 16,22 0-16,-22-21 0,21 21 0,-21 0 16,22 0-16,-1-22 0,0 22 15,1 0-15,20-21 0,-20 21 0</inkml:trace>
  <inkml:trace contextRef="#ctx0" brushRef="#br0" timeOffset="2667.62">5630 677 0,'0'0'0,"-42"-42"16,0 42-1,42 21 1,0 0-16,0 1 0,0-1 16,0 21-16,0-21 0,0 22 15,0-1-15,0 0 0,-22 1 0,22-22 16,0 21-16,0 0 0,-21 1 16,21-22-16,-21 0 0,21 21 0,0-20 15,0-1-15,0 0 0,0 0 16,0-42 31,0 0-47,0 0 0,0-1 0,0-20 15,0 0-15,21 21 0,0-22 16,1-20-16,-22 20 0,21 1 16,0 0-16,0-1 0,0 1 15,22 21-15,-22-21 0,0 20 0,0 1 16,0 0-16,22 21 0,-22 0 15,21 0-15,-21 0 0,0 0 0,22 0 16,-22 0-16,0 21 0,0 0 16,0 22-16,1-22 0,-1 21 0,-21 1 15,21-1-15,-21 0 0,0 1 16,0-22-16,0 21 0,0 0 0,0-20 16,0-1-16,0 21 0,0-21 0,0 0 15,-21-21-15,21 22 16,-21-1-16,-1-21 0,22 21 15,-21-21-15,0 0 0,0 0 16,0 0-16,0 0 0,-1 0 0</inkml:trace>
  <inkml:trace contextRef="#ctx0" brushRef="#br0" timeOffset="2847.26">5524 1101 0,'22'-64'15,"20"64"1,-21-21-16,0 21 0,22-21 16,-1 21-16,0 0 0,1-21 15,-1 21-15,0-21 0,1 21 0,-1-22 16,0 22-16,1-21 0,-1 0 16,0 21-16</inkml:trace>
  <inkml:trace contextRef="#ctx0" brushRef="#br0" timeOffset="3120.6">6604 720 0,'0'0'0,"0"-21"0,-21 21 31,0 0-15,-1 21-16,22 0 15,0 21-15,0-21 0,0 22 16,-21-1-16,21-21 0,0 22 0,-21-1 15,21 0-15,0-21 0,0 22 16,0-22-16,-21 21 0,21-21 0,0 1 16,0-1-16,0 0 0,0 0 15,0 0-15,-21-21 16,42 0 15,0-21-31</inkml:trace>
  <inkml:trace contextRef="#ctx0" brushRef="#br0" timeOffset="3760">7620 656 0,'0'0'0,"-21"0"16,0 0-1,-1 21 1,1 1-16,21-1 0,-21 21 0,0-21 15,21 22-15,-21-1 0,21 0 16,-21 1-16,-1-22 0,22 21 0,-21 0 16,21-20-16,0-1 0,0 21 15,0-21-15,-21 0 0,21 1 16,0-1-16,21-21 31,0-21-15,-21-1-16</inkml:trace>
  <inkml:trace contextRef="#ctx0" brushRef="#br0" timeOffset="3871.7">7239 1101 0,'0'0'0,"-21"0"0,0 21 0</inkml:trace>
  <inkml:trace contextRef="#ctx0" brushRef="#br0" timeOffset="4056.5">7091 1249 0,'0'21'16,"21"0"-16,0-21 0,-21 21 16,21-21-16,22 22 0,-22-22 0,0 21 15,21-21-15,-21 0 0,22 0 16,-22 21-16,21-21 0,1 0 0,-22 0 16,21 0-16,0 0 0,-20 0 15,20 0-15,-21 0 0,21 0 0,-20-21 16,-1 21-16,-21-21 0,21 21 0,-21-22 15,21 22-15,-21-21 0,0 0 16,0 0-16,0 0 0,0 0 16,0-1-16</inkml:trace>
  <inkml:trace contextRef="#ctx0" brushRef="#br0" timeOffset="4362.83">7154 656 0,'0'0'16,"-21"0"-16,21-21 0,0 0 16,21 21-1,0 0-15,22-21 0,-22 21 0,0-21 16,21 21-16,1 0 0,-1 0 15,0 0-15,1 0 0,-1 0 16,0 0-16,1 0 0,-1 0 0,-21 0 16,22 0-16,-22 0 0,-21-22 15,21 22-15,-42 0 32,0 0-32,-1 0 15</inkml:trace>
  <inkml:trace contextRef="#ctx0" brushRef="#br0" timeOffset="4855.66">6625 741 0,'64'-21'31,"-43"21"-15,0-21-16,0 21 0,21-22 0,-20 22 15,-1 0-15,0 0 0,0 0 0,0 22 16,-21-1-16,0 0 15,0 0-15,0 0 16,-21 0-16,0 1 0,-21-1 16,-1 21-16,22-21 0,-42-21 0,20 21 15,1 1-15,0-1 0,-22-21 16,22 21-16,21 0 0,-43-21 0,22 0 16,21 21-16,-1-21 0</inkml:trace>
  <inkml:trace contextRef="#ctx0" brushRef="#br0" timeOffset="5714.97">2095 1566 0,'-42'0'0,"84"0"0,-126 22 16,41-22-16,22 0 0,-21 0 0,21 0 16,-22 0-16,22 21 0,0-21 15,0 0-15,0 0 0,0 0 0,-1 21 16,22 0 31,22-21-47,-1 0 0,21 0 0,0 0 15,1 0-15,-1 0 0,22 0 16,20 21-16,1-21 0,0 0 0,20 0 16,1 0-16,0 0 0,21 0 15,-21 0-15,21 0 0,0 21 16,21-21-16,0 0 0,0 0 0,22 0 16,-1 0-16,0 22 0,22-22 15,-1 0-15,1 0 0,-1 0 0,1 21 16,21-21-16,-22 0 0,1 0 15,-1 21-15,1-21 0,-1 0 0,1 0 16,-22 21-16,0-21 0,1 0 16,-22 0-16,0 0 0,0 21 0,0-21 15,-21 0-15,0 0 0,0 0 0,-21 0 16,0 0-16,-21 21 0,-1-21 16,1 0-16,0 0 0,-22 0 15,1 0-15,-22 0 0,0 0 16,1 0-16,-22 0 0,0 0 0,-42 0 47,0 0-32,-1 0-15,1 0 16</inkml:trace>
  <inkml:trace contextRef="#ctx0" brushRef="#br0" timeOffset="7791.56">21907 529 0,'0'-21'15,"0"0"-15,0 42 31,0 0-31,-21 22 16,0-22-16,21 21 0,0 0 16,-21 22-16,0-1 0,0-20 0,-1 20 15,1 1-15,0-1 0,21-20 16,-21-1-16,21 0 0,0 1 0,-21-1 16,21-21-16,0 21 0,0-20 15,0-1-15,21-21 16,0 0-1,-21-21-15,21 21 0,0-22 0,1 1 16,-22 0-16,21-21 0,0 21 16,0-22-16,0 22 0,0-21 0,-21-1 15,22 1-15,-1 0 0,0-1 16,0 22-16,-21 0 0,21 0 16,-21 0-16,21 21 0,1 0 15,-22 21-15,0 0 0,0 21 16,0-20-16,0-1 0,0 21 0,0-21 15,0 22-15,0-22 0,0 21 16,0-21-16,21 0 0,-21 22 0,21-43 16,-21 21-16,0 0 0,21 0 15,0-21-15,0 0 0,1 0 0,-1 0 16,0 0-16,0 0 0,0 0 16,22-21-16,-1 0 0,-21 0 0,21-22 15,1 22-15,-1-21 16,0 0-16,-20-1 0,20-20 0,-21 20 15,21-20-15,-42 21 0,22-22 16,-22 22-16,0-1 0,0 1 0,0 21 16,0 0-16,-22 0 0,22-1 15,-21 1-15,0 0 0,0 21 0,0 0 16,0 0-16,-1 0 0,1 0 16,0 0-16,0 21 0,0 0 0,0-21 15,21 22-15,0-1 0,0 0 16,0 0-16,0 0 0,0 0 15,0 1-15,0-1 0,0 0 0,0 0 16,21 0-16</inkml:trace>
  <inkml:trace contextRef="#ctx0" brushRef="#br0" timeOffset="8131.39">22818 1101 0,'0'0'0,"21"0"0,0 0 16,0 0-16,0 0 0,0-21 16,1 21-16,-1-22 0,0 22 0,0-21 15,0 0-15,0 0 0,-21 0 0,0 0 16,22-1-16,-22 1 16,0 0-16,0 0 0,0 0 0,-22 0 15,1 21-15,0 0 16,0 0-16,0 0 0,-22 21 0,22 0 15,-21 0-15,21 21 0,-22-20 16,22-1-16,0 21 0,0 0 0,0-20 16,21 20-16,-21 0 0,21-21 15,0 1-15,0-1 0,0 21 0,21-42 16,0 21-16,0 0 0,0-21 16,22 0-16,-22 0 0,21 0 0,0 0 15,-20 0-15,20 0 0,-21-21 0,21 0 16</inkml:trace>
  <inkml:trace contextRef="#ctx0" brushRef="#br0" timeOffset="8679.65">23558 423 0,'0'22'15,"-21"-1"-15,21 0 0,-21 21 16,21-21-16,-21 22 0,21-1 16,-21 0-16,0 1 0,-1-1 15,22 0-15,-21 1 0,0-1 0,21 22 16,0-22-16,-21 0 0,21-21 16,-21 22-16,21-22 0,-21 21 0,21-21 15,0 1-15,0-44 47,0 1-47,0 0 16,0 0-16,21 0 0,-21 0 15,21-22-15,0 22 0,0-21 16,22-1-16,-22 22 0,0-21 16,21 21-16,1-22 0,-22 22 0,21 21 15,-21-21-15,22 21 0,-22-21 16,21 21-16,-21 0 0,0 0 0,22 21 15,-22 0-15,0 22 0,-21-22 0,21 21 16,-21-21-16,0 22 0,0-1 16,0-21-16,-21 21 0,0-20 0,0-1 15,-22 0-15,1 0 0,0 0 16,-1 0-16,1-21 0,0 22 0,-1-22 16,1 0-16,0 0 0,-1 0 15,1 0-15,21 0 0,0 0 16,0 0-16,-1 0 0,22-22 31,0 1-31,22 21 16,-1-21-16,0 0 0</inkml:trace>
  <inkml:trace contextRef="#ctx0" brushRef="#br0" timeOffset="11452.62">24511 783 0,'0'0'0,"42"-42"16,-21 21-16,1 0 16,-1 21-16,0-22 0,0 1 15,-21 0-15,21 21 0,0-42 16,1 21-16,-22-1 0,0 1 15,0 0-15,-43 21 0,22 0 16,0-21-16,-21 21 0,-1 0 16,-20 0-16,20 0 0,-41 21 15,63-21-15,-22 21 0,22 0 16,-21 1-16,21-22 0,-1 42 16,22-21-16,0 0 0,0 0 15,0 1-15,0-1 0,22 21 16,-1-21-16,0 22 0,0-1 0,0-21 15,0 21-15,1 1 0,-1-22 16,0 21-16,0-21 0,-21 22 0,21-22 16,-21 0-16,21 21 0,-21-20 15,0-1-15,0 0 0,-21-21 16,0 0-16,0 0 0,-21 0 16,20 0-16,1 0 0,-21 0 0,21 0 15,-22 0-15,22 0 0,0-21 16,0 0-16,0-1 0,0 1 15,21 0-15,0 0 0,0 0 0,0 0 16,0-22-16,0 22 0,0 0 16,0 0-16,0 0 15,0 42 1,0 0-16,0 0 0,0 0 16,0 0-16,0 1 0,21-1 15,-21 0-15,21 0 0,-21 21 0,0-20 16,21-1-16,0 0 0,0-21 15,1 21-15,-1 0 0,-21 0 0,21-21 16,21 0-16,-21 0 0,1 0 16,20 0-16,0 0 0,-21 0 15,22 0-15,-1 0 0,0 0 0,22-21 16,-22 0-16,1 0 0,-1 0 16,-21 0-16,21-1 0,-20-20 0,20 21 15,-21-21-15,0 20 0,-21-20 16,0 21-16,21 0 0,-21 0 0,0-1 15,0 1-15,-21 21 32,0 0-32,21 21 0,-21-21 0,0 22 15,0-1-15,-1 0 0,1 0 0,0 0 16,21 22-16,-21-22 16,21 0-16,-21 0 0,21 0 0,0 0 15,0 1-15,0-1 16,0 0-16,21-21 15,0 0-15,0 0 0,0 0 16,1 0-16,-1 0 0,21 0 0,-21 0 16,0 0-16,22 0 0,-22-21 0,0 0 15,21-1-15,-20 1 0,-1 0 16,0 0-16,0 0 0,-21 0 0,0-1 16,21-20-16,-21 21 0,0 0 15,0 0-15,-21 21 31,21 21-15,0 0 0,0 0-1,21-21 1,0 0 0,1 0-16,-1 0 15,0 0-15,-21-21 0,21 21 0,0 0 16,-21-21-16,21 21 15,1 0-15,-22 21 47,0 0-47,0 0 0,0 0 16,0 1-16,0-1 0,0 0 0,0 0 16,0 0-16,-22 22 0,22-22 15,0 0-15,0 0 0,0 0 16,0 0-16,22-21 0,-22 22 0,21-22 15,0 0-15,0 0 0,0 0 16,0 0-16,1 0 0,-1 0 0,0 0 16,0-22-16,21 22 0,-20-21 15,-1 0-15,0-21 0,21 21 0,-21-1 16,1-20-16,-1 0 16,0 21-16,-21-22 0,21 22 0,-21 0 15,21 0-15,-21 0 0,0-1 16,0 1-16,0 42 31,0 1-31,-21-1 0,21 0 16,-21 0-16,21 0 0,0 0 15,0 1-15,0-1 0,0 0 0,0 0 16,0 0-16,0 0 0,0 1 16,0-1-16,21-21 15,0 0-15,0 0 16,1 0-16,-1 0 15,0 0-15,0-21 0,21 21 0,-20-22 16,-1 1-16,21 0 0,-21 0 16,0 0-16,1 0 0,-1-1 0,0 1 15,0 0-15,-21 0 0,0 0 16,0 0-16,21-1 0,-21 44 31,-21-1-15,0-21-16,21 21 0,0 0 15,0 0-15,-21 0 0,21 1 0,0-1 16,0 0-16,0 0 16,0 0-16,0 0 0,21 1 15,0-22 1,0 0-16,0 0 0,1 0 16,-1 0-16,0 0 0,0 0 15,0 0-15,0-22 0,1 22 0,-1-21 16,0 0-16,0 0 0,0 0 0,-21 0 15,0-1-15,0 1 0,21 0 16,-21 0-16,0 0 0,0 0 16,0 42 15,-21 0-31,21 0 16,-21 0-16,21 0 0,0 1 0,0-1 15,-21 0-15,21 0 0,0 0 16,0 0-16,0 1 0,0-1 0,0 0 15,21-21 1,0 0 0,0 0-16,1 0 0,-1 0 15,0 0-15,21-21 0,-21 0 0,1 21 16,-1-43-16,0 22 0,0 0 16,21 0-16,-20-22 0,-1 22 0,0 0 15,0 0-15,-21 0 0,21 0 16,0-1-16,-21 1 15,22 21-15,-1 0 16,-21 21 15,0 1-31,0-44 63,0 1-63,0 0 15,0 0 1,-21 21 15,-1 0-31,1 0 16,0 21-16,21 0 0,-21 0 16,0 1-16,21-1 0,-21 0 15,21 0-15,-22 21 0,22-20 0,-21-1 16,21 0-16,0 0 0,0 0 15,0 0-15,0 1 0,0-1 0,0 0 16,21-21 0,1 21-16,-1-21 0,0 0 0,0 0 15,0 0-15,0 0 0,22 0 16,-22 0-16,21-21 0,-21 0 0,1 21 16,20-21-16,-21-1 15,21-20-15,1 21 0,-22-21 16,0 20-16,-21 1 0,21 0 15,0-21-15,-21 21 0,0-1 16,-21 44 15,0-1-31,21 0 16,0 0-16,-21 0 0,21 0 16,-21 1-16,21-1 0,0 0 15,0 0-15,0 0 16,0 0-16,0 1 0,21-22 15,0 0-15,0 0 16,0 0-16,1 0 0,-1 0 16,21 0-16,-21 0 0,0 0 15,22-22-15,-22 1 0,21 21 0,-21-21 16,1-21-16,-1 21 0,0-1 16,0-20-16,0 21 0,0 0 0,-21 0 15,0-1-15,22 1 0,-22 0 16,0 0-16,0 42 31,0 0-15,0 0-16,0 1 15,0-1-15,0 0 0,0 0 0,0 0 16,0 22-16,-22-22 0,22 0 16,0 0-16,-21 0 0,21 0 15,-21 1-15,0-1 0,0-21 16,21 21-16,-21-21 0,-1 0 0,1 0 15,0 0-15,0 0 16,0 0-16,0 0 16,-1 0-16,1 0 0,21-21 15,-21 0-15,0-1 0,0 1 16</inkml:trace>
  <inkml:trace contextRef="#ctx0" brushRef="#br0" timeOffset="11647.81">26755 487 0,'-22'-42'31,"22"63"16,-21-21-47,21 21 0,-21-21 15,0 21-15,0-21 0</inkml:trace>
  <inkml:trace contextRef="#ctx0" brushRef="#br0" timeOffset="12319.92">22669 1461 0,'0'0'0,"-148"21"16,127-21 0,42 21 15,0-21-31,1 0 15,-1 0-15,0 21 16,0-21-16,0 0 0,22 0 0,-1 0 16,0 0-16,1 21 0,20-21 15,1 0-15,-1 0 0,22 0 0,21 0 16,-1 0-16,22 0 0,22 0 16,-22 0-16,42 0 0,-21 0 0,21 0 15,1 0-15,20 0 0,-20 0 16,-22 0-16,21 0 0,0 0 15,22 0-15,-22 0 0,-21-21 0,1 21 16,-1 0-16,0 0 0,-21 0 16,-21 0-16,21 0 0,-21 0 0,-1 0 15,-20 0-15,0 0 0,-22 0 0,1 0 16,-1 0-16,-20 0 0,20 0 16,-42 0-16,0 0 0,1 0 15,-44 0 48,22-21-63,-21 21 15,0 0-15</inkml:trace>
  <inkml:trace contextRef="#ctx0" brushRef="#br0" timeOffset="12447.04">27114 1524 0,'-42'0'31,"21"0"-15,0 0-16,0 0 16,-1 0-16,1 0 0,-21 0 15,0 0-15,-1-21 0</inkml:trace>
  <inkml:trace contextRef="#ctx0" brushRef="#br0" timeOffset="13495.86">15960 275 0,'0'0'0,"0"-21"15,0-42 1,0 41-16,0 1 15,0 0-15,0 0 16,-22 42 15,22 0-31,-21 0 0,21 1 16,-21-1-16,21 21 0,0 0 0,-21 1 16,0-1-16,21 22 0,-21-22 0,21 21 15,0 1-15,0-1 16,-22 22-16,1 0 0,21-1 0,0 1 15,0 0-15,-21-1 0,21 1 16,-21 21-16,21-21 0,0 20 0,-21 1 16,0 21-16,21-21 0,-22 0 0,1 0 15,0 21-15,21 0 0,-21 0 16,0 0-16,0 0 0,-1 0 0,-20 21 16,21-21-16,0 21 0,-22 0 0,22 0 15,-21 1-15,21-1 0,-22 0 16,22 21-16,-21-21 0,0 22 0,-1-1 15,1 0-15,0 1 0,-1-1 16,1 22-16,0-22 0,-1 0 16,1 1-16,0 20 0,20 1 0,-20-1 15,0 1-15,-1-1 0,1 22 0,0-22 16,-1 1-16,22 20 0,-21-20 16,21 21-16,-22-22 0,22 22 0,0-22 15,-21 22-15,21-22 0,-1 1 16,1 21-16,0-22 0,21 1 0,-21-1 15,0 1-15,0-1 0,-1 1 16,1-1-16,21 1 0,0-22 0,-21 191 16,0-191-16,21 0 0,-21-20 15,21-1-15,-21 0 0,21 0 16,0 0-16,-22-21 0,22 0 0,-21 85 16,21-127-16,0-1 0,0-20 15,0-1-15,-21-20 0</inkml:trace>
  <inkml:trace contextRef="#ctx0" brushRef="#br1" timeOffset="23411.73">1291 3154 0,'0'0'0,"-21"0"16,-21 0-16,20 0 0,1 0 16,0 0-16,0 0 0,0-21 0,0 21 15,-1 0 1,44 0 15,-1 0-31,0 0 0,21 0 0,22 0 16,-1 0-16,1 0 0,20 0 15,-20 0-15,21-21 0,-1 21 0,1 0 16,-22 0-16,22 0 16,-21 0-16,20 0 0,1-22 0,-22 22 15,1 0-15,-1 0 0,1 0 16,-22 0-16,1 0 0,-22 0 0,0 0 16,0 0-16,0 0 0,-42 0 31,0 0-16,0-21-15,0 21 0,-1-21 0,1 21 16</inkml:trace>
  <inkml:trace contextRef="#ctx0" brushRef="#br1" timeOffset="23791.91">2159 2858 0,'0'0'0,"21"21"47,0-21-47,0 21 0,22-21 16,-22 0-16,21 0 0,1 21 16,-1-21-16,-21 0 0,21 0 0,1 0 15,-1 0-15,-21 21 16,22-21-16,-22 0 0,0 0 0,0 0 15,0 21-15,-21 1 0,0-1 16,0 0-16,-21 0 16,0 0-16,0-21 0,0 21 0,-22 1 15,1 20-15,21-21 0,-22 0 16,1 0-16,21 1 0,-21-1 0,-1 0 16,22 0-16,-21 0 0,21-21 15,-1 21-15,1 1 0,0-22 0,0 0 16</inkml:trace>
  <inkml:trace contextRef="#ctx0" brushRef="#br1" timeOffset="24587.5">3979 3112 0,'0'0'0,"21"0"0,1-22 15,-1 1 1,-21 0-16,21 21 16,-21-21-16,21 21 0,-21-21 0,0 0 15,0-1-15,0 1 0,0 0 16,0 0-16,0-21 15,0 20-15,-21 1 0,0 0 0,0 21 16,21-21-16,-22 0 0,1 21 16,0 0-16,0 0 0,0 0 0,0 0 15,-22 0-15,22 0 0,0 21 16,-21-21-16,20 21 0,-20 0 0,0 22 16,21-22-16,-22 0 0,22 0 0,0 21 15,0-20-15,0-1 0,-1 42 16,22-42-16,0 22 0,0-22 15,0 0-15,0 0 0,22 0 16,-1 1-16,21-1 0,-21-21 16,22 0-16,-22 0 0,21 0 0,0 0 15,1 0-15,-1-21 0,-21 21 16,22-22-16,-1 1 0,0 0 0,-21 0 16,1-21-16,20 20 0,-21 1 15,0-21-15,-21 21 0,21-22 0,-21 1 16,22 0-16,-22-1 0,0-20 15,0 21-15,0-1 0,0-20 0,0 20 16,0 1-16,0 21 0,0-21 0,0 20 16,0 1-16,0 0 15,0 42 1,0 0-16,0 1 0,0 20 16,0-21-16,0 21 0,0 1 0,0-1 15,0 0-15,0 1 0,0-1 16,0 0-16,0 1 0,0-22 0,0 21 15,0-21-15,0 1 0,0-1 0,0 0 16,0 0-16,0 0 0,0 0 16,21-21-16,0 0 15,0 0-15,0 0 0,0 0 16,1 0-16</inkml:trace>
  <inkml:trace contextRef="#ctx0" brushRef="#br1" timeOffset="25283.28">4635 2858 0,'22'-22'0,"-44"22"31,-83 64 1,105-43-32,-22 0 0,22 0 0,-21 1 0,21-1 15,0 0-15,0 0 16,0 0-16,0 0 0,21-21 15,1 0-15,-1 0 16,0 0 0,0 0-16,0 0 15,-21-21-15,0 0 16,0 0-16,0 0 0,0 0 16,0-1-16,-21 1 0,21 0 15,0-21-15,0 21 0,0-1 16,0 1-16,0 0 0,21 0 15,22 0-15,-22 0 0,0 21 16,21-22-16,-21 22 0,22 0 0,-22 0 16,21 0-16,1 0 0,-22 0 0,21 22 15,-21-1-15,0 0 0,1 0 16,-1 0-16,0 0 0,-21 1 16,0-1-16,0 0 0,0 0 0,0 0 15,0 0-15,0 1 0,0-1 16,-21 0-16,0-21 15,21 21-15,-22-21 0,22-21 32,0 0-17,0 0-15,0-1 16,0 1-16,22 0 0,-1 0 0,-21 0 16,21 0-16,0-22 0,0 22 15,0 0-15,22 0 0,-22 0 0,0 21 16,0-22-16,22 22 0,-22 0 15,0 0-15,0 0 0,0 0 16,0 22-16,1-1 0,-22 0 0,0 0 16,0 0-16,21 0 0,-21 1 0,0-1 15,0 0-15,0 21 0,0-21 16,0 1-16,-21-1 0,21 0 16,-22 0-16,1-21 15,21 21-15,0-42 31,21 0-31,1 0 16</inkml:trace>
  <inkml:trace contextRef="#ctx0" brushRef="#br1" timeOffset="25655.62">5905 2879 0,'0'0'0,"22"0"0,-1-21 0,0-1 16,0 1-16,21 0 0,-20 0 0,-22 0 16,21 0-16,-21-1 0,0-20 15,0 21-15,0 0 16,-21 21-16,-1 0 0,1 0 0,0 0 15,0 0-15,0 0 0,0 21 16,-1 0-16,-20 0 0,21 0 0,21 22 16,-21-22-16,21 21 0,-21-21 15,21 1-15,0-1 0,0 21 0,0-21 16,0 0-16,0 1 0,0-1 0,21-21 16,0 21-16,0-21 0,0 0 15,0 21-15,1-21 0,-1 0 16,21 0-16,-21 0 0,0 0 0,22 0 15,-22-21-15,0 0 0,21 21 16</inkml:trace>
  <inkml:trace contextRef="#ctx0" brushRef="#br1" timeOffset="26367.6">7091 2286 0,'-21'-21'15,"42"42"-15,-64-63 0,43 21 0,-21 21 0,21-22 16,0 1-16,-21 21 16,21 21-1,0 1-15,0 20 16,0-21-16,0 21 0,0 1 0,0-1 15,0 22-15,0-22 0,0 0 0,0 22 16,0-22-16,0 0 0,0 1 16,-21-22-16,21 21 0,0-21 0,0 1 15,-21-1-15,21 0 0,0 0 16,-21-21-16,-1 0 31,22-21-15,0 0-16,0 0 0,0-1 0,0 1 15,0 0-15,22-21 0,-22 21 0,21-1 16,0-20-16,0 21 0,21 0 16,-20 0-16,-1-1 0,21 1 0,0 21 15,-20 0-15,20 0 0,0 0 16,-21 21-16,22 1 0,20 20 16,-42-21-16,-21 0 0,0 0 0,0 22 15,0-22-15,0 0 0,0 21 16,0-20-16,-42-1 0,21 0 0,0 0 15,-22-21-15,1 21 0,0 0 16,21-21-16,-22 0 0,1 22 0,21-22 16,0 0-16,-1 0 0,1 0 15,0 0-15,0 0 0,21-22 16,0 1-16,21 21 16,0-21-16,22 21 0,-22-21 15,0 0-15,21 21 0</inkml:trace>
  <inkml:trace contextRef="#ctx0" brushRef="#br1" timeOffset="26803.08">7747 2582 0,'0'0'0,"0"22"0,-21-22 16,0 21-16,21 0 0,-22 0 15,22 0-15,-21 0 0,21 1 16,-21-1-16,21 0 0,0 0 0,0 0 15,0 0-15,0 1 0,0-1 16,0 0-16,0 0 0,0 0 16,21-21-16,0 0 0,1 0 15,20 0-15,-21 0 0,21 0 16,1-21-16,-1 0 0,-21 0 0,22 0 16,-1-1-16,-21 22 0,0-21 15,0 0-15,1 0 0,-1 0 0,0 0 16,-21-1-16,0 1 0,0 0 15,0 0 1,0 42 15,0 0-31,0 0 16,0 1-16,0 20 0,0-21 0,0 0 16,0 22-16,0-22 0,0 21 0,0 0 15,0 1-15,0-1 0,0 0 16,0 1-16,0 20 0,0 1 0,0-22 15,0 22-15,0-1 0,0-21 0,0 22 16,0-1-16,0 1 0,0-22 16</inkml:trace>
  <inkml:trace contextRef="#ctx0" brushRef="#br1" timeOffset="26987.69">8043 4106 0,'0'22'16,"0"-44"-16,-21 65 0,0-22 16,0-21-16,0 0 15,-1 0-15,1-21 0,21 0 16,0-22-16,-21 22 0,21-21 15,-21-1-15,21 1 0,0-21 0,0 20 16,0-20-16,0-1 0,0 1 0,0-1 16,21 1-16,0 20 0,0-20 15,-21 21-15,22-1 0,20 1 0,-21 0 16,0-1-16,0 1 0,1 21 16,-1-22-16,21 22 0,-21-21 15,0 21-15</inkml:trace>
  <inkml:trace contextRef="#ctx0" brushRef="#br1" timeOffset="27731.86">8869 2836 0,'21'0'16,"0"0"-16,0 0 15,0 0-15,1-21 0,-1 0 16,0 0-16,0 0 0,-21 0 15,0-1-15,0 1 16,0 0-16,0 0 0,0 0 16,0 0-16,0-1 0,-21 1 0,0 0 15,0 21-15,-1 0 0,-20 0 16,21 0-16,-21 0 0,20 0 0,-20 0 16,21 21-16,-21 0 0,-1 1 0,22-1 15,0 0-15,-21 21 0,20-21 16,22 1-16,0 20 0,-21-21 0,21 0 15,0 0-15,0 1 0,0-1 0,21-21 16,-21 21-16,22-21 0,20 0 16,-21 0-16,0 0 0,22 0 0,-22 0 15,21 0-15,0-21 0,1 0 16,-22 21-16,21-22 0,1-20 16,-22 21-16,21-21 0,-21 20 0,0-20 15,1 0-15,-1-22 0,0 22 16,0-22-16,-21 22 0,0-21 0,21 20 15,-21-20-15,0 20 0,0-20 0,0 21 16,0-1-16,0 1 0,0 0 16,0 20-16,0-20 0,-21 21 15,0 21-15,0 0 16,21 21-16,-21 0 0,-1 22 0,1-1 16,0 0-16,21 1 0,-21-1 0,0 21 15,21 1-15,0-1 16,0-20-16,0 20 0,0 1 0,0-22 15,0 22-15,0-22 0,0 0 0,0 1 16,0-22-16,21 21 0,0-21 16,0 0-16,0 1 0,1-22 0,-1 21 15,0-21-15,0 0 0,0 0 0,0 0 16,1 0-16,-1 0 0,0-21 16,0 21-16,0-22 0,0 1 0</inkml:trace>
  <inkml:trace contextRef="#ctx0" brushRef="#br1" timeOffset="28711.53">9398 2646 0,'0'0'0,"0"21"0,0 0 32,21-21-17,0 0-15,-21-21 16,21 0-16,1 21 0,-22-21 15,21 21-15,-21-21 0,21-1 0,-21 1 16,0 0-16,0 0 0,-21 21 31,0 0-31,-1 0 16,1 0-16,21 21 0,-21 0 0,0 0 16,21 1-16,0-1 0,-21 0 15,21 21-15,-21-21 0,21 1 0,0-1 16,0 0-16,0 0 0,0 0 15,0 0-15,0 1 0,21-1 16,0-21-16,0 0 0,0 0 0,0 0 16,1 0-16,20 0 0,-21 0 15,21 0-15,-20 0 0,20-21 0,-21 21 16,0-22-16,22 1 0,-22 0 0,0 0 16,0 0-16,0 0 0,0-1 15,1-20-15,-1 21 0,-21 0 16,0 0-16,21-1 0,-21 1 0,21 0 15,-21 42 17,0 0-32,0 1 15,0-1-15,0 0 0,0 21 16,0-21-16,0 1 0,0-1 0,0 21 16,0-21-16,0 0 0,0 1 0,0-1 15,0 0-15,21-21 16,0 0-16,1 0 15,-1 0-15,0 0 0,0 0 0,0 0 16,0-21-16,22 0 16,-22-1-16,0 1 0,21 0 0,-20-21 15,-1 21-15,21-1 0,-21-20 0,0 21 16,1 0-16,-22 0 0,0-1 16,21 1-16,-21 42 31,0 1-31,0-1 0,0 0 15,-21 0-15,21 0 0,0 0 0,0 1 16,0-1-16,0 0 0,0 0 16,0 0-16,0 0 15,0 1-15,21-22 0,0 21 0,0-21 16,0 0-16,0 0 16,22 0-16,-22 0 0,21 0 0,-21 0 15,22-21-15,-22-1 0,0 22 0,21-21 16,-20 0-16,-1 0 0,0 0 15,-21 0-15,0-1 0,21 1 0,-21 0 16,0 0-16,0 0 0,0 0 0,0-1 16,0 1-16,-21 21 15,0 0-15,0 0 0,-1 0 16,1 21-16,21 1 0,-21-1 16,0 0-16,21 0 0,0 0 0,0 0 15,0 1-15,0 20 0,0-21 16,0 0-16,0 0 0,0 1 15,21-1-15,0-21 0,0 0 16,1 0-16,-1 0 0,21 0 16,0 0-16,1 0 0,-1 0 0,43-21 15,-43-1-15,0 22 0,1-42 16,-1 21-16,-21 0 0</inkml:trace>
  <inkml:trace contextRef="#ctx0" brushRef="#br1" timeOffset="28968.6">11536 2053 0,'0'-42'0,"0"84"0,0-105 16,0 42-16,-21-1 0,-1 22 16,1 0-16,0 0 15,0 0-15,0 22 0,0-1 16,-1 0-16,-20 0 0,21 21 16,21 1-16,-21-1 0,0 0 0,-1 22 15,22-22-15,-21 1 0,21 20 0,0-21 16,0 22-16,0-22 0,0 1 15,0-1-15,0 0 0,0-21 0,0 22 16,0-22-16,0 0 0,0 0 0,21 0 16,1-21-16,-1 0 15,0 22-15,0-22 0,0 0 0,0 0 16,22-22-16,-22 22 0,0-21 16</inkml:trace>
  <inkml:trace contextRef="#ctx0" brushRef="#br1" timeOffset="29311.5">11578 2519 0,'-42'0'16,"42"21"-16,-21 0 0,-1 0 0,22 1 0,0-1 15,-21 0-15,21 0 0,-21 0 16,21 22-16,0-22 0,0 0 0,0 0 16,0 0-16,0 0 0,21-21 15,0 22-15,1-22 16,-1 0-16,0 0 15,21 0-15,-21 0 0,1-22 0,-1 22 16,21-21-16,-21 0 0,-21 0 16,21 0-16,-21 0 0,22-1 0,-22-20 15,0 21-15,0 0 0,0-22 16,0 22-16,-22 0 0,22 0 0,-21 0 16,0 21-16,0 0 0,0 0 0,0 0 15,-1 0-15,-20 21 0,21 0 0,0 0 16,21 0-16,-21 1 0,-1-1 15,22 0-15,0 0 0,0 0 0,0 0 16,0 1-16,22-1 16,-1-21-16,21 0 0,-21 0 15</inkml:trace>
  <inkml:trace contextRef="#ctx0" brushRef="#br1" timeOffset="29623.54">12171 2434 0,'0'0'0,"-21"0"0,21-21 16,-22 21-16,-20 0 16,21 0-16,0 21 0,0 0 15,-1 22-15,22-22 0,-21 21 16,0-21-16,21 22 0,-21-1 0,21 0 16,0 22-16,-21-22 0,0 1 15,21-1-15,-22 21 0,22 1 0,0-22 16,0 22-16,-21 20 0,21-20 0,-21-1 15,21 1-15,-21-1 0,21 1 0,0-1 16,-21 1-16,0-22 0,21 1 16,-22 20-16,22-42 0,0 22 0,0-22 15,-21 21-15,21-21 0,0 0 0,0 1 16,-21-22-16,21-22 16,0 1-1,0 0-15,0 0 0</inkml:trace>
  <inkml:trace contextRef="#ctx0" brushRef="#br1" timeOffset="29691.41">11874 2879 0,'0'-21'0,"0"-1"15,0 1-15</inkml:trace>
  <inkml:trace contextRef="#ctx0" brushRef="#br1" timeOffset="29920.32">11874 2794 0,'-21'-42'0,"21"-22"16,21 170-16,-42-233 0,21 106 16,0 0-16,0 0 0,0-22 15,21 22-15,1 0 0,-1 21 0,21 0 16,-21-21-16,22 21 0,20 0 15,-21 0-15,1 21 0,-22 0 16,0 0-16,0 0 0,-21 22 16,0-22-16,0 0 0,0 0 15,-42 43-15,21-43 0,0 0 16,-22-21-16,22 21 0,-21 0 0,-1-21 16,22 0-16,-21 0 0,21 0 15,0 0-15,-1 0 0,22 22 0,22-22 31,-1 0-15,0-22-16,21 1 0,1 21 0</inkml:trace>
  <inkml:trace contextRef="#ctx0" brushRef="#br1" timeOffset="30559.48">12573 2519 0,'0'0'16,"-21"0"-16,0 0 31,21 21-31,-22 0 0,22 0 16,0 1-16,0-1 0,0 0 15,0 0-15,0 0 0,0 0 0,0 22 16,0-22-16,0 0 0,0 0 16,0 0-16,0-42 46,0 0-46,0 0 0,22 0 0,-22 0 16,21-1-16,0 1 0,-21-21 16,0 21-16,21-22 0,0 22 0,0-21 15,-21 21-15,22 0 0,-22-1 16,21 1-16,0 21 0,0 0 16,0 0-16,0 0 0,1 0 0,-22 21 15,21 1-15,0-1 0,-21 21 16,0-21-16,0 22 0,0-22 0,0 21 15,0-21-15,0 0 0,0 22 0,0-22 16,0 0-16,0 0 16,-21-21-16,0 0 15,-1 0-15,22-21 32,0 0-32,0 0 0,0 0 15,22-22-15,-22 22 0,21 0 0,0-21 16,21 20-16,-21-20 0,22 21 15,-22-21-15,21 20 0,1 1 0,-22 0 16,21 21-16,-21 0 0,0 0 16,1 0-16,-1 21 0,0 0 15,-21 1-15,0 20 0,0-21 0,0 21 16,0-20-16,0 20 0,0-21 0,-21 21 16,0-20-16,-1-1 0,22 0 15,-21 0-15,21 0 0,-21 0 0,0 1 16,42-22 15,0 0-31,0-22 0,1 22 16,-1-21-16,21 0 0,-21 21 0</inkml:trace>
  <inkml:trace contextRef="#ctx0" brushRef="#br1" timeOffset="30904.08">13420 2688 0,'21'0'47,"0"0"-31,0 0-16,0 0 0,0-21 0,1 21 15,-1-21-15,0 21 0,0-21 0,0 0 16,0-1-16,-21 1 16,0 0-16,0 0 15,-21 21 1,0 0-16,0 0 0,0 21 15,0 0-15,-1 0 0,1 1 0,0-1 16,0 0-16,0 0 0,21 0 0,-21 0 16,21 1-16,0-1 15,0 0-15,0 0 0,0 0 16,21 0-16,0-21 0,0 0 0,0 0 16,0 0-16,1 0 0,20 0 15,-21 0-15,21 0 0,-20-21 0,20 21 16,-21-21-16,64 0 0,-64-21 15,21 20-15,-21 1 0</inkml:trace>
  <inkml:trace contextRef="#ctx0" brushRef="#br1" timeOffset="30944.05">14033 2519 0,'0'0'15,"0"-42"-15</inkml:trace>
  <inkml:trace contextRef="#ctx0" brushRef="#br1" timeOffset="31307.61">13970 2625 0,'0'42'15,"-21"-21"1,21 0-16,-21 1 0,21-1 0,-22 0 15,22 0-15,0 0 0,0 0 16,-21-21-16,21 22 16,0-44 15,0 1-31,0 0 0,21 0 16,1 0-16,-1 0 0,0-22 0,0 22 15,0-21-15,22-1 16,-1 22-16,-21 0 0,21-21 0,1 21 15,-22-1-15,21 22 0,-21 0 0,1 0 16,-1 0-16,0 0 0,-21 22 16,0-1-16,0 21 0,0-21 15,0 22-15,0-22 0,-21 21 0,21-21 16,-21 22-16,21-22 0,0 0 16,0 0-16,-22 0 0,22 0 0,0 1 15,0-1-15,0 0 16,22-21-16,-1 0 15,0 0-15,0 0 0,-21-21 16,21 0-16,0-1 0,1 1 16,-1 0-16,0 0 0,0-21 0</inkml:trace>
  <inkml:trace contextRef="#ctx0" brushRef="#br1" timeOffset="31539.53">14753 2180 0,'0'0'0,"21"-21"0,-21 0 0,0 0 16,0 0-16,-21 21 15,0 21-15,0 0 16,21 0-16,-21 0 0,-1 0 0,1 22 16,21-22-16,-21 21 0,0 1 15,21-1-15,-21 0 0,21 1 16,0-1-16,-21 0 0,21 1 0,0-1 16,0-21-16,0 0 0,0 22 0,0-22 15,0 0-15,0 0 16,21-21-16,0 0 0,0 0 0,0 0 15,0 0-15,1 0 0,-1-21 16,0 0-16,0 0 0</inkml:trace>
  <inkml:trace contextRef="#ctx0" brushRef="#br1" timeOffset="31763.64">14478 2434 0,'0'0'15,"-21"0"-15,42 0 16,0 0-16,21 0 16,1 0-16,-22 0 0,21 0 15,1 0-15,-1 0 0,0-21 0,1 21 16,-1 0-16,0-21 0,22 21 0,-43-21 16,21 21-16,1 0 0,-22 0 15,0 0-15,0 0 0,0-21 0</inkml:trace>
  <inkml:trace contextRef="#ctx0" brushRef="#br1" timeOffset="32356.15">9377 3471 0,'0'0'0,"21"-84"31,-21 63-15,-21 42-1,21 0 1,-21 0-16,-1 0 0,1 22 16,0-22-16,21 21 0,-21-21 0,0 22 15,0-1-15,21 0 0,0-21 0,-22 22 16,22-22-16,0 21 0,0-21 15,0 1-15,0-1 0,0 0 0,0 0 16,22 0-16,-1-21 16,0 0-16,0 0 0,0 0 15,0 0-15,1 0 0,-1 0 0,0-21 16,0 0-16,0 0 0,0 0 16,-21-1-16,0 1 0</inkml:trace>
  <inkml:trace contextRef="#ctx0" brushRef="#br1" timeOffset="32540.16">9080 3704 0,'0'0'0,"-21"0"0,21 21 15,-21-21-15,42 0 47,0 0-47,1 0 0,-1 0 0,0 0 16,0 0-16,21 0 0,-20-21 0,20 0 15,-21 21-15,21 0 0,-20-21 16,20 21-16,-21 0 0</inkml:trace>
  <inkml:trace contextRef="#ctx0" brushRef="#br1" timeOffset="32899.87">9525 3725 0,'0'22'0,"21"-22"31,0 0-15,0 0-16,1 0 0,-1 0 15,0-22-15,0 22 0,0 0 0,22-21 16,-22 21-16,0-21 0,0 0 16,-21 0-1,-21 21 1,0 0-16,0 0 0,-1 0 0,1 0 15,0 0-15,-21 21 0,21-21 16,-1 21-16,1 0 0,0-21 0,0 21 16,21 1-16,0-1 0,-21 0 15,21 0-15,0 0 16,0 0-16,0 1 0,0-1 16,21-21-16,0 21 15,21-21-15,-20 0 0,-1 0 16,21 0-16,0 0 0,-20 0 0,20 0 15,0 0-15,1 0 0</inkml:trace>
  <inkml:trace contextRef="#ctx0" brushRef="#br1" timeOffset="33946.69">10393 3768 0,'0'0'0,"0"-21"0,21-1 15,-21 1-15,0 0 16,-21 21-1,0 0-15,-1 0 16,1 0-16,0 0 0,0 0 16,0 21-16,0-21 0,-1 21 15,22 1-15,-21-22 0,0 21 0,0 0 16,0 0-16,21 0 16,0 0-16,0 1 0,0-1 15,21-21 1,0 0-1,0 0-15,0 0 0,1 0 0,-1 0 16,0 0-16,0-21 0,0 21 16,0-22-16,1 1 0,-1 21 0,0-21 15,-21 0-15,0 0 0,21 21 0,-21-21 16,0-1-16,21 22 0,-21 22 31,0-1-15,0 0-16,0 0 15,0 0-15,0 0 0,0 1 16,21-1-16,1-21 16,-22 21-16,21-21 0,0 0 15,0 0-15,0 0 0,0 0 16,1 0-16,-1 0 0,0-21 0,0 0 16,0 21-16,0-22 15,1 1-15,-1 0 0,-21 0 16,21 0-16,0 0 0,-21-1 15,0 1-15,0 42 32,0 1-17,0-1-15,0 0 0,0 0 16,-21 0-16,21 0 16,0 1-16,-21-22 0,21 21 0,0 0 15,-21-21 16,21-21 1,0 0-32,0-1 15,0 1-15,21 0 0,0 0 16,0 0-16,0 0 0,0-1 0,1 1 16,20 0-16,-21 21 0,21-21 15,-20 21-15,20 0 0,0 0 16,-21 0-16,22 0 0,-22 0 0,0 0 15,0 21-15,0 0 0,1 0 0,-1-21 16,-21 22-16,0-1 0,0 0 16,0 0-16,0 0 0,0 0 0,0 1 15,-21-22-15,-1 21 0,-20 21 16,42-21-16,-21-21 16,0 0-16,21-21 31,0 0-16,21 21-15,-21-21 0,21 0 16,0-1-16,0 1 0,-21 0 0,22-21 16,20 21-16,-21-1 0,0 1 15,22 0-15,-22 0 0,0 0 0,21 0 16,-21 21-16,1 0 0,20 0 0,-21 21 16,-21 0-16,21 0 0,0 0 15,-21 0-15,22 1 0,-22 20 0,0-21 16,0 21-16,0 1 0,0-1 15,0-21-15,-22 0 0,22 1 16,-21-1-16,0 0 0,21 0 16,0 0-16,-21-21 0,0 0 0</inkml:trace>
  <inkml:trace contextRef="#ctx0" brushRef="#br1" timeOffset="34875.98">16722 2201 0,'21'0'0,"21"0"15,-21 0-15,22 0 0,-1 0 16,0 0-16,1 0 0,20 0 0,1 0 16,-1-21-16,22 21 0,-22 0 15,-20 0-15,20 0 0,-21 0 0,1 0 16,-1 0-16,-21 0 0,0 0 16,-42 0-1,0 0-15,-21 0 16</inkml:trace>
  <inkml:trace contextRef="#ctx0" brushRef="#br1" timeOffset="35131.54">16997 2180 0,'-43'106'31,"22"-85"-31,21 22 0,0-1 0,-21 43 15,0-43-15,21 21 16,-21-20-16,0-1 0,21-21 0,-22 22 16,22-1-16,-21-21 0,21 0 0,0 0 15,0 1-15,0-1 0,21-21 47,1-21-31,-1-1-16,-21 1 0</inkml:trace>
  <inkml:trace contextRef="#ctx0" brushRef="#br1" timeOffset="35491.5">17251 2667 0,'0'0'0,"21"0"0,0 21 15,0-21-15,0 0 0,1 0 16,-1 0-16,0 0 0,21 0 0,-21-21 15,22 21-15,-22-21 0,21 0 16,-21 21-16,1-21 0,20-1 0,-21 1 16,-21 0-1,21 0-15,-21 0 0,0 0 16,-21-1-16,0 22 0,0 0 16,0 0-16,-1 0 0,-20 0 0,21 22 15,-21-1-15,-1 0 0,22 0 0,-21 0 16,21 22-16,-22-1 0,22-21 15,0 21-15,-21-20 0,42 20 0,-22-21 16,22 21-16,0-20 0,0-1 16,0 0-16,0 0 0,22 0 15,20-21-15,-21 0 0,0 0 16,22 0-16,-1 0 0,0 0 16,1 0-16,-1 0 0,0-21 0,1 0 15,-1 21-15,21-21 0</inkml:trace>
  <inkml:trace contextRef="#ctx0" brushRef="#br1" timeOffset="35827.56">18224 2540 0,'0'0'0,"0"-21"0,0 0 15,-21 21-15,0 0 16,0 0-16,-21 0 0,-1 0 0,22 21 16,-21 0-16,21 0 0,-1 0 15,1 1-15,0 20 0,0-21 16,21 0-16,-21 22 0,21-22 15,0 0-15,21 0 16,0 0-16,0-21 0,0 21 0,1-21 16,20 22-16,-21-1 0,0-21 15,0 21-15,1 0 0,-22 0 16,0 0-16,0 1 16,-43-1-16,22-21 0,0 0 15,0 0-15,-22 21 0,22-21 0,-21 0 16,21 0-16,-22 0 0,22 0 15,0 0-15,0 0 0,0 0 0,0 0 16,21-21-16,0 0 16,0-1-16,0 1 15,0 0-15,0 0 0,21 0 0,0-22 16</inkml:trace>
  <inkml:trace contextRef="#ctx0" brushRef="#br1" timeOffset="36847.46">18732 2117 0,'0'0'0,"0"-21"0,-21-1 16,0 22-16,0 0 16,0 0-16,0 0 0,-1 22 15,1-1-15,21 0 0,-21 21 16,0-21-16,0 22 0,0-1 0,-1 22 15,1-22-15,0 21 0,0 1 0,0-1 16,0-20-16,-1 20 0,1-20 16,21-1-16,-21 0 0,21 1 0,0-22 15,0 0-15,0 0 0,0 0 16,21 0-16,0-21 0,1 0 0,-1 0 16,0 0-16,21 0 0,-21 0 15,1 0-15,-1-21 0,21 0 16,-21 21-16,0-21 0,22 0 0,-22 0 15,0-1-15,-21 1 0,21 0 16,0 0-16,1 0 0,-22 0 16,0 42-1,0 0 1,0 0-16,0 0 0,0 0 0,0 1 16,0-1-16,0 0 0,0 0 15,21-21-15,-21 21 0,21-21 0,-21 21 16,21-21-1,0 0-15,0 0 0,1 0 16,-1-21-16,0 21 0,0-21 16,0 21-16,0-21 0,1 0 15,-1 0-15,0-1 0,0 1 0,0 0 16,0 0-16,1 21 0,-1-21 16,0 21-16,-21 21 31,0 0-31,0 0 0,0 0 15,0 1-15,0-1 0,0 0 16,0 0-16,0 0 0,0 0 0,0 1 16,21-1-16,0 0 0,0-21 15,1 0-15,-1 0 0,21 0 16,-21 0-16,22 0 0,-22 0 16,21 0-16,-21 0 0,22 0 15,-1-21-15,-21 0 0,21 21 0,-20-22 16,20 1-16,-21-21 0,0 21 0,0-22 15,1 1-15,-1 21 0,-21-21 16,0-1-16,0 1 0,0 0 0,0-1 16,-21 22-16,-1 0 0,1 0 15,-21 21-15,21 0 0,-22 0 0,1 21 16,0-21-16,-1 21 0,1 21 16,0-20-16,-1-1 0,1 21 0,21-21 15,0 22-15,0-22 0,21 0 16,0 0-16,0 0 0,0 0 15,0 1-15,0-1 0,21-21 0,0 21 16,0 0-16,21 0 0,-20 0 16,-1 1-16,21-1 0,-21 0 0,0 21 15,1-21-15,-1 22 0,0-22 16,-21 21-16,0 1 0,0-1 0,0 0 16,0 1-16,0-1 0,-21-21 0,0 21 15,-1 1-15,-20-1 0,0-21 16,-1 22-16,1-22 0,0 0 0,-1 0 15,-20-21-15,21 21 0,-1-21 16,1 0-16,0 0 0,-1 0 16,22 0-16,-21 0 0,21-21 0,-1 21 15,22-21-15,0 0 0,-21 0 16,21-1-16,0-20 0,0 21 0,0-21 16,0-1-16</inkml:trace>
  <inkml:trace contextRef="#ctx0" brushRef="#br1" timeOffset="37023.65">19346 2265 0,'0'0'0,"0"-42"0,21 20 0,-21 1 16,22 0-16,-44 21 47,1 0-47,0 0 0,0 0 15,0 0-15,-22 0 0</inkml:trace>
  <inkml:trace contextRef="#ctx0" brushRef="#br1" timeOffset="37200.62">18394 2307 0,'0'0'0,"-21"0"0,21 21 16,21-21-1,0 0-15,21 0 0,-21 0 16,1 0-16,20 0 0,0 0 0,1 0 16,-1 0-16,0 0 0,22 0 15,-22 0-15,-21 0 0,22 0 0</inkml:trace>
  <inkml:trace contextRef="#ctx0" brushRef="#br1" timeOffset="37617.24">20701 2286 0,'0'0'0,"0"-21"0,0-21 16,0 63 0,-21 0-16,21 0 15,0 21-15,-21 1 0,-1 20 16,1-20-16,0 20 0,0-21 0,0 1 15,0 20-15,-1-20 0,1-1 16,0 0-16,0-21 0,21 22 0,-21-22 16,21 0-16,0 0 0,21-21 15,0 0 1,0 0-16,0 0 0,1 0 0,-1-21 16,0 21-16,0-21 15,-21 0-15,0 0 0</inkml:trace>
  <inkml:trace contextRef="#ctx0" brushRef="#br1" timeOffset="37784.62">20320 2646 0,'0'0'15,"-21"0"-15,42 0 32,21 0-32,-21 0 15,1 0-15,20 0 0,0-21 0,1 21 16,-1 0-16,0 0 0,1-21 0,-1 21 15,0 0-15,1-22 0,-22 22 16</inkml:trace>
  <inkml:trace contextRef="#ctx0" brushRef="#br1" timeOffset="38116.65">20870 2688 0,'0'0'0,"-21"0"0,21 21 16,21-21-1,0 0-15,1 0 16,-1 0-16,0 0 0,0-21 16,21 21-16,-20-21 0,-1 21 15,0-21-15,-21 0 0,21 21 16,-21-21-16,0-1 0,0 1 16,0 0-16,-21 21 15,0 0-15,0 0 0,-1 0 16,1 21-16,0 0 0,-21 1 15,21-1-15,-1 21 0,1-21 0,0 0 16,21 22-16,0-22 0,0 0 16,0 0-16,0 0 0,0 1 0,0-1 15,0 0-15,21-21 0,0 21 16,22-21-16,-22 0 0,0 0 0,21 0 16,1 0-16,-1 0 0,0 0 0,22 0 15,-22 0-15</inkml:trace>
  <inkml:trace contextRef="#ctx0" brushRef="#br1" timeOffset="39167.72">21992 2625 0,'-85'-43'31,"64"43"-31,0 0 16,-21 0-16,21 0 0,-22 22 0,22-1 15,-21 0-15,-1 0 0,1 21 0,21-20 16,-21 20-16,20-21 16,1 0-16,0 0 0,21 1 0,0-1 15,0 0-15,0 0 0,0 0 16,21-21-16,0 0 16,22 0-16,-22 0 0,21 0 0,-21 0 15,22 0-15,-1-21 0,-21 21 16,22-21-16,-1 0 0,-21 0 0,21-1 15,-20 1-15,-1 0 0,0 0 16,0-21-16,-21 20 0,0 1 16,21 0-16,-21 0 0,-21 42 31,21 0-31,-21-21 0,0 21 16,21 22-16,0-22 0,-21 0 15,21 0-15,-22 0 0,22 1 0,0-1 16,0 0-16,0 0 0,22-21 15,-1 21-15,0-21 16,0 0-16,0 0 0,0 0 0,22 0 16,-22 0-16,0 0 0,21-21 0,-20 0 15,-1 21-15,0-21 0,21 0 16,-21-1-16,1 1 0,-1 0 0,0-21 16,0 21-16,0-1 0,-21 1 15,0 0-15,0 42 31,0 0-31,0 1 0,-21-1 16,0 0-16,21 0 0,-21 0 0,21 0 16,-21 1-16,-1-1 0,22 0 15,0 0-15,-21 0 0,21 0 16,-21-21-16,21 22 16,-21-22-1,21-22 1,0 1-16,0 0 15,0 0-15,0 0 0,0 0 0,21-1 16,0-20-16,0 21 0,1-21 16,20 20-16,-21-20 0,21 0 15,1 21-15,-1-1 0,-21 1 0,22 0 16,-1 21-16,0 0 0,-21 0 16,22 0-16,-22 21 0,0 0 0,0 1 15,0 20-15,-21-21 0,0 0 16,22 22-16,-22-22 0,0 21 0,0-21 15,0 0-15,0 1 0,0-1 0,-22 0 16,22 0-16,-21 0 16,0-21-16,0 0 0,0 0 31,21-21-31,0 0 16,0 0-16,0 0 0,21-1 15,0-20-15,21 21 0,-20 0 16,20-22-16,0 1 0,1 0 0,-1 21 15,0-22-15,1 22 0,-1-21 16,0 42-16,22-21 0,-22 21 0,22 0 16,-22 21-16,-21 0 15,0 0-15,0 0 0,-21 22 0,0-22 16,0 21-16,0 0 0,0-20 0,0 20 16,-21-21-16,0 0 0,0 0 15,0 1-15,0-1 0,-1 0 16,1 0-16,0 0 15,0-21-15,0 0 0,0 21 0,-1-21 16,1 0-16,0 22 0</inkml:trace>
  <inkml:trace contextRef="#ctx0" brushRef="#br1" timeOffset="40291.64">487 5503 0,'0'0'0,"-21"0"0,-1 0 0,1 0 16,0 0-16,0 0 0,0 0 0,63 0 31,0 0-15,1 0-16,-1 0 0,22 0 15,-1-21-15,1 21 0,20-21 16,1 21-16,0 0 0,-1 0 0,1-21 16,0 21-16,-1 0 0,1 0 15,0 0-15,-22 0 0,1 0 0,-22 0 16,0 0-16,1 0 0,-22 0 16,0 0-16,-42 0 31,0 0-16,-1 0 1,1-21-16,21 0 0</inkml:trace>
  <inkml:trace contextRef="#ctx0" brushRef="#br1" timeOffset="40694.75">1439 5080 0,'0'0'0,"-42"-21"31,42 42-31,0 0 16,21 0-16,0 1 15,0-22-15,1 21 0,20 0 16,-21-21-16,21 21 0,1-21 16,-1 0-16,0 0 0,1 21 0,-1-21 15,0 0-15,-20 0 0,20 0 16,0 0-16,-21 21 0,1-21 0,-1 0 15,0 0-15,-21 22 0,0-1 16,0 0 0,0 0-16,0 0 15,-21 0-15,0 1 0,-22-1 0,22 0 16,0 0-16,-21 0 0,-1 22 16,1-22-16,21 21 0,-22-21 0,1 22 15,0-22-15,-1 21 0,22-21 16,0 0-16,0 1 0,0-1 15,21 0 1,21-21 0,0 0-16,0-21 15,0 0-15</inkml:trace>
  <inkml:trace contextRef="#ctx0" brushRef="#br1" timeOffset="42223.6">2752 4932 0,'0'0'0,"21"-42"0,0-22 0,-21 22 0,21-1 15,-21 1-15,21 0 0,-21 21 16,0-1-16,0 1 0,0 0 0,-21 21 31,21 21-31,-21 22 0,0-1 0,21 0 16,-21 22-16,-1-1 0,22 1 15,-21-1-15,0 1 0,21-1 0,-21 1 16,0-1-16,0 1 0,21-1 16,-22-20-16,1-1 0,0 0 15,21-21-15,0 1 0,0-1 16,0 0-16,0 0 0,0-42 31,0 0-31,0 0 0,0-1 0,0 1 16,0 0-16,21-21 0,0 21 15,-21-22-15,22 1 0,-1 0 0,0 20 16,0-20-16,0 0 0,22-1 16,-22 22-16,21 0 0,-21 0 0,22 0 15,-22 21-15,21 0 0,-21 0 16,0 0-16,22 21 0,-43 0 0,21 0 16,-21 0-16,0 22 0,0-22 15,0 0-15,-21 21 0,-22-20 16,22-1-16,-21 0 0,21 0 0,-22 0 15,1 0-15,21-21 0,-21 0 16,20 0-16,-20 0 0,21 0 0,0 0 16,0 0-16,-1 0 0,22 22 31,22-1-31,-22 0 16,21 0-16,21-21 0,-21 21 0,0 0 15,1 1-15,-1-22 0,21 21 16,-21 0-16,22-21 0,-22 0 0,21 0 15,-21 0-15,22 0 0,-1 0 16,0 0-16,1-21 0,-1 21 16,0-21-16,1-1 0,-1 1 15,0 0-15,1 0 0,-22 0 0,21 0 16,-21-1-16,0-20 0,1 21 0,-1-21 16,-21 20-16,21-20 0,-21 21 15,0 0-15,0 0 0,0-1 0,0 1 16,-21 21-1,0 21-15,21 1 16,-22-1-16,22 0 0,0 21 16,0-21-16,-21 1 0,21 20 0,-21-21 15,21 21-15,0-20 0,0-1 16,-21 0-16,21 0 0,-21 0 16,21-42 15,0 0-16,21 21-15,0-21 0,-21 0 16,21-1-16,0-20 0,1 21 0,-1 0 16,0-22-16,0 22 0,0 0 0,0 0 15,1 0-15,20 0 0,-21-1 16,0 22-16,22 0 0,-22 0 0,0 0 16,21 22-16,-21-1 0,1 0 15,-22 21-15,0-21 16,0 1-16,0-1 0,0 0 0,0 0 15,-22 21-15,22-20 0,-21-1 16,0 0-16,0 0 0,0 0 0,21 0 16,21-21 15,0-21-31,0 0 16,0 21-16</inkml:trace>
  <inkml:trace contextRef="#ctx0" brushRef="#br1" timeOffset="42639.43">4276 5038 0,'0'0'0,"-22"0"16,1 21-16,0 0 0,21 0 16,-21 0-16,21 1 0,-21 20 0,21-21 15,0 21-15,-21-20 0,21 20 16,0-21-16,0 0 0,0 22 0,0-22 15,0 0-15,0 0 0,0 0 16,21-21-16,0 0 0,0 0 16,0 0-16,22 0 0,-22 0 15,21 0-15,-21-21 0,22 21 0,-22-21 16,21 0-16,-21 0 0,0-1 16,1-20-16,-1 21 0,-21 0 0,0-22 15,0 1-15,0 21 0,0-21 16,0-1-16,-21 22 0,-22 0 0,22-21 15,0 42-15,-21-22 0,20 22 16,-20 0-16,21 0 0,0 22 0,-22-1 16,22 0-16,0 21 0,0-21 0,21 22 15,0-22-15,0 21 0,-21-21 16,21 22-16,0-22 0,0 0 0,0 0 16,21 0-16,0 1 0,0-22 15,0 0-15,22 0 0,-22 0 0,21 0 16,1 0-16,-1 0 0,0-22 15</inkml:trace>
  <inkml:trace contextRef="#ctx0" brushRef="#br1" timeOffset="43663.6">4953 5122 0,'0'0'16,"0"22"0,0-1-1,0 0-15,-21 0 0,0 0 0,21 22 16,0-22-16,0 0 0,-22 0 15,22 0-15,-21 0 0,21 1 0,0-1 16,0 0-16,21-21 31,1 0-31,-1 0 16,0-21-16,0 0 0,0 21 0,22-22 16,-22 1-16,0 0 0,0-21 15,-21 21-15,21-1 0,0 1 0,1 0 16,-22 0-16,0 0 0,21 21 15,0 0-15,-21 21 16,0 0 0,0 0-16,0 0 0,0 1 15,0-1-15,0 0 0,0 0 0,0 0 16,0 0-16,0 1 0,0-1 16,21-21-1,0 0-15,0 0 16,1 0-16,-1 0 0,0 0 15,0-21-15,0 21 0,22-22 0,-22 1 16,0 0-16,0 0 0,0 0 0,0-22 16,1 22-16,-1 0 0,-21 0 15,0 0-15,0 0 0,0-1 0,-21 44 47,21-1-47,0 0 16,0 0-16,-22 0 0,22 0 15,0 1-15,0 20 0,0-21 0,0 0 16,0 0-16,0 1 0,0-1 16,22-21-16,-1 21 0,0-21 15,0 0-15,0 0 0,22 0 0,-22 0 16,21 0-16,0 0 0,1-21 0,-22 0 16,21 21-16,1-22 0,-22 1 15,21-21-15,-21 21 0,0-22 0,1 22 16,-1-21-16,0 0 0,-21-22 0,0 22 15,0-22-15,0 22 0,0 0 16,0-1-16,0 1 0,0 21 16,0 0-16,0-1 0,-21 22 15,0 22-15,-1-1 16,22 21-16,-21 0 0,0 1 0,0-1 16,0 0-16,21 1 0,0-1 15,-21 0-15,21 1 0,0-1 0,0-21 16,0 22-16,0-22 0,0 0 0,21 0 15,0 0-15,-21 0 0,21 1 16,0-1-16,0-21 0,1 0 0,-1 21 16,0-21-16,21 0 0,-21 0 0,1 0 15,20 0-15,-21 0 0,21-21 16,-20 21-16,20-21 0,-21-1 16,0 1-16,0 0 0,1 0 0,-1 0 15,0 0-15,0-22 0,-21 22 16,0 0-16,0 0 0,0-22 0,0 22 15,0 0-15,-21 21 16,0 0-16,0 0 16,-1 21-16,22 0 0,-21 1 0,21-1 15,-21 0-15,21 0 0,-21 0 16,21 0-16,0 1 0,0-1 0,0 0 16,0 0-16,0 0 0,0 0 15,21 1-15,21-22 16,-20 21-16,-1-21 0,21 0 0,0 0 15,1 0-15,-1 0 0,0 0 0,22 0 16,-22 0-16</inkml:trace>
  <inkml:trace contextRef="#ctx0" brushRef="#br1" timeOffset="44143.6">7197 5122 0,'0'0'0,"-22"0"0,1 0 15,-21 0-15,21 0 0,0 0 16,-1 22-16,-20-22 0,21 21 0,0 0 16,0 0-16,-1 0 0,1 0 0,0 1 15,0-1-15,21 0 0,0 0 16,0 0-16,0 0 0,0 1 16,0-1-16,21-21 15,0 0-15,0 0 0,1 0 0,-1 0 16,0 0-16,21 0 0,-21-21 0,1 21 15,20-22-15,-21 1 0,0 0 16,0-21-16,22 21 0,-22-22 16,0 1-16,-21 0 0,21-1 0,0-20 0,-21 20 15,22-20-15,-22 21 16,0-1-16,0 1 0,0 21 0,0-22 16,0 22-16,0 0 0,0 42 31,-22 0-31,1 1 0,21 20 0,-21 0 15,0 1-15,21-1 0,0 0 0,0 1 16,-21-1-16,21 0 0,0 1 16,0-1-16,0-21 0,0 21 0,0-20 15,21-1-15,0 21 0,0-42 0,0 21 16,1 0-16,20-21 0,-21 0 16,21 0-16,1 0 0,-1 0 0,0 0 15,22 0-15,-22 0 0,22 0 16,-22 0-16,0-21 0,22 0 15,-22 0-15</inkml:trace>
  <inkml:trace contextRef="#ctx0" brushRef="#br1" timeOffset="44623.53">8107 5080 0,'0'0'15,"0"-21"-15,-43 0 16,22 21-16,0 0 0,0 0 16,0 21-16,-22-21 0,22 21 0,-21 0 15,21 0-15,0 1 0,-1-1 0,1 0 16,0 0-16,0 0 15,21 0-15,0 1 0,21-22 16,0 0-16,0 0 16,22 0-16,-22 0 0,21 0 15,-21 0-15,1-22 0,20 22 16,-21-21-16,0 21 0,0-21 0,1 21 16,-1 0-16,-21-21 0,0 42 46,-21 0-46,21 0 0,0 1 16,-22 20-16,22-21 0,-21 21 0,21-20 16,0 20-16,0 21 0,0-20 15,0-1-15,0 22 0,0-1 0,-21-21 16,21 22-16,0-22 0,-21 1 16,0 20-16,21-21 0,-21 1 0,-1-1 15,1 0-15,0-20 0,0 20 0,0-21 16,-22 0-16,1 0 0,0-21 15,-1 0-15,1 0 0,-21 0 0,20 0 16,1 0-16,-22 0 0,22 0 0,0-21 16,21 0-16,-22 0 0,22 0 15,0 0-15,0-1 0,21-20 0,0 0 16,0-22-16,0 22 0,21 0 16,0-1-16,0 1 0,22 0 15,-1-1-15,0 22 0,1-21 16</inkml:trace>
  <inkml:trace contextRef="#ctx0" brushRef="#br1" timeOffset="44935.95">8340 5376 0,'0'0'16,"21"-21"-16,0 21 0,-21-21 15,21 21-15,0-21 0,0 21 0,1-21 16,-1 0-16,0-1 0,-21 1 0,21 0 15,-21 0-15,0 0 0,0 0 16,0-1-16,0 1 16,-21 21-16,0 0 0,0 0 15,-1 21-15,1 1 0,0-1 16,0 0-16,0 21 0,21-21 0,-21 22 16,21-22-16,-22 0 0,22 21 0,0-20 15,0-1-15,0 0 0,0 0 16,22 0-16,-1-21 0,0 21 0,0-21 15,0 0-15,22 0 0,-1 0 0,0 0 16,1 0-16,-1 0 0,0 0 16,1 0-16,-1 0 0,0-21 0</inkml:trace>
  <inkml:trace contextRef="#ctx0" brushRef="#br1" timeOffset="45879.41">10393 4932 0,'0'0'0,"0"-21"15,-43-106 1,22 127-16,0-21 16,0-1-16,0 22 0,-43 0 15,43 0-15,-42 43 16,41-22-16,-20 21 0,21 1 16,0-1-16,-22 21 0,22-20 0,0 20 15,0-20-15,0 20 0,21-21 16,0 1-16,0-1 0,0 0 0,0-20 0,21-1 15,21 21-15,-21-21 0,22-21 16,-1 21-16,22 1 0,-22-22 16,64 0-16,-64 0 0,22 0 15,-22-22-15,0 1 0,1 0 0,-1 0 16,0 0-16,1 0 0,-22-1 16,21-20-16,-42 0 0,0-1 0,0 1 15,0-21-15,0-1 0,0 22 0,-21-22 16,0 22-16,0-22 0,-22 43 15,1-21-15,0 21 0,-1 0 0,1 21 16,0 0-16,-22 0 0,22 21 16,-1 0-16,22 21 0,-21 1 0,21-1 15,0 0-15,21 1 0,0-1 0,0 0 16,0 1-16,21-1 16,0-21-16,0 21 0,21-20 0,1-1 15,-1 0-15,0 0 0,22-21 0,-22 0 16,22 0-16,-1 0 0,1 0 15,-1 0-15,-20 0 0,20 0 0,1-21 16,-22 0-16,0 0 0,1-1 0,-22-20 16,21 21-16,-21-21 0,0 20 15,1 1-15,-1 0 0,-21 0 0,0 0 16,0 42 0,0 0-16,0 0 15,0 0-15,0 1 0,0 20 16,-21-21-16,-1 0 0,22 0 0,-21 1 15,21-1-15,-21 0 0,0 0 16,0 0-16,0-21 16,-1 0-16,22-21 31,0 0-31,0 0 16,22-22-16,-1 22 0,21-21 0,-21 0 15,22 20-15,-1-20 0,0 0 16,1-1-16,-1 22 0,0 0 0,22 0 15,-22 21-15,-21 0 0,22 0 0,-1 21 16,0 21-16,-21-20 16,22 41-16,-22-21 0,-21 1 15,0 20-15,0-20 0,-21-22 16,0 21-16,-1-21 0,1 0 16,0 1-16,-21-1 0,21 0 0,-22 0 15,22 0-15,-21 0 0,-1-21 0,1 22 16,0-22-16</inkml:trace>
  <inkml:trace contextRef="#ctx0" brushRef="#br1" timeOffset="46431.1">8340 6435 0,'0'0'0,"21"-21"0,0-1 0,0 1 16,21 0-16,-20 0 0,-1-21 15,21 20-15,-21 1 0,0 0 16,22-21-16,-22 21 0,-21-1 0,0 1 15,0-21-15,0 21 0,0 0 16,0-1-16,-42 1 0,20 21 0,-20 0 16,0-21-16,-1 21 0,1 0 15,0 0-15,-1 21 0,22 0 0,-21-21 16,21 43-16,-22-22 0,22 0 0,21 0 16,0 22-16,0-22 0,0 0 15,0 0-15,21 21 0,1-20 0,20-1 16,-21 21-16,21-21 0,1 0 0,-22 22 15,21-22-15,1 0 0,20 43 16,-42-43-16,0 0 16,-21 0-16,0 0 0,0 0 0,0 1 15,-42-22-15,21 21 0,-21-21 16,-43 0-16,43 0 0,-22 0 16,22 0-16,-22 0 0,22 0 0,-22 0 15,22-21-15,21-1 0,-21 1 16,20 0-16,1 0 0,0-21 0,21 20 15,0 1-15,0-21 0,21 21 0,0 0 16,22-1-16,-22 1 0,21 0 16,1 0-16,-1 21 0</inkml:trace>
  <inkml:trace contextRef="#ctx0" brushRef="#br1" timeOffset="47955.68">8848 6244 0,'0'0'0,"-22"21"0,1 1 16,0-1-16,0 0 0,0 0 16,-22 21-16,22-20 0,0-1 0,0 21 15,0-21-15,21 22 0,0-22 16,-21 0-16,21 0 0,0 0 0,0 0 16,21 1-16,0-22 0,0 0 15,0 21-15,0-21 0,22 0 16,-22 0-16,21 0 0,1 0 0,-22-21 15,21 21-15,22-43 0,-43 22 16,0 0-16,0 0 0,0-22 16,0 22-16,-21-21 0,0 21 15,0-22-15,0 22 0,0 0 0,-21 0 16,-21 0-16,21 0 0,-22 21 0,22 0 16,-21 0-16,0 0 0,-43 21 15,64 0-15,-22 0 0,-20 21 16,42-20-16,21 20 0,0-21 15,0 0-15,0 0 0,0 22 0,21-43 16,0 21-16,21 0 0,-20-21 16,20 0-16,0 0 0,1 0 15,62 0-15,-62 0 0,-1-21 16,0 0-16,1 0 0,-1-1 0,0 1 16,-20 0-16,-1 0 0,21-21 15,-21 20-15,0 1 0,-21 0 0,0-21 16,0 21-16,0-1 0,0 44 31,-21-1-31,21 0 16,0 0-16,0 21 0,0-20 0,-21-1 15,21 21-15,0-21 0,0 0 16,0 1-16,0-1 0,0 0 16,0 0-16,0 0 0,21 0 15,0-21-15,1 0 16,-1 0-16,0 0 0,0-21 15,21 21-15,-20-21 0,-1 0 0,21 0 16,-21 0-16,0-1 0,22-20 0,-22 21 16,-21 0-16,21-22 0,-21 22 15,21 0-15,-21 0 0,0 0 16,0 42 0,-21-21-16,21 21 15,-21 0-15,21 0 0,0 1 0,-21-1 16,21 21-16,-21-21 0,21 0 15,0 1-15,0-1 0,0 0 16,0 0-16,0 0 0,21-21 0,0 0 16,0 21-16,0-21 0,0 0 0,22 0 15,-22 0-15,21 0 0,1-21 16,-1 0-16,0 0 0,43-21 16,-64 20-16,0 1 0,22-42 15,-22 20-15,-21 22 0,0 0 0,0 0 16,0 0-16,0 0 0,-21 21 15,-1 0 1,1 21 0,21 0-16,0 0 15,0 0-15,0 0 0,0 1 0,0-1 16,0 21-16,0-21 0,0 0 0,0 1 16,21-1-16,1 0 0,-1-21 15,-21 21-15,21 0 0,0-21 16,0 0-16,0 21 0,1-21 0,-1 0 0,0 0 15,0 0-15,0 0 0,22 0 16,-22-21-16,0 0 0,0 0 16,21 0-16,-20 0 0,41-43 0,-42 43 15,0-21-15,1 20 0,-1 1 16,0 0-16,-21 0 0,21 0 16,0 0-16,0 21 0,1 0 15,-22 21 16,0 0-31,0 0 0,0 0 16,0 0-16,21-42 47,-21 0-31,0 0-1,0 0-15,0 0 0,0-1 16,0 1-16,-21 21 15,-1 0-15,1 0 16,0 0-16,0 21 0,0 1 16,0-1-16,21 0 0,-22 0 0,1 0 15,21 22-15,0-22 0,0 0 16,0 0-16,0 0 0,0 22 16,0-22-16,0 0 0,43 0 15,-22-21-15,0 0 0,21 0 16,1 0-16,-1 0 0,0 0 0,1 0 15,-1 0-15,0 0 0,-21-21 16,22 0-16,-22 0 0,21-1 0,-21 1 16,1 0-16,-22 0 0,0 0 15,0-22-15,0 22 0,0 0 16,-22 21-16,1 0 16,0 21-16,21 0 15,0 1-15,0-1 0,-21 0 0,21 0 16,0 0-16,0 0 0,0 1 15,0-1-15,0 0 16,21-21-16,0 0 0,0 0 16,1 0-16,-1 0 0,21 0 15,-21 0-15,22 0 0,-1 0 16,0-21-16</inkml:trace>
  <inkml:trace contextRef="#ctx0" brushRef="#br1" timeOffset="48555.52">12255 5969 0,'0'0'0,"-21"0"15,0 0-15,0 0 16,-21 21-16,20 0 0,-20 1 16,21-1-16,-21 21 0,-1-21 15,22 22-15,-21-22 0,21 21 0,-1-21 0,1 22 16,0-1-16,21-21 15,0 21-15,0-20 0,0-1 0,0 0 16,0 0-16,21 0 0,0 0 0,1 1 16,-1-22-16,21 0 0,-21 21 15,22-21-15,-1 0 0,0 0 0,1 0 16,-22 0-16,21 0 0,0-21 0,-20-1 16,-1 1-16,21 0 0,-21 0 15,0 0-15,1 0 0,-1-1 0,0-20 16,-21 21-16,0 0 0,21-22 15,-21 22-15,0 0 16,-21 42 15,21 0-31,-21 1 0,21-1 0,0 0 16,-21 0-16,21 0 0,0 0 16,0 22-16,0-22 0,0 0 0,0 0 15,0 0-15,0 1 0,21-22 16,0 0-16,0 0 15,0 0-15,0 0 0,1 0 0,-1 0 16,0-22-16,0 22 0,0-21 0,0 0 16,-21 0-16,22 0 15,-22-22-15,21 22 0,-21 0 0,0 0 16,0 0-16,0 0 0,0-1 0,0 1 16,0 0-16,-21 21 0,-1 0 15,1 0-15,0 0 16,0 0-16,0 0 0,21 21 15,0 0-15,0 1 16,0-1 0,21-21-16</inkml:trace>
  <inkml:trace contextRef="#ctx0" brushRef="#br1" timeOffset="49267.58">13293 6223 0,'0'0'0,"0"-21"16,-22 0 0,1 21-16,0 0 0,0 0 0,0 0 15,-22 0-15,22 21 0,-21-21 0,21 21 16,-22 0-16,22 0 0,0 1 16,0-1-16,0 0 0,21 0 0,0 0 15,0 0-15,0 1 0,0-1 0,0 0 16,0 0-16,21 0 0,0-21 15,0 21-15,0-21 0,1 0 16,-1 0-16,0 0 0,0 0 0,0 0 16,0 0-16,1-21 0,-1 0 15,0 0-15,-21 0 0,21-22 0,0 22 16,0-21-16,1 21 0,-1-22 0,0 1 16,-21 0-16,21-1 0,0 22 15,-21-21-15,0 0 0,21 20 0,-21-20 16,22 21-16,-22 0 0,0 42 31,-22 0-31,22 0 0,-21 0 16,0 1-16,21 20 0,0-21 0,-21 21 15,0-20-15,21 20 16,0-21-16,0 21 0,0-20 0,0 20 16,0 0-16,0-21 0,0 1 0,21-1 15,0 21-15,0-42 0,-21 21 16,21 0-16,1-21 0,-1 0 0,0 0 15,0 0-15,0 0 0,0 0 0,22 0 16,-22 0-16,0-21 0,-21 0 16,21 0-16,0 0 0,1 0 0,-1-22 15,-21 22-15,0 0 0,21 0 0,-21 0 16,-21 21 0,0 0-1,-1 0-15,22 21 0,-21-21 16,0 21-16,21 0 0,-21 0 0,21 0 15,0 1-15,0-1 0,0 0 16,0 0-16,0 0 0,0 0 0,0 1 16,21-22-16,0 21 15,0-21-15,1 0 0,-1 0 16,0 0-16,0 0 0,0 0 16,-21-21-16,0-1 0,21 22 15,-21-21-15,0 0 0,22 21 16,-22-21-16,0 0 0,0 0 15</inkml:trace>
  <inkml:trace contextRef="#ctx0" brushRef="#br1" timeOffset="51295.2">15896 4847 0,'0'-21'0,"0"42"0,21-63 0,-21 21 15,0 0-15,0-1 0,0 1 16,0 0-16,0 0 15,-21 21 1,0 0-16,0 0 0,0 0 16,-1 42-16,1-21 0,0 22 15,0-1-15,0 0 0,21 1 0,-43 63 16,22-64-16,0 21 16,21-20-16,0-1 0,0 0 0,0 1 15,0-22-15,0 0 0,0 21 16,0-20-16,21-1 15,0 0-15,22-21 0,-22 0 0,0 0 16,21 0-16,1 0 0,-1 0 0,0-21 16,1 0-16,-1-1 0,0 1 15,1 0-15,-1 0 0,-21 0 0,22-22 16,-22 22-16,21-21 0,-21 0 16,-21 20-16,0-41 0,21 21 0,-21-1 15,0 1-15,0-22 0,-21 22 16,0 0-16,0-1 0,-43 1 15,43 21-15,-21 0 0,0 21 16,-1 0-16,1 0 0,0 0 16,-1 21-16,1 0 0,0 0 0,20 22 15,-20-1-15,21 0 0,0 1 0,21 20 16,0-21-16,-21 22 0,21-22 16,0 43-16,0-43 0,0 1 15,21-22-15,0 21 0,0-21 16,0 0-16,22-21 0,-22 22 0,21-22 15,0 0-15,1 0 0,-1 0 0,22 0 16,-22 0-16,0-22 0,1 1 16,20 21-16,-21-21 0,1 0 0,-1-21 15,-21 20-15,0 1 0,22-21 16,-22 21-16,0 0 0,-21-22 16,0 22-16,21 0 0,-21 0 15,21 21-15,-21 21 16,0 0-16,0 0 15,0 0-15,0 1 0,0-1 0,0 0 16,0 0-16,0 0 0,-21 0 16,21 1-16,-21-1 0,21 0 0,0 0 15,-21 0-15,0-21 32,21-21-32,0 0 15,0 0-15,0 0 0,0-1 16,21 1-16,0 0 0,0-21 15,0 21-15,1-22 0,-1 22 0,0-21 16,0 21-16,0-1 0,0 1 0,22 0 16,-22 0-16,0 21 0,21 0 15,-20 21-15,-1 0 0,0 0 0,0 1 16,0 20-16,-21-21 0,0 21 16,0 1-16,0-22 0,-21 21 0,0 1 15,0-22-15,0 0 0,-1 0 0,22 0 16,-21 0-16,0 1 15,21-1-15,21-21 16,0-21-16</inkml:trace>
  <inkml:trace contextRef="#ctx0" brushRef="#br1" timeOffset="52575.62">18140 5271 0,'42'0'16,"-21"-22"-16,0 22 0,1-21 0,20 0 15,-21 0-15,21 0 0,1 0 16,-22-1-16,21 1 0,1-21 15,-22 21-15,0 0 0,0-22 0,0 22 16,-21-21-16,0-1 0,0 22 16,0 0-16,0 0 0,0 0 0,0 0 15,-21-1-15,0 22 0,0 0 0,0 0 16,-1 0-16,1 22 0,0-1 16,0 0-16,0 21 0,0-21 0,21 22 15,0-1-15,0 0 0,0 1 16,0-22-16,0 21 0,0 1 0,0-22 15,0 0-15,21 0 0,0 0 0,0 0 16,0-21-16,0 0 16,1 0-16,-1 0 0,21 0 0,-21 0 15,0 0-15,1 0 0,-1 0 16,-21-21-16,21 0 0,0 0 0,0 0 16,0-22-16,1 22 0,-22 0 0,21-21 15,0-1-15,0 22 0,21-21 16,-20 21-16,-1-22 0,21 22 0,-21 0 15,22 0-15,-1 21 0,-21 0 16,21 0-16,1 0 0,-22 0 0,0 21 16,0 0-16,0 0 0,-21 1 15,0-1-15,0 21 0,0-21 16,0 0-16,-21 22 0,-21-1 16,21-21-16,-22 0 0,22 1 0,0-1 15,0-21-15,21 21 16,-21-21-16,21-21 15,21 0 1,0-1-16,21 1 0,-20 0 16,-1 0-16,21 0 0,0-22 0,-20 22 15,20 0-15,0 0 0,-21-21 16,22 20-16,-22 22 0,0-21 0,-21 0 16,-21 42-1,0 0 1,0-21-16,-1 22 0,1-1 15,0 21-15,0-21 0,0 0 16,21 1-16,0 20 0,-21-21 0,21 0 16,0 0-16,0 1 0,0-1 0,0 0 15,21-21-15,0 0 16,21 0-16,-21 0 0,22 0 0,-22 0 16,21 0-16,1 0 0,-1 0 0,0-21 15,22 0-15,-43-1 0,21 1 16,1 0-16,-22 0 0,21 0 0,-21 0 15,0-1-15,1-20 0,-22 21 16,0-21-16,21 20 0,-21 1 16,0 0-16,0 0 0,0 0 0,0 0 15,-21 21 1,-1 0-16,22 21 16,-21 21-16,21 0 0,-21-20 15,0 20-15,21 0 0,-21 1 16,0-1-16,21 21 0,-22-20 0,1 20 15,0 1-15,0-1 0,0 1 0,0-1 16,-1 22-16,-20-22 0,21 22 16,0 0-16,0-22 0,-1 22 0,1 0 15,-21-22-15,21 22 0,0-22 16,-1 22-16,1-22 0,21 1 16,-21-22-16,0 22 0,21-22 0,-21 0 15,21-20-15,0-1 0,0 0 0,0 0 16,0-42-1,0 0 1,0 0-16,0-1 0,21-20 0,0 0 16,0-1-16,0-20 0,1-1 0,-1 1 15,21-1-15,-21 1 0</inkml:trace>
  <inkml:trace contextRef="#ctx0" brushRef="#br1" timeOffset="53368.59">19748 5101 0,'0'0'0,"0"-63"0,0 20 0,0 1 0,0 0 16,0-1-16,0 22 0,22 0 0,-1-21 16,0 21-16,0 21 0,0-22 15,0 1-15,22 21 0,-1 0 0,0 0 16,1 0-16,-1 0 0,0 0 16,-20 21-16,20 1 0,-21 20 0,0-21 15,-21 0-15,0 22 0,0-1 0,-21-21 16,-21 21-16,21-20 0,-22-1 15,22 0-15,-21 0 0,-1 0 16,22 0-16,-21-21 0,21 0 0,-22 22 16,22-22-16,0 0 0,0 0 15,0 0-15,0 0 0,42 0 32,0 0-32,0 21 15,0-21-15,0 0 0,1 0 0,-1 0 16,21 0-16,-21 0 0,0 0 15,22 0-15,-22 0 0,21 0 0,1 0 16,-1-21-16,0-1 0,1 22 0,-1-21 16,21 0-16,-20 0 0,-1 0 15,0 0-15,1-22 0,-1 22 0,0-21 16,-20 21-16,-1-1 0,-21-20 16,0 21-16,0-21 15,0 20-15,-21 22 16,-1 0-16,1 0 0,-21 22 15,21-1-15,0 0 0,-1 0 0,1 0 16,0 22-16,0-22 0,0 21 0,0-21 16,21 22-16,0-22 0,0 0 15,0 21-15,0-21 0,0 1 0,21-22 16,0 21-16,0-21 0,0 0 0,22 0 16,-1 0-16,-21 0 0,21 0 15,1 0-15,20 0 0,-20-21 16,-1-1-16,21 1 0,-20 0 0,-1-21 15,0-1-15,1 1 0,-1 0 16,0-1-16,-20 1 0,20 0 0,-21-22 16,0 22-16,0 0 0,-21-1 15,0 1-15,0 21 0,0-22 0,0 22 16,0 0-16,-21 21 16,0 0-16,0 0 0,0 42 15,21-20-15,-21-1 0,-1 21 0,1 0 16,21 1-16,0-1 0,-21 0 15,21 1-15,-21-1 0,21 0 0,0 1 16,0-1-16,0 0 0,0 1 0,0-22 16,0 0-16,0 0 15,21 0-15,0 1 0,0-22 0,1 0 16,-1 0-16,0 0 0,0 0 0,0 0 16,0 0-16,-21-22 0,22 1 15,-1 21-15,-21-21 0</inkml:trace>
  <inkml:trace contextRef="#ctx0" brushRef="#br1" timeOffset="53548.17">21061 4763 0,'0'0'0,"-21"0"16,42 0-1,0 0 1,0-22-16,21 22 0,-20 0 0,20 0 15,21-21-15,-20 21 0,20 0 0,-20 0 16,20 0-16,-21 0 0,1 0 16</inkml:trace>
  <inkml:trace contextRef="#ctx0" brushRef="#br1" timeOffset="54083.18">21886 5059 0,'85'0'32,"-64"-21"-32,0 0 15,0-1-15,1 1 0,-1 0 0,0 0 16,0 0-16,0-22 0,-21 22 16,0-21-16,0 21 0,0-22 15,0 22-15,0 0 0,-21 0 0,-21 0 16,21 21-16,-1 0 0,-20 0 15,0 0-15,-1 0 0,1 21 0,0 21 16,21-21-16,-22 22 0,1-22 16,0 21-16,20 1 0,1-1 15,0 0-15,0-21 0,21 22 0,0-22 16,0 0-16,0 0 0,0 0 0,21-21 16,21 22-16,-20-22 0,20 0 15,0 0-15,1 0 0,-1 0 0,0-22 16,1 22-16,-1-21 0,0 0 15,1 0-15,-1 0 0,0-22 0,1 22 16,-22-21-16,0 0 0,0-1 16,0 22-16,0-21 0,-21-1 15,0 22-15,0 0 0,0 0 0,0 0 16,-21 21 0,21 21-16,-21 0 0,21 0 15,-21 22-15,21-22 0,0 21 0,-21-21 16,21 22-16,0-22 0,0 21 15,0-21-15,0 0 0,0 22 0,0-22 16,0 0-16,21 0 0,0-21 16,0 0-16,22 0 15,-22 0-15,0 0 0,21 0 0,1-21 16</inkml:trace>
  <inkml:trace contextRef="#ctx0" brushRef="#br1" timeOffset="55423.73">23114 4233 0,'0'0'16,"0"-21"-16,-21 0 0,0 0 0,-1 21 0,1 0 15,-21 0-15,21 21 16,-22 21-16,22-20 0,-21 20 0,0 0 16,20 1-16,-20-1 0,21 0 0,0 1 15,-22-1-15,22 21 0,21-20 0,0 20 16,0-20-16,0-1 0,0 0 0,0 1 15,0-1-15,21 0 16,1-21-16,-1 22 0,0-22 0,21 0 0,-21-21 16,1 21-16,20-21 0,-21 0 15,21 0-15,1 0 0,-22-21 16,21 21-16,1-21 0,-1 0 0,-21 0 16,21-1-16,-20-20 0,20 21 0,-21-21 15,0 20-15,0 1 0,1 0 16,-22 0-16,21 0 0,-21 0 0,0 42 31,-21 0-31,-1-21 0,1 21 0,21 0 16,-21 22-16,0-22 0,21 0 0,-21 0 15,21 0-15,0 0 16,0 1-16,0-1 0,0 0 0,0 0 16,0 0-16,21-21 15,0 0-15,21 0 16,-20 0-16,-1 0 0,21-21 0,-21 21 15,22-21-15,-22 0 0,21 0 0,-21-1 16,0 1-16,1 0 0,20 0 16,-21 0-16,-21 0 0,21-1 0,-21 1 15,21 21-15,-21-21 16,0 42 0,0 0-16,0 1 0,-21-22 15,0 21-15,21 0 16,0 0-16,0 0 0,-21 0 0,21 1 15,0-1-15,0 0 0,0 0 16,21-21 0,0 0-16,0 0 0,1 0 15,-1 0-15,0-21 0,0 0 0,0 21 16,0-21-16,1-1 0,-22 1 16,0 0-16,21-21 0,-21 21 0,0-1 15,0-20-15,0 21 0,-21 0 16,-1 0-16,1-1 0,0 22 15,0 0-15,0 0 0,0 0 0,42 0 47,0 0-47,0 0 0,21 0 0,1 0 16,-22 0-16,21 0 0,1 0 16,-1 0-16,0 22 0,1-22 0,-1 21 15,0 0-15,-21 0 0,1 0 0,-1 0 16,0 1-16,-21-1 0,0 21 15,0-21-15,0 0 0,0 1 0,0-1 16,0 0-16,0 0 0,-21 0 0,0 0 16,21 1-16,-22-22 15,1 0-15,0 0 16,0 0 0,21-22-1,0 1-15,0 0 0,0 0 0,0 0 16,0 0-16,21-22 0,0 22 0,0-21 15,1-1-15,-1 22 0,0-21 16,21 0-16,-21 20 0,22 1 0,-1 0 16,-21 0-16,22 0 0,-1 21 0,-21 0 15,21 0-15,-20 0 0,-1 0 16,-21 21-16,0 0 0,0 0 0,0 22 16,0-22-16,0 0 0,0 21 15,0-21-15,-21 22 0,-1-22 16,22 0-16,0 0 0,0 0 0,0 1 15,0-1-15,0 0 0,22-21 16,20 21 0,-21-21-16,0 0 0,22 0 0,-1 0 15,-21-21-15,21 21 0,1-21 16,-1 0-16,0-1 0,1 1 0,-22 0 16,21 0-16,-21-21 0,22-22 15,-22 43-15,-21 0 0,0 0 16,0-1-16,0 1 0,-21 21 15,0 0-15,-1 0 16,1 21-16,21 1 16,0-1-16,-21 0 0,21 21 0,-21-21 15,21 1-15,0-1 0,0 0 0,0 21 16,0-21-16,0 1 0,0-1 16,0 0-16,0 0 0,0 0 15,0 0-15,-21-21 16,0 0-16,-1 0 15,1 0-15,0 0 0,0 0 16,0 0-16,0-21 0,-1 0 16</inkml:trace>
  <inkml:trace contextRef="#ctx0" brushRef="#br1" timeOffset="55611.79">24299 4403 0,'0'0'15,"0"-21"-15,-21 21 0,0 0 16,21-22-16,-21 22 16,0 0-16,-1 0 15,1 0 1,21 22-16,-21-22 0,-21 21 0,21-21 16,-22 0-16,1 0 0,0 21 15</inkml:trace>
  <inkml:trace contextRef="#ctx0" brushRef="#br1" timeOffset="55779.63">22648 4551 0,'-42'0'0,"84"0"0,-126 0 15,41 0-15,22 21 0,0-21 16,42 0 0,0 0-16,22 0 0,-1 0 15,21 0-15,-20 0 0,20 0 16,1-21-16,-1 21 0,1 0 0,-1-21 15,1 21-15,-22-21 0,22 21 0</inkml:trace>
  <inkml:trace contextRef="#ctx0" brushRef="#br1" timeOffset="57284.6">26035 4890 0,'21'0'15,"0"0"-15,0 0 16,1 0-16,-22-22 0,21 22 0,0-21 16,0 0-16,0 0 15,0 0-15,-21 0 0,0-1 0,0 1 16,0 0-16,0 0 0,0 0 16,-21 0-16,0-1 0,0 1 0,0 21 15,-22 0-15,1 0 0,0 0 16,-1 0-16,1 0 0,0 21 15,-1 1-15,1 20 0,0-21 0,-1 21 16,22 1-16,-21-1 0,21 0 0,21-20 16,0 20-16,0-21 0,0 21 15,0-20-15,21-1 0,0 0 0,0-21 16,0 21-16,22-21 0,-1 0 0,0 0 16,1 0-16,-1 0 0,0-21 15,1 0-15,-1 21 0,0-21 0,-20-1 16,-1 1-16,21 0 0,-21-21 15,0 21-15,-21-22 0,0-20 16,0 42-16,0-1 0,0 1 16,0 0-16,-21 21 15,0 0-15,0 21 0,21 0 16,-21 1-16,0-1 0,-1 0 0,22 21 16,0-21-16,-21 1 0,21 20 15,0-21-15,0 0 0,0 0 0,0 1 16,21-1-16,1 0 0,-1-21 15,0 0-15,0 0 0,21 0 0,1 0 16,-1 0-16,0 0 0,1 0 16,-1-21-16,0 21 0,22-21 0,-22-1 15,1 1-15,20-42 16,-21 42-16,-20-22 0,-1 22 0,0-21 16,0 21-16,-21-22 0,21 22 15,-21 0-15,0 0 0,-21 42 16,0-21-1,0 21-15,21 0 0,-21 22 16,-1-22-16,22 21 0,0-21 0,-42 43 16,42-43-16,-21 0 15,21 0-15,-21 0 0,21 1 0,0-1 16,21-42 15,0-1-15,0 1-16,0 0 0,1 0 15,-1 0-15,0-22 0,21 22 16,-21 0-16,22-21 0,-1 21 0,-21-1 16,22 1-16,-22 0 0,21 21 15,-21 0-15,0 0 0,1 0 0,-22 21 16,0 0-16,0 1 0,0 20 16,0-21-16,0 0 0,0 0 15,0 22-15,0-22 0,0 0 0,0 0 16,0 0-16,21 1 0,0-1 15,-21 0-15,21-21 0,0 21 0,0-21 16,22 0-16,-22 0 0,21 0 0,1 0 16,-1 0-16,0 0 15,22 0-15,-22 0 0,22-21 0,-22 0 16,0 21-16,1-21 0,-1-1 0,-21-20 16,21 21-16,-20-21 0,-1 20 15,-21-20-15,0 21 0,0-21 0,0 20 16,0 1-16,0 0 0,-43 0 0,22 0 15,0 0-15,-21 21 0,21 0 16,-22 0-16,22 0 0,-21 0 0,-1 21 16,22 0-16,-21 0 0,21 21 15,0-20-15,-1 20 0,1-21 0,21 21 16,-21-20-16,21-1 0,0 0 16,0 0-16,0 0 0,0 0 15,21 1-15,0-22 0,1 0 0,-1 21 16,21-21-16,-21 0 0,22 0 0,-22 0 15,21-21-15,-21 21 0,22-22 16,-22 1-16,21 0 0,-21-21 0,0 21 16,1-22-16,20 1 0,-21 0 15,0-1-15,0 1 0,22-22 0,-22 22 16,0-21-16,0 20 0,0-20 16,1-1-16,-1 1 0,0 20 0,-21 1 15,0 0-15,0-1 0,0 22 0,-21 42 31,0 1-31,-1 20 0,-20 0 16,21 22-16,0-22 0,0 22 16,-1-1-16,1-21 0,0 22 0,21-22 15,0 22-15,0-22 0,0 22 0,0-22 16,0 0-16,0-21 0,21 22 16,0-22-16,1 0 0,-1 0 0,21 0 15,-21-21-15,0 0 0,22 0 16,-22 0-16,0 0 0,0 0 0,0 0 15,1-21-15,-22 0 0,0-21 16</inkml:trace>
  <inkml:trace contextRef="#ctx0" brushRef="#br1" timeOffset="57951.11">23495 6202 0,'0'0'0,"21"-21"16,0 0-16,0-1 15,-21 1-15,22 0 0,-22 0 16,21 0-16,-21 0 0,0-1 0,21 1 16,-21 0-16,0 0 0,0-21 15,0 20-15,0 1 0,0-21 0,-21 21 16,-22 0-16,22 21 0,-21-22 15,0 22-15,-1 0 0,-20 0 16,20 22-16,1-22 0,0 21 0,-1 0 16,1 21-16,0-21 0,21 22 15,-1-22-15,-20 21 0,21-21 0,21 22 16,0-22-16,-21 0 0,21 0 0,0 0 16,0 1-16,21-22 0,0 21 15,0-21-15,22 0 0,-22 0 16,21 0-16,0-21 0,1-1 0,-1 22 15,22-21-15,-22 0 0,0 0 16,1 0-16,-22 0 0,21-22 16,-21 22-16,0 0 0,-21-21 0,0 20 15,0 1-15,0 0 0,0 0 16,0 0-16,-21 21 0,0 0 16,0 21-16,0 0 0,21 0 0,-21 0 15,21 22-15,-22-22 0,22 21 16,0-21-16,0 22 0,0-22 0,0 0 15,0 21-15,22-20 0,-1-1 0,0 0 16,0 0-16,21-21 0,1 21 16,-1-21-16,0 0 0,22 0 0,-22 0 15,22 0-15,-22 0 0,22-21 0</inkml:trace>
  <inkml:trace contextRef="#ctx0" brushRef="#br1" timeOffset="58567.56">24447 5863 0,'0'0'0,"0"-21"0,-21 0 0,0 0 16,0 0-16,0 21 0,-22 0 16,1 0-16,21 21 0,-21 0 0,-1 0 15,22 0-15,-21 0 0,21 1 0,-43 41 16,43-42-16,0 22 16,0-22-16,21 0 0,0 0 15,0 0-15,0 0 0,21-21 0,0 22 16,0-22-16,0 0 0,22 0 15,-22 0-15,21 0 0,0 0 0,-20 0 16,20-22-16,0 22 0,-21-21 0,22 0 16,-22 0-16,0 0 0,-21 0 15,21-1-15,-21 1 0,0 0 16,0 0-16,0 0 0,0 42 31,0 0-31,0 0 16,0 0-16,0 22 0,-21-1 15,21-21-15,-21 22 0,0 20 16,21-21-16,-21 22 0,21-22 0,-43 106 16,43-84-16,-42 63 15,42-64-15,0 22 0,-21-21 16,21 20-16,-21 1 0,21 0 0,-22-1 16,22 1-16,0 0 0,-21-1 15,0-20-15,21 20 0,-21-20 0,0-1 16,21 1-16,-21-22 0,-1 22 0,1-43 15,0 21-15,-21-21 0,21 1 0,-1-1 16,-20-21-16,21 0 0,0 0 16,0 0-16,-1-21 0,-20-22 0,21 22 15,0-21-15,0-22 0,-1 1 0,22-1 16,-21-20-16,21-1 0,0 0 16,0-21-16,0 22 0,0-22 15,0 21-15,21 1 0,1-1 0,20 0 16,0 1-16,1 20 0,-1 1 0,21 20 15,-20-20-15,20 20 0,-20 22 16,20-21-16,-21 0 0,22 20 0,-22 1 16,22 0-16,-22-21 0,0 21 0,1-1 15</inkml:trace>
  <inkml:trace contextRef="#ctx0" brushRef="#br1" timeOffset="58967.21">24786 6011 0,'0'0'0,"-21"0"0,21-21 16,0 0-16,0 0 15,0 0-15,0 0 0,0-1 16,21 1-16,0 21 16,0 0-16,1 0 0,-1 0 15,21 0-15,-21 21 0,0 1 0,1-1 16,-1 21-16,0-21 0,0 0 15,-21 22-15,0-22 0,0 21 16,0-21-16,0 1 0,0-1 0,0 0 16,-21 0-16,0 0 0,0 0 0,-1-21 15,1 0-15,21-21 32,0 0-17,0 0-15,0 0 0,21 0 0,-21-1 16,22 1-16,-1 0 0,0-21 0,0 21 15,0-1-15,0 1 0,1 0 16,-1 21-16,0-21 0,0 21 16,0-21-16,0 21 0,1 0 0,-1 0 15,0 0-15,0 0 16,0 0-16,0 0 0,1 0 0</inkml:trace>
  <inkml:trace contextRef="#ctx0" brushRef="#br1" timeOffset="61203.62">25463 6075 0,'0'0'16,"0"21"-16,0 0 15,22-21 1,-1 0-16,0 0 16,0 0-16,0 0 0,22-21 0,-22 0 15,21 21-15,-21-21 0,22 0 0,-22-1 16,0 1-16,0 21 15,0-21-15,-21 0 0,0 0 0,0 0 16,0-1-16,-21 1 0,0 21 16,0 0-16,0 0 0,-1 0 15,-20 0-15,21 0 0,0 21 0,0 1 16,-1-1-16,1 0 0,0 0 0,0 0 16,21 0-16,0 22 0,0-22 15,0 0-15,0 0 0,0 0 16,0 1-16,0-1 0,21 0 0,0 0 0,0-21 15,1 21-15,20-21 0,-21 0 16,21 0-16,1 0 0,-1 0 16,0 0-16,22 0 0,-22 0 0,1 0 15,20-21-15,-21 0 0,1 21 16,-22-21-16,21 0 0,-21-1 0,1 1 16,-1-21-16,0 21 0,-21 0 0,0-1 15,0 1-15,0 0 0,0 0 16,-21 21-16,0 0 15,-1 0-15,1 0 16,0 0-16,21 21 0,0 0 16,0 0-16,-21 1 0,21-1 0,0 0 15,0 0-15,0 0 0,0 0 16,0 1-16,21-1 16,0-21-16,-21 21 0,21-21 0,1 0 15,-1 0-15,0 0 0,0 0 16,0 0-16,22 0 0,-22 0 0,0 0 15,21 0-15,1-21 0,-22 0 0,0 21 16,21-22-16,-21 1 0,1-21 16,-1 21-16,0 0 0,0-1 0,-21 1 15,0 0-15,21 0 0,-21 0 0,0 42 47,0 0-47,-21-21 0,21 21 0,0 0 16,-21 1-16,0-1 0,21 21 15,-21-42-15,21 21 0,0 0 0,-22 1 16,1-1-16,21 0 0,-21-21 16,0 21-16,0-21 15,21-21 17,0 0-32,21 0 15,-21-1-15,21 1 0,0 0 0,0 0 16,1 0-16,-1 0 0,0-22 15,0 22-15,21 0 0,-20 21 0,-1-21 16,21 21-16,-21 0 0,0 0 16,1 0-16,-1 0 0,0 21 15,0-21-15,0 21 0,0 0 0,-21 0 16,0 1-16,0-1 0,0 21 16,0-21-16,0 0 0,0 1 15,0-1-15,0 0 0,-21 0 16,0-21-1,21-21 1,0 0 0,0 0-1,0-1-15,21 1 0,0 0 0,1 0 0,-1 0 16,21-22-16,-21 22 0,0 0 16,1-21-16,20 21 0,-21-1 15,0 1-15,22 0 0,-22 21 0,0 0 16,0 0-16,0 0 0,-21 21 15,0 0-15,0 1 0,0-1 16,0 0-16,0 21 0,0-21 0,0 1 16,-21-1-16,0 0 0,21 0 15,0 0-15,0 0 0,0 1 0,0-1 16,0 0-16,21 0 0,0-21 16,22 0-16,-22 0 0,0 0 15,0 0-15,21 0 0,-20 0 16,20 0-16,0 0 0,-21 0 0,22-21 15,-22 21-15,21-21 0,-21 0 16,1-1-16,-1 1 0,-21 0 0,21 0 16,-21-21-16,0-1 0,0 22 15,0 0-15,0 0 0,-21 21 16,0 0-16,-1 0 16,-20 0-16,21 0 0,0 21 0,0 21 15,21-21-15,-22 1 0,22-1 16,0 0-16,0 0 0,0 0 0,0 0 15,0 1-15,0-1 0,22 0 16,-1-21-16,0 21 16,0-21-16,0 0 0,0 0 0,22 0 15,-22 0-15,21 0 0,1 0 0,-1 0 16,-21-21-16,21 0 0,-20 21 16,20-21-16,-21-1 0,0 1 0,0 0 15,1 0-15,-1 0 0,-21 0 16,0-1-16,0 1 0,0 42 31,-21-21-31,-1 22 0,1-1 16,0 0-16,21 0 0,-21 0 15,0 0-15,0 1 0,21-1 16,-22-21-16,22 21 0,22-42 47,-1 0-47,0 21 15,0-22-15,0 1 0,0 0 0,1 0 16,-1 0-16,0 0 0,0-1 0,0 1 16,0 0-16,1 21 0,-1-21 15,0 21-15,0 0 0,-21 21 16,0 0 0,0 0-16,0 1 0,0-1 15,0 0-15,-21 0 0,21 0 0,0 0 16,0 1-16,0-1 0,0 0 15,21-21 1,0 0-16,0 0 0,1 0 0,-1 0 16,0 0-16,-21-21 0,21 0 15,0-1-15,0 1 0,1 0 0,-1 0 16,0 0-16,0-22 0,0 1 0,22 0 16,-22-1-16,0-20 0,0 21 15,0-22-15,22 1 0,-22 20 0,0-20 16,0 20-16,0 22 0,-21-21 15,0 21-15,0 0 0,0-1 0,-21 44 16,0-1 0,0 0-16,0 21 15,-1-21-15,1 22 0,0-1 0,0 0 16,0 1-16,0 20 0,-1-20 16,1-1-16,0 21 0,21-20 0,0-22 15,0 21-15,0 1 0,0-22 0,0 21 16,0-21-16,0 0 0,21 1 15,0-1-15,1-21 0,-1 0 16,0 0-16,0 0 0,21 0 0,-20 0 16,-1 0-16,21 0 0,-21 0 15,0-21-15,1 21 0,-1-22 0,0 1 16,0 0-16,0 0 0,0 0 16,-21 0-16,0-1 0,0 1 15,0 0-15,0 0 0,0 42 31,0 0-31,-21-21 0,21 21 16,-21 1-16,21-1 0,0 0 0,0 0 16,0 0-16,0 0 15,21-21 17,0 0-32,-21 22 31,-21-22-16,0 21-15,0-21 0,0 0 16,0 0-16,-1 0 0,1 0 16,0 0-1,0 0-15,0 0 0,0 0 16</inkml:trace>
  <inkml:trace contextRef="#ctx0" brushRef="#br1" timeOffset="61388.79">28469 5800 0,'0'0'0,"64"-21"31,-43 21-15,0 0-16,21 0 0,-21-22 15,1 22-15,-1 0 0,0 0 0,0-21 16,43 0-16,-43 21 0</inkml:trace>
  <inkml:trace contextRef="#ctx0" brushRef="#br1" timeOffset="62195.05">29739 5800 0,'0'0'0,"0"-21"0,21-64 16,-21 64-1,0 0-15,0 42 32,0 0-32,-21 0 0,0 21 15,0-20-15,0 20 0,-1-21 0,22 21 16,-21-20-16,21 20 0,-21-21 16,21 0-16,0 0 0,0 1 0,0-1 15,21-21 16,-21-21-15,0-1-16,0 1 16,0-21-16,0 21 0,21 0 15,-21-22-15,22 22 0,-22-21 16,42-1-16,-21 22 0,0-21 0,22 0 16,-1 20-16,0 1 0,1 21 15,-1 0-15,0 0 0,1 0 0,-1 0 16,-21 21-16,21 1 0,-20-1 0,-1 21 15,0-21-15,-21 22 0,0-22 16,0 63-16,0-62 0,0-1 16,-21 0-16,0 0 0,21 0 15,-22 0-15,22 1 0,-21-22 16,0 0-16,0 0 16,21-22-1,0 1 1,0 0-16,0 0 0,21 0 15,0 0-15,0-22 0,22 22 0,-22-21 16,0-1-16,21 22 0,1-21 16,-22 21-16,21-22 0,-21 22 0,22 21 15,-22 0-15,21 0 0,-21 0 16,1 0-16,-22 21 0,21 22 0,-21-22 16,0 0-16,0 21 0,0-20 0,0 20 15,0-21-15,0 21 16,-21-20-16,21-1 0,-22 0 0,1 0 15,0 0-15,21 0 0,-21-21 16,21 22-16,0-44 31</inkml:trace>
  <inkml:trace contextRef="#ctx0" brushRef="#br1" timeOffset="62651.2">31136 5482 0,'0'0'0,"0"-21"0,0 0 0,21 21 0,-21 21 31,0 0-31,-21 0 0,21 1 0,-21 20 16,0-21-16,0 21 0,-1 1 0,1-1 16,0 0-16,0-20 0,0 20 15,0-21-15,-1 21 0,22-20 0,-21-1 16,21 0-16,-21 0 0,21 0 15,0-42 17,21 0-32,-21 0 0,0 0 15,21-1-15,-21 1 0,0-21 16,0 21-16,0-22 0,22 1 16,-1 0-16,0-1 0,0 1 0,-21 21 15,21-21-15,22-1 0,-22 22 16,0 0-16,0 0 0,21 21 0,-20-21 15,-1 21-15,21 0 0,-21 0 16,0 0-16,1 21 0,-1 0 0,0 0 16,0 0-16,0 22 0,-21-1 15,21 0-15,-21 22 0,0-22 0,0 0 16,0 1-16,0-1 0,-21-21 16,0 22-16,0-22 0,0 0 0,0 0 15,-1 0-15,1 0 0,0-21 16,-21 0-16,21 0 0,-1 0 15,1 0-15,0 0 0,0 0 0</inkml:trace>
  <inkml:trace contextRef="#ctx0" brushRef="#br1" timeOffset="63235.33">30924 5779 0,'0'0'0,"22"0"0,-1 0 16,0 0-16,21 0 0,-21 0 0,22 0 15,-1-22-15,0 22 0,1-21 16,-1 21-16,22 0 0,-22-21 16,21 21-16,-20-21 0,20 21 15,-20 0-15,20-21 0,-21 21 0,1-21 16,-1-1-16,0 22 0,-20-21 16,20 21-16,-21-21 0,0 0 0,0 0 15,-21 42 16,-21 0-15,0 0-16,0 0 0,0 22 0,21-1 16,-21 0-16,-1 1 0,1-22 0,0 21 15,21 1-15,-21-22 0,21 21 16,0-21-16,0 0 0,0 1 16,0-1-16,0 0 15,0-42 16,0 0-31,0-1 16,0 1-16,0 0 0,0 0 16,0-21-16,21 20 0,0-20 0,0 0 15,1-1-15,-1 1 0,0 0 16,0 21-16,0-22 0,22 22 0,-22 0 16,0 0-16,21 0 0,-21 21 15,22 0-15,-22 0 0,0 0 16,0 0-16,0 0 0,-21 21 15,0 0-15,0 0 0,0 0 16,0 0-16,-21 22 0,0-22 16,-21-21-16,21 21 0,-1 0 0,1 0 15,0-21-15,0 0 0,0 22 16,0-22-16</inkml:trace>
  <inkml:trace contextRef="#ctx0" brushRef="#br1" timeOffset="63487.2">32745 5546 0,'0'-21'0,"0"42"31,0 0-31,-21 0 16,-1 0-16,1 0 0,0 22 0,0-22 15,0 21-15,21-21 0,-21 22 16,-1-22-16,22 21 0,-21-21 0,21 1 16,0-1-16,0 0 0,0 0 15,0 0-15,0 0 16</inkml:trace>
  <inkml:trace contextRef="#ctx0" brushRef="#br1" timeOffset="63715.62">32343 6033 0,'0'21'0,"21"-21"31,-21 21-31,21-21 0,0 0 16,0 0-16,22 0 0,-22 0 15,0 0-15,0 0 0,21 0 16,-20 0-16,-1 0 0,21 0 16,-21 0-16,0-21 0,1 0 15,-22-1-15,21 1 0,-21 0 16,0 0-16,0 0 0</inkml:trace>
  <inkml:trace contextRef="#ctx0" brushRef="#br1" timeOffset="63947.66">32491 5482 0,'0'-21'0,"21"21"31,21 0-31,-21 0 0,22 0 16,-1 0-16,0 0 0,1 0 15,-1 0-15,0 0 0,1 0 16,-1 0-16,0 0 0,1 0 0,-1 0 15,-21 0-15,22 0 0,-22 0 16,-42 0 15,-1 0-31</inkml:trace>
  <inkml:trace contextRef="#ctx0" brushRef="#br1" timeOffset="65731.87">550 8996 0,'0'0'0,"-21"0"0,0 0 0,-21 0 15,20 0-15,-20 0 0,21 0 16,-21 0-16,-1 0 0,22 0 0,-21 0 16,-1 0-16,22 0 0,-21 0 15,21 0-15,-22 0 0,22 0 0,0 0 16,0 0-16,21 21 16,21-21-1,21 0-15,1 21 16,20-21-16,1 0 0,-1 0 15,22 0-15,21 0 0,-22 0 16,1 0-16,0 0 0,21 0 0,-22 0 16,1 0-16,21-21 0,-22 21 15,1 0-15,0-21 0,-22 21 0,1-21 16,-1 21-16,-20 0 0,-1 0 16,-21-21-16,0 21 0,0 0 0,-21-22 15,-21 1 1,0 21-16,0 0 15,0-21-15,-22 21 0,1 0 16,21-21-16,-43 0 0,22 21 16,0-21-16,-1 21 0,1 0 0,-21 0 15,20-22-15,1 22 16,21 0-16,0 0 0,-22 0 0,64 0 47,1 0-47,20 0 0,-21 0 15,21 0-15,22 0 0,-22 0 0,1 0 16,-1 0-16,21 0 0,-20 0 16,-22 0-16,21 0 0,-21 0 0,22 0 15,-22 22-15,-21-1 16,0 0-16,0 0 0,0 0 16,0 0-16,0 1 0,-21 20 0,0-21 15,-1 0-15,-20 22 0,21-22 16,-21 21-16,-1-21 0,22 0 15,-21 1-15,21-1 0,-1 0 16,-20 0-16,21 0 0,0 0 0,0 1 16,-1-22-16,1 21 0,21 0 15,-21-21-15,42 0 32,0 0-32,1-21 0</inkml:trace>
  <inkml:trace contextRef="#ctx0" brushRef="#br1" timeOffset="66152.25">1905 8467 0,'0'0'0,"-21"0"15,42 0 16,0 0-15,0 0-16,0 0 0,1 0 0,20 0 16,0 0-16,1 0 0,20 0 15,1 0-15,-1 0 0,1-21 0,-1 21 16,1 0-16,-1 0 0,1-22 16,-22 22-16,0 0 0,1 0 0,-1 0 15,-21 0-15,-42 0 31,-43 22-31</inkml:trace>
  <inkml:trace contextRef="#ctx0" brushRef="#br1" timeOffset="66403.62">2349 8424 0,'-42'85'31,"21"-43"-31,21 1 16,0-1-16,0 0 0,-21 22 0,21-22 16,0 22-16,0-1 15,0-20-15,0 20 0,0-21 0,-21 64 16,-1-85-16,22 22 0,0-1 16,0-21-16,0 0 0,0 1 15,-21-22-15,21 21 0,21-42 31,-21-1-31,22 1 0</inkml:trace>
  <inkml:trace contextRef="#ctx0" brushRef="#br1" timeOffset="66796.53">2540 9038 0,'0'0'0,"21"0"0,-21 21 15,21-21-15,0 0 0,1 0 16,-1 0-16,0 0 0,0 0 16,0 0-16,0 0 0,1-21 0,20 0 15,-21 0-15,21 21 0,-20-21 0,-1 0 16,0-1-16,0 1 0,0 0 16,-21 0-16,0 0 0,0 0 0,0-1 15,-21 22-15,0 0 16,0 0-16,0 0 0,-22 0 0,22 22 15,-21-1-15,21 0 0,-1 21 16,1-21-16,0 22 0,0-1 16,0-21-16,21 22 0,-21-22 0,21 21 15,0-21-15,0 0 0,0 22 16,0-22-16,21 0 0,0-21 16,0 0-16,21 0 0,-20 0 15,20 0-15,-21 0 0,21 0 16,1 0-16,-1-21 0,-21 21 0,22-21 0,-1 0 15,0-1-15,1-20 0,-1 21 16,0-21-16,1 20 0,-1-20 16</inkml:trace>
  <inkml:trace contextRef="#ctx0" brushRef="#br1" timeOffset="67087.71">3450 8827 0,'0'-22'0,"0"44"0,0-65 0,-21 43 16,0 0-16,0 0 0,-1 0 15,-20 21-15,21 1 0,0-22 0,0 21 16,-1 0-16,1 0 0,21 0 15,0 0-15,0 1 0,0-1 0,0 0 16,0 0-16,21-21 0,1 21 16,-1 0-16,0-21 0,0 22 0,0-22 15,0 21-15,1-21 0,-1 21 0,0-21 16,-21 21-16,21-21 16,-21 21-16,0 0 15,-21-21-15,0 0 0,0 22 0,-22-22 16,22 0-16,-21 0 0,21 0 15,-22 0-15,22 0 0,-21 0 0,21 0 16,-1 0-16,1 0 0,21-22 16,0 1-1,0 0-15,0 0 0,21 0 16,1 21-16</inkml:trace>
  <inkml:trace contextRef="#ctx0" brushRef="#br1" timeOffset="67352.55">3916 8446 0,'0'0'0,"0"-22"0,21 1 15,-42 21 1,0 0-16,-1 21 16,22 22-16,-21-22 0,0 21 15,21 1-15,-21-1 0,0 0 0,21 1 16,-21 20-16,-1-21 0,1 1 0,21 20 15,0-20-15,-21-1 16,21 0-16,0-21 0,0 22 0,0-22 16,0 0-16,21 0 0,0-21 0,1 0 15,20 0-15,-21 0 16,0 0-16,0 0 0,1-21 0,-1 0 16,0 0-16,0 0 0</inkml:trace>
  <inkml:trace contextRef="#ctx0" brushRef="#br1" timeOffset="67527.96">3725 8827 0,'0'0'0,"-21"0"0,0 0 0,0 0 0,42 0 32,0-22-32,0 22 15,22-21-15,-1 21 0,-21-21 0,21 0 16,1 21-16,-1-21 0,-21 0 15,22 21-15,-22-22 0,21 1 0</inkml:trace>
  <inkml:trace contextRef="#ctx0" brushRef="#br1" timeOffset="67996.78">5165 9038 0,'0'0'16,"-43"0"-1,43-21 1,0 0-1,21 0-15,1 0 16,-1-1-16,0-20 0,21 21 16,-21 0-16,22-22 0,-1 22 0,-21-21 15,22 21-15,-22 0 0,0-22 16,0 22-16,-21 0 0,0 0 0,-21 21 16,0 0-16,0 0 0,-1 0 15,-20 0-15,21 0 0,-21 21 16,20 0-16,-20 0 0,21 0 0,0 22 15,0-22-15,-1 21 0,22-21 0,0 22 16,0-22-16,0 0 0,0 21 16,22-20-16,-1-1 0,0-21 0,0 21 15,21 0-15,1-21 0,-22 0 16,42 0-16,-20 0 0,-1 0 16,0 0-16,22 0 0,-22-21 0,22 21 15,-22-21-15,0 0 0,22-1 0</inkml:trace>
  <inkml:trace contextRef="#ctx0" brushRef="#br1" timeOffset="68423.52">6223 8678 0,'0'-105'31,"-21"105"-31,0-22 0,-1 22 0,1 0 16,0 0-16,0 0 0,-21 0 15,20 0-15,1 0 0,0 0 0,0 22 16,0-1-16,0 21 15,-22-21-15,43 0 0,-21 22 0,0-22 16,0 21-16,21-21 0,-21 22 0,21-22 16,0 21-16,0-21 0,0 1 15,0-1-15,21 0 0,0-21 16,0 0-16,0 0 0,0 0 0,22 0 16,-22-21-16,21 0 0,-21-1 15,22 1-15,-22 0 0,21 0 0,-21-21 16,1 20-16,-1-20 0,0 21 15,0 0-15,-21-22 0,0 22 0,0 0 16,0 0-16,0 0 0,0 42 31,0 0-15,-21 21-16,0-20 0,21-1 0,-21 0 16,21 0-16,0 21 0,0-20 0,0-1 15,0 0-15,0 0 0,0 0 16,0 0-16,21-21 0,0 22 0,0-22 15,0 0-15,0 0 0,22 0 0,-22 0 16,21-22-16,1 22 0,-22-21 16</inkml:trace>
  <inkml:trace contextRef="#ctx0" brushRef="#br1" timeOffset="68675.44">6879 8594 0,'0'0'0,"0"-21"0,0-1 0,0 1 16,0 0-16,-21 21 0,0 0 15,0 0-15,-1 0 0,1 21 16,0-21-16,0 21 0,0 22 0,0-22 16,21 0-16,-22 21 0,1-20 0,21 20 15,-21-21-15,21 21 0,0-20 16,0-1-16,0 0 0,0 0 0,0 0 16,21 0-16,0-21 0,1 0 0,-1 22 15,21-22-15,-21 0 0,0 0 16,22 0-16,-1 0 0,-21-22 15,22 22-15,-22-21 0,0 0 0,21 0 16,-21 0-16,1 0 0,-22-1 16,21-20-16</inkml:trace>
  <inkml:trace contextRef="#ctx0" brushRef="#br1" timeOffset="69067.58">7175 8276 0,'0'0'0,"0"-42"0,0 21 0,0-22 15,0 22-15,0 0 0,0 42 16,0 0-1,0 1-15,0 20 0,0-21 0,0 21 16,0 1-16,0-1 0,0 0 16,0 1-16,0-1 0,0 0 15,0 1-15,0-1 0,-21 0 0,21-20 16,-21 20-16,21-21 0,-21 0 0,21 0 16,0 1-16,0-1 0,0-42 31,0-1-16,0 1-15,0 0 0,0 0 16,21-21-16,-21 20 0,21-20 0,0 21 16,1-21-16,-1 20 0,0-20 15,0 21-15,0 0 0,22 0 0,-22 21 16,0 0-16,21 0 0,-21 0 16,1 0-16,-1 21 0,0 0 0,0 0 15,0 0-15,-21 0 0,21 1 16,-21-1-16,0 21 0,0-21 0,0 0 15,0 1-15,0-1 0,-21 0 0,0 0 16,21 0-16,0 0 0,-21 1 0,0-22 16,21 21-16,-21-21 0</inkml:trace>
  <inkml:trace contextRef="#ctx0" brushRef="#br1" timeOffset="70075.02">9080 8742 0,'0'-64'16,"0"43"-16,0 0 0,22 0 15,-22 0-15,0 0 0,0-1 16,0-20-16,0 21 0,0 0 0,0-22 16,-22 22-16,-20 0 0,21 21 0,-21-21 15,-1 21-15,1 0 0,0 0 16,-1 0-16,1 21 0,0 0 0,-1 0 15,-41 64-15,62-64 16,1 22-16,-21-1 0,42 0 0,0 1 16,-21-1-16,21-21 0,0 21 0,0-20 15,21-1-15,0 0 16,0 0-16,0 0 0,22-21 0,-22 0 16,21 0-16,1 0 0,-1 0 0,0 0 15,1-21-15,20 0 0,-21 0 16,1 0-16,-1-1 0,0 1 0,-20 0 15,20 0-15,-21-21 0,-21 20 0,21-20 16,-21 21-16,0-21 0,0 20 16,0 1-16,0-21 0,0 21 15,-21 21-15,21 21 16,-21-21-16,21 42 16,-21-21-16,21 1 0,0 20 0,0-21 15,0 21-15,0-20 0,0-1 16,0 21-16,21-21 0,0 0 15,0 1-15,0-1 0,22-21 0,-22 0 16,21 0-16,-21 0 0,22 0 0,-1 0 16,0 0-16,1 0 0,-1-21 15,0-1-15,1 22 0,-22-21 0,21 0 16,-21 0-16,1 0 0,-1-22 0,0 22 16,-21 0-16,0 0 0,0 0 15,0 0-15,0-1 0,0 1 0,0 0 16,-21 21-16,0 0 0,-1 0 15,1 0 1,21 21-16,0 0 0,0 1 16,0-1-16,0 0 0,0 0 0,-21 0 15,21 0-15,0 1 0,0-1 16,0 0-16,-21 0 0,21 0 0,0 0 16,0 1-16,0-44 46,0 1-46,0 0 0,0-21 16,0 21-16,21-1 0,0 1 16,0 0-16,1-21 0,20 21 0,-21-22 15,0 22-15,22 0 0,-1 0 0,0 0 16,1-1-16,-1 1 16,0 21-16,1 0 0,-1 0 0,-21 0 15,21 0-15,-20 21 0,-1 1 0,0-1 16,-21 0-16,21 0 0,-21 21 15,0-20-15,0 20 0,-21-21 0,0 0 16,0 22-16,-1-22 0,1 0 0,0 0 16,0 0-16,0 0 0,0-21 15,21 22-15</inkml:trace>
  <inkml:trace contextRef="#ctx0" brushRef="#br1" timeOffset="70651.88">10901 8530 0,'0'0'0,"63"-84"31,-63 62-31,0 1 0,0 0 0,0 0 16,-21 0-16,0 0 0,0 21 15,0-22-15,-1 22 0,1 0 16,0 0-16,0 0 0,-21 22 0,20-1 15,-20 0-15,21 0 0,0 21 0,-22-20 16,22 20-16,0-21 0,0 21 16,0-20-16,0 20 0,21-21 0,-22 0 15,22 0-15,0 22 0,0-22 16,22 0-16,-1-21 0,21 0 16,-21 0-16,22 0 0,-22 0 0,21 0 15,0 0-15,1 0 0,-22-21 0,21 0 16,1 0-16,-1-1 0,-21 1 15,21 0-15,-20 0 0,-1-21 0,0 20 16,0-20-16,0 0 0,0-1 0,-21-20 16,22 21-16,-22-22 0,21 1 15,0-64-15,0 84 0,-21 1 16,21 0-16,-21-1 0,0 22 16,0 42-1,0 22-15,-21-1 16,0 0-16,0 1 0,0 20 0,-1 1 15,1-22-15,0 21 0,0 1 16,21-22-16,0 22 0,0-22 0,0 0 16,0-20-16,0 20 0,42-21 0,-21 21 15,1-20-15,20-1 0,-21-21 16,21 21-16,22-21 0,-22 0 0,1 0 16,20 0-16,-21 0 0,1-21 15,63 0-15,-43-1 0,-21 22 16,1-21-16,-1 0 0,0 0 15,-20 0-15,20 21 0,-21-21 0</inkml:trace>
  <inkml:trace contextRef="#ctx0" brushRef="#br1" timeOffset="72735.6">2688 10308 0,'0'0'0,"-21"21"0,0 1 0,0-1 16,-1-21-16,22 21 0,0 0 16,22-21-1,-1 0-15,21 0 0,-21 0 0,22-21 16,-22 21-16,21-21 0,0 0 0,1-1 16,-1 1-16,0 0 0,-20-21 15,20 21-15,-21-1 0,0 1 16,0-21-16,-21 21 15,0-22-15,0 22 0,-21 0 16,0 0-16,0 21 0,-21 0 0,20 0 16,1 0-16,-21 21 0,21 0 15,-22 0-15,22 1 0,0-1 0,0 21 16,21-21-16,0 22 0,0-1 16,0 0-16,0-21 0,0 22 0,0-1 15,21-21-15,0 0 0,0 1 0,1-1 16,-1 0-16,21-21 0,-21 0 15,22 0-15,-1 0 0,0 0 0,1-21 16,20 0-16,-21-1 16,1 1-16,-1-21 0,0 21 0,1 0 15,-1-1-15,-21 1 0,0 0 0,1-21 16,-1 21-16,-21-1 0,0 1 16,0 0-16,0 0 0,0 42 31,0 0-16,0 0-15,0 1 0,0-1 0,0 21 16,0-21-16,0 0 0,0 1 16,0-1-16,0 0 0,0 0 0,0 0 15,21-21-15,0 0 0,0 0 16,0 0-16,1 0 16,20 0-16,-21-21 0,0 0 15,0 0-15,1 0 0,-1-1 0,0-20 16,0 21-16,0 0 0,0 0 15,-21-1-15,0 1 0,22 0 0,-22 0 16,21 21-16,-21-21 0,0 42 31,0 0-15,0 0-16,0 0 16,0 1-16,0 20 0,0-21 0,0 0 15,0 0-15,0 1 0,0-1 16,0 0-16,21 0 0,0 0 15,0-21-15,0 0 16,1 0-16,-1 0 0,0 0 0,0-21 16,0 0-16,0 0 0,1 0 15,-1-1-15,0 1 0,0 0 0,0 0 16,0 0-16,1 0 0,-1-1 0,0-20 16,-21 21-16,0 0 0,0 0 15,0-1-15,0 1 0,0 0 0,-21 21 31,0 0-31,-1 0 0,1 21 16,21 0-16,-21 1 0,0-1 16,21 0-16,0 0 15,0 0-15,0 22 0,0-22 0,0 0 16,0 0-16,0 0 0,0 0 0,0 1 16,0-1-16,21-21 0,0 0 15,0 21-15,1-21 0,-1 0 0,0 0 16,21 0-16,1-21 0,-22 0 0,42 21 15,-20-22-15,-1 1 0,0 0 16,22 0-16,-22 0 0,0 0 16,-20-1-16,20 1 0,-21-21 0,-21 21 0,0 0 15,0-1-15,0 1 16,-21 21-16,0 0 16,0 0-16,-1 0 0,1 0 0,0 0 15,0 21-15,21 1 16,0-1-16,21 0 15,0 0-15,0-21 16,1 21-16,-1-21 0,-21 21 16,21-21-16,0 22 0,0-1 0,-21 0 15,0 0-15,21-21 0,-21 21 16,0 0-16,22 1 16,-22-1-16,21-21 15,0 0 1,0 0-16,0 0 15,0 0-15,1-21 0,-1-1 0,21 22 16,-21-21-16,22 0 0,-22 0 0,21 0 16,-21 0-16,22-1 0,-22 1 15,0 0-15,0 0 0,0 0 0,0 0 16,1-1-16,-44 44 31,1-22-15,21 21-16,-21 0 0,0 0 15,21 0-15,0 0 0,0 1 16,0-1-16,0 0 16,21-21-1,0 0-15,0 0 0,1 0 0,-1 0 16,0 0-16,0 0 0,0 0 16,22-21-16,-22 21 0,0-21 0,0-1 15,0 22-15,0-21 0,1 0 0,-1 0 16,-21 0-16,21 0 0,0-1 15,-21 1-15,21 0 0,0 0 16,1 21-16,-22 21 31,0 0-31,0 0 16,0 22-16,0-22 0,-22 0 16,1 21-16,0 1 0,21-1 15,0 0-15,-21 1 0,21 20 0,0 1 16,-21-1-16,21 1 0,0-1 0,0 1 15,-21-1-15,21 22 0,0 0 0,0-1 16,-22 1-16,22 0 0,0 20 16,-21-20-16,21 0 0,0 21 0,0-22 15,-21 1-15,0 0 0,0-1 0,0-20 16,-1-1-16,1 1 0,0-22 16,0 0-16,-21-20 0,20-1 0,-20 0 15,0-21-15,21 0 0,-22-21 16,1 0-16,0-1 0,-1-20 0,1 0 15,0-1-15,20-20 0,1-1 16,0 1-16,21-22 0,0 1 0,0-22 16,0 0-16,21-85 0,0 86 15,1 20-15,20-21 0,-21 21 16,21 1-16,1-1 0,-1 0 0,0 22 16,22-22-16,-22 22 0,22-1 0,-1 22 15</inkml:trace>
  <inkml:trace contextRef="#ctx0" brushRef="#br1" timeOffset="73239.96">6858 10224 0,'0'0'16,"0"-22"15,21 1-31,0 0 16,0 0-16,1 0 16,20-22-16,-21 22 0,0 0 0,22-21 15,-22-1-15,0 1 0,21 21 0,-21-21 16,1-1-16,-1 1 0,-21 21 15,0-22-15,0 22 0,0 0 0,-21 21 16,-1 0-16,-20 0 16,21 0-16,0 21 0,0 0 15,-22 1-15,22-1 0,21 0 0,0 21 16,-21-21-16,21 22 0,0-1 0,0-21 16,0 22-16,21-1 0,0 0 15,-21-21-15,21 22 0,1-22 16,-1 21-16,-21-21 0,21 1 0,-21-1 15,0 0-15,0 0 0,0 0 16,-21-21 15,0 0-31,-1-21 0,1 21 16,21-21-16,-21 0 0,21 0 16,0-1-16,0 1 0,0 0 0,0 0 15,0 0-15</inkml:trace>
  <inkml:trace contextRef="#ctx0" brushRef="#br1" timeOffset="74339.17">7599 9864 0,'0'0'0,"0"-21"16,-21 21-1,-1 21-15,1-21 0,0 21 16,0 0-16,21 21 0,-21-20 15,0-1-15,-1 21 0,22-21 0,0 0 16,0 1-16,0-1 0,0 0 0,0 0 16,0 0-16,0 0 0,0 1 15,22-22-15,-1 0 0,21 0 16,-21 0-16,0 0 0,22 0 16,-1 0-16,-21-22 0,22 1 15,-22 21-15,21-21 0,-21 0 0,0 0 16,1-22-16,-1 22 0,-21 0 15,21-21-15,-21-1 0,0 22 0,0-21 16,-21 0-16,0 20 0,-1 1 0,-20 0 16,21 0-16,-21 21 0,-1 0 0,22 0 15,-21 0-15,-1 21 0,1 0 16,21 0-16,-21 1 0,20 20 0,1-21 16,21 21-16,0-20 0,0 20 0,0-21 15,0 0-15,0 0 16,0 1-16,0-1 0,21 0 0,1 0 15,20-21-15,-21 0 0,21 0 0,1 0 16,-1 0-16,0 0 0,1 0 16,-1 0-16,0-21 0,-20 0 0,20 21 15,0-21-15,1-1 0,-22 1 0,21 0 16,-21-21-16,0 21 0,-21-1 16,22-20-16,-22 21 0,0 0 0,21 0 15,-21-1-15,0 1 0,0 42 31,0 1-31,0-1 0,0 0 16,-21 21-16,21-21 0,-22 1 16,22-1-16,0 0 0,0 21 0,0-21 15,0 1-15,0-1 16,0 0-16,22-21 16,-1 0-16,0 0 0,0 0 15,0-21-15,0 21 0,1-21 16,-1-1-16,0 22 0,0-21 0,0 0 15,0 0-15,1 0 0,-1 0 0,-21-1 16,0-20-16,0 21 16,0 0-16,0 0 0,0 42 31,0 0-31,0 0 0,0 0 16,0 0-16,0 1 0,0-1 15,0 0-15,0 0 0,0 21 16,0-20-16,0-1 0,0 0 15,21-21 1,0 0-16,0 0 16,0-21-16,1 21 0,-22-21 0,21-1 15,0 1-15,0 21 0,-21-21 16,21-21-16,0 21 0,1-1 0,-1 1 16,0-21-16,0 21 0,0 0 0,0-1 15,1 1-15,20 21 16,-21 0-16,21 0 0,-20 0 0,20 0 15,-21 0-15,0 21 0,22 1 0,-22-1 16,0 0-16,0 0 0,-21 0 0,0 22 16,0-22-16,0 0 0,0 0 15,0 0-15,-21 0 0,0 1 0,0-1 16,-1-21-16,1 21 0,0-21 16,0 0-16,21-21 31,0 0-31,0-1 0,0 1 0,0 0 15,21 0-15,0 0 16,-21 0-16,21-1 0,1 1 0,-1 0 0,0 0 16,0 0-16,0 0 0,0-1 15,1 22-15,-1 0 0,0-21 0,0 21 16,0 0-16,0 0 0</inkml:trace>
  <inkml:trace contextRef="#ctx0" brushRef="#br1" timeOffset="74615.6">9631 9821 0,'0'0'0,"-43"-42"31,22 42-31,0 0 0,0 0 0,0 0 16,0 0-16,-1 0 0,1 0 15,0 21-15,0-21 0,0 21 0,0 1 16,-1 20-16,22-21 0,0 0 15,-21 0-15,21 22 0,0-22 0,0 0 16,0 0-16,0 0 0,0 22 16,0-22-16,21-21 15,1 0-15,-1 21 0,0-21 0,0 0 16,0 0-16,0 0 0,1 0 0,20 0 16,-21 0-16,0 0 0,0-21 0,1 21 15</inkml:trace>
  <inkml:trace contextRef="#ctx0" brushRef="#br1" timeOffset="74975.5">9821 9885 0,'21'21'32,"1"-21"-17,-1 0-15,0 0 0,0 0 16,0 0-16,0 0 0,22-21 0,-22 21 15,0-21-15,21 21 0,-20-21 16,20-1-16,-21 22 0,-21-21 16,21 0-16,-21 0 0,0 0 15,-21 0-15,0 21 16,0 0-16,0 0 0,-1 0 16,-20 21-16,21 0 0,0 0 0,-22 0 15,22 0-15,0 1 0,0 20 0,0-21 16,0 0-16,21 22 0,0-22 15,-22 0-15,22 0 0,0 0 0,0 0 16,0 1-16,0-1 0,0 0 0,22-21 16,-1 21-16,0-21 15,0 0-15,0 0 0,0 0 0,22 0 16,-22 0-16,21-21 0,1 0 16,-22 21-16,21-21 0</inkml:trace>
  <inkml:trace contextRef="#ctx0" brushRef="#br1" timeOffset="75689.59">11557 9525 0,'0'0'0,"0"-21"0,-21 0 0,21 0 0,-21 21 16,21-22-16,-22 22 0,1 0 16,0 0-16,0 0 0,0 22 15,0-1-15,-1 0 0,1 0 16,0 0-16,-21 22 0,21-22 0,-22 21 16,22 0-16,-21 1 0,21-22 0,-22 21 15,22 1-15,0-1 0,21-21 16,0 21-16,0-20 0,0-1 0,0 0 15,0 0-15,0 0 0,21 0 16,0-21-16,0 22 0,22-22 16,-22 0-16,21 0 0,1 0 0,-1 0 15,-21 0-15,43 0 0,-22 0 0,0 0 16,1-22-16,-1 22 0,-21-21 0,21 0 16,1 0-16,-1 0 0,-21 0 15,22-1-15,-22 1 0,0-21 0,-21 21 16,0 0-16,0-1 0,0 1 0,0 0 15,0 0-15,-21 21 16,0 0-16,-1 0 0,1 0 16,0 0-16,0 21 0,21 0 0,0 0 15,-21 1-15,21-1 16,0 0-16,0 0 0,0 21 0,0-20 16,0-1-16,0 0 0,0 0 0,21 0 15,0-21-15,0 21 0,0-21 16,1 0-16,20 0 0,-21 0 0,21 0 15,-20 0-15,20 0 0,-21 0 0,21 0 16,1-21-16,-22 0 0,0 0 0,21 21 16,-20-21-16,-22-22 0,21 22 15,-21 0-15,0 0 0,0-21 0,0 20 16,0-20-16,-21 21 0,21 0 0,-22 0 16,1 21-16,0 0 0,0 0 15,-21 0-15,20 0 0,1 0 16,0 0-16,0 0 0,0 21 0,0 0 15,21 0-15,0 0 0,0 0 16,0 1-16,0-1 0,0 0 0,21 0 16,0 0-16,0-21 0,0 21 0,22-21 15</inkml:trace>
  <inkml:trace contextRef="#ctx0" brushRef="#br1" timeOffset="76344.47">12721 9821 0,'0'0'0,"0"-21"0,0 0 15,0 0-15,0 0 16,0 0-16,-21-1 0,21 1 0,-21 21 16,0 0-16,-1-21 0,1 21 0,0 0 15,0 0-15,0 21 0,0 0 16,-1 1-16,-20-1 0,21 0 0,0 0 16,0 21-16,-1-20 0,1-1 0,21 21 15,0-21-15,0 0 0,0 1 16,0-1-16,0 0 0,0 0 0,21 0 15,1-21-15,-1 0 0,21 0 16,-21 0-16,0 0 0,22 0 0,-22 0 16,0 0-16,21-21 0,-20 21 15,20-21-15,-21 0 0,0 0 0,22-22 16,-22 22-16,0-21 0,0-1 16,0 1-16,0 0 0,1-22 15,-22 22-15,21-22 0,0 22 0,0 0 16,0-1-16,-21 1 0,0 21 0,0 0 15,0 0-15,0-1 0,0 44 16,-21-1 0,0 0-16,0 21 0,0-21 0,-1 22 15,1-1-15,0 0 0,0 1 0,0-1 16,21 0-16,-21 1 0,21-1 16,0-21-16,0 22 0,0-1 0,0-21 15,21 0-15,0 0 0,0 1 16,0-1-16,0 0 0,22-21 15,-22 0-15,21 0 0,-21 0 0,1 0 16,20 0-16,-21 0 0,21 0 0,-20 0 16,20-21-16,0-22 0,1 22 15,-22 0-15,0 0 0,-21-21 16,0 20-16,0-20 16,0 21-16,-21 21 0,0 0 15,-1 0-15,1 21 16,0 0-16,-21 22 0,21-22 0,-1 0 0,1 0 15,21 0-15,0 0 0,0 1 16,0-1-16,0 0 0,0 0 0,21 0 16,1-21-16,20 0 0,-21 21 15,21-21-15,-20 0 0,20 0 0,0 0 16,-21 0-16,22 0 0,-22 0 0,21 0 16</inkml:trace>
  <inkml:trace contextRef="#ctx0" brushRef="#br1" timeOffset="77159.42">7916 11176 0,'0'0'0,"-42"0"0,0 0 0,-1 0 16,1 0-16,0 21 0,-22 0 0,22-21 16,-22 22-16,22 20 0,0-21 0,20 0 15,-20 0-15,21 1 0,0-1 16,21 21-16,0-21 0,0 0 16,21-21-16,21 0 0,-21 0 15,22 0-15,-1 0 0,22 0 16,-22 0-16,0 0 0,1-21 0,-1 0 15,0 0-15,-21 21 0,1-21 0,-1 0 16,-21-22-16,0 22 16,0 0-16,0 0 0,0-22 0,0 22 15,0-21-15,-21 21 0,21 0 0,0-22 16,0 22-16,0 0 0,0 0 16,0 0-16,42-1 0,-21 1 0,0 0 15,0 21-15,1 0 0,20 0 0,-21 21 16,0 0-16,22 1 0,-22 20 15,0 0-15,0 1 0,0-1 0,-21 21 16,21 1-16,-21-1 0,0 1 0,0-1 16,0 1-16,0-1 0,-21 1 15,21 21-15,0-22 0,-21 1 0,21 20 16,0-20-16,0-1 0,0 22 16,0-22-16,0-20 0,0 20 15,0 1-15,0-22 0,0 0 0,0 1 16,-21-22-16,0 21 0,21-21 0,-21-21 15,21 22-15,-22-22 16,1-22-16,21 1 0,-21 0 16,21-21-16,0 21 0,-21-22 0,21-20 15,-21 20-15,21-20 0,0-1 0,0-20 16,0 20-16,0 1 0,0-22 16,0 22-16,21-1 0,0 1 0,0-1 15,0 22-15,1-1 0,20 1 0,-21 0 16,21 21-16,1-1 15,-1 1-15,-21 0 0,22 0 0,20 0 16,-21 21-16</inkml:trace>
  <inkml:trace contextRef="#ctx0" brushRef="#br1" timeOffset="77947.13">9377 11303 0,'0'0'15,"21"0"-15,0 0 0,0 0 0,0-21 16,-21 0-16,0 0 15,0-1-15,0 1 0,0 0 0,0-21 16,0 21-16,-21-1 16,0 1-16,0 21 0,0 0 0,-22-21 15,1 21-15,0 0 0,21 21 16,-22 0-16,1 1 0,0 20 0,20 0 16,-20-21-16,21 22 0,0-1 15,0 0-15,-1 1 0,22-1 0,0-21 16,0 43-16,22-43 15,-1-21-15,21 21 0,-21-21 0,22 0 16,20 0-16,-21 0 0,1-21 16,20-21-16,-20 20 0,-22 1 15,0 0-15,0 0 0,-21 0 16,0-22-16,21 22 0,-21-21 16,0 21-16,0-22 0,0 22 0,0 0 15,0 0-15,-21 21 16,21 21-1,0 0-15,0 0 0,0 1 0,0-1 16,0 21-16,0-21 0,0 0 16,0 1-16,0-1 0,0 0 0,21 0 15,0-21-15,1 21 0,-1-21 0,0 0 16,21 0-16,1 0 0,-22 0 16,21 0-16,0-21 0,1 0 0,-22 21 15,21-21-15,-21 0 0,1-1 16,-1 1-16,-21 0 0,0 0 15,21-21-15,-21 20 0,0 1 0,0 0 16,0 0-16,-21 21 16,21 21-1,-21 0-15,21 0 0,-22 1 0,22-1 16,-21 0-16,21 0 0,0 21 0,0-20 16,0-1-16,0 0 0,-21 0 15,21 0 1,-21-21-1,21-21-15,0 0 16,0 0 0,0 0-16,21-1 0,0 1 0,0-21 15,1 21-15,20 0 0,-21-22 0,0 22 16,22 0-16,-22 0 0,0 0 16,21-1-16,-21 22 0,1 0 0,-1 0 15,0 0-15,-21 22 0,21-1 16,-21 0-16,0 0 0,0 0 15,0 22-15,0-22 0,0 0 0,0 0 16,0 0-16,0 0 0,0 1 0,-21-1 16,21 0-16,-21-21 0,21 21 0,-21-21 15</inkml:trace>
  <inkml:trace contextRef="#ctx0" brushRef="#br1" timeOffset="78499.63">11028 11261 0,'42'0'31,"-42"-21"-31,21 21 15,-21-22-15,21 22 0,-21-21 0,0 0 16,0 0-16,0 0 16,0 0-16,-21 21 0,0-22 15,-21 22-15,21 0 0,-1 0 0,1 0 16,-21 0-16,21 0 0,-22 0 16,22 22-16,-21-1 0,21 0 15,-22 21-15,22-21 0,-21 43 16,21-22-16,21-21 0,0 22 0,0-22 15,0 0-15,0 0 0,0 0 16,21-21-16,21 0 0,-21 0 16,22 0-16,-1 0 0,0 0 15,1-21-15,-1 0 0,0 0 0,1 0 16,-1 0-16,0-1 0,-20-20 0,-1 21 16,0 0-16,-21 0 0,0-1 0,0 1 15,0 0-15,0 0 0,0 0 16,-21 21-16,0 0 0,21 21 15,-22 0-15,1 0 0,21 0 16,0 1-16,0-1 0,0 0 16,0 42-16,0-41 0,0-1 15,0 0-15,21 0 0,1-21 16,-1 21-16,21-21 0,-21 0 16,0 0-16,22 0 0,-22 0 0,21 0 15,-21 0-15,22 0 0,-22 0 0</inkml:trace>
  <inkml:trace contextRef="#ctx0" brushRef="#br1" timeOffset="78744.69">11684 11113 0,'0'0'0,"0"-22"15,-21 22 1,21 22-16,-21-1 16,21 0-16,0 21 0,-22-21 0,1 22 15,21-1-15,-21 0 0,21 1 16,0-1-16,-21 0 0,0 22 15,0-22-15,21 1 0,-22 20 0,22-21 16,-21 22-16,0-22 0,21 1 0,-21-1 16,0 0-16,21 1 0,-21-1 0,21-21 15,0 21-15,0-20 16,21-44 0,0 1-16,-21 0 15,21-21-15,0 21 0</inkml:trace>
  <inkml:trace contextRef="#ctx0" brushRef="#br1" timeOffset="79000.23">11663 11240 0,'0'0'0,"21"-43"0,-21 22 0,21-42 16,0 41-16,0 22 16,1 0-16,-1 0 0,0 0 15,0 0-15,0 0 0,0 22 16,-21-1-16,22-21 0,-1 21 0,-21 21 15,21-21-15,-21 1 0,0-1 0,0 0 16,0 0-16,-21 0 0,0 0 16,-22 1-16,22-1 0,0 0 0,-21 0 15,20-21-15,-20 21 0,21-21 0,0 0 16,0 0-16,-1 0 16,44 0-1,-1-21-15,0 0 16</inkml:trace>
  <inkml:trace contextRef="#ctx0" brushRef="#br1" timeOffset="79239.31">12234 11091 0,'0'22'16,"-21"-1"-16,0 0 15,0 0-15,21 21 0,-21-20 16,-1 20-16,1 0 0,21 1 0,0-1 15,-21-21-15,0 21 0,0 1 16,21-1-16,0-21 0,-21 22 0,-1-22 16,1 0-16,21 0 0,0 0 0,-21 0 15,21 1-15,-21-22 0,21 21 16,0-42 0,21 21-16,-21-22 15,21 1-15</inkml:trace>
  <inkml:trace contextRef="#ctx0" brushRef="#br1" timeOffset="79489.59">12192 11282 0,'0'0'0,"0"-21"0,0 0 0,21-1 15,0 1-15,0 0 0,1 21 16,-22-21-16,21 21 0,0 0 16,0-21-16,0 21 0,0 0 0,1 0 15,-1 0-15,0 0 0,0 0 0,-21 21 16,0 0-16,0 0 0,0 0 15,0 1-15,0-1 0,0 0 0,-21-21 16,-21 21-16,20 0 0,-20 0 0,21 1 16,-21-1-16,-1-21 0,22 21 15,-21-21-15,21 0 0,-1 0 0,44-21 32,-1 21-17,0-21-15</inkml:trace>
  <inkml:trace contextRef="#ctx0" brushRef="#br1" timeOffset="79759.59">12975 10922 0,'-21'0'15,"0"0"-15,0 21 0,-1 0 16,22 1-16,-21-1 0,0 21 15,0-21-15,21 0 0,0 22 0,-21-22 16,21 21-16,-21-21 0,21 22 0,0-22 16,0 0-16,0 0 0,0 0 15,0 1-15,21-1 0,0-21 16,0 0-16,0 0 0,22 0 16,-22 0-16,0 0 0,0 0 0,0-21 15,22-1-15,-22 1 0,0 21 16,0-21-16,0 0 0</inkml:trace>
  <inkml:trace contextRef="#ctx0" brushRef="#br1" timeOffset="80135.53">13271 10880 0,'0'0'0,"0"21"16,0 0-1,0 0-15,-21 0 0,21 1 16,-21-22-16,21 21 0,0 0 15,0 0-15,0 0 0,-21-21 0,21 21 16,0 1-16,-21-22 0,21 21 0,-21-21 16,-1 0 15,1 0-31,21-21 16,0-1-16,0 1 0,0 0 15,0 0-15,0 0 0,21-22 16,1 22-16,-1 0 0,0-21 0,21 21 15,1-1-15,-22 1 0,21 21 0,0-21 16,-20 21-16,20 0 0,-21 0 0,0 0 16,0 21-16,1 0 0,-1 1 15,0-1-15,-21 0 0,21 0 0,-21 0 16,0 0-16,0 22 0,0-22 0,0 0 16,-21 0-16,0 0 0,0 1 0,-1-1 15,1-21-15,0 21 16,0-21-16</inkml:trace>
  <inkml:trace contextRef="#ctx0" brushRef="#br1" timeOffset="80812.62">15007 8742 0,'0'0'0,"-21"0"0,-21 0 0,20-21 15,22 0 1,22 21-16,-1-22 0,21 22 16,0 0-16,22 0 0,-22 0 0,43-21 15,-22 21-15,22 0 0,-21 0 16,20 0-16,-20 0 0,-1 0 0,1 0 15,-22 0-15,-21 0 0,0 0 16,1 0-16,-44 0 16,1 21-16,-21-21 15</inkml:trace>
  <inkml:trace contextRef="#ctx0" brushRef="#br1" timeOffset="81035.58">15325 8700 0,'0'0'16,"-22"0"-16,1 0 15,21 21 1,0 0-16,0 0 0,0 0 16,0 0-16,0 22 15,0-1-15,0 0 0,0 1 0,0-1 16,0 0-16,0 1 0,0-1 0,0 0 16,0 1-16,0-22 0,0 21 15,0-21-15,0 1 0,0 20 0,0-21 16,0 0-16,21-21 31</inkml:trace>
  <inkml:trace contextRef="#ctx0" brushRef="#br1" timeOffset="81547.27">15684 9165 0,'0'-21'0,"0"42"0,22-42 0,-1 21 31,-21-21-31,21 21 16,-21-21-16,21 0 0,0 21 16,-21-22-16,21 1 15,-21 0-15,22 21 0,-22-21 16,-22 21 15,1 0-31,0 21 0,0 0 16,0 0-16,0 1 0,-1 20 0,22-21 15,-21 0-15,21 0 16,-21 1-16,21-1 0,0 0 0,0 0 16,0 0-16,21-21 15,0 0-15,22 0 16,-22 0-16,0 0 0,0 0 16,22-21-16,-1 0 0,0 21 0,1-21 15,-1 0-15,0-22 0,22 22 16,-22 0-16,0 0 0,1 0 0,-1-22 15,-21 22-15,0 21 0,1-21 0,-22 0 16,-22 42 0,1 0-16,0 0 15,21 0-15,-21 1 0,21-1 16,0 0-16,0 0 0,0 21 16,-21-20-16,21-1 0,0 0 0,0 0 15,0 0-15,-21-21 0,21 21 0,0 1 16,-22-22-16,1 21 15,0-21-15,0 0 16,0 0-16,21-21 0,0-1 16</inkml:trace>
  <inkml:trace contextRef="#ctx0" brushRef="#br1" timeOffset="81780.02">16806 8636 0,'0'0'0,"21"0"0,-21 21 31,0 0-31,0 1 0,0 20 16,0 0-16,0 1 0,-21-1 15,21 0-15,-21 1 0,0 20 0,0-21 16,21-20-16,-21 20 0,-1 0 0,1 1 16,21-22-16,0 0 0,0 0 15,0 0-15,0 22 16,21-43-1,1 0-15,-1-22 16</inkml:trace>
  <inkml:trace contextRef="#ctx0" brushRef="#br1" timeOffset="81964.92">16637 8932 0,'0'0'0,"0"-21"31,21 21-15,0 0-16,0 0 0,22 0 0,-22 0 16,21 0-16,-21 0 0,22 0 15,-1 0-15,22 0 0,-22 0 16,21 0-16,22 0 0,-21-21 0</inkml:trace>
  <inkml:trace contextRef="#ctx0" brushRef="#br1" timeOffset="82219.74">18986 8700 0,'0'0'16,"-21"0"0,21 42-16,-21-21 0,0 21 15,0-20-15,0 41 16,-1-21-16,1 1 0,21-1 0,-21 0 15,21 1-15,-21-1 0,21 0 0,-21-20 16,21 20-16,0-21 0,0 0 16,0 22-16,0-22 0,0 0 15,-21-21-15,-1 0 16,1 0-16,0 0 16</inkml:trace>
  <inkml:trace contextRef="#ctx0" brushRef="#br1" timeOffset="82912.5">18267 9165 0,'0'0'0,"-21"0"0,21-21 16,21 0-1,0 21-15,21 0 0,-21 0 0,22 0 16,20-21-16,-20 21 0,20-21 16,1 21-16,-1 0 0,1-22 0,-1 22 15,1-21-15,-1 0 0,1 0 0,-1 0 16,1 0-16,-1-1 0,-21 1 15,22 0-15,-43 0 0,21-21 0,-20 20 16,-22 1-16,0 0 0,0 0 0,0 0 16,-43 21-1,22 0-15,0 21 0,0 0 0,0 21 16,-22-20-16,22 20 0,0 21 16,0-20-16,0-1 0,21 0 15,-22 1-15,1-1 0,21-21 0,0 22 16,0-22-16,0 0 0,-21 0 0,21 0 15,0 0-15,21-42 47,0 0-47,1 0 16,-1 0-16,0 0 0,21-1 0,-21-20 16,1 21-16,-1 0 0,21 21 0,-21-21 15,0-1-15,1 22 0,-1 0 16,0 0-16,-21 22 15,0-1-15,0 0 0,0 0 16,0 0-16,0 0 0,0 1 0,0-1 16,0 0-16,0 0 0,0 0 15,21-21-15,0 21 0,0-21 0,1 0 16,-1 22-16,0-22 0,0 0 0,0 0 16,0 0-16,22 0 0,-22 0 15,0-22-15,0 22 0,22-21 0,-22 21 16,0-21-16,0 0 0,0 0 0,0 0 15,1-1-15,-1-20 0,-21 21 16,0 0-16,21 0 0,-21-1 16,0 1-16,-21 21 15,0 0-15,-1 21 0,-20 1 16,21-1-16,0 0 0,0 21 16,-1-21-16,22 1 0,0-1 0,0 21 15,0-21-15,0 0 0,0 1 16,22-22-16,20 21 15,-21-21-15,0 0 0,0 0 0,22 0 16,-22-21-16</inkml:trace>
  <inkml:trace contextRef="#ctx0" brushRef="#br1" timeOffset="83567.17">21124 9229 0,'0'0'0,"0"21"15,0 0-15,21-21 31,1 0-31,20 0 0,-21-21 0,0 0 16,0 21-16,1-21 0,20-1 0,-21 1 16,-21 0-16,21 0 0,-21 0 15,21 0-15,-21-22 0,0 22 0,0 0 16,-21-21-16,0 20 0,0 1 0,0 21 16,-22 0-16,1 0 0,0 0 15,-1 0-15,1 0 0,0 21 0,-1 1 16,1 20-16,0-21 0,-22 21 0,43 1 15,-21-22-15,-1 21 0,22-21 16,0 22-16,21-22 0,-21 0 0,21 0 16,0 0-16,0 1 0,21-22 15,21 21-15,-20-21 0,-1 0 0,21 0 16,0 0-16,-20 0 0,20 0 16,0 0-16,1-21 0,-1-1 0,21 22 15,-20-21-15,-1 0 0,0-21 0,1 21 16,-1-22-16,-21 1 0,22 0 15,-22-1-15,21 1 0,-21-22 0,-21 1 16,0 21-16,0-1 0,0 1 16,0 0-16,0-1 0,0 22 0,-21 21 15,0 0 1,0 21-16,0 0 0,21 22 16,-22-1-16,22 0 0,-21 1 15,21-1-15,0 0 0,0 22 0,-21-22 16,21 1-16,0-22 0,0 21 0,0-21 15,0 22-15,0-22 0,0 0 16,0 0-16,0 0 0,21 0 0,0-21 16,1 0-16,-1 0 0,21 0 0,-21 0 15,22 0-15</inkml:trace>
  <inkml:trace contextRef="#ctx0" brushRef="#br1" timeOffset="83999.5">22056 9165 0,'0'0'0,"21"-21"0,0 0 0,-21 0 15,0-22-15,0 22 0,0 0 16,-21 21-16,0 0 0,-1 0 16,1 0-16,0 0 0,0 0 15,-21 21-15,20 0 0,1 1 0,0-1 16,-21 0-16,21 21 0,-1-21 0,1 1 16,21-1-16,0 0 0,0 0 15,0 0-15,0 0 0,0 1 0,0-1 16,21-21-16,-21 21 0,43-21 15,-22 0-15,0 0 16,0 0-16,0 0 0,1 0 0,-1-21 16,0 0-16,0 21 0,0-22 0,0 1 15,1 0-15,-1 0 0,-21 0 16,21-22-16,-21 22 0,0 0 0,21-21 16,-21 21-16,21-1 0,-21 1 0,0 42 31,0 1-16,0-1-15,-21 0 0,21 0 0,-21 0 16,21 22-16,0-22 0,0 0 16,0 0-16,0 0 0,0 0 0,0 1 15,0-1-15,21-21 16,0 21-16,0-21 0,1 0 16,-1 0-16,0 0 0,0 0 15,0 0-15,22-21 0,-22 0 0,0 21 16</inkml:trace>
  <inkml:trace contextRef="#ctx0" brushRef="#br1" timeOffset="84244.62">22712 8784 0,'0'0'0,"0"-21"0,21-21 0,-21 21 16,0-1-16,-21 44 16,0-1-1,-1 21-15,1 0 16,0 1-16,0-1 0,0 0 0,0 1 15,-1-1-15,1 22 0,0-22 0,0 0 16,21-21-16,-21 22 0,21-22 16,0 21-16,0-21 0,0 1 0,0-1 15,0 0-15,0 0 0,21-21 0,0 21 16,0-21-16,0 0 0,22 0 16,-1 0-16,-21 0 0,22 0 0,-1 0 15,0-21-15,22 21 0</inkml:trace>
  <inkml:trace contextRef="#ctx0" brushRef="#br1" timeOffset="84635.47">23199 9165 0,'0'-21'16,"0"42"-16,0-84 0,0 42 0,0-1 0,0 1 15,-22 21 1,1 0-16,-21 0 0,21 0 0,0 21 16,-1 1-16,-20-1 0,21 21 0,0-21 15,0 0-15,-1 1 0,1-1 16,21 0-16,0 21 0,0-21 15,0 1-15,0-1 16,21-21-16,1 0 0,-1 0 16,0 0-16,0 0 0,0 0 0,0-21 15,1 21-15,-1-22 0,0 22 0,0-21 16,0 0-16,0 0 0,1 0 16,-1 0-16,0-1 0,0 1 15,-21 0-15,21 21 0,-21-21 0,0 42 16,0 0-1,0 0-15,-21 1 16,0 20-16,21-21 0,-21 0 0,21 0 16,0 1-16,0-1 0,0 0 0,0 0 15,0 0-15,21-21 16,0 0-16,0 0 0,22 0 16,-22 0-16,0 0 0,21 0 0,-21-21 15,22 21-15,-22-21 0,0 0 16,0 0-16,-21-1 0</inkml:trace>
  <inkml:trace contextRef="#ctx0" brushRef="#br1" timeOffset="84811.6">22479 8911 0,'0'0'0,"-21"0"0,0 0 0,-1 21 0,44-21 16,-1 0-1,21 0-15,0 0 0,1 0 16,20 0-16,-20-21 0,20 0 16,1 0-16,-1 21 0,1-21 0,-1 0 15</inkml:trace>
  <inkml:trace contextRef="#ctx0" brushRef="#br1" timeOffset="85703.26">24574 9059 0,'0'0'0,"0"22"0,0 20 0,0-21 15,22 0-15,20 0 16,-21-21-16,21 0 0,-20 0 15,20-21-15,21 0 0,-20 0 0,-1 0 16,22 0-16,-1-22 0,-21 22 16,1-21-16,-1-1 0,43-41 15,-64 41-15,0 1 0,-21-21 0,0 20 16,0-20-16,0 20 0,0 1 0,0 0 16,-21-1-16,0 22 0,0 0 15,-1 0-15,-20 21 0,21 0 0,-21 21 16,-1 21-16,22 1 0,-21-1 15,-1 0-15,1 22 0,0-1 16,-1 1-16,1 21 0,21-22 0,-21 22 16,-1-1-16,22-20 0,0 21 0,-21-1 15,20 1-15,1 0 0,21-1 16,-21 1-16,0 21 0,21-22 0,0 1 16,0 0-16,-21-1 0,21 1 0,-21 0 15,21-22-15,0 1 0,0-1 0,0 1 16,0-22-16,21-21 0,0 22 15,0-43-15,0 0 0,22 0 0,-1 0 16,0-22-16,22-20 0,-22 21 16,22-21-16,-22-22 0,21 22 0,-20-22 15,20 1-15,-20-1 0,-22 1 16,21-1-16,-42-20 0,0 20 0,0 1 16,0-1-16,0 1 0,0-1 0,-42 22 15,-1-1-15,22 1 0,-42 0 0,20 21 16,1-1-16,-21 1 0,20 0 15,1 21-15,0 0 0,-1-21 0,22 21 16,0 0-16,0 0 0,21-21 16,21 21-16,0 0 15,21-21-15,-20-1 0,41 22 0,-21-21 16,22 0-16,-1 0 0,1 0 16,-1 0-16,22-22 0,-21 1 15,20 0-15,1-1 0,-22-20 0,22 20 16,-21-20-16,-1-1 0,1 22 0,-22-21 15,0 20-15,1-20 0,-22 20 16,-21 1-16,0 21 0,0-21 0,0 20 16,-21 1-16,-1 0 0,-20 21 0,21 0 15,0 21-15,-22 0 0,22 1 16,-21 20-16,21 0 0,0 1 0,-22-1 16,22 21-16,0-20 0,21 20 0,0-20 15,-21 20-15,21-21 0,-21 1 16,21-1-16,0 0 0,0-20 15,0-1-15,0 0 0,21 0 0,0 0 16,0 0-16,0-21 0,0 0 16,1 0-16,20 0 0,-21 0 0,21 0 15,1-21-15,-22 0 0,21 0 0,-21 0 16</inkml:trace>
  <inkml:trace contextRef="#ctx0" brushRef="#br1" timeOffset="86020.56">26056 8848 0,'0'0'16,"-21"21"-1,0 0-15,-22 0 16,22 0-16,0 1 0,0-1 0,0 21 16,0-21-16,-1 0 15,22 1-15,0-1 0,0 21 0,0-21 16,0 0-16,22 1 0,-1-22 16,21 0-16,-21 0 0,0 0 15,22 0-15,-22 0 0,21 0 0,-21 0 16,22-22-16,-22 22 0,0-21 0,0 0 15,0 0-15,1 0 0,-22 0 16,0-1-16,0-20 0,0 21 0,0 0 16,0 0-16,-22-22 0,1 43 0,-21-21 15,21 0-15,-22 21 0,22 0 16,-21 0-16,21 0 0,-22 21 16,22-21-16,0 21 0,0 0 0,21 1 15,0-1-15,0 0 0,0 0 16,21-21-16,0 0 15,0 0-15</inkml:trace>
  <inkml:trace contextRef="#ctx0" brushRef="#br1" timeOffset="86515.61">26585 8827 0,'-42'0'31,"21"21"-31,21 0 0,-21 21 15,-22 1-15,43-1 0,0-21 16,0 0-16,-21 22 0,21-22 16,0 0-16,0 0 0,0 0 15,21-21 1,0 0-16,1 0 16,-1 0-16,0-21 0,21 0 15,-21 0-15,1 0 0,-1-1 0,0 1 16,0 0-16,0 0 0,0 0 15,1 0-15,-22-1 0,0 1 16,21 21-16,-21 21 16,0 1-16,-21-1 15,21 0-15,0 0 0,0 0 16,0 0-16,0 1 0,0-1 16,0 0-16,21 0 15,0-21-15,0 0 0,0 0 16,0 0-16,22 0 0,-22-21 0,0 21 15,0-21-15,0 0 0,1 21 0,-1-22 16,-21-20-16,0 21 0,0 0 16,0 0-16,0-22 0,0 22 0,0 0 15,-21-21-15,-1 42 0,1-22 16,0 1-16,0 21 0,0 0 16,0 0-16,-1 0 0,1 0 0,0 21 15,21 1-15,0-1 0,0 0 16</inkml:trace>
  <inkml:trace contextRef="#ctx0" brushRef="#br1" timeOffset="87015.56">28067 8446 0,'0'0'0,"21"-43"0,0 1 0,-21 0 0,21-1 16,-21 22-16,0-21 0,0 21 0,0 42 31,-21 21-31,21 0 16,-21-20-16,0 20 0,0 21 0,0-20 16,21-1-16,-22 0 0,1 1 15,0-1-15,0 0 0,21 1 0,0-22 16,-21 21-16,21-21 0,-21 1 0,21-1 15,0 0-15,0 0 0,0-42 32,0 0-17,0 0-15,0-1 0,0 1 16,21-21-16,0 21 0,0 0 0,0-22 16,22 22-16,-22 0 0,21 0 0,0 0 15,-20-1-15,20 1 0,0 21 16,-21 0-16,1 0 0,20 0 0,-21 21 15,0 1-15,-21-1 0,0 0 0,0 0 16,0 21-16,0-20 0,0-1 16,0 21-16,-21-21 0,0 0 0,-21 1 15,20-1-15,-20 0 0,0-21 16,-22 21-16,22-21 0,0 0 16,-1 0-16,1 0 0,21 0 0,0 0 15,-1 0-15,22-21 16,22 0-16,-1 0 0,0 21 15</inkml:trace>
  <inkml:trace contextRef="#ctx0" brushRef="#br1" timeOffset="87259.71">28681 8340 0,'21'-21'0,"-42"42"0,63-64 16,-42 22-16,-21 21 15,0 21-15,0 1 16,-22 20-16,22-21 0,0 21 0,-21 1 15,20-1-15,1 0 0,-21 22 16,21-22-16,0 1 0,-1 20 0,-20-21 16,21 22-16,0-22 0,0 1 0,-1-1 15,22-21-15,-21 21 0,21-20 16,-21-1-16,21 0 0,0 0 0,0 0 16,21-21-1,0 0-15,1 0 0,-1-21 16,0 21-16,0-21 0</inkml:trace>
  <inkml:trace contextRef="#ctx0" brushRef="#br1" timeOffset="87731.56">28765 8742 0,'22'-21'0,"-44"42"0,65-85 0,-22 43 0,-21 0 16,-21 21 0,0 21-16,-1 0 15,1 1-15,0-1 0,0 21 0,21-21 16,-21 0-16,0 22 0,-1-22 0,22 21 15,-21-21-15,21 1 0,0-1 16,0 0-16,0 0 16,21-21-1,1 0-15,-1-21 0,0 0 16,0 0-16,0-1 0,0 1 16,22 0-16,-22 0 0,0 0 0,21-22 15,-20 22-15,-1 0 0,0 21 16,-21-21-16,0 42 15,0 0-15,0 0 0,0 1 16,-21-1-16,21 0 0,0 0 16,0 0-16,0 22 0,0-22 0,0 0 15,0 0-15,21 0 0,0-21 16,21 0-16,-20 0 16,-1 0-16,0 0 0,21-21 0,-21 21 15,22-21-15,-22 0 0,0 0 16,0-1-16,0-20 0,1 21 15,-22-21-15,0-1 0,21 1 0,-21 21 16,0-22-16,0 22 0,0-21 0,0 21 16,-21 0-16,-1 21 0,1-22 15,0 22-15,0 0 0,0 0 0,0 0 16,-1 0-16,1 0 0,21 22 16</inkml:trace>
  <inkml:trace contextRef="#ctx0" brushRef="#br1" timeOffset="88023.15">30289 8297 0,'0'0'0,"0"-21"0,0-21 0,0 21 16,0 0-16,-21 21 15,0 21-15,0 21 16,0 0-16,0 1 0,-1-1 0,-20 0 16,21 1-16,0-1 0,0 22 0,-1-22 15,1 0-15,21 1 16,0 20-16,-21-21 0,21-20 0,0 20 16,0 0-16,0 1 0,0-22 15,21 0-15,0 0 0,1-21 16,-1 0-16,0 0 0,0 0 0,0 0 15,0 0-15,1-21 0</inkml:trace>
  <inkml:trace contextRef="#ctx0" brushRef="#br1" timeOffset="88815.55">29824 8594 0,'21'21'0,"-42"-42"0,0 21 0,-1 0 0,22-21 15,22 21 1,-1 0-16,0 0 0,21 0 15,1 0-15,-1 0 0,21 0 16,-20 0-16,20 0 0,1 0 0,-1 0 16,-20 0-16,20 0 0,1-22 15,-22 22-15,0 0 0,-21 0 0,22 0 16,-22 0-16,-42 0 31,0 22-31,-1-1 0,1 0 0,0 0 16,0 0-16,0 0 0,0 22 15,-1-22-15,1 0 0,21 21 0,0-20 16,0-1-16,0 0 0,0 0 16,0 0-16,21 0 15,1-21-15,-1 0 0,0 0 0,0 0 16,21 0-16,-20 0 0,-1 0 0,21-21 16,-21 21-16,22-21 0,-1 0 15,-21 0-15,0 0 0,22-1 0,-22-20 16,0 21-16,-21 0 0,0 0 15,0-1-15,0 1 0,-21 21 32,0 21-32,21 1 15,-22-1-15,22 0 0,0 0 0,0 0 16,0 0-16,0 1 16,0-1-16,0 0 0,0 0 15,22-21-15,-1 0 0,0 21 16,0-21-16,0 0 0,0 0 15,22 0-15,-22 0 0,21-21 0,-21 21 16,22-21-16,-22 0 0,21 21 16,-21-21-16,1-1 0,-1 1 0,0 0 15,0 0-15,0 0 0,-21 0 0,0-1 16,0 44 15,-21-22-31,21 21 16,-21 0-16,21 0 0,0 0 0,0 0 15,0 1-15,0-1 0,0 0 16,21-21-16,0 0 0,0 0 16,1 0-16,-1 0 0,21 0 0,-21 0 15,0-21-15,22 21 0,-22-21 16,0-1-16,21 1 0,-20 0 0,-1 0 16,-21 0-16,21-22 0,-21 22 15,21 0-15,-21-21 0,0 21 0,0-1 16,0 1-16,0 0 0,-21 21 15,0 0 1,21 21 0,0 0-16,0 1 15</inkml:trace>
  <inkml:trace contextRef="#ctx0" brushRef="#br1" timeOffset="89160.49">31877 8636 0,'0'0'0,"21"-21"0,0 21 0,0-21 15,-21 0-15,22 21 0,-22-22 16,-22 22 0,1 0-16,0 0 15,0 22-15,0-1 0,0 0 16,-1 0-16,-20 43 0,42-43 16,0 21-16,-21-21 0,21 0 15,0 1-15,0 20 0,0-21 16,21 0-16,0-21 0,0 0 15,1 0-15,20 0 0,-21 0 0,21 0 16,1 0-16,-22 0 0,21-21 16,-21 0-16,22 0 0,-22-22 0,0 22 15,0 0-15,-21-21 0,0 21 16,0-22-16,0 22 0,0 0 0,-21 0 16,0 0-16,0-1 0,-22 22 15,1 0-15,0 0 0,-22 0 16,22 0-16,-22 22 0,1-1 0,21 0 15,-22 21-15,1-21 0,-1 22 16,1-1-16</inkml:trace>
  <inkml:trace contextRef="#ctx0" brushRef="#br1" timeOffset="89684.14">28511 10266 0,'0'0'0,"0"-85"16,0 64-16,0-21 15,0 21-15,0-22 0,0 22 0,-21-21 16,0-1-16,0 22 0,-21 0 15,-1 0-15,1 0 0,0 0 0,-22 21 16,22 0-16,-22 0 0,22 21 0,-22 0 16,22 0-16,0 0 0,-1 22 15,1-22-15,21 21 0,0-21 16,0 22-16,21-1 0,0 0 0,21-21 16,0 1-16,0-22 15,21 21-15,1-21 0,-1 0 0,22 0 16,-22 0-16,0 0 0,22 0 15,-22 0-15,0 0 0,1-21 0,-1 21 16,-21-22-16,0 1 0,22-21 16,-43 21-16,21 0 0,-21-1 0,0 1 15,0 0-15,0 42 32,-21-21-32,21 21 0,0 1 15,0 20-15,0-21 0,0 0 0,0 0 16,0 1-16,21-1 15,-21 0-15,21 0 0,0 0 0,0-21 16,1 21-16,20-21 0,-21 0 0,21 0 16,-20 0-16,20 0 0</inkml:trace>
  <inkml:trace contextRef="#ctx0" brushRef="#br1" timeOffset="89911.48">29041 10033 0,'0'0'0,"0"-21"0,0 0 16,0 0-16,0-1 0,0 44 15,-22-1 1,22 0-16,-21 21 16,0-21-16,0 22 0,0-1 0,21 0 15,-21 1-15,-1-1 0,1 22 16,0-22-16,0 21 0,21-20 0,0-1 16,-21 0-16,21 1 0,-21-1 0,21 0 15,0-20-15,0-1 0,0 0 16,0 0-16,21-21 31,0-21-31</inkml:trace>
  <inkml:trace contextRef="#ctx0" brushRef="#br1" timeOffset="90182.33">28914 10160 0,'0'0'0,"21"-42"0,0 21 0,-21-22 0,21 22 16,0 0-16,0 0 0,1 21 0,-1-21 15,0 21-15,0 0 0,0 0 16,0 0-16,22 0 0,-22 0 0,0 0 16,0 21-16,0 0 0,1-21 15,-22 21-15,0 0 0,0 0 0,0 1 16,0-1-16,-22 0 0,1-21 0,0 21 16,0 0-16,-21 0 0,20-21 15,-20 22-15,21-22 0,-21 0 16,-1 21-16,22-21 0,0 21 0,0-21 15,42 0 1,0 0 0,21 0-16,-20-21 0</inkml:trace>
  <inkml:trace contextRef="#ctx0" brushRef="#br1" timeOffset="90403.69">29633 10054 0,'0'0'0,"0"21"15,0 1-15,-21-1 16,21 21-16,-21-21 0,0 22 16,0-22-16,21 21 0,-22 0 0,1 1 15,0-1-15,0 0 0,21-20 16,-21 20-16,0 0 0,-1 1 0,22-22 16,0 21-16,-21-21 0,21 0 0,-21 1 15,21-1-15,0 0 16,0-42-1,21 0-15</inkml:trace>
  <inkml:trace contextRef="#ctx0" brushRef="#br1" timeOffset="90671.53">29570 10308 0,'42'-84'16,"-21"41"-16,-21 22 15,0 0-15,21 0 0,1 0 16,-1 21-16,0 0 0,0-22 15,0 22-15,0 0 0,1 0 16,-1 22-16,0-22 0,-21 21 16,0 0-16,0 0 0,0 0 15,0 0-15,-21 1 0,0-22 16,-22 21-16,22 0 0,0-21 0,-21 21 16,20-21-16,-20 0 0,21 0 0,0 21 15,0-21-15,-1 0 16,44 0-1,-1-21 1,0 21-16,0-21 0,0 21 16</inkml:trace>
  <inkml:trace contextRef="#ctx0" brushRef="#br1" timeOffset="90899.58">30374 9927 0,'0'0'0,"0"21"15,-21 1-15,0-1 16,-22 0-16,22 0 0,0 0 16,-21 0-16,21 22 0,-1-22 0,-20 21 15,42-21-15,0 1 16,0-1-16,0 0 0,0 0 0,0 0 16,21-21-16,-21 21 0,21-21 0,1 0 15,-1 0-15,0 0 0,0 0 16,0 0-16,22 0 0,-22-21 0,0 21 15,21-21-15,-21 0 0</inkml:trace>
  <inkml:trace contextRef="#ctx0" brushRef="#br1" timeOffset="91301.62">30819 9864 0,'0'0'0,"-22"21"16,1 0-1,21 0-15,0 0 16,-21-21-16,21 22 0,0-1 0,0 0 16,0 0-16,0 0 0,0 0 15,0 1-15,-21-1 16,0-21 0,21-21 15,0-1-31,0 1 15,0 0-15,0 0 0,21 0 16,0-22-16,21 22 0,-20-21 0,20 21 16,0-22-16,-21 22 0,22 0 15,-1 21-15,0 0 0,1 0 0,-1 0 16,0 0-16,-20 0 0,-1 21 0,0 0 16,-21 1-16,0 20 0,0-21 15,0 0-15,0 0 0,0 1 0,-21-1 16,0 0-16,-1 0 0,1 0 15,0 0-15,0 1 0,0-1 16,0-21-16,-1 21 0,-20 21 16,21-42-16</inkml:trace>
  <inkml:trace contextRef="#ctx0" brushRef="#br1" timeOffset="92456.17">339 13716 0,'-22'0'0,"44"0"0,-86-21 0,43 21 16,-21 0-16,20 0 0,1 0 0,0 0 16,0 0-16,42 0 15,0 0 1,22 0-16,20 0 0,-21 0 16,22 0-16,21 0 0,-22 0 0,22 0 15,-22 0-15,22-21 0,-22 21 16,1 0-16,21-21 0,-22 21 15,22-22-15,-22 22 0,1-21 0,-1 21 16,-20 0-16,20-21 0,-42 21 16,22 0-16,-22 0 0,-21-21 0,0 0 31</inkml:trace>
  <inkml:trace contextRef="#ctx0" brushRef="#br1" timeOffset="92748">1122 13399 0,'0'0'0,"21"0"31,0 0-15,0 0-16,22 0 0,-1 0 16,0 0-16,1 21 0,-22-21 15,21 0-15,0 0 0,-20 21 16,-1 0-16,0-21 0,-21 21 0,0 0 15,0 22-15,0-22 0,-21 21 16,0 1-16,-1-1 0,-20 0 0,0 1 16,21-1-16,-22 0 0,1-21 15,-22 43-15,43-43 0,21 0 16,21-21 0,1-21-1,20 0-15,-21 0 0,21 0 0</inkml:trace>
  <inkml:trace contextRef="#ctx0" brushRef="#br1" timeOffset="93212.6">2286 13441 0,'21'0'15,"0"-21"1,0 21-16,-21-21 0,22-1 16,-1 22-16,0-21 0,0 0 15,0 0-15,0 0 0,-21 0 0,22-1 16,-22 1-16,21 0 16,-21 0-16,-21 21 31,-1 21-31,1 0 0,0 22 0,21-22 15,0 21-15,0-21 0,0 22 16,0-1-16,0 0 0,0 22 0,0-22 16,0 0-16,0 1 0,0-1 15,0-21-15,21 22 0,-21-1 0,0-21 16,0 0-16,0 22 0,0-22 0,0 0 16,-21 0-16,0 0 15,-21-21-15,20 0 0,-20 0 16,0 0-16,-1 0 0,1 0 15,0 0-15,21 0 0,-22 0 0,1-21 16,21 0-16,0 0 0,-1 21 16,1-21-16,21-1 0,0 1 0,0-21 15,0 21-15,0 0 0,21-1 16,1 1-16,20 0 0</inkml:trace>
  <inkml:trace contextRef="#ctx0" brushRef="#br1" timeOffset="93480.75">3048 13208 0,'-64'-21'16,"43"42"0,0 0-16,21 0 15,-21 1-15,21-1 0,-21 21 0,0 0 16,21 1-16,0-1 0,-22 22 15,22-22-15,-21 0 0,21 22 0,-21-22 16,21 0-16,0-20 0,0 83 16,0-83-1,21-22-15,0 0 0,1 0 0,-1 0 16,0 0 0,0-22-16,0 22 0,-21-21 0</inkml:trace>
  <inkml:trace contextRef="#ctx0" brushRef="#br1" timeOffset="93655.32">2688 13653 0,'64'-22'32,"-43"22"-32,0 0 0,21-21 0,-21 21 15,22 0-15,-1-21 0,0 21 16,1-21-16,20 21 0,-20-21 15,-1 0-15,0 21 0,22-22 0,-22 22 16</inkml:trace>
  <inkml:trace contextRef="#ctx0" brushRef="#br1" timeOffset="93903.22">4170 13420 0,'0'0'15,"0"-21"-15,-21 42 32,-1 0-17,1 0-15,0 21 0,21-20 16,-21 20-16,0-21 0,21 21 0,-21-20 16,21 20-16,0-21 0,-22 0 15,22 0-15,0 1 0,0-1 0,0 0 16,0 0-16,22-21 15,-1 0-15,0 0 0</inkml:trace>
  <inkml:trace contextRef="#ctx0" brushRef="#br1" timeOffset="94236">4678 13483 0,'0'0'0,"0"-21"0,0 0 15,0 0-15,0 0 16,-21 21-16,-1 0 0,1 0 15,-21 0-15,21 0 0,-22 21 0,22-21 16,0 21-16,0 0 0,0 0 16,0-21-16,21 21 0,0 1 0,0-1 15,0 0-15,0 0 16,21 0-16,0-21 0,0 21 0,0-21 16,0 0-16,1 22 0,20-22 15,-21 21-15,0-21 0,0 21 16,1-21-16,-1 21 0,0-21 0,-21 21 15,0 0-15,0 1 0,0-1 16,-21 0-16,0 0 0,-22-21 16,22 21-16,-21-21 0,-1 21 0,1-21 15,21 0-15,-21 0 0,-1 0 0,22 0 16,0 0-16,-21 0 0,20 0 16,22-21-16,-21 0 0,21 0 15</inkml:trace>
  <inkml:trace contextRef="#ctx0" brushRef="#br1" timeOffset="94419.58">4064 13145 0,'0'0'0,"-21"0"0,0-22 16,-1 22-16,1 0 15,42 0 16,1 0-15,-22 22-16,21-22 0,0 0 0</inkml:trace>
  <inkml:trace contextRef="#ctx0" brushRef="#br1" timeOffset="95120.52">5757 13314 0,'0'0'0,"-21"-21"15,0 0-15,21-22 0,0 22 0,-21 0 16,21 42 0,0 21-1,21-20-15,-21 20 0,0-21 16,21 21-16,-21 1 0,0-1 0,0 22 16,0-43-16,0 21 0,0 0 0,0-20 15,-21-1-15,21 0 0,0 0 16,21-21-1,0-21-15,0 0 16,1 0-16,-1-22 16,0 22-16,0 0 0,0-21 0,0 20 15,1-20-15,-1 21 0,-21-21 0,21 20 16,0 1-16,-21 0 0,21 21 16,0 0-1,-21 21-15,0 0 16,0 22-16,0-22 0,0 0 0,0 21 15,0 1-15,0-22 0,22 0 0,-22 21 16,0-20-16,21-1 0,0 0 16,0-21-16,0 0 0,22 0 0,-22 0 15,21 0-15,-21 0 0,22 0 0,-1-21 16,0 0-16,1-1 16,-1 1-16,0 0 0,1 0 0,-1-21 15,0 20-15,-21-20 0,1 21 0,-22-21 16,0-1-16,0 1 0,0 0 15,-22-1-15,1 1 0,0 0 16,-21-1-16,-1 22 0,1 0 0,0 0 16,-1 21-16,1 0 0,21 0 15,-21 0-15,20 21 0,1 0 0,0 21 16,21 1-16,0-22 0,0 21 16,0-21-16,0 1 0,21-1 0,0 0 15,22 0-15,-1 0 0</inkml:trace>
  <inkml:trace contextRef="#ctx0" brushRef="#br1" timeOffset="95732.68">6985 13060 0,'0'0'0,"0"-42"0,0 20 0,0 1 16,0 0-16,0 0 0,-21 21 15,0 21-15,21 21 16,0-20-16,0 20 0,0 0 0,-22-21 15,22 22-15,-21 20 0,21-20 16,-21-1-16,21 0 0,-21 1 16,21-22-16,-21 21 0,21 22 15,0-43-15,0 0 0,0 0 16,0-42 0,0 0-1,0 0-15,21-1 0,-21 1 0,21 0 16,0 0-16,-21-21 0,21 20 15,1 1-15,-1 0 0,0 0 0,21 0 16,-21 0-16,1 21 0,-1 0 0,0 0 16,0 0-16,0 0 0,0 21 15,1 0-15,-22 0 0,0 0 0,21 0 16,-21 1-16,0 20 0,0-21 16,0 0-16,0 0 0,0 1 15,0-1-15,0 0 0,0 0 0,21-21 31,0 0-15,0-21-16,0 0 16,1 0-16,-1-1 0,-21 1 0,21 0 15,21 0-15,-21 0 0,1 0 0,-22-1 16,21 1-16,0 0 0,0-21 0,-21 21 16,0 42 15,0 0-31,-21 0 15,21 0-15,0 22 0,-21-22 16,21 0-16,-21 0 0,21 0 16,0 0-16,0 1 0,0-1 0,0 0 15,0 0-15,0-42 32,0 0-32</inkml:trace>
  <inkml:trace contextRef="#ctx0" brushRef="#br1" timeOffset="95903.59">7535 13081 0,'0'0'0,"-21"-21"15,0 21-15,21-21 0,0 0 0,-21 21 16,0 0-16,-1 0 16,22 21-1,0 0 1,22-21-16,-1 0 0,0 0 15,0 21-15,0-21 0,0 0 0</inkml:trace>
  <inkml:trace contextRef="#ctx0" brushRef="#br1" timeOffset="96120.14">7874 12954 0,'0'21'31,"0"0"-31,0 1 16,-21 20-16,21-21 0,-21 21 15,-1 1-15,1-22 0,0 21 0,0 1 16,0-1-16,0 0 0,-1 1 0,22-22 16,0 21-16,0-21 0,0 0 15,0 1-15,0-1 0,0 0 0,22-21 16,-1 0-16,0 0 0,21 0 16,-21-21-16,1 0 0,-1-1 15,21 22-15,-21-21 0</inkml:trace>
  <inkml:trace contextRef="#ctx0" brushRef="#br1" timeOffset="96453.29">8022 13335 0,'0'21'31,"21"-21"-15,0 0-16,1 0 15,-1 0-15,0 0 0,0 0 16,0-21-16,0 21 0,-21-21 15,22 21-15,-22-21 0,21 21 16,-21-21-16,0-1 0,0 1 16,0 0-16,-21 21 15,-1 0-15,1 0 0,0 0 16,0 0-16,0 21 0,0-21 0,21 21 16,-22 1-16,1-1 0,21 21 15,-21-21-15,21 0 0,0 1 0,0-1 16,0 21-16,0-21 0,0 0 0,0 1 15,0-1-15,21-21 16,0 0-16,1 0 0,-1 0 0,0 0 16,0 0-16,0 0 0,0-21 0,22-1 15,-22 22-15,0-21 0,-21 0 0</inkml:trace>
  <inkml:trace contextRef="#ctx0" brushRef="#br1" timeOffset="96640">7874 13102 0,'0'0'0,"-21"0"0,0 0 0,-1 0 15,22 21-15,22-21 32,20 0-32,-21 0 0,0 0 15,22 0-15,-1 0 0,0-21 0,1 21 16,-1-21-16,-21 0 0,21 21 15</inkml:trace>
  <inkml:trace contextRef="#ctx0" brushRef="#br1" timeOffset="96939.91">9080 12827 0,'0'0'0,"-42"0"31,42 21-31,-21 0 0,21 1 0,-21 20 16,0 0-16,-1-21 0,22 43 0,-21-22 16,0 1-16,21-1 0,0 0 0,-21 1 15,21-1-15,-21 0 0,21-21 16,0 22-16,0-22 0,0 0 0,0 0 15,0 0-15,0 1 0,21-22 16,0 0-16,0 0 16,0 0-16,1 0 0,-1 0 0,-21-22 15</inkml:trace>
  <inkml:trace contextRef="#ctx0" brushRef="#br1" timeOffset="97400.46">8996 13187 0,'0'-42'0,"0"84"0,0-127 16,0 43-16,0 21 0,0-22 15,0 1-15,0 21 0,0-21 0,21 20 16,0 1-16,0 0 0,22 21 16,-22 0-16,21 0 0,0 0 0,-20 0 15,20 0-15,-21 0 0,21 21 0,-20 22 16,-1-22-16,0 0 16,-21 21-16,0-21 0,0 22 0,0-22 0,-21 21 15,-22-21-15,22 1 0,-21-1 16,21 0-16,-22 0 0,1 0 15,0 0-15,21-21 0,-22 0 0,22 0 16,0 0-16,0 0 0,21-21 16,21 0-1,0 21-15,21-21 0,1 0 16,-1 21-16,-21-21 0,22 21 0,-1 0 16,0 0-16,1 0 0,-22 0 15,21 0-15,22 42 0,-43-42 16,0 21-16,0 0 0,-21 0 15,0 1-15,0-1 0,0 0 16,0 0-16,-42 0 0,21 0 0,-1 1 16,-20-1-16,0-21 0,-43 42 15,43-21-15,-1 0 0,-20-21 16,21 22-16,-1-22 0,22 0 0,0 21 16,0-21-16,0 0 0,42 0 15,0 0 1,0 0-16,21-21 0,-20-1 0,20 22 15,0-21-15,22 0 0</inkml:trace>
  <inkml:trace contextRef="#ctx0" brushRef="#br1" timeOffset="97983.34">9737 13250 0,'0'0'0,"0"-21"16,-22 0-16,1 21 15,0 0-15,0 0 0,0 0 16,0 21-16,21 0 15,0 1-15,0-1 16,0 0-16,21 0 0,0-21 16,0 0-16,0 0 0,0 0 0,1 0 15,-1 0-15,0 0 16,0 0-16,-21-21 16,0 0-16,0 0 0,21-1 15,-21 1 1,21 0-16,-21 0 0,22 0 0,-1 0 15,0-1-15,0 1 0,0 21 0,0 0 16,1 0-16,20 0 0,-21 0 16,0 0-16,0 0 0,-21 21 0,22 1 15,-22-1-15,0 21 0,0-21 16,0 0-16,0 1 0,-22-1 16,1 0-16,0 0 0,0 0 0,21 0 15,-21 1-15,0-22 0,21 21 0,-22-21 16,44-21 15,-1 21-31,0-22 16,0 1-16,0 21 0,0-21 15,1 0-15,-1 0 0,0 0 0,0-1 16,0 1-16,0-21 0,1 21 0,-22 0 16,0-1-16,0 1 0,0 42 31,0 1-31,0-1 15,-22 21-15,1-21 0,21 0 16,-21 1-16,21-1 0,0 0 0,0 0 16,0 0-16,0 0 0,0 1 15,21-22-15,0 0 0,1 0 16,20 0-16,0 0 0,1 0 16,-1 0-16,0 0 0,1 0 0,20 0 15</inkml:trace>
  <inkml:trace contextRef="#ctx0" brushRef="#br1" timeOffset="98239.29">11134 12848 0,'-22'0'0,"44"0"0,-65 0 0,22 0 0,0 0 15,0 0-15,42 0 31,21 0-31,-21 0 0,22 0 16,-1 0-16,0 0 0,1 0 16,20 21-16,-20-21 0,-1 0 0,0 0 15,1 0-15,-22 0 0,21 0 0,-21 0 16,0 0-16,1 0 0,-44 0 31</inkml:trace>
  <inkml:trace contextRef="#ctx0" brushRef="#br1" timeOffset="98459.24">11388 12827 0,'0'0'0,"-22"0"0,22 21 16,-21 0-16,0 1 0,21-1 16,-21 0-16,0 21 0,0-21 0,21 22 15,-22-22-15,1 21 0,0 1 16,0-22-16,21 21 0,0-21 0,-21 0 15,21 22-15,-21-22 0,21 0 0,0 0 16,0 0-16,21-21 31,0 0-31,0 0 16,0-21-16</inkml:trace>
  <inkml:trace contextRef="#ctx0" brushRef="#br1" timeOffset="99028.6">11472 13250 0,'21'0'16,"-21"-21"-1,22 21-15,-1 0 0,0-21 16,-21 0-16,21 21 16,0-21-16,0 21 0,1-21 0,-1-1 0,0 1 15,0 0-15,-21 0 16,0 0-16,0 0 0,-21 21 31,0 0-31,0 21 0,-1-21 16,22 21-16,-21 0 0,0 0 15,0 22-15,21-22 0,0 0 0,-21 0 16,21 0-16,-21 0 0,21 1 0,0-1 16,0 0-16,0 0 0,21-21 15,0 0-15,0 0 0,0 0 16,0 0-16,22 0 0,-1 0 0,-21 0 15,22 0-15,-1 0 0,0-21 0,1 21 16,-1-21-16,-21 0 0,21-1 16,-20 1-16,-1 0 0,0 0 15,0 0-15,0-22 0,-21 22 0,0 0 16,0 0-16,-21 21 31,0 21-31,21 0 0,0 0 16,0 1-16,0-1 0,0 0 15,0 0-15,0 0 0,21 0 0,-21 1 16,21-22-16,0 21 0,-21 0 0,0 0 16,0 0-16,0 0 15,-21 1 1,-21-22-16,21 0 16,0 0-16,-1 0 0,1 0 0,0 0 15,0 0-15,0 0 0,0-22 16,21 1-16,0 0 0,0 0 15,21 21-15,0-21 0</inkml:trace>
  <inkml:trace contextRef="#ctx0" brushRef="#br1" timeOffset="99776.62">12404 12869 0,'0'0'0,"21"-21"0,0-21 0,0 21 16,-21 0-16,0-1 15,0 44 1,0-1-16,0 0 15,0 21-15,-21-21 0,0 22 16,0-1-16,21-21 0,-22 22 0,1-1 16,21 0-16,-21 1 0,21-22 0,-21 21 15,21-21-15,0 22 0,0-22 16,0 0-16,0 0 0,0 0 16,21-21-1,0 0-15,0 0 0,1 0 16,-1 0-16,0-21 0,0 21 15,0-21-15,0 0 0,1 0 16,-1 21-16,0-22 0,0 1 0,0 21 0,-21-21 16,21 21-16,1 0 15,-1 0-15,-21 21 16,0 0-16,0 1 16,0-1-16,21 0 15,0 0-15,0 0 16,0-21-16,1 0 0,-1 21 15,21-21-15,-21 0 0,22 0 0,-22 0 16,21 0-16,0 0 0,1 0 16,-1 0-16,-21-21 0,22 21 0,-1-21 15,-21 0-15,0 21 0,0-21 0,1 0 16,-1-1-16,-21-20 0,0 21 16,0-21-16,0 20 15,0 1-15,0 0 0,-21 0 0,-22 21 16,22 0-16,-21 0 0,21 0 15,-22 0-15,22 0 0,-21 0 0,21 0 16,-1 21-16,1 0 0,0-21 0,0 21 16,21 1-16,0-1 15,0 0-15,0 0 0,21 0 16,0 0-16,0 1 0,1-22 16,-22 21-16,0 0 15,21 0-15,-21 0 0,0 0 0,0 1 0,0-1 16,0 0-16,0 21 0,0-21 15,-21 22-15,-1-1 0,1-21 0,0 22 16,0-1-16,0 0 0,0 1 16,21-1-16,-22-21 0,22 21 0,-21 1 15,21-22-15,0 0 0,0 0 0,0 0 16,0 1-16,0-1 0,0-42 31,0-1-15,0 1-16,0 0 0,0 0 0,0 0 15,0-22-15</inkml:trace>
  <inkml:trace contextRef="#ctx0" brushRef="#br1" timeOffset="99960.62">13144 12827 0,'0'0'0,"0"-21"0,0 0 0,0 0 16,-21 21-16,0 0 0,21-22 0,-21 22 15,0 0-15,0 0 16,21 22 0,0-1-16,0 0 15,0 0 1,0 0-16,-22-21 0</inkml:trace>
  <inkml:trace contextRef="#ctx0" brushRef="#br1" timeOffset="100160.22">12128 12975 0,'0'0'0,"-21"0"0,0 0 31,42 0-31,0 0 0,1 0 0,20 0 16,0 0-16,1 0 15,-1 0-15,0 0 0,212 0 16,-190 0-1,-22 0-15,-21 0 0,22 0 16,-22 0-16</inkml:trace>
  <inkml:trace contextRef="#ctx0" brushRef="#br1" timeOffset="102043.58">15748 12425 0,'42'-42'15,"-42"20"-15,0 1 16,0 0 0,-21 21-1,0 0-15,0 0 16,0 0-16,-1 0 0,1 21 16,0 0-1,0 1-15,21-1 0,-21 0 16,0 21-16,-1 1 0,1-1 0,0 0 15,0 1-15,0-1 0,0 0 16,-43 43-16,64-43 0,0 1 16,-21-1-16,21-21 0,0 0 15,0 0-15,21 1 0,0-1 0,0-21 16,22 0-16,-22 0 0,21 0 0,1 0 16,-22 0-16,21 0 0,0 0 15,-20-21-15,20 21 0,-21-22 0,0 1 16,0 0-16,1 21 0,-22-21 0,0 0 15,0 0-15,0-1 0,0 1 16,0 0-16,-22 0 0,1-21 16,0 42-16,0-22 0,0 1 0,0 0 15,-1 21-15,1 0 0,21-21 16,21 21 15,1 21-15,-1 0-16,-21 0 0,21 1 0,0 20 15,-21-21-15,0 21 0,21 1 0,-21 41 16,0-41-16,0-1 16,0 0-16,-21 1 0,21-1 0,-21 0 15,0 1-15,-22-1 0,22-21 0,0 22 16,0-1-16,0 0 16,0-21-16,-1 1 0,1-1 0,21 0 15,-21 0-15,42-21 16,0-21-1,22 0-15,-22 0 0,0-1 16,0 1-16,22-21 0,-22 21 0</inkml:trace>
  <inkml:trace contextRef="#ctx0" brushRef="#br1" timeOffset="102399.32">16002 12891 0,'0'-64'0,"0"43"16,0 0-16,0 0 0,0-1 0,0 1 15,21 0-15,0 21 0,-21-21 16,21 0-16,22 0 0,-22 21 0,21-22 16,-21 22-16,22 0 0,-1 0 15,0 0-15,1 0 0,-1 0 0,-21 22 16,0-1-16,22 21 0,-43-21 0,0 0 16,0 22-16,0-1 0,0-21 15,-21 0-15,-1 22 0,1-22 0,0 0 16,0 0-16,-21-21 0,20 21 0,1-21 15,0 0-15,0 0 0,21-21 32,0 0-32,0 0 0,0 0 15,0 0-15,21-1 0,0-20 16,0 21-16,1 0 0,-1-22 0,0 22 16,21 0-16,-21 0 0,1 0 0,20 0 15,-21 21-15,21 0 0,-20-22 16,-1 22-16,0 0 0,0 0 0,0 0 15,0 0-15</inkml:trace>
  <inkml:trace contextRef="#ctx0" brushRef="#br1" timeOffset="103203.32">16722 12806 0,'0'0'0,"0"21"0,0 0 0,21-21 31,0 0-16,0-21-15,0 0 0,0 21 16,1-21-16,-1 0 0,0 21 0,0-22 16,-21 1-16,0 0 0,21 0 15,-21 0-15,0 0 0,0-1 16,-21 22-16,0 0 0,0 0 16,0 0-16,-1 0 0,1 0 15,0 0-15,0 22 0,0-1 0,-22 0 16,43 0-16,-21 21 0,0-20 15,21-1-15,-21 21 0,21-21 0,0 0 16,0 1-16,0-1 0,0 0 16,21 0-16,0 0 0,0-21 0,1 0 15,20 0-15,-21 0 0,0 0 0,22 0 16,-22 0-16,21-21 0,-21 21 16,22-21-16,-1 0 0,-21 0 0,21-1 15,-20 1-15,20 0 0,-21 0 0,0 0 16,0 0-16,1-22 0,-1 22 15,0 21-15,-21-21 16,-21 42 15,0 0-31,21 0 0,-22 1 0,22-1 16,0 0-16,0 0 0,0 0 0,0 0 16,0 1-16,22-22 15,-1 0-15,0 0 16,0 0-16,21 0 0,-20 0 0,20 0 15,-21 0-15,21-22 0,-20 22 16,20-21-16,-21 0 0,21 0 0,-20 0 16,-1 0-16,0-1 0,0 1 0,-21 0 15,0 0-15,0 0 16,-21 21 0,21 21-1,0 0-15,-21-21 0,21 21 0,0 0 16,0 1-16,0-1 15,0 0-15,0 0 16,0 0-16,21 0 0,0 1 16,-21-1-16,21 0 0,0 0 15,1 21-15,-1-20 0,-21-1 0,0 0 16,21 0-16,-21 0 0,0 0 0,0 1 16,0-1-16,-21-21 15,21 21-15,-21-21 0,-22 21 0,22-21 16,0 21-16,-21 0 0,-1-21 15,1 22-15,21-1 0,-22-21 16,1 21-16,0 0 0,-1 0 0,22 0 16,0-21-16,0 22 0,0-22 0,0 0 15</inkml:trace>
  <inkml:trace contextRef="#ctx0" brushRef="#br1" timeOffset="103611.63">18796 12319 0,'0'0'0,"0"-42"0,0 21 0,0-1 0,0 1 16,0 42-1,-21 1-15,21-1 16,0 21-16,0 0 0,0 22 0,0-22 15,0 22-15,0-1 0,0-20 0,-21 20 16,21 1-16,-22-22 0,22 0 16,0 1-16,0-1 0,-21 0 0,21-21 15,-21 22-15,21-22 0,0 0 16,0-42 0,0 0-1</inkml:trace>
  <inkml:trace contextRef="#ctx0" brushRef="#br1" timeOffset="104075.74">18669 12615 0,'0'0'16,"0"-42"-16,0 0 0,0-1 0,21 1 15,0 21-15,0-21 0,1-1 0,-1 22 16,0 0-16,21 0 0,-21 0 0,22 21 16,-22 0-16,21 0 0,-21 0 15,22 21-15,-22 0 0,21 0 0,-21 21 16,-21-20-16,0 20 0,0-21 0,0 21 15,-21-20-15,0-1 0,0 21 16,-21-21-16,-1 0 0,22 1 16,-21-1-16,-1 0 0,1 0 0,0-21 15,-1 0-15,22 0 0,0 0 16,0 0-16,21-21 16,0 0-16,21 21 0,0-21 15,0-1-15,1 1 0,-1 21 16,21-21-16,0 21 0,-20 0 0,62 0 15,-41 0-15,-1 0 0,0 0 16,1 0-16,-1 21 0,0 0 16,1 1-16,-22-1 0,0 21 0,0-21 15,-21 22-15,0-22 0,0 0 16,-21 21-16,0-21 0,-22 22 16,1-22-16,-21 0 0,20 0 0,-20 0 15,-1 1-15,22-1 0,-22 0 0,1-21 16,21 21-16,-1-21 0,1 0 15,21 0-15,0 0 0,-1 0 0,1 0 16,42-21 0,-21 0-16,43 0 15,-22-1-15,0 22 0,21-21 0</inkml:trace>
  <inkml:trace contextRef="#ctx0" brushRef="#br1" timeOffset="104679.17">19558 12721 0,'0'0'16,"-21"0"0,21 21-16,-21-21 15,-1 22-15,22-1 0,-21 0 0,21 0 16,-21 0-16,21 0 16,0 1-16,0-1 0,0 0 0,0 0 15,21-21-15,0 0 16,1 0-16,-1 0 15,-21-21 1,0 0-16,0 0 0,0-22 16,0 22-16,0 0 0,0 0 15,0-22-15,21 22 0,-21-21 0,21 21 16,0 0-16,0-1 0,1 1 0,20 0 16,-21 21-16,21 0 0,-20 0 15,20 0-15,-21 0 0,21 0 0,1 0 16,-22 21-16,0 0 0,0 1 0,0-1 15,-21 0-15,0 0 0,0 21 16,0-20-16,0-1 0,0 0 0,0 0 16,-21 21-16,0-42 0,0 22 0,0-1 15,0 0-15,-1-21 16,1 0-16,0 0 0,21-21 31,21 0-31,0 21 16,1-22-16,20 1 0,-21 0 0,0 0 15,0-21-15,22 20 0,-22-20 0,0 21 16,0 0-16,22 0 0,-22-1 16,0 1-16,-42 21 15,21 21 1,-21 1-16,-1-1 0,-20 0 16,21 21-16,0-21 0,0 22 0,21-22 15,0 21-15,-22-21 0,22 1 16,0-1-16,0 0 0,0 0 0,0 0 15,22 0-15,-1-21 0,0 0 16,21 0-16,-21 0 0,22 0 0,-22 0 16,42 0-16,-20-21 0</inkml:trace>
  <inkml:trace contextRef="#ctx0" brushRef="#br1" timeOffset="105286.86">21209 11769 0,'0'0'0,"0"-21"0,-21 21 15,21-22 1,21 22-16,21 0 16,-21 0-16,22 0 0,-1 0 0,0 0 15,22 0-15,-22 0 0,1 0 16,-1 0-16,0 0 0,-21 0 0,1 0 16,-1 0-16,-42 0 15,-1 0 1,1 0-16,-21 0 0,0 0 0,-1 0 15,1 0-15,0-21 0,-22 21 16,22 0-16,21 0 0,-22 0 16,1 0-16,21 0 0,-22 0 0,22 0 15,0 0-15,0 0 0,21 21 0,0 1 16,-21-22-16,21 21 0,0 21 0,-21-21 16,21 22-16,0-22 0,0 42 15,0-20-15,0-1 0,0 21 0,0 1 0,0-1 16,0 1-16,-22-1 0,22 1 15,0-1-15,-21 1 0,0-1 16,0 22-16,0-21 0,21 20 0,-21-20 16,-1-1-16,1 1 0,0-1 15,21 1-15,0-1 0,0-20 0,0-1 16,0 0-16,0-21 0,0 1 0,21-1 16,0 0-16,1-21 0,-1 0 15,21 0-15,-21 0 0,22-21 0,-1 0 16,0-1-16,22-20 0,-22 21 0,22-21 15,-1 20-15,-21-20 0,22-21 16,-1 20-16</inkml:trace>
  <inkml:trace contextRef="#ctx0" brushRef="#br1" timeOffset="106399.78">21632 12361 0,'21'0'0,"-21"-21"16,0 0-1,0 0 1,0 0-1,0 42 32,0 0-47,0 0 16,0 22-16,-21-22 0,21 21 16,-21 0-16,0 1 0,0-1 0,0 0 15,21 1-15,-22-1 0,1 0 16,0-20-16,21 20 0,0-21 0,-21 0 15,21 0-15,0 1 0,21-44 32,-21 1-17,21 0-15,0 0 0,1 0 0,-1-22 16,21 22-16,-21-21 0,0 21 16,22 0-16,-22-22 0,0 22 15,0 0-15,0 0 0,1 0 0,-1 21 16,0 0-16,0 0 15,-21 21-15,0 0 0,0 0 16,0 0-16,0 0 0,0 1 0,0 20 16,0-21-16,0 0 0,21 22 15,-21-22-15,21 0 0,-21 0 0,22 0 16,-1-21-16,0 0 0,0 0 16,0 0-16,0 0 0,1 0 15,-1 0-15,0-21 0,21 21 0,-21-21 16,1 0-16,-1-22 0,0 22 0,-21 0 15,21-21-15,-21 21 0,0-22 16,0 1-16,0 0 0,0-1 16,0 1-16,0 0 0,0-1 0,-21 22 15,0-21-15,21 21 0,-21-1 16,-1 22-16,1 0 0,0 0 16,21 22-16,0-1 0,-21 0 15,21 0-15,0 0 0,0 0 16,0 1-16,21-1 0,-21 0 0,21-21 15,22 21-15,-22-21 0</inkml:trace>
  <inkml:trace contextRef="#ctx0" brushRef="#br1" timeOffset="106635.65">22754 12404 0,'0'-85'15,"-21"85"16,21 21-31,-21 0 0,21 1 0,-21-1 16,-1 0-16,22 21 0,-21-21 16,21 1-16,-21 20 0,21-21 0,-21 0 15,21 0-15,0 1 0,-21-1 16,21 0-16,0 0 0,0 0 0,21-42 47</inkml:trace>
  <inkml:trace contextRef="#ctx0" brushRef="#br1" timeOffset="107075.22">22691 12467 0,'0'-21'15,"0"42"-15,21-84 0,0 42 0,-21-22 0,21 22 16,21-42-16,-20 41 0,-1 22 16,0-21-16,0 0 0,0 21 15,22 0-15,-22 0 0,0 0 0,21 0 16,-21 21-16,1-21 0,-1 21 15,0 1-15,-21-1 0,0 0 16,0 0-16,0 0 0,0 22 16,-21-22-16,-22 0 0,22-21 15,-21 21-15,0 0 0,-1-21 0,1 0 16,0 0-16,-1 0 0,1 0 0,21 0 16,0 0-16,-1 0 0,44-21 31,20 21-31,0 0 0,-21 0 15,22 0-15,-1 0 0,0 0 16,1 21-16,-1-21 0,0 21 0,-20-21 16,20 22-16,-21-1 0,0 0 15,0 0-15,1 0 0,-22 0 0,0 1 16,0 20-16,0-21 0,0 0 16,0 0-16,-22 1 0,-20-1 0,21 0 15,-21 0-15,-1-21 0,1 21 0,0-21 16,-22 21-16,22-21 0,-1 0 15,22 0-15,-21 0 0,21 0 16,0 0-16,21-21 16,0 0-16,21 21 0,0-21 15,21 0-15,-21 0 0,22-1 0</inkml:trace>
  <inkml:trace contextRef="#ctx0" brushRef="#br1" timeOffset="107323.53">23389 12383 0,'0'0'0,"-42"-64"31,42 43-31,0 0 16,21 21-16,0 0 0,0 0 16,22 0-16,-22-21 0,21 21 0,0 0 15,22 0-15,-22 0 16,1 0-16,-1 0 0,0 0 0,-21 0 15,22 0-15,-22 0 0,0-22 0,-42 22 47,0-21-47,0 21 0</inkml:trace>
  <inkml:trace contextRef="#ctx0" brushRef="#br1" timeOffset="107519.85">23770 12213 0,'-21'0'0,"42"0"0,-63 21 16,21 1-16,21-1 0,-22 0 15,1 0-15,0 21 0,0-20 16,21 20-16,-21-21 0,0 21 0,21-20 16,-22 20-16,1 0 0,0-21 0,0 22 15,21-22-15,-21 21 0,0-21 16,21 1-16,0-1 0,0 0 16,0 0-16,0 0 0,21-21 31,0 0-31,0-21 0,0 21 15,22-21-15</inkml:trace>
  <inkml:trace contextRef="#ctx0" brushRef="#br1" timeOffset="107767.65">24574 12298 0,'0'0'0,"22"-21"15,-1 0-15,0 21 0,-21 21 31,0 0-31,0 0 0,-21 21 0,0-20 16,-1 20-16,1-21 0,0 21 0,0-20 16,21 20-16,-21 0 0,0-21 15,-1 22-15,22-22 0,-21 21 0,21-21 16,0 1-16,0-1 0,0 0 0,0 0 16,21-21 15,-21-21-31,0 0 15</inkml:trace>
  <inkml:trace contextRef="#ctx0" brushRef="#br1" timeOffset="107928.56">24278 12573 0,'0'-21'16,"21"21"-1,0 0-15,22 0 16,-22 0-16,0 0 0,21 0 0,1 0 15,-1-21-15,22 21 0,-22 0 0,21 0 16,-20 0-16,20-21 0,1 21 16,-1-22-16</inkml:trace>
  <inkml:trace contextRef="#ctx0" brushRef="#br1" timeOffset="108151.55">25485 12277 0,'-22'0'31,"22"21"-31,-21 0 16,0 0-16,21 22 0,-21-22 0,0 21 15,0-21-15,21 22 0,-22-22 16,1 21-16,0-21 0,21 22 0,0-22 16,-21 21-16,21-21 0,-21 0 0,21 1 15,0-1-15,21-21 31,0 0-31,0 0 0</inkml:trace>
  <inkml:trace contextRef="#ctx0" brushRef="#br1" timeOffset="108580.11">25442 12340 0,'0'0'0,"21"-21"0,-21-21 0,22 21 15,-22-1-15,21 1 0,0 0 0,0 0 16,0 21-16,0-21 0,1 21 15,-1 0-15,21 0 0,-21 0 0,22 0 16,-22 0-16,21 0 0,-21 21 0,0 0 16,-21 0-16,0 0 0,0 1 15,0-1-15,-21 0 0,0 0 0,0 0 16,-21 0-16,-1 1 0,1-22 16,0 21-16,-1 0 0,1-21 0,21 0 15,-22 21-15,22-21 0,-21 0 16,21 0-16,42 0 15,21 0 1,-21 0-16,22 0 0,-22 0 16,21 0-16,1 0 0,-1 0 0,0 0 15,-21 21-15,22 0 0,-1-21 16,-21 22-16,0-1 0,1 0 0,-1-21 16,-21 21-16,0 0 0,0 0 15,0 1-15,-43 20 0,22-42 16,-21 21-16,21 0 0,-22-21 0,1 21 15,0-21-15,-1 0 0,1 22 16,0-22-16,-1 21 0,22-21 0,0 0 16,0 0-16,63 0 31</inkml:trace>
  <inkml:trace contextRef="#ctx0" brushRef="#br1" timeOffset="108798.96">26352 12277 0,'0'0'0,"22"-21"0,-1-1 16,-21 44 15,0-1-31,0 0 0,-21 21 0,-1-21 16,1 22-16,0-22 0,0 0 0,21 21 15,-21-20-15,0 20 0,-1-21 16,22 0-16,0 0 0,-21 1 0,21-1 15,-21 0-15,21 0 0</inkml:trace>
  <inkml:trace contextRef="#ctx0" brushRef="#br1" timeOffset="109255.4">26352 12319 0,'0'0'0,"0"-21"0,22 0 0,-22 0 0,21-1 15,-21 1-15,21 21 0,0-21 16,0 21-16,0 0 0,1 0 0,41 0 16,-21 0-16,1 0 0,-1 0 15,0 0-15,1 0 16,-22 21-16,21 0 0,-42 1 0,0-1 16,0 0-16,0 0 0,-21 0 0,0 0 15,0 1-15,-22-1 0,1-21 16,0 21-16,-1-21 0,1 0 0,0 21 15,-1-21-15,22 0 0,-21 0 0,21 0 16,42 0 0,0 0-1,21 0-15,-20 0 0,-1 0 0,21 0 16,-21 0-16,22 0 0,-22 0 16,21 21-16,-21-21 0,0 21 15,22-21-15,-22 22 0,0-1 0,0 0 16,0 0-16,1-21 0,-22 21 0,0 0 15,0 1-15,0-1 0,-22 0 16,1-21-16,0 21 0,-21-21 0,21 21 16,-22-21-16,1 21 0,21-21 0,-22 0 15,1 0-15,21 22 0,-21-22 16,20 0-16,-20 0 0,21 0 0,0 0 16,21-22-1,0 1-15,21 21 16,0-21-16</inkml:trace>
  <inkml:trace contextRef="#ctx0" brushRef="#br1" timeOffset="109515.36">27241 12256 0,'0'0'0,"-21"0"0,42 0 31,1 0-31,-1-22 0,0 22 16,21 0-16,1 0 0,-22 0 16,21-21-16,0 21 0,1 0 0,-1 0 15,22 0-15,-22 0 0,0 0 0,1 0 16,-1 0-16,-21 0 16,0 0-16,-42 0 15,-21 0 1,21 0-16,-1 0 0,-20 0 15</inkml:trace>
  <inkml:trace contextRef="#ctx0" brushRef="#br1" timeOffset="109715.26">27580 12256 0,'0'21'32,"0"0"-17,0 0-15,-21 0 0,0 0 0,21 1 0,-21-1 16,-1 0-16,22 21 0,0-21 15,-21 1-15,21 20 0,-21-21 16,21 0-16,0 0 0,-21 1 0,21 20 16,0-21-16,0 0 15,0 0-15,21-21 16,0 0-16,0 0 0</inkml:trace>
  <inkml:trace contextRef="#ctx0" brushRef="#br1" timeOffset="110167.6">28003 11875 0,'0'0'0,"0"-22"31,22 22-31,-1-21 0,0 21 0,21 0 16,-21 0-16,22 0 0,-1 0 0,0 0 15,1 0-15,20 0 0,-20 0 16,-1 0-16,0 0 0,1 0 0,-22 0 16,21 0-16,-21 0 0,-21 21 15,0 1 1,0-1-16,0 0 0,0 0 0,0 0 16,0 22-16,0-22 0,0 21 15,-21 0-15,21 1 0,-21-22 0,0 21 16,21 1-16,0-1 0,-21 0 0,21 1 15,-22-1-15,1 0 0,0 1 16,21-1-16,-21 0 0,-21-21 0,20 22 16,1-1-16,0 0 0,0 1 15,0-1-15,0 0 0,-1-20 0,22 20 16,-21-21-16,0 21 0,0-20 0,0-1 16,0 0-16,-1-21 0,1 21 15,0 0-15,0-21 0,0 0 16,-22 0-16,22 0 0,-21 0 0,21 0 15,-22 0-15,1 0 0,-21 0 0,20-21 16,-20 21-16,-1 0 0</inkml:trace>
  <inkml:trace contextRef="#ctx0" brushRef="#br1" timeOffset="111531.47">868 15790 0,'0'0'0,"21"0"16,-21-21-1,-21 21 1,0 0-1,-1 0-15,1 0 0,0 0 16,0 0-16,0 0 0,-22 0 16,22 0-16,-21 0 0,21 0 0,-22 0 15,22 0-15,0 0 0,-21 0 16,21 0-16,-1 0 0,1-21 0,0 21 16,0 0-1,42 0 16,0 0-31,22 0 16,-1 0-16,0 0 0,22 0 16,-1 0-16,1 0 0,-1 0 15,1-21-15,20 21 0,-20 0 0,21-21 16,-1 0-16,-20 21 0,-1 0 16,1 0-16,-1-22 0,-20 22 0,-22 0 15,0 0-15,0 0 0,-21-21 16,-21 21-16,-21 0 15,20 0-15,-20-21 16,21 21-16,-21 0 0,-1 0 16,22-21-16,-21 21 0,-1 0 15,22 0-15,0-21 0,0 21 0,0 0 16,0 0-16,21-21 16,21 21-1,21 0-15,-21 0 16,22 0-16,-1 0 0,0 0 15,22 0-15,-22 0 0,0 21 0,1 0 16,-22-21-16,0 42 0,0-21 16,-21 1-16,0 20 0,0-21 0,0 21 15,-21-20-15,0 20 0,0 0 16,-22 1-16,1-22 0,0 21 16,-1-21-16,1 22 0,0-22 15,-1 0-15,22 0 0,-21-21 0,21 21 16,0-21-16,21-21 15,42 21-15,-21-21 16</inkml:trace>
  <inkml:trace contextRef="#ctx0" brushRef="#br1" timeOffset="113047.81">1503 15367 0,'0'0'0,"21"0"32,21 0-17,1-21-15,-1 21 0,0-21 0,22 21 16,-22-21-16,22 21 16,-22-22-16,21 22 0,1-21 0,-22 21 15,22 0-15,-22 0 0,0 0 16,-20 0-16,20 0 0,-63 0 31,0 0-31,-22 0 16</inkml:trace>
  <inkml:trace contextRef="#ctx0" brushRef="#br1" timeOffset="113247.78">1947 15282 0,'0'0'0,"-21"0"31,21 22-16,-21-22-15,21 21 0,-21 0 0,21 0 16,0 21-16,0 1 0,-21-22 16,21 21-16,0 22 0,0-22 0,0 0 15,0 1-15,0-1 0,0-21 16,0 22-16,21-1 0,-21-21 0,0 21 16,21-20-16,-21-1 0,21 0 15,0-21-15</inkml:trace>
  <inkml:trace contextRef="#ctx0" brushRef="#br1" timeOffset="113866.61">2307 15706 0,'0'0'0,"21"-21"0,-21-1 0,0 1 0,0 0 16,0 0-16,-21 21 15,0 0-15,0 0 16,0 21-16,-1 0 0,1 0 0,0 1 15,0-1-15,21 0 0,0 0 16,0 21-16,0-20 0,0-1 16,0 0-16,0 0 0,0 0 0,0 0 15,21-21-15,21 0 0,-20 0 16,20 0-16,-21 0 0,21 0 16,-20 0-16,20-21 0,0 21 0,-21-21 15,22 0-15,-22 0 0,0 21 16,-21-21-16,0-1 0,0 1 0,-21 0 15,0 0-15,0 0 16,-22 0-16,22 21 0,-21-22 0,21 1 16,-1 0-16,1 0 0,21 0 15,0 0-15,21-1 16,1 1-16,-1 21 0,21 0 16,0 0-16,1 0 0,-1 0 0,0 0 15,1 21-15,-1 1 0,0-1 16,1 0-16,-22 0 0,0 0 15,-21 22-15,0-22 0,0 0 0,0 21 16,0-21-16,-21 1 0,0-1 16,21 21-16,0-21 0,0 0 15,21-21 1,0 0-16,0 0 16,0-21-16,22 0 0,-22 0 15,0 0-15,21 0 0,-20-1 0,-1 1 16,0 0-16,-21-21 0,0 21 0,0-1 15,0 1-15,0-21 0,0 21 16,-21 0-16,0 21 16,-1-22-16,1 22 0,0 0 0,0 0 15,-21 0-15,20 0 0,-41 22 16,42-22-16,0 21 0,21 0 16,0 0-1</inkml:trace>
  <inkml:trace contextRef="#ctx0" brushRef="#br1" timeOffset="114131.21">3535 15240 0,'0'0'0,"0"-42"0,0 21 15,0-1-15,0 44 16,-21 20-16,21-21 15,-22 21-15,1 1 0,21-1 16,0 0-16,-21 1 0,0 20 0,21-20 16,-21-1-16,21 0 0,0-21 15,-21 22-15,21-22 0,-22 21 0,22-21 16,0 1-16,0-1 0,0 0 16,22-21-1,-1 0-15,0 0 0,21-21 0,-21 21 0,22-21 16</inkml:trace>
  <inkml:trace contextRef="#ctx0" brushRef="#br1" timeOffset="114471.58">3979 15515 0,'0'-21'16,"0"42"-16,-21-42 31,0 21-31,0 0 0,-22 0 0,22 21 16,0-21-16,0 21 0,0-21 15,21 22-15,0-1 0,0 0 16,0 0 0,21-21-16,0 0 0,0 21 15,0-21-15,22 21 0,-22-21 0,0 22 16,0-22-16,0 21 0,-21 0 16,22 0-16,-22 0 15,0 0-15,-22 1 0,1-1 16,0-21-16,0 21 0,0-21 15,0 0-15,-22 21 0,22-21 0,-21 21 16,21-21-16,-1 0 0,-20 0 16,21 0-16,0 0 0,21-21 15,0 0 1,0 0-16,0 0 0,0-1 16,21 22-16</inkml:trace>
  <inkml:trace contextRef="#ctx0" brushRef="#br1" timeOffset="114987.71">4889 15409 0,'0'-21'31,"0"0"-15</inkml:trace>
  <inkml:trace contextRef="#ctx0" brushRef="#br1" timeOffset="115123.66">4868 15367 0,'0'-21'31</inkml:trace>
  <inkml:trace contextRef="#ctx0" brushRef="#br1" timeOffset="116680.53">4847 15367 0,'64'-42'32,"-64"21"-32,0-1 0,21 1 0,-21 0 15,21 21-15,-21-21 0,0 0 16,0 0-16,0-1 0,21 22 0,-21-21 16,0 42 15,0 1-31,0-1 0,-21 21 0,21 0 15,0 1-15,-21 20 0,21-20 16,-21-1-16,-1 21 0,22-20 0,0-1 16,0 0-16,0 1 15,0-22-15,0 21 0,0-21 0,0 1 16,0-1-16,22 0 0,-1 0 0,0-21 16,0 0-16,0 0 0,22 0 15,-22 0-15,0 0 0,21-21 0,-21 0 16,22 0-16,-22-1 0,21 1 0,-21 0 15,1 0-15,20 0 0,-21-22 16,0 22-16,0-21 0,1 0 0,-22-43 16,21 64-16,-21-22 15,0 22-15,0-21 0,0 21 0,0 0 16,0 42 15,0 0-31,0 0 0,0 0 0,-21 22 16,21-22-16,0 21 0,0 0 0,0-20 15,0 20-15,0-21 0,0 21 16,0-20-16,0-1 0,21 0 16,0 0-16,0 0 0,0-21 0,0 21 15,1-21-15,20 0 0,-21 0 16,21 0-16,1 0 0,-22 0 0,21-21 16,1 21-16,-1-21 0,0 0 0,1 0 15,-22 0-15,21-1 0,0-20 16,-20 21-16,20 0 0,-21-22 0,0 22 15,0-21-15,-21 21 0,0 0 0,0-1 16,-21 44 15,21-1-31,-21 0 0,21 0 0,-21 21 16,21-20-16,0-1 0,0 0 16,0 0-16,0 21 0,0-20 0,0-1 15,0 0-15,0 0 0,21 0 16,0-21-16,-21 21 15,-21-42 17,0 21-17,0-21-15,0 0 0,-1 0 16,1 21-16,21-21 0,-21 21 16,21 21 15,0 0-31,21 0 15,0-21-15,1 21 0,-1 0 16,0-21-16,0 0 0,0 22 0,0-22 16,22 0-16,-22 0 0,21 0 0,-21 0 15,22 0-15,-1 0 16,0-22-16,1 22 0,-1-21 0,0 0 16,-20 21-16,20-21 0,-21 0 0,0 0 15,22-1-15,-43 1 0,21 0 16,0 0-16,-21 0 0,0-22 0,0 22 15,0 0-15,0 0 0,0 0 0,-21 21 16,0 0 0,-1 0-16,22 21 0,-21 0 15,21 0-15,-21 22 0,0-22 0,21 0 16,0 0-16,0 21 16,0-20-16,0-1 0,0 0 0,0 0 15,0 0-15,21-21 0,0 0 16,0 21-16,1-21 0,-1 0 15,21 0-15,-21 0 0,22 0 0,-1 0 16,0 0-16,22 0 0,-22 0 0,0 0 16,22-21-16,-22 21 0</inkml:trace>
  <inkml:trace contextRef="#ctx0" brushRef="#br1" timeOffset="117131">7535 15515 0,'0'0'0,"0"-21"15,0 0-15,0-21 0,0 20 0,0 1 16,0 0-16,0 0 0,-21 21 15,0 0 1,0 0-16,0 21 0,-1 0 16,-20 0-16,21 1 0,0-1 0,0 21 15,-22-21-15,22 22 0,0-22 16,0 0-16,21 21 0,0-21 0,0 1 16,0-1-16,0 0 0,0 0 0,0 0 15,21 0-15,0-21 16,0 0-16,0 0 0,1 0 0,20 0 15,-21 0-15,0-21 0,0 0 0,22 21 16,-22-21-16,0 0 0,0-22 16,0 22-16,1-21 0,-1 0 0,0-1 15,-21 1-15,0-22 0,21 1 0,-21-1 16,21 1-16,-21 21 16,0-22-16,0 22 0,0-1 0,0 1 15,21 21-15,-21 0 0,0 0 0,0 42 31,0 0-31,-21 21 0,21 1 0,-21-1 16,21 0-16,-21 22 0,21-22 0,-21 22 16,21-22-16,0 0 0,0 1 15,0-1-15,0 0 0,0 1 0,0-22 16,0 0-16,0 21 0,21-21 16,0-21-16,0 22 0,-21-1 15,21-21-15,1 0 0,-1 0 0,21 0 16,-21 0-16,22 0 0</inkml:trace>
  <inkml:trace contextRef="#ctx0" brushRef="#br1" timeOffset="118396.45">9800 15346 0,'0'0'0,"-21"-21"0,0 0 0,21-1 16,-21 22-16,21-21 0,-22 0 16,1 0-16,21-21 0,-21 20 0,0 1 15,0 0-15,0 0 0,21 0 0,-22 0 16,1 21-16,0 0 0,0-22 15,0 22-15,0 0 0,-1 0 0,-20 22 16,21-1-16,0 21 0,0-21 0,-1 22 16,1-1-16,0 0 0,0 1 15,0-1-15,0 0 0,-1 1 16,22-1-16,0-21 0,0 21 0,0-20 16,0-1-16,0 0 0,0 0 15,0 0-15,22-21 0,-1 0 0,0 0 16,21 0-16,-21 0 0,22 0 0,-22 0 15,21 0-15,-21-21 0,22 21 16,-22-21-16,0 0 0,21 0 0,-20-22 16,-1 22-16,-21-21 0,21 21 0,-21-22 15,21 1-15,-21 21 0,21-22 16,-21 22-16,0 0 0,0 0 0,0 0 16,0 42-1,0 0 1,0 0-16,-21 0 0,21 22 15,0-22-15,-21 0 0,21 21 0,0-20 16,0-1-16,0 21 0,0-21 16,21 0-16,-21 1 0,21-1 0,22-21 15,-22 21-15,0-21 0,21 0 0,1 0 16,20 0-16,-21 0 16,1 0-16,20 0 0,-20 0 0,-1-21 15,-21 0-15,21-1 0,1 1 0,-1 0 16,-21 0-16,0-21 0,1 20 15,-1-20-15,-21 21 0,21-21 0,-21 20 16,0 1-16,0 0 16,-21 21-16,0 0 0,-1 0 15,1 21-15,0 0 0,21 1 16,0-1-16,0 0 0,0 0 0,0 0 16,0 0-16,0 1 0,0-1 15,21 0-15,0 0 0,-21 0 0,22 0 16,-1 1-16,-21-1 0,21 0 15,0-21-15,-21 21 16,-21-21 0,0 0-16,0 0 15,-1 0-15,1 0 0,0 0 16,0-21 0,0 21-16,0 0 0,-1 0 15,1 0 1,21 21-1,21-21-15,1 0 0,-1 0 16,21 0-16,-21 0 0,0 0 0,22 0 16,-22 0-16,0 0 0,21 0 15,-20 0-15,20 0 0,0 0 0,-21-21 16,22 0-16,-22 21 0,21-21 0,-21-1 16,22 1-16,-22 0 15,0 0-15,0 0 0,0 0 0,1-1 0,-1-20 16,-21 21-16,0 0 0,21 0 15,0-1-15,-21 1 0,21 0 16,-21 0-16,0 0 0,21 21 16,-42 0 31,0 21-47,0-21 15,0 21-15,0-21 16,21 21-16,0 0 0,0 1 15,0-1-15,0 0 0,0 0 16,0 0-16,0 0 16,0 1-1,21-1-15,0 0 16,0-21-16,-21 21 16,0 0-16,0 0 15,0 1 1,-21-22-16,0 21 0,0 0 15</inkml:trace>
  <inkml:trace contextRef="#ctx0" brushRef="#br1" timeOffset="118860.6">3895 16404 0,'0'0'0,"-43"0"31,64 0-31,1 0 0,-1 0 16,21 0-16,0-21 0,-20 21 15,41 0-15,-21-21 0,22 21 16,-1-21-16,-20 21 0,20 0 16,1 0-16,-1-21 0,-20 21 0,-1 0 15,0 0-15,-21 0 0,1 0 0,-44 0 32,1 0-32,-21 21 0,0-21 15</inkml:trace>
  <inkml:trace contextRef="#ctx0" brushRef="#br1" timeOffset="119075.82">4106 16404 0,'-21'0'16,"42"0"-16,-42 21 0,21 1 0,0-1 15,0 0 1,0 0-16,0 21 0,0-20 16,0-1-16,0 21 0,21 0 0,-21 1 15,0-1-15,0 0 0,0 1 16,0-1-16,0 0 0,0 1 0,0-1 15,0 0-15,0 1 0,-21-22 16,21 0-16,-21 0 0,21 0 0,-21 1 16</inkml:trace>
  <inkml:trace contextRef="#ctx0" brushRef="#br1" timeOffset="119583.24">4424 16933 0,'21'-21'0,"-42"42"0,42-63 0,0 42 15,0-21-15,0 21 0,1-21 16,-22 0-16,21-1 0,0 22 0,0-21 16,0 0-16,-21 0 0,0 0 0,21 0 15,-21-1-15,0 1 16,-21 21-16,0 0 15,-21 0-15,21 21 16,-1 1-16,1-1 0,-21 0 0,21 21 16,0-21-16,-1 22 0,22-1 15,0 0-15,-21-20 0,21 20 16,0-21-16,0 21 0,0-20 0,21-22 16,1 21-16,-1-21 0,0 0 15,21 0-15,1 0 0,-22 0 0,21 0 16,0-21-16,1-1 0,-1 1 15,0 0-15,1 0 0,-1 0 0,0-22 16,-20 22-16,20 0 0,-21-21 0,0 21 16,0-22-16,-21 22 0,0 0 15,0 0-15,0 42 32,0 0-32,0 0 15,0 0-15,0 1 0,0 20 0,0-21 16,0 0-16,0 22 0,0-22 15,0 0-15,0 0 0,0 0 0,0 0 16,0 1-16,0-1 16,-21 0-16,0-21 15,0 0-15,21-21 16,0 0-16</inkml:trace>
  <inkml:trace contextRef="#ctx0" brushRef="#br1" timeOffset="119819.28">5249 16595 0,'0'0'16,"21"-43"-16,1 22 0,-22 0 0,0 0 0,21-21 16,0 42-1,-21 21-15,0 0 0,0 0 16,0 0-16,0 22 0,0-1 0,0-21 16,0 21-16,0 1 0,0-1 15,0 0-15,0 1 0,0-1 0,0-21 16,0 22-16,0-1 0,-21-21 15,21 0-15,-21 0 0,21 22 0,0-22 16,-22 0-16,1-21 16,0 0-1,0 0-15</inkml:trace>
  <inkml:trace contextRef="#ctx0" brushRef="#br1" timeOffset="119995.41">4932 16933 0,'84'-63'31,"-62"63"-31,-1 0 0,21-21 0,-21 21 16,0 0-16,22 0 0,-22 0 0,21-21 15,1 21-15,-1-22 0,0 22 16,1-21-16,-1 21 0,21-21 16,43 0-16,-63 0 0,20 21 15,-21-21-15,1 21 0</inkml:trace>
  <inkml:trace contextRef="#ctx0" brushRef="#br1" timeOffset="120271.65">5969 16595 0,'0'0'0,"0"-21"0,0-1 0,0 1 16,0 42 15,0 22-31,0-22 16,0 21-16,0 1 0,-21-1 0,21 0 15,-21 1-15,-1-22 0,22 21 0,0 0 16,-21 1-16,0-22 0,0 0 16,21 0-16,-21 0 0,0 1 0,21-1 15,-22-21-15,1 0 16,0 0-16,21-21 15</inkml:trace>
  <inkml:trace contextRef="#ctx0" brushRef="#br1" timeOffset="120511.1">5842 16701 0,'42'-64'16,"-190"382"-16,317-657 0,-232 424 16,148-170-16,-43 85 0,-21 0 0,0 0 15,0 0-15,1 21 0,20 0 0,-21 0 0,0 1 16,0 20-16,22-21 0,-22 21 15,0 1-15,0-22 0,0 21 0,1-21 16,-1 22-16,-21-22 0,21 0 16,0 0-16,-21 0 0,0 1 0,21-22 15,-21 21-15,21-21 0,1 0 32,-22-21-32,21-1 0,-21 1 15,0 0-15,21-21 0,-21 21 16,21-22-16,-21 1 0</inkml:trace>
  <inkml:trace contextRef="#ctx0" brushRef="#br1" timeOffset="120699.59">6625 16510 0,'21'-42'0,"-105"211"0,147-296 0,-42 64 0,0 41 0,-21 1 15,22 21-15,-22 21 16,-22 1-16,1-1 16,21 21-16,-21 0 0,0-20 0,0 20 15,21 0-15,-21 1 0,-1-1 16,22-21-16,0 21 0,0 1 15,0-22-15,-21 0 0,21 0 0,0 0 16,0 1-16,0-1 0,21-21 16,1 0-16,-1 0 0,0 0 15,0 0-15,21 0 0,-20-21 0</inkml:trace>
  <inkml:trace contextRef="#ctx0" brushRef="#br1" timeOffset="121211.61">7281 16531 0,'0'0'0,"21"-21"15,1-21-15,-22-1 0,0 22 0,0 0 16,0-21-16,-22 42 16,1 0-16,-21 0 15,21 0-15,0 21 0,-1 0 0,1 0 16,0 22-16,0-22 0,0 21 0,21 0 16,0 1-16,-21-1 0,21 0 15,-22 1-15,22-1 0,0 0 0,0 1 16,0-22-16,0 21 0,22-21 0,-1 1 15,0-1-15,0 0 0,0-21 16,22 0-16,-22 0 0,21 0 0,-21 0 16,22 0-16,-22 0 0,0-21 15,0 0-15,0 21 0,0-22 0,-21 1 16,0 0-16,0 0 0,0 0 16,0 0-16,-21-1 0,0 1 15,-21 0-15,21 21 0,-1-21 0,1 21 16,-21 0-16,21 0 0,0 0 0,-1-21 15,1 21-15,42 0 16,1 0 0,-1 0-16,0 0 0,0-21 15,0 21-15,22 0 0,-22 0 0,0 0 16,21 21-16,-21 0 0,1 0 0,-22 0 16,0 22-16,0-22 0,0 21 15,0-21-15,0 22 0,0-1 16,-22 0-16,1 1 0,0-1 0,0 0 15,0-21-15,0 22 0,-22-1 16,22-21-16,0 22 0,-21-22 0,20 0 16,1 0-16,21 0 0,0 0 15,-21-21-15</inkml:trace>
  <inkml:trace contextRef="#ctx0" brushRef="#br1" timeOffset="121446.78">7980 17145 0,'0'21'16,"0"0"0,-21 1-16,-1-22 0,1 21 0,0 0 15,0 0-15,0 0 0,0 0 16,-1 1-16,1-22 0,0 21 15,0 0-15,-21 0 0,20 0 0,-41 22 16,21-43-16,-1 21 0,22 0 16,-21-21-16,21 0 0,-22 0 15</inkml:trace>
  <inkml:trace contextRef="#ctx0" brushRef="#br1" timeOffset="121835.19">8615 16595 0,'0'0'16,"-21"-21"-16,-1 21 0,1-22 0,21 1 0,0 0 15,0 0 1,0 0-16,21 21 0,1 0 16,-1 0-16,0-21 0,21 21 0,1 0 15,20 0-15,-21 0 0,22-22 16,-1 22-16,1 0 0,21 0 0,-22 0 15,1-21-15,-1 21 0,-21 0 16,1 0-16,-1 0 0,0 0 16,-20 0-16,-1 0 0,-64 0 15,22 0 1,0 0-16,-21 0 0</inkml:trace>
  <inkml:trace contextRef="#ctx0" brushRef="#br1" timeOffset="122195.98">9102 16425 0,'0'22'16,"0"-1"0,0 0-16,21-21 0,-21 21 15,0 0-15,0 0 0,21 22 0,-21-22 16,21 0-16,0 21 16,-21 1-16,21-22 0,-21 21 0,22 1 15,-1-22-15,-21 21 0,0 0 0,21-20 16,-21 20-16,0-21 0,0 0 15,0 22-15,0-22 0,-21 0 0,0 0 16,-22-21-16,1 21 0,0-21 0,-1 0 16,1 0-16,0 0 0,-1 0 15,22 0-15,-21 0 0,21-21 0,-22 0 16,22 0-16,0 0 0,0-1 16,0 1-16,21 0 0,0 0 0,-22-21 15,22 20-15,0 1 0,0 0 16,0 0-16,0 0 15,22 0-15,-1 21 0,0 0 0,0 0 16,0 0-16,0 0 0,22 0 0,-22 0 16,21 0-16,1 0 0,-22 0 15,21 0-15,0 0 0</inkml:trace>
  <inkml:trace contextRef="#ctx0" brushRef="#br1" timeOffset="123508.52">9504 16764 0,'0'0'0,"21"-21"0,0 21 16,0 0-16,-21-21 0,0 42 47,0 0-32,-21 0-15,0 0 0,21 22 0,-21-22 16,21 21-16,0-21 0,0 1 16,0-1-16,0 0 0,0 0 0,0 0 15,0 0-15,0 1 0,21-1 0,0-21 16,0 0-16,0 0 0,1 0 15,-1 0-15,0 0 0,21 0 0,-21 0 16,1-21-16,20 21 0,-21-22 16,0 1-16,22 0 0,-22 0 0,0 0 15,-21 0-15,21-22 0,0 22 0,-21 0 16,0-21-16,0 20 16,21 1-16,-21 0 0,0 0 15,22 21-15,-22 21 16,0 0-1,0 22-15,0-22 0,0 0 16,0 0-16,0 0 0,0 0 16,0 1-16,0-1 0,0 0 15,0 0-15,0 0 0,21 0 0,0-21 16,0 22-16,21-22 16,-20 0-16,20 0 0,0 0 0,1 0 15,-1 0-15,-21-22 0,21 1 0,1 21 16,-1-21-16,-21 0 0,43-21 15,-64-1-15,21 22 0,-21 0 16,21-21-16,-21 20 0,0 1 16,0 0-16,0 42 31,-21 0-31,0-21 0,21 22 0,-21-1 16,21 21-16,0-21 0,0 0 0,-22 1 15,22-1-15,-21 0 0,21 0 16,-21-21-16,21 21 0,0 0 0,0-42 47,0 0-32,0 0-15,0 0 0,21 0 16,0-1-16,1 1 0,-1 0 0,0 0 16,21 0-16,-21 0 0,1-1 0,-1 1 15,21 0-15,-21 21 0,0 0 16,1 0-16,-1 0 0,-21 21 15,0 0-15,21 1 0,-21-1 16,0 0-16,0 0 0,0 0 0,0 0 16,0 1-16,0-1 0,0 0 0,0 0 15,0 0-15,0 0 16,0 1-16,21-22 16,0 0-16,22 0 0,-22 0 15,21 0-15,-21 0 0,22 0 16,-1 0-16,-21-22 0,21 1 0,-20 0 15,20 21-15,-21-42 0,0 21 16,22-1-16,-22 1 0,0-21 0,-21 21 16,21-22-16,0 22 0,-21 0 0,21 0 15,-21 0-15,0 0 0,0 42 32,0 0-32,-21 0 0,0 0 0,0 0 15,0 1-15,21 20 0,0-21 16,-21 0-16,21 0 0,0 1 15,0-1-15,0 0 0,0 0 0,0 0 16,0 0-16,0 1 16,21-22-16,0 0 0,0 0 0,0 0 15,0 0-15,1 0 0,20 0 0,-21 0 16,0 0-16,22 0 0,-22-22 16,0 1-16,0 21 0,0-21 0,0 0 15,1-21-15,-1 20 0,-21-20 16,21 0-16,0-1 0,-21 1 0,0 0 15,0-1-15,21 1 0,-21 0 0,21-1 16,-21 22-16,0 0 0,0 0 16,0 0-16,22 21 0,-44 21 31,22 21-31,-21-21 16,0 1-16,0 20 0,0 0 0,21 1 15,-21-1-15,21 0 0,-22 1 0,22-22 16,0 21-16,0 0 0,0 1 15,0-22-15,0 21 0,0-21 0,0 1 16,0-1-16,0 0 0,22 0 0,-1 0 16,0 0-16,0-21 0,0 0 15,0 0-15,1 0 0,-1 0 0,21 0 16,-21 0-16,0 0 16,1-21-16,-1 21 0,0-21 15,21 0-15,-21 0 0,1 0 16,-1-1-16,-21 1 0</inkml:trace>
  <inkml:trace contextRef="#ctx0" brushRef="#br1" timeOffset="123743.39">11578 16806 0,'0'0'0,"-21"0"0,21-21 31,21 21-31,21 0 15,-20-21-15,-1 21 0,0-21 16,0 21-16,21 0 0,-20 0 0,-1-21 16,0 21-16,21 0 0,-21 0 0,1 0 15,-1 0-15,-21-21 16,-21-1 0,-1 22-16,1 0 15,0 0-15</inkml:trace>
  <inkml:trace contextRef="#ctx0" brushRef="#br1" timeOffset="123935.65">11155 16574 0,'0'0'0,"-21"0"0,-1 0 16,22 21-16,-21-21 0,0 0 15,0 0 1,21-21 15,0-1-15,0 1-16</inkml:trace>
  <inkml:trace contextRef="#ctx0" brushRef="#br1" timeOffset="125228.01">17103 14901 0,'0'-21'16,"-22"21"15,1 21-15,21 22-16,0-1 0,0 0 0,0 22 15,0-22-15,-21 43 0,21-22 16,0 1-16,0-1 0,0 1 0,-21-1 15,21 1-15,0-22 0,0 22 16,-21-1-16,0-20 0,21 20 0,-22-21 16,1 1-16,21-1 0,-21 0 0,0 1 15,21-1-15,0-21 0,-21 0 16,0 1-16,21-1 0,-22-21 16</inkml:trace>
  <inkml:trace contextRef="#ctx0" brushRef="#br1" timeOffset="125527.82">16849 15558 0,'0'0'0,"0"-64"0,21 1 15,-21-1-15,21 1 0,-21-1 0,21 1 0,0 20 16,0-20-16,-21 42 0,22-22 16,20 1-16,-21 21 0,0 0 0,22-1 15,-22 1-15,21 21 0,0 0 16,1 0-16,-1 0 0,-21 0 0,22 0 0,-1 0 15,-21 21-15,0 1 0,-21-1 16,0 21-16,0-21 0,0 22 0,0-22 16,-21 21-16,0 0 0,-21-20 15,-1 20-15,22-21 0,-21 0 16,-1 22-16,1-22 0,0 0 0,21-21 16,-22 21-16,86-21 31,-22-21-31,21 0 15,0 0-15,1-1 0,-1 1 0</inkml:trace>
  <inkml:trace contextRef="#ctx0" brushRef="#br1" timeOffset="126183.59">17843 14986 0,'0'21'15,"-21"-21"1,0 21-16,21 1 0,-21-1 15,0 0-15,0 21 0,-1-21 0,22 1 16,0-1-16,-21 21 0,21-21 0,0 0 16,0 1-16,0-1 0,0 0 15,21-21-15,1 21 0,-1-21 0,0 0 16,21 0-16,-21 0 0,22 0 0,-22 0 16,21 0-16,-21-21 0,22 21 15,-22-21-15,21 0 0,-21-1 0,1 1 16,-1-21-16,0 21 0,-21-22 0,0 22 15,0-21-15,0 21 0,0-22 16,-21 22-16,0 0 0,-22 0 16,22 0-16,0 0 0,0 21 0,0 0 15,-22 0-15,22 0 0,0 0 16,0 0-16,21 21 16,0 0-16,0 0 0,0 0 15,21-21-15,0 0 16,21 21-16,-20-21 0,20 0 0,0 0 15,1 0-15,-1 0 0,21 0 0,-20 0 16,20 0-16,-20-21 0,20 21 16,-21-21-16,1 21 0,-1-21 0,-21 21 15,0 0-15,1-21 0,-44 21 32,1 0-32,0 0 0,-21 0 15,-22 21-15,43 0 0,-21 0 16,21 0-16,-22 1 0,22-1 15,0 0-15,21 0 0,0 0 0,0 0 16,0 1-16,0-1 0,21 0 16,0 0-16,0 0 0,1 0 15,-1-21-15,0 22 0,0-1 0,0-21 16,0 21-16,1-21 0,-44 0 47,1 0-47,0 0 0,-21 0 0,21-21 15,-1 0-15,1 21 0,21-22 16,0 1-16,0 0 0,0 0 0,0 0 16,21-22-16,1 22 0,-1-21 0</inkml:trace>
  <inkml:trace contextRef="#ctx0" brushRef="#br1" timeOffset="126407.58">18796 14690 0,'0'0'0,"42"-43"0,-21 22 15,1 0-15,-1 0 0,0 21 16,-21 21-1,0 21-15,-21-20 16,0 20-16,-1-21 16,22 21-16,-21 1 0,0-1 0,0 0 15,21 1-15,0-22 0,-21 21 0,21 1 16,0-1-16,0-21 0,0 21 16,0-20-16,0 20 0,0-21 0,21-21 15,0 21-15,0 0 0,0-21 0,1 0 16,-1 0-16,0 0 0,0 0 15,0 0-15,0-21 0,1 0 0,-22 0 16</inkml:trace>
  <inkml:trace contextRef="#ctx0" brushRef="#br1" timeOffset="127739.64">18732 14965 0,'0'0'0,"-21"0"0,0 0 0,42 0 31,0 0-16,1 0-15,-1 0 0,21 0 0,0 0 16,-20 0-16,20 0 0,0 0 16,22 0-16,-22 0 0,22 0 0,-1 0 15,1 0-15,20-21 0,-41 21 0,20 0 16,1 0-16,-22-21 0,-21 21 16,21 0-16,-42 21 31,0 0-31,-21 0 15,0 0-15,0 0 0,0 1 0,0-1 16,21 0-16,-22 21 0,22-21 0,-21 1 16,21-1-16,0 0 15,0 0-15,21-21 16,1 0 0,-22-21-16,21 0 0,0 0 15,0-1-15,-21 1 0,21 0 0,0 0 16,1 0-16,-1 0 0,-21-1 0,21 1 15,0 0-15,-21 0 0,21 21 16,0 0-16,1 0 31,-22 21-31,0 0 0,0 0 16,21 1-16,-21-1 0,0 0 16,21 0-16,0 0 0,0-21 15,0 21-15,1-21 0,20 0 16,-21 0-16,0 0 0,43 0 15,-43 0-15,21 0 0,1 0 16,-22 0-16,21-21 0,0 21 0,1-21 16,-1 0-16,0 21 0,1-21 0,20 0 15,-42 21-15,1-22 16,-1 22-16,0 0 16,0 0-1,-21 22-15,21-1 16,0 0-16,1-21 0,-1 21 15,0-21-15,0 0 0,21 0 0,-20 21 16,20-21-16,-21 0 0,21 0 16,1 0-16,-22 0 0,21 0 0,-21 0 15,1-21-15,-1 21 0,0-21 0,-21 0 16,21 0-16,-21-1 0,0 1 16,0 0-16,0 0 0,0 0 0,-21 0 15,0-1-15,-22 1 0,22 0 16,0 21-16,-21 0 0,21 0 15,-1 0-15,-20 0 0,21 0 0,0 0 16,-22 21-16,22 0 0,0 1 0,21-1 16,0 0-16,-21 21 0,21-21 15,0 1-15,0-1 0,0 21 0,0-21 16,21-21-16,0 21 0,0 1 0,1-22 16,-1 0-16,0 0 15,0 0-15,21 0 0,-20 0 0,-1 0 16,0-22-16,0 1 0,0 21 0,-21-21 15,21 0-15,1 0 0,-1 0 16,-21-1-16,21 1 16,0 21-16,-21 21 31,0 1-15,0-1-16,21 0 0,-21 0 15,21 0-15,1-21 16,-1 21-16,0-21 0,0 0 15,0 0-15,0 0 0,1 0 16,-1 0-16,0-21 0,0 21 16,-21-21-16,21 21 0,0-21 0,1 0 15,-1 0-15,-21-1 16,21 1-16,0 0 16,0 0-16,0 21 0,1 0 15,-1 0-15,-21 21 16,0 0-1,0 0-15,0 1 16,0-1-16,0 0 0,21-21 16,0 0-16,0 0 15,0 0-15,1 0 16,20 0-16,-21 0 0,0 0 0,0-21 16,1 21-16,-1-21 0,0-1 15,0 22-15,-21-21 16,21 21-16,-21 21 47,0 1-47,0-1 15,-21-21 1,21 21 15,21-21-31</inkml:trace>
  <inkml:trace contextRef="#ctx0" brushRef="#br1" timeOffset="127931.6">22352 15071 0,'0'0'0,"21"0"0,0 0 16,-21 21 0,0 0-16,0 0 15,-21 0-15,21 1 0,-21-1 16,0 0-16,21 0 0,-43 21 15,22-42-15,0 22 0,21-1 0,-21-21 16,0 0-16,0 21 0</inkml:trace>
  <inkml:trace contextRef="#ctx0" brushRef="#br1" timeOffset="128283.19">24193 14436 0,'0'0'0,"-21"-21"0,21-1 16,-42-20-1,21 42-15,0 21 16,-1 0-16,22 22 0,-21-1 0,0 22 16,0-22-16,21 21 0,-21 1 15,0-1-15,-1 1 0,1-1 0,0 1 16,-21-22-16,21 22 0,-1-22 0,1 0 16,0-20-16,0 20 0,21-21 15,-21-21-15,21 21 0,21-42 16,-21 0-1,21 21-15,0-42 0,-21 20 16</inkml:trace>
  <inkml:trace contextRef="#ctx0" brushRef="#br1" timeOffset="129003.57">23791 14584 0,'0'-42'0,"0"84"0,0-127 0,0 43 15,0 21-15,0-22 0,21 1 16,1 21-16,-1 0 0,42-22 15,-20 22-15,-1 21 0,0 0 0,1 0 16,-1 0-16,0 0 0,1 0 16,-1 43-16,0-22 0,1 0 0,-22 21 15,0 1-15,-21-1 0,0 0 0,0-21 16,-42 22-16,20-1 0,-20-21 16,0 22-16,-1-22 0,1 0 15,-21 0-15,20 0 0,1 0 0,-22-21 16,43 0-16,-21 22 0,21-22 15,0 0-15,-1 0 0,44 0 32,-1 0-32,0 21 0,0 0 15,0 0-15,0 0 0,22 0 0,-22 1 16,0 20-16,21-21 0,-20 0 16,-1 22-16,0-22 0,0 0 15,21 0-15,-20 0 0,-1 0 0,0-21 16,21 0-16,1 0 0,-22 0 0,21 0 15,0 0-15,1 0 0,20 0 16,-20-21-16,-1 0 0,-21 0 0,21 0 16,1 0-16,-22-1 0,21-20 0,-21 21 15,-21 0-15,0-22 0,0 22 16,0 0-16,0 0 0,0 0 0,-21 21 16,0 0-16,0 0 15,0 0-15,21 21 0,-21 0 16,-1 0-16,1 0 0,0 1 0,21-1 15,0 0-15,0 0 0,0 0 0,0 0 16,0 1-16,0-1 16,21 0-16,0-21 0,1 0 15,20 0-15,-21 0 0,0 0 0,22 0 16,-22 0-16,21 0 0,-21-21 16,22 0-16,-22 21 0,21-22 0,0 1 15,-20 0-15,-1 21 0,21-21 0,-21 0 16,-21 0-16,21-1 0,1 22 15,-22-21-15,0 42 16,-22 1 0,22-1-16,-21 0 0,0 0 15,21 0-15,-21 0 0,21 22 0,0-22 16,-21 0-16,21 0 0,-21 0 16,21 1-16,21-22 31,0 0-31</inkml:trace>
  <inkml:trace contextRef="#ctx0" brushRef="#br1" timeOffset="129250.95">25633 14415 0,'0'0'0,"0"-22"0,21-20 0,-21 21 15,0 0-15,-21 42 16,0 0-16,-1 0 15,1 22-15,0-1 0,0 0 16,21 1-16,-21-1 0,0 21 0,-1-20 16,22-1-16,-21 0 0,21 1 0,0-1 15,0 0-15,0 1 0,0-1 16,21-21-16,1 0 0,-1 1 0,0-1 16,0 0-16,0-21 0,0 0 0,1 0 15,-1 0-15,0 0 0,-21-21 16</inkml:trace>
  <inkml:trace contextRef="#ctx0" brushRef="#br1" timeOffset="129424.05">25400 14711 0,'0'0'0,"-21"-21"0,0 0 16,42 21 0,0 0-16,0 0 15,0 0-15,22 0 0,-1 0 16,0 0-16,1 0 0,20 0 0,22 0 15,-22 0-15,22 0 0,21 0 0,-22 0 16,1 0-16,21 0 0,-21 0 16</inkml:trace>
  <inkml:trace contextRef="#ctx0" brushRef="#br1" timeOffset="129843.87">26945 14372 0,'0'0'0,"0"-21"0,0 0 15,-21 0-15,0 21 0,0 0 0,-1 21 16,1-21-16,-21 42 0,21 1 15,0-1-15,-1 0 0,1 22 0,-21-22 16,21 22-16,0-22 0,21 0 0,-22 22 16,1-22-16,0 0 0,21-20 15,0 20-15,-21-21 0,21 0 0,-21 0 16,21 1-16,0-1 0,0-42 31,0-1-31,0 1 16,0 0-16,0-21 0,0 21 15,0-22-15,0 22 0,21-21 16,0-22-16,0 22 0,-21 0 0,21-22 16,22 1-16,-22 20 0,0-20 0,21 20 15,-20 1-15,20 0 0,-21 21 16,21-1-16,-20 1 0,-1 21 0,21 0 16,-21 21-16,0 22 0,-21-22 15,22 21-15,-1 22 0,-21-22 0,21 22 16,0-22-16,0 21 0,-21 1 0,21-22 15,-21 1-15,22-1 0,-22 0 16,0 1-16,0-22 0,0 0 16,0 21-16,-22-21 0,1-21 0,0 22 15,0-22-15,-21 0 0,20 0 16,-20 0-16,21 0 0,-21-22 0,-1 22 16</inkml:trace>
  <inkml:trace contextRef="#ctx0" brushRef="#br1" timeOffset="130243.68">26543 14774 0,'0'-21'16,"106"191"-16,-212-319 0,127 107 0,21 42 0,-20 0 0,20 0 16,0 0-16,1 0 0,-1 0 15,21 0-15,1 0 0,-1 0 16,22 0-16,-21 0 0,-1 0 0,22-21 16,-22 21-16,1-21 0,-1 21 15,1 0-15,-22-21 0,22-1 0,-43 22 16,21-21-16,-21 0 0,-21 0 15,0 0-15,-21 0 0,0 21 16,-21 0-16,-1 0 0,22 0 0,-21 0 16,-1 21-16,1 0 0,0 0 15,21-21-15,-1 21 0,1 0 16,21 1-16,0-1 0,0 21 16,21-21-16,1 0 0,-1-21 15,21 22-15,-21-22 0,22 0 16,-22 21-16,0-21 0,21 0 0,-21 21 15,1-21-15,-1 21 0,-21 0 16,-21 0 0,-1-21-16,1 0 15,-21 0-15,21 0 0,0 0 16,-1 0-16,1 0 0,-21 0 0,21 0 16</inkml:trace>
  <inkml:trace contextRef="#ctx0" brushRef="#br1" timeOffset="130571.68">28046 14711 0,'0'0'0,"42"-21"0,0 0 0,-20-1 16,-1 22-16,0-21 0,-21 0 0,0 0 16,-21 21-1,-22 0-15,22 0 0,-21 0 16,21 21-16,-22-21 0,1 21 0,21 0 15,-21-21-15,20 22 0,22-1 16,0 0-16,0 0 0,0 0 16,0 0-16,0 1 15,22-22-15,-1 21 0,0-21 0,0 21 16,0-21-16,0 21 0,-21 0 16,0 0-1,-21 1-15,0-22 16,0 0-16,-21 0 0,20 21 0,-20-21 15,21 0-15,-21 0 0,20 0 0,1 0 16,0 0-16,0 0 0,0 0 16,63 0-1</inkml:trace>
  <inkml:trace contextRef="#ctx0" brushRef="#br1" timeOffset="131243.22">28300 14711 0,'0'0'16,"0"21"0,0 0-1,0 0-15,0 1 0,-21-1 16,21 0-16,0 0 0,0 0 0,0 0 16,0 1-16,0-1 0,21 0 15,0 0-15,0-21 16,0 0-16,0 0 15,1 0-15,-22-21 16,21 0-16,0 21 0,-21-21 0,21-1 0,-21 1 16,21 0-16,-21 0 0,21 0 15,1 0-15,-22-1 0,21 1 16,-21 0-16,21 0 0,-21 42 31,0 0-31,0 0 16,0 1-16,0-1 0,0 0 15,0 0-15,0 0 0,0 0 16,0 1-16,21-22 16,0 0-16,0 0 15,1 0 1,-1 0-16,0-22 16,-21 1-16,0 0 0,21 21 15,0-21-15,0 0 0,1 0 0,20-1 16,0 1-16,1 0 0,-1 0 15,0 0-15,1 0 0,-1 21 0,0 0 16,-21 0-16,22 0 0,-22 21 16,0 0-16,0-21 0,-21 21 0,21 0 15,-21 0-15,0 1 0,0-1 0,0 0 16,-21-21-16,0 21 0,0 0 16,0-21-16,21 21 0,-21-21 0,-1 0 15,1 0-15,21-21 31,-21 21-31,21-21 0,0 0 16,0 0-16,21 0 16,-21-1-16,21 1 0,1 0 0,-1 0 15,21 0-15,-21 0 0,0 21 0,22-22 16,-22 1-16,0 21 0,21 0 16,-20 0-16,-1 0 0,0 0 15,0 0-15</inkml:trace>
  <inkml:trace contextRef="#ctx0" brushRef="#br1" timeOffset="131587.6">29485 14647 0,'-21'0'0,"42"0"0,-42-21 31,42 21-15,0-21-16,0 21 16,1 0-16,-1 0 0,0 0 0,0 0 15,0 0-15,0 0 0,22 0 16,-22 21-16,0 0 0,0 1 0,0-1 15,1 0-15,-22 0 0,0 0 0,0 0 16,0 1-16,0-1 0,0 0 16,0 0-16,0 0 15,-22-21 1,1 0-16,21-21 16,0 0-16,0 0 15,0 0-15,0-1 0,0 1 16,21 0-16,1 0 15,-1 0-15,0 21 0,0-21 0,21-1 16,-20 22-16,20-21 0,-21 21 16,0 0-16,22 0 0,-22 0 0,0-21 15,0 21-15</inkml:trace>
  <inkml:trace contextRef="#ctx0" brushRef="#br1" timeOffset="132207.54">30226 14669 0,'63'21'15,"-211"-64"-15,339 86 0,-297-64 0,233 63 0,-85-42 16,1 0-16,-22 0 0,42 0 16,-42 0-16,1 0 0,20-21 15,-42 0 1,0-1-16,0 1 0,0 0 16,0 0-16,-21 21 15,0 0-15,-1 0 0,1 0 16,0 0-16,0 21 0,21 0 0,-21 0 15,21 1 1,0-1-16,0 0 0,0 0 0,0 0 16,21 0-16,0-21 15,0 22-15,0-22 0,1 0 16,-1 0-16,0 0 0,0 0 0,0 0 16,22 0-16,-22 0 0,21 0 15,-21 0-15,22 0 0,-22 0 0,21 0 16,-21-22-16,22 1 0,-22 0 15,21 0-15,-21 0 0,22 0 0,-22-1 16,0 1-16,0-21 0,-21 21 16,0 0-16,0-1 0,-42 1 15,21 21-15,-22 0 16,22 0-16,-21 21 0,21 1 16,-22-1-16,22 0 0,0-21 0,0 21 15,21 0-15,0 0 0,0 1 16,0-1-16,0 0 0,21-21 0,0 0 15,-21 21-15,42-21 0,-20 0 0,-1 0 16,0 0-16,0 0 0,0-21 16,22 21-16,-22-21 0,0 0 0,0-1 15,0-20-15,-21 21 0,21-21 16,1-22-16,-1 22 0,0-1 0,0-20 16,0 21-16,0-1 0,22 1 15,-22 0-15,0 20 0,-21 1 16,0 0-16,0 42 15,0 0 1,-21 22-16,0-22 0,0 21 0,21-21 16,0 22-16,-22-1 0,22 0 15,0 1-15,0-1 0,0-21 0,22 22 16,-1-1-16</inkml:trace>
  <inkml:trace contextRef="#ctx0" brushRef="#br1" timeOffset="133595.62">14055 13314 0,'0'0'0,"21"0"0,-21-21 16,0 0 0,0-1-1,0 1-15,0 42 63,-21 1-63,21-1 0,0 0 15,-22 21-15,1 1 0,0-1 0,0 21 16,0 1-16,0-1 0,-1 1 16,-20 21-16,21-1 0,-21 1 0,20 21 15,1 0-15,-21 21 0,21-22 0,21 22 16,-21 0-16,21-21 0,-22 21 16,22 21-16,0-21 0,0 0 15,0 0-15,0 0 0,0 22 0,-21-1 16,21-21-16,0 21 0,0 0 0,0-21 15,0 21-15,0 0 0,0 1 16,0-22-16,0 21 0,-21-21 0,0 21 16,0-21-16,0 0 0,-22 0 0,22 0 15,-21-21-15,21 21 0,-22-21 16,22-1-16,-21-20 0,21 0 0,-1-22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45:15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783 0,'0'-21'47,"0"0"-47,0 0 15,0 0 1,0-1-16,0 1 0,0 0 15,0 0-15,0 0 16,0 0-16,0-1 16,0 44 15,0-1-31,0 0 0,0 21 16,0 1-16,0-1 15,0 21-15,0 1 0,0-22 0,-21 22 16,21-1-16,-21 43 0,0-64 15,21 1-15,0-1 16,0-21-16,0 22 0,0-1 16,0-21-16,0 0 0,0 0 15,0 1-15,0-44 47,0 1-47,0 0 0</inkml:trace>
  <inkml:trace contextRef="#ctx0" brushRef="#br0" timeOffset="288.17">1397 931 0,'0'0'0,"21"-21"0,-21 42 31,-21 22-16,0-22-15,0 0 16,-1 21-16,1 1 0,-21-1 0,21 0 16,0-20-16,-1 20 0,-20 0 15,21 1-15,0-22 16,0 21-16,-1-21 0,1 0 0,0 1 0,21-1 16,0 0-16,0 0 15,0-42 16,21 21-31,-21-21 0,21 0 16,-21-1-16</inkml:trace>
  <inkml:trace contextRef="#ctx0" brushRef="#br0" timeOffset="537.03">1333 931 0,'0'0'0,"22"0"0,-1 0 0,0 0 15,0 22-15,-21-1 16,21 0-16,0 0 0,-21 0 16,0 22-16,22-22 0,-1 21 0,0-21 15,-21 0-15,0 22 0,21-22 16,-21 0-16,21 0 0,-21 22 16,0-22-16,21 0 0,-21 0 15,22-21-15,-1 21 16,0-21-16,0-21 15</inkml:trace>
  <inkml:trace contextRef="#ctx0" brushRef="#br0" timeOffset="855.83">1820 487 0,'0'0'0,"0"-21"16,0 0-16,-21 21 0,0 0 16,0 21-16,21 0 15,0 21-15,0-21 0,0 22 0,-21-1 16,21 22-16,0-1 16,0-21-16,0 22 0,0-1 0,0 1 15,0-22-15,-22 22 0,22-22 16,0 0-16,0 1 0,0-1 15,0 0-15,0-20 0,0-1 0,0 0 16,0 0-16,0 0 0,0 0 16,0-42 15,0 0-31,0 0 16,0 0-16</inkml:trace>
  <inkml:trace contextRef="#ctx0" brushRef="#br0" timeOffset="1289.1">1926 1185 0,'0'0'0,"0"22"0,0-1 16,21-21 15,0 0-31,1 0 16,-1 0-16,-21-21 0,21 21 15,0-22-15,0 1 0,-21 0 16,21 0-16,1 0 0,-22 0 0,0-1 16,0 1-16,0 0 0,0 0 15,0 0-15,0 0 16,-22 21-16,1 0 15,0 0-15,0 21 0,0-21 16,0 21-16,21 0 0,-22 21 0,1-20 16,0 20-16,21-21 0,0 21 15,0-20-15,0-1 0,0 21 0,0-21 16,0 0-16,0 1 0,0-1 16,0 0-16,21 0 15,0-21-15,1 0 16,-1 0-16,0 0 0,0 0 15,0 0-15,0 0 0,1-21 0,20 21 16,-21-21-16</inkml:trace>
  <inkml:trace contextRef="#ctx0" brushRef="#br0" timeOffset="1948.07">2752 402 0,'0'0'0,"0"-21"16,-22 0-16,1 21 0,0 0 15,0 0-15,0 0 16,21 21-16,0 0 0,-21 0 16,21 22-16,-22-22 0,22 21 0,0 1 15,0-1-15,0 0 0,0 22 16,-21-22-16,21 0 0,0 22 0,-21-22 15,21 22-15,0-22 0,-21 0 16,21 1-16,0-22 0,0 21 0,0-21 16,0 22-16,0-22 0,0 0 15,0 0-15,0 0 16,0 1 0,0-44 15,0 1-31,-21 0 15,21 0-15,0 0 0,0 0 16,0-1-16,0 1 0,0 0 16,0 0-16,0 0 0,21 0 15,0-1-15,-21 1 0,21 0 16,22 0-16,-22 0 0,0 0 16,21 21-16,-21-22 0,22 22 15,-22 0-15,0 0 0,21 0 0,-20 0 0,-1 22 16,0-1-16,0 0 15,0 0-15,0 21 0,1-20 0,-22-1 16,0 21-16,0-21 0,0 0 16,0 22-16,0-22 0,-22 0 0,1 0 15,0 0-15,-21 1 0,21-1 16,-1 0-16,1-21 0,0 21 0,-21-21 16,21 0-16,-1 0 0,1 0 15,0 0-15,0 0 0,0 0 0,0 0 16,-1 0-16,1 0 0,0 0 15,0 0-15,0 0 32,21-21-32,0 0 15,0 0-15</inkml:trace>
  <inkml:trace contextRef="#ctx0" brushRef="#br0" timeOffset="2744.12">3619 762 0,'64'-42'31,"-43"42"-31,0-21 0,22-1 16,-22 1-16,0 0 0,0 0 16,0 21-16,0-42 0,-21 20 0,0 1 15,0 0-15,0 0 0,0 0 16,0 0-16,0-1 0,-21 22 16,-21 0-16,21 0 0,-22 0 15,1 0-15,-21 0 0,20 22 16,-20-1-16,20-21 0,1 21 0,0 0 15,-1 21-15,1-20 16,21-1-16,0 0 0,21 0 0,0 0 16,0 0-16,0 1 0,0-1 15,0 0-15,21 0 0,-21 21 0,21-20 16,21-1-16,-20 0 0,-1 0 16,0-21-16,21 42 0,-21-20 0,1-1 15,20-21-15,-21 21 0,0 0 16,0 0-16,1 0 0,-1 1 0,0-1 15,0 0-15,-21 0 0,21 0 16,-21 0-16,0 1 0,0-1 0,0 0 16,-21 0-16,0 0 0,-21-21 15,20 21-15,-20 1 0,21-22 16,-21 21-16,-1-21 0,1 0 16,0 0-16,20 0 0,-20 0 0,0 0 15,21 0-15,-1 0 0,-20 0 16,21 0-16,0-21 0,0-1 0,-1 22 15,1-21-15,21 0 16,-21 0-16,21 0 16,0 0-1,21 21-15,0 0 0,1 0 16,-1-22-16,0 22 16,21 0-16,-21 0 0,1 0 15,-1-21-15</inkml:trace>
  <inkml:trace contextRef="#ctx0" brushRef="#br0" timeOffset="3174.07">3958 1122 0,'42'0'15,"-20"0"1,-22-21-16,21 0 16,0 21-16,-21-22 0,21 1 0,0 21 15,-21-21-15,0 0 0,21 0 0,1 0 16,-22-1-16,0 1 0,0 0 16,0 0-16,0 0 0,0 0 15,-22 21 1,1 0-16,21 21 15,-21-21-15,0 21 0,21 21 16,0-21-16,-21 22 0,0-22 0,21 21 16,-22-21-16,22 22 15,0-22-15,0 21 0,-21-21 0,21 1 16,0-1-16,0 0 0,0 0 0,0 0 16,0 0-16,21-21 15,1 0-15,-1 0 0,0 0 16,0 0-16,0 0 0,0 0 15,1 0-15,-1 0 0,0-21 16,0 0-16,0 21 0,0-21 0</inkml:trace>
  <inkml:trace contextRef="#ctx0" brushRef="#br0" timeOffset="3600.31">4403 1016 0,'0'0'0,"0"-21"15,-22 21-15,22-21 0,0 0 16,0-1-16,0 1 16,22 0-16,-1 21 15,0 0-15,0 0 0,0-21 16,22 21-16,-22 0 0,0 0 0,21 0 16,-21 21-16,22 0 0,-22 0 15,21 1-15,-21-1 0,22 0 0,-22 0 16,0 0-16,-21 0 0,0 1 15,0 20-15,0-21 0,0 0 0,0 0 16,0 1-16,0-1 0,0 0 16,-21 0-16,0-21 15,0 0 17,21-21-32,0 0 15,0 0-15,0-1 0,0 1 16,0 0-16,0 0 0,0 0 0,0 0 15,0-22-15,0 22 0,0 0 16,0 0-16,21 0 0,-21-1 0,21 1 16,0 0-16,0 21 15,0-21-15,1 21 0,-1 0 0,-21-21 16,21 21-16,0 0 0,0 0 16</inkml:trace>
  <inkml:trace contextRef="#ctx0" brushRef="#br0" timeOffset="3887.77">5186 762 0,'0'21'47,"0"0"-47,0 1 0,0-1 16,0 21-16,0-21 0,0 0 15,0 22-15,0-22 0,0 21 0,21-21 16,-21 1-16,21-1 0,-21 0 16,21 21-16,-21-21 0,0 1 15,21-1-15,-21 0 0,0 0 16,43-21 0,-22 0-16,0 0 15,0-21-15,-21 0 16,21 21-16,1-21 0</inkml:trace>
  <inkml:trace contextRef="#ctx0" brushRef="#br0" timeOffset="4137.05">5651 762 0,'0'0'0,"-21"0"31,0 0-31,0 0 0,0 0 0,0 21 16,-1 0-16,1 1 0,0-1 15,0 0-15,21 21 0,-21-21 0,0 22 16,-1-22-16,1 21 0,21 1 16,0-22-16,-21 0 0,21 21 0,0-21 15,0 1-15,0-1 16,0 0-16,21-21 31,0 0-31,1 0 0,-1 0 16,0 0-16,0-21 0</inkml:trace>
  <inkml:trace contextRef="#ctx0" brushRef="#br0" timeOffset="4404.8">5863 826 0,'0'21'31,"0"0"-31,0 0 16,0 21-16,0-20 0,0-1 0,0 21 16,0-21-16,0 0 0,0 1 0,0-1 15,0 21-15,-21-21 16,21 0-16,0 1 0,0-1 16,21-42 30,-21-1-46,21 1 0</inkml:trace>
  <inkml:trace contextRef="#ctx0" brushRef="#br0" timeOffset="4731.71">5969 572 0,'-42'63'16,"84"-126"-16,-84 147 0,42-63 16,0 1-16,21-22 31,0 0-31,0 0 0,0 0 16,0 0-16,1-22 15,-1 1-15,-21 0 0,0 0 16,21 0-16,-21 0 15,0-1-15,0 1 0,0 0 16,-21 21-16,0-21 0,-1 21 16,1 0-16,0 0 0,0 21 15,21 0-15,-21-21 0,21 21 0,-21 1 16,21-1-16,-22 0 16,22 0-16,0 0 0,0 0 0</inkml:trace>
  <inkml:trace contextRef="#ctx0" brushRef="#br0" timeOffset="5128.18">6477 783 0,'0'0'0,"-64"-21"31,43 21-31,0 0 16,0 0-16,21 21 0,-42 22 15,20-22-15,1 21 0,21-21 16,-21 22-16,0-22 0,0 21 0,21 0 15,-21-20-15,21 20 0,-22-21 0,22 21 16,0-20-16,0-1 0,0 0 16,0 0-16,0 0 0,0 0 15,22-21-15,-1 22 0,0-22 16,0 0-16,0 0 0,22 0 0,-22 0 16,21 0-16,0 0 0,-20 0 15,20-22-15,0 1 0,1 21 0,-1-21 16</inkml:trace>
  <inkml:trace contextRef="#ctx0" brushRef="#br0" timeOffset="5560.06">6837 953 0,'-21'21'16,"21"0"-16,-22-21 0,22 42 15,22-42 1,20 0-16,-21 0 16,0 0-16,0 0 0,22 0 15,-22-21-15,0 0 0,0 21 0,22-21 16,-22 0-16,0-1 0,0 22 16,-21-21-16,0 0 0,21-21 0,-21 21 15,0-22-15,0 22 16,-42 0-1,21 21-15,0 0 0,-1 0 0,1 0 0,0 0 16,0 0-16,0 0 16,0 21-16,-1 0 0,1 22 0,0-22 15,0 0-15,0 21 0,21 1 16,0-22-16,-21 21 0,21-21 0,0 22 16,0-22-16,0 0 0,0 0 15,0 0-15,0 0 0,21 1 0,-21-1 16,21-21-16,0 0 0,21 21 15,-20-21-15,-1 0 0,21 0 0,-21 0 16,22 0-16,-1-21 0,0 21 0,1-21 16,-1-1-16</inkml:trace>
  <inkml:trace contextRef="#ctx0" brushRef="#br0" timeOffset="6015.87">7916 720 0,'0'0'0,"-42"-21"16,21 21-1,0 0-15,-1 0 0,1 0 16,0 21-16,0-21 16,0 21-16,0 0 0,-1 0 0,22 0 15,-21 1-15,21-1 0,-21 0 0,21 0 16,0 0-16,0 0 15,0 1-15,21-1 0,0 0 16,1-21-16,-1 0 0,0 0 16,0 21-16,0 0 0,0-21 0,1 0 15,20 21-15,-21-21 0,0 0 16,0 22-16,1-22 0,-1 0 0,0 21 16,-21 0-16,21-21 15,-21 21-15,0 0 0,0 0 16,-21-21-16,0 0 0,0 22 15,-1-22-15,1 0 16,-21 0-16,21 21 0,-22-21 0,22 0 16,-21 0-16,21 0 0,-22 0 15,22 0-15,0 0 0,0 0 0,0 0 16,0 0-16,-1 0 0,1 0 16,0 0-1,0 0 1</inkml:trace>
  <inkml:trace contextRef="#ctx0" brushRef="#br0" timeOffset="7079.61">1333 1926 0,'0'0'0,"-42"0"16,21 0-16,0 0 31,21-21-15,21 21 15,0 0-31,0 0 0,0-21 15,22 21-15,-22 0 0,21 0 16,1 0-16,-1 0 0,0 0 0,1 0 16,-1 0-16,21-21 0,-20 21 15,20 0-15,-20 0 0,20 0 0,1 0 16,-22 0-16,43 0 0,-22 0 16,22 0-16,-22 0 0,22 0 15,0 0-15,-1 0 0,1 0 16,0 0-16,-1 0 0,1 0 0,21 0 15,-22 0-15,1 0 0,21 0 16,0 0-16,0 0 0,-1 0 0,1 0 16,0 0-16,0 0 0,0 0 15,0 0-15,-1 0 0,22 0 0,-21 0 16,21 0-16,-21 0 0,21 0 0,-21 0 16,0 0-16,0 0 0,-1 0 15,22 0-15,-21 0 0,0 0 0,0 0 16,-21 0-16,20 0 0,-20 0 15,21 0-15,-21 0 0,-1 0 16,22 0-16,-21 0 0,21 0 0,-22 21 16,1-21-16,0 0 0,-1 0 15,1 0-15,0 0 0,-22 0 0,1 0 16,-1 0-16,1 0 0,-22 0 0,0 0 16,1 0-16,-1 0 0,0 0 15,-21 0-15,1 0 0,-1 0 0,0 0 16,0 0-1,-42 0 32,21-21-47</inkml:trace>
  <inkml:trace contextRef="#ctx0" brushRef="#br0" timeOffset="7227.93">7662 1842 0,'0'42'15,"21"-42"17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46:18.2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5842 3514 0,'21'21'16</inkml:trace>
  <inkml:trace contextRef="#ctx0" brushRef="#br0" timeOffset="2072.03">3090 2858 0,'0'-22'16,"0"1"-1,0 0 1,0 0-16,0 0 16,0 0-16,0-1 15,0 1 1,0 0-16,0 42 31,0 0-31,0 1 16,0 20-16,0-21 0,0 21 15,-21 1-15,21 20 0,0-20 0,0 20 16,0-21-16,0 22 0,0-22 16,0 22-16,0-22 0,-21 0 0,21 1 15,0-1-15,0-21 16,0 22-16,0-22 0,0 0 0,0 0 16,0 0-16,0 0 15,0-42 1,0 0-1,0 0-15</inkml:trace>
  <inkml:trace contextRef="#ctx0" brushRef="#br0" timeOffset="2408.03">3492 3239 0,'22'21'16,"-1"-21"-16,0 0 16,0-21-1,-21-1-15,0 1 16,0 0-16,0 0 15,-21 0-15,0 21 32,0 0-32,-1 0 15,22 21-15,0 0 16,-21 0-16,21 0 0,0 1 31</inkml:trace>
  <inkml:trace contextRef="#ctx0" brushRef="#br0" timeOffset="3083.8">4932 2963 0,'0'0'0,"0"-21"0,21 21 0,-21-21 16,21 21-1,0-21-15,-21 0 0,21 21 0,-21-21 16,22-1-16,-1 1 0,0 21 16,-21-21-16,21 0 0,-21 0 15,21 0-15,-21-1 0,0 1 16,-42-21-1,21 42-15,-22 0 0,22 0 16,-21 0-16,0 0 0,-1 21 16,-20 0-16,20 0 0,-20 1 0,21-1 15,-1 21-15,1-21 0,0 0 16,-1 1-16,22 20 0,0-21 16,0 0-16,21 0 0,0 1 15,0-1-15,0 0 0,42-21 16,-21 21-16,0-21 0,22 0 15,-22 21-15,21-21 0,1 21 16,-1-21-16,0 22 0,1-22 0,-1 21 16,0-21-16,1 0 0,-1 21 15,0-21-15,-21 21 0,22 0 0,-22-21 16,0 21-16,0 1 0,0-1 16,-21 0-16,0 0 0,0 0 0,0 0 15,-21 1-15,-21-1 0,21 0 16,-22 21-16,-20-21 0,21 1 0,-22-1 15,22 0-15,-22 0 0,22-21 16,-22 0-16,22 21 0,0-21 0,-22 0 16,22 0-16,21 0 0,-22-21 0,1 0 15,21 21-15,-21-21 16,20 0-16,1-1 0,0 1 0,21-21 16,-21 21-16,21 0 0,0-1 15,0 1-15,0 0 0,0 0 0,0 0 16,0 0-16,21-1 15,0 1-15,0 21 0,22 0 16,-22-21-16,21 21 0</inkml:trace>
  <inkml:trace contextRef="#ctx0" brushRef="#br0" timeOffset="3640.27">5651 3006 0,'0'0'16,"0"-21"-16,-21 21 0,0-22 16,0 22-16,0 0 15,0 0-15,-1 0 0,1 0 0,0 0 16,0 0-16,0 22 15,0-1-15,-1 0 0,1 0 16,0 0-16,0 0 0,21 22 16,-21-22-16,0 21 0,-1 1 0,22-22 15,0 21-15,0 0 0,0-20 0,0 20 16,0-21-16,0 0 0,0 0 16,0 1-16,22-1 0,-1-21 15,21 0-15,-21 0 0,0 0 16,22 0-16,-22 0 0,21 0 0,-21 0 15,22 0-15,-22-21 0,21-1 16,-21 22-16,22-21 0,-22 0 0,0-21 16,21 21-16,-20-1 0,-1-20 15,0 21-15,-21-21 0,0 20 16,0-20-16,0 21 0,0-21 0,0 20 16,0 1-16,-21 0 0,0 0 15,-1 0-15,1 0 0,0 21 0,-42 0 16,41 0-16,-20 0 15,21 0-15,-21 0 0,20 0 0,1 0 16,0 0-16,-21 21 0,21 0 0,-1 0 16,22 0-16,-21-21 15,21 21-15,0 1 0,0-1 16,21 0 0</inkml:trace>
  <inkml:trace contextRef="#ctx0" brushRef="#br0" timeOffset="4253.14">6519 3006 0,'0'0'0,"-84"-43"31,62 43-31,1 0 0,0 0 16,0 0-16,0 0 0,0 0 15,-1 0-15,1 0 0,0 22 0,0-1 16,0 0-16,0 0 0,-1 0 0,1 22 16,0-22-16,0 21 0,0 0 15,21 1-15,0-22 0,-21 21 0,21-21 16,0 22-16,-22-22 0,22 0 15,0 21-15,0-20 0,0-1 0,0 0 16,22-21-16,-1 0 16,0 0-16,0 0 0,21 0 15,-20 0-15,-1 0 0,0-21 16,21 0-16,-21 21 0,22-43 16,-22 22-16,21 0 0,1 0 0,-22-22 15,0 22-15,21-21 0,-42 21 16,21-22-16,-21 1 0,22 21 0,-22-21 15,0 20-15,0 1 0,0 0 16,0 0-16,0 0 16,0 42-1,-22-21-15,22 21 0,-21 0 16,21 0-16,0 22 0,0-22 0,0 21 16,0-21-16,0 22 15,0-22-15,0 21 0,0-21 0,0 1 16,0 20-16,21-21 0,1 0 15,-22 0-15,21-21 0,0 0 16,0 0-16,0 0 0,22 0 0,-22 0 16,0 0-16,21 0 0,-21 0 15,1 0-15,20-21 0,-21 0 0,21 0 16,-20 0-16</inkml:trace>
  <inkml:trace contextRef="#ctx0" brushRef="#br0" timeOffset="4664.1">7302 2963 0,'-21'0'16,"0"0"0,21 22-1,0-1-15,-21-21 0,21 21 0,0 0 16,-21 0-16,21 0 0,0 22 0,0-22 15,0 21-15,0-21 0,0 22 16,0-1-16,0 0 0,0 1 0,0-1 16,0 0-16,0 1 15,0-1-15,0 0 0,0 1 0,0-1 16,0 0-16,0 1 0,0 20 0,0-20 16,0-1-16,0 0 0,0 22 15,0-22-15,0 0 0,0 1 0,0-1 16,0 0-16,0-20 0,0 20 0,0-21 15,0 0-15,0 0 0,0 1 16,0-1-16,0-42 47,0-1-47,21 1 0,-21 0 16,0 0-16,21-21 0,-21-1 15,0 22-15,0-21 0</inkml:trace>
  <inkml:trace contextRef="#ctx0" brushRef="#br0" timeOffset="5091.55">7302 3006 0,'0'0'0,"-21"-64"31,21 43-31,21 0 32,1 21-32,-1-21 0,0 21 15,21 0-15,-21-21 0,1 21 16,20 0-16,-21 0 0,21 0 0,-20 0 16,20 0-16,-21 0 0,0 21 15,22 0-15,-43 0 0,21-21 0,-21 21 16,21 0-16,-21 1 0,0-1 0,0 0 15,-21 0-15,0 0 0,-1 0 16,-20 1-16,21-1 0,-21 0 16,-1 0-16,22 0 0,-21 0 0,-1-21 15,22 22-15,0-1 0,0-21 16,0 0-16,0 21 0,-1-21 0,1 21 16,0-21-1</inkml:trace>
  <inkml:trace contextRef="#ctx0" brushRef="#br0" timeOffset="6404.31">3090 4720 0,'0'-21'46,"0"0"-30,0 0 0,0 0-16,0-1 15,0 1-15,21 0 16,-21 0-16,22 21 16,-1 0-16,0-21 0,0 21 15,0-21-15,0 21 0,1 0 16,-1 0-16,0 0 15,0 0-15,0 0 0,0 0 0,1 21 16,-1 0-16,0 0 16,-21 21-16,0-20 0,0 20 15,0-21-15,0 21 0,0 22 16,0-22-16,0 1 0,0-1 0,-21 21 16,0-20-16,-1-1 0,1 0 15,0 1-15,0-1 0,0-21 0,-22 22 16,22-1-16,0-21 0,-21 0 0,21 0 15,-22 1-15,22-1 0,-21 0 16,21 0-16,-22-21 0,22 0 0,-21 0 16,21 0-16,-1 0 0,-20 0 15,21 0-15,0 0 0,-22-21 0,22 0 16,0 0-16,21-1 0,-21 1 16,21-21-16,-21 21 0,21-22 15,0 1-15,0 0 0,0-1 16,0 1-16,21 0 0,0 21 0,0-22 15,0 22-15,1 0 0,20 0 16,-21 0-16,0-1 0,0 22 0,1 0 16,20 0-16,-21 0 0,0 22 15,0-1-15,1 0 0,-1 0 0,0 0 16,0 22-16,0-22 0,0 21 16,-21-21-16,22 0 0,-22 22 0,21-22 15,-21 0-15,0 0 0,21 0 16,0 1-16,-21-1 0,21 0 0,-21 0 15,21 0 1,1-21-16,-1 21 0,0-21 16,0 0-1,0 0 1,-21-21 0,0 0-1</inkml:trace>
  <inkml:trace contextRef="#ctx0" brushRef="#br0" timeOffset="6744.12">3958 5122 0,'0'0'0,"42"-42"16,-42 21-1,0 0 1,-21 21 0,0 0-1,0 0-15,0 0 0,0 0 16,-1 0-16,1 0 15,0 0-15,21 21 0,-21-21 16,21 21-16,-21 0 16,0-21-16,21 21 15</inkml:trace>
  <inkml:trace contextRef="#ctx0" brushRef="#br0" timeOffset="7179.85">4889 4424 0,'0'0'0,"0"-21"0,-21-22 0,21 22 0,-21 21 15,21-21-15,0 0 0,-21 21 16,21 21 0,0 0-16,0 0 15,0 1-15,0 20 0,0 0 0,0 1 16,0 20-16,0 1 0,-21-22 15,21 21-15,-21 1 0,-1 21 0,22-22 16,0-21-16,-21 22 0,21-1 0,-21-20 16,0-1-16,21 0 0,0-20 15,0 20-15,-21-21 0,21 0 0,0 0 16,-21-21-16,21 22 0,0-44 47,0 1-47,0 0 0</inkml:trace>
  <inkml:trace contextRef="#ctx0" brushRef="#br0" timeOffset="7839.63">4847 4360 0,'0'0'16,"21"-21"-16,0 0 0,1 0 0,-1 0 0,0 0 15,0-1-15,21 22 0,-20-21 16,-1 21-16,0 0 0,21 0 0,-21 0 15,1 0-15,20 21 0,-21-21 16,0 22-16,0-1 0,1 21 0,-1-21 16,0 22-16,-21-22 0,0 21 15,0-21-15,0 22 0,0-1 0,-21-21 16,-22 21-16,22-20 0,0 20 16,-21 0-16,-1-21 0,1 22 15,0-1-15,-1-21 0,1 22 0,21-22 16,-21 0-16,-1 0 0,22 0 15,0 0-15,-21-21 0,42 22 0,-22-22 16,1 0-16,0 0 0,0 0 16,21-22-1,0 1-15,0 0 0,0 0 16,21 21 0,0 0-16,0 0 15,-21 21-15,22 0 16,-1-21-16,0 21 0,0 1 0,0-1 15,0 0-15,1 0 0,-1 0 0,0 0 16,0 1-16,0-1 0,0 0 16,1 0-16,-1 0 0,-21 0 0,21 1 15,0-22-15,-21 21 0,21 0 16,0-21-16,1 21 0,-1-21 16,-21 21-16,21-21 0,0 0 15,0 0-15,0 0 16,1 0-1,-1 0 1,-21-21 0</inkml:trace>
  <inkml:trace contextRef="#ctx0" brushRef="#br0" timeOffset="8296.76">5588 5080 0,'21'0'62,"0"-21"-62,0 21 0,1-21 16,-1 21-16,0-21 0,0 21 15,0-22-15,0 1 0,-21 0 16,0 0-16,0 0 16,0 0-16,-21-1 15,0 22-15,0 0 0,-21 0 16,20 0-16,1 0 0,0 0 16,0 22-16,0-1 0,0 0 15,-1 0-15,1 0 0,0 0 16,21 1-16,0 20 0,-21-21 0,21 21 15,-21-20-15,21-1 0,-21 0 16,21 0-16,0 0 0,0 0 0,0 1 16,0-1-16,0 0 15,21 0-15,0-21 16,0 0-16,0 0 0,0 0 0,1 0 16,-1 0-16,0 0 0,21 0 15,-21 0-15,1 0 0,-1-21 0,0 21 16</inkml:trace>
  <inkml:trace contextRef="#ctx0" brushRef="#br0" timeOffset="8845.74">6202 4890 0,'0'0'0,"-21"0"0,21 21 0,-22 0 0,1-21 15,21 21-15,0 0 0,-21-21 16,0 21-16,21 1 0,0-1 16,0 0-1,0 0 1,21-21-16,0 0 0,0 0 15,-21 21-15,22-21 0,-1 0 0,0 0 16,0 21-16,0-21 0,0 0 16,1 0-16,-1 22 0,0-22 0,0 0 15,0 0-15,0 21 0,1-21 0,-1 0 16,0 21-16,-21 0 0,21 0 16,-21 0-1,0 1-15,-21-1 16,0 0-16,0-21 0,-1 21 15,1-21-15,-21 21 0,21-21 0,0 0 16,-22 0-16,22 21 0,-21-21 16,21 0-16,-1 0 0,-20 0 0,21 0 15,0 0-15,0 0 0,-1 0 0,1-21 16,0 21-16,0 0 0,21-21 16,-21 21-16,0-21 0,21 0 15,0 0 1,0-1-1,21 1 1,0 0-16,0 21 16,0-21-16</inkml:trace>
  <inkml:trace contextRef="#ctx0" brushRef="#br0" timeOffset="9252.44">6202 4805 0,'0'0'16,"21"0"-16,0 0 0,0 0 15,0 0-15,1 0 0,-1 0 16,0 0-16,-21 21 0,21-21 16,0 0-16</inkml:trace>
  <inkml:trace contextRef="#ctx0" brushRef="#br0" timeOffset="9739.68">6964 4382 0,'0'0'16,"0"-22"-16,0 1 0,0 0 16,0 42 31,0 0-47,0 1 0,0-1 15,0 0-15,0 0 0,0 0 0,0 22 16,0-22-16,0 21 0,-21 0 15,21 1-15,-22-22 0,1 21 0,21 1 16,0-1-16,0 0 0,-21 1 16,21-1-16,-21 0 0,21 1 0,0-22 15,0 0-15,0 21 0,0-21 0,0 1 16,0-1-16,0 0 16,0 0-16,21-21 15,0 0-15,0 0 0,1 0 16,-1 0-16,0 0 15,0 0-15,0 0 0,0 0 16,1 0-16,-1-21 16,-21 0-16,21 21 0,-21-21 0,21 21 15,-21-22-15,0 1 0</inkml:trace>
  <inkml:trace contextRef="#ctx0" brushRef="#br0" timeOffset="10035.76">6837 4593 0,'0'0'16,"21"0"-1,0-21-15,0 21 0,0 0 0,22 0 16,-22 0-16,21 0 0,1-21 16,-22 21-16,63 0 15,-41 0-15,-22 0 0,21 0 0,-21 0 16,22 0-16,-22 0 0,0 0 16</inkml:trace>
  <inkml:trace contextRef="#ctx0" brushRef="#br0" timeOffset="10408.35">6265 4890 0,'-42'21'31</inkml:trace>
  <inkml:trace contextRef="#ctx0" brushRef="#br0" timeOffset="19593.11">9059 2879 0,'0'0'0,"21"-21"16,-21-1-16,22 1 15,-22 0-15,0 0 16,0 0-16,0 0 0,0-1 16,0 1-16,0 0 0,0 0 15,0 0-15,0 0 16,21 21-16,-21-22 0,0 44 31,0-1-31,0 21 0,-21-21 16,-1 22-16,22-1 0,-21 0 15,21 1-15,-21 20 0,0-21 0,21 1 16,0 20-16,-21-20 0,0-1 0,21 0 16,-22 1-16,22-22 0,0 21 15,0-21-15,0 0 0,0 1 16,0-1-16,0-42 31,0-1-15,22 1-16,-1 0 0,-21 0 0,21 0 15,0 0-15,0-22 0,-21 22 0,21 0 16,1 0-16,-1-22 0,0 22 16,0 0-16,0 0 0,-21 0 0,21 21 15,1 0-15,-1 0 0,0 0 16,0 21-1,-21 21-15,21-21 0,-21 22 16,0-22-16,0 21 0,0 1 16,21-22-16,1 21 0,-22-21 0,21 0 15,-21 1-15,21-1 0,0 0 16,0-21-16,22 0 0,-22 0 0,21 0 16,0-21-16,1 0 0,-1-1 15,22 1-15,-22-21 0,21 0 0,-20 20 16,-1-20-16,0 0 0,1-1 0,-1 1 15,-21 0-15,0-22 0,1 22 16,-22-22-16,0 22 0,0-21 0,-22 20 16,1 1-16,0 0 0,0-1 15,-21 22-15,-1 0 0,22 0 16,-21 21-16,21 0 0,-22 0 16,22 0-16,0 0 0,0 21 0,0 0 15,-1 0-15,1 0 0,21 22 16,0-22-16,0 0 0,0 21 0,0-20 15,0-1-15,0 0 0,21 0 0,1 0 16,-1-21-16,0 21 0,0 1 16</inkml:trace>
  <inkml:trace contextRef="#ctx0" brushRef="#br0" timeOffset="19964.9">10329 3090 0,'64'0'31,"-43"-21"-31,0 0 16,0 21-16,0-21 0,22 0 0,-22 0 15,0-1-15,0 1 0,0 0 16,1 0-16,-22 0 0,0 0 0,0-1 15,-22 1 1,1 21-16,0 0 0,0 0 16,0 21-16,0 1 0,-1-1 0,-20 0 15,21 0-15,0 21 0,0-20 16,-1 20-16,1-21 0,0 21 0,0-20 16,21 20-16,0 0 0,0-21 15,0 1-15,0-1 0,0 0 0,0 0 16,21 0-16,0-21 0,0 0 15,22 0-15,-22 0 0,0 0 0,21 0 16,-20-21-16,20 0 0,-21 21 0</inkml:trace>
  <inkml:trace contextRef="#ctx0" brushRef="#br0" timeOffset="20453.82">11049 2455 0,'0'0'0,"-64"106"16,64-63-16,0-1 15,-21 0-15,21 22 0,-21-22 0,21 0 16,-21 1-16,21-1 16,0 0-16,-21 1 0,0-1 0,21 0 15,-22 1-15,22-22 0,0 0 0,0 0 16,-21 0-16,21 1 0,0-1 15,-21-21-15,0 0 16,21-21 0,0-1-16,0 1 0,0-21 15,0 21-15,0 0 0,0-1 16,0-20-16,0 21 0,21 0 0,0 0 16,0-22-16,1 22 0,20 0 0,-21 21 15,21-21-15,1 21 0,20 0 16,-20 0-16,-1 0 0,0 0 0,22 21 15,-43 0-15,21 0 0,1 0 16,-22 22-16,-21-22 0,0 21 16,0-21-16,0 22 0,0-1 0,-21-21 15,-22 22-15,22-22 0,-21 21 16,-1-21-16,1 0 0,0 1 0,-1-1 16,1-21-16,0 0 0,21 21 15,-22-21-15,22 0 0,0 0 0,0 0 16,21-21-16,0 0 15,0-1-15,21 1 0,0 0 16</inkml:trace>
  <inkml:trace contextRef="#ctx0" brushRef="#br0" timeOffset="23108.82">12171 2879 0,'0'0'0,"21"0"0,-21-21 0,21 21 16,0-22-16,0 22 0,1-21 0,-1-21 15,-21 21-15,0 0 16,21-1-16,0 1 0,-21-21 0,0 21 16,0 0-16,0-1 0,-21-20 15,0 21-15,0 21 0,-1-21 16,-20 21-16,0 0 0,21 0 0,-22 0 15,1 21-15,0 0 0,-1 0 16,1 0-16,21 22 0,0-22 0,-1 21 16,1-21-16,21 1 0,0 20 15,0-21-15,21 64 16,1-64-16,-1 0 0,0 0 0,21 0 16,-21 1-16,1-1 0,20 0 15,-21 0-15,0 0 0,0 22 16,1-22-16,-1 0 0,-21 0 0,0 0 15,0 0-15,0 1 0,0-1 16,-21 0-16,-1-21 0,1 21 0,0-21 16,0 0-16,-21 0 0,20 0 15,-20 0-15,21 0 0,-21 0 0,20 0 16,1-21-16,-21 0 0,21 0 16,0-1-16,21 1 0,-22 0 0,1 0 15,21 0-15,0 0 0,-21-1 16,21 44 15,0-1-31,0 0 16,0 0-16,0 0 0,21 0 0,-21 1 15,21-1-15,1 0 16,-1 0-16,21 0 0,-21-21 16,22 0-16,-1 0 0,0 0 0,1 0 15,20 0-15,-21 0 0,1 0 0,20 0 16,-20-21-16,-1 0 0,0 21 15,1-21-15,-22 0 0,21-22 0,-21 22 16,22 0-16,-22-21 0,0 20 16,-21-20-16,21 21 0,0-21 0,-21-1 15,0 22-15,0 0 0,0 0 16,0 0-16,-21 21 16,0 21-1,0 0-15,0 0 0,-1 0 16,22 0-16,0 1 0,-21 20 15,21-21-15,0 0 0,-21 0 0,21 1 16,0 20-16,0-21 0,0 0 16,0 0-16,21 1 0,0-1 15,1-21-15,-1 0 0,0 0 16,0 0-16,0 0 0,0 0 0,22 0 16,-1-21-16,-21-1 0,22 22 15,-1-21-15,0 0 0,-21 0 0,22-21 16,-22 20-16,21 1 0,-21 0 15,1-21-15,-1 21 0,-21-1 16,0 1-16,0 0 0,0 0 0,-21 21 16,-1 0-1,1 0-15,0 0 0,0 0 0,0 21 16,0-21-16,21 21 0,0 0 16,21 1-1,0-22 1,0 0-16,0 0 15,0 0-15,1 21 0,-22 0 16,21-21-16,-21 21 16,21 0-16,0 0 15,-21 1-15,0-1 16,21-21-16,-21 21 0,21-21 0,-21 21 16,22-21-16,-1 0 15,0 0-15,0 0 0,0 0 16,0 0-16,1 0 15,-1 0-15,0-21 0,-21 0 0,21 21 16,0-21-16,-21-1 0,21 1 16,1 0-16,-22 0 0,0 0 0,21 0 15,0-1-15,-21 1 0,0 0 0,0 0 16,0 0-16,21 21 0,-21-21 16,0 42 15,0 0-31,0 0 15,0 0-15,0 22 0,-21-22 0,21 0 16,0 0-16,-21 0 0,21 22 16,0-22-16,0 21 0,0-21 15,21 0-15,0 1 16,0-22-16,-21 21 0,21-21 16,1 0-16,-1 0 0,0 0 0,0-21 15,0-1-15,0 22 0,1-21 16,-1 0-16,-21 0 0,21 0 0,0 0 15,0-1-15,0-20 0,1 21 16,-22-21-16,21 20 0,-21 1 16,21-21-16,-21 21 0,0 0 0,0-1 15,0 1-15,0 42 47,0 1-47,-21-1 0,21 0 0,0 0 16,0 21-16,-21-20 0,21-1 0,-22 21 15,22-21-15,0 0 0,0 1 16,0-1-16,0 21 0,0-21 0,22 0 16,-1-21-16,21 0 15,0 0-15,-20 0 0,20 0 16,0 0-16,1 0 0,-1-21 0,0 0 16,1 0-16,-22 21 0,21-21 15,0 0-15,-20-1 0,20-20 0,-21 21 16,0 0-16,-21 0 0,21-1 0,-21 1 15,0 0-15,22 0 0,-44 42 47,1 0-47,0 0 0,21 22 0,0-22 16,-21 0-16,21 0 0,-21 0 16,21 22-16,0-22 0,0 0 0,0 0 15,0 0-15,0 1 16,21-22-16,0 0 0,21 21 15,-20 0-15,-1-21 0,21 0 0,0-21 16,-20 21-16,20 0 0,0-21 0,1-1 16,-1 1-16,-21-21 0,21 21 15,1 0-15,-22-22 0,21 22 0,-21 0 16,22-21-16,-22 20 0,0-20 16,0 21-16,0 0 0,-21 0 0,0-1 15,22 22-15,-22-21 0,0 42 47,-22 1-47,22-1 16,0 0-1,0-42 32,0 0-31,0-1-16,0 1 15,-21 21 1,0 0 0,0 0-16,0 0 15,0 21-15,-1 1 16,1-1-16,0 0 16,21 0-16,-21 0 0,0 0 0,21 1 15,0-1-15,0 0 0,-21 0 16,21 0-16,0 0 0,0 1 0,0-1 15,0 0-15,0 0 0,21-21 0,0 21 16,0 0-16,0-21 0,0 22 16,22-22-16,-1 0 0,-21 0 0,22 0 15,-1 0-15,0 0 0,1 0 16,-1 0-16,0-22 0,1 1 0,-22 21 16,21-21-16,-21 0 0,22 0 0,-22 0 15,0-1-15,-21 1 16,0 0-16,21 0 0,-21 0 0,0 0 15,21-1-15,-21 1 0,0 0 16,0 0-16,-21 42 31,0 0-15,0 0-16,21 1 0,0-1 0,-21-21 16,21 21-16,-22 0 0,22 0 15,0 0-15,0 1 0,0-1 16,0 0-16,22-21 0,-22 21 15,21-21-15,21 0 0,-21 0 16,0 0-16,1 0 0,-1 0 0,21 0 16,-21 0-16,22 0 0,-22-21 15,0 21-15,21-21 0,-21 0 0,22-1 16,-22 1-16,21 0 0,-21 0 0,1 0 16,-22-22-16,21 22 0,-21 0 15,0-21-15,0 21 0,0-1 0,0 1 16,0 0-16,0 0 0,-21 21 15,-1 0 1,1 0-16,0 21 0,21 0 16,-21 22-16,0-22 0,21 21 15,0-21-15,0 0 0,0 1 0,0 20 16,0-21-16,0 0 16,0 0-16,0 1 0,0-1 0,0 0 15,21 0-15,-21 0 0,0 0 16,0 1-16,0-1 15,-21-21 1,0 0 0,-1 0-16,1-21 0,0-1 0,0 1 15</inkml:trace>
  <inkml:trace contextRef="#ctx0" brushRef="#br0" timeOffset="23268.94">14711 2709 0</inkml:trace>
  <inkml:trace contextRef="#ctx0" brushRef="#br0" timeOffset="23328.25">14901 2625 0,'21'0'16</inkml:trace>
  <inkml:trace contextRef="#ctx0" brushRef="#br0" timeOffset="24444.81">17865 2836 0,'0'0'0,"-22"-21"0,22 0 16,-21 21-16,21-21 16,-21 21-16,21 21 31,0 0-31,0 0 15,0 22-15,0-22 0,0 0 16,0 21-16,0-20 0,0 20 16,0 0-16,0 1 0,0-1 0,-21 0 15,21-21-15,0 22 0,-21-22 16,21 21-16,0-21 0,0 1 0,0-1 16,0 0-16,0-42 31,0 0-31,0-1 15,0 1-15,0 0 0,21-21 16,-21 21-16,21-22 0,-21 1 0,21 0 16,-21-22-16,0 22 15,0-1-15,0-20 16,0 21-16,0-1 0,0 22 16,-21-21-16,21 21 0,-21-1 0,21 1 15,0 0-15,0 0 0,0 0 0,0 0 16,0-1-1,0 1-15,21 0 16,0 21 0,-21-21-16,21 21 0,1 0 15,-1 0-15,0-21 16,0 21-16,-21-21 0,21 21 0,0 0 16,1-22-16,-1 22 0,0 0 15,21-21-15,-21 21 0,1-21 16,-1 21-16,0-21 0,21 21 15,-21 0-15,1 0 0,-1 0 16,0 0-16,0 0 16,0 0-1,-21 21-15,21 0 16,-21 0-16,22 1 0,-22-1 0,21 21 16,0 0-16,-21 1 0,42-1 0,-21 0 15,1 1-15,20-1 0,-21-21 16,0 22-16,22-1 0,-22 0 0,0 1 15,0-22-15,0 21 0,-21-21 16,21 0-16,-21 22 0,0-22 16,0 0-16,0 0 0,0 0 15,0 1-15,-21-22 16,0 21-16,0-21 16,0 0-16,0 0 15,-1 0-15,1 0 0,0 0 16,0 0-16,0 0 0,0 0 15,-22 0-15,22 0 0</inkml:trace>
  <inkml:trace contextRef="#ctx0" brushRef="#br0" timeOffset="24731.65">17843 3069 0,'0'0'0,"0"-21"0,22 21 0,-1 0 0,21-21 15,-21 0-15,0 21 0,22 0 16,-22-21-16,21 21 0,1 0 0,-22-22 16,21 22-16,0 0 0,1-21 15,-22 21-15,21 0 0,-21 0 0,1 0 16,-1 0-16,0 0 15,0 0-15,0 0 0,-21-21 32,-21 21-32,0 0 15</inkml:trace>
  <inkml:trace contextRef="#ctx0" brushRef="#br0" timeOffset="26216.45">18965 2328 0,'21'0'16,"-21"43"-1,0-22-15,0 21 0,0-21 16,-21 22-16,21-1 0,0 0 0,0 1 16,0 20-16,0-20 0,0-1 15,0 0-15,0 1 0,-21-1 0,0 0 16,21-21-16,0 1 16,0 20-16,0-21 0,0 0 0,0 0 15,0 1-15,0-1 16,0-42 15,0-1-15</inkml:trace>
  <inkml:trace contextRef="#ctx0" brushRef="#br0" timeOffset="26556.15">19071 2244 0,'0'0'16,"42"0"-16,-20 0 0,126 0 16,-127 21-16,21 0 15,-21 0-15,1 0 0,-1 1 0,-21 20 16,0-21-16,0 21 0,0-20 15,0 20-15,-21-21 0,-22 21 0,22-20 16,-21-1-16,-1 0 0,1 0 16,0 0-16,21 0 0,-22 1 0,22-22 15,0 21-15,0-21 16,0 0-16,-1 0 0,22 21 16</inkml:trace>
  <inkml:trace contextRef="#ctx0" brushRef="#br0" timeOffset="26988.23">19918 2307 0,'0'0'0,"0"21"32,-21 22-17,21-1-15,0 0 0,0-20 16,-22 20-16,22 0 0,-21 1 0,21-1 16,-21 0-16,21-21 0,-21 22 15,21-22-15,0 0 0,0 21 0,-21-20 16,21-1-16,-21 0 0,21 0 15,-22-21-15,22 21 0,0 0 16</inkml:trace>
  <inkml:trace contextRef="#ctx0" brushRef="#br0" timeOffset="27143.42">19537 2985 0,'0'0'0,"-21"0"16,-22 0-16</inkml:trace>
  <inkml:trace contextRef="#ctx0" brushRef="#br0" timeOffset="27286">19918 2942 0,'0'-42'15</inkml:trace>
  <inkml:trace contextRef="#ctx0" brushRef="#br0" timeOffset="27571.86">19727 2286 0,'0'0'16,"-21"0"-1,42 0 1,0 0-16,1 0 0,-1 0 16,0 0-16,0 0 0,0 0 15,0 0-15,1 0 0,-1 0 16,0 0-16,0 0 0,0 0 16,-21 21 15,-21-21-16</inkml:trace>
  <inkml:trace contextRef="#ctx0" brushRef="#br0" timeOffset="28009.06">19600 3006 0,'0'0'0,"0"21"0,0 0 15,21-21 1,22 0 0,-22 0-16,0 0 0,21 0 15,1 0-15,-22 0 0,21 0 0,-21 0 16,22 0-16,-22 0 0,0 0 15,21 0-15,-20-21 0,-1 21 0,0 0 16,0 0-16,-21-21 16,21 0-16,0-1 15,-21 1 1</inkml:trace>
  <inkml:trace contextRef="#ctx0" brushRef="#br0" timeOffset="29132.45">21061 2223 0,'0'0'0,"-21"0"16,-1 0 0,44 0-1,-1 0 1,21 0-16,-21 0 0,22 0 16,20 0-16,1 0 0,-1 0 0,1 0 15,-1 0-15,1 0 0,20-22 16,-20 22-16,-1 0 0,-20 0 0,20 0 15,-21 0-15,1 0 0,-22 0 16,0 0-16,0 0 0,-42 0 16,0 0-1,-21 0-15,20 0 0,-41 0 0,21 0 16,-22 0-16</inkml:trace>
  <inkml:trace contextRef="#ctx0" brushRef="#br0" timeOffset="29404.41">21315 2307 0,'0'0'0,"0"21"0,0 1 16,0-1-16,0 21 0,0-21 16,0 22-16,0-1 0,-21 0 15,-1 1-15,22-1 0,-21 0 0,0 1 16,0 20-16,0-21 15,0 1-15,21-1 0,-22 0 0,1-20 0,0 20 16,21 0-16,-21-21 16,21 1-16,-21-1 0,21 0 0,0 0 15,0 0-15,21-21 32,0 0-17</inkml:trace>
  <inkml:trace contextRef="#ctx0" brushRef="#br0" timeOffset="29799.58">21505 2921 0,'0'21'15,"21"-21"-15,1 0 16,-1 0-16,0 0 15,0 0-15,0 0 0,0 0 0,22 0 16,-22 0-16,0 0 0,0-21 16,22 0-16,-22 21 0,0-21 0,0 0 15,0 21-15,0-22 0,-21 1 16,0 0-16,0 0 0,0 0 16,-42 21-16,21 0 15,0 0-15,0 0 16,-1 0-16,-20 21 0,0 0 0,21 0 15,-22 0-15,22 22 0,-21-22 16,21 21-16,-1-21 0,-20 1 0,21 20 16,21-21-16,-21 0 0,21 0 15,0 1-15,0-1 0,0 0 0,0 0 16,0 0-16,21-21 16,0 21-16,0-21 0,0 0 15,1 0-15,20 0 0,0 0 16,-21-21-16</inkml:trace>
  <inkml:trace contextRef="#ctx0" brushRef="#br0" timeOffset="30212.38">22373 2879 0,'0'0'0,"21"-21"0,-21-1 0,0 1 16,-21 21-16,0 0 15,0 0-15,0 0 0,-22 0 16,22 0-16,0 0 0,-21 0 0,20 21 15,1-21-15,0 22 0,0-1 16,21 0-16,-21 0 16,21 0-1,0 0-15,21-21 16,0 0-16,0 22 0,0-22 0,1 21 16,-1-21-16,0 0 0,0 21 15,0-21-15,22 21 0,-22-21 0,0 21 16,0 0-16,0-21 15,-21 22-15,0-1 0,0 0 16,-21-21-16,0 21 0,0-21 16,0 21-16,-22-21 0,1 0 0,0 0 15,20 21-15,-20-21 0,0 0 16,21 0-16,-22 0 0,22 0 0,0 0 16,0 0-16,0 0 15,-1 0-15,1 0 0,42-21 47,1 21-47,-1-21 0</inkml:trace>
  <inkml:trace contextRef="#ctx0" brushRef="#br0" timeOffset="30748.14">23072 2244 0,'0'0'0,"0"-21"0,0-1 0,0 44 32,-22-1-32,1 0 15,0 21-15,21 1 0,-21-1 16,0 21-16,0-20 0,-1 20 0,1-20 15,0 20-15,0-21 0,0 22 16,0-22-16,-1 1 0,1-1 16,21 0-16,-21 1 0,21-22 0,-21 0 0,21 21 15,0-21-15,0 1 0,0-1 16,21 0-16,0-21 16,0 0-16,1 0 0,20 0 15,-21 0-15,0 0 0,22 0 0,-22-21 16,21 0-16,-21 21 0,0-22 15,22 1-15,-22 0 0,0 0 0,0 0 16,0 0-16,1-1 0,-1 1 16,0 0-16,-21 0 0,0 0 15,0 42 17,-21 0-32,0 0 15,-1 0-15,1 1 0,21-1 0,0 0 16,-21 0-16,21 0 0,0 0 0,0 1 15,0-1-15,0 0 16,0 0-16,21-21 16,0 0-16,1 0 15,-1 0-15,0 0 0,0 0 0,0-21 16</inkml:trace>
  <inkml:trace contextRef="#ctx0" brushRef="#br0" timeOffset="31072.36">23453 2561 0,'0'0'16,"-22"0"0,22 21-1,22-21 1,-1 0-16,0 0 0,0 0 15,0 0-15,0 0 16,1-21-16,-22 0 16,0 0-1,0 0 1,-22 21-16,1 0 16,0 0-16,0 0 0,0 0 15,0 0-15,-1 0 16,1 21-16,0-21 0,0 0 15,0 0-15,0 0 0</inkml:trace>
  <inkml:trace contextRef="#ctx0" brushRef="#br0" timeOffset="31285.15">22669 2773 0,'0'0'16,"0"21"0,22-21-16,-1 0 0,0 0 15,0 0-15,43 0 0,-43 0 16,21 0-16,0 0 0,-20 0 16,20 0-16,-21 0 0,21 0 15,-20 0-15,-1 0 0</inkml:trace>
  <inkml:trace contextRef="#ctx0" brushRef="#br0" timeOffset="31832.13">23770 2900 0,'-21'0'16,"0"21"-16,0-21 15,21 21-15,-22-21 16,22 21-16,-21-21 0,21 22 16,0-1-16,0 0 15,-21-21-15,21 21 0,0 0 0,-21 0 16,21 1-16,0-1 16,-21 0-16,0 0 15,21 0-15,-22-21 16,1 0-1,0 0-15,0 0 16,21-21 0,0 0-16,0 0 15,21 0-15,0-1 0,0 1 0,22 0 16,-22-21-16,21 21 0,1-1 16,-1-20-16,21 21 0,-20 0 15,-1 0-15,22-1 0,-22 1 16,0 21-16,1 0 0,-22 0 0,21 0 15,-21 0-15,22 0 0,-22 0 16,-21 21-16,0 1 0,0-1 16,0 0-16,0 0 0,0 0 0,0 0 15,-21 1-15,21-1 16,-22 0-16,1 0 0,21 0 16,-21-21-16,0 21 15,0-21-15,21 22 16</inkml:trace>
  <inkml:trace contextRef="#ctx0" brushRef="#br0" timeOffset="32725.15">24977 2815 0,'0'0'0,"0"-21"16,-22-21-1,1 42-15,-21 0 0,21 0 16,-22 0-16,22 0 0,-21 0 0,0 21 16,-1-21-16,22 21 0,-21 0 15,-1 0-15,1 1 0,21-1 0,0 0 16,-22 0-16,43 0 0,0 0 15,-21 1-15,21-1 0,0 0 0,0 0 16,0 0-16,21 0 0,1 1 0,-22-1 16,21-21-16,0 21 0,0-21 15,21 0-15,-20 0 0,-1 0 16,0 0-16,0 0 0,21 0 0,-20 0 16,-1-21-16,0 21 0,21-21 15,-21-1-15,1 1 0,-1 0 16,0 0-16,0 0 0,0 0 0,0-1 15,1 1-15,-1 0 16,-21 0-16,0 42 47,0 0-47,-21-21 16,21 21-16,-22 1 0,22-1 0,-21 0 15,21 0-15,0 0 0,0 0 16,-21 22-16,21-1 0,0 0 15,0 1-15,-21-1 0,21 0 0,0 1 16,0 20-16,-21-20 0,21 20 16,0-21-16,0 22 0,0-22 0,0 22 15,-21-1-15,21-20 0,0 20 16,0 1-16,0-1 0,-22 1 0,22-1 16,0 1-16,0-1 0,0 1 15,0-22-15,0 21 0,0-20 0,0 20 16,0-20-16,0-1 0,0 21 0,0-20 15,0-1-15,0 0 0,0 1 16,0-22-16,0 21 0,0-21 0,22 1 16,-22-1-16,0 0 0,-22-21 31,1 0-31,0 0 0,0 0 0,0 0 16,0-21-16,-1 0 0,1-1 15,-21 1-15,21-21 0,0 21 0,-1-22 16,1 1-16,-21 0 0,42-1 15,-21 1-15,0 0 0,-1-1 0,22-20 16,-21-1-16,21 22 0,0-21 0,0-1 16,0 1-16,0-1 0,21 1 15,1-1-15,-1 1 0,21 20 0,-21-20 16,22 20-16,-22 1 0,21 0 16,0 21-16,1-22 0,-22 22 0,21 0 15,-21 0-15,22 0 0,-22 21 16,0 0-16,0-22 0,0 22 15,1 0-15,-44-21 32,-20 21-32</inkml:trace>
  <inkml:trace contextRef="#ctx0" brushRef="#br1" timeOffset="92984.06">9461 3831 0,'-21'0'32,"0"0"-17,0 0 1,21 21-16,-21-21 15,42 0 95,0 0-110,0 0 15,0 0-15,1 0 0,-1 0 16,0 0-16,0 0 0,0 0 16,22 0-16,-22 0 0,21 0 0,-21 0 15,22 0-15,-22 0 0,21 0 16,-21 0-16,22 0 0,-1 0 0,-21 0 16,21 0-16,1 0 0,-1 0 15,0 0-15,1 0 0,-1 0 16,0 0-16,-20 0 0,20 0 0,0 0 15,1 0-15,-22 0 0,21 0 16,0 0-16,-20 0 0,20 0 0,-21 0 16,21 0-16,-20 0 0,20 0 15,0 0-15,1 0 0,-22 0 0,21 0 16,0 0-16,1 0 0,-1 0 0,0 0 16,22 0-16,-22 0 0,1 0 15,-22 0-15,21 0 0,0 0 0,1 0 16,-1 0-16,-21 0 0,22 0 15,-22 0-15,21 0 0,-21 0 16,22 0-16,-22 0 0,21 0 0,-21 0 16,22 0-16,-1 0 0,0 0 15,1 0-15,-1 0 0,0 0 0,1 0 16,-1 0-16,0-21 0,1 21 16,-1 0-16,21 0 0,-20 0 0,-1 0 15,0-21-15,1 21 0,-1 0 16,0 0-16,1 0 0,-1 0 0,0 0 15,1 0-15,-22-21 0,21 21 0,1 0 16,-1 0-16,0 0 0,1 0 16,-1 0-16,21 0 0,-20 0 0,-1 0 15,0 0-15,1 0 16,-1 0-16,22 0 0,-22 0 0,0 0 16,1 0-16,-22 0 0,21 0 0,0 0 15,1 0-15,-22 0 0,21 0 16,-21 0-16,22 0 0,-22 0 0,21 0 15,-21 0-15,1 0 0,20 0 16,-21 0-16,21 0 0,-20 0 0,20 0 16,-21 0-16,21 0 0,-20 0 15,20 0-15,-21 0 0,0 0 16,22 0-16,-22 0 0,21 0 0,-21 0 16,0 0-16,1 0 0,20 0 15,-21 0-15,0-21 0,22 21 0,-22 0 16,0 0-16,21 0 0,-21 0 15,1 0-15,20 0 0,-21 0 0,21 0 16,1 0-16,-22 0 0,0 0 16,21 0-16,-20 0 0,-1 0 15,0 0-15,21 0 0,-21 0 0,1-21 16,-1 21-16,0 0 0,0 0 16,0 0-16,0 0 0,1 0 0,20 0 15,-21 0-15,0 0 0,0 0 16,1 0-16,-1 0 0,0-22 0,0 22 15,0 0-15,0 0 16,1 0-16,-1 0 0,0 0 16,0 0-16,0 0 15,0 0 1,-21-21 78</inkml:trace>
  <inkml:trace contextRef="#ctx0" brushRef="#br1" timeOffset="94460.13">18119 3535 0,'-22'0'31,"44"0"16,-1 0-47,0 0 0,0 0 16,0 0-16,0 0 0,22 0 16,-22 0-16,21 0 0,-21 21 0,22-21 15,-1 0-15,0 0 0,1 0 16,-1 0-16,0 0 0,1 0 0,-22 0 15,21 0-15,1 0 16,-1 0-16,0 0 0,1 0 0,20 0 16,-21 0-16,1 0 0,-1 0 15,22 0-15,-22 21 0,21-21 0,1 0 16,-22 0-16,22 0 0,-1 0 16,-20 0-16,20 0 0,-21 0 0,22 0 15,-22 0-15,1 0 0,-1 0 16,0 0-16,1 0 0,-1 0 0,0 0 15,1 0-15,-1 0 0,0 0 16,1 0-16,-1 0 0,21 0 0,-20 0 16,20 0-16,1 0 0,-22 0 15,22 0-15,-1 0 0,-21 0 16,22 0-16,-1 0 0,1 0 0,-22 0 16,22 0-16,-22 0 0,22-21 15,-22 21-15,21 0 0,-20 0 0,20 0 16,-20 0-16,20 0 0,1 0 15,-22 0-15,21 0 0,1 0 0,-22 0 16,22 0-16,-22 0 0,0 0 16,22 0-16,-22 0 0,1 0 0,20 0 15,-21 0-15,1-21 0,-1 21 16,0 0-16,1 0 0,-1 0 0,0 0 16,1 0-16,-22 0 15,21 0-15,1 0 0,-1 0 0,0 0 16,1 0-16,-1 0 0,0-21 15,-21 21-15,22 0 0,-1 0 0,0 0 16,1 0-16,-22 0 0,21 0 16,-21 0-16,22-21 0,-1 21 0,-21 0 15,0 0-15,22 0 0,-22 0 16,0 0-16,21 0 0,-20 0 0,-1 0 16,0 0-16,21 0 0,-21 0 15,1 0-15,20 0 0,-21 0 0,0 0 16,22 0-16,-22 0 0,0 0 15,0 0-15,21 0 0,-20 0 16,-1 0-16,0 0 0,0 0 0,0 0 16,0 0-16,1 0 0,-1 0 15,0 0-15,0 0 0,0 0 0,0 0 16,1 0-16,-1 0 0,0 0 16,0 0-16,0 0 15,-21-22 16</inkml:trace>
  <inkml:trace contextRef="#ctx0" brushRef="#br1" timeOffset="96874.14">4360 3810 0,'0'0'0,"-21"21"0,0-21 15,0 0 1,0 0-16,21 21 62,21-21-15,0 0-47,0 0 16,0 0-16,0 0 16,1 0-16,-1 0 0,0 0 15,0 0-15,0 0 0,0 22 16,1-22-16,20 0 0,-21 0 15,0 0-15,0 0 0,22 0 0,-22 0 16,21 0-16,1 0 0,-1 0 16,0 0-16,1 0 0,-1 0 0,21 0 15,-20 0-15,-1 0 16,0 0-16,1 0 0,20 0 0,-20 0 16,-1 0-16,21 0 0,-20 0 15,20 0-15,1 0 0,-1-22 0,-20 22 16,20 0-16,1 0 0,-1 0 0,1-21 15,-1 21-15,1 0 0,-1 0 16,1 0-16,-1 0 0,22-21 0,-1 21 16,-20 0-16,21 0 0,-1 0 15,-20 0-15,20 0 0,-20 0 0,-1 0 16,1 0-16,-1 0 0,-20 0 16,20 0-16,-20 0 0,-1 0 15,0 0-15,-21 0 0,22-21 0,-1 21 16,-21 0-16,22 0 0,-22 0 15,0 0-15,0 0 0,0 0 0,0 0 16,-21-21 0,22 21-16,-44 0 125,-20 0-110,21 0-15,-21 0 16</inkml:trace>
  <inkml:trace contextRef="#ctx0" brushRef="#br1" timeOffset="97960.17">4635 5779 0,'0'0'0,"-127"0"32,106 0-32,0 0 15,0 0-15,0 0 0,0 0 16,-1 0-16,1 0 0,0 0 16,0 0-1,42 0 48,0 0-48,0 0-15,1 0 0,-1 0 16,0 0-16,0 0 0,0 21 0,22-21 16,-1 0-16,-21 0 15,43 0-15,-22 0 0,0 0 0,22 21 16,-22-21-16,22 0 0,-1 0 15,1 0-15,-1 0 0,22 0 0,-1 0 16,1 0-16,21 0 0,0 0 0,0 0 16,-1 0-16,1 0 0,0 0 15,0 0-15,0 0 0,21 0 0,-21 0 16,-1 0-16,1 0 0,0 0 16,0-21-16,-21 21 0,-1 0 0,1 0 15,0 0-15,-22 0 0,1 0 0,-1 0 16,1-21-16,-22 21 0,21 0 15,-20 0-15,-1 0 0,0 0 0,-20 0 16,-1 0-16,0 0 16,0 0-16,-42 0 78,0 0-63,21 21-15,-21-21 0,-1 0 16</inkml:trace>
  <inkml:trace contextRef="#ctx0" brushRef="#br1" timeOffset="98168.18">7662 6075 0,'0'21'15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48:05.40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635 0,'0'0'0,"21"-21"15,0 21-15,0-21 0,-21 0 0,21 21 16,0-22-16,-21 1 0,0 0 15,0 0-15,0 0 0,0 0 16,0-1-16,-21 22 16,21-21-16,-42 21 15,21 0-15,0 0 0,-22 0 0,22 0 16,-21 0-16,21 0 0,-22 21 16,1 1-16,0-22 0,-1 21 0,22 0 15,-21 0-15,21 0 0,-22 22 16,22-22-16,-21 0 0,21 0 15,-1 21-15,22-20 0,0-1 16,-21 0-16,21 21 0,0-21 16,0 1-16,0-1 0,0 0 0,21 0 15,1-21-15,-1 21 0,0 0 16,0 1-16,21-22 0,1 21 0,-22 0 16,21-21-16,1 21 0,-1 0 15,21-21-15,-20 21 0,-1-21 0,0 22 16,1-1-16,-1-21 0,-21 21 15,22 0-15,-1-21 0,-21 21 16,0 0-16,0 1 0,1-22 0,-1 21 16,-21 0-16,0 0 0,0 0 15,0 0-15,0 22 0,-21-22 16,-1 0-16,1 0 0,0 22 0,-21-22 16,-1 0-16,1 0 0,-21 21 15,20-20-15,-20-1 0,20 0 0,-20 0 16,-1-21-16,1 21 0,-1-21 15,1 0-15,-1 0 0,1 0 0,21 0 16,-1-21-16,-20 0 0,20 0 16,22 0-16,-21-1 0,0 1 15,20 0-15,1 0 0,0 0 0,0 0 16,21-22-16,0 22 0,0 0 16,0 0-16,0 0 15,0-1-15,21 1 16,0 0-16,0 21 0,1-21 0,-1 21 15,0-21-15</inkml:trace>
  <inkml:trace contextRef="#ctx0" brushRef="#br0" timeOffset="1293.27">4339 656 0,'0'0'0,"0"-21"16,0 0 0,-21 21-1,0 0 1,0 0-16,21 21 0,-22-21 15,1 21-15,21 0 0,-21-21 0,0 43 16,21-22-16,0 0 0,-21 21 16,0 1-16,-1-22 0,22 21 0,0 1 15,0-1-15,-21 0 0,21 1 16,-21-1-16,21 0 0,0-21 0,0 22 16,0-1-16,0-21 0,0 0 15,0 1-15,0-1 0,0 0 16,21 0-16,-21 0 0,21 0 15,1-21-15,-1 22 0,0-22 0,0 0 16,0 0-16,0 0 0,1 0 16,-1 0-16,0 0 0,21 0 0,-21 0 15,22 0-15,-22-22 0,21 1 16,-21 21-16,22-21 0,-22 0 0,21 0 16,-21-22-16,22 22 0,-22 0 15,0-21-15,0-1 0,0 1 0,1 0 16,-1-1-16,0 1 0,0 0 15,-21-22-15,0 22 0,0 0 16,0-1-16,0 1 0,0 21 16,0-22-16,0 22 0,-21 0 0,0 0 15,0 0-15,-1 0 0,-20 21 16,21 0-16,-21 0 0,20 0 0,-20 0 16,0 0-16,-1 0 0,1 0 15,21 0-15,-21 21 0,20 0 0,-20-21 16,21 21-16,0 0 0,0-21 15,-1 21-15,1 1 0,21-1 16,0 0-16,0 0 16,0 0-16,21-21 15</inkml:trace>
  <inkml:trace contextRef="#ctx0" brushRef="#br0" timeOffset="1828.62">5588 572 0,'-21'0'16,"0"21"-1,-1-21-15,1 21 16,21 0-16,0 0 0,-21 0 0,0 22 16,0-22-16,21 21 0,0 1 15,-21-1-15,-1 0 0,22 1 16,-21-1-16,21 0 0,0 1 0,-21-1 16,21 0-16,-21-21 0,21 22 15,0-22-15,-21 21 0,21-21 0,-21 1 16,21-1-16,0 0 0,0 0 15,0 0-15,0-42 47,0 0-47,0 0 16,0 0-16,0-1 0,21-20 16,-21 0-16</inkml:trace>
  <inkml:trace contextRef="#ctx0" brushRef="#br0" timeOffset="2155.36">5440 720 0,'0'0'16,"0"-21"-16,21 21 0,0-22 0,0 1 15,0 0-15,1 21 0,20-21 0,-21 0 16,21 21-16,-20-21 16,20 21-16,-21 0 0,43 0 15,-22 0-15,-21 0 0,0 21 16,0 0-16,1 0 0,-1 21 15,-21 1-15,21-1 0,-21 43 16,0-43-16,0 0 0,0 1 16,0-1-16,0 0 0,0 1 15,0-1-15,0-21 0,0 22 0,-21-1 16,21-21-16,-21 0 16,21 0-16,0 1 0,0-1 15,-22-21-15,22 21 0,-21-21 16,21-21 15,-21 0-15</inkml:trace>
  <inkml:trace contextRef="#ctx0" brushRef="#br0" timeOffset="2432.83">5313 1122 0,'21'0'15,"0"0"1,21 0-16,-20-21 0,-1 0 16,21 21-16,0 0 0,-20-22 0,20 22 15,0 0-15,1 0 0,-22-21 16,21 21-16,0-21 0,-20 21 0,-1 0 15,21 0-15,-21 0 0,0 0 16,1-21-16,-1 21 16,-21-21-1,21 21-15</inkml:trace>
  <inkml:trace contextRef="#ctx0" brushRef="#br0" timeOffset="2812.22">6477 635 0,'0'0'16,"0"-21"-16,-21 21 15,21 21 16,-21 0-31,21 0 16,0 1-16,0 41 0,0-21 16,0 1-16,-22-1 0,22 22 15,-21-22-15,21 0 0,0 1 0,0-1 16,-21 0-16,21 1 0,0-22 16,0 21-16,-21-21 0,21 22 0,0-22 15,0 0-15,0 0 0,0 0 16,0 0-16,0 1 15,0-44 17,0 1-17,0 0-15,0 0 16</inkml:trace>
  <inkml:trace contextRef="#ctx0" brushRef="#br0" timeOffset="3220.2">6413 699 0,'0'0'16,"-21"-43"0,21 22-16,0 0 15,0 0-15,0 0 16,21 21-16,1-22 0,-1 22 15,0-21-15,21 21 0,-21 0 16,22-21-16,-1 21 0,0-21 0,1 21 16,-1 0-16,-21 0 0,22 0 15,-1 0-15,-21 0 0,0 21 0,0 0 16,1 0-16,-22 1 0,0-1 16,0 0-16,0 0 0,0 0 0,-22 22 15,1-22-15,0 0 0,-21 0 16,-1 21-16,1-20 0,0-1 0,-1 0 15,1 21-15,0-21 16,-1 1-16,1-1 0,21 0 0,-21-21 16,20 21-16,1 0 0,0-21 15,21 21-15,-21-21 0</inkml:trace>
  <inkml:trace contextRef="#ctx0" brushRef="#br0" timeOffset="4284.37">2519 2159 0,'0'0'16,"-21"0"-1,-1 0-15,1 0 16,0 0-1,42 0 48,0 0-47,1 0-16,-1 0 0,21 0 15,0 0-15,1 0 0,20 0 0,-20 0 16,20 0-16,1 0 0,-1 0 15,1 0-15,20 0 0,-20-21 0,20 21 16,1 0-16,21 0 0,-21 0 16,-1-21-16,22 21 0,-21 0 0,21 0 15,-22 0-15,22 0 0,-21 0 16,21-21-16,-1 21 0,1 0 0,0 0 16,0 0-16,21 0 0,-21-22 15,0 22-15,-1-21 0,1 21 16,0 0-16,0 0 0,0 0 0,-22 0 15,1-21-15,21 21 0,-43 0 16,22 0-16,-21 0 0,-1 0 0,1 0 16,-1 0-16,-21 0 0,22 0 15,-1 0-15,-20 0 0,-1 0 0,22 0 16,-22 0-16,0 0 0,1 0 0,-1 0 16,-21 0-16,21 0 0,1 0 15,-22 0-15,0 0 0,21 0 0,-20 0 16,-1 0-16,0 0 15,21 0-15,-21 0 0,1 0 16,-1 0-16,0 0 0,0 0 0,0 0 16,0 0-1,-42 0 48,0 0-48</inkml:trace>
  <inkml:trace contextRef="#ctx0" brushRef="#br0" timeOffset="4412.6">7133 2032 0,'0'21'32,"-21"-21"30</inkml:trace>
  <inkml:trace contextRef="#ctx0" brushRef="#br0" timeOffset="6472.3">571 2794 0,'-21'0'16,"42"0"31,1-21-47,20 21 15,-21 0-15,21 0 0,1 0 0,-1 0 16,0 0-16,1-21 0,-22 21 15,21 0-15,1 0 0,-1 0 16,-21-21-16,0 21 0,0 0 0,1 0 16,-1 0-16,-42 21 31,-1-21-31,1 0 0,0 0 16,0 21-16,-21-21 0,20 0 15,-20 0-15</inkml:trace>
  <inkml:trace contextRef="#ctx0" brushRef="#br0" timeOffset="6887.64">508 2836 0,'-21'43'15,"0"-43"-15,21 21 16,-22-21-16,22 21 0,0 0 15,-21 0-15,21 1 0,-21-1 16,0 0-16,21 0 0,-21 0 16,0 22-16,21-22 0,0 21 15,-22 0-15,1 22 0,21-22 0,-21 1 16,0-1-16,21 21 0,-21-20 16,0 20-16,-1-20 0,1-1 15,21 0-15,-21 1 0,21-1 0,0 0 16,-21 1-16,21-1 0,0-21 15,0 21-15,0 1 0,0-22 0,21 21 16,0-21-16,0 1 0,1-1 16,-1 0-16,0 0 0,0-21 15,21 21-15,-20-21 0,20 0 16,-21 0-16,21 0 0,1 0 16,-1 0-16,-21 0 0,22-21 0,-22 21 15,0-21-15,21 0 0,-21 0 16,1-1-16,-22 1 0,21 0 15,-21 0-15,0-21 0,0 20 16</inkml:trace>
  <inkml:trace contextRef="#ctx0" brushRef="#br0" timeOffset="7583.89">1693 3133 0,'21'0'15,"1"-21"1,-1-1-16,0 22 0,-21-21 15,21 0-15,0 21 16,0-21-16,-21 0 0,22 0 16,-22-1-1,-22 22 1,1 0-16,-21 0 0,21 0 16,-22 22-16,22-22 0,-21 21 0,0 0 15,-1 0-15,22-21 0,-21 21 16,-1 0-16,1 1 0,21-1 15,0 0-15,0 0 0,-1 0 0,22 0 16,0 1-16,0-1 16,22-21-1,-1 0-15,0 0 0,21 21 16,-21-21-16,22 0 0,-1 0 0,-21 0 16,22 0-16,-1 21 0,0-21 15,-21 21-15,22-21 0,-22 21 16,21-21-16,-21 22 0,1-1 0,-1-21 15,0 21-15,-21 0 0,0 0 16,0 0-16,0 1 0,0-1 16,-21 0-16,0 0 0,-1 0 15,-20 0-15,21 1 0,-21-1 0,-1 0 16,1 0-16,0-21 0,-22 21 16,22 0-16,-1-21 0,1 0 15,0 0-15,-1 0 0,22 0 16,-21 0-16,21 0 0,0 0 0,-22 0 15,22-21-15,0 0 16,0 0-16,21 0 0,0 0 16,0-1-16,0 1 0,0 0 15,0 0-15,21 21 16,0-21-16,0 21 16,0-21-16,1 21 0</inkml:trace>
  <inkml:trace contextRef="#ctx0" brushRef="#br0" timeOffset="7927.92">2053 3344 0,'0'0'15,"0"-21"-15,0 42 32,0 1-17,0-1-15,0 21 16,0-21-16,0 0 0,0 22 16,0-22-16,0 0 0,0 21 0,0-20 15,0-1-15,0 0 0,0 0 16,0 0-16,0 0 0,0 1 15,0-1-15,0-42 47,0-1-47,0 1 0</inkml:trace>
  <inkml:trace contextRef="#ctx0" brushRef="#br0" timeOffset="8296.07">2117 3027 0,'0'0'15,"-22"0"-15,1 42 16,0-21-16,21 1 16,0-1-16,0 0 15,21 0 1,0-21-16,1 0 0,-1 0 15,0 0-15,0-21 0,0 21 16,0-21-16,1 0 0,-1-1 16,-21 1-16,0 0 0,0 0 15,0 0-15,0 0 16,-21 21-16,-1-22 16,1 22-16,0 0 0,0 0 0,0 0 15,0 0-15,-1 22 0,22-1 16,-21-21-16,0 21 0,21 0 15,-21 0-15,21 0 0,0 1 0,0-1 16,0 0-16,0 0 0,0 0 16,21 0-16,0 1 0,0-22 15</inkml:trace>
  <inkml:trace contextRef="#ctx0" brushRef="#br0" timeOffset="9071.39">2476 3387 0,'-63'21'16,"63"0"0,-21 0-16,21 0 15,-21 1-15,21-1 16,0 0-16,0 0 0,0 0 15,0 0-15,0 1 0,0-1 0,0 0 16,0 0-16,0 0 0,0 0 16,0 1-16,0-1 0,0 0 15,0-42 32,-22 0-47,22-1 16,0 1-16,0 0 0,0 0 15,0 0-15,0 0 0,0-1 16,0-20-16,0 21 0,43-85 16,-22 85-1,21 0-15,-21 21 0,1-21 16,20 21-16,-21 0 0,21 0 0,-20 0 16,20 0-16,-21 0 0,0 21 15,0 0-15,1 0 0,-1 0 0,0 0 16,0 1-16,-21 20 0,0-21 15,0 0-15,0 0 0,0 1 0,0-1 16,0 0-16,0 0 0,0 0 16,0 0-16,0 1 15,0-44 17,-21 1-17,21 0-15,0 0 16,0 0-16,0 0 0,0-22 0,0 22 15,21-21-15,0 21 0,0-22 16,1 22-16,-1 0 0,0-21 0,0 20 16,21 1-16,-20 21 0,20-21 15,-21 21-15,21 0 0,-20 0 0,-1 0 16,21 21-16,-21 0 0,0 1 16,1-1-16,-1 21 0,-21-21 15,0 22-15,0-22 0,0 21 16,0-21-16,0 0 0,0 22 0,0-22 15,-21 0-15,21 0 0,-22 22 16,1-43-16,21 21 0,-21 0 0</inkml:trace>
  <inkml:trace contextRef="#ctx0" brushRef="#br0" timeOffset="9488.14">3641 3302 0,'0'21'31,"0"0"-31,0 1 0,0-1 0,0 0 16,0 21-16,0-21 0,0 22 16,0-1-16,0 0 0,-22 1 15,22-1-15,0 0 0,-21 1 0,21-1 16,-21 22-16,21-22 0,0 21 16,0 1-16,0-1 0,-21 1 0,21-1 15,0 1-15,0-1 0,-21 1 0,21-1 16,0-20-16,0 20 0,0 1 15,0-22-15,0 22 0,0-22 0,0 0 16,0 1-16,0-1 0,0-21 16,0 0-16,0 0 0,0 1 0,21-22 31,0 0-15,-21-22-16,0 1 0,21 0 15,-21 0-15,21-21 0,-21-1 16,0 1-16,22 0 0</inkml:trace>
  <inkml:trace contextRef="#ctx0" brushRef="#br0" timeOffset="9848.12">3598 3620 0,'0'0'0,"-63"-149"31,63 107-31,0 21 15,0 0-15,0 0 0,21-1 0,0 1 16,21 0-16,1 0 0,-1 0 16,0 21-16,1-21 0,-1-1 0,0 22 15,22 0-15,-43 0 0,21 0 0,1 22 16,-22-1-16,0 0 0,0 21 16,0-21-16,-21 1 0,0 20 0,0 0 15,0-21-15,-21 22 0,0-22 16,0 21-16,0-21 0,-22 1 15,22-1-15,-21 0 0,21 0 0,-22 0 16,22-21-16,-21 21 0,21-21 16,0 0-16,-1 0 0,1 0 15,21-21 1,0 0 0,21 0-16,1 0 15,-1 0-15,0-1 0</inkml:trace>
  <inkml:trace contextRef="#ctx0" brushRef="#br0" timeOffset="10144.81">4572 2794 0,'0'0'0,"-21"0"16,0 21-1,-1 0-15,22 1 0,-21 20 0,0-21 16,21 21-16,-21 1 0,0-1 16,0 0-16,21 1 0,-22-1 0,22 22 15,-21-22-15,21 0 0,0 1 16,-21-1-16,21-21 0,0 21 0,0-20 16,0-1-16,0 0 0,0 0 15,0 0-15,0 0 0,21-21 16,0 0-16,1 0 15,-1-21-15,0 0 0,0 21 16,0-21-16</inkml:trace>
  <inkml:trace contextRef="#ctx0" brushRef="#br0" timeOffset="10504.47">4657 3408 0,'-22'42'15,"22"-21"1,22-21-16,-1 0 0,0 0 16,0 0-16,0 0 0,22 0 0,-22-21 15,21 21-15,-21-21 0,22 0 0,-22 0 16,0 0-16,21-1 0,-42 1 16,21 0-16,-21 0 0,0 0 15,0 0-15,0-1 0,0 1 16,-21 21-16,0 0 15,0 0-15,-21 0 0,20 21 0,-20 1 16,0-1-16,21 0 0,-22 0 0,22 21 16,0-20-16,-21 20 0,42 0 15,0-21-15,0 22 0,0-22 0,0 0 16,0 0-16,0 22 0,21-43 16,0 21-16,0 0 0,0-21 15,22 0-15,-1 0 0,-21 0 0,21 0 16,1 0-16,-1 0 0,-21 0 15,22-21-15,-22 0 0</inkml:trace>
  <inkml:trace contextRef="#ctx0" brushRef="#br0" timeOffset="11316.2">6816 2815 0,'-85'-42'16,"64"42"-1,0 0-15,-22 21 0,22 0 0,0 0 16,-21 1-16,20 20 0,1-21 16,-21 21-16,21 1 0,0-1 15,-1 0-15,1 22 0,0-22 0,0 22 16,21-22-16,0 22 0,0-22 15,0 0-15,0 22 0,0-43 0,21 21 16,0-21-16,0 22 0,22-43 16,-22 21-16,21 0 0,1-21 0,62 0 15,-62 0-15,20 0 16,-20 0-16,20-21 0,-21 0 0,22 0 16,-22-1-16,1-20 0,20 21 0,-21-21 15,-20-1-15,20 1 0,-21 0 16,0-22-16,0 22 0,-21-22 15,0 22-15,0-22 0,0 1 16,0 21-16,-21-22 0,0 1 0,0 20 16,-21-20-16,-1 20 0,1 22 0,0-21 15,-1 21-15,1 0 0,-22 21 16,22 0-16,-21 0 0,20 0 0,-20 21 16,20 21-16,1-21 0,0 22 15,-1-1-15,22 0 0,-21 1 0,21 20 16,0-21-16,21 22 0,0-1 15,0-20-15,0 20 0,0-20 0,0-1 16,0 0-16,21 1 0,0-22 16,0 21-16,21-21 0,-20-21 0,20 0 15,0 0-15,1 0 16,20 0-16,-21 0 0</inkml:trace>
  <inkml:trace contextRef="#ctx0" brushRef="#br0" timeOffset="11924.06">7662 2244 0,'0'0'0,"-21"0"16,0 0-16,0 0 15,21 21-15,0 0 0,-21 21 16,21 1-16,0-1 0,-22 0 0,22 22 15,0-1-15,0 1 0,0-1 16,0 1-16,0-1 0,0 1 0,0-22 16,0 22-16,0-1 0,0-20 15,-21 20-15,21-21 0,-21 1 0,21-1 16,0 0-16,0-20 0,0 20 16,0-21-16,0 0 0,0-42 46,0 0-46,0 0 16,0 0-16,0-1 0,0-20 16,0 21-16,0-21 0,0-1 0,21 22 15,0-21-15,-21 21 0,22-22 0,20 22 16,-21 0-16,0-21 0,22 20 16,-1 1-16,-21 0 0,21 21 0,1-21 15,-1 21-15,0 0 0,-20 0 16,20 0-16,0 21 0,-21 0 0,1 0 15,-1 1-15,0-1 0,0 0 16,-21 21-16,0-21 0,0 1 0,0 20 16,0-21-16,0 21 0,-21-20 15,0 20-15,0-21 0,-1 0 16,-20 0-16,21 1 0,-21-1 0,20 0 16,-20-21-16,0 21 0,21-21 15,-22 0-15,22 21 0,0-21 0,-21 0 16,20 0-16,1 0 0,42 0 47,1 0-47,-1 0 15,0-21-15</inkml:trace>
  <inkml:trace contextRef="#ctx0" brushRef="#br0" timeOffset="12470.12">8361 3408 0,'0'0'0,"21"0"0,0-21 15,0 0-15,0-1 0,-21 1 16,22 0-16,-22 0 0,21 0 16,-21-22-16,0 22 0,21 0 0,-21 0 15,21-21-15,-21 20 0,0 1 0,0 0 16,0 0-16,0 0 15,0 42 17,0 0-17,0 0-15,0 0 0,0 1 0,0-1 16,0 21-16,0 0 0,0 1 16,-21-1-16,21 0 0,0 1 0,0-1 15,0 22-15,-21-22 0,21 21 16,0-20-16,0-1 0,0 22 0,0-22 15,0 21-15,-21 1 0,21-22 0,0 22 16,0-1-16,0 1 0,0-1 16,0-20-16,0 20 0,0-21 0,0 22 15,0-22-15,-22 1 0,22-1 16,-21 0-16,21 1 0,-21-1 16,0 0-16,0-21 0,0 1 0,-1 20 15,1-21-15,0-21 0,0 21 0,0-21 16,0 0-16,-22 0 0,22 0 15,0 0-15,-21 0 0,20-21 0,-20 0 16,21 0-16,-21 0 0,20-1 0,-20 1 16,21 0-16,0 0 0,0 0 15,21-22-15,0 22 0,0 0 16,0 0-16,0-21 0,0 20 0,0-20 16,0 0-16,0-1 0,21 1 15,0 0-15</inkml:trace>
  <inkml:trace contextRef="#ctx0" brushRef="#br0" timeOffset="12861.13">8594 2688 0,'-22'0'0,"1"21"16,64-42-16,-107 64 0,64-22 0,0 0 16,0 0-16,21-21 31,0 0-31,1 0 0,-1 0 0,0 0 16,0-21-16,0 21 0,0-21 15,-21 0-15,0-1 0,0 1 16,0 0-16,0 0 0,0 0 15,-21 21-15,0 0 0,0 0 16,0 0-16,0 0 16,-1 0-16,1 21 0,21 0 0,0 0 15,0 0-15,0 1 16,0-1-16,0 0 0,0 0 16,0 0-16,0 0 0,21-21 15,1 0-15,-1 22 0,0-22 0,0 0 16</inkml:trace>
  <inkml:trace contextRef="#ctx0" brushRef="#br0" timeOffset="13228.95">8975 3090 0,'0'22'0,"21"-22"31,0 0-31,0 0 15,0 0-15,0-22 0,1 22 0,-1-21 16,0 0-16,0 21 0,0-21 16,0 0-16,-21 0 0,22 21 0,-22-22 15,21 1-15,-21 0 0,0 0 16,-21 21 0,-1 0-16,1 0 0,0 0 0,0 0 15,-21 21-15,20 0 0,1 0 16,-21 1-16,21-1 0,0 0 0,-43 42 15,64-41 1,-21-1-16,21 21 0,-21-21 0,21 0 16,0 1-16,0-1 0,0 0 0,0 0 15,21 0-15,0-21 0,21 0 16,-20 0-16,20 0 0,0 0 0,-21 0 16,22 0-16,-1 0 0,0 0 15,1-21-15,-1 21 0,0-21 0</inkml:trace>
  <inkml:trace contextRef="#ctx0" brushRef="#br0" timeOffset="13512.85">9694 2900 0,'0'0'0,"0"-21"0,0 0 0,0-1 16,-21 22-1,0 0-15,0 0 0,0 0 16,21 22-16,-22-1 0,1 0 0,0 0 15,0 0-15,21 22 0,-21-22 16,21 0-16,-21 21 0,-1-21 0,22 22 16,0-22-16,0 21 0,0-21 15,0 1-15,0 20 0,0-21 0,0 0 16,0 0-16,22-21 0,-1 0 16,0 0-16,0 0 0,21 0 15,-20 0-15,20-21 0,0 0 16,1 0-16,-1 0 0,0 0 15,-21-1-15,22-20 0,-1 21 0,0-21 16</inkml:trace>
  <inkml:trace contextRef="#ctx0" brushRef="#br0" timeOffset="13824.61">10350 2159 0,'0'0'0,"0"-21"0,0 0 16,-21 21-16,0 0 15,0 0-15,21 21 16,-21 0-16,21 0 0,-21 22 0,-1-1 16,22 0-16,0 1 0,-21 20 15,21-21-15,-21 22 0,0-1 0,0 1 16,21-1-16,-21-20 0,-1 20 16,1-20-16,0 62 0,21-62 15,-21-1-15,0 43 0,21-64 16,0 21-16,0-21 0,0 22 15,0-22-15,0 0 0,0 0 0,21 0 16,0-21 0,0 0-16,0 0 0,1 0 15,-1 0-15,0-21 0,0 0 0,0 0 16,0 0-16,1 0 0,-1-1 16</inkml:trace>
  <inkml:trace contextRef="#ctx0" brushRef="#br0" timeOffset="14056.19">9991 2667 0,'0'0'0,"-22"0"16,1 0 0,42 0-16,1 0 15,20 0-15,0 0 0,-21 0 0,22 0 16,-1 0-16,0 0 0,1 0 15,-1 0-15,0 0 0,1 0 0,-1 0 16,-21 0-16,0 0 0,1-21 16,-1 21-16,-21-21 15</inkml:trace>
  <inkml:trace contextRef="#ctx0" brushRef="#br0" timeOffset="14867.96">12361 3133 0,'0'0'0,"0"-21"0,21 21 16,1-22-16,-1 22 0,-21-21 0,21 21 16,-21-21-16,21 0 0,-21 0 15,21 0-15,-21-1 0,0 1 16,0 0-16,0 0 0,0-21 16,0 20-16,-21 1 0,0-21 0,0 21 15,0 0-15,-1-22 0,1 22 16,0 21-16,-21-21 0,-1 21 0,22 0 15,-21 0-15,0 0 0,-1 21 16,1 0-16,0 0 0,-1 1 0,1 20 16,0 0-16,20 1 0,-20-1 15,21 0-15,0 1 0,0-1 0,21 0 16,0 1-16,0-1 0,0 0 0,0-21 16,0 22-16,21-22 0,21 21 15,0-21-15,-20-21 0,20 0 16,-21 0-16,21 0 0,1 0 15,-1 0-15,0-21 0,1 0 0,-1 0 16,-21 0-16,22 0 0,-1-1 16,0-20-16,-21 21 0,22-21 15,-22 20-15,0-20 0,0 0 0,0-1 16,-21 22-16,0-21 0,0 21 16,22-22-16,-22 22 0,0 0 0,-22 21 31,1 0-31,0 21 15,0 0-15,21 22 0,-21-22 0,21 0 16,0 21-16,-21-20 0,21 20 16,0-21-16,0 0 0,0 22 0,0-22 15,0 0-15,0 0 0,0 0 16,0 0-16,0 1 0,21-22 16,0 0-16,-21 21 0,21-21 0,0 0 15,22 0-15,-22 0 0,0-21 16,0-1-16,21 22 0,-20-21 0</inkml:trace>
  <inkml:trace contextRef="#ctx0" brushRef="#br0" timeOffset="15152.15">13250 2731 0,'0'0'0,"0"-22"0,0 1 15,0 0-15,-21 21 0,0 0 0,0 0 16,-22 0-16,22 0 0,0 0 15,-21 0-15,21 21 0,-22 0 0,22 1 16,-21 20-16,21-21 0,-1 21 0,1-20 16,0 20-16,0-21 0,0 21 15,21-20-15,0 20 0,0-21 0,0 21 16,0-20-16,0-1 0,0 0 16,0 0-16,21 0 0,0 0 0,21 1 15,-20-22-15,20 0 0,-21 21 0,21-21 16,1 0-16,-1 0 0,0 0 15,1-21-15,-1 21 0,0-22 16,-20 1-16,20 0 0,0 0 16</inkml:trace>
  <inkml:trace contextRef="#ctx0" brushRef="#br0" timeOffset="15432.16">13779 2709 0,'0'-21'15,"-21"21"-15,0 0 0,0 0 16,0 0-16,0 0 0,-1 0 16,1 21-16,0 1 0,0-1 0,0 0 15,0 0-15,-1 0 0,1 22 16,0-22-16,21 21 0,0-21 16,-21 22-16,21-22 0,0 0 0,0 21 15,0-21-15,0 1 0,0-1 0,0 0 16,21 0-16,0-21 0,0 21 15,1-21-15,-1 0 0,0 0 0,0 0 16,21 0-16,-20 0 0,20 0 16,-21 0-16,21 0 0,-20-21 0,-1 21 15,21-21-15,-21 0 0,22 21 0</inkml:trace>
  <inkml:trace contextRef="#ctx0" brushRef="#br0" timeOffset="15848.6">14224 2836 0,'0'0'0,"-21"0"15,0 22-15,21-1 16,21-21 15,0 0-31,21 0 0,-21 0 16,1 0-16,20 0 0,-21-21 15,0 21-15,22-22 0,-22 22 16,0-21-16,0 0 0,0 21 0,0-21 16,-21 0-16,0 0 0,0-1 15,0 1-15,0 0 0,0 0 16,-21 21-16,0 0 0,0 0 16,0 0-16,-22 0 0,22 0 0,-21 0 15,21 21-15,-22 0 0,22 22 16,-21-22-16,21 21 0,-22-21 15,22 22-15,0-22 0,0 21 0,0-21 16,21 0-16,0 22 0,0-1 16,0-21-16,0 0 0,0 1 15,21-22-15,0 21 0,0-21 0,0 0 16,1 21-16,20-21 0,-21 0 16,21 0-16,1 0 0,-22 0 0,21 0 15,1-21-15,-22 21 0</inkml:trace>
  <inkml:trace contextRef="#ctx0" brushRef="#br0" timeOffset="16277.18">15261 2709 0,'0'0'0,"0"-21"0,0 0 16,0 0-16,-21 21 0,0 0 15,0 0-15,-1 0 0,-62 0 16,63 0-16,-22 0 0,1 21 15,0 0-15,20 0 0,-20 1 0,21-1 16,0 0-16,0 0 0,-1 0 0,22 0 16,-21 1-16,21-1 0,0 0 15,0 0-15,0 0 0,21 0 16,1-21-16,20 0 0,-21 22 16,21-22-16,-20 0 0,20 0 0,0 21 15,1-21-15,-22 21 0,21-21 0,-21 0 16,0 21-16,1-21 0,-1 0 15,-21 21-15,0 0 16,-21 1 0,-1-22-16,-20 0 0,21 21 15,-21-21-15,-1 21 0,22-21 0,-21 0 16,-1 0-16,-20 0 0,42 0 16,0 0-16,-22 0 0,22 0 15,0 0-15,0 0 16,21-21-1,0 0-15,0-1 16,21 22-16,0 0 16</inkml:trace>
  <inkml:trace contextRef="#ctx0" brushRef="#br0" timeOffset="16772.12">15981 2836 0,'0'0'15,"0"-21"-15,0 0 0,0 0 0,0 0 0,0 0 16,0-1-16,-21 1 16,21 0-16,-43 21 0,22 0 15,0 0-15,-21 0 0,20 0 0,-20 0 16,21 0-16,-21 21 0,-1 0 15,22-21-15,-21 22 0,21-1 0,-1 0 16,1 0-16,0 0 0,21 0 16,0 1-16,0-1 0,0 0 0,0 0 15,21 0-15,0 0 0,1-21 0,20 22 16,-21-22-16,21 21 0,1-21 16,-22 21-16,21-21 0,1 21 0,-1-21 15,-21 21-15,21-21 0,-20 0 0,-1 21 16,0-21-16,-21 22 15,0-1 1,-21-21 0,0 21-16,-1-21 0,-20 21 0,21-21 15,-21 0-15,20 0 0,-20 0 0,0 0 16,-1 0-16,22 0 0,-21 0 16,0 0-16,20 0 0,1 0 0,-21 0 15,21 0-15,0 0 0,-1 0 16,22-21 15</inkml:trace>
  <inkml:trace contextRef="#ctx0" brushRef="#br0" timeOffset="17328.15">18246 1926 0,'0'0'0,"0"-21"0,0 0 16,21 21-16,-21 21 16,0 0-1,0 22-15,-21-1 0,21 0 16,-22 1-16,1 20 0,0 1 0,21-1 16,-21 22-16,0-22 0,0 22 15,-22 0-15,22-22 0,0 1 0,0-1 16,0 1-16,-1-22 0,22 0 15,0 1-15,-21-1 0,21 0 16,-21-21-16,21 1 0,0-1 0,0 0 16,0-42 15,0 0-15,0-1-16</inkml:trace>
  <inkml:trace contextRef="#ctx0" brushRef="#br0" timeOffset="17741.18">17674 2117 0,'0'0'0,"-42"-85"16,42 43-16,0-22 0,0 22 15,0-22-15,0 22 0,21 0 16,21-1-16,-21-20 0,22 21 0,-1 20 15,0-20-15,22 0 0,-1 21 16,1-1-16,21 1 0,20 0 0,-20 21 16,0 0-16,-22 21 0,22 0 15,-22-21-15,-20 22 0,20 20 0,-20 0 16,-1 22-16,21-1 0,-41 1 16,20-1-16,-21 1 0,-21-22 0,0 22 15,-21-1-15,0 1 0,-22-22 16,-20 0-16,-1 22 0,1-22 0,-1 0 15,-20 1-15,20-1 0,-20-21 0,20 22 16,1-22-16,20 0 16,1 0-16,0 0 0,20-21 0,1 0 15,0 21-15,42-21 32,0 0-32,1-21 15,20 21-15,-21 0 0,0-21 0,0 0 16,1 21-16,20 0 0</inkml:trace>
  <inkml:trace contextRef="#ctx0" brushRef="#br0" timeOffset="18188.12">18627 2646 0,'0'-21'31,"0"0"-31,0-1 16,0 1-16,21 21 0,0-21 0,0 0 16,0 0-16,0 21 0,1-21 15,20 21-15,-21 0 0,21 0 0,-20 0 16,20 0-16,-21 0 16,0 21-16,22 0 0,-22 0 0,0 0 0,21 0 15,-21 1-15,-21 20 16,22-21-16,-22 21 0,0 1 15,0-22-15,0 0 0,0 21 0,-22-20 16,1-1-16,0 0 0,0 0 0,21 0 16,-21-21-16,21 21 0,-21-21 15,-1 0-15,22-21 16,0 0 0,0 0-16,0 0 0,0 0 15,0-1-15,22 1 0,-1-21 0,0 0 16,0 20-16,-21-20 0,21 21 15,0-21-15,1 20 0,-1 1 16,0 0-16,0 0 0,0 0 16,0 21-16,1 0 0,-1 0 0,-21-21 15,21 21-15,0 0 16,0 0-16</inkml:trace>
  <inkml:trace contextRef="#ctx0" brushRef="#br0" timeOffset="18612.11">19854 2392 0,'-21'0'16,"0"0"-16,0 0 0,0 0 16,-22 21-16,22 0 0,-21 0 0,21 22 15,-22-22-15,22 21 0,-21-21 16,21 22-16,-1-22 0,1 21 0,0 1 15,21-22-15,-21 0 0,21 21 16,0-21-16,0 1 0,0-1 0,21 0 16,0-21-16,0 21 0,22 0 0,-22-21 15,21 0-15,-21 0 0,22 0 16,-1 0-16,-21 0 0,22-21 0,-22 0 16,21 21-16,-21-21 0,0 0 15,1-1-15,-1 1 0,0-21 0,-21 0 16,0-1-16,0 1 15,0 0-15,0-22 0,0 22 0,0-1 16,-21 22-16,21-21 0,-21 21 0,-1 0 16,1-1-16,-21 22 0,21 0 15,0 0-15,-22 0 0,22 0 0,0 0 16,0 0-16,-22 22 0,22-22 16,0 21-16,21 0 0,-21 0 0,21 0 15</inkml:trace>
  <inkml:trace contextRef="#ctx0" brushRef="#br0" timeOffset="18976.12">20489 1926 0,'0'0'0,"0"-21"0,0 0 0,0 0 15,0 0-15,0-1 16,0 44 0,0-1-1,0 0-15,-21 21 0,21 1 0,-21-22 16,0 21-16,0 22 0,-1-22 16,1 0-16,0 1 0,0 20 0,0 1 15,0-22-15,21 21 0,-22 1 0,22-22 16,-21 1-16,21 20 0,-21-21 15,21-20-15,0 20 0,0-21 0,0 21 16,-21-20-16,21-1 0,0 0 16,0 0-16,0 0 0,21-21 47,0-21-47,0 0 0,1 0 15,-1 0-15,0-1 0</inkml:trace>
  <inkml:trace contextRef="#ctx0" brushRef="#br0" timeOffset="19368.13">20764 2455 0,'0'0'0,"-21"22"16,0-22 0,0 21-16,0 0 0,0 21 15,-1-21-15,1 1 0,0 20 0,0-21 16,0 21-16,0-20 0,21-1 15,0 0-15,-22 21 0,22-21 16,0 1-16,0-1 16,0 0-16,22-21 0,-1 21 15,0-21-15,0 0 0,21 0 0,-20 0 16,20 0-16,-21 0 0,21-21 16,-20 21-16,-1-21 0,21 0 0,-21-1 15,0 1-15,1 0 0,-1-21 16,-21-1-16,0 1 0,0 0 0,0 21 15,0-22-15,0 1 0,0 21 16,0 0-16,-21-1 0,-1 22 16,1-21-16,-21 21 0,21 0 15,0 0-15,-1 0 0,1 21 16,0-21-16,0 22 0,0-22 0,0 21 16</inkml:trace>
  <inkml:trace contextRef="#ctx0" brushRef="#br0" timeOffset="19640.52">20151 2244 0,'0'0'0,"-22"0"16,44 0-1,20 0-15,-21 0 0,21 0 16,1 0-16,20 0 0,1 0 16,-1 0-16,-20 0 0,20 0 0,1 0 15,-22 0-15,21 0 0,-20 0 0,-22 0 16,21 0-16,-21 0 0,1 0 16,-44 0 30,1 0-46,0 0 16</inkml:trace>
  <inkml:trace contextRef="#ctx0" brushRef="#br0" timeOffset="20032.59">21421 2477 0,'0'0'0,"0"-22"0,0 1 16,21 0-16,-21 0 0,0 0 15,0 0-15,-21 21 31,-1 0-31,1 0 16,0 0-16,0 21 0,0 0 0,0 0 16,-22 0-16,22 22 0,0-1 15,-21 0-15,20 1 0,1-22 0,0 21 16,0 0-16,21 1 0,0-22 16,0 21-16,0-21 0,0 1 0,0-1 15,0 0-15,21 0 0,0 0 16,0-21-16,22 0 0,-22 21 15,21-21-15,1 0 0,20 0 0,-21 0 16,22 0-16,-22 0 0,1 0 16,20-21-16</inkml:trace>
  <inkml:trace contextRef="#ctx0" brushRef="#br0" timeOffset="20852.18">22077 2604 0,'0'0'0,"0"-22"0,21-20 16,-21 0-16,0-1 0,0 22 15,0 0-15,-21 21 16,-22 0-16,22 0 0,0 0 16,0 0-16,0 21 0,-22 0 15,22 1-15,-21-1 0,21 21 0,0-21 16,-22 22-16,22-1 0,0-21 16,0 21-16,0 1 0,-1-22 0,22 0 15,0 21-15,0-20 0,0-1 16,0 0-16,0 0 0,22 0 15,-1-21-15,0 0 0,21 0 0,-21 0 16,1 0-16,-1 0 0,0 0 16,21 0-16,-21 0 0,1 0 0,-1-21 15,0 0-15,0 0 16,-21 0-16,21-1 0,0-20 0,1 0 16,-1-1-16,-21 1 0,21 0 0,0-1 15,-21 1-15,0 0 0,0 21 16,0-1-16,0 1 0,0 0 0,0 0 15,0 42 1,0 0-16,0 0 16,-21 1-16,0 20 0,0-21 15,21 21-15,0-20 0,-22 20 16,22 0-16,-21-21 0,21 22 0,0-22 16,0 0-16,0 0 0,0 22 15,0-22-15,0 0 0,21 0 16,1-21-16,-1 0 0,0 0 15,0 0-15,0 0 0,22 0 0,-22 0 16,0 0-16,21 0 0,-21-21 16,22 0-16,-22 0 0,0-1 0,0 1 15,22-21-15,-22 0 0,0-1 16,0-20-16,21 20 0,-20-20 0,-1-1 16,0 1-16,21-1 0,-21 22 15,1 0-15,-1-1 0,-21 1 0,0 21 16,21-21-16,-21 20 0,0 1 15,-21 42 32,0 22-47,21-22 0,-22 0 0,1 21 16,21-20-16,-21 20 0,0 0 16,0 22-16,0-22 0,-1 0 0,1 1 15,0-1-15,21 22 0,0-22 16,-21 0-16,21-21 0,0 22 0,0-22 15,0 21-15,0-21 0,21 1 16,-21-1-16,21 0 0,0-21 0,1 21 16,20-21-16,-21 0 0,0 0 0,22 0 15,-1 0-15,-21 0 16,21 0-16,-20-21 0,20 21 0,0-21 16,-21 0-16,22-1 0,-22 1 15,0-21-15,21 21 0,-20-22 0</inkml:trace>
  <inkml:trace contextRef="#ctx0" brushRef="#br0" timeOffset="21671.83">23283 1461 0,'0'0'0,"-63"-43"31,63 22-31,0 0 16,21 0-1,21 21-15,-21 0 16,22 0-16,20 0 0,1 0 0,-1 0 15,22 0-15,0 0 0,-22 0 16,22 0-16,-1 0 0,-20 0 16,-1 0-16,1 0 0,-1 0 15,-20 0-15,-1 0 0,0 0 0,-20 0 16,-1 0-16,0 0 0,0 0 16,0 0-16,-21 21 31,0 0-31,0 0 15,0 0 1,-21 1-16,21-1 0,-21 0 0,21 0 16,-21 21-16,21-20 15,-21 20-15,21 0 0,-22 1 0,1-1 16,21 0-16,-21 22 0,0-22 16,0 22-16,21-22 0,-21 0 0,-1 22 15,22-22-15,-21 22 0,21-22 16,0 21-16,0 1 0,0-1 0,-21 1 15,21-1-15,0 1 0,0-22 0,-21 22 16,21-22-16,0 22 0,0-22 16,0 0-16,-21 1 0,21-1 0,-21 0 15,21 1-15,-22-1 0,22 21 16,0-20-16,-21-22 0,0 21 0,21 1 16,-21-1-16,21 0 15,0-21-15,-21 22 0,0-22 0,-1 0 16,22 0-16,-21 0 0,0 1 0,-21-22 15,21 21-15,-22-21 0,22 0 16,-21 0-16,-1 0 0,-62 0 16,62 0-16,-20 0 0,20 0 15,1 0-15,0 0 0,-1-21 0,1 21 16,0 0-16,-1-22 0,1 1 16,0 21-16,-1 0 0,1 0 0,21-21 15,0 21-15,0 0 0,-1 0 0,1 0 16,21-21-1,-21 21 17,0 0-17,0 0-15</inkml:trace>
  <inkml:trace contextRef="#ctx0" brushRef="#br0" timeOffset="64424.29">17568 3556 0,'0'0'0,"-21"0"16,0-21-16,0 21 16,0 0-16,-1 0 0,1 0 15,0 0 1,0 0-16,0 0 16,0 0 15,42 0 0,0 21-31,0-21 16,0 0-16,0 0 0,1 0 0,-1 0 15,0 0-15,0 0 16,21 0-16,-20 21 0,-1-21 0,0 0 16,21 0-16,-21 0 0,22 0 15,-22 0-15,0 0 0,21 0 0,-20 0 16,20 21-16,-21-21 0,21 0 15,-20 0-15,20 0 0,0 0 0,1 0 16,-1 0-16,0 0 0,1 0 16,-1 0-16,21 22 0,-20-22 0,-1 0 15,22 0-15,-22 0 0,21 0 16,-20 0-16,20 0 0,-20 0 0,-1 0 16,0 0-16,22 0 15,-22 0-15,0 0 0,1 0 0,-1 21 16,0-21-16,22 0 0,-22 0 15,1 0-15,-1 0 0,21 0 0,-20 0 16,-1 0-16,22 0 0,-22 0 16,21 0-16,-20 0 0,-1 0 0,22 0 15,-22 0-15,0 0 0,22 0 16,-22 0-16,0 0 0,22 0 0,-22 0 16,22 0-16,-1 0 0,1 0 15,-1 0-15,1 0 0,20 0 0,-20 0 16,21 0-16,-22 0 0,22 0 15,-22 0-15,1 21 0,84-21 16,-85 0-16,1 0 0,21 0 16,-22 0-16,1 0 0,20 0 15,-20 0-15,20 0 0,-20 0 0,-1 0 16,1 0-16,-1 0 0,-20 0 16,20 0-16,-20 0 0,20 0 15,-21 0-15,1 0 0,20 0 0,-20 21 16,20-21-16,-21 0 0,22 0 0,-1 0 15,-20 0-15,20 0 0,-20 0 16,20 0-16,-21 0 0,22 0 0,-22 0 16,1 0-16,-1 0 0,0 0 15,-21 0-15,1 0 0,-1 0 16,0 0-16,0 0 0,0 0 16,0 0-16,-21-21 15,22 21 1,-1 0-16,0 0 15,0 0 1,-21 21 0,-21-21-1,-21 0-15</inkml:trace>
  <inkml:trace contextRef="#ctx0" brushRef="#br0" timeOffset="65060.23">16150 3895 0,'21'0'31,"0"0"-31,22 0 16,-22 0-16,21 0 0,-21 0 16,22 0-16,-1 0 0,0 0 0,1 0 15,-22-21-15,21 21 0,-21 0 16,22 0-16,-22 0 0,0 0 15,-42 0 17,0 0-32,0 0 0,-22 0 15,1 0-15,0 0 0,-1 0 16</inkml:trace>
  <inkml:trace contextRef="#ctx0" brushRef="#br0" timeOffset="65415.61">16044 3874 0,'0'21'63,"0"0"-47,0 0-16,-21 0 15,21 0-15,-21 22 0,0-22 16,21 21-16,-21-21 0,-1 22 0,1-1 15,21 0-15,-21 1 0,0-1 16,21 0-16,0 1 0,-21-1 0,0 0 16,21 1-16,-22 20 0,22-20 0,0-1 15,0 21-15,-21-20 16,21 20-16,0-20 0,-21 20 16,21-21-16,0 1 0,0-1 0,0-21 15,0 22-15,0-22 0,0 0 0,0 0 16,0 0-16,21-21 0,0 0 15,1 0-15,-1 0 0,0 0 16,0-21-16,0 0 0,0 0 0,1 0 16,-1-1-16,0-20 0</inkml:trace>
  <inkml:trace contextRef="#ctx0" brushRef="#br0" timeOffset="65972.05">16785 4445 0,'0'-63'31,"0"41"-31,0 1 16,-21 21-1,0 0-15,0 0 16,-1 0-16,1 0 0,0 0 16,-21 0-16,21 0 0,-1 0 0,-20 21 15,21 1-15,0-22 0,-22 21 16,22 0-16,0-21 0,0 21 0,21 0 16,0 0-16,0 1 15,0-1-15,21-21 16,21 21-16,-20-21 0,-1 0 15,0 21-15,21-21 0,-21 0 0,22 21 16,-22 0-16,0-21 0,21 22 0,-20-22 16,-1 21-16,0-21 0,-21 21 15,0 0-15,0 0 16,0 0-16,-42 1 16,20-22-16,-20 21 0,0 0 0,-1 0 15,1-21-15,0 21 0,-1-21 0,1 0 16,21 0-16,-21 21 0,20-21 15,1 0-15,0 0 0,0 0 0,21-21 16,-21 0-16,0 0 16,21 0-16,0 0 15,0-1-15,0 1 16,0 0-16,21 21 0,0-21 16,0 21-16,0-21 0,0 0 0,22 21 15,-22 0-15</inkml:trace>
  <inkml:trace contextRef="#ctx0" brushRef="#br0" timeOffset="66390.02">16933 4657 0,'21'0'0,"-21"-21"16,22 21-16,-22-22 0,21 22 16,0-21-16,0 21 0,-21-21 0,21 0 15,0 0-15,-21 0 0,0-1 16,0 1 0,-21 21-1,0 0-15,0 0 16,0 21-16,0-21 0,-1 22 15,1-1-15,0 0 0,21 0 16,-21 0-16,21 0 0,-21 1 0,21-1 16,-21 0-16,21 0 0,0 0 15,0 0-15,0 1 0,0-1 16,0 0-16,0 0 0,21 0 16,0-21-16,0 0 0,0 21 15,0-21-15,1 0 0,20 0 0,-21 0 16,0 0-16,22 0 0,-1 0 15,-21-21-15,0 21 0,43-42 16</inkml:trace>
  <inkml:trace contextRef="#ctx0" brushRef="#br0" timeOffset="66660.08">17632 4128 0,'-43'105'16,"22"-83"-16,21 20 15,-21-21-15,0 21 0,21 1 0,-21-1 16,0 0-16,-1-20 0,1 20 16,21 0-16,-42 22 0,42-43 15,-21 21-15,21-21 0,0 1 16,0-1-16,0 0 0,0 0 0,0 0 15,21-21 1,0 0-16,0 0 0,0 0 16,1 0-16,-1-21 0</inkml:trace>
  <inkml:trace contextRef="#ctx0" brushRef="#br0" timeOffset="66884.67">17441 4445 0,'0'0'0,"-21"21"0,42-21 47,0 0-47,1 0 15,-1 0-15,0 0 0,0 0 0,21 0 16,-20 0-16,20-21 0,-21 21 15,0 0-15,22 0 0,-22-21 0</inkml:trace>
  <inkml:trace contextRef="#ctx0" brushRef="#br0" timeOffset="67376.13">18859 4360 0,'0'0'16,"0"-21"-16,0 0 15,0 0-15,-21 21 16,0 0-16,0 0 16,0 21-16,0 0 15,-1 0-15,1 22 0,0-22 0,0 0 16,0 21-16,0-20 0,-1 20 15,1-21-15,0 0 0,0 22 16,21-22-16,0 0 0,0 0 0,0 0 16,0 0-16,0 1 15,21-22-15,0 0 0,0 0 0,1 0 16,20 0-16,-21 0 0,0 0 16,22-22-16,-22 1 0,21 21 0,-21-21 15,22 0-15,-22 0 0,0 0 16,0-22-16,0 22 0,-21-21 0,0 21 15,0-22-15,0 1 0,0 21 16,0-22-16,0 22 0,0-21 0,-21 21 16,-21 0-16,21-1 0,-1 1 0,-20 21 15,21 0-15,0 0 16,-22 0-16,22 0 0,0 0 0,0 21 16,0 1-16,21-1 15,0 0-15,21 0 16,0-21-16,21 21 15,-20-21-15</inkml:trace>
  <inkml:trace contextRef="#ctx0" brushRef="#br0" timeOffset="67828.39">19537 4064 0,'0'0'0,"0"-21"0,0 0 16,-21 21-1,-1 0-15,1 0 0,0 21 16,0-21-16,0 42 0,0-21 16,21 22-16,-22-1 0,1 0 0,0 1 15,0-1-15,0 0 0,0 22 16,21-22-16,-22 22 0,1-22 0,0 22 16,0-22-16,0 21 0,0 1 15,-1-22-15,1 22 0,21-1 16,0 1-16,-21-22 0,21 22 0,0-22 15,0 0-15,0 22 0,0-22 16,0-21-16,0 22 0,21-1 0,-21-21 16,0 0-16,0 0 0,21 1 0,-21-1 15,0 0-15,-21-21 32,0 0-32,0-21 0,0 21 0,0-43 15,-1 22-15,1 0 0,0-21 16,-21 21-16,21-22 0,-1 1 0,1 21 15,21-22-15,0 1 0,-21 0 16,21 21-16,0-22 0,0 22 0,0-21 16,0 21-16,0-1 0,0 1 15,0 0-15,21 0 0,0 0 16,1 0-16,-1-1 0,0-20 0,21 21 16,-21 0-16</inkml:trace>
  <inkml:trace contextRef="#ctx0" brushRef="#br0" timeOffset="68563.5">20934 4128 0,'0'42'31,"0"-21"-31,21-21 16,0 0-16,0 0 16,0 0-16,1 0 0,-1 0 15,0 0-15,21-21 0,-21 21 16,22-21-16,-22 0 0,21 21 0,-21-22 15,1 1-15,20 0 0,-21 0 16,-21 0-16,21 0 0,-21-1 16,0 1-16,0 0 0,-21 21 15,0 0 1,0 0-16,0 0 0,-1 21 16,1 0-16,-21 1 0,21 20 0,21 0 15,-21 1-15,-1-1 0,1 0 0,21 22 16,0-22-16,0 0 0,0 1 15,0-1-15,-21 0 0,21-20 0,0 20 16,0-21-16,0 0 0,0 0 16,0 1-16,0-1 0,0 0 0,0 0 15,0 0-15,0 0 0,-21-21 0,0 22 16,0-22-16,-1 0 0,1 0 16,0 0-16,0 0 0,0 0 0,-22 0 15,22 0-15,0 0 16,0-22-16,0 1 0,0 21 0,-1-21 15,1 0-15,21 0 16,0 0 0,0-1-16,21 22 0,1 0 0,-1-21 15,0 21-15,21-21 0,1 21 16</inkml:trace>
  <inkml:trace contextRef="#ctx0" brushRef="#br0" timeOffset="69007.77">21484 4360 0,'-21'0'16,"0"0"-1,21 22-15,-21-1 0,21 0 0,0 0 16,-22 0-16,22 0 0,0 1 16,-21-1-16,21 0 0,0 0 0,0 21 15,0-20-15,0-1 0,0 0 16,0 0-16,0 0 15,0 0-15,0-42 47,0 0-47,0 0 0,0 0 16,0-22-16,0 22 0,21 0 16,1 0-16,-1-21 0,0 20 0,0-20 15,0 21-15,22 0 0,-1 0 16,-21-1-16,21 1 0,1 21 0,-1 0 15,0 0-15,1 0 0,-1 0 16,-21 0-16,22 21 0,-22 1 0,0-1 16,-21 0-16,0 21 0,0-21 0,0 1 15,0 20-15,0-21 0,-21 0 16,0 0-16,-1 1 0,1-1 0,0-21 16,21 21-16,-21-21 15,21 21-15,21-42 31</inkml:trace>
  <inkml:trace contextRef="#ctx0" brushRef="#br0" timeOffset="69440.1">22627 4360 0,'-42'-21'16,"-1"21"0,22 0-16,-21 0 0,0 0 0,-1 21 15,22-21-15,-21 22 0,21-1 0,-22-21 16,43 21-16,-21-21 0,21 21 16,0 0-16,0 0 15,21 1 1,0-22-16,1 21 0,-1-21 0,21 21 15,-21-21-15,0 21 0,1-21 16,20 21-16,-21-21 0,0 21 0,0 1 16,1-22-16,-1 21 0,-21 0 0,0 0 15,0 0 1,0 0-16,-43-21 16,22 22-16,-21-22 0,21 0 0,-22 0 15,1 0-15,0 0 0,-1 0 16,22 0-16,-21 0 0,21 0 0,0 0 15,-1-22-15,1 22 0,21-21 16,0 0-16,-21 21 0,21-21 0,0 0 16,0 0-16,0-1 0,21 1 15,-21 0-15,21 0 16,1 0-16</inkml:trace>
  <inkml:trace contextRef="#ctx0" brushRef="#br0" timeOffset="69731.37">23114 3937 0,'0'0'0,"0"21"32,0 0-32,0 1 0,0 20 15,0 0-15,-21 1 0,0-1 16,-1 0-16,22 1 0,-21-1 15,0 0-15,0 1 0,21-1 0,-21 0 16,0-21-16,21 22 0,-22-1 16,22-21-16,0 0 0,0 1 0,0-1 15,0 0-15,0 0 0,22-21 16,-1 0 0,0 0-16,0 0 0,0 0 15,0-21-15,1 0 0,-1 0 16</inkml:trace>
  <inkml:trace contextRef="#ctx0" brushRef="#br0" timeOffset="69916.11">22754 4360 0,'0'0'0,"-21"0"0,21 22 15,21-22 1,0 0-16,0 0 0,1 0 15,20 0-15,-21 0 0,21 0 0,1 0 16,-1 0-16,0 0 0,-20 0 0,20 0 16,0 0-16,1 0 0</inkml:trace>
  <inkml:trace contextRef="#ctx0" brushRef="#br0" timeOffset="70363.14">23368 4445 0,'0'0'16,"-21"-21"-16,21 0 0,0 0 0,0-1 15,0 1-15,21 0 0,0 21 16,-21-21-16,21 21 0,0 0 0,1 0 15,20 0-15,-21 0 16,0 0-16,22 0 0,-22 21 0,21 0 16,-21 0-16,0 1 0,1 20 15,-1-21-15,-21 0 0,0 22 0,0-22 16,0 0-16,0 21 0,0-21 0,0 1 16,-21-1-16,-1-21 0,1 21 15,21 0-15,-21-21 0,0 0 0,0 0 16,0 0-1,21-21-15,0 0 16,0 0-16,0-1 0,21 1 16,-21 0-16,21-21 0,0 21 15,0-1-15,0-20 0,1 21 16,-1 0-16,0 0 0,0-1 16,0 1-16,0 0 0,1 0 0,-1 21 15,0 0-15,0 0 0,0 0 0,0 0 16</inkml:trace>
  <inkml:trace contextRef="#ctx0" brushRef="#br0" timeOffset="70816.08">24088 4318 0,'0'21'15,"-22"-21"1,1 21-16,0 1 0,21-1 15,-21 0-15,0 0 0,21 0 0,0 0 16,-21 1-16,21-1 0,-22 0 0,22 0 16,0 0-16,0 0 0,0 1 15,0-1-15,22-21 16,-1 21-16,0-21 0,0 0 16,0 0-16,0 0 0,1 0 0,-1 0 15,-21-21-15,21 21 0,0-21 0,0-1 16,0 1-16,1 0 0,-1-21 15,0 21-15,0-22 0,-21 22 16,21 0-16,-21-21 0,21 20 0,-21 1 16,22 21-16,-22-21 0,0 42 31,0 0-31,-22 1 16,1-1-16,21 21 0,-21-21 15,0 0-15,21 1 0,0-1 16,0 0-16,-21 0 0,21 0 15,0 0-15,0 1 0,0-1 16,21-21 0,0 0-16,0 0 0,0 0 15,22 0-15,-1 0 16,-21-21-16</inkml:trace>
  <inkml:trace contextRef="#ctx0" brushRef="#br0" timeOffset="71076.03">24786 4255 0,'0'0'16,"-21"0"0,0 0-16,0 0 0,-1 21 15,1-21-15,0 21 0,0 0 16,0 0-16,-22 22 0,22-22 0,0 0 16,0 0-16,21 21 0,0-20 15,-21-1-15,21 0 0,0 0 16,0 0-16,0 0 0,0 1 0,0-1 15,21 0-15,0-21 16,0 0-16,0 0 0,1 0 16,20 0-16,-21 0 0,0 0 0,0 0 15,22 0-15,-22 0 0,0-21 16,0 21-16,22-21 0,-22-1 0,0-20 16</inkml:trace>
  <inkml:trace contextRef="#ctx0" brushRef="#br0" timeOffset="71388.1">25315 3725 0,'0'0'0,"0"-21"0,0 0 15,-21 21 1,0 21 0,21 0-16,-21 1 15,0-1-15,-1 21 0,22 0 0,-21 1 16,0-1-16,0 22 0,21-22 0,-21 0 15,0 22-15,21-22 0,0 0 16,0 22-16,-22-22 0,22-21 16,0 22-16,0-1 0,0-21 15,0 0-15,0 1 0,0-1 0,0 0 16,0 0-16,0 0 0,22-21 0,-22 21 16,21-21-16,0 0 15,0 0 1,0 0-16,0 0 15,1-21-15,-1 0 0</inkml:trace>
  <inkml:trace contextRef="#ctx0" brushRef="#br0" timeOffset="71647.5">25463 4255 0,'0'0'0,"0"21"16,0 0-16,-21 0 15,21 0-15,-21 0 0,21 1 16,0-1-16,-21 0 0,0 21 16,21-21-16,-21 1 0,21-1 15,0 0-15,0 0 0,0 0 0,0 0 16,0 1 0,21-22-16,0 0 15,0 0-15,0 0 16,0 0-16,1-22 0,20 22 0,-21-21 15,21 21-15,-20-21 0,20 0 16,-21 0-16,21-22 0</inkml:trace>
  <inkml:trace contextRef="#ctx0" brushRef="#br0" timeOffset="72384">25866 4360 0,'0'22'16,"-22"-22"-16,1 21 15,0 0-15,0 0 0,0 0 16,0 0-16,-1 1 0,1-1 0,21 0 15,0 0-15,0 0 16,0 0-16,0 1 0,21-22 16,1 0-1,-1 0 1,0 0-16,0 0 0,0 0 0,0-22 16,1 1-16,-1 21 0,-21-21 15,0 0-15,21-21 0,-21 20 0,0 1 16,0 0-16,0 0 0,0 0 15,0 0-15,0-1 0,0 1 0,-21 21 16,0 0-16,21-21 0,-22 21 0,44 0 47,-1 0-47,0 0 16,0 0-16,21 0 0,-20 0 0,20 0 15,-21 0-15,21 0 0,-20 0 16,20 0-16,-21 0 0,0 0 15,0 21-15,1 0 0,-1-21 0,-21 22 16,0-1-16,0 0 16,0 0-16,0 0 0,0 0 0,0 1 15,0-1-15,0 0 0,0 0 16,-21-21-16,21 21 0,-22-21 16,22 21-16,0 1 15,-21-22-15,0 0 16,21-22 15,0 1-15,0 0-16,0 0 0,0 0 0,0 0 15,0-1-15,21-20 0,0 21 16,1-21-16,-1 20 0,0 1 0,0-21 16,0 21-16,0 0 0,43-1 15,-43 1-15,0 21 0,22 0 16,-22 0-16,21 0 0,-21 0 0,22 21 15,-22 1-15,0-22 0,0 21 16,0 0-16,-21 0 0,0 21 0,0-20 16,0-1-16,0 0 0,0 0 15,0 0-15,-21 0 0,0 1 16,0-1-16,0 0 0,-1 0 0,1 0 16,0-21-1,21 21-15,-21-21 0,21-21 31,-21 0-31,21 0 0</inkml:trace>
  <inkml:trace contextRef="#ctx0" brushRef="#br0" timeOffset="72600.12">26331 3937 0,'0'0'16,"-21"0"-16,0 0 0,21-21 16,-21 21-16,0 0 15</inkml:trace>
  <inkml:trace contextRef="#ctx0" brushRef="#br0" timeOffset="72825.13">24998 4001 0,'0'0'15,"21"0"1,0 0-16,0 0 16,0 0-16,22 0 0,-22 0 0,0 0 15,21 0-15,-20 0 16,20 0-16,-21-22 0,21 22 0,1 0 16</inkml:trace>
  <inkml:trace contextRef="#ctx0" brushRef="#br0" timeOffset="73492.11">26903 3556 0,'0'-21'32,"21"21"-32,0 0 0,0 0 15,0 0-15,1-21 0,-1 21 16,21 0-16,-21 0 0,0 0 0,22 0 16,-22 0-16,0 0 0,21 0 15,-20 0-15,20 0 0,-21 0 0,21 0 16,-20 0-16,-1 0 0,0 0 15,0 0-15,0 0 0,0 0 16,-21 21-16,22-21 0,-22 21 0,0 0 16,0 0-1,0 1-15,-22-1 0,22 0 0,-21 0 16,0 0-16,21 22 0,0-22 16,0 0-16,-21 21 0,21-21 0,-21 22 15,21-1-15,-21 0 0,21-20 16,0 20-16,-22 0 0,1 22 0,0-22 15,21 0-15,-21 1 0,0-1 16,21 0-16,-21-20 0,-1 20 0,22 0 16,0 1-16,-21-22 0,21 21 15,-21 0-15,21-20 0,0 20 16,0-21-16,-21 21 0,21-20 0,-21 20 16,0-21-16,-1 0 0,22 0 15,-21 1-15,0-1 0,-21-21 0,21 21 16,-1-21-16,-20 0 0,21 0 15,-21 0-15,-1 0 0,1 21 0,21-21 16,-22 0-16,22 0 0,-21 0 0,21 0 16,-22 0-16,22 0 0,0 0 15,0 0-15,-21 0 0,20 0 0,1 0 16,0 0-16,0 0 0,0 0 31,0 0-31,-1 0 0,22-21 16,-21 21-16,0 0 0,0 0 0</inkml:trace>
  <inkml:trace contextRef="#ctx0" brushRef="#br1" timeOffset="82727.77">4784 7387 0,'-22'0'31,"128"0"-31,-85 0 0,-42 0 16,-21 0-1,21 0-15,0 0 0,-1 0 0,1 0 16,0 0-16,0 21 0,0-21 0,-22 22 16,22-22-16,0 0 0,0 21 15,0-21-15,-22 21 0,22 0 0,0 0 16,0 0-16,0 22 0,0-22 16,-1 0-16,1 0 0,0 22 0,0-22 15,0 21-15</inkml:trace>
  <inkml:trace contextRef="#ctx0" brushRef="#br1" timeOffset="82992.06">4254 8446 0,'127'84'16,"-84"-63"0,-22-21-16,0 22 0,21-1 0,-20 0 15,20 0-15,-21-21 0,21 21 0,1 0 16,-1-21-16,22 0 0,-22 0 15,0 0-15,22 0 0,-22 0 0,0 0 16,1 0-16,-1 0 0,22-21 0,-22 21 16,0-21-16,1 0 0,20 21 15,-21-21-15,22 0 0,-22-1 0,1 1 16,20 0-16,-21 0 0,1 0 0,-1 0 16,0-1-16,-42 1 0,22 0 15,20-21-15,-21 21 0,0-1 16,0 1-16,-21-21 0</inkml:trace>
  <inkml:trace contextRef="#ctx0" brushRef="#br1" timeOffset="83143.71">5863 7662 0,'0'-63'16,"-21"21"-16,0 20 16,0 1-16,-1 0 0,1-21 15,0 21-15,-21-43 0,-1 43 16,22 0-16,-21 0 0,0-1 15,-1 1-15,-20 0 0,42 21 0,-22-42 16,1 21-16</inkml:trace>
  <inkml:trace contextRef="#ctx0" brushRef="#br1" timeOffset="83303.57">4339 7345 0,'-42'106'15,"42"-64"-15,-21 0 16,-22-20-16,22 20 0,0-21 16,0 21-16,0 1 0,-1-22 15,22 21-15,-42 1 0</inkml:trace>
  <inkml:trace contextRef="#ctx0" brushRef="#br1" timeOffset="83424.64">4381 8573 0,'22'0'16,"20"0"-16,0 0 0,1 0 0,20 0 16,1 0-16,-1 0 0,1-22 0,-22 1 15</inkml:trace>
  <inkml:trace contextRef="#ctx0" brushRef="#br1" timeOffset="85069.12">5249 7345 0,'21'0'0,"-21"-21"16,0 0-1,0-1-15,0 1 16,0 0-16,0 0 16,-21 0-16,0 21 15,0-21-15,0 21 0,0-22 16,-1 22-16,1 0 0,0 0 0,0 0 15,0-21-15,0 21 0,-22 0 16,22 0-16,0 0 0,-21 0 0,20 0 16,-20 21-16,21 1 0,-21-22 0,-1 21 15,22-21-15,-21 21 0,21 0 16,-22 0-16,22 0 0,-21 1 0,21-1 16,-22 0-16,22 0 0,0 21 15,0-20-15,-22 20 0,22-21 16,0 0-16,0 22 0,0-22 0,-22 21 15,22-21-15,0 0 0,0 22 16,0-22-16,21 0 0,-21 21 0,-1-20 16,1-1-16,0 21 0,21-21 0,0 22 15,0-22-15,-21 21 0,21-21 16,0 22-16,0-1 0,0-21 0,0 21 16,0-20-16,0 20 0,0-21 0,21 21 15,-21-20-15,0-1 0,21 21 16,0-21-16,1 0 0,-1 1 15,0-1-15,0-21 0,0 21 0,0 0 16,22 0-16,-1-21 0,0 21 16,1-21-16,-1 22 0,0-22 0,1 0 15,-1 0-15,22 21 0,-22-21 0,0 0 16,1 0-16,20 0 0,-21 0 16,1 0-16,20 0 0,-20 0 0,-1 0 15,21 0-15,-20 0 0,-1 0 0,0-21 16,22 21-16,-22 0 0,1-22 15,-1 22-15,0-21 0,1 21 0,-1-21 16,0 0-16,1 21 0,-1-21 0,0 0 16,-21-1-16,22 1 0,-22 0 15,0 0-15,21 0 0,-20-22 16,-1 22-16,0-21 0,0 21 0,0-22 16,0 1-16,1 0 0,-1-1 15,0 1-15,-21 0 0,0-1 0,0 1 16,0 0-16,0-1 0,0-20 15,0 21-15,0-1 0,-21 22 0,21-21 16,-21-1-16,-1 22 0,-20-21 16,21 21-16,0-22 0,-22 22 0,1-21 15,21 21-15,-21 0 0,-22-1 0,22 1 16,-1 0-16,1 0 0,-21 0 16,20 0-16,-20 21 0,20 0 0,-20-22 15,21 22-15,-22 0 16,1 0-16,-1 0 0,1 22 0,20-1 15,-20 0-15,20 0 0,-20 21 0,21 1 16,20-22-16,-20 21 0,0 1 16,-1-1-16,22 0 0,-21 1 0,21-1 15,-22 0-15,22 1 0,0-22 0,0 0 16,0 21-16</inkml:trace>
  <inkml:trace contextRef="#ctx0" brushRef="#br1" timeOffset="85524.33">4635 7747 0,'0'0'15,"0"21"17,-21-21-32,21 21 15,0 1-15,0-1 16,0 0-16,0 0 16,21-21-1,1 0-15,-1 0 0,0 0 16,0 0-16,0-21 0,0 0 15,1 0 1,-22-1-16,0 1 0,0 0 16,-22 0-1,1 21-15,0 0 16,0 0-16,0 0 16,0 21-1,-1 0-15,22 0 16,0 1-16,0-1 15,22-21 1,-1 0-16</inkml:trace>
  <inkml:trace contextRef="#ctx0" brushRef="#br1" timeOffset="85884.09">5207 7747 0,'-21'21'32,"0"-21"-32,21 21 0,0 1 15,0-1-15,0 0 16,0 0 0,21-21-16,0 0 15,0 0-15,0 0 16,0 0-16,1 0 0,-22-21 0,21 21 15,0-21-15,0 21 0,-21-21 0,0-1 16,0 1-16,0 0 16,0 0-16,-21 21 15,0-21-15,0 21 0,-1 0 16,1 0-16,0 0 16,21 21-16,-21-21 15,21 21-15,-21-21 0,21 21 0,0 0 16,0 1-16,0-1 15,-21 0-15,21 0 0</inkml:trace>
  <inkml:trace contextRef="#ctx0" brushRef="#br1" timeOffset="86208.58">4762 8192 0,'-21'0'16,"42"0"-16,-42 21 0,21 0 0,0 0 15,0 0-15,0 0 16,21-21-16,1 22 0,-1-22 16,0 0-16,0 0 0,21 0 0,1 0 15,-22 0-15,21 0 0,1 0 16,-22-22-16,21 22 0,0-21 0,-20 21 15,20-21-15,-21 0 0,0 21 16,0-21-16,1 0 0,-1 21 16,-21-22-16,0 1 0,0 0 15,-21 21 17,-1 0-32</inkml:trace>
  <inkml:trace contextRef="#ctx0" brushRef="#br1" timeOffset="86588.63">4911 8805 0,'0'22'31,"0"-1"-31,0 0 16,0 0-16,0 0 0,0 0 16,0 22-16,0-22 0,0 21 15,0 1-15,-22-1 0,22 0 16,-21 1-16,21-1 0,-21 0 0,0 1 15,21 20-15,-21-21 0,0 1 0,21-1 16,0 0-16,0-20 0,-22 20 16,22-21-16,0 0 0,0 0 0,0 1 15,0-1-15,0-42 32,22-1-32</inkml:trace>
  <inkml:trace contextRef="#ctx0" brushRef="#br1" timeOffset="87040.06">4953 9081 0,'0'0'0,"0"-22"0,0 1 0,-21 21 16,0 0 0,-1 0-16,1 0 0,-21 21 0,21 1 15,0-1-15,-22 0 0,-41 42 16,62-20-16,-20-22 15,21 0-15,0 21 0,0-20 0,-1-1 16,1 0-16,0-21 0,21 21 0,-21 0 16,42-21 15,0 0-31,0-21 16,1 21-16,-1-21 0,0 0 0,0 0 15,0 21-15,0-22 0,1 1 16,-1 0-16,0 0 0,21 0 0,-21 0 15,1-1-15,-1 1 0,21 0 0,-21 0 16,0 0-16,1 0 0,-1 21 16,0 0-16,0 0 0,0 0 0,0 0 15,1 21-15,-1-21 0,-21 21 16,21 0-16,0 21 0,-21-20 16,21-1-16,0 0 0,-21 0 15,22 21-15,-22-20 0,21-1 0,0 0 16,-21 0-16,21 0 0,0-21 15,-21 21-15,21-21 16,1-21 0</inkml:trace>
  <inkml:trace contextRef="#ctx0" brushRef="#br1" timeOffset="89184.04">10604 7451 0,'0'21'0,"0"0"0,0 0 16,0 22-16,0-1 0,-21 0 0,21 1 16,0-1-16,0 21 0,0-20 15,0 20-15,-21 1 0,21-1 16,0 1-16,-21-1 0,21 1 0,0-1 15,0 1-15,-21-1 0,21-20 16,-21 20-16,21 1 0,-22-22 0,22 21 16,0 1-16,0-22 0,0 22 0,0-1 15,-21-20-15,21 20 0,0-21 0,0 22 16,-21-22-16,21 1 0,0 20 16,0-21-16,0 1 0,0-1 0,0 0 15,-21 1-15,21-1 0,0 0 0,-21-20 16,21 20-16,0 0 0,0-21 15,0 22-15,0-22 0,0 0 16,0 0-16,0 0 0,0-42 31,0 0-31,0 0 0,0-21 16</inkml:trace>
  <inkml:trace contextRef="#ctx0" brushRef="#br1" timeOffset="90224.3">10626 7281 0,'0'0'0,"-22"0"15,1 0-15,0 0 16,0 0 0,0 0-16,21 22 46,21-22-30,21 0-16,-21 0 0,1 0 0,20 0 16,0 21-16,22-21 0,-22 0 0,22 0 15,-1 0-15,22 0 0,-22 0 16,1 0-16,20 0 0,-20 0 0,21 0 16,-22 0-16,22 0 0,-22 0 0,22 0 15,0 0-15,-22 0 0,22 0 16,-1 0-16,1 0 0,0 0 0,84 0 15,-105 0-15,20 0 16,-20 0-16,20 0 0,1 0 0,0 0 16,-1 0-16,22 0 0,-21 0 0,0 0 15,-1 21-15,1-21 16,0 0-16,-22 0 0,22 0 0,-1 21 16,-20-21-16,21 0 0,-1 0 0,-20 21 15,20-21-15,1 0 0,0 0 16,-1 21-16,-20-21 0,21 0 0,-22 0 15,22 0-15,-22 0 0,1 22 0,-1-22 16,1 0-16,-1 0 0,1 0 16,-1 0-16,1 0 0,-1 0 0,1 0 15,-1 0-15,1 0 0,-1 21 16,1-21-16,-22 0 0,22 0 0,-22 0 16,21 0-16,-20 0 0,20 0 15,1 0-15,-22 0 0,22 0 16,-1 0-16,1 0 0,-1 0 0,1 0 15,-1 0-15,-21 0 0,22 0 0,-1 0 16,-20 0-16,-1 0 0,0 0 16,1 0-16,-1 0 0,0 0 0,-20 0 15,20 0-15,-21-21 0,21 21 16,-20 0-16,-1 0 0,21 0 0,-21-22 16,0 22-16,1 0 0,-1 0 15,0 0-15,-21-21 0,21 21 16,0 0-1,-21 21 17,0 1-17,0-1 1,0 0-16,0 0 0,-21 0 16,21 0-16,0 1 0,0 20 15,-42-42-15</inkml:trace>
  <inkml:trace contextRef="#ctx0" brushRef="#br1" timeOffset="91411.64">16933 8213 0,'0'169'15,"0"-127"1,0 1-16,0-1 0,0 0 0,0 1 16,0-1-16,0 0 0,0 1 15,0 20-15,0-20 0,0 20 0,0-21 16,0 1-16,0 20 0,0-20 0,0-1 15,0 0-15,0 1 0,0-1 16,0 0-16,0 1 0,-21-1 0,21 0 16,0 1-16,-21-1 0,21 0 0,0 1 15,0-1-15,0-21 0,0 21 16,0 1-16,0-22 0,0 21 0,0-21 16,0 1-16,0 20 0,0-21 15,0 0-15,-21 0 0,21 1 16,0 20-16,0-21 0,0 0 0,0 0 15,-21-21-15,21 22 0,0-1 0,0 0 16,0 0-16,0 0 0,-22 0 16,22 1-16,-21-22 0,21 21 15,0 0-15,-21-21 0,21 21 0,0 0 16,0 0-16,-21-21 0,21 22 16,-21-22-16,21 21 15,0 0-15,-21-21 16,-1 0-16,1 21 0,0-21 15,0 21 1,0-21-16,0 0 16,-1 21-16,1-21 0,0 0 15,0 0-15,0 22 0,0-22 0,-1 0 16,1 0-16,-21 0 0,21 0 16,-22 0-16,22 0 0,-21 0 0,0 0 15,-1 0-15,1 0 0,0 0 0,-22 0 16,1-22-16,20 22 0,-20-21 15,-1 21-15,1 0 0,-1 0 0,1 0 16,-1-21-16,-20 21 0,20 0 16,1 0-16,-22 0 0,21 0 0,-20 0 15,20 0-15,-20 0 0,20 0 16,-21 0-16,1 0 0,20 0 0,-20-21 16,-22 21-16,21 0 0,0 0 0,1 0 15,-22 0-15,21-21 0,1 21 16,-1 0-16,0 0 0,1 0 0,20 0 15,-21 0-15,1 0 0,20-21 0,-20 21 16,-1 0-16,21 0 0,-20 0 0,20 0 16,-20 0-16,-1-22 0,21 22 15,-20 0-15,-1 0 0,0 0 0,22 0 16,-22-21-16,22 21 0,-1 0 0,1 0 16,-1 0-16,1 0 0,20 0 15,1 0-15,0 0 0,-1-21 16,1 21-16,0 0 0,-1 0 0,1 0 15,0 0-15,-1 0 0,1-21 0,0 21 16,-1 0-16,1-21 0,0 21 16,-1 0-16,22 0 0,-21 0 0,0 0 15,-1-21-15,1 21 0,0 0 0,-1 0 16,1 0-16,0 0 0,-1-22 0,1 22 16,21 0-16,-22 0 0,1 0 15,21 0-15,-21-21 0,20 21 0,1 0 16,-21 0-16,21 0 0,0 0 0,-1 0 15,1-21-15,0 21 16,0 0-16,0 0 16,0 0-16,-1 0 15,1 0 1,0 0 0,0 0-1,0 0 1,0 0-16,-1 0 15,1 0 1,0 0 0,0 0-1,21-21 17,0 0-17,0 0-15,21 21 16,-21-22-16,0 1 0,0 0 15,0 0-15,0 0 0,0 0 16,0-22-16,0 22 0,0-21 0,0-1 16,0 22-16,0-42 0</inkml:trace>
  <inkml:trace contextRef="#ctx0" brushRef="#br1" timeOffset="91888.55">10689 7366 0,'0'-21'16,"0"42"30,-21-21-46</inkml:trace>
  <inkml:trace contextRef="#ctx0" brushRef="#br1" timeOffset="92651.93">16954 7514 0,'-21'0'0</inkml:trace>
  <inkml:trace contextRef="#ctx0" brushRef="#br1" timeOffset="92819.66">16954 7535 0,'0'0'0,"0"22"16,0-1-16,0 0 0,0 0 16,0 0-16,0 22 0,-21-22 15,21 21-15,-21-21 0,21 22 0,-21-1 16,0 0-16,21 22 0,0-22 0,-21 0 15,-1 1-15,22-1 0,-21 0 16,21 1-16,0-1 0,0-21 0,0 22 16,0-22-16,0 0 0,0 0 15,0 0-15,0 0 0</inkml:trace>
  <inkml:trace contextRef="#ctx0" brushRef="#br1" timeOffset="94056.11">10541 7430 0,'0'-22'63,"21"22"-16,0 0-32,0 0-15,1 22 16,-1-1-16,0 0 15,21 21-15,-21-21 16,22 1-16,-22-1 0,0 21 0,0-21 16,0 0-16,1 1 0,20-1 0,-21 21 15,0-21-15,0 0 16,1 22-16,-1-22 0,-21 21 0,21-21 16,0 22-16,0-22 0,0 21 0,1 1 15,-1-22-15,0 21 0,0 0 16,0 1-16,0-22 0,1 21 0,-1-21 15,0 22-15,0-22 0,0 0 0,0 21 16,1-20-16,-1-1 0,0 0 0,0 0 16,-21 0-16,21 0 0,0-21 15,1 22-15,-1-1 0,-21 0 0,21 0 16,0 0-16,-21 0 0,0 1 16,0-1-16,21-21 15,-21 21-15,0 0 16,0 0-16</inkml:trace>
  <inkml:trace contextRef="#ctx0" brushRef="#br1" timeOffset="94744.03">13991 8869 0,'212'0'15,"-149"0"-15,1 21 16,-1-21-16,1 0 0,-1 0 0,1 21 16,-1-21-16,1 0 0,-1 0 0,1 21 15,42-21-15,-43 0 0,-21 22 16,22-22-16,-22 0 0,1 0 16,20 0-16,-21 0 0,1 21 0,-1-21 15,0 0-15,1 0 0,-1 0 16,0 0-16,1 0 0,-22 0 0,21 0 15,-21 0-15,1 0 0,-1 0 16,0 0-16,0 0 0,0 0 16,0 0 15,-42-21 0,0 21-15,0-22-16,0 22 0,0 0 0</inkml:trace>
  <inkml:trace contextRef="#ctx0" brushRef="#br1" timeOffset="95656.11">12319 8573 0,'-85'0'16,"64"0"-16,0 0 16,0 0-16,0 0 0,-1 0 15,1 0-15,0 0 0,0 0 16,0 0-16,0 0 0,-1 21 0,1-21 16,0 0-16,0 0 0,0 0 0,0 0 15,-22 0-15,22 0 0,0 0 16,0 0-16,0 0 0,-1 0 0,1 0 15,42 0 17,1 21-17,-1-21-15,21 0 0,-21 0 0,22 0 16,-1 0-16,0 0 0,1 0 16,-1 0-16,0 21 0,22-21 15,-22 0-15,22 0 0,-1 0 0,-21 21 16,22-21-16,-1 21 0,1-21 0,21 0 15,-22 22-15,22-22 0,-1 21 16,1-21-16,0 21 0,-1-21 16,1 21-16,0 0 0,-1-21 0,1 21 15,0-21-15,-1 22 0,-20-1 0,21-21 16,-1 21-16,1-21 0,-22 21 0,22-21 16,0 21-16,-1-21 0,43 21 15,-63-21-15,-1 0 0,1 0 16,-1 22-16,1-22 0,-1 21 15,1-21-15,-1 0 0,1 0 0,-1 0 16,1 21-16,-1-21 0,-20 0 0,20 0 16,-20 0-16,-1 0 0,0 0 15,1 0-15,-22 0 0,21 0 0,-21 0 16,0 0-16,1 0 0,-1 0 0,0 0 16,0 0-1,-21-21 32,0 0-31,0-1-16</inkml:trace>
  <inkml:trace contextRef="#ctx0" brushRef="#br1" timeOffset="96420.6">17187 7535 0,'0'0'0,"64"-21"31,-43 21-31,-21-21 0,21 21 0,0 0 16,-21-21-16,21 21 0,-21-21 15,-21 21 17,0 0-32,0 0 0,0 0 0,0 21 15,-1-21-15,1 21 0,0 0 16,-21-21-16,21 21 0,-22 1 0,22-1 15,-21-21-15,21 21 0,-22 0 0,1 0 16,-22 0-16,22 1 16,0-1-16,-22 21 0,1-21 0,-1 22 15,1-22-15,-1 21 0,1 0 0,-1 1 16,1 20-16,-1-20 0,-20-1 16,20 0-16,1 22 0,20-22 0,-20 0 15,20 1-15,-20-1 0,21 0 0,-1 1 16,22-22-16,-21 21 0,-1 1 15,22-22-15,0 21 0,-21-21 0,-1 43 16,22-43-16,0 0 16,21 0-16,-21 0 0,21 1 0,-21-1 15,21 0-15,0 0 16,0 0 0,-21-21 62,21-21-78,0 0 15</inkml:trace>
  <inkml:trace contextRef="#ctx0" brushRef="#br1" timeOffset="104844.6">6392 8107 0,'-21'0'0,"0"0"0,0 0 0,0 0 15,21-21-15,-22 21 0,1 0 16,0 0-16,0-21 0,0 21 0,0-22 16,-1 22-16,1 0 0,0 0 15,0 0-15,0-21 0,0 21 0,-1 0 16,1 0-16,0 0 15,0 0-15,0 0 0,0 0 16,42 0 31,0 0-47,0 0 0,0 0 0,22 0 16,-22 0-16,21 0 15,0 0-15,-20 0 0,20 0 0,21 0 16,-20 0-16,20 0 0,1 0 0,20 0 15,1 0-15,-21-21 0,20 21 16,1 0-16,0 0 0,-1 0 0,1 0 16,0 0-16,-22 0 0,22 0 0,21 0 15,-22 0-15,22 0 0,-21 0 16,21 0-16,-22 0 0,22 0 0,0 0 16,-21 0-16,20 0 0,-20 0 0,21 0 15,0 0-15,-22 0 0,22 0 16,-21 0-16,21 0 0,-22 0 0,1 0 15,-21 0-15,20 0 0,-20 0 16,20 0-16,-20 0 0,-1 0 16,22 0-16,-21 0 0,-1 0 0,1 0 15,20 0-15,-41 0 0,20 0 0,1 0 16,-22 0-16,21 0 0,-20 0 16,-1 0-16,-21 0 0,22 0 0,-22 0 15,0 0-15,0 0 0,0 0 16,-21-21 62,-21 21-62,21-21-1</inkml:trace>
  <inkml:trace contextRef="#ctx0" brushRef="#br1" timeOffset="105340.1">9842 7662 0,'0'0'0,"-21"0"0,0 0 16,21 22 15,0-1-31,0 0 16,21 0-16,-21 0 0,21 0 15,1-21-15,20 22 0,-21-1 16,0 0-16,22-21 0,-22 21 15,21 0-15,-21-21 0,22 21 0,-1-21 16,-21 0-16,21 22 0,-20-22 16,-1 0-16,21 0 0,-21 0 15,0 0-15,1 0 0,-44 21 47,1-21-47,0 0 0,0 21 16,0 0-16,0-21 0,-1 21 15,1 0-15,-21-21 0,21 22 0,-22 20 16,1-21-16,0 0 0,-1 22 0,1-22 16,0 0-16,-22 21 0,22-21 15,0 22-15,-1-22 0,1 0 16,21 0-16,-22 0 0,22 1 0,0-1 16,0 0-16,0-21 0,0 0 0</inkml:trace>
  <inkml:trace contextRef="#ctx0" brushRef="#br1" timeOffset="105386.08">9610 8467 0,'0'0'0,"21"0"0,0 0 0</inkml:trace>
  <inkml:trace contextRef="#ctx0" brushRef="#br1" timeOffset="106365.1">16997 8319 0,'21'0'79,"0"0"-79,0 0 0,0 0 0,22 0 15,-1 0-15,0 0 0,1 0 16,20 0-16,1 0 0,20 0 0,-20 0 15,21 0-15,-1 0 0,1 0 16,0 0-16,20 0 0,1 0 16,21 0-16,-21 0 0,21 0 0,0 21 15,-21-21-15,0 0 0,21 0 0,-21 0 16,21 0-16,0 0 0,-22 0 16,1 0-16,0 0 0,0 0 0,-21 0 15,20 0-15,-41 0 0,21 0 0,-1 0 16,-20 0-16,-1 0 0,22 0 15,-22 0-15,-20 0 0,20 0 0,1-21 16,-22 21-16,0 0 0,1 0 0,-1 0 16,0 0-16,-20 0 0,-1 0 15,0-22-15,0 22 0,0 0 16,-21-21 0,-21 0-1,0 21-15,0-21 0,0 21 16,-1-21-16,1 21 0</inkml:trace>
  <inkml:trace contextRef="#ctx0" brushRef="#br1" timeOffset="106848.13">20870 8149 0,'43'0'15,"-22"0"-15,21 0 0,-21 0 0,0 0 16,1 0-16,-1 0 0,0 0 16,-21-21-16,21 21 0,-21-21 15,0 0 1,0 0-16,-21 21 16,21-22-16,-21 22 0,0 0 0,-1 0 15,1 0-15,0 22 16,-21-1-16,21-21 0,-1 21 0,-20 0 15,0 21-15,-1-20 0,-20-1 16,21 21-16,-22-21 0,22 22 0,-1-22 16,-20 21-16,21-21 0,-1 0 0,1 1 15,21-1-15,0 0 0,-1 0 16,1 0-16,0-21 0,0 21 16</inkml:trace>
  <inkml:trace contextRef="#ctx0" brushRef="#br1" timeOffset="107651.6">20786 7832 0,'-64'-21'31,"64"-1"-31,-21 22 16,21-21-16,-21 21 0,0 0 15,21 21 16,0 1-31,0-1 16,21 0-16,0 0 0,0 0 0,21 0 16,-20 1-16,-1-1 0,0 0 15,0 0-15,0 0 0,22 0 0,-22 1 16,21 20-16,-21-21 0,0 0 16,-21 0-16,22 1 0,-22-1 15,21-21-15,-21 21 0,0 0 16,-21-21 31</inkml:trace>
  <inkml:trace contextRef="#ctx0" brushRef="#br1" timeOffset="109504.2">23029 6477 0,'0'0'0,"21"0"0,-21-21 15,22 0-15,-44 21 47,1 21-31,0-21-16,21 21 0,-21 0 15,0 0-15,0 22 0,-1-22 16,1 0-16,0 21 0,0-20 0,0 20 16,0-21-16,-1 21 0,-20-20 0,42-1 15,0 0-15,-21-21 0,21 21 0,-64 43 16,43-22-16,0 0 0,21 1 15,-21-1-15,21 0 0,0-21 0,0 22 16,0-1-16,0 0 0,0 1 16,0-1-16,0 0 0,0-20 0,0 20 15,21 0-15,0-21 0,0 22 0,1-22 16,-1 42-16,0-41 16,21-1-16,1 0 0,-22 21 15,21-21-15,0-21 0,1 22 0,-1-1 16,0 0-16,1-21 0,20 21 15,-20-21-15,-1 0 0,21 0 0,1 21 16,-1-21-16,1 0 0,-1 0 0,1 0 16,-1 0-16,1 0 0,-1-21 15,64 42-15,-84-21 0,-1-21 16,0 0-16,1 0 0,-1 0 0,0-22 16,-20 22-16,20 0 0,0 0 15,-21-22-15,22 22 0,-22-21 0,21 21 16,-21-22-16,1 22 0,-1-21 15,21 0-15,-21-1 0,0 1 16,-21 0-16,22-22 0,-22 22 0,21-1 16,-21 22-16,0-21 0,0 0 15,0-1-15,0 22 0,0-21 0,-21 21 16,21-22-16,-22 22 0,1-21 0,0 21 16,0-22-16,0 22 0,0 0 15,-1-21-15,1 20 0,0 1 0,0 0 16,-21-21-16,20 21 0,1-1 15,0 1-15,-21 0 0,21 0 0,-22 21 16,22-21-16,-21 0 0,-1 21 16,1 0-16,0-22 0,-1 22 0,1 0 15,0 0-15,-1 0 0,1 0 16,-21 0-16,20 0 0,1 0 16,0 22-16,-22-22 0,22 21 0,-1-21 15,1 21-15,0 0 0,21 0 16,-22 0-16,22 1 0,-21-1 0,21 21 15,-22-21-15,22 22 0,0-1 16,0 0-16,-22-21 0,22 22 0,0-1 16,0 0-16,0-20 0,0 20 0,-1 0 15,1-21-15,21 22 0,-21-22 16,21 21-16,0-21 0,0 1 0,0-1 16,0 0-16,0 0 15,21 0-15,0 0 0,1-21 0,-1 0 16,0 0-16,0 0 0,0 0 15,0 0-15</inkml:trace>
  <inkml:trace contextRef="#ctx0" brushRef="#br1" timeOffset="109896.09">23389 6943 0,'-42'63'15,"42"-42"1,0 1 0,21-22-1,0 0 1,0 0-16,0 0 15,1-22-15,-22 1 0,0 0 16,21 21-16,-21-21 0,0 0 16,0 0-16,-21 21 31,-1 0-15,1 21-16,0 0 0,21 0 15,0 0 1,0 0-16,21-21 15,0 0-15,1 0 16</inkml:trace>
  <inkml:trace contextRef="#ctx0" brushRef="#br1" timeOffset="110244.01">23939 6879 0,'0'0'0,"0"21"31,-21-21-31,0 22 0,0-1 16,0 21-16,21-21 15,21-21 1,0 0-16,0 0 16,0 0-16,1 0 15,-1 0-15,0 0 0,0 0 0,0 0 16,-21-21-16,21 0 15,-21 0-15,0 0 16,0-1-16,0 1 16,-21 21-16,0 0 15,0 0-15,0 0 0,0 0 16,-1 0-16,1 21 16,0 1-1,21-1-15,-21 0 16,21 0-16,-21-21 0</inkml:trace>
  <inkml:trace contextRef="#ctx0" brushRef="#br1" timeOffset="110629.14">23304 7387 0,'0'0'0,"0"21"0,-21 1 16,21-1-16,0 0 15,0 0 1,21-21-16,-21-21 16,22 21-16,-1 42 0,0-21 0,42-21 15,-20 0-15,20-21 0,1 21 16,-1-21-16,1 21 0,-22-21 0,22 0 15,-22 21-15,0-21 0,-21-1 16,22 22-16,-22-21 0,0 0 0,-21 0 16,0 0-16,0 0 15,0 42 32,0 0-31,0 0-16,0 0 15</inkml:trace>
  <inkml:trace contextRef="#ctx0" brushRef="#br1" timeOffset="111185.35">23580 8255 0,'0'-21'0,"0"42"0,21-42 0,0 0 15,-21 0-15,0-1 0,0 1 0,0 0 16,0 0-16,0 0 16,0 0-16,0-1 15,0 44 17,0-1-32,0 0 15,0 0-15,0 0 0,0 22 0,0-22 16,0 21-16,0 0 0,0 1 15,0-1-15,0 0 0,0 22 0,0-22 16,0 22-16,0 20 0,0-20 16,0-1-16,0 22 0,-21-21 0,0 20 15,-1-20-15,22-1 0,-21 22 0,0-22 16,0 1-16,0 21 0,0-22 16,-1 22-16,1-22 0,0 1 0,42-1 15,-21 1-15,0-1 0,0-20 0,0-1 16,-21-21-16,21 21 0,0-20 15,0-1-15,0-42 32,21-1-32,-21 1 0,0 0 15,0-21-15,0-1 0,21 1 0,-21 0 16</inkml:trace>
  <inkml:trace contextRef="#ctx0" brushRef="#br1" timeOffset="111868.28">23389 8996 0,'0'0'0,"0"-21"15,-21 21 16,0 0-31,0 0 16,-1 0-16,1 0 0,0 21 0,0 0 16,0 0-16,0 0 0,-1 1 0,1-1 15,-21 0-15,21 0 0,0 0 16,-22 22-16,22-22 0,0 0 0,0 0 16,0 0-16,-1 0 0,1-21 0,21 22 15,0-1-15,-21-21 16,21 21-16,0 0 15,21-21 17,0-21-32,1 21 0,-1-21 0,0 0 15,0-1-15,21 1 0,-20 0 0,-1 0 16,21-21-16,-21-1 0,22 1 16,-22 21-16,21-22 0,-21 1 0,22 0 15,-22-1-15,21 1 0,-21 0 16,22 21-16,-22-22 0,0 22 0,21 0 15,-21 0-15,-21 0 0,22-1 16,-1 22-16,0-21 16,0 21-1,-21 21-15,21-21 0,-21 22 0,21 20 16,-21-21-16,0 0 0,0 22 16,22-1-16,-22-21 0,21 21 0,-21 1 15,21-1-15,0 0 0,-21-20 16,21 20-16,0 0 0,22-21 0,-22 22 15,0-22-15,0 0 0,0 0 0,22 0 16,-22 1-16,0-1 0,0 0 16,0-21-16,1 21 0,-1-21 0,-21-21 47,0 0-32,-21 21-15,-1-21 0,1-1 16,0 1-16,0 21 0,-21-21 0</inkml:trace>
  <inkml:trace contextRef="#ctx0" brushRef="#br2" timeOffset="143340.64">11197 7430 0,'-21'0'0,"42"0"63,0 0-63,0 0 15,1 0-15,-1 0 0,0 0 16,0 0-16,21 0 0,-20 0 0,-1 0 16,21 0-16,-21 0 0,22 0 0,-22 0 15,21 0-15,-21 0 0,0 0 16,1-22-16,20 22 0,-21 0 0,0 0 15,0 0-15,-42 0 47,0 0-47,21 22 16,-21-22-16,0 0 0,0 21 16,-1-21-16,1 0 0,0 21 15</inkml:trace>
  <inkml:trace contextRef="#ctx0" brushRef="#br2" timeOffset="143664.15">11451 7493 0,'0'-21'15,"0"42"16,0 0-15,0 0-16,0 1 0,-21-1 16,21 0-16,0 0 0,-21 0 0,21 22 15,-21-22-15,21 0 0,0 21 0,0-21 16,-22 1-16,22-1 0,-21 21 16,21-21-16,0 0 0,-21 1 0,21-1 15,0 0-15,0 0 16,0-42 15,0 0-15,21 0-16</inkml:trace>
  <inkml:trace contextRef="#ctx0" brushRef="#br2" timeOffset="144128.2">11726 7641 0,'0'21'47,"-21"-21"-47,0 22 0,21-1 0,-21-21 16,21 21-16,-21 0 0,21 0 0,-22 0 15,22 1-15,-21-22 0,21 21 16,0 0-16,0 0 0,0 0 16,0 0-16,0 1 15,21-22 1,1 0-16,-1 0 0,0 0 0,0 0 16,0 0-16,0 0 15,1-22-15,-1 22 0,0-21 16,0 0-16,0 0 0,-21 0 15,21 0-15,-21-1 0,0 1 0,0 0 16,0 0-16,0 0 16,-21 0-16,0 21 0,0 0 0,21-22 15,-21 22-15,0 0 0,-1 0 16,1 0-16,0 0 0,0 0 16,0 0-16,21 22 15,-21-22-15,21 21 16</inkml:trace>
  <inkml:trace contextRef="#ctx0" brushRef="#br2" timeOffset="144616.17">11197 8086 0,'0'0'15,"21"21"17,0-21-32,1 0 15,-1 0-15,0 0 0,21 0 0,1 0 16,-1 0-16,0 0 0,22 0 0,-22 0 16,22 0-16,-22 0 15,21 0-15,1 0 0,-1 0 0,1 0 16,-22 0-16,22 0 0,-22 0 0,0 0 15,1 0-15,-22 0 0,21 0 16,-21 0-16,1 0 16,-44 0 15,1 0-31,0 0 16,0 0-16,0 0 0,0 0 15,-1 0-15,1 0 16,0 0-16,0 0 0</inkml:trace>
  <inkml:trace contextRef="#ctx0" brushRef="#br2" timeOffset="144980.28">11155 8255 0,'0'0'0,"-21"21"16,42-21 15,0 0-31,21 0 0,-21 0 16,22 21-16,-1-21 0,0 0 0,22 0 16,-22 0-16,1 0 0,20 0 15,-21 0-15,22 0 0,-1 0 0,-20 0 16,63 0-16,-64 0 0,0 0 15,1 0-15,-1 22 0,-21-22 16,43 0-16,-43 0 16,-42 0 15,-1 0-15,1 0-16,0 0 15,0 0-15,0 0 0,0 0 0,-22 0 16</inkml:trace>
  <inkml:trace contextRef="#ctx0" brushRef="#br2" timeOffset="145315.97">11155 8424 0,'0'22'15,"21"-22"-15,0 0 0,0 0 0,22 0 16,-1 0-16,-21 0 0,21 0 16,22 21-16,-22-21 0,1 0 0,20 0 15,1 0-15,-22 0 0,21 0 16,-20 0-16,20 0 0,-20 0 0,20 0 16,-21 0-16,1 0 0,-1 0 0,-21 0 15,22 0-15,-22 0 16,0 0-16,-42 0 31,0 0-31,-1 0 16,1 0-16,0 0 0,0 0 0,-21 0 15,-1 0-15,22 0 0,-21 0 16,-1 21-16</inkml:trace>
  <inkml:trace contextRef="#ctx0" brushRef="#br2" timeOffset="145643.95">11112 8594 0,'0'0'0,"22"0"0,20 0 16,-21 0-16,21 0 0,1 0 15,-1 0-15,0 0 0,22 0 0,-22 0 16,22 0-16,-1 0 0,-20 0 15,20 0-15,1 0 0,-22 0 0,21 0 16,-20 0-16,20 0 0,-20 0 0,-1 0 16,-21 0-16,21 0 0,-20 0 15,-1 0-15,0 0 0,-21 21 16,-21-21 15,0 0-31,-1 0 0,1 0 16,0 0-16,0 0 0,0 0 15,0 0-15,-22 0 16,22 0-16,0 0 0</inkml:trace>
  <inkml:trace contextRef="#ctx0" brushRef="#br2" timeOffset="145976.28">11430 8700 0,'0'0'0,"42"0"16,-21 21-16,22-21 0,-1 0 16,0 0-16,1 0 0,-1 0 0,0 0 15,1 0-15,-1 0 0,0 0 0,1 0 16,-1 0-16,0 0 0,1 0 15,-22 0-15,21 0 0,-21 0 0,1 0 16,-1 0-16,0 0 16,-42 0 46</inkml:trace>
  <inkml:trace contextRef="#ctx0" brushRef="#br2" timeOffset="155740.79">14499 8678 0,'0'0'0,"0"-21"0,21 21 16,-21-21-16,21 42 47,-21 0-32,0 1-15,0-1 0,0 21 16,0-21-16,0 22 0,0-1 0,0 0 15,0-21-15,0 22 0,0-1 0,0-21 16,0 22-16,-21-22 16,21 0-16,0 0 0,0 0 0,0 0 15,0 1-15,-21-1 0,21-42 63</inkml:trace>
  <inkml:trace contextRef="#ctx0" brushRef="#br2" timeOffset="156057.28">14647 8678 0,'0'-21'32,"21"21"-17,1 0 1,-1 0-16,0 0 0,0 0 16,0 0-1,0-21-15,1 21 0,-1 0 16,0 0-16,0 0 15,-21 21 32,-21-21-47</inkml:trace>
  <inkml:trace contextRef="#ctx0" brushRef="#br2" timeOffset="156299.93">14584 8975 0,'0'21'16,"21"-21"-16,0 0 15,0 0-15,0 0 16,1 0-16,-1 0 0,0 0 15,0 0 1,-21-21 0,21 21-1</inkml:trace>
  <inkml:trace contextRef="#ctx0" brushRef="#br2" timeOffset="156795.64">14880 8911 0,'0'0'0,"21"-21"15,-21 0 1,21 21-16,1 0 0,-1 0 15,0 0-15,0 0 16,0 0-16,0 21 16,1-21-16,-22 21 0,0 0 15,21 1-15,-21-1 0,0 0 16,0 0-16,0 0 0,0 0 16,0 1-16,0-1 0,0 0 15,-21 0-15,21 0 0,-22-21 16,1 21-1,21-42 17,0 0-17,21 0-15,-21 0 0,22 0 16,-22-1-16,21 1 16,-21 0-16,21 0 0,-21 0 0,0 0 15,21-1-15,21 1 0,-42 0 16,22 21-16,-1 0 15,-21-21-15,21 21 0</inkml:trace>
  <inkml:trace contextRef="#ctx0" brushRef="#br2" timeOffset="157271.88">15515 8890 0,'0'0'0,"-21"0"0,0 0 0,0 21 16,-1-21-16,1 21 15,21 1-15,-21-1 0,0 0 16,0 0-16,21 0 0,0 0 0,-21 1 16,21-1-16,0 0 0,0 0 0,0 0 15,0 0-15,21 1 16,0-22-16,0 21 0,0-21 16,0 0-16,1 0 0,-1 0 15,0 0-15,0 0 0,0 0 16,0 0-16,1-21 0,-22-1 0,21 22 15,-21-21-15,21 0 0,-21 0 16,0 0-16,0 0 0,0-1 16,0 1-16,0-21 0,0 21 0,0 0 15,0-1-15,0 1 0,-21 21 16,0-21-16,-1 21 0,1 0 16,0 0-16,0 0 0,0 0 15,0 0-15,21 21 16,-22-21-16,22 21 0,0 1 15</inkml:trace>
  <inkml:trace contextRef="#ctx0" brushRef="#br2" timeOffset="158011.79">15769 8869 0,'0'21'15,"0"0"1,0 0-16,-21 1 16,21-1-16,0 0 0,0 0 0,0 0 15,0 0-15,0 1 0,0-1 16,0 0-16,0 0 15,0 0-15,0 0 16,0-42 31,0 0-47,0 0 16,0 0-16,0 0 0,0-1 15,0 1-15,0 0 0,21 0 0,-21 0 16,0 0-16,21 21 0,0-22 15,-21 1-15,22 0 0,-1 21 0,0-21 16,0 21-16,0 0 16,0 0-16,1 0 15,-1 21-15,-21 0 0,0 0 16,0 1-16,0-1 0,0 0 16,0 0-16,0 0 0,0 0 15,0 1-15,0-1 0,0 0 16,0 0-1,-21-21-15,-1 0 16,22-21 15,0 0-31,0 0 16,0-1 0,22 1-16,-1 0 0,-21 0 0,21 0 15,0 0-15,0-1 0,0 1 0,1 0 16,-1 21-16,0-21 0,0 21 15,21 0-15,-20 0 0,20 0 0,-21 0 16,0 0-16,0 0 0,1 21 0,-22 0 16,0 0-16,21 22 0,-21-22 15,0 0-15,0 0 0,0 0 0,0 1 16,0-1-16,0 0 16,0 0-16,-21 0 0,-1 0 0,22 1 15,-21-22-15,0 0 0,0 0 16,21 21-16,-21-21 15,0 0-15,-1 0 0,1 0 16</inkml:trace>
  <inkml:trace contextRef="#ctx0" brushRef="#br2" timeOffset="158544.73">14541 9377 0,'22'0'16,"-1"0"-16,0 0 0,0 0 16,0 0-16,0 0 0,22 0 0,-22 0 15,42 21-15,-20-21 0,20 0 16,1 0-16,-1 0 0,22 0 0,-22 0 15,22 0-15,0 0 0,-1 0 0,1 0 16,-21 0-16,20 0 0,-20 0 16,-1 0-16,1 0 0,-1 0 0,-20 0 15,20 0-15,-21 0 0,1 0 0,-22 0 16,21 0-16,-21 0 0,1 0 16,-44 0 30,1 0-46,0 21 0,0-21 16,-21 0-16,20 0 0,1 0 16,-21 0-16,0 0 0,20 21 15,-20-21-15</inkml:trace>
  <inkml:trace contextRef="#ctx0" brushRef="#br2" timeOffset="158945.66">14563 9589 0,'0'0'0,"21"0"15,0 0 1,0 0-16,0 0 0,0 0 0,22 0 15,-22 0-15,42 0 0,-20 0 0,20 0 16,1 0-16,20 0 0,-20 0 16,21 0-16,-1 0 0,1 0 15,-22 21-15,1-21 0,21 0 0,-22 0 16,-21 0-16,22 0 0,21 0 16,-43 0-16,0 0 0,1 0 15,-22 0-15,21 0 0,-21 21 16,0-21-16,1 0 15,-44 0 1,1 0 0,0 0-16,0 0 0,0 0 0,-22 0 15,22 0-15,0 0 0,-21 0 0,-1 0 16,1 0-16</inkml:trace>
  <inkml:trace contextRef="#ctx0" brushRef="#br2" timeOffset="159277.15">14605 9779 0,'0'0'0,"21"0"0,0 0 0,43 0 15,-22 0-15,0 0 0,1 0 16,-1 0-16,22 0 0,-1 0 15,1 21-15,20-21 0,-20 0 16,84 0-16,-85 0 0,1 0 16,-1 0-16,1 0 0,-22 21 15,1-21-15,-1 0 0,0 0 0,1 0 16,-22 0-16,21 0 0,-21 0 0,-42 0 47,-21 0-47,21 0 15,-1 0-15,-20 0 0,0 0 16,-1 0-16,-20 0 0,21 0 16</inkml:trace>
  <inkml:trace contextRef="#ctx0" brushRef="#br2" timeOffset="159592.1">14478 9927 0,'63'21'16,"-20"-21"-1,-1 0-15,0 0 0,1 22 0,20-22 16,1 0-16,20 0 0,1 0 16,0 0-16,-1 21 0,1-21 0,0 0 15,-1 0-15,-20 0 0,-1 0 16,1 21-16,-1-21 0,-20 0 0,-1 0 15,0 0-15,1 0 0,-22 0 16,0 0-16,0 21 0,0-21 0,-42 0 31,0 0-31,0 0 16,0 0-16,0 0 0,-1 0 0,-20 0 16,0 0-16,-1 0 0,1 0 0,0 0 15</inkml:trace>
  <inkml:trace contextRef="#ctx0" brushRef="#br2" timeOffset="159935.79">14584 10097 0,'84'21'31,"-62"-21"-31,20 0 0,0 0 16,22 21-16,-22-21 0,22 0 0,20 0 16,-20 0-16,-1 0 0,22 0 0,-22 0 15,1 21-15,-22-21 0,22 0 16,-22 0-16,0 0 0,1 0 0,-1 0 16,0 0-16,-20 0 0,-1 0 15,0 0-15,0 0 0,0 0 0,-42 0 47,0 0-47,0 0 16,0 0-16,-1 0 0,1 21 0,-21-21 15,21 0-15,-22 0 0,1 0 16</inkml:trace>
  <inkml:trace contextRef="#ctx0" brushRef="#br2" timeOffset="160264.16">14414 10266 0,'106'0'16,"-63"0"-16,-1 0 0,21 0 15,1 0-15,-1 0 0,22 0 0,-21 21 16,20-21-16,1 0 0,0 0 15,-1 0-15,-20 0 0,20 0 0,-20 0 16,-22 0-16,22 0 0,-22 0 16,0 0-16,1 0 0,-1 0 15,-21 0-15,22 0 0,-22 0 0,0 0 16,0 0-16,0 0 16,-42 0 30,0 0-46,0 0 16</inkml:trace>
  <inkml:trace contextRef="#ctx0" brushRef="#br2" timeOffset="168096.14">13123 6265 0,'-21'0'15,"21"-21"-15,0 0 16,0 0-16,-21 0 15,21 42 32,0 0-31,-21-21-16,21 21 0,0 0 0,0 22 16,0-22-16,-21 21 0,21 1 15,-22-1-15,22 0 0,-21 1 16,21-1-16,-21 0 0,0 1 0,0-1 15,21 0-15,-21 1 0,21-1 16,-22-21-16,22 0 0,0 22 0,0-22 16,0 0-16,0 0 0,0 0 15,22-42 17,-22 0-17,0 0-15</inkml:trace>
  <inkml:trace contextRef="#ctx0" brushRef="#br2" timeOffset="168500.12">12763 6244 0,'0'0'0,"-21"0"0,0-21 0,0 0 15,21 0-15,0 0 0,0-1 16,0 1-1,0 0-15,0 0 0,21 21 16,0 0-16,22-21 0,-22 21 16,21 0-16,22 0 0,-22 0 0,21 0 15,-20 0-15,20 0 0,1 0 16,-22 0-16,22 21 0,-22 0 16,0-21-16,-21 21 0,22 0 0,-22 1 15,-21 20-15,0-21 0,0 0 0,0 0 16,-42 22-16,20-22 0,-20 21 15,0-21-15,-22 22 0,22-22 0,-22 21 16,22-21-16,0 1 0,-22-1 16,43-21-16,-21 21 0,21 0 0,-1-21 15,1 0-15,0 0 0,42-21 32,0 21-17,1 0-15,-1-21 0,21 21 16,-21-21-16,22 21 0,-22 0 0,21-22 15,-21 22-15</inkml:trace>
  <inkml:trace contextRef="#ctx0" brushRef="#br2" timeOffset="168993.09">13377 6583 0,'0'-21'16,"0"0"-1,0-1-15,21 1 16,1 21-16,-1-21 16,0 21-16,0 0 0,0 0 15,0 0-15,1 21 16,-1-21-16,-21 21 0,21 1 0,0-1 15,0 0-15,-21 21 0,21-21 0,-21 1 16,22-1-16,-22 21 0,0-21 16,0 0-16,0 1 0,0 20 0,0-21 15,0 0-15,-22 0 16,22 1-16,-21-22 0,21 21 16,0-42-1,0-1 1,0 1-16,0 0 15,0 0-15,0 0 0,0 0 0,0-1 16,0 1-16,0 0 0,0 0 16,21-21-16,-21 20 0,22 1 0,-22 0 15,0 0-15,0 0 0,21 21 0,-21-21 16,21 21-16,-21-22 16,21 22-16,0 0 15,0 0-15,1 0 16,-1 0-16</inkml:trace>
  <inkml:trace contextRef="#ctx0" brushRef="#br2" timeOffset="169416.31">14160 6456 0,'-21'0'16,"0"21"-1,0-21-15,0 21 0,21 0 16,-21 1-16,-1-1 0,22 0 16,0 21-16,-21-21 0,0 1 0,21 20 15,-21-21-15,21 0 0,0 0 0,0 22 16,0-22-16,0 0 0,0 0 16,0 0-16,0 1 0,21-1 15,0-21-15,0 0 0,1 0 16,-1 0-16,0 0 15,0 0-15,0 0 0,0 0 0,1-21 16,-1-1-16,0 22 0,-21-21 16,21 0-16,0 0 0,-21-21 15,21 20-15,-21 1 0,0-21 0,0 0 16,0 20-16,0-20 0,0 21 16,0 0-16,0-22 0,-21 22 0,0 21 15,0-21-15,0 0 0,0 21 16,-1 0-16,1 0 0,0 0 15,21 21 1</inkml:trace>
  <inkml:trace contextRef="#ctx0" brushRef="#br2" timeOffset="169724.42">14584 6244 0,'0'0'16,"0"-21"-16,-21 21 31,21 21-31,0 0 16,0 1-16,0-1 0,-22 0 15,22 21-15,0 1 0,-21-22 0,21 21 16,-21 0-16,21 1 0,0-1 0,0 0 15,-21-20-15,21 20 16,0-21-16,0 21 0,-21-20 0,21-1 0,0 0 16,0 0-16,0 0 15,0 0 1,0-42 15,21 21-31,-21-21 0</inkml:trace>
  <inkml:trace contextRef="#ctx0" brushRef="#br2" timeOffset="170148.23">14774 6541 0,'0'21'16,"0"0"-16,0 0 15,-21 0-15,0 22 0,21-22 16,0 0-16,0 0 0,0 0 16,-21 0-16,21 1 0,0-1 0,-21 0 15,21 0-15,0 0 0,0 0 16,0 1-16,0-1 16,21-21-16,0 0 15,0 0-15,0 0 0,0 0 16,1 0-16,-1 0 15,0-21-15,0-1 0,0 1 16,-21 0-16,0 0 0,0 0 0,0 0 16,0-22-16,0 22 0,0 0 15,0-21-15,0 20 0,0 1 0,-21 0 16,21 0-16,-21 21 16,0 0-16,0 0 0,-1 0 15,22 21 1,-21-21-16,21 21 15</inkml:trace>
  <inkml:trace contextRef="#ctx0" brushRef="#br2" timeOffset="170444.13">14478 6329 0,'21'0'15,"0"0"1,22 0-16,-22 0 0,0 0 0,0 0 16,21 0-16,-20 0 0,-1 0 15,21 0-15,-21 0 0,0 0 0,1 0 16,-1 0-16,0 0 0,0 0 0,0 0 15,0 0-15,-42 0 47,0 0-47,0 0 16,21 21-16</inkml:trace>
  <inkml:trace contextRef="#ctx0" brushRef="#br2" timeOffset="170824.15">15430 6604 0,'0'0'0,"0"-42"31,0 21-31,0-1 16,-21 22 0,0 0-16,0 0 15,0 0-15,0 22 0,-1-1 0,1 0 16,0 0-16,0 0 0,0 0 16,0 1-16,21 20 0,0-21 0,0 0 15,0 22-15,0-22 0,0 0 16,0 0-16,0 0 0,0 0 15,0 1-15,21-1 0,0 0 16,0-21-16,0 0 16,0 21-16,1-21 0,-1 0 0,0 0 15,0 0-15,21 0 0,-20 0 16,-1 0-16,0-21 0,21 0 16</inkml:trace>
  <inkml:trace contextRef="#ctx0" brushRef="#br2" timeOffset="171332.36">15896 6604 0,'0'0'0,"0"-21"15,-21 21-15,0-21 16,0 21-16,-1 0 16,1 0-16,0 21 15,0 0-15,0-21 0,0 21 0,-1 0 16,1 1-16,0-1 0,0 0 15,21 0-15,-21 21 0,0-20 16,21-1-16,-22 0 0,22 0 0,0 21 16,0-20-16,0-1 15,0 0-15,0 0 0,22-21 16,-1 0-16,0 0 0,0 0 16,0 0-16,0 0 0,1 0 15,-1 0-15,21 0 0,-21-21 0,0 0 16,1 0-16,-1-1 0,0 22 0,0-21 15,0-21-15,0 21 16,1 0-16,-1-1 0,-21-20 0,0 21 16,0 0-16,0 0 0,0-1 15,0 1-15,-21 21 32,21 21-32,0 1 0,-22-1 15,22 0-15,-21 21 0,21-21 0,0 1 16,0-1-16,0 0 0,0 0 0,0 0 15,0 0-15,0 1 0,0-1 16,0 0-16,0 0 16,21-21-1,1 0-15,-1 0 0,0 0 16,0 0-16,0-21 0,0 0 16,1 21-16,-1-21 0</inkml:trace>
  <inkml:trace contextRef="#ctx0" brushRef="#br2" timeOffset="171656.53">16468 6287 0,'-22'0'31,"1"0"-15,21 21-16,-21 0 0,0 21 15,0-21-15,21 22 0,-21-1 16,-1 0-16,1 1 0,0-1 0,21 0 16,-21 1-16,0-1 0,0 0 15,21-20-15,0 20 0,-22-21 16,22 21-16,0-20 0,0-1 0,0 0 16,0 0-16,0 0 0,22 0 0,-1-21 0,0 22 15,0-22-15,0 0 0,0 0 16,1 0-16,20 0 0,-21 0 0,0 0 15,22 0-15,-22 0 0,0-22 0,21 1 16,-21 21-16,1-21 0,-1 0 16</inkml:trace>
  <inkml:trace contextRef="#ctx0" brushRef="#br2" timeOffset="-207264.69">11620 10562 0,'0'0'0,"0"21"16,22-21-16,-22 22 15,21-22 1,0 0-1,0 0-15,0 0 16,-21-22-16,21 22 0,-21-21 16,0 0-16,22 21 0,-22-21 15,21 21-15,-21-21 0,0 0 0,0-1 16,0 1-16,0 0 16,-21 0-16,-1 0 0,1 21 15,0 0-15,0 0 0,0 0 16,0 0-16,-1 0 0,1 21 0,0-21 15,0 21-15,0 0 0,0 22 16,-1-22-16,1 21 0,0-21 0,0 22 16,0-22-16,21 21 0,0-21 0,0 0 15,0 22-15,0-22 0,0 0 16,0 0-16,0 0 0,21-21 16,0 0-16,-21 22 0,21-22 15,0 0-15,1 0 0,-1 0 16,0 0-16,0 0 0,0 0 0,0 0 15,1-22-15,-22 1 0,21 21 16,-21-21-16,0 0 16,0 0-16,-21 21 15,-1 0-15,1 0 0,0 0 0,0 0 16,0 0-16,0 21 0,-1-21 16,1 21-16,0 0 0,-21 0 0,21 1 15,-1-1-15,22 0 0,-21 0 0,0 0 16,21 0-16,-21 22 0,21-22 15,0 0-15,0 0 0,0 0 16,0 1-16,0-1 0,0 0 0,21 0 16,0 0-16,0 0 0,-21 1 15,22-22-15,-1 0 0,0 21 0,0-21 16,0 0-16,22 0 0,-22 0 0,0 0 16,0 0-16,21-21 0,-20-1 15,20 22-15,-21-21 0,21 0 0,-20 0 16</inkml:trace>
  <inkml:trace contextRef="#ctx0" brushRef="#br2" timeOffset="-206744.67">11980 10837 0,'0'0'0,"-21"0"0,0 0 16,0 0-16,0 0 15,21 22-15,0-1 16,0 0-16,0 0 0,-22 0 0,22 0 15,0 1-15,0-1 0,0 0 0,0 0 16,0 0-16,0 0 0,-21 1 16,21-1-16,0 0 0,0 0 0,0 0 15,0 0-15,0 1 16,0-44 15,0 1-15,0 0-16,0 0 15,0 0-15,0-22 0,0 22 0,0 0 16,0 0-16,0 0 0,21-22 0,-21 22 16,22 0-16,20 0 0,-21 0 15,0 0-15,22 21 0,-22-22 0,21 1 16,0 21-16,-20 0 0,20 0 0,-21 0 16,21 0-16,-20 0 0,20 21 15,-21 1-15,0-22 0,0 21 16,1 0-16,-22 0 0,0 0 0,0 22 0,0-22 15,0 0-15,0 21 0,0 1 16,0-22-16,-22 0 16,22 0-16,-21-21 0,0 21 0,21 0 15,0 1-15,-21-1 0,21 0 16,-21-21-16,21 21 16,0-42 15,21 21-31,-21-21 15,21 0-15</inkml:trace>
  <inkml:trace contextRef="#ctx0" brushRef="#br2" timeOffset="-206051.74">12954 10986 0,'0'-43'15,"0"86"-15,0-107 0,-21 43 16,0 21-16,-1 0 0,1 0 16,0 0-16,-21 0 0,21 0 0,-1 0 15,-20 21-15,21-21 0,-21 21 0,20 0 16,-20 1-16,21-1 0,0 21 16,0-21-16,-1 0 0,1 22 0,21-22 15,-21 0-15,21 21 0,0-20 16,0-1-16,0 0 0,21 0 15,0-21-15,1 0 0,-1 0 16,21 21-16,-21-21 0,22 0 0,-22 0 16,63-21-16,-62 0 0,20 0 15,-21 21-15,21-43 0,-20 22 16,-1 0-16,0 0 0,0 0 0,0 0 16,0-1-16,-21 1 0,0 0 15,22 21-15,-22 21 31,-22 0-15,22 1-16,0-1 16,0 0-16,-21 21 0,21-21 0,-21 22 15,21-1-15,0 0 0,0 1 0,0-1 16,0 0-16,0 1 0,0-1 0,0 0 16,0 22-16,0-22 0,0 1 15,0-1-15,0 0 0,0 22 0,0-22 16,0 0-16,0 1 0,0 20 0,0-20 15,0-1-15,0 0 0,0-21 16,0 22-16,-21-22 0,0 21 0,0-21 16,-1 1-16,1-1 0,0 0 0,-21-21 15,21 0-15,-1 21 0,-20-21 16,21 0-16,-21 0 0,20-21 16,1 21-16,-21-21 0,21-22 0,0 22 15,-1-21-15,1 0 0,0-1 0,21 1 16,0 0-16,0-22 0,-21 22 0,21-1 15,0 1-15,0 0 0,0-1 16,21 22-16,0-21 0,0 0 0,-21 20 16,22 1-16,-1-21 0,0 21 0,21 0 15,-21-1-15,1-20 0,20 21 16,-21 0-16,21-22 0</inkml:trace>
  <inkml:trace contextRef="#ctx0" brushRef="#br2" timeOffset="-205512.55">13483 10562 0,'0'0'0,"-21"0"16,0 0-16,0 21 15,-1 1-15,22-1 0,0 0 16,-21 0-16,0 21 0,21-20 16,-21 20-16,21 0 0,0 1 15,0-22-15,0 21 0,0 0 0,0-20 16,0 20-16,0-21 0,0 21 0,0-20 16,0-1-16,0 0 0,21 0 15,0 0-15,0 0 0,1-21 16,-1 0-16,0 0 15,0 0-15,0 0 16,0 0-16,1-21 0,-1 0 16,0 0-16,0 0 0,-21 0 0,21-1 15,-21-20-15,0 21 0,21 0 16,1 0-16,-22-1 0,21 1 16,-21 0-16,0 0 15,0 42 1,0 0-1,0 0-15,0 1 0,0-1 0,0 0 16,0 0-16,0 0 0,0 0 16,0 1-16,0-1 0,0 0 15,-21 0-15,21 0 16,0-42 31</inkml:trace>
  <inkml:trace contextRef="#ctx0" brushRef="#br2" timeOffset="-205328.22">13737 10710 0,'0'0'0,"0"22"78,21-22-62,-21 21-16,21-21 15</inkml:trace>
  <inkml:trace contextRef="#ctx0" brushRef="#br2" timeOffset="-204860.65">14203 10901 0,'21'0'16,"-21"-21"-1,0 0-15,0-1 16,-21 22 0,0 0-16,-1 0 15,1 0-15,-21 0 0,21 0 0,0 0 16,-1 0-16,1 0 0,0 22 0,0-22 15,21 21-15,-21 0 16,21 0-16,0 0 0,0 0 16,21 1-1,0-22-15,0 21 0,0-21 16,1 0-16,20 21 0,-21-21 16,0 21-16,0-21 0,22 21 15,-22 0-15,0-21 0,0 22 0,0-22 16,1 21-16,-22 0 15,0 0 1,-22-21-16,1 0 0,-21 0 16,21 0-16,-22 21 0,22-21 15,-21 0-15,0 0 0,20 0 0,-20 0 16,21 0-16,0 0 0,-22 0 0,22 0 16,21-21-16,-21 21 0,0 0 15,0 0-15,21-21 0,0 0 16,0 0-1,21 21 1</inkml:trace>
  <inkml:trace contextRef="#ctx0" brushRef="#br2" timeOffset="-204288.56">14541 10647 0,'0'-21'0,"0"42"0,0-21 47,0 21-47,0 0 16,0 0-16,0 22 0,0-22 0,0 21 15,0-21-15,0 22 0,0-22 0,0 21 16,-21-21-16,21 22 0,0-22 16,-21 21-16,21-21 0,0 1 0,0-1 15,0 0-15,0 0 0,0 0 0,-21 0 16,21-42 31,0 0-47,0 0 0,0 0 15,0-22-15,21 22 0,-21 0 16,21 0-16,0 0 0,1 0 0,-1-1 16,0 1-16,0 0 0,0 0 15,0 0-15,22 21 0,-22 0 0,0 0 16,21 0-16,-20 0 0,-1 0 16,0 0-16,0 0 0,0 21 0,0 0 15,-21 0-15,0 0 0,0 1 16,0 20-16,0-21 0,0 0 0,0 0 15,0 1-15,-21 20 0,0-21 16,0 0-16,0 0 0,21 1 16,-21-22-16,21 21 15,-22-21-15,1 0 0,0 0 16,21-21 0,-21-1-16</inkml:trace>
  <inkml:trace contextRef="#ctx0" brushRef="#br2" timeOffset="-185556.39">5186 6858 0,'0'21'63,"0"0"-63,0 1 15,0-1-15,0 0 16,0 0-16,0 0 0,0 0 16,0 1-16,0-1 15,0 0-15,0 0 0,0 0 16,0 0-16,0 1 0,0-1 0,0 0 15,0 0-15,0 0 16,21 0-16,0-21 16,-21 22-16,21-22 15,0 0-15,1 0 16,-1 0-16,0 0 0,0 0 16,0 0-16,22-22 0,-22 1 15,21 0-15,0 0 0,22 0 0,-1 0 16,1-1-16,-1 1 0,1 0 15,21-21-15,-22 21 0,1-1 16,20 1-16,-20-21 0,20 21 0,-20 0 16,-1-1-16,1 1 0,-1 0 15,-20 0-15,20 0 0,-20 0 0,-22 21 16,21-22-16,-21 22 0,0 0 16,1 0-16,-1 0 0,-21-21 15</inkml:trace>
  <inkml:trace contextRef="#ctx0" brushRef="#br2" timeOffset="-184176.46">23304 6117 0,'0'0'0,"0"-21"16,22 21 0,-1-21-1,0 21 1,-21 21-16,21 0 15,-21 0-15,0 1 16,0-1-16,21 0 0,-21 0 0,0 21 16,0-20-16,0-1 0,0 21 15,0 0-15,0-20 0,0 20 0,0-21 16,0 21-16,0-20 0,0-1 16,0 0-16,0 0 0,0 21 15,0-20-15,21-22 16,1 0-1,-1 0-15,0 0 16,0 0-16,0 0 0,22 0 16,-22-22-16,42 1 0,-20 0 0,20 0 15,1 0-15,-1 0 0,22-1 16,-22 1-16,22-21 0,-22 21 0,22-22 16,84 1-16,-84 0 15,-21 21-15,20-1 0,-20 1 16,-1 21-16,1-21 0,-22 0 0,22 21 15,-22 0-15,-21-21 0,21 21 16,-20 0-16,-1 0 0,21-21 16,-42 42 124,-21-21-140,0 21 16,0-21-16,-22 21 0</inkml:trace>
  <inkml:trace contextRef="#ctx0" brushRef="#br2" timeOffset="-180492.59">14668 12150 0,'0'0'0,"0"-21"15,0-1-15,0 1 0,0 0 16,0 0-16,0 0 16,0 0-16,0 42 31,0 21-15,0-21-16,0 22 0,0-1 15,-21 0-15,21 22 0,-21-22 0,21 22 16,0-1-16,-21-21 0,0 22 15,0-1-15,-1 1 0,1-1 0,0 1 16,-21-22-16,42 22 0,-21-22 0,-1 0 16,1 1-16,21-22 0,0 0 15,0 0-15,0 0 0,0 1 0,0-44 32,0 1-17,0 0-15,0 0 0,21-21 16,-21 20-16,22-20 0,-22 21 0,21-21 15,-21-1-15</inkml:trace>
  <inkml:trace contextRef="#ctx0" brushRef="#br2" timeOffset="-180172.7">14499 12213 0,'0'0'0,"0"-84"31,0 62-16,0 1-15,42 21 0,-20 0 0,-1 0 16,21-21-16,-21 21 0,22 0 16,-1 0-16,0 0 0,-21 0 15,22 21-15,-1-21 0,-21 21 0,0 1 16,1-1-16,-22 21 0,0-21 16,0 0-16,0 1 0,-22-1 0,-41 21 15,21-21-15,-1 0 0,1 1 16,21-22-16,-22 21 0,1-21 15,21 0-15,0 21 0,-22-21 0,22 0 16,42 0 15,1 0-31,-1 0 16,0-21-16,0 21 0,0-21 0,0 21 16</inkml:trace>
  <inkml:trace contextRef="#ctx0" brushRef="#br2" timeOffset="-179739.67">15240 12065 0,'-21'42'31,"0"-42"-31,-1 22 16,22 20-16,-21-21 0,0 0 15,0 0-15,0 22 0,0-22 0,-1 0 16,1 0-16,21 0 0,0 22 0,0-22 16,0 0-16,0 0 15,0 0-15,21-21 16,1 0-16,-1 0 0,0 0 16,0 0-16,21 0 0,-20 0 0,-1-21 15,21 21-15,-21-21 0,0 0 0,1 0 16,-1 0-16,0-1 0,0 1 15,-21 0-15,0-21 0,0 21 16,0-1-16,0-20 0,0 21 0,-21 0 16,0 0-16,-22 21 0,22 0 15,0-22-15,-21 22 0,21 0 0,-1 0 16,1 0-16,0 0 0,0 22 0,0-1 16,0 0-16,21 0 15,0 0 1,21-21-16,0 0 0,0 0 15,21 0-15,-20 0 0</inkml:trace>
  <inkml:trace contextRef="#ctx0" brushRef="#br2" timeOffset="-179380.64">15748 12086 0,'0'0'0,"-21"0"0,0 0 16,-1 0-16,1 0 0,0 0 15,0 21-15,0-21 0,21 22 16,-21-1-16,-1 0 16,22 0-16,0 0 0,0 0 15,0 1-15,22-22 0,-1 21 16,-21 0-16,21 0 0,0-21 16,0 21-16,0 0 0,1-21 0,-22 22 15,21-1-15,0-21 0,-21 21 16,0 0-16,0 0 15,-21-21 1,-22 0-16,22 0 16,0 0-16,0 0 0,-21 0 0,20 0 15,-20 0-15,21 0 0,0 0 0,-22 0 16,22 0-16,0 0 0,0-21 16,21 0-1,0 0-15,21 0 16</inkml:trace>
  <inkml:trace contextRef="#ctx0" brushRef="#br2" timeOffset="-179064.21">16214 11769 0,'0'-21'0,"0"42"0,0-64 0,-22 43 31,1 0-31,0 22 0,0-1 16,21 0-16,-21 21 0,0-21 0,-1 22 15,22-1-15,-21 22 0,0-22 16,0 0-16,0 1 0,21-1 16,-21 0-16,-1 1 0,1-22 0,21 21 15,0-21-15,0 0 0,0 1 16,0-1-16,0 0 0,0 0 15,21-21-15,1 0 16,-1 0-16,21 0 0,-21 0 0,0-21 16,22 21-16,-1-42 0,0 20 15,-20 1-15,-22 0 0</inkml:trace>
  <inkml:trace contextRef="#ctx0" brushRef="#br2" timeOffset="-178896.64">15833 12171 0,'21'0'31,"0"0"-31,0 0 0,0 0 0,22 0 16,-22 0-16,21 0 0,0 0 15,1 0-15,-1 0 0</inkml:trace>
  <inkml:trace contextRef="#ctx0" brushRef="#br2" timeOffset="-178244.66">16510 12107 0,'-21'0'16,"0"0"-16,-1 22 16,1-22-16,21 21 0,-21 0 15,21 0-15,-21 0 16,21 0-16,0 1 0,0-1 15,0 0-15,0 0 0,-21 0 0,21 0 16,0 1-16,-21-1 16,21-42 31,0-1-47,0 1 15,0 0-15,0 0 0,0 0 16,0 0-16,0-1 0,21 1 15,0 0-15,0 0 0,21 0 0,-20 0 16,-1-1-16,21 1 0,-21 0 0,0 21 16,22 0-16,-22 0 0,0 0 15,21 0-15,-20 0 0,-1 0 0,-21 21 16,21 0-16,0 1 0,0-1 16,-21 0-16,0 0 0,0 0 15,0 0-15,0 1 0,0-1 0,0 0 16,0 0-16,-21 0 15,0-21-15,0 21 0,0-21 16,-1 0 0,22-21-16,0 0 15,0 0-15,0 0 16,0 0-16,22-1 0,-1 1 0,0-21 16,21 21-16,-21 0 0,1-1 15,20 1-15,-21 0 0,21 0 0,-20 21 16,62 0-16,-63 0 15,1 0-15,20 21 0,-21-21 16,0 21-16,-21 0 0,0 1 0,0 20 0,0-21 16,0 0-16,0 0 0,0 1 15,-21-1-15,0 0 0,0 0 16,0 0-16,-1 0 0,1-21 0,0 22 16,0-22-1,21 21-15,21-21 31,0-21-31</inkml:trace>
  <inkml:trace contextRef="#ctx0" brushRef="#br2" timeOffset="-177816.67">17674 12086 0,'0'0'0,"0"-21"0,0 0 0,-21 21 0,0 0 15,0-21-15,-1 21 0,1 0 0,0 0 16,-21 0-16,21 21 0,-22 0 16,1 0-16,21 0 0,-22 22 0,22-22 15,-21 0-15,21 21 0,0-20 16,-1-1-16,22 0 0,-21 21 16,21-21-16,0 1 0,0-1 15,21-21-15,1 0 0,20 21 16,0-21-16,-21 0 0,22 0 15,-22 0-15,0-21 0,21 21 0,-20-21 16,-1-1-16,0 1 0,0 0 0,0 0 16,0 0-16,1 0 0,-22-22 15,0 22-15,0 0 0,0 0 0,0 0 16,0 42 0,-22 0-1,1 0-15,21 0 0,-21 0 16,21 1-16,0-1 0,0 0 15,0 0-15,0 0 0,0 0 0,0 1 16,21-22-16,0 0 16,1 0-16,-1 0 0,0 0 15,0 0-15,0 0 0,0 0 0</inkml:trace>
  <inkml:trace contextRef="#ctx0" brushRef="#br2" timeOffset="-177380.45">17907 12086 0,'0'21'16,"0"1"-16,0-1 0,0 0 15,-21 0-15,21 0 16,0 0-16,0 1 0,-21-1 16,21 0-16,0 0 0,0 0 15,0 0-15,0 1 16,-22-22-1,22-22 17,0 1-32,0 0 0,0 0 15,0 0-15,0 0 0,22-1 0,-1-20 16,-21 21-16,21 0 0,21 0 16,-21-1-16,1 1 0,20 0 15,-21 0-15,0 0 0,22 21 0,-22 0 16,21 0-16,-21 0 0,0 0 15,1 21-15,-1 0 0,0 21 0,0-20 16,-21-1-16,0 21 0,0-21 0,0 22 16,0-22-16,-21 0 0,0 0 15,0 0-15,21 0 0,-22 1 0,1-1 16,0-21-16,0 0 0,21 21 0,-21-21 16,0 0-16,21-21 15,21 0 1,21 21-16</inkml:trace>
  <inkml:trace contextRef="#ctx0" brushRef="#br2" timeOffset="-176824.42">19304 11663 0,'0'0'0,"0"-21"0,-21 21 0,0 0 0,-1 0 0,1 0 16,0 0-16,0 0 0,-43 0 15,22 0-15,21 21 0,-21 0 16,20 0-16,-20 22 0,21-22 16,-21 21-16,20-21 0,1 22 15,-21-1-15,21 0 0,0 22 0,-1-22 16,1 0-16,21 22 0,0-22 15,0 1-15,0-1 0,0 0 0,21 1 16,22-1-16,-22-21 0,21 21 0,1-20 16,20 20-16,-21-21 0,22 0 15,-1 0-15,1-21 0,-1 22 0,22-22 16,-21 0-16,-1 0 0,22 0 16,-22 0-16,1 0 0,-1 0 15,1-22-15,-22 1 0,22 0 0,-22 0 16,21-21-16,-20-1 0,20 1 0,-20 0 15,-1-1-15,0-20 0,1-1 16,-22 22-16,0-22 0,-21 1 0,0-1 16,0 22-16,0-21 0,0 20 0,-21 1 15,0 0-15,-22-1 0,22 1 16,-21 21-16,-1-22 0,1 22 0,0 21 16,-64-21-16,64 21 15,-22 0-15,1 0 0,-1 21 0,22-21 16,-22 21-16,1 1 0,20-1 15,1-21-15,0 21 0,-1 0 16,22 0-16,-21 0 0,0 22 16,20-22-16,1 0 0,21 0 15,0 0-15,0 1 0</inkml:trace>
  <inkml:trace contextRef="#ctx0" brushRef="#br2" timeOffset="-176481.52">19558 11896 0,'-106'0'15,"85"0"1,0 21-16,0-21 0,-1 21 0,1 0 16,0 0-16,0 1 0,21-1 15,0 0-15,0 0 0,0 0 16,0 0-16,21-21 0,0 0 15,0 0-15,1 0 0,-1 0 0,0 0 16,0 0-16,0 0 0,0 0 16,1 0-16,-22-21 0,0 0 15,21 21-15,-21-21 0,0 0 0,0 0 16,0-1-16,0 1 0,0 0 16,-21 21-16,-1 0 15,22 21 1,0 0-1,0 1 1</inkml:trace>
  <inkml:trace contextRef="#ctx0" brushRef="#br2" timeOffset="-176195.97">19812 11959 0,'0'0'15,"0"-21"1,-21 21 15,42 0 0,0 0-15,-21-21 0,21 21-16,-21-21 0,0 0 15,-21 21 16,0 0-31,0 0 16,0 21 0,-1-21-16,1 21 0,0-21 15,0 21-15</inkml:trace>
  <inkml:trace contextRef="#ctx0" brushRef="#br2" timeOffset="-175900.63">19283 12340 0,'0'0'0,"0"21"0,21 1 16,0-22 0,0 0-16,0 0 15,22 0-15,-1 0 0,-21 0 0,22 0 16,-1 0-16,0 0 0,1 0 0,-22 0 15,21 0-15,-21-22 0,22 1 16,-22 21-16,0-21 0,-21 0 0,21 21 16,-21-21-16,0 0 15,0-1 1,-21 22 0,0 0-1</inkml:trace>
  <inkml:trace contextRef="#ctx0" brushRef="#br2" timeOffset="-175476.6">19558 12615 0,'0'0'0,"21"-21"16,-21 0-16,0 0 0,21 21 16,-21-21-16,0 42 31,0 0-31,0 0 0,0 0 15,0 22-15,0-1 0,0 0 0,0 1 16,0-1-16,0 0 0,0 22 16,0-22-16,0 1 0,0-1 0,-21 0 15,0 1-15,21-1 0,-21-21 0,0 21 16,-1-20-16,22-1 0,0 0 16,-21 0-16,0 0 0,21-42 46,21 0-46,0 0 16,1 0-16,-22-1 0</inkml:trace>
  <inkml:trace contextRef="#ctx0" brushRef="#br2" timeOffset="-175089.33">19579 12869 0,'21'22'0,"-42"-44"15,0 22-15,0 0 0,0 0 0,-1 0 16,-20 0-16,0 22 0,21-22 15,-22 21-15,1 0 0,21 0 16,-22 0-16,22-21 0,-21 21 16,21 1-16,0-1 0,-1 0 0,1 0 15,21 0-15,21-21 32,1 0-32,20 0 15,-21-21-15,21 0 0,-20 0 16,20 0-16,0-1 0,1-20 0,-1 21 15,-21 0-15,21-22 0,1 22 0,-1 0 16,-21 0-16,0 0 0,22 21 16,-22-21-16,0 21 15,-21 21-15,21-21 16,-21 21-16,0 0 0,0 21 16,0-20-16,21-1 0,-21 0 0,22 21 15,-22-21-15,0 1 0,21-1 0,0 0 16,0 0-16,-21 0 0,0 0 15,21 1-15,0-22 0,-21 21 0,22-21 16,-1 0-16,0 0 16</inkml:trace>
  <inkml:trace contextRef="#ctx0" brushRef="#br2" timeOffset="-174456.46">19452 11536 0,'0'0'15,"21"0"-15,0-21 0,1 0 16,-1-1-16,0 1 15,-21-21-15,0 21 0,21-22 0,-21 22 16,21-21-16,-21 0 0,0-1 16,0-20-16,0 20 0,-21 1 15,0 0-15,-21-1 0,20 1 0,-20 0 16,0-1-16,-22 1 0,22 21 16,0-21-16,-22 20 0,1-20 0,-1 21 15,1 21-15,-1 0 0,-21 0 16,22 0-16,-22 0 0,1 21 0,-1 21 15,0 1-15,-21-1 0,22 22 0,-1-1 16,22 1-16,-22 20 0,21-20 16,1 20-16,-1 1 0,1-21 0,21-1 15,-1 1-15,1-1 0,0-21 16,20 22-16,1-43 0,0 21 0,21 1 16,-21-22-16,21 0 0,0 0 0,0 0 15,21-42 16,-21 0-31,0 0 16,0 0-16,0 0 0,0-22 16,0 22-16,0 0 0,0-21 0</inkml:trace>
  <inkml:trace contextRef="#ctx0" brushRef="#br2" timeOffset="-174172.61">17357 11218 0,'0'-21'0,"0"42"16,0 1 0,0-1-16,0 0 0,0 21 0,0-21 15,0 22-15,0-1 0,21 0 0,0 1 16,0-1-16,0-21 0,-21 22 16,21-22-16,1 0 0,-22 21 0,21-21 15,-21 1-15,21-22 16,0 0-1,0 0-15,-21-22 16,21 22-16,1-21 16,-22 0-16,21 0 0,0 0 0,0 0 15,0-1-15,22 1 0,-22 0 16,0-21-16,21 21 0,-21-22 16</inkml:trace>
  <inkml:trace contextRef="#ctx0" brushRef="#br2" timeOffset="-174016.33">18013 11388 0,'21'63'31,"-21"-42"-31,0 1 0,-21-1 16,0 0-16,21 0 0,-22-21 15,-20 21-15,21 0 0,0 1 0,0-22 16,-1 21-16,-20 0 0,21-21 16,0 21-16,0-21 0,-1 21 0,1-21 15,0 0-15,0 21 0,0-21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58:53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3620 0,'0'-22'0,"0"1"16,21 0-16,-21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52:58.5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2138 0,'0'-21'16,"0"0"0,0-1 15,0 1-16,0 42 32,21 1-31,-21-1-16,0 0 0,0 0 0,0 0 16,0 22-16,0-22 0,0 21 15,0 0-15,0 1 0,0-1 16,0 0-16,0 22 0,0-22 0,0 1 15,0 20-15,0-21 0,0 1 16,0-1-16,0 0 0,0 22 16,0-22-16,0 1 0,0-1 0,0 0 15,0 1-15,0 20 0,0-21 0,0 22 16,0-22-16,0 1 0,-21 20 16,21-21-16,0 1 0,0 20 0,0-20 15,0-1-15,0 0 0,0 1 16,0-1-16,0-21 0,0 21 0,0 1 15,0 20-15,0-20 0,0-1 16,0 0-16,0 1 0,0 20 16,0-21-16,0 1 0,0-1 15,0 0-15,0 22 0,0-22 0,0 1 16,0-1-16,0 0 0,0 1 0,0-1 16,0 0-16,0 1 0,0-1 15,0 0-15,0 22 0,0-22 0,0 0 16,0 1-16,21-1 0,-21 0 15,0 1-15,0-1 0,0 0 0,0 1 16,0-1-16,0 0 0,0 1 16,0-1-16,0 0 0,0 1 15,0-1-15,0 0 0,0 1 0,0-1 16,0 0-16,0 1 0,0-1 16,0 0-16,0-20 0,0 20 0,0 0 15,0 1-15,0-22 0,0 21 0,0 0 16,0 1-16,0-22 0,0 21 15,0 1-15,0-1 0,0 0 0,0 1 16,0-1-16,0-21 0,0 21 0,0 1 16,0-1-16,0 0 0,0 1 15,0-22-15,0 21 0,0-21 0,0 22 16,0-22-16,0 21 0,0-21 16,0 22-16,0-22 0,0 21 15,0-21-15,0 22 0,0-1 0,0-21 16,0 22-16,0-1 0,0 0 15,0-21-15,0 22 0,-21-1 0,21 0 16,0 1-16,0-1 0,0-21 0,-21 22 16,21-1-16,0 0 0,0-21 15,0 22-15,0-22 0,0 21 0,0-21 16,0 22-16,0-22 0,0 0 0,0 21 16,0-20-16,0-1 0,0 0 15,0 0-15,0 0 0,0 0 16,-21-42 15,21 0-31,0 0 0,-22-21 0,22-1 16</inkml:trace>
  <inkml:trace contextRef="#ctx0" brushRef="#br0" timeOffset="3180.23">3958 2138 0,'-21'0'16,"42"0"93,0 21-109,0-21 0,1 0 16,-1 21-16,0-21 0,21 0 16,-21 0-16,1 21 15,-1-21-15,21 0 0,0 0 0,1 0 16,-1 22-16,0-22 0,22 0 15,-1 0-15,1 0 0,-1 0 0,1 0 16,21 0-16,-1 0 0,-20 0 16,20 21-16,-20-21 0,-1 0 0,22 0 15,-21 0-15,-1 0 0,1 0 16,-1 21-16,1-21 0,20 0 0,-20 0 16,-1 0-16,1 0 0,-1 21 0,1-21 15,-1 0-15,1 0 0,20 0 16,-20 0-16,-1 21 0,22-21 15,-21 0-15,20 0 0,1 0 16,-22 21-16,22-21 0,-21 0 0,-1 0 16,85 22-16,-105-22 15,20 0-15,1 0 0,-1 21 0,-21-21 16,22 0-16,-1 0 0,1 0 16,21 0-16,-22 0 0,1 0 0,20 0 15,-20 0-15,20 21 0,-20-21 16,-1 0-16,1 0 0,-1 0 0,1 0 15,-22 0-15,22 0 0,-22 0 16,0 0-16,1 21 0,20-21 0,-20 0 16,20 0-16,-21 0 0,22 0 15,-1 0-15,1 0 0,-1 0 16,1 0-16,-1 0 0,-20 0 0,20 0 16,1 0-16,-22 0 0,0 0 15,22 0-15,-22 0 0,1 0 0,20 0 16,-21 0-16,1 0 0,-1-21 15,22 21-15,-22 0 0,0 0 0,1 0 16,20 0-16,-21 0 0,1 0 16,-1-21-16,22 21 0,-22 0 0,0 0 15,-21 0-15,22 0 0,-1 0 0,0 0 16,-20 0-16,20 0 0,-21 0 16,21-21-16,-20 21 0,-1 0 15,21 0-15,-21 0 0,22 0 16,-22-22-16,21 22 0,-21 0 0,22 0 15,-22 0-15,21-21 0,-21 21 0,0 0 16,22 0-16,-22-21 0,0 21 16,0 0-16,0 0 0,1 0 15,-1 0 1,-21 21 46,0 0-46,-21 1-16,21-1 0,0 0 16,-22 0-16,1 0 15,21 0-15,0 1 0,0-1 16,-21 0-16,21 21 0,0-21 0,-21 1 16,21 20-16,0-21 0,0 21 15,0-20-15,0 20 0,0 0 0,0-21 16,0 22-16,0-22 0,0 21 15,0 1-15,0-22 0,0 21 0,0 0 16,0 1-16,0-1 0,0 0 0,0 1 16,0-1-16,0 0 15,0 22-15,0-22 0,0 1 0,0-1 16,0 21-16,0-20 0,0-1 0,0 0 16,0 1-16,0 20 0,0-20 15,0-1-15,0 21 0,0 1 0,0-22 16,0 22-16,0-22 0,0 22 15,0-1-15,0-21 0,0 22 0,0-22 16,0 1-16,0 20 0,0-21 0,0 1 16,0 20-16,0-20 0,0 20 15,0 1-15,0-22 0,0 21 0,0-20 16,0-1-16,0 22 0,0-22 0,0 0 16,0 1-16,0-1 0,0 0 15,0 1-15,0-1 0,0 0 16,0 1-16,0-1 0,0 0 0,0 1 15,0-1-15,-21 0 0,21 1 16,0-1-16,0 0 0,-21 1 0,21-1 16,0 0-16,-22 1 0,22-22 0,0 21 15,0 0-15,0 1 0,0-1 16,-21-21-16,21 22 0,-21-1 0,21 0 16,0 1-16,0-1 0,0 0 0,0 1 15,-21-1-15,21-21 0,0 21 16,-21 1-16,21-1 0,0-21 0,-21 22 15,21-22-15,0 21 0,0-21 16,0 0-16,0 22 0,0-22 16,-22 0-16,22 0 0,0 0 0,-21 1 15,21 20-15,-21-21 0,21 0 0,0 0 16,0 1-16,0-1 16,-21 0-16,21 0 0,0 0 0,0 0 15,-21-21-15,21 22 0,0-1 16,0 0-16,0 0 0,0 0 15,0 0 1,0 1 0,0-1-1,0 0 1,0 0-16,0 0 16,-21 0-16,21 1 15,0-1 1,0 0-16,-22-21 15,22 21-15,0 0 0,0 0 16,0 1-16,0-1 16,0 0-16,0 0 15,-21 0-15,0 0 16,21 1 0,-21-22-16,0 0 15,0 0 1,-1 0-16,1 0 0,0 0 15,0 0-15,0 0 0,0 0 0,-1 0 16,1 0-16,0 0 0,-21 0 16,21 0-16,-22 0 0,-41 0 15,41 0-15,-20 0 0,20 0 0,-20 0 16,-1 0-16,1 0 0,-1 0 0,1 0 16,-1 0-16,-126 0 15,126 0-15,1 0 0,-1 0 16,-20 0-16,20 0 0,1 0 0,-22 0 15,22 0-15,-22 0 16,21 0-16,1 0 0,-1 0 0,1 0 16,-1 0-16,1 0 0,-1 0 0,1 0 15,-1 0-15,1-22 0,-1 22 0,-20 0 16,20 0-16,-20 0 0,20 0 16,1 0-16,-1-21 0,-21 21 0,22 0 15,21 0-15,-22 0 0,1 0 0,-1 0 16,1 0-16,20-21 0,-20 21 15,20 0-15,-20 0 0,21 0 0,-1 0 16,1 0-16,-22-21 0,22 21 0,-21 0 16,20 0-16,1 0 0,-22-21 15,22 21-15,-21 0 0,20 0 16,1 0-16,0 0 0,-1-21 0,1 21 16,0 0-16,-1 0 0,1 0 15,0 0-15,-1-22 0,1 22 0,0 0 16,-1 0-16,1 0 0,0 0 0,-22 0 15,22 0-15,-22-21 0,22 21 16,0 0-16,-22 0 0,22 0 0,-1 0 16,1 0-16,0-21 0,-1 21 0,1 0 15,21 0-15,-21 0 0,20 0 16,-20 0-16,21 0 0,-21 0 0,-1 0 16,22 0-16,-21 0 0,-1 0 15,1 0-15,21 0 0,-21 0 0,-1 0 16,1 0-16,21 0 0,-22 0 15,22 0-15,-21 0 0,21 0 16,0 0-16,-22 0 0,22 0 0,0 0 16,0 0-16,0 0 0,-1 0 0,-20 0 15,21 0-15,0 0 0,0 0 16,-1 0-16,1 0 0,0 0 0,0 0 16,0 0-16,0 0 0,-1 0 15,1 0-15,0 0 0,0 0 0,0 0 16,0 0-16,-1 0 0,1 0 15,0 0-15,0 0 16,0 0-16,0 0 0,-1 21 0,1-21 16,0 0-16,0 0 15,0 0-15,0 0 16,-1 0 0,1 0-1,0 0 1,0 0-16,0 0 15,0 0 1,-1 0-16,22 21 16</inkml:trace>
  <inkml:trace contextRef="#ctx0" brushRef="#br0" timeOffset="4639.37">4170 2582 0,'0'0'0,"-21"0"0,21-21 31,-22 21-15,22-21-16,0 0 15,0 0 1,-21 21 31,21 21-32,-21 0-15,21 0 16,0 22-16,0-22 0,0 21 0,0-21 16,0 22-16,0-1 0,0 0 15,0-21-15,0 22 0,0-22 16,0 21-16,0-21 0,0 1 0,0-1 15,0 0-15,-21 0 0,21 0 16,0 0-16,0 1 16,0-44 15,0 1-31,0 0 16,21 0-16,-21 0 0,0 0 15,0-1-15,21 1 0,-21 0 0,21-21 16,1 21-16,-22-1 0,21-20 15,0 21-15,0 0 0,0 0 16,0-1-16,1 1 0,20 0 16,-21 21-16,0 0 0,0 0 15,1 21-15,-22 0 0,0 1 16,21-1-16,-21 0 0,0 21 16,0-21-16,0 1 0,0-1 0,0 0 15,0 0-15,0 0 0,0 0 16,-21 1-16,21-1 0,0 0 15</inkml:trace>
  <inkml:trace contextRef="#ctx0" brushRef="#br0" timeOffset="4936.05">4635 2392 0,'0'42'16,"-21"-21"0,21 22-16,-21-22 0,21 21 0,0-21 15,0 22-15,0-1 0,-21-21 16,21 22-16,0-22 0,0 21 15,-21-21-15,21 0 0,0 22 0,0-22 16,0 0-16,0 0 0,0 0 16,0 1-1,21-22 1,0 0-16,0-22 0,0 22 16,-21-21-16,22 0 0,20 0 0</inkml:trace>
  <inkml:trace contextRef="#ctx0" brushRef="#br0" timeOffset="5196.64">4847 2413 0,'0'0'0,"0"21"32,0 0-32,-21 1 0,0-1 0,21 0 15,-21 21-15,21-21 0,0 22 16,0-22-16,-22 21 0,22 1 0,0-22 15,-21 21-15,21-21 0,0 0 16,0 1-16,0-1 0,0 0 0,0 0 16,0 0-16,21-21 15,1 21-15,-1-21 0,0 0 16,0 0-16,0 0 0,22 0 0,-22 0 16,0-21-16,0 21 0,0-21 15,0 0-15,22 21 0</inkml:trace>
  <inkml:trace contextRef="#ctx0" brushRef="#br0" timeOffset="5464.04">5228 2667 0,'0'21'16,"0"0"-16,-21 1 16,21-1-16,-21 0 0,21 0 15,0 0-15,-21 22 0,21-22 0,0 21 16,0 0-16,0 1 0,0-1 15,-22 0-15,22 1 0,-21-1 0,21 0 16,0 1-16,0-1 0,0 0 16,-21-20-16,21 20 0,0-21 0,0 21 15,0-20-15,0-1 0,0 0 16,21-21 15,-21-21-31,0 0 16,0-1-16,0-20 0</inkml:trace>
  <inkml:trace contextRef="#ctx0" brushRef="#br0" timeOffset="5735.68">5207 2709 0,'0'0'0,"21"0"15,0 0-15,0 0 0,22 0 0,-22 0 16,0 0-16,0 0 16,0 0-16,-21 22 0,22-22 0,-22 42 15,0-21-15,0 0 16,0 0-16,-22 1 0,1-1 16,-21-21-16,21 21 0,0 0 0,-22-21 15,22 21-15,0-21 0,-21 21 16,20-21-16,1 0 0,-21 0 15,21 0-15</inkml:trace>
  <inkml:trace contextRef="#ctx0" brushRef="#br0" timeOffset="5984.18">4297 2561 0,'21'0'16,"21"-21"-16,-21 21 0,22 0 15,-1-21-15,0 21 0,22-21 16,-1 21-16,1-21 0,-1 21 0,-20 0 16,20-22-16,-20 22 0,-1 0 15,0-21-15,-21 21 0,1 0 0,-1 0 16,0 0-16,-21 21 31</inkml:trace>
  <inkml:trace contextRef="#ctx0" brushRef="#br0" timeOffset="6464.19">5863 2709 0,'0'0'0,"0"-42"31,0 21-31,-21 21 16,0 0-16,0 0 0,-1 0 15,1 0-15,0 0 0,0 0 16,0 0-16,0 21 0,-1 0 0,1-21 15,21 21-15,-21 1 0,21-1 16,0 0-16,21 0 16,0-21-16,1 21 0,-22 0 15,21-21-15,0 0 0,0 22 0,0-22 16,0 0-16,1 21 0,-1-21 16,-21 21-16,0 0 15,0 0 1,-21-21-16,-1 0 0,1 21 15,0-21-15,-85 22 16,85-22-16,0 0 16,0 0-16,0 0 0,-1 0 0,1 0 15,0 0-15,21-22 16,-21 22-16,21-21 16,0 0-1,21 21 1,-21-21-16,21 0 0</inkml:trace>
  <inkml:trace contextRef="#ctx0" brushRef="#br0" timeOffset="6660.1">6117 2688 0,'0'21'94</inkml:trace>
  <inkml:trace contextRef="#ctx0" brushRef="#br0" timeOffset="6836.03">6032 2921 0,'0'0'0,"-21"0"16,42 0 46,-21-21-62,22 0 0,-1 21 16,-21-21-16,21 21 0</inkml:trace>
  <inkml:trace contextRef="#ctx0" brushRef="#br0" timeOffset="7116.59">6667 2371 0,'0'0'0,"-21"0"16,0 0-1,0 21-15,0 21 16,0-21-16,-1 22 0,1-22 16,0 21-16,0 1 0,0-1 0,0 0 15,-1 1-15,-20-1 0,21 0 16,0-21-16,0 22 0,-1-22 0,1 0 16,0 0-16,0 0 0,21 1 0,-21-22 15,21 21-15,21-42 31,0 21-31,0-22 16,0 1-16</inkml:trace>
  <inkml:trace contextRef="#ctx0" brushRef="#br0" timeOffset="7364.55">6837 2350 0,'-64'105'16,"22"-83"-16,21 20 0,0 0 16,-22 1-16,22-1 0,0 21 0,-21-20 15,20-22-15,1 21 0,-21 1 16,21-1-16,0-21 0,-1 0 0,1 0 16,0 1-16,21-1 15,0 0-15,21-42 47,0 0-47</inkml:trace>
  <inkml:trace contextRef="#ctx0" brushRef="#br0" timeOffset="7608.06">6858 2667 0,'0'21'0,"0"0"16,0 1-16,0-1 16,0 21-16,0-21 0,-21 0 0,0 1 15,21-1-15,-22 0 0,22 0 16,0 0-16,0 0 0,-21 1 0,21-1 16,-21 0-16,42-21 46,0 0-46</inkml:trace>
  <inkml:trace contextRef="#ctx0" brushRef="#br0" timeOffset="7924.01">7302 2709 0,'0'0'15,"0"-21"-15,0 0 0,-21 21 32,0 0-32,0 0 0,0 0 15,0 21-15,-1 0 0,1 1 16,0-1-16,0 0 0,0 0 0,0 21 16,-1-20-16,22-1 15,0 0-15,0 0 0,0 0 0,0 0 0,0 1 16,0-1-16,0 0 15,22-21-15,-1 21 16,0-21-16,0 0 0,0 0 16,0 0-16,22 0 0,-22 0 0,0 0 15,0-21-15,0 21 16,-21-21-16,22 0 0,-1 21 0,0-22 16</inkml:trace>
  <inkml:trace contextRef="#ctx0" brushRef="#br0" timeOffset="8184.05">7726 2688 0,'-43'0'16,"43"21"0,0 1-16,0-1 0,-21 0 15,21 0-15,0 0 0,0 0 16,0 1-16,0-1 0,0 0 0,0 0 15,-21 0-15,21 0 0,0 1 0,0-1 16,0 0-16,0 0 16,21-21 31,0-21-47</inkml:trace>
  <inkml:trace contextRef="#ctx0" brushRef="#br0" timeOffset="8492.12">8149 2752 0,'0'0'0,"0"-43"31,0 22-31,0 0 0,-21 21 31,0 0-31,21 21 0,-21 0 16,21 1-16,-22-1 0,1 0 16,0 0-16,21 0 0,-42 43 15,42-43-15,-21 0 0,21 0 0,0 0 16,0 1-16,0-1 16,0 0-16,21-21 15,0 0-15,0 0 16,0 0-16,0 0 15,1 0-15,-1 0 0,0-21 16,0 21-16,0-21 0</inkml:trace>
  <inkml:trace contextRef="#ctx0" brushRef="#br0" timeOffset="8849.43">8509 2752 0,'0'0'0,"0"-21"16,0-1 0,0 1-1,0 42 1,0 1-1,0-1-15,0 0 0,0 0 0,-21 0 16,21 22-16,-21-22 0,-1 0 16,22 0-16,-21 0 0,21 0 0,0 1 15,-21-1-15,21 0 0,-21-21 0,21 21 16,-21-21-16,21 21 16,21-21 15,-21-21-31,21 21 15,-21-21-15</inkml:trace>
  <inkml:trace contextRef="#ctx0" brushRef="#br0" timeOffset="9092">8848 2942 0,'0'-21'16</inkml:trace>
  <inkml:trace contextRef="#ctx0" brushRef="#br0" timeOffset="9399.7">9377 2709 0,'0'-21'0,"-21"21"47,-1 0-47,22 21 0,0 1 16,-21-1-16,0 0 0,0 0 16,21 0-16,-21 0 0,21 1 0,0-1 15,-21 21-15,21-21 0,0 0 16,0 1-16,0-1 15,0 0-15,0 0 0,21-21 16,0 0-16,0 0 0,0 0 16,0 0-16,1 0 0,20 0 15,-21 0-15,0 0 0</inkml:trace>
  <inkml:trace contextRef="#ctx0" brushRef="#br0" timeOffset="10419.74">9927 2731 0,'0'0'0,"-63"0"15,41 0-15,1 0 16,0 21-16,0 0 0,0-21 16,0 21-16,-1 0 0,22 0 0,-21 1 15,21-1-15,-21 0 0,21 0 0,0 0 16,0 0-16,0 1 0,0-1 15,0 0-15,0 0 16,21-21-16,0 0 0,1 0 16,-1 0-16,0 0 0,0 0 0,0 0 15,0 0-15,1 0 16,-22-21-16,21 21 0,-21-21 16,0 0-16,0-1 15,0 1-15,0 0 0,0 0 0,0 0 16,0 0-16,0-1 0,0 1 15,0 0-15,0 0 16,0 0-16,21 0 16,0 21-16,0 0 15,0 0-15,1 0 0,20 0 0,-21 0 16,0 0-16,22 0 0,-22 0 16,0 0-16,0 0 0,0 0 15,0 21-15,1 0 0,-1-21 0,-21 21 16,0 0-16,21 0 0,-21 1 15,0-1-15,0 0 0,0 0 16,0 0-16,0 0 0,0 1 16,0-1-16,0 0 15,-21-21-15,21 21 0,-21-21 16,-1 0 15,22-21-15,0 0-16,0 0 15,0-1 1,22 1-16,-1 0 0,0 0 0,0-21 16,21-1-16,-20 22 15,-1 0-15,0 0 0,0 0 0,0-1 16,0 22-16,22-21 0,-22 21 16,0 0-16,0 0 15,0 21-15,1 1 0,-22-1 16,0 0-16,0 0 0,0 0 0,0 0 15,0 1-15,0-1 0,0 0 16,0 0-16,0 0 0,0 0 16,0 1-16,-22-22 0,22 21 15,-21-21 1,0 0-16,21-21 47,0-1-47,0 1 0,0 0 15,0 0-15,0 0 16,0 0-16,21-1 0,0 1 0,1 0 16,-22 0-16,21 0 0,0 0 0,0-1 15,21 22-15,-20 0 0,-1-21 16,0 21-16,0 0 0,0 0 0,22 21 16,-22 1-16,0-1 0,-21 0 15,0 0-15,0 21 16,0-20-16,0-1 0,0 0 0,0 0 15,-21 0-15,0 0 0,-1 1 0,1-22 16,0 21-16,0 0 0,21 0 16,-21-21-16,0 21 0,-1-21 0,1 0 15,21 21-15,-21-21 16,0 0-16</inkml:trace>
  <inkml:trace contextRef="#ctx0" brushRef="#br0" timeOffset="11767.79">3768 3281 0,'0'21'62,"21"-21"17,0 0-79,0 0 0,0 0 0,0 0 15,1 0-15,-1 0 0,0 0 16,21 0-16,1 0 0,-22 0 0,21 0 15,22 0-15,-22 0 16,0 0-16,22 0 0,-1 0 0,1 0 16,-22 0-16,22 0 0,-1 0 0,1 0 15,-1 0-15,1 0 0,63 0 16,-64 0-16,1 0 0,63 0 16,-64 0-16,85-21 15,-63 21-15,0 0 0,-1-21 16,1 21-16,0 0 0,-1 0 15,22 0-15,-21-21 0,-1 21 0,1 0 16,0 0-16,-1-22 0,-20 22 0,21 0 16,-1 0-16,1 0 0,0-21 15,63 21-15,-64 0 0,1 0 16,-21-21-16,20 21 0,-20 0 16,20 0-16,1 0 0,-21 0 15,20 0-15,1 0 0,0 0 0,-22-21 16,22 21-16,-1 0 0,-20 0 15,-1 0-15,1 0 0,-1 0 0,1 0 16,-1 0-16,1 0 0,-22 0 0,22 0 16,-1 0-16,1 0 0,-1 0 15,1 0-15,-1 0 0,-20 0 0,20 0 16,-21 0-16,22 0 0,-22 0 16,1-21-16,-1 21 0,0 0 0,1 0 15,-1 0-15,0 0 0,1 0 0,-22 0 16,21 0-16,0 0 0,1 0 15,-1 0-15,-21 0 0,22 0 16,-1 0-16,0 0 0,1 0 0,-22 0 16,21 0-16,0 0 0,1 0 15,-1 0-15,0 0 0,-20 0 0,20 0 16,0 0-16,-21 0 0,22-21 0,-22 21 16,0 0-16,0 0 0,22 0 15,-22 0-15,0 0 0,0 0 0,0 0 16,0 0-16,1 0 0,-1 0 15,0 0-15,0 0 16,0 0-16,0 0 16,1 0-16,-1 0 0,0 0 15,0 0 1,0 0-16,0 0 16,1 0-16,-44-22 78,1 22-78,0 0 0,0 0 15</inkml:trace>
  <inkml:trace contextRef="#ctx0" brushRef="#br0" timeOffset="11943.76">10647 3112 0,'0'21'0,"-21"-21"79,-1 0-64</inkml:trace>
  <inkml:trace contextRef="#ctx0" brushRef="#br0" timeOffset="32212.13">22204 2286 0,'0'-21'31,"-21"42"31,21 0-62,-22 0 0,1 1 0,21-1 16,-21 21-16,21-21 0,-21 22 16,0-1-16,21 0 0,0 1 0,-21-1 15,-1 0-15,22 1 0,0-1 16,0 0-16,-21 22 0,21-22 0,-21 22 16,21-1-16,-21 1 0,21 20 15,0-20-15,0 20 0,-21-20 0,21 21 16,-21-22-16,21 1 0,0 20 15,-22-20-15,1 20 0,0 1 16,0 0-16,0-1 0,0 1 0,-1 0 16,22-22-16,-21 22 0,0 0 15,0-1-15,0 22 0,0-21 0,21 21 16,-22-22-16,1 22 0,0-21 16,0 21-16,0-1 0,21-20 0,-21 21 15,-1 0-15,1-22 0,0 22 0,0-21 16,0 21-16,0-22 0,-1 1 15,1 21-15,0-21 0,21-1 0,-21 1 16,0 0-16,0-1 0,-1 1 0,1 0 16,21-22-16,-21 22 0,21-22 15,-21 1-15,21-22 0,0 22 16,0-22-16,0 0 0,0-21 0,0 1 16,0-1-16,0-42 15,0-22-15,21 1 16,0-22-16,0 1 0</inkml:trace>
  <inkml:trace contextRef="#ctx0" brushRef="#br0" timeOffset="33837.04">22310 2328 0,'0'0'0,"21"0"47,0-21-47,0 21 0,21 0 0,-20 0 15,41 0-15,-21-21 0,22 21 16,-1 0-16,1 0 0,63-21 15,-64 21-15,1 0 0,21 0 16,-22 0-16,22 0 0,-1 0 0,22 0 16,21 0-16,-21 0 0,21 0 15,0 0-15,0 0 0,-21 0 0,42 0 16,-21 0-16,21 0 0,0 0 16,-21 21-16,22-21 0,-22 0 0,0 0 15,21 0-15,0 0 0,-21 0 16,21 0-16,0 0 0,-21 21 15,0-21-15,21 0 0,-21 0 16,22 0-16,-1 0 0,0 0 0,0 21 16,-21-21-16,0 0 0,0 0 15,0 0-15,-21 0 0,21 0 0,-42 0 16,20 0-16,-20 0 0,0 0 16,-22 0-16,1 0 0,-1 0 15,-20 0-15,-1 0 0,0 0 0,-21 0 16,1 0-16,20 0 0,-21 0 15,0 0-15,0 0 16,1 0-16,-22 22 16,0-1-16,0 0 15,0 0-15,0 0 0,0 0 16,0 1-16,0 20 0,-22-21 0,22 21 16,0 1-16,0-1 0,0 0 15,-21 1-15,21-1 0,0 0 16,-21 22-16,21-22 0,-21 22 0,0-22 15,0 43-15,-1-22 0,1 1 16,0 20-16,0-20 0,0 21 0,0-1 16,-1-20-16,1 20 15,0 1-15,21 21 0,-21-21 0,21-1 16,0 1-16,0 21 0,0-22 16,0 1-16,0 0 0,0-1 0,0 1 15,-21 0-15,21 21 0,-21-22 16,-1 1-16,1 0 0,0-1 0,21 1 15,-42 0-15,42-1 0,-43 1 0,22 0 16,0-1-16,21 1 0,-21-22 16,0 22-16,0-21 0,-1 20 0,22-20 15,-21-1-15,21 1 0,0-1 16,-21 1-16,21-22 0,-21 22 0,21-1 16,0-21-16,-21 22 15,0-22-15,-1 1 0,22-1 0,-21 0 16,0-21-16,0 22 0,0-1 0,21-21 15,-21 22-15,-1-1 0,1-21 16,0 21-16,21 1 0,-21-22 0,0 21 16,0-21-16,-1 1 0,1 20 0,0-21 15,0 0-15,0 0 0,21 1 16,-21-22-16,-1 21 0,1 0 0,0-21 16,-21 21-16,21-21 0,-1 0 15,-20 21-15,21-21 0,-21 0 0,-1 0 16,22 0-16,-21 21 0,-22-21 0,22 0 15,0 0-15,-22 0 16,1 0-16,-1 0 0,1 0 0,-22 0 16,21 0-16,-20 0 0,-1 0 0,0 0 15,1 0-15,-1 0 0,-21 0 16,0 0-16,22 0 0,-22 0 0,0 0 16,-84 0-16,84 0 15,0 0-15,21 0 0,-42 0 0,21 22 16,1-22-16,-22 0 0,21 0 0,-21 0 15,0 0-15,0 0 0,0 0 16,0 0-16,0 0 0,21 0 0,-21 0 16,21 0-16,0 21 0,0-21 0,1 0 15,20 0-15,-21 0 0,0 0 16,0 0-16,1 0 0,-1 0 16,0 0-16,0 0 0,0 0 0,0 0 15,22 0-15,-22 0 0,21 0 16,1 0-16,-1 0 0,0 0 0,22 0 15,-1 0-15,1 0 0,20 0 0,1 0 16,0 0-16,-1-21 0,22 21 16,-21 0-16,21 0 0,-22 0 0,22 0 15,0 0-15,0 0 0,0-22 16,21 1 0,0 0-16,0 0 15,0 0-15,0 0 16,21-1-16,0-20 0</inkml:trace>
  <inkml:trace contextRef="#ctx0" brushRef="#br0" timeOffset="34584.07">23156 2773 0,'0'0'0,"0"-42"0,21 20 15,-21 1-15,22 0 0,-22 0 16,0 0-16,0 0 0,0-1 16,0 44-1,0-1 1,0 0-16,0 0 0,0 21 15,0 1-15,0-22 0,0 21 16,-22 1-16,1-1 0,21 0 16,-21-21-16,21 22 0,0-22 0,-21 21 15,21-21-15,0 1 0,0-1 16,0 0-16,0 0 0,0 0 16,21-21-1,0-21-15,0 0 16,1 21-16</inkml:trace>
  <inkml:trace contextRef="#ctx0" brushRef="#br0" timeOffset="34885.01">23834 2646 0,'0'-42'15,"0"20"-15,-22 22 16,1 0-1,0 0-15,0 22 0,0-1 16,-22 0-16,22 0 0,-21 0 0,0 22 16,20-22-16,-20 21 0,21-21 15,0 22-15,0-22 0,-1 0 0,1 21 16,21-21-16,0 1 0,0-1 0,0 0 16,0 0-16,0 0 15,21 0-15,1-21 0,-1 0 16,0 0-16,21 0 0,1 0 15,-1 0-15,-21 0 0,21 0 0,1-21 16,-1 21-16,0-21 0,1 21 16,-22-21-16,21 0 0</inkml:trace>
  <inkml:trace contextRef="#ctx0" brushRef="#br0" timeOffset="35156.56">24236 2688 0,'0'-21'0,"0"0"16,0 0-16,0 42 31,0 0-31,-21 0 16,21 0-16,-22 1 0,22-1 16,-21 21-16,21-21 0,0 22 0,0-22 15,-21 0-15,21 0 0,0 0 0,-21 22 16,21-22-16,0 0 15,0 0-15,0 0 0,0 0 16,21-21 31</inkml:trace>
  <inkml:trace contextRef="#ctx0" brushRef="#br0" timeOffset="35476.53">24828 2688 0,'0'0'0,"0"-21"16,-21 0 0,0 21-16,0 0 0,0 0 15,0 0 1,-1 0-16,1 0 0,0 21 0,-21 0 15,21 0-15,-1 1 0,1-1 16,-21 0-16,21 21 0,0-21 0,-1 1 16,22-1-16,-21 21 15,21-21-15,0 0 0,0 1 0,0-1 16,0 0-16,0 0 0,21-21 16,1 21-16,-1-21 0,21 0 0,-21 0 15,22 0-15,-1 0 0,-21 0 0,21 0 16,1 0-16,-1 0 15,0-21-15,1 21 0</inkml:trace>
  <inkml:trace contextRef="#ctx0" brushRef="#br0" timeOffset="36028.06">25188 2709 0,'0'0'16,"0"-21"-1,0 42 17,0 1-32,0 20 0,0-21 15,0 0-15,0 22 0,-21-22 16,21 0-16,-21 21 0,21-21 0,-21 1 15,21 20-15,0-21 0,0 0 16,-21 0-16,21 1 0,0-1 16,21-21-1,0 0-15</inkml:trace>
  <inkml:trace contextRef="#ctx0" brushRef="#br0" timeOffset="37444.05">26141 2625 0,'-21'0'31,"21"21"-31,-22 21 16,1-21-16,0 22 0,0-22 15,0 21-15,-22 1 0,22-1 0,0 0 16,-21-21-16,21 22 0,-1-1 15,-20-21-15,21 0 0,0 22 0,0-22 16,-1-21-16,22 21 0,0 0 16,0-42 15,22 21-31,-22-21 0,21 0 0,0 0 16,0-1-16,0 1 15,0 0-15,-21 0 0</inkml:trace>
  <inkml:trace contextRef="#ctx0" brushRef="#br0" timeOffset="37659.33">26014 2667 0,'0'0'0,"0"-21"0,21 21 0,0 0 15,-21 21-15,0 0 16,0 0-16,0 22 0,0-22 0,21 21 16,-21-21-16,0 22 0,21-1 15,-21-21-15,0 22 0,0-22 0,0 0 16,0 0-16,22 21 0,-22-20 15,0-1-15,21 0 0,-21 0 16,-21-21 0,-1 0-1,1 0-15,-21 0 0,21-21 0,-22 0 16</inkml:trace>
  <inkml:trace contextRef="#ctx0" brushRef="#br0" timeOffset="38016.94">25696 2963 0,'0'0'15,"0"-21"-15,21 21 0,1 0 16,-1 0-16,21 0 0,-21 0 0,22 0 16,-1 0-16,0 0 0,22 0 15,-22 0-15,0 0 0,22 0 0,-22 0 16,1 0-16,20 0 0,-21-21 16,1 21-16,-22-21 0,21 21 0,-21-21 15,1 21-15,-1-21 0,0 21 16,-21-22-16,-21 22 31,21 22-31,-21-1 16,-1 0-16,1 0 0,21 0 0,0 0 15,0 1-15,-21-1 0,21 21 16,0-21-16,-21 0 0,21 22 16,0-22-16,0 0 0,0 0 0,0 22 15,0-22-15,0 0 0,0 0 0,0 0 16,0 0-16,0 1 15,0-1-15,0-42 47</inkml:trace>
  <inkml:trace contextRef="#ctx0" brushRef="#br0" timeOffset="38293.01">26416 2900 0,'0'0'15,"0"-21"-15,0 0 0,0-1 0,0 1 0,21 0 16,0 21-16,0-21 0,1 21 16,-1-21-16,0 21 0,0 0 0,21 0 15,-20 0-15,20 0 0,0 0 16,1 0-16,-22 21 0,21 0 16,-21 0-16,-21 0 0,0 1 15,0-1-15,-42 0 0,21 0 16,-22 0-16,1 0 0,0 1 15,-1-22-15,22 21 0,-21-21 0,0 0 16,20 0-16,1 21 0,0-21 16,42 0-1,0 0 1,1-21-16</inkml:trace>
  <inkml:trace contextRef="#ctx0" brushRef="#br0" timeOffset="38541.07">27199 2815 0,'-42'21'31,"21"1"-31,21-1 0,-22 0 16,1 0-16,21 0 0,0 0 0,-21 1 15,21 20-15,-21-21 0,21 0 16,-21 0-16,21 1 0,0 20 0,0-21 15,0 0-15,0 0 0,0 1 16,0-1-16,0 0 16,0 0-1,0-42 1</inkml:trace>
  <inkml:trace contextRef="#ctx0" brushRef="#br0" timeOffset="38787.64">27072 2773 0,'42'-42'15,"-84"84"-15,106-84 0,-43 42 16,21 0-16,-21-22 0,22 22 16,-22 0-16,21 0 0,-21 0 15,0 22-15,1-1 0,-1-21 0,0 21 16,-21 0-16,0 0 0,0 0 15,0 1-15,-21-22 0,0 21 16,-1-21-16,1 21 0,-21 0 0,21-21 16,-22 21-16,1-21 0,21 0 15,-21 0-15,20 21 0,-20-21 0,0 0 16,21 22-16</inkml:trace>
  <inkml:trace contextRef="#ctx0" brushRef="#br0" timeOffset="39312.15">23326 3831 0,'-22'21'0,"22"1"16,-21-1-16,21 0 0,-21 21 16,21 1-16,0 20 0,0 43 15,-21-43-15,21 1 0,-21-1 16,0-20-16,21 20 0,-22-20 0,1-1 15,21 0-15,-21 1 0,21-1 16,-21-21-16,21 21 0,0-20 0,0-1 16,0 0-16,0 0 0,0 0 15,21-21 1,0 0-16,0-21 0,1 0 0,-1 21 16,-21-42-16,21 20 15</inkml:trace>
  <inkml:trace contextRef="#ctx0" brushRef="#br0" timeOffset="39955.61">23453 3831 0,'0'0'16,"0"-21"-16,0 0 0,21 21 31,0 0-31,0 0 0,21 0 0,1 0 16,20 0-16,1 0 0,-1 0 15,22 0-15,0 0 0,-1 0 16,22 0-16,0 0 0,21 0 16,0 0-16,0 0 0,0 0 0,-21 0 15,21 0-15,-43 21 0,22-21 0,0 0 16,-21 0-16,-1 21 0,1-21 16,-21 0-16,-1 0 0,-21 0 0,22 21 15,-22-21-15,-21 0 0,1 0 16,-1 22-16,0-22 0,-21 21 15,0 0-15,0 0 16,0 0-16,0 0 0,0 1 0,-21-1 16,0 21-16,21-21 0,0 22 15,-22-1-15,1-21 0,21 21 16,-21 1-16,21-22 0,0 21 0,0 1 16,0-22-16,0 21 0,-21-21 15,21 0-15,0 22 0,0-1 16,0-21-16,0 22 0,0-22 15,-21 0-15,21 0 0,0 0 0,-21 0 16,-1 1-16,1-1 0,21 0 16,-21 0-16,0-21 0,-21 21 0,20-21 15,-20 21-15,0-21 0,-1 22 16,1-22-16,0 0 0,-22 0 0,1 0 16,-1 0-16,-20 0 0,-1 0 0,-21 0 15,0 0-15,0 0 16,-21 0-16,22-22 0,-22 22 0,21-21 15,0 21-15,0 0 0,0 0 16,0 0-16,22-21 0,-1 21 0,22 0 16,-1 0-16,1 0 0,20 0 15,1 0-15,21 0 0,0 0 0,-1 0 16</inkml:trace>
  <inkml:trace contextRef="#ctx0" brushRef="#br0" timeOffset="40376.51">23050 5652 0,'0'-22'31,"22"22"-15,-22-21-1,21 21-15,0 0 16,-21-21 0,-21 21 15,0 0-15,-1 0-1,44 0 16,-1 0-15,-21-21-16,21 21 0,0-21 0,0 21 16</inkml:trace>
  <inkml:trace contextRef="#ctx0" brushRef="#br0" timeOffset="40616.33">23601 5334 0,'21'0'16,"0"0"0,0 0-16,0 0 0,1 0 15,20-21-15,-21 21 0,21 0 16,-20 0-16,20 0 0,0 0 0,1 0 16,-22 0-16,21 0 0,0 0 0,-20 0 15,-1 0-15,0 0 0,0 0 16,-63 0-1,21 0 1,-1 0-16</inkml:trace>
  <inkml:trace contextRef="#ctx0" brushRef="#br0" timeOffset="40916.06">23876 5313 0,'0'0'0,"-21"21"16,21 0 0,0 0-16,0 1 15,0-1-15,0 0 16,0 0-16,21 0 15,0 0-15,-21 1 16,21-1-16,-21 0 0,0 0 0,0 0 16,0 0-16,0 1 15,0-1-15,0 0 0,-21 0 16,0-21-16,0 21 0,-22-21 16,1 0-16,0 0 0,21 0 0,-22 0 15,1 0-15,0 0 0,20 0 16,-20 0-16,21 0 0,0 0 15,-22-21-15,22 21 0,21-21 0,-21 0 16,0 0-16,21-1 16,0 1-16,21 0 15,0 21-15,22 0 0,-22 0 16,0-21-16</inkml:trace>
  <inkml:trace contextRef="#ctx0" brushRef="#br0" timeOffset="41356.08">24426 5398 0,'0'0'0,"-127"-22"31,106 22-31,0 0 0,0 0 0,0 22 0,-1-1 16,1 0-16,0 0 0,0 0 15,21 0-15,0 1 0,0-1 0,0 21 16,0-21-16,0 0 0,0 1 16,0-1-16,21-21 0,0 0 15,0 0-15,1 0 16,-1 0-16,0 0 0,0 0 16,0 0-16,0-21 0,1-1 0,-1 22 15,-21-21-15,21 0 0,0 0 16,-21 0-16,21 0 0,-21-1 0,0 1 15,21 0-15,-21 0 0,0 0 16,22 21 15,-22 21-31,0 0 0,21 0 16,-21 0-16,0 1 0,0-1 0,0 0 16,21 0-16,0-21 0,-21 21 15,21 0-15,0-21 0,1 0 16,-1 22-16,0-22 0,0 0 15,0 0-15,0 0 0</inkml:trace>
  <inkml:trace contextRef="#ctx0" brushRef="#br0" timeOffset="41560.74">24913 5334 0,'0'0'15,"0"-21"-15,0 42 16,0 0-1,0 0-15,0 1 16,0-1-16,0 0 0,0 0 0,0 0 16,0 0-16,0 1 0,0-1 15,0 0-15,0 0 0,21-21 16,0 0 0</inkml:trace>
  <inkml:trace contextRef="#ctx0" brushRef="#br0" timeOffset="41747.12">25231 5334 0,'-22'0'16,"1"0"-16,0 21 16,-21 0-16,21-21 0,-1 22 0,1-1 15,0 0-15,-21 0 0,21 0 16,-1 0-16,1 1 0,0-1 0,0 0 15,0-21-15,0 21 0,21 0 16</inkml:trace>
  <inkml:trace contextRef="#ctx0" brushRef="#br0" timeOffset="42148.16">25633 5334 0,'0'0'0,"0"-21"0,-21 21 0,-1 0 15,1 0-15,0 0 0,0 0 16,0 0-16,0 21 0,-1-21 0,1 21 16,0 0-16,0 1 0,0-1 15,0 0-15,21 0 0,-22-21 16,22 21-16,0 0 0,0 1 15,22-22 1,-1 0-16,0 0 16,0 0-16,0 0 0,0-22 0,1 22 15,-1-21-15,0 21 0,0-21 16,0 0-16,0 21 0,1-21 0,-1 0 16,0 21-16,0 0 15,0 0 1,-21 21-16,0 0 0,0 0 15,0 0-15,0 0 0,0 1 16,0-1-16,0 0 0,21 0 0,1 0 16,-22 0-16,21-21 0,0 22 15,21-22-15</inkml:trace>
  <inkml:trace contextRef="#ctx0" brushRef="#br0" timeOffset="42615.95">23453 6075 0,'-22'0'15,"44"0"-15,-65 0 16,22 21-16,0-21 0,21 42 0,-21-20 16,0 20-16,21 0 0,0 1 15,-22 20-15,1-21 0,21 22 0,-21-22 16,21 1-16,0-1 0,-21 0 16,21 1-16,-21-22 0,21 21 0,0-21 15,0 22-15,0-22 16,21-21-1,0-21 1</inkml:trace>
  <inkml:trace contextRef="#ctx0" brushRef="#br0" timeOffset="43203.35">23516 6117 0,'0'0'0,"0"-21"0,21 21 31,22 0-31,-1 0 16,0 0-16,22 0 0,20 0 15,-20 0-15,21 0 0,20 0 0,-20 0 16,42 0-16,-21 0 0,21 0 16,0 0-16,0-21 0,-21 21 15,0 0-15,-22 0 0,1 0 0,-22 0 16,1 0-16,-1 0 0,-20 0 15,-22 0-15,21 0 0,-21 21 16,-21 0 0,0 0-16,0 1 0,0-1 15,-21 0-15,21 0 16,-21 0-16,0 22 0,21-22 16,-21 0-16,0 21 0,21-21 0,0 22 15,-22-1-15,1 0 0,21-20 16,-21 20-16,21 0 0,0-21 15,0 22-15,0-22 0,0 21 16,0-21-16,0 1 0,0-1 0,0 0 16,0 0-16,0 0 0,-21-21 15,0 21-15,0-21 16,-22 0-16,1 0 0,0 0 0,-22 0 16,1 0-16,-22 0 0,0 0 15,-21 0-15,1 0 0,-22 0 0,0 0 16,0 0-16,0-21 0,0 21 0,0 0 15,0 0-15,21 0 0,0 0 16,21 0-16,1 0 0,20 0 0,1 0 16,20 0-16,1 0 0,0 0 15,20 0-15,1 21 0,0-21 0,21 22 32,21-22-17,0 0-15</inkml:trace>
  <inkml:trace contextRef="#ctx0" brushRef="#br0" timeOffset="43528.22">23347 7281 0,'-21'43'31,"42"-43"-31,0 0 0,0 0 16,0 0-16,0 0 0,1 0 15,-1 0-15,-21-21 16,0-1 0,-21 22-1,-1 0 1,1 0-16,0 0 15,21 22 1,21-22 15,0 0-31,1 0 0</inkml:trace>
  <inkml:trace contextRef="#ctx0" brushRef="#br0" timeOffset="43800.58">23876 7239 0,'21'-21'32,"0"21"-32,0 0 0,43-21 15,-43 21-15,0 0 0,22 0 16,-1-21-16,-21 21 0,21 0 0,-20 0 15,-1 0-15,0 0 0,0 0 16,0 0-16,-42 0 31,0 0-31,0 0 0,0 0 16,-1 0-16,1 21 0,0-21 16</inkml:trace>
  <inkml:trace contextRef="#ctx0" brushRef="#br0" timeOffset="44075.42">24130 7239 0,'0'21'0,"0"0"16,21-21-16,-21 22 16,21-22-16,-21 21 0,21-21 15,1 21-15,-22 0 0,21-21 16,-21 21-16,21-21 0,-21 21 0,0 1 16,0-1-16,0 0 15,0 0-15,-42 0 16,20-21-16,1 0 0,0 21 15,0-21-15,0 0 0,-22 0 16,22 0-16,0 0 0,0 0 0,-21 0 16,20 0-1,1 0-15,0 0 0,21-21 16,-21 21-16,21-21 16,0 0-1,21 21-15</inkml:trace>
  <inkml:trace contextRef="#ctx0" brushRef="#br0" timeOffset="44552.67">24701 7239 0,'0'0'0,"-21"0"0,0 0 0,0 0 15,0 21-15,0 0 0,-1 1 16,1-1-16,0 0 0,21 0 16,0 0-16,0 0 15,0 1-15,21-22 31,0 0-31,1 0 0,-1 0 16,0 0-16,0-22 0,0 22 0,0-21 16,1 0-16,-1 21 0,0-21 15,-21 0-15,0 0 0,21-1 0,0 1 16,-21 0-16,0 42 31,0 0-31,0 1 16,0-1-16,0 0 15,0 0-15,0 0 0,0 0 0,0 1 16,0-1-16,21 0 16,1-21-1,-1 0-15,0 0 0,0 0 16,0 0-16,0 0 0,-21-21 16,22 0-16</inkml:trace>
  <inkml:trace contextRef="#ctx0" brushRef="#br0" timeOffset="44761.55">25167 7112 0,'0'0'0,"21"0"15,-21 21-15,0 0 0,0 1 16,0-1-16,0 0 16,0 0-16,0 21 0,0-20 0,0-1 15,0 0-15,0 0 0,0 0 16,0 0-16,0 1 15,21-22 17,1-22-32</inkml:trace>
  <inkml:trace contextRef="#ctx0" brushRef="#br0" timeOffset="44955.44">25421 7154 0,'0'22'15,"-21"-22"1,0 21-16,0 0 0,-1 0 16,1 0-16,0 0 0,0 1 15,0-1-15,21 21 0,-21-42 16,21 21-16,-22 0 16,22 1-16,22-22 15,-1 0-15,0 0 16</inkml:trace>
  <inkml:trace contextRef="#ctx0" brushRef="#br0" timeOffset="45351.94">25802 7239 0,'0'0'0,"0"-21"0,0 0 0,0 0 16,0-1-16,0 1 15,-21 21 1,0 0-16,0 0 15,-1 21-15,1 1 0,0-1 0,0 0 16,21 0-16,-21 0 0,0 0 0,21 1 16,-22-22-16,22 21 0,0 0 15,0 0-15,0 0 16,22-21 0,-1 0-16,-21-21 15,21 0-15,0 21 0,0-21 0,0 0 16,22-1-16,-22 1 0,0 0 15,0 0-15,0 0 0,-21 0 0,22-1 16,-1 22-16,-21 22 16,0-1-1,0 21-15,0-21 0,-21 0 16,21 1-16,0-1 0,0 0 16,0 21-16,21-21 0,0 1 15,21-1-15,-21-21 0,22 0 16,-1 0-16,0 0 0,1 0 15,20 0-15,-20-21 0</inkml:trace>
  <inkml:trace contextRef="#ctx0" brushRef="#br1" timeOffset="112304.07">11134 2942 0,'-22'0'0,"1"0"15,0 0 1,0 0-16,0 0 16,0 0-16,-1 0 15,1 0 1,0 0-16,0 0 16,0 0 30,42 0 33,0 0-79,0 0 15,0 0-15,1 0 0,-1 0 16,0 0-16,0 0 0,0 0 15,22 21-15,-22-21 16,0 0-16,0 0 0,0 0 0,22 0 16,-22 0-16,0 22 0,21-22 15,-21 0-15,1 0 0,20 0 0,-21 0 16,0 0-16,22 21 0,-22-21 0,0 0 16,21 0-16,-21 0 0,22 0 15,-22 21-15,21-21 0,1 0 0,-22 0 16,21 0-16,0 0 0,-20 21 15,20-21-15,0 0 0,1 0 0,-22 0 16,21 21-16,0-21 0,1 0 0,-1 0 16,0 0-16,1 0 0,-22 21 15,21-21-15,1 0 0,-1 0 16,-21 0-16,21 0 0,-20 0 0,20 22 16,0-22-16,-21 0 0,22 0 15,-1 0-15,-21 0 0,22 0 0,-1 21 16,-21-21-16,21 0 0,1 0 15,-1 0-15,0 0 0,-20 0 0,20 0 16,0 0-16,1 0 0,-1 21 0,-21-21 16,21 0-16,1 0 0,-1 0 15,-21 0-15,22 0 0,-22 0 0,21 0 16,-21 21-16,22-21 0,-22 0 16,21 0-16,0 0 0,-20 0 0,20 0 15,-21 0-15,21 0 16,-20 0-16,20 21 0,-21-21 0,21 0 15,-20 0-15,20 0 0,0 0 0,-21 0 16,22 0-16,-22 0 0,21 0 16,1 0-16,-1 0 0,0 0 0,1 0 15,-1 0-15,0 0 0,1 0 16,-1 0-16,0 0 0,1 0 0,20 0 16,-21 0-16,1 0 15,-22 0-15,21 0 0,-21 0 0,22 0 16,-1 0-16,0 0 0,-20 0 15,20 0-15,0 0 0,1-21 16,-1 21-16,21 0 0,-20 0 0,20 0 16,-20 0-16,-1 0 0,21 0 15,-20 0-15,-1 0 0,0 0 0,1 0 16,20-21-16,-20 21 0,-22 0 16,21 0-16,0 0 0,1 0 0,-1 0 15,-21 0-15,22 0 0,20-21 16,-21 21-16,-20 0 0,20 0 15,-21-21-15,21 21 0,-20 0 0,20 0 16,-21 0-16,21 0 0,1 0 16,-22 0-16,21 0 0,1 0 15,-1 0-15,-21 0 0,21 0 0,1 0 16,-1 0-16,0-22 0,1 22 16,-22 0-16,21 0 0,-21 0 0,22 0 15,-1 0-15,-21 0 0,22 0 16,-1 0-16,-21 0 0,21 0 0,1 0 15,-1 0-15,0 0 0,-20 0 0,20 0 16,0 0-16,1 0 0,-1 0 16,0 0-16,1 0 0,-1 0 0,0 0 15,1 0-15,-1 0 0,0 0 16,1 0-16,-1 0 0,0 0 0,1 0 16,-22 0-16,21 0 15,0 22-15,-20-22 0,20 0 0,-21 0 16,21 0-16,-20 0 0,20 0 0,-21 0 15,21 0-15,-20 21 0,20-21 16,-21 0-16,21 0 0,1 0 0,-22 0 16,21 0-16,-21 0 0,22 0 15,-22 0-15,0 21 0,21-21 0,-20 0 16,-1 0-16,21 0 0,-21 0 16,0 0-16,1 0 0,-1 0 0,21 0 15,-21 0-15,0 0 0,1 0 16,20 0-16,-21 21 0,0-21 15,0 0-15,1 0 0,-1 0 16,21 0-16,-21 0 0,0 0 0,1 0 16,-1 0-16,0 0 0,21 0 15,-21 0-15,1 21 0,-1-21 16,21 0-16,-21 0 0,0 0 0,1 0 16,20 0-16,-21 0 0,0 0 15,0 0-15,22 0 0,-22 0 0,0 0 16,0 0-16,22 0 0,-22 0 15,0 0-15,21 0 0,-21 0 0,22 21 16,-22-21-16,21 0 0,-21 0 16,22 0-16,-22 0 0,0 0 0,21 22 15,-20-22-15,-1 0 16,21 0-16,-21 0 0,0 0 0,1 0 16,-1 0-16,0 21 0,0-21 15,0 0-15,0 0 0,1 0 16,-1 0-16,0 0 0,0 0 15,0 0-15,0 0 0,1 0 0,-1 0 16,0 21-16,0-21 0,21 0 16,-20 0-16,-1 0 0,0 0 0,0 0 15,21 0-15,-20 0 0,-1 0 16,21 0-16,-21 0 0,0 0 0,1 0 16,-1 0-16,0 0 0,21 0 15,-21 0-15,1 0 0,-1 0 16,0 0-16,0 0 0,0 0 15,0 21-15,1-21 0,-1 0 16,0 0 0,0 0-16,0 0 31,0 0-15,1 0 15,-1 0-16,0 0 1,0 0-16,0 0 16,0 0-16,1 0 0,-1 0 15,0 0-15,0 0 16,0 0-16,0 0 0,1 0 16,-1 0-16,0 0 0,0 0 15,0 0-15,0 0 16,1 0 15,-1 0-15,0 0 15,0 0-31,0 0 0,0 0 16,1 0-1,-1 0 1,-21-21 31,-21 21-47,-1 0 0,1 0 15,0-21-15,0 0 16,0 21-16,0 0 0,21-22 16</inkml:trace>
  <inkml:trace contextRef="#ctx0" brushRef="#br1" timeOffset="114391.97">21230 3006 0,'0'0'0,"42"42"32,-20-42-32,-1 21 15,0-21-15,0 21 16,0-21-16,0 22 16,1-1-16,-1 0 0,0-21 15,0 21-15,0-21 0,-21 21 16,21-21-16,1 21 0,-1 1 0,0-22 15,-21 21-15,21-21 0,0 21 16,0-21-16,-21 21 0,22-21 16,-1 21-16,0 0 0,0-21 15,-21 22-15,21-22 16,0 0-16,1 0 31,-44 0 47,1 0-62,0 0 15,0 21-31,0-21 0,0 0 16,-1 0-16,1 0 15,0 21-15,0-21 0,0 0 16,0 21-16,-1-21 16,1 0-16,0 21 0,0-21 0,0 21 15,0-21-15,-1 22 0,1-22 16,0 21-16,0-21 0,0 0 0,0 21 16,-1-21-16,1 0 0,0 21 15,0-21-15,0 0 0,0 21 0,-1-21 16,1 0-16,0 21 15,0-21-15,42 0 94,0 0-78,0 0-16,1 0 0,-1 0 15,0-21-15,0 0 16,0 21-16,0-21 0,1 21 0,-1 0 16,0-21-16,0 21 0,0-21 15,0 21-15,1 0 0,-1-22 0,0 22 16,0 0-16,0 0 16,22-21-16,-22 0 0,0 21 0,0 0 15,0-21-15,0 21 0,1 0 16,-1-21-16,0 21 0,0 0 15,0 0-15,-21-21 0,21 21 16,1 0-16,-22-22 16,0 1 15,-22 21-15,1 0-16,21-21 15,-21 21 1,0 0-16,21-21 0,-21 21 15,21-21 1,-21 21-16,21-21 0,-22 21 16,22-22-16,-21 22 15,21-21-15,-21 21 0,0 0 0,0-21 16,0 0-16,-1 21 16,1-21-16,0 21 0,0-21 0,0 21 15,0-22-15,-1 22 16,1 0-16,21-21 0,-21 21 0,0 0 15,21-21-15,-21 21 0,21-21 16,-21 21-16,21-21 0,-22 21 16,1 0-1,21-21-15,-21 21 0,21-22 16,0 1 15,21 21 63,-21 21-94,21 1 16,-21-1-1,22-21-15,-1 21 0,0 0 0,0-21 16,-21 21-16,21 0 0,0-21 15,1 22-15,-1-1 0,-21 0 0,21-21 16,0 21-16,0 0 0,-21 0 16,21 1-16,1-1 0,-1 0 15,0 0-15,-21 0 16,21 0-16,0-21 0,-21 22 0,21-1 31,1 0-15,-22 0-1,21-21 1,-42 0 93,-1 0-109,1 0 16,0 0-16,0 0 16,0 0-16,0 0 0,-1 21 15,1-21 1,0 21-16,0-21 0,0 0 0,0 22 16,-1-22-16,1 0 0,0 21 15,0-21-15,0 0 0,0 21 16,-1-21-16,1 0 0,0 0 15,0 21-15,0-21 0,0 0 16,-1 0-16,1 0 16,0 0-16,0 0 0,0 0 15,0 0-15,-1 0 16</inkml:trace>
  <inkml:trace contextRef="#ctx0" brushRef="#br1" timeOffset="130304.06">4127 3366 0,'-21'0'0,"0"0"15,0 0-15,21-22 0,-21 22 16,0 0-16,-1 0 16,1 0-1,21-21 32,21 21-47,1 0 0,-1 0 16,0 0-16,0 0 0,0 0 15,0 0-15,1 0 0,-1 0 16,21 0-16,-21 0 0,0 0 16,22 0-16,-22 0 0,21 0 0,1 0 15,-1 0-15,0 0 0,22 0 16,-22 0-16,22-21 0,-1 21 0,1 0 16,-1 0-16,1 0 0,-1 0 15,1 0-15,-1 0 0,-21 0 0,22 0 16,-1 0-16,1 0 0,-1 0 15,-20 0-15,20 21 0,1-21 0,-1 21 16,1-21-16,-1 0 0,-20 0 16,20 22-16,1-22 0,-22 0 0,21 0 15,1 21-15,-22-21 16,22 0-16,-1 0 0,-20 0 0,20 0 16,1 0-16,-1 21 0,-21-21 15,22 0-15,-1 0 0,-20 0 0,20 0 16,1 0-16,-22 0 0,0 0 15,22 0-15,-22 0 0,1 0 0,-1 0 16,0 0-16,1 0 0,-1 0 16,0 0-16,1 0 0,-22 0 0,21 0 15,0 0-15,1 0 0,-1 0 0,0 0 16,1 0-16,-1 0 0,0 0 16,1 0-16,-1 0 0,0 0 0,1 0 15,-1 0-15,0 0 16,1 0-16,-1 0 0,0 0 0,22 0 15,-43 0-15,21 0 0,1 0 16,-1 0-16,0 0 0,-20 0 0,20 0 16,0 0-16,1 0 0,-1 0 15,-21-21-15,21 21 0,1 0 0,20 0 16,-20 0-16,-1 0 0,0-21 16,1 21-16,-1 0 0,0 0 0,1 0 15,20 0-15,-21 0 0,1-22 0,-1 22 16,0 0-16,1 0 15,-1 0-15,-21-21 0,22 21 0,-1 0 16,-21 0-16,21 0 0,-20-21 16,20 21-16,0 0 0,-21-21 0,22 21 15,-1 0-15,0 0 0,1 0 16,-22 0-16,21 0 0,1 0 0,-1 0 16,0 0-16,-21 0 0,22 0 15,-1 0-15,-21 0 0,22 0 0,-1-21 16,-21 21-16,0 0 0,22 0 15,-22 0-15,0 0 0,21 0 0,-21 0 16,1 0-16,-1 0 0,0 0 16,21 0-16,-21 0 0,1 0 0,-1-21 15,0 21-15,0 0 0,0 0 16,0 0-16,1 0 0,-1 0 16,0-22-16,0 22 0,0 0 0,0 0 15,1 0-15,-1 0 16,0 0-16,0 0 0,0 0 15,-21-21-15,21 21 16,-21-21 31,-21 21-31,0 0-16</inkml:trace>
  <inkml:trace contextRef="#ctx0" brushRef="#br1" timeOffset="134895.6">13589 2265 0,'-21'0'62,"21"-21"-62,0 0 31,0-1-15,21 22-16,0 0 16,0 0-1,0 0-15,1 0 0,-1 0 16,0 0-16,0 0 0,0 22 15,0-1-15,1-21 0,-1 21 16,0 0-16,-21 0 0,0 0 16,21 1-16,-21 20 0,0-21 0,0 0 15,0 22-15,0-22 0,0 0 16,0 0-16,-21 21 0,0-20 16,0-22-16,-1 21 0,1 0 0,0 0 15,0-21-15,21 21 16,-21-21-16,21-21 31,0 0-31,0 0 0,0 0 16,0-1-16,21 1 0,0-21 15,0 21-15,0-22 0,1 22 0,-1 0 16,0-21-16,0 21 0,0-1 16,22 1-16,-43 0 0,21 0 15,0 0-15,0 21 0,-21-21 16,0 42 31</inkml:trace>
  <inkml:trace contextRef="#ctx0" brushRef="#br1" timeOffset="135303.92">14245 2413 0,'0'0'0,"21"0"0,0 0 16,1 0-16,-1 0 16,0 0-16,0 0 0,0-21 0,0 21 15,1 0-15,-1-21 0,0 21 0,0-21 16,0 21-16,0-22 0,1 1 15,-22 0-15,21 0 16,-21 0 0,-21 21-16,-1 0 15,1 0-15,0 0 0,0 0 16,0 0-16,-22 0 0,22 21 16,0 0-16,0-21 0,0 21 0,0 0 15,-1 1-15,1 20 0,21-21 16,0 0-16,0 0 0,0 1 0,0-1 15,0 0-15,0 0 0,0 0 16,0 0-16,21 1 16,1-22-16,-1 0 15,0 0-15,0 0 0,21 0 0,-20 0 16,-1 0-16,21 0 0,-21 0 0,22 0 16</inkml:trace>
  <inkml:trace contextRef="#ctx0" brushRef="#br1" timeOffset="136299.96">15155 2286 0,'0'0'0,"0"-21"0,0 0 16,-21 21-16,0 0 16,0 0-16,0 0 0,-1 0 0,1 0 15,0 0-15,-21 0 0,21 21 16,-22-21-16,22 21 0,0 0 0,-21 0 15,20 1-15,1-1 0,0 0 0,21 21 16,-21-21-16,21 1 16,-21-1-16,21 0 0,0 0 0,0 0 15,0 0-15,0 1 16,21-22 0,0 0-16,0 0 0,0 0 15,1 0-15,-1-22 0,0 1 0,0 21 16,0-21-16,22 0 0,-22 0 15,0 0-15,0-22 0,0 22 0,0 0 16,1 0-16,-1 0 0,-21-1 16,21 1-16,-21 42 47,-21 1-47,0 20 0,21-21 15,0 0-15,-22 22 0,1-1 0,0-21 16,21 21-16,-21 1 0,21-1 15,-21-21-15,21 22 0,-21-1 0,21-21 16,0 21-16,-22-20 0,22-1 16,0 0-16,-21 0 0,21 0 0,0 0 15,0 1-15,0-1 0,21-21 32,1 0-32,-1 0 15,0-21-15,0 21 0,0-22 16,22 1-16,-22 0 0,0 0 15,0-21-15,21 20 0,-20-20 0,-1 0 16,21-1-16,-21 1 0,0-21 16,22 20-16,-22-20 0,0 20 0,0 1 15,0 21-15,1-21 0,-1 20 16,-21 1-16,0 0 0,0 0 16,0 0-16,0 42 31,-21 0-31,21 0 0,-22 22 15,22-22-15,-21 0 0,0 21 16,21-21-16,0 1 0,0 20 16,0-21-16,0 0 0,0 0 15,0 1-15,0-1 0,0 0 16,0 0-16,21-21 16,0 0-16,1 0 0,-1 0 15,0 0-15,0-21 0,21 0 0,-20 0 16,-1-1-16,0 1 0,21-21 15,-21 21-15,22-22 0,-22 1 0,0 21 16,21-21-16,-20 20 0,-1 1 16,0 0-16,-21 0 0,21 21 15,-21 21 17,-21-21-32,21 21 0,-21 0 15,21 22-15,-21-22 0,21 0 0,-22 0 16,22 22-16,0-22 0,0 0 0,0 0 15,0 0-15,0 0 0,0 1 16,0-1-16,22-21 16,-1 21-16,0-21 15,21 0-15,-21 0 0,1 0 0,20 0 16,-21 0-16,0-21 0,22 21 16</inkml:trace>
  <inkml:trace contextRef="#ctx0" brushRef="#br1" timeOffset="136668.28">16277 2328 0,'0'0'0,"0"22"16,0-1-1,21-21-15,0 0 16,1 0-16,-1 0 0,0 0 15,21 0-15,-21-21 0,1-1 16,20 22-16,-21-21 0,0 21 0,0-21 16,-21 0-16,0 0 15,0 0-15,-21 21 16,0 0 0,-21 0-16,21 0 0,-1 0 0,-20 0 15,21 21-15,-21 0 0,20 0 0,1 0 16,0 0-16,0 1 0,21-1 15,0 0-15,-21 0 0,21 0 0,0 0 16,0 1-16,0-1 16,0 0-16,21-21 0,0 0 15,0 21-15,0-21 0,1 0 16,20 0-16,-21 0 0,21 0 0</inkml:trace>
  <inkml:trace contextRef="#ctx0" brushRef="#br1" timeOffset="137083.9">16912 2265 0,'-42'0'16,"21"0"-16,-1 0 16,1 0-16,0 0 15,0 21-15,21 0 0,-21-21 16,21 21-16,0 1 15,0-1-15,0 0 16,21-21-16,0 0 16,0 21-16,0-21 0,1 21 15,-1-21-15,0 0 0,0 21 16,0-21-16,-21 22 0,21-22 0,1 21 16,-1 0-16,-21 0 15,0 0-15,0 0 16,-21-21-16,-1 22 0,1-22 15,0 0-15,-21 21 16,21-21-16,-1 0 0,-20 0 0,0 0 16,21 0-16,-22 0 0,22 0 15,-21 0-15,21 0 0,-1 0 0,1 0 16,0 0-16,21-21 16,0-1-16,0 1 15,0 0-15,21 21 0,0-21 16</inkml:trace>
  <inkml:trace contextRef="#ctx0" brushRef="#br1" timeOffset="137472.29">17547 1905 0,'-21'0'31,"0"21"-15,0 0-16,21 1 16,-22-1-16,1 0 0,0 21 15,21-21-15,-21 1 0,0 20 16,0-21-16,-1 21 0,1-20 0,21 20 15,-21-21-15,21 21 0,-21-20 16,21 20-16,0-21 0,0 0 16,0 22-16,0-22 0,0 0 15,21 0-15,0 0 0,0-21 0,1 0 16,-1 21-16,0-21 0,0 0 16,21 0-16,-20 0 0,-1 0 0,21-21 15,-21 21-15,0-21 0,1 0 16,-1 0-16,0 0 0,0-1 0,0 1 15</inkml:trace>
  <inkml:trace contextRef="#ctx0" brushRef="#br1" timeOffset="137728.07">17314 2159 0,'0'0'0,"21"0"31,1 0-31,-1 0 0,0 0 0,0 0 16,0 0-16,22 0 0,-22 0 0,21-21 15,-21 21-15,22 0 0,-22 0 16,0 0-16,0 0 0,0 0 0,0 0 16,1 0-1,-22-21 1</inkml:trace>
  <inkml:trace contextRef="#ctx0" brushRef="#br1" timeOffset="146473.07">5736 4043 0,'-21'0'0,"0"0"16,0 0-16,-1 0 15,1 0 1,0 0-16,0 0 16,0 0-16,0 0 15,-1 0 1,44 0 15,-1 0-15,21 0-16,0 0 0,1 0 0,-1 21 15,22-21-15,-1 0 0,22 0 16,-22 0-16,22 0 0,0 0 0,-1 0 16,1 0-16,0 0 0,20 21 15,-20-21-15,0 0 0,21 0 0,-22 0 16,-20 0-16,20 0 15,-20 0-15,-1 0 0,1 0 0,-22 0 16,1 0-16,-1 0 0,0 0 0,-21 21 16,1-21-16,-1 0 0,0 0 15,0 0-15,-21 22 32,-21-22-32,0 0 15,0 0-15,-1 0 0,1 0 16,0 21-16,0-21 0,0 0 15</inkml:trace>
  <inkml:trace contextRef="#ctx0" brushRef="#br1" timeOffset="146931.97">5821 4572 0,'0'0'0,"-21"0"16,-1 0-16,1 0 0,0 0 16,42 0 30,0 0-46,1 0 0,20 0 16,-21 0-16,21 0 0,1 0 0,20 0 16,-20 0-16,20 0 0,1 0 0,-1 0 15,22 0-15,-1 0 0,1 0 16,0 0-16,-1 0 0,1 0 16,0 0-16,-22 0 0,22 0 0,-22 0 15,1 0-15,-1 0 0,-20 0 16,20 0-16,-20 0 0,-1 0 0,-21 0 15,21 0-15,-20 0 0,-1 0 16,0 0-16,0 0 16,-42 0 15,0 0-31,0 0 0,-1 0 0,-20 0 16,0 0-16,-1 0 0</inkml:trace>
  <inkml:trace contextRef="#ctx0" brushRef="#br1" timeOffset="147376.1">5715 5101 0,'-21'21'16,"42"-42"-16,-63 42 0,20-21 0,1 0 0,0 22 15,0-22-15,0 0 0,0 0 16,21 21 0,21 0 15,0-21-31,21 0 0,1 0 0,-1 0 16,21 0-16,1 0 0,-1 0 0,1 0 15,21 0-15,-1 0 0,-20 0 16,20 0-16,1 0 0,0 0 0,-22 0 15,22 0-15,0 0 0,-22 0 16,22 0-16,-22 0 0,1 0 0,-22 0 16,22 0-16,-22 0 0,0 0 0,1 0 15,-22 0-15,21 0 0,-21 0 16,0 0-16,1 0 16,-44 0 15,1 0-16,0 0-15,0 0 0,-21 0 0,20 0 16,-20 0-16,0 21 0,-1-21 16</inkml:trace>
  <inkml:trace contextRef="#ctx0" brushRef="#br1" timeOffset="147747.84">5461 5609 0,'0'0'0,"-21"0"0,0 21 16,-1-21-16,1 22 0,21-1 15,0 0-15,0 0 16,21 0-16,1-21 16,-1 0-16,21 0 0,0 0 0,1 21 15,20-21-15,1 0 0,20 0 16,-20 0-16,21 0 0,-1 0 0,1 0 15,0 0-15,-1 0 0,1 0 0,0 0 16,-1-21-16,-20 21 0,20 0 16,-20 0-16,-1-21 0,1 21 0,-1 0 15,-20 0-15,20 0 0,-20 0 16,-22 0-16,21 0 0,-21 0 16,0 0-16,1 0 0,-1 0 15,-42 0 16,-1 0-31,1 21 0,0-21 16,0 0-16,-21 0 0,20 21 0</inkml:trace>
  <inkml:trace contextRef="#ctx0" brushRef="#br1" timeOffset="148120.82">5546 6181 0,'0'0'0,"-22"21"0,1 0 0,21 0 15,-21-21-15,21 21 0,21 1 16,0-22 0,1 0-16,20 0 0,0 0 15,1 0-15,20 0 0,1 0 0,-1 0 16,1 0-16,-1 0 0,22 0 0,-22 0 15,22 0-15,0 0 0,-1 0 16,-20 0-16,20 0 0,1 0 16,-21 0-16,-1 0 0,1 0 0,-1 0 15,22 0-15,-43 0 0,0 0 16,-20 0-16,-1 0 0,0 0 0,0 0 16,0 0-16,-21-22 46,0 1-30</inkml:trace>
  <inkml:trace contextRef="#ctx0" brushRef="#br1" timeOffset="156651.44">23029 3598 0,'0'0'0,"0"-21"0,21 0 16,-21 0-16,0 0 15,0 0-15,0-1 16,-21 22 0,0-21-16,0 21 0,0 0 15,0 0-15,-1 0 16,-20 0-16,21 0 0,0 21 0,-22 1 16,22-22-16,-21 21 0,21 0 15,-22-21-15,1 21 0,21 0 16,-21 0-16,-1 1 0,1-1 15,21 0-15,-22 0 0,22 0 0,-21 0 16,21 1-16,0-1 0,-1 0 0,1 21 16,0-21-16,0 1 0,21-1 15,-21 21-15,21-21 0,0 22 0,0-22 16,0 0-16,0 21 0,0-21 16,0 22-16,0-22 0,0 0 0,21 0 15,0 0-15,0 1 0,-21-1 16,21 0-16,1 0 0,-1 0 0,0-21 15,21 21-15,-21-21 16,22 0-16,-1 22 0,-21-22 0,22 0 16,-1 0-16,0 0 0,1 0 15,-1 0-15,0 0 0,1 0 0,-1 0 16,0 0-16,1 0 0,-22-22 0,21 1 16,-21 21-16,22-21 0,-22 0 15,0 0-15,0 21 0,0-43 0,0 22 16,1 0-16,-1 0 0,-21-21 15,0 20-15,0-20 0,21 0 16,-21 21-16,0-22 0,0 22 0,0-21 16,0 21-16,0-1 0,0-20 0,-21 21 15,0 0-15,21-22 16,-22 22-16,1 0 0,0 0 0,0 0 16,0 0-16,0 21 0,-1-22 15,1 22-15,0-21 0,-21 21 0,21 0 16,-22 0-16,1 0 0,0 0 15,20 21-15,-20-21 0,0 22 0,-1-1 16,1 0-16,0 0 0,-1 0 16,1 0-16,21 1 0,-21 20 0,20-21 15,1 21-15,-21-20 0,42 20 16,-21 0-16,21-21 0,-21 22 0,21-1 16,0 0-16,0-20 0,0-1 15,0 21-15,21-21 0,0 0 16,-21 1-16,21-1 0,0 0 0,22-21 15,-22 21-15,0-21 0,0 0 16,21 0-16,-20 0 0,20 0 0,0 0 16,1 0-16,-22 0 0,21 0 15,0 0-15,-20 0 0,20-21 0,-21 0 16,21 0-16,-20-1 0,-1 1 16,0 0-16,0 0 0,0-21 0,0 20 15,-21-20-15,0 21 0,0-21 16,0 20-16,0-20 0,0 21 0,0 0 15,0 0-15,0-1 0,0 1 16,-21 0-16,0 0 0,21 0 0,-21 21 16,0-21-16,0 21 0,-22 0 15,22 0-15,0 0 0,0 0 16,-22 0-16,1 0 0,21 21 0,-21-21 16,20 21-16,-20 0 0,0 0 15,21 0-15,-1 1 0,-20-1 0,21 0 16,0 21-16,21-21 0,-21 1 15,21 20-15,0-21 0,0 0 0,0 0 16,0 1-16,0-1 0,0 0 16,0 0-16,21 0 0,0-21 0,0 21 15,0-21-15,0 0 16,1 22-16,20-22 0,-21 0 0,0 0 16,22 0-16,-22 0 0,21 0 0,-21 0 15,0 0-15,22-22 0,-22 22 16,0-21-16,0 0 0,0 0 0,1 0 15,-1 0-15,-21-1 0,0-20 16,0 21-16,0 0 0,0 0 0,0-1 16,0 1-16,0 0 0,0 0 15,-21 21-15,-1-21 0,1 21 0,0 0 16,0-21-16,0 21 0,0 0 16,-1 0-16,1 0 0,-21 0 0,21 0 15,-22 21-15,22 0 0,-21 0 16,21 0-16,0 0 0,-1 1 15,1 20-15,0-21 0,21 0 0,0 22 16,0-22-16,0 0 16,0 0-16,0 0 0,0 0 0,21 1 15,0-22-15,1 21 0,20-21 16,-21 21-16,0-21 0,0 0 0,1 0 16,20 0-16,-21 0 0,0 0 15,0 0-15,22 0 0,-22 0 0,0-21 16,0 0-16,0 21 15,1-22-15,-22 1 0,0-21 0,21 21 0,-21 0 16,0-1-16,0 1 16,0 0-16,-21 21 0,-1-21 15,1 21-15,0 0 0,0 0 16,0 21-16,-22-21 0,22 21 0,0 0 16,-21 1-16,21-1 0,-1 0 0,1 0 15,21 0-15,-21 0 0,21 1 16,-21-1-16,21 0 15,0 0 1</inkml:trace>
  <inkml:trace contextRef="#ctx0" brushRef="#br1" timeOffset="158208.29">21526 6329 0,'-21'-21'31,"0"21"-15,0 0-16,0 0 16,0 0-16,-1 0 0,1 0 0,0-21 15,-21 21-15,21 0 0,-1 0 16,-20 0-16,0-22 0,21 22 15,-22 0-15,1-21 0,0 21 0,-1-21 16,-20 21-16,20 0 0,1-21 0,-21 21 16,20 0-16,1 0 0,-22-21 15,22 21-15,-21 0 0,20 0 0,-20-21 16,20 21-16,-20-22 0,21 22 16,-22 0-16,22 0 0,-22-21 0,1 21 15,20 0-15,-41-21 0,20 21 0,-20 0 16,-1-21-16,0 21 0,1-21 15,-1 21-15,0 0 0,1-21 16,20 21-16,-21 0 0,1-22 0,20 22 16,-20 0-16,-1-21 0,0 21 15,1 0-15,-1-21 0,0 21 0,1 0 16,-1-21-16,0 0 0,1 21 0,-1-21 16,0 21-16,1-22 0,-1 22 15,0-21-15,1 21 0,-22-21 0,21 21 16,0-21-16,1 21 0,-22-21 15,21 21-15,1-21 0,-1 21 0,0-22 16,1 22-16,-22-21 0,21 21 0,-21 0 16,0-21-16,22 21 0,-22-21 15,21 21-15,1 0 0,-1-21 16,-21 0-16,21 21 0,1 0 16,-22-22-16,21 22 0,1-21 0,-1 21 15,0-21-15,1 21 0,-1-21 0,0 21 16,22-21-16,-22 21 0,22 0 15,-1-21-15,-21 21 0,22-22 0,-1 1 16,-20 21-16,20 0 0,1-21 0,-1 21 16,-20 0-16,20-21 0,1 21 15,-1 0-15,22-21 0,-22 21 0,1 0 16,-1 0-16,1-21 0,-1 21 0,1 0 16,-1 0-16,1-22 0,-1 22 15,-20 0-15,20 0 0,1 0 16,-1 0-16,1-21 0,-1 21 0,1 0 15,-1-21-15,22 21 0,-22 0 16,22 0-16,-22 0 0,22 0 0,0 0 16,-1-21-16,1 21 0,0 0 15,-1 0-15,22 0 0,-21 0 0,0-21 16,-1 21-16,1 0 0,0 0 0,-1 0 16,1 0-16,21 0 0,-22 0 15,22-21-15,-21 21 0,21 0 0,-22 0 16,22 0-16,0 0 0,0 0 15,0 0-15,0 0 0,-1 0 16,1 0-16,0 0 0,-21 0 0,21 0 16,-1 0-16,-20 0 0,21 0 15,0 0-15,-22 0 0,22 0 0,-21 0 16,21 0-16,0 0 0,-1 0 0,1 0 16,0 0-16,0 0 0,0 0 15,0 0-15,-1 0 0,1 0 16,0 0-16,0 0 0,0 0 15,0 0-15,-1 0 0,1 0 0,0 0 16,0 0-16,0 0 31,0 0-31,21-22 32,0 1-17,21 0 1,0 21-16</inkml:trace>
  <inkml:trace contextRef="#ctx0" brushRef="#br1" timeOffset="158663.46">11620 4847 0,'0'0'0,"22"-21"0,41-21 31,-84 42-16,0 0 1,0 21-16,-1 0 0,1-21 16,0 21-16,-21 0 0,21 1 0,-22 20 15,1-21-15,0 0 0,-1 22 16,1-22-16,-22 0 0,22 0 0,0 21 16,-22-20-16,22-22 0,21 21 15,-22 0-15,22-21 0,0 0 0,0 21 16,42-21 31,0 0-47,0 0 0,1 21 15,-1-21-15,21 21 0,-21-21 16,22 22-16,-22-1 0,0-21 0,21 21 16,-21 0-16,22-21 0,-22 21 15,21 0-15,-21-21 0,1 22 0,-1-1 16,0-21-16,0 21 0,0-21 0,0 0 15,-21 21-15,22-21 16,-22 21-16,21-21 16,-21 21-16,0 1 15</inkml:trace>
  <inkml:trace contextRef="#ctx0" brushRef="#br1" timeOffset="159360.35">13166 6202 0,'0'0'0,"-22"-42"16,22 20-1,0 1-15,22 21 16,62-42 0,-63 42-16,1 0 15,20 0-15,-21 0 0,21 0 16,22 21-16,-43 0 0,21 0 15,-20 1-15,-1-1 0,0 0 16,0 0-16,-21 21 0,0 1 0,0-22 16,0 21-16,0 1 0,0-1 15,0-21-15,0 21 0,0-20 16,-21-1-16,21 0 0,-21 21 16,0-42-16,-1 0 15,22-21 1,0 0-1,0 0-15,0-22 0,22 22 16,-1 0-16,-21-21 0,21 21 0,0-22 16,-21 22-16,21 0 0,0-21 0,1 20 15,-1 1-15,-21 0 0,21 0 16,21-21-16,-21 42 0,1 0 16,-1-22-16,0 22 15,0 0-15,0 0 16,-21 22-1,21-22 1</inkml:trace>
  <inkml:trace contextRef="#ctx0" brushRef="#br1" timeOffset="159708.89">14076 6371 0,'21'0'31,"0"0"-31,0 0 16,0-21-16,1 21 0,-22-21 0,21 21 16,0-21-16,0 21 0,0-21 15,0 21-15,1-22 0,-22 1 16,21 0-16,-21 0 16,-21 21-1,-1 0-15,1 0 16,0 0-16,0 21 0,0 0 0,-22-21 15,22 21-15,0 1 0,0-1 16,0 21-16,0-21 0,21 0 0,0 22 16,-22-22-16,22 0 0,0 0 0,0 0 15,0 1-15,0-1 16,0 0-16,0 0 0,22 0 16,-1-21-16,0 0 15,0 0-15,0 0 0,0 0 16,1 0-16</inkml:trace>
  <inkml:trace contextRef="#ctx0" brushRef="#br1" timeOffset="160189.2">14817 6329 0,'0'-21'0,"0"-22"31,-22 43-31,-20 0 16,21 0-16,0 0 0,0 0 16,-1 0-16,1 22 0,-21-22 15,21 21-15,0 0 0,-1 0 0,1 0 16,21 0-16,-21 1 16,21-1-16,0 0 0,0 0 15,21-21-15,0 0 0,1 21 16,-1-21-16,0 0 15,0 21-15,0-21 0,0 0 0,22 22 16,-22-22-16,0 0 0,0 21 0,0-21 16,1 21-16,-22 0 15,0 0-15,-22 0 16,1-21-16,0 0 16,0 22-16,-21-22 0,20 0 0,-20 0 15,0 21-15,-1-21 0,22 0 0,-21 21 16,21-21-16,-22 0 0,22 0 15,0 0-15,0 0 0,0 0 0,0 0 16,42 0 31,0 0-47,0 0 16,0 0-16,0 0 0,1-21 0,-1 0 15</inkml:trace>
  <inkml:trace contextRef="#ctx0" brushRef="#br1" timeOffset="160588.94">15092 6477 0,'0'0'0,"0"-21"0,0 0 16,0 0-1,0 42 16,-21 0-31,21 0 0,-22 0 16,22 0-16,0 1 0,0 20 0,-21-21 16,0 21-16,21 1 0,-21-1 0,21 0 15,-21 1-15,0-1 0,-1 22 16,1-22-16,0 21 0,21 1 0,-21-1 16,-21 1-16,20-1 0,1 1 15,0-1-15,0 1 0,0-1 0,0 1 16,-1-22-16,22 22 0,0-22 0,-21-21 15,21 22-15,0-22 0,0 21 16,0-21-16,0 0 16,0 1-16,0-44 31,0 1-31,21 0 16,1 0-16,-22 0 0,21-22 0,0 22 15,-21-21-15,21 21 0,0-22 0,0-20 16,1 21-16,-22-1 0</inkml:trace>
  <inkml:trace contextRef="#ctx0" brushRef="#br1" timeOffset="160907.99">14986 6922 0,'0'0'15,"0"-43"-15,0 1 0,0 0 0,0-1 16,0 22-16,0-21 0,0 21 0,0-22 16,0 22-16,21-21 0,0 21 15,-21-1-15,21 1 0,1-21 0,-1 21 16,0 0-16,21 21 0,-21-22 15,22 1-15,-22 21 0,21 0 0,-21 0 16,22 0-16,-22 0 0,0 0 0,0 0 16,0 21-16,-21 1 0,0 20 15,0 0-15,-21-21 0,0 22 16,0-22-16,0 0 0,-22 21 16,1-20-16,0-1 0,-1 0 0,22 0 15,-63 0-15,62 0 16,1-21-16,0 0 0,0 22 15,0-22-15,42 0 32,0 0-32,0 0 15,0 0-15,1 0 0,-1 0 0,21-22 16</inkml:trace>
  <inkml:trace contextRef="#ctx0" brushRef="#br1" timeOffset="161731.85">15684 6562 0,'0'0'0,"22"-21"0,-22-1 16,0 1-1,-22 0-15,1 21 16,0 0-16,0 0 0,0 21 16,0 0-16,-1 1 0,1-1 15,0 0-15,0 0 0,0 0 0,21 0 16,0 1-16,-21 20 0,21-21 0,0 0 15,0 0-15,0 1 16,21-1-16,0-21 16,0 0-16,0 0 0,0 0 15,1 0-15,-1 0 0,0 0 16,0 0-16,0 0 0,-21-21 16,21 21-16,-21-22 0,0 1 15,0 0-15,0 0 0,0 0 0,0 0 16,0-22-16,0 22 0,0 0 0,0 0 15,0 0-15,0-1 16,0 1-16,0 0 16,22 21-1,-1 0-15,0 0 0,0 0 0,0 0 16,0 0-16,22 0 0,-22 0 0,21 0 16,-21 0-16,1 21 15,20 0-15,-21 1 0,0-1 0,22 0 16,-43 0-16,21 0 0,-21 0 15,0 1-15,0-1 0,0 21 0,0-21 16,0 0-16,0 1 0,-21-1 0,21 0 16,-22 0-16,1 0 15,21 0-15,-21-21 16,21 22 0,-21-22-16,21-22 31,0 1-31,0 0 0,0 0 15,21 0-15,0-22 16,0 22-16,1 0 0,-1 0 16,0-21-16,0 20 0,21 1 0,-20-21 15,20 21-15,-21 0 0,21-1 16,1 22-16,-22-21 0,21 21 0,-21-21 16,22 21-16,-22 0 0,0 0 15,0 21-15,0 0 0,-21 1 0,0-1 16,22 21-16,-22-21 0,0 0 0,0 22 15,0-22-15,0 0 0,0 21 16,0-20-16,-22-1 0,22 0 0,-21 0 16,21 0-16,-21-21 0,0 21 0,0-21 15,21 22 1,-21-22-16,-1 0 16,22-22 15,22 22-31,-1-21 15,0 0-15,0 0 0</inkml:trace>
  <inkml:trace contextRef="#ctx0" brushRef="#br1" timeOffset="162239.71">17145 6625 0,'0'0'0,"0"-21"16,0 0-1,-21 21 1,0 0-16,-1 0 16,1 0-16,-21 0 0,21 0 0,0 0 15,-1 0-15,1 21 0,0-21 0,0 21 16,0-21-16,21 21 0,-21-21 16,21 22-16,-22-22 0,22 21 0,0 0 15,0 0 1,0 0-16,22 0 15,-1 1-15,0-22 16,0 21-16,0-21 16,0 0-16,1 21 0,-1-21 0,0 21 15,0-21-15,0 0 0,0 21 0,1-21 16,-22 21-16,21-21 0,-21 22 16,0-1-1,-21-21-15,-1 0 0,1 0 16,-21 0-16,21 0 0,0 21 15,-1-21-15,1 0 0,-21 0 0,21 0 16,0 0-16,-1 0 0,1 0 0,0 0 16,0 0-16,0 0 15,0 0-15,21-21 47,21 21-31,0-21-16,0 21 15,0 0-15,0-22 0,1 22 16,-1-21-16</inkml:trace>
  <inkml:trace contextRef="#ctx0" brushRef="#br1" timeOffset="162720.96">17251 6858 0,'21'21'31,"0"-21"-31,0 0 0,0 0 16,1 0-16,-1 0 0,0 0 15,0-21-15,0 21 0,0 0 16,1-21-16,-1 21 0,0-21 0,0 21 16,0-21-16,0-1 0,-21 1 15,0 0-15,0 0 0,0 0 16,0 0-16,0-1 15,-21 22 1,0 0-16,0 0 16,0 0-16,0 0 0,-1 22 15,1-1-15,-21-21 0,21 21 16,0 0-16,-1 0 0,1 0 0,0 1 16,0-1-16,0 0 0,21 0 15,0 0-15,0 0 0,0 1 0,0-1 16,0 0-16,21 0 15,0-21-15,21 0 0,-20 0 16,-1 21-16,21-21 0,-21 0 0,22 0 16,-22 0-16,21 0 0,-21 0 0,0 0 15,1 0-15,-1 0 0,0 0 16,0-21 0,-21 0-1</inkml:trace>
  <inkml:trace contextRef="#ctx0" brushRef="#br1" timeOffset="162976">17865 7049 0,'-22'21'109</inkml:trace>
  <inkml:trace contextRef="#ctx0" brushRef="#br1" timeOffset="186287.69">14266 720 0,'0'21'16,"0"0"-16,0 0 0,0 22 0,-21-22 16,21 21-16,-21 0 0,21 1 15,-21-1-15,21 0 0,-21 1 0,-1-1 16,22 0-16,0-20 0,0 20 16,-21-21-16,21 0 0,-21 22 0,21-22 15,0 0-15,0 0 16,0 0-16,-21-21 0,21 21 15,0-42 32,0 0-47,0 0 16,21 0-16,-21 0 0,21-1 0,-21 1 16,21 0-16,1 0 0,-1 0 15,0 0-15,0-1 0,0 1 0,22-21 16,-22 21-16,0 0 0,21-1 15,-21 22-15,1-21 0,-1 0 0,21 21 16,-21 0-16,0 0 0,1 0 16,-1 0-16,-21 21 0,21 0 0,-21 1 15,21-1-15,-21 0 0,0 0 16,0 21-16,0-20 0,0 20 16,0-21-16,-21 0 0,0 22 0,0-22 15,-1 0-15,22 0 0,-21 0 16,21 0-16,-21-21 0,0 22 15,21-1-15,0-42 47,21-1-31,0 1-16</inkml:trace>
  <inkml:trace contextRef="#ctx0" brushRef="#br1" timeOffset="186611.56">14965 699 0,'0'-22'0,"0"44"31,0-1-15,0 0-16,-21 0 15,21 0-15,-22 22 0,22-1 0,-21-21 16,21 21-16,0 1 0,-21-1 16,0 0-16,21-20 0,-21 20 0,21-21 15,0 0-15,0 22 0,-21-22 16,21 0-16,0 0 0,0 0 0,-22 0 16,22 1-16,0-1 15,22-21 1,-1 0-16,0 0 15,-21-21-15,21-1 0,0 22 16</inkml:trace>
  <inkml:trace contextRef="#ctx0" brushRef="#br1" timeOffset="186939.97">15282 677 0,'0'0'0,"0"-21"15,0 42 17,-21 1-32,21-1 0,-21 0 0,0 21 15,21 1-15,0-22 0,-21 21 16,-1 0-16,1 1 0,21-1 0,-21 0 16,0-20-16,21 20 0,-21-21 15,21 21-15,-21-20 0,21-1 16,0 0-16,0 0 0,0 0 15,0 0-15,0 1 0,21-22 16,0 0-16,0 0 0,0 0 16,0 0-16,1 0 0,-1 0 15,0 0-15,21 0 0,-21 0 0,1 0 16,20-22-16,-21 1 0,0 21 16,0-21-16,1 0 0,-1 0 0,0 21 15</inkml:trace>
  <inkml:trace contextRef="#ctx0" brushRef="#br1" timeOffset="187248.53">15642 995 0,'0'21'16,"0"0"0,0 0-16,0 1 0,-21-1 0,21 0 15,-21 0-15,0 0 0,21 22 0,-22-22 16,1 21-16,21-21 0,-21 22 15,0-22-15,21 21 0,0-21 0,-21 22 16,0-1-16,21-21 0,-22 21 16,22 1-16,0-1 0,0-21 0,0 22 15,0-22-15,-21 21 16,21-21-16,0 0 0,0 1 0,0-1 16,0 0-16,0 0 15,21-21 16,-21-21-31,0 0 0,0 0 16,22-1-16,-22 1 0,21-21 0</inkml:trace>
  <inkml:trace contextRef="#ctx0" brushRef="#br1" timeOffset="187555.67">15663 1122 0,'21'0'16,"-42"0"-16,64-21 0,-22 0 0,0 21 16,0-22-16,0 22 0,0 0 15,1 0-15,20 0 0,-21 0 0,0 0 16,0 22-16,1-1 16,-1 0-16,-21 0 0,0 0 0,0 0 15,0 1-15,0-1 0,0 0 16,-21 21-16,-1-42 0,1 21 15,0 1-15,0-1 0,0-21 0,0 21 16,-1-21-16,1 0 0,0 0 16,0 0-16,0 0 0,0 0 15,-1 0 1,1 0-16,21-21 16,0 0-16</inkml:trace>
  <inkml:trace contextRef="#ctx0" brushRef="#br1" timeOffset="187903.99">14859 699 0,'0'-22'32,"21"22"-32,0 0 0,0 0 15,22 0-15,-1 0 0,0 0 0,1 0 16,20-21-16,1 21 0,-1 0 16,22 0-16,-22 0 0,1 0 0,-1 0 15,1 0-15,-1 0 16,-20 0-16,-1 0 0,0 0 0,-20 0 15,20 0-15,-21 0 16,-21 21 0,-21-21-16,0 0 15,-22 0-15,22 0 0</inkml:trace>
  <inkml:trace contextRef="#ctx0" brushRef="#br1" timeOffset="188433.47">13674 1736 0,'0'0'0,"0"21"16,-22-21-16,22 21 15,0 0 1,22-21-1,-1 0-15,21 0 0,0 0 0,1 0 16,20 0-16,22 0 0,0 0 16,-1 0-16,22 0 0,0 0 0,21 0 15,-21 0-15,21-21 0,0 21 0,0 0 16,0 0-16,0 0 0,0-21 16,-21 21-16,-22 0 0,22 0 15,-21 0-15,-1 0 0,-20 0 16,-1 0-16,-20 0 0,20 0 0,-20-21 15,-1 21-15,-21 0 0,43 0 16,-86 0 15,1 0-31,0-21 16,0 21-16,0 0 0,-22 0 0,1 0 16,0 0-16</inkml:trace>
  <inkml:trace contextRef="#ctx0" brushRef="#br1" timeOffset="188883.32">13801 1863 0,'0'0'0,"0"21"16,21-21 0,0 0-16,21 0 0,-21 0 15,43 21-15,-22-21 0,22 0 16,-1 0-16,22 0 0,-22 0 0,22 0 15,0 0-15,21 0 0,-22 0 16,1 0-16,21 0 0,0 0 0,-1 0 16,1 0-16,0 0 0,0 0 0,-21 0 15,-1 0-15,1 0 0,-22 0 16,1 0-16,-1 0 0,-20 0 0,-1 0 16,0 0-16,-20 0 15,-1 0-15,0 0 0</inkml:trace>
  <inkml:trace contextRef="#ctx0" brushRef="#br1" timeOffset="202349.58">17060 212 0,'0'0'0,"0"-21"16,0-1-1,0 1-15,-21 0 0,21 0 16,0 0-16,-21 21 16,0 0-1,21 21-15,0 21 16,-21-21-16,-1 22 0,1-1 0,21 0 15,-21 1-15,0-1 0,0 22 16,21-22-16,-21 21 0,-1 1 0,1-1 16,0 1-16,21-1 15,-21 1-15,0-1 0,0 1 0,-1-1 0,22 1 16,-21-1-16,0 1 16,0-1-16,21-20 0,-21 20 0,21-20 15,-21 20-15,-1-21 0,22 22 16,0-22-16,0 1 0,-21 20 0,21-21 15,-21-20-15,21 20 0,0 0 16,0-21-16,0 1 0,0-1 0,0 0 16,0 0-16,0 0 15,0-42 17,0 0-32,0 0 0,0 0 15,21-1-15,-21 1 0,0 0 0,21 0 16,-21-21-16,0 20 0,0-20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57:08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16849 233 0,'21'0'62,"0"0"-46,0 0-1,0 0-15,0 0 16,1 0-16,-1 0 16,0 0-16,0 21 0,0-21 15,0 0-15,1 0 0,-1 0 16,0 0-16,0 0 0,0 0 0,22 0 15,-22 0-15,0 0 0,21 0 0,1 21 16,-1-21-16,0 0 0,1 0 16,-1 0-16,0 0 0,1 0 0,20 0 15,-21 0-15,1 0 0,41 21 16,-41-21-16,-1 0 16,0 0-16,1 0 0,-1 0 15,22 0-15,-22 0 0,0 0 0,1 0 16,-1 22-16,21-22 0,-20 0 15,-1 0-15,22 0 0,-22 0 0,0 0 16,22 0-16,-22 0 0,0 0 16,1 0-16,-1 0 0,0 0 0,-20 0 15,20 0-15,-21 0 0,0 0 16,0 0-16,1 0 16,-1 21-1,-21 0 48,21 0-48,-21 0 1,0 0-16,0 1 16,0-1-16,0 0 0,21 0 15,-21 0-15,0 0 0,0 1 16,0-1-16,0 0 0,0 0 0,0 0 15,0 22-15,0-22 16,0 21-16,0 0 0,0-20 0,0 20 16,0 0-16,0 1 0,-21-1 15,21 0-15,-21 1 0,0-1 0,21 0 16,0 1-16,-22-1 0,1 0 16,21 1-16,0-1 0,-21 0 0,21-21 15,-21 22-15,21-1 0,-21 0 0,21-20 16,0 20-16,0 0 0,0 1 15,0-22-15,-21 21 0,21-21 0,0 22 16,-22-22-16,22 0 0,0 0 16,0 21-16,0-20 0,-21-1 15,21 0-15,-21 0 0,21 0 16,0 0-16,0 1 16,-21-22-16,21 21 0,-21-21 15,21 21 1,-21-21-1,-1 0-15,1 0 0,0 0 16,0 0 0,0 0-16,0 0 0,-1 0 0,-20 0 15,21 0-15,0 0 16,0-21-16,-22 21 0,22-21 16,0 21-16,-21 0 0,-1 0 0,1-22 0,0 22 15,-1 0-15,1 0 16,0-21-16,-1 21 0,1 0 0,0 0 15,-22-21-15,22 21 0,-22 0 0,22 0 16,-22-21-16,1 0 0,-1 21 16,22 0-16,-21 0 0,-1-21 0,1 21 15,-1 0-15,22 0 0,-22-22 16,22 22-16,-22 0 0,22 0 0,-21-21 16,20 21-16,-20 0 0,20 0 15,-20 0-15,21 0 0,-1-21 0,-20 21 16,20 0-16,1 0 0,0 0 0,21 0 15,-22 0-15,22 0 16,0 0-16,-21 0 0,20-21 0,1 21 16,0 0-1,0 0-15,21-21 47,21 0-31,0-1-16</inkml:trace>
  <inkml:trace contextRef="#ctx0" brushRef="#br0" timeOffset="588">16637 1164 0,'0'21'15,"0"1"1,21-22 0,0 0-1,0 0-15,1 21 0,-1-21 0,21 0 16,0 0-16,1 0 0,-1 0 0,0 0 15,22 0-15,21 0 16,-1 21-16,1-21 0,0 0 0,20 0 0,-20 0 16,0 0-16,21 0 15,-22 0-15,22 0 0,-21 0 0,-1 0 16,1 0-16,-21 0 0,20 0 16,-20 0-16,-1 0 0,1 0 0,-22 0 15,22 0-15,-22 21 0,-21-21 16,21 0-16,-20 0 0,-1 0 0,0 0 15,0 0-15,0 0 0,0 0 16,-42-21 31,0 21-47,-21-21 0,21 21 0,-22-21 16</inkml:trace>
  <inkml:trace contextRef="#ctx0" brushRef="#br0" timeOffset="1327.6">17780 445 0,'0'-22'16,"0"44"46,0-1-62,0 0 0,0 0 16,0 0-16,-21 0 0,21 1 16,-21 20-16,-1-21 0,22 0 0,0 22 15,-21-22-15,0 21 0,21-21 16,-21 22-16,21-22 0,0 0 0,0 21 16,-21-21-16,21 1 0,0-1 15,0 0-15,0 0 0,-21 0 16,21-42 46,0 0-62,0 0 16,0 0-16,21-1 0,0 1 16,-21 0-16,21 0 0,0 0 15,0 21-15,-21-21 0,22-1 0,-1 1 16,0 0-16,0 21 0,0-21 0,0 21 15,1 0-15,-1 0 16,0 0-16,0 0 0,0 21 16,0 0-16,-21 0 15,0 1-15,0-1 0,0 0 0,0 0 16,0 21-16,0-20 16,0-1-16,0 0 0,0 0 0,0 0 15,0 0-15,0 1 16,0-1-16,-21-21 15,21 21-15,-21-21 0,0 21 16,21 0 15</inkml:trace>
  <inkml:trace contextRef="#ctx0" brushRef="#br0" timeOffset="2164.02">17611 1482 0,'0'0'0,"0"-21"0,0-1 16,0 1 0,0 0-16,21 0 15,0 0-15,-21 42 47,0 0-31,0 0-16,0 0 0,-21 1 0,0-1 15,21 0-15,-22 0 0,1 0 16,21 0-16,0 1 0,-21-1 0,21 0 16,-21 0-16,21 21 0,-21-20 15,21-1-15,-21 0 0,21 0 16,0 0-16,0-42 62,0 0-46,0 0-16,0 0 0,0-1 16,0 1-16,0 0 15,21 0-15,0 21 0,-21-21 0,21 21 16,0-21-16,0-1 16,1 22-16,-1 0 0,0 0 0,0-21 15,0 0-15,0 21 16,1 0-16,-1 0 0,0 0 15,0 0-15,0 0 16,0 21-16,1 0 16,-22 1-16,21-1 15,-21 0-15,21-21 0,-21 21 16,0 0-16,0 0 0,0 1 16,0-1-16,0 0 15,0 0-15,0 0 0,-21-21 16,0 21-16,-1-21 15,1 0-15,0 22 0,0-22 16,-21 0-16,20 0 0,1 0 0,0 0 16,-21 0-16,21 0 0,-1 0 15,1 0-15,0 0 16,0 0-16,0 0 0,0 0 16,-1 0-16,1 0 15,0 0 1,42 0-1,-21-22 1,21 1-16,1 21 0</inkml:trace>
  <inkml:trace contextRef="#ctx0" brushRef="#br0" timeOffset="14943.84">17462 5144 0,'0'0'16,"0"-22"-16,0 1 0,0 0 0,0-21 0,0 21 16,0-1-16,0 1 0,0 0 15,0 0-15,0 0 0,0 42 47,0 21-47,0-21 0,-21 22 16,0 20-16,21-20 0,-21 20 0,21 1 15,-21-1-15,0 1 0,21 20 0,-22-20 16,1 20-16,0 1 0,21-21 16,-21 20-16,0-20 0,0-1 0,21 1 15,-22 20-15,22-20 0,-21-1 16,21 1-16,0-22 0,-21 22 0,21-22 16,-21 0-16,21 1 0,0-1 0,0-21 15,0 0-15,0 1 0,0-1 16,0 0-16,0-42 31,0 0-31,0-1 0,0 1 0,0 0 16,0-21-16,0 21 0,0-22 15,0 1-15,21-22 0,0 22 0</inkml:trace>
  <inkml:trace contextRef="#ctx0" brushRef="#br0" timeOffset="16028.34">17505 4868 0,'0'0'0,"0"-63"16,0 42-1,21 0-15,0-1 16,0 22-16,0-21 0,1 21 0,-1 0 16,0-21-16,0 21 0,0 0 15,22-21-15,-22 21 0,0 0 16,21 0-16,-21 0 0,22 0 0,-1 0 15,0 0-15,1 0 0,20 0 16,1 0-16,-1 0 0,22 0 0,0 0 16,-1 0-16,1 21 0,0-21 15,20 21-15,-20-21 0,0 21 0,21-21 16,-22 22-16,22-22 0,63 21 16,-84-21-16,-21 0 0,63 21 15,-64-21-15,-21 0 16,1 0-16,-1 21 0,-21-21 0,0 0 15,1 0-15,-1 0 16,0 0-16,0 0 0,-21 21 63,0 0-63,0 1 15,0-1-15,0 0 0,-21 0 0,21 21 16,-21-20-16,21 20 0,-21-21 15,21 21-15,0 1 0,0-1 0,-22 0 16,22 1-16,0-1 16,0 0-16,0 22 0,-21-22 0,21 22 15,0-22-15,0 22 0,0-22 0,0 21 16,-21-20-16,0 20 0,21-20 16,-21-1-16,0 0 0,21 1 0,-22-1 15,1 0-15,21 1 0,-21-1 0,0 0 16,0-21-16,21 22 0,-21-1 15,-1 0-15,1-20 0,21 20 0,0-21 16,-21 21-16,0-20 0,21-1 16,-21 0-16,21 0 0,0 0 0,-21 0 15,-1-21 1,22 22-16,-21-22 16,0 0-16,0 0 15,0 0-15,0 0 0,-1 0 16,1 0-16,-21 0 15,21 0-15,0 0 0,-1 0 0,1 0 16,-21 0-16,21 0 0,-22-22 0,22 22 16,-21 0-16,0 0 0,-1 0 15,1 0-15,0 0 0,-22 0 0,1 0 16,-1 0-16,-21-21 0,22 21 0,-22 0 16,1 0-16,-1-21 0,0 21 15,1-21-15,20 21 0,-21-21 0,22 21 16,-1 0-16,1-21 0,-1 21 0,1 0 15,21-22-15,-22 22 16,22 0-16,-22 0 0,22-21 0,0 21 16,-1 0-16,1 0 0,0-21 0,20 21 15,-20 0-15,21-21 0,0 21 16,0 0-16,-1 0 0,22-21 0,-21 21 16,21-21-1,0-1-15,21 1 16,1 0-16,20 21 0,-21-21 0,21 0 15,-20 0-15,20-1 0,0 22 16</inkml:trace>
  <inkml:trace contextRef="#ctx0" brushRef="#br0" timeOffset="16743.97">18140 4805 0,'0'0'0,"0"-21"0,21 0 0,-21-1 0,0 1 16,0 0-16,-21 21 31,0 21-15,21 0-16,0 22 0,-22-22 15,22 21-15,-21 1 0,21-1 0,-21 0 16,21 1-16,0-1 0,0 0 15,-21 22-15,21-22 0,0-21 16,0 22-16,0-1 0,-21-21 0,21 21 16,0-20-16,0-1 0,0 0 15,0 0-15,0 21 0,0-20 16,0-44 15,0 1-15,0 0-16,0 0 0,0 0 15,0 0-15,0-1 0,0-20 0,21 21 16,0-21-16,-21 20 0,21-20 16,0 21-16,1 0 0,-1-22 0,0 22 15,21 0-15,-21 0 0,1 21 16,20 0-16,-21 0 0,0 0 16,22 0-16,-22 0 0,0 21 0,0-21 15,0 21-15,0 0 0,1 22 16,-22-22-16,0 0 0,0 0 0,0 22 15,0-22-15,0 0 0,0 0 16,-22 0-16,1 22 0,0-22 0,21 0 16,0 0-16,-21 0 0,21 0 15,-21 1-15,21-1 16,0 0 15</inkml:trace>
  <inkml:trace contextRef="#ctx0" brushRef="#br0" timeOffset="17509.87">17928 6075 0,'0'0'0,"0"-64"15,0 43 1,0 0-16,0 0 0,0 0 15,0 0-15,0-1 16,0 44 15,0-1-31,-42 85 32,42-85-32,0 0 0,0 0 15,0 0-15,0 22 0,0-22 0,0 0 16,0 0-16,0 0 0,0 22 0,0-22 15,0 0-15,0 21 16,0-21-16,21 1 0,-21-1 0,0 0 16,0 0-16,0-42 47,0 0-47,0 0 0,0-1 0,21 1 15,-21 0-15,0 0 16,0-21-16,21 20 0,-21 1 0,21 0 15,-21 0-15,22 0 0,-1 0 0,-21-1 16,21 22-16,0-21 0,0 0 16,0 21-16,1-21 0,-1 21 15,-21-21-15,21 21 0,21 0 16,-21 0-16,22 21 0,-22-21 0,21 21 16,-21 0-16,1 0 0,-1 1 0,0-1 15,0 0-15,-21 0 0,0 0 16,0 0-16,0 1 0,0-1 0,0 21 15,0-21-15,-21 0 0,0 1 16,0-1-16,-22 0 0,22 0 16,-21 0-16,-1 0 0,1-21 0,0 0 15,21 22-15,-22-22 0,1 0 0,0 0 16,20 0-16,1 0 0,0 0 16,0-22-16,0 22 0,0-21 0,21 0 15,0 0-15,-22 0 16,22 0-16</inkml:trace>
  <inkml:trace contextRef="#ctx0" brushRef="#br0" timeOffset="90048.55">18246 635 0,'-22'0'0,"44"0"47,-1 0-47,0 0 15,21 21-15,1-21 0,-22 0 0,21 0 16,0 0-16,-20 0 0,20 21 16,-21-21-16,21 0 0,-20 0 0,-1 0 15,0 0-15,0 0 0,0 0 16,0 22-16,1-22 0,-22 21 31,-43-21-31,22 0 0,0 0 16,-21 21-16</inkml:trace>
  <inkml:trace contextRef="#ctx0" brushRef="#br0" timeOffset="90240.1">18224 910 0,'0'0'0,"0"21"0,0 1 16,22-22-16,-1 0 15,0 21-15,0-21 0,0 0 16,0 0-16,1 0 0,-1 0 0,0 0 16,0 0-16,0 0 0,0 21 15,1-21-15,-1 0 0,21 0 16,-21 0-16,0 0 16,-21 21-1</inkml:trace>
  <inkml:trace contextRef="#ctx0" brushRef="#br0" timeOffset="90385.01">18246 1080 0,'0'21'0,"84"0"32,-41-21-32,-22 0 0,21 21 0,-21-21 0,22 0 15,41 0 1,-63 0-16,22 21 0,-22-21 0,21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2:59:52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2053 1566 0,'0'0'0,"0"22"266,0-1-266,0 0 15,0 0 1,0 0-16,0 0 0,0 1 16,0-1-16,0 0 15,0 0-15,0 0 0,0 0 16,0 1-16,0-1 15,0 0-15,0 0 0,0 0 16,-21 0-16,21 1 16,0-1-16,-21-21 0,21 21 0,0 0 15,0 0-15,0 0 16,0 1 0,0-1-16,0 0 31,0 0-16,0 0 1,0 0 0,0 1-16,0-1 15,0 0 17,0 0-17,0 0 1,0 0-1,0 1 1,0-1 0,0 0-1,0 0 1,0 0 0,0 0-1,0 1 1,0-1-16,0 0 15,0 0 1,0 0-16,0 0 16,0 1-1,0-1-15,0 0 16,0 0 0,0 0-16,0 0 0,0 1 15,0-1 1,0 0-16,0 0 15,0 0-15,0 0 16,0 1 0,0-1-1,0 0-15,0 0 16,0 0-16,0 0 16,0 1-1,0-1 1,0 0-16,0 0 15,-21 0-15,21 0 16,0 1-16,0-1 16,-22 0-1,22 0-15,0 0 16,0 0-16,0 1 16,0-1-16,0 0 15,0 0-15,0 0 16,0 0-16,0 1 0,0-1 15,0 0-15,0 0 16,0 0-16,0 0 16,0 1-16,0-1 0,0 0 15,0 0-15,0 0 16,0 0-16,22 1 16,-22-1-16,0 0 15,0 0-15,0 0 16,0 0-1,21-21-15,-21 22 0,0-1 0,0 0 16,0 0 0,0 0-16,0 0 0,0 1 15,0-1 1,0 0-16,0 0 16,0 0-16,0 0 0,0 1 15,0-1-15,0 0 16,0 0-16,0 0 15,0 0-15,0 1 0,0-1 0,0 0 16,0 0-16,0 0 16,0 0-16,-21 1 0,21-1 15,0 0-15,0 0 16,0 0-16,0 0 0,0 1 16,0-1-16,0 0 15,0 0-15,0 0 16,0 0-16,0 1 15,0-1-15,0 0 16,0 0-16,0 0 16,-22 0-16,22 1 15,0-1-15,0 0 0,0 0 16,-21 0-16,21 0 16,0 1-16,0-1 0,0 0 15,-21 0-15,21 0 16,0 0-16,0 1 0,0-1 15,0 0 1,0 0-16,0 0 0,0 0 16,0 1-16,0-1 15,0 0-15,0 0 0,0 0 16,0 0-16,-21-21 16,21 22-16,0-1 0,0 0 15,0 0-15,0 0 16,0 0-16,-21-21 0,21 22 15,0-1-15,0 0 0,0 0 16,0 0-16,0 0 16,0 1-1,0-1-15,0 0 16,0 0-16,0 0 16,0 0-16,0 1 15,0-1-15,0 0 16,0 0-16,0 0 15,0 0-15,0 1 16,0-1-16,0 0 16,0 0-16,0 0 15,0 0-15,-21 1 16,21-1-16,0 0 0,0 0 16,0 0-16,0 0 15,0 1-15,-22-22 16,22 21-16,0 0 0,0 0 15,0 0-15,0 0 16,0 1-16,0-1 16,0 0-16,0 0 0,0 0 15,0 0-15,0 1 16,0-1-16,0 0 0,0 0 16,0 0-16,-21-21 15,21 21-15,0 1 0,0-1 16,0 0-16,0 0 0,0 0 15,0 0-15,0 1 16,-21-1-16,21 0 0,0 0 16,0 0-16,0 0 0,0 1 15,0-1-15,0 0 0,0 0 0,0 0 16,0 0-16,0 1 0,0-1 16,0 0-16,-21 0 0,21 0 15,0 0-15,0 1 0,0-1 16,-21 0-16,21 0 0,0 0 15,0 0-15,0 1 0,0-1 16,0 0-16,0 0 0,0 0 0,0 0 16,0 1-1,0-1-15,0 0 0,0 0 0,0 0 16,0 0-16,0 1 16,0-1-16,-21 21 0,21-21 0,0 0 15,0 1-15,0-1 0,0 0 0,-22 0 16,22 0-16,0 0 0,0 1 15,0-1-15,0 0 0,0 0 0,0 0 16,0 0-16,0 1 0,0-1 16,0 0-16,0 0 0,0 0 0,0 0 15,0 1-15,0-1 0,0 0 16,0 0-16,0 0 0,0 0 0,0 1 16,0-1-16,0 0 15,0 0-15,0 0 0,0 0 16,0 1-16,0-1 0,0 0 15,0 0-15,-21 0 0,21 0 0,0 1 16,0-1-16,0 0 0,0 0 16,0 0-16,0 0 0,0 1 0,0-1 15,0 21-15,0-21 0,0 0 16,0 1-16,0-1 16,0 0-16,0 0 0,0 0 0,0 0 15,0 1-15,0-1 0,0 0 16,0 0-16,0 0 0,-21-21 0,21 21 15,0 1-15,0-1 16,0 0-16,0 0 0,0 0 16,0 0-16,0 1 0,0-1 15,0 0-15,0 0 0,0 0 16,0 0-16,0 1 0,0-1 16,0 0-16,0 0 0,0 0 15,0 0-15,0 1 0,0-1 0,0 0 16,0 0-16,0 0 15,0 0-15,0 1 0,0-1 0,0 0 16,0 0-16,0 0 16,0 0-16,0 1 0,0-1 0,-21-21 15,21 21-15,0 0 16,0 0-16,0 0 0,0 1 16,0-1-16,0 0 15,0 0-15,0 0 0,0 0 0,0 1 16,0-1-16,0 0 15,0 0-15,0 0 0,0 0 16,0 1-16,0-1 16,0 0-16,0 0 0,0 0 0,0 0 15,0 1-15,0-1 0,0 0 16,0 0-16,0 0 0,0 0 16,0 1-16,0-1 0,0 0 0,0 0 15,0 0 1,0 0-16,0 1 0,0-1 0,0 0 15,0 0-15,0 0 0,0 0 16,0 1-16,0-1 0,0 0 0,0 0 16,0 0-16,0 0 15,0 1-15,0-1 0,0 0 0,0 0 16,0 0-16,0 22 0,0-22 0,0 0 16,0 0-16,0 21 0,0-20 15,0-1-15,0 21 0,0-21 0,0 0 16,0 22-16,0-22 0,0 0 15,0 21-15,0-20 0,0-1 0,0 0 16,0 21-16,0-21 16,0 1-16,0-1 0,0 21 0,0-21 15,-21 0-15,21 1 0,0-1 0,0 21 16,0-21-16,0 0 0,0 22 16,0-22-16,0 21 0,0-21 0,0 1 15,0 20-15,-21-21 0,21 21 16,0-20-16,0 20 0,0-21 0,0 21 15,0-20-15,0-1 0,0 21 16,0-21-16,0 0 0,0 22 0,0-22 16,0 0-16,0 0 0,0 0 15,0 22-15,0-22 0,0 0 16,0 0-16,0 0 0,0 1 16,0-1-16,0 0 0,0 0 15,0 0-15,0 0 0,0 1 0,0-1 16,0 0-1,0 0-15,0 0 16,0-42 0,0 0-1,0-21-15</inkml:trace>
  <inkml:trace contextRef="#ctx0" brushRef="#br0" timeOffset="4999.79">2159 1588 0,'-21'0'78,"21"21"-16,21-21-46,0 0-16,-21 21 0,21-21 16,0 0-16,1 0 15,-22 21-15,21-21 0,0 0 0,0 0 16,0 0-16,0 0 0,22 21 15,-22-21-15,0 0 16,0 0-16,0 0 0,22 0 0,-22 0 16,0 0-16,21 0 0,-20 0 15,20 21-15,0-21 0,-21 0 16,22 0-16,-22 0 0,21 0 16,1 0-16,-22 0 0,21 0 0,-21 0 15,22 0-15,-22 0 0,21 0 16,-21 0-16,22 0 0,-1 0 0,-21 0 15,21 0-15,1 0 0,-1 0 16,0 0-16,1 0 0,-1 0 0,0 0 16,1 0-16,-1 0 0,0 0 15,-20 0-15,20 0 0,0 0 0,1 0 16,-1 0-16,-21 0 0,21 0 16,1 0-16,-1 0 0,-21 0 15,22 0-15,-1 0 0,0 0 16,-21-21-16,22 21 0,-1 0 0,22 0 15,-22 0-15,0 0 0,1 0 16,-1 0-16,21 0 0,-20 0 16,-1 0-16,0 0 0,64 0 15,-63 0-15,-1-21 0,0 21 16,1 0-16,-1 0 0,0 0 0,1 0 16,-1 0-16,0-21 0,1 21 15,-1 0-15,0 0 0,1 0 0,41-21 16,-41 21-16,-1 0 15,0 0-15,1 0 0,-1-21 0,0 21 16,1 0-16,-1 0 0,0 0 16,-21 0-16,22 0 0,-1-22 15,0 22-15,-20 0 0,20 0 0,0 0 16,-21 0-16,22 0 0,-22 0 16,21 0-16,1 0 0,-22 0 0,21 0 15,-21 0-15,22 0 0,-1 0 16,0 0-16,-21 0 0,22 0 0,-1 0 15,0 0-15,1 0 0,-1 0 16,0 0-16,1 0 0,-1 0 0,0 0 16,1 0-16,-1 0 0,0-21 15,1 21-15,-1 0 0,-21 0 16,22 0-16,-1 0 0,0 0 0,1 0 16,-22 0-16,21 0 0,0 0 15,1 0-15,-22 0 0,21 0 0,1 0 16,-1 0-16,0 0 0,1 0 15,-1 0-15,0 0 0,1 0 0,-1 0 16,0 0-16,1 0 0,-1 0 16,21 0-16,-20 0 0,-22 0 0,21 0 15,1 0-15,-1 0 0,0 0 16,-21 0-16,22 0 0,-22 0 0,0 0 16,21 0-16,-20 0 0,-1 0 15,21 0-15,-21 0 0,22 0 16,-22 0-16,0 0 0,21 0 0,-21 0 15,1 0-15,20 0 0,-21 0 16,0 0-16,22 0 0,-22 0 0,0 0 16,0 0-16,0 0 0,0 0 15,1 0-15,20 0 0,-21 0 0,0 0 16,0 0-16,1 0 0,-1 0 16,0-21-16,0 21 0,0 0 15,0 0-15,1 0 16,-22 21 140,0 0-140,0 1-1,0-1 1,0 0 0,0 0-16,0 0 15,0 0-15,0 1 0,-22-1 16,22 0-16,0 0 15,0 0-15,-21 0 0,21 1 0,0-1 16,-21 0-16,21 0 0,0 0 16,0 22-16,-21-22 0,21 0 0,-21 0 15,21 0-15,0 0 0,0 1 16,-21-1-16,21 0 0,-22 0 16,22 0-16,-21 0 0,21 1 0,0-1 0,0 0 15,0 0-15,-21 0 16,21 0-16,0 22 0,0-22 0,-21 0 15,21 21-15,0-20 0,0-1 16,0 21-16,0-21 0,0 22 0,0-22 16,0 21-16,0-21 0,0 0 0,0 22 15,0-22-15,0 21 0,0-21 16,0 1-16,0-1 0,0 21 0,0-21 16,21 0-16,-21 22 0,0-22 15,0 0-15,0 21 0,0-20 0,21 20 16,-21-21-16,0 21 0,0 1 15,0-22-15,0 21 0,0 1 16,0 20-16,0-21 0,0 1 0,0-22 16,0 21-16,0-21 0,0 22 15,0-22-15,21 21 0,-21-21 16,0 22-16,0-22 0,0 0 0,0 21 16,0-20-16,0 20 0,0-21 15,0 21-15,0-20 0,0 20 0,0-21 16,0 21-16,0 22 0,0-43 15,0 21-15,0-20 0,0 20 16,0-21-16,0 0 0,0 22 0,0-22 16,0 0-16,0 0 0,0 21 15,0-20-15,0-1 0,0 0 16,0 0-16,0 0 0,0 0 0,0 1 16,0 20-16,-21-21 0,21 0 0,0 0 15,0 1-15,0 20 0,0-21 16,0 21-16,0-20 0,0-1 0,0 21 15,0-21-15,-21 22 0,21-22 16,0 21-16,-21-21 0,21 22 0,0-22 16,0 21-16,0-21 0,0 22 0,0-22 15,0 21-15,0-21 0,0 22 16,0-22-16,-21 21 0,21-21 0,0 22 16,0-1-16,0-21 0,-21 21 0,21 1 15,0-1-15,0-21 16,0 22-16,0-1 0,0 0 0,0 1 15,-22-1-15,22-21 0,0 21 0,0 1 16,0-1-16,-21-21 0,21 22 16,0-1-16,0 0 0,0 1 0,0-1 15,0 0-15,0 1 0,0-1 0,0 21 16,0-20-16,0-1 0,0 0 16,0 22-16,0-22 0,0 1 0,0-1 15,0 0-15,0 22 0,0-22 0,0 0 16,0 22-16,0-22 0,0 1 15,0 20-15,0-21 0,0 22 0,0-22 16,0 22-16,0-22 0,0 22 16,0-22-16,0 0 0,0 1 0,0-1 15,0 0-15,0 22 0,0-22 16,0 0-16,0 1 0,0 20 0,0-20 16,0-1-16,0 21 0,0-20 0,0-1 15,0 0-15,0 1 0,0-1 16,0 0-16,0 1 0,0-1 0,0 0 15,0 1-15,0-1 0,0 0 16,0 22-16,0-22 0,0 1 0,0-1 16,0 0-16,0 1 0,0-1 15,0 0-15,0 1 0,0-1 0,0 0 16,0 1-16,0-22 0,0 21 0,0 0 16,0-20-16,0 20 0,0 0 15,0-21-15,0 22 0,0-1 0,0 0 16,0-20-16,0 20 0,0 0 0,0 1 15,0-1-15,0-21 0,0 21 16,0 1-16,0-22 0,0 21 0,0 1 16,0-22-16,0 21 0,0-21 0,0 0 15,0 22-15,0-22 0,0 21 16,0-21-16,0 22 0,0-22 0,0 0 16,0 21-16,0-20 0,0 20 0,0-21 15,0 21-15,0-20 0,0-1 16,0 21-16,0-21 0,0 22 15,0-22-15,0 0 0,0 21 0,0-21 16,0 1-16,0-1 0,0 0 0,21 0 16,-21 0-16,0 22 0,0-22 15,0 0-15,0 0 0,22 0 0,-22 0 16,0 1-16,0-1 0,0 0 16,0 0-16,0 0 0,0 0 0,21 1 15,-21-1-15,0 0 0,0 0 16,0 0-16,0 0 0,0 1 0,0 20 15,0-21-15,0 0 0,21 0 16,-21 1-16,0-1 0,0 0 16,0 0-16,0 0 0,0 0 0,0 1 15,0-1-15,0 0 0,0 0 16,0 0-16,0 0 0,0 1 0,0-1 16,0 0-16,0 0 15,0 0-15,0 0 0,0 1 16,0-1-16,0 0 15,0 0 1,0 0 0,0 0-1,0 1 32,-21-22 0,21 21-31,-21-21-16,-1 21 0,1-21 31,0 0-31,0 0 16,21 21-16,-21-21 0,0 0 15,-1 0 1,1 0-16,0 0 0,0 0 15,0 0-15,-22 0 0,22 0 16,0 21-16,0-21 0,0 0 0,-22 0 16,22 0-16,0 0 0,-21 0 15,21 0-15,-22 0 0,22 21 0,-21-21 16,21 0-16,-22 0 0,22 0 0,-21 0 16,-1 22-16,1-22 0,21 0 15,-21 0-15,-22 0 0,22 0 0,-1 0 16,1 21-16,0-21 0,-1 0 0,-20 0 15,21 0-15,-1 0 0,1 0 16,0 0-16,-1 0 0,-20 0 16,20 0-16,1 0 0,0 0 0,-1 0 15,1 0-15,0 0 0,-1 0 0,1 0 16,0 0-16,-22 0 0,22 0 16,-22 0-16,1 0 0,-1 0 0,1 0 15,21 0-15,-22-21 0,1 21 0,20 0 16,-20 0-16,20-22 0,1 22 15,-21 0-15,20 0 0,-20 0 0,20-21 16,-20 21-16,-43 0 0,43 0 16,20 0-16,-20 0 0,-1-21 15,1 21-15,-1 0 0,1 0 16,-1 0-16,1-21 0,-1 21 0,1 0 16,-1 0-16,1 0 0,-1 0 15,1 0-15,-1 0 0,22 0 0,-22 0 16,1 0-16,21 0 0,-22 0 0,1 0 15,-1 0-15,22 0 0,-22 0 16,22 0-16,-22 0 0,22 0 0,-21 0 16,20 0-16,1 0 0,-22 0 0,22 0 15,0 0-15,-1 0 0,1 0 16,0 0-16,-1 0 0,1 0 0,0 0 16,21 21-16,-22-21 0,1 0 15,21 0-15,-22 0 0,22 0 16,-21 0-16,21 0 0,0 0 0,-22 0 15,22 0-15,-21 0 0,21 0 16,-1 0-16,-20 0 0,21 0 0,0 21 16,0-21-16,-1 0 0,1 0 0,0 0 15,0 0-15,0 0 0,0 0 16,-1 0-16,1 21 0,0-21 0,0 0 16,-21 0-16,20 0 0,1 0 15,0 22-15,-21-22 0,21 0 0,-22 0 16,22 0-16,0 0 0,-21 0 15,20 0-15,-20 21 0,21-21 16,0 0-16,-22 0 0,22 0 0,0 0 16,0 0-16,-21 0 0,20 21 15,-20-21-15,21 0 0,0 0 0,-22 0 16,22 0-16,-21 0 0,21 21 16,0-21-16,-22 0 0,22 0 0,0 0 15,0 0-15,0 0 16,-1 0-16,1 0 0,0 0 15,0 0-15,0 0 16,0 0-16,-1 0 16,1 0-1,0 0-15,0 0 16,21 21-16,-21-21 16,0 0-16,-1 0 15,1 0-15,0 0 16,0 0-16,21 21 15,-21-21-15,0 0 16,-1 0-16,1 22 16,0-22-16,0 0 0,0 0 0,0 0 15,-1 0-15</inkml:trace>
  <inkml:trace contextRef="#ctx0" brushRef="#br0" timeOffset="8130.52">22288 1207 0,'-21'0'15,"0"0"1,0 0 15,21 21-15,0 0-1,-21-21-15,21 21 16,0 0-16,0 0 16,0 1-16,0-1 15,0 0-15,0 0 0,0 0 16,0 0-16,0 1 16,0-1-16,0 0 0,0 0 0,0 0 15,0 22-15,0-22 0,0 0 16,0 21-16,0-21 0,0 22 0,0-22 15,0 21-15,0-21 0,0 22 16,0-1-16,0-21 0,0 22 16,-21-22-16,21 21 0,0-21 0,0 22 15,0-22-15,0 0 0,-22 21 16,22-21-16,0 1 0,0 20 0,0-21 16,0 21-16,0-20 0,0 20 15,0 0-15,0-21 0,0 22 0,-21-1 16,21 0-16,0 1 0,0-22 15,0 21-15,0 1 0,0-1 0,0-21 16,0 21-16,0 1 0,-21-22 16,21 21-16,0-21 0,0 22 15,0-22-15,0 0 0,0 21 0,0-20 16,0-1-16,-21 21 0,21-21 16,0 22-16,-21-22 0,21 21 0,0 0 15,0-20-15,0 20 0,-21 0 16,21 1-16,-22-22 0,22 21 0,0 0 15,0 1-15,-21-22 0,0 21 16,21 1-16,0-1 0,0-21 0,-21 21 16,21 1-16,-21-1 0,21 0 0,0 1 15,-21-1-15,21 0 0,0 22 16,0-22-16,0 1 0,0-1 16,-22 0-16,22 1 0,0-1 0,-21 0 15,21 1-15,0-1 0,0 0 16,0 1-16,0-1 0,-21 0 0,21 1 15,-21-1-15,21 0 0,0 1 16,-21-1-16,21 0 0,0 1 0,0-1 16,0 0-16,-21 1 0,21-1 15,-22 0-15,22 1 0,0-1 0,0 0 16,-21 1-16,21-1 0,-21 0 0,21 1 16,0-1-16,0 0 0,-21 1 15,21-1-15,-21 0 0,21 1 0,-21-1 16,21 0-16,0 1 0,0-1 0,-22 0 15,22 1-15,-21-1 0,21-21 16,0 21-16,0 1 0,0-1 16,-21-21-16,21 22 0,-21-1 0,21 0 15,-21 1-15,21-1 0,0 0 16,0 1-16,-21 20 0,21-21 0,0 1 16,-22-1-16,22 0 0,0 1 15,0-1-15,-21-21 0,21 22 0,0-1 16,-21 0-16,21 1 0,0-1 0,0 0 15,0 1-15,0-1 0,0 0 16,-21 1-16,21 20 0,0-21 0,-21 1 16,21-1-16,0 0 0,0 1 0,0-1 15,0 0-15,-21 1 16,21-1-16,0 0 0,-22 1 0,22-1 16,0 0-16,0 1 0,-21-1 0,21 22 15,0-22-15,0 0 0,0 1 16,0-1-16,-21 0 0,21 22 0,0-22 15,-21 0-15,21 1 0,0-1 0,0 0 16,-21 1-16,21-1 0,-21 0 16,21 1-16,0-1 0,0 0 0,0 1 15,-22-1-15,22 0 0,-21 22 0,21-22 16,0 1-16,0-1 0,-21 0 16,21 1-16,-21-1 0,21 0 0,0-21 15,0 22-15,0-1 0,-21 0 16,21 1-16,-21-1 0,21 0 15,0 1-15,-22-1 0,22 0 0,0 1 16,0-1-16,0 0 0,0 1 0,-21-1 16,21 0-16,0 1 0,-21-22 15,21 21-15,0 1 0,0-1 0,0-21 16,0 21-16,0 1 0,-21-22 0,21 21 16,0 1-16,0-1 0,-21-21 15,21 21-15,0 1 0,0-22 0,0 21 16,0-21-16,0 22 0,0-22 0,0 21 15,0-21-15,0 1 0,0 20 16,-21-21-16,21 0 0,0 0 16,0 1-16,0-1 0,0 0 0,0 0 15,0 0-15,0 0 0,0 1 16,0-1-16,0 0 16,0 0-16,0 0 15,0 0 16,0 1-15,0-1 0,0 0 15,0 0-31,0 0 16,0 0-1,0 1-15,0-1 0,0 0 16,0 0-16,0 0 0,0 0 15,21 1-15,-21-1 16,0 0-16,0 0 0,0 0 16,21-21-16,-21 21 0,0 1 15,0-1 1,0 0 15,21-21 16,-21-21-31,0 0-16,0-1 15,0 1-15,0-21 0,0 21 0</inkml:trace>
  <inkml:trace contextRef="#ctx0" brushRef="#br0" timeOffset="13228.94">22267 1228 0,'21'0'62,"1"0"-62,-1 0 16,106 0 0,-85 0-16,-21 0 15,22 0-15,-1 0 0,0 0 0,1 0 16,-1 0-16,0 0 0,1 0 16,-1 0-16,0 0 0,1 0 0,-1 0 15,0 0-15,1 0 0,-1 0 16,0 0-16,64 0 0,-42 0 15,-22 0-15,21 0 0,1 0 16,-1 0-16,1 0 0,-1 0 16,22 0-16,-21 0 0,-1 0 0,-21 0 15,22 0-15,-1 0 0,1 0 16,-22 0-16,22 0 0,-1 0 16,-20 0-16,20 0 0,1 0 0,-1 0 15,1 0-15,-1 0 0,22 0 16,-22 0-16,1 0 0,-1 0 15,1 0-15,-1 0 0,1 0 0,-22 0 16,22 0-16,-1 0 0,22 0 16,-22 0-16,1 0 0,20 0 0,1 0 15,-21 0-15,20 0 0,1 0 16,-22 0-16,1 0 0,21 0 0,-22 0 16,1 0-16,-22 0 0,21 0 15,1-21-15,-1 21 0,1 0 16,-22 0-16,22 0 0,-1 0 15,1 0-15,-22 0 0,22 0 0,-1-22 16,-21 22-16,22 0 0,-22 0 16,1 0-16,-1 0 0,0 0 0,1 0 15,-1 0-15,0 0 0,1 0 16,-1 0-16,0 0 0,1 0 16,-1 0-16,21 0 0,-20 0 0,-1 0 15,0 0-15,1 0 0,-1 0 16,0 0-16,1 0 0,-1 0 0,0 0 15,1 0-15,-22 0 0,0 0 16,21 0-16,-20 0 0,-1 0 0,0 0 16,0 0-16,0 0 15,0-21-15,1 21 0,-1 0 16,0 0 0,0 0-16,0-21 0,0 21 15,1 0-15,-1 0 0,0 0 16,0 0-16,0 0 15,0 0-15,-21-21 0,22 21 0,-1 0 16,0 0 0,0-21 15,0 21-15,0 0-1,-21-21 1,22 21-16,-1 0 15,0 0 1,0 0 0,-21-22-16,21 22 0,0 0 15,1 0-15,-1 0 0,0 0 0,0 0 16,0 0-16,0 0 16,1 0-16,-1 0 0,0 0 15,0 0-15,0 0 0,0 0 16,1 0-16,-1 0 0,0 0 15,0-21-15,21 21 0,-20 0 16,-1 0-16,0 0 0,21 0 16,-21 0-16,1 0 0,-1 0 15,0 0-15,0 0 0,0 0 16,0 0-16,1 0 16,-1 0-16,0 0 15,0 0-15,0 0 16,0 0-16,1 0 0,-1 0 15,0 0 1,0 0 0,0 0 31,-21 21 31,0 1-63,0-1 1,0 0-16,0 0 16,0 0-1,0 0-15,0 1 16,0-1-16,0 0 0,0 0 15,0 0-15,-21 0 0,0 1 16,21-1-16,-21 0 0,21 0 16,0 0-16,0 0 0,0 1 15,-21 20-15,21-21 0,0 0 0,0 22 16,0-1-16,0-21 0,0 21 16,0 1-16,0-1 0,-22-21 15,22 22-15,0-1 0,0 0 16,0-21-16,0 22 0,0-22 0,0 21 15,0-21-15,0 22 0,0-22 16,-21 0-16,21 21 0,0-20 0,-21 20 16,21-21-16,0 0 0,0 22 15,0-22-15,0 21 0,0 0 0,0-20 16,-21 20-16,21-21 0,0 21 16,0 1-16,0-22 0,0 21 0,-21-21 15,21 22-15,0-22 0,0 0 16,0 21-16,0-20 0,0 20 0,0-21 15,0 0-15,0 22 0,0-22 16,-21 0-16,21 0 0,0 21 16,0-20-16,-22 20 0,22 0 15,0-21-15,0 22 0,0-1 0,0-21 16,0 22-16,0-1 0,0-21 16,0 21-16,0 1 0,0-22 0,-21 21 15,21-21-15,0 22 0,0-22 0,0 21 16,0-21-16,0 22 0,0-22 15,0 0-15,0 21 0,0 1 0,0-22 16,0 21-16,0 1 0,0-1 16,0-21-16,0 21 0,0 1 0,0-1 15,0 0-15,0 1 16,0-22-16,0 21 0,0 1 0,0-1 16,0-21-16,0 21 0,0-20 15,0 20-15,0-21 0,0 21 0,0-20 16,0 20-16,0 0 0,0-21 0,0 22 15,0-1-15,0 0 0,0 1 16,0-1-16,0 0 0,0 1 0,0-1 16,0 0-16,-21-20 0,21 20 15,0 0-15,0-21 0,0 22 0,0-1 16,0-21-16,0 22 0,0-22 16,0 21-16,0 0 0,0 1 0,0-22 15,-21 21-15,21 1 0,0-1 16,0 0-16,0 1 0,0-1 15,-21-21-15,21 21 0,0 1 0,0-1 16,0-21-16,0 22 0,0-1 16,0-21-16,0 21 0,0-20 0,0 20 15,0 0-15,0-21 0,0 22 0,0-1 16,0 0-16,0-20 0,0 20 16,0 0-16,0 1 0,0-1 0,0 0 15,0-21-15,0 22 0,-21-1 16,21 0-16,0-20 0,0 20 0,0 0 15,0-21-15,0 22 0,0-1 16,0-21-16,-22 22 0,22-22 16,0 21-16,0 0 0,0 1 0,0-1 15,0 0-15,0-20 0,0 20 16,0 0-16,0 1 0,0-1 0,-21 0 16,21-21-16,0 22 0,-21-1 0,21-21 15,0 22-15,0-1 0,0 0 16,0-21-16,-21 22 0,21-1 0,0-21 15,-21 22-15,21-1 0,0 0 16,0 1-16,0-1 0,0-21 0,-21 21 16,21 1-16,0-1 0,-22 0 0,22-20 15,0 20-15,0 0 0,0 1 16,0-22-16,0 21 0,0-21 16,-21 22-16,21-1 0,0-21 0,0 21 15,-21 1-15,21-1 0,0 0 16,0 1-16,0-22 0,0 21 0,0 1 15,-21-1-15,21 0 0,0 1 0,-21-22 16,21 21-16,0 0 0,0-20 16,0 20-16,0 0 0,0-21 0,-21 22 15,21-1-15,0-21 0,0 22 0,0-1 16,0 0-16,0-21 0,0 22 16,0-1-16,0 0 0,0 1 0,-22-1 15,22 0-15,0-20 0,0 20 16,0 0-16,0 1 0,-21-22 15,21 21-15,0 0 0,-21-20 0,21 20 16,0 0-16,-21-21 0,21 22 16,0-1-16,0 0 0,0 1 0,0-22 15,-21 21-15,21 1 0,0-1 0,0 0 16,-21-21-16,21 22 0,0-1 0,0-21 16,0 22-16,0-22 0,0 0 15,0 21-15,0-21 0,0 1 0,0 20 16,-22-21-16,22 0 0,0 0 0,0 1 15,0-1-15,0 0 0,-21 0 16,21 0-16,0 0 0,0 1 16,0-1-16,0 0 0,0 0 0,0 0 15,-21 0-15,21 1 16,0-1-16,0 0 0,0 0 16,0 0-16,0 0 0,0 1 15,0-1-15,0 0 16,0 0-16,0 0 15,0 0 1,-21-21 0,21 22-1,-21-22 17,21 21-17,-21-21-15,-1 0 16,1 0-16,0 0 15,0 0-15,0 0 16,0 0-16,-1 21 0,1-21 0,0 0 16,0 0-16,0 0 0,0 0 15,-1 0-15,1 0 0,0 0 0,0 0 16,0 0-16,0 0 0,-22 0 0,22 0 16,0 21-16,-21-21 0,-1 0 15,22 0-15,-21 0 0,-1 0 16,-20 0-16,21 0 0,-1 0 0,1 0 15,-22 0-15,22 0 0,0 0 16,-1 0-16,22 0 0,-21 0 0,0 0 16,20 0-16,-20 21 0,21-21 0,-21 0 15,20 0-15,-20 0 0,21 0 16,-21 0-16,-1 0 0,22 0 0,-21 0 16,-1 0-16,1 0 0,0 0 0,21 0 15,-22 0-15,1 0 0,0-21 16,20 21-16,-20 0 0,0 0 0,-1 0 15,1 0-15,0-21 0,-1 21 16,1 0-16,21 0 0,-21-21 0,-1 21 16,1 0-16,0 0 0,-1 0 15,22 0-15,-21 0 0,-1-21 0,1 21 16,21 0-16,-21 0 0,-1 0 0,1 0 16,21 0-16,-22 0 0,1 0 15,0 0-15,-1 0 0,1 0 0,0 0 16,-1 0-16,1 0 0,0 0 0,-1 0 15,1 0-15,0 0 0,-1 0 16,22 0-16,-21 0 0,0 0 0,-1 0 16,22 0-16,-64 0 0,64 0 15,-21 0-15,0-22 16,20 22-16,-20 0 0,21 0 0,-21 0 16,20 0-16,1 0 0,-21 0 0,21 0 15,-22 0-15,22 0 0,-21 0 16,0 0-16,-1-21 0,22 21 0,-21 0 15,-1 0-15,1 0 0,0 0 0,-1-21 16,1 21-16,0 0 0,-1 0 16,22 0-16,-21 0 0,0 0 0,20 0 15,-20 0-15,0-21 0,21 21 0,-22 0 16,1 0-16,0 0 0,-1 0 16,1 0-16,0 0 0,-1 0 0,1 0 15,0 0-15,-1 0 0,22 0 16,-21 0-16,-22 0 0,22 0 15,21 0-15,-22 0 0,22 0 16,0 0-16,-21 0 0,21 0 0,-1 0 16,-20 0-16,21 0 0,0 0 0,0 0 15,-22 0-15,22 0 0,-21 0 16,21 0-16,-1 0 0,1 0 0,-21 0 16,21 0-16,0 0 0,-1 0 0,-20 0 15,21 0-15,0 0 0,-22 0 16,22 0-16,0 0 0,0 0 0,-21 0 15,20 0-15,1 0 0,-21 0 16,21 0-16,0 0 0,-22 0 16,22 0-16,0 0 0,0 0 0,0 0 15,-1 0-15,1 0 0,0 0 0,0 0 16,0 0-16,0 0 16,-1 0-16,1 0 15,0 0-15,0 0 0,0 0 16,0 0-16,-1 0 15,1 0-15,0 0 0,0 0 16,0 0-16,0 0 16,-1 0-16,1 0 0,0 0 15,0 0-15,0 0 16,0 0-16,-1 0 16,1 0-16,0 0 0,0 0 0,0 0 15,0 0-15,-1 0 0,1 0 0,0 0 16,-21 21-16,21-21 0,-1 0 15,1 0-15,0 0 0,-21 0 0,21 0 16,-1 0-16,1 0 0,0 0 0,0 0 16,0 0-16,0 0 15,-1 0-15,1 0 16,0 0-16,0 0 0,0 0 16,0 0-16,-1 0 15,1 0-15,0 0 16,0 0-16,0 0 0,0 0 0,-1 0 15,1 0-15,0 0 0,0 0 16,0 0-16,0 0 0,-1 0 16,1 0-16,0 0 15,0 0 1,0 0 0,0 0-1,21 21-15,-22-21 16,1 0-16,0 0 15,0 0 1,0 0-16,0 0 0,-1-21 16,1 21-16</inkml:trace>
  <inkml:trace contextRef="#ctx0" brushRef="#br1" timeOffset="25835.87">3492 487 0,'0'-21'0,"0"0"16,-21 21 0,0 0-1,0 21 1,0 0-16,21 0 0,-21 21 15,-1 1-15,22-22 0,-21 21 16,0 1-16,0-1 0,21 21 16,-21-20-16,0-1 0,-1 0 15,1 1-15,0-1 0,21-21 0,-21 22 16,0-22-16,0 0 0,21 0 16,0 0-16,0 0 0,-22-21 15,22-21 1,0 0-1,0 0-15,0 0 0,0 0 16</inkml:trace>
  <inkml:trace contextRef="#ctx0" brushRef="#br1" timeOffset="26153.02">3365 508 0,'0'0'0,"0"-21"15,22 21-15,-1 0 0,-21-21 0,21 21 16,0 0-16,-21-21 0,21 21 16,0 0-16,1 0 0,-1 0 0,0 0 15,21 0-15,-21 21 0,1 0 16,-1 0-16,0 21 0,0 1 0,-21-1 16,0 0-16,0 1 0,0-1 15,0 0-15,0 1 0,0-1 16,-21 0-16,21 1 0,-21-1 15,0-21-15,-1 22 0,1-22 0,21 0 16,0 0-16,-21 0 0,21 0 16,-21-21-16,21-21 31,0 0-15,-21 21-16</inkml:trace>
  <inkml:trace contextRef="#ctx0" brushRef="#br1" timeOffset="26371.96">3196 974 0,'0'0'0,"0"21"16,21-21 15,0 0-31,22 0 0,-22 0 16,21 0-16,-21-21 0,22 21 0,-1-21 15,0-1-15,1 22 0,-1 0 16,0-21-16,-20 21 0,20-21 0,-21 21 16,0 0-16,0-21 0,1 21 0,-1 0 15</inkml:trace>
  <inkml:trace contextRef="#ctx0" brushRef="#br1" timeOffset="27111.94">3979 783 0,'0'0'0,"0"21"0,0 1 15,0-1-15,0 0 0,0 0 0,0 0 16,-21 0-16,21 1 0,0-1 16,0 0-16,0 0 0,0 0 0,0 0 15,-21 1-15,21-1 16,0 0-16,-21 0 15,21-42 32,0 0-47,0 0 16,0-1-16,0 1 16,0 0-16,0 0 0,0 0 0,0-22 15,0 22-15,21 0 0,-21-21 0,21 21 16,0-1-16,0 1 0,1 0 15,-1 21-15,0-21 0,0 21 16,0 0-16,0 0 0,1 0 16,-1 0-16,0 0 0,0 0 0,0 21 15,-21 0-15,21 0 0,-21 1 16,22-1-16,-22 0 0,0 0 0,0 0 16,0 22-16,0-22 0,0 0 15,0 0-15,0 0 0,0 0 0,0 1 16,-22-22-16,22 21 0,-21-21 15,21 21-15,-21-21 32,21-21-17,0 0-15,0-1 16,0 1-16,0 0 0,0 0 16,21 0-16,0 0 0,-21-1 0,22 1 15,-1 0-15,0 0 0,0 0 16,0 0-16,0-1 0,22 22 0,-22 0 15,0-21-15,21 21 0,-20 0 16,-1 0-16,0 0 0,21 0 0,-21 21 16,1 1-16,-1-1 0,0 0 15,-21 0-15,0 0 0,0 0 0,0 1 16,0-1-16,0 0 0,0 0 16,0 0-16,-21 0 0,0 1 0,-1-1 15,22 0-15,-21-21 0,0 21 16,0 0-16,21-42 47,0 0-47</inkml:trace>
  <inkml:trace contextRef="#ctx0" brushRef="#br1" timeOffset="27683.75">5122 741 0,'0'0'0,"0"-21"16,0 0-16,-21 21 16,0 0-16,0 0 15,0 0-15,-1 0 0,1 0 16,0 21-16,0 0 15,0 0-15,0 0 0,-1 0 0,1 22 16,21-22-16,0 0 0,-21 0 0,21 22 16,-21-22-16,21 0 0,0 0 15,0 0-15,0 0 0,0 1 16,0-1-16,21-21 16,0 0-1,0 0-15,1 0 16,-1 0-16,0-21 0,-21-1 15,21 22-15,0-21 0,-21 0 0,21 0 16,1 0-16,-1 0 0,-21-1 16,21-20-16,-21 21 0,21-21 0,-21 20 15,0 1-15,21 0 0,-21 0 16,0 0-16,0 42 31,0 0-31,0 21 16,0-20-16,0-1 0,0 0 15,0 0-15,0 21 0,0-20 16,0-1-16,0 0 0,0 0 0,0 0 16,0 0-16,0 1 15,21-22 17,1 0-17,-22-22-15,21 22 16,0-21-16</inkml:trace>
  <inkml:trace contextRef="#ctx0" brushRef="#br1" timeOffset="28335.4">5440 699 0,'0'0'0,"0"21"63,21-21-63,0 0 0,0 0 0,22 0 15,-22 0-15,0 0 16,0 0-16,0 0 0,22 0 16,-22-21-16,21 21 0,-21 0 0,22-22 15,-22 22-15,0 0 0,0 0 16,-21-21-16,21 21 0,-42 0 47,0 0-47,0 21 0,0 1 0,-1-22 15,1 21-15,-21 0 0,21 21 16,-22-21-16,22 1 0,-21 20 0,21-21 16,-22 21-16,1-20 15,21-1-15,-21 21 0,20-21 0,1 0 16,0 1-16,0-22 0,0 21 15,21 0-15,0-42 32,0 0-17,0-1-15,21 1 0,0 21 16,0-21-16,-21 0 0,21 0 16,1 0-16,-1 21 0,-21-22 0,21 1 15,0 21-15,0 0 16,0 0-16,1 0 0,-1 21 15,0-21-15,-21 22 16,0-1-16,0 0 16,21 0-16,-21 0 0,21-21 15,-21 21-15,21-21 16,-21 22-16,22-22 0,-1 0 31,0 0-31,0 0 16,0 0-16,0-22 0,1 1 15,-1 0-15,0 21 16</inkml:trace>
  <inkml:trace contextRef="#ctx0" brushRef="#br1" timeOffset="29183.57">6181 720 0,'0'0'0,"0"-21"15,-22 21-15,1 0 16,21 21-16,-21 0 16,0-21-16,21 21 0,-21 0 15,21 0-15,0 1 0,-21-1 0,21 0 16,-22 0-16,22 0 0,-21 22 16,21-22-16,0 0 0,0 0 15,0 0-15,0 0 16,21-21-1,1 0-15,-1 0 16,0 0 0,0 0-16,-21-21 15,0 0 1,0 0-16,0 0 0,0 0 16,0-1-16,0 1 0,0 0 15,0 0-15,0 0 0,0 0 16,0-1-16,0 1 0,21 21 0,-21-21 15,21 21-15,-21-21 0,22 21 16,-1 0-16,-21-21 0,21 21 16,0 0-16,0 0 15,0 0-15,1 0 0,-1 0 16,0 0-16,0 21 0,-21 0 16,0 0-16,21 0 15,-21 1-15,0 20 0,21-21 0,-21 0 16,0 0-16,0 1 0,0-1 15,0 0-15,0 0 0,0 0 0,0 0 16,0 1-16,0-1 16,0 0-1,-21-21 1,0 0 0,21-21-1,0 0-15,0-1 16,0 1-16,0 0 0,0 0 15,0 0-15,0-22 0,0 22 16,21 0-16,0 0 0,-21 0 0,22 0 16,-1-1-16,0 1 0,0 0 15,0 0-15,22 0 0,-22 21 0,0-21 16,21 21-16,-21 0 0,22 0 0,-22 0 16,21 0-16,-21 0 0,1 21 15,-1 0-15,0 0 0,0 0 16,-21 0-16,0 22 0,0-22 15,0 0-15,0 21 0,0-20 0,0-1 16,-21 0-16,0 0 0,0 0 0,21 0 16,-22 1-16,1-22 0,21 21 15,-21-21-15,21 21 0,-21-21 16,0 0-16</inkml:trace>
  <inkml:trace contextRef="#ctx0" brushRef="#br1" timeOffset="29587.92">7197 995 0,'0'0'0,"-22"0"0,22 21 16,0 0 0,22-21 15,-1 0-31,0 0 0,0-21 15,0 0-15,0 21 16,-21-21-16,0 0 0,0-1 16,-21 22-1,0 0 1,0 0-16,0 0 0,0 22 16,21-1-16,-22 0 15,22 0 1,22-21 15</inkml:trace>
  <inkml:trace contextRef="#ctx0" brushRef="#br1" timeOffset="30104">7916 720 0,'0'0'0,"0"-43"16,0 22-1,-21 21 1,0 0-1,0 0-15,0 0 16,-1 0-16,1 21 0,0-21 16,0 22-16,21-1 0,-21 0 0,0 21 15,-1-21-15,1 22 0,0-22 16,21 21-16,-21-21 0,21 22 0,0-22 16,-21 0-16,21 0 0,0 0 15,0 1-15,0-1 0,21 0 16,0-21-16,0 0 0,-21 21 0,43-21 15,-22 0-15,0 0 0,0 0 16,21 0-16,-20-21 0,20 0 0,-21 21 16,21-21-16</inkml:trace>
  <inkml:trace contextRef="#ctx0" brushRef="#br1" timeOffset="30499.55">8297 741 0,'-42'-21'16,"21"21"0,0 21-16,-1 0 15,22 0-15,-21 0 0,0 1 0,0 20 16,21-21-16,-21 21 0,21-20 0,-21-1 16,21 21-16,0-21 0,0 0 15,0 1-15,0-1 0,21 0 16,0-21-1,21 0-15,-21 0 0,1 0 16,-1 0-16,0-21 0,0 21 16,0-21-16,0-1 0,1 22 0,-22-21 15,0 0-15,21 0 0,-21 0 16,0-22-16,0 22 0,0 0 16,0 0-16,0 0 0,0 0 0,0-1 15,-21 22-15,-1-21 0,1 21 16,0 0-16,0 0 0,0 0 15,0 0-15,-1 0 0,22 21 16,-21-21-16,21 22 0,0-1 16,0 0-1</inkml:trace>
  <inkml:trace contextRef="#ctx0" brushRef="#br1" timeOffset="31219.02">8509 995 0,'0'21'16,"0"0"-16,0 0 0,-21 1 16,21-1-1,0-42 32,0-1-31,0 1-16,0 0 15,0 0-15,0 0 0,0 0 0,0-1 16,21 1-16,-21 0 0,21-21 16,0 21-16,0-1 0,1 22 0,20-21 15,-21 0-15,0 21 16,0 0-16,22 0 0,-22 0 0,0 0 16,0 0-16,0 0 0,1 0 0,-22 21 15,0 0-15,21 1 0,-21-1 16,0 0-16,0 21 0,0-21 0,0 22 15,0-22-15,0 0 16,-21 0-16,21 0 0,0 1 0,-22-1 16,1-21-16,0 0 15,0 0 17,21-21-32,0-1 15,0 1-15,0 0 0,0 0 16,21 0-16,0 0 0,0-22 15,1 22-15,-1-21 0,21 21 0,-21-1 16,22-20-16,-1 21 0,-21 21 0,21-21 16,-20 21-16,20 0 0,-21 0 15,21 0-15,-20 21 0,-1-21 0,0 42 16,-21-21-16,0 1 0,0 20 16,0-21-16,0 21 0,0-20 0,0 20 15,0-21-15,-21 0 0,21 0 0,-21 1 16,-1-1-16,1 0 0,0 0 15,0-21-15,0 0 16</inkml:trace>
  <inkml:trace contextRef="#ctx0" brushRef="#br1" timeOffset="40096.33">2434 2371 0,'0'-21'0,"-21"21"16,21-22-16,0 1 16,-21 21-1,0 0 1,-1 0 0,22 21-1,-21 1-15,21-1 16,0 0-16,0 0 0,0 21 0,0 1 15,0-22-15,0 21 0,0 22 16,0-22-16,0 0 0,0 1 0,0-1 16,0 22-16,0-22 0,0 0 15,0 1-15,0 20 0,0-21 0,-21 1 16,21-1-16,-21 22 0,21-22 16,-21 0-16,21-21 0,0 22 15,0-22-15,0 21 0,-21-21 0,21 1 16,0-1-16,0-42 31</inkml:trace>
  <inkml:trace contextRef="#ctx0" brushRef="#br1" timeOffset="41171.9">2307 2350 0,'21'0'31,"0"0"-15,1 0-16,20 0 0,-21 0 15,0 0-15,22 0 0,-1 0 16,0 0-16,1 0 0,20 0 0,-21 0 15,22 0-15,-22 0 0,22 0 16,-1 0-16,1-22 0,-1 22 0,22 0 16,-22 0-16,22 0 0,-21-21 15,20 21-15,-20 0 0,-1 0 0,1 0 16,-1 0-16,1-21 0,-22 21 16,0 0-16,1 0 0,-22 0 0,21 0 15,-21 0-15,1 0 0,-1 0 16,0 0-16,0 0 0,0 0 15,0 0-15,1 0 16,-22 21 15,0 0-15,0 1-16,0-1 16,-22 0-16,22 0 0,0 0 15,0 22-15,-21-22 0,21 21 0,0-21 16,0 22-16,0-22 0,0 21 15,0-21-15,0 22 0,0-1 0,-21 0 16,21-21-16,0 22 0,0-1 16,-21-21-16,21 22 0,0-1 15,0 0-15,0-21 0,0 22 0,0-1 16,0-21-16,0 22 0,0-1 0,0-21 16,0 0-16,0 22 0,0-22 15,0 0-15,0 21 0,0-21 0,0 1 16,0-1-16,0 0 0,0 0 15,0 0-15,-21 0 0,21 1 16,0-1-16,-21-21 0,21 21 0,0 0 16,-22-21-1,1 0-15,0 0 16,21 21-16,-21-21 16,0 0-16,0 0 0,-1 0 15,-20 0-15,21 0 0,0 0 16,-22 0-16,22 0 0,-21 0 15,0 0-15,-1 0 0,-20 0 0,20 0 16,-20 0-16,21 0 0,-22 0 0,1 0 16,-1 0-16,22 0 0,-22 0 15,1 0-15,-1 0 0,1 0 0,-22 0 16,22 0-16,-1 0 0,-21 0 16,22 0-16,-1 0 0,1 0 15,-1 0-15,22 0 0,0 0 16,-1 0-16,1 0 0,21 0 0,-21 0 15,20 0-15,1 0 0,0 0 16,42 0 31,0 0-31,-21-21-16,22 21 15,-1 0-15,0 0 0</inkml:trace>
  <inkml:trace contextRef="#ctx0" brushRef="#br1" timeOffset="41963.93">2222 4572 0,'0'0'16,"0"21"-16,22 0 0,-1 1 15,0-22 1,0 0 0,0 0-16,0 0 15,1 0-15,-22-22 0,21 22 16,-21-21-16,21 21 0,-21-21 16,0 0-16,0 0 0,0 0 15,-21 21 1,0 0-16,-1 0 0,1 0 15,0 0-15,0 0 16,0 21-16,21 0 16,0 0-16,0 0 31,21-21-15,0 0-16,0 0 15,0 0 1,1 0-16,-22-21 15,21 21 1,-21-21-16</inkml:trace>
  <inkml:trace contextRef="#ctx0" brushRef="#br1" timeOffset="42300.56">2836 4318 0,'0'-21'15,"0"42"1,0 0-16,0 22 16,0-22-1,0 0-15,0 21 0,0-21 16,0 22-16,0-22 0,0 21 0,0-21 15,0 22-15,0-22 16,0 0-16,0 21 0,-21-20 0,21 20 16,0-21-16,-21 0 0,21 0 0,0 1 15,0-1-15,0-42 32,0-1-17,21 1-15</inkml:trace>
  <inkml:trace contextRef="#ctx0" brushRef="#br1" timeOffset="42424.7">2815 4360 0,'0'0'0,"0"-21"15,0 0-15</inkml:trace>
  <inkml:trace contextRef="#ctx0" brushRef="#br1" timeOffset="42659.94">2857 4276 0,'0'0'0,"22"0"16,-1 0-16,0 0 0,0 0 0,0 0 16,0 0-16,1 0 0,-1 0 15,0 0-15,0 0 0,0 21 0,0 0 16,1 0-16,-22 0 16,0 1-16,0-1 0,-22 21 0,1-21 15,0 0-15,0-21 0,0 22 16,0-1-16,-1 0 0,1 0 15,0-21-15,0 21 0,0-21 0,0 0 16,21 21-16,-22-21 16,44 0 31,-1-21-47,0 0 0</inkml:trace>
  <inkml:trace contextRef="#ctx0" brushRef="#br1" timeOffset="43429.9">3408 4297 0,'0'0'0,"0"21"31,-21-21-16,21 21-15,0 0 0,0 1 16,-22-1-16,22 0 0,0 0 0,-21 0 16,21 0-16,0 1 0,0-1 15,0 0-15,0 0 16,0 0-16,21-21 16,1 0-16,-1 0 15,0 0-15,0 0 0,0 0 16,0 0-16,1-21 0,-1 21 0,0-21 15,0 21-15,0-21 0,0 0 16,1-1-16,-1 1 0,-21 0 0,21 0 16,-21 0-16,21 0 0,-21-1 15,21 22-15,-21-21 0,0 0 0,0 0 16,21 21-16,-21-21 0,0 42 62,0 0-62,-21 0 16,21 0-16,0 22 0,0-22 0,0 0 16,-21 21-16,21-20 0,0 20 15,0-21-15,0 21 0,0 1 0,0-22 16,0 21-16,0 1 0,0-1 16,0 21-16,0-20 0,0-1 0,0 0 15,0 1-15,0-1 0,0 0 0,0 1 16,0-1-16,0 0 0,0 1 15,0-22-15,0 21 0,0-21 16,0 22-16,-21-22 0,21 0 0,0 0 16,0 0-16,-21 1 0,21 20 15,-21-42-15,-1 0 16,1 0 0,0 0-16,0-21 15,21 0-15,0-1 0,0 1 0,-21 0 16,21 0-16,0 0 0,-21-22 15,21 1-15,0 0 0,0-1 0,0 1 16,0 0-16,0-1 0,0 1 16,0 0-16,0 21 0,0-22 0,21 1 15,0 21-15,0 0 0,0-22 16,0 22-16,1 0 0,-1 0 16,0 0-16,0-1 0,21 1 0,-20 0 15,-1 21-15,0-21 0,0 0 0</inkml:trace>
  <inkml:trace contextRef="#ctx0" brushRef="#br1" timeOffset="44251.97">2117 6795 0,'0'0'0,"21"-22"0,-21 1 0,0 0 15,21 0-15,-21 0 16,21 21-16,-21-21 0,0-1 16,21 1-16,-21 0 0,0 0 31,0 42-15,0 0-1,0 0-15,0 1 0,0 20 0,-21-21 16,21 21-16,0 1 0,0-1 15,-21 22-15,0-22 0,21 21 16,-21 1-16,-1-1 0,22 1 16,-21-1-16,0 1 0,21-1 0,0 1 15,-21-1-15,-21-20 0</inkml:trace>
  <inkml:trace contextRef="#ctx0" brushRef="#br1" timeOffset="44303.76">1926 7895 0</inkml:trace>
  <inkml:trace contextRef="#ctx0" brushRef="#br1" timeOffset="45192">2159 6477 0,'0'0'0,"21"-21"31,0 21-15,0 0-16,1 0 0,-1 0 15,21 0-15,0 0 0,1-21 16,-1 21-16,0 0 0,1 0 0,20-21 16,1 21-16,-1-22 0,1 22 15,-1-21-15,1 0 0,-1 21 0,1-21 16,-1 21-16,1-21 0,20 21 16,-20-21-16,-22 21 0,22-22 15,-1 22-15,-20 0 0,20 0 0,-21-21 16,1 21-16,-1 0 0,-21 0 0,22 0 15,-22 0-15,0 0 0,0 0 16,0 0-16,0 0 0,1 0 0,-1 0 16,0 0-1,0 0-15,-21 21 16,0 1 0,0-1-16,0 0 0,0 0 15,0 0-15,0 0 0,-21 1 16,21-1-16,0 0 0,-21 21 15,21-21-15,0 22 0,0-1 0,0-21 16,0 64-16,-21-43 0,21 1 16,0-1-16,0 0 15,0 1-15,0-1 0,-22 0 0,22-21 16,0 22-16,0-1 0,0 0 0,0 1 16,0-1-16,0-21 0,0 22 15,0-22-15,0 21 0,0 0 16,0-20-16,0-1 15,0 0-15,-21-21 0,0 21 16,0-21-16,0 0 0,0 0 16,-1 0-16,1 21 15,-21-21-15,21 0 0,0 0 0,-1 0 16,-20 0-16,0 21 0,-1-21 0,1 0 16,0 0-16,-22 22 0,1-22 15,-22 0-15,22 21 0,-22-21 16,-21 0-16,21 21 0,-20 0 0,-1-21 15,0 0-15,21 0 0,-21 21 16,43-21-16,-22 0 0,22 0 0,-1 0 16,22 0-16,0 0 0,-1 0 15,1 0-15,21 0 0,0 0 0,21-21 32,21 21-17,0 0-15,0 0 0,0 0 16,0 0-16</inkml:trace>
  <inkml:trace contextRef="#ctx0" brushRef="#br1" timeOffset="45728.7">2434 8340 0,'0'0'16,"0"-21"-16,0-1 16,0 44 15,0-1-31,0 0 16,0 0-16,0 0 15,0 0 1,21-21-16,0 0 15,1 0-15,-1 0 0,0 0 16,-21-21-16,21 21 0,-21-21 16,21 0-16,-21 0 0,0 0 15,0-1-15,0 1 16,0 0-16,-21 21 0,0-21 0,0 21 16,0 0-16,-1 0 0,1 0 15,21 21 1,-21-21-16,21 21 0,0 0 0,-21 1 15,21-1 1,21-21-16,-42 0 16,63 0-16</inkml:trace>
  <inkml:trace contextRef="#ctx0" brushRef="#br1" timeOffset="46007.9">3027 7980 0,'0'0'0,"-21"0"15,-1 21-15,22 0 16,0 0-16,-21 1 0,0-1 0,0 21 16,21-21-16,-21 22 0,21-1 15,0 0-15,-21-21 0,-1 22 0,22-1 16,-21 0-16,21 1 0,0-22 15,0 21-15,0-21 0,0 1 0,0 20 16,0-21-16,0 0 0,0 0 16,21-21-1</inkml:trace>
  <inkml:trace contextRef="#ctx0" brushRef="#br1" timeOffset="46119.78">2857 8107 0,'0'0'0,"0"-21"0,0 0 15</inkml:trace>
  <inkml:trace contextRef="#ctx0" brushRef="#br1" timeOffset="46295.97">2900 7959 0,'0'0'16,"21"0"-16,0 0 0,0 0 15,22 0-15,-22 0 0,0 0 16,21 0-16,-21 0 0,1 0 0,-1 21 15,21 0-15,-42 0 0,0 22 16,0-22-16,0 0 0,0 21 0,0-21 16,-21 22-16,0-22 0,0 0 15,-1 0-15,1 22 0,-21-22 0,21-21 16,-22 0-16,22 21 0,0 0 0,0-21 16,21 21-16</inkml:trace>
  <inkml:trace contextRef="#ctx0" brushRef="#br1" timeOffset="46343">2921 8382 0,'21'0'15,"-42"0"-15,42-21 0,0 21 0,0-21 16,1 0-16</inkml:trace>
  <inkml:trace contextRef="#ctx0" brushRef="#br1" timeOffset="47032.14">3514 8001 0,'0'21'32,"-22"-21"-32,22 21 15,-21 1-15,0-1 0,21 0 16,0 0-16,0 21 0,-21-20 0,21-1 16,0 0-16,0 0 0,0 0 0,0 0 15,0 1 1,21-22-16,0 21 0,0-21 15,1 0-15,-1 0 0,0 0 16,0-21-16,0 21 0,0-22 16,1 1-16,-1 21 0,0-21 0,0 0 15,-21 0-15,21 0 0,0-1 0,-21 1 16,0 0-16,22 0 0,-22 0 16,21 0-16,-21-1 0,21 1 0,-21 0 15,0 0-15,0 42 47,0 0-47,0 0 0,0 1 16,0-1-16,0 0 0,-21 21 15,21-21-15,0 22 0,0-1 0,-21-21 16,21 22-16,-22-1 0,22 0 0,0-21 16,-21 22-16,21-1 0,-21-21 15,21 22-15,-21-22 0,21 21 0,0 0 16,0-20-16,0 20 0,-21-21 0,21 21 15,0 1-15,0-22 0,0 0 16,-21 21-16,21-20 0,0-1 0,0 0 16,0 0-16,0 0 0,-22 0 15,1-21 1,0-21 0,21 0-16,0 0 0,0 0 15,0-22-15,0 22 0,0-21 16,0 0-16,0-1 0,0 1 0,0 0 15,0-1-15,21 1 0,-21 0 0,21-1 16,1 1-16,-1 0 0,0-1 16,0 1-16,0 0 0,0 20 0,1-20 15,-1 21-15,0 0 0,0 0 0,21-1 16,-20 1-16,-1 0 0,0 0 16,0 21-16,0 0 0</inkml:trace>
  <inkml:trace contextRef="#ctx0" brushRef="#br1" timeOffset="47743.98">2117 9843 0,'0'-43'16,"0"22"0,0 0-16,0 0 0,0 0 15,0-1 1,0 44 15,0-1-31,0 0 16,0 21-16,0-21 0,0 22 0,0-1 15,0 0-15,0 1 0,-22-1 16,22 0-16,0 1 0,0-1 0,-21 0 16,21 1-16,-21-1 0,21 0 15,0 1-15,0-1 0,0 0 0,-21 1 16,21-22-16,0 0 0,0 0 0,0 0 15,0 1-15,0-44 32,0 1-17</inkml:trace>
  <inkml:trace contextRef="#ctx0" brushRef="#br1" timeOffset="48503.95">2159 9673 0,'0'0'0,"21"-21"47,21 21-47,-20 0 16,20 0-16,0 0 0,1 0 0,-1-21 15,21 21-15,-20 0 0,20-21 16,1 21-16,-22 0 0,22-21 0,-1 21 16,-21 0-16,22 0 0,-22-22 15,22 22-15,-22 0 0,0 0 0,1 0 16,-1 0-16,0 0 0,1 0 0,-1 0 16,-21 0-16,0 0 0,22 0 15,-22 0-15,0 0 0,0 0 16,0 0-16,1 0 0,-1 0 31,0 0-15,-21 22-16,0-1 15,0 0-15,0 0 0,0 0 16,0 0-16,0 1 0,0-1 16,0 0-16,0 0 0,0 21 15,0-20-15,0-1 0,0 0 0,21 21 16,-21-21-16,21 22 0,-21-22 15,0 0-15,0 21 0,0-20 16,21-1-16,-21 21 0,22-21 0,-22 22 16,0-22-16,0 0 0,0 21 0,0-21 15,21 1-15,-21-1 0,0 0 16,0 0-16,0 0 0,0 0 0,0 1 16,0-1-1,-21-21-15,-1 0 0,1 21 16,0-21-16,0 0 0,0 0 15,-22 21-15,22-21 0,0 0 0,-21 0 16,-1 0-16,1 0 0,0 0 16,-1 0-16,1 0 0,-21 0 0,20 0 15,-20 0-15,-1 0 0,22 0 16,-22 0-16,1 0 0,-22 0 16,22 0-16,-1 0 0,-20 0 0,20 0 15,1 0-15,-1 0 0,1 0 16,20 0-16,-20 0 0,42 0 0,-22 0 15,1 0-15,21 0 0,0 0 0,-1 0 16,1 0 0</inkml:trace>
  <inkml:trace contextRef="#ctx0" brushRef="#br1" timeOffset="49067.93">2032 11303 0,'0'21'32,"0"0"-17,21-21 1,0 0 0,0 0-16,1 0 15,-1 0-15,-21-21 0,21 21 16,-21-21-16,0 0 15,0 0-15,-21 0 16,0 21 0,-1 0-16,1 0 15,0 0-15,0 21 16,21 0-16,0 0 0,0 0 16,0 0-16,0 1 15,21-22 1,0 0-16,0 0 15</inkml:trace>
  <inkml:trace contextRef="#ctx0" brushRef="#br1" timeOffset="49219.55">2730 11007 0,'0'0'0,"-21"0"16,0-21-16</inkml:trace>
  <inkml:trace contextRef="#ctx0" brushRef="#br1" timeOffset="49368.28">2603 11070 0,'0'43'0,"0"-86"0,0 128 16,0-64-16,0 0 0,0 22 0,0-1 16,0-21-16,0 21 0,0 1 15,0-22-15,0 21 0,0-21 0,0 22 16,0-22-16,0 0 0,0 0 15,0 0-15,0 1 0,-21-22 16,21-22 15</inkml:trace>
  <inkml:trace contextRef="#ctx0" brushRef="#br1" timeOffset="49708.09">2603 11113 0,'0'0'0,"0"-22"16,-21 1-16,64 21 0,-43-21 15,21 0 1,0 21-16,0 0 0,0-21 16,0 21-16,22 0 0,-22 0 15,0 0-15,0 0 0,22 0 16,-22 0-16,0 21 0,0 0 15,-21 0-15,0 0 0,0 1 0,0-1 16,0 0-16,0 0 0,-21 0 16,0 0-16,0 1 0,-1-1 0,1 0 15,-21 0-15,0 0 0,20 0 16,-20-21-16,21 0 0,0 22 16,0-22-16,-1 0 15,44 0 16,-1-22-31,0 22 16</inkml:trace>
  <inkml:trace contextRef="#ctx0" brushRef="#br1" timeOffset="50351.72">3133 11049 0,'0'0'0,"0"-21"0,0 42 62,0 0-46,0 0-16,0 1 0,0-1 16,0 0-16,0 0 0,0 0 0,0 0 15,0 1-15,0-1 0,0 0 16,0 0-16,0 0 0,21-21 15,0 0-15,0 0 16,0 0-16,0 0 0,1-21 16,-1 0-16,0 0 0,0 0 15,0-1-15,0 1 0,-21 0 16,22 0-16,-1 0 0,-21 0 0,21-1 16,-21 1-16,0 0 0,21 0 0,-21 0 15,21 0-15,-21-1 16,0 44 15,0-1-15,0 0-16,0 21 0,0-21 15,0 1-15,0 20 0,0 0 16,0-21-16,0 22 0,0-1 0,0 0 16,0 1-16,0-1 0,0 0 0,0-20 15,0 20-15,0 0 0,0-21 16,0 22-16,0-22 0,0 21 15,0-21-15,0 1 0,0-1 0,0 0 16,-21 0-16,0 0 0,21 0 16,-21-21-1,0 0-15,21-21 16,0 0-16,0 0 16,0 0-16,0 0 0,0-1 15,0 1-15,0-21 0,0 21 0,0-64 16,21 43-16,0-1 0,0-20 15,0 21-15,0-1 0,1 1 16,20-22-16,-21 22 0,0 21 16</inkml:trace>
  <inkml:trace contextRef="#ctx0" brushRef="#br1" timeOffset="55252.27">24701 614 0,'0'0'0,"0"-21"0,0 0 15,0-1 1,0 1 0,0 42-1,-21 1 1,21-1-16,0 0 0,-21 0 16,0 21-16,0 1 0,21-22 0,-21 21 15,-1 1-15,1-22 0,21 21 16,0 0-16,-21-20 0,21 20 15,-21-21-15,21 0 0,0 0 0,0 1 16,21-22 0,0 0-16,0 0 15,1 0-15,-1 0 0</inkml:trace>
  <inkml:trace contextRef="#ctx0" brushRef="#br1" timeOffset="55579.9">25188 741 0,'0'0'0,"0"-21"15,21 0-15,-21-1 16,0 1 0,-21 21-16,0 0 15,0 0-15,0 0 16,0 0-16,-1 0 0,1 21 0,0 1 15,0-1-15,0 0 0,0 0 16,-1 0-16,1 0 0,21 22 0,0-22 16,-21 0-16,21 21 0,0-20 15,0-1-15,0 0 0,0 21 16,21-21-16,-21 1 0,21-22 16,1 0-16,-1 21 0,0-21 15,0 0-15,0 0 0,0 0 16,22 0-16,-22 0 0,0 0 15,0-21-15,0-1 0,1 1 0</inkml:trace>
  <inkml:trace contextRef="#ctx0" brushRef="#br1" timeOffset="55843.43">25569 699 0,'0'0'0,"0"-22"0,-21 22 31,0 22-15,21-1-16,-21 0 16,0 0-16,21 21 0,-22-20 15,22-1-15,0 21 0,0-21 0,0 0 16,-21 22-16,21-22 0,0 0 16,-21 0-16,21 0 0,0 1 0,0-1 15,0 0-15,21-21 47,0-21-47,1 21 0</inkml:trace>
  <inkml:trace contextRef="#ctx0" brushRef="#br1" timeOffset="56168.25">26056 677 0,'0'0'16,"0"-21"-16,21 0 0,-42 21 16,0 0-1,0 0-15,0 0 16,-1 0-16,1 21 0,0 0 0,0-21 16,0 22-16,0-1 0,-22 0 15,22 21-15,0-21 0,0 1 0,21 20 16,-21-21-16,21 0 0,-22 0 15,22 22-15,0-22 0,0 0 16,0 0-16,0 0 0,0 1 16,0-1-16,22-21 0,-1 0 15,0 21-15,0-21 0,0 0 0,22 0 16,-22 0-16,21 0 0,-21 0 16,22 0-16,-1 0 0,-21-21 15,21 0-15,-20 21 0</inkml:trace>
  <inkml:trace contextRef="#ctx0" brushRef="#br1" timeOffset="56508.06">26585 656 0,'0'-21'0,"-21"21"16,21-21-16,-21 21 15,21 21 1,-21 0 0,21 0-16,-21 1 0,21 20 0,-22-21 15,22 21-15,0-20 0,0 20 16,-21-21-16,21 0 0,-21 22 0,21-22 15,0 0-15,-21 0 0,21 0 16,0 0-16</inkml:trace>
  <inkml:trace contextRef="#ctx0" brushRef="#br1" timeOffset="59372.5">27453 508 0,'0'0'0,"21"0"0,-21-21 16,64 21-16,-43 0 16,-42 0-1,0 21-15,-1 0 0,1 0 0,21 22 16,-21-22-16,0 21 0,0-21 16,0 22-16,-22-1 0,22-21 0,0 22 15,0-1-15,0-21 0,-1 21 16,22-20-16,-21-1 0,0 0 0,21 0 15,-21-21-15,21 21 0,21-42 47,0 21-47</inkml:trace>
  <inkml:trace contextRef="#ctx0" brushRef="#br1" timeOffset="59659.52">27411 572 0,'0'0'0,"0"-22"0,0 1 16,21 21-1,0 0-15,0 0 16,0 21-16,1-21 0,-22 22 16,21-1-16,0 0 0,0 0 0,0 0 15,-21 0-15,21 1 0,-21-1 16,22 21-16,-22-21 0,0 0 15,0 22-15,0-22 0,0 0 0,0 0 16,0 0-16,0 1 0,-22-1 16,1 0-16,0-21 0,0 0 15,0 0 1,0 0-16,-1 0 16,1 0-16,0 0 0</inkml:trace>
  <inkml:trace contextRef="#ctx0" brushRef="#br1" timeOffset="60043.5">27263 804 0,'42'0'16,"-21"0"0,0 0-16,22 0 0,-22 0 0,21-21 15,-21 21-15,22 0 0,-1 0 16,0 0-16,-21 0 0,22-21 0,-1 21 15,0 0-15,-20-21 0,20 21 16,-21-21-16,21 21 0,-20-21 0,-1 21 16,-21-22-16,21 22 15,-21-21-15,-21 42 32,21 1-17,0-1-15,-21 0 0,-1 0 0,22 0 16,-21 0-16,21 1 0,0 20 15,0-21-15,0 0 0,-21 0 0,21 1 16,0-1-16,0 0 0,0 0 16,0 0-16,0 0 15,0-42 32</inkml:trace>
  <inkml:trace contextRef="#ctx0" brushRef="#br1" timeOffset="60295.81">27834 699 0,'0'0'0,"0"-22"0,21 22 0,0 0 16,22-21-16,-22 21 0,0 0 16,0 0-16,0 0 0,1 0 15,20 0-15,-21 0 0,0 0 0,0 0 16,1 0-16,-1 0 15,-21 21-15,0 1 16,0-1-16,-21-21 16,-1 21-16,1-21 0,0 21 0,-21-21 15,21 0-15,-1 0 0,-20 21 16,21-21-16,0 0 0,0 0 0,-1 0 16</inkml:trace>
  <inkml:trace contextRef="#ctx0" brushRef="#br1" timeOffset="60588.98">28363 656 0,'0'21'31,"-21"1"-16,0-1-15,21 21 16,-21-21-16,21 0 0,0 22 0,-21-1 16,21-21-16,-22 22 0,1-1 15,21-21-15,0 21 0,0-20 0,-21-1 16,21 21-16,-21-21 0,21 0 16,0 1-16,0-1 0,0-42 46,21-1-30,-21 1-16</inkml:trace>
  <inkml:trace contextRef="#ctx0" brushRef="#br1" timeOffset="60889.62">28321 699 0,'0'0'0,"63"-22"15,-41 22-15,-1 0 0,0 0 16,0 0-16,21 0 16,-20 0-16,-1 0 0,0 0 0,0 22 15,0-22-15,-21 21 0,21 0 16,-21 0-16,0 0 0,0 0 16,0 1-16,-21-1 0,0 0 15,0-21-15,0 21 0,0-21 0,-1 0 16,-20 21-16,21-21 0,0 0 15,0 0-15,-1 0 0,1 0 0,0 0 16,0 0-16,21-21 31,21 0-15,0 21-16</inkml:trace>
  <inkml:trace contextRef="#ctx0" brushRef="#br1" timeOffset="61196.51">28977 508 0,'-21'0'32,"0"0"-32,0 0 15,21 21-15,-22 0 16,1 1-16,0-22 0,21 21 0,0 0 15,-21 0-15,0 0 0,21 0 16,-21 22-16,21-22 0,0 0 0,0 0 16,0 0-16,0 1 0,0-1 15,0 0-15,0 0 0,0 0 16,21-21 0,0 0-16,0 0 0,0 0 15,0 0-15,1 0 0,20-21 16,-21 0-16,0 0 0,0 21 0,1-21 15</inkml:trace>
  <inkml:trace contextRef="#ctx0" brushRef="#br1" timeOffset="61728.66">29337 445 0,'0'-22'0,"0"44"32,-21-1-17,0 0 1,21 0-16,0 0 0,0 0 16,-22-21-16,22 22 15,-21-22-15,21 21 0,0 0 16,0-42 46,0 0-46,0-1-16,0 1 0,0 0 16,0 0-16,0 0 15,21 0-15,1-1 0,-1 22 16,-21-21-16,21 0 0,0 0 0,0 21 15,0-21-15,1 21 0,-1 0 16,0 0-16,0 0 0,0 0 0,0 0 16,-21 21-16,22 0 15,-22 0-15,0 0 0,0 1 16,0-1-16,0 0 0,0 0 16,0 0-16,0 0 0,-22 1 15,1-1-15,21 0 16,-21 0-16,0-21 15,21 21-15,-21-21 0,21 21 32</inkml:trace>
  <inkml:trace contextRef="#ctx0" brushRef="#br1" timeOffset="63015.97">26247 1609 0,'-22'0'47,"22"21"-31,-21 0-16,21 0 15,0 0-15,0 22 0,-21-22 0,21 21 16,-21 1-16,21-22 0,-21 21 16,21 0-16,-21 1 0,21 20 0,-22-20 15,1-1-15,0 0 0,21 1 16,-21-1-16,0 0 0,0 1 16,-1-1-16,22 0 0,0 1 0,-21-22 15,21 21-15,-21-21 0,21 22 16,0-22-16,0 0 0,0 0 0,0 0 15,0 0-15,0 1 16,21-44 15,-21 1-31,21 0 16,-21 0-16,0 0 0</inkml:trace>
  <inkml:trace contextRef="#ctx0" brushRef="#br1" timeOffset="64091.9">26289 1545 0,'0'0'0,"-21"0"16,42 0 46,0 0-46,0 0-16,0 0 0,1 0 15,-1 0-15,21 0 0,-21 0 16,22 0-16,-1 0 0,21 0 0,-20 0 16,20 0-16,1 0 0,-1 0 15,22 0-15,-22 0 0,1 0 0,21 0 16,-22 0-16,1 0 0,20 0 15,-20 0-15,-1 0 0,1 0 0,-1 0 16,1 0-16,-1 0 0,1 0 16,-1 0-16,-20 0 0,-1 0 0,0 0 15,1 0-15,-22 0 0,21 0 16,-21 0-16,0 0 0,1 0 0,-1 0 16,0 0-16,0 0 15,0 0 1,0 0 15,-21 21 0,0 1-31,0-1 0,0 0 16,0 0-16,0 0 16,-21 0-16,21 22 0,0-22 0,0 21 15,0-21-15,-21 22 0,21-22 16,-21 21-16,0 1 0,21-22 15,-21 21-15,-1 0 0,22-20 16,0 20-16,-21-21 0,0 21 0,21-20 16,-21 20-16,21-21 0,0 21 0,0-20 15,-21 20-15,21-21 0,0 0 16,0 22-16,0-22 0,-21 0 0,21 0 16,0 0-16,0 0 0,-22 1 15,22-1-15,0 0 0,-21 0 16,0-21-16,0 21 0,0-21 15,0 0-15,-1 0 16,1 21-16,0-21 0,0 0 16,0 0-16,0 0 0,-22 0 15,22 0-15,0 0 0,0 22 16,-22-22-16,22 0 0,-21 0 0,0 0 16,-1 0-16,1 0 0,-22 0 15,1 0-15,-1 0 0,1 0 0,-1 0 16,-20-22-16,20 22 0,1 0 15,-1 0-15,1 0 0,-1-21 0,1 21 16,20 0-16,-20 0 0,21 0 0,-1 0 16,1-21-16,21 21 0,-22 0 15,22 0-15,-21 0 0,21 0 0,0 0 16,-1 0-16,1 0 0,0 0 16,21-21-16,-21 21 0</inkml:trace>
  <inkml:trace contextRef="#ctx0" brushRef="#br1" timeOffset="64700">26374 3281 0,'0'42'16,"-22"-21"-16,22 1 15,22-22 32,-1 0-47,0 0 31,-21-22-31,0 1 32,-21 21-32,0 0 0,-1 0 15,1 0 1,21 21 0,21-21-1,1 0 1,-1 0-16,0 0 0,0 0 15,0-21-15</inkml:trace>
  <inkml:trace contextRef="#ctx0" brushRef="#br1" timeOffset="65015.99">27030 3048 0,'-21'0'15,"42"0"1,0 0 0,0 0-16,0 0 0,0 0 0,22 0 15,-22 0-15,21 0 0,-21 0 16,22 0-16,-22 0 0,21 0 0,-21 0 15,1 0-15,-1 0 0,0 0 16,0 0-16,-42 0 31,0 0-31,0 0 16,-1-21-16,1 21 0</inkml:trace>
  <inkml:trace contextRef="#ctx0" brushRef="#br1" timeOffset="65363.9">27305 3027 0,'-21'0'32,"21"21"-32,0 0 15,0 0-15,0 1 0,0-1 16,-21 0-16,21 0 0,0 0 16,-22 22-16,22-22 0,0 21 0,0-21 15,0 0-15,0 22 0,-21-22 0,21 0 16,-21 21-16,21-20 15,0-1-15,-21 0 0,0 0 0,21 0 0,-21 0 16,-1 1-16,1-22 0,0 21 16,0-21-16,0 0 0,21 21 15,-43-21-15,22 0 0,0 0 0,0 0 16,0 0-16,0 0 16,-1 0-16,1 0 0,21-21 0,0 0 15,-21 21-15,21-22 0,-21 1 16,21 0-16,0 0 15,21 21 1,0-21-16,0 21 16,1 0-16,-1-21 0,0 21 0</inkml:trace>
  <inkml:trace contextRef="#ctx0" brushRef="#br1" timeOffset="65875.92">27686 3344 0,'0'0'0,"-42"-63"16,42 42 0,-22 0-16,1 21 0,0 0 15,0 0-15,0 0 0,0 0 16,-1 0-16,1 21 0,21 0 15,-21-21-15,0 42 0,0-21 0,21 1 16,0-1-16,-21 0 0,21 21 0,-22-21 16,22 1-16,0-1 0,0 0 15,0 0-15,0 0 0,0 0 16,22-21 0,-1 0-16,0 0 0,0 0 0,0 0 15,0 0-15,1 0 0,-1 0 16,0-21-16,0 0 0,0 21 15,0-21-15,1 0 0,20-22 16,-21 22-16,-21 0 0,0-21 16,21 21-16,-21-1 0,0 1 15,0 0-15,0 42 16,0 0 0,-21 1-16,21-1 0,0 0 15,0 0-15,0 0 0,0 0 16,0 1-16,0-1 0,0 0 0,0 0 15,0 0-15,21-21 16,0 0-16,1 0 0,-1 0 16,0 0-16,0 0 0,0 0 15,0 0-15</inkml:trace>
  <inkml:trace contextRef="#ctx0" brushRef="#br1" timeOffset="66106.12">28046 3239 0,'0'21'15,"0"0"-15,0 0 0,0 0 0,0 0 16,0 1-16,0-1 0,0 0 0,0 0 16,0 0-16,0 0 0,0 1 15,0-1-15,0 0 0,0 0 16,0 0-1,21-21-15,0 0 32,0-21-32</inkml:trace>
  <inkml:trace contextRef="#ctx0" brushRef="#br1" timeOffset="66307.58">28321 3260 0,'0'0'0,"-21"0"31,0 21-31,-1 0 0,1 0 16,0-21-16,0 21 0,0 1 15,0-1-15,-1 0 0,1 0 0,0-21 16,0 21-16,21 0 0,0 1 0,0-1 16,21-21 15</inkml:trace>
  <inkml:trace contextRef="#ctx0" brushRef="#br1" timeOffset="66767.85">28681 3302 0,'0'0'0,"0"-42"31,0 21-31,-21 21 0,-1 0 15,1 0-15,0 0 16,0 0-16,21 21 0,-21 0 0,0 0 16,-1 0-16,1 0 0,21 1 15,-21-1-15,21 0 0,-21 0 0,21 0 16,0 0-16,0 1 0,0-1 16,0 0-16,0 0 15,21-21 1,0 0-16,0 0 15,1 0-15,-22-21 0,21 21 0,0-21 16,-21 0-16,21-1 0,0 1 0,0 0 16,-21 0-16,22 0 0,-1 0 15,0-1-15,-21 1 0,0 0 0,21 21 16,-21 21 0,0 0-1,0 1-15,-21-1 0,0 0 0,21 0 16,0 0-16,0 0 0,0 1 15,0-1-15,0 0 0,0 0 16,21-21-16,-21 21 16,21-21-16,0 0 0,0 0 0,1 0 15,-1 0-15,0 0 0,0 0 0,0 0 16,0 0-16,1 0 0</inkml:trace>
  <inkml:trace contextRef="#ctx0" brushRef="#br1" timeOffset="67588.95">26543 4995 0,'0'0'0,"0"-21"16,0 0-16,0 42 47,0 22-47,0-22 0,0 21 15,0 0-15,0 1 0,0-1 0,0 0 16,0 22-16,0-1 0,0 1 0,0-1 15,0 1-15,0-1 0,0 1 16,0 21-16,0-22 0,0 1 0,-21-22 16,21 21-16,-21-20 0,-1 20 15,22-20-15,0-1 0,0 0 0,-21 1 16,21-22-16,-21 21 0,21-21 0,0 0 16,0 1-16,0-1 15,21-42 16,0-1-31,1 1 16,-1 0-16</inkml:trace>
  <inkml:trace contextRef="#ctx0" brushRef="#br1" timeOffset="68479.94">26860 5059 0,'0'0'0,"-21"0"31,42 0-15,22 0-1,-22 0-15,0 0 0,21 0 16,1 0-16,20 21 0,-20-21 0,20 0 16,1 0-16,-22 0 0,21 0 15,1 0-15,21 21 0,-1-21 0,-20 0 16,20 0-16,1 0 0,0 0 16,-1 0-16,-20 0 0,-1 0 15,1 0-15,-22 0 0,1 0 0,-1 0 16,-21 0-16,0 0 0,0 0 15,1 0-15,-1 0 16,0 0 0,-21 21 31,-21 1-47,21-1 0,-21 0 15,21 0-15,0 0 0,-22 22 16,22-22-16,0 21 0,0-21 15,0 22-15,-21-22 0,21 21 0,-21 0 16,21 1-16,0-1 0,0 0 16,0 1-16,0-1 0,0 0 0,-21 1 15,21 41-15,-21-41 0,21-1 16,0-21-16,0 22 0,-21-22 16,21 21-16,-22-21 0,22 0 0,0 22 15,0-22-15,0 0 0,-21 0 16,21 0-16,0 1 0,0-1 15,-21-21-15,21 21 0,0 0 16,0 0 0,-21-21-16,21 21 0,-21-21 0,0 0 15,21 22-15,-22-1 0,1-21 16,0 21-16,0-21 16,0 0-16,0 0 0,-1 21 0,1-21 15,0 0-15,-21 0 0,-1 21 16,1-21-16,-21 0 0,20 0 0,-20 0 15,-1 0-15,-20 0 0,-1 0 0,0 0 16,1 0-16,-1 0 0,0 0 16,1 0-16,20 0 0,-21 0 0,22 0 15,21 0-15,-1 0 0,1 0 16,0-21-16,-1 21 0,22 0 16,0 0-16,0 0 0,0 0 0,-1 0 15,22-21-15,-21 21 16,21-21-16,0 0 15,0-1 1,0 1-16,0 0 0,21 21 16,1-21-16</inkml:trace>
  <inkml:trace contextRef="#ctx0" brushRef="#br1" timeOffset="68955.35">26628 5165 0,'0'0'0,"0"-21"47,0-1-31,21 22-16,0-21 0,0 21 15,0 0-15,0 0 16,22-21-16,-22 21 0,21 0 0,1 0 16,-1 0-16,0 0 0,1 0 15,-1 0-15,0 0 0,-21 0 0,22 0 16,-22 0-16</inkml:trace>
  <inkml:trace contextRef="#ctx0" brushRef="#br1" timeOffset="69551.91">26479 7218 0,'0'21'31,"0"0"-31,0 0 16,0 1-16,-21-22 0,21 21 15,0 0 1,21-21 0,1 0-16,-1 0 15,0 0-15,0 0 16,-21-21-16,0 0 15,0-1-15,0 1 16,0 0-16,-21 21 0,0 0 0,21-21 16,-21 21-16,42 0 47,0 0-32,0 0-15,21 0 0,-20 0 16</inkml:trace>
  <inkml:trace contextRef="#ctx0" brushRef="#br1" timeOffset="69811.95">27051 6964 0,'0'0'0,"-21"0"16,42 0 15,0 0-31,21 0 0,-20 0 16,20 0-16,-21 0 0,21 0 0,-20 0 15,-1 0-15,21 0 0,-21 0 16,0 0-16,1 0 0,-1 0 0,0 0 16,-42 0 15,0 0-31,-1 0 0</inkml:trace>
  <inkml:trace contextRef="#ctx0" brushRef="#br1" timeOffset="70167.82">27284 6964 0,'0'21'0,"-21"0"16,21 0-16,-22 1 15,22-1-15,0 0 0,0 0 16,0 0-16,-21 0 0,21 1 0,0-1 15,-21 0-15,21 0 0,0 21 16,0-20-16,0 20 0,0-21 0,0 21 16,0-20-16,0-1 0,0 21 0,0-21 15,0 22-15,0-22 0,0 0 16,-21 0-16,0 0 0,0 0 0,-1 1 16,1-22-16,0 0 0,0 21 15,-21-21-15,20 0 16,1 0-16,0 0 0,0 0 0,0 0 15,0 0-15,-1 0 0,1 0 0,0 0 16,0-21-16,21-1 16,-21 22-16,21-21 0,-21 0 0,21 0 15,0 0 1,21 21-16,0 0 16,0 0-16,0-21 0,0-1 0,22 22 15,-22 0-15</inkml:trace>
  <inkml:trace contextRef="#ctx0" brushRef="#br1" timeOffset="70640.35">27622 7303 0,'0'0'0,"0"-22"0,0 1 0,0 0 15,0 0-15,-21 0 16,0 21-16,0 0 15,0 0-15,0 0 0,-1 0 16,1 21-16,0 0 0,21 21 16,-21-20-16,0-1 0,0 21 0,21-21 15,0 22-15,-22-22 0,22 0 16,0 21-16,0-21 0,0 1 16,0-1-16,0 0 0,0 0 15,22-21-15,-1 0 16,0 0-16,0 0 15,0 0-15,0-21 0,1 0 16,-1 0-16,-21-1 0,21 1 16,-21 0-16,21-21 0,-21 21 15,21-1-15,-21-20 0,0 21 0,21 0 16,-21 0-16,0 42 31,0 0-31,0 0 16,0 0-16,0 0 0,0 1 0,0-1 15,0 0-15,0 0 0,0 0 16,0 0-16,0 1 0,22-22 16,-22 21-16,21-21 15,0 0-15,0 0 0,0 0 16,0 0-16</inkml:trace>
  <inkml:trace contextRef="#ctx0" brushRef="#br1" timeOffset="70856.97">27919 7197 0,'0'0'0,"21"0"0,-21 21 15,0 0 1,0 0-16,0 22 0,0-22 16,0 0-16,0 0 0,0 0 0,0 0 15,0 1-15,0-1 0,0 0 16,0 0-16,21 0 0,-21 0 15,21-21 1,0 0-16,1 0 0,-1 0 16</inkml:trace>
  <inkml:trace contextRef="#ctx0" brushRef="#br1" timeOffset="71056.17">28257 7197 0,'0'0'15,"-21"21"1,21 0-16,-21-21 0,0 21 16,0 0-16,-22 1 0,22-1 0,0 0 15,0 0-15,0 0 16,0 0-16,-1 1 0,1-1 0,0-21 0,21 21 16,-21 0-16,21 0 15,42-21 1</inkml:trace>
  <inkml:trace contextRef="#ctx0" brushRef="#br1" timeOffset="71472.95">28617 7239 0,'0'0'16,"-21"0"-16,0 0 0,0 0 15,0 0-15,-1 0 0,1 0 16,0 21-16,0 0 0,-21 22 16,20-22-16,1 0 0,0 0 0,0 0 15,21 1-15,0-1 0,0 0 16,0 0-16,0 0 0,0 0 16,21-21-16,0 0 15,0 0-15,1 0 16,-1 0-16,0 0 0,-21-21 0,21 21 15,-21-21-15,21 21 0,0-21 0,-21 0 16,22 0-16,-1-1 0,-21 1 16,0 0-16,21 21 15,-21 21 1,0 0 0,0 1-16,0-1 15,0 0-15,0 0 16,21-21-16,0 21 0,0-21 15,1 0-15,-1 0 0,0 0 16,0 0-16,0 0 0</inkml:trace>
  <inkml:trace contextRef="#ctx0" brushRef="#br1" timeOffset="72040.05">26458 8678 0,'0'0'0,"0"-21"15,0 0 1,-21 21-16,21 21 16,0 0-1,-21 1-15,21 20 0,-21 0 0,21 1 16,-21-1-16,21 21 0,0-20 0,0 20 15,-22-20-15,1 20 0,21-21 16,0 22-16,0-22 0,-21 1 0,21 20 16,0-21-16,0 1 0,0-22 0,0 21 15,0 1-15,0-22 0,0 0 16,0 0-16,0 0 0,0 0 0,21-21 31</inkml:trace>
  <inkml:trace contextRef="#ctx0" brushRef="#br1" timeOffset="72779.92">26606 8636 0,'0'0'0,"0"-21"0,0 0 16,22 21 15,-1 0-31,0 0 0,0 0 16,21 0-16,-20 0 0,20 0 15,0 0-15,1 0 0,-1 0 16,0 0-16,22 0 0,-1 0 0,64 0 16,-63 0-16,-1 0 0,1 0 15,20 0-15,-20 0 0,105 0 16,-84 0-16,-22 0 0,86 0 15,-86 0-15,1 0 16,-1 0-16,-21 0 0,1 0 0,-22 0 16,0 0-16,0 0 0,0 0 0,1 0 15,-22 21 1,0 0 0,0 0-1,0 0-15,0 1 16,0-1-16,0 0 0,0 0 15,0 21-15,0-20 0,0 20 0,-22-21 16,22 21-16,-21 1 0,0-1 16,21 0-16,0 1 0,-21-1 0,21-21 15,0 22-15,-21-1 0,21 0 16,0-21-16,0 22 0,0-22 0,0 21 16,0-21-16,0 22 0,0-22 0,-21 21 15,21-21-15,-22 1 0,1 20 16,21-21-16,-21 0 0,0-21 15,0 21-15,0 1 0,-1-22 0,1 21 16,0-21-16,-21 0 0,21 0 0,-1 21 16,-20-21-16,0 0 0,21 0 15,-22 0-15,-20 0 0,20 0 0,1 0 16,-21 0-16,-1 0 0,1 0 0,-1-21 16,1 21-16,-22-21 0,21 21 15,-20 0-15,20-22 0,1 1 0,-22 21 16,43 0-16,-22 0 0,1-21 0,20 21 15,-20 0-15,21 0 0,-1 0 16,1 0-16,21 0 0,0 0 16,-22 0-16,22 0 0,0 0 15,0 0 1</inkml:trace>
  <inkml:trace contextRef="#ctx0" brushRef="#br1" timeOffset="73263.17">26522 10308 0,'0'0'16,"-21"0"-16,-1 0 0,1 0 15,0 21 16,21 1-31,0-1 16,21-21 0,0 0-16,1 0 15,-1 0-15,0-21 16,-21-1 0,0 1-16,-21 0 15,0 21 1,-1 0-1,22 21 17,22-21-17,-1 0 1,0 0-16,0 0 0</inkml:trace>
  <inkml:trace contextRef="#ctx0" brushRef="#br1" timeOffset="73512.05">27030 10075 0,'0'0'0,"0"-21"16,21 21-1,0 0-15,21 0 0,-20 0 16,-1 0-16,21 0 0,-21 0 0,22 0 15,-1 0-15,-21 0 0,21 0 16,-20 0-16,20 0 0,-21 0 0,0 21 16,0-21-16</inkml:trace>
  <inkml:trace contextRef="#ctx0" brushRef="#br1" timeOffset="73888.58">27368 10075 0,'0'0'0,"-21"0"16,0 0-1,21 22-15,-21-1 16,21 0-16,-21-21 0,21 21 16,0 0-16,0 0 0,0 1 15,0-1-15,0 0 16,0 0-16,0 21 0,0-20 15,0-1-15,0 0 0,0 0 0,0 21 16,0-20-16,0-1 0,0 0 0,0 0 16,0 0-16,-21 0 0,21 1 15,-22-1-15,1-21 0,0 21 0,0-21 16,0 0-16,0 21 0,-1-21 16,1 0-16,0 0 0,-21 0 0,21 0 15,-1 0-15,-20 0 0,21 0 0,0 0 16,0 0-16,-1-21 0,1 21 15,0-21-15,0 0 0,21-1 16,0 1-16,0 0 0,0 0 16,21 21-1,0 0-15,0-21 0,1 21 0,20 0 16,-21 0-16</inkml:trace>
  <inkml:trace contextRef="#ctx0" brushRef="#br1" timeOffset="74380.5">27644 10372 0,'0'0'0,"0"-21"16,0-1-16,0 1 0,-22 21 0,1 0 15,0 0-15,0 0 16,0 0-16,0 0 15,-1 0-15,1 0 0,21 21 0,-21 1 16,0-1-16,0 0 0,21 0 0,-21 0 16,-1 0-16,22 22 0,0-22 15,0 0-15,0 0 0,-21 0 0,21 1 16,0-1-16,0 0 16,21-21-16,1 0 15,-1 0-15,0 0 16,0 0-16,0-21 0,0 21 0,-21-21 15,22 21-15,-1-22 16,0 1-16,-21 0 0,21 0 0,0 0 16,-21 0-16,21-22 0,-21 22 0,0 0 15,22 0-15,-22 0 0,21-1 16,-21 1-16,0 42 31,0 1-31,0-1 16,0 0-16,0 0 0,0 0 0,0 0 15,0 1-15,0-1 0,0 0 0,0 0 16,0 0-16,0 0 16,21-21-16,0 0 0,0 0 15,0 0-15,1 0 0</inkml:trace>
  <inkml:trace contextRef="#ctx0" brushRef="#br1" timeOffset="74631.53">28003 10287 0,'22'64'16,"-22"-43"-16,0 0 15,0 0-15,0 0 0,0 22 16,0-22-16,0 0 0,0 0 15,0 0-15,0 0 16</inkml:trace>
  <inkml:trace contextRef="#ctx0" brushRef="#br1" timeOffset="74867.86">28321 10245 0,'-42'0'16,"20"0"-16,1 21 16,0 0-16,0 0 0,21 0 15,-21 1-15,0-1 0,-1 0 16,22 0-16,-21 0 0,0 0 0,0 1 15,21-1-15,0 0 0,-21 0 0,21 0 16,-21-21-16,21 21 0</inkml:trace>
  <inkml:trace contextRef="#ctx0" brushRef="#br1" timeOffset="75407.92">28617 10329 0,'0'0'0,"0"-21"0,0 0 15,0 0 1,-21 21-1,0 0-15,0 0 0,0 0 16,-1 21-16,1-21 0,0 21 16,0 0-16,0 1 0,0-1 0,-1 0 15,1 0-15,21 0 0,-21 0 0,21 1 16,-21-1-16,21 0 0,0 0 16,0 0-16,0 0 0,21-21 15,0 0 1,0 0-16,1 0 0,-1 0 15,0 0-15,0 0 16,0 0-16,-21-21 0,21 0 0,1 0 16,-1 0-16,0 0 15,0-1-15,-21-20 0,21 21 0,0 0 16,-21 0-16,0-1 0,0 44 31,0-1-31,0 0 16,0 0-16,0 0 0,0 0 0,0 1 15,0-1-15,0 0 0,0 0 16,0 0-16,0 0 0,0 1 16,22-22-16,-22 21 15,21-21-15,0 0 0,0 0 16,0 0-16,0 0 0,1 0 0,-1 0 16,-21-21-16,21 21 0,0-22 0</inkml:trace>
  <inkml:trace contextRef="#ctx0" brushRef="#br0" timeOffset="142547.94">1312 14266 0,'0'0'0,"-21"0"15,21-21-15,0 0 16,-21 0-16,0 21 15,21-21-15,-21 21 32,-1 0-17,22 21 1,0 0-16,0 21 0,-21-20 16,21 20-16,0-21 0,0 43 15,0-22-15,-21 0 0,21 22 16,0-1-16,0-20 0,0 20 0,0 1 15,0-1-15,0 1 0,0 20 16,0-20-16,0 20 0,0-20 16,-21 21-16,21-22 0,0 22 0,0-22 15,-21 1-15,21-1 16,0 1-16,0 20 0,0-20 0,0 21 16,0-22-16,0 22 0,-21-22 15,21 1-15,0-1 0,0 1 16,-22-1-16,22 1 0,0-1 0,0 1 15,0-22-15,-21 22 0,21-22 16,0 0-16,0 1 0,0-1 0,0 0 16,0-21-16,0 1 0,0-1 15,0 0-15,0 0 0,0-42 32,0 0-32,-21 0 0,21-22 15,0 1-15,0 0 0</inkml:trace>
  <inkml:trace contextRef="#ctx0" brushRef="#br0" timeOffset="144243.92">1312 14097 0,'0'0'0,"0"21"32,21-21-17,1 0 1,-1 21-16,0-21 0,21 0 16,-21 0-16,22 0 0,-22 0 0,21 0 15,1 0-15,20 0 16,-21 0-16,1 0 0,-1 22 0,22-22 15,-22 0-15,21 0 0,1 0 16,-1 0-16,1 0 0,21 21 0,-22-21 16,22 0-16,-1 0 0,22 0 15,-21 21-15,0-21 0,-1 0 0,22 0 16,-21 21-16,21-21 0,-1 0 16,1 0-16,21 21 0,-21-21 0,0 21 15,0-21-15,0 0 0,-1 22 16,1-22-16,21 0 0,-21 21 0,0-21 15,0 0-15,0 0 0,-1 21 16,-20-21-16,21 21 0,-21-21 16,20 0-16,-20 0 0,21 0 15,-21 21-15,20-21 0,1 0 0,-21 0 16,0 0-16,-1 0 0,1 0 16,0 0-16,-22 0 0,1 0 0,-1 0 15,-21 21-15,1-21 0,-1 0 16,0 0-16,1 0 0,-22 0 0,0 0 15,0 0-15,0 0 0,-21 22 32,0-1-17,-21 0 1,21 0 0,-21 0-16,21 0 15,-21 1-15,0-1 0,21 0 16,0 0-16,0 0 0,-21 0 0,21 1 15,-22 20-15,22-21 0,0 0 16,0 0-16,0 22 0,0-22 0,0 21 16,0 1-16,0-1 0,0 0 15,0 1-15,-21 20 0,21-21 0,0 22 16,0-1-16,0-20 0,0 20 16,0 1-16,0-22 0,0 22 0,0-22 15,0 0-15,0 22 0,0-22 0,0 22 16,21-1-16,-21-21 15,0 22-15,0-22 0,0 22 0,0-22 16,0 0-16,0 22 0,0-22 16,0 1-16,0-1 0,0 0 0,0 1 15,0-1-15,0 0 0,0 1 0,0-1 16,0 0-16,0 1 0,0-1 16,0-21-16,0 21 0,0 1 0,0-22 15,0 21-15,0-21 0,0 1 16,0-1-16,-21 0 0,0 0 0,0 0 15,21 0-15,-21 1 0,0-1 16,-1-21-16,22 21 0,-21-21 16,0 0-16,0 0 0,0 21 15,0-21-15,-22 0 0,22 0 0,-21 0 16,21 0-16,-22 0 0,1 0 16,0 0-16,-1 0 0,1 0 0,-22 0 15,1-21-15,21 21 0,-22-21 0,-21 21 16,22 0-16,-1-21 0,1 21 15,-22 0-15,22 0 0,-22-22 0,22 22 16,-22 0-16,0 0 0,1-21 16,-22 21-16,21 0 0,0 0 0,-20 0 15,20 0-15,0-21 0,1 21 16,-22 0-16,0 0 0,21 0 16,-21 0-16,1 0 0,-1 0 15,0 0-15,21 0 0,-21-21 0,22 21 16,-22 0-16,21 0 0,-21 0 15,22 0-15,-22 0 0,21 0 0,-21 0 16,22-21-16,-1 21 0,0 0 16,1 0-16,-1 0 0,22 0 15,-22-21-15,0 21 0,22 0 0,-22 0 16,22-22-16,-1 22 0,1 0 16,-1-21-16,1 21 0,-1 0 0,22 0 15,-22 0-15,22 0 16,0 0-16,20 0 0,-20 0 0,21 0 15,0 0-15,0-21 0,-1 21 16,1 0 0,21 21 77,-21-21-77,0 0 0,0 0-16</inkml:trace>
  <inkml:trace contextRef="#ctx0" brushRef="#br0" timeOffset="145152.04">3069 17187 0,'0'43'16,"0"-22"-1,-21-21-15,0 21 0,21 0 16,-21-21-16,-1 21 0,1 1 0,0-1 16,0 0-16,0 21 0,-22-21 15,22 22-15,-21-22 0,21 21 16,-22-21-16,22 22 0,-21-22 0,21 0 15,-22 0-15,22 22 16,0-22-16,-21 0 0,21 0 0,-1-21 16,1 21-16,21 0 0,-21-21 15,21 22-15,21-22 47,0-22-31,1 22-16,-1-21 0,21 0 15,-21 21-15,0-21 0,22 0 0,-1 21 16,-21-21-16,22 21 0,-22 0 16,21 0-16,-21 0 0,22-22 0,-22 22 15,21 0-15,-21 0 16,22 0-16,-22 22 0,21-22 0,-21 21 16,22 0-16,-22-21 0,0 21 15,21 0-15,-21-21 0,1 21 0,-1 1 16,0-22-16,0 21 0,0-21 15,0 0-15,1 21 0,-1-21 16,-21-21 15,-21 0-15,-1 21-16,1-22 0,21-20 0,-21 21 16,0-21-16,0 20 0,0-20 15,-1 0-15,1-1 0,0 22 16,0-21-16,0 0 0,21 20 15,0 1-15,-21 0 0,-1 0 0,22 0 16,0 0-16,-21-1 0,21 1 16,-21 21-1,0 0 1,21-21-16,-21 21 0,0 0 0,-1-21 16</inkml:trace>
  <inkml:trace contextRef="#ctx0" brushRef="#br1" timeOffset="151907.93">2053 14584 0,'0'-21'94,"0"0"-78,0-1-16,0 1 15,0 0-15,0 0 16,-21 0 0,0 21-16,0-21 0,-1 21 15,1-22-15,0 22 0,0 0 0,0 0 16,0 0-16,-1 0 0,1 0 15,0 0-15,0 0 0,0 22 0,0-1 16,-1 0-16,1 0 0,0 21 16,0-20-16,21 20 0,0-21 15,-21 21-15,21-20 0,0-1 0,-21 21 16,21-21-16,0 0 0,0 1 16,0-1-16,0 0 0,0 0 15,21-21-15,0 0 0,0 0 16,0 0-16,0 0 0,1-21 15,-1 21-15,0-21 16,0 0-16,21-1 0,-20 1 0,-1 0 16,0 0-16,0-21 0,0 20 15,-21 1-15,21 0 0,-21 0 16,22 0-16,-22 0 0,0-1 0,0 1 16,169 254 109</inkml:trace>
  <inkml:trace contextRef="#ctx0" brushRef="#br1" timeOffset="152548.21">2307 14478 0,'0'21'31,"0"0"-15,-21 1-16,21-1 15,0 0-15,-21 21 0,21-21 16,0 1-16,0-1 0,0 0 0,-21 0 15,21 0-15,-22-21 0,22 21 16,0 1-16,0-1 16,0-42 15,0-1-15,0 1-16,0 0 15,0-21-15,0 21 0,0-1 16,22 1-16,-22 0 0,21 0 0,0 0 15,0 0-15,0-1 0,0 1 16,1 21-16,-1 0 0,0 0 16,0 0-16,0 0 0,0 0 15,1 0-15,-1 21 0,-21 1 0,0-1 16,21 0-16,-21 0 0,0 21 16,0-20-16,0-1 0,0 0 0,0 0 15,0 0-15,0 0 0,0 1 16,0-1-16,-21-21 0,21-21 31,0-1-15,0 1-16,0 0 0,0 0 15,0 0-15,21 0 16,0-1-16,0 1 0,0-21 0,1 21 16,-1 0-16,0-1 0,0 22 15,21-21-15,-20 21 0,-1 0 0,0 0 16,0 0-16,0 0 0,-21 21 0,0 1 15,0-1-15,0 0 0,0 0 16,0 0-16,0 0 0,0 22 0,0-22 16,-21 0-16,0 0 0,21 0 15,0 1-15,-21-1 0,0 0 16</inkml:trace>
  <inkml:trace contextRef="#ctx0" brushRef="#br1" timeOffset="153028.85">3302 14415 0,'-42'0'15,"20"0"-15,1 0 16,0 0-16,0 0 0,0 21 16,0-21-16,-1 21 0,1 21 15,0-21-15,0 1 0,0-1 0,0 21 16,-1-21-16,1 22 0,21-22 16,0 0-16,0 0 0,0 0 0,0 0 15,0 1-15,0-1 16,21-21-16,1 0 15,-1 0-15,0 0 0,0-21 16,0-1-16,0 1 0,1 21 16,-1-21-16,21 0 0,-21 0 0,0 0 15,-21-1-15,22-20 0,-22 21 0,21 0 16,-21 0-16,0-1 0,0 1 16,0 42 15,-21 1-31,21-1 15,-22 0-15,22 21 0,0-21 0,0 1 16,0-1-16,0 0 0,0 0 16,0 0-16,0 0 15,22-21-15,-1 0 16,0 0-16,0-21 16,21 21-16</inkml:trace>
  <inkml:trace contextRef="#ctx0" brushRef="#br1" timeOffset="153580.04">3514 14499 0,'0'21'16,"21"-21"-1,-21 22-15,21-22 0,0 0 0,0 0 16,0 0-16,1 0 0,-1 0 15,0-22-15,0 22 16,0-21-16,0 21 0,1-21 0,-1 21 16,0-21-16,0 0 0,-21 0 15,0-1 1,-21 22 0,0 22-16,0-1 15,21 0-15,-22 0 0,1 0 0,0 0 16,0 22-16,0-22 0,0 0 15,-22 0-15,22 22 0,0-22 0,0 0 16,0 0-16,-1 0 16,1-21-16,42-21 47,1 0-47,-1 0 15,0 0-15,-21-1 0,21 1 16,0 21-16,-21 21 31,0 1-31,21-22 16,-21 21-16,0 0 0,0 0 0,22-21 15,-22 21-15,0 0 0,21 1 16,0-22-16,0 0 0,-21 21 16,21-21-16,0 0 0,1 0 15,-1 0-15,0 0 16,0 0-16,-21-21 0,21 21 15,0-22-15</inkml:trace>
  <inkml:trace contextRef="#ctx0" brushRef="#br1" timeOffset="154279.79">4106 14499 0,'0'-21'31,"-21"21"-31,0 0 0,21 21 0,-21-21 0,0 21 15,21 1-15,0-1 16,-22 0-16,1 0 0,21 0 0,-21 0 16,21 1-16,0-1 0,0 0 15,0 0-15,0 0 0,0 0 16,0 1-16,21-22 16,0 0-16,1 0 15,-1 0 1,-21-22-16,0 1 0,0 0 15,0 0-15,0 0 16,0 0-16,0-1 0,0 1 0,0 0 16,0 0-16,0 0 0,0 0 15,0-1-15,0 1 0,21 0 16,-21 0-16,21 21 0,0-21 0,0 21 16,1 0-16,-1 0 15,0 0-15,0 0 0,0 0 0,0 0 16,-21 21-16,22 0 0,-1 0 15,-21 0-15,0 1 0,0-1 0,21 0 16,-21 0-16,0 0 0,0 0 16,0 1-16,0-1 0,0 0 0,0 0 15,0 0-15,0 0 0,-21 1 16,0-22 15,21-22-15,0 1-16,0 0 15,0 0-15,21 0 0,-21 0 0,21-1 16,0-20-16,0 21 0,0 0 16,1 0-16,-1-1 0,0 1 0,0 0 15,0 0-15,22 21 0,-22 0 16,0 0-16,21 21 0,-21-21 0,1 21 16,-1 0-16,0 1 0,-21-1 0,0 0 15,0 0-15,0 0 0,0 22 16,0-22-16,0 0 0,0 0 0,0 0 15,0 0-15,-21 1 0,0-22 16,-1 21-16,22 0 0,-21-21 16,21 21-16,-21-21 0,21-21 47,21 0-47,0 21 0</inkml:trace>
  <inkml:trace contextRef="#ctx0" brushRef="#br1" timeOffset="154559.82">4868 14711 0,'0'0'0,"0"21"0,-21-21 0,21 21 16,21-21 15,0 0-15,1-21-1,-22 0-15,21 21 16,-21-21-16,0 0 16,0-1-16,0 1 15,-21 21-15,-1 0 16,1 0-16,21 21 16,0 1-1,-21-22-15</inkml:trace>
  <inkml:trace contextRef="#ctx0" brushRef="#br1" timeOffset="154931.85">5524 14478 0,'0'0'0,"-21"0"0,-42-21 16,42 21 0,-1 0-16,1 0 15,0 0-15,0 21 0,0 0 0,0 0 16,-1 1-16,1-1 15,0 21-15,21-21 0,0 0 0,-21 1 16,21-1-16,-21 21 0,21-21 0,0 0 16,0 1-16,0-1 15,0 0-15,0 0 16,21-21-16,0 0 0,0 0 0,0 0 16,1 0-16,-1 0 0,21 0 15,-21 0-15,0 0 0,1 0 0,20 0 16,-21-21-16</inkml:trace>
  <inkml:trace contextRef="#ctx0" brushRef="#br1" timeOffset="155807.93">5715 14563 0,'-42'42'31,"42"-21"-31,0 0 0,-22-21 15,22 22-15,0-1 0,0 0 16,0 0-16,0 0 16,0 0-16,0 1 0,22-22 15,-1 21-15,0-21 16,0 0 0,0 0-1,-21-21-15,0-1 16,0 1-16,0 0 15,0 0-15,0 0 0,0 0 16,0-1-16,0 1 0,0 0 16,21 0-16,1 0 15,-1 0-15,0 21 0,0 0 16,0 0-16,0 0 0,1 0 16,-1 0-16,0 0 0,0 21 15,0 0-15,-21 0 0,0 0 16,0 0-16,0 1 0,0-1 15,0 0-15,0 0 0,0 0 0,0 0 16,0 1-16,-21-1 16,0-21-1,21 21-15,-21-21 16,21-21 15,0 0-31,0-1 16,0 1-16,21 0 0,0 0 15,-21 0-15,21 0 0,0-1 16,1 1-16,-1 0 0,0 0 0,0 21 16,0-21-16,0 21 0,1 0 15,-1 0-15,0 0 0,-21 21 16,0 0-16,0 0 0,0 0 16,0 1-16,0-1 15,0 0-15,0 0 0,-21 0 16,21 0-16,0 1 0,-21-22 0,21 21 15,-22-21-15,22 21 16,-21-21-16,21-21 31,0 0-15,0-1-16,0 1 0,21 0 16,1 0-16,-22 0 0,21 0 0,0-1 15,0 1-15,0 0 0,0 0 16,22 0-16,-22 21 0,0 0 0,0 0 15,0 0-15,-21 21 16,0 0-16,0 0 0,0 0 16,0 1-16,0-1 0,-21 0 15,0 0-15,21 21 0,-21-20 0,0-1 16,0 0-16,21 0 0,-22 0 16,1-21-16,0 21 0,21 1 0,-21-22 15,0 21-15,0-21 16</inkml:trace>
  <inkml:trace contextRef="#ctx0" brushRef="#br1" timeOffset="157556.18">1799 15304 0,'0'0'0,"0"-22"0,0 1 16,0 0 0,-21 21-1,0 0-15,-22 0 16,22 0-16,0 0 0,0 0 16,-21 0-16,20 0 0,-20 21 15,21 0-15,-21 1 0,20-1 0,1 0 16,0 0-16,0 21 0,21-20 15,0 20-15,0-21 0,0 21 0,0-20 16,0-1-16,0 21 0,0-21 16,0 0-16,21 1 0,0-22 0,0 21 15,1-21-15,-1 0 0,0 21 16,21-21-16,-21 0 0,22 0 0,-22 0 16,21 0-16,1 0 15,-22 0-15,21-21 0,-21 21 0,0-21 16,22 21-16</inkml:trace>
  <inkml:trace contextRef="#ctx0" brushRef="#br1" timeOffset="157987.94">2117 15431 0,'0'0'16,"-43"-22"-1,22 22-15,0 0 16,0 22-16,0-1 15,-43 85 1,64-85-16,-21 0 16,21 0-16,0 0 15,0 0-15,0 1 0,21-22 32,0 0-32,0 0 15,1 0-15,-1-22 0,0 1 16,0 21-16,0-21 0,0 0 0,1 0 15,-1 0-15,0-1 16,-21 1-16,21 0 0,-21 0 16,0 42 15,0 0-15,-21 0-16,21 1 0,-21-1 15,21 0-15,0 0 0,0 0 16,0 0-16,0 1 0,0-1 15,21-21 1,0 0 0,0 0-16</inkml:trace>
  <inkml:trace contextRef="#ctx0" brushRef="#br1" timeOffset="158368.04">2349 15536 0,'0'0'16,"0"-21"-16,0 0 16,22 21 15,-1 0-15,0 0-16,0 0 0,0 21 0,-21 0 15,21-21-15,1 22 0,-1-1 16,-21 0-16,0 0 0,0 0 15,0 0-15,0 1 0,0-1 16,-21-21 0,21 21-16,-22-21 0,1 0 15,21-21 17,0 0-32,0-1 0,0 1 15,21 21-15,-21-21 0,22 0 0,-1 0 16,0 0-16,0-1 15,0 1-15,0 0 0,1 21 0,-1 0 16,-21-21-16,21 21 0,0 0 16,0 0-16</inkml:trace>
  <inkml:trace contextRef="#ctx0" brushRef="#br1" timeOffset="158911.91">3069 15600 0,'0'-21'15,"0"42"-15,0-63 0,0 20 16,0 1-16,0 0 16,-21 0-1,0 21-15,0-21 16,-1 21-16,1 0 0,0 0 0,0 0 15,0 0-15,0 0 0,-1 0 16,1 21-16,21 0 0,-21 0 0,0 0 16,0 1-16,21-1 0,0 0 15,0 0-15,0 0 0,0 0 16,0 1-16,0-1 0,0 0 16,21-21-16,0 0 15,0 0-15,0 0 0,1 0 16,-1 0-16,0 0 0,0-21 0,0 0 15,0 21-15,1-22 0,-1 1 0,0 0 16,0 0-16,0 0 16,0-22-16,1 22 0,-22-21 0,21 21 15,0-22-15,-21 1 0,0 21 16,0-21-16,0-1 0,0 22 0,0 0 16,0 0-16,0 0 0,0 42 15,0 0 1,0 0-16,-21 0 0,21 22 15,-21-22-15,21 21 0,-22 0 0,22 1 16,0-1-16,0 0 0,0-20 0,-21 20 16,21-21-16,0 21 0,0-20 15,0-1-15,0 0 0,0 0 16,21-21-16,1 0 16,-1 0-16,0 0 0,0 0 15</inkml:trace>
  <inkml:trace contextRef="#ctx0" brushRef="#br1" timeOffset="159403.47">3873 15579 0,'22'-21'16,"-1"21"-1,-21-22-15,0 1 0,0 0 16,0 0-16,0 0 16,-21 21-16,-1-21 15,1 21-15,0 0 0,0 0 16,0 0-16,0 0 0,-1 21 15,1-21-15,0 21 0,0 0 16,0 0-16,0 0 0,21 1 0,-22 20 16,1-21-16,21 0 0,-21 0 15,21 1-15,0-1 0,0 0 16,0 0 0,21-21-16,0 0 0,1 0 15,-1 0-15,0-21 0,0 21 0,0-21 16,0 21-16,1-21 0,-1-1 15,0 1-15,0 0 0,0 0 0,-21 0 16,21-22-16,1 1 0,-1 21 16,0-21-16,-21-43 15,21 64-15,-21-22 0,-21-41 16,21 41-16</inkml:trace>
  <inkml:trace contextRef="#ctx0" brushRef="#br1" timeOffset="159527.89">3916 15388 0,'0'0'0,"0"21"16,0 1-16,0-1 0,-21 21 15,21-21-15,0 0 0,0 22 0,0-22 16,0 0-16,0 0 0,0 0 0,0 1 16,0-1-16,0 0 15,21-21-15,0 0 0,0 0 16,0 0-16,0 0 16,1 0-16</inkml:trace>
  <inkml:trace contextRef="#ctx0" brushRef="#br1" timeOffset="159891.93">4127 15685 0,'22'0'16,"-1"0"-1,0 0-15,0-22 0,0 22 16,-21-21-16,21 21 0,-21-21 0,22 21 15,-22-21-15,0 0 16,0 0-16,0-1 16,-22 22-1,1 0-15,0 0 16,0 22-16,21-1 0,-21 0 0,21 0 16,-21 0-16,21 0 15,0 1-15,0-1 0,0 0 16,0 0-16,0 0 15,21 0-15,0-21 16,0 0-16,0 0 0,0 0 16,1 0-16,20 0 0,-21 0 15,0-21-15,22 21 0,-22-21 16,0 0-16,0 0 0,21 21 0</inkml:trace>
  <inkml:trace contextRef="#ctx0" brushRef="#br1" timeOffset="159968.04">4657 15325 0,'0'0'16,"0"-21"-16</inkml:trace>
  <inkml:trace contextRef="#ctx0" brushRef="#br1" timeOffset="160136.37">4657 15282 0,'0'22'15,"0"-44"-15,0 65 0,-22-22 0,1 42 16,21-41-16,0 20 16,0-21-16,-21 21 0,21 1 15,-21-22-15,21 0 0,0 0 0,0 22 16,0-22-16,0 0 15,0 0-15,0 0 16,21-21-16,0 0 0,0 0 16,1 0-16,-1-21 15,0 0-15,0 0 16,-21 0-16</inkml:trace>
  <inkml:trace contextRef="#ctx0" brushRef="#br1" timeOffset="160307.57">4508 15558 0,'22'0'31,"-1"0"-31,0 0 16,0 0-16,0-22 0,0 22 15,1-21-15,-1 21 0,0-21 0,21 21 16,-21-21-16</inkml:trace>
  <inkml:trace contextRef="#ctx0" brushRef="#br1" timeOffset="161039.26">4953 15621 0,'42'-21'31,"-42"0"-31,0 0 16,0-1-16,0 1 15,0 0 1,-21 21 0,0 0-16,0 0 0,0 0 0,-1 0 15,1 0-15,0 21 0,0 0 16,0-21-16,0 22 0,-1-1 0,1 21 15,21-21-15,-21 0 0,0 1 16,21-1-16,0 0 0,0 0 16,0 0-16,0 0 15,21-21 1,0 0-16,0 0 0,1 0 0,-1 0 16,21-21-16,-21 21 0,0-21 0,1 0 15,-1 21-15,0-21 0,0 0 16,0-1-16,0 22 0,1-21 0,-22 0 15,21 0-15,-21 0 0,0 0 16,0-1-16,0 1 0,0 42 31,0 1-15,-21-22-16,21 21 0,0 0 16,0 0-16,0 0 0,0 0 0,0 1 15,0-1-15,0 0 16,0 0-16,21 0 15,0-21 1,0 0-16,0 0 16,0 0-16,1-21 0,-1 0 15,0 21-15,0-21 0,0 0 16,0-1-16,-21 1 0,22 21 0,-22-21 16,21 0-16,-21 0 15</inkml:trace>
  <inkml:trace contextRef="#ctx0" brushRef="#br1" timeOffset="161181.01">5292 15579 0,'0'42'15,"0"-84"-15,0 105 0,-22-42 16,22 1-16,0-1 16,0 0-16,0-42 62,22 21-62,-22-21 16</inkml:trace>
  <inkml:trace contextRef="#ctx0" brushRef="#br1" timeOffset="161241.01">5292 15494 0,'0'0'0,"0"-21"0,-22 0 15</inkml:trace>
  <inkml:trace contextRef="#ctx0" brushRef="#br1" timeOffset="161339.91">5292 15452 0,'21'0'15,"0"0"1,0-21-16</inkml:trace>
  <inkml:trace contextRef="#ctx0" brushRef="#br1" timeOffset="161555.35">5630 15304 0,'0'0'0,"0"-22"0,0-20 0,0 63 46,0 0-46,-21 1 0,21-1 0,-21 21 16,21-21-16,-21 22 0,21-22 0,0 21 16,-21-21-16,21 22 0,-22-22 15,22 21-15,-21-21 0,21 0 0,0 1 16,0-1-16,0 0 0,0 0 16,21-21-1,1 0-15,-1 0 16,0 0-16</inkml:trace>
  <inkml:trace contextRef="#ctx0" brushRef="#br1" timeOffset="161879.91">5927 15579 0,'0'0'0,"21"-21"0,-21-1 16,0 1-1,-21 21 1,-1 0-16,1 0 0,0 0 0,0 21 15,0-21-15,0 22 0,-1-1 16,1 0-16,21 0 16,0 0-16,0 0 15,21-21-15,1 22 0,-1-1 16,0-21-16,0 0 0,0 0 16,-21 21-16,21-21 0,1 0 15,-22 21-15,0 0 16,-22-21-1,1 0-15,0 0 0,0 0 0,0 0 16,21 21-16,-21-21 0,-1 0 16,1 0-16,0 0 0,0 0 0,-21 0 15,20 0-15,1 0 16</inkml:trace>
  <inkml:trace contextRef="#ctx0" brushRef="#br1" timeOffset="162351.92">2392 16087 0,'0'0'16,"-21"-21"-1,21-1 1,21 22-16,0 0 16,0 0-16,0 0 0,0 0 15,22 0-15,-22 0 0,21 0 0,1 0 16,-1 0-16,0 0 0,1 0 15,20 0-15,-21 0 0,22 0 0,-1 0 16,1 0-16,-1 0 16,22 0-16,0 0 0,-1 0 0,1 0 15,0 0-15,-1 0 0,22 0 0,-21 0 16,0 0-16,20 0 0,-20 0 16,0-21-16,-1 21 0,1 0 0,0 0 15,-1 0-15,-20 0 0,21 0 0,-43 0 16,21 0-16,-20 0 0,-1 0 15,0 0-15,-20-21 0,-1 21 0,0 0 16,0 0-16,-21-21 0</inkml:trace>
  <inkml:trace contextRef="#ctx0" brushRef="#br1" timeOffset="162411.84">4932 15981 0,'-43'0'16,"86"0"-16,-107 0 0,43 0 16,-21 0-16,-1 0 0,1 21 0</inkml:trace>
  <inkml:trace contextRef="#ctx0" brushRef="#br1" timeOffset="162871.88">2498 16235 0,'0'0'0,"-22"0"0,-20-21 0,42 42 16,0 0 0,21-21-1,0 0 1,1 0-16,-1 0 0,0 0 16,21 0-16,1 0 0,41 0 15,-20 0-15,-1 0 0,-20 0 16,20 21-16,22-21 0,-22 0 0,22 0 15,0 0-15,-1 0 0,1 0 0,0 0 16,-1 0-16,1 0 16,0 0-16,-1 0 0,-20 0 0,20 0 15,1 0-15,-21 0 0,-1 0 0,22 0 16,-22 0-16,-20 0 0,20 0 16,-21 0-16,1 0 0,-1 0 0,-21 0 15,22 0-15,-65 0 47,1 0-47,0 0 0,0 0 16,0 0-16,-22 0 0,22 21 0,-21-21 15,0 0-15</inkml:trace>
  <inkml:trace contextRef="#ctx0" brushRef="#br1" timeOffset="163327.59">2730 16489 0,'0'0'0,"-21"21"31,42-21 0,1 0-31,-1 0 0,0 0 16,21 21-16,-21-21 0,22 0 15,-1 0-15,0 0 0,22 0 0,-22 0 16,22 0-16,-1 0 0,1 0 16,-1 0-16,22 0 0,-22 0 0,1 0 15,-1 0-15,1 0 0,-1 0 0,1 0 16,-1 0-16,-20 0 0,20 0 15,-20 0-15,-1 0 0,0 0 16,1 0-16,-1 0 0,0 0 16,-21 0-16,22 0 0,-22 0 0,0 0 15,0 0-15,0 0 0,-42 0 47,0 0-31,0 0-16,-21 0 0,20 0 15,-20 0-15,0 0 0</inkml:trace>
  <inkml:trace contextRef="#ctx0" brushRef="#br1" timeOffset="163744.39">2519 16616 0,'42'0'31,"-21"0"-31,22 0 0,-22 0 0,0 0 16,21 0-16,1 0 0,-1 0 0,0 0 16,1 0-16,-1 0 0,21 0 15,-20 0-15,20 0 0,1 0 16,-1 0-16,22 0 0,-22 0 0,1 0 15,21 21-15,-22-21 0,22 0 16,-22 0-16,1 0 0,-1 0 0,1 0 16,-1 21-16,1-21 0,-22 0 15,0 0-15,1 0 0,-1 0 0,0 0 16,-20 0-16,-1 0 0,0 0 16,0 0-16,-42 0 62,0 0-62,0 0 16,-1 21-1</inkml:trace>
  <inkml:trace contextRef="#ctx0" brushRef="#br1" timeOffset="169044.1">1587 6625 0,'0'-21'0,"0"0"31,-21 21 31,0 0-46,0 0 15,0 0-31,21 21 16,-21-21-16,-1 0 16,1 21-16,0-21 15,21 21-15,-21-21 16,0 0-16,0 22 0,-1-1 0,1 0 15,0-21-15,0 21 16,0-21-16,0 21 0,-1-21 0,1 21 16,21 1-16,-21-22 0,0 21 15,0-21-15,21 21 0,-21 0 16,-1-21-16,22 21 0,-21-21 16,21 21-16,-21-21 0,21 22 0,0-1 15,-21 0 1,0 0-16,0-21 0,21 21 15,0 0-15,-22 1 16,22-1-16,-21-21 0,0 21 0,21 0 16,0 0-16,0 0 0,-21 1 15,21-1-15,-21 0 0,0 0 0,21 0 16,-22 0-16,22 1 0,0 20 16,-21-21-16,0 0 0,21 0 15,-21 22-15,21-22 0,0 0 0,0 0 16,-21 0-16,21 22 0,-21-22 15,21 0-15,-22 0 0,22 0 16,-21 1-16,21-1 0,0 0 0,0 0 16,0 0-16,-21 0 0,21 1 15,0-1-15,-21 0 0,21 0 16,0 0-16,0 0 0,0 1 0,0 20 16,0-21-16,-21 0 0,21 0 15,-21 22-15,21-22 0,0 0 0,0 0 16,-22 0-16,22 1 0,-21 20 15,21-21-15,0 0 0,0 0 0,-21 22 16,21-22-16,-21 0 0,21 0 16,-21 0-16,21 22 0,0-22 0,0 0 15,0 0-15,-21 0 16,21 1-16,0 20 0,0-21 0,0 0 16,0 0-16,0 1 0,0 20 15,-22-21-15,22 21 0,-21 1 16,21-1-16,0-21 0,0 22 15,0-22-15,0 21 0,0-21 0,-21 22 16,21-22-16,0 0 0,0 21 16,0-21-16,0 1 0,0 20 0,-21-21 15,21 0-15,0 0 0,0 1 16,0-1-16,0 0 0,0 0 0,0 21 16,0-20-16,0-1 15</inkml:trace>
  <inkml:trace contextRef="#ctx0" brushRef="#br1" timeOffset="169415.42">360 9694 0,'0'0'15,"-43"0"-15,22 22 16,21-1-16,21-21 0,1 21 16,-22 0-16,0 21 15,0-20-15,42 824 125,-42-825-109,0 1-16,0 20 16,0-21-16,0 0 0,0 0 15,0 1-15,0 20 0,0-21 0,0 21 16,0-20-16,0-1 15,0 21-15,0 22 0,0-22 0,0-21 16,63 0-16,-41 22 0,-22-1 0,0-21 16,0 21-16,0 1 0,0-22 15,0 21-15,0 1 0,0-22 16,0 21-16,0-21 0,0 22 16,0-22-16,0 21 0,0-21 0,0 0 15</inkml:trace>
  <inkml:trace contextRef="#ctx0" brushRef="#br1" timeOffset="169567.34">571 11980 0,'0'22'15,"0"-44"-15,22 65 0,-22-22 0,21 0 16,-21 0-16,21 0 0,-21 1 16,21-1-16,0 21 0,-21-21 0,21 0 15,1 22-15,-22-22 0,21 0 16,0 0-16,0 0 0,0 22 0,-21-22 16,21 0-16,1 0 0,-1 0 15,0 1-15,-21-1 0,21 0 16,0 0-16,0 0 0</inkml:trace>
  <inkml:trace contextRef="#ctx0" brushRef="#br1" timeOffset="169948.12">1164 12891 0,'42'42'16,"-20"-21"-16,-22 0 16,21 0-16,0 1 0,0-1 15,0 0-15,-21 0 0,21 0 16,1-21-16,-1 21 0,-21 1 0,21-1 15,0 0 1,0 0-16,0 0 0,1-21 0,-22 21 16,21 1-16,0-22 0,0 21 15,0 0-15,0 0 0,1 0 16,-1 0-16,0-21 16,0 0-16,-21 22 0,21-22 15,-42 0 79,0-22-63,21 1-31,-21 21 0,21-21 16,-21 21-16,21-21 0,-22 0 15,1 21-15</inkml:trace>
  <inkml:trace contextRef="#ctx0" brushRef="#br1" timeOffset="173763.75">381 9440 0,'-21'0'16,"21"-21"31,0 42 31,0 1-62,0-1-16,0 0 15,0 0 1,0 0-16,0 0 16,0 1-16,0-1 31,0 0-31,0 0 0,0 0 15,-21-21 1,21 21 0,-22-21-16,22 22 15,0-1 1,-21-21 0,21 21-16,0 0 0,-21-21 15,21 21-15,0 0 16,0 1-1,0-1-15,0 0 16,0 0-16,0 0 16,0 0-1,0 1-15,0-1 16,0 0 0,0 0-16,0 0 31,0 0-31,0 1 15,0-1 1,0 0 0,0 0-1,-21-21 1,21 21 0,0 0-1,0 1 1,-21-22-16,21 21 15,0 0 1,0 0-16,0 0 16,0 0-1,0 1-15,0-1 16,0 0-16,0 0 16,0 0-16,0 0 15,0 1-15,0-1 16,0 0-16,0 0 15,0 0 1,0 0 0,0 1-1,0-1-15,0 0 16,0 0 0,0 0-1,0 0 1,0 1-16,0-1 15,21-21 1,-21 21-16,21-21 16,-21 21-16,0 0 15,21-21-15,-21 21 16,21 1 0,-21-1-16,0 0 15,0 0-15,22-21 16,-22 21-16,21 0 0,-21 1 15,0-1 1,21 0-16,-21 0 16,0 0-1,0 0-15,21 1 16,-21-1-16,0 0 16,21-21-16,-21 21 15,0 0-15,0 0 16,0 1-16,21-1 15,-21 0-15,22 0 16,-22 0 0,0 0-16,0 1 15,0-1 1,21 0 0,-21 0-16,0 0 15,0 0-15,21 1 16,-21-1-16,0 0 15,0 0 1,0 0-16,0 0 16,0 1-1,0-1-15,0 0 16,21-21-16,-21 21 16,0 0-16,0 0 15,0 1 1,21-22-16,-21 21 0,0 0 15,21-21-15,-21 21 0,0 0 16,0 0 0,22 1-1,-22-1-15,0 0 16,0 0-16,0 0 16,21-21-16,-21 21 15,0 1 1,21-1-1,-21 0 17,0 0-17,0 0 1,21 0-16,-21 1 16,21-22-16,-21 21 15,0 0 1,0 0-16,21-21 0,-21 21 15,0 0-15,22 1 16,-1-1-16,-21 0 16,0 0-1,21-21-15,-21 21 16,21-21-16,-21 21 0,0 1 16,21-22-1,-21 21-15,21-21 16,-21 21-1,22-21 1,-22 21 0,21-21-1,-21 21-15,0 0 32,21-21-32,0 22 15,-21-1 16,21-21-31,-21 21 32,21-21-32,1 0 62,-1 21-46,0-21 15,0 0-15,-21 21-1,21-21-15,0 0 16,1 21 0,-1-21-1,-21 22 1,21-22-16,0 0 15,-21 21-15,21 0 16,-21 0-16,21-21 16,-21 21-16,0 0 15,22-21 1,-22 22-16,21-22 16,-21 21-16,0 0 15,21-21 32,-21 21-47,0 0 47,0 0-31,0 1-1,0-1 1,0 0-16,21-21 15,-21 21-15,21 0 16,-21 0-16,0 1 0,21-22 16,-21 21-16,22 0 0,-1 0 15,-21 0-15,0 0 0,21 1 16,-21-1-16,21 0 16,-21 0-16,21 0 0,0 0 0,-21 1 15,22-1-15,-1 21 0,-21-21 16,21 0-16,0 1 0,0 20 0,-21-21 15,21 0-15,1 22 0,-1-22 16,0 21-16,-21-21 0,21 22 0,0-22 16,0 21-16,1-21 0,-1 22 15,0-22-15,0 0 0,0 21 0,0-21 16,1 22-16,-1-22 0,0 0 16,0 21-16,0-20 0,22-1 0,-22 0 15,0 21-15,0-21 0,0 1 0,0-1 16,1 0-16,-1 0 15,0 0-15,0 0 0,0 1 0,0 20 16,1-21-16,-1 0 0,0 0 16,0 1-16,0-1 0,0 0 0,1-21 15,-1 21-15,0 0 0,0 0 16,0 1-16,0-22 16,-21 21-1,0-42 32,0-1-31,-21 22-1,21-21-15,-21 0 0,21 0 16,0 0-16</inkml:trace>
  <inkml:trace contextRef="#ctx0" brushRef="#br1" timeOffset="175208.48">1206 6350 0,'0'0'0,"-21"0"0,0 0 15,0 0-15,0 0 16,0 0 0,-1 0-16,22 21 47,0 0-32,22-21-15,-1 22 0,0-1 16,0 0-16,0 0 0,22-21 15,-22 21-15,0 0 0,21 1 16,-21-1-16,22-21 0,-1 21 0,-21 0 16,22-21-16,-1 21 0,-21-21 15,0 0-15,22 21 0,-22-21 0,0 0 16,0 0-16,0 0 0,0 0 16,-42 0 30,0 22-46,0-22 0,0 21 16,0 0-16,-1-21 0,-20 21 16,21 0-16,0 0 0,0 1 0,-22-1 15,1 0-15,21 0 0,-22 0 16,22 0-16,-21 1 0,21 20 0,0-21 16,-22 0-16,22 0 0,0 1 15,0-1-15,0 0 16,21 0-16,-22-21 15</inkml:trace>
  <inkml:trace contextRef="#ctx0" brushRef="#br1" timeOffset="175244.92">1079 7091 0,'0'0'15,"0"-21"-15</inkml:trace>
  <inkml:trace contextRef="#ctx0" brushRef="#br1" timeOffset="176476">402 3408 0,'0'-21'0,"0"0"32,-21 42 14,21 0-46,0 0 0,0 21 16,0-20-16,0-1 0,0 0 16,-21 21-16,21-21 0,0 22 0,0-1 15,0-21-15,0 22 16,0-22-16,0 21 0,0-21 0,0 22 16,0-22-16,0 0 0,0 0 15,0 0-15,0 0 0,0 1 16,-21-22-16,21 21 0,0-42 31</inkml:trace>
  <inkml:trace contextRef="#ctx0" brushRef="#br1" timeOffset="176740.11">360 3895 0,'0'-21'16,"0"42"-16,0-64 0,0 22 16,0 0-16,21 0 0,0 0 0,-21 0 15,21-1-15,-21-20 16,21 21-16,64 21 0,-43 0 15,-20 0-15,-1 0 16,-21 21-16,21-21 16,0 21-16,-21 0 0,21 1 15,-21-1-15,0 0 0,0 0 16,0 0-16,0 0 0,0 1 16,0-1-16,0 0 15,0 0-15,-21-21 0,21 21 16,-21-21-1</inkml:trace>
  <inkml:trace contextRef="#ctx0" brushRef="#br1" timeOffset="177048.03">741 3387 0,'0'0'15,"0"-21"-15,0-1 0,0-20 16,63 42 0,-42 0-16,-21 21 0,0 22 15,0-22-15,0 0 0,0 21 16,0 1-16,0-22 0,-21 21 0,21-21 15,0 22-15,-21-22 0,21 21 16,0-21-16,0 0 0,0 1 0,0-1 16,0 0-16,0 0 0,0 0 15,0 0-15,0-42 47</inkml:trace>
  <inkml:trace contextRef="#ctx0" brushRef="#br1" timeOffset="177335.97">889 3302 0,'0'0'0,"0"-21"31,0 42-15,0 0-16,0 0 0,0 22 15,0-22-15,0 21 0,0 1 0,0-22 16,0 21-16,0 0 16,0-20-16,0 20 0,0-21 0,0 21 15,0-20-15,0-1 0,0 0 16,0 0-16,0 0 0,0 0 16,21-21-1,0 0 1,0-21-16,-21 0 15,22 21-15,-22-21 0,21 0 16</inkml:trace>
  <inkml:trace contextRef="#ctx0" brushRef="#br1" timeOffset="177623.87">1164 3514 0,'0'21'15,"0"0"1,0 0-16,0 0 16,0 1-16,0 20 0,0-21 0,-42 0 15,42 0-15,0 22 0,0-22 16,0 21-16,0-21 0,0 22 16,0-22-16,0 21 0,0-21 15,0 22-15,0-22 0,0 0 16,0 0-16,0 0 0,0 1 0,0-1 15,0 0 1</inkml:trace>
  <inkml:trace contextRef="#ctx0" brushRef="#br1" timeOffset="177660.85">1228 3916 0,'0'-21'0</inkml:trace>
  <inkml:trace contextRef="#ctx0" brushRef="#br1" timeOffset="177920.12">1164 3662 0,'0'0'0,"0"-21"16,0 0-1,0-1-15,0 1 16,21 21-16,0-21 0,1 21 16,-1 0-16,0 0 0,0-21 0,0 21 15,0 0-15,1 0 0,-1 0 16,0 21-16,-21 0 15,0 0-15,0 1 0,0 20 16,-21-21-16,0-21 0,-22 21 16,22 0-16,0 1 0,-21-22 15,20 21-15,1 0 0,0-21 0,0 21 16,0-21 0</inkml:trace>
  <inkml:trace contextRef="#ctx0" brushRef="#br1" timeOffset="178283.85">698 3344 0,'0'0'0,"-21"0"0,0 0 15,0 0-15,42-21 32,21 21-17,-20 0-15,-1 0 0,21-21 0,0 0 16,1 21-16,-1-21 0,0 21 16,22-21-16,-22 21 0,1-22 0,-1 22 15,0-21-15,1 21 0,-1 0 16,-21-21-16,21 0 0,-20 21 15,-1 0-15,0 0 0,-42 0 63,21 21-63,-21 0 16</inkml:trace>
  <inkml:trace contextRef="#ctx0" brushRef="#br1" timeOffset="179175.84">317 5271 0,'0'0'0,"-21"-43"31,21 22-31,0 0 15,0 0-15,21 0 16,1-1-16,-1 22 16,-21-21-16,21 0 0,0 21 0,0-21 15,0 21-15,1 0 16,-1 0-16,0 0 0,0 0 0,0 0 16,0 0-16,1 21 15,-1 0-15,-21 0 0,21 22 0,-21-22 16,0 0-16,0 21 0,0-20 15,0-1-15,0 0 0,0 0 0,0 0 16,0 0-16,0 1 0,0-1 16,-21-42 31,21-1-47,0 1 15,0 0 1,0 0-16,0-21 0,0 20 0,0 1 15,0-21-15,0 21 0,0 0 16,0-22-16,0 22 0,21 0 0,-21 0 16,0 0-16,0-1 0,0 1 15,21 0-15,0 21 16,-21-21 0,21 21-1</inkml:trace>
  <inkml:trace contextRef="#ctx0" brushRef="#br1" timeOffset="179541.67">804 5144 0,'43'21'31,"-22"-21"-31,0-21 0,-21-1 16,21 22-16,-21-21 0,0 0 16,21 0-16,-21 0 0,21 0 0,-21-1 15,0 1-15,0 0 0,0 0 16,0 0-16,0 0 0,-21-1 16,0 22-1,0 0-15,0 22 0,21-1 16,-21 0-16,-1 0 0,1 0 15,21 0-15,0 1 0,0 20 0,0-21 16,0 0-16,0 22 0,0-22 16,0 0-16,0 0 0,0 0 0,0 0 15,0 1-15,21-22 16,1 0-16,-1 0 0,0 0 16,0 0-16,0 0 15</inkml:trace>
  <inkml:trace contextRef="#ctx0" brushRef="#br1" timeOffset="180588.75">1355 4826 0,'0'0'0,"0"-63"15,-22 41-15,1 22 16,0 0-16,0 0 0,0 0 15,0 0-15,-1 0 0,1 0 0,0 22 16,-21-1-16,42 0 0,-21 0 16,-1 21-16,1-20 0,21 20 15,-21-21-15,21 21 0,0-20 0,0 20 16,0-21-16,0 0 0,0 0 16,0 1-16,0-1 0,0 0 0,21-21 15,0 0-15,1 0 0,-1 0 16,0 0-16,0 0 0,0 0 15,0 0-15,1-21 0,-1 0 16,0-1-16,-21 1 0,0-21 16,21 21-16,-21 0 0,21-22 0,-21 22 15,0 0-15,0 0 0,0-22 16,0 22-16,0 0 0,0 0 16,0 0-16,0 0 15,-21 21 1,21 21-1,0 0-15,0 0 0,0 21 0,0-20 16,0 20-16,0-21 0,0 21 16,0 1-16,0-1 0,0-21 15,0 22-15,0-1 0,0 0 0,0-21 16,0 22-16,0-22 0,0 21 16,0-21-16,21 1 0,-21-1 0,0 0 15,0 0-15,0 0 0,21-21 16,-21 21-1,0-42 1,22 0-16,-22 0 16,0 0-16,0 0 15,21-22-15,-21 22 0,21 0 0,-21-21 16,0-1-16,0 1 0,0 0 16,0-1-16,0 1 0,21-22 0,-21 22 15,0 0-15,0 21 0,0-22 16,0 22-16,0 0 0,0 0 15,-21 21-15,21-21 0,0 42 47,0 0-47,0 0 16,0 0-16,0 0 0,0 1 0,0-1 16,0 0-16,0 0 0,0 0 15,0 0-15,0 1 0,0-1 16,0 0-16,21-21 15,0 0 17,-21-21-17,21 21-15,-21-21 0,0-1 16,22 1-16,-22 0 0,0 0 16,21 0-16,-21 0 0,0-1 15,0 1-15,0 0 0,0 0 16,0 0-16,0 0 0,0 42 31,0 0-15,0 0-16,0 0 15,0 0-15,0 1 0,0-1 0,0 0 16,0 0-16,0 0 0,0 0 16,0 1-16,0-1 0,21-21 31,0 0-16,-21-21-15,0-1 16</inkml:trace>
  <inkml:trace contextRef="#ctx0" brushRef="#br1" timeOffset="181216.06">1587 4805 0,'22'0'31,"-1"0"-15,0 0-1,0 0 1,-21-21-16,0 0 16,-21 42 30,0 0-30,21 0-16,-21 0 16,21 0-16,0 1 15,0-1-15,0 0 16,21-21 15,0 0-15,0 0-16,0-21 15,0 0-15,-21-1 16,22 22-16,-22-21 0,0 0 16,0 0-16,0 0 0,0 0 15,21 42 48,-21 0-63,0 0 15,0 0-15,0 0 16,21 1-16,-21-1 16,0 0-16,0 0 15,0 0 1,-21-21-16,0 0 16,21-21 30,0 0-46,0 0 16,0 0-16</inkml:trace>
  <inkml:trace contextRef="#ctx0" brushRef="#br1" timeOffset="181566.93">1841 4360 0,'0'22'31,"0"-1"-31,0 0 0,0 0 16,0 0-16,0 0 15,0 22-15,0-22 0,0 0 0,0 0 16,0 0-16,0 22 0,0-22 15,0 0-15,0 0 0,0 0 16,0 1-16,0 20 0,0-21 0,0 0 16,0 0-16,0 1 0,0-1 15,22-21 17,-1 0-17,-21-21-15,0-1 16,0 1-16,0 0 0</inkml:trace>
  <inkml:trace contextRef="#ctx0" brushRef="#br1" timeOffset="181875.95">1693 4551 0,'0'0'0,"-21"0"0,42 0 47,0 0-47,1-21 15,-1 21-15,0-21 0,0 21 0,0-22 16,0 22-16,1 0 0,-1-21 16,0 21-16,-21-21 0,21 21 15,-21-21-15,0 42 78,-21 0-78</inkml:trace>
  <inkml:trace contextRef="#ctx0" brushRef="#br1" timeOffset="-173468.68">26458 1990 0,'0'0'0,"0"-21"0,21 21 16,-21-22-16,22 22 15,-22-21-15,0 0 16,0 0-16,0 42 62,0 0-62,0 0 0,0 1 16,0-1-16,0 21 0,-22-21 16,22 22-16,-21-22 0,21 21 15,0 0-15,0-20 0,0-1 0,-21 21 16,21-21-16,0 0 0,0 22 15,0-22-15,0 0 0,0 0 16,0 0-16,0 1 16,0-44 15,0 1-31,0 0 16</inkml:trace>
  <inkml:trace contextRef="#ctx0" brushRef="#br1" timeOffset="-173028.79">26501 1736 0,'0'0'0,"0"-21"16,-22-1-16,22 1 15,0 0-15,0 0 16,22 21 0,-22-21-16,21 21 0,0 0 15,0 0-15,0 0 0,0 0 0,1 0 16,-1 0-16,0 21 0,0 0 15,0 0-15,-21 0 0,0 22 0,0-22 16,0 21-16,0-21 0,0 22 16,0-22-16,0 21 0,-21-21 0,21 1 15,-21-1-15,0 0 0,0 0 16,-1 0-16,1 0 0,0-21 16,0 22-16,0-1 0,0-21 15,-1 0 1</inkml:trace>
  <inkml:trace contextRef="#ctx0" brushRef="#br1" timeOffset="-172416.76">26987 2159 0,'43'-21'32,"-22"21"-32,-21-21 15,0 0-15,0-1 0,0 1 16,0 0-1,-21 21 1,0 0 0,-1 0-16,1 0 0,0 0 0,0 21 15,0-21-15,0 21 0,-1 1 16,1-1-16,0-21 0,21 21 0,-21 0 16,0-21-16,21 21 0,-21 0 15,21 22 1,21-22-1,0-21-15,0 0 16,0 0-16,0 0 0,1 0 16,-1 0-16,0 0 15,0-21-15,0 21 0,-21-21 0,21 21 16,1-22-16,-22 1 16,21 0-16,0 21 0,-21-21 15,0 0-15,21 0 0,-21 42 63,0 0-63,0 0 0,0 0 15,0 0 1,0 1-16,0-1 16,0 0-1,21-21 1,0 0-1</inkml:trace>
  <inkml:trace contextRef="#ctx0" brushRef="#br1" timeOffset="-171800.54">27241 2032 0,'0'21'16,"0"0"0,-21 1-16,21-1 15,0 0-15,0 0 16,0 0-16,-21-21 0,21 21 16,0 1-16,21-22 31,0 0-31,1 0 15,-1 0-15,0 0 16,0-22-16,-21 1 0,21 0 16,-21 0-16,21 21 15,-21-21-15,22 0 0,-22-1 16,0 1-16,21 21 16,-21-21-16,0 42 46,0 0-46,0 1 0,0-1 16,0 0-16,0 0 16,-21 0-16,21 0 0,0 1 0,0-1 15,0 21-15,0-21 0,0 0 16,0 22-16,0-22 0,0 0 0,0 21 16,0-20-16,-22-1 0,22 0 15,0 21-15,0-21 0,-21 1 16,21-1-16,0 0 0,-21-21 15,21 21-15,-21-21 16,0 0-16,0 0 0,-1 0 0,1 0 16,0 0-16,0 0 15,0 0-15,0 0 0,-1 0 0,1-21 16,0 21-16,0-21 0,21 0 16,0-1-16,0 1 15,0 0-15,0 0 16,0 0-16,21 21 15</inkml:trace>
  <inkml:trace contextRef="#ctx0" brushRef="#br1" timeOffset="-170977.21">27580 2053 0,'-21'0'0,"0"0"31,21 21-15,0 1-16,0-1 15,0 0-15,0 0 16,0 0-16,0 0 15,-21-21-15,21 22 0,0-1 16,0-42 47,0-1-63,0 1 15,0 0-15,0 0 16,0 0-16,0 0 0,21 21 15,0-22-15,0 22 0,0-21 16,0 21-16,1 0 16,-1 0-16,0 0 15,0 0-15,0 0 0,0 21 32,-21 1-32,0-1 15,0 0-15,0 0 16,0 0-16,0 0 0,0 1 15,0-1 17,-21-21-1,21-21-31,0-1 16,0 1-1,0 0-15,0 0 0,0 0 16,21 0-16,1 21 0,-1-22 15,-21 1-15,21 21 0,0-21 0,0 0 16,0 21-16,1 0 16,-1 0-16,0 0 0,0 0 0,0 0 15,0 0-15,1 0 16,-1 21-16,-21 0 0,0 0 16,0 1-16,0-1 0,0 0 15,0 0-15,0 0 0,-21-21 16,21 21-16,0 1 0,-22-1 0,1 0 15,0-21-15,21 21 16,-21-21 0,21-21 15,0 0-31</inkml:trace>
  <inkml:trace contextRef="#ctx0" brushRef="#br1" timeOffset="-170521.3">28152 2117 0,'21'0'31,"0"0"-31,0 0 16,0-21 0,0 21-16,1-22 0,-22 1 15,21 21-15,-21-21 0,21 0 16,-21 0 0,-21 21-1,0 0 1,-1 0-16,1 0 15,21 21-15,-21-21 0,0 21 16,21 0-16,-21 0 0,21 1 16,0-1-16,0 0 0,0 0 15,0 0-15,0 0 16,0 1 0,21-22-16,0 0 15,0 0-15,0 0 0,1 0 16,-1 0-16,21 0 15,-21 0-15,0 0 0,1-22 0,-22 1 16,21 21-16,0-21 0,0 21 16</inkml:trace>
  <inkml:trace contextRef="#ctx0" brushRef="#br1" timeOffset="-170028.76">28575 1990 0,'0'21'31,"0"0"-31,-21-21 16,21 21-16,0 0 0,-21-21 0,21 22 15,0-1-15,0 0 0,0 0 16,0 0 0,0-42 46,0 0-46,0 0-16,0 0 15,0-1-15,0 1 0,21 21 0,0-21 16,0 0-16,0 0 0,-21 0 16,21-1-16,1 22 0,-1-21 0,0 21 15,0 0-15,0 0 16,0 0-16,1 0 0,-1 0 15,-21 21-15,0 1 0,0-1 16,0 0-16,0 0 16,0 0-16,0 0 0,0 1 0,-21-1 15,-1 0-15,22 0 16,-21-21-16,21 21 0,0 0 0,0 1 16,-21-22-1,21-22 16,0 1-15,21 0-16</inkml:trace>
  <inkml:trace contextRef="#ctx0" brushRef="#br1" timeOffset="-169664.8">29168 1630 0,'0'63'16,"-22"-41"-16,22-1 16,-21 0-16,21 21 0,0-21 15,0 1-15,-21 20 0,0-21 0,21 21 16,-21-20-16,0 20 0,21-21 15,0 0-15,0 0 0,-22 22 0,22-22 16,0 0-16,0 0 0,0 0 16,0 1-16,0-1 15,22-21 1,-1 0 0,0 0-16,0 0 0,0 0 15,0 0-15,1 0 0,-1-21 16,-21-1-16,21 22 0,0-21 15,-21 0-15,0 0 0</inkml:trace>
  <inkml:trace contextRef="#ctx0" brushRef="#br1" timeOffset="-169316.96">28956 1905 0,'21'-21'16,"0"21"-16,0 0 16,1 0-16,20-21 0,-21 21 15,0-21-15,22 21 0,-22 0 16,0 0-16,21-22 0,-21 22 0,1 0 15,-1 0-15,21 0 0,-21 0 16,0 0-16,1 0 16</inkml:trace>
  <inkml:trace contextRef="#ctx0" brushRef="#br1" timeOffset="-168228.65">27030 5334 0,'0'-21'0,"0"0"31,-21 21-15,-1 0-16,1 0 15,0 21-15,0 0 16,0 0-16,0 0 0,-1 1 0,1-1 16,0 0-16,0 21 0,0-21 15,0 1-15,-1 20 0,22-21 0,-21 21 16,21-20-16,-21-1 0,21 21 16,0-21-16,0 0 0,0 1 0,0 20 15,0-21-15,21 0 16,0-21-16,1 0 0,-1 21 15,0-21-15,0 0 0,21 0 16,-20 0-16,-1 0 0,21 0 0,-21 0 16,0 0-16,22 0 0,-22-21 15,21 0-15,-21 21 0,1-21 0,20 21 16,-21-21-16,0 0 0</inkml:trace>
  <inkml:trace contextRef="#ctx0" brushRef="#br1" timeOffset="-167244.71">27368 5503 0,'-63'0'31,"42"0"-31,0 0 16,-1 22-16,1-22 0,21 21 15,-42 0-15,42 0 16,0 0-16,-21-21 0,21 21 0,-21 1 15,21-1-15,-22 0 0,22 0 16,0 0-16,0 0 16,0 1-16,22-22 15,-1 0 1,0 0-16,0 0 0,0 0 16,0 0-16,-21-22 0,22 22 0,-1-21 15,-21 0-15,21 0 16,0 0-16,-21 0 0,0-1 15,0 1-15,0 0 16,0 0-16,21 21 0,-21-21 16,0 42 15,0 0-31,0 0 16,-21 0-16,21 1 15,0-1-15,0 0 0,0 0 16,0 0-16,0 0 0,21-21 31,0 0-31,1 0 0,-1 0 16,0 0-16,0 0 15,0 0-15,0-21 0,1 21 0,-1-21 16,-21 0-16,21 0 0,0 21 0,-21-21 16,0-1-16,0 1 0,0 0 15,0 0-15,0 0 0,0 0 31,0 42-15,0 0 0,0 0-16,0 0 15,0 0-15,0 1 0,0-1 0,0 0 16,0 0 0,-21 0-16,21 0 0,0 1 15,0-1 1,0-42 31,0-1-47,0 1 15,0 0-15,0 0 0,0 0 16,0 0-16,0-1 0,21 1 0,-21 0 16,21 21-16,-21-21 0,21 0 15,1 0-15,-1 21 0,0-22 0,0 22 16,0 0-16,0 0 0,1 0 15,-1 0-15,0 0 0,21 0 16,-21 0-16,1 0 0,-1 0 0,0 22 16,-21-1-16,0 0 15,0 0-15,0 0 0,0 0 0,0 22 16,0-22-16,0 0 0,-21 0 0,0 0 16,21 1-16,-22-22 0,1 21 15,21 0-15,-21-21 0,21 21 16,-21-21-1,21-21 32,0 0-47,21 21 0,-21-21 0</inkml:trace>
  <inkml:trace contextRef="#ctx0" brushRef="#br1" timeOffset="-166909.23">28173 5525 0,'0'0'0,"0"-22"16,-21 22 15,-1 22-31,22-1 16,-21 0-16,21 0 15,-21 0-15,21 0 0,-21 1 0,21-1 16,0 0-16,0 0 0,0 0 0,0 0 16,0 1-16,0-1 15,21-21 1,0 0 0,0 0-16,1 0 0,-1 0 15,0 0-15,0 0 0,0-21 16,0 21-16,1-22 15,-1 1-15,0 0 0,0 0 16</inkml:trace>
  <inkml:trace contextRef="#ctx0" brushRef="#br1" timeOffset="-166113.09">28427 5546 0,'-43'21'31,"43"0"-15,22-21-1,-1 0 1,0 0-16,0-21 16,0 21-16,-21-21 15,21 0-15,-21-1 16,22 22-16,-22-21 15,0 0 1,-22 21 0,1 0-16,0 0 15,0 0 1,21 21-16,-21 0 0,0-21 16,21 22-16,0-1 0,0 0 0,-22 0 15,22 0-15,-21 0 0,21 1 16,-21-1-16,21 0 0,0 0 15,0 0-15,0 0 0,0 1 16,0-1 0,21-21-16,0 0 0,1 0 0,-1 0 15,0 0-15,0 0 16,0 0-16,22 0 0,-22 0 16,21-21-16,0 21 0,-20-22 0,20 1 15,-21 0-15,21 0 0,-20 0 16,-1-22-16,0 22 0,0 0 0,-21-21 15,21 21-15,-21-22 0,21 22 16,-21 0-16,0-21 0,22 20 0,-22 1 16,0 0-16,0 0 0,0 0 15,21 21-15,-21-21 0,0 42 47,0 0-31,-21 0-16,21 0 0,-22 0 15,22 1-15,0-1 0,0 0 0,-21 0 16,21 0-16,-21 0 16,21 1-16,0 20 0,-21-21 0,21 0 15,0 0-15,0 1 0,0-1 0,0 0 16,0 0-16,0 0 16,21-21-1,0 0-15,-21 21 0,21-21 16,1 0-16,-1 0 0,0 0 15,0-21 1,0 0-16,-21 0 16,0 0-16,0 0 15,0-1 1</inkml:trace>
  <inkml:trace contextRef="#ctx0" brushRef="#br1" timeOffset="-165884.77">28977 5673 0,'-21'0'16,"0"0"-16</inkml:trace>
  <inkml:trace contextRef="#ctx0" brushRef="#br1" timeOffset="-164512.87">26797 8932 0,'21'-21'31,"0"0"-31,0 0 15,1 21 1,-22-21-16,21 21 0,0-21 16,-21-1-16,0 1 15,-21 21 1,0 0 0,-1 0-16,1 0 15,0 0-15,0 0 0,0 21 0,0-21 16,-1 22-16,1-1 0,0 0 15,21 0-15,0 0 16,0 0-16,0 1 16,21-22-16,0 21 15,-21 0-15,22-21 0,20 21 16,-21-21-16,0 21 0,0-21 0,1 21 16,-1 1-16,0-22 0,0 21 0,0 0 15,0-21-15,-21 21 0,22-21 16,-22 21-16,0 0 15,-22-21-15,1 0 0,0 22 16,0-22-16,-21 0 0,20 0 0,-20 0 16,21 0-16,-21 0 0,-1 0 15,22 0-15,0 0 0,0 0 0,0 0 0,-1 0 16,1 0-16,21-22 16,-21 22-16,21-21 0,-21 0 15,21 0 1,0 0-1,21 21-15,0 0 0,0 0 0,1 0 16,-1 0-16,0-21 0,0 21 0,0 0 16,0 0-16</inkml:trace>
  <inkml:trace contextRef="#ctx0" brushRef="#br1" timeOffset="-164032.49">27178 8996 0,'0'0'0,"21"0"32,-42 21-1,21 0-31,-21-21 0,21 21 16,0 1-16,0-1 0,0 0 15,0 0-15,0 0 16,0 0-1,21-21 1,0 0 0,0 0-16,0 0 0,1 0 15,-1-21-15,0 21 0,-21-21 16,21 21-16,0-21 0,-21 0 16,0 0-16,21 21 0,-21-22 0,0 1 15,22-21 1,-22 21-16,0 42 31,0 0-15,0 0-16,0 0 15,0 1-15,0-1 0,-22-21 16,22 21-16,0 0 0,0 0 0,0 0 16,0 1-1,22-22 1,-1-22-1,0 1 1,0 21-16</inkml:trace>
  <inkml:trace contextRef="#ctx0" brushRef="#br1" timeOffset="-163164.36">27580 8975 0,'-21'0'47,"21"21"-47,0 0 16,-21 0-16,21 0 15,0 1 1,-21-22-16,21 21 0,0 0 16,0 0-16,0 0 31,0-42 188,0 0-204,0 0-15,0 0 16,0-1-16,0 1 15,0 0-15,21 0 0,0 0 0,0 0 16,0 21-16,-21-22 0,21 1 0,1 21 16,-1 0-16,0 0 0,0 0 15,0 0-15,0 0 0,-21 21 16,22 1-16,-22-1 0,0 0 16,0 0-16,0 0 0,0 0 15,0 1-15,0-1 16,0 0-16,0 0 0,-22-21 15,22-21 32,0 0-31,0 0-16,22 21 0,-1-22 0,-21 1 16,21 0-16,0 0 0,0 0 15,0 0-15,1-1 0,20 1 0,-21 21 16,0-21-16,0 21 0,1 0 0,-1 0 15,0 0-15,-21 21 16,21-21-16,-21 21 0,0 1 16,0-1-16,0 0 0,0 0 0,0 0 15,0 0-15,0 1 16,0-1-16,-21 0 0,21 0 16,21-42 30,-21 0-46,21 21 0</inkml:trace>
  <inkml:trace contextRef="#ctx0" brushRef="#br1" timeOffset="-162644.92">28342 8678 0,'0'22'31,"0"-1"-31,0 0 0,0 0 16,0 0-16,-21 0 0,21 1 0,-21-1 16,21 0-16,-21 0 0,21 0 15,0 0-15,0 1 0,0-1 0,0 0 16,-22 0-16,22 0 16,-21 0-16,21-42 62,0 0-46,0 0-16,0 0 15,21 0-15,1-1 0,-1 1 16,0 0-16,0 0 0,0 21 16,-21-21-16,21 21 0,1 0 15,-1 0-15,0 0 0,0 0 16,0 0-16,0 0 0,-21 21 15,22 0-15,-22 0 0,0 0 16,0 1-16,0-1 0,0 0 16,-22 0-16,1 0 0,0 0 15,0 1-15,0-22 16,0 21-16,-1-21 0,1 0 0,0 0 16,0 0-16,0 0 0,21 21 0,-21-21 15,-1 0 1,22-21-1,0 0 1,22-1-16,-1 22 16</inkml:trace>
  <inkml:trace contextRef="#ctx0" brushRef="#br1" timeOffset="-162385.08">28681 8805 0,'0'22'16,"0"-1"-16,0 0 15,-21 0-15,21 0 16,-22 0-16,22 1 0,0-1 16,0 0-16,0 0 15,-21-21-15,42-21 63,1 21-63</inkml:trace>
  <inkml:trace contextRef="#ctx0" brushRef="#br1" timeOffset="-162064.89">28765 8615 0,'-42'0'16,"42"21"-16,-21-21 0,21 21 15,0 0 1,21-21 15,0 0-31,0 0 16,1 0-16,-22-21 15,21 21-15,-21-21 0,0 0 16,0 0 0,-21 21-16,-1 0 15,1 0-15,0 0 0,0 0 16,0 0 0,21 21-1</inkml:trace>
  <inkml:trace contextRef="#ctx0" brushRef="#br1" timeOffset="-161712.79">29125 8509 0,'-21'0'47,"21"21"-47,-21 0 16,21 1-16,-21-22 0,0 21 15,21 0-15,0 0 0,-22 21 0,1-20 16,21-1-16,-21 0 0,21 0 16,0 21-16,0-20 0,-21-1 0,21 0 15,0 0-15,0 0 0,0 0 0,0 1 16,0-1-16,0 0 0,0 0 15,0 0 1,21-21-16,0 0 16,0 0-16,1 0 15,-1 0-15,0 0 0,0-21 16,0 0-16,0 21 0,1-21 16,-1 0-16</inkml:trace>
  <inkml:trace contextRef="#ctx0" brushRef="#br1" timeOffset="-161437.42">28977 8742 0,'21'0'16,"0"0"-16,1 0 15,-1 0-15,0-21 0,0 21 0,0 0 16,0 0-16,1 0 0,-1 0 0,-21-21 16,21 21-16,0 0 15</inkml:trace>
  <inkml:trace contextRef="#ctx0" brushRef="#br1" timeOffset="97459.16">8911 2477 0,'0'0'0,"-21"0"16,0 0-16,0 0 15,-1 0 1,1 0-1,0 0 1,42 0 47,0 0-48,1 0 1,-1 0-16,0 0 15,0 0 1,0 0-16,0-22 0,1 22 16,-1 0-16,0 0 15,0 0-15,0 0 0,0 0 16,1 0-16,-1 0 16,0 0-16,0 0 15,0 0 1,0 0-1,-21-21 95,-21 21-95</inkml:trace>
  <inkml:trace contextRef="#ctx0" brushRef="#br1" timeOffset="98159.19">8805 2413 0,'0'0'0,"0"21"16,21-21 31,1 0-47,-1 0 0,0 0 15,0 0-15,0 0 0,0 0 16,1 0-16,-1 0 0,0 0 16,0 0-16,21 0 0,-20 0 15,20 0-15,-21 0 0,21 0 0,-20 0 16,20 0-16,0 0 0,-21 0 16,22 0-16,-1 0 0,22 0 0,-22 0 15,21 0-15,1 0 0,-1 0 0,1 0 16,-1 0-16,1 0 0,21 0 15,-22 0-15,1 0 0,-1 0 0,1-21 16,-1 21-16,1 0 0,-1 0 16,1 0-16,-1 0 0,22 0 0,-22 0 15,22-21-15,-22 21 0,22 0 16,0 0-16,-1 0 0,-20 0 16,21 0-16,-22 0 0,22 0 15,-22 0-15,1 0 0,-1 0 0,1 0 16,-1 0-16,1 0 0,20 0 15,-20 0-15,-1 0 0,1 0 0,-22 0 16,22 0-16,-1 0 0,1 0 16,-1-21-16,1 21 0,-22 0 0,22 0 15,-22 0-15,21 0 0,1 0 16,-22-21-16,22 21 0,-22 0 0,22 0 16,-22 0-16,0 0 0,1 0 0,-1 0 15,0-22-15,-21 22 0,22 0 16,-22 0-16,0 0 0,0 0 15,0 0-15,1 0 16,-1-21-16,-21 0 47,-21 21-31,-1 0-16</inkml:trace>
  <inkml:trace contextRef="#ctx0" brushRef="#br1" timeOffset="98828.14">13356 1609 0,'0'0'0,"0"-21"0,0-1 15,0 1-15,0 0 16,-21 21 15,21 21-31,0 0 0,0 1 16,0-1-16,-21 0 0,21 21 0,0 1 16,0-1-16,0 0 0,0 1 15,0-1-15,0 21 0,0-20 0,-21 20 16,21-20-16,-22 20 0,1-21 15,21 22-15,-21-22 0,21 22 16,-21-1-16,0-20 0,21-1 16,-21 21-16,21-20 0,0-1 0,-22 0 15,22-20-15,-21 20 0,21-21 0,0 0 16,0 0-16,0 1 0,0-1 16,0 0-16,0-42 31,0 0-31,0-1 15,0 1-15</inkml:trace>
  <inkml:trace contextRef="#ctx0" brushRef="#br1" timeOffset="100203.45">13377 1461 0,'21'0'31,"1"21"-31,-1-21 0,0 0 16,0 0-16,0 0 0,0 0 16,22 0-16,-1 0 0,-21 0 0,43 0 15,-22 0-15,22 0 0,20 0 16,-20 0-16,20 0 0,1 0 0,21 0 15,-21 0-15,-1 0 0,1 0 16,21 0-16,-22 0 0,1 0 16,21 0-16,0 0 0,0 0 0,-1-21 15,1 21-15,0 0 0,-21 0 16,-1 0-16,1 0 0,0-22 0,-22 22 16,22 0-16,0 0 0,-22 0 15,22 0-15,-22 0 0,22 0 0,-22 0 16,1 0-16,-22-21 0,22 21 15,-22 0-15,0 0 0,1 0 0,-1 0 16,0 0-16,-20 0 16,-1 0-16,0 0 0,0 0 0,0 0 0,0 0 15,1 0 17,-22 21-17,0 1 1,0-1-1,0 0 1,0 0-16,0 0 16,0 0-16,0 1 0,0-1 15,0 0-15,0 21 0,0-21 16,0 22-16,0-22 0,0 21 0,0 1 16,0-22-16,0 21 0,0 0 0,0-20 15,0 20-15,0 0 0,0-21 16,0 22-16,0-1 0,0-21 15,0 0-15,0 22 0,0-22 16,0 21-16,0-21 0,0 22 0,0-1 16,0-21-16,0 22 0,0-1 15,0-21-15,0 21 0,-22-20 0,22 20 16,0-21-16,0 0 0,-21 0 0,21 1 16,-21-1-16,21 0 0,0 0 15,-21 0-15,21 0 0,-21-21 16,21 22-16,0-1 15,-21-21-15,-1 21 0,1 0 16,0-21 0,0 0-1,21 21-15,-21-21 0,0 0 16,-1 0-16,1 0 0,0 0 16,0 0-16,0 0 0,-22 0 15,22 21-15,0-21 0,-21 0 0,-1 0 16,1 0-16,0 0 0,-1 0 15,1 0-15,-21 0 0,20 0 0,1 0 16,-22 0-16,22 0 0,-21 0 16,-1 0-16,22 0 0,-22 0 0,22 0 15,-22 0-15,1 0 0,-1 0 16,22 0-16,-21 0 0,-1-21 0,1 21 16,-1 0-16,1 0 0,-1 0 15,1 0-15,-1 0 0,22 0 16,-22 0-16,1 0 0,20 0 0,-20 0 15,-1 0-15,22 0 0,-21 0 0,-1 0 16,22 0-16,-22 0 0,22 0 16,-22 0-16,22 0 0,0 0 0,-22 0 15,22 0-15,0 0 0,-1 0 16,1 0-16,0 0 0,-1 0 0,1 0 16,0 0-16,-1 0 0,1 0 15,0 0-15,-1 0 0,1 0 16,21 0-16,-22 0 0,-20 0 15,21 0-15,20 0 0,1 0 16,0-21-16,0 21 0,0 0 0,0 0 16,-1 0-16,1 0 15,0 0-15,0 0 0,21-21 47,21 21-31,0-21-16,-21 0 0,43-1 15,-22 22-15</inkml:trace>
  <inkml:trace contextRef="#ctx0" brushRef="#br1" timeOffset="100659.19">14139 1799 0,'0'0'0,"0"21"16,21 1-16,1-1 0,-1 0 0,0 0 16,0 0-16,0 0 0,0 1 15,1-1-15,-1 21 0,0-21 0,0 0 16,0 22-16,0-22 0,1 0 16,-1 21-16,0-20 0,0-1 0,0 0 15,0 0-15,-21 0 0,0 0 16,22 1-16,-22-1 0,0 0 15,21 0-15,-21 0 0,0 0 16,0-42 31,0 0-47,0 0 16,0 0-16,0 0 0</inkml:trace>
  <inkml:trace contextRef="#ctx0" brushRef="#br1" timeOffset="101010.99">14732 1778 0,'0'0'16,"-21"21"-1,0 0-15,-1 1 0,1-22 0,0 21 16,0 21-16,0-21 0,0 0 16,-22 1-16,22 20 0,-21-21 0,21 21 15,-22-20-15,1 20 0,-43 21 16,43-41-16,0-1 16,20 0-16,1 0 0,-21 0 0,21 0 15,0 1-15,21-1 16,-22-21-16,22 21 15</inkml:trace>
  <inkml:trace contextRef="#ctx0" brushRef="#br1" timeOffset="105039.36">14901 1799 0,'0'21'16,"0"1"-16,0-1 16,0 0-16,0 0 0,0 0 15,0 22-15,0-22 0,0 0 16,0 21-16,-21-21 0,21 1 16,0 20-16,0-21 0,-21 0 0,21 0 15,0 1-15,-21-1 0,21 0 16,0 0-16,0 0 0,0 0 0,0 1 15,0-1 1,0-42 31,0-1-31</inkml:trace>
  <inkml:trace contextRef="#ctx0" brushRef="#br1" timeOffset="105423.76">14965 1757 0,'0'0'0,"-21"0"31,21 21 0,21 0-31,0-21 0,0 21 0,0 22 16,0-22-16,1 0 0,-1 0 16,0 0-16,0 22 0,0-22 0,22 0 15,-22 0-15,0 0 0,0 1 16,0-1-16,0 0 0,-21 0 0,22 0 15,-1 0-15,-21 1 16,0-1-16,0-42 63,0-1-63,0 1 0,0 0 15,0 0-15</inkml:trace>
  <inkml:trace contextRef="#ctx0" brushRef="#br1" timeOffset="106052.11">15579 1799 0,'-43'64'31,"43"-43"-31,-21 0 0,21 0 16,-21 0-16,0 1 0,0-1 16,-1 0-16,1 0 0,0 0 0,0 0 15,0 1-15,0-1 0,-1-21 16,22 21-16,-21-21 0,42-21 62,-21 0-62,22-1 0,-1 22 16,0-21-16,0 0 0,-21 0 16,21-21-16,0 20 0,1 1 15,-1 0-15,0-21 0,0 21 0,0-1 16,-21 1-16,21 0 0,1 21 16,-22-21-16,21 0 0,0 21 15,0 0 1,0 21-1,-21 0 1,0 0-16,0 0 16,0 1-16,0-1 0,0 0 0,0 0 15,0 0-15,0 22 0,0-22 16,0 0-16,0 21 0,0-21 0,0 1 16,0-1-16,0 0 0,0 0 15,-21 0-15,21 0 0,0 1 0,0-1 16,-21 0-16,21 0 0,0 0 15,0 0-15,0 1 16,0-44 47,0 1-63,21 0 15,-21 0-15,21 0 0</inkml:trace>
  <inkml:trace contextRef="#ctx0" brushRef="#br1" timeOffset="106551.07">16002 1715 0,'0'0'0,"0"21"32,0 0-32,0 0 15,0 0-15,0 0 0,0 1 16,0 20-16,0-21 0,0 21 0,-21-20 16,21 20-16,0-21 0,0 0 15,-21 22-15,21-22 0,-22 0 0,22 0 16,-21 0-16,21 0 0,0 1 15,0-1-15,0 0 0,0 0 0,0 0 16,0 0-16,0 1 16,0-1-16,21-21 31,1 0-15,-1 0-16,0 0 15,0 0-15,0 0 0,0 0 0,1 0 16,20-21-16,-21 21 15,0 0-15,0 0 0,1 0 0,-1-22 16,0 22-16,0 0 0,0 0 0,0 0 16,-21-21 46</inkml:trace>
  <inkml:trace contextRef="#ctx0" brushRef="#br1" timeOffset="108299.15">16954 2117 0,'0'0'0,"-21"0"16,0 0-16,0 0 16,0 0-1,42 0 32,0 0-31,0 0-16,0 0 0,1 0 15,-1 0-15,0 0 0,21 0 16,-21 0-16,22 0 0,-1 0 0,-21 0 16,22 0-16,-1 0 0,0 0 15,22 0-15,-22 0 0,0 0 0,1 0 16,-1 0-16,0 0 0,1 0 15,-1 0-15,0 0 0,1 0 0,-22 0 16,21 21-16,1-21 0,-22 0 16,21 0-16,0 0 0,1 0 0,-1 0 15,0 0-15,1 0 0,-1 0 16,0 0-16,1 0 0,-1 0 16,22 0-16,-22 0 0,0 0 15,1 0-15,-1 0 0,0 0 0,1 0 16,-1 0-16,-21 21 0,21-21 0,1 0 15,-22 0-15,21 0 0,1 0 16,-22 0-16,21 0 0,-21 0 0,22 0 16,-22 0-16,21 0 0,0 0 15,1 0-15,-22 0 0,21 0 0,1 0 16,-1 0-16,0 0 0,1 0 16,-1 0-16,0 0 0,1 0 0,-1 0 15,0 0-15,1 0 0,-1 0 16,0 0-16,-21 0 0,22 0 15,-1 0-15,-21 0 0,22 0 16,-22 0-16,0 0 0,0 0 0,21 0 16,-20 0-16,-1 0 0,0-21 0,21 21 15,-21 0-15,22 0 0,20 0 16,-20 0-16,-1 0 0,0 0 16,-21 0-16,22 0 0,-1 0 15,-21 0-15,22 0 0,-22 0 0,21 0 16,-21 0-16,22 0 0,-22 0 15,0 0-15,0 0 0,0 0 0,22 0 16,-22 0-16,0 0 16,0 0-16,0 0 0,0 0 0,1 0 15,-1 0-15,21 0 0,-21 0 16,0 0-16,1 0 0,-1 0 0,0 0 16,0 0-16,0 0 15,0 0-15,1 0 0,-1 0 16,0 0-16,0 0 15,0 0-15,0 0 0,1 0 0,-1 0 16,21 0-16,-21 0 0,0 0 0,1 0 16,-1 0-16,21 0 0,-21 0 15,0 0-15,1 0 0,-1 0 0,0 0 16,0 0-16,0 0 16,0 0-16,1 0 0,-1 0 15,0 0-15,0 0 16,0 0-16,0 0 15,1 0 1,-1 0-16,0 0 16,0 0-1,0 0-15,0 0 16,1 0 0,-1 0-16,0 0 15,0 0 1,0 0 109,-21-21-78,-21 0-16,0 21-31,0 0 16,0 0-16,-1-22 0,1 22 0,0 0 15</inkml:trace>
  <inkml:trace contextRef="#ctx0" brushRef="#br1" timeOffset="109323.56">21696 1926 0,'0'-21'125,"0"42"-47,21 0-62,0-21-16,0 0 0,-21 22 15,21-22-15,1 0 0,-1 21 0,0-21 16,0 0-16,-21 21 0,21-21 15,0 0-15,1 0 0,-1 21 0,0-21 16,0 21 0,0-21-16,0 0 15,-21 21 1,22-21-16,-1 0 31,-42 22 79,-1-22-95,1 0-15,0 21 16,0-21-16,0 0 15,21 21-15,-21-21 0,-1 21 16,1-21-16,21 21 0,-21-21 0,0 21 16,0-21-16,0 0 0,-1 22 15,1-22-15,0 21 0,0 0 16,0-21-16,0 0 0,-1 21 16,1-21-16,21 21 0,-21-21 15,0 0-15,21 21 16,-21-21-16,0 0 15,21 22 1,0-44 78,-22 22-94,1 0 0,0 0 15</inkml:trace>
  <inkml:trace contextRef="#ctx0" brushRef="#br2" timeOffset="150499.24">4720 1799 0,'0'-21'0,"0"0"31,0 0-16,0 0 1,-21 21 0,21-22-1,0 44 32,0-1-31,0 0-16,0 0 15,0 0-15,0 0 0,0 1 16,0-1-16,0 0 0,0 0 16,0 0-16,0 0 0,0 1 0,0-1 15,-21 0-15,21 0 16,0 0-16,0 22 0,-21-22 0,21 0 16,0 0-16,0 0 0,0 0 15,0 22-15,0-22 0,-22 0 0,22 0 16,-21 22-16,21-22 0,0 21 15,0-21-15,0 22 0,-21-22 0,21 21 16,0-21-16,-21 22 0,21-22 16,0 21-16,0-21 0,0 0 0,0 22 15,0-22-15,0 0 0,0 21 16,0-20-16,0-1 0,0 0 0,0 0 16,0 0-16,0 0 0,0 22 0,0-22 15,0 0-15,0 0 16,0 0-16,0 1 0,0-1 0,0 21 15,0-21-15,0 0 0,0 1 16,0-1-16,0 21 0,0-21 0,0 0 16,0 1-16,0-1 0,0 21 15,0-21-15,0 0 0,0 1 0,0-1 16,0 0-16,0 0 0,0 0 16,0 22-16,0-22 0,0 0 0,0 0 15,0 0-15,0 0 0,0 1 0,0-1 16,0 0-16,0 0 15,0 0-15,0 0 0,0 1 16,21-1-16,-21 0 16,0 0-16,0 0 0,0 0 0,0 1 15,0-1-15,0 0 0,0 0 0,0 0 16,0 0-16,0 1 0,0-1 16,0 0-16,0 0 0,0 21 0,0-20 15,0-1-15,0 0 0,0 0 16,0 21-16,-21-20 0,21-1 0,0 0 15,0 0-15,0 0 0,0 22 16,0-22-16,0 0 0,0 0 0,0 21 16,-21-20-16,21 20 0,0-21 0,-21 21 15,21-20-15,0 20 0,-22 0 16,22 1-16,0-1 0,0 0 16,-21 1-16,0-1 0,21 0 15,-21 1-15,21-1 0,-21 0 0,21-21 16,-21 22-16,21-1 0,0-21 0,-22 22 15,22-1-15,-21-21 0,21 21 16,-21-20-16,21 20 0,0-21 0,0 21 16,0 1-16,0-22 0,-21 21 15,21-21-15,0 22 0,-21-22 0,21 21 16,0 1-16,0-22 0,-21 21 16,21-21-16,-22 22 0,22-22 0,0 21 15,0-21-15,-21 22 0,21-1 0,-21-21 16,21 21-16,0-20 15,0 20-15,0 0 0,-21-21 0,21 22 16,-21-1-16,21-21 0,0 22 0,0-22 16,0 21-16,0-21 0,-21 22 15,21-22-15,0 21 0,0-21 0,-22 0 16,22 22-16,0-22 0,0 0 0,0 0 16,0 22-16,0-22 0,-21 0 15,21 0-15,0 21 0,0-20 0,-21-1 16,21 0-16,0 21 0,0-21 15,0 1-15,0-1 0,0 21 16,0-21-16,0 0 0,-21 1 0,21-1 0,0 0 16,0 21-16,0-21 0,0 1 15,-21-1-15,21 0 0,0 0 16,0 0-16,0 22 0,0-22 0,0 0 16,0 0-16,0 0 0,-21 22 15,21-22-15,0 0 0,0 21 0,-22-21 16,22 1-16,0-1 0,0 21 0,0-21 15,0 0-15,0 1 0,0 20 16,0-21-16,0 0 0,0 0 0,0 22 16,0-22-16,0 0 0,-21 0 0,21 22 15,0-22-15,0 0 0,0 0 16,0 21-16,-21-20 0,21-1 16,0 21-16,0-21 0,0 0 0,0 22 15,0-22-15,0 0 0,-21 0 0,21 22 16,0-22-16,0 0 0,0 21 15,-21-21-15,21 22 0,0-22 0,0 0 16,0 21-16,0-20 0,0-1 0,0 21 16,0-21-16,0 22 0,0-22 15,0 0-15,0 21 0,0-21 0,0 22 16,0-22-16,-21 0 0,21 21 0,0-20 16,0 20-16,0-21 15,-22 21-15,22-20 0,0-1 0,0 21 16,0-21-16,0 22 0,0-22 0,0 21 15,-21-21-15,21 22 0,0-22 16,-21 21-16,21 0 0,0-20 0,0 20 16,0-21-16,0 21 0,0-20 0,0 20 15,-21 0-15,21-21 16,0 22-16,0-22 0,0 21 0,0-21 0,-21 22 16,21-22-16,0 21 0,0-21 15,0 22-15,0-22 0,0 21 16,0 1-16,0-1 0,-21-21 0,21 64 15,0-43-15,-22-21 0,22 22 16,0-1-16,0 0 0,0 1 16,0-22-16,0 21 0,-21 0 0,21-20 15,0 20-15,0-21 0,0 21 0,0-20 16,0 20-16,0-21 0,0 21 16,0-20-16,-21 20 0,21-21 0,0 21 15,0-20-15,0 20 0,0-21 0,0 21 16,0-20-16,0 20 0,0-21 15,0 21-15,0-20 0,0-1 0,0 21 16,0-21-16,0 0 0,0 22 0,0-22 16,0 0-16,0 0 0,0 0 15,0 1-15,0-1 0,0 0 16,0 0-16,0 0 16,0 0-1,0 1 1,-21-22 15,0-22-31,0 22 16,21-21-16,0 0 0,-22 0 0,22-21 15,-21-1-15</inkml:trace>
  <inkml:trace contextRef="#ctx0" brushRef="#br2" timeOffset="153231.25">6075 1651 0,'0'-21'0,"0"0"31,0 42 47,0 0-62,0 0-16,0 0 0,0 1 15,0-1-15,0 0 0,0 21 16,0-21-16,0 1 0,0-1 0,0 0 16,0 21-16,0-21 0,0 1 0,0 20 15,-21-21-15,21 0 0,0 22 16,0-22-16,0 0 0,0 0 0,0 21 16,0-20-16,0-1 0,-22 21 15,22-21-15,0 0 0,0 22 0,0-22 16,0 0-16,0 21 15,0-20-15,0 20 0,0-21 0,-21 21 0,21-20 16,0-1-16,0 21 0,0-21 16,0 22-16,0-22 0,0 0 15,0 21-15,0-21 0,-21 1 0,21-1 16,0 21-16,0-21 0,0 0 16,0 1-16,0-1 0,0 0 0,0 21 15,0-21-15,0 1 0,0-1 16,0 0-16,0 0 0,0 21 0,0-20 15,0-1-15,0 21 0,0-21 0,-21 22 16,21-22-16,0 21 0,0-21 16,0 22-16,0-22 0,0 21 0,-21-21 15,21 0-15,-21 22 0,21-22 16,0 0-16,-22 43 16,22-43-16,0 0 0,-21 42 15,21-41-15,0-1 0,-21 0 16,21 21-16,0-21 0,0 22 0,0-22 15,-21 21-15,21 1 0,-21-22 16,21 21-16,0 0 0,0-20 0,-21 20 16,21 0-16,-22 1 0,22-22 0,-21 21 15,21 0-15,0-20 0,0 20 16,-21 0-16,21-21 0,-21 22 0,21-1 16,0-21-16,0 22 0,0-1 0,0-21 15,0 21-15,0 1 16,0-1-16,0-21 0,0 22 0,0-1 15,-21-21-15,21 21 0,0-20 16,0 20-16,-21-21 0,21 21 0,0-20 16,0 20-16,0-21 0,-22 0 0,22 0 15,0 22-15,-21-22 0,21 0 16,-21 0-16,21 22 0,0-22 0,0 0 16,0 0-16,-21 0 0,21 0 15,0 1-15,0 20 0,-21-21 0,21 0 16,0 0-16,0 1 0,0-1 0,0 0 15,0 0-15,0 0 0,0 0 16,0 1-16,-21-1 0,21 0 16,0 0-16,-22 0 0,22 0 15,0 1-15,0-1 0,0 0 16,0 0-16,-21 0 0,21 0 0,0 1 16,-21-1-16,21 0 0,0 0 15,0 0-15,0 22 0,0-22 0,0 0 16,0 0-16,-21 21 0,21-20 0,0-1 15,0 21-15,0-21 0,0 22 16,-21-22-16,21 21 0,0-21 0,0 22 16,0-22-16,0 21 0,0 0 15,0-20-15,0 20 0,0-21 0,0 21 16,-21-20-16,21 20 0,0-21 16,0 21-16,0 1 0,0-22 0,0 21 15,0 1-15,0-1 0,0 0 16,-22 1-16,22-1 0,0 0 0,0-21 15,0 22-15,-21-1 0,21 0 16,0 1-16,0-1 0,0 0 0,0 1 16,0-22-16,0 21 0,0 1 0,0-1 15,0 0-15,-21 1 0,21-1 16,0 0-16,0 1 0,0-1 0,0 0 16,0 1-16,0-1 0,0-21 0,0 21 15,0 1-15,0-1 0,0 0 16,0 1-16,0-22 0,0 21 15,0 1-15,0-22 0,0 21 0,0 0 16,0 1-16,0-22 0,0 21 16,-21 1-16,21-1 0,0 0 0,0 1 15,0-22-15,0 21 0,0 0 16,0 1-16,0-1 0,0-21 16,0 22-16,0-1 0,0-21 0,0 21 15,0-20-15,0 20 0,0 0 0,0-21 16,0 22-16,0-22 0,0 21 0,0 1 15,0-1-15,0-21 0,0 21 16,0 1-16,0-22 0,0 21 16,0 1-16,0-1 0,0-21 0,0 21 15,0-20-15,0 20 0,0-21 0,0 21 16,0-20-16,0 20 0,0-21 16,0 21-16,0-20 0,0 20 0,0-21 15,0 21-15,0 1 0,-21-22 16,21 21-16,0-21 0,0 22 0,0-1 15,0-21-15,0 22 0,0-22 0,0 21 16,0 0-16,0-20 0,0 20 16,0-21-16,0 0 0,0 22 0,0-22 15,0 21-15,0-21 0,0 0 0,0 22 16,0-22-16,0 0 16,0 21-16,0-20 0,0 20 0,0-21 15,0 21-15,0-20 0,0 41 16,0-42-16,0 22 0,0-22 15,0 21-15,0-21 0,0 0 0,0 1 16,0 20-16,0-21 0,0 0 0,0 0 16,0 1-16,0-1 0,0 0 15,0 0-15,0 0 0,0 0 0,0 1 16,0-1-16,0 0 16,0 0-16,0 0 15,0 0 1,0 1-1,-21-22 1,21 21 15,0-42 47,-22 21-62,22-22-16,0 1 16</inkml:trace>
  <inkml:trace contextRef="#ctx0" brushRef="#br2" timeOffset="154995.5">5059 2244 0,'0'0'0,"0"-21"16,0-1-16,0 1 16,0 0-1,0 42 1,0 0-16,0 1 15,0-1-15,0 21 0,0-21 16,0 85-16,0-64 0,0 22 16,0-22-16,0 22 0,-21-1 15,21-20-15,-22-1 0,22 0 16,-21 1-16,21-1 0,-21 0 0,0-21 16,21 22-16,0-22 0,0 0 15,-21-21-15,21 21 0,0-42 31,0 0-15,0 0-16,0 0 0,0-1 0,0-20 16,0 21-16,0-21 0,0 20 15</inkml:trace>
  <inkml:trace contextRef="#ctx0" brushRef="#br2" timeOffset="155575.23">4995 2350 0,'0'-22'31,"0"1"-15,21 0-16,1 21 16,-1-21-16,0 21 0,0-21 15,0 21-15,22-21 0,-22 21 16,0-22-16,21 22 0,-21 0 0,1 0 15,20 0-15,-21 0 0,0 0 16,-21 22-16,0-1 0,21 0 0,-21 0 16,0 21-16,0-20 0,-21 20 15,0-21-15,0 21 0,0-20 0,0 20 16,-22-21-16,1 21 0,21-20 16,-22-1-16,22 0 0,-21 0 0,21 0 15,0 0-15,-1-21 0,22 22 16,-21-22-16,21-22 31,21 22-15,1 0-1,-1 0-15,0 0 16,-21 22-16,0-1 0,21 0 0,0 0 16,-21 0-16,0 22 0,0-22 15,21 0-15,-21 0 0,22 21 0,-22-20 16,21-1-16,-21 0 0,21 0 15,0 0-15,0-21 16,0 0-16,1 0 0,-1 0 0,0 0 16,0-21-16,21 0 0,-20 0 15,-1 21-15,21-21 0,-21-1 0,0 1 16,1 0-16,-1 0 0,-21 0 0,0 0 16,21-1-16,-21 1 0,0 0 15,-21 21 16</inkml:trace>
  <inkml:trace contextRef="#ctx0" brushRef="#br2" timeOffset="156106.59">5038 3895 0,'0'0'0,"0"-21"31,0 42 1,0 0-32,-22 0 15,22 0-15,-21 0 0,0 22 0,21-1 16,0-21-16,-21 22 0,21-1 15,-21 0-15,21-21 0,-21 22 0,21-22 16,0 21-16,0-21 0,0 1 16,0-1-16,0 0 0,0 0 0,21-21 15,0 21-15,0-21 0,0 21 0,0-21 16,1 0-16,-1 0 0,21 0 16,-21 0-16,0 0 0,1 0 0,20 0 15,-21 0-15,0-21 0,0 0 0,1 21 16,-1-21-16,0 21 15,-21-21-15,0 0 0,21-1 0,-21 1 16,0 0-16,0 0 16,0 0-16</inkml:trace>
  <inkml:trace contextRef="#ctx0" brushRef="#br2" timeOffset="156302.91">5038 4170 0,'21'0'16,"0"0"0,0 0-16,0 0 0,0-21 15,1 0-15,-1 21 16,0-22-16,0 22 0,0-21 0,0 0 16,1 21-16,-22-21 0,0 0 15,21 21-15,-21-21 0,0-1 0</inkml:trace>
  <inkml:trace contextRef="#ctx0" brushRef="#br2" timeOffset="156507.51">5016 3831 0,'0'0'0,"43"-42"16,-43 21-1,21 21-15,0-21 0,0 21 16,0-22-16,22 22 0,-22-21 0,0 0 15,21 21-15,-20-21 0,-1 21 0,0 0 16,21-21-16,-21 21 16,-21 21-1</inkml:trace>
  <inkml:trace contextRef="#ctx0" brushRef="#br2" timeOffset="157362.88">4847 5419 0,'0'0'0,"0"-64"31,0 43-31,-21 21 32,0 0-32,0 21 15,21 0-15,-22 1 16,22-1-16,-21 21 0,0-21 0,21 22 16,-21-1-16,21 0 0,-21 1 0,21-1 15,-21-21-15,21 21 0,0 1 16,0-1-16,0-21 0,0 22 0,0-22 15,42 0-15,-42 0 0,42 0 16,-21-21-16,1 21 0,-1-21 0,21 0 16,-21 0-16,22 0 0,-22 0 0,21 0 15,-21 0-15,22 0 0,-22 0 16,21-21-16,-21 0 0,0 21 0,22-21 16,-22-21-16,0 20 0,0 1 15,0-21-15,1 0 0,-1-1 16,0 1-16,-21 0 0,0-22 0,0 22 15,0-1-15,0-20 0,-21 21 16,0-1-16,-1 1 0,1 0 0,0-1 16,-21 1-16,-1 21 0,22 0 15,-21-1-15,0 22 0,20 0 0,-20 0 16,0 0-16,-1 0 0,22 22 16,0-1-16,0 0 0,0 0 0,21 21 15,0-20-15,0-1 0,0 21 0,0 0 16,21-20-16,0 20 15,0-21-15,22 21 0,-22 1 0,21-22 0,-21 21 16,22 1-16,-1-22 0,-21 21 16,0 0-16,22-20 0,-22 20 15,0 0-15,-21 1 0,0-22 0,0 21 16,0 0-16,0-20 0,0 20 16,0-21-16,-21 21 0,0-20 0,-1-1 15,1 0-15,0 0 0,0 0 0,0 0 16,0-21-16,21 22 0,-22-22 15,1 0-15,0 0 16</inkml:trace>
  <inkml:trace contextRef="#ctx0" brushRef="#br2" timeOffset="157928.03">4699 6731 0,'0'0'15,"0"-21"-15,0 0 0,0 0 0,0-1 16,0 1-16,0 0 16,0 42-1,0 0-15,0 1 0,-21-1 16,21 21-16,-21 0 0,21 1 15,0-1-15,0 0 0,0 1 0,0-1 16,0 0-16,0 1 0,0-1 0,0 0 16,0 1-16,0-22 0,21 21 15,0-21-15,-21 1 0,42-22 16,-21 0-16,1 0 0,-1 0 0,21 0 16,-21 0-16,22-22 0,-22-20 0,21 21 15,-21-21-15,22 20 0,-22-20 16,0 0-16,0-1 0,0 1 0,0 0 15,1-1-15,-1 1 0,-21 0 16,0-1-16,0 1 0,0 0 0,0 21 16,0-22-16,0 22 0,0 42 31,0 0-15,-21 1-16,21-1 0,-22 0 0,22 21 15,-21-21-15,21 22 0</inkml:trace>
  <inkml:trace contextRef="#ctx0" brushRef="#br2" timeOffset="158414.57">4614 7874 0,'0'0'0,"-21"0"47,21 21-47,-21 0 0,0 1 0,0-1 15,21 21-15,-22-21 0,22 22 16,-21-1-16,0 0 0,21 1 0,0-1 16,0 0-16,0 1 0,0-22 0,0 21 15,0-21-15,0 0 0,0 1 16,21 20-16,0-42 0,1 0 15,20 21-15,-21-21 0,21 0 0,-20 0 16,20 0-16,0 0 0,1 0 16,-22 0-16,21-21 0,0 21 15,-20-21-15,-1 21 0,21-21 0,-21 21 16,0-22-16,-21 1 16,0 0-16,0 0 0</inkml:trace>
  <inkml:trace contextRef="#ctx0" brushRef="#br2" timeOffset="158607.08">4593 8276 0,'0'0'0,"0"-21"32,21 21-32,0 0 0,1-21 0,-1 0 15,0 21-15,0-21 0,0-1 16,22 22-16,-22-21 0,21 0 15,-21 0-15,0 0 0,22 0 0,-22-1 16,0 1-16,-21 0 0,0 0 16,0 0-16</inkml:trace>
  <inkml:trace contextRef="#ctx0" brushRef="#br2" timeOffset="158770.78">4720 7874 0,'21'0'47,"0"0"-47,1 0 16,-1-21-16,0 21 0,0-21 0,0 21 15,22 0-15,-22-21 0,0 21 0,0 0 16,0-22-16,0 22 0</inkml:trace>
  <inkml:trace contextRef="#ctx0" brushRef="#br2" timeOffset="159355.08">4847 9038 0,'0'0'0,"0"-21"0,21 21 0,-21-21 0,21 0 16,-21 0-16,0-1 0,0 1 15,0 0-15,0 0 0,0 0 16,-21 21-16,0 0 0,0 0 15,0 0-15,-22 0 0,22 0 16,-21 21-16,21 0 0,-22 0 0,1 0 16,21 1-16,0 20 0,0-21 0,-1 0 15,1 0-15,21 1 0,0-1 16,0 0-16,0 0 0,0 0 0,21 0 16,1-21-16,-1 22 0,21-22 15,-21 0-15,22 21 0,-1-21 0,21 21 16,-20-21-16,-1 0 0,0 0 0,-20 21 15,20-21-15,-21 0 0,21 21 16,-42 0 0,0 1-16,-21-1 15,0-21-15,-21 0 0,21 21 0,-22-21 16,1 0-16,-22 21 0,22-21 16,0 0-16,-1 0 0,1 0 0,21 0 15,-21 0-15,20 0 0,1 0 0,0 0 16,0 0-16,42 0 31,0 0-31,0 0 0,1 0 0,-1 0 16</inkml:trace>
  <inkml:trace contextRef="#ctx0" brushRef="#br2" timeOffset="159675.09">4635 9567 0,'0'0'0,"-21"0"0,42 0 31,1 0-31,-1 0 15,0 0-15,21 0 0,1-21 16,-1 21-16,0 0 0,1 0 0,-1 0 16,21-21-16,-20 21 0,-1 0 0,0 0 15,-20 0-15,20-21 0,-21 21 0,0 0 16,-42 0 15,0 0-31,0 0 0</inkml:trace>
  <inkml:trace contextRef="#ctx0" brushRef="#br2" timeOffset="159934.44">4953 9567 0,'0'22'16,"0"-1"-1,-21 0-15,21 0 16,0 0-16,0 0 0,0 1 0,-21-1 15,21 0-15,0 21 0,0-21 0,-22 1 16,22 20-16,-21-21 0,0 0 16,21 0-16,0 1 0,0-1 15,-21-21-15,21 21 0,0 0 0,-21-21 16,21 21 0,21-42 15</inkml:trace>
  <inkml:trace contextRef="#ctx0" brushRef="#br2" timeOffset="160399.69">4805 10287 0,'-64'0'31,"43"0"-31,21 21 0,-21 0 16,21 1-16,-21-22 16,21 21-16,-21 0 0,21 0 0,0 0 15,0 0-15,0 1 0,0-1 0,0 21 16,0-21-16,0 0 0,21-21 15,0 22-15,0-1 0,0-21 16,0 0-16,1 21 0,-1-21 0,0 0 16,21 0-16,-21 0 0,1-21 0,20 0 15,-21 21-15,21-22 0,-20 1 16,-1 0-16,0-21 0,0 21 0,0-22 16,0 22-16,-21-21 0,22 21 0,-22-22 15,0 22-15,0-21 0,0 21 16,-43-22-16,22 22 0,0 21 15,-43 0-15,43 0 0,0 0 16,-42 0-16,41 21 16,1 0-16,0 1 0,0-1 15,0-21-15,0 21 0,21 0 0,0 0 0,0 0 16,-22 1-16,22-1 0,0 0 16</inkml:trace>
  <inkml:trace contextRef="#ctx0" brushRef="#br2" timeOffset="160795.45">4678 10964 0,'0'0'0,"0"-21"0,0 0 0,0 0 16,0 0-16,0 0 15,-21 21-15,-1 0 0,1 0 16,0 0-16,21 21 0,0 0 16,-21 0-16,21 0 0,-21 0 15,21 22-15,0-1 0,0 0 16,0 1-16,0-1 0,0 0 0,0 1 15,0-22-15,0 21 0,-21 1 16,21-22-16,0 0 0,0 0 0,0 21 16,0-20-16,21-22 31,-21-22-31,21 1 0,-21 0 16,0 0-16,21 0 0,-21-22 0,21 22 15,-21 0-15</inkml:trace>
  <inkml:trace contextRef="#ctx0" brushRef="#br2" timeOffset="161264.12">4614 11028 0,'0'21'0,"0"-63"0,0 63 0,0-63 0,0 20 16,0 1-16,0 0 15,21 21-15,-21-21 0,22 21 16,-1 0-16,0-21 0,0 21 0,0-21 16,0 21-16,22 0 0,-1 0 0,-21 0 15,22 0-15,-22 0 0,21 0 16,-21 0-16,0 0 0,1 0 0,-22 21 15,0 0-15,0 0 0,0 0 0,0 0 16,-22 1-16,1-1 16,0 0-16,-21 0 0,-1 0 0,1-21 15,0 21-15,-1 1 0,1-22 0,-21 0 16,41 21-16,-20-21 0,-21 0 16,41 0-16,1 0 0,-21-21 15,42-1 1,21 22-1,0 22 1,0-1-16,22 0 0,-22 0 0,0 0 16,21 0-16,-20 22 0,20-22 15,-21 21-15,21-21 0,-20 22 0,-1-22 16,21 0-16,-21 0 0,0 0 0,22 1 16,-22-22-16,0 0 0,0 0 15,0 0-15,1 0 0,-1 0 16,21 0-16,-21-22 0,0 1 0,1 0 15,-22 0-15,21 0 0,0 0 0,0-1 16,-21 1-16,0 0 0,0 0 16,0 0-16,0 0 0,0-1 0,0 1 15,-21 21 1,0 0-16</inkml:trace>
  <inkml:trace contextRef="#ctx0" brushRef="#br1" timeOffset="167727.59">6413 2138 0,'0'-21'16,"0"0"-16,0 42 47,0 0-47,-21-21 0,21 21 15,0 0-15,0 0 0,0 1 16,0-1-16,0 0 16,21 0-1,1-21-15,-1 0 16,0 0-16,0 0 15,-21-21-15,21 0 16,0 0-16,-21-1 16,0 1-16,0 0 15,-21 21-15,0 0 16,0 0-16,0 0 16,0 0-1,21 21 1,0 0-1,21-21 1,0 0-16,0 0 16</inkml:trace>
  <inkml:trace contextRef="#ctx0" brushRef="#br1" timeOffset="168026.81">6964 1990 0,'0'-21'15,"-21"21"-15,-1 21 16,22 0 0,0 21-16,-21-21 15,21 1-15,0-1 0,0 21 0,0-21 16,0 0-16,0 22 0,0-22 15,0 21-15,-21-21 0,21 1 0,0 20 16,0-21-16,0 0 0,0 0 0,0 1 16,0-1-16,0 0 0,0-42 31</inkml:trace>
  <inkml:trace contextRef="#ctx0" brushRef="#br1" timeOffset="168339.06">6837 2096 0,'0'-22'15,"0"44"-15,0-65 0,0 22 16,0 0-16,0 0 16,21 21-16,0 0 0,0-21 0,0 21 15,22 0-15,-22 0 0,0 0 16,21 0-16,-20 0 0,-1 0 0,0 0 15,-21 21-15,0 0 0,0 0 16,0 0-16,0 0 0,0 1 16,0-1-16,-21 0 0,0 0 0,-1 0 15,1 0-15,-21 1 0,21-1 16,0-21-16,-1 21 0,1-21 0,0 21 16,0-21-1,42 0 16,-21-21-31,21 21 0,0-21 16</inkml:trace>
  <inkml:trace contextRef="#ctx0" brushRef="#br1" timeOffset="168975.87">7408 1905 0,'0'21'16,"0"0"0,0 1-16,-21-1 0,21 0 0,-21 0 15,21 0-15,-21 0 0,21 1 16,0-1-16,0 0 0,0 0 0,0 0 16,0 0-16,0 1 15,0-1 1,21-21-16,0 0 15,0 0-15,0-21 16,1-1-16,-1 22 0,0-21 0,0 0 16,0 0-16,0 21 0,-21-21 15,22 0-15,-1-1 0,-21 1 0,21 0 16,0 0 0,-21 42 30,0 0-46,0 0 0,-21 1 0,21-1 16,-21 21-16,21-21 0,0 0 16,0 22-16,0-22 0,0 21 15,-21 1-15,21-1 0,0 0 0,0 1 16,0-1-16,0 0 0,0 1 16,21-22-16,-21 21 0,21 0 0,-21-20 15,0 20-15,0-21 0,0 0 0,0 0 16,0 1-16,0-1 0,0 0 15,-21-21-15,0 0 0,-1 0 16,1 0-16,0 0 0,0 0 16,0 0-16,21-21 0,-21 0 0,-1-1 15,1 1-15,0 0 0,0 0 0,21 0 16,-21-22-16,21 22 16,0-21-16,0 21 0,0 0 0,0-22 15,0 22-15,0 0 0,0 0 16,21 0-16,-21-1 0,21 1 0,0 0 15,0 0-15,22 0 0,-22 0 0,0-1 16,21 1-16,1 0 0</inkml:trace>
  <inkml:trace contextRef="#ctx0" brushRef="#br1" timeOffset="169262.83">8170 1799 0,'0'21'31,"0"1"-31,0-1 0,0 21 16,0-21-16,0 22 0,0-22 0,-21 21 15,21-21-15,-21 22 0,21-22 16,0 21-16,0-21 0,-21 0 0,21 22 15,-21-22-15,21 0 16,0 0-16,0 0 0,0 1 16,21-22 15,0-22-31</inkml:trace>
  <inkml:trace contextRef="#ctx0" brushRef="#br1" timeOffset="169626.86">8382 2011 0,'0'21'31,"0"0"-31,-21-21 16,21 21-16,0 1 0,0 20 0,0-21 16,-21 0-16,21 0 0,0 1 0,0-1 15,0 0-15,0 0 16,0 0-16,0 0 15,21-21-15,0 0 0,0 0 16,0-21-16,0 21 16,-21-21-16,22 0 0,-1 21 0,-21-21 15,0 0-15,0-1 0,0 1 16,0 0-16,0 0 0,0 0 16,0 0-16,-21 21 15,-1 0 1,1 0-16,0 0 31,21-22 0</inkml:trace>
  <inkml:trace contextRef="#ctx0" brushRef="#br1" timeOffset="169918.38">7980 1884 0,'127'0'16,"-106"0"-1,21 0-15,1 0 0,-1 0 16,0 0-16,-21-21 0,22 21 0,-1 0 15,0 0-15,-20-21 0,20 21 0,-21 0 16,0 0-16,-42 0 47,0 0-47,0 0 16,0 21-16,-1 0 0</inkml:trace>
  <inkml:trace contextRef="#ctx0" brushRef="#br1" timeOffset="170358.34">6794 3006 0,'0'0'0,"-21"-21"32,21 42-17,0 0 1,0 0-16,21 0 0,1 22 0,-1-22 16,-21 21-16,21-21 0,0 22 0,0-1 15,-21-21-15,21 21 0,-21-20 16,22-1-16,-22 0 0,0 0 0,0 0 15,0 0-15</inkml:trace>
  <inkml:trace contextRef="#ctx0" brushRef="#br1" timeOffset="170602.83">7133 3069 0,'-42'21'32,"21"1"-32,-1-1 0,1 0 0,0 0 15,-21 0-15,21 22 0,-22-22 16,1 0-16,21 21 0,-22-21 0,1 1 16,21-1-16,0 0 0,0 0 0,-1 0 15,22 0-15,-21-21 16,21 22-16,21-22 15,1-22 1,-1 22-16,0-21 0,21 0 16</inkml:trace>
  <inkml:trace contextRef="#ctx0" brushRef="#br1" timeOffset="170843.38">7302 3090 0,'0'0'0,"0"22"16,0-1-16,0 0 16,-21 0-16,21 0 0,0 0 15,0 22-15,-21-22 0,0 0 0,21 21 16,-21-20-16,21-1 0,-21 0 16,21 21-16,-22-42 0,22 21 0,-21 22 15,21-64 16,0-1-15,21 1-16</inkml:trace>
  <inkml:trace contextRef="#ctx0" brushRef="#br1" timeOffset="171047.41">7345 3069 0,'0'0'0,"21"0"0,0 0 16,-21 21-16,0 1 0,21-1 15,-21 0-15,21 0 0,-21 0 0,0 0 16,22 1-16,-22-1 0,21 0 16,-21 0-16,0 0 0,0 0 0,21 1 15,0-22 1,0-22 15,0 22-31</inkml:trace>
  <inkml:trace contextRef="#ctx0" brushRef="#br1" timeOffset="171267.04">7705 3027 0,'0'0'0,"-22"21"16,1 0 0,0 0-16,0 1 0,0-1 0,0 0 15,-1 0-15,1 0 0,0 0 16,0 1-16,0-1 0,21 0 0,0 0 15,-21 0-15,21 0 16,21-21 0,-21-21-1,21 21-15,0-21 0,0 0 16,0 0-16,1 0 0</inkml:trace>
  <inkml:trace contextRef="#ctx0" brushRef="#br1" timeOffset="171471.12">7747 3027 0,'0'42'32,"0"-21"-32,0 1 0,0-1 0,0 0 15,0 0-15,0 21 16,0-20-16,-21-1 0,21 21 0,0-21 16,0 0-16,0 1 0,0-1 0,0 0 15,-21 0-15,21 0 0,0 0 16,21-21 15,-21-21-31</inkml:trace>
  <inkml:trace contextRef="#ctx0" brushRef="#br1" timeOffset="171910.65">8149 2921 0,'0'42'32,"0"-20"-32,0-1 15,-21 0-15,21 0 0,-21 0 0,21 0 16,0 22-16,0-22 0,-21 21 0,21-21 16,-22 22-16,1-22 0,21 0 15,0 21-15,0-20 0,-21-1 0,21 0 16,-21 0-16,21 0 0,0 0 15,21-21 17,0 0-17,0 0-15,1 0 16,-1 0-16,0-21 16,0 21-16,0-21 15,0 21-15,1 0 16,-1 0-16,-21-21 31,0 0 16,0 0-31</inkml:trace>
  <inkml:trace contextRef="#ctx0" brushRef="#br0" timeOffset="189986.58">14118 254 0,'0'0'0,"-42"-21"16,21 21-16,21-21 0,-22 21 0,1-21 15,0 21-15,0 0 0,0 0 16,0-22-16,-1 22 16,1 0-16,0 0 0</inkml:trace>
  <inkml:trace contextRef="#ctx0" brushRef="#br0" timeOffset="191499.68">14012 254 0,'21'0'31,"-21"-21"-16,0 0 17,-42 21-1,21 0-31,0 0 0,0 0 0,-1 0 0,1 0 16,0 0-16,0 0 0,-21 21 15,20-21-15,1 21 0,-42 0 16,42-21-16,-1 21 15,1-21-15,0 22 0,21-1 0,-21-21 16,21 21-16,-21-21 0,21 21 16,0 0-16,0 0 15,0 1 1,21-1 0,0-21-16,0 0 15,0 21-15,1 0 16,-1-21-16,0 0 0,0 0 0,0 21 15,0-21-15,22 0 0,-22 21 16,0-21-16,0 0 0,0 22 16,1-22-16,-1 21 0,0-21 15,0 21-15,0 0 0,0 0 16,1-21-16,-22 21 0,0 1 16,0-1-16,0 0 15,0 0-15,0 0 0,0 0 16,-22-21-16,1 22 0,0-22 15,0 21-15,0 0 0,0-21 0,-1 21 16,-20-21-16,21 0 0,0 0 16,-22 0-16,22 0 0,0 0 0,0 0 15,-21 0-15,20 0 0,1 0 16,0 0-16,-21 0 0,21-21 16,-1 21-16,1-21 0,0 21 15,0 0-15,0-21 0,0 21 0,-1 0 16,22-22-1</inkml:trace>
  <inkml:trace contextRef="#ctx0" brushRef="#br0" timeOffset="193011.12">14351 635 0,'21'-21'15,"-21"0"1,0 0 15,-21 21-15,0 0-16,0 0 16,-1 0-1,22 21-15,-21-21 0,0 21 0,0 0 16,0 0-16,21 0 15,0 1-15,0-1 0,-21 0 0,21 0 16,-22 0-16,22 0 0,0 1 16,0-1-16,0 0 0,0 0 15,0 0-15,22 0 0,-1-21 16,-21 22-16,21-22 0,0 21 16,0-21-16,0 0 0,1 0 0,-1 0 15,0 0-15,0 0 16,0-21-16,0 21 0,1-22 0,-1 1 15,0 0-15,0 0 0,0 0 16,-21 0-16,0-1 0,21 1 0,-21-42 16,0 42-16,0-1 0,0 1 15,0 0-15,0 0 16,-21 0-16,0 0 0,0 21 0,0-22 16,0 22-16,-1 0 15,1 0-15,0 0 0,0 0 0,0 0 16,0 0-16,-1 0 0,1 22 15,21-1-15,-21-21 16,21 21-16,-21-21 0,21 21 0,0 0 16,0 0-16,21 1 15,0-22-15,0 0 16</inkml:trace>
  <inkml:trace contextRef="#ctx0" brushRef="#br0" timeOffset="193595.03">14986 635 0,'-21'-63'31,"0"63"-31,-1-22 16,1 22-16,0 0 0,0 0 15,0 0-15,0 0 16,-1 0-16,1 0 16,0 0-16,0 22 0,21-1 0,-21 0 15,0 0-15,-1 0 0,22 0 16,-21 1-16,21-1 0,-21 0 0,0 0 16,21 0-16,0 0 0,0 1 15,0-1-15,0 0 0,0 0 0,0 0 16,0 0-16,21-21 0,0 0 15,0 0-15,1 0 16,-1 0-16,0 0 0,0 0 16,0-21-16,0 0 0,1 0 15,-1 21-15,0-21 0,0 0 16,0-1-16,-21 1 0,21 0 16,-21 0-16,0 0 0,0 0 0,0-1 15,22 1-15,-22 0 0,0 0 31,0 42 1,0 0-32,-22-21 0,22 21 15,0 1-15,0-1 0,0 0 16,0 0-16,0 0 16,0 0-16,0 1 0,0-1 15,22-21-15,-1 21 16,0-21-16,0 0 15,0 0-15,0 0 16,1 0-16,-1 0 0</inkml:trace>
  <inkml:trace contextRef="#ctx0" brushRef="#br0" timeOffset="193951.01">15325 572 0,'0'0'0,"0"-22"16,-22 44 31,22-1-47,-21 0 0,21 0 16,0 0-16,0 0 0,-21 1 15,21 20-15,-21-21 0,0 21 0,21 1 16,0-22-16,-21 21 0,21 1 15,-22-22-15,22 21 0,0-21 0,0 22 16,-21-22-16,21 0 0,0 0 16,-21 21-16,21-20 0,0-1 0,-21-21 15,21 21-15,0 0 0,0 0 16,0-42 31,21 0-47,0 0 15,-21 0-15</inkml:trace>
  <inkml:trace contextRef="#ctx0" brushRef="#br0" timeOffset="194271.54">15219 614 0,'0'0'0,"0"-21"16,0 0-16,0-1 0,0 1 15,21 21 1,0-21-16,0 21 0,0 0 0,1 0 16,-1 0-16,0 0 0,21 0 15,-21 0-15,1 0 0,-1 0 0,0 0 16,0 21-16,0 0 0,-21 1 16,0-1-16,0 0 0,0 0 0,0 0 15,-21 0-15,0 1 0,-21-1 16,20 0-16,1-21 0,-21 21 15,21-21-15,-22 21 0,22-21 0,0 21 16,0-21-16,0 0 16,-22 22-1,43-44 1</inkml:trace>
  <inkml:trace contextRef="#ctx0" brushRef="#br0" timeOffset="195207.61">16023 339 0,'0'0'0,"0"-21"0,0-1 16,0 1 0,0 0-16,0 0 15,0 0-15,21 0 16,-21 42 15,0 0-31,0 0 16,0 0-16,0 22 0,0-22 0,0 21 15,0-21-15,0 22 0,0-1 16,0-21-16,0 21 0,-21-20 16,21 20-16,-21-21 0,21 21 0,0-20 15,0-1-15,0 0 0,-21 0 16,21 0-16,0 0 0,0-42 47,21 0-47,-21 0 15,21 0-15,0-22 0,0 22 16,-21 0-16,22 0 0,-1-21 0,0 20 16,0 1-16,0 0 0,-21 0 15,21 21-15,1-21 0,-1 21 16,0 0 0,0 21-1,-21 0-15,0 0 0,0 0 0,0 1 16,0-1-16,0 0 0,0 0 15,0 0-15,0 0 0,0 1 0,21-1 16,-21 0-16,21-21 0,-21 21 16,22-21-16,-1 0 0,0 0 15,0 0-15,0 0 0,0 0 16,1 0-16,-1-21 16,0 0-16,0 0 0,0-1 0,-21 1 15,0-21-15,21 21 16,-21-22-16,22 1 0,-22 0 0,0 21 15,0-22-15,0 1 0,0 0 16,0 20-16,0 1 0,0 0 0,0 0 16,0 0-16,-22 21 15,1 0-15,21 21 16,0 0-16,0 0 16,0 0-16,0 1 15,0-1-15,0 0 16,0 0-16,0 0 15,21-21-15</inkml:trace>
  <inkml:trace contextRef="#ctx0" brushRef="#br0" timeOffset="195611.06">16658 550 0,'21'43'31,"0"-43"-31,1 0 0,-1 0 0,0 0 16,0 0-16,-21-21 16,21 21-16,0-22 0,1 22 0,-22-21 15,0 0-15,21 21 16,-21-21-16,0 0 0,0 0 0,0-1 16,0 1-16,0 0 15,-21 21 1,-1 0-16,1 0 0,0 21 15,21 0-15,-21-21 0,0 22 16,21-1-16,-21 0 0,21 0 0,-22 0 16,22 0-16,-21 1 0,21-1 15,0 0-15,0 0 0,0 0 0,0 0 16,0 1-16,0-1 16,21 0-16,1-21 0,-22 21 15,21-21-15,0 0 0,0 0 16,0 0-16,0 0 15,1 0-15,-1 0 0,-21-21 0,21 21 16,0-21-16,0 0 0,0-1 16,1 1-16,-1 21 0</inkml:trace>
  <inkml:trace contextRef="#ctx0" brushRef="#br0" timeOffset="196170.73">17230 64 0,'0'0'0,"-22"0"0,22 21 16,-21 0-1,21 0-15,0 0 0,0 22 16,0-22-16,-21 0 0,21 21 16,0-21-16,0 22 0,0-1 0,0-21 15,0 0-15,0 22 0,0-22 16,0 0-16,0 21 0,0-20 0,-21-1 15,21 0-15,0 0 16,-21 0-16,21-42 63,0 0-63,0 0 15,0 0-15,0-1 16,0 1-16,21 0 15,-21 0-15,21 21 0,0-21 0,0 21 16,1 0-16,-1-21 0,0 21 16,0 0-16,0 0 0,0 0 0,1 0 15,-1 0-15,0 0 0,0 21 16,-21 0-16,21 0 16,0 0-16,-21 0 0,0 1 15,0-1 1,-21 0-16,0-21 0,0 21 15,0 0-15,0-21 0,-1 0 0,-20 21 16,21-21-16,0 0 0,0 22 16,-1-22-16,1 0 0,0 0 0,0 0 15,21-22 32</inkml:trace>
  <inkml:trace contextRef="#ctx0" brushRef="#br0" timeOffset="197007.09">17865 233 0,'21'0'31,"0"0"-31,0 0 15,0 0-15,0 0 16,1-21-16,-1 21 0,0-21 16,0-1-16,0 22 0,0-21 15,1 0-15,-22 0 0,21 21 16,-21-21-16,0 0 0,0-1 16,-21 1-16,-1 21 15,1 0-15,0 0 0,-21 0 0,21 0 16,-1 0-16,-20 21 0,21 1 15,0-1-15,0 0 0,-1 0 0,1 0 16,0 0-16,21 1 0,0-1 16,0 0-16,0 0 0,0 0 15,0 0-15,0 1 0,21-1 16,0 0-16,1 0 0,-1 0 16,0-21-16,0 21 0,0 1 0,0-22 15,1 21-15,-1 0 0,0 0 16,0 0-16,-21 0 15,0 1-15,0-1 16,-21 0-16,0-21 16,0 0-16,-1 0 0,1 0 0,0 0 15,-21 0-15,21 0 16,-1 0-16,-20 0 0,21 0 0,0 0 16,0 0-16,-1 0 0,1 0 0,21-21 15,-21 21-15,21-21 16,-21 21-16,21-22 0,21 22 31,0 0-31,0 0 16,1 0-16,-1 0 0,0 0 15,0 0-15</inkml:trace>
  <inkml:trace contextRef="#ctx0" brushRef="#br0" timeOffset="197363.07">18224 508 0,'0'0'0,"22"0"0,-1 0 0,-21-21 15,21 0-15,0 21 0,-21-21 16,0-1-16,21 1 0,-21 0 16,21 0-16,-21 0 15,0 0 1,-21 21-16,0 0 15,0 21-15,0 0 16,0-21-16,21 21 0,-22 0 16,22 0-16,-21 22 0,21-22 15,-21 0-15,21 0 0,0 0 0,0 1 16,0-1-16,0 0 0,0 0 16,0 0-16,21-21 15,0 0-15,1 0 0,-1 0 16,0 0-16,0 0 15,0 0-15,0 0 0,1 0 0,20-21 16,-42 0-16,21 21 0,0-21 0,0 21 16,1-21-16</inkml:trace>
  <inkml:trace contextRef="#ctx0" brushRef="#br0" timeOffset="197739.96">18500 466 0,'0'21'0,"0"-42"0,0 0 0,0-1 15,0 1 1,0 0-1,21 21-15,0 0 0,0 0 16,0 0-16,0 0 16,1 0-16,-1 0 0,0 0 15,0 21-15,0 0 0,-21 1 16,21-1-16,1 0 0,-22 0 16,0 0-1,0 0-15,0 1 0,0-1 16,0 0-16,-22 0 0,1-21 15,0 0 1,0 0 0,21-21-1,0 0 1,0 0-16,0-1 0,0 1 0,21 0 16,0 0-16,-21 0 0,21 0 15,1-1-15,-22 1 0,21 21 0,0-21 16,0 21-16,0 0 15,0 0-15,1 0 16,-1 0-16,0 0 16,0 0-16</inkml:trace>
  <inkml:trace contextRef="#ctx0" brushRef="#br0" timeOffset="197999.08">19008 318 0,'0'0'0,"0"21"47,0 0-32,0 0-15,0 0 16,21 0-16,-21 1 0,0-1 0,0 0 16,0 0-16,0 0 15,0 0-15,21 1 0,-21-1 0,0 0 16,21 0-1,0-21 1,0 0-16,1-21 31,-1 0-31</inkml:trace>
  <inkml:trace contextRef="#ctx0" brushRef="#br0" timeOffset="198240.34">19325 296 0,'0'-21'15,"0"0"-15,-21 42 32,0 0-32,21 1 15,-21-1-15,-1 0 0,22 0 0,-21 0 16,0 0-16,0 22 0,0-22 16,21 0-16,-21 0 0,-1 0 0,22 1 15,0-1-15,-21 0 16,42-21 15,1 0-15,-1 0-16,0-21 0,0 21 0</inkml:trace>
  <inkml:trace contextRef="#ctx0" brushRef="#br0" timeOffset="198475.16">19516 360 0,'0'0'0,"0"21"31,0 0-31,0 0 16,0 1-16,-22-1 15,22 0-15,-21-21 0,21 21 0,-21 0 16,21 0-16,0 1 16,-21-1-16,21-42 62,21-1-62</inkml:trace>
  <inkml:trace contextRef="#ctx0" brushRef="#br0" timeOffset="198659.09">19516 233 0,'0'0'0,"0"21"62,0 0-46,21-21 0</inkml:trace>
  <inkml:trace contextRef="#ctx0" brushRef="#br0" timeOffset="198955.83">19897 318 0,'0'-43'31,"-22"43"-31,1 0 16,0 21-1,21 1-15,0-1 0,-21-21 0,0 21 16,21 0-16,-21 0 0,-1 0 16,22 1-16,0-1 0,0 0 0,0 0 15,0 0-15,0 0 16,0 1-16,22-22 16,-1 0-1,0 0-15,0 0 16,0 0-16,0 0 0,1 0 0,-1-22 15,21 1-15,-21 0 0</inkml:trace>
  <inkml:trace contextRef="#ctx0" brushRef="#br0" timeOffset="199411.09">20172 318 0,'0'0'0,"0"21"0,-21-21 0,-1 21 15,22 0 1,22-21 0,-1 0-1,0 0-15,0 0 16,0 0-16,0 0 0,1 0 0,-1 0 16,0-21-16,0 21 0,0-21 15,0 0-15,1 21 0,-22-22 0,21 1 16,-21 0-16,0 0 15,-21 21 1,-1 0-16,1 0 16,0 0-16,0 0 0,0 21 15,-22 0-15,22 0 0,0 1 0,0-1 16,0 0-16,0 0 0,21 0 16,0 0-16,-22 1 0,22-1 0,0 0 15,0 0-15,22-21 16,-1 0-16,0 21 15,0-21-15,21 0 0,-20 0 0,-1 0 16,0 0-16,21 0 0,-21 0 16,1-21-16,-1 21 0,0 0 0,-21-21 15,21 21-15,0-21 16,-21 0 0</inkml:trace>
  <inkml:trace contextRef="#ctx0" brushRef="#br0" timeOffset="199927.04">18097 974 0,'0'0'0,"0"-21"16,0-22-16,0 22 15,-21 21-15,0 0 32,21 21-32,0 0 0,0 1 15,0-1-15,-21 21 0,21-21 16,0 22-16,0-1 0,0-21 0,-21 21 15,21 1-15,0-22 0,0 21 16,-21-21-16,21 1 0,0-1 0,-22 0 16,22 0-16,0 0 0,0-42 62,0 0-62,0 0 0</inkml:trace>
  <inkml:trace contextRef="#ctx0" brushRef="#br0" timeOffset="200356.11">17970 1037 0,'0'0'16,"0"-84"-1,0 62-15,0 1 0,0 0 16,22 0-16,-22 0 0,42 0 16,-21-1-16,0 22 0,0 0 15,1 0-15,20 0 16,-21 0-16,0 0 0,22 0 0,-22 22 15,21-1-15,-21 0 0,0 21 16,1-21-16,-1 1 0,-21 20 0,0-21 16,0 0-16,0 0 0,-21 22 15,-1-22-15,1 0 0,-21-21 0,0 21 16,20 0-16,-20 1 0,21-22 0,-21 0 16,20 21-16,1-21 0,0 0 15,0 0-15,0 0 0,42 0 63,0 21-63,0 0 0,0 0 15,1 0-15,-1-21 16,-21 22-16,21-22 0,0 21 0,0 0 16,0 0-16,1-21 15,-1 21-15,0-21 16,0 0-16,0 0 15,0 0-15,1 0 16,-1-21-16,0 0 16</inkml:trace>
  <inkml:trace contextRef="#ctx0" brushRef="#br0" timeOffset="200698.91">18521 1270 0,'21'0'31,"0"0"-31,0 0 16,0 0-16,1 0 15,-1 0-15,0 0 0,0-21 0,0 21 16,-21-21-16,21 21 0,1-21 16,-22-1-16,0 1 15,-22 21 1,1 0-16,0 0 15,0 0-15,0 0 0,0 0 0,-1 21 16,1-21-16,0 22 0,0-1 16,0 0-16,21 0 0,0 0 15,0 0-15,0 1 0,0-1 16,0 0-16,21-21 16,0 21-16,0-21 0,0 0 0,1 0 15,-1 0-15,0 0 0,0 0 16,0 0-16,0 0 0,22-21 0,-22 21 15</inkml:trace>
  <inkml:trace contextRef="#ctx0" brushRef="#br0" timeOffset="201695.06">19135 1143 0,'0'0'0,"0"-21"0,0 0 15,0 0-15,0-1 16,-22 22-16,22-21 0,-21 21 15,0 0-15,0 0 16,0 0-16,21 21 0,-21-21 16,-1 22-16,22-1 0,0 0 0,-21 0 15,0 0-15,21 0 16,-21 1-16,21-1 0,0 0 16,0 0-16,0 0 0,0 0 15,0 1-15,21-22 16,0 0-16,0 0 15,1 0-15,-1 0 16,0 0-16,0 0 0,0-22 16,0 1-16,1 0 15,-1 0-15,-21 0 0,0 0 0,0-1 16,21 1-16,-21 0 0,0 0 16,21 0-16,-21 0 15,0 42 16,0 0-31,0 0 16,0 0-16,-21 0 0,21 22 16,0-22-16,-21 0 0,21 0 0,0 0 15,0 22-15,0-22 0,0 0 0,0 0 16,0 0-16,0 1 0,0-1 16,0 0-16,0 0 0,0 0 0,0 0 15,0 1 1,21-22-1,0 0-15,-21-22 16,21 1 0,0 0-16,1 0 0,-1 0 15,0-22-15,-21 22 0,21 0 16,0 0-16,-21-21 0,21 20 16,1-20-16,-22 0 0,0 21 0,21-22 15,0 22-15,-21 0 0,0 0 16,0 0-16,0-1 0,21 22 0,-21 22 47,0-1-47,0 0 0,0 0 0,0 0 15,-21 0-15,21 1 16,0-1-16,0 0 0,0 0 0,0 0 16,0 0-16,0 1 15,0-1-15,21-21 16,0 0-16,0 0 15,1 0-15,-1 0 16,0-21-16,0-1 0,0 1 16,0 0-16,1 21 0,-1-21 15,0 0-15,0-22 0,0 22 0,0 0 16,-21 0-16,22 0 0,-22 0 16,21 21-16,-21 21 46,0 0-46,-21 0 0,21 0 16,-22 0-16,22 1 16,0-1-16,0 0 0,0 0 15,0 0-15,0 0 16,22-21 0,-1 0-1,0 0-15,0 0 16,-21-21-16,21 0 0,0 21 0</inkml:trace>
  <inkml:trace contextRef="#ctx0" brushRef="#br0" timeOffset="202102.89">20066 1080 0,'0'21'16,"21"-21"46,0 0-62,0-21 16,1 21-16,-22-22 0,21 1 16,0 0-16,-21 0 15,0 0 1,-21 21-1,0 0-15,-1 0 16,1 21-16,0-21 0,0 21 16,0 0-16,0 0 0,21 1 0,-22-1 15,1 0-15,21 0 0,0 0 16,0 0-16,0 1 16,0-1-16,0 0 15,21-21-15,1 0 16,-1 0-1,0 0-15,0 0 0,0 0 16,0 0-16,1-21 16</inkml:trace>
  <inkml:trace contextRef="#ctx0" brushRef="#br0" timeOffset="202551.15">20489 974 0,'0'0'0,"0"-21"0,0-1 31,-21 22-31,0 0 16,0 0-16,0 22 15,-1-22-15,22 21 0,-21-21 16,0 21-16,21 0 0,-21 0 16,21 0-16,-21 1 0,21-1 15,0 0-15,0 0 31,21-21-31,0 0 0,0 21 16,0-21-16,1 0 16,-1 0-16,-21 21 0,21-21 15,0 0-15,-21 22 16,0-1 0,-21-21-1,0 0-15,0 0 0,-1 0 16,1 0-16,0 0 0,0 0 0,0 0 15,0 0-15,21 21 0,-22-21 16,1 0-16,0 0 0,0 0 16,0 0-1,42 0 17,0 0-17,0 0-15,-21-21 0</inkml:trace>
  <inkml:trace contextRef="#ctx0" brushRef="#br0" timeOffset="202962.84">20891 699 0,'0'0'0,"0"-22"0,0 1 15,-21 21 17,0 21-17,21 1-15,0-1 16,0 0-16,-21 0 0,21 0 0,-21 0 16,0 22-16,21-22 0,0 0 15,0 21-15,-22-20 0,22 20 0,-21-21 16,21 0-16,-21 0 0,21 1 15,0-1-15,0 0 0,0 0 0,0 0 16,0 0-16,0 1 0,21-22 16,0 0-1,1 0-15,-1 0 16,0 0-16,0 0 0,0 0 16,0 0-16,-21-22 15,22 1-15,-1 0 16,-21 0-16,0 0 15,0 0-15,0-1 16</inkml:trace>
  <inkml:trace contextRef="#ctx0" brushRef="#br0" timeOffset="203278.36">20743 826 0,'0'0'0,"-21"0"0,0 0 15,42 0 17,21 0-17,-20 0-15,-1 0 0,0 0 16,0 0-16,21 0 0,-20 0 0,-1 0 16,0 0-16,0-22 0,0 22 15,0 0-15,1 0 16,-22-21-1,-22 21 32,1 0-31,0 0-16,0 21 16,0-21-16</inkml:trace>
  <inkml:trace contextRef="#ctx0" brushRef="#br2" timeOffset="-194933.79">24744 1291 0,'0'21'63,"0"1"-48,0-1-15,0 0 16,0 0-16,0 0 16,-21 0-16,21 1 0,-22-1 0,22 0 15,-21 0-15,21 0 16,0 22-16,0-22 0,-21 0 0,21 21 16,0-21-16,-21 22 0,21-22 15,0 21-15,0-21 0,0 22 0,0-22 16,0 21-16,0-21 0,0 1 15,0-1-15,0 21 0,-21-21 0,21 0 16,0 1-16,0-1 0,0 0 16,0 0-16,0 0 0,0 0 0,-21 1 15,21-1-15,0 0 0,0 0 16,-22 0-16,22 0 0,0 1 16,0-1-16,-21 0 0,21 0 0,0 21 15,0-20-15,0-1 0,0 0 16,0 0-16,0 0 0,-21 0 0,21 1 15,0-1-15,-21 21 0,21-21 16,0 0-16,0 1 0,0-1 0,0 0 16,0 21-16,0-21 0,0 1 0,-21-1 15,21 0-15,0 21 0,-21-21 16,21 1-16,0-1 0,0 0 0,-22 21 16,22-21-16,-21 1 0,21 20 15,0-21-15,0 21 0,0 1 0,-21-22 16,21 21-16,0 1 0,-21-22 15,21 21-15,0 0 0,0-20 16,0 20-16,0-21 0,0 21 0,0-20 16,-21 20-16,21-21 0,0 21 15,0-20-15,-21-1 0,21 21 0,0-21 16,0 0-16,0 22 0,0-22 16,0 21-16,0-21 0,-22 22 0,22-22 15,0 21-15,0 1 0,-21-22 0,21 21 16,0-21-16,0 22 0,0-22 15,0 0-15,-21 21 0,21-21 0,0 22 16,-21-22-16,21 0 0,0 0 0,-21 0 16,21 22-16,0-22 0,0 0 15,0 0-15,0 0 0,-21 1 0,21-1 16,0 0-16,-22 0 16,22 21-16,0-20 0,0-1 0,0 0 15,0 0-15,-21 21 0,21-20 0,0-1 16,-21 0-16,21 21 0,0-21 15,0 1-15,0-1 0,0 21 0,0-21 16,-21 0-16,21 1 0,0-1 0,0 0 16,0 21-16,-21-21 0,21 1 15,0-1-15,0 0 0,0 0 0,0 0 16,0 0-16,0 1 0,0 20 0,0-21 16,0 0-16,0 0 0,-21 1 15,21 20-15,0-21 0,0 0 0,0 22 16,-22-22-16,22 0 0,0 21 15,0-21-15,0 22 0,0-22 16,-21 21-16,21-21 0,0 1 0,-21 20 16,21-21-16,0 21 0,0-20 0,0 20 15,0-21-15,-21 21 0,21-20 16,0 20-16,-21-21 0,21 0 0,0 22 16,0-1-16,0-21 0,0 21 0,0-20 15,0 20-15,0-21 0,0 64 16,0-64-16,-21 21 0,21-21 15,0 22-15,0-22 0,0 21 16,-22-21-16,22 22 0,0-22 16,0 21-16,0-21 0,0 22 0,-21-22 15,21 0-15,-21 43 0,21-22 16,0 0-16,0-21 0,0 22 16,0-1-16,-21 0 0,21-20 0,0 20 15,-21 0-15,21 1 0,0-22 16,-21 21-16,21 0 0,0-20 0,0 20 15,0-21-15,0 21 0,-22-20 0,22 20 16,-21-21-16,21 21 0,0-20 16,0 20-16,0-21 0,-21 21 0,21-20 15,-21 20-15,21 0 0,0-21 0,0 1 16,0 20-16,-21-21 0,21 21 16,0-20-16,-21-1 0,21 21 15,0-21-15,0 0 0,0 22 0,0-22 16,-22 0-16,22 0 0,0 0 0,-21 22 15,21-22-15,0 0 0,-21 0 16,21 0-16,0 1 0,0-1 0,0 0 16,0 21-16,-21-21 0,21 1 0,0-1 15,0 0-15,-21 21 0,21-21 16,0 1-16,0-1 0,0 0 0,0 21 16,0-21-16,0 1 0,0-1 15,0 0-15,0 42 16,0-41-16,0-1 0,-21 21 15,21-21-15,0 22 0,0-22 0,0 0 16,0 0-16,0 0 0,0 0 16,0 1-16,0-1 0,0 0 0,0 0 15,-22 0-15,22 0 0,0 1 0,0-1 16,0 0-16,0 0 0,0 0 16,0 0-16,0 1 0,0 20 0,0-21 15,0 0-15,0 0 0,0 1 0,0 20 16,0-21-16,0 0 0,0 0 15,0 22-15,0-22 0,0 0 0,0 21 16,0-20-16,0-1 0,0 0 16,0 21-16,0-21 0,0 1 0,0-1 15,0 0-15,0 0 0,0 0 16,0 0-16,0 22 0,0-22 16,22 0-16,-22 0 0,0 0 0,21 1 0,-21-1 15,0 0-15,0 0 0,0 0 16,0 0-16,0 1 0,0-1 0,0 0 15,0 0-15,21 0 0,-21 0 0,0 1 16,0-1-16,0 0 0,0 0 16,21 0-16,-21 0 0,0 1 15,0-1-15,0 0 0,0 0 16,0 0-16,0 0 0,0 1 16,0-1-16,0 0 15,21 0-15,-21 0 0,0 0 16,0 1-16,0-1 15,0-42 32,0-1-15,-21 22-32,21-21 0,-21 0 15,0 21-15,21-21 16,-21 21-16,21-21 0</inkml:trace>
  <inkml:trace contextRef="#ctx0" brushRef="#br2" timeOffset="-191517.68">25929 1355 0,'21'0'0,"-21"-21"15,21 21 1,-21-22-16,0 44 109,0-1-109,0 0 16,0 0-16,0 0 0,0 0 0,0 1 15,0-1-15,0 0 0,0 0 16,0 21-16,0-20 0,0 20 0,-21-21 16,21 21-16,0 1 15,0-22-15,-21 21 0,21 1 0,0-22 16,0 21-16,0 0 0,0-20 0,0 20 16,0 0-16,0-21 0,0 22 15,0-22-15,0 0 0,0 21 0,0-20 16,0 20-16,0-21 0,0 0 15,0 22-15,0-22 0,0 0 0,-21 21 16,21-21-16,0 1 0,0 20 16,0-21-16,0 0 0,0 22 0,0-22 15,0 0-15,0 0 0,0 0 16,0 22-16,0-22 0,0 0 0,0 0 16,0 0-16,-21 0 0,21 1 0,0-1 15,0 0-15,0 0 0,0 0 16,-21 0-16,21 1 15,0-1-15,0 0 0,0 0 16,0 0-16,0 0 0,0 22 0,0-22 16,0 0-16,0 0 0,-22 22 0,22-22 15,0 0-15,0 21 0,0-21 16,-21 1-16,21-1 0,0 21 0,0-21 16,0 0-16,0 1 0,0-1 15,0 0-15,0 0 0,0 0 0,0 0 16,0 1-16,0-1 0,0 0 0,0 0 15,0 0-15,0 0 0,-21 1 16,21-1-16,0 0 16,0 0-16,0 0 0,-21 0 15,21 1-15,0-1 16,0 0-16,0 0 16,0 0-16,0 0 15,0 1-15,0-1 16,0 0-16,0 0 0,0 0 15,-21 0-15,21 1 0,0-1 16,0 0-16,0 0 16,0 0-16,-21 0 0,21 1 15,0-1-15,0 0 16,0 0-16,0 0 16,-22 0-16,22 1 0,-21-1 15,21 0-15,0 0 0,0 0 16,0 0-16,0 1 0,-21-22 0,21 21 15,0 0-15,-21 0 0,21 0 0,0 0 16,0 1-16,0-1 0,-21 0 16,21 0-16,0 0 0,-21 0 0,21 1 15,0 20-15,0-21 0,0 0 0,-22 0 16,22 22-16,0-22 0,-21 0 16,21 0-16,0 22 0,0-22 0,-21 0 15,21 0-15,0 21 0,0-20 16,0-1-16,0 0 0,0 0 15,-21 21-15,21-20 0,0-1 0,0 0 16,-21 0-16,21 0 0,0 0 16,0 1-16,0-1 0,0 0 0,0 0 15,0 0-15,-21 0 0,21 22 0,0-22 16,0 0-16,0 0 0,-22 0 16,22 1-16,0 20 0,0-21 0,0 0 15,0 0-15,0 1 0,0-1 0,0 0 16,0 0-16,0 21 0,0-20 15,-21-1-15,21 0 0,0 0 16,0 0-16,-21 0 0,21 1 16,0-1-16,0 0 0,0 0 15,0 0-15,0 0 0,0 1 16,0-1-16,0 0 0,0 0 0,-21 0 16,21 0-16,0 1 15,0-1-15,0 0 0,0 0 16,-21 0-16,21 0 15,0 1-15,0-1 16,0 0-16,0 0 16,0 0-16,0 0 0,0 1 15,0-1-15,0 0 16,0 0-16,-21-21 0,21 21 0,0 0 16,0 1-16,0-1 0,0 0 15,0 0-15,0 0 16,0 0-16,0 1 15,0-1-15,0 0 0,0 0 16,0 0-16,0 0 16,0 1-16,0-1 15,0 0-15,0 0 0,0 0 0,0 0 16,0 1-16,0-1 16,-22 0-16,22 0 0,0 0 0,0 22 15,0-22-15,0 0 16,0 0-16,0 0 0,0 0 15,0 1-15,0-1 0,0 0 0,0 21 16,0-21-16,0 1 0,0-1 0,0 0 16,0 21-16,0-21 0,0 1 15,0-1-15,0 21 0,0-21 0,0 0 16,0 1-16,0-1 0,0 21 0,-21-21 16,21 0-16,0 1 0,0-1 15,0 21-15,0-21 0,0 0 0,0 1 16,0-1-16,0 21 0,0-21 0,0 0 15,0 1-15,0-1 0,0 21 16,0-21-16,0 0 0,0 1 16,0-1-16,0 21 0,-21-21 0,21 0 15,0 1-15,0-1 0,0 21 16,0-21-16,0 0 0,0 1 0,0-1 16,0 0-16,0 21 0,0-21 0,0 1 15,0-1-15,0 0 0,0 0 16,0 0-16,0 0 0,0 1 0,0-1 15,0 0-15,0 0 0,0 21 16,0-20-16,0-1 0,0 0 0,0 0 16,0 0-16,0 22 0,0-22 0,0 0 15,0 0-15,0 0 0,0 22 0,0-22 16,0 0-16,0 0 0,0 0 16,0 0-16,0 1 0,-21-1 15,21 0-15,0 0 0,0 0 0,0 0 16,0 1-16,0-1 0,0 21 0,0-21 15,-21 0-15,21 1 0,0-1 0,0 0 16,0 0-16,0 0 0,0 22 16,0-22-16,0 0 0,0 0 0,0 21 15,0-20-15,0-1 0,-21 21 0,21-21 16,0 0-16,0 1 0,0 20 16,0-21-16,0 0 0,0 0 15,0 22-15,0-22 0,0 21 16,0-21-16,0 22 0,-22-22 15,22 0-15,0 0 0,0 0 0,0 1 16,0-1-16,0 0 0,0 0 16,0 0-16,0 0 0,0 1 0,0-1 15,0 0-15,-21-21 0,21 21 16,0 0-16,0 0 0,0 1 0,0-1 16,0 0-16,0 0 0,0 0 0,0 0 15,0 1-15,0-1 0,0 0 16,0 0-16,0 0 0,0 0 15,0 1-15,0-1 0,0 0 16,0 0-16,0 0 16,0 0-16,0 1 0,0-1 15,0 0-15,0 0 16,0 0 46,-21-21 1,21 21-63,-21-21 16,21 22-1,-21-22-15,21 21 16,-21-21-16,-1 0 0,1 0 15,0 0-15,0 0 16,0 0-16,0 0 0,-1 0 0,1 0 16</inkml:trace>
  <inkml:trace contextRef="#ctx0" brushRef="#br2" timeOffset="-191089.64">23664 10880 0,'0'0'15,"0"-21"1,21 21 47</inkml:trace>
  <inkml:trace contextRef="#ctx0" brushRef="#br2" timeOffset="-190889.18">23707 10880 0,'21'0'31,"-21"21"-15,0 0-16,0 0 15,0 0-15,0 1 16,0-1-16,-21-21 0,-1 21 15,1 0-15,0 0 0,21 0 0,-21 1 16,21-1-16,-21 0 0,21 0 16</inkml:trace>
  <inkml:trace contextRef="#ctx0" brushRef="#br2" timeOffset="-190297.85">25442 10986 0,'0'0'0,"0"-22"16,-21 22-16,0 0 16,0 0-1,0 0 1,-1 22-16,22-1 0,-21-21 16,21 21-16,0 0 0,-21 0 15,21 0-15,-21-21 0,21 22 16,-21-1-16,21 0 0,-21 0 15</inkml:trace>
  <inkml:trace contextRef="#ctx0" brushRef="#br2" timeOffset="-186797.6">24723 1990 0,'-22'0'0,"1"0"16,21 21-1,0 0-15,21-21 16,22 0-16,-22 21 15,21-21-15,1 0 0,-1 21 0,21-21 16,-20 22-16,-1-22 0,22 0 16,-22 0-16,21 0 0,-20 0 0,20 0 15,-20 21-15,-1-21 0,0 0 16,-21 0-16,1 0 0,-1 0 0,0 0 16,-42 0-1,0 0 1,-22 0-16,22 0 0,-21 0 15</inkml:trace>
  <inkml:trace contextRef="#ctx0" brushRef="#br2" timeOffset="-186396.71">25167 2138 0,'0'63'15,"0"-41"1,0-1-16,0 0 0,0 0 16,-21 0-16,21 22 0,0-22 15,0 21-15,0 0 0,0 1 16,0-1-16,0 0 0,0 1 0,0-1 0,0 0 16,0 1-16,0-1 15,0 0-15,-21-20 0,21 20 0,0 0 16,-21-21-16,-1 1 0,22-1 15,-21 21-15,0-21 0,0-21 0,-21 21 16,-22 1-16,43-22 16,-21 0-16,20 0 0,-20 0 0,0 0 15,21 0-15,-1 0 0,-20-22 0,21 22 16,0-21-16,0 21 0,-1-21 16,22 0-16,-21 21 0,21-21 0,-21 21 15,21 21 32,21 0-47</inkml:trace>
  <inkml:trace contextRef="#ctx0" brushRef="#br2" timeOffset="-185593.32">24892 3895 0,'0'0'0,"0"21"16,-21 0-16,21 21 16,-21-20-16,-1 20 0,1 0 15,21 1-15,-21-1 0,0 0 0,0 1 16,21-1-16,-21 0 0,-1-21 16,22 22-16,0-22 0,-21 0 0,0 21 15,21-20-15,-21-22 0,21 21 16,0 0-16,0 0 0,-21-21 15,0 21-15,-1-21 16,22-21 15,0 0-31,0 0 0,0 0 16,0-1-16,0-20 0,0 21 16,22-21-16,-1-1 0,0 1 0,0 0 15,0-1-15,0-20 0,106-107 31,-84 149-31,-22-21 0,21 21 16,1 0-16,-1-1 0,0 1 0,1 21 16,-22 0-16,21 0 0,0 0 0,-20 0 15,-1 21-15,0 1 0,0 20 16,0-21-16,-21 21 0,0 1 0,0-1 16,0 22-16,0-22 0,0 0 15,0 1-15,0-1 0,0-21 0,-21 21 16,21-20-16,-21 20 0,21-21 15,0 0-15,-21 0 0,21 1 16,0-1-16,0 0 0,0 0 16,-21-21-1,-1 0 1,22-21-16,0 0 16</inkml:trace>
  <inkml:trace contextRef="#ctx0" brushRef="#br2" timeOffset="-185373.91">24680 4255 0,'21'0'32,"1"0"-32,-1 0 0,21 0 15,-21 0-15,22-22 0,-22 22 0,21 0 16,0 0-16,1 0 15,-1 0-15,-21 0 0,22 0 0,-22 0 16,21 0-16,-21 0 0,-21 22 16,0-1-1</inkml:trace>
  <inkml:trace contextRef="#ctx0" brushRef="#br2" timeOffset="-184897.54">24447 5673 0,'0'0'0,"0"-21"0,0-1 0,0 1 0,0 0 16,0 42-1,0 0 1,0 1-16,0 20 0,22 0 16,-22 1-16,21-22 0,-21 21 0,21 0 15,0 43-15,0-43 0,0 1 16,-21-22-16,22 21 0,-1-21 16,-21 1-16,21-1 0,-21 0 0,21 0 15,-21 0-15,21 0 16,0-21-1</inkml:trace>
  <inkml:trace contextRef="#ctx0" brushRef="#br2" timeOffset="-184657.99">24955 5757 0,'0'0'0,"0"-21"16,22 21-16,-44 0 31,1 21-31,0 1 0,-21 20 16,-1-21-16,22 21 0,-21-20 0,0 20 15,-1 0-15,1-21 0,0 22 16,-1-1-16,1-21 0,0 0 0,20 22 16,-20-22-16,21 0 0,-21 0 0,20 0 15,22 1-15,-21-1 16,21 0-16,-21-21 0,21 21 15</inkml:trace>
  <inkml:trace contextRef="#ctx0" brushRef="#br2" timeOffset="-184105.4">24215 7620 0,'0'0'0,"21"0"0,-21-21 0,21 0 16,-21 0-16,0 42 31,0 0-31,0 0 0,0 0 0,0 22 16,0-1-16,0 0 0,0 1 15,-21-1-15,21 21 0,-21-20 0,-1-1 16,22 22-16,0-22 0,-21 0 15,0 1-15,21-1 0,-21-21 0,21 21 16,0-20-16,0-1 0,0 0 16,0 0-16,0 0 0</inkml:trace>
  <inkml:trace contextRef="#ctx0" brushRef="#br2" timeOffset="-183517.81">24151 7620 0,'0'0'0,"0"-21"0,-21 21 0,21-21 0,-21 21 16,21-21-16,0-1 15,0 1 1,21 21-16,0 0 0,0 0 15,0 0-15,22 0 0,-22 0 0,21 0 16,1 0-16,-22 0 0,21 0 16,0 0-16,-20 21 0,20 1 0,-21-1 15,21 0-15,-20 21 0,-22-21 16,0 1-16,0 20 0,0-21 0,0 21 16,0-20-16,-43-1 0,22 21 0,-21-21 15,-1 0-15,22 1 0,-21-1 16,0 0-16,-1 0 0,1 0 0,0-21 15,20 21-15,1-21 0,-21 0 16,42-21 0,21 0-1,0 0-15,22 0 16,-22 21-16,21-21 0,-21-1 0,22 22 16,-1 0-16,0 0 0,1 0 15,-1 0-15,-21 0 0,21 0 0,1 22 16,-1-1-16,0 21 0,1 0 15,-43-20-15,21 20 0,-21 0 16,0-21-16,0 22 0,0-1 0,0-21 16,-21 22-16,0-22 0,-1 21 15,-20-21-15,21 0 0,-21 1 16,-1-1-16,1-21 0,0 21 0,-1 0 0,22-21 16,-21 0-16,-1 0 0,22 0 15,-21 0-15,21 0 0,-22 0 16,22 0-16,0 0 0,0 0 0,-21 0 15,20 0-15,1 0 0,0-21 0,-21 21 16,21 0-16,-22 0 0,1-21 16</inkml:trace>
  <inkml:trace contextRef="#ctx0" brushRef="#br1" timeOffset="-171218.01">22437 1566 0,'0'0'0,"-22"0"15,22-21 17,0 42 15,22 1-47,-1-1 15,-21 0-15,21 0 0,0 0 0,0 0 16,-21 1-16,21-1 0,1 0 15,-22 21-15,21-21 0,-21 1 16,21-1-16,-21 0 16,0 0-16,0 0 0,0 0 31</inkml:trace>
  <inkml:trace contextRef="#ctx0" brushRef="#br1" timeOffset="-170890.58">22881 1545 0,'0'0'0,"-21"0"46,0 0-46,0 0 0,-1 0 16,1 21-16,0 1 0,-21-22 0,21 21 16,-1 0-16,-20 0 0,21 21 15,-21-20-15,20-1 0,1 0 0,-21 0 16,21 0-16,0 0 0,-1 1 16,1-22-16,0 21 0,21 0 0,-21-21 15,21 21-15,0 0 16,21-21 15,0 0-15</inkml:trace>
  <inkml:trace contextRef="#ctx0" brushRef="#br1" timeOffset="-170580.57">23050 1651 0,'-21'0'32,"0"21"-32,0 0 15,0 1-15,21-1 0,0 0 16,-21 0-16,-1 0 0,22 0 0,-21 1 15,21-1-15,-21 0 0,21 0 0,0 0 16,0 0-16,0 1 16,21-22 31,-21-22-47,0 1 0,21 21 15</inkml:trace>
  <inkml:trace contextRef="#ctx0" brushRef="#br1" timeOffset="-170360.52">23029 1651 0,'43'64'31,"-43"-43"-31,21 0 16,-21 0-16,0 0 0,21-21 0,-21 21 15,0 1-15,0-1 16,0 0-16,21-21 47</inkml:trace>
  <inkml:trace contextRef="#ctx0" brushRef="#br1" timeOffset="-170086.01">23326 1651 0,'-43'21'32,"22"0"-32,0 1 0,0-22 0,21 21 15,-21 0-15,-1 0 0,1 0 16,0-21-16,21 21 0,-21 1 0,0-22 15,21 21-15,0 0 16,-21-21-16,42 0 31,0-21-15,0 0 0,0-1-16,-21 1 0</inkml:trace>
  <inkml:trace contextRef="#ctx0" brushRef="#br1" timeOffset="-169809.59">23304 1609 0,'0'0'0,"22"0"16,-22 21 15,0 0-15,0 0-16,0 0 0,0 1 0,0-1 15,-22 0-15,22 0 16,-21 0-16,21 0 0,0 22 0,-21 20 15,0-42 1,21 1-16,0-1 16,0 0-16,0 0 15,21-21 48,0-21-63</inkml:trace>
  <inkml:trace contextRef="#ctx0" brushRef="#br1" timeOffset="-169441.92">23643 1609 0,'0'21'31,"0"0"-31,0 0 0,-21 0 16,21 1-16,-21-1 0,21 0 15,-21 21-15,-1-21 0,1 1 16,21-1-16,-21 0 0,0 0 0,0 0 16,21 0-16,-21 1 0,21-1 15,-22 0-15,22 0 0,0 0 16,22-21 15,-1 0-31,0 0 0,0 0 16,0 0-16,22 0 0,-1 0 15,-21 0-15,0 0 16,0 0-16,-21-21 16,22 21-16,-1-21 0,0 0 15</inkml:trace>
  <inkml:trace contextRef="#ctx0" brushRef="#br1" timeOffset="-169085.61">24130 1566 0,'0'0'0,"0"-21"0,0 0 32,0 42-17,0 0 1,0 1-16,-21-1 0,21 21 16,-21-21-16,21 0 0,0 22 0,-22-22 15,1 21-15,21-21 0,-21 1 16,21-1-16,0 21 0,-21-42 0,21 21 15,-21 0-15,21 1 0,0-1 16,0-42 31,21 21-31,0-22-16,0 22 0</inkml:trace>
  <inkml:trace contextRef="#ctx0" brushRef="#br1" timeOffset="-168697.75">24257 1778 0,'0'42'15,"0"-20"-15,-21-1 16,21 0-16,-21 0 15,21 0-15,0 0 16,0 1 0,21-22-1,0 0 1,0 0-16,0 0 16,0 0-16,1-22 0,-22 1 15,0 0-15,21 0 16,-21 0-16,21 0 0,-21-1 15,0 1-15,0 0 16,0 0 0,-21 21-16,0 0 15,-1 0 1,1 0 0,0 0-1</inkml:trace>
  <inkml:trace contextRef="#ctx0" brushRef="#br1" timeOffset="-168390.19">23897 1651 0,'0'0'0,"21"0"31,0 0-31,-21-21 0,22 21 16,20 0-16,-21 0 0,0 0 0,22 0 15,-22 0-15,21-21 0,-21 21 16,0 0-16,22 0 0,-22 0 0,0 0 16,0 0-16,0 0 0,1-21 15,-1 21 1,-42 21 15,-1-21-15,1 21-16</inkml:trace>
  <inkml:trace contextRef="#ctx0" brushRef="#br1" timeOffset="-167789.77">22839 2709 0,'-21'22'15,"-1"-22"-15,22 21 16,-21 0-16,0-21 0,21 21 0,-21-21 16,21 21-16,21-21 46,0 0-46,0 0 16,1 0-16,-22-21 16,0 0-1,0 0 1,-22 21-16,1 0 16,21 21 15,21-21-16</inkml:trace>
  <inkml:trace contextRef="#ctx0" brushRef="#br1" timeOffset="-167525.6">23114 2561 0,'0'-21'16,"21"21"-1,0 0 1,0 0-16,1 0 16,-1 0-16,21 0 0,-21 0 0,0 0 15,1 0-15,-1 0 0,0 0 16,21 0-16,-21 0 0</inkml:trace>
  <inkml:trace contextRef="#ctx0" brushRef="#br1" timeOffset="-167142.2">23283 2561 0,'0'0'0,"0"64"16,0-43 0,0 0-16,0 0 15,0 0-15,0 1 0,0-1 16,0 0-16,0 0 0,0 0 16,0 0-16,0 1 0,0-1 15,0 0-15,0 0 16,0 0-16,0 0 0,-21 1 15,0-22-15,0 21 0,0-21 16,-1 21-16,1-21 16,0 0-16,0 0 0,0 0 0,0 0 15,-1 0-15,1 0 0,0 0 16,0 0-16,0 0 16,21-21-1,0 0 16,21-1-15,0 22-16</inkml:trace>
  <inkml:trace contextRef="#ctx0" brushRef="#br1" timeOffset="-166637.82">23495 2815 0,'0'-42'31,"-21"42"-31,0 0 0,-1 0 0,1 0 16,0 0-16,0 21 0,0-21 15,21 21-15,-21 0 0,-1 1 16,22-1-16,0 0 0,-21-21 15,21 21-15,-21 0 0,21 0 16,0 1-16,0-1 0,0 0 16,21-21-1,0 0 1,1 0-16,-1 0 0,0 0 16,0-21-16,-21 0 0,21 21 15,0-22-15,-21 1 0,22 0 16,-22 0-16,21 21 0,-21-21 15,0 0-15,0-1 16,0 1-16,0 42 31,0 1-31,0-1 16,0 0-16,0 0 16,0 0-16,0 0 15,0 1-15,21-1 16,0-21-1,0 0-15,0 0 16,1 0-16,-1 0 16</inkml:trace>
  <inkml:trace contextRef="#ctx0" brushRef="#br1" timeOffset="-166397.44">23707 2752 0,'0'63'31,"0"-42"-31,0 1 16,0-1-16,0 0 0,0 0 16,0 0-1,0 0 1,21-21 15</inkml:trace>
  <inkml:trace contextRef="#ctx0" brushRef="#br1" timeOffset="-166161.7">23876 2773 0,'0'0'0,"-21"21"16,0 0 0,-1-21-16,1 21 15,0 1-15,0-1 0,0 0 16,0 0-16,-1-21 16,22 21-16,-21-21 0,21 21 15,0 1-15,-21-22 16,42 0-1</inkml:trace>
  <inkml:trace contextRef="#ctx0" brushRef="#br1" timeOffset="-165669.82">24088 2794 0,'0'0'0,"0"-21"31,-22 21-15,1 0-16,0 21 16,0 0-16,0-21 0,21 21 0,-21 1 15,-1-1-15,22 0 16,-21 0-16,0 0 15,21 0-15,21-21 32,0 0-17,1 0-15,-1 0 16,0 0-16,-21-21 0,21 21 0,0-21 16,0 0-16,1 0 0,-1 0 15,-21 42 32,0 0-31,0 0-1,0 0-15,0 0 16,0 1 0,21-22-16,0 0 15,0 0-15,0 0 16,1 0-16</inkml:trace>
  <inkml:trace contextRef="#ctx0" brushRef="#br0" timeOffset="-125889.39">29273 8382 0,'-21'0'0,"0"0"31,0 0-15,0 0 156,21 21-157,-21-21 1,21 21 15</inkml:trace>
  <inkml:trace contextRef="#ctx0" brushRef="#br0" timeOffset="-124829.36">29168 8403 0,'21'0'125,"0"0"-125,0 21 15,0-21-15,0 0 16,1 22-16,-22-1 0,21-21 16,0 21-16,0-21 0,0 21 0,0 0 15,1-21-15,-1 21 0,0 1 16,-21-1-16,21-21 0,0 21 0,-21 0 15,21 0-15,-21 0 0,0 1 16,0 20-16,22-21 0,-22 43 16,21-43-16,-21 21 0,0-21 0,0 22 15,0-22-15,0 21 0,21-21 16,-21 22-16,21-22 0,-21 21 0,0-21 16,0 22-16,21-22 0,-21 21 15,21-21-15,1 22 0,-22-22 16,0 42-16,21-20 0,-21-22 15,21 21-15,-21 0 0,21-20 16,-21 20-16,0 0 0,0-21 0,0 22 16,21-1-16,-21-21 0,0 22 15,0-1-15,0-21 0,0 21 0,0 1 16,0-22-16,0 21 0,0-21 0,0 22 16,0-1-16,0-21 0,0 22 15,-21-1-15,21 0 0,0 1 0,0-1 16,-21 0-16,21 22 0,-21-22 15,21 0-15,-21 1 0,21 20 0,0-20 16,0-1-16,-22 0 0,22 1 16,-21 20-16,0-21 0,21 1 15,-21-1-15,21 22 0,0-22 0,-21 21 16,0-20-16,21 20 0,0-20 16,-43 62-16,22-41 0,0-22 15,21 1-15,-21 20 0,0-21 0,-1 1 16,22 20-16,-21-20 0,0 20 15,0 1-15,0-22 0,0 21 0,21 1 16,-43 42-16,22-64 16,0 22-16,0-22 0,0 0 0,-1 22 15,22-22-15,-21 0 0,0 1 16,0 20-16,0-20 0,0-1 16,-1 21-16,1-20 0,0-1 0,0 22 15,0-22-15,0 0 0,-1 1 16,1-1-16,0 0 0,0 1 0,0-1 15,0 0-15,-1-21 0,1 22 0,0-1 16,0 0-16,0 1 0,0-1 16,-1-21-16,1 22 0,21-1 0,-21 0 15,0-21-15,0 22 0,0-22 0,21 0 16,-22 0-16,22 22 0,-21-22 16,0 0-16,21 0 0,-21 0 15,21 0-15,-21-21 0,21 22 16,-21-22-16,21 21 15,-22-21 1,1 0 15,21-21-15,0-1-16,0 1 16,0 0-16,21-21 0,1 21 0,-1-22 15</inkml:trace>
  <inkml:trace contextRef="#ctx0" brushRef="#br0" timeOffset="-120952.55">27305 14245 0,'-21'0'31,"21"-21"-16,-21 21 48,42 0 62,0 0-125,0 21 16,0-21-16,0 0 0,-21 21 15,22 1-15,-1-22 0,0 21 16,0-21-16,0 21 15,0-21-15,1 0 0,-1 21 16,0-21-16,21 21 0,-21-21 0,22 21 16,41 1-16,-41-22 15,-1 0-15,22 0 0,-22 21 0,0 0 16,22-21-16,-1 0 0,-20 21 16,20-21-16,-21 0 0,22 0 15,-1 21-15,-20-21 0,20 0 0,1 0 16,-1 0-16,1 21 0,-1-21 15,22 0-15,0 0 0,-1 22 0,1-22 16,0 0-16,20 21 0,-20 0 16,0-21-16,-1 0 0,1 0 0,0 21 15,-1-21-15,1 0 0,0 0 0,21 21 16,-22-21-16,1 0 0,0 0 16,-1 0-16,1 21 0,0-21 0,-22 0 15,22 0-15,-1 0 0,1 0 16,0 0-16,-1 22 0,1-22 15,0 0-15,-1 0 0,1 0 16,-21 0-16,-1 0 0,1 0 0,-1 0 16,-21 0-16,22 0 0,-22 0 15,1-22-15,-1 1 0,0 21 0,1-21 16,-1 0-16,0 0 0,-21 0 16,22-1-16,-22 1 0,0 0 0,0 0 15,0 0-15,-21 0 0,0-22 16,0 22-16,-21 0 0,0-21 0,0 20 15,-21 1-15,-1 0 0,1 0 16,0 0-16,-1 0 0,1-1 16,-22 1-16,1 0 0,-1 0 15,1 0-15,-22 21 0,1-21 0,-22-1 16,21 1-16,-21 21 0,22-21 16,-22 0-16,21 21 0,-21-21 0,0 0 15,1 21-15,-1-22 0,-21 22 16,21-21-16,0 21 0,-21-21 0,21 21 15,0 0-15,1-21 0,-1 21 16,0 0-16,0-21 0,21 21 0,-20 0 16,20 0-16,0 0 0,1 0 15,-1 0-15,0 0 0,22 0 0,-1 0 16,-20 0-16,20 0 0,1 0 16,-1 21-16,1-21 0,-1 0 15,1 21-15,-1-21 0,1 0 0,-1 21 16,1-21-16,-1 0 0,22 0 15,-22 21-15,22-21 0,21 0 0,-22 0 16,1 0-16,21 0 0,0 22 16,-22-22-16,22 0 0,0 0 0,0 0 15,0 0-15,0 21 0,-1-21 16,1 0-16,21 21 16,0 0 15,0 0 0,21 0 0,1 1-15,-22-1 0,0 0-1,0 0 1,0 0-16,0 0 0,0 1 15,0-1-15,0 0 0,0 0 16,0 21-16,0-20 0,0 20 16,0 0-16,0 1 0,0-1 0,0 0 15,0 1-15,0-1 0,-22 0 16,22 1-16,-21-1 0,21 0 0,-21 1 16,21-1-16,-21 0 0,21 1 15,0-1-15,0 0 0,0 22 0,-21-22 16,21 0-16,0 1 0,0 20 0,0-20 15,0-1-15,0 21 0,0-20 16,0-1-16,0 0 0,21 1 0,-21-1 16,0 0-16,0 1 0,21-1 15,-21 0-15,21 22 0,-21-22 16,0 1-16,0-1 0,0 0 0,0 1 16,21-1-16,-21 0 0,0 1 15,22-1-15,-22 0 0,0 1 0,0-22 16,0 21-16,0-21 0,21 22 15,-21-22-15,21 21 0,-21-21 0,0 0 16,21 1-16,-21-1 0,0 0 16,0 0-16,0 0 0,0 0 0,21-21 15,-21 22-15,0-1 16,21-21-16,1 0 47,-1 0-32,0 0-15,0 0 16,0-21-16,0 21 0,1 0 0,-1-22 16,21 22-16,-21-21 0,0 21 15,22 0-15,-1-21 0,0 21 0,-20 0 16,20 0-16,21-21 0,-20 21 0,-1 0 16,0 0-16,22 0 0,-22 0 15,22 0-15,-22 0 0,22 0 0,-1 0 16,22 0-16,-22 0 0,22 0 15,21 21-15,-22-21 0,22 21 0,0 0 16,0 1-16,-21-22 16,20 21-16,1 0 0,21 0 0,-21 0 15,0 0-15,21 1 0,-21-1 16,21-21-16,-21 21 0,-1 0 0,1 0 16,0 0-16,0 1 0,-21-1 15,20-21-15,1 21 0,-21 0 0,84 21 16,-84-42-16,0 22 15,-22-1-15,1-21 0,-1 21 0,1-21 16,-22 0-16,0 21 0,1-21 16,-22 0-16,0 0 0,0 0 0,0 0 15,0 0 1,1 0-16,-22-21 47,0 0-47,0 0 15,0-1-15,0 1 16,0 0-16,0 0 0,0 0 0,0 0 16,0-1-16,0 1 0,0 0 15,0 0-15,0 0 0,0-22 0,0 22 16,21 0-16,0-21 0,-21 21 16,0-22-16,21 1 0,0 21 15,-21-22-15,21 1 0,1 0 16,-22-22-16,21 22 0,0 0 15,-21-22-15,21 22 0,0-22 0,-21 22 16,0-22-16,21 22 0,1 0 16,-22-1-16,0 1 0,0 0 0,0-1 15,21 1-15,-21 21 0,0-21 16,0-1-16,0 22 0,21-21 16,-21 21-16,21-22 0,-21 22 0,0-21 15,0 21-15,21-22 0,-21 1 16,0 21-16,21-22 0,-21 22 15,0 0-15,0-21 0,0 21 0,22-1 16,-22 1-16,21 0 16,-21 0-16,0 0 15,21 0 1,-21-1-16,21 22 0,-21-21 16,0 0-16,0 0 15,0 0-15,0 0 16,0-1-1,0 1-15,-21 21 16,21-21-16,-21 21 0,21-21 0,0 0 16,-21 21-16,21-21 15,-22 21-15,22-22 0,0 1 0,-21 0 16,0 21 0,21-21-16,-21 0 0,21 0 0,-21 21 15,21-22-15,0 1 16,-21 21-16,21-21 0,-22 21 15,1 0-15,21-21 16,-21 21-16,0 0 16,0 0-1,0 0 1,-1 0-16,1 0 0,0 0 16,0-21-16,0 21 0,0-21 15</inkml:trace>
  <inkml:trace contextRef="#ctx0" brushRef="#br1" timeOffset="-113441.52">28152 15071 0,'0'0'0,"21"-21"0,0-1 0,-21 1 0,21 21 16,-21-21-16,0 42 31,0 0-31,0 1 16,0-1-16,-21 21 0,0-21 0,21 22 15,-21-1-15,-1 0 0,1 1 0,21-1 16,-21 0-16,0-21 0,0 22 16,0-1-16,-1-21 0,-20 22 0,21-22 15,0 0-15,21 0 16,-21 0-16,-1-21 0,22-21 31,0 0-15,0 0-16,22 0 15,-1-22-15,-21 22 0,21 0 0,0 0 16,0 0-16,-21-1 0,21 1 0,1 21 16,-22-21-16,21 21 15,0 0-15,-21 21 16,21 0-16,-21 1 0,0-1 15,0 0-15,0 0 0,0 0 16,0 22-16,21-22 16,-21 0-16,21 0 0,-21 0 15,22-21-15,-1 21 0,0-21 16,0 0-16,0 0 0,0 0 0,1 0 16,20 0-16,-21 0 0,21 0 0,-20 0 15,20-21-15,-21 0 0,21 0 16,-20 0-16,-1 0 0,0-22 0,21 1 15,-21 21-15,1-22 0,-22-20 16,0 21-16,21-1 0,-21-20 0,0 20 16,0 1-16,0 0 0,-21-1 15,-1 22-15,1 0 0,0 0 16,-21 0-16,21 0 0,-1 21 16,-20 0-16,21 0 0,0 0 0,-22 21 15,22 0-15,0 0 0,-21 0 0,21 0 16,-1 22-16,1-22 15,21 21-15,0-21 0,0 22 0,0-1 16,0-21-16,0 22 0,0-22 0,0 0 16,0 0-16,21 0 0,1 0 0,-1 1 15,0-1-15,0-21 0,0 21 16,22-21-16,-22 0 0,0 0 0,0 0 16,21 0-16,-20 0 0,20 0 15,0 0-15,1 0 0,-1-21 16</inkml:trace>
  <inkml:trace contextRef="#ctx0" brushRef="#br1" timeOffset="-112393.68">29083 15304 0,'0'-43'16,"-85"128"-1,170-127-15,-85-22 0,0 43 0,-21 0 16,0 21-16,-1 0 16,1 0-16,0 0 0,0 0 0,0 21 15,-22 0-15,22 0 0,-21 0 16,21 1-16,0-1 0,-1 0 0,1 21 15,0-21-15,0 1 0,21-1 16,0 0-16,-21 0 0,21 0 16,0 0-16,0 1 0,0-1 15,21-21-15,0 0 16,0 0-16,0 0 16,1 0-16,-1-21 0,0 21 0,0-22 15,0 1-15,0 0 0,1 0 0,-1 0 16,0 0-16,0-1 0,-21 1 15,21 0-15,-21 0 0,21 0 0,-21 42 32,0 0-17,0 0-15,-21 0 0,0 1 16,21-1-16,0 0 0,0 0 16,0 0-16,0 0 0,0 1 15,0-1-15,0 0 0,21 0 16,0-21-16,1 0 15,-1 0-15,0 0 0,0 0 16,21-21-16,-20 0 0,-1 21 0,0-21 16,0-22-16,0 22 0,0 0 15,1-21-15,-22-1 0,21 1 0,0 0 16,0-22-16,0 22 0,0-1 16,-21 1-16,0 0 0,22-1 0,-22 22 15,0 0-15,0 0 16,-22 42-1,1 21 1,21-20-16,-21 20 0,0 0 16,0 1-16,0-1 0,21 0 0,0 1 15,-22-1-15,22 0 0,0 1 16,0-22-16,0 21 0,0-21 0,0 0 16,0 1-16,22-22 0,-1 21 15,0 0-15,0-21 0,0 0 0,0 0 16,1 0-16,20 0 0,-21 0 15,0 0-15,22-21 0,-22 0 0,0 21 16,21-22-16,-21 1 16,1 0-16,-1 0 0,-21 0 0,21 0 15,-21-1-15,21 1 0,-21 0 0,0 0 16,0 0-16,-21 21 16,0 0-1,0 0-15,-1 21 0,1-21 16,21 21-16,-21 0 0,0 0 0,0 1 15,21-1-15,0 0 16,-21 0-16,21 0 0,0 0 16,21 1-1,0-22-15,0 0 16,0 0-16,0 0 16,1 0-16,-1 0 0,0-22 0,0 1 15,0 0-15,-21 0 0,21 21 16,1-21-16,-1 0 0,0-1 0,-21 1 15,21 21 1,-21 21 0,0 1-16,0-1 15,0 0-15,0 0 16,0 0-16,0 0 0,0 1 0,0-1 16,0 0-1,21-21-15,0 0 0,1 0 16,-1 0-16,21 0 15,-21 0-15,0-21 0,1 0 0,-1 21 16,0-22-16,0 1 0,-21 0 16</inkml:trace>
  <inkml:trace contextRef="#ctx0" brushRef="#br1" timeOffset="-112169.67">29337 15134 0,'0'0'0,"0"21"15,21-21 1,0 0 0,0 0-16,1 0 0,20 0 0,-21 0 15,21 0-15,1 0 0,-22 0 16,21 0-16,1 0 0,-22 0 0,21 0 15,-21 0-15</inkml:trace>
  <inkml:trace contextRef="#ctx0" brushRef="#br1" timeOffset="-111910.37">30374 15028 0,'0'0'15,"-21"0"-15,0 0 0,21 22 16,-21-1-16,-1 0 0,22 0 16,-21 0-16,21 22 0,0-22 15,-21 0-15,21 21 0,-21-21 0,21 22 16,-21-22-16,21 21 0,0-21 16,0 1-16,0 20 0,0-21 0,0 0 15,0 0-15,0 1 16,21-22-1,0 0-15</inkml:trace>
  <inkml:trace contextRef="#ctx0" brushRef="#br1" timeOffset="-111393.97">30311 15177 0,'21'-149'31,"-42"298"-31,42-319 0,0 149 0,0 21 15,0-21-15,0 21 0,22-21 16,-22 21-16,0 0 16,0 0-16,0 0 0,1 21 15,-1 0-15,0 0 0,-21 0 16,0 1-16,0-1 0,0 21 0,0-21 16,0 22-16,-21-22 0,-22 0 0,22 0 15,0 0-15,-21 0 0,21 1 16,-22-22-16,22 21 0,0-21 0,-21 0 15,20 0-15,1 0 16,21-21 0,21 21-1,1 0-15,-1-22 0,0 22 0,21 0 16,-21 0-16,22 0 16,-22 0-16,0 0 0,0 0 0,22 0 15,-22 0-15,0 22 0,0-1 16,0-21-16,-21 21 0,21 0 0,-21 0 15,22 0-15,-22 1 0,0-1 16,0 0-16,0 0 0,-22 0 16,1 0-16,0-21 0,0 22 15,0-22-15,-22 0 0,22 21 0,-21-21 16,0 0-16,20 0 0,-20 0 0,21 0 16,-21 0-16,20 0 0,1 0 15,0 0-15,0 0 0,0 0 16,0 0-16,21-21 15,0-1 1,21 22-16,0 0 16</inkml:trace>
  <inkml:trace contextRef="#ctx0" brushRef="#br1" timeOffset="-110928.59">31009 15282 0,'0'0'0,"0"-21"0,0 0 0,0 0 16,0 0-16,-21 21 15,0 0-15,0 0 0,-1 0 16,1 0-16,0 0 0,0 21 16,0 0-16,0 0 0,-22 0 0,22 1 15,0-1-15,0 0 0,0 0 16,21 0-16,0 0 0,-22 1 0,22-1 15,0 0-15,0 0 16,0 0-16,22-21 16,-1 0-16,0 0 0,0 0 15,0 0-15,0-21 0,1 21 16,-1-21-16,0 0 0,0 0 16,0-1-16,0 1 0,1 0 15,-22 0-15,21 0 0,-21 0 0,21-1 16,-21 44 15,-21-1-31,0 0 16,21 0-16,0 0 0,-22 0 0,22 1 15,-21-1-15,21 0 16,-21 0-16,21 0 0,0 0 16,21-21-1,0 0 1,1 0-16,-1-21 0,0 21 0</inkml:trace>
  <inkml:trace contextRef="#ctx0" brushRef="#br1" timeOffset="-110494.23">31475 15177 0,'0'0'0,"21"-22"0,-21 1 15,-21 21 1,0 0-1,-22 21-15,22-21 0,0 22 16,-21-22-16,20 21 0,1 0 16,0-21-16,0 21 0,0 0 15,21 0-15,0 1 16,0-1 0,21-21-16,0 0 0,-21 21 0,21-21 15,0 0-15,22 21 0,-22-21 16,0 0-16,0 21 0,0-21 15,1 21-15,-1-21 16,-21 22-16,0-1 0,-21 0 16,-1-21-1,1 0-15,0 0 0,-21 0 0,21 0 16,-1 21-16,-20-21 16,21 0-16,0 0 0,0 0 0,-1 0 15,1 0-15,0 0 0,0 0 16,0 0-16,42-21 47,0 0-47,0 21 15,0 0-15,22-21 0</inkml:trace>
  <inkml:trace contextRef="#ctx0" brushRef="#br1" timeOffset="-110065.97">31602 15325 0,'63'0'31,"-63"-21"-31,21 21 0,1-22 0,-1 22 16,-21-21-16,21 21 0,0-21 0,0 0 15,-21 0 1,0 0-16,0-1 16,-21 22-1,0 0-15,0 0 0,0 0 16,-1 22-16,1-1 0,0-21 16,0 21-16,0 0 0,0 0 0,-1 0 15,22 1-15,0-1 0,-21 0 16,21 0-16,0 0 0,0 0 15,0 1-15,21-22 0,1 0 16,-1 21-16,0-21 0,0 0 0,0 0 16,0 0-16,1 0 0,-1 0 15,0 0-15,0 0 0,0 0 16,0 0-16,-21-21 0,22 21 16,-22-22-16,21 1 15</inkml:trace>
  <inkml:trace contextRef="#ctx0" brushRef="#br0" timeOffset="-102753.56">28384 13187 0,'0'-21'16,"22"21"-16,-22 21 31,0 0-31,0 21 16,21-20-16,-21-1 0,21 21 0,-21-21 15,0 22-15,0-1 0,21 0 16,-21-21-16,21 22 0,-21-1 0,0 0 16,0-20-16,0 20 0,21-21 15,-21 0-15,0 0 0,0 1 0,22-1 16,-22 0-16,0 0 0,0-42 47,21 0-47,0 21 15</inkml:trace>
  <inkml:trace contextRef="#ctx0" brushRef="#br0" timeOffset="-102481.43">29358 13356 0,'0'0'0,"21"0"0,0 0 16,1 0-16,-44 0 15,1 21 1,-21 1-16,0-22 0,-1 42 16,1-21-16,-64 21 0,43 1 15,-1-22-15,1 21 0,20-21 16,-20 1-16,20 20 0,-20-21 0,21 0 15,20 0-15,-20-21 0,21 22 16,0-1-16,0 0 16,42-21 15</inkml:trace>
  <inkml:trace contextRef="#ctx0" brushRef="#br0" timeOffset="-101073.62">30628 13864 0,'21'0'32,"0"0"-32,1 0 15,-1-21-15,-21 0 16,21 21-16,-21-21 0,21 21 0,0-21 16,0-1-16,1 1 15,-1 0-15,0 0 0,0 0 16,0-22-16,0 22 0,22 0 15,-22 0-15,0-21 0,21 20 0,-20-20 16,20 21-16,-21 0 0,21-22 16,-20 22-16,20-21 0,0 21 0,-21-22 15,22 1-15,-1 0 0,0 21 16,-20-22-16,20 1 0,-21 0 16,21-22-16,-20 22 0,20-1 0,-21 1 15,0-21-15,22 20 0,-22 1 16,0 0-16,0-1 0,21-20 15,-20 20-15,-1 1 0,0-21 0,0 20 16,0-20-16,0-1 0,1 1 16,-1-1-16,0 1 0,0 20 0,0-20 15,-21-1-15,0 1 0,21-1 16,-21 1-16,22-1 0,-22 1 0,21-1 16,-21-20-16,0 20 0,0 1 15,0-1-15,0 1 0,0-1 0,0 1 16,0-1-16,0-20 0,0 20 15,0 1-15,0-1 0,0-21 16,0 22-16,-21-1 0,21-20 16,-22 20-16,22 1 0,0-1 0,-21 1 15,21-1-15,-21 1 0,0-1 16,21-20-16,-21 20 0,0 1 0,21-22 16,-22 21-16,1 1 0,0-1 15,21 1-15,-21-1 0,0 1 0,0-1 16,21 1-16,-22-1 0,1 1 15,21-1-15,-21 1 0,0 21 0,0-22 16,21 1-16,-21 20 0,-1 1 16,1-22-16,0 22 0,0 0 0,0-1 15,0 1-15,-1 0 0,1-1 16,0 1-16,0 0 0,-21-1 16,20 1-16,1 0 0,0-1 15,-21 1-15,-1-21 0,1 41 16,21-20-16,-21 21 0,20-21 15,1 20-15,-21 1 0,21 0 0,-22 0 16,22-21-16,-21 20 0,21 1 16,0 0-16,-22 0 0,1 0 15,21 0-15,-22-22 0,22 22 0,-21 0 16,0 0-16,20 0 0,-41-22 16,21 22-16,20 0 0,1 0 0,-21 0 15,21 21-15,0-22 16,-22 1-16,22 21 0,0-21 0,-21 21 15,20-21-15,-20 21 0,21 0 16,-21-21-16,-1 21 0,22 0 0,-21-21 16,-1 21-16,22 0 0,-21 0 15,21 0-15,0-22 0,-1 22 0,1 0 16,0 0 0,0 0-16,0 0 0,0 0 15,-1 0 1,1 0-1,0 0 1,0 0 0,0 0-1,0 0 1,-1 0-16,22-21 16,-21 21-16,0 0 0,0 0 15,0 0 1,0 0-1,-1 0 17,22-21 30,22 21-62</inkml:trace>
  <inkml:trace contextRef="#ctx0" brushRef="#br0" timeOffset="-100537.66">30184 6752 0,'0'0'15,"-22"0"16,-20 0-15,21 0-16,0 0 0,-22 21 0,22-21 16,-21 22-16,0-1 0,20-21 15,-20 21-15,0 0 0,-1 0 0,1 0 16,0 1-16,-1-22 0,1 21 16,21 0-16,-21-21 0,20 21 0,1-21 15,0 21 1,0-21-16,42 0 62,0 0-46,0 0-16,1 0 16,-1 0-1,0 21-15,0-21 0,-21 22 0,21-1 16,0 0-16,1 0 0,-1 0 15,0 0-15,21 22 0,-21-22 0,1 0 16,-1 21-16,0-20 0,21-1 16,-21 0-16,-21 0 0,22 0 15,-1 0-15,0 1 0,-21-1 16,21-21-16,-21 21 16,0 0-1,-21-21 1,0 0-16,0 0 0,-1 0 15,-20 0-15,21 0 0</inkml:trace>
  <inkml:trace contextRef="#ctx0" brushRef="#br0" timeOffset="-49198.23">22415 4022 0,'0'-21'15,"0"-1"1,0 1 0,0 0-16,0 0 15,0 0 1,0 0-1,0-1 1,-21 22-16,0 0 31,0 0 1,0 0-32,21 22 0,0-1 15,-21 0 1,21 0-16,-22 0 0,22 22 0,-21-22 15,21 21-15,0 0 0,0-20 0,-21 20 16,21 0-16,-21 1 0,21-1 16,-21 0-16,21 1 0,0 41 15,-21-41-15,21-22 0,-22 21 16,22-21-16,-21 22 0,21-22 0,0 0 16,0 0-16,0 21 0,0-20 15,-21-1-15,21 0 0,0 0 16,0 0-16,0 0 0,0 1 31,0-44 16,0 1-47,0 0 16,0 0-16,0 0 15,0 0-15</inkml:trace>
  <inkml:trace contextRef="#ctx0" brushRef="#br0" timeOffset="-21057.99">22331 3831 0,'0'0'0,"-21"0"31,21 21 16,21-21-16,0 0-31,0 0 0,0 0 16,0 0-16,1 0 0,-1 22 15,0-22-15,21 0 0,-21 0 0,22 0 16,-1 0-16,-21 0 0,22 0 16,-1 0-16,0 0 0,1 0 0,-1 0 15,0 0-15,1 0 0,-1 0 16,0 21-16,-21-21 0,22 0 0,-1 0 15,-21 0-15,22 0 0,-22 0 16,21 0-16,0 0 0,-20 0 0,20 0 16,-21 0-16,21 0 0,1 0 15,-1 0-15,-21 0 0,22 0 16,-1 0-16,0 21 0,1-21 0,-22 0 16,21 0-16,-21 0 0,22 0 15,-22 0-15,0 0 0,0 0 0,0 0 16,0 0-16,1 0 0,-1 0 15,0 0-15,0 0 0,0 0 0,0 0 16,1 0 0,-1 0-1,0 0 1,0 0 0,0 0 15,0 0-16,-21 21 1,22-21-16,-22 21 63,0 0-63,0 1 15,0-1 1,0 0-16,0 0 15,0 0-15,0 0 0,0 1 16,0-1-16,0 0 0,-22 0 16,22 0-16,0 0 0,0 1 15,0-1-15,-21 0 0,21 0 16,0 0-16,-21 0 0,21 1 16,0-1-16,0 0 0,0 0 0,-21 0 15,21 0-15,-21 1 0,21-1 16,0 0-16,0 0 0,-21 0 0,21 0 15,-22 1-15,22-1 16,0 0-16,-21 0 0,21 0 0,0 0 16,0 1-16,0 20 0,0-21 15,0 0-15,0 0 0,-21 1 0,21-1 16,0 0-16,0 0 0,0 21 16,-21-20-16,21-1 15,0 0-15,-21 0 0,21 0 0,0 0 16,-21-21-16,21 22 0,0-1 15,0 0-15,0 0 0,-22 0 16,22 0-16,-21 1 16,21-1-1,0 0-15,-21-21 16,21 21 0,-21-21-1,0 0 16,0 0-15,-1 0 0,1 0-16,0 0 0,0 0 15,0 0 1,0 0-16,-1 0 0,1 0 16,0 0-16,0 0 0,0 0 0,0 0 15,-1 0-15,1 0 0,0 0 16,0 0-16,0 0 0,0 0 0,-1 0 15,1 0-15,0 0 0,0 0 16,0 0-16,0 0 0,-1 0 16,1 0-16,0 0 0,0 0 0,0 0 15,0 0-15,-22 0 0,22 0 16,0 0-16,0 0 0,-22 0 0,22 0 16,-21 0-16,21 0 0,0 0 15,-22 0-15,22 0 0,-21 0 0,21 0 16,-1 0-16,1 0 0,-21 0 0,21 0 15,0 0-15,-1 0 0,1 0 16,0 0-16,0 0 0,0 0 16,0 0-16,-1 0 0,1 0 15,0 0-15,0 0 0,-21 0 16,20 0-16,1 0 0,0 0 16,0 0-16,0-21 15,0 21-15,-1 0 16,1 0-1,0 0-15,0 0 32,0 0-17,0 0 95,21-21-48,0 0-31,0-1-15,0 1 0,21 21-16,-21-21 0,0 0 15,0 0-15,0 0 0,0-1 16,0 1-16,0 0 0,0 0 16,0 0-16,0 0 0,0-1 15,0 1-15,0 0 0,0 0 16,0 0-16,0 0 15,0-1-15,0 1 0,0 0 16,0 0 0,21 21-16,-21-21 15,0 0 32,0-1-31</inkml:trace>
  <inkml:trace contextRef="#ctx0" brushRef="#br0" timeOffset="-20229.74">22521 4022 0,'0'21'31,"0"0"-31,0 0 16,-21 0-16,21 1 0,-21-1 16,21 0-16,0 0 0,0 0 15,0 0-15,0 1 0,-21-1 0,21 0 16,-21 0-16,21 0 15,0 0 1,0-42 31</inkml:trace>
  <inkml:trace contextRef="#ctx0" brushRef="#br0" timeOffset="-19861.71">22500 3937 0,'21'-42'31,"0"42"-31,1 0 15,-1 0-15,0 0 0,21 0 0,-21 0 16,1 0-16,-1 0 0,21 0 16,-21 0-16,0 0 0,1 0 0,-1 21 15,0-21-15,-21 21 0,0 0 16,0 0-16,0 1 16,-21-1-16,0-21 0,-1 21 15,-20 0-15,21-21 0,0 21 16,-22-21-16,22 21 0,0-21 0,0 0 15,0 0-15,0 22 0,-1-22 16,22 21 0</inkml:trace>
  <inkml:trace contextRef="#ctx0" brushRef="#br0" timeOffset="-19301.53">22966 4149 0,'0'-43'31,"-21"43"-16,-1 0-15,1 0 16,0 0-16,0 0 0,0 0 16,-22 22-16,22-22 0,0 21 15,0 0-15,0 0 0,0 0 16,-1 0-16,1 1 0,21-1 16,-21 0-16,21 0 15,0 0-15,21-21 31,0 0-31,1 0 16,-1 0-16,0 0 16,0-21-16,0 21 0,0-21 0,1 0 15,-1 0-15,0-1 0,0 22 16,-21-21-16,21 0 0,0 0 16,-21 0-16,22 21 15,-22 21 16,0 0-15,0 0-16,-22 0 0,22 1 16,0-1-16,0 0 15,-21-21-15,21 21 16,21-21 15,1 0-15</inkml:trace>
  <inkml:trace contextRef="#ctx0" brushRef="#br0" timeOffset="-18709.74">23114 4106 0,'0'43'31,"-21"-22"-31,21 0 15,-21-21-15,21 21 0,0 0 16,0 1-16,-22-1 0,22 0 16,0 0-1,22-21 17,-1 0-32,0 0 15,0 0-15,-21-21 0,21 21 0,0-21 16,1 0-16,-22-1 15,21 22-15,-21-21 0,0 0 16,21 21-16,-21-21 16,21 21-1,-21 21 17,0 0-17,0 0-15,-21-21 0,21 22 16,-21-1-16,21 0 0,-21 0 15,21 0-15,0 0 16,0 1-16,0-1 0,-22-21 0,22 21 16,0 0-16,0 0 15,-21-21-15,21 21 0,0 1 0,-21-1 16,0-21 0,21 21-16,-21-21 0,0 0 15,-1 0-15,1 0 0,0 0 16,0 0-16,0 0 0,0 0 15,-1 0-15,1 0 0,0 0 16,0 0 0,21-21-1,0 0 1,21 21-16,0 0 16,0-22-16,1 22 0</inkml:trace>
  <inkml:trace contextRef="#ctx0" brushRef="#br0" timeOffset="-17989.76">23283 4149 0,'0'21'31,"0"0"-31,0 0 0,0 0 16,0 1-16,0-1 16,0 0-16,-21-21 15,21 21-15,-21-21 16,21-21 31,0 0-32,0 0 1,0-1-16,0 1 0,0 0 16,21 21-16,0-21 0,0 0 15,1 0-15,-1 21 16,0 0-16,0 0 16,0 0-16,-21 21 15,0 0 1,0 0-16,0 0 0,0 0 15,0 1-15,0-1 16,0 0-16,-21-21 0,21 21 16,-21-21-16,21 21 15,-21-21 1,21-21 15,0 0-31,0 0 16,0 0-16,21-1 15,0 22-15,0-21 0,-21 0 0,21 21 16,1-21-16,-1 21 0,0 0 16,0 0-16,0 0 0,0 0 15,1 0-15,-22 21 32,0 0-32,0 0 0,0 1 15,-22-1-15,1 0 0,0 0 16,0-21-1,21 21-15,0-42 47</inkml:trace>
  <inkml:trace contextRef="#ctx0" brushRef="#br0" timeOffset="-17621.77">23622 4212 0,'0'0'0,"21"0"16,0-21-16,0 21 16,1 0-16,-22-21 15,0 0-15,0 0 31,-22 21 1,1 0-32,0 21 0,0-21 0,21 21 15,-21-21-15,0 21 0,21 0 16,0 0-16,-22-21 0,22 22 16,-21-1-16,21 0 31,21-21-16,1 0-15,-1 0 16,0 0-16,0 0 0,0 0 16,0-21-16,1 21 0,-22-21 15</inkml:trace>
  <inkml:trace contextRef="#ctx0" brushRef="#br0" timeOffset="-17153.66">23855 4128 0,'0'21'32,"0"0"-32,-21 0 15,-1 0 1,22 0-16,0 1 16,-21-22-16,21 21 0,-21-21 31,21 21-31,0-42 47,0 0-32,0-1-15,21 22 0,0-21 16,1 0-16,-1 0 0,0 21 16,-21-21-16,21 0 0,0 21 15,0 0-15,1-22 0,-1 22 0,0 0 16,0 0-1,-21 22-15,0-1 0,0 0 16,0 0-16,0 0 16,0 0-16,-21 1 15,0-22-15,21 21 0,-21 0 16,21 0 0,-22-21-16,22-21 46,22 0-46,-1 21 16,-21-21-16</inkml:trace>
  <inkml:trace contextRef="#ctx0" brushRef="#br0" timeOffset="-16842.72">24278 3852 0,'0'22'16,"0"-1"-16,-21 0 16,21 0-16,-21 0 15,0 0-15,21 1 0,-22 20 0,22-21 16,0 0-16,-21 22 0,21-22 16,-21 0-16,21 0 0,0 0 0,-21 0 15,21 22-15,-21-43 16,21 21-16,0 0 15,21-21 17,0 0-32,0 0 15,0 0-15,1 0 0,-22-21 16,0 0-16,21 21 0,0-21 16</inkml:trace>
  <inkml:trace contextRef="#ctx0" brushRef="#br0" timeOffset="-16564.66">24151 4022 0,'0'0'0,"21"0"31,0 0-31,1 0 0,-1 0 15,0 0-15,0-21 0,0 21 16,0 0-16,22-22 0,-22 22 0,21 0 16,-21 0-16,22 0 0,-22 0 15,0 0 1,-42 0 15,0 0-31,0 0 0,-1 0 16</inkml:trace>
  <inkml:trace contextRef="#ctx0" brushRef="#br0" timeOffset="-15993.23">22754 4720 0,'21'0'0,"0"0"15,-21 21-15,22 1 0,-1-1 16,0 0-16,-21 0 16,0 0-16,21 0 0,-21 1 0,21-1 15,-21 0-15,0 0 16,0 0-16,0 0 0,0 1 15,0-44 32</inkml:trace>
  <inkml:trace contextRef="#ctx0" brushRef="#br0" timeOffset="-15737.69">23072 4720 0,'-22'0'31,"1"21"-31,0 1 0,0-1 16,0-21-16,-22 21 0,22 0 16,0 0-16,0 0 0,0 1 0,-22-1 15,22-21-15,0 21 0,-21 0 16,21 0-16,-1-21 0,1 21 0,0-21 15,21 22-15,21-22 47,0 0-31</inkml:trace>
  <inkml:trace contextRef="#ctx0" brushRef="#br0" timeOffset="-15448.6">23220 4763 0,'0'21'16,"0"0"-1,0 0-15,0 0 16,-21 0-16,21 1 0,-22-1 0,22 0 15,0 0-15,-21 0 16,21 0-16,0 1 0,-21-22 0,21 21 16,0 0-16,0-42 47,0 0-32,0-1-15</inkml:trace>
  <inkml:trace contextRef="#ctx0" brushRef="#br0" timeOffset="-15229.04">23241 4741 0,'0'0'0,"21"0"16,-21 22 0,0-1-16,0 0 0,21 0 15,-21 0-15,21 0 16,-21 1-16,0-1 0,0 0 0,0 0 15,0 0 1,0 0 0,0-42 15</inkml:trace>
  <inkml:trace contextRef="#ctx0" brushRef="#br0" timeOffset="-14961.66">23537 4741 0,'-106'64'16,"85"-43"-1,0 0-15,0-21 0,21 21 16,-42 1-16,20-1 15,1 0-15,0-21 16,21 21-16,-21-21 0,42 0 47,0 0-31,0-21-16</inkml:trace>
  <inkml:trace contextRef="#ctx0" brushRef="#br0" timeOffset="-14680.7">23558 4741 0,'0'22'16,"0"-1"0,0 0-16,0 0 15,0 0-15,0 0 0,-21 1 16,21-1-16,0 0 0,-21 21 15,21-21-15,0 1 0,-21-1 16,21 0-16,0 0 0,0 0 16,-21-21-1,21 21-15,0-42 47,0 0-31,21 0-16,0 21 0</inkml:trace>
  <inkml:trace contextRef="#ctx0" brushRef="#br0" timeOffset="-14317.1">23897 4720 0,'0'21'31,"0"1"-31,-21-1 0,0 0 16,0 0-16,-1 0 16,22 0-16,-21 1 0,0-1 0,21 0 15,-21 0-15,21 0 0,0 0 0,-21 1 16,21-1-16,-21 0 0,21 0 16,0 0-16,0 0 0,0 1 15,0-1 1,21-21-16,0 0 15,0 0-15,0 0 0,0 0 16,1 0-16,-1 0 16,0 0-16,0 0 0,0 0 0,0 0 15,1 0-15,-1 0 16,-21-21-16,21 21 16,-21-22-16,21 22 0</inkml:trace>
  <inkml:trace contextRef="#ctx0" brushRef="#br0" timeOffset="-13317">21971 6900 0,'0'-21'15,"-21"21"17,21 21-32,-21 1 15,-1-1-15,22 0 0,-21 0 16,21 21-16,-21-20 0,0 20 0,21 0 15,-21 1-15,0 20 0,-1-21 16,22 1-16,-21 20 0,0-20 0,0 20 16,21 1-16,-21-22 0,0 0 15,-1 22-15,22-22 0,-21 22 0,21-22 16,-21 21-16,0-20 0,21-1 0,0 22 16,0-22-16,-21 0 0,0 22 15,21-22-15,-22 0 0,22 1 0,0-22 16,-21 21-16,0-21 0,21 22 15,-21-22-15,21 0 0,0 0 16,0 0-16,0 1 0,-21-22 0,21 21 16,0 0-16,0-42 47,21 0-47,-21-1 0,0 1 0,21 0 15,0 0-15,0 0 0</inkml:trace>
  <inkml:trace contextRef="#ctx0" brushRef="#br0" timeOffset="-11984.91">21950 6985 0,'0'0'0,"0"-21"31,-21 21-15,21-21-16,-22 0 15,44 21 64,-1 0-64,0 0-15,0 0 0,0 0 0,0 0 16,1 0-16,20 0 0,-21 0 15,21 0-15,1 0 0,-1 0 0,22 0 16,-1 0-16,-21 0 16,22 0-16,21 0 0,-22 0 0,1 0 15,-1 0-15,-21 0 0,22 0 0,-1 0 16,-20 0-16,-1 0 0,0 0 16,-20 0-16,20 0 0,0 0 0,-21 0 15,1 0-15,20 0 0,-21 0 16,0 0-16,22 21 0,-22-21 0,0 0 15,0 0-15,0 0 0,0 0 16,1 0 0,-1 21-16,0-21 0,0 0 15,0 0 1,0 0 0,1 21-16,-1-21 15,-21 21 1,0 0-1,0 1-15,0-1 16,0 0-16,0 0 16,0 0-16,0 0 0,0 1 15,0-1-15,0 0 0,0 21 16,0-21-16,-21 1 0,-1 20 0,22-21 16,-21 21-16,21 1 0,0-22 15,-21 21-15,0 1 0,21-22 0,-21 21 16,21-21-16,0 22 0,0-1 15,-21-21-15,21 21 0,-22 1 16,22-22-16,-21 21 0,21 1 0,0-1 16,-21 0-16,21 1 0,-21-22 15,0 21-15,21 0 0,0-20 0,-21 20 16,-1 0-16,1-21 0,21 1 0,0 20 16,-21-21-16,21 0 0,-21 0 15,21 1-15,0-1 0,0 0 0,0 0 16,-21 0-16,21 0 0,0 22 15,-21-43-15,21 21 0,0 0 16,0 0-16,0 0 16,-22-21-16,22 22 15,-21-22-15,0 0 16,21 21-16,-21-21 0,0 0 16,0 0-16,-1 0 0,1 0 0,0 0 15,0 0-15,0 0 0,-22 0 16,1 0-16,21 0 0,-43 0 0,22 0 15,0 0-15,-1 0 0,-20 0 16,-1 0-16,22 0 0,-21 0 0,-1 0 16,1 0-16,20 0 0,-20 0 0,-1 0 15,1 0-15,-1-21 0,1 21 16,-1 0-16,1 0 0,-1 0 16,1 0-16,20-22 0,1 22 0,0 0 15,-1 0-15,1 0 0,21-21 16,0 21-16,0 0 0,-1 0 0,1-21 15,21 0 1,0 0 0,0 0-16,21-1 15,1 1-15,-22 0 0,21 0 0,0 0 16</inkml:trace>
  <inkml:trace contextRef="#ctx0" brushRef="#br0" timeOffset="-11429.75">22225 7049 0,'0'-22'31,"-21"22"-15,0 0 0,-1 0-16,1 0 15,0 0-15,21 22 0,-21-1 0,0 0 16,0 0-16,21 0 0,-22 0 15,1 1-15,21-1 0,-21 21 0,21-21 16,0 0-16,0 1 0,-21-1 0,21 0 16,0 0-16,0 0 0,0 0 15,0 1-15,0-1 0,21-21 16,0 0-16,0 0 0,1 0 16,-1 0-16,0 0 0,0 0 15,0 0-15,0 0 0,1-21 16,-1 21-16,0-22 0</inkml:trace>
  <inkml:trace contextRef="#ctx0" brushRef="#br0" timeOffset="-11000.7">22331 7197 0,'0'0'0,"0"-21"16,-21 21 0,-1 0-1,1 21-15,0 0 0,0 0 16,0 0-16,21 0 0,0 1 15,-21-1-15,21 0 0,-22 0 16,22 0-16,0 0 0,0 1 16,0-1-1,22-21 1,-1 0-16,0 0 16,0-21-16,0-1 0,0 1 15,1 21-15,-1-21 0,-21 0 16,0 0-16,21 0 0,0-1 15,-21 1-15,0 0 16,0 42 15,-21 0-31,21 1 0,-21-22 16,21 21-16,0 0 0,0 0 0,-21 0 16,21 0-16,0 1 15,0-1 1,21-21-16,0 0 15,0 0-15,0 0 0,0 0 16,1-21-16,-1 21 0,-21-22 16,21 1-16,0 0 0,0 0 15</inkml:trace>
  <inkml:trace contextRef="#ctx0" brushRef="#br0" timeOffset="-10533.67">22606 7154 0,'0'22'15,"0"-1"-15,-21 0 16,21 0-16,0 0 16,0 0-16,0 1 0,-21-1 0,21 0 15,0 0-15,0 0 0,-22-21 0,22 21 16,0 1-16,0-1 16,0 0-1,0-42 16,0 0-15,0-1-16,0 1 16,0 0-16,0 0 0,0 0 15,0 0-15,22-1 16,-1 1-16,0 0 0,0 0 16,0 21-16,0-21 0,1 21 0,-1 0 15,0 0-15,0 0 0,21 0 16,-20 0-16,-1 0 0,0 0 0,0 0 15,-21 21-15,21 0 16,-21 0-16,0 0 0,0 1 16,0-1-16,0 0 0,0 0 0,-21 0 15,0 0-15,0-21 16,21 22-16,-21-22 0,21 21 16,-22-21-16,22-21 46,22-1-46,-1 1 16</inkml:trace>
  <inkml:trace contextRef="#ctx0" brushRef="#br0" timeOffset="-10248.63">23114 7197 0,'0'-21'15,"-21"21"17,21 21-17,-21 0-15,-1 0 0,22 0 16,-21 0-16,21 1 0,-21-1 16,21 0-16,0 0 0,0 0 0,0 0 15,0 1-15,0-1 16,21-21 15,0 0-31,1 0 16,-1 0-16,-21-21 15,21 21-15</inkml:trace>
  <inkml:trace contextRef="#ctx0" brushRef="#br0" timeOffset="-9589.98">23220 7281 0,'0'22'31,"21"-22"16,0 0-47,0-22 0,0 1 31,-21 0-31,0 0 16,-21 21 0,0 0-1,0 0 1,0 0-16,0 0 0,21 21 0,-22 0 16,1 0-16,21 1 0,-21-1 15,21 0-15,0 0 16,0 0-16,0 0 15,0 1-15,0-1 16,21-21 0,0 0-16,1 0 0,-1 0 15,0 0-15,0-21 16,0-1-16,0 22 0,1-21 0,-1 0 16,0 0-16,0 0 0,0 0 0,0-1 15,1-20-15,-22 21 0,21-21 16,0 20-16,0 1 0,-21 0 0,0 0 15,0 0-15,0 0 16,0-1-16,-21 44 31,21-1-15,-21-21-16,0 21 0,21 0 0,0 21 16,-22-20-16,1-1 0,21 0 0,-21 21 15,21-21-15,0 1 0,0 20 16,0-21-16,0 0 0,0 0 15,0 1-15,21-1 16,0-21-16,1 0 0,-1 0 16,0 0-16,0 0 0,21 0 15,-20 0-15,20 0 0,-21 0 16,0-21-16,0-1 0,1 22 0,-1-21 16,0 21-16,-21-21 0</inkml:trace>
  <inkml:trace contextRef="#ctx0" brushRef="#br0" timeOffset="-9093.08">22013 7938 0,'0'0'0,"21"0"32,1 0-32,-22 21 15,0 0-15,0 0 0,21 0 16,-21 0-16,21 1 0,-21-1 0,0 21 15,21-21-15,-21 0 0,0 1 0,0-1 16,0 0-16,0 0 0,21 0 16,-21 0-16,0 1 0,21-22 31,1 0-15</inkml:trace>
  <inkml:trace contextRef="#ctx0" brushRef="#br0" timeOffset="-8817.61">22352 7959 0,'0'0'0,"0"-21"0,-21 21 32,0 0-32,-1 0 15,1 21-15,0 0 16,0 0-16,0 0 0,0 0 15,-1 22-15,1-22 0,0 0 0,0 0 16,0 0-16,-22 22 0,22-22 0,0 0 16,0 0-16,0 0 15,0 1-15,42-22 32,0 0-32,0 0 15,0 0-15,0-22 0</inkml:trace>
  <inkml:trace contextRef="#ctx0" brushRef="#br0" timeOffset="-8517.24">22521 7980 0,'0'0'0,"0"-21"0,0 42 31,0 0-31,-21-21 0,0 21 16,21 22-16,-21-22 0,21 0 16,0 0-16,-21 21 0,-1-20 0,22-1 15,-21 0-15,21 0 0,0 0 0,0 0 16,0 1-16,-21-1 16,21 0-16,0 0 15,21-21 16,0-21-31,1 0 16,-22 0-16,0-1 0,21 1 16</inkml:trace>
  <inkml:trace contextRef="#ctx0" brushRef="#br0" timeOffset="-8281.67">22542 8022 0,'0'0'0,"22"-21"15,-1 0-15,0 21 31,0 21-31,-21 0 16,21-21-16,-21 21 0,0 1 16,21-1-16,1 0 0,-1 0 15,-21 0-15,0 0 0,21 1 0,0-1 16,-21 0 0,21-21 15,0 0-16,-21-21-15,22 21 0,-1-21 16</inkml:trace>
  <inkml:trace contextRef="#ctx0" brushRef="#br0" timeOffset="-8009.68">22987 7959 0,'-21'21'31,"0"-21"-16,-1 21-15,22 0 0,-21-21 16,0 21-16,0 1 0,0-1 0,0 0 16,-1-21-16,1 21 0,0 0 0,0 0 15,0 1-15,0-22 16,21 21-16,-22-21 16,44 0 15,-22-21-16,21 21-15,0-22 0,0 22 16,0-21-16,0 0 0,-21 0 0,22 21 16,-1-21-16,0 0 0</inkml:trace>
  <inkml:trace contextRef="#ctx0" brushRef="#br0" timeOffset="-7732.67">22987 7959 0,'-42'21'16,"84"-42"-16,-42 0 0,0 42 31,0 0-16,0 0-15,0 0 16,0 0-16,0 1 0,-21-1 0,21 0 16,-21 0-16,21 0 0,0 0 0,0 1 15,-22-1-15,22 21 0,-21-21 16,21 0-16,0 1 0,0-1 16,-21 0-16,21 0 15,-21-21-15,21 21 0,-21 0 16,42-21 46,-21-21-62,21 0 0,-21 0 16</inkml:trace>
  <inkml:trace contextRef="#ctx0" brushRef="#br0" timeOffset="-7284.85">23199 7959 0,'0'21'62,"0"0"-62,0 0 0,0 0 16,0 1-16,0-1 0,0 0 16,-22 0-16,22 0 0,-21 0 0,21 1 15,-21-1-15,21 0 0,0 0 16,-21 0-16,21 0 0,-21 1 0,21-1 16,-21 0-16,21 0 15,-22 0-15,22 0 16,0 1-16,22-22 15,-1 0 1,0 0-16,0 0 16,0 0-16,0 0 0,1 0 0,-1 0 15,0-22-15,0 22 0,0 0 16,0-21 0,-21 0 30</inkml:trace>
  <inkml:trace contextRef="#ctx0" brushRef="#br2" timeOffset="15286.31">22352 4551 0,'21'0'16,"0"0"15,-21-21 0,0 0-15,0-1-1,-21 1 17,0 21-17,21-21-15,-21 21 0,0 0 16,-1 0 0,1 0-16,0 0 15,0 0-15,0 0 16,0 0-1,-1 0-15,1 0 32,0 0-32,0 0 15,0 0-15,0 0 16,-1 0 0,1 0-16,0 0 15,0 0 1,0 0-16,0 0 15,-1 0 1,1 0 31,0 21-31,0-21 109</inkml:trace>
  <inkml:trace contextRef="#ctx0" brushRef="#br2" timeOffset="25262.4">11049 4636 0,'-21'0'15,"21"-22"1,0 1 15,0 0 1,0 0-1,0 0-16,0 0 1,0-1 0,0 1-1,0 0 1,0 0 15,0 42 79,0 0-95,0 0 1,0 1-16,0-1 15,0 0-15,0 0 16,-21-21-16,21 21 0,0 0 16,0 1-16,0-1 0,0 0 15,-22 0-15,22 0 0,0 0 16,-21 1-16,21-1 0,0 0 16,-21 0-16,21 0 0,0 22 15,0-22-15,0 0 0,0 0 16,0 0-16,0 0 0,-21 1 15,21-1-15,0 0 0,0 0 16,0 0-16,0 0 0,0 1 16,0-1-16,0 0 0,-21 0 15,21 0-15,0 0 0,0 1 0,0-1 16,-21 0-16,21 0 16,0 0-16,0 0 0,0 1 15,0-1-15,0 0 16,0 0-16,0 0 15,0 0-15,-22 1 16,22-1-16,0 0 0,0 0 16,0 0-16,-21 0 15,21 1-15,0-1 0,0 0 16,0 0-16,0 0 0,0 0 16,0 1-16,-21-1 15,21 0-15,0 0 16,0 0-16,-21-21 0,21 21 0,0 1 15,0-1 1,0 0-16,-21-21 16,21 21-16,0 0 15,-21 0-15,21 1 32,0-1-1,-22-21-16,1 0 48,21 21-47,0 0 15,0 0-16,0 0 1,-21-21 0,21 22-1,-21-22 32,21-22 16,0 1-63,0 0 15,0-21-15,21 21 0,0-1 16</inkml:trace>
  <inkml:trace contextRef="#ctx0" brushRef="#br2" timeOffset="27030.32">11218 4509 0,'-21'0'0,"42"0"0,-63 0 31,21 0-31,0 0 16,42 0 93,0 0-109,0 0 16,0 0-16,0 0 0,1 0 15,-1 0-15,0 0 0,0 0 0,0 0 16,22 0-16,-22-22 0,0 22 16,0 0-16,21 0 0,-20 0 0,-1 0 15,21 0-15,-21 0 0,22 0 16,-1 0-16,-21 0 0,21 0 16,1 0-16,-1 0 0,0 0 0,22 0 15,-22 0-15,1 0 0,-1 0 16,21-21-16,-20 21 0,-1 0 0,0 0 15,1 0-15,-1 0 0,0 0 0,1 0 16,-1 0-16,0 0 0,1 0 16,-1 0-16,0 0 0,1 0 0,20 0 15,-20 0-15,-1 0 0,0 0 0,1 0 16,-1 0-16,21 0 0,-20 0 16,-1 0-16,22 0 0,-22 0 15,0 0-15,1 0 0,-1 0 16,0 0-16,1 0 0,-1 0 0,0 0 15,43 0-15,-43 0 0,-21 0 16,22 0-16,-1 0 0,0 0 16,43 0-16,-43 0 0,1 0 15,-1 0-15,22 0 0,-22 0 0,0 0 16,1 0-16,-1 0 0,0 0 16,22 0-16,-22 0 0,0 0 0,1 0 15,-1 0-15,-21 0 0,22 0 16,-1 0-16,0 0 0,1 0 0,-1 0 15,0 0-15,1 0 0,-1 0 0,0 0 16,1 0-16,-1 21 0,21-21 16,-20 0-16,-1 0 0,0 0 15,1 0-15,-1 0 0,22 0 0,-22 0 16,0 0-16,1 0 0,-1 0 16,0 0-16,1 0 0,-1 22 0,21-22 15,-20 0-15,-1 0 0,0 0 0,1 0 16,-1 0-16,0 0 0,22 0 15,-22 0-15,1 0 0,20 0 0,-21 0 16,1 0-16,20 21 0,-20-21 16,-1 0-16,0 0 0,1 0 0,-1 0 15,0 0-15,1 0 0,-1 0 0,0 0 16,1 0-16,-22 0 16,21 0-16,0 0 0,-20 0 0,20 0 15,-21 0-15,21 0 0,1 0 0,-22 0 16,21 0-16,-21 0 0,22 0 15,-22 0-15,21 0 0,-21 0 0,22 0 16,-22 0-16,21 0 0,-21 0 16,22 0-16,-22 0 0,21 0 0,-21 0 15,22 0-15,-1 0 0,-21 0 16,22 0-16,-1 0 0,-21 0 0,21 0 16,-20 0-16,20 0 0,-21 0 0,0 0 15,0 0-15,22 0 0,-22 0 16,0 0-16,0 0 0,0 0 0,1 0 15,-1 0-15,0 0 0,0 0 16,0 0-16,22 0 0,-22 0 16,0 0-16,0 0 0,21 0 0,-20 0 15,-1 0-15,21 0 0,-21 0 0,0 0 16,22 0-16,-22 0 0,0 0 16,0 0-16,0 0 0,22 0 0,-22 0 15,0 0-15,0 0 0,0 0 16,1-21-16,-1 21 0,0 0 15,0 0-15,0 0 0,22 0 16,-22 0-16,21 0 0,-21 0 16,0 0-16,1 0 0,-1 0 0,0 0 15,0 0-15,0 0 0,0 0 0,1 0 16,-1 0-16,0 0 0,0 0 16,0 0-16,0 0 0,1 0 0,-1-22 15,0 22-15,0 0 0,0 0 16,0 0-16,1 0 0,-1 0 0,0 0 15,0 0-15,0 0 0,0 0 0,1 0 16,-1 0-16,0 0 0,0 0 16,0 0-16,0 0 15,1 0 1,-1 0 0,0 0-16,0 0 15,0 0 1,-42 0 62,0 0-78</inkml:trace>
  <inkml:trace contextRef="#ctx0" brushRef="#br2" timeOffset="30482.59">19410 4509 0,'21'0'63,"0"0"-63,0 0 0,0 0 16,1 0-16,-1 0 15,0 0-15,0 0 0,-21 21 0,21-21 16,0 0-16,1 0 0,-1 0 15,0 0-15,0 0 0,21 0 0,1 0 16,-22 0-16,0 0 16,0 0-16,0 0 0,1 0 15,-1 0-15,0 0 0,0 0 16,0 0-16,0 0 16,1 0-1,-1 0 1,0 0-1,-21 21-15,0 0 63,0 0-32,0 0-15,0 1-1,0-1-15,0 0 0,0 0 16,0 0-16,0 0 16,0 1-16,0-1 15,0 0-15,0 0 0,0 0 16,0 0-16,0 1 0,0-1 16,0 0-16,-21 0 0,21 0 15,0 0-15,0 1 0,-21-1 0,21 0 16,0 0-16,0 0 15,0 0-15,0 1 0,0-1 16,0 0-16,0 0 0,0 0 16,0 0-16,-22 1 15,22-1-15,0 0 0,-21 0 16,21 0-16,0 0 0,0 1 16,0-1-16,0 0 0,0 0 15,0 0-15,0 0 0,0 1 16,0-1-16,0 0 15,0 0-15,0 0 0,0 0 16,0 1-16,0-1 0,0 0 0,-21-21 16,21 21-16,0 0 0,0 0 15,0 1-15,0-1 0,-21-21 16,21 21-16,0 0 0,0 0 16,0 0-1,0 1-15,0-1 16,0 0-16,0 0 15,0 0 1,0 0 0,-21 1 15,0-22-15,21 21-1,0 0 16,-22-21-31,1 21 32,21 0-17,-21-21-15,21 21 16,-21-21-16,21 22 16,0-1-16,0 0 15,0 0 16,0 0 1,0 0-17,0 1 17,0-1-1,0 0-16,-21-21 1,0 0 0,21 21-1,-22-21-15,1 0 16,0 0-16,0 0 16,0 0-16,0 0 15,-1 0-15,1 0 0,0 0 16,0 0-16,0 0 15,0 0-15,-1 0 0,1 0 0,0 0 16,0 0-16,0 0 16,0 0-16,-1 0 0,1 0 0,0 0 15,0 0-15,0 0 0,0 0 0,-1 0 16,1 0-16,0 0 0,0 0 16,0 0-16,0 0 0,-1 0 0,1 0 15,0 0-15,0 0 0,0 0 16,0 0-16,-1 0 0,1 0 0,0 0 15,-21 0-15,21 0 0,-1 0 16,1 0-16,0 0 0,-21 0 0,21 0 16,-1 0-16,-20 0 0,0 0 0,21 0 15,-22 0-15,22 0 0,-21 0 16,-1 0-16,22 0 0,-21 0 0,0 0 16,20 0-16,-20 0 0,0 0 0,-1 0 15,1 0-15,0 0 0,21-21 16,-22 21-16,1 0 0,0 0 0,20 0 15,-20 0-15,21 0 0,-21 0 0,20 0 16,-20 0-16,21 0 0,0-21 16,-22 21-16,22 0 0,0 0 15,-21 0-15,21 0 0,-1 0 0,1 0 16,-21 0-16,21 0 0,0 0 0,-1 0 16,-20 0-16,21 0 0,0 0 15,-22 0-15,22 0 0,-21 0 0,0 0 16,20 0-16,-20 0 0,21 0 0,-21 0 15,-1 0-15,22 0 0,-21 0 16,21 0-16,-22 0 0,22 0 0,0 0 16,-21 0-16,20 0 0,-20 0 15,21 0-15,-21 0 0,20 0 0,-20 0 16,21 0-16,-21 0 0,20 0 16,-20 0-16,-21 0 0,41 0 15,-20 0-15,21 0 0,-21 0 0,20 0 16,1 0-16,-21 0 0,21 0 15,0 0-15,-1 0 0,-20 0 0,21 0 16,0 0-16,0 0 0,-22 0 0,22 0 16,-21 0-16,21 0 0,-22 0 15,22 0-15,-21 0 0,21 0 0,-22 0 16,22 0-16,-21 0 0,21 0 0,-1 0 16,-20 0-16,21 0 0,-21 0 15,20 0-15,-20 0 0,21 0 16,-21 0-16,20 0 0,-20 0 0,0 0 15,-1 0-15,1 0 0,0 0 0,-1 0 16,1 0-16,0 0 0,-1 0 16,1 0-16,0 0 0,-1 0 0,1 0 15,21 0-15,-21 0 0,-1 0 0,22 0 16,-21 0-16,-1 0 0,1 0 16,21 0-16,-21 0 0,-1 0 0,22 0 15,-21 0-15,-1 0 0,22 0 0,-21 0 16,0 0-16,20 0 0,-20 0 15,0 0-15,-1 0 0,1 0 0,21 21 16,-21-21-16,-1 0 0,1 0 16,21 0-16,-22 0 0,22 0 0,0 0 15,-21 0-15,21 0 0,-1 0 16,1 0-16,-21 0 0,21 0 0,0 0 16,-22 0-16,22 0 0,0 0 0,-21 0 15,20 0-15,-20 0 0,21 0 16,-21 0-16,20 0 0,-20 0 0,0 0 15,-1 0-15,22 0 0,-21 0 16,0 0-16,20 0 0,-20 0 0,0 0 16,21 0-16,-22 0 0,1 0 0,21 0 15,-22 0-15,1 0 0,0 0 0,-1 0 16,1 0-16,21 0 16,-21 0-16,-1 0 0,22 0 0,-21 0 15,21 0-15,-1 0 0,-20 0 0,21 0 16,0 0-16,0 0 0,-1-21 15,1 21-15,0 0 0,-21 0 0,21 0 16,-1 0-16,-20 0 0,21 0 0,-21 0 16,20 0-16,-20 0 0,0 0 0,21 0 15,-22 0-15,22 0 0,0 0 16,-21 0-16,20 0 0,1 0 0,-21 0 16,21 0-16,0 0 0,-1 0 0,1 0 15,0 0-15,0 0 16,0 0-16,0 0 0,-1 0 0,1 0 15,0 0-15,0 0 0,0 0 16,0 0-16,-1 0 0,1 0 16,0 0-16,0 0 0,0 0 15,0 0-15,-1 0 0,1 0 16,0 0-16,0 0 0,0 0 16,0 0-16,-1 0 0,1 0 15,0-21-15,0 21 0,0 0 0,-22 0 16,22 0-16,0 0 0,0 0 0,0 0 15,0 0-15,-22 0 0,22 0 16,0 0-16,0 0 16,0 0-16,-1 0 0,1 0 0,0 0 15,0 0-15,0 0 16,0 0-16,-1 0 16,1-22-1,21 1 1,-21 21-16,0 0 15,21-21-15,-21 21 16,0 0-16,-1 0 16,1 0-16,0 0 15,0 0 1,42-21 62,0 21-62</inkml:trace>
  <inkml:trace contextRef="#ctx0" brushRef="#br2" timeOffset="32158.36">22288 4466 0,'0'-21'47,"-21"21"-31,0 0-1,0 0-15,0 0 16,0 0-16,-1 0 16,1 0-16,0 0 15,0 0-15,0 0 16,0 0-16,-1 0 0,1 0 15,0 0-15,0 0 0,0 0 16,0 0-16,-1 0 0,-20 0 0,21 0 16,0 0-16,-22 0 0,22 0 0,0 0 15,-21 0-15,21 21 0,-1-21 16,1 0-16,0 0 0,0 21 0,0-21 16,0 0-16,-1 22 0,1-22 15,21 21-15,-42-21 0,21 21 16,0 0-16,-22 0 15,22-21-15,0 21 0,0-21 16,0 22-16,-1-1 0,1 0 16,0-21-16,0 21 0,0-21 0,0 21 15,-1 0-15,1 1 16,0-1-16,0 0 0,0 0 16,0 0-16,-1-21 0,1 21 0,21 1 15,-21-1-15,0-21 0,0 21 16,0 0-16,-1 0 0,1-21 0,0 21 15,0 1-15,0-22 0,0 21 16,-1 0-16,1-21 0,0 21 0,0-21 16,0 21-16,0-21 0,-1 21 0,1-21 15,0 22-15,0-22 0,0 0 16,0 21-16,-1-21 0,-20 21 16,21-21-16,0 0 0,0 21 15,-22-21-15,22 21 0,0-21 0,0 21 16,-22-21-16,22 0 0,0 22 0,0-22 15,-21 0-15,20 21 0,1-21 16,0 0-16,0 0 0,21 21 0,-21-21 16,0 0-16,-1 0 0,1 21 15,0-21-15,0 0 0,0 0 16,21 21-16,-21-21 16,-1 0-16,1 0 46,0 0-46,21 21 0,-21-21 16,0 0 0,0 0-1,-1 0 1</inkml:trace>
  <inkml:trace contextRef="#ctx0" brushRef="#br2" timeOffset="33478.36">19918 5398 0,'-43'0'31,"65"0"16,-1 0-47,0 0 15,0 0-15,0 0 16,0 0-16,1 0 16,-1 0-16,0 0 15,0 21-15,0 0 0,0-21 16,1 0-16,-1 21 0,0-21 0,0 21 16,0-21-16,0 21 0,1-21 15,-1 22-15,0-22 0,-21 21 0,21-21 16,0 21-16,0 0 0,1 0 15,-1 0-15,-21 1 16,21-22-16,-21 21 0,0 0 0,21 0 16,0-21-16,-21 21 0,21 0 15,-21 1-15,22-1 0,-22 0 16,21-21-16,-21 21 0,0 0 0,21-21 16,-21 21-16,21 1 0,0-1 15,-21 0-15,0 0 0,21-21 16,-21 21-16,22 0 0,-22 1 0,0-1 15,0 0-15,21-21 16,-21 21-16,0 0 0,0 0 16,0 1-16,21-1 0,-21 0 15,0 0-15,0 0 0,0 0 16,21 1-16,-21-1 16,0 0-16,21 0 0,-21 0 0,0 0 15,0 22-15,21-22 0,-21 0 16,22 0-16,-22 0 0,0 1 0,0-1 15,0 21-15,0-21 0,21 0 16,-21 1-16,0-1 0,21 0 0,-21 0 16,0 21-16,0-20 0,0-1 0,21 0 15,-21 0-15,0 0 0,0 0 16,21 1-16,-21-1 0,21-21 0,-21 21 16,22 0-16,-22 0 0,0 0 0,21 1 15,0-1-15,-21 0 16,21 0-16,-21 0 0,0 0 15,21 1-15,-21-1 0,21 0 16,-21 0-16,22 0 0,-22 0 0,21 1 16,-21-1-16,21 0 15,-21 0-15,21 0 0,0 0 16,-21 1-16,21-1 16,1-21-16,-1 0 0,0 21 15,0-21-15,0 0 16,0 21-16,1-21 0,-1 0 15,0 0-15,0 21 0,0-21 16,0 0-16,1 0 16,-1 21-16,0-21 15,0 0-15,0 22 16,0-22-16,1 0 16,-1 21-1,0-21 1,0 0-16,0 0 0,-21 21 0,21-21 15,1 0-15,-1 0 0,0 0 16,0 0-16,0 0 16,0 0-16,1 0 15,-1 0-15,0 0 16,0 0 0</inkml:trace>
  <inkml:trace contextRef="#ctx0" brushRef="#br2" timeOffset="69978.31">11366 4763 0,'0'21'219,"0"-42"343,0-1-515,0 1-15,0 0-17,0 42 63,0 0-78,0 1 16,0-1-16,0 0 0,0 0 0,0 0 16,0 0-16,0 1 15,0-1-15,0 0 0,0 0 16,0 0-16,0 0 0,-21 1 0,21-1 15,0 0-15,0 0 0,0 0 16,-21 0-16,21 1 16,0-1-1,0-42 32,0-1-31,0 1-16,0 0 15,0 0-15,0 0 16,0 0-16,0-1 0,21 1 16,0 21-16,-21-21 0,22 0 15,-22 0-15,21 21 0,0-21 0,0 21 16,0-22-16,0 22 0,-21-21 16,22 21-16,-1 0 0,0 0 0,0 0 15,0 0-15,0 0 16,-21 21-16,0 1 0,0-1 15,0 0-15,0 0 0,0 0 16,0 0-16,0 1 0,0-1 16,0 0-16,0 0 15,-21 0-15,21 0 16,-21-21 15,21-21 16,0 0-47</inkml:trace>
  <inkml:trace contextRef="#ctx0" brushRef="#br2" timeOffset="70354.61">11917 4636 0,'0'0'15,"0"-22"-15,-21 44 63,21-1-63,0 0 15,0 0-15,-22 0 0,22 0 0,-21 1 16,21 20-16,0-21 16,0 0-16,-21 0 0,21 22 0,-21-22 15,21 0-15,0 0 0,0 0 0,0 1 16,0-1-16,0 0 16,21-21 30,0 0-46,0-21 16,1 0-16,-1-1 0</inkml:trace>
  <inkml:trace contextRef="#ctx0" brushRef="#br2" timeOffset="70570.88">11726 4847 0,'0'-21'31,"21"21"-31,1 0 16,-1-21-16,0 21 0,0 0 15,0 0-15,0-21 0,1 21 16,-1-21-16</inkml:trace>
  <inkml:trace contextRef="#ctx0" brushRef="#br2" timeOffset="70934.31">12277 4572 0,'0'0'0,"-22"0"47,1 0-47,21 21 16,0 0-16,-21 1 0,21-1 16,-21 0-16,21 21 0,-21-21 15,21 1-15,0 20 0,-21-21 0,21 0 16,-22 0-16,22 22 0,-21-22 0,21 0 15,0 0-15,0 0 0,0 1 16,0-1 0,21-21 15,1 0-31,-1 0 16,0-21-16,-21-1 0,21 22 15,-21-21-15,21 0 16</inkml:trace>
  <inkml:trace contextRef="#ctx0" brushRef="#br2" timeOffset="71126.28">12044 4826 0,'0'0'0,"-21"0"0,42 0 46,0 0-46,0-21 0,0 21 16,0 0-16,1 0 0,-1 0 0,0-21 16,0 21-16,0 0 15,0 0-15</inkml:trace>
  <inkml:trace contextRef="#ctx0" brushRef="#br2" timeOffset="71478.61">12446 4720 0,'0'21'32,"0"1"-17,0-1-15,0 0 0,0 0 0,0 0 16,0 22-16,0-22 0,0 0 15,0 21-15,-21-21 0,21 22 0,0-22 16,-21 21-16,21-21 0,0 22 0,0-22 16,-22 0-16,22 0 0,-21 22 15,21-22-15,0 0 0,0 0 0,-21 0 16,21 0-16,0 1 16,0-44 46,0 1-62,0 0 0</inkml:trace>
  <inkml:trace contextRef="#ctx0" brushRef="#br2" timeOffset="71814.35">12446 4826 0,'0'0'0,"0"-42"32,0 21-32,0-1 0,21 22 15,0 0-15,0-21 16,1 21-16,-1 0 0,0 0 16,0 0-16,0 0 15,0 0-15,-21 21 16,0 1-16,0-1 15,0 0-15,0 0 0,0 0 16,-21 0 0,0-21-16,21 22 0,-21-22 0,0 21 15,0 0-15,-1-21 16,22 21-16,-21-21 0</inkml:trace>
  <inkml:trace contextRef="#ctx0" brushRef="#br2" timeOffset="72454.05">12975 4741 0,'0'0'0,"0"-21"15,-21 21 17,0 0-32,0 0 0,-1 0 15,1 0-15,21 21 0,-21-21 16,0 22-16,21-1 15,-21-21-15,0 21 0,21 0 16,-22 0-16,22 0 16,0 1 15,22-22-31,-1 0 16,0 0-16,0 0 15,-21 21-15,21-21 0,0 0 16,-21 21-16,22-21 15,-1 0-15,-21 21 0,21-21 16,-21 21-16,21-21 16,-21 21-1,0 1-15,0-1 16,-21-21-16,0 21 0,0-21 16,-1 0-16,1 21 15,0-21-15,0 0 0,0 0 16,0 0-16,-1 0 0,1 0 15,0 0 1,0 0-16,0 0 16,42-21 77,0 21-93</inkml:trace>
  <inkml:trace contextRef="#ctx0" brushRef="#br2" timeOffset="72901.42">13314 4826 0,'0'0'0,"0"-21"109,-21 21-62,21 21-16,-22-21-15,22 21-1,0 0 1</inkml:trace>
  <inkml:trace contextRef="#ctx0" brushRef="#br2" timeOffset="73197.68">13314 5059 0,'0'-21'78,"0"42"-15,-21-21-63</inkml:trace>
  <inkml:trace contextRef="#ctx0" brushRef="#br2" timeOffset="73875.35">13801 4657 0,'0'0'16,"21"0"-16,-21-21 0,21 21 0,-21-22 0,0 1 31,0 42 0,-21 1-15,21-1-16,-21 0 0,-1 0 0,22 0 15,-21 22-15,0-22 0,0 21 0,0-21 16,0 22-16,-1-22 0,22 21 16,-21-21-16,0 0 0,21 22 0,0-22 15,-21-21-15,0 21 0,21 0 0,-21-21 16,21 21-16,21-42 47,0 0-47,0 0 15</inkml:trace>
  <inkml:trace contextRef="#ctx0" brushRef="#br2" timeOffset="74181.51">13991 4614 0,'21'-21'16,"-21"42"31,-21 1-47,0-1 0,21 0 0,-21 0 15,0 0-15,-1 0 0,1 22 16,21-22-16,-21 21 0,0-21 15,0 22-15,0-22 0,21 0 16,0 21-16,-22-20 0,1-22 0,21 21 16,0 0-16,-21 0 0,21 0 15,21-42 32,0 21-47,1 0 0</inkml:trace>
  <inkml:trace contextRef="#ctx0" brushRef="#br2" timeOffset="74518.75">14266 4720 0,'0'0'0,"0"21"63,-21 1-63,21-1 0,0 0 0,0 0 16,-21 0-16,21 0 0,-21 1 15,21 20-15,-21-21 0,21 0 0,0 0 16,0 1-16,0-1 0,-22-21 15,22 21-15,0 0 16,0-42 15,22 21-15,-1-21-16</inkml:trace>
  <inkml:trace contextRef="#ctx0" brushRef="#br2" timeOffset="74894.89">14711 4741 0,'0'0'15,"0"-21"-15,-21 21 16,-1 0-16,1-21 0,0 21 15,0 0-15,0 0 0,0 0 16,-1 21-16,1-21 16,0 21-16,0 1 0,0-22 0,0 21 15,-1 0-15,22 0 0,-21 0 0,21 22 16,-21-22-16,21 0 0,-21 0 16,21 0-16,0 0 0,0 1 15,0-1-15,0 0 0,21-21 16,0 21-16,0-21 15,1 0-15,-1 0 0,0 0 0,0 0 16,0 0-16,0 0 0,1 0 0,-1 0 16,0 0-16,0 0 15,0-21-15,0 21 0,-21-21 0,22 21 16,-1-21-16</inkml:trace>
  <inkml:trace contextRef="#ctx0" brushRef="#br2" timeOffset="75222.17">14901 4741 0,'0'22'62,"0"-1"-62,-21 0 0,21 0 16,-21 0-16,21 22 0,0-22 0,0 0 16,0 0-16,0 0 0,0 0 15,-21 1-15,21-1 0,0 0 16,0 0-16,0 0 16,0-42 30,21 0-30,0 21-16</inkml:trace>
  <inkml:trace contextRef="#ctx0" brushRef="#br2" timeOffset="75702.34">15430 4741 0,'0'-21'31,"0"0"-31,-21 21 31,0 0-31,0 0 16,0 0-16,0 0 16,-1 0-16,1 0 0,21 21 15,-21 0-15,0-21 0,0 22 0,21-1 16,-21 0-16,-1 0 0,22 0 0,-21 0 16,21 1-16,0-1 0,0 0 15,0 0-15,0 0 16,0 0-16,0 1 0,0-1 15,21-21-15,1 0 0,-1 0 16,0 0-16,0 0 0,0 0 16,0 0-16,1 0 15,-1 0-15,0 0 0,0 0 16,-21-21-16,0-1 16,21 22-16,-21-21 15,21 0 1</inkml:trace>
  <inkml:trace contextRef="#ctx0" brushRef="#br2" timeOffset="76569.81">15811 4890 0,'-21'21'31,"21"0"-16,21-21 48,1 0-47,-22-21-1,0 0 1,-22 21-1,1 0 1,0 0 0,0 0-1,21 21-15,0 0 16,21-21 15,0 0-15,0 0-16,1-21 0</inkml:trace>
  <inkml:trace contextRef="#ctx0" brushRef="#br2" timeOffset="76910.63">16256 4741 0,'0'-21'16,"-21"21"15,0 0-31,-1 0 16,1 21-16,0 1 0,0-1 15,0 0-15,21 0 0,-21 0 16,-1 0-16,1 1 0,21-1 0,0 0 16,-21 0-16,21 0 0,-21 0 0,21 1 15,0-1-15,0 0 0,0 0 16,0 0-16,0 0 0,0 1 15,21-22 1,0 0-16,0 0 0,1 0 16,-1 0-16,0 0 0,0 0 15,0 0-15,0-22 0,22 1 16,-22 21-16,0-21 0,0 0 16,0 0-16,22 0 0</inkml:trace>
  <inkml:trace contextRef="#ctx0" brushRef="#br2" timeOffset="77186.29">16573 4805 0,'-21'0'15,"0"0"1,0 0-16,0 21 16,0-21-16,-1 21 0,22 0 0,-21 1 15,0-22-15,0 21 0,21 0 16,0 0-16,-42 21 15,42-20-15,0-1 0,0 0 16,0 0-16,0 0 16,21-21-16,0 0 15,0 0-15,0 0 0,0 0 16,1 0-16,-1 0 16,0 0-16,0-21 0,0 0 15,-21 0-15,0 0 16</inkml:trace>
  <inkml:trace contextRef="#ctx0" brushRef="#br2" timeOffset="77982.25">16552 4868 0,'0'-21'16,"0"0"-1,0 0-15,21 21 16,1-21-16,-1 21 15,0 0-15,0 0 0,-21-21 16,21 21-16,0 0 0,1 0 16,-1 0-16,-21 21 0,21 0 15,-21 0-15,0 0 0,0 0 16,0 1-16,0-1 16,0 0-16,0 0 0,0 0 0,0 0 15,0 1-15,-21-1 0,21 0 16,-21-21-16,21 21 15,0-42 32,0 0-47,0 0 16,0-1-16,0 1 0,0 0 16,0 0-16,0 0 0,0 0 15,21-1-15,0 1 16,0 21-16,-21-21 0,21 21 15,0 0-15,1-21 0,-1 21 16,0 0-16,0 0 0,0 0 16,0 0-16,-21 21 15,22 0-15,-1 0 0,-21 1 16,0-1-16,0 0 0,0 0 0,0 0 16,0 0-16,0 1 15,-21-1-15,-1 0 0,1 0 16,0-21-1,21-21 17,0 0-17,0 0-15,0-1 0,0 1 16,0-21-16,21 21 0,-21 0 16,21-1-16,1 1 0,-1 0 15,0 0-15,-21 0 0,42 21 0,-21-21 16,1 21-16,-1 0 0,0 0 0,21 0 15,-21 0-15,1 0 0,-1 0 16,0 21-16,-21 0 0,0 0 16,0 0-16,0 0 0,0 1 15,0-1-15,0 0 0,-21 0 0,0 0 16,-1 0-16,1 1 16,0-22-16,21 21 0,-21-21 15,21 21-15,0-42 47,21 0-47,0-1 16</inkml:trace>
  <inkml:trace contextRef="#ctx0" brushRef="#br2" timeOffset="78297.77">17653 4614 0,'0'0'0,"-21"22"47,21-1-47,-21-21 16,21 21-16,-22 0 0,1 0 0,0 22 15,21-22-15,-21 21 0,0-21 16,0 22-16,-1-22 0,1 21 0,0-21 15,0 22-15,0-22 0,0 0 16,-1 0-16,22 21 0,-21-20 0,0-1 16,21 0-16,-21 0 15,21 0 1</inkml:trace>
  <inkml:trace contextRef="#ctx0" brushRef="#br2" timeOffset="78882.82">18034 4741 0,'-21'0'47,"21"22"-31,0-1-16,-21 0 0,21 0 0,0 0 16,0 22-16,0-22 0,0 0 0,0 0 15,0 0-15,-22 0 0,22 1 16,0-1-16,0 0 0,-21-21 0,21 21 15,0-42 32,0 0-47</inkml:trace>
  <inkml:trace contextRef="#ctx0" brushRef="#br2" timeOffset="79214.38">18013 4657 0,'0'0'0,"0"-21"15,0-1 1,21 1 0,0 21-16,0 0 0,0 0 15,1 0-15,-1 0 0,0 0 16,0 0-16,0 0 0,0 21 0,1 1 15,-1-22-15,-21 21 0,0 0 16,0 0-16,0 0 0,0 0 16,0 1-16,-21-1 0,-1-21 15,1 21-15,0-21 0,0 21 0,0-21 16,-22 0-16,22 0 0,0 21 0,0 0 16,0-21-1,42 0 16</inkml:trace>
  <inkml:trace contextRef="#ctx0" brushRef="#br2" timeOffset="79762.85">18521 4868 0,'0'-42'32,"0"21"-32,0 0 15,0 0-15,-21-1 16,-1 22 0,1 0-16,0 0 0,0 0 15,0 0-15,0 22 0,-1-1 16,1 0-16,0 0 0,0 0 15,0 0-15,0 22 0,-1-22 0,1 0 16,21 0-16,0 0 0,0 1 0,-21-1 16,21 0-16,0 0 15,21-21 1,0 0-16,1 0 16,-1 0-1,0 0-15,0-21 0,0 21 0,0-21 16,1 0-16,-1-1 0,0 22 15,0-21-15,0 0 0,0 0 0,-21 0 16,0 0-16,22-1 0,-1 1 16,-21 42 31,0 1-47,0-1 0,-21 0 15,-1 0-15,22 0 0,-21 0 0,21 1 16,0-1-16,0 0 15,-21-21-15,21 21 0,21-21 32,0 0-17,1 0-15,-1 0 0,0-21 16</inkml:trace>
  <inkml:trace contextRef="#ctx0" brushRef="#br2" timeOffset="80375.69">18754 4847 0,'0'0'0,"0"-42"32,0 63-17,0 0 1,0 0-16,0 1 0,0-1 16,-22 0-16,22 0 0,-21-21 15,21 21-15,-21 0 0,21 1 0,0-1 16,0 0-16,0 0 15,21-21 1,0 0-16,1 0 16,-1 0-16,0 0 0,0 0 15,-21-21-15,21 21 0,0-21 0,1 0 16,-1-1-16,-21 1 0,0 0 0,21 0 16,-21 0-16,21 0 0,-21-1 15,0 1-15,0 0 16,0 42 15,0 0-31,0 1 16,0-1-16,0 0 15,-21 21-15,21-21 0,0 1 0,-21-1 16,21 0-16,0 0 0,-21 21 0,21-20 16,0-1-16,0 0 0,0 0 15,0 0-15,0 0 0,0 1 0,0-1 16,0 0-16,0 0 0,0 0 15,-22 0-15,22 1 0,-21-1 16,0-21 0,0 21-16,0-21 0,0 0 0,-1 0 15,1 0-15,0 21 0,0-21 16,-21 0-16,20 0 0,1 0 0,0 0 16,0 0-16,0 0 0,0 0 0,-1 0 15,1-21-15,0 21 0,0 0 16,21-21-1,21 0 1,0 21-16,0 0 16,1-22-16,-1 22 0,0-21 0,0 21 15</inkml:trace>
  <inkml:trace contextRef="#ctx0" brushRef="#br2" timeOffset="81098.67">19050 4932 0,'0'0'0,"0"-21"15,0 42 17,0 0-32,-21 0 15,21 0-15,0 1 16,-21-1-16,21 0 0,0 0 15,0 0-15,0 0 16,0 1 0,0-44 15,0 1-15,0 0-16,0 0 15,0 0-15,0 0 0,0-1 0,0 1 16,0 0-16,0 0 15,21 0-15,0 21 16,0-21-16,0 21 16,0 0-1,1 0-15,-1 0 0,-21 21 16,21-21-16,-21 21 0,0 0 16,0 0-16,0 0 0,0 1 15,0-1-15,0 0 0,0 0 16,-21 0-1,0-21 1,21-21 15,0 0-15,0 0-16,0 0 16,21-1-16,0 1 0,0 0 15,0 0-15,0 0 0,1 0 16,-1 21-16,0 0 0,0 0 15,0 0-15,-21 21 16,0 0-16,0 0 16,0 0-16,0 0 15,0 1-15,0-1 0,0 0 16,0 0-16,-21-21 16,21 21-16,0-42 46,21 21-30,-21-21-16,21 21 0</inkml:trace>
  <inkml:trace contextRef="#ctx0" brushRef="#br2" timeOffset="81430.3">19473 4974 0,'21'0'47,"-21"-21"-31,22 21-16,-1 0 0,-21-21 15,0 0-15,0 0 16,-21 21 0,-1 0-1,1 0-15,0 0 16,0 21-16,21 0 0,-21-21 0,21 21 15,-21 0-15,21 0 0,0 1 16,0-1-16,0 0 16,0 0-16,21-21 47,63-21-32,-62 21-15</inkml:trace>
  <inkml:trace contextRef="#ctx0" brushRef="#br2" timeOffset="81922.73">19664 4890 0,'0'0'0,"0"21"47,0 0-31,0 0-1,0 0-15,0 0 0,-21 1 16,-1-1-16,22 0 16,0 0-1,-21-21-15,21-21 47,0 0-31,0 0-1,0-1-15,0 1 0,21 0 16,-21 0-16,22 0 0,-1 0 16,0-1-16,0 22 0,0-21 15,0 21-15,1 0 16,-1 0 0,-21 21-16,0 1 0,21-22 15,-21 21-15,0 0 0,0 0 16,0 0-16,0 0 0,0 1 15,-21-22-15,21 21 0,-21-21 16,21 21-16,0-42 63,0 0-48</inkml:trace>
  <inkml:trace contextRef="#ctx0" brushRef="#br2" timeOffset="82238.29">20045 4657 0,'0'0'0,"0"21"47,-21 0-32,21 0-15,-22 0 0,22 1 16,-21-22-16,21 21 0,0 0 0,0 0 16,-21 0-16,21 22 0,-21-22 15,21 0-15,0 0 0,0 0 16,0 0-16,0 1 0,0-1 16,0 0-1,21-21 16,0 0-31,-21-21 16,0 0-16,21 21 0,-21-22 16,22 22-16,-1-21 0</inkml:trace>
  <inkml:trace contextRef="#ctx0" brushRef="#br2" timeOffset="82526.73">19960 4763 0,'-21'0'31,"42"0"-15,0 0-16,0 0 16,1 0-16,-1 0 0,0 0 15,0 0-15,0 0 0,22 0 0,-22 0 16,0 0-16,0 0 0,0 0 15,0 0-15,1 0 0,-44 0 63,1 21-63</inkml:trace>
  <inkml:trace contextRef="#ctx0" brushRef="#br2" timeOffset="83402.66">14690 5800 0,'0'-21'16,"0"42"31,-22 0-47,22 0 0,0 0 15,0 0 1,22-21 0,-1 0-1,0 0-15,-21-21 16,21 21-16,-21-21 15,0 0-15,0 0 16,0 0 0,-21 21 15,21 21-31,-21 0 16,21 0-1,0 0-15,21-21 94,-21-21-78</inkml:trace>
  <inkml:trace contextRef="#ctx0" brushRef="#br2" timeOffset="83802.3">15430 5673 0,'0'0'0,"0"-21"16,0-1-16,-21 22 31,0 0-15,21 22-16,0-1 16,0 0-16,0 0 0,0 0 0,-21 22 15,21-22-15,0 0 0,-21 0 16,21 21-16,0-20 0,0-1 0,0 0 15,0 0-15,0 0 0,0 0 16,-21-21-16,21 22 16,0-1-16,21-21 47,0-21-47,-21-1 15,21 22-15,0-21 0</inkml:trace>
  <inkml:trace contextRef="#ctx0" brushRef="#br2" timeOffset="84291.16">15706 5800 0,'-22'0'31,"1"0"-31,0 0 0,0 21 16,0 0-16,0-21 0,-1 21 15,1 0-15,0-21 0,0 22 0,0-1 16,0-21-16,-1 21 0,22 0 16,-21-21-16,0 21 0,0-21 15,21 21-15,21-21 47,0 0-31,0-21-16,1 0 15,-1 21-15,0-21 0,0 0 0,0 0 16,0 21-16,1-22 0,-1 22 16,0-21-16,0 21 15,-21-21-15,21 21 0,0 0 16,1 0 0,-22 21-1,21-21-15,-21 21 0,0 1 16,21-22-16,-21 21 0,0 0 15,0 0-15,21-21 0,-21 21 16,21 0-16,0-21 16,-21 22-16,22-22 47,-22-22-47,21 22 0</inkml:trace>
  <inkml:trace contextRef="#ctx0" brushRef="#br2" timeOffset="84613.79">16087 5652 0,'0'0'0,"0"-22"15,-22 22-15,1 0 16,0 0-1,21 22 1,-21-1-16,21 0 0,0 0 16,0 0-16,0 0 0,-21 1 0,21-1 15,-21 0-15,21 21 0,-22-21 0,22 1 16,-21-1-16,21 0 0,0 0 16,-21 0-16,21 0 0,-21 1 15,21-1 1,0-42 31,21-1-47</inkml:trace>
  <inkml:trace contextRef="#ctx0" brushRef="#br2" timeOffset="85255.39">16446 5800 0,'0'-21'0,"0"42"0,0-64 15,22 43-15,-22-21 0,21 21 16,0-21-16,-21 0 15,0 0 1,-21 21 0,0 0-1,-1 0-15,1 0 0,0 0 16,0 21-16,0-21 0,0 21 16,-1-21-16,1 21 0,0-21 15,21 21-15,-21 1 0,0-22 16,21 21-16,0 0 0,0 0 31,21-21-31,0 0 0,0 21 16,0-21-16,1 0 15,-1 0-15,0 21 0,0-21 16,0 0-16,0 22 0,1-22 16,-1 21-16,0-21 15,-21 21-15,0 0 16,0 0-1,-21-21-15,0 0 16,-1 21-16,1-21 0,0 0 16,0 0-16,0 0 0,0 22 0,-1-22 15,-20 0-15,21 0 0,0 0 0,0 0 16,-1 0-16,1 0 16,0 0-16,0-22 15,0 22 1,21-21-16,0 0 47,21 21-32,0 0-15,0 0 0</inkml:trace>
  <inkml:trace contextRef="#ctx0" brushRef="#br2" timeOffset="85642.49">16933 5694 0,'0'0'0,"0"-21"0,0 0 16,0-1-1,-21 22 1,21 22 15,-21-1-31,21 0 0,0 0 16,0 0-16,0 0 0,0 1 16,-21-1-16,21 0 0,0 0 0,-21 0 15,21 0-15,0 1 0,0-1 16,0 0-16,-22-21 0,22 21 15,0 0-15,-21-21 16,21-21 31</inkml:trace>
  <inkml:trace contextRef="#ctx0" brushRef="#br2" timeOffset="86098.5">16849 5694 0,'0'0'0,"0"-21"0,0 0 16,0-1 15,21 22-31,0 0 0,0 0 15,0 0-15,0 0 0,1-21 16,-1 21 0,0 0-16,0 0 0,0 0 0,0 0 0,1 0 15,-1 21-15,0-21 0,0 22 16,-21-1-16,0 0 16,0 0-16,0 0 0,0 0 15,0 1-15,0-1 0,0 0 16,0 0-16,-21-21 0,0 21 0,0 0 15,-1-21-15,1 22 0,0-22 0,0 21 16,0-21-16,0 0 0,-1 21 16,1-21-16,0 0 0,0 21 0,0-21 15,0 21-15,-1-21 0,1 0 16,0 0-16,0 21 16,21-42 46,21 21-62</inkml:trace>
  <inkml:trace contextRef="#ctx0" brushRef="#br2" timeOffset="86966.35">17589 5609 0,'0'-21'31,"22"0"-31,-22 0 31,0 42 32,0 0-63,0 0 15,0 0-15,-22 1 16,1-1-16,0 0 0,21 0 16,-21 21-16,0-20 0,21-1 0,-21 0 15,-1 0-15,1 0 0,21 0 0,-21 1 16,0-1-16,0-21 0,21 21 16,-21 0-16,-1 0 0,1-21 15,21 21 1,-21-21-1,21-21 17,0 0-32,0 0 15,0 0-15,21 21 16,-21-21-16,21 21 0,-21-22 0,22 22 16,-22-21-16,21 21 15,0-21-15,0 21 16,0 0-16,0 0 0,1 0 31,-22 21-31,0 0 0,21-21 16,-21 22-16,0-1 0,0 0 15,21 0-15,0-21 16,-21 21-16,21-21 16,0 21-16,1-21 15,-1 0-15,0 0 16,0 0-1,0-21-15,-21 0 16,0 0-16,0 0 31,21 21-31,-21 21 94</inkml:trace>
  <inkml:trace contextRef="#ctx0" brushRef="#br2" timeOffset="121734.13">10964 3852 0,'0'-21'0,"0"0"15,0 0 1,0 0-16,0 0 16,0 42 46,0 0-62,0 0 16,0 0-16,0 0 0,0 1 15,0-1-15,0 0 0,-21 21 16,21-21-16,-21 1 0,21-1 0,0 0 16,0 0-16,-21 0 0,21 0 0,0 1 15,-21-1-15,21 0 16,0 0-16,0-42 62,0 0-62,0 0 16,0-1 0,0 1-16,0 0 0,21 0 15,0 0-15,-21 0 16,0-1-16,21 22 0,0-21 0,0 21 16,1-21-16,-1 0 15,0 21-15,0 0 0,0 0 16,0 0-16,1 0 15,-22 21-15,21 0 0,0 0 16,-21 1-16,0-1 0,0 0 16,0 0-16,0 0 0,0 0 0,0 1 15,0-1-15,0 0 0,-21 0 16,0 0-16,-1 0 16,1-21-1,21-21 32,21 21-31</inkml:trace>
  <inkml:trace contextRef="#ctx0" brushRef="#br2" timeOffset="122046.06">11451 3810 0,'-21'21'47,"21"0"-47,0 1 15,0-1-15,-21 0 0,21 0 0,-21 0 16,21 0-16,0 1 0,0 20 0,-22-21 15,22 0-15,-21 0 0,21 1 16,0 20 0,0-21-16,0 0 0,21-21 47,1-21-47,-1 0 0,0 0 15</inkml:trace>
  <inkml:trace contextRef="#ctx0" brushRef="#br2" timeOffset="122318.3">11620 3789 0,'0'0'16,"0"21"-1,0 0 1,-21 0-16,21 1 15,-21-1-15,0 0 0,21 21 0,-21-21 16,21 1-16,0-1 0,-21 0 0,21 0 16,-22 0-16,22 0 15,0 1-15,0-1 0,0 0 0,0 0 16,22-21 15,-1 0-31,0 0 0,0 0 16,0-21-16</inkml:trace>
  <inkml:trace contextRef="#ctx0" brushRef="#br2" timeOffset="122597.99">11769 4212 0,'0'64'31,"-22"-64"-31,22 21 0,0 0 0,0 0 16,0 0-1,22-42 32,-1 0-47</inkml:trace>
  <inkml:trace contextRef="#ctx0" brushRef="#br2" timeOffset="122902.56">11917 3958 0,'0'-21'31,"21"21"-31,0 0 16,0 0-16,0 0 0,1 0 15,-1 0-15,0 21 16,-21 0-16,0 1 16,0-1-16,0 0 0,0 0 15,0 0-15,-21-21 0,0 21 16,21 1-16,-22-22 0,1 21 0,0-21 15,0 21-15,0-21 16,0 0-16,-1 0 31,22-21 1</inkml:trace>
  <inkml:trace contextRef="#ctx0" brushRef="#br2" timeOffset="123358.51">11917 3916 0,'0'21'46,"0"0"-46,0 0 16,-21 1-16,21-1 0,0 0 16,0 0-16,-22 0 0,1 0 0,21 22 15,-21-22-15,21 0 0,-21 0 16,21 0-16,-21 1 0,21-1 0,0 0 16,-21 0-16,21 0 0,-22-21 0,22 21 15,-21-21-15,21-21 31,0 0-15,0 0-16,0 0 16</inkml:trace>
  <inkml:trace contextRef="#ctx0" brushRef="#br2" timeOffset="123593.51">11515 3831 0,'-22'0'16,"44"0"15,-1 0-31,0 0 16,0 0-16,0 0 0,22 0 0,-22 0 15,21 0-15,-21 0 0,-21-21 16</inkml:trace>
  <inkml:trace contextRef="#ctx0" brushRef="#br2" timeOffset="123794.87">12340 4022 0</inkml:trace>
  <inkml:trace contextRef="#ctx0" brushRef="#br2" timeOffset="124334.77">12361 3979 0,'0'0'0,"21"0"0,1-21 0,-1 21 16,-21-21-16,21 0 16,0 21-16,-21-21 15,-21 21 16,0 0-31,0 0 0,-1 0 16,1 0-16,0 0 0,0 0 16,0 0-16,0 21 0,-1-21 0,1 21 15,0-21-15,0 0 0,21 21 16,0 0-16,-21-21 0,21 22 16,0-1-1,0 0 1,0 0-1,21-21-15,-21 21 0,21-21 16,0 0-16,0 21 16,1-21-16,-1 0 15,0 0-15,0 0 0,0 0 16,0 22-16,1-22 16,-1 21-16,0-21 15,-21 21 1,0 0-1,-21-21-15,0 21 16,-1-21-16,1 21 16,0-21-16,0 0 0,0 0 0,0 22 15,-1-22-15,1 0 0,0 0 0,0 0 16,0 21-16,0-21 0,-1 0 16,1 0-16,0 0 15,21-21 16</inkml:trace>
  <inkml:trace contextRef="#ctx0" brushRef="#br2" timeOffset="125342.37">12869 3895 0,'-21'0'31,"42"0"63,-21-21-79,-21 21 32,0 0-31,21 21-1,0 0-15</inkml:trace>
  <inkml:trace contextRef="#ctx0" brushRef="#br2" timeOffset="125642.45">12785 4191 0,'21'0'31,"-21"-21"-15,0 0-16,21 21 16,-21-21-1,-21 21 1,0 0-16,-1 0 15,1 0-15,0 0 16,21 21-16,-21-21 16,42 0 15,0 0-31</inkml:trace>
  <inkml:trace contextRef="#ctx0" brushRef="#br2" timeOffset="125986.34">13525 3747 0,'0'0'0,"0"-22"31,-21 44-15,0-1 0,0 0-16,0 0 0,21 0 0,-21 0 15,-1 1-15,1 20 0,0-21 16,0 21-16,0-20 0,0-1 16,-1 21-16,22-21 0,-42 22 15,42-22-15,-21-21 0,21 21 16,0 0-16,0-42 31,21 0-15</inkml:trace>
  <inkml:trace contextRef="#ctx0" brushRef="#br2" timeOffset="126262.28">13652 3725 0,'0'22'16,"0"-1"-1,-21 0-15,0 0 0,21 0 0,-21 0 16,0 1-16,0 20 0,-1-21 16,22 21-16,-21-20 0,0 20 0,0-21 15,0 0-15,0 22 0,21-22 0,-22 0 16,1 0-16,21 0 0,-21-21 15,21 21-15,0 1 16,21-44 15,0 22-31,-21-21 16</inkml:trace>
  <inkml:trace contextRef="#ctx0" brushRef="#br2" timeOffset="126537.84">13822 3958 0,'0'21'31,"-21"1"-31,21-1 16,-22 0-16,1 0 0,21 0 0,0 0 15,-21 1-15,21-1 0,-21 0 16,21 0-16,-21-21 0,21 21 0,0 0 16,0 1-16,-21-1 15</inkml:trace>
  <inkml:trace contextRef="#ctx0" brushRef="#br2" timeOffset="126878.51">14245 3979 0,'-42'0'31,"21"0"-31,-1 0 16,1 0-16,21 22 0,-42-1 15,21-21-15,0 42 0,-1-21 0,1 0 16,0 1-16,21-1 0,-21 0 16,21 0-16,0 0 0,0 0 0,0 1 15,0-1-15,21 0 16,0-21-1,0 0-15,1 0 0,-1 0 0,0 0 16,21 0-16,-21 0 0,1 0 0,-1-21 16,0 21-16,0-21 0,0-1 15</inkml:trace>
  <inkml:trace contextRef="#ctx0" brushRef="#br2" timeOffset="127157.83">14541 3958 0,'0'43'16,"-21"-22"-16,21 0 15,0 0-15,-21 0 0,0 0 16,21 1-16,-21-1 0,21 0 15,0 0-15,0 0 0,-21 0 16,21 1-16,0-1 16,0 0-16</inkml:trace>
  <inkml:trace contextRef="#ctx0" brushRef="#br2" timeOffset="127538.77">14859 4001 0,'21'-22'16,"-21"1"0,-21 21-16,0 0 15,0 0 1,-1 0-16,1 0 16,0 21-16,0 1 0,21-1 0,-21-21 15,0 42-15,-1-21 0,22 0 16,0 1-16,-21-1 0,21 0 0,-21 21 15,21-21-15,0 1 0,0-1 16,0 0-16,0 0 0,0 0 16,21-21-16,0 0 0,1 0 15,-1 0-15,0 0 16,0 0-16,0 0 0,0 0 16,1 0-16,-1-21 0</inkml:trace>
  <inkml:trace contextRef="#ctx0" brushRef="#br2" timeOffset="127866.45">15219 4149 0,'0'0'0,"-21"0"0,21 21 15,0 0-15,21-21 47,0 0-47,0 0 31,-21-21-31,0 0 16,0 0-16,-21 21 31,0 0-15,0 0-16,-1 0 15,22 21-15</inkml:trace>
  <inkml:trace contextRef="#ctx0" brushRef="#br2" timeOffset="128210.4">15854 4022 0,'0'0'0,"0"-21"0,0-1 16,-21 22-16,21-21 15,-22 21-15,1 0 16,0 0-1,0 21-15,0 1 16,21-1-16,-21 0 0,-1 0 16,22 0-16,-21 0 0,21 22 0,-21-22 15,21 0-15,-21 0 0,0 0 0,21 1 16,0-1-16,0 0 0,0 0 16,0 0-16,0 0 15,21-21 1,0 0-16,0 0 0,0 0 0,1 0 15,-1 0-15,0 0 0</inkml:trace>
  <inkml:trace contextRef="#ctx0" brushRef="#br2" timeOffset="129094.37">16087 4106 0,'0'0'16,"-22"0"-1,1 0-15,21 22 0,-21-1 0,0-21 16,21 21-16,0 0 0,-21 0 16,21 0-16,-21 1 0,21-1 15,0 0-15,0 0 16,0 0 0,21-21-16,0 0 15,0 0 1,-21-21-1,0 0-15,0 0 16,0 0-16,21-1 16,-21 1-16,0 0 0,21 0 0,-21 0 15,22 0-15,-22-1 0,21 22 16,0 0-16,0-21 0,0 21 16,0 0-16,1 0 0,-1 0 0,0 0 15,0 0-15,0 0 16,-21 21-16,0 1 15,0-1-15,0 0 0,0 0 0,0 0 16,0 0-16,0 1 0,0-1 16,0 0-16,0 0 0,-21 0 15,21 0-15,-21-21 0,0 22 16,0-22 0,21-22 15,0 1-16,0 0-15,21 0 0,-21 0 16,21 0-16,0-1 16,0 1-16,22 0 0,-22 0 0,0 0 15,0 0-15,0-1 0,0 22 16,22 0-16,-22 0 0,0 0 16,0 0-16,0 0 0,-21 22 0,22-1 15,-22 0-15,0 0 16,21 0-16,-21 0 0,0 1 0,0-1 15,0 0-15,0 0 0,-21 0 16,21 0-16,-22-21 0,22 22 16,-21-22-1,0 0 1,21-22 0,0 1-1,21 21-15,0-21 0,1 0 16,-1 0-16,0 0 0,0-1 0,0-20 15,0 21-15,1 0 0,20 21 16,-21-21-16,0-1 0,0 22 0,1 0 16,-1 0-16,0 0 0,0 0 0,-21 22 15,0-1-15,0 0 0,0 0 16,0 0-16,0 0 0,0 22 0,0-22 16,-21 0-16,0 0 0,21 0 0,-21-21 15,-1 22-15,22-1 16,-21-21-16,21 21 0,-21-21 0,0 0 31</inkml:trace>
  <inkml:trace contextRef="#ctx0" brushRef="#br2" timeOffset="129622.43">17462 3704 0,'0'21'32,"0"1"-32,-21-1 0,0 21 0,0-21 15,0 22-15,0-22 0,-1 21 16,1 0-16,-21 1 0,21-1 0,0 0 16,-22 1-16,22-1 0,0 0 0,0-20 15,0 20-15,-1-21 16,1 0-16,21 0 0,-21-21 0,21 22 15,0-1 1,0-42 0,21 21-16,0-22 15</inkml:trace>
  <inkml:trace contextRef="#ctx0" brushRef="#br2" timeOffset="129946.48">17695 3979 0,'0'0'16,"0"-21"-16,0 0 15,-21 21-15,0 0 16,0 0-16,0 0 15,-1 0-15,1 21 0,0 0 0,0 1 16,0-1-16,0 0 0,-1 0 0,1 0 16,0 0-16,0 1 0,21-1 15,0 0-15,0 0 0,0 0 16,0 0-16,0 1 16,21-1-16,0-21 15,0 0-15,1 0 0,-1 0 0,0 0 16,0 0-16,21 0 0</inkml:trace>
  <inkml:trace contextRef="#ctx0" brushRef="#br2" timeOffset="130383.29">17886 4064 0,'0'0'0,"-21"0"31,-1 0-31,1 0 0,0 0 0,21 21 16,-21 0-16,0 1 0,0-1 16,-1 0-16,1 0 0,21 0 0,-21-21 15,21 21-15,-21 1 0,21-1 0,0 0 16,21-21 0,0 0-1,0 0-15,1 0 16,-1 0-16,0-21 0,0 21 15,-21-21-15,21-1 0,0 1 16,-21 0-16,0 0 16,0 0-16,22 0 0,-22-1 15,0 44 17,-22-1-32,22 0 0,-21 0 15,21 0-15,-21 0 16,21 1-16,0-1 0,0 0 15,21-21 17,0 0-32,1 0 15,-1 0-15</inkml:trace>
  <inkml:trace contextRef="#ctx0" brushRef="#br2" timeOffset="130838.03">18034 4043 0,'-21'21'16,"21"0"-16,0 0 15,-21 1-15,21-1 0,0 0 16,-22 0-16,22 0 0,0 0 16,0 1-16,0-1 15,-21-21-15,21 21 16,0-42 31,0 0-32,0-1-15,0 1 0,0 0 16,0 0-16,0 0 0,21 0 16,1-1-16,-1 1 0,0 0 0,0 0 15,0 21-15,22 0 0,-22 0 16,0 0-16,0 0 0,0 0 15,0 0-15,-21 21 0,0 0 16,0 0-16,0 1 16,0-1-16,0 0 0,0 0 0,-21 0 15,0 0-15,21 1 0,-21-22 0,0 21 16,0 0-16,-1-21 0,22 21 16,-21-21-16,42 0 46,1-21-46</inkml:trace>
  <inkml:trace contextRef="#ctx0" brushRef="#br2" timeOffset="131106.51">18457 4022 0,'0'21'16,"-21"0"-16,0-21 0,0 21 16,0 0-16,-1 1 0,22-1 0,-21 0 15,0 0-15,0 0 0,21 0 16,0 1-16,0-1 0,0 0 0,0 0 16,0 0-1,21-21 1,0 0-16,0 0 15,1 0-15,-1 0 0,0 0 16,0-21-16,0 21 0,0-21 16</inkml:trace>
  <inkml:trace contextRef="#ctx0" brushRef="#br2" timeOffset="131462.68">18584 4149 0,'21'0'32,"1"0"-17,-1 0-15,0 0 16,-21-21-16,0-1 0,21 22 16,-21-21-16,0 0 15,0 0 1,-21 21-16,0 0 0,0 0 15,-1 21-15,1-21 16,0 21-16,0 0 0,0 1 0,21-1 16,-21 0-16,21 0 0,-22 0 15,22 0-15,-21 1 0,21-1 0,0 0 16,0 0-16,0 0 16,21-21-1,1 0-15,-1 0 0,0 0 16,0 0-16,0 0 0,0 0 15,1-21-15,-1 21 0,21-21 0</inkml:trace>
  <inkml:trace contextRef="#ctx0" brushRef="#br2" timeOffset="131750.51">18986 3874 0,'0'21'15,"0"0"1,0 0-16,-21 0 0,0 0 0,21 1 16,-21-1-16,0 21 0,21-21 15,-21 0-15,-1 22 0,22-22 0,0 0 16,0 0-16,-21 0 0,21 1 16,0-1-16,-21-21 0,21 21 0,0 0 15,0 0 1,21-21-1,0 0 1,1 0-16,-1 0 16,0 0-16,0 0 0,0 0 15</inkml:trace>
  <inkml:trace contextRef="#ctx0" brushRef="#br2" timeOffset="132081.97">19135 4212 0,'21'0'63,"-21"-21"-48,21 0-15,-21 0 16,-21 21 0,0 0-16,-1 0 15,22 21-15,-21-21 16,21 21-16,-21-21 0,21 21 16,0 0-16,21-21 46,0 0-46</inkml:trace>
  <inkml:trace contextRef="#ctx0" brushRef="#br2" timeOffset="132411.58">19558 4043 0,'0'0'0,"-42"0"15,20 0 1,1 21 0,21 0-16,0 0 0,-21 1 0,0-1 15,0 0-15,21 0 0,0 0 0,-21 0 16,-1 1-16,22-1 0,-21 0 15,0 0-15,21 0 0,0 0 16,21-21 47</inkml:trace>
  <inkml:trace contextRef="#ctx0" brushRef="#br2" timeOffset="132678.41">19643 4170 0,'0'21'15,"-22"0"1,1 0-16,0-21 0,21 22 15,-21-1-15,-21 21 0,20-42 16,1 21-16,-21 0 0,21-21 16,21 22-16,-21-22 0,-1 21 0,1-21 15,21 21 1,21-21 0,1 0-16,-1-21 15,0 21-15</inkml:trace>
  <inkml:trace contextRef="#ctx0" brushRef="#br2" timeOffset="132914.4">19600 4233 0,'0'22'31,"0"-1"-31,0 0 15,0 0-15,0 0 16,0 0-16,0 1 16,21-22 31,1-22-47</inkml:trace>
  <inkml:trace contextRef="#ctx0" brushRef="#br2" timeOffset="133126.03">19854 4064 0,'0'21'32,"-21"0"-32,0 1 0,0-1 0,0 0 0,21 0 15,-22 0-15,1 0 16,0 1-16,21-1 0,-21 0 15,21 0-15,-21-21 0,21 21 0,0 0 16</inkml:trace>
  <inkml:trace contextRef="#ctx0" brushRef="#br2" timeOffset="133486.39">20002 4191 0,'0'-21'15,"-21"21"-15,0 0 16,0 0-16,0 21 16,0-21-16,21 21 0,0 0 15,0 1 1,0-1-16,21 0 15,0-21 1,-21 21 0,21-21-16,-21 21 15,0 0 17,-21-21-32,0 0 0,0 0 0,-1 0 15,1 0-15,0 22 16,0-22-16,0 0 0,0 0 0</inkml:trace>
  <inkml:trace contextRef="#ctx0" brushRef="#br2" timeOffset="133745.65">20087 4128 0,'0'21'15,"0"0"-15,0 0 16,0 0-16,0 0 0,-21-21 0,21 22 16,-21-1-16,21 0 0,-21 0 15,21 0-15,0 0 0,0 1 16,-22-22-16,22 21 15</inkml:trace>
  <inkml:trace contextRef="#ctx0" brushRef="#br2" timeOffset="134018.35">20129 4128 0,'43'0'31,"-22"0"-31,0 21 16,-21 0 0,0 0-16,0 0 15,0 0-15,0 1 16,0-1-16,-21-21 0,21 21 0,-21 0 15,0-21-15,-1 21 0,1-21 16,0 0-16,0 21 0,0-21 16,0 0-1</inkml:trace>
  <inkml:trace contextRef="#ctx0" brushRef="#br2" timeOffset="134322.3">20426 4106 0,'-64'22'15,"64"-1"-15,-21 0 16,0-21-16,21 21 0,-21 21 15,0-20-15,-1-1 0,1 0 0,21 0 16,-21 0-16,21 0 0,-21 1 16,21-1-16,0 0 15,0 0-15,21 0 32,0-21-32,0 0 0,1 0 15,-1 0-15,0 0 0,0-21 0,0 21 16,-21-21-16,21 21 0</inkml:trace>
  <inkml:trace contextRef="#ctx0" brushRef="#br2" timeOffset="135415.44">10964 3450 0,'0'0'0,"21"-21"15,-21 0-15,0 0 16,0 0-16,0 42 47,0 21-47,0-21 15,0 22-15,0-22 0,0 21 0,0 0 16,0 1-16,0-1 0,0 0 16,-21 1-16,0-1 0,0 0 0,21 22 15,-21-22-15,0 1 0,-1-1 16,22 0-16,0 1 0,-21-22 0,21 21 15,-21-21-15,21 0 0,0 1 0,0-1 16,0 0-16,0-42 47,0 0-47,0-1 16,0 1-16,0-21 0</inkml:trace>
  <inkml:trace contextRef="#ctx0" brushRef="#br2" timeOffset="137247.23">11070 3323 0,'21'0'78,"0"0"-62,1 0-16,-1 0 0,0 0 0,21 0 15,-21 21-15,1-21 0,20 0 16,-21 0-16,0 0 0,22 0 0,-22 0 16,21 22-16,0-22 0,-20 0 0,20 0 15,0 0-15,22 0 0,-22 0 16,0 21-16,22-21 0,-1 0 0,1 0 15,-1 0-15,1 0 0,-1 0 16,1 0-16,-1 21 0,1-21 0,-1 0 16,-20 0-16,20 0 0,1 0 0,-1 0 15,1 0-15,20 21 0,-20-21 16,-1 0-16,1 0 0,21 0 16,-22 0-16,1 0 0,-1 0 15,1 0-15,-1 21 0,64-21 16,-63 0-16,-22 0 0,85 0 15,-85 0-15,22 0 0,-1 21 16,-20-21-16,20 0 0,-21 0 0,22 0 16,-22 0-16,22 22 0,-22-22 0,22 0 15,-22 0-15,21 0 0,-20 0 16,20 21-16,-20-21 0,20 0 0,-21 0 16,22 0-16,-22 0 0,22 21 15,-22-21-15,22 0 0,-1 0 16,-21 0-16,22 0 0,-1 0 0,-20 0 15,20 21-15,1-21 0,-22 0 16,0 0-16,22 0 0,-22 0 0,1 0 16,-1 0-16,21 0 0,-20 0 15,-1 0-15,0 0 0,1 0 0,-1 0 16,0 0-16,1 0 0,20 0 0,-20 0 16,-1 0-16,0 0 0,1 0 15,-1 0-15,-21 0 0,21 0 16,1 0-16,-1 0 0,-21 0 0,22 0 15,-22 0-15,21 0 0,0 0 0,-20 0 16,20-21-16,0 21 0,-21 0 0,22 0 16,-1 0-16,0 0 15,-20 0-15,20 0 0,0 0 0,-21 0 16,22 0-16,-22 0 0,21 0 16,-21 0-16,1 0 0,20 0 0,-21 0 15,21 0-15,-20 0 0,-1 0 0,21 0 16,0 0-16,-20 0 0,20 0 15,0 0-15,1 0 0,-22 0 0,21 0 16,0 0-16,1 0 0,-1 0 16,0 0-16,-20 0 0,20 0 0,0 0 15,-21 0-15,22 0 0,-22 0 16,21 0-16,-21 0 0,1 0 0,20 0 16,0 0-16,-21 0 0,22 0 15,-1 0-15,0 0 0,1 0 16,-1 0-16,0 0 0,22 0 0,-22 0 15,1 0-15,-1 0 0,0 0 0,1 0 16,-1 0-16,0 0 0,-21 0 16,22 0-16,-22 0 0,21 0 0,-21 0 15,1 0-15,-1 0 0,21 0 16,-21 0-16,0 0 0,1 0 0,-1 0 16,21 0-16,-21 0 0,0 0 15,22 0-15,-22 0 0,21 0 0,-21 0 16,1 0-16,-1 0 0,21 0 15,-21 0-15,0-21 0,1 21 16,-1 0-16,0 0 0,21 0 0,-21 0 16,1 0-16,-1 0 0,0 0 15,21 0-15,-21 0 0,1 0 0,20 0 16,0 0-16,-21 0 0,22 0 16,-1 0-16,-21 0 0,22 0 0,-22 0 15,21 0-15,-21 0 0,0 0 0,22 0 16,-22 0-16,0 0 15,0 0-15,0 0 0,1 21 16,-1-21 0,0 0-1,0 0-15,0 0 32,0 21 46,1 0-31,-22 0-32,0 1 1,0-1-1,0 0 1,0 0-16,0 0 16,0 0-16,-22-21 0,22 22 15,0-1-15,-21 0 0,21 0 16,0 0-16,0 0 0,0 1 16,0-1-16,0 0 0,0 0 0,0 0 15,0 22-15,0-22 0,0 0 16,0 21-16,0-21 0,0 1 15,0-1-15,0 21 0,0-21 0,0 0 16,-21 1-16,21-1 0,0 21 16,0-21-16,-21-21 0,21 21 0,0 1 15,0-1-15,-21 0 0,0 0 16,21 0-16,-22-21 0,22 21 16,0 1-16,-21-1 0,21 0 15,-21-21-15,21 21 0,0 0 16,0 0-1</inkml:trace>
  <inkml:trace contextRef="#ctx0" brushRef="#br2" timeOffset="137374.29">20087 4614 0,'0'22'15,"-21"-22"17,0 0-32,0 0 0</inkml:trace>
  <inkml:trace contextRef="#ctx0" brushRef="#br0" timeOffset="196326.41">15049 6562 0,'0'-21'31,"0"-1"-15,0 1 15,0 0-15,0 0-16,0 0 15,0 0 1,0-1 0,0 1-1,0 0-15,0 0 16,0 0 15,0 42 63,0 0-94,0 0 0,0 0 0,0 1 15,0-1-15,0 21 0,0-21 16,-21 0-16,21 22 0,-21-22 0,21 21 16,-21 1-16,21-22 0,-21 21 15,0 0-15,21-20 0,0 20 0,-22 0 16,1-21-16,21 22 0,-21-22 16,21 21-16,0-21 0,-21 1 0,21 20 0,-21-21 15,21 0-15,-21 0 0,21 22 16,0-22-16,0 0 0,0 0 15,0 0-15,0 1 0,0-1 16,0 0-16,0 0 0,0 0 16,0 0-16,0 1 15,0-1-15,-22-21 0,22 21 0,0 0 16,0 0 0,0 0-1,0-42 95,0 0-110,0 0 15,0 0-15,0 0 16,0-1-16,0 1 0,22 0 0,-22 0 15</inkml:trace>
  <inkml:trace contextRef="#ctx0" brushRef="#br0" timeOffset="197010.39">15176 6519 0,'0'0'0,"0"-21"0,0 0 16,22 21-16,-22-21 15,0 0 1,0 42 46,0 0-62,0 0 16,0 0-16,0 1 0,0-1 0,0 0 16,-22 0-16,22 0 0,0 22 15,-21-22-15,21 0 0,0 0 0,0 21 16,0-20-16,-21-1 0,21 21 15,-21-21-15,21 0 0,-21 1 0,21 20 16,0-21-16,-21 0 0,21 22 0,-22-22 16,1 0-16,21 21 0,0-21 15,0 22-15,-21-22 0,21 21 16,-21-21-16,21 22 0,-21-22 0,21 0 16,-21 0-16,21 22 0,0-22 0,0 0 15,-22 0-15,22 0 0,-21 0 16,21 1-16,0-1 0,0 0 15,-21-21-15,21 21 0,-21 0 16,21 0-16,0 1 0,0-1 16,-21 0-16,0 0 15,21 0-15,0 0 16,-22-21 0,22 22-16,0-1 31,0-42 16,0-1-32,0 1-15</inkml:trace>
  <inkml:trace contextRef="#ctx0" brushRef="#br0" timeOffset="197718.33">14351 7345 0,'0'-42'32,"21"42"-17,-21-22-15,21 22 16,0 0-1,1 0-15,-1 0 16,0 22 0,0-1-16,-21 0 0,0 0 15,21 0-15,-21 22 0,21-22 16,-21 0-16,0 0 0,22 21 0,-1-20 16,-21-1-16,21 0 0,-21 0 0,21 0 15,0 0-15,-21 1 0,21-1 16,1 0-16,-1 0 0,0 0 15,0 0-15,0-21 0,0 22 16,1-22-16,-1 21 0,0-21 16,0 0-16,-21 21 15,21-21-15,0 0 16,-21-21 15,0 0-15,22-1-16,-22 1 0,21 0 15,-21 0-15,0 0 16</inkml:trace>
  <inkml:trace contextRef="#ctx0" brushRef="#br0" timeOffset="197838.11">15367 7366 0,'0'0'0,"0"-21"0,0 0 0</inkml:trace>
  <inkml:trace contextRef="#ctx0" brushRef="#br0" timeOffset="198058.77">15325 7345 0,'0'21'16,"-22"0"-16,1 0 0,0 1 15,0-1-15,0 0 0,-22 21 0,22-21 16,-21 22-16,0-22 0,20 0 0,-20 0 15,0 22-15,21-22 0,-1 0 16,1-21-16,0 21 0,0 0 0,0-21 16,0 21-16,-1-21 15,22-21 17,0 0-17,0 0-15,0 0 16</inkml:trace>
  <inkml:trace contextRef="#ctx0" brushRef="#br0" timeOffset="198426.9">14838 7197 0,'0'21'47,"0"0"-47,0 0 0,0 0 16,0 1-16,0 20 0,0-21 0,0 21 15,0-20-15,-21 20 0,-1 0 16,22-21-16,0 1 0,-21 20 0,21-21 16,-21 0-16,21 0 0,-21 1 0,21-1 15,0 0-15,0 0 16,0-42 15</inkml:trace>
  <inkml:trace contextRef="#ctx0" brushRef="#br0" timeOffset="199498.3">16129 6837 0,'-21'0'31,"42"0"1,0-21-32,0 21 15,0 0-15,1-21 16,-1-1-16,0 22 0,0-21 15,0 21-15,-21-21 16,0 0-16,0 0 16,-21 21-1,0 0-15,0 0 0,0 0 16,-1 0-16,1 0 0,0 0 0,0 0 16,0 0-16,0 21 0,-1-21 0,1 21 15,0-21-15,21 21 0,-21 0 16,21 1-16,0-1 15,0 0 1,0 0-16,21 0 16,0-21-16,0 21 0,1-21 15,-1 22-15,0-22 0,0 21 0,0-21 16,0 21-16,1-21 0,20 21 16,-21-21-16,0 21 0,0 0 15,1 1-15,-22-1 16,0 0-16,-22-21 15,1 0-15,0 0 0,0 21 16,0-21-16,0 0 0,-22 0 0,22 0 16,0 0-16,0 0 0,0 0 0,-22 0 15,22 0-15,0 0 16,0 0-16,0-21 0,21 0 16,-22 21-16,1-21 0,0-1 15,42 22 48,0-21-63,1 21 15</inkml:trace>
  <inkml:trace contextRef="#ctx0" brushRef="#br0" timeOffset="200017.56">16637 6879 0,'-21'0'47,"0"0"-47,-1 0 15,22 21-15,0 1 0,-21-22 16,0 21-16,21 0 0,-21-21 16,21 21-16,0 0 0,-21 0 0,0 1 15,21-1-15,0 0 16,0 0-16,0 0 16,21-21-16,0 0 15,0 0-15,0 0 16,0 0-16,1 0 0,-1 0 0,0 0 15,0 0-15,0 0 0,0-21 0,1 21 16,-1-21-16,0 0 0,0 21 16,0-21-16,-21-1 0,0 1 15,0 0-15,0 0 0,0 0 16,0 0-16,0-1 0,0 1 0,0 0 16,-21 0-16,0 21 0,0-21 15,0 21-15,-1 0 0,1 0 16,0 0-16,0 0 0,0 0 15,0 0-15,-1 21 0,22 0 16,-21-21-16,0 21 0,0 0 16,21 1-16,0-1 15</inkml:trace>
  <inkml:trace contextRef="#ctx0" brushRef="#br0" timeOffset="200578.64">17124 6879 0,'0'0'0,"0"-21"15,0 0-15,-21 21 16,-1-21-16,1 21 15,0 0-15,0 0 16,0 0-16,0 21 16,-1 0-16,1-21 0,21 21 0,-21-21 15,0 21-15,0 1 0,21-1 16,-21 0-16,-1 0 0,1 0 16,21 0-16,0 1 0,0-1 0,0 0 15,0 0-15,0 0 16,21-21-1,1 0-15,-1 0 0,0 0 16,0 0-16,0 0 16,0-21-16,1 21 0,-22-21 0,21 21 15,0-21-15,0 0 0,-21-1 16,0 1-16,21 0 0,0 21 0,-21-21 16,0 0-16,22 0 0,-22-1 15,0 1-15,0 42 47,-22 1-47,1-1 0,21 0 16,0 0-16,0 0 0,0 0 15,0 1-15,0-1 16,0 0-16,21-21 16,1 0-1,-1 0-15,0 0 16,0 0-16,0 0 0,-21-21 15,21 21-15</inkml:trace>
  <inkml:trace contextRef="#ctx0" brushRef="#br0" timeOffset="200923.18">17399 6858 0,'0'0'15,"-21"0"16,21 21-31,-21-21 0,21 21 0,0 1 16,0-1-16,-22-21 16,22 21-16,-21 0 0,21 0 0,-21 22 15,21-22-15,0 0 0,-21 21 0,0-21 16,21 1-16,-21 20 0,21-21 16,0 21-16,0-20 0,-22 20 0,22-21 15,0 21-15,-21-20 0,21-1 0,0 0 16,0 21-16,-21-21 0,21 1 0,-21-22 15,21 21-15,0 0 16,0 0-16,0-42 47,0 0-47,0 0 16,0-1-16,0 1 0,0 0 15,0 0-15</inkml:trace>
  <inkml:trace contextRef="#ctx0" brushRef="#br0" timeOffset="201262.35">17314 6900 0,'21'-21'15,"1"21"-15,-1 0 0,-21-21 16,21 21-16,0 0 0,0 0 15,0 0-15,1 0 0,-1 0 0,0 0 16,0 0-16,0 0 0,0 0 16,1 0-16,-1 21 0,-21 0 15,0 1-15,0-1 0,0 0 16,-21 0-16,-1-21 0,-20 21 16,21 0-16,0-21 0,-22 22 0,22-22 15,-21 0-15,21 21 0,0-21 0,-22 21 16,22-21-16,0 0 0,0 0 15,0 0-15,42 0 47,0 0-47,0 0 16</inkml:trace>
  <inkml:trace contextRef="#ctx0" brushRef="#br0" timeOffset="201426.84">18013 6773 0,'0'0'15</inkml:trace>
  <inkml:trace contextRef="#ctx0" brushRef="#br0" timeOffset="201594.42">17992 6731 0,'0'0'15,"0"42"1,0-20-16,0-1 16,0 0-16,0 0 0,-22 0 0,22 0 15,0 1-15,-21-1 0,21 0 16,-21 0-16,21 0 0,0 0 16,0 1-16,0-1 0,-21-21 15,42 0 32,0 0-47</inkml:trace>
  <inkml:trace contextRef="#ctx0" brushRef="#br0" timeOffset="201846.33">18140 6858 0,'0'0'0,"-21"0"47,21 21-47,-22 0 16,1-21-16,21 22 0,-21-1 0,0 0 15,0 21-15,-22-21 0,22 1 0,0-22 16,21 21 0,-21-21-1,21-21 16,21-1-31,-21 1 16</inkml:trace>
  <inkml:trace contextRef="#ctx0" brushRef="#br0" timeOffset="202078.34">18097 6837 0,'0'-21'0,"0"42"31,0 0-31,0 0 0,0 0 16,0 1-16,0-1 0,0 0 16,0 0-16,22 0 15,-22 0-15,0 1 16,21-22-16,-21 21 16,21-21 15,0 0-31,-21-21 15,0-1-15</inkml:trace>
  <inkml:trace contextRef="#ctx0" brushRef="#br0" timeOffset="202346.57">18394 6604 0,'-21'21'31,"21"0"-31,-22 1 0,22-1 16,-21 0-16,0 21 0,21-21 16,-21 1-16,0 41 0,21-42 15,0 0-15,-21 1 0,-1-1 16,22 0-16,0 0 16,0 0-16,22-21 62,-1 0-62</inkml:trace>
  <inkml:trace contextRef="#ctx0" brushRef="#br0" timeOffset="202730.11">18415 6922 0,'21'0'32,"0"0"-17,0 0 1,1 0-16,-22-22 0,21 22 16,-21-21-16,0 0 15,-21 21 16,-1 0-15,1 21-16,0-21 0,21 21 0,-21-21 16,0 22-16,0-22 0,21 21 15,0 0-15,-22-21 0,22 21 0,-21 0 16,21 0-16,0 1 16,0-1-1,21-21 1,1 0-16,-1 0 0,0 0 15,0 0-15,0 0 16,0 0-16,1-21 0,-1 21 16</inkml:trace>
  <inkml:trace contextRef="#ctx0" brushRef="#br0" timeOffset="203290.29">18775 6646 0,'0'22'31,"-21"-1"-15,21 0-16,-22 0 0,22 0 16,0 0-16,-21 1 0,21-1 15,-21 0-15,21 0 0,-21 0 16,21 0-16,0 1 0,0-1 0,-21 0 15,21 0-15,0 0 16,-21-21-16,21 21 16,0-42 31,0 0-32,0 0-15,0 0 16,21 21-1,-21-21-15,21-1 0,0 22 16,0-21-16,0 21 0,1 0 16,-1-21-16,0 21 15,0 0-15,0 0 0,0 0 16,-21 21-16,0 0 16,0 1-1,0-1-15,0 0 0,-21-21 16,0 21-16,0 0 0,0-21 0,0 21 15,-1-21-15,1 0 0,0 22 16,0-22-16,0 0 0,0 21 16,-1-21-1,22-21 17</inkml:trace>
  <inkml:trace contextRef="#ctx0" brushRef="#br0" timeOffset="203846.3">19156 6795 0,'21'-22'32,"0"1"-32,0 0 0,-21 0 15,0 0 17,-21 21-17,0 0-15,0 0 0,0 0 16,21 21-16,-22-21 0,1 21 15,0-21-15,0 21 0,21 0 16,0 1-16,-21-22 0,21 21 0,0 0 16,0 0-1,0 0-15,0 0 16,21-21-16,0 0 0,0 22 16,-21-1-16,21-21 15,1 21-15,-22 0 16,0 0-1,-22 0 1,1-21 0,0 0-16,0 0 0,0 0 15,0 0-15,-1 0 16,1 0-16,0 0 16,0 0-1,42 0 16,0 0-31,0 0 16</inkml:trace>
  <inkml:trace contextRef="#ctx0" brushRef="#br0" timeOffset="204217.32">19240 6964 0,'0'0'0,"43"-21"15,-43 0-15,21 21 16,-21-22-16,21 22 0,-21-21 16,-21 21 15,0 0-16,0 0-15,-1 0 0,22 21 16,-21 1-16,0-22 0,21 21 0,0 0 16,-21 0-1,21 0-15,0 0 16,0 1 0,21-22-16,0 0 15,0 0-15,1 0 16,-1 0-16,0 0 0,0 0 15,0 0-15,0 0 0</inkml:trace>
  <inkml:trace contextRef="#ctx0" brushRef="#br0" timeOffset="204634.31">19473 6900 0,'0'0'0,"0"-21"15,0 0 17,21 21-32,1 0 0,-1 0 31,0 0-31,0 0 0,-21 21 16,21-21-16,-21 21 15,0 1-15,0-1 16,0 0-16,0 0 15,0 0-15,-21-21 0,0 21 16,0-21 0,21 22-16,-21-22 0,21-22 47,0 1-32,0 0-15,21 21 16,0-21-16,-21 0 0,21 21 0,0-21 15,0 21-15,1-22 16,-1 22 0,0 0-16,-21-21 15</inkml:trace>
  <inkml:trace contextRef="#ctx0" brushRef="#br0" timeOffset="204926.38">19812 6837 0,'0'-21'15,"0"42"17,0 0-17,0 0-15,0 0 16,0 1-16,0-1 0,0 0 15,0 0-15,0 0 16,0 0 0,21-21-1,0 0 17,-21-21-32,21 21 15,-21-21-15</inkml:trace>
  <inkml:trace contextRef="#ctx0" brushRef="#br0" timeOffset="205178.32">19981 6837 0,'0'-21'31,"0"42"0,0 0-15,-21-21-16,21 21 0,-21-21 0,21 21 15,0 1-15,-21-22 0,0 21 0,-1-21 16,22 21-16,-21 0 16,0-21-16,0 21 15,21 0-15</inkml:trace>
  <inkml:trace contextRef="#ctx0" brushRef="#br0" timeOffset="205478.3">20129 6879 0,'22'0'31,"-44"21"0,22 1-31,-21-22 0,21 21 0,-21-21 16,21 21-1,0 0-15,-21-21 0,21 21 16,-21-21 0,21-21 46,0 0-62</inkml:trace>
  <inkml:trace contextRef="#ctx0" brushRef="#br0" timeOffset="205669.3">20129 6795 0</inkml:trace>
  <inkml:trace contextRef="#ctx0" brushRef="#br0" timeOffset="206007.27">20447 6879 0,'-64'0'31,"43"0"0,0 0-31,0 0 0,21 21 16,-21 1-16,0-22 16,21 21-16,-22-21 0,22 21 15,0 0-15,0 0 16,0 0-1,22-21 1,-1 0-16,0 0 16,0 0-16,0 0 0,0 0 15,1 0-15</inkml:trace>
  <inkml:trace contextRef="#ctx0" brushRef="#br0" timeOffset="206417.28">20532 6922 0,'21'0'32,"0"0"-17,0 0 1,0 0-16,-21-22 15,21 22-15,-21-21 16,0 0 0,-21 21-1,0 0 1,0 0-16,0 21 0,0-21 16,-1 21-16,1 1 0,0-22 15,21 21-15,-21 0 0,0 0 16,21 0-16,0 0 15,21-21 1,0 0-16,0 0 0,0 0 16,1 0-16,-1 0 0,0 0 0,0 0 15,0-21-15,0 21 16,1 0-16,-1-21 16</inkml:trace>
  <inkml:trace contextRef="#ctx0" brushRef="#br0" timeOffset="207054.49">17949 7324 0,'0'0'0,"0"-21"31,0 42 0,0 0-31,0 0 0,0 0 16,-21 0-16,21 1 0,-21-1 0,0 21 15,21-21-15,0 0 0,0 1 16,-21-1-16,21 0 0,-22 0 0,22 0 16,0 0-16,0 1 0,22-22 62</inkml:trace>
  <inkml:trace contextRef="#ctx0" brushRef="#br0" timeOffset="207378.27">17928 7408 0,'64'-63'31,"-43"42"-15,0 21-16,0 0 0,0 0 15,0 0-15,1 0 0,-1 0 16,0 0-16,0 21 16,0 0-16,-21 0 0,0 22 15,0-22-15,0 0 0,0 0 16,0 0-16,0 0 0,0 1 0,-21-1 16,21 0-16,-21 0 0,0 0 15,0 0-15,21 1 31,-22-22-15,1 0 0,21-22-16,0 1 15,-21 21-15</inkml:trace>
  <inkml:trace contextRef="#ctx0" brushRef="#br0" timeOffset="207587.37">17865 7557 0,'21'0'15,"0"0"1,0 0-16,0 0 0,0 0 16,1-22-16,-1 22 0,0 0 15,0 0-15,0 0 0,0 0 16,1-21-16</inkml:trace>
  <inkml:trace contextRef="#ctx0" brushRef="#br0" timeOffset="207898.24">18478 7387 0,'0'0'0,"0"21"47,0 1-47,0-1 16,-21 0-16,21 0 0,0 0 16,-21 0-16,21 1 0,-21-1 15,21 0-15,-21 0 0,21 0 0,0 0 16,0 1-16,0-1 0,0 0 15,-21 0-15,21 0 16,0-42 31</inkml:trace>
  <inkml:trace contextRef="#ctx0" brushRef="#br0" timeOffset="208126.63">18415 7514 0,'63'-63'31,"-41"42"-31,-1 21 16,0 0-16,0-22 0,0 1 0,0 21 15,22 0-15,-22 0 16,0 0-16,0 0 15,0 0-15,1 0 0,-22 21 16,0 1-16,0-1 0,0 0 16,-22 0-16,1-21 0,0 21 15</inkml:trace>
  <inkml:trace contextRef="#ctx0" brushRef="#br0" timeOffset="208222.44">18521 7599 0,'-43'0'31,"86"0"-31</inkml:trace>
  <inkml:trace contextRef="#ctx0" brushRef="#br0" timeOffset="208638.31">19071 7472 0,'0'21'47,"0"0"-47,-21 0 15,21 1-15,0-1 16,0 0-16,-21-21 0,21 21 0,-21 0 16,21 0-16,0 1 15,-22-1-15,1 0 16,21 0-1,0 0 1,-21-21 0</inkml:trace>
  <inkml:trace contextRef="#ctx0" brushRef="#br0" timeOffset="208783.37">18859 7768 0,'-21'0'16</inkml:trace>
  <inkml:trace contextRef="#ctx0" brushRef="#br0" timeOffset="208962.58">19050 7747 0</inkml:trace>
  <inkml:trace contextRef="#ctx0" brushRef="#br0" timeOffset="209285.99">18923 7387 0,'-21'-21'15,"42"21"17,0 0-32,0 0 0,0 0 15,1 0-15,-1 0 0,0 0 16,0 0-16,0 0 0,0 0 15,1 0-15,-1 0 0,0 0 0,0 0 16,0 0-16</inkml:trace>
  <inkml:trace contextRef="#ctx0" brushRef="#br0" timeOffset="210902.49">18902 7768 0,'-21'0'47,"-1"0"-31,1 0-16,0 0 15,0 0-15,0 0 16,0 0-16,42 0 47,0 0-47,0 0 0,0 0 15,0 0-15,1 0 0,-1 0 16,0 0-16,0 0 0,0 0 0,0 0 16,1 0-16,20-21 15,-21 21-15,21 0 16,-20 0-16,-1 0 15,-42 0 17,-1 0-32,1 0 15,0 0-15,0 0 0,0 0 16,0 0-16,-1 0 16,1 0-16,0 0 0,0 0 0,0 0 15,0 0-15,-22 0 0,22 0 0,0 0 16,0 0-16,0 0 15,21 21-15,-22-21 16,44 0 15,-1 0-31,0 0 0,0 0 0,21 0 16,-20 0-16,-1 0 0,0 0 16,0 0-16,0 0 15,0 0-15,1 0 0,-22-21 16,21 21-16,-42 0 47,-1 0-47,1 0 0,0 0 15,0 0-15,0 0 16,0 0-16,-1 0 16</inkml:trace>
  <inkml:trace contextRef="#ctx0" brushRef="#br2" timeOffset="-211086.26">12933 8424 0,'0'-21'31,"0"0"-15,0 0 0,0 0-1,0 0-15,0-1 16,0 1 0,0 42 30,0 1-46,0-1 16,0 0-16,0 0 0,0 0 16,0 22-16,0-22 0,0 21 15,0-21-15,0 22 0,-21-1 0,21 0 16,-22 1-16,1-1 0,21 0 16,-21 1-16,0 20 0,21-21 0,0 1 15,-21-1-15,0 0 0,21-20 0,-22 20 16,22-21-16,0 21 0,0-20 15,0-1-15,0 0 0,0 0 16,22-42 31,-1 0-47,-21 0 16,21-1-16,-21 1 0</inkml:trace>
  <inkml:trace contextRef="#ctx0" brushRef="#br2" timeOffset="-209556.98">13081 8276 0,'0'0'15,"-21"0"-15,21-21 16,-21 21 0,21-21-16,21 21 62,0 0-62,0 0 16,21 0-16,-20 0 0,-1 0 15,21 0-15,-21 0 0,22 0 16,-1 0-16,0 0 0,1 0 0,-1 0 16,0 0-16,1 0 0,20 0 0,-21 0 15,1 0-15,20 0 0,1 0 16,-1 0-16,1 21 0,-1-21 0,1 0 15,20 0-15,-20 0 0,21 0 16,-22 0-16,1 0 0,20 0 0,-20 0 16,20 0-16,-20 0 0,21 0 0,-22 0 15,22 0-15,-22 0 0,22 0 0,-22 0 16,22 0-16,-21 0 16,-1 21-16,1-21 0,-1 0 0,1 0 15,-22 0-15,21 0 0,-20 0 0,20 0 16,-20 0-16,20 0 0,-21 0 15,22 0-15,-22 0 0,1 0 0,20 0 16,-21 0-16,1 0 0,-1 0 0,0 0 16,1 0-16,-1 0 0,-21 0 15,22 0-15,-22 0 0,21 0 0,-21 0 16,0 0-16,1 0 0,-1 0 16,0 0-16,0 0 15,0 0-15,0 0 16,-21 21 15,0 1-15,0-1-1,0 0 1,0 0-16,0 0 16,0 0-16,0 1 0,0-1 15,0 0-15,0 0 16,0 0-16,0 0 0,0 1 0,0-1 15,0 21-15,0-21 0,0 0 0,0 22 16,0-22-16,0 21 0,0 1 16,0-22-16,0 21 0,0 0 15,0 1-15,0-22 0,0 21 0,0-21 16,0 22-16,0-22 0,0 21 0,0-21 16,0 1-16,0 20 0,0-21 15,0 0-15,0 0 0,0 1 0,0-1 16,0 0-16,0 0 0,0 0 0,0 0 15,0 1-15,0-1 0,0 0 16,0 0-16,-21 0 16,21 0-16,-21 1 0,0-22 15,21 21 1,-21-21-16,21 21 0,-21-21 0,-1 0 16,1 0-16,0 0 15,0 0-15,0 0 0,0 0 16,-1 0-16,1 0 0,0 0 0,0 0 15,-21 0-15,-1 0 0,22 0 16,-21 0-16,-1 0 0,1 0 0,0 0 16,-22 0-16,22 0 0,0 0 0,-22 0 15,22 0-15,-22 0 0,1 0 0,20 0 16,-20-21-16,-1 21 0,-317-21 31,318 21-31,-1-22 0,1 22 16,-1 0-16,1 0 15,-1 0-15,22 0 0,-21 0 0,-1-21 16,1 21-16,-1 0 0,1 0 0,-1 0 16,1 0-16,-1 0 0,1 0 0,-1 0 15,22 0-15,-22 0 0,22 0 16,0-21-16,-1 21 0,1 0 0,-43 0 16,43 0-16,0 0 0,20-21 15,-20 21-15,0 0 0,21 0 0,-22 0 16,22 0-16,0 0 0,-21 0 15,20 0-15,1-21 0,0 21 16,0 0-16,0 0 0,0 0 0,-1 0 16,1-21-16,-21 21 0,0 0 15,20 0-15,1 0 0,0 0 16,0 0-16,-43 0 0,43 0 16,0 0-16,-21-22 0,21 22 15,-1 0 1,44-21 93,-1 21-109,0-21 16,0 21-16</inkml:trace>
  <inkml:trace contextRef="#ctx0" brushRef="#br2" timeOffset="-208806.45">13589 8657 0,'0'-21'47,"0"42"0,0 0-47,-21 1 16,21-1-16,0 0 0,0 0 0,0 21 15,0-20-15,0-1 0,0 0 16,0 0-16,-21 21 0,21-20 16,0-1-16,0 0 0,0 0 0,0 0 15,0 0-15,0 1 0,0-1 0,0 0 16,21-21-16,-21 21 0,21-21 0,0 0 15,-21 21-15,21-21 0,0 0 16,1 0-16,-1 0 0,0 0 0,0 0 16,21 0-16,-20 0 0,-1-21 0,0 21 15,0-21-15,0 0 0,0 21 16,1-21-16,-1-1 0,-21 1 0,0 0 16,21 0-16,-21-21 0,21 20 0,-21-20 15,0 21-15,0 0 0,0-22 16,0 22-16,0 0 0,21 0 15,-21 0-15,0 0 0,0-1 0,0 44 63,0-1-47,0 0-1,0 0 1,21-21-16</inkml:trace>
  <inkml:trace contextRef="#ctx0" brushRef="#br2" timeOffset="-208482.55">14414 8700 0,'0'21'31,"0"0"-15,-21-21-16,21 21 0,-21 0 16,21 0-16,0 1 0,0-1 0,0 0 15,-21 0-15,21 0 0,-21 22 0,21-22 16,0 0-16,-21 0 16,21 0-16,0 0 0,0 1 0,0-1 15,-22 0-15,22 0 0,0 0 0,0 0 16,0 1-16,0-1 15,0-42 32,0-1-47,0 1 16</inkml:trace>
  <inkml:trace contextRef="#ctx0" brushRef="#br2" timeOffset="-208034.67">14309 8805 0,'21'-42'31,"0"42"-31,0 0 16,0 0-16,0 0 15,1 0-15,-1 0 0,0 0 16,0 0-16,0 21 0,0-21 16,-21 21-16,22 1 0,-1-22 0,0 21 15,0 0-15,0 0 0,0 0 16,1 0-16,-22 1 0,0-1 0,21 0 16,-21 0-16,0 0 0,0 0 0,0 1 15,0-1-15,0 0 0,0 0 16,-21 0-16,-1 0 15,1-21-15,0 22 0,0-22 0,0 21 16,0-21-16,-1 0 0,1 21 0,0-21 16,-21 0-16,21 21 0,-1-21 15,1 0-15,0 0 0,0 0 0,0 21 16,0-21-16,-1 0 16</inkml:trace>
  <inkml:trace contextRef="#ctx0" brushRef="#br2" timeOffset="-207658.3">14880 8784 0,'0'0'16,"0"21"15,0 1-15,0-1-16,0 0 0,0 0 0,0 0 15,0 0-15,0 1 0,0 20 0,0-21 16,-21 0-16,21 0 0,0 22 16,0-22-16,-21 0 0,21 0 15,0 0-15,0 1 0,0-1 16,0-42 31,0-1-32,0 1-15,21 0 0</inkml:trace>
  <inkml:trace contextRef="#ctx0" brushRef="#br2" timeOffset="-207174.27">14922 8763 0,'-21'-21'31,"42"21"-15,1-21-16,-1 21 16,0 0-16,21 0 0,-21 0 15,1 0-15,-1 0 0,0 0 16,0 0-16,0 0 0,0 0 15,22 21-15,-22-21 0,0 21 0,0 0 16,22 0-16,-22 1 0,0-1 16,-21 21-16,0-21 0,0 0 15,0 1-15,0-1 0,0 0 0,0 0 16,0 0-16,-21 0 0,0 1 0,21-1 16,-22-21-16,1 21 0,0 0 0,0-21 15,0 21-15,0-21 0,-1 21 16,1-21-16,0 22 0,0-22 15,0 0-15,0 0 0,-1 21 16,1-21 0,0 0-16,21-21 78,21 21-78,0-22 0</inkml:trace>
  <inkml:trace contextRef="#ctx0" brushRef="#br2" timeOffset="-206706.09">15833 8721 0,'0'-21'16,"0"-1"0,-22 22 15,22 22-16,-21-22-15,21 21 0,0 0 16,0 0-16,0 0 0,0 0 16,0 1-16,-21-1 0,21 0 15,-21 0-15,21 21 0,0-20 0,0-1 16,-21 0-16,21 0 0,-21 0 0,21 0 16,0 1-16,0-1 15,0 0-15,-22-21 0,22 21 0,0 0 16,0-42 78</inkml:trace>
  <inkml:trace contextRef="#ctx0" brushRef="#br2" timeOffset="-206318.34">15579 9123 0,'0'0'0,"0"21"0,-22-21 0,22 21 15,0 0 17,0 1-17,22-22 1,-1 0-16,0 0 16,0 0-16,0 0 15,0 0-15,1 0 16,-1 0-16,0 0 15,0 0 1,0 0 0,-21-22 15,0 1-15,0 0-1</inkml:trace>
  <inkml:trace contextRef="#ctx0" brushRef="#br2" timeOffset="-205882.87">15536 8615 0,'0'0'0,"21"0"62,1 0-62,-1 0 0,0 0 16,0 0-16,0 0 0,0 0 0,1 0 16,-1 0-16,0 0 0,0 0 0,0 0 15,0 0 1,1 0-16,-1 0 47,-21 21 0</inkml:trace>
  <inkml:trace contextRef="#ctx0" brushRef="#br2" timeOffset="-205022.26">15494 8615 0,'0'-21'0,"0"0"47,21 21-47,0 0 0,0 0 15,1 0-15,-1 0 0,21 0 16,-21 0-16,0 0 0,1 0 15,-1 0-15,21 0 0,-21 0 0,0 0 16,1 0-16,-1 0 0,0 0 16,0 0-16,0 0 15,0 0-15,-21 21 78,-21-21-78,0 0 0,21 21 16,-21 0-16</inkml:trace>
  <inkml:trace contextRef="#ctx0" brushRef="#br2" timeOffset="-204390.94">15536 9208 0,'0'0'0,"-21"0"0,0 0 16,42 0 31,0 0-47,0 0 0,1 0 15,-1 0-15,0 0 0,0 0 16,0 0-16,22 0 0,-22 0 0,0 0 15,21 0-15,-21 0 0,1 0 0,-1 0 16,0 0-16,0 0 0,0 0 16,0 0-16,-21-22 0,22 22 15,-44 0 48,1 0-48,0 0-15,0 0 16,0 0-16</inkml:trace>
  <inkml:trace contextRef="#ctx0" brushRef="#br1" timeOffset="53884.75">8382 9821 0,'0'22'16,"0"-1"0</inkml:trace>
  <inkml:trace contextRef="#ctx0" brushRef="#br1" timeOffset="56084.53">8826 10605 0,'0'0'0,"-21"0"16,21-22 155,21 22-155,1 0-16,-1 0 31,0 0-31,-21-21 0,21 21 16,0 0-16,0 0 0,1 0 16,-1 0-16,0 0 15,0 0-15,0 0 0,0 0 16,1 0-16,-1 0 15,0 0-15,0 21 0,0-21 0,0 0 16,1 0-16,-1 0 0,0 22 0,0-22 16,0 0-16,0 0 0,1 21 15,-1-21-15,21 0 0,-21 0 0,0 0 16,1 21-16,20-21 0,-21 0 0,0 0 16,22 21-16,-1-21 15,-21 0-15,21 21 0,-20-21 0,20 0 0,0 0 16,-21 21-16,22-21 0,-1 22 15,0-22-15,1 0 0,20 0 16,-20 21-16,-1-21 0,0 0 0,1 0 16,20 0-16,-21 0 0,1 21 0,-1-21 15,0 0-15,22 0 0,-22 21 16,22-21-16,-22 0 0,22 0 0,-22 21 16,21-21-16,1 0 0,-22 0 15,22 21-15,-1-21 0,-20 0 0,20 0 16,1 0-16,-22 22 0,21-22 0,-20 0 15,20 0-15,1 0 0,-22 0 16,22 21-16,-1-21 0,-21 0 16,22 0-16,-22 0 0,22 0 0,-1 0 15,-20 0-15,20 0 0,-21 21 0,22-21 16,-22 0-16,1 0 0,20 0 16,-21 21-16,1-21 0,20 0 15,-20 0-15,-1 0 0,21 0 0,-20 21 16,20-21-16,-20 0 0,20 0 0,1 0 15,-1 0-15,1 21 0,63-21 16,-43 0-16,-20 0 0,-1 0 0,1 22 16,-1-22-16,-20 0 0,20 0 15,1 0-15,-22 0 0,64 21 16,-43-21-16,-20 0 0,20 0 16,1 0-16,-1 0 0,1 0 0,-1 0 15,1 0-15,-1 0 0,1 0 16,-1 0-16,1 0 0,-1 0 0,1 0 15,-1 0-15,1 0 0,-1 0 0,1 0 16,-1 0-16,22 0 0,-22 0 16,1 0-16,20 0 0,-20 0 0,-1 0 15,22 0-15,-21 0 0,-1 0 0,1 0 16,-1 0-16,1 0 0,-1 0 16,1 0-16,20 0 0,-20 0 0,20 0 15,-20 0-15,21 0 0,-22 0 0,22 0 16,-1 0-16,-20 0 15,-1 0-15,22 0 0,-21 0 0,20 0 16,-20 0-16,20 0 0,1 0 0,-21 0 16,20 0-16,1 0 0,0 0 15,-1-21-15,-20 21 0,20 0 0,-20 0 16,21 0-16,-22 0 0,1 0 0,84-22 16,-85 22-16,1 0 15,-1 0-15,1 0 0,-22 0 0,85-21 16,-85 21-16,1 0 0,-1 0 15,0-21-15,1 21 0,-22 0 16,21 0-16,-21-21 0,22 21 0,-22 0 16,0 0-16,21-21 0,-20 21 15,-1 0-15,0 0 0,0 0 16,0-21-16,0 21 0,1 0 0,-1 0 16,0 0-16,21 0 0,-21-22 0,1 22 15,-1 0-15,0 0 0,0-21 16,0 21-16,22 0 0,-22 0 0,0 0 15,0-21-15,21 21 0,-20 0 0,20 0 16,-21-21-16,21 21 0,-20 0 16,20 0-16,-21 0 0,21-21 0,1 21 15,-22-21-15,21 21 0,-21 0 16,22 0-16,-22 0 0,21 0 16,-21 0-16,1 0 0,20 0 0,-21 0 15,0 0-15,0 0 0,22-22 0,-22 22 16,0 0-16,0 0 0,22 0 15,-22 0-15,21 0 0,-21 0 0,0-21 16,22 21-16,-22 0 0,0-21 16,0 21-16,0 0 0,1 0 0,-1 0 15,0-21-15,0 21 16,0 0 0,0 0-16,-21-21 31,0 0-16,-21 21-15</inkml:trace>
  <inkml:trace contextRef="#ctx0" brushRef="#br1" timeOffset="57393.49">8805 10562 0,'0'0'0,"21"0"47,1-21-47,-1 21 16,0 0-16,21-21 0,-21 21 16,22 0-16,-1-21 0,-21 21 0,22 0 15,-22-21-15,21-1 0,-21 22 16,22 0-16,-22-21 0,0 21 15,0 0-15,0 0 0,0 0 0,-21-21 16,22 21-16,-44 0 31,-20 0-31,21 21 16,0 0-16,-22-21 0,22 22 0,-21-22 16,21 21-16,-22-21 0,1 21 0,21-21 15,-21 21-15,-1-21 0,22 0 16,-21 21-16,21-21 0,-1 0 0,1 0 15,0 0-15,21 21 16,21 1 15,0-22-31,1 0 16,-1 0-16,0 21 0,0-21 16,21 21-16,-20-21 0,-1 21 0,21-21 15,-21 21-15,22 0 0,-22-21 0,0 22 16,0-1-16,0-21 0,0 21 15,1 0-15,-1 0 0,0 0 16,-21 1-16,21-22 0,-21 21 0,21-21 16,0 0-1,1 0-15</inkml:trace>
  <inkml:trace contextRef="#ctx0" brushRef="#br1" timeOffset="58060.93">13039 10329 0,'0'0'0,"-43"-42"31,43 63 0,0 22-31,-21-22 16,21 0-16,0 21 0,0 1 16,0-1-16,0 0 0,0 22 15,0-22-15,0 0 0,0 1 0,0-1 16,0 0-16,0 1 0,0-1 0,0-21 15,0 22-15,0-22 0,0 0 16,0 0-16,0 0 0,0 0 0,0 1 16,0-1-16,0-42 31,0-1-31,21 22 16,-21-21-16,0 0 0,21 0 15,-21-21-15,22 20 0,-1-20 16</inkml:trace>
  <inkml:trace contextRef="#ctx0" brushRef="#br1" timeOffset="58905.46">13166 10224 0,'0'0'0,"0"-22"0,-22 22 0,1 0 15,21-21 1,21 21 15,1 0-15,20 0-16,0 0 15,1 0-15,20 0 0,1 0 0,-1 0 16,1 0-16,20 0 0,-20 0 0,42 21 16,-22-21-16,22 0 0,0 0 15,0 0-15,21 0 0,-21 0 0,-1 0 16,1 22-16,21-22 0,-21 0 0,21 0 15,-21 21-15,0-21 0,0 0 16,-22 0-16,22 21 0,-42-21 0,20 21 16,-20-21-16,-1 0 0,1 21 0,-22-21 15,0 0-15,1 21 16,-1-21-16,-21 0 0,0 0 0,1 22 16,-1-22-16,0 0 15,-21 21-15,0 0 16,0 0-16,0 0 15,0 0-15,0 1 16,0-1-16,0 0 0,-21 0 0,21 0 16,0 0-16,-21 1 0,21-1 0,0 21 15,0-21-15,0 22 0,0-22 16,0 21-16,0-21 0,0 22 0,0-22 16,0 21-16,0-21 0,0 22 0,0-22 15,0 21-15,0 0 16,0-20-16,0 20 0,0-21 0,0 0 15,0 22-15,0-22 0,0 21 16,0-21-16,0 0 0,0 1 16,-22-22-16,22 21 0,-21-21 15,0 21-15,0-21 0,0 0 0,-22 0 16,1 0-16,21 0 16,-21 0-16,20 0 0,-20 0 0,-21 0 15,-1-21-15,1 21 0,-22-21 0,0-1 16,-21 22-16,22-21 0,-22 0 15,0 0-15,0 21 0,-21-21 0,21 0 16,1 21-16,-1-22 0,0 22 16,0 0-16,0 0 0,0-21 0,22 21 15,-1 0-15,22 0 0,-22-21 16,21 21-16,1 0 0,21 0 0,-22 0 16,22 0-16,-1 0 0,1 0 0,21 0 15,-21 0-15,20 0 0,1 0 16,0 0-16,0 0 0,21-21 47,21 21-32,-21-21-15,21 0 0,0 21 16,1-22-16,-1 1 16</inkml:trace>
  <inkml:trace contextRef="#ctx0" brushRef="#br1" timeOffset="59226.06">13568 10499 0,'0'0'15,"0"-21"-15,0 42 31,63 63-15,-42-62-16,1-1 16,-1 21-16,21-21 0,-21 0 0,22 43 15,-22-22-15,21-21 0,-21 1 16,-21-1-16,21 0 0,1 0 16,-22 0-16,0 0 0,21 1 15,-21-44 16,0 1-31,0 0 16</inkml:trace>
  <inkml:trace contextRef="#ctx0" brushRef="#br1" timeOffset="59500.97">14118 10541 0,'0'0'0,"0"-21"0,-21 21 16,0 0-1,0 0-15,-1 21 0,-20 0 0,21-21 16,-21 21-16,20 1 0,-20 20 16,21-21-16,-21 0 0,20 0 0,-20 22 15,21-22-15,0 0 0,-22 0 16,22 0-16,0 1 0,0-1 0,21 0 16,-21-21-16,0 21 0,-1-21 15,22 21-15,22-21 47,-1 0-31,0-21-16,0 0 0,0 21 0,0-21 15</inkml:trace>
  <inkml:trace contextRef="#ctx0" brushRef="#br1" timeOffset="59757.61">14245 10583 0,'0'22'31,"0"-1"-31,0 0 16,0 0-16,0 0 0,-21 0 0,21 22 16,0-22-16,-21 0 0,0 0 15,21 0-15,0 1 0,0-1 0,-22 0 16,22 0-16,0 0 0,0 0 15,22-21 17,-1-21-17,-21 0-15</inkml:trace>
  <inkml:trace contextRef="#ctx0" brushRef="#br1" timeOffset="60009.93">14309 10520 0,'0'0'0,"0"-21"16,21 21-16,0 0 16,-21 21-16,21 0 15,0 0-15,0 0 0,-21 1 16,0-1-16,22 0 0,-1 0 0,-21 0 16,21 0-16,-21 1 0,0-1 15,21 0-15,-21 0 0,21 0 0,-21 0 16,0 1-16,21-22 0,1 0 31,-22-22-15,0 1-1,0 0-15</inkml:trace>
  <inkml:trace contextRef="#ctx0" brushRef="#br1" timeOffset="60266.05">14774 10499 0,'-21'21'16,"0"0"-1,0 0-15,0 0 0,-1 1 16,1-1-16,0 0 0,0 0 0,0 0 16,0 0-16,-1-21 0,1 22 15,0-1-15,0-21 0,21 21 0,-21-21 16,21 21-1,21-21 17,-21-21-32,21 0 0,0 0 15,0-1-15,1 22 16</inkml:trace>
  <inkml:trace contextRef="#ctx0" brushRef="#br1" timeOffset="60549.53">14753 10520 0,'21'0'0,"-21"21"32,0 0-17,0 0-15,0 1 0,0-1 16,-21 0-16,21 0 0,0 0 16,0 22-16,-21-22 0,21 0 0,-21 0 15,21 21-15,-21-20 0,21-1 0,0 0 16,0 0-16,-22 0 0,22 0 15,0 1-15,0-1 16,22-42 31,-1-1-31,0 1-16,0 0 15</inkml:trace>
  <inkml:trace contextRef="#ctx0" brushRef="#br1" timeOffset="60981.64">15176 10478 0,'22'-22'16,"-44"44"-16,44-22 31,-22 21-31,0 0 16,0 0-16,0 0 0,0 0 15,0 1-15,-22-1 0,1 21 0,21-21 16,0 0-16,-21 22 0,0-22 16,0 21-16,0-21 0,21 1 15,0-1-15,-22 0 0,22 21 0,-21-21 16,21 1-16,0-1 0,0 0 16,0 0-16,0 0 15,21-21-15,1 0 0,-1 0 16,0 0-16,21 0 0,-21 0 15,22 0-15,-22 0 0,21 0 16,1 0-16,-1-21 0,-21 21 0,21 0 16,-20-21-16,-1 21 0,21-21 0,-21 21 15,0 0-15,-21-21 0,22 21 16,-44 0 31,1 0-32,0 0 1,0 0-16</inkml:trace>
  <inkml:trace contextRef="#ctx0" brushRef="#br1" timeOffset="61225.74">15473 11028 0,'-21'0'31,"-1"0"47,1 0-31</inkml:trace>
  <inkml:trace contextRef="#ctx0" brushRef="#br0" timeOffset="68693.68">10477 11557 0,'22'0'15,"-22"-21"17,21 0-1,0 21-31,-21-21 16,21 21-16,-21-22 0,21 22 0,-21-21 15,21 21-15,1-21 0,-1 0 16,0 21-16,-21-21 0,21 0 15,0-1-15,0 1 16,-21 0-16,0 0 16,0 0-16,0 0 15,-21 21-15,0 0 16,0 0-16,0 0 16,0 0-16,-1 0 0,1 0 0,0 0 15,0 21-15,0-21 16,0 21-16,-1 0 0,1 0 0,0 0 15,0 1-15,0-1 0,21 0 16,-21 0-16,-1 0 0,22 0 0,0 1 16,-21-1-16,21 0 0,-21 0 0,21 0 15,0 0-15,0 1 0,0-1 16,21 0 0,0-21-16,1 21 15,-1-21-15,-21 21 0,21-21 0,0 21 16,0-21-16,0 22 0,1-22 15,-1 21-15,0-21 0,0 21 0,0-21 16,0 0-16,1 21 0,-1 0 0,0-21 16,0 21-16,0-21 0,-21 22 15,0-1-15,0 0 16,0 0-16,-21-21 0,-21 21 16,21-21-16,-1 21 0,-20-21 15,21 22-15,-21-22 0,-1 0 16,1 21-16,21-21 0,-22 0 0,1 0 15,0 0-15,21 0 0,-22 0 16,22 0-16,-21-21 0,21-1 0,-22 22 16,22-21-16,0 0 0,0 21 0,0-21 15,-1 0 1,22 0 0,0-1-1,22 22 1</inkml:trace>
  <inkml:trace contextRef="#ctx0" brushRef="#br0" timeOffset="70360.8">11134 11621 0,'21'0'0,"-21"-22"0,-21 44 63,21-1-48,-22-21-15,22 21 0,0 0 0,-21 0 16,0 0-16,21 1 0,-21-22 15,21 21-15,0 0 0,-21 0 0,21 0 16,-21 0-16</inkml:trace>
  <inkml:trace contextRef="#ctx0" brushRef="#br0" timeOffset="70629.49">11345 11663 0,'0'-21'0,"-21"21"15,21-21-15,-21-1 0,0 22 0,0-21 16,-1 21-16,1 0 0,0 0 16,0 0-16,0-21 0,0 21 15,-1 0-15,1 21 16,0 0-16,0 1 0,21-1 15,-21 0-15,21 0 16,-21-21-16,21 21 0,0 0 16,21-21-16</inkml:trace>
  <inkml:trace contextRef="#ctx0" brushRef="#br0" timeOffset="70763.18">11726 11663 0,'0'-21'0</inkml:trace>
  <inkml:trace contextRef="#ctx0" brushRef="#br0" timeOffset="70926.67">11409 11684 0,'-21'0'15</inkml:trace>
  <inkml:trace contextRef="#ctx0" brushRef="#br0" timeOffset="71493.3">11261 11663 0,'-43'-42'16,"22"42"0,0-22-1,0 22-15,0 0 0,-1 0 16,1 0-16,0 0 0,0 0 16,0 22-16,0-22 15,-1 21-15,1 0 0,21 0 16,-21 0-16,21 0 0,-21-21 0,21 22 15,0-1-15,0 0 0,0 0 16,0 0-16,0 0 16,0 1-16,21-22 0,-21 21 0,21-21 15,0 21-15,-21 0 0,22-21 16,-1 0-16,0 0 0,0 0 16,0 0-16,0 0 0,1 0 0,-1 0 15,0 0-15,21-21 0,-21 21 16,1-21-16,-1 0 0,0 21 0,0-22 15,0 1-15,0 0 0,-21 0 16,22 0-16,-22 0 0,0-1 16,0 1-16,0 0 0,0 0 0,-22 21 15,1-21-15,0 21 0,0 0 0,0-21 16,0 21-16,-1 0 16,-20 0-16,21 0 0,0 0 0,0 0 15,-1 0-15,1 0 0,0 21 0,0 0 16,0 0-1,21 0-15,0 0 0,0 1 16,0-1 0,0 0-16</inkml:trace>
  <inkml:trace contextRef="#ctx0" brushRef="#br0" timeOffset="71837.37">11769 11705 0,'0'-21'0,"21"0"16,-21 0-1,0 0-15,-21 21 16,-1-22-16,1 22 15,0 0-15,0 0 16,0 0-16,0 0 0,-1 0 16,1 0-16,0 0 0,0 0 15,0 22-15,0-1 0,-1-21 16,22 21-16,-21 0 0,0 0 0,0 0 16,21 1-16,0-1 0,0 0 0,-21-21 15,21 21-15,0 0 0,0 0 16,0 1-16</inkml:trace>
  <inkml:trace contextRef="#ctx0" brushRef="#br0" timeOffset="72141.86">12128 11684 0</inkml:trace>
  <inkml:trace contextRef="#ctx0" brushRef="#br0" timeOffset="72393.36">12128 11599 0,'0'-21'16,"0"42"-16,-21-42 31,21 42-15,0 1-16,-21-22 0,21 21 15,0 0-15,0 0 0,0 0 16,-21 0-16,21 1 0,-21-1 0,21 0 16,-21 0-16,21 0 0,0 22 0,0-22 15,0 0-15,-22 0 0,22 0 16,0 22-16,-21-22 0,21 0 0,0 0 15,0 0-15,0 0 0,0 1 0,0-1 16,0 0-16,0 0 0,0 0 16</inkml:trace>
  <inkml:trace contextRef="#ctx0" brushRef="#br0" timeOffset="73657.9">11684 11663 0,'0'0'0,"0"-21"16,21 21-16,-21-21 16,-21 21 15,0 0-31,0 0 16,-1 0-16,1 21 15,0 0-15,21 0 0,-21 0 16,0 0-16,21 1 15,0-1-15,-21-21 0,21 21 16,0 0-16,0 0 0,0 0 16,0 1-16,0-1 0,0 0 15,21-21-15,-21 21 16,21-21-16,0 21 0,0-21 16,0 0-16,1 0 0,-1 0 15,0 0-15,0 0 0,0 0 16,0 0-16,1-21 0,-1 21 0,0-21 15,0 0-15,0 21 0,-21-21 0,21-1 16,1 1-16,-22 0 0,0 0 16,0 0-16,0 0 15,0-1-15,0 1 0,0 0 0,-22 0 16,22 0-16,-21 21 0,21-21 16,-21 21 15,0 0-16,0 0 17,21 21-32</inkml:trace>
  <inkml:trace contextRef="#ctx0" brushRef="#br0" timeOffset="74045.53">12065 11642 0,'0'0'0,"0"21"32,0 0-17,-21 0-15,21 0 0,0 1 0,-21-1 16,21 0-16,0 21 0,0-21 16,0 22-16,-22-1 0,22 22 15,-21-22-15,21 0 0,-21 22 0,21-22 16,0 22-16,-21-22 0,0 0 0,21 1 15,-21-1-15,21-21 0,0 21 16,0-20-16,0-1 0,0 0 0,0 0 16,0 0-16,0-42 31,0 0-31,0 0 16,21 0-16,-21-1 0</inkml:trace>
  <inkml:trace contextRef="#ctx0" brushRef="#br0" timeOffset="74417.08">12001 11705 0,'0'0'15,"0"-21"-15,0 0 0,0 0 31,22 21-31,-1 0 0,0-21 16,0 21-16,0 0 0,0 0 16,22 0-16,-22 0 0,0 0 0,21 0 15,-20 0-15,20 21 0,-21-21 16,0 21-16,-21 0 0,0 0 0,0 0 16,0 1-16,0-1 0,0 0 0,-21 0 15,0 0-15,-21 0 16,-1 1-16,1-1 0,0 0 0,-1-21 15,1 21-15,-22 0 0,43-21 16,-21 0-16,21 21 0,0-21 16,42-21 15,0 21-15,21-21-16,-21 21 0,22-21 0</inkml:trace>
  <inkml:trace contextRef="#ctx0" brushRef="#br0" timeOffset="75065.55">13144 11536 0,'0'0'0,"0"-21"16,-21 21-1,21 21 1,0 0-16,0 0 0,0 0 16,-21 1-16,21 20 0,-21-21 0,21 0 15,-21 22-15,21-22 0,0 21 16,-21-21-16,21 0 0,-22 22 0,22-22 16,0 0-16,0 0 0,0 0 15,0-42 16,0 0-31,0 0 16,0 0-16,22 0 16,-1-1-16,-21 1 0,21 0 0,0 0 15,0 0-15,-21 0 0,21-1 0,1 1 16,-1 21 0,0 0-16,0 0 15,-21 21-15,0 1 0,0-1 16,0 0-16,0 0 0,21 0 0,-21 0 15,21 1-15,-21-1 16,0 0-16,0 0 0,22 0 0,-1-21 16,0 21-16,0-21 0,0 0 15,0 0-15,1 0 16,-1 0-16,0-21 0,0 0 0,0 0 16,0 0-16,-21 0 0,22-1 15,-1 1-15,0 0 0,-21-21 0,0 21 16,0-22-16,0 22 0,0-21 15,0-1-15,0 22 0,0-21 0,0 21 16,0 0-16,0-1 0,0 1 0,-21 21 16,0 0-1,21 21 1,0 1-16,0-1 0,0 0 16,0 0-16,0 0 15,0 0-15,21-21 0,0 22 16,-21-1-16</inkml:trace>
  <inkml:trace contextRef="#ctx0" brushRef="#br0" timeOffset="75433.29">13822 11790 0,'21'0'31,"-21"-21"-31,21 21 16,0-21-16,0-1 16,-21 1-16,0 0 15,0 0-15,0 0 0,0 0 16,0-1 0,-21 22-16,0 0 15,0 0-15,0 22 0,0-1 16,21 0-16,0 0 0,-22 0 15,22 0-15,0 1 0,-21-1 16,21 0-16,0 0 0,0 0 0,0 0 16,0 1-16,0-1 0,0 0 15,21-21 1,1 0-16,-1 0 0,0 0 16,0 0-16,0 0 0,0 0 0,1-21 15,-1 0-15,0 21 0,0-22 0</inkml:trace>
  <inkml:trace contextRef="#ctx0" brushRef="#br0" timeOffset="75913.48">14309 11324 0,'-43'21'31,"22"1"-31,0-1 0,21 21 16,0-21-16,-21 22 0,21-22 0,0 21 15,0-21-15,0 22 0,0-22 16,0 21-16,0-21 0,0 22 0,0-22 16,0 0-16,0 0 0,0 0 0,0 0 15,0 1-15,0-1 0,0 0 16,0 0-16,0-42 47,0 0-47,0 0 0,0-1 15,0 1-15,0 0 0,0 0 16,0 0-16,0 0 16,21-1-16,0 1 0,0 0 0,0 0 15,1 21-15,-1-21 0,0 0 0,0 21 16,0 0-16,0 0 0,1 0 16,20 0-16,-21 0 0,0 0 0,0 0 15,1 21-15,-1-21 0,0 21 0,0 0 16,0 0-16,-21 0 0,0 1 0,0-1 15,0 0-15,-21 0 16,0 0-16,0 0 0,0 1 0,-22-22 16,22 21-16,-21-21 0,21 21 0,-1-21 15,1 0-15,0 0 0,0 0 16,0 0-16,0 0 0,-1 0 16,1 0-16</inkml:trace>
  <inkml:trace contextRef="#ctx0" brushRef="#br0" timeOffset="78429.17">15325 11578 0,'21'0'31,"0"-21"-31,0 0 16,0 0-16,0 0 0,1 21 16,-1-22-16,0 1 0,0 0 0,-21 0 15,0 0-15,21 0 0,-21-22 16,0 22-16,0 0 0,0 0 0,-21 0 15,21-1-15,-42 22 0,21 0 16,-1 0-16,1 0 0,-21 0 16,21 0-16,-22 0 0,22 22 0,0-1 15,-21 0-15,21 0 0,-1 0 0,1 0 16,21 1-16,0-1 0,0 21 16,0-21-16,0 0 0,0 1 15,0-1-15,0 0 0,43 21 0,-22-21 16,0 1-16,0-1 0,0 0 0,22 0 15,-22 0-15,0 0 0,0 1 16,0-1-16,0-21 0,1 21 0,-1 0 16,-21 0-16,0 0 0,0 1 15,-21-22 1,-22 0-16,22 0 0,0 0 16,0 0-16,-22 0 0,22 0 0,-21 0 15,21 0-15,-22-22 0,22 1 16,0 21-16,0-21 15,0 0-15,21 0 0,0 0 0,-21 21 16,21-22-16,-22 1 0,22 0 0,0 0 16,0 0-16,22 42 31,-1 0-31,0 0 16,-21 0-16,21 1 0,0-1 0,0 0 15,1 0-15,-1-21 0,0 21 0,0 0 16,0 1-16,0-1 0,1-21 15,-1 21-15,21-21 0,-21 0 0,0 0 16,22 0-16,-22 0 0,21 0 16,-21 0-16,22 0 0,-22 0 0,21-21 15,-21 0-15,22 21 0,-22-22 16,0 1-16,0 0 0,0 0 0,1 0 16,-22 0-16,0-1 0,0 1 0,0 0 15,0 0-15,0 0 0,0 0 16,0-1-16,-22 22 0,1-21 15,0 21-15,0 0 16,21 21-16,-21 1 0,21-1 16,-21 0-16,21 0 0,0 0 15,0 0-15,0 1 0,0-1 16,0 0-16,0 0 0,0 0 0,0 0 16,0 1-16,21-22 15,0 21-15,0-21 0,0 0 16,0 0-16,1 0 0,-1 0 0,0 0 15,0 0-15,0 0 0,22 0 16,-22-21-16,0-1 0,21 1 0,-21 21 16,1-21-16,-1 0 0,0 0 0,0 0 15,0-1-15,0 1 0,-21 0 16,22 0-16,-22 0 0,0 0 0,0-1 16,21 22-1,-21 22 1,0-1-1,0 0-15,0 0 0,0 0 0,0 0 16,0 1-16,21-1 0,-21 0 16,0 0-16,21 0 0,-21 0 0,21 1 15,0-22-15,1 21 16,-1-21-16,0 0 16,0 0-16,0 0 0,0 0 0,1 0 15,-1-21-15,0 21 0,0-22 0,0 1 16,0 21-16,-21-21 0,22 0 0,-1 0 15,-21 0-15,0-1 0,0 1 16,21 0-16,-21 0 0,0 0 16,0 0-16,0-1 0,0 1 15,0 42 1,0 1 0,0-1-16,0 0 0,0 0 15,0 0-15,0 0 16,0 1-16,0-1 0,0 0 0,0 0 15,0 0 1,21-21-16,0 0 0,0 0 0,1 0 16,-1 0-16,0 0 0,0 0 15,0 0-15,0 0 0,1-21 0,-1 21 16,0-21-16,0 0 0,0 0 16,0 21-16,-21-22 0,22 1 15,-22 0-15,21 0 0,-21 0 0,0 0 16,0-1-16,0 1 0,0 0 15,0 42 17,0 0-32,0 1 0,0-1 15,0 0-15,-21 0 0,21 0 16,0 0-16,0 1 0,0-1 16,0 0-16,0 0 0,21 0 15,0-21 1,0 21-16,0-21 0,22 0 0,-22 0 15,0 0-15,21 0 0,1 0 0,-22 0 16,21-21-16,-21 21 0,0-21 0,22 0 16,-22 21-16,0-21 0,0 0 15,0-1-15,-21 1 0,22 0 0,-1 0 16,0 0-16,-21 0 0,21-1 0,-21 1 16,21 0-16,0 21 0,1-21 15,-1 21-15,0 0 0,0 0 16,0 21-1,-21 0 1,0 0-16,0 1 16,0-44 31,0 1-32,0 0-15,0 0 16,0 0-16,-21 0 15,21-1-15,-21 22 16,0 0-16,0 0 16,-1 22-1,1-1-15,21 0 0,-21-21 16,21 21-16,0 0 0,-21 0 0,21 1 16,-21-1-16,21 0 0,0 0 15,0 0-15,0 0 0,0 1 0,0-1 16,0 0-16,21-21 0,0 0 15,-21 21-15,21-21 0,0 0 16,1 0-16,20 0 0,-21 0 0,21 0 16,-20 0-16,20 0 0,-21 0 0,21 0 15,-20-21-15,-1 21 0,21-21 0,-21 0 16,0-1-16,1 1 16,-1 0-16,-21 0 0,21 0 0,-21 0 15,0-1-15,0 1 0,0 0 16,-21 21 15,21 21-31,-21 0 16,21 1-16,-22-1 0,22 0 15,0 0-15,0 0 0,0 0 16,0 1-16,0-1 0,0 0 0,0 0 16,22-21-1,-1 0-15,0 0 0,21 0 16,-21 0-16,1 0 0,-1 0 0,21 0 15,-21 0-15,0-21 0,22 0 0,-22 21 16,0-21-16,0-1 16,22-20-16,-22 21 0,0 0 15,-21 0-15,0-1 0,21 1 0,-21 0 16,0 0-16,-21 21 31,21 21-31,0 0 0,-21 0 16,21 1-16,-21 20 0,21-21 15,-22 0-15,22 0 0,0 1 0,0-1 16,0 0-16,0 0 0,-21 0 0,21 0 16,-21-42 31,21 0-32,-21 0-15</inkml:trace>
  <inkml:trace contextRef="#ctx0" brushRef="#br0" timeOffset="78625.54">17716 11282 0,'-42'0'16,"42"21"15,0 0-15,0 0-1</inkml:trace>
  <inkml:trace contextRef="#ctx0" brushRef="#br0" timeOffset="79113.61">16087 12361 0,'0'0'0,"0"-21"0,-22 21 0,22-21 16,-21 21 0,0 0-16,0 0 0,21 21 15,-21-21-15,0 21 0,-1 22 0,1-22 16,0 0-16,21 21 0,-21-20 16,0 20-16,21 0 0,0-21 0,0 22 15,-21-22-15,21 21 0,0-21 16,-22 1-16,22-1 0,0 0 15,0 0-15,0-42 32</inkml:trace>
  <inkml:trace contextRef="#ctx0" brushRef="#br0" timeOffset="79577.39">15833 12425 0,'0'-21'0,"0"42"0,0-63 15,0 20-15,21 1 16,0 21-16,-21-21 0,21 21 16,21 0-16,-20-21 0,-1 21 15,21-21-15,0 21 0,1 0 0,-1 0 16,0 0-16,1 0 0,-1 0 16,-21 21-16,22 0 0,-22 0 0,0 0 15,0 1-15,-21-1 0,0 0 16,0 0-16,-21 0 0,0 0 0,-22 1 15,22-22-15,-21 21 0,-22 0 16,22 0-16,-21-21 0,20 21 0,1-21 16,0 0-16,-1 0 0,22 0 0,-21 0 15,21 0-15,-1 0 0,1 0 16,21-21 0,21 21-1,1 0 1,-1 21-1,0 0-15,0 1 0,0-1 0,-21 0 16,21 0-16,1 21 0,-1-20 0,0-1 16,-21 0-16,21 0 0,0 0 15,-21 0-15,21 1 0,1-1 0,-1-21 16,0 0-16,0 21 0,0-21 16,0 0-16,1 0 0,-1-21 15,0 21-15,0-21 0,0-1 16,-21 1-16,21 21 0,1-21 15</inkml:trace>
  <inkml:trace contextRef="#ctx0" brushRef="#br0" timeOffset="80245.74">16446 12658 0,'0'21'16,"0"-42"-16,22 21 47,-1 0-47,0 0 15,0 0-15,0 0 0,0 0 0,1 0 16,-1 0-16,0 0 16,0-21-16,0-1 0,0 1 15,-21 0 1,-21 21 0,0 0-16,0 0 0,0 0 15,0 0-15,-22 0 0,22 21 0,0 0 16,0-21-16,0 22 0,-1-1 15,22 0-15,0 0 0,-21 0 0,21 0 16,0 1-16,0-1 0,0 0 16,0 0-16,21 0 15,1-21-15,-1 0 16,0 0-16,0 21 0,21-21 16,-20 0-16,-1 0 0,0 0 15,0-21-15,0 0 0,22 21 0,-22-21 16,21 0-16,-21 0 0,22-1 0,-22 1 15,21 0-15,0 0 0,-20 0 16,20 0-16,-21-1 0,0 1 0,0 0 16,-21 0-16,-21 21 31,0 0-31,0 0 0,0 0 0,0 21 16,-1-21-16,1 21 0,21 0 0,-21-21 15,21 22-15,0-1 0,0 0 16,0 0-16,0 0 15,21 0-15,0-21 0,1 22 16,-1-1-16,0 0 16,0 0-16,-21 0 0,0 0 31,0 1-31,-21-22 16,0 0-16,0 0 0,-1 0 15,1 0-15,0 0 16,0 0-16,21-22 15,0 1 1,0 0-16,21 0 16</inkml:trace>
  <inkml:trace contextRef="#ctx0" brushRef="#br0" timeOffset="80554.22">17378 12531 0,'0'0'15,"21"0"-15,-21-21 16,0-1-16,0 44 31,0-1-15,-21-21-16,21 42 0,-21-21 16,21 0-16,-22 22 0,22-1 0,-42 43 15,21-43-15,21 22 0,-21-22 16,0 21-16,-1-20 0,22 20 15,-21-20-15,0-1 0,21 21 0,-21-20 16,21-1-16,0 0 0,-21 1 16,21-1-16,0 0 0,-21-20 0,21 20 15,0-21-15,0 0 0,0 0 0,0 1 16,0-44 15,0 1-31</inkml:trace>
  <inkml:trace contextRef="#ctx0" brushRef="#br0" timeOffset="80877.95">17272 12827 0,'0'0'0,"0"-21"0,0-21 0,0 20 0,0 1 16,0 0-16,0 0 0,0 0 0,0 0 15,21-1-15,0 1 16,0 0-16,22 21 0,-22 0 15,0 0-15,0-21 0,22 21 0,-22 0 16,21 0-16,-21 0 0,0 0 16,1 0-16,-22 21 0,0 0 15,0 0-15,0 1 0,0-1 16,0 0-16,-22 0 0,1 0 16,0 0-16,0 1 0,-21-22 0,20 21 15,1 0-15,-21 0 0,21-21 16,0 21-16,-1-21 0,1 21 15,42-21 17,1 0-32,20 0 15</inkml:trace>
  <inkml:trace contextRef="#ctx0" brushRef="#br0" timeOffset="80985.89">17780 12637 0,'0'-22'16,"-42"107"-16,84-148 0,-63 20 0</inkml:trace>
  <inkml:trace contextRef="#ctx0" brushRef="#br0" timeOffset="81533.09">17780 12510 0,'21'0'15,"0"0"-15,0 0 16,1 0-16,-1 0 0,0 0 15,0 0-15,0 0 0,0 0 0,1 0 16,-1 21-16,-21 0 16,21 0-16,-21 0 15,0 0-15,0 1 0,0-1 16,0 0-16,0 0 0,-21-21 16,21 21-16,-21-21 0,21-21 46,0 0-46,0 0 16,0 0-16,0-1 16,0 1-16,21 0 0,0 0 15,0 0-15,0 0 0,0-1 0,1 1 0,-1 0 16,0 21-16,0-21 16,0 21-16,22 0 0,-22 0 15,0 0-15,0 21 0,-21 0 16,0 0-16,0 1 0,0-1 15,0 0-15,-21 0 0,0 0 16,21 0-16,-21-21 0,21 22 0,-22-1 16,1 0-16</inkml:trace>
  <inkml:trace contextRef="#ctx0" brushRef="#br0" timeOffset="81945.85">18732 12404 0,'-211'148'16,"422"-296"-16,-232 148 0,0 0 0,0 0 15,0 0-15,0 0 0,-1 0 0,1 0 16,0 0-16,-21 0 0,21 0 0,-1 21 15,1 0-15,21 0 16,0 0-16,0 1 16,0-1-1,21-21-15,1 0 0,-1 21 16,0-21-16,0 0 0,0 21 16,0-21-16,-21 21 0,22-21 15,-22 21-15,0 1 16,-22-1-1,1-21-15,0 0 0,0 0 16,0 0-16,0 21 16,-1-21-16,1 0 0,-21 0 0,21 0 0,0 0 15,-1 0-15,1 0 0,0 0 16,21-21 15,0 0-31,21-1 16,0 22-16</inkml:trace>
  <inkml:trace contextRef="#ctx0" brushRef="#br0" timeOffset="82308.64">18754 12552 0,'0'0'0,"21"0"0,0 0 16,0 0-16,0 0 15,0 0 1,-21-21 0,22 0-16,-1-1 0,-21 1 15,0 0-15,0 0 32,-21 21-17,-1 21-15,22 0 0,-21-21 16,21 21-16,-21 1 0,21-1 15,-21-21-15,21 21 0,0 0 0,0 0 16,0 0 0,21-21-1,0 0-15,0 0 16,1 0-16,-1 0 16,0 0-16,0-21 15,0 0-15</inkml:trace>
  <inkml:trace contextRef="#ctx0" brushRef="#br1" timeOffset="92513.04">5990 9758 0,'-21'0'0,"0"0"16,21-21 0,-21 21-1,-1-21 1,22 42 31,0 0-32,0 0-15,0 0 0,0 0 0,0 1 16,22 20-16,-1-21 0,-21 0 16,21 0-16,0 22 0,-21-22 0,21 0 15,0 0-15,-21 0 0,0 1 0,22-1 16,-1 0-16,-21 0 0,21 0 16,-21 0-16,21 1 15,-21-44 48,0 1-63,0 0 15</inkml:trace>
  <inkml:trace contextRef="#ctx0" brushRef="#br1" timeOffset="92901.52">6202 9758 0,'0'0'15,"0"21"17,-21-21-32,21 21 15,-22 0-15,1 1 0,0 20 16,0-21-16,0 0 0,0 22 0,-1-22 16,1 0-16,0 21 0,-21-21 0,21 1 15,-1-1-15,1 0 0,0 0 16,0 0-16,0 0 0,0-21 0,21 22 15,-22-22-15,44 0 47,-1 0-31,-21-22-16,21 22 0</inkml:trace>
  <inkml:trace contextRef="#ctx0" brushRef="#br1" timeOffset="93241.37">6562 9800 0,'-22'0'15,"1"21"-15,21 1 16,0-1-16,-21 0 0,21 0 0,0 0 16,0 0-16,0 22 0,0-22 15,-21 0-15,21 0 0,0 0 0,0 1 16,0-1-16,0 0 0,0 0 16,0 0-16,0 0 15,0-42 32,0 0-31,0 0-16</inkml:trace>
  <inkml:trace contextRef="#ctx0" brushRef="#br1" timeOffset="93477.54">6519 9821 0,'21'22'32,"1"-1"-32,-22 0 0,21 0 15,0 0-15,0 0 0,-21 1 16,21-1-16,0 0 0,1-21 16,-22 21-16,21 0 0,0-21 0,-21 21 15,0 1-15,21-22 0,-21 21 16,21-21-16</inkml:trace>
  <inkml:trace contextRef="#ctx0" brushRef="#br1" timeOffset="93961.45">7070 9800 0,'-22'0'0,"1"0"16,21 21-16,-21 1 0,0-22 0,0 21 15,0 0-15,-1 0 0,1 0 16,0 0-16,0 1 0,0-1 16,0-21-16,-1 21 0,1 0 15,21 0-15,-21-21 16,42-21 15,0 0-15,1 0-16,-1 21 0,0-21 15,-21-1-15,21 1 0,0 0 16,0 0-16,1 0 0,-22 0 0,42-22 16,-42 22-16,21 0 15,0 21-15,-21-21 16,21 21-16,-21 21 15,0 0-15,0 0 0,0 0 16,0 1-16,0-1 0,0 0 16,0 0-16,0 21 0,0-20 0,0-1 15,0 0-15,0 0 0,0 21 16,-21-20-16,21-1 0,0 0 16,0 0-16,0 0 0,0 0 15,21-42 16</inkml:trace>
  <inkml:trace contextRef="#ctx0" brushRef="#br1" timeOffset="94325.12">7472 9652 0,'0'21'16,"0"0"-1,0 1-15,0-1 0,-21 21 16,21 0-16,0-20 0,-22 20 16,1-21-16,21 0 0,-21 22 0,21-22 15,0 0-15,0 21 0,0-21 0,-21 1 16,21-1-16,0 0 0,0 0 15,0 0-15,0 0 16,21-21-16,0 0 16,0 0-16,1 0 15,-1 0-15,0 0 0,21 0 0,-21-21 16,22 21-16,-22-21 0,21 0 0,-21 21 16,22-21-16,-1 21 0,-21-21 15,22-1-15,-22 22 0,0-21 0,0 0 16,-21 0-16</inkml:trace>
  <inkml:trace contextRef="#ctx0" brushRef="#br1" timeOffset="95076.63">5715 9991 0,'0'21'31,"-21"-21"-31,0 21 0,-1 0 0,1 0 16,0-21-16,21 22 16,-21-22-16,21 21 0,0 0 15,21-21 17,0 0-32,0 0 15,1-21-15,-1 0 16,0 21-16,-21-22 15,0 1-15,0 0 0,0 0 16,-21 21 0,0 0-1,-1 0-15,22 21 16,-21-21-16,21 21 16,0 0-16,0 1 15,0-1-15,0 0 16</inkml:trace>
  <inkml:trace contextRef="#ctx0" brushRef="#br1" timeOffset="101025.51">1884 8382 0,'0'0'0,"0"-21"31,0 0 1,-21 21 15,-1 0-47,22 21 15,-21-21-15,0 21 0,0 0 16,0-21-16,0 21 0,-1 1 15,1-1-15,0-21 0,0 21 0,0 0 16,0 0-16,-1 0 16,1 1-16,0-1 0,0 0 0,0 0 15,0 0-15,-1 22 0,1-22 16,0 0-16,21 21 0,-21-21 0,0 22 16,21-22-16,-21 21 0,-1-21 15,22 22-15,0-22 0,-21 0 0,21 21 16,-21-20-16,21 20 0,-21-21 15,21 0-15,0 0 0,0 22 16,0-22-16,0 0 0,0 0 0,0 0 16,0 22-16,0-22 0,0 0 15,0 0-15,0 0 0,0 1 16,-21 20-16,21-21 0,0 0 16,0 0-16,0 22 0,0-22 0,0 0 15,0 0-15,0 22 0,0-22 16,0 0-16,0 0 0,0 21 0,0-20 15,0-1-15,0 0 0,0 0 16,0 21-16,0-20 0,0-1 0,0 0 16,0 0-16,21 0 0,-21 0 15,0 1-15,0 20 0,21-21 0,-21 0 16,21 0-16,-21 1 0,0-1 16,21 21-16,-21-21 0,22 22 0,-22-22 15,0 21-15,21-21 0,-21 22 16,21-1-16,-21-21 0,21 21 15,-21-20-15,0 20 0,21 0 16,0-21-16,-21 22 0,22-22 0,-22 21 16,21-21-16,0 22 0,-21-22 15,21 0-15,0 21 0,0-20 0,-21 20 16,22 0-16,-1-21 0,-21 22 16,21-1-16,0-21 0,0 22 0,-21-1 15,21-21-15,1 21 0,-1 1 16,-21-22-16,21 21 0,0 1 0,-21-22 15,21 21-15,0-21 0,-21 0 16,22 22-16,-1-22 0,0 0 16,-21 21-16,21-20 0,0-1 15,-21 0-15,21 21 0,1-21 0,-22 1 16,21-1-16,0 21 0,-21-21 0,21 0 16,0 22-16,-21-22 0,21 21 15,1-21-15,-1 1 0,0 20 0,0-21 16,0 21-16,0-20 0,1 20 15,-1-21-15,0 21 0,0-20 0,21 20 16,-20-21-16,-1 21 0,21-20 16,-21 20-16,22-21 0,-22 0 0,21 22 15,-21-1-15,22-21 0,-22 21 16,21-20-16,-21 20 0,22 0 16,-22-21-16,21 22 0,-21-1 15,22-21-15,-22 22 0,21-1 0,-21-21 16,0 21-16,22-20 0,-22-1 0,21 21 15,-21-21-15,1 22 0,20-22 16,-21 0-16,21 0 0,-20 21 0,-1-20 16,21-1-16,-21 0 0,0 0 15,22 0-15,-22 22 0,0-22 0,0 0 16,0 0-16,1 0 0,20 0 16,-21 1-16,0-1 0,0 0 0,1 0 15,-1 0-15,0-21 0,0 21 16,0 1-16,0-1 0,1 0 15,-1-21-15,0 21 0,0 0 0,0-21 16,0 21-16,1 1 0,-1-22 16,-21 21-16,42 0 0,-42 0 15,21-21-15,0 21 16,1-21-16,-22 21 16,21-21-1,0 0 79,0 0-78,-21 22-16,21-1 31,0-21-16,-21 21-15,0 0 32,22-21-32,-1 21 47,0-21-16,-42 0 16,-22 0-32,22 0-15,21-21 0,-21 21 16</inkml:trace>
  <inkml:trace contextRef="#ctx0" brushRef="#br1" timeOffset="101490.85">3471 14034 0,'0'0'0,"21"0"16,1 0 0,-1 0-16,-21-22 0,21 22 15,0 0-15,0 0 0,0 0 0,1 0 16,-1 0-16,0 22 0,0-22 16,43 21-16,-22-21 0,-21 0 15,21 21-15,-20-21 0,20 0 16,-21 21-16,0-21 0,22 0 0,-22 0 15,0 21-15,0-21 0,0 0 0,0 21 16,1-21-16,-22 22 16,21-22-16,0 0 15,-21 21 1,21-21 0,-21-21 46,0-1-62,0 1 16,0 0-16</inkml:trace>
  <inkml:trace contextRef="#ctx0" brushRef="#br1" timeOffset="101818.33">4297 13653 0,'0'0'0,"0"-22"0,0 1 16,0 0 0,0 42 15,0 0-15,0 1-16,-21-1 15,21 0-15,0 21 0,-22-21 0,22 22 16,-21-22-16,21 21 0,0-21 0,0 22 15,-21-22-15,21 21 0,-21-21 16,21 1-16,0-1 0,0 0 0,0 0 16,0 0-16,-21-21 0,21 21 15,0-42 32,0 0-47,0 0 0,0-21 16,21 20-16</inkml:trace>
  <inkml:trace contextRef="#ctx0" brushRef="#br1" timeOffset="108273.63">3789 12637 0,'0'-22'140</inkml:trace>
  <inkml:trace contextRef="#ctx0" brushRef="#br1" timeOffset="113305.85">3937 12552 0,'0'0'0,"-21"0"47,21 21-47,0 0 16,-21-21-16,21 21 0,0 22 0,0-22 15,0 0-15,0 21 0,-22 1 16,22-1-16,-21-21 0,21 22 0,0-1 16,0-21-16,-21 21 0,21-20 0,-21-1 15,21 21-15,-21-21 0,21 0 16,0 1-16,0-44 62,0 1-62,0 0 0,0 0 16,0 0-16,0 0 0,0-1 0,21 1 16,-21 0-16,0 0 0,21 0 15,0 0-15,-21-1 0,21 22 0,1-21 16,-1 0-16,0 21 16,0 0-16,0 21 15,-21 0-15,21 1 0,-21-1 16,0 0-16,0 0 0,0 21 0,0-20 15,0-1-15,0 0 0,0 0 16,-21 0-16,0 0 16,21 1-16,0-1 15,0-42 17,0-1-32,0 1 15,0 0-15</inkml:trace>
  <inkml:trace contextRef="#ctx0" brushRef="#br1" timeOffset="113573.58">4170 12637 0,'0'21'31,"0"0"-31,0 21 0,-21-21 15,21 1-15,0 20 0,-22-21 16,22 21-16,0-20 0,0-1 0,0 21 16,0-21-16,0 0 0,0 1 0,0-1 15,0 0-15,0 0 16,22-21 15,-22-21-15,21 0-16,0 0 0,0-1 0</inkml:trace>
  <inkml:trace contextRef="#ctx0" brushRef="#br1" timeOffset="113857.74">4381 12552 0,'0'-21'15,"0"42"1,0 0-1,0 0-15,-21 0 0,21 22 0,-21-22 16,21 21-16,0-21 16,0 22-16,0-22 0,-21 21 0,21-21 15,0 22-15,0-22 0,0 0 16,0 0-16,0 0 0,0 1 0,0-1 16,21-21-1,-21 21-15,21-21 16,0 0-16,1 0 0,-1 0 0,-21-21 15,21 21-15,0-21 0,0-1 16,0 1-16,1 0 0</inkml:trace>
  <inkml:trace contextRef="#ctx0" brushRef="#br1" timeOffset="114118.52">4635 12785 0,'0'0'15,"0"21"1,0 0-16,0 0 15,0 0-15,-21 1 0,21 20 0,-21-21 16,21 0-16,-21 22 0,21-22 0,0 21 16,0-21-16,0 22 0,-21-22 15,21 0-15,0 21 0,-21-21 0,21 1 16,0-1-16,0 0 0,0 0 16,0 0-16,0 0 15,0-42 16,0 0-15,0 0-16,0 0 16,0 0-16,0-1 0</inkml:trace>
  <inkml:trace contextRef="#ctx0" brushRef="#br1" timeOffset="114408.59">4572 12785 0,'0'-21'0,"0"42"0,0-64 16,21 43 0,0 0-16,0-21 0,1 21 15,-1 0-15,0 0 0,0 0 16,0 0-16,0 21 0,1 1 16,-22-1-16,0 0 0,0 0 15,0 0-15,0 0 0,0 1 16,0-1-16,-22 0 0,1 21 0,0-42 15,0 21-15,0 1 0,0-1 16,-22 0-16,22-21 0,0 0 0,21 21 16,-21-21-16,0 0 15,21-21 1,0 0-16,0 0 16,0-1-16</inkml:trace>
  <inkml:trace contextRef="#ctx0" brushRef="#br1" timeOffset="114712.94">4149 12700 0,'0'0'0,"-22"0"15,22-21-15,22 21 16,-1 0-16,0-21 0,21 21 15,1 0-15,-22 0 16,21-21-16,0 21 0,1 0 0,-1 0 16,0-22-16,1 22 0,-22 0 0,21 0 15,-21 0-15,1 0 0,-22 22 47,0-1-31</inkml:trace>
  <inkml:trace contextRef="#ctx0" brushRef="#br1" timeOffset="115186.43">5143 12869 0,'0'0'0,"0"-42"16,-21 42-16,21-21 16,0 0-16,21 21 15,1 0 1,-1 0-16,0 0 0,0 0 15,0 0-15,0 21 0,1 0 16,-1 0-16,0 0 0,-21 1 16,0-1-16,0 0 0,0 0 0,0 0 15,0 0-15,0 1 0,0-1 16,-21 0-16,21 0 0,-21 0 16,-1-21-1,22-21 16,0 0-31,0 0 0,0 0 16,0-1-16,22 1 0,-22 0 16,21 0-16,-21 0 0,21 0 0,0-1 15,-21 1-15,21 0 0,0 21 16,-21-21-16,22 0 0,-1 21 0,0 0 16,0 0-1,0 0-15</inkml:trace>
  <inkml:trace contextRef="#ctx0" brushRef="#br1" timeOffset="115534.25">5609 12912 0,'21'0'16,"0"0"-1,1-21 1,-1 21-16,-21-22 0,21 22 0,-21-21 15,21 0-15,0 0 0,-21 0 32,-21 21-17,0 21 1,0 0-16,0 0 0,-1 0 0,1 1 16,21-1-16,0 0 0,-21 0 15,21 0-15,-21 0 0,21 1 16,0-1-16,0 0 0,0 0 15,0 0-15,21-21 16,0 0-16,0 0 0,1 0 16,-1 0-16,0 0 0,0 0 0,0 0 15,22-21-15,-22 21 0,0-21 16,21 0-16,-21 0 0,1-1 0,-1 1 16</inkml:trace>
  <inkml:trace contextRef="#ctx0" brushRef="#br1" timeOffset="115829.4">6096 12785 0,'-21'0'16,"0"0"-16,63 0 0,-106 0 0,43 0 16,0 0-16,21 21 0,-21 0 0,0 0 15,21 0 1,0 1-16,0-1 0,0 0 16,21 0-16,0-21 15,0 21-15,0-21 16,1 0-16,-22 21 0,21-21 15,-21 22 1,-21-22 0,21 21-16,-22-21 15,1 0-15,0 0 0,0 0 16,0 0-16,0 0 0,-1 0 0,1 0 16,42 0 15,1 0-31,-1-21 15</inkml:trace>
  <inkml:trace contextRef="#ctx0" brushRef="#br1" timeOffset="116145.5">6244 12785 0,'0'0'0,"-21"0"16,21 21-1,0 0-15,-21 0 0,21 0 16,0 1-16,-21-1 0,21 0 0,0 0 16,0 21-16,0-20 0,0 20 15,0 0-15,-22-21 0,22 22 0,0-22 16,-21 21-16,21 1 0,0-22 16,0 21-16,-21-21 0,21 22 0,-21-22 15,21 21-15,0-21 0,0 0 0,-21 22 16,21-22-16,0 0 15,0 0-15,21-42 47,-21 0-47,0 0 0,0 0 16,21-1-16</inkml:trace>
  <inkml:trace contextRef="#ctx0" brushRef="#br1" timeOffset="116433.48">6138 12975 0,'0'0'16,"0"-21"-16,0 0 0,0 0 0,21 0 15,1-1-15,-22 1 0,21 21 0,0-21 16,0 0-16,0 21 0,0 0 16,1-21-16,-1 21 0,0 0 0,0 0 15,0 0-15,-21 21 16,0 0-16,0 0 0,0 0 15,0 1-15,-21-1 0,0 0 16,0 0-16,0 0 16,-1-21-16,1 0 0,21 21 0,0 1 15,-21-22-15,42-22 47,0 22-47,-21-21 0</inkml:trace>
  <inkml:trace contextRef="#ctx0" brushRef="#br1" timeOffset="116828.73">6667 12785 0,'0'0'0,"-127"63"31,106-42-31,0 1 0,0-1 15,21 0-15,-21 0 16,21 0-16,0 0 0,0 1 16,0-1-16,21-21 15,0 0-15,0 0 16,0 0-16,1 0 0,-1 0 0,0 0 16,0-21-16,0 21 0,0-22 15,1 1-15,-1 21 0,-21-21 0,0 0 16,0 0-16,0 0 0,0-1 15,0 1-15,0 0 16,0 0-16,-21 0 0,-1 21 0,1 0 16,21-21-16,-21 21 0,0 0 0,42 0 47,0 0-32,0 0-15,1 0 16,20 0-16,-21-22 0,0 22 0,0 0 15</inkml:trace>
  <inkml:trace contextRef="#ctx0" brushRef="#br1" timeOffset="117241.63">6900 12721 0,'21'0'15,"-21"64"17,0-43-32,-21-106 0,42 191 0,-21-85 0,0 0 15,0 1-15,0-1 16,0 0-16,-21 0 15,21 0-15,-21-21 16,21 21-16,-21-21 0,0 0 31,21-21-15,0 0-16,0 0 0,0 0 16,0 0-16,0-1 0,21 1 0,-21 0 15,21 0-15,0 0 16,0 0-16,1-1 0,-1 1 0,0 21 15,0-21-15,0 21 0,0 0 0,1 0 16,-1 0-16,0 0 16,-21 21-16,21-21 0,-21 21 15,0 1-15,0-1 0,0 0 0,0 0 16,0 0-16,0 0 0,0 1 16,0-1-16,0 0 0,0 0 0,-21 0 15,21 0 1,-21-21-16,21-21 47,0 0-47</inkml:trace>
  <inkml:trace contextRef="#ctx0" brushRef="#br1" timeOffset="117637.6">7493 12679 0,'-21'0'16,"0"0"-16,-1 0 0,1 0 15,0 0-15,0 21 16,0-21-16,0 21 0,-1-21 16,22 21-16,0 1 0,0-1 15,0 0-15,0 0 16,0 0-1,22-21-15,-1 0 0,0 21 16,0-21-16,0 0 0,0 22 16,1-22-16,-22 21 15,0 0 1,-22-21 0,1 0-16,0 0 15,0 0-15,0 0 16,0 21-16,-1-21 15,1 0 1,42 0 15</inkml:trace>
  <inkml:trace contextRef="#ctx0" brushRef="#br1" timeOffset="117989.5">7641 12827 0,'21'0'32,"-21"-21"-17,21 21-15,1-21 0,-22 0 16,21-1-16,-21 1 15,0 0 1,-21 21 0,-1 0-16,1 21 15,0-21-15,0 21 0,21 1 16,-21-1-16,21 0 0,-21 0 16,21 0-16,0 0 15,0 1-15,0-1 0,0 0 16,21-21-16,0 0 15,0 0-15,0 0 0,0 0 16,1 0-16,20 0 0,-21 0 0,0 0 16,0-21-16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9T03:51:16.3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13843 12700 0,'21'0'31,"0"0"-15,-21 21-16,0 0 62,0 1-46,0-1 0,0 0-16,0 0 15</inkml:trace>
  <inkml:trace contextRef="#ctx0" brushRef="#br0" timeOffset="2315.64">14393 11980 0,'0'0'0,"21"0"16,1 0-16,-1-21 15,-21 42 110,0 1-125,0-1 16</inkml:trace>
  <inkml:trace contextRef="#ctx0" brushRef="#br0" timeOffset="4867">19198 11599 0,'-21'0'31,"0"0"-15,0 0 46,-1 0-31,1 0-15</inkml:trace>
  <inkml:trace contextRef="#ctx0" brushRef="#br0" timeOffset="5227.52">18732 10075 0,'-42'-42'16,"84"84"-16,-105-105 0,63 42 0,-21 0 16,0-1-1,-1 22 16</inkml:trace>
  <inkml:trace contextRef="#ctx0" brushRef="#br0" timeOffset="7444.26">18521 7451 0,'21'0'31,"0"-21"-15,0 21 0,0 0-1,1 0-15</inkml:trace>
  <inkml:trace contextRef="#ctx0" brushRef="#br0" timeOffset="7843.85">18648 7408 0,'0'-21'16,"21"21"15,-21-21-16,21 21 1,0 0-16,0 0 16,1 0-16,-1 0 15,0 0 1,0 0-16,-21 21 0,0 0 16,21-21-16,-21 22 0,0-1 15,0 0-15,0 0 16,0 0-16,-21 0 15,0-21-15,0 22 0,0-1 0,-22-21 16,22 21-16,0-21 0,-21 0 16,20 21-16,1-21 0,0 0 15,0 0-15,0 0 0,0 0 0,-1 21 16,1-21-16,0 0 0,0 0 16,0 0-1,21 21 32</inkml:trace>
  <inkml:trace contextRef="#ctx0" brushRef="#br0" timeOffset="8401.66">17695 8128 0,'0'0'16,"-42"0"0,21 0-16,42 0 31,0 0-16,0 0-15,22 0 0,-22 0 0,21 0 16,0 0-16,22 0 0,-1 0 16,1 0-16,-1 0 0,1-21 15,21 21-15,-1 0 0,1 0 0,0-21 16,-22 21-16,22 0 0,-22 0 16,1 0-16,-1 0 0,1 0 0,-22 0 15,0 0-15,1-21 0,-22 21 16,0 0-16,0 0 0,0 0 15,-42 0 1,0 0 0,0 0-16,0 0 0,0 0 0,-1 0 15,1 0-15,0 0 0,-21 0 16,21 0-16,-22 21 0,22-21 16</inkml:trace>
  <inkml:trace contextRef="#ctx0" brushRef="#br0" timeOffset="8751.71">17589 8234 0,'0'0'0,"-21"0"0,21 21 0,21-21 31,1 0-31,20 0 16,-21 0-16,21 0 0,1 0 0,20 0 16,-20 0-16,20 0 0,22 0 15,-22 0-15,22 0 0,0-21 0,20 21 16,65 0-16,-86 0 0,-20 0 16,21 0-16,-22 0 0,-21 0 15,22 0-15,-43 0 0,21 0 0,-20 0 16,-1 0-16,0 0 0,-42 0 31,0 0-15,-1 0-16,1 0 0,0 0 0,0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8967-8680-4B47-A557-51D5D9C8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C9815-13A7-4BBD-8C17-A414ADF79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E599-9797-4BDF-8550-A4B39442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ADAF-3800-4290-988D-4D2D503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509C-DFA4-4DF8-AB5C-A8CCED9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9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C44-3BC9-4789-9AE8-64D1C1FE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6474-B4A0-4120-A707-10C097C3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52D-926F-40EF-982F-B33ED963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9DC-1B18-47E5-B5D2-947E0E85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05C7-D1FC-41F2-9388-FEC19728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BFEA5-6FA3-47FF-9461-FB90B9124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E45E-9219-4983-825D-FB10D53F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C891-4C10-4074-BE9A-89D39841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D8A4-7DA9-4BC1-AB18-16860445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BB20-71C1-4018-B843-15B1B257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BA18-E0DB-4A28-A1CE-EB862D1A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8EBB-535D-410E-82C9-22D18311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6D81-2DD0-4F48-9D80-51EEB5EF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DAC4-2FFA-4F8C-8D4B-38F1ADEB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D82B-C06D-4B89-8AC1-D1C7E4D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79D9-4CE4-4CCD-A039-BBFB88C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514A1-6A7E-496D-BCC0-59F08459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1520-8182-498D-A8F1-F1E4E6E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3D11-412A-4202-A116-C08443C4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9DAB-DD48-4B71-BA5D-A083888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8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E67C-47F7-4628-94DD-FA1FF525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57A0-2CE1-4CBB-8665-A5B99B7F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78FC-16F4-4871-B0ED-FCE2184D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381F-7F7E-448E-9734-89990216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BEFE-E2BE-4AF9-814A-661773FE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265A-2245-47F2-BB00-DC53349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A5E1-851E-4D61-B0EB-0D1A944B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5ADD-7C23-4A21-9251-8F5A2D73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ED812-77C9-4F89-B40B-EA2AAFE45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0D510-3BA8-4F62-8CD5-0DA68FBC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165A0-AD6D-4934-A046-629D08F3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C24B-87C3-4A01-A14F-ED37A03B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E718E-206A-452B-84AB-AAD0B229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E454C-A832-467B-84F9-C276D234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FE89-DAEE-4E44-B591-336F26C0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DE82E-6E5E-4FB7-863C-796A3029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E0BC1-459A-4021-93DA-BA9E7B27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EAC9F-B4A7-49EB-B86B-DD0E3C8B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BE20B-0625-4A56-8827-CB7C1624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DC2EF-79CF-4F4B-A0E9-050FC479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9335-B831-482C-91CD-469C9D2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8FF2-85B5-48ED-B613-024FC26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18F3-AE43-43C2-92B7-E5AE0F33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A389D-7ABE-458C-B1D4-C0B02F9A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0490-8E56-4069-BE0B-030BE855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00FD-67CF-40CC-8621-25F693E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05790-1773-471F-BB72-67E364F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77EC-8C3B-4709-B539-7991F168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3CEC6-5DFB-4236-9DC8-14539EDB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A47E-2F03-4C26-ADAE-82550F44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E96F-B21C-40F8-BDC0-8E934B83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AF6B-8F42-4183-9C5A-253846E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3425-95FD-4431-B3DC-0EBBA418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5D361-C822-4FBC-9380-E950C164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BA01-5D62-4A6B-8D3F-CE4B2674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FA55-7E1F-44CC-8692-C9945A08C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9B10-0980-4D28-B032-7D73C34AB3B7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6FD-13C5-463E-8FFF-0D317E6EC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5B35-3BE0-40AE-B0B3-EA93F434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61F1-BB10-453C-A664-C1DA99A22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054AF-1ED3-4BFC-B9B4-646258EDB57E}"/>
                  </a:ext>
                </a:extLst>
              </p14:cNvPr>
              <p14:cNvContentPartPr/>
              <p14:nvPr/>
            </p14:nvContentPartPr>
            <p14:xfrm>
              <a:off x="144720" y="167760"/>
              <a:ext cx="778032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054AF-1ED3-4BFC-B9B4-646258EDB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58400"/>
                <a:ext cx="779904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51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1F0F0-045D-410C-9126-3E4D5E15A5B7}"/>
                  </a:ext>
                </a:extLst>
              </p14:cNvPr>
              <p14:cNvContentPartPr/>
              <p14:nvPr/>
            </p14:nvContentPartPr>
            <p14:xfrm>
              <a:off x="312480" y="388800"/>
              <a:ext cx="5753520" cy="22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1F0F0-045D-410C-9126-3E4D5E15A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79440"/>
                <a:ext cx="577224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52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B27EFE-4D8B-438D-A107-2CDF1E2521EA}"/>
                  </a:ext>
                </a:extLst>
              </p14:cNvPr>
              <p14:cNvContentPartPr/>
              <p14:nvPr/>
            </p14:nvContentPartPr>
            <p14:xfrm>
              <a:off x="1523880" y="0"/>
              <a:ext cx="6042960" cy="26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B27EFE-4D8B-438D-A107-2CDF1E252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-9360"/>
                <a:ext cx="606168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70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A99D02-A621-48ED-ABC6-0206EEE326F3}"/>
                  </a:ext>
                </a:extLst>
              </p14:cNvPr>
              <p14:cNvContentPartPr/>
              <p14:nvPr/>
            </p14:nvContentPartPr>
            <p14:xfrm>
              <a:off x="22680" y="0"/>
              <a:ext cx="121618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A99D02-A621-48ED-ABC6-0206EEE326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121806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33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B2BF4-3E7F-4137-8F79-DEEAD12D6617}"/>
                  </a:ext>
                </a:extLst>
              </p14:cNvPr>
              <p14:cNvContentPartPr/>
              <p14:nvPr/>
            </p14:nvContentPartPr>
            <p14:xfrm>
              <a:off x="0" y="0"/>
              <a:ext cx="121467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B2BF4-3E7F-4137-8F79-DEEAD12D6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654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64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3BFA1E-9B38-4914-BCE9-C643FB47716C}"/>
                  </a:ext>
                </a:extLst>
              </p14:cNvPr>
              <p14:cNvContentPartPr/>
              <p14:nvPr/>
            </p14:nvContentPartPr>
            <p14:xfrm>
              <a:off x="0" y="38160"/>
              <a:ext cx="1192572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3BFA1E-9B38-4914-BCE9-C643FB477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1194444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32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9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1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0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9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8C7F7D-152C-46EC-94BF-5D0C6F0F23D7}"/>
                  </a:ext>
                </a:extLst>
              </p14:cNvPr>
              <p14:cNvContentPartPr/>
              <p14:nvPr/>
            </p14:nvContentPartPr>
            <p14:xfrm>
              <a:off x="358200" y="129600"/>
              <a:ext cx="2530080" cy="56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8C7F7D-152C-46EC-94BF-5D0C6F0F2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20240"/>
                <a:ext cx="25488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2CD2-C760-450B-A6CA-E248AAD76ED4}"/>
                  </a:ext>
                </a:extLst>
              </p14:cNvPr>
              <p14:cNvContentPartPr/>
              <p14:nvPr/>
            </p14:nvContentPartPr>
            <p14:xfrm>
              <a:off x="952560" y="792360"/>
              <a:ext cx="8047080" cy="140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2CD2-C760-450B-A6CA-E248AAD76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783000"/>
                <a:ext cx="806580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28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3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0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1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9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4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1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9BFC1E-BB11-43BD-829B-E0E88330A4BB}"/>
                  </a:ext>
                </a:extLst>
              </p14:cNvPr>
              <p14:cNvContentPartPr/>
              <p14:nvPr/>
            </p14:nvContentPartPr>
            <p14:xfrm>
              <a:off x="45720" y="144720"/>
              <a:ext cx="9860760" cy="46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9BFC1E-BB11-43BD-829B-E0E88330A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35360"/>
                <a:ext cx="9879480" cy="46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061C20-86FE-43BE-B20D-C44943D91C87}"/>
                  </a:ext>
                </a:extLst>
              </p14:cNvPr>
              <p14:cNvContentPartPr/>
              <p14:nvPr/>
            </p14:nvContentPartPr>
            <p14:xfrm>
              <a:off x="3970080" y="1272600"/>
              <a:ext cx="7920" cy="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061C20-86FE-43BE-B20D-C44943D91C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720" y="1263240"/>
                <a:ext cx="2664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07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95551-6E73-4C9B-84AA-EB660BD73BF6}"/>
                  </a:ext>
                </a:extLst>
              </p14:cNvPr>
              <p14:cNvContentPartPr/>
              <p14:nvPr/>
            </p14:nvContentPartPr>
            <p14:xfrm>
              <a:off x="1302840" y="30600"/>
              <a:ext cx="9015120" cy="28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95551-6E73-4C9B-84AA-EB660BD73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21240"/>
                <a:ext cx="9033840" cy="28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5B58E9-E0CD-4994-A300-3C4E03B0E72B}"/>
                  </a:ext>
                </a:extLst>
              </p14:cNvPr>
              <p14:cNvContentPartPr/>
              <p14:nvPr/>
            </p14:nvContentPartPr>
            <p14:xfrm>
              <a:off x="5852160" y="83880"/>
              <a:ext cx="1333800" cy="233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5B58E9-E0CD-4994-A300-3C4E03B0E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2800" y="74520"/>
                <a:ext cx="135252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B37E5-7FE2-4209-92E9-66062C62374E}"/>
                  </a:ext>
                </a:extLst>
              </p14:cNvPr>
              <p14:cNvContentPartPr/>
              <p14:nvPr/>
            </p14:nvContentPartPr>
            <p14:xfrm>
              <a:off x="83880" y="7560"/>
              <a:ext cx="1158264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B37E5-7FE2-4209-92E9-66062C623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1800"/>
                <a:ext cx="11601360" cy="64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406C4A-765A-4623-82BD-BE2A98F8E813}"/>
                  </a:ext>
                </a:extLst>
              </p14:cNvPr>
              <p14:cNvContentPartPr/>
              <p14:nvPr/>
            </p14:nvContentPartPr>
            <p14:xfrm>
              <a:off x="4983480" y="2651760"/>
              <a:ext cx="1928160" cy="196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406C4A-765A-4623-82BD-BE2A98F8E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4120" y="2642400"/>
                <a:ext cx="19468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32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9B555-7A6D-4D06-A717-B94491B75A07}"/>
                  </a:ext>
                </a:extLst>
              </p14:cNvPr>
              <p14:cNvContentPartPr/>
              <p14:nvPr/>
            </p14:nvContentPartPr>
            <p14:xfrm>
              <a:off x="205560" y="716400"/>
              <a:ext cx="11011320" cy="37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9B555-7A6D-4D06-A717-B94491B75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707040"/>
                <a:ext cx="11030040" cy="37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13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D2D39-01B9-4966-97B1-1CF00DDDF65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http://www.dneonline.com/calculator.asmx?wsdl</a:t>
            </a:r>
          </a:p>
        </p:txBody>
      </p:sp>
    </p:spTree>
    <p:extLst>
      <p:ext uri="{BB962C8B-B14F-4D97-AF65-F5344CB8AC3E}">
        <p14:creationId xmlns:p14="http://schemas.microsoft.com/office/powerpoint/2010/main" val="70504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750A94-8116-4313-9710-E3B60EF9B1B0}"/>
                  </a:ext>
                </a:extLst>
              </p14:cNvPr>
              <p14:cNvContentPartPr/>
              <p14:nvPr/>
            </p14:nvContentPartPr>
            <p14:xfrm>
              <a:off x="320040" y="0"/>
              <a:ext cx="867960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750A94-8116-4313-9710-E3B60EF9B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-9360"/>
                <a:ext cx="869832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94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377-75C8-473E-8E29-BC4648C73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CA6B-9908-437A-BF35-3C5E5C4E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A8B47B-0133-46AB-A9B2-C3233E402B4C}"/>
                  </a:ext>
                </a:extLst>
              </p14:cNvPr>
              <p14:cNvContentPartPr/>
              <p14:nvPr/>
            </p14:nvContentPartPr>
            <p14:xfrm>
              <a:off x="1036440" y="0"/>
              <a:ext cx="1002060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A8B47B-0133-46AB-A9B2-C3233E402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-9360"/>
                <a:ext cx="1003932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77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2021-08-29T04:41:34Z</dcterms:created>
  <dcterms:modified xsi:type="dcterms:W3CDTF">2021-08-29T08:50:03Z</dcterms:modified>
</cp:coreProperties>
</file>