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1T01:35:27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296 0,'0'0'0,"0"-21"31,0 0-15,0 0 0,0 42 46,-21 0-62,21 0 0,-22 22 16,1-22-16,21 21 0,-21 1 15,0-1-15,0 0 0,21 1 0,-21 20 16,-1-21-16,1 22 0,0-22 16,0 22-16,0-1 0,0-20 0,21-1 15,-22 0-15,22 1 0,-21-1 16,21 0-16,0 1 0,0-22 16,0 0-16,0 0 0,0 0 0,-21 0 15,21 1-15,0-1 16,0-42 15,0-1-31,0 1 16</inkml:trace>
  <inkml:trace contextRef="#ctx0" brushRef="#br0" timeOffset="431.75">1778 339 0,'0'-21'31,"21"21"0,-21 21-31,0 0 16,0 0-16,0 21 0,0 1 0,21-22 15,-21 21-15,0 22 0,0-22 16,0 0-16,0 22 0,0-1 16,0-20-16,0 20 0,0-20 15,0-1-15,0 0 0,0 1 0,0-1 16,0 0-16,0-21 0,0 22 15,0-22-15,0 0 0,0 0 0,0 0 16,0 1-16,0-44 47,-21 22-47,21-21 16,-21 0-16</inkml:trace>
  <inkml:trace contextRef="#ctx0" brushRef="#br0" timeOffset="703.59">1482 910 0,'0'0'16,"21"0"-16,0 0 0,0 0 16,0 0-16,0 0 0,1-21 0,-1 21 15,0 0-15,0 0 16,0 0 0,0 0-16,-21-21 15,22 21 1</inkml:trace>
  <inkml:trace contextRef="#ctx0" brushRef="#br0" timeOffset="1823.88">2476 974 0,'0'-21'16,"0"-1"-16,22 1 15,-22 0 1,0 0-16,0 0 15,0 0-15,0-1 16,-22 22-16,22-21 0,-21 21 16,0 0-16,0 0 0,0 0 15,0 0-15,-1 0 0,1 0 0,0 21 16,0-21-16,-21 22 0,20-1 16,1 0-16,0 0 0,0 0 15,0 0-15,0 22 0,-1-22 0,1 0 16,0 0-16,21 0 0,-21 1 15,21-1-15,0 0 0,0 0 0,0 0 16,0 0-16,0 1 16,21-22-16,0 0 15,0 0-15,1 0 16,-1 0-16,0 0 0,0 0 0,0 0 16,0 0-16,1 0 0,-1-22 15,0 1-15,0 21 0,0-21 0,0 0 16,1 21-16,-22-21 0,21 0 15,0-1-15,-21 1 0,21 21 0,-21-21 16,0 0-16,21 0 0,-21 0 16,0-1-1,0 1 1,21 21-16,-21 21 31,0 1-31,22-1 16,-22 0-16,0 0 15,0 0-15,0 0 0,0 22 16,0-22-16,0 0 0,21 0 16,-21 22-16,21-22 0,-21 21 0,0-21 15,0 22-15,21-1 0,-21-21 16,0 21-16,0 1 0,21-1 0,-21 0 16,0 22-16,0-22 0,0 1 15,0-1-15,0 21 0,0-20 16,0-1-16,0 0 0,0 1 0,0-1 15,0 0-15,0 1 0,0-22 16,0 21-16,0-21 0,0 22 16,21-22-16,-21 21 0,0-21 0,0 22 15,0-22-15,0 0 0,0 0 0,22 0 16,-22 1-16,0-1 0,0 0 16,0 0-16,0 0 0,0 0 15,-22 1 1,1-22-16,0 0 15,0 0-15,0 0 16,0 0-16,-1-22 0,1 22 16,0-21-16,0 0 0,-21 0 0,20 21 15,1-42-15,-21 20 0,0 1 16,20 0-16,1-21 0,-21 21 0,21-22 16,0 22-16,-1-21 0,1 21 15,0-22-15,21 22 0,0 0 0,0-21 16,0 20-16,-21 1 0,21 0 15,0 0-15,0 0 0,0 0 0,0-1 16,0 1-16,0 0 16,0 0-16,0 0 15,0 0-15,21 21 16,-21-22-16,0 1 0,21 0 16,0 21-16,-21-21 15,22 0-15,-1 0 0,0-1 0</inkml:trace>
  <inkml:trace contextRef="#ctx0" brushRef="#br0" timeOffset="2355.58">2773 1164 0,'21'0'31,"0"0"-15,0 0-16,0-21 0,1 0 15,-1 21-15,0-21 0,0 21 16,0-21-16,0 21 0,1-22 16,-1 1-16,-21 0 0,21 0 15,-21 0-15,0 0 16,0-1-16,0 1 16,-21 21-16,0 0 15,-1 0-15,-20 0 0,21 21 0,0-21 16,0 22-16,-1-1 0,-20 0 15,21 0-15,0 0 0,21 0 0,0 1 16,-21-1-16,21 21 0,0-21 16,0 0-16,0 1 0,0-1 0,0 0 15,0 0-15,0 0 16,0 0-16,0 1 0,21-22 0,-21 21 16,21-21-16,0 21 15,0-21-15,0 0 0,1 0 16,-1 0-16,0 0 0,0 0 15,0 0-15,-21-21 0,21 0 0</inkml:trace>
  <inkml:trace contextRef="#ctx0" brushRef="#br0" timeOffset="2951.64">3429 868 0,'0'21'16,"-21"-21"-16,21 21 0,0 0 0,-21 1 15,21-1-15,-22 0 0,22 0 16,-21 0-16,21 22 0,0-22 0,0 0 16,0 0-16,-21 0 0,21 0 15,0 1-15,-21-1 0,21 0 0,0 0 16,0 0-16,0 0 15,0 1 1,0-44 31,0 1-31,-21 0-16,21 0 0,0 0 15,0 0-15,0-1 0,0-20 16,0 21-16,0 0 0,21 0 15,0-1-15,0-20 0,-21 21 0,21 0 16,22 0-16,-22-1 0,0 1 16,21 21-16,-20-21 0,20 21 0,0 0 15,-21 0-15,22 0 16,-22 0-16,0 0 0,21 0 0,-20 0 16,-1 21-16,-21 0 0,21 1 15,-21 20-15,0-21 0,0 0 0,0 22 16,0-22-16,0 0 0,0 0 15,-21 21-15,21-20 0,0-1 0,-21 0 16,-1 0-16,1 0 0,21 0 16,0 1-1,-21-22-15,21-22 47</inkml:trace>
  <inkml:trace contextRef="#ctx0" brushRef="#br0" timeOffset="3708.28">4530 931 0,'0'0'15,"0"-21"-15,0 0 0,-22 21 0,1-21 16,0 0-16,21 0 0,-21 21 16,0-22-16,0 1 0,-1 21 0,1 0 15,0 0-15,0 0 0,0 0 16,0 0-16,-1 0 0,1 21 15,0 1-15,0-1 0,0 0 16,0 0-16,-1 21 0,22-20 0,-21 20 16,0-21-16,21 43 15,-21-22-15,21-21 0,-21 0 16,21 22-16,0-22 0,0 0 0,0 0 16,0 0-16,0 0 15,21-21-15,0 22 0,0-22 16,0 0-16,1 0 15,-1 0-15,0 0 0,0 0 0,0-22 16,0 22-16,1-21 0,-1 0 16,0 21-16,21-21 0,-21 0 0,1-22 15,-1 22-15,0-21 0,0 21 16,21-22-16,-20 1 0,-1 0 0,0-22 16,0 22-16,-21 0 0,21-1 15,0 1-15,-21 0 0,0-1 16,0 1-16,0 0 0,0-1 0,0 1 15,0 0-15,0 20 0,0 1 16,0 0-16,0 0 0,0 0 0,-21 21 31,21 21-31,-21 0 0,0 0 16,21 22-16,-21-22 0,21 21 16,-21 0-16,-1 1 0,22-1 0,-21 0 15,21 1-15,0-1 0,-21 0 16,21 1-16,0-1 0,-21 0 0,21 1 15,0-22-15,0 21 0,0-21 16,0 22-16,0-22 0,0 0 16,0 0-16,0 0 0,21 1 0,0-1 15,0 0-15,1 0 16,-1-21-16,0 0 0,0 0 0,0 0 16,22 0-16,-22 0 0,0 0 15,21 0-15,-21 0 0,22-21 0,-22 0 16,21 21-16</inkml:trace>
  <inkml:trace contextRef="#ctx0" brushRef="#br0" timeOffset="4424.14">5440 889 0,'0'0'16,"0"-21"-16,0 0 0,0 0 15,-21 21-15,-1-22 0,22 1 0,-21 0 16,0 21-16,21-21 0,-21 21 16,0 0-16,21-21 0,-21 21 0,-1 0 15,1 0-15,0 0 16,0 0-16,0 21 0,0-21 15,-1 21-15,22 0 0,-21 0 16,0 22-16,0-22 0,0 0 0,21 21 16,-21-20-16,21 20 0,-22-21 0,22 21 15,0-20-15,0-1 0,0 0 16,0 0-16,0 0 0,0 0 0,0 1 16,0-1-16,0 0 15,22 0-15,-1-21 16,0 0-16,0 0 15,0 0-15,0 0 0,-21-21 16,22 21-16,-1-21 0,0 0 16,0 21-16,0-22 0,-21 1 15,21-21-15,1 21 0,-1 0 0,0-22 16,0 22-16,-21-21 0,21-1 16,0 22-16,-21-21 0,0 21 0,0 0 15,0-1-15,0 1 0,0 0 16,0 0-16,0 42 31,0 0-15,-21 22-16,21-22 0,-21 21 0,21-21 15,0 22-15,0-1 0,0-21 16,0 21-16,0-20 0,0 20 16,0-21-16,0 21 0,0-20 15,0-1-15,0 0 0,0 0 0,21 0 16,0 0-16,1-21 15,-1 0-15,0 22 0,0-22 16,21 0-16,-20 0 0,-1 0 0,0 0 16,0-22-16,21 1 0,-20 21 15,-1-21-15,0 0 0,0 0 0,-21 0 16,21-1-16,-21 1 16</inkml:trace>
  <inkml:trace contextRef="#ctx0" brushRef="#br0" timeOffset="5455.56">1206 1630 0,'0'0'15,"-21"0"-15,42 0 78,1 0-78,-1 0 16,0 0-16,21 0 0,-21 0 16,22 0-16,-22 0 0,21 0 0,1 0 15,-1 0-15,0 0 0,1 0 16,-1 0-16,0 0 0,22 0 0,-22 0 15,0 0-15,22 0 16,-22 0-16,22 0 0,-1 0 0,1 0 16,20 0-16,-20-21 0,21 21 15,-1 0-15,-20 0 0,20 0 0,1 0 16,0-21-16,-1 21 0,1 0 16,-21 0-16,20 0 0,1 0 0,0 0 15,-1-22-15,-20 22 0,20 0 0,1 0 16,0 0-16,-1 0 0,-20 0 15,21 0-15,-1 0 0,-20 0 0,20-21 16,-20 21-16,21 0 0,-1 0 16,-20 0-16,20 0 0,-20 0 0,-1-21 15,22 21-15,-21 0 0,-1 0 16,1 0-16,-1 0 0,1 0 16,-1 0-16,-21 0 0,22-21 0,-1 21 15,-20 0-15,20 0 0,-20 0 16,-1 0-16,21 0 0,-20 0 0,-1 0 15,0 0-15,1 0 0,-1 0 0,0 0 16,1 0-16,-22 0 0,21 0 16,-21 0-16,1 0 0,-1 0 0,0 0 15,0 0-15,0 0 32,-21-21-32,0 0 31</inkml:trace>
  <inkml:trace contextRef="#ctx0" brushRef="#br0" timeOffset="37693.4">952 3090 0,'0'-21'16,"0"0"-16,0 0 15,0 0 1,0 0 0,0 42 46,0 0-62,0 0 16,0 0-16,0 0 0,0 64 15,0-64-15,0 22 16,0-1-16,0-21 0,-21 21 0,21 1 16,0-22-16,-21 21 0,21 1 15,0-22-15,0 0 0,0 21 16,0-21-16,0 1 0,-21-1 0,21 21 15,0-21-15,-21 0 16,21 1-16,0-1 0,0 0 16,0-42 46</inkml:trace>
  <inkml:trace contextRef="#ctx0" brushRef="#br0" timeOffset="38735.94">1312 3514 0,'0'-21'125,"0"-1"-110,0 1-15,0 0 16,0 0 0,0 0 15,0 42 16,0 0-47,0 0 0,-21-21 15,21 21-15,0 1 16,0-1-16,0 0 16,0 0 15,21-21-15,0 0-1,1-21-15,-22 0 16,21 0-1,-21-1-15,0 1 0,0 0 16,0 0-16,0 0 16,-21 21 31,21 21-47,-22 0 0,22 0 15,-21-21-15,21 21 16,0 1-1,21-22 32,1 0-31,-22-22-16,0 1 31,0 0-31,0 0 31</inkml:trace>
  <inkml:trace contextRef="#ctx0" brushRef="#br0" timeOffset="40391.75">3006 2985 0,'0'0'0,"21"0"0,-21-22 16,21 22-1,-21-21-15,0 0 16,0 0-16,0 0 15,0 42 32,0 0-47,0 0 0,0 22 16,0-22-16,0 21 0,0-21 0,0 22 16,0-1-16,0 0 0,0 1 15,0-1-15,0 0 0,0 1 16,-21-1-16,21-21 0,-21 21 0,21-20 15,-22 20-15,22-21 0,0 0 16,0 0-16,0 1 16,22-44 31,-22 1-47,21 21 0,-21-21 0,0 0 15,21-21-15,0 20 0,0 1 16,-21-21-16,21 21 0,1-22 0,-1 22 15,0-21-15,0 21 16,0 0-16,0-1 0,1 1 0,-1 0 16,0 21-16,0 0 0,-21-21 15,21 21-15,0 0 0,1 0 16,-1 21-16,-21 0 16,21 0-16,-21 1 0,0 20 0,0-21 15,0 21-15,0-20 0,0 20 16,0-21-16,0 0 0,0 22 0,0-22 15,0 0-15,21 0 0,0 0 16,0 0-16,1-21 16,-1 22-16,0-22 0,0 0 15,0 0-15,0 0 0,1 0 16,20 0-16,-21 0 0,21-22 0,-20 1 16,-1 0-16,0 0 0,21 0 15,-21 0-15,1-22 0,-1 22 0,0-21 16,-21-1-16,21 1 0,-21 0 0,21-1 15,-21 1-15,0 0 0,0-1 16,0 1-16,0 21 0,0-21 0,0-1 16,0 22-16,0-21 0,0 21 15,0-1-15,0 1 0,0 0 0,-21 21 16,21-21 0,-21 21-1,21 21 1,0 0-16,-21-21 15,21 21-15,0 1 0,0-1 16,0 0-16,0 0 16,0 0-1</inkml:trace>
  <inkml:trace contextRef="#ctx0" brushRef="#br0" timeOffset="40871.8">4149 3366 0,'42'0'31,"-21"-22"-16,-21 1-15,21 21 0,0-21 16,1 0-16,-22 0 16,21 0-16,0-1 0,-21 1 15,21 0-15,-21 0 0,0 0 16,0 0-16,0-1 16,-21 22-1,0 0-15,0 0 0,-1 0 16,1 0-16,0 0 0,0 22 15,0-1-15,0 0 16,-1 0-16,22 21 0,0-20 0,-21-1 16,21 21-16,-21-21 0,21 0 0,0 22 15,0-22-15,0 0 16,0 0-16,0 0 0,0 1 0,0-1 16,0 0-16,21 0 15,0-21-15,1 21 0,-1-21 16,0 0-16,0 0 0,0 0 15,22 0-15,-22 0 0,0 0 16,21-21-16,-21 21 0,22-21 0</inkml:trace>
  <inkml:trace contextRef="#ctx0" brushRef="#br0" timeOffset="41560.18">4953 2625 0,'0'0'0,"0"21"0,-21 0 15,0 0-15,21 22 0,0-22 16,0 0-16,0 21 0,0 1 0,-22-22 15,22 21-15,0 0 0,0 1 0,0-22 16,0 21-16,0 1 16,0-1-16,-21 0 0,21 1 0,0-1 15,0 0-15,0-21 0,0 22 16,0-22-16,-21 0 0,21 21 0,0-20 16,0-1-16,-21-21 0,21 21 0,0 0 15,0-42 32,0 0-47,0 0 0,0-1 16,0 1-16,21 0 0,-21-21 15,21 21-15,-21-1 0,0 1 0,21-21 16,1 21-16,-1 0 0,-21-1 16,21 1-16,0 0 0,0 21 15,0-21-15,1 0 0,-1 21 0,21 0 16,-21 0-16,0 0 0,22 0 15,-22 0-15,21 0 0,-21 0 0,22 0 16,-22 21-16,0-21 0,0 21 0,0 0 16,1 0-16,-1 22 0,-21-22 15,0 0-15,0 21 0,0-20 0,0 20 16,0-21-16,-21 0 0,-1 22 16,1-22-16,0 0 0,-21 0 0,21 0 15,-1 0-15,1 1 0,-21-22 16,21 21-16,0-21 0,-1 0 15,1 21-15,0-21 0,0 0 0,0 0 16,0 0-16,-1 0 0,1 0 16,0 0-16,0 0 0,0 0 15,21-21-15,-21 21 0,-1 0 16,22-21-16,0-1 16,0 1-16</inkml:trace>
  <inkml:trace contextRef="#ctx0" brushRef="#br0" timeOffset="42396.63">6773 2815 0,'0'0'0,"21"-21"0,-21 0 15,22 21-15,-22-21 16,0 0-16,0-1 0,0 1 15,21 21 1,-21-21-16,0 42 31,0 0-15,0 1-16,0-1 0,0 21 0,-21-21 16,21 22-16,0-1 0,0-21 15,-22 21-15,22 1 0,-21-1 0,21 0 16,-21 1-16,21-1 0,0 0 15,0 1-15,0-1 0,0 0 0,0 1 16,0-22-16,0 0 0,0 21 0,21-20 16,-21-1-16,21 0 0,1-21 15,-1 21-15,21 0 0,-21-21 16,0 0-16,1 0 0,20 0 0,-21 0 16,21 0-16,-20-21 0,20 0 15,0 0-15,-21 0 0,22-1 0,-1 1 16,-21-21-16,22 21 0,-22-22 15,21 1-15,-21 0 0,0-22 0,1 22 16,20 0-16,-21-1 0,0 22 16,-21-21-16,0-1 0,21 22 0,-21-21 15,0 21-15,0-22 0,0 22 16,0 0-16,0 0 0,0 0 16,0 0-16,0 42 46,0 0-30,0 0-16,0 0 16,0 0-1,22-21-15</inkml:trace>
  <inkml:trace contextRef="#ctx0" brushRef="#br0" timeOffset="42796.05">8128 2731 0,'0'-22'16,"0"1"-16,0 0 0,-21 21 46,21 21-46,-21-21 0,21 21 0,-22 22 16,22-22-16,0 0 0,-21 21 16,0 1-16,21-22 0,-21 21 15,21 1-15,0-1 0,-21 0 0,21 1 16,-21-1-16,21 0 0,0 1 16,0-1-16,0-21 0,-22 21 0,22-20 15,0 20-15,0-21 0,0 0 16,0 0-16,0 1 0,0-1 0,-21-21 15,21 21-15,0 0 0,0-42 47,0 0-31,0 0-16,0-1 0,0-20 16</inkml:trace>
  <inkml:trace contextRef="#ctx0" brushRef="#br0" timeOffset="43493.65">8086 2815 0,'0'0'0,"0"-21"0,0 0 16,0 0-16,0 0 15,0-1-15,21 22 0,0-21 16,0 0-16,0 21 0,0 0 15,1-21-15,-1 21 0,0 0 16,0 0-16,0 0 0,22 0 16,-22 0-16,21 0 0,-21 0 0,22 0 15,-22 0-15,21 21 0,-21 0 16,0 0-16,1 1 0,-22-1 0,0 0 16,0 0-16,0 0 0,0 0 0,0 22 15,0-22-15,-22 0 0,1 0 16,-21 0-16,21 1 0,0-1 0,-22 0 15,22 0-15,-21 0 0,21 0 16,-22-21-16,1 22 0,21-22 16,-22 21-16,22-21 0,-21 0 0,21 21 0,-22-21 15,22 0-15,0 0 16,-21 0-16,21 0 0,-1 0 0,1 0 16,0 0-16,0 0 0,0-21 15,0 21 1,21-21-16,21 21 31,0 0-15,0 0-16,0 0 15,0 0-15,1 0 0,-1 0 16,0 0-16,0 0 0,0 21 0,0-21 16,1 21-16,-1-21 0,0 21 15,0 0-15,0 0 0,0 1 0,1-1 16,-1 0-16,0 0 0,-21 0 15,21 0-15,0 1 0,-21-1 0,0 0 16,21 0-16,-21 0 0,22 0 0,-22 1 16,21-22-16,-21 21 0,0 0 15,21-21-15,0 0 16,-21-21 46,0 0-62,0-1 16,21 1-16</inkml:trace>
  <inkml:trace contextRef="#ctx0" brushRef="#br0" timeOffset="44340.37">9377 2667 0,'0'0'0,"0"-21"0,-21 42 63,21 0-63,-22 0 0,1 1 15,21-1-15,-21 0 0,21 0 16,-21 21-16,0-20 0,21 20 16,-21 0-16,-1-21 0,1 22 0,0-1 15,0 0-15,0 1 0,21-22 0,-21 21 16,-1 1-16,1-1 0,0 0 15,0-21-15,0 22 0,0-22 0,21 21 16,-22-21-16,1 1 0,21-1 16,-21 0-16,21 0 0,-21 0 0,0-21 15,21 21-15,-21 1 0,21-1 16,0-42 31,0-1-47,21 1 15,0 0-15,0 0 0,0-21 16,-21 20-16,21 1 0,22-21 16,-22 21-16,0 0 0,0-1 0,0-20 15,1 42-15,-1-21 0,0 0 0,0 0 16,0 21-16,0 0 16,1 0-16,-22 21 0,0 0 15,0 0-15,21 0 16,-21 22-16,0-22 0,0 0 0,21 0 15,-21 0-15,0 22 0,0-22 0,21 0 16,0 0-16,-21 0 16,21-21-16,1 21 0,-1 1 0,0-22 15,0 21-15,21-21 0,-20 0 16,-1 0-16,0 0 0,0 0 16,0 0-16,22 0 0,-22-21 0,0 21 15,0-22-15,0 1 0,0 0 16,1 0-16,-1-21 0,0 20 0,0 1 15,0 0-15,-21-21 0,0 21 0,0-1 16,21 1-16,-21 0 0,22 0 16,-22 0-16,0 0 0,0-1 31,-22 44 16</inkml:trace>
  <inkml:trace contextRef="#ctx0" brushRef="#br0" timeOffset="45820.01">847 4974 0,'0'0'0,"0"-21"15,0 0 17,0 0-32,0 0 15,0-1-15,21 1 16,0 0-16,0 21 0,-21-21 15,21 0-15,0 0 0,1-1 16,-1 22-16,0 0 16,0 0-16,0 0 0,0 0 15,-21 22-15,22-1 16,-22 21-16,21-21 0,-21 22 0,0-1 16,0 0-16,0 1 0,0-1 15,0 0-15,0 1 0,-21-1 16,-1 0-16,1 1 0,0-1 15,0 0-15,0 1 0,0-22 16,-1 21-16,-20 0 0,21-20 0,0 20 16,-22-21-16,22 0 0,0 0 15,-21 1-15,21-1 0,-1 0 0,1-21 16,0 0-16,0 0 16,0 0-16,0 0 0,21-21 15,0 0-15,-22-1 0,22 1 16,0-21-16,-21 21 0,21 0 15,0-1-15,0-20 0,0 21 0,0 0 16,0 0-16,0-1 16,0 1-16,0 0 0,0 0 0,21 21 15,1-21-15,-1 21 0,0 0 16,0 0-16,0 0 0,0 0 0,1 0 16,-1 21-16,0-21 0,0 21 15,0 0-15,0 0 0,1 1 16,-1-1-16,0 0 0,-21 0 0,21 0 15,0-21-15,-21 21 0,21 1 16,1-1-16,-1 0 16,0-21-1,0 0 17,-21-21-17</inkml:trace>
  <inkml:trace contextRef="#ctx0" brushRef="#br0" timeOffset="46168.04">1439 5419 0,'0'0'0,"0"21"0,0 0 15,21-21 1,1 0-16,-1 0 31,0 0-31,0-21 0,-21 0 16,0 0 0,0-1-16,0 1 15,0 0 1,-21 21-1,0 0 1</inkml:trace>
  <inkml:trace contextRef="#ctx0" brushRef="#br0" timeOffset="47104.27">3027 4636 0,'0'0'0,"-21"0"15,21 21 32,0 0-47,0 0 0,21 0 0,-21 22 16,21-1-16,0 0 0,0 22 15,22-22-15,-22 0 0,0 1 16,0-1-16,21 0 0,-20 1 0,-1-1 16,0 0-16,0-20 0,21-1 15,-20 21-15,-1-21 0,0 0 0,0-21 16,-21 22-16,21-1 0,0 0 16,-42-21 30,21-21-46</inkml:trace>
  <inkml:trace contextRef="#ctx0" brushRef="#br0" timeOffset="47475.96">3704 4593 0,'-21'0'15,"0"0"1,0 21-16,-1 1 0,1 20 0,-21-21 16,21 21-16,-22 1 0,22-1 15,-21 22-15,0-22 0,20 21 0,-20-20 16,0 20-16,-1-20 0,1-1 15,21 0-15,-21 1 0,20-1 0,1 0 16,0-21-16,-21 22 0,42-22 0,-21 0 16,-22 43-1,43-43 1,21-42 15,1 21-15,-1-22-16,-21 1 0,21 21 15,0-21-15,0 0 0</inkml:trace>
  <inkml:trace contextRef="#ctx0" brushRef="#br0" timeOffset="47811.76">4106 4763 0,'0'21'15,"0"0"1,0 0-16,0 0 0,0 0 16,-21 22-16,21-22 0,0 21 0,0 1 15,0-1-15,0-21 0,0 21 16,-21 1-16,21-22 0,0 21 0,0-21 15,-21 1-15,21-1 0,0 0 0,0 0 16,0 0-16,0 0 0,0 1 16,0-1-16,0-42 47,0-1-32</inkml:trace>
  <inkml:trace contextRef="#ctx0" brushRef="#br0" timeOffset="48128.58">4064 4763 0,'0'0'0,"21"0"0,0 0 16,-21 21-16,21 0 15,1 0-15,-22 0 0,21 0 16,0 1-16,-21 20 0,21-21 0,0 21 16,-21-20-16,21 20 0,-21-21 15,0 0-15,22 22 0,-22-22 0,21 0 16,-21 0-16,0 0 0,0 0 16,21-21-16,-21 22 15,21-1-15,-21-42 31,0-1-15,0 1 0,0 0-16</inkml:trace>
  <inkml:trace contextRef="#ctx0" brushRef="#br0" timeOffset="48451.39">4678 4741 0,'0'0'16,"-21"22"-1,-1-1-15,1 0 16,21 0-16,-21 0 0,0 0 16,0 1-16,0 20 0,-1-21 0,1 21 15,0-20-15,-21-1 0,21 21 16,-1-21-16,1 0 0,0 22 0,0-22 15,21 0-15,-21-21 0,21 21 16,-21 0-16,-1 1 16,44-22 15,-1-22-31,0 1 16,0 21-16,-21-21 0,21 0 0,0 0 15,1-22-15,-1 22 0,0 0 16</inkml:trace>
  <inkml:trace contextRef="#ctx0" brushRef="#br0" timeOffset="48744.23">4784 4741 0,'0'0'16,"21"0"-16,-21 22 16,0-1-16,0 0 0,0 0 15,0 21-15,0-20 0,0-1 16,-21 21-16,21 0 0,-22-20 0,1 20 15,21-21-15,0 21 0,0-20 16,-21 20-16,0-21 0,21 21 16,-21-20-16,21-1 0,0 0 0,-21 0 15,21 0-15,-22 0 0,22 1 16,0-1-16,0 0 0,0 0 16,22-21 30,-1 0-46,-21-21 0,21 0 16,-21 0-16,21-1 0</inkml:trace>
  <inkml:trace contextRef="#ctx0" brushRef="#br0" timeOffset="49387.34">5524 4636 0,'-63'84'16,"63"-63"0,-21 22-16,0-22 0,21 21 0,-22 1 15,1-22-15,21 21 16,0 0-16,-21-20 0,0 20 0,0-21 15,21 21-15,0-20 0,-21-1 0,-1 0 16,22 21-16,-21-21 0,21 1 16,0-1-16,-21 0 0,0 0 0,21 0 15,-21-21-15,21 21 0,0 1 16,-21-1-16,-1-21 16,22-21 30,0-1-46,0 1 16,0 0-16,0 0 16,0 0-16,22 0 0,-22-1 0,21 1 15,0 0-15,-21 0 0,0 0 0,21 0 16,0 21-16,-21-22 0,21 22 16,1 0-1,-1 0-15,-21 22 16,0-1-16,0 0 0,21 0 15,-21 0-15,21 0 0,-21 1 16,21-1-16,-21 0 0,21-21 0,1 21 16,-1 0-16,0-21 0,0 21 0,21-21 15,-20 0-15,-1 0 0,21 0 16,-21 0-16,0 0 0,22 0 16,-22 0-16,0 0 0,0 0 0,22 0 15,-43-21-15,21 21 0,0-21 16,0 0-16,-21 0 15,0 0 1,0-1-16,0 1 16</inkml:trace>
  <inkml:trace contextRef="#ctx0" brushRef="#br0" timeOffset="50255.84">7599 4636 0,'21'-22'0,"-42"44"0,42-65 16,0 22-16,-21 0 0,0 0 0,21 0 15,0-1-15,-21 1 16,0 0-16,0-21 0,22 42 0,-22-21 0,0-1 16,21 1-16,-21 42 46,0 1-46,-21-1 0,-1 0 16,22 21-16,-21-21 0,21 22 0,-21-1 16,0 0-16,0 1 0,0-1 0,-1 22 15,1-22-15,0 0 0,0 22 16,0-22-16,0 0 0,-1 1 0,22-1 16,-21 0-16,0-20 0,0 20 15,0-21-15,21 0 0,0 0 0,-21 1 16,21-1-16,-22-21 0,22 21 15,-21-21 1,0 0-16,0 0 16,21-21-16,0 0 15,-21-1-15,21 1 0,0 0 16,-21 0-16,21-21 0,0 20 0,0-20 16,0 21-16,0-21 0,0-1 0,0 1 15,0 21-15,0 0 0,0-1 16,21 1-16,-21 0 0,21 21 0,0 0 31,0 21-31,-21 0 16,0 1-16,21 20 0,1-21 0,-1 0 15,-21 0-15,0 22 0,21-22 16,0 0-16,-21 0 0,21 0 0,0 1 16,1-1-16,-1 0 0,0 0 15,0-21-15,0 21 16,0-21-16,1 0 0,-1 0 15,0 0-15,0 0 0,0 0 16,0 0-16,1 0 0,-1-21 0,0 21 16,0-21-16</inkml:trace>
  <inkml:trace contextRef="#ctx0" brushRef="#br0" timeOffset="50803.52">8213 4868 0,'0'0'0,"0"-42"0,0-64 32,0 85-32,0 0 0,0 0 15,-22 0-15,1 21 16,0 0-16,0 0 0,0 0 16,0 21-16,-1-21 0,1 21 15,-21 0-15,21 21 16,0 1-16,-1-1 0,1-21 0,0 22 15,0-1-15,0 0 0,0 1 0,21-22 16,0 0-16,0 21 0,0-21 16,0 1-16,0-1 0,0 0 15,21-21 1,0 0-16,0 0 0,0 0 0,0 0 16,1 0-16,20-21 0,-21 21 15,0-21-15,0-1 0,1 1 16,-1 0-16,0 0 0,0 0 0,0 0 15,0-22-15,-21 22 0,22-21 16,-22 21-16,21-1 0,-21 1 16,0 0-16,0 0 0,0 0 0,0 42 31,0 0-31,0 0 16,-21 0-16,21 1 0,-22-1 0,22 21 15,0-21-15,0 0 0,0 22 16,0-22-16,0 0 0,0 0 0,0 0 15,0 1-15,0-1 0,0 0 16,22-21-16,-22 21 16,21-21-16,0 0 0,0 0 15,0 0-15,0 0 16,1 0-16,-1-21 0,0 21 0,0-21 16,0 0-16,0-1 0</inkml:trace>
  <inkml:trace contextRef="#ctx0" brushRef="#br0" timeOffset="51312.77">8615 4720 0,'0'0'0,"0"21"31,0 1-31,-21 20 0,21-21 16,-22 0-16,22 0 0,0 1 0,0 20 15,0-21-15,0 0 16,-21 0-16,21 1 0,0-1 0,-21 0 15,21 0-15,0 0 0,-21 0 0,21 1 16,0-1-16,0-42 63,0-1-63,0 1 0,0 0 15,0 0-15,0 0 0,0 0 16,0-1-16,21-20 0,-21 21 0,21-21 15,0 20-15,1-20 0,-1 21 16,21-21-16,-21 20 0,0 1 0,22 0 16,-1 21-16,0-21 0,-20 21 0,20 0 15,0 0-15,1 0 16,-22 0-16,21 0 0,-21 0 0,0 21 16,1 0-16,-1 22 0,-21-22 0,0 0 15,0 21-15,21-21 0,-21 22 16,0-22-16,0 21 0,0-21 0,0 1 15,-21-1-15,21 0 0,-21 0 0,21 0 16,-22 0-16,1 1 16,21-1-16,-21-21 15,21-21 17,0-1-17</inkml:trace>
  <inkml:trace contextRef="#ctx0" brushRef="#br0" timeOffset="52107.31">9864 4699 0,'0'0'16,"0"-21"-16,0 0 0,-22 0 15,1 21-15,0 0 16,0 0-16,0 0 0,0 0 0,-22 0 16,22 0-16,0 0 0,-21 0 15,20 21-15,1 0 0,0-21 0,-21 42 16,21-21-16,-1 1 0,22 20 16,-21-21-16,21 0 0,-21 22 0,21-22 15,0 0-15,0 0 0,0 0 0,0 0 16,0 1-16,21-22 0,0 21 15,1-21-15,-1 0 0,0 0 0,0 0 16,0 0-16,0 0 0,1 0 16,-1 0-16,0 0 0,0 0 15,0-21-15,0 21 0,1-22 0,-1 1 16,0 0-16,-21 0 0,21 0 16,-21 0-16,21-1 0,-21 1 0,0-21 15,21 21-15,-21 0 0,22-1 0,-22 1 16,0 0-16,0 42 47,0 0-47,-22 1 0,22-1 15,-21 21-15,0 0 0,21 1 0,0-1 16,0 22-16,-21-22 0,21 0 16,0 22-16,0-22 0,0 0 15,0 1-15,0 20 0,0-20 0,0-1 16,0 0-16,0 22 0,0-22 0,0 0 15,0 22-15,0-22 0,0 1 16,0 20-16,0-21 0,0 1 0,0-1 16,0 0-16,0 1 0,0-22 0,-21 21 15,21-21-15,-21 22 0,21-22 16,-22 0-16,22 0 0,-21 0 0,0 1 16,0-1-16,0-21 0,0 0 15,-1 0-15,1 0 16,0 0-16,0 0 0,0 0 0,0 0 15,-1 0-15,1-21 0,0-1 0,0 1 16,0 0-16,-22 21 0,22-42 0,0 21 16,-21-1-16,21 1 0,-1-21 15,-20 21-15,21-22 0,0 22 0,0-21 16,-1 21-16,22-22 0,0 22 0,-21-21 16,21 21-16,0 0 0,0-1 15,0 1-15,0-21 0,0 21 0,21 0 16,-21-1-16,22 1 0,-1 0 0,0-21 15,21 21-15,-21-1 0</inkml:trace>
  <inkml:trace contextRef="#ctx0" brushRef="#br0" timeOffset="52667.64">10435 4657 0,'-63'0'32,"41"21"-32,1 0 0,21 0 15,0 0-15,0 22 0,-21-22 0,21 21 16,0-21-16,0 22 0,0-22 0,0 21 15,0-21-15,0 22 0,0-22 16,0 0-16,0 0 0,21-21 0,-21 21 16,21-21-16,1 0 0,-1 0 0,0 0 15,0 0-15,0 0 16,0 0-16,22 0 0,-22 0 0,0-21 16,0 0-16,22 0 15,-22-21-15,0 20 0,0 1 0,0-21 16,0 0-16,1-1 0,-1 22 0,0-21 15,-21 21-15,0-1 0,21-20 16,-21 21-16,21 21 0,-21-21 0,0 0 16,-21 42 15,0 0-31,21 0 0,0 0 0,-21 0 16,0 1-16,21 20 0,-22-21 15,22 0-15,0 22 0,0-22 0,0 21 16,0-21-16,0 0 0,0 1 0,0 20 15,0-21 1,22 0-16,-1 0 0,0-21 0,0 0 16,21 22-16,-20-22 0,20 0 0,0 0 15,1 0-15,-1 0 0,0 0 16,1-22-16,-1 22 0,0-21 0</inkml:trace>
  <inkml:trace contextRef="#ctx0" brushRef="#br0" timeOffset="54075.75">11599 4678 0,'0'0'0,"0"-21"0,0 0 0,0-1 16,0 1-16,-21 21 0,0 0 15,0 0-15,0 0 16,-1 0-16,-20 0 0,21 0 16,0 0-16,0 21 0,-22 1 0,22-1 15,0 0-15,0 0 0,0 0 16,-1 0-16,1 22 0,0-22 0,21 21 15,0-21-15,-21 22 0,21-22 0,0 21 16,0-21-16,0 1 0,0-1 16,0 0-16,0 0 0,0 0 0,21-21 15,-21 21-15,21-21 0,0 0 0,1 0 16,-1 0-16,0 0 0,0 0 16,0 0-16,0 0 0,1-21 15,-1 21-15,0-21 0,0 0 0,-21 0 16,21 0-16,0-22 0,1 22 0,-1-21 15,-21 21-15,0-22 0,21 22 16,-21-21-16,21 21 0,-21-1 16,0 1-16,0 0 0,0 0 15,0 42 17,-21-21-32,21 21 0,-21 0 0,21 1 15,0 20-15,0-21 0,0 0 0,0 22 16,0-22-16,0 0 0,0 21 15,0-21-15,0 1 0,0-1 0,0 0 16,0 0-16,21-21 0,0 21 16,21-21-16,-20 21 0,20-21 15,0 0-15,1 0 0,-1 0 0,0 0 16,22 0-16,-22 0 0,0 0 16,22 0-16,-22 0 0,1-21 0,-1 0 15,-21 0-15,21 0 0,-20 0 0,20-1 16,-21-20-16,0 21 0,0-21 15,1 20-15,-1-20 0,-21 21 0,0-21 16,0 20-16,0 1 0,0 0 0,0 0 16,0 0-16,-21 21 15,-1 0-15,1 0 16,0 0-16,-21 0 0,21 0 16,-1 0-16,1 21 0,-21 0 0,21-21 15,0 21-15,-22 22 0,22-22 0,0 0 16,0 0-16,0 21 0,-1-20 15,1-1-15,21 0 0,0 21 0,0-21 16,0 1-16,0-1 0,0 0 0,0 0 16,0 0-16,21-21 0,1 21 15,-1-21-15,0 0 0,0 0 0,0 0 16,0 0-16,22 0 0,-22 0 16,0 0-16,21 0 0,-20-21 0,-1 0 15,0 0-15,0 0 0,0 0 16,0-1-16,-21 1 0,22 0 15,-1 0-15,0 0 0,-21-22 0,21 22 16,-21 0-16,21 0 0,-21 42 47,0 0-47,0 0 16,0 1-16,0-1 0,0 21 0,-21-21 15,21 22-15,0-22 0,-21 21 0,0-21 16,21 22-16,0-1 0,0 0 15,0 1-15,-21-1 0,21 0 0,0 1 16,0-1-16,0 0 0,0 22 0,0-22 16,0 22-16,0-22 15,0 21-15,0-20 0,0 20 0,0-20 16,0-1-16,-22 21 0,22-20 0,0 20 16,0-20-16,0 20 0,0-21 0,0 22 15,0-1-15,0-20 0,0 20 16,0 1-16,0-22 0,0 22 0,0-22 15,0 0-15,0 1 0,0-1 0,0-21 16,-21 21-16,21-20 0,-21-1 16,21 0-16,-21 0 0,0 0 15,0-21-15,-1 0 16,1 0-16,0-21 0,0 0 16,21 0-16,-21 0 15,0-1-15,21 1 0,0-21 0,-22 0 16,1-1-16,21 1 0,-21 0 0,21-22 15,0 1-15,-21-1 0,21 1 0,0-1 16,0 1-16,0-1 0,0 22 16,0-22-16,0 1 0,0-1 0,21 1 15,0-1-15,-21 1 0,21-1 16,1 22-16,-1-22 0,0 22 0,0 0 16,0-22-16,22 22 0,-22 0 15,0-1-15,0 1 0,0 21 16,0-22-16,1 1 0,20 0 0,-21 21 0,0-1 15,0-20-15,-21 21 0,22 0 16,-1 0-16,-21-1 16,0 1-16,0 0 15,0 0 17,21 21-17,0-21-15</inkml:trace>
  <inkml:trace contextRef="#ctx0" brushRef="#br0" timeOffset="54531.48">12806 4974 0,'0'0'0,"21"0"0,0 0 16,0 0-16,0-21 15,1 0-15,-1 0 0,0 21 16,0-21-16,0 21 0,0-22 0,1 1 16,-22 0-16,21 21 0,0-21 15,-21 0-15,0 0 0,0-1 16,0 1-16,0 0 16,-21 21-1,0 0-15,-1 0 16,1 0-16,-21 0 0,21 0 15,-22 21-15,22 0 0,0 1 0,-21 20 16,21-21-16,-1 21 0,1 1 0,0-1 16,21-21-16,-21 22 0,21-1 15,0-21-15,0 0 0,0 22 0,0-22 16,21 0-16,0 0 0,0-21 16,1 21-16,-1 0 0,21-21 0,-21 0 15,22 0-15,-1 0 0,-21 0 16,21 0-16,1 0 0,-22 0 15,21 0-15,-21 0 0,1 0 0,-1-21 16,0 0-16,0 21 0,0-21 0,-21 0 16,21 0-1,-21-1-15,22 22 0,-22-21 0</inkml:trace>
  <inkml:trace contextRef="#ctx0" brushRef="#br0" timeOffset="54712.38">13356 5186 0,'0'21'31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1T01:54:18.88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2434 360 0,'0'0'16,"0"-21"-16,0 0 0,0 42 62,0 0-31,0 0-15,0 0 15</inkml:trace>
  <inkml:trace contextRef="#ctx0" brushRef="#br0" timeOffset="12162.07">2307 296 0,'0'-21'16,"0"0"-1,0 0 1,0 0 0,21 21-16,-21-21 0,21-1 15,1 22 32,-22 22-31,0-1-16,0 0 0,21 0 0,-21 0 15,0 22-15,0-22 0,0 21 16,0 0-16,0-20 0,0 20 0,0 0 16,0 1-16,0-22 0,0 21 15,0 0-15,0 1 0,0-22 0,0 21 16,0 1-16,0-22 0,0 21 15,0-21-15,0 22 0,0-22 0,0 0 16,0 0-16,0 0 0,0 0 16,0 1-16,0-1 15,0-42 32,0-1-47,0 1 16,0 0-16,0 0 0,0 0 15,0-22-15,0 22 0,0 0 16,0-21-16,0 21 0,0-22 16,0 22-16,0 0 0,21-21 0,0 20 15,0 1-15,0 0 0,1 0 16,20-21-16,-21 20 0,0 22 0,22-21 16,-22 0-16,0 21 0,0 0 15,0 0-15,0 0 0,1 0 16,-1 0-16,0 21 0,0-21 0,0 21 15,0 1-15,1-1 0,-22 21 16,0-21-16,0 0 0,0 22 0,0-22 16,0 21-16,0-21 0,0 22 15,0-22-15,0 0 0,0 21 0,0-20 16,0-1-16,-22 0 0,1 0 16,0 0-16,21 0 15,0-42 32,0 0-47,0 0 0,0 0 0</inkml:trace>
  <inkml:trace contextRef="#ctx0" brushRef="#br0" timeOffset="12512.87">3238 254 0,'0'0'15,"0"-21"-15,0 42 32,0 0-17,0 0-15,0 22 16,0-22-16,0 21 0,0-21 0,0 22 15,0-1-15,0 0 0,0-20 16,-21 20-16,21 0 0,0 1 0,0-1 16,-21-21-16,21 21 0,0 1 15,-21-22-15,21 0 0,0 21 0,0-20 16,0-1-16,0 0 0,0 0 16,21-21-1,0 0 1,-21-21-16,21 21 0,1-21 15,-22 0-15</inkml:trace>
  <inkml:trace contextRef="#ctx0" brushRef="#br0" timeOffset="12832.35">3619 191 0,'0'0'0,"0"-22"15,0 1-15,0 42 32,-21 1-32,21-1 0,0 0 15,0 21-15,0 1 0,0-22 16,-21 21-16,0 0 0,21 1 0,-21-1 16,21 0-16,-21-20 0,21 20 15,-22 0-15,22 1 0,-21-22 0,21 21 16,0-21-16,0 0 0,0 1 15,0-1-15,0 0 0,0 0 0,0 0 16,21 0 0,1-21-16,-1 0 0,0 0 15,0 0 1,0 0-16,-21-21 0,21 0 0</inkml:trace>
  <inkml:trace contextRef="#ctx0" brushRef="#br0" timeOffset="13212.13">4022 466 0,'0'-21'16,"0"42"-1,0 0 1,0 0-16,0 0 0,0 22 15,0-22-15,0 0 0,0 21 16,0-21-16,0 22 0,0-1 0,0 0 16,0 1-16,0-1 0,0 22 15,0-22-15,0 21 0,0-20 0,-22-1 16,22 22-16,0-22 0,0 0 16,0 1-16,0-22 0,0 21 0,0 0 15,0-20-15,0 20 0,0-21 16,0 0-16,-21 64 15,21-64-15,0-42 47,0 0-47,0 0 0,0-1 16,0 1-16,0 0 0,21-21 16</inkml:trace>
  <inkml:trace contextRef="#ctx0" brushRef="#br0" timeOffset="13548.24">4064 741 0,'0'0'0,"0"-21"0,0 0 0,0-1 0,0 1 16,0 0-16,0 0 16,0 0-16,21 0 0,0-1 15,0 22-15,1-21 0,-1 21 16,0 0-16,21-21 0,-21 21 0,22 0 15,-22 0-15,0 0 0,21 21 0,-20 0 16,-1 1-16,0-1 0,0 0 16,-21 0-16,0 0 0,0 22 0,0-22 15,0 21-15,-21-21 16,0 0-16,0 22 0,-1-22 0,-20 0 0,21 0 16,-21 0-16,20 1 15,1-1-15,0-21 0,0 21 0,0-21 16,0 0-16,-1 0 0,1 0 15,0-21 1,21 0-16,0-1 16,0 1-16</inkml:trace>
  <inkml:trace contextRef="#ctx0" brushRef="#br0" timeOffset="13886.05">3111 508 0,'0'0'0,"0"-21"16,0 0-1,22 21-15,-1 0 16,21 0-16,-21-21 0,22-1 15,-1 22-15,0 0 0,1-21 0,-1 21 16,21 0-16,-20-21 16,-1 21-16,0 0 0,1-21 0,-1 21 0,0 0 15,-20 0-15,-1-21 16,0 21-16,0 0 0,0 0 0,0 0 16,-42 0 15</inkml:trace>
  <inkml:trace contextRef="#ctx0" brushRef="#br0" timeOffset="14752.26">6032 614 0,'0'-21'31,"22"0"-31,-1-1 16,-21 1-16,0 0 16,0 0-1,0 0-15,0 0 0,0-1 16,0 1-16,0 0 0,0 0 16,-21 21-16,-1-21 0,1 0 0,0 21 15,0 0-15,0 0 0,0 0 16,-1 0-16,-20 0 0,21 0 15,0 21-15,-22 0 0,22 0 0,0 0 16,-21 22-16,21-1 0,-1-21 16,1 21-16,0 1 0,0-1 0,0-21 15,21 22-15,0-1 0,0-21 16,0 21-16,0-20 0,0-1 0,0 21 16,21-21-16,0-21 0,0 21 15,0 1-15,1-22 0,-1 0 16,0 0-16,0 0 0,21 0 0,-20 0 15,20-22-15,0 1 0,-21 0 16,22 21-16,-22-21 0,0-21 0,21 20 16,-20 1-16,-1 0 0,0 0 0,0-21 15,0 20-15,-21-20 0,0 21 16,21 0-16,-21-22 0,0 22 0,0 0 16,0 0-16,0 0 15,0 42 1,-21 0-1,21 0-15,0 0 0,0 22 16,0-22-16,-21 0 0,21 0 0,0 22 16,0-22-16,0 0 0,0 0 15,0 21-15,0-20 0,0-1 0,0 0 16,21 0-16,0-21 16,1 0-16,-1 0 0,0 0 15,0 0-15,0 0 16,0-21-16</inkml:trace>
  <inkml:trace contextRef="#ctx0" brushRef="#br0" timeOffset="15295.94">6498 529 0,'0'64'31,"0"-43"-31,0 0 0,0 0 0,0 0 16,0 1-16,0-1 0,0 0 16,0 0-16,0 0 0,0 0 0,0 1 15,0 20-15,0-21 16,0 0-16,0 0 0,0 1 0,0-1 16,-21-21 30,21-21-30,0-1-16,0 1 0,0 0 0,0 0 16,0 0-16,0 0 0,0-22 0,0 22 15,0 0-15,0-21 0,21 20 16,0-20-16,0 21 0,1 0 0,20 0 16,-21-1-16,21 1 0,1 0 15,-1 0-15,0 21 0,1 0 16,-1 0-16,0 0 0,-20 0 0,20 21 15,-21 0-15,0 0 0,0 1 16,1-1-16,-1 0 0,-21 21 0,0-21 16,0 1-16,0-1 0,0 0 15,0 0-15,0 21 0,0-20 16,-21-1-16,-1 0 0,22 0 16,-21-21-16,21 21 0,-21 0 15,0-21-15,0 22 0,21-1 16,21-42 31,0 21-47</inkml:trace>
  <inkml:trace contextRef="#ctx0" brushRef="#br0" timeOffset="15948.77">7832 550 0,'0'0'0,"0"-21"16,0 0-16,-22 21 0,1-21 16,0 21-16,0-21 0,0 21 15,0 0-15,-1 0 0,1-21 16,-21 21-16,21 0 0,0 0 0,-22 0 15,22 0-15,0 21 0,0-21 0,-22 21 16,22 0-16,21 0 0,-21 0 16,0 1-16,21-1 0,-21 0 0,21 21 15,0-21-15,0 1 0,0-1 16,0 21-16,0-21 0,0 0 0,0 1 16,0-1-16,0 0 0,0 0 15,0 0-15,21 0 0,0 1 16,-21-1-16,21-21 0,0 0 0,1 0 15,-1 0-15,0 0 0,0 0 16,0 0-16,0 0 0,1-21 0,-1 21 16,0-22-16,0 1 0,0-21 0,0 21 15,22 0-15,-22-22 0,0 1 16,0 0-16,0-1 0,1 1 0,20 0 16,-21-1-16,0 1 0,-21-22 15,21 22-15,-21 0 0,22-1 0,-22 1 16,0 21-16,0-21 0,0 20 0,0 1 15,0 0-15,0 0 0,-22 21 16,1 0 0,0 0-16,0 21 15,21 0-15,0 22 0,0-1 16,-21 0-16,21 1 0,-21-1 0,21 21 16,0-20-16,0-1 0,0 0 15,0 1-15,0-1 0,0-21 0,0 22 16,0-22-16,0 21 0,0-21 15,21 0-15,0 1 0,0-1 0,0-21 16,0 21-16,1-21 0,-1 0 0,21 0 16,-21 0-16,0 0 0,22 0 15,-22 0-15,0-21 0,0 0 0,22 21 16</inkml:trace>
  <inkml:trace contextRef="#ctx0" brushRef="#br0" timeOffset="16837.05">9588 381 0,'-21'-21'0,"42"42"0,-42-63 16,21 21-16,-21-1 16,21 1-16,0 0 0,0 0 15,0 0-15,0 0 0,0-1 0,0 1 16,0 0-16,0 0 15,0 42 17,0 0-32,0 0 0,0 1 15,0 20-15,21-21 0,-21 21 0,0 1 16,0-1-16,0 0 0,0 1 16,0 20-16,0-20 0,0-1 0,0 0 15,0 1-15,0-1 0,0 0 16,0 1-16,0-22 0,0 21 15,0-21-15,0 0 0,-21 1 0,21-1 16,0 0-16,0 0 16,-21-21-16,21-21 15,0 0 1,0 0-16,0-1 16,0-20-16,0 21 0,0 0 0,0-22 15,0 1-15,0 21 0,0-21 16,0-1-16,0 22 0,21-21 15,0 21-15,0-1 0,22-20 0,-22 21 16,21 0-16,-21 21 0,22-21 16,-22 21-16,21 0 0,1 0 0,-22 0 15,21 0-15,-21 21 0,0 0 16,1 0-16,-1 0 0,-21 22 0,0-22 16,0 21-16,0-21 0,0 0 0,0 22 15,0-22-15,0 21 0,0-21 16,0 1-16,-21-1 0,21 0 0,-22 0 15,22 0-15,-21-21 0,21 21 16,0-42 31,0 0-47,0 0 0,0 0 0,21 0 16</inkml:trace>
  <inkml:trace contextRef="#ctx0" brushRef="#br0" timeOffset="17131.88">10435 42 0,'0'0'16,"0"22"15,0-1-31,0 0 0,0 21 16,0-21-16,0 22 0,0-1 15,0 0-15,0 1 0,-21-1 0,21 0 16,-21 1-16,21-1 0,-21 0 0,21 1 16,0-1-16,0-21 0,0 22 15,0-22-15,0 0 0,0 21 0,0-21 16,0 1-16,0-1 16,21-21-1,0 0-15,0 0 0,0-21 16,0-1-16,1 22 15</inkml:trace>
  <inkml:trace contextRef="#ctx0" brushRef="#br0" timeOffset="17423.72">10795 106 0,'0'0'15,"0"-21"-15,0 0 0,0-1 0,0 1 16,-21 21-1,0 21-15,21 1 16,0-1-16,0 21 0,-22-21 16,1 22-16,21-1 0,-21 0 15,21 1-15,-21 20 0,21-21 0,-21 1 16,21-1-16,-21-21 0,21 22 0,0-22 16,0 21-16,0-21 0,0 0 15,0 1-15,0-1 0,0 0 0,0 0 16,21-21-16,0 0 0,0 0 15,0 0-15,0 0 0,1 0 0,-1 0 16,21 0-16,-21 0 0,0-21 0,1 21 16,20-21-16</inkml:trace>
  <inkml:trace contextRef="#ctx0" brushRef="#br0" timeOffset="17779.29">11261 402 0,'-22'21'16,"22"1"0,-21-1-16,21 0 0,0 0 0,0 0 15,0 0-15,0 1 0,0 20 16,0-21-16,0 21 0,0 1 0,0-1 16,0 0-16,0 1 0,0 20 15,0-20-15,0 20 0,-21-21 16,21 22-16,-21-22 0,21 22 0,0-1 0,-21-20 15,0 20-15,-1 1 0,22-22 16,0 21-16,-21-20 0,21 20 16,-21-20-16,21-1 0,0-21 0,-21 21 15,21-20-15,0-1 0,0 0 0,0 0 16,0-42 15,21 0-15,-21 0-16,21-22 0,-21 22 15,0 0-15,21-21 0,1-1 16,-1 1-16</inkml:trace>
  <inkml:trace contextRef="#ctx0" brushRef="#br0" timeOffset="18124.09">11324 762 0,'0'0'15,"0"-42"-15,0-1 0,0 22 0,0-21 16,0 21-16,0 0 0,0-1 0,0 1 15,0 0-15,0 0 0,0 0 16,0 0-16,21-1 0,0 22 16,1 0-16,-1-21 0,21 21 0,-21 0 15,0 0-15,22 0 0,-1 0 16,-21 0-16,0 0 0,22 21 0,-22 1 16,0-1-16,0 0 15,-21 0-15,0 0 0,0 0 0,0 1 16,0-1-16,0 0 0,-21 0 0,0 0 15,-21 0-15,20 1 0,1-1 16,-21 0-16,21-21 0,-22 21 0,1 0 16,21-21-16,-21 21 0,20-21 0,1 0 15,0 22-15,0-22 0,0 0 16,42 0 31,0 0-47,0 0 0</inkml:trace>
  <inkml:trace contextRef="#ctx0" brushRef="#br0" timeOffset="18623.8">12340 572 0,'21'-22'0,"-42"44"0,63-65 0,-20 43 0,-22-21 16,0 0-16,21 0 15,-21 0-15,0-1 0,-21 1 16,-1 21 0,1 0-16,0 0 0,-21 0 15,21 0-15,-1 21 0,1 1 16,-21-22-16,21 21 0,-22 0 16,22 0-16,-21 0 0,21 0 0,0-21 15,-1 22-15,22-1 0,0 0 0,0 0 16,22-21-1,-1 21-15,0-21 0,0 0 0,21 0 16,-20 0-16,20 0 0,-21 0 0,21 0 16,-20 0-16,-1 0 0,21 0 15,-21 0-15,0 21 0,1-21 16,-1 0-16,-21 22 16,0-1-1,0 0-15,0 0 0,0 0 16,-21 0-16,-1-21 15,1 22-15,0-22 0,-21 0 16,21 21-16,-1-21 0,-20 0 0,21 0 16,-21 0-16,20 21 0,-20-21 15,21 0-15,0 0 0,0 0 0,-1 0 16,1 0-16,0 0 0,0 0 0,0 0 31,21-21-31,-21 21 0,21-21 16</inkml:trace>
  <inkml:trace contextRef="#ctx0" brushRef="#br0" timeOffset="19091.53">10287 318 0,'21'-22'16,"21"1"0,-20 21-16,-1 0 0,21 0 15,0-21-15,22 21 0,-22 0 0,22 0 16,-1-21-16,1 21 0,-1 0 16,1 0-16,-1-21 0,-20 21 15,20 0-15,-21 0 0,1-21 0,-1 21 16,-21-22-16,22 22 0,-22 0 15,0 0-15,0 0 0,-21-21 0,21 21 16,-42 0 31,0 0-31,0 21-16</inkml:trace>
  <inkml:trace contextRef="#ctx0" brushRef="#br0" timeOffset="20652.07">1990 1778 0,'0'0'0,"0"-21"31,21 21 63,0 0-94,0 0 15,0 0-15,0 0 0,1 0 16,-1 0-16,0 0 0,0 0 16,21 0-16,-20 0 0,20 0 15,0 0-15,22-21 0,-22 21 0,0 0 16,22 0-16,-1 0 0,1 0 15,-1-21-15,1 21 0,-1 0 0,1 0 16,-1 0-16,1 0 0,-1 0 16,1-22-16,21 22 0,-1 0 0,-20 0 15,20 0-15,1 0 0,0 0 0,21 0 16,-22 0-16,1 0 0,0-21 16,20 21-16,-20 0 0,21 0 0,0 0 15,-22 0-15,22 0 0,0 0 16,0 0-16,0 0 0,0 0 15,-1 0-15,1 0 0,0 0 0,0 0 16,21 0-16,-21 0 0,0-21 16,-1 21-16,1 0 0,21 0 0,-21 0 15,0-21-15,21 21 0,0 0 0,-21 0 16,21-21-16,-21 21 0,21-21 16,-22 21-16,1 0 0,21 0 0,-21-22 15,21 22-15,-21 0 0,0 0 0,21-21 16,-21 21-16,-1 0 0,1 0 15,0-21-15,0 21 0,21 0 0,-21 0 16,0-21-16,-1 21 0,22 0 16,-21 0-16,0-21 0,0 21 15,0 0-15,0 0 0,-1-21 0,1 21 16,0 0-16,0 0 0,0 0 0,0-22 16,-22 22-16,1 0 0,21 0 15,-22 0-15,1 0 0,0-21 0,-1 21 16,1 0-16,0 0 0,-1 0 0,1 0 15,0-21-15,-1 21 0,-20 0 16,21 0-16,-22 0 0,22 0 0,-1-21 16,-20 21-16,21 0 0,-22 0 0,1 0 15,-1 0-15,22 0 0,-43-21 16,22 21-16,-1 0 0,-21 0 16,1 0-16,20 0 0,-20 0 0,-1 0 15,0-21-15,1 21 0,-22 0 16,21 0-16,0 0 0,-20 0 0,20 0 15,-21 0-15,0-22 0,0 22 0,1 0 16,-1 0-16,0 0 0,0 0 16,0 0-16,-21-21 47</inkml:trace>
  <inkml:trace contextRef="#ctx0" brushRef="#br0" timeOffset="20784">12996 1312 0,'0'22'31,"21"-22"0,1 0-31</inkml:trace>
  <inkml:trace contextRef="#ctx0" brushRef="#br0" timeOffset="42275.78">1460 3027 0,'0'-21'15,"0"0"-15,0-1 16,0 1-16,0 0 16,0 0-16,0 0 15,0 0-15,0-1 16,0 1-16,0 0 0,-21 0 15,21 0 1,0 42 15,0 0-31,0 0 0,0 0 16,0 22-16,0-22 0,0 21 16,0 1-16,-21-1 0,21 0 15,0 1-15,-21-1 0,21 0 0,0 22 16,0-22-16,0 0 0,-21 1 15,21-1-15,0 0 0,0 1 0,-21-22 16,21 21-16,0-21 0,0 1 16,0 20-16,0-21 0,0 0 15,0 0-15,21-42 47,-21 0-47,0 0 16,0 0-16,21 0 0,-21-1 15,0 1-15,0-21 0,0 21 0,0-22 16,0 22-16,0-21 0,21 0 16,-21-1-16,21 22 0,0-21 0,-21 21 15,22-22-15,-1 22 0,0 0 16,0 0-16,0 21 0,0-21 0,1 21 16,-1 0-16,0 0 15,0 0-15,0 0 0,0 0 0,1 0 16,-1 21-16,0 0 15,-21 21-15,0-21 0,21 1 0,-21 20 16,0-21-16,0 21 0,0-20 16,0 20-16,0-21 0,0 21 0,0-20 15,0-1-15,-21 0 0,21 0 16,0 0-16,0 0 0,-21 1 0,21-1 16,0-42 15,0-1-16,0 1-15,0 0 0</inkml:trace>
  <inkml:trace contextRef="#ctx0" brushRef="#br0" timeOffset="42640.57">2117 2836 0,'0'0'15,"0"22"17,0-1-32,-22 0 15,22 0-15,0 0 0,0 0 0,-21 22 16,21-22-16,0 21 0,0-21 15,0 22-15,0-22 0,0 21 0,0 1 16,0-22-16,0 21 0,0-21 16,0 0-16,0 22 0,0-22 0,0 0 15,0 0-15,0 0 0,0 1 16,0-1-16,21 0 0,1-21 16,-1 0-1,0 0 1,0-21-1</inkml:trace>
  <inkml:trace contextRef="#ctx0" brushRef="#br0" timeOffset="42984.37">2540 2794 0,'0'0'16,"0"-21"-16,-21 21 16,0 0-1,-1 21-15,22 0 0,0 0 16,0 1-16,-21-1 0,21 0 16,-21 0-16,21 21 0,-21-20 0,21-1 15,0 21-15,-21 0 0,21-20 16,-21 20-16,21 0 0,0 1 0,0-22 15,0 21-15,0-21 0,0 22 16,0-22-16,0 0 0,0 0 0,0 0 16,21 0-16,0-21 15,0 22-15,-21-1 0,21-21 0,0 0 0,1 0 16,-1 0-16,0 0 16,0 0-16,0 0 0,0 0 15,1-21-15,-22-1 0</inkml:trace>
  <inkml:trace contextRef="#ctx0" brushRef="#br0" timeOffset="43347.85">2879 3090 0,'0'-21'16,"-22"42"30,22 1-46,0-1 16,0 0-16,0 0 0,0 0 16,0 22-16,0-22 0,0 21 0,0 0 15,0 1-15,0-1 0,0 0 16,0 1-16,22-1 0,-22 0 0,0 1 16,0-1-16,0 22 0,0-22 0,0 0 15,0 1-15,0-1 0,0 21 16,0-20-16,0-1 0,0-21 0,0 22 15,0-1-15,0-21 0,0 21 16,0-20-16,0-1 0,0 0 16,0 0-16,0-42 31,0 0-15,0 0-16,0-1 0,0-20 0</inkml:trace>
  <inkml:trace contextRef="#ctx0" brushRef="#br0" timeOffset="43719.9">2836 3366 0,'0'0'0,"-21"-85"16,21 64-1,0 0-15,0-1 0,0 1 16,0 0-16,0 0 0,21 0 15,0 0-15,1-1 0,-1 22 16,0-21-16,0 21 0,21 0 0,-20-21 16,20 21-16,-21 0 0,0 0 0,22 0 15,-22 0-15,0 21 0,0 0 16,0-21-16,0 43 0,1-22 0,-22 0 16,0 21-16,0-20 0,0 20 15,0-21-15,0 0 0,-22 22 0,1-22 16,0 0-16,0 0 15,0 0-15,0 0 0,-1 1 0,1-22 16,0 21-16,0-21 0,0 0 0,0 21 16,-1-21-16,1 0 0,0 0 15,0 0 1,21-21-16,-21 21 0,21-21 16,0-1-16</inkml:trace>
  <inkml:trace contextRef="#ctx0" brushRef="#br0" timeOffset="44140.28">1968 2921 0,'0'-21'31,"22"21"-15,-1 0-16,0 0 15,21 0-15,-21 0 0,43-21 0,-22 21 16,1 0-16,20 0 0,-21 0 15,22-21-15,-1 21 0,-20 0 0,20 0 16,-20-22-16,-1 22 0,0 0 16,1 0-16,-22 0 0,0 0 0,0 0 15,0 0-15,0 0 16,-42 0 15,0 0-15</inkml:trace>
  <inkml:trace contextRef="#ctx0" brushRef="#br0" timeOffset="44880.85">5440 3048 0,'0'-21'16</inkml:trace>
  <inkml:trace contextRef="#ctx0" brushRef="#br0" timeOffset="45444.37">5249 2731 0,'-21'0'32,"21"21"-1,0 0-15,0 0-16,0 0 0,21 0 15,0-21-15,1 22 16,-22-1-16,21-21 0,0 21 15,21-21-15,-21 0 0,1 21 0,-1-21 16,0 0-16,0 0 0,21 21 16,-20-21-16,-1 0 0,0 0 0,0 0 15,0 0-15,0 0 0,1 0 0,-1 0 16,0 0-16,0 0 16,0 0-16,-21-21 15,-21 21 16,0 0-31,0 0 16,0 0-16,-1 0 0,1 0 16,-21 21-16,21 0 0,0 1 15,-1-1-15,1 0 0,-21 0 0,21 0 16,0 22-16,-22-22 0,22 21 16,0-21-16,0 22 0,0-22 0,-1 0 15,1 21-15,0-21 0,21 1 0,0-1 16,-21 0-16,0 0 15,21 0-15,0 0 16,0-42 15,0 0-31</inkml:trace>
  <inkml:trace contextRef="#ctx0" brushRef="#br0" timeOffset="46335.85">6900 2709 0,'0'0'0,"0"-21"0,0 0 16,0 0-16,0 0 0,0 0 0,0-1 15,0 1-15,0 0 0,0 0 16,0 42 15,-21 0-31,21 0 0,0 1 16,0-1-16,0 21 0,0 0 0,0 1 15,0-1-15,0 0 0,0 1 16,0-1-16,0 0 0,0 1 0,0-1 16,-21 0-16,21 22 0,-21-22 15,21 1-15,0-1 0,-21 0 16,21-21-16,-22 22 0,22-22 0,-21 0 15,21 0-15,0 0 0,0 1 16,0-44 15,0 1-31,0 0 16,0 0-16,0 0 0,0 0 0,0-22 16,0 22-16,0 0 0,0-21 0,0 20 15,0-20-15,0 21 0,0 0 16,0 0-16,21-22 0,1 22 15,-22 0-15,21 0 0,0 0 0,0-1 16,0 22-16,0-21 0,1 0 16,-1 21-16,0-21 0,0 21 0,0 0 15,0 0-15,1 0 0,-1 0 16,0 0-16,0 0 0,0 21 0,-21 0 16,21 0-16,-21 1 0,22-1 0,-22 0 15,0 21-15,0-21 0,0 22 16,0-22-16,0 21 0,0-21 0,0 1 15,0 20-15,0-21 0,0 0 0,-22 0 16,1 1-16,0-1 16,21 0-16,-21-21 15,0 0-15,0-21 16,21 0 0</inkml:trace>
  <inkml:trace contextRef="#ctx0" brushRef="#br0" timeOffset="46891.95">4530 3069 0,'0'0'0,"-22"0"0,1 0 15,0 0-15,42 0 32,0 0-17,1 0-15,-1 0 0,21 0 0,0 0 16,22 0-16,-22-21 16,22 21-16,-1 0 0,1 0 0,-1-21 15,1 21-15,-1 0 0,-20 0 0,-1 0 16,0 0-16,1-21 0,-22 21 15,0 0-15,0 0 0</inkml:trace>
  <inkml:trace contextRef="#ctx0" brushRef="#br0" timeOffset="47960.18">7535 2985 0,'0'-22'16,"0"1"-1,-21 21 32,21 21-47,-21 1 0,21-1 16,0 0-16,0 0 0,0 0 16,0 0-16,0 1 0,0-1 15,0 21-15,0-21 0,0 0 0,0 22 16,0-22-16,0 0 0,0 0 15,0 0-15,0 1 0,21-22 0,0 21 16,0-21-16,1 0 0,-1 0 16,21 0-16,-21 0 0,0 0 15,1 0-15,20-21 0,-21-1 0,0 22 16,22-21-16,-22 0 0,0 0 16,0 0-16,0-22 0,-21 22 0,0 0 15,21 0-15,-21-21 0,0 20 0,0 1 16,0 0-16,0 0 0,0 0 15,0 0-15,0-1 0,0 1 16,0 42 15,0 1-15,0-1-16,0 0 0,0 21 0,0-21 16,0 22-16,0-22 0,0 21 15,0 1-15,0-1 0,0 0 0,0 1 16,0-1-16,0 0 0,0 1 0,0-1 15,0 0-15,0 1 0,0-22 16,0 21-16,0 0 0,0-20 0,0 20 16,0-21-16,0 21 0,0-20 0,0 20 15,0-21-15,-21 0 16,0 0-16,21 1 0,-21-22 0,0 21 16,0-21-16,-1 0 0,1 0 0,-21 0 15,21 0-15,-22 0 0,22 0 16,-21 0-16,0 0 0,-1-21 0,22-1 15,-21 22-15,-1-21 0,22 0 0,0 0 16,0 21-16,0-21 0,21 0 16,-21 21-16,21-22 0,0 1 15,0 0-15,21 0 0,0 0 16,0 21-16,21-21 0,-20-1 0</inkml:trace>
  <inkml:trace contextRef="#ctx0" brushRef="#br0" timeOffset="48331.97">8318 3048 0,'0'0'0,"0"-21"0,0 0 16,-21 21-1,21 21 1,0 0-16,0 0 0,0 0 16,0 1-16,0 20 0,0 0 0,0 1 15,0-1-15,0 0 0,0 1 16,0 20-16,0-21 0,0 22 0,0-22 16,0 1-16,0 20 0,0-21 0,0 1 15,0-1-15,0 0 0,0 1 0,0-1 16,0 0-16,0 1 0,0-22 15,0 21-15,0-21 0,0 1 0,0-1 16,0 0-16,0-42 31,0 0-31,0-1 16,0 1-16,0-21 0</inkml:trace>
  <inkml:trace contextRef="#ctx0" brushRef="#br0" timeOffset="48723.74">8276 3175 0,'0'0'0,"-21"-21"0,21 0 16,0 0-16,0-1 15,0 1-15,0 0 16,0 0-16,21 21 0,0 0 15,0-21-15,1 21 0,-1-21 16,0 21-16,0 0 0,21 0 0,-20 0 16,20 0-16,-21 0 0,0 0 0,22 0 15,-22 0-15,0 0 0,0 21 16,0 0-16,0 0 0,-21 0 16,0 0-16,0 1 0,0-1 0,0 0 15,-21 0-15,-21 0 0,21 0 16,0 1-16,-22-1 0,22-21 15,-21 21-15,21 0 0,-22 0 0,22-21 16,0 21-16,0-21 0,0 0 16,-1 22-16,44-44 47,-1 22-47,0-21 0</inkml:trace>
  <inkml:trace contextRef="#ctx0" brushRef="#br0" timeOffset="49274.45">9017 3027 0,'21'0'47,"0"0"-31,0 0-1,1 0-15,-22-21 0,21 21 0,0-21 16,0-1-16,0 1 0,0 21 16,-21-21-16,22 21 0,-22-21 15,21 21-15,-21-21 0,0 0 16,0-1-16,-21 22 16,-1 0-1,1 0-15,0 0 0,0 0 0,0 0 16,0 0-16,-1 22 15,1-1-15,0 0 0,0 0 16,0 0-16,21 0 0,-21 1 16,21-1-16,0 0 0,0 0 0,0 0 15,0 0-15,0 1 0,0-1 16,0 0-16,0 0 0,21-21 16,0 0-16,-21 21 0,21-21 0,0 0 15,0 0-15,1 0 0,-1 0 16,0 0-16,0-21 15,0 21-15,-21-21 0,21 21 0</inkml:trace>
  <inkml:trace contextRef="#ctx0" brushRef="#br0" timeOffset="49699.96">9504 2836 0,'0'-42'16,"21"42"0,0 0-1,0 0 1,0 0-16,1 0 0,-1 0 16,0 0-16,0 21 15,0 0-15,0 1 16,1-1-16,-22 0 0,0 0 0,0 0 15,21 0-15,-21 1 0,0-1 0,0 0 16,0 0-16,0 0 0,0 0 16,-21 1-16,-1-1 15,1-21-15,21 21 0,-21-21 16,0 0-16,21-21 31,0 0-31,0-1 16,0 1-16,0 0 15,0 0-15,21 0 0,-21 0 16,21-1-16,0 1 0,1 0 0,-22 0 16,21 0-16,0 0 0,0-1 0,0 1 15,0 0-15,-21 0 0,22 0 16,-1 0-16</inkml:trace>
  <inkml:trace contextRef="#ctx0" brushRef="#br0" timeOffset="50232.51">11599 2392 0,'0'0'0,"0"-21"0,21 0 15,-21-1-15,22 1 16,-22 0-16,0 0 0,0 42 47,0 0-31,-22 0-16,22 22 0,-21-1 15,21-21-15,-21 22 0,21-1 0,0 21 16,-21-20-16,0-1 0,21 0 15,0 22-15,-21-22 0,-1 1 16,22-22-16,-21 21 0,21 0 0,0-20 16,0 20-16,0-21 0,0 0 0,0 0 15,0 1-15,21-22 16,1 0-16,-1 0 16,0 0-16,0-22 0,0 1 15,0 0-15</inkml:trace>
  <inkml:trace contextRef="#ctx0" brushRef="#br0" timeOffset="50452.38">11493 2709 0,'0'22'16,"22"-22"15,-1 0-31,0 0 16,0 0-16,0 0 0,22 0 15,-22 0-15,0-22 0,21 22 0,-21-21 16,1 21-16</inkml:trace>
  <inkml:trace contextRef="#ctx0" brushRef="#br0" timeOffset="50876.14">11938 2731 0,'0'0'16,"0"21"-16,21-21 47,0 0-47,0 0 0,1 0 0,-22-21 15,42 21-15,-21-22 16,0 22-16,0-21 0,1 0 0,-1 21 16,0-21-16,-21 0 0,21 0 15,-21-1-15,-21 1 32,0 21-32,0 0 0,-1 0 15,1 21-15,0-21 0,0 22 16,0-1-16,0 0 0,-1 0 0,1 0 15,0 22-15,0-22 0,21 0 16,-21 0-16,21 21 0,0-20 0,0-1 16,0 0-16,0 0 0,0 0 0,0 0 15,0 1-15,21-22 16,0 0-16,0 21 0,0-21 16,1 0-16,-1 0 0,0 0 0,0 0 15,21 0-15,-20 0 0,-1 0 0,21-21 16,-21 21-16,0-22 0</inkml:trace>
  <inkml:trace contextRef="#ctx0" brushRef="#br0" timeOffset="51104.01">12552 2540 0,'0'21'31,"0"0"-31,0 1 15,0-1-15,21 0 0,-21 0 0,21 21 16,-21-20-16,21-1 0,-21 0 0,21 0 16,1 0-16,-22 0 0,21 1 15,0-1-15,0 0 0,0 0 16,0-21-16,1 0 16</inkml:trace>
  <inkml:trace contextRef="#ctx0" brushRef="#br0" timeOffset="51360.86">12869 2498 0,'-127'63'31,"106"-42"-31,0 1 15,0-1-15,0 21 0,-1-21 0,1 22 16,0-22-16,0 0 0,0 21 16,0-21-16,-1 1 0,1-1 0,0 0 15,21 0-15,0 0 0,-21 0 16,21 1-16,21-22 16,0 0-1</inkml:trace>
  <inkml:trace contextRef="#ctx0" brushRef="#br0" timeOffset="51664.68">13250 2244 0,'0'21'31,"0"0"-31,-21 21 0,21-20 16,0 20-16,-21 0 0,0 1 0,0-1 16,21 0-16,-22 1 0,22-1 15,-21 0-15,21-21 0,-21 22 0,21-1 16,0-21-16,0 0 0,0 22 0,0-22 16,0 0-16,0 0 15,21 0-15,0-21 16,1 0-16,-1 0 15,0 0-15,0 0 0,0-21 0,0 0 16,1 0-16,-1 0 16</inkml:trace>
  <inkml:trace contextRef="#ctx0" brushRef="#br0" timeOffset="51860.57">13039 2540 0,'0'0'0,"21"0"16,0 0-1,0 0-15,0 0 0,0 0 0,1 0 16,-1 0-16,0 0 0,21 0 16,-21-21-16,1 21 0,-1 0 0,0-21 15,0 21-15,0-21 0</inkml:trace>
  <inkml:trace contextRef="#ctx0" brushRef="#br0" timeOffset="52427.75">15663 2096 0,'0'0'0,"0"-22"0,0 1 15,-21 21 16,21 21-15,0 1-16,-21-1 0,0 0 16,21 0-16,0 21 0,-21 1 0,-1-1 15,1 0-15,21 1 0,-21-1 16,0 22-16,0-22 0,21 0 0,-21 22 16,-1-22-16,22 0 0,-21-20 0,21 20 15,0-21-15,0 0 0,0 0 16,0 1-16,21-1 0,1-21 0,-1 0 15,21 0-15,-21 0 0,0 0 16,1 0-16,-1-21 0,21-1 16,-21 1-16,0 0 0,1 0 0</inkml:trace>
  <inkml:trace contextRef="#ctx0" brushRef="#br0" timeOffset="52656.33">15346 2455 0,'-21'22'31,"42"-22"-15,0 0-16,0 0 0,0 0 0,0 0 15,1 0-15,20 0 0,-21 0 0,21 0 16,1-22-16,-22 22 0,21 0 15,1-21-15,-1 0 0,-21 21 16,21 0-16,1-21 0</inkml:trace>
  <inkml:trace contextRef="#ctx0" brushRef="#br0" timeOffset="53080.09">16002 2350 0,'0'0'0,"0"-22"16,0 1 0,21 21-1,0 0 1,0 0-16,1 0 0,-1 0 16,0 0-16,0 0 0,0 0 0,0 21 15,1 1-15,-22-1 0,21 0 16,0 0-16,0 0 0,0 22 0,-21-22 15,0 21-15,0-21 0,0 22 0,0-22 16,0 21-16,0-21 0,0 0 16,0 1-16,0-1 0,-21-21 0,21 21 15,0 0-15,-21-21 0,0 0 16,0 0 0,21-21-16,0 0 15,0 0-15,0-22 16,21 22-16,0 0 0,-21 0 15,21-22-15,0 22 0,-21-21 0,21 21 16,1-22-16,-22 22 0,21 0 16,0 0-16,0 0 0,0 21 0,0-21 15,1-1-15,-1 22 0,0 0 0,0 0 16,0 0-16</inkml:trace>
  <inkml:trace contextRef="#ctx0" brushRef="#br0" timeOffset="53683.74">17060 2625 0,'21'0'0,"-21"-21"0,22 21 16,-22-22-16,0 1 0,0 0 0,0 0 15,21 0-15,-21 0 0,0-1 16,0 1-16,0 0 16,0 0-16,0 0 0,0 0 0,-21-1 0,21 1 15,-22 0-15,1 0 0,0 21 16,0 0-16,0 0 0,0 0 16,-22 0-16,22 0 0,0 0 0,0 21 15,0-21-15,-1 42 0,1-20 0,0-1 16,0 21-16,0 0 0,0-20 15,-1 20-15,22 0 0,0 1 0,0-22 16,0 21-16,0-21 0,0 0 0,0 1 16,0-1-16,22 0 0,-1 0 15,0-21-15,0 21 0,0-21 16,0 0-16,1 0 0,-1 0 16,0 0-16,0-21 0,21 21 15,-20-21-15,-1 0 0,0 0 0,0 21 16,0-43-16,0 22 0,1 0 0,-1 0 15,0-22-15,-21 22 0,21-21 16,-21 21-16,21-22 0,-21 22 0,21 0 16,-21 0-16,0 42 31,0 0-31,-21 0 0,21 1 16,-21-1-16,21 21 0,-21-21 15,21 0-15,0 22 0,0-22 0,0 0 16,0 0-16,0 0 0,0 1 15,0-1-15,0 0 0,0 0 16,21-21-16,0 0 16,0 0-16,1 0 0,-1 0 0,0 0 15,0-21-15</inkml:trace>
  <inkml:trace contextRef="#ctx0" brushRef="#br0" timeOffset="54157.98">17589 2328 0,'0'0'16,"-21"43"15,21-22-31,-21 0 0,21 21 0,-21-20 16,21-1-16,0 21 0,0-21 16,0 22-16,0-22 0,0 0 0,-21 0 15,21 0-15,0 0 0,0 1 0,0-1 16,0 0-16,0 0 15,-21-21 1,21-21 0,0 0-1,0 0-15,0-1 0,0 1 16,0-21-16,21 21 0,0-22 0,0 1 16,0 21-16,0-21 15,22-1-15,-22 1 0,21 21 0,1 0 16,-1-1-16,-21 1 0,21 0 0,1 21 15,-1 0-15,-21 0 0,22 0 16,-22 21-16,0 0 0,0 1 0,0-1 16,-21 21-16,0-21 0,0 22 15,0-1-15,0-21 0,0 21 0,-42-20 16,42 20-16,-21-21 0,0 0 0,-1 0 16,1 1-16,21-1 0,-21 0 15,42-42 32,0 0-47</inkml:trace>
  <inkml:trace contextRef="#ctx0" brushRef="#br0" timeOffset="54579.74">18711 2350 0,'0'0'16,"0"-43"0,-21 43-16,0 0 15,0 0-15,0 0 0,-1 0 0,1 0 16,-21 0-16,21 21 0,0 1 16,-1-22-16,1 21 0,0 0 0,0-21 15,21 21-15,0 0 0,0 0 16,0 1-1,21-22-15,0 0 0,22 21 0,-22-21 16,0 0-16,21 21 0,-21-21 0,22 21 16,-22-21-16,21 21 0,-21 0 15,1-21-15,-1 22 0,0-1 0,-21 0 16,0 0 0,0 0-16,-21 0 15,0-21-15,-1 0 0,1 22 0,-21-22 16,21 0-16,-22 0 0,1 21 15,0-21-15,21 0 0,-22 0 0,22 0 16,-21 0-16,21 0 0,-1 0 0,1 0 16,21-21-1,0-1-15,43 22 16,-22-21-16,0 0 0</inkml:trace>
  <inkml:trace contextRef="#ctx0" brushRef="#br0" timeOffset="55295.96">19092 2434 0,'0'0'0,"21"0"0,-21-21 16,22 21-16,-22-21 0,21 0 0,0 0 15,0 21-15,0-22 0,0 1 16,1 0-16,-1-21 0,0 21 0,0-1 15,-21 1-15,0 0 0,21 0 16,-21 0-16,0 0 0,0-1 16,-21 22-1,0 0-15,0 0 16,0 0-16,-1 22 0,1-1 16,0-21-16,0 21 0,21 21 0,-21-21 15,0 1-15,-1 20 0,22-21 16,-21 21-16,0 1 0,0-1 0,21 22 15,0-22-15,-21 21 0,0-20 16,21 20-16,0 1 0,0-1 0,0 1 16,0-1-16,0 1 0,0-1 0,0 1 15,0-1-15,0-20 0,0 20 16,0 1-16,0-1 0,0-21 16,-22 22-16,22-22 0,-21 22 0,21-22 15,-21 0-15,21-20 0,0 20 0,0-21 16,0 21-16,0-20 0,0-1 15,21-21 1,0 0-16,1 0 0,-1 0 16,0-21-16,21-1 0,-21 22 15,22-21-15,-22 0 0,21 0 0,1-21 16,-22 20-16,21-20 0,-21 21 0,0-21 16,1-1-16,-1-20 0,-21 20 15,21-20-15,-21-1 0,0 22 0,0-21 16,-21-1-16,-22 22 0,22-22 15,-21 22-15,21 0 0,-22 20 16,1 1-16,0-21 0,21 21 0,-22 21 16,22-21-16,0 21 0,0 0 0,0 0 15,21-22 1,21 22 0,0 0-16,0-21 15,0 21-15,0 0 0,1-21 0,20 21 16,-21-21-16,21 21 0,-20-21 0,20 21 15,-21-21-15,0 21 0,22-22 16,-22 1-16,0 21 0,0-21 16,0 0-16,0 0 0</inkml:trace>
  <inkml:trace contextRef="#ctx0" brushRef="#br0" timeOffset="55660.2">19537 2519 0,'0'0'0,"21"0"78,0 0-78,0 0 0,0 0 15,1 0-15,-1-21 0,0 21 16,0-21-16,0 21 0,0-22 0,-21 1 16,22 21-16,-22-21 15,0 0-15,0 0 16,-22 21-16,1 0 15,0 0-15,0 0 16,0 0-16,21 21 0,-21-21 0,-1 21 16,1 0-16,21 22 0,0-22 15,0 0-15,-21 0 0,21 21 0,0-20 16,0-1-16,0 0 0,0 0 0,0 0 16,0 0-16,21 1 0,0-1 15,1-21-15,-1 0 0,0 21 0,0-21 16,0 0-16,0 0 0,22 0 0,-22 0 15,0 0-15,0 0 16,0-21-16,1 21 0,-1-21 0</inkml:trace>
  <inkml:trace contextRef="#ctx0" brushRef="#br0" timeOffset="55984.11">20024 2519 0,'0'0'16,"0"-21"-16,0 0 0,0-1 0,21 1 15,0 0-15,0 21 16,-21-21-16,21 21 0,0 0 0,1 0 15,-1 0-15,0 0 16,0 21-16,0 0 0,0 0 0,1 1 16,-1-1-16,0 0 15,-21 0-15,0 21 0,0-20 0,0-1 16,0 0-16,0 0 0,0 0 0,0 0 16,0 1-16,0-1 0,0 0 15,-21-21-15,0 0 0,-1 21 0,1-21 16,0 0-1,21-21 1,0 0-16,0 0 16,0-1-16,0 1 0,21 0 0,0 0 15,-21 0-15,22-22 0,-1 22 16,0 0-16,-21-21 0,21 21 0,0-1 16,0 1-16,1 0 0,-22 0 15,21 0-15</inkml:trace>
  <inkml:trace contextRef="#ctx0" brushRef="#br0" timeOffset="56515.8">21696 2307 0,'0'21'0,"0"-42"0,0 64 0,0-1 15,0-21-15,0 21 0,0 1 16,0-1-16,0 22 0,0-22 0,0 0 15,0 22-15,0-22 0,0 22 0,0-22 16,0 21-16,0 1 0,0-22 16,-21 22-16,-1-1 0,1-20 0,21 20 15,-21-21-15,0 22 0,21-22 0,-21 1 16,21-1-16,0-21 16,0 21-16,-21-20 0,21-1 0,0 0 15,21-21 1,0-21-1,0 0-15,-21-1 0</inkml:trace>
  <inkml:trace contextRef="#ctx0" brushRef="#br0" timeOffset="56880.44">21780 2519 0,'0'0'0,"-21"-42"0,0 20 0,21-20 16,0 21-16,0 0 0,0 0 0,0-1 16,0 1-16,0 0 0,21 21 15,0-21-15,1 21 0,-1 0 16,0 0-16,21 0 0,-21-21 0,22 21 16,-22 0-16,21 0 0,-21 0 15,22 21-15,-22-21 0,0 21 0,0 0 16,0 0-16,1 1 0,-1-1 0,-21 21 15,0-21-15,0 22 0,0-22 16,0 0-16,-21 0 0,-1 21 0,1-20 16,0-1-16,-21-21 0,21 21 15,-22 0-15,22-21 0,-21 21 16,21-21-16,-1 0 0,1 0 0,0 0 16,42-21 15,0 21-31,22-21 0,-22 0 0</inkml:trace>
  <inkml:trace contextRef="#ctx0" brushRef="#br0" timeOffset="57300.33">22415 2328 0,'0'0'0,"0"-21"16,0 0-16,22 21 0,-1 0 15,0 0-15,-21-21 0,21 21 0,0 0 16,0 0-16,1 0 0,-1 0 0,0 0 16,0 0-16,0 0 0,0 0 15,1 0-15,-1 21 0,0 0 0,0 0 16,0 1-16,-21-1 0,0 0 0,0 21 16,0-21-16,0 22 0,0-22 15,0 0-15,0 0 0,-21 0 0,21 1 16,-21-1-16,0 0 0,0-21 15,21 21-15,-22-21 0,1 0 16,0 0-16,21-21 31,0 0-15,0 0-16,0-1 0,21 1 16,0 0-16,1-21 0,-1 21 15,-21-1-15,21 1 0,0 0 0,0 0 16,0 0-16,1 0 0,-1-1 15,0 22-15,0-21 0,0 21 16,0-21-16,1 21 16</inkml:trace>
  <inkml:trace contextRef="#ctx0" brushRef="#br0" timeOffset="57716">23304 2265 0,'-63'21'31,"42"-21"-31,0 21 0,21 0 16,-22-21-16,1 22 0,21-1 0,0 0 16,-21 0-16,21 0 0,-21 0 0,21 1 15,0 20-15,0-21 16,0 0-16,0 0 0,0 1 15,0-1-15,21 0 16,0-21-16,0 0 0,1 0 16,-1 0-16,0 0 0,0 0 0,0 0 15,0 0-15,1 0 0,-1-21 16,0 21-16,0-21 0,0-1 0,0 1 16,-21 0-16,0-21 0,22 21 0,-22-1 15,0-20-15,0 21 0,0-21 16,0 20-16,0 1 0,-22 0 0,22 0 15,-21 0-15,0 0 0,0 21 16,0 0-16,0-22 0,-1 22 16,1 0-16,0 0 0,0 0 0,0 0 15,21 22 1</inkml:trace>
  <inkml:trace contextRef="#ctx0" brushRef="#br0" timeOffset="58019.82">23876 1990 0,'0'0'0,"0"-21"16,-21 21-1,21 21 1,-21 0-16,-1 0 0,1 0 15,21 0-15,-21 1 0,0 20 0,21-21 16,-21 21-16,0 1 0,-1-1 0,22-21 16,-21 22-16,0-1 0,0 0 15,21-21-15,0 22 0,-21-22 0,21 21 16,0-21-16,0 1 16,0-1-16,0 0 0,0 0 15,21-21 1,0 0-1,0 0-15,0-21 0</inkml:trace>
  <inkml:trace contextRef="#ctx0" brushRef="#br0" timeOffset="58384.61">24109 2307 0,'-43'21'31,"22"1"-31,0-1 0,21 0 16,-21 0-16,0 0 0,0 0 0,21 1 16,0-1-16,-22 0 0,22 0 15,-21 0-15,21 0 0,0 1 16,0-1-16,21-21 16,1 0-16,-1 0 15,0 0-15,0 0 0,0 0 0,0 0 16,1-21-16,-1 21 0,0-22 0,0 1 15,0 0-15,-21 0 0,0-21 16,0 20-16,0 1 0,0-21 0,0 21 16,0 0-16,0-1 0,0 1 15,0 0-15,0 0 0,0 0 16,-21 21-16,0-21 0,0 21 16,0 0-16,-1 0 15,1 0-15,0 0 16,0 0-1</inkml:trace>
  <inkml:trace contextRef="#ctx0" brushRef="#br0" timeOffset="58620.48">23495 2117 0,'0'0'16,"42"0"-1,-21 0 1,1 0-16,20 0 0,-21 0 0,21 0 16,1 0-16,-1 0 0,0 0 15,-20 0-15,20 0 0,-21 0 0,0 0 16,0 0-16,1 0 0,-1 0 0,0 0 16</inkml:trace>
  <inkml:trace contextRef="#ctx0" brushRef="#br0" timeOffset="58960.28">24850 2265 0,'0'-21'0,"-64"-22"16,43 43-1,0 0-15,0 0 0,-1 0 16,1 0-16,0 0 0,0 22 0,-21-22 16,20 21-16,1 0 0,0 0 15,0 0-15,0 22 0,0-22 0,21 0 16,-22 0-16,22 21 0,-21-20 0,21-1 15,0 0-15,0 0 0,0 0 16,0 0-16,0 1 0,0-1 16,21-21-16,1 21 15,-1-21-15,0 0 0,0 0 16,0 0-16,0 0 0,22 0 0,-22-21 16</inkml:trace>
  <inkml:trace contextRef="#ctx0" brushRef="#br0" timeOffset="59696.86">25336 2328 0,'0'0'16,"0"-21"-16,-21 21 0,0-21 16,0 21-16,0 0 15,0 0-15,-1 0 0,1 21 16,0-21-16,-21 21 0,21 1 0,-1-1 15,1 0-15,-21 0 0,21 0 16,0 0-16,-1 1 0,1 20 16,0-21-16,0 0 0,21 0 0,0 1 15,0-1-15,0 0 16,21-21 0,0 0-16,0 0 0,1 0 0,-1 0 15,0 0-15,0 0 0,0 0 16,0 0-16,1-21 0,-1 0 0,0-1 15,0 1-15,0 0 0,0 0 0,1 0 16,-1 0-16,0-1 0,-21 1 16,0 0-16,21 21 0,-21-21 15,0 42 17,0 0-32,-21 0 0,21 1 15,-21-1-15,21 0 0,0 0 16,0 0-16,0 0 0,0 1 0,0-1 15,0 0-15,0 0 16,21-21-16,0 0 16,0 0-16,0 0 0,1 0 15,-1 0-15,0-21 16,0 21-16,0-21 0,0 0 0,1-1 16,-1 1-16,0 0 0,-21-21 15,21 21-15,0-22 0,0 1 16,1 0-16,-1-22 0,0 22 0,-21-1 15,21 1-15,-21 21 0,21-21 16,-21 20-16,0 1 0,0 0 0,0 0 16,-21 21-1,0 0-15,0 21 0,21 0 16,-21 0-16,-1 1 0,1 20 0,0-21 16,21 0-16,0 22 0,-21-1 15,21-21-15,-21 21 0,21 1 16,0-22-16,0 21 0,0-21 0,0 22 15,0-22-15,0 0 0,21 0 16,0 0-16,0 1 0,0-1 0,1-21 16,20 21-16,-21-21 0,21 0 0,-20 0 15,20 0-15,-21 0 0,0 0 16</inkml:trace>
  <inkml:trace contextRef="#ctx0" brushRef="#br0" timeOffset="61235.63">974 5017 0,'0'0'0,"0"-22"16,0 1-16,0 0 0,0 0 15,0 0-15,0 0 16,0 42 15,0 0-31,0 0 0,0 0 0,0 22 16,0-1-16,0 0 0,0 22 15,0-22-15,0 22 0,0-22 16,0 21-16,0 1 0,0-22 0,0 22 16,-22-22-16,22 0 0,0 1 15,0-1-15,0 0 0,0-20 0,0-1 16,0 0-16,0 0 16,0 0-16,0-42 31,0 0-31,0 0 15,0 0-15,0-1 0,22 1 16,-22 0-16,0-21 0,21 21 0,0-22 16,0 1-16,0 21 0,0-22 15,1 1-15,-1 0 0,0 21 0,0-1 16,21 1-16,-20 0 0,20 0 16,-21 21-16,0 0 0,0 0 0,22 0 15,-43 21-15,21-21 0,0 21 16,-21 0-16,0 1 0,0 20 15,0-21-15,0 0 0,0 0 16,0 1-16,0-1 0,0 0 0,-21 0 16,21 0-16,-21 0 0,21 1 15,0-1-15,-21-21 0,21 21 16,0-42 0,21 21-1,-21-21-15</inkml:trace>
  <inkml:trace contextRef="#ctx0" brushRef="#br0" timeOffset="61511.77">1863 4974 0,'0'-21'0,"0"42"0,0-63 0,0 21 16,0 0-16,0 42 31,0 0-31,0 21 15,0-21-15,0 22 0,0-1 0,0 0 16,0-20-16,0 20 0,0 0 16,-22 1-16,22-1 0,-21 0 0,21 1 15,0-1-15,0-21 0,0 21 16,-21-20-16,21 20 0,0-21 16,0 0-16,0 0 0,0 1 15,21-22-15,0 0 16,1 0-16,-1-22 15,0 1-15</inkml:trace>
  <inkml:trace contextRef="#ctx0" brushRef="#br0" timeOffset="61775.61">2392 4953 0,'0'0'15,"0"-42"-15,0 21 0,0-1 0,-21 22 16,-1 0-16,1 0 15,0 0-15,21 22 0,-21-1 0,0 0 16,0 21-16,21-21 0,0 22 16,-22-1-16,1 0 0,21 1 0,-21-1 15,21 0-15,0 1 0,-21-1 16,21 0-16,-21 1 0,21-1 0,0-21 16,0 22-16,0-22 0,0 21 15,0-21-15,0 0 0,0 1 0,21-22 16,0 0-16,21 0 0,-20 0 15,20 0-15,-21 0 0,21 0 0,1-22 16</inkml:trace>
  <inkml:trace contextRef="#ctx0" brushRef="#br0" timeOffset="62064.45">2752 5292 0,'0'0'0,"-22"0"31,22 21-16,0 0-15,-21 0 0,21 0 0,-21 1 16,21-1-16,-21 21 0,21-21 16,0 22-16,-21-1 0,21 0 0,-21 1 15,-1 20-15,22-21 0,-21 22 16,21-1-16,0-20 0,0 20 0,-21-20 16,21 20-16,0 1 0,0-22 15,0 21-15,0-20 0,0-1 16,0 0-16,0 1 0,0-1 0,0 0 15,0-20-15,0-1 0,0 0 16,0 0-16,21 0 0,-21-42 31,0 0-31</inkml:trace>
  <inkml:trace contextRef="#ctx0" brushRef="#br0" timeOffset="62363.69">2688 5546 0,'0'-43'0,"0"86"0,0-107 15,0 43-15,0 0 0,0 0 0,0 0 16,0-1-16,0 1 0,21 0 16,0 0-16,1 21 0,-1-21 0,0 21 15,21 0-15,-21 0 0,1 0 16,-1 0-16,0 21 0,0 0 0,-21 0 15,0 0-15,21 1 0,-21-1 0,0 21 16,0-21-16,0 22 0,0-22 16,-21 21-16,0-21 0,0 22 15,0-22-15,-1 0 0,1 0 0,0 0 16,0-21-16,0 21 0,0-21 16,-1 0-16,1 0 0,0 0 15,0 0-15,0-21 0</inkml:trace>
  <inkml:trace contextRef="#ctx0" brushRef="#br0" timeOffset="62649.52">1651 5271 0,'21'0'31,"0"-22"-31,22 22 0,-22-21 0,21 21 16,0-21-16,1 21 0,-1-21 15,0 21-15,1-21 0,20 21 0,-20 0 16,-1-21-16,0 21 0,22-22 16,-43 22-16,21 0 0,-21 0 0,1 0 15,-1 0-15</inkml:trace>
  <inkml:trace contextRef="#ctx0" brushRef="#br0" timeOffset="63192.23">3492 5228 0,'0'0'0,"0"-42"16,0 21 0,0 0-16,-21-1 15,0 22-15,0 0 0,0 0 16,0 0-16,-1 0 0,1 0 0,0 0 15,0 0-15,0 0 0,0 0 16,-1 0-16,1 22 0,21-1 16,-21 0-16,0 0 0,21 0 15,0 43 1,21-43 0,0-21-16,0 21 15,22-21-15,-22 21 0,0-21 16,0 21-16,22-21 0,-22 22 0,0-22 15,21 21-15,-21-21 0,1 21 16,-1 0-16,-21 0 16,0 0-16,0 1 15,-21-1-15,-1-21 0,1 21 16,0-21-16,0 0 0,-21 21 0,20-21 16,-20 0-16,21 0 0,-21 0 15,20 0-15,1 0 0,0 0 0,0 0 16,0 0-16,0 0 0,-1 0 15,1 0-15,21-21 47,21 0-47</inkml:trace>
  <inkml:trace contextRef="#ctx0" brushRef="#br0" timeOffset="64123.7">4551 5271 0,'0'0'0,"-21"0"0,-1 0 32,44 0-1,-1 0-31,21 0 0,0 0 16,1 0-16,20 0 0,-20 0 0,41-22 15,-20 22-15,-1 0 0,22 0 16,-22-21-16,22 21 0,0 0 15,-1-21-15,1 21 0,0 0 0,-1-21 0,-20 0 16,21 21-16,-43 0 16,21 0-16,-20 0 0,-22 0 0,0-21 15,0 21-15,-42-22 32,0 22-32,0 0 0,0 0 0,-1-21 15,1 21-15,0 0 0,-21-21 0,21 21 16,-1-21-16,1 21 0,-21 0 15,21-21-15,0 0 0,-1 21 0,1 0 16,0-22-16,0 22 0,0 0 16,0-21-16,-1 21 0,1 0 15,0 0-15,0 0 0,42 0 47,0 0-47,0 0 16,1 0-16,-1 21 0,21-21 15,-21 0-15,0 0 0,22 22 0,-1-22 16,-21 0-16,22 0 0,-22 0 0,21 0 16,0 0-16,-20 0 0,-1 21 15,0-21-15,0 0 0,0 0 0,0 0 16,1 21-16,-22 0 16,0 0-1,0 0-15,-22-21 0,1 22 16,0-1-16,0 0 0,0 0 0,0 0 15,-22 22-15,22-22 0,-21 0 16,21 0-16,-22 0 0,22 22 0,-21-22 16,21 0-16,-1 0 0,-20 0 0,21 0 15,0 1-15,0-1 0,-1-21 16,22 21-16,0 0 0,-21-21 0,21 21 16,0-42 15</inkml:trace>
  <inkml:trace contextRef="#ctx0" brushRef="#br0" timeOffset="65039.88">6794 4805 0,'0'0'0,"0"-21"0,0 0 16,0-1-16,0 1 15,0 0-15,0 0 0,-21 21 16,21 21 15,0 0-31,0 0 16,0 22-16,0-1 0,0 0 15,0 1-15,21-1 0,-21 0 0,0 1 16,0-1-16,22 0 0,-22 1 0,0-1 16,0-21-16,0 22 0,0-22 15,0 0-15,0 0 0,0 0 0,0 0 16,0 1-16,0-44 47,0 1-47,0 0 15,0 0-15,0-21 16,0 20-16,0 1 0,0-21 0,21 21 16,-21-22-16,21 22 0,0-21 0,0 0 15,0 20-15,1-20 0,-1 21 16,0 0-16,0 0 0,0-1 0,0 1 15,1 21-15,20 0 0,-21 0 0,0 0 16,0 21-16,1 1 0,-1-1 16,0 21-16,-21-21 0,0 0 0,21 22 15,-21-22-15,0 0 0,0 21 0,0-20 16,0-1-16,0 0 16,0 0-16,0 0 0,-21 0 0,21 1 0,0-1 15,-21-21 1,21-21 15,21-1-31,0 22 16</inkml:trace>
  <inkml:trace contextRef="#ctx0" brushRef="#br0" timeOffset="65668.03">7641 4805 0,'0'0'0,"0"21"31,-21 0-15,21 0-16,-21 1 0,21-1 0,0 0 15,0 0-15,0 21 0,-21-20 0,21-1 16,0 0-16,0 0 0,0 0 16,0 0-16,0 1 0,0-1 0,21 0 15,0-21-15,0 21 0,0-21 16,0 0-16,1 0 0,20 0 15,-21 0-15,0 0 0,22-21 0,-22 0 16,21 0-16,-21-1 0,22 1 0,-22 0 16,0 0-16,0 0 0,0 0 15,-21-22-15,21 22 0,-21 0 16,22-21-16,-22 20 0,0 1 0,0 0 16,0 0-16,0 0 0,0 0 15,-22 21 1,1 0-16,21 21 15,0 0-15,0 0 0,0 0 16,-21 0-16,21 22 0,0-1 0,0-21 16,-21 22-16,21-1 0,0 0 0,0 1 15,0-1-15,0 0 0,0 1 0,0-1 16,0 0-16,0 22 16,0-22-16,0 0 0,0 22 0,0-22 15,0 22-15,21-22 0,-21 0 0,0 1 16,0-1-16,21 0 0,-21 1 15,0-1-15,0-21 0,0 22 0,0-22 16,0 0-16,0 0 0,-21 0 0,0-21 16,0 0-16,0 21 0,-1-21 0,1 0 15,0 0-15,-21 0 0,21 0 16,-22-21-16,1 0 0,21 21 0,-22-21 16,1 0-16,21 0 0,-21-1 15,20 1-15,1-21 0,0 21 0,0 0 16,21-1-16,-21 1 0,21 0 15,0-21-15,0 21 0,0-1 0,21 1 16,0-21-16,0 21 0,22 0 16,-22-22-16</inkml:trace>
  <inkml:trace contextRef="#ctx0" brushRef="#br0" timeOffset="65992.85">8467 4868 0,'0'0'0,"0"-21"0,0 0 0,0 0 16,-22 21 15,1 21-31,21 0 0,0 0 0,0 22 16,0-1-16,0 0 0,0 1 16,0-1-16,0 22 0,0-22 15,0 21-15,0-20 0,0 20 0,0 1 16,0-22-16,0 22 0,0-1 0,0 1 15,0-22-15,0 21 0,0-20 16,0 20-16,0-20 0,0-1 0,0 0 16,0-21-16,0 22 0,0-22 0,0 0 15,0 0-15,21-21 32,-21-21-17,22 0-15,-22 0 0,0 0 0,0-1 16</inkml:trace>
  <inkml:trace contextRef="#ctx0" brushRef="#br0" timeOffset="66300.19">8445 5207 0,'0'0'16,"0"-42"-16,0-1 0,0 1 0,0 0 16,0-1-16,0 1 0,0 21 0,0-21 15,0 20-15,0 1 0,22 0 0,-1 0 16,0 0-16,0 21 0,0-21 15,22 21-15,-1 0 0,-21 0 16,21 0-16,1 0 0,-1 21 0,-21 0 16,22 0-16,-22 0 0,-21 0 15,0 1-15,0 20 0,0-21 0,0 0 16,0 22-16,-21-22 0,-1 0 0,1 0 16,-21 0-16,21 0 0,-22 1 0,1-1 15,21-21-15,-21 21 0,-1-21 16,22 0-16,0 21 0,0-21 0,0 0 15,-1 0-15,22-21 32,22 0-32</inkml:trace>
  <inkml:trace contextRef="#ctx0" brushRef="#br0" timeOffset="66704.12">9102 4911 0,'21'0'16,"0"0"-1,0 0-15,0 0 16,0 0-16,1-21 0,-1 21 16,0-22-16,0 22 0,0-21 15,0 21-15,22-21 0,-22 0 16,0 21-16,-21-21 0,21 0 0,-21-1 15,0 1-15,0 0 16,-21 21 0,0 0-16,0 0 0,-22 0 15,22 0-15,0 0 0,0 21 0,0 0 16,0 1-16,-1-1 0,22 0 16,-21 21-16,21-21 0,0 1 0,0 20 15,0-21-15,0 0 0,0 0 0,0 22 16,0-22-16,21 0 0,1-21 15,-1 21-15,0 0 0,0-21 16,0 0-16,0 0 0,1 0 0,20 0 16,-21 0-16,0 0 0,22 0 0,-22 0 15,0-21-15,21 0 0,-21 0 16,1 21-16,-1-21 0</inkml:trace>
  <inkml:trace contextRef="#ctx0" brushRef="#br0" timeOffset="67020.94">9652 4911 0,'21'-21'15,"-42"105"-15,21-147 0,21 20 0,-21 1 0,0 21 16,0 0-16,0 0 0,0-1 0,21 1 15,0 0-15,1 21 0,-1-21 0,0 21 16,0 0-16,21 0 16,-20 0-16,-1 0 0,21 0 0,-21 0 15,22 0-15,-22 21 0,21 0 16,-21 0-16,0 22 0,1-22 16,-22 0-16,0 21 0,21-20 0,-21-1 15,0 0-15,0 21 0,0-21 0,0 1 16,0-1-16,-21 0 0,-1-21 15,22 21-15,-21-21 16,0 0-16,21-21 16,0 0-1,0 0-15,0-1 16,0 1-16,0 0 0,0 0 16,0 0-16,0 0 0,21-22 0,0 22 0,-21 0 15,22 0-15,-22 0 16,21-1-16,0 1 0,-21 0 0,21 0 15,-21 0-15,21 0 0,0 21 0</inkml:trace>
  <inkml:trace contextRef="#ctx0" brushRef="#br0" timeOffset="67512.34">11366 4360 0,'0'0'0,"0"-21"0,0 0 15,0 0-15,0 0 0,0 0 0,0-1 16,0 1-16,0 0 16,0 42-1,0 0-15,-21 1 0,21-1 16,-21 21-16,21 0 0,0-20 0,0 20 15,-21 0-15,0 1 0,21-1 16,-21 0-16,21 1 0,0-1 0,-22 0 16,1 1-16,21-1 0,-21 0 0,21-21 15,0 22-15,0-22 0,0 0 16,0 0-16,0 0 0,0 1 16,21-22-16,0 0 0,1 0 15,-1 0-15,0 0 16,0-22-16,0 22 0,0-21 0,-21 0 15,22-21-15</inkml:trace>
  <inkml:trace contextRef="#ctx0" brushRef="#br0" timeOffset="67700.24">11197 4636 0,'-21'0'0,"42"0"0,-63 0 0,63 0 46,0 0-46,0 0 16,0 0-16,22 0 0,-22 0 16,21 0-16,-21 0 0,22 0 0,-1 0 15,0 0-15,1-22 0,-1 22 0,0 0 16,-20-21-16</inkml:trace>
  <inkml:trace contextRef="#ctx0" brushRef="#br0" timeOffset="68068.03">11853 4593 0,'0'0'0,"-21"0"0,21 21 16,-21-21-16,42 0 31,0 0-15,0 0-16,1 0 0,20-21 15,-21 0-15,21 21 0,-20-21 0,-1 21 16,21-21-16,-21 21 0,-21-21 0,21-1 15,-21 1-15,0 0 16,-21 21-16,-21 0 16,21 0-16,0 0 0,-22 0 15,22 0-15,-21 21 0,21 0 16,-1-21-16,-20 22 0,21 20 16,0-21-16,21 0 0,0 0 0,-21 22 15,21-22-15,0 0 0,0 0 16,0 22-16,0-22 0,21 0 0,0 0 15,0-21-15,0 21 0,0 0 0,22-21 16,-22 0-16,21 0 0,1 0 16,-22 0-16,21 0 0,0 0 0,1-21 15,-22 0-15,21 0 0,1 0 0</inkml:trace>
  <inkml:trace contextRef="#ctx0" brushRef="#br0" timeOffset="68275.89">12509 4509 0,'0'0'0,"0"-22"0,0 1 31,0 42-15,0 1-16,0-1 15,0 0-15,0 0 0,0 0 16,0 0-16,0 1 0,0-1 0,0 0 16,0 0-16,0 0 0,0 0 0,0 1 15,22-22-15,-1 21 16,0-21-1,0 0-15,0-21 0,-21-1 16</inkml:trace>
  <inkml:trace contextRef="#ctx0" brushRef="#br0" timeOffset="68489.78">12679 4445 0,'-85'0'16,"64"0"-1,0 21-15,-22 0 0,22 1 0,0-1 16,0 0-16,0 21 0,0-21 16,-1 1-16,1 20 0,0-21 0,0 0 15,21 22-15,0-22 0,0 0 0,0 0 16,0 0-16,0 0 16,21-21-16,0 0 15,0 0-15,22 0 0,-22-21 0</inkml:trace>
  <inkml:trace contextRef="#ctx0" brushRef="#br0" timeOffset="68756.63">13102 4212 0,'0'0'0,"0"-21"16,0-21-16,0 21 0,0 42 31,-21-21-31,21 21 0,-21 21 15,0-21-15,21 22 0,-22-22 0,22 21 16,-21 1-16,0-1 0,21 0 0,-21-21 16,0 22-16,21-1 0,-21-21 15,21 22-15,0-1 0,0-21 0,0 0 16,0 0-16,0 22 0,0-22 0,0 0 16,21-21-16,0 0 15,0 0-15,0 0 0,0 0 0,1 0 16,20 0-16,-21-21 0,0 21 0</inkml:trace>
  <inkml:trace contextRef="#ctx0" brushRef="#br0" timeOffset="68929.05">12912 4424 0,'0'0'0,"-22"0"0,44 0 31,-1 21-15,0-21-16,21 0 0,-21 0 0,22 0 16,-1 0-16,0-21 0</inkml:trace>
  <inkml:trace contextRef="#ctx0" brushRef="#br0" timeOffset="69424.57">14711 4149 0,'0'0'0,"0"-21"0,0-1 0,0 1 0,0 0 16,-21 21-1,-1 0-15,1 0 16,0 21-16,0 0 0,21 22 0,-21-1 16,0-21-16,21 22 0,0-1 15,-22 0-15,1 1 0,0 20 16,21-21-16,0 1 0,-21-22 0,21 21 16,-21 1-16,21-22 0,0 21 0,0-21 15,0 0-15,0 1 0,0-1 16,0 0-16,21 0 0,0-21 0,0 0 15,0 0-15,1 0 0,-1 0 16,0-21-16,0 21 0,0-21 16,-21 0-16,21-1 0</inkml:trace>
  <inkml:trace contextRef="#ctx0" brushRef="#br0" timeOffset="69612.41">14351 4487 0,'0'0'0,"-21"0"0,0 0 0,21 22 16,21-22 15,0 0-31,0 0 0,21 0 16,-20 0-16,20 0 0,0 0 0,1 0 16,-1-22-16,0 22 0,1-21 15,-1 21-15,21 0 0</inkml:trace>
  <inkml:trace contextRef="#ctx0" brushRef="#br0" timeOffset="70004.42">14986 4445 0,'-64'-21'32,"64"0"-32,0 0 15,0-1 1,22 22-16,-1 0 0,0 0 0,21 0 15,-21 0-15,1 0 0,-1 0 16,21 0-16,-21 22 0,0-22 0,22 21 16,-22 0-16,0 0 0,0 0 0,0 0 15,-21 22-15,0-22 16,0 0-16,0 0 0,0 0 0,0 1 16,-21-1-16,21 0 0,-21-21 0,0 21 15,0 0-15,0-21 0,-1 0 16,1 21-16,0-21 0,0 0 15,0 0 1,21-21-16,0 0 16,0 0-16,0 0 0,21 0 15,0-1-15,0 1 0,0 0 0,1-21 16,-22 21-16,21-1 0,0 1 16,0 0-16,0 0 0,0 0 15,22 0-15,-22 21 0,0-22 0,21 1 16,-20 21-16,-1 0 0,0-21 0</inkml:trace>
  <inkml:trace contextRef="#ctx0" brushRef="#br0" timeOffset="70399.94">15938 4614 0,'22'0'16,"-44"0"-16,44-21 0,-1 21 0,0-21 0,-21 0 16,21 21-16,-21-21 0,21 0 0,-21-1 15,0 1-15,0 0 0,0 0 16,0 0-16,0 0 0,0-22 0,-21 43 16,0-21-16,0 0 0,0 21 0,-1 0 15,1 0-15,-21 0 0,21 0 16,0 0-16,-22 21 0,22 0 0,0 0 15,-21 1-15,20 20 0,1-21 0,0 21 16,0-20-16,0 20 16,21-21-16,0 0 0,0 22 0,0-22 0,0 0 15,0 0-15,0 0 0,21 0 16,0-21 0,0 0-16,0 0 0,1 0 0,-1 0 15,21 0-15,-21 0 0,0-21 0,1 21 16,20-21-16,-21 0 0,0 0 15,0 21-15,1-21 0,-1-1 0,0-20 16</inkml:trace>
  <inkml:trace contextRef="#ctx0" brushRef="#br0" timeOffset="70563.89">16044 4445 0,'21'-21'0,"-42"84"15,21-105-15,21 0 0,-21 21 0,0 42 32,-21 0-17,21 0-15,-21 0 0,21 0 16,0 1-16,0-1 0,0 0 0,0 0 15,0 0-15,0 0 0,0 1 16,0-1-16,21-21 0,0 21 16,1-21-16,20 0 0,-21 0 0,0 0 15,0 0-15,1 0 0</inkml:trace>
  <inkml:trace contextRef="#ctx0" brushRef="#br0" timeOffset="71035.62">16446 4339 0,'-21'21'31,"0"-21"-31,21 22 0,0 20 16,0-21-16,-21 0 0,21 0 0,0 1 16,-21 20-16,21-21 0,0 0 15,0 0-15,0 1 0,-21-1 16,21 0-16,0 0 0,-22-21 15,22 21 1,0-42 15,0 0-31,0 0 16,0 0-16,0-1 16,0 1-16,0 0 0,22 0 0,-22 0 15,21 0-15,0-22 0,21 22 16,-21 0-16,1-21 0,20 20 0,0 1 15,-21 0-15,22 21 0,-1 0 0,-21-21 16,0 21-16,22 0 0,-22 21 16,0-21-16,-21 21 0,0 0 0,21 1 15,-21 20-15,0-21 0,0 0 0,0 0 16,0 1-16,0 20 16,0-21-16,-21 0 0,21 0 15,0 1-15,-21-1 0,0 0 16,21-42 15</inkml:trace>
  <inkml:trace contextRef="#ctx0" brushRef="#br0" timeOffset="71444.39">17420 4255 0,'0'0'16,"0"-22"-16,0 1 16,-21 21-16,0 0 0,0 0 15,-1 0-15,1 0 0,-21 21 16,21-21-16,0 22 0,-1-22 0,1 21 16,0 0-16,0-21 0,21 21 15,0 0-15,0 0 16,0 1-16,21-22 0,0 0 15,0 0-15,1 21 0,-1-21 16,0 0-16,0 21 0,0-21 0,0 21 16,1-21-16,-1 21 0,0-21 15,0 21-15,-21 1 0,0-1 16,0 0-16,0 0 16,-21 0-16,0 0 15,0-21-15,-22 0 0,22 0 0,0 22 16,0-22-16,-22 21 0,22-21 15,-21 0-15,21 0 0,0 0 0,-1 0 16,1 0-16,21-21 16,0-1-1,0 1-15,0 0 0</inkml:trace>
  <inkml:trace contextRef="#ctx0" brushRef="#br0" timeOffset="72283.89">17526 4403 0,'0'0'0,"21"0"0,21 0 15,-20 0-15,-1 0 0,0 0 0,0 0 16,21 0-16,-20 0 0,-1 0 0,21-21 16,-21 21-16,0-22 0,1 1 15,-1 0-15,0 21 0,0-21 0,-21 0 16,0 0-16,21-1 0,-21-20 15,21 21-15,-21 0 0,0-22 0,0 22 16,0 0-16,0-21 0,0 21 0,0-1 16,0 1-16,0 0 0,0 0 15,-21 21 1,21 21 0,-21-21-16,21 21 15,0 0-15,-21 22 0,21-22 0,0 21 16,0 1-16,0-1 0,0 0 0,-21 1 15,21-1-15,-21 0 0,21 22 16,0-22-16,0 22 0,-22-22 0,1 21 16,0-20-16,21 20 0,-21 1 0,0-1 15,21 1-15,-21-1 0,-1 1 16,1-1-16,21 1 0,-21-1 16,0 1-16,21-1 0,0-20 0,-21 20 0,21-21 15,-21 22-15,21-22 0,0 1 16,0-1-16,0 0 0,0-21 15,0 1-15,21-1 0,0-21 0,0 0 16,0 0-16,0 0 0,1 0 0,-1 0 16,0 0-16,0-21 0,21-1 0,-20 1 15,-1-21-15,21 21 0,-21 0 16,0-22-16,1 1 0,20 0 0,-42-1 16,21 1-16,0 0 0,-21-1 0,0-20 15,0-1-15,0 22 0,0-22 16,-21 1-16,0-1 0,0 1 0,0 21 15,-1-1-15,1 1 0,-21 0 16,21 20-16,0 1 0,-1 0 16,-20 21-16,21 0 0,21-21 0,-21 21 15,0 0-15,21-21 32,21 21-32,0 0 0,0-21 15,0 21-15,0 0 0,1 0 0,-1 0 16,0 0-16,0-22 0,0 22 15,0 0-15,1 0 0,-22-21 16,21 21-16</inkml:trace>
  <inkml:trace contextRef="#ctx0" brushRef="#br0" timeOffset="72688.35">18246 4360 0,'0'-21'16,"21"21"15,0-21-31,0 21 16,0-21-16,0 21 0,1 0 15,-22-21-15,21 21 0,0-21 16,0-1-16,-21 1 0,21 21 15,-21-21-15,0 0 16,-21 21 0,0 0-16,-21 0 0,20 0 15,1 0-15,0 21 0,0 0 16,0 0-16,0 1 0,21-1 0,0 0 16,-22 0-16,22 0 0,0 0 0,0 1 15,0-1-15,0 0 0,0 0 16,0 0-16,22-21 15,-1 21-15,0-21 16,0 0-16,21 0 0,-20 0 16,-1 0-16,0 0 0,0 0 0,0-21 15,22 21-15,-22-21 0</inkml:trace>
  <inkml:trace contextRef="#ctx0" brushRef="#br0" timeOffset="73040.14">18711 4212 0,'0'-42'31,"0"21"-31,21 21 16,1-21-16,-1 21 15,0 0-15,0 0 16,0 0-16,0 0 0,1 0 0,-1 21 16,0-21-16,-21 21 0,21 0 15,-21 0-15,21 0 0,-21 22 0,0-22 16,0 0-16,0 0 0,0 0 0,0 1 15,0-1-15,-21 0 0,0 0 16,21 0-16,-21-21 0,0 21 16,-1-21-16,22-21 31,0 0-31,0 0 16,0 0-16,0 0 0,0-1 15,22 1-15,-1 0 0,-21 0 16,21 0-16,-21-22 0,0 22 0,21 0 15,0 0-15,-21 0 0,21 0 16,-21-1-16,0 1 0,0 0 0,22 0 16</inkml:trace>
  <inkml:trace contextRef="#ctx0" brushRef="#br0" timeOffset="73591.82">20129 4022 0,'0'-21'15,"0"-1"1,0 44 15,0-1-15,0 0-16,0 0 0,0 0 16,0 0-16,-21 22 0,21-1 0,0 0 15,0 1-15,0-1 0,-21 0 16,21 1-16,-21 20 0,21-20 0,-21 20 15,21-21-15,0 22 0,0-1 16,-21 1-16,21-22 0,-22 22 0,22-1 16,0 1-16,-21-1 0,21 1 0,-21-1 15,0-20-15,0-1 0,21 21 0,-21-20 16,21-22-16,-22 21 0,22-21 16,0 1-16</inkml:trace>
  <inkml:trace contextRef="#ctx0" brushRef="#br0" timeOffset="73972.61">19981 4424 0,'0'0'0,"21"-42"0,-21-1 0,0 1 16,22 21-16,-22-22 0,0 22 0,21 0 15,0 0-15,0-21 0,0 20 0,0 22 16,1-21-16,20 0 0,0 0 16,1 21-16,-1 0 0,0 0 15,1 0-15,-1 0 0,-21 0 0,21 21 16,-20 0-16,20 22 0,-21-22 16,-21 0-16,0 21 0,0 1 0,0-22 15,-21 21-15,0-21 0,0 0 0,-22 22 16,1-22-16,21 0 0,-22-21 15,1 21-15,0 0 0,-1-21 0,22 22 16,-21-22-16,21 0 0,0 0 0,42-22 47,0 22-47,0-21 16,0 0-16</inkml:trace>
  <inkml:trace contextRef="#ctx0" brushRef="#br0" timeOffset="74356.38">20743 4170 0,'0'0'0,"21"-42"32,1 20-32,-1 22 0,-21-21 15,21 21-15,0 0 0,0 0 0,0 0 16,1 0-16,-1 0 15,0 21-15,0 1 0,0-1 16,0 0-16,1 0 0,-22 0 0,0 0 16,21 22-16,-21-22 0,0 0 15,0 0-15,0 22 0,0-22 0,0 0 16,-21-21-16,-1 21 0,22 0 0,-21-21 16,0 0-16,0 21 0,0-21 15,0 0 1,21-21-1,0 0-15,0 0 16,0 0-16,0 0 0,0-1 0,21 1 16,0 0-16,-21 0 0,21 0 15,0 0-15,-21-1 0,21 1 16,1 0-16,-22 0 0,21 0 0,0 21 16,0-21-16,0-1 0,0 22 15,1 0-15</inkml:trace>
  <inkml:trace contextRef="#ctx0" brushRef="#br0" timeOffset="74752.02">21569 4043 0,'-43'0'16,"22"21"-16,21 0 0,-21 0 0,0 1 15,0-1-15,0 0 0,-1 0 16,1 0-16,0 22 0,21-22 0,0 0 15,-21 0-15,21 21 0,0-20 16,0-1-16,0 0 0,0 0 16,21 0-16,0-21 0,0 0 15,1 0-15,-1 0 0,0 0 16,0 0-16,0 0 0,22 0 0,-22 0 16,0-21-16,21 21 0,-21-21 0,1 0 15,-1 0-15,0-1 0,0 1 16,0-21-16,0 21 0,-21-22 0,22 1 15,-22 0-15,0-1 0,0 22 16,0-21-16,-22 21 0,1-22 16,0 43-16,-21-21 0,21 0 0,-22 21 15,22 0-15,-21 0 0,-1 0 16,22 0-16,-21 21 0,21 0 0,0-21 16,21 22-16,0-1 0,0 0 15,0 0-15,21 0 16,0-21-16</inkml:trace>
  <inkml:trace contextRef="#ctx0" brushRef="#br0" timeOffset="75024.87">22225 3704 0,'0'0'16,"-21"-21"-16,-22 63 15,22-20-15,21-1 0,0 0 16,-21 0-16,21 21 16,0-20-16,0 20 0,-21 0 0,21 1 15,-21-1-15,21 0 0,-21 1 0,21-1 16,0 0-16,0-21 0,0 1 16,-22 20-16,22-21 0,0 0 15,0 0-15,0 1 0,22-22 31,-1-22-31,0 22 16</inkml:trace>
  <inkml:trace contextRef="#ctx0" brushRef="#br0" timeOffset="75376.17">22458 4001 0,'-21'0'0,"42"0"0,-21-22 0,-21 22 31,-1 22-31,1-1 0,21 0 15,-21 0-15,0 0 0,0 22 16,21-22-16,-21 0 0,21 21 0,-22-21 16,22 1-16,0-1 0,0 0 0,0 0 15,0 0-15,0 0 0,0 1 16,22-22-16,-1 21 0,0-21 0,0 0 16,0 0-16,22 0 0,-22 0 15,21 0-15,-21 0 0,0 0 0,22-21 16,-22-1-16,0 1 0,0 0 15,-21-21-15,21 21 0,-21-1 16,0 1-16,0-21 0,0 21 0,0 0 16,0-1-16,-21 1 0,0 0 0,0 0 15,0 0-15,0 21 16,-1 0-16,1-21 0,-21 21 0,21 0 16,0 0-16,-1 0 0,1 0 15,0-22-15,0 22 0,0 0 16</inkml:trace>
  <inkml:trace contextRef="#ctx0" brushRef="#br0" timeOffset="75564.07">22013 3852 0,'21'0'16,"1"0"-1,-1 0-15,0 0 0,0 0 16,0 0-16,22 0 0,-22 0 16,0 0-16,21 0 0,-21 0 0,22 0 15,-1 0-15,-21 0 0</inkml:trace>
  <inkml:trace contextRef="#ctx0" brushRef="#br0" timeOffset="75859.94">23304 3852 0,'0'0'16,"-21"-21"-16,0 21 16,0 0-16,21-21 0,-21 21 15,0 0-15,-1 0 16,1 21-16,0 0 15,0 1-15,0-1 0,0 0 0,-1 0 16,22 21-16,-21-20 0,0-1 16,0 21-16,0 0 0,21-20 15,0-1-15,0 21 0,0-21 0,0 0 0,0 1 16,0-1-16,21 0 16,0-21-16,0 0 0,0 21 0,1-21 15,-1 0-15,21 0 0</inkml:trace>
  <inkml:trace contextRef="#ctx0" brushRef="#br0" timeOffset="76572.05">23897 3895 0,'0'0'0,"0"-21"16,0-1-16,0 1 0,0 0 0,0 0 15,-21 21-15,0 0 0,0 0 16,-1 0-16,1 0 0,-21 0 0,21 21 15,0-21-15,-22 21 0,22 0 16,0 22-16,-21-22 0,20 0 0,1 21 16,0 1-16,0-22 0,0 21 0,0-21 15,21 1-15,0-1 0,0 0 16,0 0-16,0 0 0,0 0 0,0 1 16,21-22-16,0 0 0,0 0 0,0 0 15,0 0-15,1 0 16,-1 0-16,0-22 0,0 22 15,0-21-15,0 0 0,1 0 0,-1 0 16,0 0-16,-21-22 0,21 22 16,0-21-16,0-1 0,-21 22 0,22-21 15,-22 21-15,21 0 0,-21-1 0,0 1 16,0 42 0,0 1-1,-21-1-15,-1 0 0,22 0 16,-21 0-16,21 22 0,0-22 0,0 0 15,0 21-15,0-21 0,0 1 0,0-1 16,0 0-16,0 0 0,21 0 16,1 0-16,-1-21 0,0 0 0,0 0 15,21 0-15,-20 0 0,-1 0 16,0 0-16,0 0 0,0 0 16,0-21-16,1 0 0,-1 0 0,-21 0 15,21 0-15,0-22 0,0 1 0,-21 0 16,21 20-16,1-20 0,-22-21 15,21 20-15,0 1 0,-21 0 0,0-1 16,21 1-16,0 0 0,-21 20 0,0 1 16,0 0-16,0 0 0,0 42 15,-21 0 1,0 22-16,0-22 0,0 21 16,-1 0-16,22 1 0,-21-22 0,21 21 15,-21 1-15,21-1 0,0 0 16,0 1-16,0-1 0,0-21 15,0 21-15,21-20 0,0 20 0,1-21 16,-1 0-16,0 0 0,0-21 0,21 22 16,-20-22-16,-1 0 0,0 0 15,0 0-15,0 0 0,0 0 0,1 0 16</inkml:trace>
  <inkml:trace contextRef="#ctx0" brushRef="#br0" timeOffset="77805">10562 6308 0,'0'0'0,"21"-21"0,0 21 0,1-22 15,-1 22-15,0-21 0,0 0 16,0 21-16,0-21 0,1 0 16,-1 0-16,-21-1 15,0 1-15,0 0 16,-21 21-16,-1 0 0,-20 0 16,21 0-16,-21 0 15,-1 0-15,22 0 0,-21 0 0,-1 21 16,1 0-16,21-21 0,-21 22 0,20-1 15,1-21-15,-21 21 0,42 0 0,-21 0 16,21 0-16,0 1 16,21-22-1,0 21-15,0-21 0,0 21 0,22 0 16,-22-21-16,21 21 0,-21-21 16,22 21-16,-22 1 0,21-1 0,-21-21 15,1 21-15,-1 0 0,0 0 0,0 0 16,-21 1-16,0-1 0,0 0 15,0 0-15,-21 0 16,0-21-16,0 21 0,-1-21 0,-20 0 16,0 0-16,21 22 0,-22-22 0,22 0 15,-21 0-15,-1 0 0,22-22 16,0 22-16,0-21 0,-21 0 0,20 21 16,22-21-16,-21 0 0,0 0 0,0 21 15,21-22-15,0 1 0,0 0 16,0 0-16,0 0 0,0 0 15,21-1 1,0 22-16,0 0 0,22-21 16,-22 0-16,0 21 0,21 0 15</inkml:trace>
  <inkml:trace contextRef="#ctx0" brushRef="#br0" timeOffset="78179.78">10964 6350 0,'0'0'0,"21"0"0,-21 21 16,22-21 0,-1 0-1,0 0-15,0 0 16,0-21-16,0 21 0,-21-21 16,22 21-16,-1 0 0,-21-21 0,0 0 15,21-1-15,-21 1 16,0 0-16,-21 21 15,21-21-15,-21 21 16,-1 0-16,1 0 0,0 0 0,0 0 16,0 0-16,-22 21 0,22-21 0,0 21 15,0 0-15,0 1 0,0-1 16,-1 0-16,1 21 0,21-21 0,-21 22 16,21-22-16,0 0 0,0 0 0,0 22 15,0-22-15,0 0 16,0 0-16,21 0 0,0-21 15,1 0-15,-1 0 0,0 0 0,0 0 16,0 0-16,0 0 0,22 0 0,-22 0 16,21-21-16,-21 0 0,22 21 15</inkml:trace>
  <inkml:trace contextRef="#ctx0" brushRef="#br0" timeOffset="79240.38">11642 6160 0,'0'-22'15,"0"44"-15,0-65 0,-22 43 16,1 0 0,0 0-16,0 0 0,0 21 15,0 1-15,-1-1 0,1 0 16,0 0-16,21 0 0,-21 0 16,21 22-16,-21-22 0,21 21 0,0-21 15,0 1-15,0 20 0,0-21 0,0 0 16,0 0-16,0 1 0,0-1 15,21 0-15,0-21 0,0 0 0,0 21 16,22-21-16,-22 0 0,0 0 16,0 0-16,22 0 0,-22-21 15,0 0-15,21 0 0,-21-1 0,1 1 16,-1 0-16,21 0 0,-21 0 16,-21 0-16,21-22 0,1 22 0,-22-21 15,21 21-15,-21-1 0,0 1 16,0 0-16,0 0 0,0 0 0,0 0 15,0 42 17,-21 0-32,21 0 0,-22 0 15,22 0-15,0 1 0,0-1 0,0 0 16,0 21-16,0-21 0,0 1 16,0-1-16,0 0 0,0 0 0,0 0 15,0 0-15,0 1 0,22-22 16,-1 0-16,0 0 0,0 0 15,0 0-15,22 0 0,-22 0 16,0-22-16,0 1 0,0 0 16,0 21-16,1-21 0,-1-21 0,0 20 15,0 1-15,-21 0 0,21-21 16,-21 21-16,21-1 0,-21 1 0,0 0 16,0 0-16,0 0 0,0 0 0,0-1 15,-21 22 1,21 22-1,-21-22-15,21 21 0,0 0 0,0 0 16,-21 0-16,21 0 0,0 1 16,0 20-16,0-21 0,0 0 15,0 0-15,0 1 0,0 20 0,0-21 16,0 0-16,21 0 0,0-21 16,0 22-16,1-22 15,-1 0-15,0 0 0,0 0 0,0 0 16,0 0-16,1 0 0,-1-22 0,0 22 15,0-21-15,0 0 0,-21 0 0,0 0 16,21 0-16,-21-1 0,22 1 16,-22 0-16,0-21 0,0 21 0,21-1 15,0-20-15,-21 21 0,21 0 0,-21 0 16,21-1-16,0 1 0,1 0 16,-1 21-16,0-21 0,0 21 15,0 0-15,0 0 0,1 0 0,-1 0 16,0 0-16,0 21 0,0-21 0,0 21 15,1 0-15,-22 1 0,21-1 16,0 0-16,-21 0 0,21 0 0,-21 0 16,0 1-16,0 20 0,0-21 0,0 0 15,0 0-15,0 1 0,0-1 16,-21 0-16,0-21 16,0 0-16,21-21 31,0 0-31,0-1 15,0 1-15,0 0 0,0 0 16,0 0-16,0 0 0,21-1 0,0 1 16,0 0-16,0-21 0,0 21 15,1-1-15,-1 1 0,0 21 0,0-21 16,0 0-16,0 21 0,1 0 0,-1 0 16,0 0-16,0 0 0,0 0 0,0 0 15,1 0-15</inkml:trace>
  <inkml:trace contextRef="#ctx0" brushRef="#br0" timeOffset="79644.14">13504 6244 0,'0'0'0,"21"0"16,1 0-1,-1 0-15,-21-21 16,21 21-16,0-21 0,0 21 0,0-21 16,-21 0-16,22 21 0,-22-22 0,21 22 15,-21-21-15,0 0 32,-21 21-32,-1 0 15,1 0-15,0 21 0,0-21 16,0 21-16,0 1 0,-1-22 15,-20 21-15,21 0 0,0 0 0,21 0 16,-21 0-16,21 1 0,-22-1 0,22 0 16,0 0-16,0 0 0,0 0 15,0 1-15,0-1 0,22 0 16,-1-21-16,106 21 16,-106-21-16,21 0 15,-21 0-15,1 0 0,20 0 16,-21 0-16,21 0 0,1 0 0,-22-21 15,21 0-15,-21 21 0</inkml:trace>
  <inkml:trace contextRef="#ctx0" brushRef="#br0" timeOffset="80195.75">14330 6117 0,'0'-21'0,"0"42"0,0-63 15,0 21-15,0 0 0,-21 21 16,-1 0-16,1 0 0,0 0 15,0 0-15,0 0 0,0 0 16,-22 0-16,22 21 0,0-21 0,0 21 16,0 0-16,-22 0 0,43 0 0,-21 1 15,0-1-15,21 0 16,-21 0-16,21 0 0,0 0 0,0 1 16,0-1-16,0 0 0,0 0 0,0 0 15,21-21-15,0 21 0,0-21 16,0 22-16,1-22 0,-1 0 15,0 0-15,0 0 0,0 0 0,0-22 16,1 22-16,-1-21 0,0 0 0,-21 0 16,21 0-16,0 0 0,0-1 15,1 1-15,-1-21 0,0 21 0,0-22 16,0 1-16,-21 0 0,21 21 16,-21-43-16,22 43 0,-22-21 15,0-1-15,0 1 0,0 21 0,0 0 16,0-1-16,0 1 0,-22 21 15,1 21 1,0 1-16,21 20 16,-21-21-16,21 21 0,0 1 0,-21-22 15,21 21-15,0 1 0,0-1 16,0-21-16,0 21 0,0 1 0,0-22 16,21 0-16,-21 21 0,21-20 0,0-1 15,0 0-15,1 0 0,20-21 0,-21 21 16,0-21-16,0 0 15,22 0-15,-22 0 0,0 0 0,0 0 16,22 0-16,-22 0 0,0-21 0,0 0 16,0 21-16,0-21 0,-21 0 15,22 21-15,-1-22 0,0 1 0,0 0 16</inkml:trace>
  <inkml:trace contextRef="#ctx0" brushRef="#br0" timeOffset="80416.14">15706 6223 0,'0'21'16</inkml:trace>
  <inkml:trace contextRef="#ctx0" brushRef="#br0" timeOffset="107987.71">1693 6731 0,'-21'0'16,"0"0"62,0 0-62,0 0 15,-1 0-15,1 0-1,0 0 16,0 0-15,0 0 15,0 0-15,-1 21 0,1-21-1,0 0-15,0 0 16,0 0-16,0 21 15,-1-21 1,1 0-16,0 0 16,0 0-1,0 0-15,0 0 16,-1 0-16,1 0 16,0 0-1,0 0 1,0 0-1,0 0 17,-1 0-17,1 0 1,0 0 15,0 0-15,0 0-1,0 0 1,-1 0 0,1 0-1,0 0 1,0 0-16,0 0 16,21 22-16,-21-22 15,-1 0 1,1 0 15,0 0-31,0 0 16,0 0 31,42 0 140,0 0-171,0 0-16,0 0 15,1 0-15,-1 0 16,0 0-16,0 0 16,0 0-16,0 0 15,1 0-15,-1 0 0,0 0 0,0 0 16,0 0-16,0 0 0,1 0 15,-1 0-15,21 0 0,-21 0 16,0 0-16,22-22 0,-22 22 16,21 0-16,-21 0 0,22 0 0,-22 0 15,0 0-15,21 0 0,-20 0 16,-1 0-16,0 0 0,0 0 16,0 0-16,0 0 0,1 0 0,-1 0 15,0 0-15,0 0 0,0 0 16,0 0-16,1 0 0,-1 0 0,0-21 15,0 21-15,0 0 0,0 0 16,1 0-16,-1-21 0,0 21 0,0 0 16,0 0-16,0 0 15,1 0-15,-1 0 0,0 0 16,0-21-16,0 21 0,0 0 16,1 0-16,-1 0 0,0 0 15,0 0-15,0 0 0,0 0 0,1-21 16,20 21-16,-21 0 0,0 0 15,0 0-15,1 0 0,20 0 0,-21 0 16,0 0-16,0 0 0,1 0 16,-1 0-16,21 0 0,-21-21 0,0 21 15,1 0-15,-1 0 0,0 0 16,0 0-16,21 0 0,-20 0 0,-1 0 16,0 0-16,0 0 0,0 0 15,22 0-15,-22-22 0,0 22 16,0 0-16,0 0 0,0 0 0,1 0 15,20 0-15,-21 0 0,0 0 16,0 0-16,1 0 0,-1 0 0,0 0 16,0 0-16,0 0 0,0-21 15,1 21-15,20 0 0,-21 0 0,0 0 16,0 0-16,1 0 0,-1 0 16,0 0-16,0 0 0,0 0 0,0 0 15,1 0-15,-1 0 0,0 0 16,0 0-16,0-21 0,0 21 0,1 0 15,-1 0-15,0 0 0,0 0 16,0 0-16,0 0 16,1 0-16,-1-21 15,0 21 1,0 0 0,-42 0 218,0 0-234,0 0 0,-1 0 16,1 0-1,0 0-15,-21 0 0,21 0 0</inkml:trace>
  <inkml:trace contextRef="#ctx0" brushRef="#br0" timeOffset="109312.96">1884 6837 0,'0'21'0,"-64"-21"32,43 0-32,0 0 15,0 0-15,0 0 16,-1 0-16,1 0 0,0 0 16,0 0-16,0 0 0,0 0 15,-1 0-15,1 0 16,0 0-16,0 0 0,-21 0 15,20 0-15,1 0 0,0 0 0,0 0 16,0 0-16,0 0 0,-1 0 16,-20 0-16,21 0 0,-21 0 0,20 0 15,-20 0-15,21 21 0,-21-21 16,20 0-16,1 0 0,0 0 0,0 0 16,0 0-16,0 0 0,-1 0 15,44 0 110,-1 0-125,0 0 16,0 0-16,0 0 0,0 0 15,1 0-15,-1 0 0,0 0 16,0 0-16,0 0 0,22 0 16,-22 0-16,0 0 0,21 0 15,1 0-15,-22 0 0,21 0 0,0 0 16,-20-21-16,20 21 0,0 0 16,1 0-16,-1 0 0,0 0 0,1 0 15,-1-21-15,0 21 0,1 0 16,-1 0-16,0 0 0,1 0 0,-1-21 15,0 21-15,1 0 0,20 0 16,-21 0-16,1 0 0,-1-21 0,22 21 16,-22 0-16,0 0 0,1 0 15,-1-22-15,0 22 0,22 0 0,-43 0 16,21 0-16,1 0 16,-1 0-16,-21 0 0,21-21 0,-20 21 0,20 0 15,-21 0-15,0 0 16,22 0-16,-22 0 0,0 0 0,0 0 15,0 0-15,22 0 0,-22 0 0,0 0 16,0 0-16,21 0 0,-20 0 16,-1 0-16,21-21 0,-21 21 0,0 0 15,22 0-15,-22 0 0,0 0 16,21 0-16,-20 0 0,20 0 0,-21 0 16,0 0-16,0 0 0,1 0 15,20 0-15,-21 0 0,0 0 0,0-21 16,1 21-16,-1 0 0,0 0 15,0 0-15,0 0 16,0 0-16,-21-21 0,22 21 16,-44 0 109,1 0-110</inkml:trace>
  <inkml:trace contextRef="#ctx0" brushRef="#br0" timeOffset="162562.46">2371 11155 0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1T02:13:11.73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5609 12721 0,'0'0'15,"0"-21"-15,0 0 0,0 0 0,0 0 0,-21 21 16,21 21 0,0 0-16,0 21 15,0 1-15,0 20 0,0 1 16,0-1-16,0 1 0,0-1 0,21 22 16,-21-22-16,0 22 0,21-22 0,-21 22 15,21 0-15,-21-1 0,0 1 16,0-21-16,0 20 0,0-20 0,0-1 15,0 1-15,0-22 16,0 22-16,0-22 0,0 0 0,22 1 16,-22-22-16,0 0 0,21 0 0,-21 0 15,21-21 1,0-21-16,-21-21 0,21 21 16,0-22-16,1 22 0</inkml:trace>
  <inkml:trace contextRef="#ctx0" brushRef="#br0" timeOffset="274.83">6286 12848 0,'0'-42'0,"0"84"0,0-105 16,0 42-16,0-1 0,0 44 16,0-1-1,0 21-15,0 0 0,0 22 0,0-1 16,0 1-16,0-1 0,0 1 15,0-1-15,0 1 0,0 21 0,0-1 16,0-20-16,0 20 0,0-20 16,0-1-16,0 1 0,0-1 0,0-20 15,-21-1-15,21 0 0,0 1 0,0-22 16,0 0-16,0 0 0,0 0 16,0-42 15</inkml:trace>
  <inkml:trace contextRef="#ctx0" brushRef="#br0" timeOffset="499.71">5355 13801 0,'0'0'0,"-21"0"0,42-21 16,0 21-1,22-22-15,-22 22 0,21-21 16,0 21-16,22-21 0,-22 21 16,22-21-16,-1 0 0,-20 21 0,20-21 15,22-1-15,-22 1 0,1 0 0,-1 0 16,22-21-16,-22 20 0,22 1 16,0-21-16,-1 21 0</inkml:trace>
  <inkml:trace contextRef="#ctx0" brushRef="#br0" timeOffset="743.23">7027 13102 0,'0'-21'31,"21"21"-31,1 0 16,-1-21-16,21 21 0,-21 0 0,22 0 15,-1-21-15,0 0 0,1 21 16,-1 0-16,21-22 0,1 22 0,-22 0 16,22 0-16,-22-21 0,22 21 15,-43 0-15,21 0 0,-21 0 0,0 0 16</inkml:trace>
  <inkml:trace contextRef="#ctx0" brushRef="#br0" timeOffset="983.1">7472 12996 0,'-21'0'0,"42"0"0,-64 22 16,22-22-16,0 21 15,21 0-15,0 0 0,-21 0 0,21 0 16,-21 1-16,21 20 0,0 0 0,0 1 16,0-1-16,0 0 15,0 22-15,0-1 0,0-20 0,0 20 0,0 1 16,0-1-16,0-21 0,0 22 15,0-22-15,0 1 0,21-1 16,-21-21-16,21 21 0,-21-20 0,21-1 16,0 0-16,1-21 15,-1 0-15,0 0 0,0 0 0,0 0 16,0-21-16,1 0 0</inkml:trace>
  <inkml:trace contextRef="#ctx0" brushRef="#br0" timeOffset="1222.96">8086 13060 0,'0'0'0,"-22"-21"16,44 21 15,-1 0-31,0 0 0,21 0 0,-21-21 16,22 21-16,-22 0 0,21 0 15,1-22-15,20 1 0,-21 21 0,1 0 16,20 0-16,-20-21 0,-1 21 0,0 0 16,1 0-16,-22-21 0,0 21 15,0 0-15</inkml:trace>
  <inkml:trace contextRef="#ctx0" brushRef="#br0" timeOffset="1471.82">8488 12933 0,'0'0'16,"-21"0"-16,-1 0 0,1 21 0,0 0 16,21 0-16,0 1 0,-21-1 0,21 21 15,-21-21-15,21 22 0,0-1 16,0 0-16,0 1 0,0-1 0,0 0 16,0 1-16,0 20 0,0-21 15,0 1-15,0-1 0,0 22 0,0-22 16,0 0-16,0 1 0,0-22 0,0 21 15,0 0-15,0-20 16,0-1-16,0 0 0,0 0 0,21-21 16,0 0-1,0 0-15,0 0 0</inkml:trace>
  <inkml:trace contextRef="#ctx0" brushRef="#br0" timeOffset="1743.66">9229 12996 0,'0'0'0,"0"22"31,0-1-31,0 0 0,-22 0 0,22 21 16,-21 1-16,21-1 0,0 0 15,0 22-15,0-22 0,-21 22 0,21-22 16,0 22-16,-21-1 0,21-21 0,0 22 15,0-22-15,0 22 0,-21-22 16,21 0-16,-21 1 0,21-1 0,-22-21 16,22 0-16,0 22 0,0-22 0,22-21 31,-1 0-31,0 0 0,-21-21 16</inkml:trace>
  <inkml:trace contextRef="#ctx0" brushRef="#br0" timeOffset="2067.46">9229 13272 0,'0'0'0,"-22"-43"0,22 1 0,0 0 15,0-1-15,0 22 0,0-21 0,0 21 16,0-1-16,0-20 0,22 21 16,-1 0-16,0 0 0,0-1 0,0 22 15,0-21-15,22 21 0,-1 0 0,0 0 16,-20 0-16,20 0 0,0 0 15,1 21-15,-1 1 0,-21-1 0,21 21 16,-20 0-16,-1 1 0,-21-1 16,0-21-16,0 22 0,0-1 15,-43 0-15,22 1 0,-21-1 0,0-21 16,-64 64 0,63-64-16,22 0 0,-21 0 0,21 0 15,-22-21-15,22 0 0,0 22 0,21-44 47,21 1-47,0 0 0,1 21 0</inkml:trace>
  <inkml:trace contextRef="#ctx0" brushRef="#br0" timeOffset="2451.25">10626 12827 0,'0'21'15,"21"22"-15,0-22 0,21 21 16,-21 0-16,22 1 0,20-1 15,-20 0-15,-1 1 0,21-1 16,-20 0-16,-1 1 0,22-1 0,-22 0 16,0 1-16,-21-1 0,22 0 0,-22-20 15,21 20-15,-21 0 0,1-21 16,-22 22-16,21-22 0,-21 0 0,0 0 16,0 0-16,0 1 0,0-44 46,0 1-46,0 0 0,0-21 16,0 21-16,0-22 0,0 1 0,21 0 16,0-1-16</inkml:trace>
  <inkml:trace contextRef="#ctx0" brushRef="#br0" timeOffset="2703.11">11726 12806 0,'0'0'0,"0"-21"0,21-22 0,-21 22 0,-21 21 31,0 0-31,0 0 0,-21 43 0,20-22 16,-20 21-16,21 0 0,-21 1 0,-1 20 16,-20-20-16,20 20 15,-20 1-15,-1-1 0,1 1 0,-22-1 16,22 22-16,-22-22 0,22 1 0,-22-1 16,21 1-16,22-1 0,-21-20 15,20-1-15,1 0 0,0 1 0,20-22 16,1 0-16,0 0 0,0 0 0,0-21 15,21 21-15,0-42 32,0 0-32</inkml:trace>
  <inkml:trace contextRef="#ctx0" brushRef="#br0" timeOffset="72709.58">1058 3895 0,'0'0'0,"0"21"0,0 0 15,0 0 1,21 0-16,1-21 16,-1 22-16,0-22 0,21 0 15,22 0-15,-1 21 0,1-21 16,20 0-16,1 0 0,21 0 0,-21 0 15,20-21-15,1 21 0,21-22 16,0 22-16,0-21 0,0 21 0,-21-21 16,21 21-16,-21 0 0,0-21 15,0 21-15,-22 0 0,22-21 0,-21 21 16,-1 0-16,-20 0 0,21 0 0,-22 0 16,-21 0-16,22 0 0,-22 0 15,-21 0-15,1 0 0,-1 0 0,0 0 16,0 0-1,-42 0 1,0 0-16,0 0 16,-1 21-16,-20-21 0,21 21 0</inkml:trace>
  <inkml:trace contextRef="#ctx0" brushRef="#br0" timeOffset="73531.11">720 6879 0,'105'0'16,"-62"0"-16,-1 0 16,22 0-16,-1 0 0,1 0 15,-1-21-15,22 21 0,-1 0 0,1-21 16,0 0-16,21 21 0,-22-21 15,1 21-15,21-22 0,-22 22 0,22-21 16,0 21-16,-21-21 0,21 21 0,-22 0 16,22-21-16,-21 21 15,-1 0-15,-20 0 0,21-21 0,-22 21 16,1 0-16,-22 0 0,21 0 0,-20 0 16,-1 0-16,-21 0 0,22 0 15,-22 0-15,0 0 0,0 0 0,-42 0 94,21-21-78</inkml:trace>
  <inkml:trace contextRef="#ctx0" brushRef="#br0" timeOffset="76109.04">4276 8276 0,'0'-21'31,"21"0"-15,-21 0-16,21 21 0,-21-21 0,0-1 15,0-20 1,0 21-16,-21 0 15,0 21-15,-1 0 16,1 0-16,0 0 0,0 0 0,-21 0 16,20 0-16,1 21 0,0 0 0,-21-21 15,21 21-15,-1 0 0,1 1 16,0-1-16,0 0 0,0 0 0,0 0 16,21 0-16,0 1 0,0-1 15,0 0-15,0 0 0,0 0 16,0 0-16,0 1 0,21-1 0,0 0 15,0 0-15,21-21 0,-20 21 16,-1 0-16,0 1 0,21-1 0,-21 0 16,1 0-16,-1 0 0,0 0 0,0 1 15,0-1-15,-21 21 0,0-21 16,0 0-16,0 1 0,0-1 0,-21 0 16,0 0-16,0-21 0,0 21 15,-22 0-15,1-21 0,21 0 0,-22 0 16,1 0-16,0 0 0,-1 0 0,1-21 15,0 0-15,-1 0 0,22 0 16,-21 0-16,21-1 0,0 1 16,-1 0-16,1 0 0,0-21 0,0 20 15,21 1-15,-21 0 0,21 0 16,0 0-16,21 21 16,0 0-1,0 0-15,0 21 0,1 0 16,20 0-16,-21-21 0,0 21 15,0 1-15,1-1 0,-1 0 0,21 0 16,-21 0-16,0 0 0,22 1 0,-22-1 16,21 0-16,-21 0 0,1-21 15,20 0-15,-21 0 0,21 0 0,-20 0 16,20 0-16,0 0 0,1-21 16,-1 21-16,0-21 0,1 0 15,-1-22-15,0 22 0,-21 0 0,22 0 16,-22 0-16,21-22 0,-21 22 15,-21 0-15,0 0 0,0 0 0,0-22 16,0 22-16,0 0 0,0 0 16,-21 21-1,0 0-15,0 0 0,21 21 0,-21 0 16,21 0-16,-21-21 0,21 43 0,-22-22 16,22 0-16,0 0 0,0 0 15,0 0-15,0 22 0,0-22 0,0 0 16,0 0-16,0 0 0,0 1 15,0-1-15,0 0 16,22-21 0,-1 0-16,-21-21 15,0 0-15,21-1 0,-21 1 16,21 0-16,-21 0 0,0 0 0,0 0 16,21-1-16,-21 1 0,21 0 15,-21-21-15,0 21 0,0-1 0,22 22 16,-22-21-16,21 0 0,0 21 15,-21 21 1,21 0-16,0 1 0,-21-1 16,0 0-16,0 0 0,21 0 15,-21 0-15,22 1 0,-22-1 16,0 0-16,21 0 0,0 0 0,0-21 16,0 21-16,0-21 0,1 0 15,-1 0-15,0-21 16,0 0-16,0 21 0,-21-21 0,21 0 15,1 0-15,-22-1 0,0 1 0,0 0 16,21 0-16,-21 0 0,0-22 16,21 22-16,-21 0 0,0 0 0,0 0 15,0 0 1,0 42 0,0 0-16,0 0 15,0 0-15,0 0 0,0 1 0,0-1 16,0 0-16,21 0 0,-21 0 15,21 0-15,0 1 0,-21-1 16,22-21-16,-1 0 0,0 0 0,0 0 16,0 0-16,0 0 0,22 0 15,-22 0-15,0 0 0,21-21 0,-20-1 16,20 1-16,-21 0 0,21 0 16,-20 0-16,-1 0 0,-21-22 15,21 22-15,-21-21 0,21-1 0,-21 1 0,0 0 16,0-22-16,0 22 15,0 0-15,0-22 0,0 22 0,0-1 16,0 22-16,0-21 0,0 21 0,0 0 16,-21 21-16,0 0 15,0 21-15,21 0 0,0 21 16,0 1-16,-22-1 0,22 0 16,0 1-16,0 20 0,0-21 0,0 1 15,0 20-15,0-20 0,0-1 0,0 0 16,0 1-16,22-1 0,-22-21 15,21 21-15,0-20 0,0-1 0,0 0 16,0 0-16,22-21 0,-22 0 16,21 0-16,-21 0 0,22 0 15,-22 0-15,21-21 0,-21 0 0,1 0 16,20-1-16,-21 1 0,0 0 0,0 0 16,1 0-16,-1-22 0,0 22 0,-21-21 15,0 21-15,0 0 0,0-1 16,0 1-16,0 0 0,0 0 0,0 42 31,0 0-31,0 22 16,0-22-16,0 0 0,0 21 0,-21-21 15,21 22-15,0-1 0,-21-21 16,21 22-16,0-1 0,0 0 0,0 22 16,0-22-16,0 0 0,0 1 15,0-1-15,0 0 0,0 1 0,0-22 16,0 21-16,0 1 0,0-22 15,0 0-15,0 0 0,0 0 0,0 0 16,0 1-16,0-44 31,0 1-31,0 0 16,0 0-16</inkml:trace>
  <inkml:trace contextRef="#ctx0" brushRef="#br0" timeOffset="76396.88">6075 8573 0,'0'0'0,"0"-22"0,0 1 0,-21 0 16,21 0-16,0 0 0,0 0 0,0-1 15,21 1-15,0 0 16,0 0-16,0 0 0,0 21 16,1 0-16,20 0 0,-21 0 0,0 0 15,0 0-15,1 0 0,-22 21 16,0 0-16,0 21 0,0-20 0,0-1 15,0 21-15,0-21 0,-22 22 0,1-22 16,0 0-16,0 0 16,-21 21-16,20-42 0,1 22 0,-21-1 15,21 0-15,0-21 0,-1 0 0,1 0 16,0 0-16,0 0 16,0-21-16,21 0 15,0-1-15,0 1 0,0 0 0</inkml:trace>
  <inkml:trace contextRef="#ctx0" brushRef="#br0" timeOffset="76685.71">5292 8086 0,'0'0'0,"0"-21"31,42 21-31,-21-22 16,21 22-16,1-21 0,-1 21 0,0-21 16,22 21-16,-22-21 0,22 0 15,-22 21-15,22-21 0,-22 21 0,21-22 16,-20 1-16,-1 21 0,0 0 0,1 0 16,-1-21-16,-21 21 0,0 0 15,1 0-15,-22 21 31,0 0-31,0 1 0,0-1 16</inkml:trace>
  <inkml:trace contextRef="#ctx0" brushRef="#br0" timeOffset="78269.49">4530 10160 0,'21'0'47,"0"0"-47,0 0 0,0-21 15,0 21-15,1-21 0,20 0 16,-21 21-16,21-22 0,-20 1 0,20 0 15,-21 0-15,21 0 0,-20 0 0,-1-1 16,0 1-16,0-21 0,0 21 16,0 0-16,-21-22 0,0 22 0,0-21 15,0 21-15,0-1 0,0-20 0,0 21 16,-21 0-16,0 0 0,0 21 16,0-22-16,21 1 0,-21 21 0,-1 0 15,1 0-15,0 0 0,0 21 16,0 1-16,21-1 0,-21 21 15,-1-21-15,1 22 0,21-1 0,0 21 16,-21-20-16,0 20 0,21-20 16,-21 20-16,21 1 0,0-1 0,0 1 15,0 20-15,0-20 0,0 20 0,0-20 16,0 21-16,0-22 0,0 1 16,0-1-16,0 1 0,0-22 0,21 21 15,0-20-15,-21-1 0,21-21 0,0 0 16,1 1-16,-1-1 0,0 0 15,0-21-15,0 0 0,0 0 16,22 0-16,-22-21 0,0 0 0,0-1 16,0 1-16,1 0 0,-1-21 0,0 21 15,-21-22-15,0 1 0,21 21 16,-21-22-16,0 1 0,0-21 0,0 20 16,0 1-16,-21 0 0,0-22 0,0 22 15,-22-1-15,22 1 0,-21 0 16,-1-1-16,1 22 0,0-21 0,-1 21 15,1 0-15,0 21 0,21-22 0,-22 22 16,22 0-16,-21 0 0,42-21 16,21 21-1,0 0 1,0-21-16,22 0 0,-1 21 16,0-21-16,1 0 0,20 21 0,-21-22 15,1 1-15,20 0 0,-20-21 0,20 21 16,-21-22-16,22 1 0,-1 21 15,-20-22-15,20-20 0,-20 21 0,-1-1 16,0 1-16,-21 21 0,1-22 16,-1 1-16,0 21 0,-21-21 0,0 20 15,0 1-15,0 0 0,-21 0 16,0 21-16,-1 0 0,1 0 16,0 0-16,0 21 0,0 0 15,0 0-15,-1 1 0,1-1 16,21 21-16,0 0 0,0 1 15,-21-1-15,21 22 0,0-22 0,0 0 16,-21 1-16,21-1 0,0 0 16,0 1-16,0-1 0,21-21 0,0 0 15,0 0-15,1 1 0,-1-1 0,0 0 16,21-21-16,-21 0 0,22 0 16,-22 0-16,21 0 0,-21 0 0,22-21 15,-1 21-15,-21-21 0,22-1 16,-22 1-16,21 0 0,-21 0 0,0 0 15,22 0-15,-22-22 0,-21 22 0,21 0 16,-21 0-16,0 0 0,0-1 16,0 1-16,0 42 31,-21-21-31,21 22 16,0-1-16,-21-21 0,21 21 15,0 0-15,0 0 16,21-21-16,0 0 0,0 0 15,0 0-15,1 0 16,-1 0-16,0 0 0,0 0 0,0 0 16,0 0-16,1-21 0,-1 21 0,0-21 15,0 0-15,0 21 0,0-21 16,1-1-16,-22 1 0,0 0 16,0 0-16,0 0 0,0 42 46,-22 0-30,22 21-16,0-20 0,0-1 16,0 21-16,0-21 0,0 22 0,0-1 15,0 0-15,0 1 0,0-1 0,0 21 16,0-20-16,0 20 0,0 1 0,0-1 16,0 1-16,0-22 0,0 22 15,0-1-15,0 1 0,0-1 0,0-21 16,0 1-16,0-1 0,0 0 15,0 1-15,0-22 0,0 0 0,0 0 16,0 0-16,0 1 0,0-44 31,0 1-31,0 0 0,0 0 16,0 0-16,0-22 0,0 22 16,0-21-16,0 0 0,0-1 0,0 1 15,0-22-15,0 1 0</inkml:trace>
  <inkml:trace contextRef="#ctx0" brushRef="#br0" timeOffset="78570.32">6117 9970 0,'0'0'0,"0"-22"0,0-20 15,-42-43 1,42 64-16,0 0 0,0 0 0,0-21 16,0 20-16,0 1 0,0 0 0,21 0 15,0 21-15,21-21 0,-20 0 16,-1 21-16,21 0 0,-21 0 0,22 0 15,-1 0-15,0 0 0,-21 0 0,22 21 16,-1 0-16,-21 0 0,0 21 16,1-20-16,-22-1 0,0 21 0,0-21 15,0 22-15,0-22 0,-22 0 0,-20 21 16,21-21-16,-21 1 0,20-22 16,-20 21-16,21 0 0,-21-21 15,20 21-15,-20-21 0,21 0 0,0 0 16,0 0-16,-1 0 0,1 0 15,0 0-15,21-21 0,-21 0 16,21 0-16,-21-1 0,21 1 0</inkml:trace>
  <inkml:trace contextRef="#ctx0" brushRef="#br0" timeOffset="78812.61">5334 9589 0,'0'-22'16,"0"44"-16,0-65 0,21 22 0,0 0 15,22 21-15,-22-21 0,21 21 0,0-21 16,1 21-16,-1-22 0,0 22 16,1-21-16,20 0 0,-20 21 0,-1 0 15,-21-21-15,21 21 0,-20 0 0,-1-21 16,0 21-16,0 0 0,0-21 15,-21-1-15,21 22 16,-21-21-16</inkml:trace>
  <inkml:trace contextRef="#ctx0" brushRef="#br0" timeOffset="79161.57">6752 8213 0,'0'0'0,"0"-21"16,0 42-1,21 0-15,0 0 16,1 0-16,-1 22 0,0-1 15,0-21-15,21 21 0,-20 1 0,20-1 16,-21-21-16,21 22 0,-20-22 0,-1 21 16,21-21-16,-21 0 0,22 22 15,-22-22-15,0 0 0,0-21 0,-21 21 16,21-21-16,-21-21 31,0 0-15,0 0-16,0 0 0</inkml:trace>
  <inkml:trace contextRef="#ctx0" brushRef="#br0" timeOffset="79381.44">7281 8192 0,'-21'0'0,"-42"84"31,41-63-31,1 22 0,0-1 16,0 0-16,0 1 0,0-1 0,-1-21 15,1 22-15,-21-1 0,21 0 16,0 1-16,-1-1 0,1-21 16,0 21-16,0-20 0,0 20 0,0-21 15,21 0-15,0 0 0,0 1 16,0-1-16,0 0 16</inkml:trace>
  <inkml:trace contextRef="#ctx0" brushRef="#br0" timeOffset="79769.22">7281 9419 0,'21'0'15,"1"0"-15,-22 21 16,0 1-16,21-1 0,0 0 16,0 0-16,0 0 0,0 0 15,1 22-15,20-22 0,-21 0 0,0 21 16,22-20-16,-22-1 0,21 0 15,-21 0-15,0 0 0,1 0 0,-1 1 16,0-1-16,0-21 0,-21 21 0,21-21 16,-21 21-16,0-42 31,0 0-15,0 0-16,0-1 0,0 1 15,0 0-15</inkml:trace>
  <inkml:trace contextRef="#ctx0" brushRef="#br0" timeOffset="79990.1">7832 9313 0,'0'0'0,"21"-21"31,-21 42-15,-21 1-16,-1-1 0,1 0 0,0 0 15,0 21-15,0-20 0,0 20 0,-22 0 16,22 1-16,-21-1 0,21 0 15,-22 1-15,1-1 0,21 0 0,-22-21 16,22 22-16,0-22 0,-21 21 0,21-21 16,-1 1-16,22-1 0,-21-21 15,0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1T01:57:04.53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1968 720 0,'22'0'0,"-1"0"16,-21-21 0,21 21-16,0 0 15,0-22-15,0 22 16,1-21-16,-1 0 15,0 0-15,-21 0 16,21 21-16,-21-21 0,0-1 16,0 1-1,0 0-15,-21 21 0,0 0 16,0 0-16,-1-21 0,1 21 0,0 0 16,0 0-16,0 0 0,-22 0 15,22 0-15,0 21 0,0 0 0,-21 0 16,20-21-16,1 22 0,-21 20 15,21-21-15,0 0 0,-1 0 0,1 1 16,0-1-16,21 0 0,0 0 16,0 0-16,0 0 0,0 1 15,0-1-15,0 0 0,0 0 16,21 0-16,0-21 16,1 21-16,-1-21 0,0 22 0,0-22 15,0 21-15,0-21 0,22 21 16,-22-21-16,0 0 0,21 21 0,-20-21 15,-1 21-15,21-21 0,-21 21 16,0-21-16,22 22 0,-22-22 16,0 21-16,0-21 0,0 21 0,-21 0 15,0 0-15,0 0 16,0 1-16,0-1 0,-21 0 16,0 0-16,0 0 0,0-21 15,-22 21-15,22 1 0,-21-1 0,0-21 16,20 0-16,-20 21 15,0-21-15,-22 0 0,22 0 0,0 0 16,-1 0-16,1 0 0,0 0 16,-1-21-16,22 0 0,-21 21 0,-1-22 15,22 1-15,-21 21 0,21-21 16,0 0-16,-1 0 0,1 21 16,21-21-16,-21 21 0,21-22 15,0 1-15,21 21 16,0 0-16,22-21 15,-22 21-15,0 0 0,21 0 16</inkml:trace>
  <inkml:trace contextRef="#ctx0" brushRef="#br0" timeOffset="379.78">2709 593 0,'0'0'0,"0"-43"16,0 65 15,0-1-16,0 0-15,0 0 0,0 21 0,0 1 16,0-22-16,0 21 0,0 1 16,0 20-16,0-21 0,0 1 0,0-1 15,-21 0-15,21 1 0,-21-1 16,21-21-16,0 22 0,0-22 0,0 0 16,-21 0-16,21 0 15,-21 0-15,21-42 31,0 0-15</inkml:trace>
  <inkml:trace contextRef="#ctx0" brushRef="#br0" timeOffset="635.63">2667 614 0,'106'169'31,"-85"-148"-31,-21 1 0,21 20 16,0-21-16,0 0 0,1 22 15,-22-22-15,0 0 0,0 0 0,21-21 16,-21 21-16,21-21 15</inkml:trace>
  <inkml:trace contextRef="#ctx0" brushRef="#br0" timeOffset="920.16">3238 593 0,'0'0'0,"-21"42"0,0-21 16,0 0-16,0 1 0,0-1 16,-1 21-16,1-21 0,21 0 15,-21 22-15,0-22 0,0 0 16,21 0-16,0 0 0,-21-21 0,21 22 15,-22-22-15,22-22 32,0 1-17,22 0-15,-22 0 0</inkml:trace>
  <inkml:trace contextRef="#ctx0" brushRef="#br0" timeOffset="1211.99">3196 529 0,'0'0'0,"21"21"16,-21 1-1,0-1-15,0 0 0,0 0 0,0 0 16,0 0-16,0 22 0,0-22 16,0 21-16,0-21 0,0 22 0,0-1 15,0 0-15,0 1 0,0-22 16,0 21-16,0 1 0,0-22 0,0 21 15,0-21-15,-21 0 0,21 1 16,0-1-16,0 0 0,0 0 16,0-42 31,0 0-32,0 0-15,0-1 0</inkml:trace>
  <inkml:trace contextRef="#ctx0" brushRef="#br0" timeOffset="1548.79">3598 550 0,'0'0'0,"21"-21"31,1 21-31,-1 0 0,0 0 16,0-21-16,21 21 0,-20 0 16,20 0-16,0-21 0,-21 21 0,22 0 15,-1 0-15,0-21 0,-20 21 16,20-21-16,-21 21 0,0 0 15,0 0-15,22 0 0,-22 0 16,0 0-16,-42 0 31,0 0-31,0 0 16</inkml:trace>
  <inkml:trace contextRef="#ctx0" brushRef="#br0" timeOffset="1880.29">3937 508 0,'0'0'0,"0"21"0,0 0 16,0 1-16,0-1 15,0 0-15,0 21 0,0-21 16,0 1-16,0 20 0,0-21 15,0 21-15,0 1 0,0-22 0,-21 21 16,21 1-16,0-1 0,0-21 16,0 21-16,0-20 0,0-1 0,0 0 15,0 0-15,0 0 0,0 0 16,0-42 46,0 0-62,21 21 0,-21-21 0,21 0 16,-21 0-16</inkml:trace>
  <inkml:trace contextRef="#ctx0" brushRef="#br0" timeOffset="2224.09">4572 445 0,'0'21'15,"0"0"-15,0 0 16,0 0-16,0 0 0,0 1 16,0 20-16,0-21 0,0 21 0,-21 1 15,21-22-15,0 21 0,0 1 16,-21-1-16,21 0 0,0 1 0,0-1 15,0-21-15,0 21 0,0-20 16,0 20-16,0-21 0,0 0 0,0 0 16,0 1-16,0-1 0,0 0 15,0-42 32,0 0-47,0-1 16</inkml:trace>
  <inkml:trace contextRef="#ctx0" brushRef="#br0" timeOffset="2555.9">4551 614 0,'0'0'0,"0"-21"16,0 0-16,0-1 0,0 1 0,0 0 15,0 0-15,0 0 0,21 0 16,0-1-16,0 1 15,0 0-15,1 21 0,-1-21 16,21 21-16,-21 0 0,22 0 0,-22 0 16,0 0-16,21 0 0,-21 0 15,1 21-15,-1 0 0,0-21 0,0 21 16,-21 1-16,0-1 0,0 0 16,0 0-16,0 0 0,0 0 0,0 1 15,-21-1-15,21 0 0,-21 0 16,-22 0-16,22 0 0,0 1 15,0-1-15,-21 0 0,20-21 0,1 21 16,-21 0-16,21-21 0,0 0 16,-1 21-16,1-21 0,0 0 0,0 0 15</inkml:trace>
  <inkml:trace contextRef="#ctx0" brushRef="#br0" timeOffset="3152.37">5990 0 0,'21'0'0,"0"0"0,1 0 15,20 0-15,-21 0 0,0 0 16,22 0-16,-22 0 0,21 0 0,-21 0 16,22 0-16,-1 0 0,-21 0 15,21 0-15,-20 0 0,20 0 0,-21 0 16,0 0-16,0 0 0,-42 0 31,0 0-31,-21 0 16,21 0-16,-22 0 0</inkml:trace>
  <inkml:trace contextRef="#ctx0" brushRef="#br0" timeOffset="3668.07">5905 85 0,'0'0'0,"0"21"16,0 0-16,0 0 0,0 43 15,0-43-15,0 0 16,0 0-16,-21 22 0,21-22 0,0 21 15,0-21-15,0 22 0,0-22 16,0 21-16,0 0 0,-21-20 0,21 20 16,0 0-16,-21 1 0,21-1 15,-21 0-15,21 1 0,0-1 0,-21 0 16,-1 22-16,22-22 0,-21 0 16,21 1-16,0-1 0,0 0 0,-21 1 15,21-1-15,0-21 0,0 22 16,0-1-16,0-21 0,0 0 15,0 22-15,0-22 0,0 0 0,0 21 0,0-21 16,0 1-16,21-1 16,-21 0-16,21 0 0,-21 0 0,22-21 15,-1 21-15,0-21 16,0 22-16,0-22 0,0 0 16,1 0-16,-1 0 0,0 0 0,0 0 15,0 0-15,0-22 16,1 22-16,-1-21 0,0 0 15,0 21-15,-21-21 0,21 21 16,-21-21-16,21 21 0,-21-21 16,0-1-16</inkml:trace>
  <inkml:trace contextRef="#ctx0" brushRef="#br0" timeOffset="3839.98">6117 1566 0,'-21'0'16,"21"-21"47,0 0-63,0 0 15</inkml:trace>
  <inkml:trace contextRef="#ctx0" brushRef="#br0" timeOffset="7688.42">7027 804 0,'0'0'0,"21"0"0,1 0 16,-1 0-16,0 0 15,-21-21-15,21 21 0,0 0 16,0-21-16,1 0 15,-1 21-15,0-21 0,0 0 16,0 21 0,-21-22-16,0 1 0,0 0 31,-21 0-15,0 21-16,0 0 15,0 0-15,-1 0 16,-20 21-16,21 0 0,-21-21 0,20 21 15,-20 1-15,0-1 0,21 0 16,-22 0-16,22 0 0,0 0 0,0 1 16,0-1-16,-1 0 15,22 0-15,0 0 16,0 0-16,22-21 16,-1 0-16,0 0 0,0 22 15,0-22-15,0 0 0,1 0 16,-1 21-16,0-21 0,0 0 0,0 0 15,22 21-15,-22-21 0,0 0 16,0 21-16,0-21 0,0 21 0,22-21 16,-43 21-16,42-21 0,-42 22 15,21-22-15,0 21 0,-21 0 0,22 0 16,-22 0-16,0 0 16,0 1-16,0-1 15,0 0-15,0 0 0,-22 0 0,1 0 16,0-21-16,0 22 0,0-1 15,0-21-15,-1 21 0,1-21 0,-21 0 16,21 21-16,0-21 0,-1 0 16,-20 0-16,21 0 0,0 0 0,0 0 15,-1 0-15,1 0 0,0-21 16,0 0-16,0 21 0,0-21 16,21-1-16,-22 1 0,22 0 15,-21 0-15,21 0 16,-21 21-16,21-21 0,0-1 31,21 22 125,0 0-140,1-21-16,-1 21 16</inkml:trace>
  <inkml:trace contextRef="#ctx0" brushRef="#br0" timeOffset="7987.25">7578 953 0,'-22'0'31,"22"21"-31,-21 0 0,21 0 0,0 0 16,0 0-16,0 1 0,-21-1 15,21 21-15,0-21 0,0 0 0,-21 1 16,21-1-16,0 0 0,0 0 0,0 0 16,0 0-16</inkml:trace>
  <inkml:trace contextRef="#ctx0" brushRef="#br0" timeOffset="8364.03">7599 699 0,'0'0'0,"-43"21"32,43 0-32,0 0 15,22-21 17,-1 0-32,0 0 0,0 0 15,0 0-15,0-21 0,-21 0 16,22 21-16,-22-21 0,21 21 0,-21-22 15,0 1-15,0 0 16,0 0-16,-21 21 16,-1 0-16,1 0 0,0 0 15,0 0-15,0 0 0,0 0 16,21 21-16,0 0 16,0 0-16,0 1 15,0-1-15,21 0 16,0-21-16,0 21 15,0 0-15</inkml:trace>
  <inkml:trace contextRef="#ctx0" brushRef="#br0" timeOffset="9111.87">8043 826 0,'0'21'15,"0"0"-15,0 0 16,0 0-16,-21 0 0,21 1 16,0-1-16,0 0 15,0 0-15,0 0 0,0 0 0,-21 1 16,21-1-16,0 0 0,0 0 16,0 0-16,0 0 0,0 1 15,0-1 1,0-42 15,0-1-15,0 1-16,0 0 0,0-21 15,0 21-15,0-1 16,0-20-16,0 21 0,0 0 0,21-22 16,0 22-16,0 0 0,1-21 15,-1 21-15,0-1 0,0 22 16,0 0-16,0 0 0,1 0 15,-1 0-15,0 0 0,-21 22 0,21-1 16,0 0-16,-21 0 0,0 0 16,21 0-16,-21 1 0,22 20 0,-22-21 15,0 0-15,0 0 0,0 1 16,0-1-16,0 0 0,0 0 0,0 0 16,0 0-16,0 1 15,-22-22 1,1 0-1,21-22 1,0 1-16,0 0 0,0 0 0,0 0 16,0 0-16,0-1 0,0 1 15,0-21-15,0 21 0,0-22 0,21 22 16,1 0-16,-1-21 0,0 21 16,0-1-16,21 22 0,-20-21 0,20 21 15,-21 0-15,21 0 0,-20 0 0,-1 0 16,21 21-16,-21-21 0,0 22 15,1-1-15,-1 0 0,-21 0 16,0 0-16,0 0 0,0 22 16,0-22-16,0 0 0,0 0 0,0 0 15,0 1-15,-21-22 0,-1 21 16,22 0-16,-21 0 0,0-21 16</inkml:trace>
  <inkml:trace contextRef="#ctx0" brushRef="#br0" timeOffset="9488.11">9080 720 0,'0'0'0,"0"21"32,0 0-32,-21 21 15,21-20-15,0 20 0,0 0 16,0 1-16,0-1 0,0 0 0,0 1 16,0-1-16,0 0 0,0 1 15,0-1-15,0 21 0,0-20 0,0-1 16,0 0-16,0 1 0,-21 20 15,21-20-15,0-1 0,0 0 16,0 1-16,-21-1 0,21 0 0,0-21 16,0 1-16,0 20 0,-21-21 15,21 0-15,0-42 47,21 0-47,-21 0 0,21 0 0,-21-22 16,0 22-16,0-21 0,21-1 0,-21 1 15</inkml:trace>
  <inkml:trace contextRef="#ctx0" brushRef="#br0" timeOffset="9793.31">9102 953 0,'0'0'16,"-22"-43"-16,22 22 0,0 0 0,0 0 15,0-22-15,0 22 0,0 0 16,0 0-16,22 0 0,-1 21 15,0-21-15,0-1 0,0 22 0,22 0 16,-22-21-16,0 21 0,21 0 16,-21 0-16,1 0 0,-1 21 0,0-21 15,0 22-15,0-1 0,-21 0 0,0 21 16,0-21-16,0 22 16,0-22-16,0 0 0,-21 21 0,0-20 15,0-1-15,0 0 0,-1 0 16,1 0-16,0 0 0,0 1 0,0-22 15,0 0-15,-1 21 0,1-21 16,21-21 0,0-1-16,0 1 15</inkml:trace>
  <inkml:trace contextRef="#ctx0" brushRef="#br0" timeOffset="10068.43">9715 318 0,'0'84'16,"-21"-63"-16,21 22 0,-21-22 15,21 21-15,-21 1 0,21-1 16,0 0-16,-21 1 0,21-1 0,-21 0 15,21 1-15,0-1 0,-22 0 16,22 1-16,0-22 0,0 0 16,0 21-16,0-21 0,0 1 15,22-22 1,-1 0-16,0 0 16,0-22-16</inkml:trace>
  <inkml:trace contextRef="#ctx0" brushRef="#br0" timeOffset="10431.56">9927 826 0,'0'0'0,"21"0"16,0 0-1,1 0-15,-1 0 0,0-22 0,0 1 16,0 21-16,0-21 15,1 21-15,-1-21 0,-21 0 16,21 21-16,-21-21 0,0-1 16,-21 22-1,0 0-15,-1 0 0,1 0 16,0 0-16,0 22 0,0-1 16,-22 0-16,22 0 0,0 0 15,0 22-15,0-22 0,21 0 16,0 21-16,0-21 0,0 1 0,0-1 15,0 21-15,0-21 16,21 0-16,0-21 0,0 0 0,0 22 16,22-22-16,-22 0 0,21 0 0,-21 0 15,22-22-15,-22 22 0,0-21 16,0 0-16,0 21 0</inkml:trace>
  <inkml:trace contextRef="#ctx0" brushRef="#br0" timeOffset="11403.27">11536 635 0,'0'-21'16,"0"42"15,0 0-31,0 0 16,0 1-16,0-1 0,0 21 0,0-21 15,0 22-15,0-22 16,0 0-16,0 21 0,0-21 0,0 1 15,0-1-15,0 0 0,-21 0 16,21 0-16,0 0 0,0 1 16,0-44 15,0 1-15,0 0-16,0 0 15,0-21-15,0 20 0,0 1 0,0-21 16,0 21-16,21 0 0,-21-22 15,21 22-15,0 0 0,0 0 0,0 0 16,22-1-16,-22 1 0,21 0 16,-21 21-16,22 0 0,-22 0 15,21 0-15,1 0 0,-22 0 0,0 0 16,0 21-16,0 0 0,0 1 16,-21 20-16,0-21 0,0 0 0,0 22 15,0-22-15,0 21 0,0-21 16,0 0-16,0 22 0,0-22 0,-21 0 15,21 0-15,0 0 0,-21 1 16,0-22 0,21-22 15,0 1-31,0 0 0,0 0 16,0 0-16,21-22 0,0 22 15,0-21-15,1 0 0,-1 20 0,0-20 16,21 21-16,-21-21 0,1 20 0,20-20 15,0 21-15,1 0 0,-22 0 16,21 21-16,0 0 0,-20 0 0,20 0 16,-21 0-16,0 21 0,0 0 15,1 0-15,-1 0 0,-21 0 0,0 22 16,0-22-16,0 21 0,0 1 0,0-22 16,0 21-16,0-21 0,-21 22 15,21-22-15,-22 0 0,22 0 16,-21 0-16,0-21 0,21 21 15,0 1-15</inkml:trace>
  <inkml:trace contextRef="#ctx0" brushRef="#br0" timeOffset="12127.86">13229 635 0,'0'0'0,"0"-21"0,-21 0 15,0 21-15,0 0 16,-22 0-16,22 0 0,0 0 0,0 0 16,-22 0-16,22 0 0,-21 21 15,21 0-15,0 0 0,-22 0 0,22 1 16,-21 20-16,21 0 0,-1-21 15,1 22-15,0-1 0,0-21 0,21 22 16,0-22-16,0 21 0,0-21 16,0 0-16,0 1 0,21-1 15,0-21-15,0 0 0,1 0 0,-1 0 16,0 0-16,21 0 16,-21 0-16,22-21 0,-22-1 0,21 22 15,-21-21-15,22-21 0,-22 21 16,21 0-16,-21-22 0,1 22 0,-1-21 15,0-1-15,0 22 0,0-21 0,-21 21 16,0 0-16,21-1 0,-21 1 16,22 0-16,-22 42 31,0 0-31,0 1 16,-22 20-16,22-21 0,-21 21 0,21-20 15,-21 20-15,21-21 0,0 0 16,0 22-16,0-22 0,0 0 15,0 0-15,0 0 0,21 0 16,0-21-16,1 0 0,-1 0 16,0 0-16,0 0 0,0 0 0,0 0 15,22 0-15,-22 0 0,0-21 16,0 0-16,22 0 0,-22 0 0,0 0 16,21-22-16,-21 22 0,1 0 15,-1-21-15,-21 20 0,21 1 0,-21 0 16,21 0-16,-21 0 0,0 42 31,0 0-15,-21 0-16,21 22 15,0-22-15,0 0 0,0 0 0,-21 0 16,21 0-16,0 1 0,0-1 0,0 0 16,0 0-16,21-42 46,0 0-30</inkml:trace>
  <inkml:trace contextRef="#ctx0" brushRef="#br0" timeOffset="12472.18">13716 487 0,'0'0'0,"0"21"0,0 0 0,0 0 16,0 1-16,0-1 15,21-21-15,0 0 16,0 0 0,1 0-16,-1 0 0,0 0 0,0 0 0,0-21 15,0-1-15,-21 1 16,22 0-16,-22 0 15,0 0-15,0 0 0,0-1 16,0 1-16,-22 21 16,1 0-16,0 0 0,0 0 15,0 0-15,0 21 0,-1 1 16,22-1-16,-21-21 0,21 21 16,0 0-16,0 0 0,0 0 15</inkml:trace>
  <inkml:trace contextRef="#ctx0" brushRef="#br0" timeOffset="12803.98">14457 212 0,'-21'0'15,"21"21"1,-22 0-16,1 0 0,0 0 16,21 22-16,-21-22 0,0 21 0,0 1 15,21-1-15,-22 0 0,1 1 0,0-1 16,0 0-16,0 1 16,0-1-16,21-21 0,0 21 0,0 1 15,0-22-15,0 21 0,0-21 0,0 1 16,0-1-16,21 0 0,-21 0 15,21-21-15,0 0 0,21 21 0,-20-21 16,-1 0-16,0 0 0,0 0 16,21 0-16,-20-21 0,-1 0 0,0 0 15,0 0-15,-21-1 0,21 1 0,0 0 16</inkml:trace>
  <inkml:trace contextRef="#ctx0" brushRef="#br0" timeOffset="13339.68">15833 339 0,'0'0'0,"-22"0"16,-20 0-16,21 0 0,0 0 0,0 0 15,-1 0-15,44 0 31,-1 0-31,0 0 0,21 0 16,1 0-16,-1 0 0,0 0 0,22 0 16,-22 0-16,22 0 0,-1 0 15,1 0-15,-22 0 0,21 0 0,-20 0 16,-1 0-16,0 0 0,-20 0 0,-1 0 16,-42 0-1</inkml:trace>
  <inkml:trace contextRef="#ctx0" brushRef="#br0" timeOffset="13575.54">16065 466 0,'0'0'0,"0"21"0,0 0 0,-21 21 15,21-20-15,0 20 0,0-21 0,-21 21 16,21 1-16,0-1 0,-21 0 15,21 1-15,0-1 0,0 0 16,-21-20-16,21 20 0,-21-21 16,21 21-16,0-20 0,0-1 0,0 0 15,0 0-15,0 0 16,21-21 0</inkml:trace>
  <inkml:trace contextRef="#ctx0" brushRef="#br0" timeOffset="13992.31">16298 762 0,'43'-42'15,"-22"42"-15,0-21 16,0-1-16,0 22 0,0 0 15,1 0-15,-1 0 0,21 0 0,-21 0 16,0 0-16,1 22 0,20-1 16,-21 0-16,0 0 0,0 0 0,-21 0 15,22 22-15,-22-22 0,0 21 16,0-21-16,0 22 0,0-22 0,0 0 16,0 21-16,-22-20 0,1-22 0,21 21 15,-21 0-15,0-21 16,0 0-16,21-21 31,0 0-31,0-1 16,0-20-16,21 21 0,-21 0 15,21-22-15,0 22 0,0-21 0,1 0 16,-1 20-16,-21-20 0,21 21 0,0 0 16,0 0-16,0-1 0,1 1 15,-1 0-15,0 21 0,0 0 0,-21-21 16,21 21-16,0 0 15,1 0-15</inkml:trace>
  <inkml:trace contextRef="#ctx0" brushRef="#br0" timeOffset="14552.35">17611 868 0,'0'0'16,"0"-21"-16,21 21 0,0-21 0,-21-1 16,0 1-16,0 0 0,0 0 0,0 0 15,0 0-15,0-22 0,0 22 16,0 0-16,-21 21 0,21-21 16,-21 0-16,-1 21 0,1 0 15,0 0-15,0 0 0,-21 0 0,20 0 16,-20 21-16,21 0 0,-21 0 0,20 21 15,-20-20-15,21 20 0,0 0 16,0 1-16,-1-1 0,1 0 0,21 1 16,0-1-16,0-21 0,0 21 15,0-20-15,0-1 0,21 0 0,1 0 16,20-21-16,-21 0 16,0 0-16,22 0 0,-22 0 15,0 0-15,21-21 0,-21 21 0,22-21 16,-22 0-16,0-1 0,0 1 15,22-21-15,-22 21 0,0-22 0,-21 1 16,21 0-16,0 21 0,0-22 16,-21 1-16,0 21 0,0 0 0,0-1 15,0 1-15,0 42 32,-21 1-32,21 20 15,-21-21-15,0 0 0,21 22 0,0-1 16,0-21-16,0 21 0,0-20 0,0 20 15,0-21-15,0 0 0,0 0 16,0 1-16,0-1 0,21-21 16,0 21-16,0-21 0,1 0 15,-1 0-15,0 0 0,0 0 16,0-21-16</inkml:trace>
  <inkml:trace contextRef="#ctx0" brushRef="#br0" timeOffset="15020.08">18119 677 0,'0'0'0,"0"-21"16,0 42-1,-22 1-15,1-1 16,21 0-16,0 0 0,0 21 16,0-20-16,0-1 0,0 21 0,0-21 15,0 0-15,0 22 0,0-22 16,0 0-16,0 0 0,0 0 15,0 1 1,-21-22 15,21-22-31,0 1 0,0 0 16,0 0-16,0 0 0,0-22 16,21 1-16,0 21 0,1-21 0,-1 20 15,0-20-15,0 0 0,21 21 16,-20-1-16,20-20 0,0 21 15,1 21-15,-1-21 0,0 21 0,1 0 16,-1 0-16,-21 0 0,0 21 16,0 0-16,1 0 0,-1 0 0,-21 1 15,21 20-15,-21-21 0,0 21 16,0-20-16,0 20 0,-21-21 0,0 0 16,-1 22-16,22-22 0,-21 0 0,0-21 15,0 21-15,21 0 0,0-42 47,21 21-31,0-21-16</inkml:trace>
  <inkml:trace contextRef="#ctx0" brushRef="#br0" timeOffset="15443.84">19219 656 0,'0'0'0,"0"-21"16,0 0-16,-21 21 16,0 0-16,0 0 0,0 0 15,-1 0-15,1 0 0,-21 0 16,21 21-16,0 0 0,-1-21 16,1 21-16,21 1 0,-21-1 15,21 0-15,21 0 31,0-21-31,1 0 0,-1 0 0,0 21 16,21-21-16,-21 21 0,1-21 0,-1 0 16,21 22-16,-21-22 0,0 21 15,-21 0-15,22-21 0,-22 21 0,0 0 16,0 0-16,0 1 16,0-1-16,-22 0 15,1-21-15,0 21 0,0 0 0,0-21 16,0 0-16,-1 0 0,-20 21 15,21-21-15,0 0 0,0 0 0,-22 0 16,22 0-16,0 0 0,0 0 16,0-21-16,21 0 15,0 0-15,0 0 16,0 0-16,21-1 16,0 1-16</inkml:trace>
  <inkml:trace contextRef="#ctx0" brushRef="#br0" timeOffset="16091.99">19812 635 0,'0'-21'15,"0"42"-15,0-63 0,21 42 0,-21-21 0,21-1 16,-21 1-16,21 0 0,1 0 15,-22 0-15,21 0 0,-21-1 0,21 1 16,-21 0-16,0 0 16,0 0-16,-21 21 31,0 21-31,21 0 0,-22 0 16,1 0-16,21 22 0,0-22 15,-21 21-15,0 1 0,0-1 0,0 0 16,21 22-16,-22-1 0,1 1 0,0-1 15,0 22-15,0-22 0,0 22 16,-1-21-16,1-1 0,0 22 0,21-22 16,0 1-16,0 20 0,0-20 15,-21-1-15,21 1 0,0-1 0,0 1 16,0-1-16,-21-20 0,21 20 0,0-20 16,0-1-16,0 0 0,-21 1 15,21-22-15,0 21 0,0-21 0,0 0 16,21-21-1,0 0-15,0 0 0,0 0 16,0 0-16,22-21 0,-22 21 0,0-21 16,21 0-16,-20 0 0,20 0 0,-21-1 15,0-20-15,22 21 0,-22-21 16,0-1-16,0 1 0,-21 0 0,0-1 16,0-20-16,0-1 0,0 22 0,0-22 15,0 1-15,-21 21 0,0-1 16,0-20-16,-22 20 0,22 22 0,-21-21 15,-1 21-15,22-22 0,0 22 16,-21 21-16,21-21 0,-1 0 16,1 21-16,21-21 0,0 0 15,21-1 1,1 1-16,-1 21 16,0-21-16,0 21 0,21-21 15,-20 21-15,-1-21 0,21 21 0</inkml:trace>
  <inkml:trace contextRef="#ctx0" brushRef="#br0" timeOffset="16748.13">20129 889 0,'0'0'0,"0"-21"47,22 21-47,-1-21 15,0 21-15,0-21 16,0 21-16,0 0 0,-21-22 16,22 1-16,-1 21 15,-21-21 1,-21 42 0,-1 0-16,1 1 15,0-1-15,0 0 16,0 0-16,21 21 0,-21-20 0,21-1 15,-22 21-15,22-21 0,0 0 0,0 1 16,0-1-16,0 0 16,22 0-16,-1-21 0,0 0 0,0 0 15,0 0-15,0 0 16,1 0-16,-1 0 0,0 0 0,0 0 16,0-21-16,22 0 0,-43 0 15,42-1-15,-42 1 0,21 0 0,0 0 16,0-21-16,1 20 0,-1 1 15,0 0-15,0 0 0,0 21 16,-21-21-16,21 21 0,1 0 0,-1 0 16,0 0-16,0 0 0,0 0 15,0 0-15,-21 21 0,22 0 0,-1 21 16,0-20-16,-21-1 0,21 0 16,-21 21-16,0-21 0,0 1 0,0 20 15,0-21-15,0 0 0,0 0 16,0 1-16,0-1 0,-21-21 15,0 0 1,0 0-16,21-21 16,0-1-16,0 1 15,0 0-15,0 0 0,0 0 16,0 0-16,21-22 0,0 22 16,-21 0-16,21 0 0,0 0 15,-21-22-15,21 22 0,1 21 0,-22-21 16,0 0-16,21 0 0,0-1 15</inkml:trace>
  <inkml:trace contextRef="#ctx0" brushRef="#br0" timeOffset="17223.62">22034 275 0,'22'21'31,"-22"1"-31,0-1 16,0 21-16,0 0 0,0 1 0,0-1 15,0 0-15,0 1 0,-22-1 16,22 22-16,-21-1 0,0-21 0,21 22 16,0-22-16,0 22 0,-21-22 15,21 0-15,0-20 0,-21 20 16,21-21-16,0 21 0,0-20 0,0-1 16,0 0-16,21-21 15</inkml:trace>
  <inkml:trace contextRef="#ctx0" brushRef="#br0" timeOffset="17552.43">21886 635 0,'0'-42'0,"0"84"0,0-105 0,0 20 0,21 22 15,1-21-15,-22 21 0,21-1 16,0-20-16,0 21 0,0 0 15,0 0-15,1 21 0,20-22 0,-21 22 16,0 0-16,22 0 0,-22 0 16,21 22-16,0-1 0,-20 0 0,20 21 15,-21-21-15,0 22 0,0-22 16,-21 21-16,0-21 0,0 22 0,0-1 16,-21-21-16,0 22 0,0-22 0,-21 0 15,20 0-15,-20 0 0,0 0 16,21 1-16,-22-22 0,22 21 0,0-21 15,0 0-15,21 21 16,21-21 15,0 0-15</inkml:trace>
  <inkml:trace contextRef="#ctx0" brushRef="#br0" timeOffset="17952.52">22373 889 0,'-21'-21'15,"21"0"1,0 0 0,21 21-16,0-22 15,22 22-15,-22 0 16,0 0-16,0 0 0,0 0 0,22 22 15,-22-1-15,0 0 0,0 0 16,0 0-16,-21 22 0,0-22 0,21 0 16,-21 21-16,0-21 0,0 1 0,0-1 15,0 0-15,0 0 0,0 0 16,-21 0-16,0-21 0,21 22 0,-21-22 16,0 0-16,0 0 0,-1 0 15,1 0 1,21-22-1,0 1-15,0 0 0,0 0 16,0 0-16,21 0 0,1-22 0,-1 22 16,0-21-16,0 21 0,21-22 15,-20 22-15,-1 0 0,0 0 0,0 0 16,21-1-16,-20 1 0,-1 0 16,0 21-16,0-21 0,0 21 0</inkml:trace>
  <inkml:trace contextRef="#ctx0" brushRef="#br0" timeOffset="18312.31">23135 677 0,'0'0'0,"-21"22"16,0-22-16,21 21 0,-21 21 0,-1-21 16,22 0-16,0 1 0,0 20 15,-21-21-15,21 21 0,0-20 0,0-1 16,0 0-16,0 0 0,0 0 0,0 0 15,0 1-15,0-1 0,0 0 16,21-21-16,1 0 0,-1 0 16,0 0-16,0 0 0,0 0 15,0 0-15,1 0 0,-1-21 16,0 0-16,0-1 0,0 1 16,0 0-16,1 0 0,-1-21 0,-21-1 15,0 22-15,0-21 0,0-1 16,0 22-16,0-21 0,0 21 0,0 0 15,0-1-15,-21 22 0,-1-21 16,1 21-16,0 0 0,0 0 0,0 0 16,0 0-16,-1 0 0,1 0 0,0 0 15,21 21-15</inkml:trace>
  <inkml:trace contextRef="#ctx0" brushRef="#br0" timeOffset="18597.25">23728 212 0,'-21'106'16,"-1"-64"-16,22 0 0,-21 1 15,0 20-15,0-21 0,0 1 0,0 20 16,21-20-16,-22-1 0,1 21 16,0-20-16,21-1 0,0 0 15,0 1-15,-21-1 0,21-21 0,0 22 16,0-22-16,-21 0 0,21 0 16,0 0-16,21-21 15,0 0 1</inkml:trace>
  <inkml:trace contextRef="#ctx0" brushRef="#br0" timeOffset="18952.06">24024 720 0,'-85'63'31,"64"-42"-31,0 1 0,0 20 0,0-21 15,0 21-15,21-20 0,0 20 16,-22-21-16,22 0 0,0 22 0,0-22 16,0 0-16,22 0 15,-1-21-15,0 0 0,0 0 0,21 0 16,-20 0-16,-1 0 0,0 0 16,0 0-16,0-21 15,0 21-15,1-21 0,-22-22 0,21 22 0,0 0 16,-21-21-16,0 21 15,21-22-15,-21 1 0,0 0 0,0 20 16,0-20-16,0 21 0,0 0 16,0 0-16,0-1 0,-21 22 0,0-21 15,0 21-15,-1 0 16,1 0 0,0 0-16,0 0 0</inkml:trace>
  <inkml:trace contextRef="#ctx0" brushRef="#br0" timeOffset="19183.93">23537 593 0,'21'0'16,"64"-21"-1,-43-1-15,1 22 0,-22-21 16,21 21-16,1 0 0,-22 0 16,21 0-16,-21 0 0,22 0 0,-22 0 15,0 0-15,0 0 0</inkml:trace>
  <inkml:trace contextRef="#ctx0" brushRef="#br0" timeOffset="19523.73">24723 699 0,'-43'-43'31,"22"43"-31,0 0 0,0 0 16,0 0-16,-1 0 0,-20 0 0,21 21 16,0 1-16,0-22 0,-1 42 15,1-21-15,-21 0 0,21 22 0,21-22 16,-21 21-16,-1-21 0,22 22 16,0-22-16,0 21 0,0-21 0,0 0 15,0 1-15,0-1 0,0 0 16,22 0-16,-1-21 0,0 21 0,21-21 15,-21 0-15,1 0 0,20 0 16,0 0-16,1 0 0,-1 0 16,-21 0-16,43 0 0</inkml:trace>
  <inkml:trace contextRef="#ctx0" brushRef="#br0" timeOffset="20208.09">25209 783 0,'0'0'0,"0"-21"0,-21 21 0,0 0 16,0 0-16,0 0 0,0 0 0,-1 0 16,1 21-16,0 0 0,0 1 15,0-1-15,-22 0 0,22 21 16,0-21-16,0 1 0,0-1 16,21 21-16,0-21 0,-21 0 0,21 1 15,0-1-15,0 0 16,21-21-16,0 0 15,0 0-15,0 0 0,0 0 16,1 0-16,-1 0 0,0-21 16,0 0-16,0-1 0,0 22 0,1-21 15,-1-21-15,-21 21 0,21 0 16,0-1-16,-21 1 0,0 0 0,0 0 16,21 21-16,-21 21 31,0 0-31,-21-21 15,21 21-15,0 1 0,0-1 0,-21 0 16,21 0-16,0 0 0,0 0 0,0 1 16,0-1-16,0 0 15,21-21-15,0 0 16,0 0-16,1 0 0,-1 0 16,0 0-16,0 0 0,0 0 0,0 0 15,1-21-15,-1 0 0,0-1 16,0 1-16,-21 0 0,21 0 0,0-21 15,1-1-15,-22 1 0,21 0 16,0 20-16,-21-20 0,0 0 16,21-1-16,-21 22 0,21 0 0,-21 0 15,0 0-15,0 0 0,-21 21 16,21 21 0,-21 0-16,0 0 0,0 0 15,21 0-15,-22 22 0,1-22 0,0 21 16,21 1-16,0-22 0,0 21 15,-21-21-15,21 22 0,0-22 0,0 0 16,0 0-16,0 0 0,0 0 16,0 1-16,0-1 0,21-21 15,0 0 1,0 0-16,1 0 16,-1 0-16,0 0 0,0-21 0,0 21 15,0-22-15</inkml:trace>
  <inkml:trace contextRef="#ctx0" brushRef="#br0" timeOffset="20803.75">25802 254 0,'0'0'0,"21"0"0,0 0 0,1-21 16,20 21-16,-21 0 0,0 0 15,22 0-15,-22 0 0,21 0 0,-21 0 16,22-21-16,-22 21 0,21 0 16,-21 0-16,0 0 0,1 0 15,-22 21 16,0 0-31,0 0 0,0 0 16,0 1-16,0-1 16,-22 0-16,22 0 0,-21 21 15,21-20-15,0-1 0,0 0 16,-21 21-16,0-21 0,0 22 0,21-22 16,0 21-16,-21-21 0,21 22 15,-22-1-15,22 0 0,-21 1 0,21-1 16,0 0-16,0 1 0,0-1 15,0 0-15,0-20 0,0 20 0,-21 0 16,21-21-16,-21 1 0,21 20 0,-21-21 16,21 0-16,-21 0 15,-1 1-15,22-1 0,-21 0 0,0-21 16,0 21-16,0-21 0,0 0 0,21 21 16,-22-21-16,1 0 0,0 0 15,0 0-15,0 0 0,0 0 0,-1 0 16,1 0-16,0 0 15,0 0-15,0 0 16,0 0 0,21-21-1,-22 21 1</inkml:trace>
  <inkml:trace contextRef="#ctx0" brushRef="#br0" timeOffset="21028.32">25590 1461 0,'-21'0'0,"0"21"16,21 0 30,-21-21-30,0 0 0,0 0-16,-1 0 0</inkml:trace>
  <inkml:trace contextRef="#ctx0" brushRef="#br0" timeOffset="51063.85">5101 4678 0,'0'-21'15,"0"0"16,0-1-31,0 1 16,0 0 0,0 0-1,-21 21 1,21 21 46,0 0-62,0 0 0,0 1 16,0-1-16,0 21 0,0-21 16,0 22-16,0-1 0,0 21 0,0-20 15,0-1-15,0 22 0,0-22 0,21 21 16,-21-20-16,21 20 0,-21-20 16,0 20-16,0-21 0,0 22 15,0-1-15,0 1 0,0-1 0,0-20 16,0 20-16,0 1 0,0-1 15,0 1-15,0-22 0,0 22 0,0-1 16,0-21-16,21 22 0,-21-1 0,0-20 16,0 20-16,0 1 0,0-1 15,22-20-15,-22 20 0,0 1 0,0-22 16,0 21-16,0-20 0,0-1 0,0 0 16,0 1-16,0-1 0,0 0 15,0 1-15,0-1 0,0-21 0,0 22 16,0-22-16,0 0 0,0 21 0,0-21 15,21-21-15,-21 22 0,0-1 16,0-42 15,0-1-31,0 1 0,0-21 16,0 21-16,0-22 0,0 1 16</inkml:trace>
  <inkml:trace contextRef="#ctx0" brushRef="#br0" timeOffset="52404.08">5038 4805 0,'0'-21'0,"0"42"0,-22-42 16,22 0-16,22 21 62,-1 21-62,0-21 16,0 21-16,0-21 0,0 0 16,1 0-16,-1 0 0,21 0 0,0 0 15,1 0-15,20 0 0,1 0 16,-1 0-16,22 0 0,-22 0 0,22 0 16,-21 0-16,20 0 0,1 0 0,0 0 15,-1 0-15,1 0 0,0-21 16,20 0-16,1 21 0,0 0 0,0 0 15,0-22-15,0 22 16,-1 0-16,1 0 0,0-21 0,0 21 16,0 0-16,0 0 0,-1 0 0,1 0 15,0-21-15,-21 21 0,-1 0 16,1 0-16,-21-21 0,20 21 0,-20 0 16,-1 0-16,1-21 0,-1 21 0,1 0 15,-22 0-15,22-21 0,-22 21 16,0 0-16,1 0 0,-1 0 0,0 0 15,-21 0-15,22-22 0,-22 22 0,0 0 16,0 0-16,0 0 0,1 0 16,-1 0-16,0 0 15,0 0 1,-21 22 15,0-1-15,0 0-16,0 0 0,0 0 15,0 22-15,0-22 0,0 0 16,0 0-16,0 21 0,0-20 16,0 20-16,0 0 0,0-21 0,0 22 15,0-1-15,0 0 0,0 1 0,0-1 16,0 0-16,0 1 0,0-1 16,0 0-16,0 1 0,0-1 0,0 0 15,0 1-15,0-1 0,0 0 16,0 1-16,0 20 0,0-20 15,0-1-15,0 0 0,0 1 0,0 20 16,0-21-16,0 1 0,0-1 0,0 0 16,0 1-16,0 20 0,0-20 15,0-1-15,0 0 0,-21 22 0,21-22 16,0 0-16,0 1 0,-21-1 0,21 0 16,0 1-16,0-1 0,0 0 0,0 1 15,0-22-15,0 21 0,0-21 16,0 1-16,-21-1 0,21 21 0,0-21 15,-22 0-15,22 1 0,0-1 16,-21 0-16,0-21 16,0 21-16,21 0 0,-21-21 0,21 21 15,-21-21-15,-1 0 0,1 0 0,21 22 16,-21-22-16,0 0 0,0 0 0,0 21 16,-1-21-16,1 0 0,0 0 15,0 0-15,-21 0 0,20 0 0,-20 0 16,21 0-16,-21 21 0,-1-21 0,1 0 15,0 0-15,-22 0 0,22 0 16,-1 0-16,-20 0 0,21 0 0,-22 0 16,1 0-16,20 0 0,-20 21 0,-1-21 15,1 0-15,-1 0 0,1 0 16,-1 0-16,-20 0 0,20 0 16,1 0-16,-1 0 0,-21 21 0,22-21 15,-1 0-15,-20 0 0,-1 0 0,22 0 16,-22 0-16,0 0 0,1 0 15,-1 0-15,21 0 0,-20 0 0,20-21 16,1 21-16,-1 0 0,1 0 0,-1 0 16,22-21-16,-22 21 0,22 0 15,-21 0-15,-1 0 0,22 0 0,-22 0 16,1 0-16,20 0 0,-20 0 0,21 0 16,-1 0-16,1 0 0,0 0 15,20 0-15,1 0 0,-21 0 0,21 0 16,0-21-16,-1 21 15,22-21 1,0-1-16,0 1 16,0 0-16</inkml:trace>
  <inkml:trace contextRef="#ctx0" brushRef="#br0" timeOffset="53243.99">6011 5884 0,'0'0'15,"21"0"-15,-21-21 16,22 0-16,-1 0 0,-21 0 16,0 0-16,21 21 0,-21-22 15,21 1-15,-21 0 16,0 0-16,0 0 0,0 0 15,0-1-15,-21 22 16,0 0-16,0 0 0,-1 0 16,1 0-16,0 0 0,0 22 0,-21-22 15,20 21-15,1 0 0,-21 0 16,21 0-16,-22-21 0,22 21 0,0 1 16,0-1-16,21 0 0,0 0 0,-21-21 15,21 21-15,0 0 0,0 1 16,0-1-16,21-21 0,0 21 15,0-21-15,0 0 0,1 21 0,20-21 16,-21 0-16,0 21 16,22-21-16,-22 21 0,21-21 0,-21 0 15,0 22-15,22-22 0,-22 21 0,0-21 16,0 21-16,0-21 0,-21 21 16,0 0-16,0 0 15,0 1-15,-21-22 0,-21 21 16,21-21-16,-22 21 0,22-21 15,-21 0-15,0 21 0,-1-21 0,1 0 16,0 0-16,-1 0 0,22 0 0,-21 0 16,21 0-16,-22 0 0,22-21 15,0 21-15,0-21 0,0 0 0,21-1 16,0 1-16,0 0 16,0 0-1,21 0-15,0 21 16,0-21-16,0 21 0,22-22 15,-22 22-15,0 0 0</inkml:trace>
  <inkml:trace contextRef="#ctx0" brushRef="#br0" timeOffset="53535.82">6435 5652 0,'0'0'0,"-22"21"0,22 0 15,-21-21-15,21 21 0,-21 0 16,21 22-16,0-22 0,0 0 0,-21 21 16,21-21-16,0 1 0,0 20 0,-21-21 15,21 0-15,0 22 0,0-22 16,0 0-16,0 0 0,0 0 15,0 0-15,21-21 32,0 0-32</inkml:trace>
  <inkml:trace contextRef="#ctx0" brushRef="#br0" timeOffset="53744.71">6413 5673 0,'0'0'16,"0"21"15,0 0-31,22 0 0,-1 0 16,0 1-16,0-1 16,0 0-16,0 0 0,-21 0 0,22-21 15,-22 21-15,21 1 0,0-1 16,0-21-1</inkml:trace>
  <inkml:trace contextRef="#ctx0" brushRef="#br0" timeOffset="53975.2">6943 5567 0,'-22'0'31,"1"21"-31,0 0 0,0 0 16,0 1-16,0-1 0,-1 0 15,1 0-15,0 0 0,0 0 0,0 1 16,0-22-16,-1 21 0,22 0 0,0 0 16,0 0-1</inkml:trace>
  <inkml:trace contextRef="#ctx0" brushRef="#br0" timeOffset="54232.05">6964 5588 0,'0'-21'16,"21"42"-1,-21 0 1,0 0-16,0 1 0,0-1 0,0 21 15,0-21-15,0 0 0,-21 22 16,21-22-16,0 21 0,0-21 0,0 22 16,-21-22-16,21 0 0,0 0 15,0 22-15,0-22 0,0 0 16,0 0-16,0 0 16,21-21-1,0 0 1,-21-21-16,21 0 0</inkml:trace>
  <inkml:trace contextRef="#ctx0" brushRef="#br0" timeOffset="54475.91">7260 5546 0,'-21'0'15,"42"0"1,0 0 0,0 0-16,1 0 0,-1 0 15,0 0-15,0-21 0,0 21 0,22 0 16,-1 0-16,-21 0 0,21 0 0,1 0 16,-22 0-16,0 0 0,21 0 15,-42-22-15,22 22 0</inkml:trace>
  <inkml:trace contextRef="#ctx0" brushRef="#br0" timeOffset="54755.75">7599 5503 0,'-21'0'0,"21"22"16,0-1-16,0 0 15,-22-21-15,22 21 0,0 0 0,0 0 16,0 1-16,0-1 0,0 21 0,0-21 16,0 0-16,0 22 15,0-22-15,0 0 0,0 21 0,0-20 0,0-1 16,-21 0-16,21 0 0,0 0 16,0 0-16,0 1 0,0-1 15,21-21 16,1-21-15,-1-1-16</inkml:trace>
  <inkml:trace contextRef="#ctx0" brushRef="#br0" timeOffset="55023.59">8022 5525 0,'0'21'16,"0"0"-16,0 0 0,0 0 16,0 0-16,0 1 0,0 20 15,0-21-15,0 0 0,0 22 0,0-22 16,-21 21-16,21-21 0,0 0 0,0 22 16,0-22-16,0 0 0,0 0 15,0 0-15,0 1 0,0-1 16,0 0-16,21-21 15,0 0 1,-21-21 0,21 0-16</inkml:trace>
  <inkml:trace contextRef="#ctx0" brushRef="#br0" timeOffset="55324.42">8022 5567 0,'0'0'0,"0"-64"32,0 43-32,21 21 0,0 0 0,1-21 15,20 21-15,-21 0 16,0 0-16,0 0 0,22 0 0,-22 0 16,0 0-16,0 0 0,0 0 0,1 21 15,-1 0-15,-21 1 0,21-1 16,-21 0-16,0 0 0,0 0 0,0 0 15,-21 1-15,0-1 0,-1 0 0,1 0 16,0-21-16,0 21 0,-21-21 16,20 21-16,1-21 0,-21 0 0,21 0 15,0 0-15,-1 0 0,1 0 0,0 0 16,-21 0-16,21 0 0,-1 0 16,1 0-16,0-21 0</inkml:trace>
  <inkml:trace contextRef="#ctx0" brushRef="#br0" timeOffset="56188.47">5715 3598 0,'42'0'16,"-21"0"-16,1 0 15,-1 0-15,0 0 0,0 0 16,0 0-16,0-21 0,1 21 16,-1-21-16,0 0 0,21 21 0,-21-21 15,1 0-15,-1-1 0,-21 1 16,21 0-16,-21 0 16,0 0-16,0 0 15,-21 21-15,0 0 0,-1 0 16,-20 0-16,0 0 0,-1 0 0,1 0 0,0 21 15,-22-21-15,22 21 16,0 0-16,-1-21 0,22 21 0,-21-21 16,21 21-16,-1 1 0,1-22 0,21 21 15,0 0-15,0 0 16,21-21-16,1 21 0,20-21 16,-21 21-16,21 1 0,1-1 15,-1-21-15,0 21 0,1 0 0,-1 0 16,-21 0-16,22 1 0,-1-1 15,-21 0-15,0 0 0,0 0 16,-21 22-16,0-22 0,0 0 0,0 0 16,0 0-16,-21 0 0,-21 1 15,0-1-15,20 0 0,-41 0 0,21-21 16,-1 0-16,1 0 0,-22 0 0,22 0 16,0 0-16,-1 0 0,22 0 15,-21-21-15,0 0 0,20 0 0,1-1 16,0 1-16,0 0 0,0 0 15,21 0-15,0 0 0,0-1 0,0 1 16,0 0-16,0 0 16,21 21-16,0 0 0,0-21 0,22 21 15,-22 0-15,21 0 0,0 0 16,-20 0-16,20 0 0,0 0 16</inkml:trace>
  <inkml:trace contextRef="#ctx0" brushRef="#br0" timeOffset="56544.02">6181 3916 0,'0'0'0,"21"0"0,0 0 0,0-21 16,0 21-16,-21-21 0,21 21 15,-21-22-15,22 22 0,-1-21 16,-21 0-16,0 0 15,0 0-15,0 0 16,-21 21 0,-1 0-16,1 0 0,0 0 15,0 21-15,0 0 16,0 0-16,-1-21 0,1 21 0,0 0 16,21 22-16,0-22 0,0 0 15,0 0-15,0 0 0,0 1 0,0-1 16,0 0-16,0 0 0,0 0 0,21-21 15,0 21-15,1-21 0,-1 0 16,0 0-16,0 0 0,0 0 0,0 0 16,1 0-16,20-21 0,-21 0 15,0 0-15,22 21 0</inkml:trace>
  <inkml:trace contextRef="#ctx0" brushRef="#br0" timeOffset="56911.81">6583 3747 0,'0'0'0,"0"-22"31,21 22-31,0 0 16,0-21-16,0 21 16,1 0-16,-1 0 0,0 0 0,0 0 15,21 0-15,-20 0 0,-1 21 0,21 1 16,-21-1-16,0 0 0,1 0 15,-22 0-15,0 0 0,0 1 0,0-1 16,0 0-16,0 0 0,0 0 16,0 0-16,-22 1 0,1-1 0,21 0 15,-21-21-15,0 0 16,21-21 0,0 0-1,0-1-15,0 1 16,0 0-16,0 0 0,0 0 15,0 0-15,0-1 0,21 1 0,-21 0 16,21 0-16,-21 0 0,21 0 16,1-1-16,-1 22 0,-21-21 0,21 0 15,0 21-15</inkml:trace>
  <inkml:trace contextRef="#ctx0" brushRef="#br0" timeOffset="57171.66">7302 3598 0,'0'22'15,"0"-1"1,0 0-16,0 0 0,0 0 0,0 0 16,0 1-16,0-1 0,0 0 15,0 0-15,0 0 0,22 0 16,-22 1-16,0-1 0,21-21 15,-21 21-15,0 0 0,21-21 16,0 0-16,0 0 31,0 0-31,1 0 0,-22-21 16</inkml:trace>
  <inkml:trace contextRef="#ctx0" brushRef="#br0" timeOffset="57396.48">7683 3556 0,'0'0'0,"-21"0"16,0 0-16,0 0 0,0 21 15,0 0-15,-1 1 0,22-1 16,-21 0-16,0 0 0,21 0 0,-21 0 16,0 1-16,21 20 0,-21-21 15,-1 0-15,22 0 0,-21 1 16,21-1-16,0 0 0,0 0 15,21-21 17</inkml:trace>
  <inkml:trace contextRef="#ctx0" brushRef="#br0" timeOffset="57812.03">7874 3747 0,'0'21'15,"21"-21"17,0 0-32,0 0 0,1-21 15,-1 21-15,0-22 16,0 22-16,0-21 0,-21 0 0,21 21 15,1-21-15,-1 0 0,-21 0 16,0-1-16,0 1 16,-21 21-16,-1 0 15,1 0-15,0 0 16,0 21-16,0-21 0,0 22 0,-1-1 16,1 0-16,0 0 0,0 0 0,0 0 15,21 22-15,0-22 0,0 0 16,0 0-16,0 0 0,0 1 15,0-1-15,0 0 0,21-21 16,0 0 0,0 0-16,0 0 0,1 0 15,-1 0-15,21 0 0,-21 0 16,0-21-16,1 0 0,-1 21 0</inkml:trace>
  <inkml:trace contextRef="#ctx0" brushRef="#br0" timeOffset="58224.79">8297 3577 0,'0'0'0,"21"-21"15,1 0-15,-22 0 16,21 21-16,0 0 0,0 0 16,0 0-16,0 0 15,1 0-15,-1 21 0,0 0 16,0 0-16,0 22 15,-21-22-15,0 0 0,0 0 0,0 21 16,0-20-16,0-1 0,0 21 16,0-21-16,0 0 0,0 1 0,0-1 15,0 0-15,0 0 0,0 0 16,-21-21-16,21 21 0,-21-21 16,21-21 15,0 0-31,0 0 0,0-21 15,0 20-15,21 1 0,0 0 16,-21-21-16,21 21 0,1-22 0,-1 22 16,0 0-16,0 0 0,0-22 0,0 43 15,1-21-15,-1 0 16,0 21-16,0 0 0,0 0 31,-21 21-31,0 0 16</inkml:trace>
  <inkml:trace contextRef="#ctx0" brushRef="#br0" timeOffset="62483.8">5630 2201 0,'0'0'0,"-21"0"0,0 0 0,0 0 16,-22 0-16,22 0 0,0 0 16,0 0-16,-21 0 0,20 0 0,1 0 15,-21 0-15,21 0 0,0 0 16,-1 0-16,22 22 0,-21-22 16,42 0-1,1 0-15,-1 0 16,0 0-16,0 0 0,21 0 15,-20 0-15,20 0 0,0 0 16,1 0-16,-1 0 0,0 0 0,1 0 16,-1 0-16,-21 0 0,21 0 15,1 0-15,-22 0 0,0 0 0,0 0 16,-42 0 15,0 0-31,0 0 16,0 21-16,-22-21 0</inkml:trace>
  <inkml:trace contextRef="#ctx0" brushRef="#br0" timeOffset="62731.66">5567 2265 0,'-21'0'0,"21"21"15,0 0 1,0 0-16,0 1 0,0-1 15,0 21-15,0-21 0,0 22 16,0-1-16,0 0 0,0-21 0,0 22 16,0-1-16,0 0 0,0-20 15,0 20-15,0-21 0,0 21 16,0-20-16,0-1 0,0 0 0,0 0 16,0 0-16,21-21 31,0 0-31</inkml:trace>
  <inkml:trace contextRef="#ctx0" brushRef="#br0" timeOffset="63140.12">5842 2646 0,'21'0'47,"0"0"-47,0 0 15,1-21-15,-1 21 16,0-21-16,0-1 0,0 22 0,0-21 16,1 0-16,-1 0 15,-21 0-15,21 21 0,-21-21 0,0-1 16,-21 22-1,0 0 1,-1 0-16,1 22 0,0-1 16,0 0-16,0 0 0,0 0 15,-1 0-15,22 1 0,-21 20 0,21-21 16,-21 0-16,21 22 0,-21-22 0,21 0 16,0 0-16,0 0 0,0 0 15,0 1-15,0-1 0,21-21 16,0 21-16,0-21 15,1 0-15,-1 0 0,0 0 0,0 0 16,0-21-16,0 0 0,22 21 0</inkml:trace>
  <inkml:trace contextRef="#ctx0" brushRef="#br0" timeOffset="63563.88">6498 2498 0,'0'0'16,"0"-21"-16,-21 21 15,0 0 1,0 0-16,-1 0 0,1 0 16,-21 21-16,21 0 0,0 0 15,-1 0-15,22 0 0,-21-21 0,21 22 16,0-1-16,0 0 0,0 0 16,0 0-16,21 0 15,1-21 1,-1 0-16,0 0 0,0 0 15,0 22-15,0-22 0,1 0 0,-1 0 16,0 0-16,0 21 0,0-21 16,0 21-16,1 0 15,-22 0 1,0 0-16,0 1 16,-22-22-16,1 21 0,0-21 15,0 0-15,0 21 0,-22-21 0,22 0 16,0 21-16,0-21 0,0 0 0,0 0 15,-1 0-15,1 0 0,0 0 16,0 0-16,0 0 16,21-21-1,0 0-15,0 0 16,0-1-16</inkml:trace>
  <inkml:trace contextRef="#ctx0" brushRef="#br0" timeOffset="63876.7">7006 2201 0,'0'0'0,"0"-21"15,0 42 16,0 1-31,-21-1 16,21 0-16,-21 21 0,21-21 0,0 22 16,0-1-16,-21 0 0,-1 1 15,22-1-15,-21 0 0,21 1 0,0-1 16,-21-21-16,21 22 0,0-22 16,0 0-16,0 0 0,0 0 15,0 0-15,21-21 16,0 0-16,1 0 15,-22-21-15,21 21 0,0-21 16</inkml:trace>
  <inkml:trace contextRef="#ctx0" brushRef="#br0" timeOffset="64091.79">6794 2498 0,'-21'0'0,"42"0"0,-63 0 0,63 0 47,0 0-47,1 0 16,20 0-16,-21 0 0,21 0 16,-20-21-16,20-1 0,-21 22 0,21-21 15,-20 21-15,20-21 0</inkml:trace>
  <inkml:trace contextRef="#ctx0" brushRef="#br0" timeOffset="64624.14">7662 2180 0,'0'-42'31,"-21"42"-31,0 0 16,21 21 0,0 0-16,-21 0 0,21 1 15,-21-1-15,21 21 0,0 0 16,-22 1-16,22-1 0,0 0 0,-21 1 16,0-1-16,21 0 0,-21 1 15,0-22-15,21 21 0,0-21 16,-21 1-16,-1 20 0,1-21 15,21 0-15,-21-21 32,21-21-17,-21 0-15,21 0 16,0-22-16,0 22 0,0 0 0,0 0 16,0-21-16,0 20 0,0-20 15,0 21-15,21 0 0,-21 0 0,21 21 16,0 0-1,1 0-15,-1 21 16,-21 21-16,0-21 0,21 0 16,0 1-16,-21 20 0,0-21 15,21 0-15,0 0 0,-21 1 0,22-1 16,-22 0-16,21 0 16,0-21-16,-21 21 0,21-21 15,0 0-15,0 0 0,1 0 16,-1 0-16,0-21 15,-21 0-15,21 21 0,0-21 0</inkml:trace>
  <inkml:trace contextRef="#ctx0" brushRef="#br0" timeOffset="65015.92">7937 2540 0,'0'0'0,"0"21"15,22-21 1,-1 0 0,0 0-16,0 0 0,0 0 15,0 0-15,1-21 16,-1 21-16,0-21 0,0 0 16,0 21-16,-21-21 0,0-1 15,0 1 1,-21 21-1,0 0-15,0 0 0,0 0 16,-1 0-16,1 0 0,0 21 0,0 1 16,0-1-16,0 0 0,-1 0 15,1 0-15,21 0 0,0 22 0,0-22 16,0 0-16,0 0 0,0 0 0,0 1 16,0-1-16,0 0 0,21 0 15,1 0-15,-1-21 16,0 21-16,0-21 0,0 0 15,0 0-15,1 0 0,-1 0 0,21 0 16,-21 0-16,0 0 0,22-21 16</inkml:trace>
  <inkml:trace contextRef="#ctx0" brushRef="#br0" timeOffset="65508.46">8657 2434 0,'0'0'15,"0"-21"-15,0 0 16,-21 21-16,0 0 0,0 0 16,-1 0-16,1 0 0,0 0 15,21 21-15,-21 0 16,0 0-16,0 1 0,-1 20 0,22-21 16,-21 21-16,0-20 0,21-1 0,-21 21 15,21-21-15,0 0 0,0 1 16,0-1-16,0 0 0,0 0 0,0 0 15,0 0 1,21-21-16,0 0 16,0 0-16,1 0 0,-22-21 0,21 0 15,0 21-15,0-21 0,0 0 16,0 0-16,1-1 0,-1 1 0,0 0 16,-21-21-16,21 21 0,0-1 15,0-20-15,-21 21 0,0 0 16,22 0-16,-22-1 0,0 44 31,0-1-15,0 0-16,0 0 0,0 0 0,0 0 15,0 22-15,0-22 0,0 0 16,0 0-16,0 0 0,0 1 16,0-1-16,0 0 15,21-21-15,0 0 0,0 0 16,0 0-16,22 0 0,-22 0 15,0 0-15,21 0 16,-21 0-16,22-21 0</inkml:trace>
  <inkml:trace contextRef="#ctx0" brushRef="#br0" timeOffset="66051.14">9440 2371 0,'0'0'16,"0"-21"-16,-21 21 15,0 0-15,0 0 0,0 0 16,-1 0-16,1 0 0,0 0 16,0 0-16,0 21 0,0 0 15,21 0-15,-22 0 0,1 0 16,0 1-16,0-1 0,21 0 16,0 21-16,-21-21 0,21 1 0,0-1 15,0 0-15,0 0 0,0 0 0,0 0 16,0 1-16,21-1 15,0-21 1,0 0-16,0 0 0,1 0 16,-1 0-16,0 0 0,0-21 15,0-1-15,0 1 0,1 0 16,-1 0-16,-21 0 0,21-22 16,0 1-16,0 0 0,-21-1 0,21 1 15,1 0-15,-22-1 0,0 1 16,0 0-16,0 21 0,21-22 15,-21 1-15,0 21 0,0 0 0,0-1 16,0 1-16,-21 42 31,21 1-31,0-1 0,0 21 0,-22 0 16,22-20-16,0 20 0,0 21 16,-21-20-16,21-1 0,0 0 0,0 1 15,0-1-15,0-21 0,0 22 0,0-22 16,21 21-16,1-21 0,-22 0 15,21 1-15,0-22 0,0 21 0,0-21 16,0 0-16,1 0 0,-1 0 16,0 0-16,0 0 0,21 0 15,-20 0-15,-1 0 0,0-21 0,21 21 16,-21-22-16</inkml:trace>
  <inkml:trace contextRef="#ctx0" brushRef="#br0" timeOffset="73920.03">9610 5144 0,'0'0'0,"-22"0"16,1 0-16,0 0 0,0 0 15,0 0-15,0 0 16,-1 0 0,1 0-1,0 0 1,42 0 46,0 0-46,1 0-16,-1 0 16,0 0-16,0 0 15,0 0-15,0 0 0,22 0 0,-22 0 16,0 0-16,21 0 0,1 0 16,-1 0-16,0 0 0,1 0 0,-1 0 15,0 0-15,22 0 0,-22 0 0,1 0 16,20 0-16,-21 0 0,22 0 15,-1 0-15,-20-22 0,20 22 16,1 0-16,-1 0 0,1 0 0,-1 0 16,1-21-16,20 21 0,-20 0 15,21 0-15,-22 0 0,22 0 0,-22-21 16,1 21-16,-1 0 0,22 0 16,-22 0-16,22 0 0,-21-21 0,20 21 15,1 0-15,-22 0 0,22 0 16,0 0-16,-1 0 0,1 0 0,-21 0 15,20-21-15,-20 21 0,20 0 0,-20 0 16,21 0-16,-22-21 0,22 21 16,-1 0-16,1 0 0,0-22 0,-1 22 15,1-21-15,-21 21 0,20 0 16,-20 0-16,20-21 0,-20 21 16,-1 0-16,22 0 0,-21-21 0,20 21 15,-20 0-15,20 0 0,1-21 16,-21 21-16,20 0 0,-20 0 0,20-21 15,-20 21-15,-1 0 0,1 0 16,-1-22-16,1 22 0,-22 0 0,22 0 16,-22-21-16,22 21 0,-22-21 0,0 21 15,1 0-15,-1 0 0,0-21 16,1 21-16,-22 0 0,0 0 0,21 0 16,-21-21-16,1 21 15,-22-21 32,-22 21-31,1-22-1,0 1-15</inkml:trace>
  <inkml:trace contextRef="#ctx0" brushRef="#br0" timeOffset="74440.73">14986 4466 0,'-42'43'31,"42"-22"-31,0 0 15,0 0-15,0 0 16,21-21-16,0 0 0,0 0 16,0 21-16,0 1 15,1-22-15,20 0 0,-21 21 0,21-21 0,-20 0 16,20 0-16,-21 0 0,0 0 0,22 0 16,-22 0-16,0 0 15,0 0-15,0 0 0,0 0 0,1 0 16,-1 0-16,-42 0 47,-1 21-32,1-21-15,0 21 0,0 0 0,0 0 16,0 1-16,-22-1 0,22 0 16,0 0-16,-21 21 0,20-20 0,-20 20 15,21-21-15,-21 21 0,20-20 0,1-1 16,0 0-16,0 0 15,0 0-15,0 0 0,21 1 0,-22-1 16,22 0-16,-21 0 16,0-21-1,21-21 17</inkml:trace>
  <inkml:trace contextRef="#ctx0" brushRef="#br0" timeOffset="75128.21">16425 3577 0,'0'0'0,"-21"0"0,0 0 15,0 0 1,0 0-16,21 21 16,21-21 15,21 0-31,-21 0 0,0 0 15,22 0-15,-1 0 0,0 0 16,1 0-16,-1 0 0,22 0 16,-22 0-16,21 0 0,-20 0 15,20 0-15,1 0 0,-1 0 0,-20 0 16,20 0-16,-21 0 0,1 0 0,-22 0 16,21 0-16,-21 0 15,-42 0 1,0 0-16,0 0 15,0 0-15,0 0 0,-22 0 0,22 22 16</inkml:trace>
  <inkml:trace contextRef="#ctx0" brushRef="#br0" timeOffset="75503.75">16870 3641 0,'0'21'31,"0"0"-31,0 0 16,0 0-16,0 1 0,0-1 16,0 0-16,0 0 0,0 0 0,0 22 15,0-22-15,0 21 0,0 0 16,0-20-16,-21 20 0,21 0 15,0-21-15,0 22 0,0-22 0,0 0 16,0 0-16,0 0 0,0 1 16,0-1-16,0 0 0,0-42 62,21 0-46,-21-1-16,0 1 0,21 0 15,0 0-15,0 0 16</inkml:trace>
  <inkml:trace contextRef="#ctx0" brushRef="#br0" timeOffset="76247.94">17907 3620 0,'0'-22'16,"0"1"-16,-21 21 31,0 0-16,21 21-15,0 1 0,0-1 16,-22 0-16,1 0 0,21 0 0,-21 0 16,21 1-16,0-1 0,-21 21 15,0-21-15,0 22 0,21-22 0,0 21 16,-22-21-16,1 22 0,21-22 16,0 0-16,-21 21 0,0-21 15,21 1-15,-21-1 0,21 0 0,0 0 16,-21-21-1,21 21-15,-22-21 0,22-21 32,0 0-17,0 0-15,0 0 0,0-1 16,22 1-16,-1 0 0,-21-21 16,21 21-16,0-1 0,0 1 0,-21 0 15,21 0-15,1 0 0,-1 0 16,0 21-16,0 0 31,-21 21-31,0 0 0,0 0 16,0 0-16,0 0 0,0 22 0,21-22 15,-21 0-15,0 0 0,0 0 16,21 1-16,-21-1 0,22 0 0,-1-21 16,0 21-16,0-21 15,0 0-15,0 0 0,1 0 0,20 0 16,-21 0-16,0 0 0,0-21 0,1 0 15,-1 21-15,-21-21 0,21 21 16,-21-22-16,21 1 0,-21 0 0,21 0 16,-21 0-16,0 0 0,0-1 15,0 1-15,0 0 16,0 42 46,-21-21-62,0 21 0</inkml:trace>
  <inkml:trace contextRef="#ctx0" brushRef="#br0" timeOffset="76447.83">18161 4043 0,'0'21'78</inkml:trace>
  <inkml:trace contextRef="#ctx0" brushRef="#br0" timeOffset="76944.12">17780 3810 0,'21'0'16,"0"0"0,0 0-16,1 0 15,-1 0-15,21 0 0,-21 0 0,0 0 16,1 0-16,-1 0 0,21-21 15,-21 21-15,0 0 0,1 0 0,-1 0 16,0 0-16,-21-21 16,-21 0 15,0 21-31,-1 0 16,1 0-16</inkml:trace>
  <inkml:trace contextRef="#ctx0" brushRef="#br0" timeOffset="77243.95">17759 3620 0,'0'0'0,"42"0"16,-21 0-16,0 0 15,1 0-15,-1 0 0,0 0 16,0 0-16,0 0 0,0 0 16,1 0-16,-1 0 0,0 0 15,0-22-15,0 22 0,0 0 16,1 0-16,-1 0 16</inkml:trace>
  <inkml:trace contextRef="#ctx0" brushRef="#br0" timeOffset="77931.55">16870 6646 0,'0'22'32,"21"-22"-17,0 0-15,0 0 0,0 0 16,22 0-16,-22 0 0,21 0 0,-21 0 16,22-22-16,-1 22 0,0-21 15,22 21-15,-22-21 0,1 21 0,-1 0 16,0-21-16,-21 21 0,22 0 15,-22 0-15,0 0 0,-21-21 0,-21 21 32,0 0-17,0 0-15,-1 0 0,1 0 16,-21 0-16,21 0 0</inkml:trace>
  <inkml:trace contextRef="#ctx0" brushRef="#br0" timeOffset="78208.39">17187 6562 0,'0'21'0,"0"0"15,0 0-15,0 0 16,0 1-16,0-1 0,0 0 16,0 0-16,0 0 0,0 0 0,0 22 15,0-22-15,0 0 0,0 21 16,0-20-16,0-1 0,-21 21 0,21-21 15,0 0-15,0 1 0,0 20 0,0-21 16,0 0-16,0 0 0,0 1 16,0-1-16,0 0 0,0 0 0,0 0 15,21-21 32,0-21-47</inkml:trace>
  <inkml:trace contextRef="#ctx0" brushRef="#br0" timeOffset="78723.62">17970 6519 0,'0'43'15,"0"-22"1,0 21-16,-21 1 0,21-22 15,-21 21-15,0 0 0,21 1 16,-21-1-16,21-21 0,-21 22 0,21-1 16,-22-21-16,1 21 0,21-20 15,0 20-15,-21-21 0,0 0 0,21 0 16,0 1-16,0-1 0,0 0 16,-21-21-16,21-21 31,0 0-31,0-1 0,21 22 15,-21-21-15,0 0 16,21-21-16,0 21 0,-21-1 0,0 1 0,21 0 16,1 21-16,-22-21 0,21 21 31,0 0-31,-21 21 16,21 0-16,-21 0 0,0 1 15,0-1-15,21 0 16,-21 0-16,21-21 0,1 21 15,-1-21-15,0 0 0,21 0 16,-21 0-16,1 0 0,20 0 16,-21 0-16,0 0 0,22 0 0,-22 0 15,0-21-15,0 21 0,-21-21 0,21 21 16,-21-21-16,21 21 16,-21-21-16,0-1 0,0 1 15,0 0-15,-21 21 0,0-21 16,0 0-16</inkml:trace>
  <inkml:trace contextRef="#ctx0" brushRef="#br0" timeOffset="78940.21">17970 6879 0,'22'0'31,"-22"-21"-31,21 21 0,0 0 15,0 0-15,0-21 0,0 0 16,1 21-16,20 0 0,-21-21 0,0 21 16,0 0-16,1-22 0,-1 22 0,0 0 15,-21-21-15,0 0 16,0 0-16</inkml:trace>
  <inkml:trace contextRef="#ctx0" brushRef="#br0" timeOffset="79124.11">17992 6583 0,'21'0'16,"0"0"-16,0 0 16,0 0-16,0 0 0,1 0 0,-1 0 15,0-21-15,0 21 0,0 0 0,0-21 16,1 21-16,-1-22 0,-21 1 15,21 0-15</inkml:trace>
  <inkml:trace contextRef="#ctx0" brushRef="#br0" timeOffset="79763.64">18732 3704 0,'0'43'31,"0"-22"-31,0 21 16,0-21-16,-21 0 15,0 1-15,21-1 0,0 0 0,0 21 0,-21-21 16,21 1-16,0-1 0,0 0 16,-21 0-16,21 0 0,0 0 15,0 1-15,0-1 16,0 0-1</inkml:trace>
  <inkml:trace contextRef="#ctx0" brushRef="#br0" timeOffset="80783.75">18923 6668 0,'-21'-22'31,"21"1"-31,0 0 16,0 0-16,0 0 15,0 0-15,0-1 16,0 1-16,21 0 0,0 21 15,0-21-15,-21 0 0,21 0 16,1 21-16,-1-22 0,0 22 0,21 0 16,-21 0-16,1 0 0,-1 0 0,0 0 15,0 0-15,0 22 0,0-1 16,-21 0-16,0 0 0,0 21 0,0-20 16,0 20-16,0 0 0,0-21 15,-21 22-15,0-1 0,0 0 0,-21-20 16,20 20-16,-20-21 0,21 21 0,0-20 15,-22-1-15,22 0 0,-21 0 16,21 0-16,0 0 0,-1 1 0,1-22 16,0 21-16,0-21 0,21-21 47,0-1-47,0 1 15,21 0-15,-21 0 16,21 21-16,-21-21 0,21 0 0,1 21 15,-1 0 1,-21 21 0,21-21-16,-21 21 0,21 0 15,-21 0-15,0 0 16,21 1-16,0-22 0,-21 21 16,22-21-16,-1 0 0,0 21 0,0-21 15,0 0-15,0 0 0,1 0 16,-1 0-16,0 0 0,0 0 0,0 0 15,0 0-15,1 0 16,-22-21-16,0 0 16</inkml:trace>
  <inkml:trace contextRef="#ctx0" brushRef="#br0" timeOffset="81459.27">17462 9885 0,'-21'0'0,"-21"-21"16,63 21 15,0 0-31,0 0 16,22-21-16,-1 21 0,-21-22 15,22 22-15,20 0 0,-21-21 16,1 21-16,-1 0 0,0-21 0,1 21 15,-1 0-15,0-21 0,1 21 16,-22-21-16,0 21 0,0 0 0,0 0 16,-42 0-1,0 0-15,0 0 16,0 0-16,0 0 0,-1 0 16,1 0-16,0 0 0,-21 21 15,21-21-15</inkml:trace>
  <inkml:trace contextRef="#ctx0" brushRef="#br0" timeOffset="81763.86">17780 9800 0,'0'0'0,"0"21"16,0 1-1,0-1-15,0 0 16,0 0-16,0 0 15,0 0-15,0 22 0,0-22 0,0 0 16,0 0-16,0 0 0,0 22 16,0-22-16,0 0 0,0 0 15,0 0-15,0 22 0,0-22 0,0 0 0,0 0 16,0 0-16,0 1 0,0-1 16,0 0-16,0 0 15,0-42 32,21 21-47,0-21 0,-21 0 0</inkml:trace>
  <inkml:trace contextRef="#ctx0" brushRef="#br0" timeOffset="82159.63">18521 9800 0,'-21'0'31,"-1"0"-31,22 21 0,-21 1 0,0-1 16,0 0-16,21 0 0,-21 0 0,0 22 15,-1-22-15,22 0 0,0 0 16,-21 21-16,21-20 0,0-1 0,-21 0 15,21 0-15,0 0 0,0 0 16,0 1-16,21-1 16,0-21-16,1 0 0,-1 0 15,0 0-15,0 0 0,21 0 16,-20 0-16,-1 0 0,0 0 0,21 0 16,-21 0-16,1 0 0,-1 0 15,0 0-15,0 0 0,0-21 0,0-1 16,1 22-16,-1-21 15,0 21 1,-21-21-16,0 0 0,0 0 16,-21 21-1</inkml:trace>
  <inkml:trace contextRef="#ctx0" brushRef="#br0" timeOffset="82435.53">18288 10033 0,'0'0'0,"21"0"31,0 0-31,0-21 0,1 21 16,-1 0-16,0 0 0,21 0 0,-21 0 15,1-21-15,20 21 0,-21 0 16,0 0-16,0-21 0,22 21 15,-22 0-15,0 0 0,0-22 0,0 22 16,1-21-16,-22 0 31,0 0-31,-22 21 16,1 0-16,0-21 0,0 0 0</inkml:trace>
  <inkml:trace contextRef="#ctx0" brushRef="#br0" timeOffset="82675.46">18436 9716 0,'21'0'31,"0"0"-31,1 0 16,-1 0-16,0 0 0,0 0 0,0 0 15,0 0-15,1 0 0,-1 0 16,0 0-16,0 0 0,0 0 15,0 0-15,1 0 16</inkml:trace>
  <inkml:trace contextRef="#ctx0" brushRef="#br0" timeOffset="83520.66">19325 9906 0,'0'-21'16,"0"0"15,0 0-15,21 21-16,0 0 16,1 0-16,-1 0 0,0 0 15,0 0-15,0 0 0,0 0 0,1 0 16,-1 0-16,0 0 0,-21 21 15,21-21-15,-21 21 16,0 0-16,0 0 16,0 0-16,-21-21 0,0 22 15,0-22-15,-1 21 0,1-21 16,0 21-16,0-21 0,0 0 0,0 21 16,-1-21-16,1 0 15,42 0 32,1 0-31,-1 0-16,-21-21 0,21 21 15,0 0-15,0 0 0,0 0 16,1 0-16,-1 0 0,0 0 0,0 0 16,0 0-16,0 0 15,1 0-15,-1 0 16,-21 21-16,0 0 0,21-21 15,-21 21-15,0 1 16,0-1-16,0 0 16,0 0-16,-21 0 15,0-21-15,-1 21 0,-20-21 16,21 0-16,-21 22 0,20-22 0,1 0 16,-21 21-16,0-21 0,20 0 0,1 0 15,0 0-15,0 0 0,0 0 16,0 0-16,-1 0 0,1 0 0,0 0 15,0 0 1,0-21-16,0 21 16,21-22-16,0 1 31,21 21 31,0 0-62,0 0 16,0 0 0</inkml:trace>
  <inkml:trace contextRef="#ctx0" brushRef="#br0" timeOffset="83763.52">19410 10266 0</inkml:trace>
  <inkml:trace contextRef="#ctx0" brushRef="#br0" timeOffset="85739.85">0 5800 0,'0'-21'0,"0"-1"15,0 1 1,0 0-16,0 0 16,0 0-16,0 0 15,0-1-15,0 1 16,0 0-16,0 0 16,0 0-1,0 42 16,0 0-31,0 0 16,0 0-16,0 1 0,0 20 0,0 0 16,0 1-16,0-1 0,0 0 15,0 22-15,0-22 0,0 0 16,0 22-16,0-22 0,0 22 0,0-22 16,0 22-16,0-1 0,0-21 15,0 22-15,0-1 0,0-20 0,0 20 16,0-20-16,0 20 0,0-21 0,0 1 15,0 20-15,0-20 0,0-1 16,0-21-16,0 21 0,0 1 0,0-22 16,0 21-16,0-21 0,0 1 15,0-1-15,0 0 0,0 0 0,0 0 16,0-42 15,0 0-15,0 0-16,0 0 0,0-1 0,0 1 15,0 0-15</inkml:trace>
  <inkml:trace contextRef="#ctx0" brushRef="#br0" timeOffset="86923.96">0 5588 0,'42'0'94,"1"0"-94,20 0 0,22 0 15,-22 0-15,22 0 16,0-21-16,-1 21 0,22 0 0,-21 0 16,21-21-16,-1 21 0,1 0 15,0-21-15,21 21 0,-21-22 0,0 22 16,0 0-16,-1-21 0,-20 21 15,21 0-15,-21-21 0,-1 21 0,1 0 16,-22 0-16,22-21 0,-21 21 16,-1 0-16,1 0 0,-1 0 0,-21-21 15,1 21-15,-1 0 0,0 0 16,1 0-16,-22 0 0,0 0 0,21 0 16,-20 0-16,-1 0 0,0 0 15,0 0-15,0 0 0,0 0 16,1 0-16,-1 0 15,-21 21 1,0 0-16,0 0 16,0 0-16,0 1 15,0-1-15,0 0 0,0 21 0,0-21 16,0 22-16,0-1 0,0 0 16,0 1-16,0-22 0,0 21 0,0 1 15,0-1-15,0 0 0,0 1 16,0-22-16,21 21 0,-21 0 0,0-20 15,0 20-15,0 0 0,0 1 0,0-1 16,0 0-16,21 22 16,-21-22-16,0 0 0,0 22 0,0-22 15,0 1-15,0 20 0,0-21 16,0 1-16,0-1 0,0 0 0,-21 1 16,21-1-16,-21 0 0,21 1 0,-21-1 15,-1 0-15,1-20 0,21 20 16,-21-21-16,0 0 0,0 22 0,0-22 15,-1 0-15,1-21 0,0 21 16,0 0-16,0-21 0,0 21 0,-22-21 16,22 0-16,-21 0 0,21 0 0,-22 22 15,1-22-15,0 0 16,-1 0-16,1 0 0,-22 0 0,1 0 16,21 0-16,-22 0 0,1 0 15,-1 0-15,-21 0 0,22 0 0,-22 0 16,1 0-16,-1 0 0,-21 0 15,21 0-15,-20 0 0,-1 0 0,21 0 16,-21 0-16,0 21 0,1-21 16,20 0-16,-21 0 0,21 0 0,-20 0 15,20 0-15,21 0 0,-20 21 16,20-21-16,-20 0 0,20 0 0,43 0 16,21 21 46</inkml:trace>
  <inkml:trace contextRef="#ctx0" brushRef="#br0" timeOffset="87572.59">1270 7493 0,'0'21'0,"0"43"31,-21-43-31,21 0 0,-21 0 0,-1 0 15,1 1-15,0-1 0,0 0 16,-21 21-16,20-21 0,1 1 0,0 20 16,-21-21-16,21 21 15,-1-20-15,-20 20 0,21-21 0,0 0 0,0 22 16,-1-22-16,1 0 16,0 0-16,21 0 0,0 0 15,-21-21-15,21-21 47,21 0-47,0 0 0,-21 0 16,21 0-16,1-1 0,-1 22 15,0-21-15,0 0 0,0 0 0,22 0 16,-22 21-16,21-21 0,-21 21 16,22 0-16,-22 0 0,21 0 0,0-22 15,1 22-15,-22 0 0,21 0 16,1 0-16,-1 0 0,-21 0 0,21 22 15,-20-22-15,20 0 0,-21 21 16,21-21-16,-20 0 0,-1 21 16,0-21-16,0 0 0,0 0 0,0 0 15,1 0-15,-1 0 16,0 0 0,-21-21-16,0 0 15,-21 21-15,0-22 0,-1 1 16,1 21-16,21-21 0,-21 21 15,0-21-15,0 0 0,-22 0 16,22 21 0,0-22-16,0 22 0,0 0 15,0-21-15,-1 0 16,1 0-16,0 21 0,0-21 16,21 0-16,0-1 0</inkml:trace>
  <inkml:trace contextRef="#ctx0" brushRef="#br0" timeOffset="88192.3">508 4551 0,'0'0'0,"-21"0"0,21-21 16,21 21 31,0 0-47,0-21 0,22 21 16,-1 0-16,0 0 0,1 0 0,-1 0 15,0 0-15,1 0 0,-1 0 16,0-22-16,-21 22 0,22 0 15,-1 0-15,-21 0 0,0 0 0,1 0 16,-1 0-16,-42 22 31,-1-22-31,1 0 16,0 0-16,0 21 0,0-21 16</inkml:trace>
  <inkml:trace contextRef="#ctx0" brushRef="#br0" timeOffset="88467.14">825 4572 0,'0'21'0,"0"0"16,0 1 0,0-1-16,0 0 0,0 0 0,0 0 15,0 0-15,0 22 16,0-1-16,0-21 0,0 22 0,0-1 15,0 0-15,0-21 0,0 22 16,0-22-16,0 0 0,0 21 16,0-20-16,0-1 0,0 0 15,0 0 1,22-21-16,-1 0 16,-21-21-1,0 0-15,21 0 0,0-1 0</inkml:trace>
  <inkml:trace contextRef="#ctx0" brushRef="#br0" timeOffset="89175.86">1609 4551 0,'0'0'0,"-22"0"32,22 21-1,0 0-31,-21 0 16,21 1-16,0 20 15,-21-21-15,21 21 0,0-20 16,-21 20-16,0 0 0,0 1 0,21-1 15,-22 0-15,1 1 0,0-22 16,0 21-16,0 0 0,21-20 0,-21-1 16,-1 0-16,22 0 0,-21 0 15,21 0-15,0 1 0,-21-22 16,0 0 0,21-22-1,0 1-15,0 0 0,0 0 16,0 0-16,0 0 15,0-22-15,21 22 0,-21 0 0,21 0 16,0 0-16,-21-1 0,22 1 16,-1 0-16,0 21 0,0 0 0,0 0 15,0 0-15,1 21 16,-1-21-16,0 21 0,0 1 0,0-1 16,-21 0-16,21-21 0,1 21 15,-1 0-15,0-21 0,0 21 16,0-21-16,0 0 0,1 0 15,-1 0-15,0 0 0,0 0 16,-21-21-16,21 0 16,-21 0-16,0 0 15,0 0 1,0-1-16,0 1 0,0 0 16,0 0-16,0 0 15,0 0-15,0-1 0,0 44 63,0-1-48,0 0-15,-21-21 0,0 21 16</inkml:trace>
  <inkml:trace contextRef="#ctx0" brushRef="#br0" timeOffset="105720.31">423 6223 0,'0'0'0,"-21"0"0,0 0 16,-21 0-16,20 0 0,1 0 0,0 0 16,0 0-16,0 0 0,0 0 15,-1 0-15,1 0 16,42 0 15,1 0-31,20 0 0,-21 0 16,21-21-16,1 21 0,-1 0 15,22 0-15,-1 0 0,1 0 0,-1-21 16,1 21-16,20-21 0,-20 21 16,20 0-16,1-22 0,0 22 15,-1 0-15,1-21 0,0 21 0,-1 0 16,-20 0-16,-1-21 0,1 21 15,-1 0-15,1 0 0,-22 0 0,1 0 16,-22-21-16,21 21 0,-21 0 16,0 0-16,1 0 0,-44 0 47,1 0-47,0 0 15,0 21-15,0-21 16</inkml:trace>
  <inkml:trace contextRef="#ctx0" brushRef="#br0" timeOffset="106183.84">508 6477 0,'0'0'0,"21"0"0,0 0 15,0 0-15,22 0 0,-22 0 16,21 0-16,1 0 0,20 0 16,-21 0-16,22 0 0,-1 0 15,1 0-15,-1 0 0,22-21 0,-21 21 16,20 0-16,-20 0 0,-1-21 16,1 21-16,-1 0 0,1 0 0,-22 0 15,0 0-15,1-21 0,-1 21 16,-21 0-16,22 0 0,-22 0 0,0 0 15,-42 0 32,0 0-47,-1 0 0,1 0 16,0 0-16</inkml:trace>
  <inkml:trace contextRef="#ctx0" brushRef="#br0" timeOffset="106575.62">508 6837 0,'21'0'0,"212"0"31,-191-21-31,22 21 0,-1 0 16,1 0-16,-22-21 0,22 21 0,-1 0 15,1 0-15,-1-22 0,1 22 16,-22 0-16,0-21 0,1 21 0,-1 0 15,0 0-15,1 0 0,-22 0 16,0 0-16,0 0 0,0 0 0,-42 0 47,0 0-47,0 0 16,0 0-16,-1 21 0</inkml:trace>
  <inkml:trace contextRef="#ctx0" brushRef="#br0" timeOffset="107023.76">698 7027 0,'43'0'0,"-86"0"0,128 0 0,-43 0 15,1 0-15,-1 0 0,22-21 0,-22 21 16,21 0-16,-20 0 15,20-21-15,-20 21 0,20 0 0,1 0 16,-22-21-16,0 21 0,1 0 16,-1 0-16,0 0 0,-21 0 0,22 0 15,-22 0-15,0 0 0,0-21 16,0 21-16,1 0 16</inkml:trace>
  <inkml:trace contextRef="#ctx0" brushRef="#br0" timeOffset="108499.91">3006 6308 0,'0'0'0,"-22"0"16,1 0-16,0 0 16,0 0-1,0 0 1,0 0-1,-1 0 1,1 0 0,42 0 156,1 0-157,-1 0-15,0 0 0,0 0 0,0 0 16,0 0-16,22 0 0,-1 0 15,0 0-15,1 0 0,-1 0 0,22 0 16,-1 0-16,22-21 0,-22 21 16,1 0-16,-1 0 0,22 0 0,-22 0 15,1 0-15,-1-22 0,1 22 0,-1 0 16,-20 0-16,20 0 16,1 0-16,-1 0 0,1-21 0,-1 21 15,1 0-15,-1 0 0,1 0 0,-22 0 16,22-21-16,-1 21 0,-21 0 15,1 0-15,20 0 0,-20 0 0,-1 0 16,0-21-16,-21 21 0,22 0 0,-22 0 16,0 0-16,21 0 0,-20 0 15,-1 0-15,0 0 0,0 0 16,0 0 0,0 0-1,1 0 16,-1 0-15,0 0 0,-42 0 46,0 0-46,-1 0-16,1 0 0,21-21 15,-21 21-15</inkml:trace>
  <inkml:trace contextRef="#ctx0" brushRef="#br0" timeOffset="110515.87">4487 5863 0,'0'21'47,"21"-21"-47,1 0 0,-1 22 0,0-22 16,0 21-16,0-21 0,0 21 16,1-21-16,20 21 0,-21-21 0,0 21 15,22-21-15,-22 0 0,21 21 16,-21-21-16,0 22 0,22-22 0,-22 0 15,0 21-15,21-21 0,-20 21 16,-1-21-16,0 0 0,0 21 16,0-21-16,0 0 0,1 0 0,-1 0 15,0 0-15,0 0 0,0 0 16,-21 21-16,21-21 0,1 0 16,-1 0-1,-21 21 95,-21-21-110,21 22 15,-22-22-15,1 21 0,0-21 16,21 21-16,-21-21 0,0 21 15,0-21-15,-1 21 0,1 0 0,0-21 16,0 22-16,0-1 0,0 0 0,-1 0 16,1 0-16,0 0 0,0 1 15,-21-1-15,20 21 0,1-21 16,0 0-16,-21 1 0,21-1 0,-1 0 16,1 0-16,-21 0 0,21 0 15,0 1-15,-1-1 0,1 0 0,0-21 16,0 21-16,0 0 0,0 0 15,21 1-15,-22-22 0,1 21 16,21 0 0,21-21 46,-21-21-62,22 21 0,-1-21 0,0 21 16,0-22-16,0 1 0,0 0 15,1 0-15,-1 0 0,21 0 16,-21-1-16,0 1 0,22-21 0,-22 21 16,21-22-16,-21 22 0,22-21 0,-22 21 15,21-22-15,-21 22 0,1 0 16,-1-21-16,0 21 0,0-1 0,0 1 16,0 21-16,1-21 0,-1 0 0,0 0 15,0 0 1,0 21-16,-21-22 15,21 22-15,-42 0 422,0 0-390,0 0 514,0 0-546,0 0 16,-1 0-16</inkml:trace>
  <inkml:trace contextRef="#ctx0" brushRef="#br0" timeOffset="116631.15">3260 4995 0,'0'0'0,"0"22"0,0-1 0,0 0 16,0 0-16,0 0 0,0 0 0,0 1 15,0 20-15,0-21 16,0 21-16,0-20 0,0 20 0,0-21 16,0 21-16,0-20 0,0-1 15,0 21-15,0-21 0,0 0 0,0 22 16,0-22-16,0 0 0,0 0 15,0 0-15,0 1 0,0-1 0,0 0 16,0 0-16,0 0 16,0-42 46,0 0-62,0 0 16,0 0-16,0-1 0,0 1 15,0 0-15,0 0 16,0 0-16,0 0 0,0-1 0,0 1 16,0 0-16,0 0 0,0 0 15,0 0-15,21-1 0,0 1 0,0 0 16,0 21-16,0-21 0,1 21 16,-1 0-16,0 0 0,0 0 0,0 0 15,0 0-15,1 0 0,-1 21 16,-21 0-16,21-21 0,0 21 0,0 1 15,-21-1-15,0 21 0,0-21 0,0 0 16,0 1-16,0-1 16,0 0-16,0 0 0,0 0 0,0 0 15,0 1-15,0-1 16,0 0-16,0 0 16,0-42 30,0 0-46,0 0 16</inkml:trace>
  <inkml:trace contextRef="#ctx0" brushRef="#br0" timeOffset="116903.87">3768 5271 0,'0'21'15,"21"0"-15,-21 0 0,0 0 16,0 0-16,0 1 0,0-1 16,0 0-16,0 0 0,0 0 0,0 0 15,0 1-15,0-1 0,0 0 16,0 0-16,0 0 15</inkml:trace>
  <inkml:trace contextRef="#ctx0" brushRef="#br0" timeOffset="117312.1">3746 5144 0,'0'0'0,"0"21"0,0 0 31,22-21-15,-1 0-16,0 0 0,-21-21 16,21 21-16,0-21 15,-21-1-15,0 1 16,21 21-16,-21-21 0,0 0 16,0 0-1,-21 21-15,0 0 16,0 0-16,0 0 0,0 0 15,-1 0 1,22 21-16,0 0 0,0 0 16,0 0-16,0 1 31,22-22-31,-1 0 0</inkml:trace>
  <inkml:trace contextRef="#ctx0" brushRef="#br0" timeOffset="117651.9">4106 4911 0,'0'84'31,"0"-62"-31,0-1 0,0 0 16,0 0-16,0 21 0,0-20 16,0 20-16,0-21 0,0 21 15,0-20-15,0 20 0,0-21 0,0 0 16,0 22-16,0-22 0,0 0 16,0 0-16,0 0 0,0 0 0,0 1 15,0-1-15,0 0 16,21-21-16,-21 21 0,22-21 15,-22-21 17,21 0-32</inkml:trace>
  <inkml:trace contextRef="#ctx0" brushRef="#br0" timeOffset="117995.97">4022 5249 0,'21'0'0,"0"0"0,0 0 16,0 0-16,0 0 15,1 0-15,-1 0 16,0 0-16,-21-21 0,21 21 16,0 0-16</inkml:trace>
  <inkml:trace contextRef="#ctx0" brushRef="#br0" timeOffset="122203.31">9334 6011 0,'-21'22'15,"0"-22"-15,0 0 16,0 0 0,0 0-16,-1 0 15,44 0 63,-1 0-62,0 0-16,0 0 0,0 0 16,0 21-16,1-21 0,-1 0 15,0 0-15,0 0 0,0 0 16,22 0-16,-22 0 0,21 21 0,-21-21 15,22 0-15,-1 0 0,0 0 0,128 21 32,-107-21-32,-21 0 0,22 21 0,-22-21 15,22 0-15,-22 0 0,0 21 16,22-21-16,-22 0 0,1 0 16,-1 22-16,0-22 0,1 0 0,20 0 15,-21 21-15,22-21 0,-22 0 0,22 0 16,-1 21-16,-20-21 0,20 0 15,1 0-15,-1 21 0,1-21 0,-1 0 16,-21 0-16,22 21 0,-22-21 16,22 0-16,-22 0 0,22 0 0,-22 0 15,21 21-15,-20-21 0,20 0 0,-20 0 16,-1 0-16,21 0 0,1 0 16,-22 0-16,22 22 0,-1-22 0,1 0 15,-1 0-15,1 0 0,-1 0 0,1 21 16,-22-21-16,22 0 0,-1 0 15,-21 0-15,22 21 0,-1-21 16,1 0-16,-1 0 0,22 21 0,-21-21 16,-1 0-16,22 0 0,-22 21 15,22-21-15,-22 21 0,22-21 0,0 0 16,-22 22-16,22-22 0,0 0 0,-1 21 16,22-21-16,-21 21 0,-1-21 15,22 21-15,-21 0 0,21-21 0,-22 21 16,1 1-16,21-22 0,-21 21 0,20 0 15,1 0-15,-21-21 0,21 21 16,0 0-16,-1-21 0,1 22 16,0-1-16,-21-21 0,-1 21 0,22-21 15,-21 21-15,0-21 0,-1 21 16,1-21-16,0 21 0,-1-21 0,-20 0 16,-1 22-16,1-22 0,-1 0 0,-20 0 15,-1 0-15,0 21 0,1-21 16,-22 0-16,0 0 0,0 0 0,0 0 15,0 0-15,-42 0 63,21-21-47,0-1-16,-21 22 0,21-21 15</inkml:trace>
  <inkml:trace contextRef="#ctx0" brushRef="#br0" timeOffset="122739">16573 6350 0,'0'0'0,"-21"0"0,0 0 16,0 0-16,21 21 31,0 0-15,0 1-16,21-22 0,0 21 16,0 0-16,-21 0 0,22-21 0,-1 21 15,21 0-15,-21 1 0,0-22 16,1 21-16,-1 0 0,0-21 0,0 21 15,0 0-15,0-21 0,-21 21 16,22-21-16,-1 22 16,-21-1-16,0 0 47,-21-21-32,-1 21-15,1-21 16,0 21-16,-21 0 0,21 1 15,-1-22-15,-20 21 0,0 0 0,-1 0 16,1 0-16,0 0 0,-1 1 16,1-1-16,0 0 0,-1-21 15,22 21-15,-21 0 0,0 0 0,20 1 0,1-22 16,0 21-16,0-21 0,0 21 16,0-21-16,-1 0 0,22 21 15,-21-21-15,0 0 16,0 0-1</inkml:trace>
  <inkml:trace contextRef="#ctx0" brushRef="#br0" timeOffset="124175.69">9165 6371 0,'21'0'31,"0"0"-31,1 0 16,-1 0-16,0 0 0,21 21 0,-21-21 16,1 22-16,20-1 0,0-21 15,1 21-15,-1 0 0,0 0 0,22 0 16,-22 22-16,22-22 0,-22 0 0,21 0 16,1 22-16,-1-22 0,1 0 15,21 21-15,-22-21 0,1 1 0,-1-1 16,1 21-16,-1-21 0,22 0 0,-22 1 15,22-1-15,0 0 0,-22 0 16,22 21-16,-1-20 0,1-1 16,0 0-16,-1 0 0,1 21 0,0-20 15,-1-1-15,1 21 0,0-21 0,-1 22 16,22-22-16,-21 21 0,0-21 16,20 22-16,-20-1 0,0-21 0,-1 21 15,1-20-15,0 20 0,-1-21 0,1 21 16,0-20-16,21 20 0,-22-21 15,1 21-15,21-20 0,-22 20 0,1-21 16,0 21-16,-1-20 0,1 20 0,0 0 16,-1-21-16,1 22 0,21-22 15,-21 21-15,-1-21 0,1 22 16,0-22-16,-1 21 0,1-21 0,0 22 16,-1-22-16,1 21 0,-22-21 15,22 1-15,0-1 0,-22 21 0,22-21 16,0 0-16,-22 1 0,22-1 0,-22 0 15,22 0-15,-22 21 0,1-20 0,-1-1 16,1 0-16,-1 0 0,1 21 16,-1-20-16,1-1 0,-1 0 0,1 0 15,-22 21-15,22-20 0,-22-1 0,22 0 16,-22-21-16,0 21 0,1 0 16,-1 0-16,0-21 0,-21 22 0,22-1 15,-22-21-15,21 21 0,-21-21 16,1 21-16,-1-21 0,0 0 0,0 21 15,0-21-15,0 0 0,1 21 16,-1 1-16,0-22 0,0 21 16,0-21-16,0 21 0,1-21 15,-1 0-15,0 21 0,0 0 16,0-21-16,0 21 0,1-21 16,-1 22-16,0-22 0,21 21 0,-21-21 15,1 21-15,-1-21 0,0 0 0,0 21 16,0-21-16,0 0 0,1 21 15,-1-21-15,0 0 0,21 21 0,-21 1 16,1-22-16,-1 0 0,0 21 16,21-21-16,-21 0 0,1 21 0,-1-21 15,21 0-15,-21 21 0,0-21 16,1 0-16,-1 21 0,21-21 0,-21 0 16,0 21-16,1-21 0,-1 0 0,0 0 15,0 22-15,0-22 16,-21-22 15,-21 22-15,21-21-16,0 0 0,-21 0 15,0 0-15,21 0 16</inkml:trace>
  <inkml:trace contextRef="#ctx0" brushRef="#br0" timeOffset="124800.33">17589 8932 0,'-21'0'0,"42"0"0,-63 0 15,21-21-15,21 42 47,0 1-47,0-1 16,0 0-16,21 0 16,0 0-16,0 0 0,-21 1 0,22-1 15,-1-21-15,0 21 0,0 0 0,0 0 16,0 0-16,-21 1 0,22-1 15,-1 0-15,0-21 0,0 21 16,-21 0-16,21-21 0,-21 21 0,21-21 16,-21 22-16,22-22 0,-22 21 15,21-21-15,-21 21 32,0 0-1,-21-21-16,-1 0-15,1 21 16,0-21-16,0 0 16,0 21-16,0-21 0,-1 0 15,1 22-15,0-22 16,-21 0-16,21 21 0,-1-21 0,-20 21 16,0-21-16,21 21 0,-22-21 0,1 0 15,21 21-15,-22-21 0,22 0 0,0 21 16,0-21-16,0 0 0,0 0 15,-1 0-15,1 22 0,0-22 0,0 0 32,0 0-32,0 0 15</inkml:trace>
  <inkml:trace contextRef="#ctx0" brushRef="#br0" timeOffset="138287.07">1947 2138 0,'0'0'0,"-21"0"31,0 0-31,0 0 16,0 0-16,-1 0 0,1 0 15,0 0-15,0 0 16,0 0-16,0 0 0,-1 0 15,1 0-15,0 0 0,0 0 16,42-21 31,21 21-31,-20 0-16,20 0 0,0 0 15,22 0-15,-22 0 0,22 0 0,20 0 16,-20 0-16,20 0 0,22 0 15,0 0-15,-21 0 0,21 0 0,-1 0 16,1 0-16,-21 0 0,21 0 16,-22 0-16,22 0 0,-21 0 0,21 0 15,-22 0-15,1 0 0,-21 0 16,20 0-16,-20 0 0,-1 0 16,-20 0-16,20 0 0,-21 0 0,1 0 15,-22 0-15,21 0 0,-21 0 16,1 0-16,-1 0 15,-21-21 1,-21-1 0,-1 22-16,1 0 0,-21-21 15,21 21-15</inkml:trace>
  <inkml:trace contextRef="#ctx0" brushRef="#br0" timeOffset="138843.76">1905 2032 0,'-42'-21'31,"20"21"-15,44 0 31,-1 0-32,21 0-15,-21 0 0,22-21 16,-1 21-16,21 0 0,1 0 16,-1 0-16,1 0 0,21 0 0,-1 0 15,22 0-15,-21 0 0,-1 0 16,1 0-16,0 0 0,-1 0 0,1 0 16,-21 0-16,20 0 15,1 0-15,0 0 0,-1 0 0,1 0 16,-22 0-16,1 0 0,-1 0 15,1 0-15,-22 0 0,1 0 0,-1 0 16,-21 0-16,21 0 0,-20 0 0,-1 0 16,0 0-16,-42 0 62</inkml:trace>
  <inkml:trace contextRef="#ctx0" brushRef="#br0" timeOffset="139019.66">4191 2074 0,'0'0'0,"21"22"16,0-22-16,-21 21 15,0 0 16,0 0 1</inkml:trace>
  <inkml:trace contextRef="#ctx0" brushRef="#br0" timeOffset="208875.31">7620 1672 0,'0'0'0,"-21"0"0,0 0 16,-1 0-1,1 0 1,0 0-1,0 0 1,0 0 0,0 21-16,-1-21 15,1 22-15,0-22 16,0 0-16,21 21 16,-21-21-16,0 21 0,-1-21 15,1 0-15,21 21 0,-21-21 16,0 0-16,0 0 0,0 0 15,-1 0-15,1 0 0</inkml:trace>
  <inkml:trace contextRef="#ctx0" brushRef="#br0" timeOffset="209447.42">6816 1778 0,'0'0'0,"-22"0"32,1 0-17,42 0 63,1 0-78,20 0 16,-21 0-16,0 0 0,22 0 0,-22 0 16,21 0-16,0 0 0,1 0 15,-1 0-15,0 0 0,1 0 0,20 0 16,1 0-16,-1 0 0,1 0 16,-1-21-16,22 21 0,-22 0 15,22 0-15,0 0 0,-1 0 0,-20 0 16,21 0-16,-1 0 0,1 0 15,0 0-15,20 0 0,-20-21 0,21 21 16,0 0-16,-22 0 0,22 0 16,-21 0-16,0 0 0,-1-21 0,1 21 15,0 0-15,-22 0 0,22 0 16,-22-22-16,1 22 0,-1 0 0,1 0 16,-22-21-16,22 21 0,-43 0 0,21 0 15,-21 0-15,22-21 0,-22 21 16,0 0-16,0 0 15,-21-21 48,21 0-47</inkml:trace>
  <inkml:trace contextRef="#ctx0" brushRef="#br0" timeOffset="210179">11938 1524 0,'-21'21'0,"42"-42"0,-63 42 16,20-21-16,1 0 0,0 0 0,0 0 16,21 21-1,21-21 1,0 0-16,22 0 0,-1 0 15,21 0-15,1 0 0,21 0 0,-1 0 16,1 0-16,21 0 16,0 0-16,-1 0 0,1-21 0,21 21 15,-21 0-15,21 0 0,-21-21 0,0 21 16,-22 0-16,22 0 0,-21-21 16,0 21-16,-22 0 0,22 0 0,-22 0 15,1-21-15,-1 21 0,-20 0 16,-1 0-16,0 0 0,-21 0 0,1 0 15,-1 0-15,-42-21 47,-1 21-31</inkml:trace>
  <inkml:trace contextRef="#ctx0" brushRef="#br0" timeOffset="210987.25">16954 1397 0,'0'0'0,"-21"0"0,0 0 0,0 0 16,0 0-16,0 0 0,-1 0 0,22 21 31,0 0 0,22-21-31,20 0 0,0 0 16,1 0-16,20 0 0,22 0 15,-1 0-15,1 0 0,21 0 0,0 0 16,-22 0-16,22 0 0,21 0 16,0 0-16,0 0 0,0 0 0,21 0 15,-21 0-15,0 0 0,0 0 0,0 0 16,0-21-16,0 21 0,0 0 16,0 0-16,-21 0 0,0 0 0,0-21 15,-21 21-15,-1 0 16,1 0-16,-22 0 0,1 0 0,-1 0 0,-20 0 15,-1 0-15,0 0 16,-20 0-16,-1 0 0,0 0 16,-21-21 62,0 0-78</inkml:trace>
  <inkml:trace contextRef="#ctx0" brushRef="#br0" timeOffset="211831.45">22437 1524 0,'0'0'0,"-22"0"0,1 0 0,0 0 16,21 21-16,-21-21 15,0 0-15,21 21 16,21-21 15,0 0-15,0 0-16,22 22 0,-1-22 0,21 0 16,1 0-16,21 0 0,-1 0 15,1 0-15,0 0 0,20 0 0,1 0 16,0 0-16,21 0 0,0 0 15,0 0-15,0 0 0,0 0 0,-21-22 16,0 22-16,0 0 0,-1 0 16,1-21-16,0 21 0,-21 0 0,-22 0 15,22 0-15,-22 0 0,1-21 16,-22 21-16,1 0 0,-1 0 0,-21 0 16,0 0-16,0 0 0,1 0 15,-1 0-15,-42 0 110,-1 0-110,1 0 0,0 0 0</inkml:trace>
  <inkml:trace contextRef="#ctx0" brushRef="#br0" timeOffset="-206589.1">6286 12150 0,'0'-21'47,"0"-1"-31,22 22-16,-22-21 0,0 0 15,0 0-15,0 0 16,0 0-16,0-1 0,0 1 15,0 0-15,-22 0 0,1 21 16,0-21-16,0 21 0,0 0 16,0 0-16,-1 0 0,1 0 0,0 0 15,0 0-15,0 21 0,-22 0 16,22 0-16,0 0 0,0 22 0,0-22 16,21 21-16,-21 1 0,21-22 15,-22 21-15,22 0 0,0-20 0,0 20 16,0-21-16,0 21 0,0-20 0,22-1 15,-22 0-15,21 0 0,0-21 16,0 21-16,0-21 0,0 0 16,1 0-16,-1 0 0,0 0 0,0 0 15,0 0-15,0 0 16,1-21-16,-1 0 0,-21 0 16,21 0-16,0-1 0,-21-20 0,0 21 15,21 0-15,-21-22 0,21 22 16,-21-21-16,0 21 0,0-22 0,0 22 15,0 0-15,0 0 0,0 0 0,0 0 16,0 42 0,0 0-1,0 0-15,0 0 0,0 22 0,0-22 16,22 21-16,-22-21 0,0 22 16,0-22-16,0 21 0,21-21 0,-21 0 15,21 1-15,-21-1 0,0 0 16,0 0-16,21 0 0,0-21 15,0 0-15,1 0 16,-1 0-16,0 0 16,-21-21-16,21 0 0,0 0 0,-21 0 15</inkml:trace>
  <inkml:trace contextRef="#ctx0" brushRef="#br0" timeOffset="-206049.41">6689 11684 0,'0'0'0,"0"-42"0,0 21 15,0-1-15,0 44 32,0-1-32,0 0 15,-22 21-15,22 1 0,0-1 16,0 0-16,0 1 0,0 20 0,0-21 16,0 1-16,0 20 0,0-20 15,0-1-15,0 0 0,0 1 0,0-1 16,0-21-16,22 21 0,-22-20 0,0-1 15,0 0-15,0 0 0,0 0 16,0-42 15,0 0-15,0 0-16,0 0 0,0-1 16,0-20-16,0 21 0,0 0 0,0-22 0,21 22 15,0-21-15,0 21 0,0-22 16,-21 22-16,43 0 0,-22 0 15,0 0-15,21 0 0,-21 21 0,22 0 16,-22 0-16,21 0 0,-21 0 0,1 21 16,20 0-16,-21-21 0,0 21 15,0 21-15,1-20 0,-22-1 0,0 0 16,0 21-16,0-21 0,0 1 0,0-1 16,-22 21-16,-20-21 0,21 0 15,0 1-15,-22-1 0,22 0 0,-21 0 16,21-21-16,-22 21 0,22-21 15,0 0-15,-21 21 0,21-21 0,-1 0 16,1 0-16,0 0 0,0 0 16,0 0-16,21-21 15,0 0 1,0 0-16,21 21 0,0-21 16,0 0-16,0 21 0</inkml:trace>
  <inkml:trace contextRef="#ctx0" brushRef="#br0" timeOffset="-205724.78">7895 11875 0,'0'0'0,"-21"-64"15,-21 64 1,20 0-16,1 0 0,0 0 15,-21 0-15,21 0 0,-22 0 0,22 21 16,0 0-16,-21 1 0,20-1 0,1 21 16,0 0-16,0-20 0,0 20 15,21 0-15,-21 1 0,21-22 0,0 21 16,0-21-16,0 22 0,0-22 16,0 0-16,21 0 0,0 0 15,0-21-15,0 21 0,0-21 0,1 0 16,-1 0-16,21 0 0,-21 0 0,22 0 15,-1 0-15,-21 0 0,21-21 16,1 21-16,-1-21 0,0 0 0,-20 0 16,20-22-16</inkml:trace>
  <inkml:trace contextRef="#ctx0" brushRef="#br0" timeOffset="-204929.23">9080 11642 0,'0'0'0,"0"-21"15,-21 21-15,0 0 0,-21 0 16,21 0-16,-1 0 0,-20 0 0,21 0 16,0 0-16,-22 21 0,22 0 0,0 0 15,0 0-15,0 0 0,0 1 16,-1-1-16,1 0 0,0 21 0,21-21 15,0 1-15,0-1 0,0 0 0,0 0 16,0 0-16,0 0 0,21 1 16,0-22-16,1 0 15,-1 0-15,0 0 0,0 0 0,21 0 16,-20 0-16,-1-22 0,0 1 0,21 0 16,-21 0-16,1 0 0,-1 0 15,0-1-15,-21 1 0,0 0 0,21 0 16,-21 0-16,0 0 0,21 21 0,-21-22 15,0 1-15,0 42 32,0 1-17,-21-1-15,21 0 16,0 0-16,0 0 0,0 0 0,0 1 16,0-1-16,0 21 0,0-21 15,21 0-15,-21 1 0,21-1 16,1-21-16,-1 0 0,0 0 15,0 0-15,0 0 0,0 0 0,1 0 16,20 0-16,-21 0 0,0 0 0,0-21 16,1-1-16,-1 1 0,0 0 15,0 0-15,0 0 0,0-22 0,-21 22 16,0 0-16,0-21 0,0-1 0,0 22 16,0-21-16,0 0 0,0-1 15,0 1-15,-21-22 0,0 22 0,0 0 16,0-1-16,-22 22 0,22-21 15,-21 21-15,0-22 0,-1 43 0,1-21 16,0 21-16,-22 0 0,1 0 16,-1 21-16,1 1 0,-1-1 0,1 21 15,-22 0-15,21 1 0,1-1 16,21 22-16,-22-1 0,22 1 0,21-1 16,-22 1-16,22-22 0,0 21 0,21 1 15,0-1-15,0 1 0,0-22 0,0 1 16,0-1-16,21 0 0,-21 1 15,42-22-15,-20 0 0,20 0 0,0 0 16,1 0-16,20-21 0,-21 0 0,22 0 16,-1 0-16,1 0 15,-1 0-15,1 0 0,-1-21 0,1 0 16,-22 0-16,22 0 0,-22 0 0,22-1 16,-22 1-16</inkml:trace>
  <inkml:trace contextRef="#ctx0" brushRef="#br0" timeOffset="-204168.67">9948 11494 0,'0'0'0,"-21"-64"32,21 85-1,0 0-31,0 1 0,0 20 0,0-21 15,0 21-15,0-20 0,0 20 0,0 0 16,0-21-16,0 22 0,0-22 16,0 21-16,0-21 0,0 1 0,0 20 15,0-21-15,0 0 0,21-21 32,0 0-17,-21-21-15,22 0 0,-1 0 0,-21 0 16,21-1-16,-21 1 0,21 0 15,-21 0-15,0 0 0,21-22 0,0 22 16,1 0-16,-22 0 16,21 21-16,0 0 15,-21 21 1,0 0-16,0 0 0,21 1 0,-21-1 16,0 0-16,0 0 0,21 0 0,-21 0 15,0 1-15,0-1 0,21 0 16,1-21-16,-22 21 0,21 0 0,0-21 15,0 0-15,0 0 0,0 0 0,1 0 16,-1 0-16,0 0 0,0-21 16,0 21-16,0-21 0,1 0 0,-1 0 15,21-1-15,-42-20 0,21 21 0,0-21 16,-21 20-16,0-20 16,0 0-16,0-1 0,0 1 0,0 21 15,0-21-15,-21 20 0,0 1 0,0 0 16,0 0-16,0 21 0,-1 0 15,1 0-15,0 21 16,0-21-16,21 21 0,-21 0 0,21 1 16,0-1-16,0 0 0,0 0 0,0 0 15,0 0-15,0 1 0,0-1 16,0 0-16,21-21 16,0 0-16,0 0 0,0 0 0</inkml:trace>
  <inkml:trace contextRef="#ctx0" brushRef="#br0" timeOffset="-203945.67">10922 11536 0,'0'85'32,"-21"-64"-32,21 0 0,-21 0 15,21 0-15,0 0 16,-22 1-16,22-1 0,-21 0 0,21 0 15,0 0-15,0 0 16,21-42 15,1 0-15</inkml:trace>
  <inkml:trace contextRef="#ctx0" brushRef="#br0" timeOffset="-203772.78">10922 11345 0,'-64'0'31,"43"0"-31,0 0 16,21 22 0,0-1-16,21 0 15,0-21-15,1 21 16</inkml:trace>
  <inkml:trace contextRef="#ctx0" brushRef="#br0" timeOffset="-203509.29">11430 11494 0,'0'21'16,"0"0"-16,-21 0 0,21 0 15,0 22-15,0-22 16,0 0-16,0 21 0,0-21 16,0 22-16,0-1 0,0 0 0,0 22 15,0-22-15,0 1 0,0 20 0,0 1 16,0-22-16,0 21 0,-21-20 0,21 20 16,0-20-16,0-1 0,-22 0 15,22 1-15,0-1 0,0 0 0,-21 1 16,21-22-16,0 0 0,-21 21 0</inkml:trace>
  <inkml:trace contextRef="#ctx0" brushRef="#br0" timeOffset="-203453.32">11324 12764 0,'0'-22'16,"0"44"-16,0-65 0,0 22 15,0-21-15,0 21 0</inkml:trace>
  <inkml:trace contextRef="#ctx0" brushRef="#br0" timeOffset="-203117.52">11366 11790 0,'0'0'0,"0"-42"0,0-1 0,0 1 0,0 0 16,0-1-16,-21 22 0,21-21 16,0 21-16,0-1 0,0 1 0,0 0 15,0 0-15,0 0 16,21 0-16,1-1 16,-1 22-16,21 0 0,-21-21 0,22 21 15,-22 0-15,21 0 0,0 0 0,-20 21 16,20 1-16,0-22 0,-21 21 0,22 0 15,-22 21-15,0-21 0,-21 1 16,0-1-16,0 21 0,0-21 0,0 0 16,-21 1-16,-21-1 0,20 0 0,1 0 15,-21 0-15,21-21 0,-22 21 16,22-21-16,-21 0 0,21 0 0,0 0 16,-1 0-16,1 0 0,21-21 31,0 0-16,21 21-15,1-21 0,-1 21 0,0-21 16,0 0-16</inkml:trace>
  <inkml:trace contextRef="#ctx0" brushRef="#br0" timeOffset="-202729.74">11938 11430 0,'0'0'0,"21"-42"31,0 21-31,-21-1 0,21 1 16,1 21-16,-1 0 0,0-21 16,0 21-16,21 0 0,-20 0 15,-1 0-15,21 0 0,-21 0 0,22 21 16,-22 0-16,0-21 0,0 43 0,0-22 16,0 0-16,1 0 0,-22 0 0,0 1 15,0 20-15,0-21 0,0 0 16,0 0-16,0 1 0,-22-1 0,1-21 15,0 21-15,0-21 0,0 21 16,0-21-16,-1 0 0,1 0 31,21-21-31,0 0 0,0 0 16,0-1-16,21 1 0,-21 0 16,22 0-16,-1 0 0,0-22 15,0 22-15,-21 0 0,21 0 0,0 0 16,1 0-16,-1-1 0,0 1 0,0 21 15,-21-21-15,21 21 0,0 0 0,1 0 16</inkml:trace>
  <inkml:trace contextRef="#ctx0" brushRef="#br0" timeOffset="-202341.65">12848 11218 0,'0'0'0,"-21"0"16,0 0-16,0 22 16,-1-1-16,1 0 0,0 0 15,0 0-15,21 0 0,-21 1 16,0-1-16,21 21 0,-22-21 0,22 0 16,0 22-16,-21-22 0,21 0 0,0 0 15,0 0-15,0 1 0,0-1 0,0 0 16,0 0-16,21 0 15,1-21-15,-1 0 0,0 21 0,0-21 16,0 0-16,0 0 0,22 0 0,-22 0 16,0 0-16,21-21 0,-20 21 15,-1-21-15,0 0 0,0 0 16,0 21-16,0-21 0,1-22 0,-22 22 16,0 0-16,0-21 0,0 20 0,0-20 15,0 0-15,0 21 0,0-22 0,0 22 16,0 0-16,-22 0 0,1 21 15,0 0-15,0 0 0,-21 0 16,20 0-16,1 0 0,0 0 0,0 21 16,0 0-16,21 0 0</inkml:trace>
  <inkml:trace contextRef="#ctx0" brushRef="#br0" timeOffset="-201965.85">13420 11494 0,'-22'0'15,"44"0"-15,-44 21 0,1 0 0,21 0 31,21-21-15,1 0-16,-1 0 0,0 0 16,0 0-16,0-21 15,0 21-15,-21-21 16,0 0-16,0-1 16,0 1-16,-21 21 15,0 0-15,21-21 0,-21 21 0,0 0 16,0 0-1,-1 0-15,22 21 0,-21-21 0,21 21 16,0 1 0</inkml:trace>
  <inkml:trace contextRef="#ctx0" brushRef="#br0" timeOffset="-200441.94">13906 11049 0,'0'21'16,"0"0"-16,-21 1 15,21-1-15,-21 0 0,0 0 16,21 21-16,0-20 0,0 20 0,-21-21 16,21 21-16,0 1 0,0-22 0,0 0 15,0 21-15,0-20 16,0-1-16,0 0 0,0 0 0,0 0 0,21-21 15,-21 21-15,21-21 0,0 0 0,0 0 16,1 0-16,20 0 0,-21 0 16,0 0-16,0 0 0,22 0 15,-22 0-15,0-21 0,0 21 0,22-21 16,-22 0-16,0 0 0,0 0 0,0-1 16,0-20-16,-21 21 0,0 0 15,22-22-15,-22 22 0,21 0 0,-21 0 16,0 0-16,0 0 0,0-1 15,-21 44 1,-1-1 0,1 21-16,0-21 0,21 0 15,-21 1-15,21 20 0,0-21 0,0 0 16,0 22-16,0-22 0,0 0 16,0 0-16,0 0 0,0 0 0,21-21 15,0 22-15,0-22 0,1 0 0,-1 0 16,0 0-16,0 0 0,0 0 0,0 0 15,22 0-15,-22 0 0,0 0 16,0-22-16,0 22 0,-21-21 0,22 0 16,-1 0-16,0 0 0,-21-22 0,0 22 15,0-21-15,0 21 0,0-22 16,0 22-16,0-21 0,0 21 16,0-22-16,-21 22 0,21 0 0,-21 0 15,-1 21-15,1 0 0,0 0 0,-21 0 16,21 0-16,-1 0 0,1 0 15,0 21-15,0 21 0,0-20 0,0-1 16,21 0-16,0 0 0,0 21 0,0-20 16,0-1-16,0 0 0,0 0 15,0 0-15,21 0 0,0 1 0,0-1 16,0-21-16,22 21 0,-22-21 0,21 0 16,-21 0-16,22 0 0,-22 0 15,21 0-15,-21 0 0,22 0 0,-22 0 16,21-21-16,-21 0 0,22 21 15,-22-22-15,21 1 0,-21-21 0,0 21 16,1 0-16,-1-1 0,0 1 16,0 0-16,-21 0 0,21 0 0,-21 0 15,0-1-15,0 44 32,-21-22-32,21 21 0,-21 0 15,21 0-15,-21 0 0,21 22 0,0-22 16,0 0-16,0 0 0,0 0 15,-21 0-15,21 1 0,0-1 0,0 0 16,0 0-16,0 0 0,0 0 31,0-42 1,0 0-32,0 0 0,0 0 15,0 0-15,0-22 0,21 22 0,-21-21 16,21 21-16,-21-22 0,21 22 15,0 0-15,-21-21 0,21 20 0,1 1 16,-1 21-16,0-21 0,0 21 16,0 0-16,0 0 0,1 21 15,-22 0-15,21 1 16,-21 20-16,0-21 0,0 0 0,0 22 16,21-22-16,-21 0 15,0 0-15,21 0 0,-21 0 0,0 1 16,0-1-16,0 0 0,0 0 0,21 0 15,0-21 1,1 0 0,-22-21-16,21 21 15,0-21-15,0 0 0,-21 0 0,21-1 16,0 1-16,1-21 0,-1 21 16,21-22-16,-21 1 0,0 21 15,22-21-15,-22 20 0,0 1 0,0 0 16,0 0-16,1 0 0,-1 21 15,-21 21 1,0 0-16,0 0 0,0 0 0,0 1 16,0 20-16,0-21 0,0 0 0,0 0 15,0 22-15,0-22 0,0 0 16,0 0-16,0 0 0,0 1 16,21-22-16,0 0 15,0 0-15,0 0 0,1 0 16,-1 0-16,0 0 15,0 0-15,0 0 0,0 0 0,-21-22 16,22 22-16,-1-21 0,-21 0 0,0 0 16,0 0-16,0 0 15,0-1-15,-21 22 16</inkml:trace>
  <inkml:trace contextRef="#ctx0" brushRef="#br0" timeOffset="-196397.5">10329 12256 0,'-21'-22'0,"0"22"15,0 0 1,0 0-1,-1 0 1,1 0 0,0 0-16,0-21 15,0 21 17,21-21 77,21 21-93,0 0-16,0 0 15,0 0-15,1 0 16,-1 0-16,0 0 0,0-21 0,0 21 15,0 0-15,1 0 0,-1 0 0,0 0 16,0 0-16,0 0 0,0 0 16,22 0-16,-22 0 0,0 0 0,21 0 15,1 0-15,-22 0 0,21 0 0,1 0 16,20 0-16,-21 0 0,1 0 16,20 0-16,-20 0 0,20 0 0,-21 0 15,1 0-15,20 0 0,-20 0 16,-1 0-16,21 0 0,-20 0 0,-1 0 15,0 0-15,22 0 0,-22 0 16,22 0-16,-1 0 0,1 0 0,-1 0 16,1 0-16,20 0 0,1 0 0,0-21 15,-22 21-15,22 0 0,0 0 16,-1 0-16,-20 0 0,20-21 0,1 21 16,0 0-16,-1 0 0,1 0 0,0 0 15,-1-22-15,1 22 0,0 0 0,-1 0 16,22 0-16,-21-21 15,0 21-15,-1 0 0,-20 0 0,20-21 0,1 21 16,0-21-16,-22 21 0,22 0 16,-22 0-16,22-21 0,-21 21 15,-1 0-15,1 0 0,-1 0 0,-21 0 16,22 0-16,-22 0 0,1-21 0,20 21 16,-21 0-16,1 0 0,-1 0 0,-21 0 15,22 0-15,-1-22 0,-21 22 16,21 0-16,-20 0 0,-1 0 0,0 0 15,0-21-15,0 21 16,0 0 0,-21-21-16,0 0 31,-21 21-31,-21 0 16,21 0-16,0 0 0,-22 0 0,1 0 15,0 0-15,-22 0 0,1 0 0,-1 0 16,1 0-16</inkml:trace>
  <inkml:trace contextRef="#ctx0" brushRef="#br0" timeOffset="-195409.78">10202 12467 0,'0'21'15,"-42"-21"1,21 0-16,0 0 15,-1 0 1,44 0 31,-1 0-31,0 0-16,0 0 0,0 0 15,0 0-15,1-21 16,-1 21-16,0 0 0,0-21 0,0 21 15,0 0-15,1 0 0,-1 0 0,21 0 16,-21-21-16,22 21 0,-22 0 16,21 0-16,22 0 0,-22 0 0,0-21 15,22 21-15,-1 0 0,1 0 0,-1 0 16,22 0-16,-22-21 0,22 21 16,-21 0-16,-1 0 0,22 0 15,-22 0-15,22 0 0,-22 0 0,22-22 16,0 22-16,-22 0 0,22 0 0,0 0 15,-1 0-15,1 0 0,0 0 16,-22 0-16,22 0 0,-1 0 0,1 0 16,0-21-16,-1 21 0,1 0 0,0 0 15,-1 0-15,1 0 0,-21 0 0,20 0 16,-20 0-16,20-21 0,-20 21 16,-1 0-16,1 0 0,-1 0 0,-20 0 15,20-21-15,1 21 0,-22 0 0,22 0 16,-1 0-16,1 0 15,-22-21-15,21 21 0,1 0 0,-22 0 16,22 0-16,-1-21 0,-20 21 0,20 0 16,-21 0-16,22 0 0,-22 0 0,1-22 15,-1 22-15,21 0 0,-20-21 16,-22 21-16,21 0 0,1 0 0,-1 0 16,0 0-16,1 0 0,-22 0 0,21-21 15,0 21-15,-20 0 0,20 0 16,-21 0-16,21 0 0,-20 0 0,-1 0 15,0 0-15,0 0 16,-21-21 0,-21 21 15,0 0-31,0 0 16,-1 0-16,1-21 15</inkml:trace>
  <inkml:trace contextRef="#ctx0" brushRef="#br0" timeOffset="-195247.88">15219 12150 0,'0'0'0,"-21"0"0,-1 0 63,1 0-48,0 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1T02:01:26.8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1693 550 0,'0'-21'16,"0"0"-16,-21 0 16,0 0-16,21 0 15,-21 21 1,0 0-1,21 21-15,0 0 16,0 21-16,0-21 16,0 1-16,0 20 0,0 0 15,0 1-15,0-1 0,0 21 0,0-20 16,0 20-16,0 1 16,0-22-16,0 22 0,0-22 0,0 0 15,0 22-15,0-22 0,0 0 0,0-20 16,0 20-16,0-21 15,0 21-15,0-20 0,0-1 0,0 0 16,0 0-16,0-42 31,0 0-15,0 0-16,0-1 0</inkml:trace>
  <inkml:trace contextRef="#ctx0" brushRef="#br0" timeOffset="403.8">1672 614 0,'0'-21'31,"21"21"-15,0 0-16,1 0 16,-1-21-16,21 21 0,-21 0 15,22 0-15,-1 0 0,-21-22 0,21 22 16,-20 0-16,20 0 0,-21 0 15,0 0-15,22 0 0,-22 0 16,0 0-16,0 0 0,0 0 0,-21 22 47,-21-22-31,0 21-1,0-21-15,0 0 0</inkml:trace>
  <inkml:trace contextRef="#ctx0" brushRef="#br0" timeOffset="744.21">1693 1143 0,'0'0'0,"0"21"32,21-21-17,1 0-15,-1 0 16,0 0-16,0 0 0,0 0 0,0 0 15,1 0-15,-1-21 16,0 21-16,0 0 0,0 0 16,0 0-16,1-21 15,-1 21 1,-21-21-16</inkml:trace>
  <inkml:trace contextRef="#ctx0" brushRef="#br0" timeOffset="1111.99">2625 699 0,'0'0'0,"21"0"47,0 0-47,0-22 0,0 22 16,22 0-16,-1 0 0,-21 0 15,21 0-15,1 0 0,-1-21 0,0 21 16,1 0-16,-1 0 0,-21 0 15,22 0-15,-22 0 0,21 0 16,-21 0-16,0 0 0,1 0 16,-44 0 15</inkml:trace>
  <inkml:trace contextRef="#ctx0" brushRef="#br0" timeOffset="1439.8">3048 656 0,'0'21'32,"0"1"-32,0-1 15,0 0-15,0 21 16,0-21-16,0 1 0,0 20 0,0 0 15,0 1-15,0-22 0,0 21 16,0 0-16,0 1 0,0-22 0,0 21 16,0-21-16,0 22 0,0-22 15,0 0-15,0 0 0,0 0 0,0 1 16,0-1-16,0 0 16,0 0-16,0 0 0,0-42 62</inkml:trace>
  <inkml:trace contextRef="#ctx0" brushRef="#br0" timeOffset="1808.59">3683 656 0,'0'0'0,"0"21"32,0 1-32,0-1 15,0 0-15,0 0 0,0 0 0,0 22 16,0-1-16,0-21 0,0 21 15,0 1-15,0-1 0,0 0 0,0-20 16,0 20-16,0 0 0,-21-21 16,21 22-16,0-22 0,-21 21 15,21-21-15,0 1 0,0-1 16,0 0-16,0 0 0,0 0 0,0 0 16,0 1-16,0-44 46</inkml:trace>
  <inkml:trace contextRef="#ctx0" brushRef="#br0" timeOffset="2191.48">3683 762 0,'0'0'16,"0"-21"-16,0 0 0,21 0 16,0 21-16,0-22 0,1 1 15,-1 21-15,0-21 0,21 21 16,-21 0-16,22 0 0,-22-21 0,0 21 16,0 0-16,22 0 0,-22 0 15,0 0-15,-21 21 0,21 0 0,0 0 16,-21 1-16,0-1 15,0 0-15,0 0 0,0 0 16,0 0-16,0 1 0,-21 20 16,0-21-16,0 0 0,0 0 0,-22 1 15,22-1-15,-21 0 0,21 0 16,-22-21-16,1 21 0,21 0 0,-22-21 16,22 22-16,0-22 0,0 0 15,0 21-15</inkml:trace>
  <inkml:trace contextRef="#ctx0" brushRef="#br0" timeOffset="3168.13">5419 191 0,'0'0'0,"21"0"31,0 0-31,0 0 16,21 0-16,-20 0 0,20 0 0,-21 0 15,21 0-15,1 0 0,-22 0 16,21 0-16,1-22 0,-22 22 16,21 0-16,-21 0 0,0 0 0,1 0 15,-1 0-15,-42 0 32,-1 0-32,1 0 15,-21 0-15,21 0 0,-22 0 16,1 0-16,21 0 0,-21 0 0,-1 0 15,1 0-15,21 0 0,-22 0 16,22 0-16,0 0 0,0 0 0,-21 0 16,20 0-16,1 0 0,0 0 15,0 0-15,0 0 0,0 0 16,-1 0-16,1 0 16,21 22-1,-21-22-15,21 21 0,-21-21 0,21 21 16,0 0-16,0 0 0,0 0 15,0 1-15,-21-1 0,21 0 16,0 21-16,0-21 0,0 22 0,0-1 16,0-21-16,0 22 0,0-1 15,0 0-15,0 22 0,-21-22 0,21 0 16,0 22-16,0-1 0,0-20 16,0 20-16,0-20 0,-22 20 0,22-21 15,0 1-15,0-1 0,0 0 0,0 1 16,0-1-16,0-21 0,0 22 15,0-22-15,22 21 0,-22-21 0,21 22 16,0-22-16,0 0 16,-21 0-16,21 0 0,0-21 0,1 21 15,-1-21-15,0 0 0,0 0 16,0 0-16,0 0 0,1 0 0,-1 0 16,0-21-16,0 21 0,0-21 15,0 0-15,-21 0 0,22 0 16,-1-1-16,-21 1 0</inkml:trace>
  <inkml:trace contextRef="#ctx0" brushRef="#br0" timeOffset="4216.45">6032 1080 0,'-21'0'16,"21"21"-1,21-21 32,1 0-47,-1-21 0,0 21 16,0-22-16,0 1 0,22 21 0,-22-21 15,0 0-15,21 0 0,-21 0 16,22-22-16,-22 22 0,0 0 0,21-21 16,-20 20-16,-1-20 0,0 21 0,-21 0 15,0-22-15,0 22 0,0 0 16,0 0-16,0 0 0,0 0 16,-21 21-16,0 0 0,-1 0 15,1 0-15,0 0 0,0 0 31,0 21-31,21 0 0,0 0 16,0 0-16,0 22 0,0-1 16,-21 0-16,21 1 0,0-1 0,-22 0 15,22 22-15,0-22 0,0 22 16,0-1-16,0-21 0,-21 22 0,21-22 16,0 22-16,0-22 0,-21 22 15,21-1-15,0-21 0,0 22 0,0-1 16,0 1-16,0-1 0,0-20 0,-21 20 15,21 1-15,-21-22 0,21 0 16,0 22-16,0-22 0,0 1 0,0-1 16,0-21-16,0 21 0,0-20 15,0-1-15,0 0 0,21-21 16,0 0-16,0 0 16,0 0-16,1 0 0,20-21 15,-21 0-15,0-1 0,22 1 0,-1 0 16,-21 0-16,21 0 0,-20-22 0,20 22 15,-21-21-15,21 21 0,-20-22 16,-1 1-16,0-21 0,0 20 0,0 1 16,-21-22-16,0 1 0,0 21 0,0-22 15,0 22-15,-21-1 0,-21 1 16,21 0-16,-22-1 0,1 22 0,0 0 16,-1 0-16,22 0 15,-21 0-15,-1 21 0,1 0 0,21-22 16,0 22-16,0 0 0,-1 0 15,1-21-15,21 0 16,21 0 0,1 21-16,-1-21 15,21 21-15,-21-21 0,0 21 0,22-22 16,-1 1-16,-21 0 0,22 21 16,-1-21-16,-21 0 0,21 0 0,-20-1 15,20 1-15,-21 0 0,0 0 16,22 0-16,-43 0 0,21-1 15,0 1-15,-21 0 16,0 0-16,0 0 16,0 42-1,0 0 1,0 0-16,0 0 0,0 1 16,0-1-16,0 21 0,0-21 0,0 0 15,0 1-15,0-1 0,0 0 16,0 0-16,0 0 0,0 0 0,0 1 15,0-1 1</inkml:trace>
  <inkml:trace contextRef="#ctx0" brushRef="#br0" timeOffset="4592.22">6900 614 0,'0'0'0,"0"21"16,21-21-1,1 0-15,-1 0 0,0 0 16,0 0-16,0 0 15,0 0-15,1-21 0,-22 0 16,21 21-16,-21-21 0,0-1 16,0 1-16,0 0 15,-21 21-15,-1 0 16,1 0-16,0 0 0,0 0 0,0 0 16,0 0-16,-1 0 0,1 21 15,0 0-15,0-21 0,0 22 0,21-1 16,-21 0-16,21 0 0,0 0 15,21 0 1,0-21-16,0 0 16,0 0-16,22 0 0</inkml:trace>
  <inkml:trace contextRef="#ctx0" brushRef="#br0" timeOffset="4896.07">7493 339 0,'-42'21'15,"20"0"1,22 21-16,-21-20 16,21-1-16,0 21 0,0 0 0,-21 1 15,21-1-15,-21 0 0,21 1 16,-21-1-16,21 22 0,0-22 0,0 0 15,-21 1-15,21-1 0,-22 0 0,22 1 16,0-22-16,0 0 0,0 21 16,0-21-16,0 1 0,0-1 15,0 0-15,0-42 47,22 21-47</inkml:trace>
  <inkml:trace contextRef="#ctx0" brushRef="#br0" timeOffset="5288.84">7514 974 0,'0'0'0,"21"0"15,0 0-15,1 0 16,-1 0-16,0 0 15,0-21-15,0 21 0,0 0 16,1-22-16,-1 1 0,0 0 16,-21 0-16,21 21 0,-21-21 15,0 0-15,0-1 0,0 1 16,-21 0 0,0 21-16,0 0 0,-1 0 15,1 0-15,-21 21 0,21 0 0,0 1 16,-1-1-16,1 21 0,21-21 0,0 0 15,-21 22-15,21-22 0,0 0 16,0 21-16,0-20 0,0-1 0,0 0 16,0 0-16,21-21 15,-21 21-15,21 0 0,1-21 0,-1 0 16,0 0-16,0 22 0,21-22 16,-20 0-16,-1 0 0,0 0 0,0 0 15,0-22-15,0 1 0,1 0 0,-1 0 16</inkml:trace>
  <inkml:trace contextRef="#ctx0" brushRef="#br0" timeOffset="5827.88">9038 169 0,'0'0'0,"21"0"32,0 0-32,1 0 15,20 0-15,-21 0 0,21 0 0,1-21 16,-1 21-16,0 0 0,1 0 16,-1-21-16,0 21 0,1 0 0,-1 0 15,0 0-15,-20 0 0,20 0 16,-21 0-16,0 0 0,-42 0 31,-21 0-31,21 0 0</inkml:trace>
  <inkml:trace contextRef="#ctx0" brushRef="#br0" timeOffset="6104.72">9313 191 0,'0'0'0,"0"21"0,0 0 0,0 0 16,0 21-16,0-20 0,0 20 16,0-21-16,0 21 0,0 1 0,-21-1 15,21 0-15,0 1 0,0-1 16,-21 0-16,21 1 0,-21-1 0,21 0 16,0 1-16,0-1 0,0-21 15,0 22-15,0-22 0,0 0 0,0 0 16,0 0-16,0 0 0,0 1 15,21-22 1,0 0 0,0-22-16,0 22 15,-21-21-15,22 0 0</inkml:trace>
  <inkml:trace contextRef="#ctx0" brushRef="#br0" timeOffset="6548.47">9525 741 0,'0'0'16,"0"-21"-16,-21 0 16,21-1-1,0 1-15,0 0 16,21 21 0,-21-21-16,21 21 0,0 0 0,0 0 15,1 0-15,-1 0 0,21 0 16,-21 21-16,22-21 0,-22 21 0,21 0 15,-21 1-15,22-1 0,-22 0 16,0 0-16,0 0 0,0 0 0,-21 22 16,0-22-16,0 0 0,21 0 0,-21 0 15,0 1-15,0-1 0,0 0 16,-21 0-16,0-21 0,0 0 31,0 0-31,21-21 16,0 0-1,0 0-15,0-1 0,0 1 16,0-21-16,0 21 0,0 0 0,21-1 16,-21-20-16,21 21 0,-21 0 15,21 0-15,0-1 0,1 1 16,-1 0-16,0 0 16,0 21-16,0 0 0,0 0 15,1-21-15,-1 21 16,0 0-16</inkml:trace>
  <inkml:trace contextRef="#ctx0" brushRef="#br0" timeOffset="7156.42">10774 910 0,'0'0'0,"21"0"0,-21-21 0,21 0 16,-21 0-16,21 0 0,-21-1 15,0 1-15,0 0 16,0 0-16,0 0 0,0 0 16,0-1-16,0 1 0,-21 0 0,0 0 15,0 0-15,0 0 0,-22-1 16,22 22-16,-21 0 0,21 0 0,-22 0 15,1 0-15,21 0 0,-22 22 0,1-22 16,0 42-16,21-21 0,-22 0 16,22 22-16,-21-1 0,21-21 0,21 21 15,-22 1-15,22-1 16,0 0-16,0-20 0,0 20 0,0-21 0,0 0 16,22 0-16,-1 1 0,0-1 15,0-21-15,21 0 0,-20 0 16,20 0-16,-21 0 0,0 0 0,22 0 15,-22 0-15,21-21 0,-21 21 16,22-22-16,-22 1 0,0 0 0,0-21 16,0 21-16,0-1 0,1-20 15,-1 21-15,0-21 0,-21 20 0,0-20 16,0 21-16,0 0 0,0 0 16,0-1-16,0 1 0,-21 21 15,0 0 1,-1 21-1,22 1-15,0-1 0,0 0 16,0 0-16,0 0 0,0 0 16,0 22-16,0-22 0,0 0 0,0 0 15,22 0-15,-1-21 0,-21 22 16,21-1-16,0-21 0,0 0 0,0 0 16,1 0-16,-1 0 0,0 0 0,0 0 15,21 0-15,-20 0 0</inkml:trace>
  <inkml:trace contextRef="#ctx0" brushRef="#br0" timeOffset="7668.12">11176 593 0,'0'0'0,"0"42"31,0-21-31,0 0 16,0 1-16,0-1 0,0 0 15,0 0-15,0 21 0,0-20 0,0-1 16,0 0-16,0 0 0,0 0 0,0 0 16,0 1-16,0-1 15,0 0-15,0 0 16,-21-21 15,21-21-31,0 0 16,-21 21-16,21-21 0,0-1 15,-22 1-15,22-21 0,0 21 0,0 0 16,0-22-16,0 22 0,0 0 16,22 0-16,-1-22 0,0 22 0,0 0 15,0 0-15,0 0 0,22 0 16,-22-1-16,21 1 0,-21 0 0,22 21 16,-22 0-16,21 0 0,-21 0 15,22 0-15,-22 0 0,0 21 0,0 0 16,0 1-16,-21-1 0,0 21 0,0-21 15,0 22-15,0-22 0,0 21 16,0 0-16,0-20 0,-21 20 16,21-21-16,-21 0 0,21 0 15,-21 1-15,21-1 0,-21-21 0,21 21 16,21-42 15,0 0-15,0 21-16</inkml:trace>
  <inkml:trace contextRef="#ctx0" brushRef="#br0" timeOffset="8132.39">12192 572 0,'0'0'15,"-21"-22"1,0 22-16,-1 0 0,1 0 16,0 0-16,0 0 0,-21 0 15,20 0-15,1 22 0,-21-1 0,21-21 16,0 21-16,-1 0 0,1-21 16,0 21-16,21 0 15,0 1-15,0-1 16,21-21-16,0 0 15,1 21-15,-1-21 0,0 0 0,21 0 16,-21 21-16,22-21 0,-1 0 16,-21 0-16,22 21 0,-22-21 0,21 0 15,-21 21-15,0 1 0,1-22 0,-1 21 16,-21 0-16,0 0 16,0 0-16,-21 0 15,-1-21-15,-20 0 16,21 22-16,-21-22 0,-1 21 15,1-21-15,0 0 0,20 21 16,-20-21-16,21 0 0,-21 0 0,20 0 16,1 0-16,0 0 0,0 0 0,0 0 15,0-21 1,21 0-16,0-1 16</inkml:trace>
  <inkml:trace contextRef="#ctx0" brushRef="#br0" timeOffset="9008.54">12679 889 0,'84'0'15,"-62"-21"-15,-1 21 0,0-21 16,0 21-16,0-21 0,0-1 15,1 22-15,-1-21 0,0 0 0,0 0 16,0 21-16,0-21 0,-21 0 16,0-1-16,22-20 0,-22 21 0,0 0 15,0-22-15,0 22 0,0-21 16,0 21-16,0-22 0,0 22 0,0-21 16,0 21-16,0 0 0,-22-1 0,22 1 15,-21 21 1,0 0-16,21 21 15,0 1-15,0-1 16,-21 0-16,21 0 0,0 21 0,-21 1 16,21-22-16,0 21 0,-21 1 15,21-1-15,0 0 0,0 22 0,0-22 16,0 22-16,-22-1 0,22 1 0,-21-22 16,21 21-16,0 1 0,0-1 15,-21 1-15,21-1 0,-21 1 0,21-1 16,-21 22-16,21-21 0,0-1 15,0 22-15,0-22 0,-21 1 0,21-22 16,0 22-16,0-22 0,0 0 0,0 1 16,0-1-16,0-21 0,21 0 15,-21 0-15,21 1 0,0-1 16,0-21-16,0 0 0,1 0 0,20 0 16,-21 0-16,0 0 0,22-21 0,-22-1 15,21 1-15,-21 0 0,22 0 16,-22 0-16,21-22 0,-21 22 0,0-21 15,1 0-15,-1-1 0,0 1 0,-21-22 16,0 1-16,0 21 0,0-22 16,0 1-16,-21-1 0,-22 1 0,22-1 15,-21 22-15,0-22 0,-1 22 16,1 0-16,-22-1 0,22 22 0,-21-21 16,20 21-16,1-1 0,0 22 15,-1-21-15,22 21 0,0-21 16,0 21-16,21-21 15,21 21 1,0 0-16,0 0 0,22 0 0,-22 0 16,21-21-16,0 21 0,1 0 15,-22 0-15,21-21 0,1 21 0,-22-22 16,21 1-16,-21 21 0,22-21 16,-22 21-16</inkml:trace>
  <inkml:trace contextRef="#ctx0" brushRef="#br0" timeOffset="9387.92">13314 677 0,'0'0'0,"21"0"16,0 0 0,0 0-16,0 0 0,1 0 15,-1 0-15,0-21 0,0 21 16,0 0-16,0-21 15,1 21-15,-1-21 0,-21 0 16,0 0-16,0-1 16,-21 22 15,-1 0-31,1 0 0,0 0 0,0 0 16,0 22-16,0-22 0,-1 21 0,1 0 15,0 0-15,21 0 0,0 0 16,0 1-16,-21-1 0,21 0 0,0 0 15,0 0-15,0 0 0,0 1 16,0-1-16,21 0 0,0 0 16,0-21-16,1 0 0,-1 0 15,21 0-15,-21 0 0,0 0 0,22 0 16,-22 0-16,0-21 0,21 21 16,-20-21-16,-1 0 0</inkml:trace>
  <inkml:trace contextRef="#ctx0" brushRef="#br0" timeOffset="9715.73">13822 614 0,'0'0'0,"0"-21"16,21 0-1,0 21-15,0 0 16,0 0-16,1 0 0,-1 0 16,0 0-16,0 21 0,0-21 15,-21 21-15,21 0 0,-21 0 16,22 0-16,-22 1 0,0-1 15,0 0-15,0 21 0,0-21 0,0 1 16,0-1-16,0 0 0,-22 0 16,1 0-16,21 0 0,0 1 0,-21-22 15,0 0-15,0 0 16,0 0-16,21-22 16,0 1-16,0 0 15,0 0-15,0 0 0,0 0 16,0-1-16,0 1 0,21 0 0,-21-21 15,21 21-15,0-1 0,0 1 16,0 0-16,1 0 0,-22 0 0,21 21 16,0-21-16,0-1 0</inkml:trace>
  <inkml:trace contextRef="#ctx0" brushRef="#br0" timeOffset="10324.04">15875 593 0,'0'0'0,"0"-64"15,0 43 1,0 42 0,0 0-1,0 22-15,0-22 0,0 21 0,0 1 16,0-1-16,0 21 0,0 1 15,0-1-15,0-20 0,0 20 0,0 1 16,0-1-16,0 1 0,0-1 16,0-20-16,0 20 0,0-21 0,0 22 15,0-22-15,0 22 0,-21-22 0,21 0 16,0 1-16,0-22 0,0 21 16,0-21-16,0 1 0,0-1 15,0-42 16,0-1-31,0 1 0,0 0 16,0 0-16,0-21 0</inkml:trace>
  <inkml:trace contextRef="#ctx0" brushRef="#br0" timeOffset="10689.41">15748 847 0,'0'0'0,"-21"-43"0,0 22 0,-1 0 0,22-21 15,0 21-15,-21-1 0,21 1 16,0 0-16,0 0 0,0 0 0,0 0 16,21-1-16,1 1 0,-1 0 15,21 21-15,-21-21 0,0 0 0,22 21 16,-1-21-16,0 21 0,1 0 16,-1 0-16,0 0 0,1 0 0,-1 21 15,0-21-15,1 21 0,-22 0 16,21 21-16,-42-20 0,21-1 0,-21 21 15,0-21-15,0 0 0,0 22 16,-21-22-16,0 0 0,-21 0 16,21 0-16,-22 1 0,22-1 0,-21-21 15,21 21-15,-22-21 0,22 0 16,0 0-16,0 0 0,0 0 0,-1 0 16,22-21-1,0 0 1,0-1-16,22 1 15,-22 0-15,42 21 0,-21-21 16</inkml:trace>
  <inkml:trace contextRef="#ctx0" brushRef="#br0" timeOffset="11084.18">16383 508 0,'0'0'0,"0"-21"0,0 0 16,21 21-16,-21-21 15,21 21-15,0 0 0,1-22 16,-1 22-16,0 0 0,0 0 16,0 0-16,0 0 0,1 0 0,-1 0 15,0 22-15,0-1 0,0 0 16,0-21-16,1 42 0,-1-21 0,0 1 16,-21-1-16,0 0 0,0 0 0,0 0 15,0 0-15,0 1 16,0-1-16,-21 0 0,0 0 0,-1 0 15,1-21-15,0 21 0,0-21 16,0 0-16,0 0 16,21-21-1,0 0-15,0 0 16,0 0-16,21 0 16,0-1-16,-21 1 0,21 0 0,0 0 15,0 0-15,1 0 0,-1-1 16,0 1-16,0 0 0,0 21 15,0 0-15,1-21 0,-1 21 0,0 0 16,0-21 0,0 21-16</inkml:trace>
  <inkml:trace contextRef="#ctx0" brushRef="#br0" timeOffset="11520.93">17208 423 0,'-21'0'0,"0"22"16,0-1-16,0 0 0,0 0 15,21 0-15,-22 0 0,1 1 0,0-1 16,0 0-16,21 0 0,0 21 16,-21-20-16,21-1 0,0 0 0,0 0 15,0 21-15,0-20 0,0-1 16,21 0-16,0 0 0,0-21 15,0 0-15,1 0 0,-1 0 16,0 0-16,0 0 0,21 0 0,-20 0 16,-1-21-16,0 21 0,21-21 15,-21 0-15,1-1 0,-1 1 0,0 0 16,0 0-16,0-21 0,-21 20 16,0-20-16,0 21 0,0-21 0,0 20 15,0 1-15,0-21 0,0 21 0,-21 0 16,0-1-16,0 22 15,0-21-15,-22 21 0,22 0 0,0 0 16,0 0-16,-22 0 0,22 0 16,0 21-16,0-21 0,0 22 0,21-1 15,0 0-15,0 0 16,0 0-16,21 0 16,21-21-1</inkml:trace>
  <inkml:trace contextRef="#ctx0" brushRef="#br0" timeOffset="11815.76">17738 254 0,'0'0'0,"0"-21"0,0 0 0,0 0 0,0-1 16,0 1-16,0 42 31,0 1-31,0-1 0,-22 0 15,22 21-15,-21 1 0,21-1 0,0 0 16,0 1-16,-21-1 0,21-21 16,-21 21-16,21 1 0,0-1 15,0-21-15,-21 22 0,21-1 0,-21-21 16,21 0-16,0 22 0,0-22 16,0 0-16,0 0 0,0 0 0,0 0 15,21-21 1,0 0-16,0 0 15,0-21-15,0 21 0,-21-21 16</inkml:trace>
  <inkml:trace contextRef="#ctx0" brushRef="#br0" timeOffset="12191.54">18013 529 0,'0'0'0,"0"-21"15,0 42 16,0 0-31,-21-21 0,-1 22 0,22-1 16,0 21-16,-21-21 0,0 0 16,21 1-16,-21 20 0,21-21 0,0 0 15,0 22-15,0-22 0,0 0 16,0 0-16,0 0 0,0 0 16,21-21-16,0 0 0,0 0 0,1 0 15,-1 0-15,0 0 0,21 0 16,-21 0-16,1-21 0,-1 0 0,0 0 15,0 0-15,0 0 16,-21-1-16,0 1 0,21 0 0,-21 0 16,0-21-16,0 20 0,0 1 15,0-21-15,0 21 0,0 0 0,0-1 16,-21 1-16,0 21 0,0-21 16,0 21-16,0 0 0,-1 0 15,1 0-15,0 0 0,0 0 16,0 0-1,0 0-15,-1 0 16</inkml:trace>
  <inkml:trace contextRef="#ctx0" brushRef="#br0" timeOffset="12488.72">17568 360 0,'21'0'16,"1"0"-16,-1 0 0,21 0 15,-21-21-15,0 21 0,22 0 16,-22 0-16,0 0 0,21 0 0,-20-21 16,-1 21-16,21 0 0,-21 0 15,0 0-15,1 0 0,-1 0 16,0 0-16,-21-22 0,21 22 15,-21 22 17,-21-22-17,21 21-15,0 0 16</inkml:trace>
  <inkml:trace contextRef="#ctx0" brushRef="#br0" timeOffset="12852.13">18775 466 0,'0'0'0,"0"-64"31,0 43-31,-21 21 15,-1 0 1,1 0-16,0 21 16,0 0-16,0 1 0,0-1 0,-1 0 15,1 0-15,0 21 0,0-20 16,0-1-16,0 21 0,-1-21 0,1 22 16,21-22-16,0 0 0,0 21 15,0-21-15,0 1 0,0-1 0,21 0 16,1-21-16,-1 21 0,0 0 15,0-21-15,21 0 0,-20 0 0,20 0 16,-21 0-16,21 0 0,1 0 16,-22-21-16,0 0 0,21 0 0,-20 21 15,20-21-15</inkml:trace>
  <inkml:trace contextRef="#ctx0" brushRef="#br0" timeOffset="13616.54">19262 487 0,'0'0'0,"0"-85"32,-22 85-32,1 0 0,0 0 15,0 0-15,0 21 0,0 1 0,-1-1 16,1 0-16,0 0 0,0 0 16,0 0-16,0 1 0,-1 20 0,22-21 15,-21 0-15,21 22 0,-21-22 0,21 0 16,0 0-16,0 0 0,0 0 15,0 1-15,0-1 0,0 0 16,21-21 0,0 0-16,1 0 0,-1 0 15,0 0-15,0-21 16,0 0-16,-21-1 0,21 1 16,1 0-16,-22 0 0,21 0 15,0-22-15,0 22 0,0-21 0,-21 21 16,21 0-16,-21-22 0,22 22 0,-22 0 15,0 0-15,0 42 32,0 0-17,0 0-15,0 0 0,0 1 0,0-1 16,-22 0-16,22 0 0,0 0 16,0 0-16,0 22 0,0-22 0,0 0 15,0 0-15,0 0 0,22-21 0,-22 22 16,21-1-16,0-21 0,0 0 15,0 0-15,0 0 0,1 0 16,-1 0-16,21 0 0,-21 0 16,0-21-16,1-1 0,-1 1 0,0 0 15,0 0-15,0 0 0,0-22 16,1 22-16,-1-21 0,0 0 0,-21-1 16,21 1-16,0 0 15,0-1-15,-21 1 0,0 0 0,22-1 16,-22 1-16,21 21 0,-21 0 0,0-1 15,-21 44 1,21 20 0,-22-21-16,1 21 0,0 1 15,21-22-15,0 21 0,-21 1 0,21-1 16,-21 0-16,21-21 0,0 22 16,0-22-16,0 21 0,0-21 0,0 1 15,0 20-15,0-21 0,21-21 16,0 21-16,0 0 0,0-21 15,1 22-15,-1-22 16,0 0-16,0 0 0,0 0 0,0 0 16,1-22-16,-1 22 0,0-21 0,0 0 15,0 0-15,0 0 0,1 0 16,-1-1-16</inkml:trace>
  <inkml:trace contextRef="#ctx0" brushRef="#br0" timeOffset="14244.18">20193 64 0,'0'0'0,"21"0"15,0 0 1,0 0-16,1 0 0,20 0 0,0 0 16,-21-22-16,43 22 0,-22 0 15,1 0-15,-1 0 0,0 0 0,1-21 16,-22 21-16,21 0 0,-21 0 16,0 0-16,1 0 0,-1 0 0,0 0 15,0 0 1,-21 21-1,0 1 1,0-1-16,0 0 16,0 0-16,0 0 0,-21 0 0,21 1 15,-21-1-15,21 0 0,0 0 16,0 21-16,0-20 0,0-1 0,-21 21 16,21-21-16,-22 0 0,22 22 15,0-22-15,-21 0 0,21 0 0,0 22 16,0-22-16,0 0 0,0 21 15,0-21-15,0 1 0,0 20 0,0-21 16,0 0-16,0 22 0,0-22 16,0 21-16,0-21 0,0 0 15,0 22-15,0-22 0,-21 0 0,21 0 16,-21 22-16,21-22 16,-21 0-16,0 0 0,-1 0 0,1-21 15,0 21-15,0-21 0,0 0 16,0 0-16,-22 0 0,22 22 0,0-22 15,-21 0-15,-1 0 0,22 0 16,-21 0-16,21 0 0,-22 0 16,22 0-16,0 0 0,-21 0 0,20 0 15,-20 0-15,21 0 0,0 0 16,-22 0-16,22 0 0</inkml:trace>
  <inkml:trace contextRef="#ctx0" brushRef="#br0" timeOffset="37123.57">5905 3979 0,'-21'0'32,"0"0"-1,0 0-15,0 0-1,0 0-15,-1 0 16,1 0-16,0 0 0,0 0 15,0 0-15,0 0 0,-1 0 16,1 0-16,0 0 16,0 22-16,-21-22 0,20 0 15,1 0-15,0 21 0,0-21 0,0 0 16,0 0-16,-1 21 0,1-21 16,0 0-16,0 21 0,0-21 15,0 0-15,-1 0 16,1 21-16,0-21 0,0 0 31,0 0-15,21 21 15,-21-21-31,-1 0 16,22 22-1,-21-22 1,21 21 15,-21-21-31,21 21 31,-21-21-31,21 21 16,-21-21-16,21 21 0,-21-21 16,21 21-16,0 1 0,-22-22 15,22 21-15,-21 0 16,21 0-16,0 0 0,0 0 15,-21-21-15,21 22 16,0-1-16,0 0 16,0 0-1,0 0-15,0 0 16,0 1-16,0-1 16,0 0-1,0 0-15,0 0 16,0 0-1,0 1-15,0-1 16,0 0-16,0 0 16,0 0-16,0 0 0,0 1 15,0-1-15,0 0 0,0 0 0,0 0 16,0 22-16,0-22 0,0 0 16,0 0-16,0 21 0,0-20 0,0-1 15,0 0-15,0 21 0,0-21 16,0 1-16,0-1 0,0 21 0,0-21 15,21 0-15,-21 1 0,0 20 16,0-21-16,0 0 0,0 22 0,0-22 16,0 0-16,0 21 0,21-21 15,-21 22-15,0-22 0,0 21 16,22 1-16,-22-22 0,0 21 0,0-21 16,0 22-16,0-22 0,0 21 15,0-21-15,0 22 0,0-22 0,0 21 16,0-21-16,0 22 0,0-22 0,0 0 15,0 21-15,0-21 0,0 22 16,0-22-16,0 21 0,0-21 0,0 22 16,0-22-16,0 21 0,0 1 0,0-22 15,0 21-15,0 0 0,0-20 16,21 20-16,-21 0 0,0-21 0,0 22 16,0-1-16,21-21 0,-21 22 15,0-1-15,0-21 0,0 21 16,0-20-16,0 20 0,0-21 0,0 21 15,0-20-15,0 20 0,0-21 0,0 21 16,21 1-16,-21-22 0,0 21 16,0-21-16,0 22 0,0-1 0,0-21 15,0 22-15,0-1 0,0-21 0,0 21 16,0 1-16,0-22 0,0 21 16,0 1-16,0-22 0,0 21 0,0-21 15,0 0-15,0 22 0,0-22 0,0 0 16,0 0-16,0 0 0,0 1 0,21-22 15,-21 21-15,0-42 47,0-1-47,0-20 0,0 21 16,0-21-16,0-1 0</inkml:trace>
  <inkml:trace contextRef="#ctx0" brushRef="#br0" timeOffset="39328.01">5588 4085 0,'0'0'0,"21"0"15,0 0-15,0 0 0,1 0 16,-1 0-16,0 0 0,0 0 15,0 0-15,22 0 0,-22 0 16,0 0-16,21 0 0,-21 0 0,22 0 16,-1 0-16,-21 0 0,22 0 15,-1 0-15,0 0 0,-21 0 0,22 0 16,-1 0-16,22 0 16,-22 0-16,21 0 0,1 0 0,-1 0 15,1 0-15,-1 0 0,1 0 16,21 0-16,-22 0 0,22 0 0,-22 0 15,1 0-15,20 0 0,-20 0 0,-1 0 16,22 0-16,-21 0 0,20 0 16,-20 0-16,20 0 0,-20 0 0,21 0 15,-22 0-15,22 0 0,-22 0 16,22 0-16,-22 0 0,1 0 0,-1-21 16,22 21-16,-21 0 0,-1 0 15,1 0-15,-1 0 0,1 0 0,-1 0 16,1 0-16,-1 0 15,-21 0-15,22 0 0,-22 0 0,1 0 16,-1 0-16,0 0 0,-21 0 16,22-21-16,-22 21 0,21 0 0,-21 0 15,1 0-15,-1 0 0,0 0 16,0 0-16,0 0 0,0 0 0,1 0 16,-1 0-1,0 0 1,-21 21-1,0 0 1,0 0-16,0 1 0,0-1 16,0 0-16,0 0 15,0 0-15,0 0 0,0 1 16,0-1-16,0 0 0,0 0 16,0 21-16,0-20 0,0-1 0,0 0 15,0 21-15,0-21 0,0 22 0,0-1 16,0-21-16,-21 43 0,21-22 15,0 0-15,-21 22 0,21-22 0,0 22 16,0-1-16,0-20 0,0 20 16,0 1-16,0-22 0,21 21 0,0-20 15,-21-1-15,21 0 0,-21 22 0,0-22 16,0 22-16,21-22 0,-21 22 16,0-22-16,0 21 0,0-20 15,0-1-15,0 22 0,0-22 0,0 0 16,0 22-16,0-22 0,0 0 15,0 1-15,0 20 0,0-20 0,0-1 16,0 21-16,0-20 0,0-1 0,0 22 16,0-22-16,0 21 0,0-20 15,0-1-15,0 0 0,0 22 0,0-22 16,0 1-16,21-1 0,-21 0 0,0 1 16,0-1-16,0 0 0,22 1 15,-22-1-15,0 0 0,0 1 0,0-1 16,0 0-16,21 1 0,-21-1 0,0-21 15,21 21-15,-21 1 0,0-22 16,0 0-16,0 21 0,0-20 16,0-1-16,0 0 0,0 0 0,0 0 15,0 0-15,0 1 0,0-1 0,0 0 16,21 0-16,-21 0 0,0 0 16,0 1-16,0-1 0,0 0 15,0 0-15,0 0 0,0 0 16,0 1-16,-21-1 15,21 0-15,0 0 0,-21-21 16,21 21-16,-21-21 0,-1 0 0,22 21 16,-21-21-16,0 0 15,0 22-15,0-22 16,0 0-16,-1 0 0,1 0 16,0 0-16,0 0 0,0 0 15,0 21-15,-1-21 0,-20 0 0,21 0 16,-21 0-16,20 0 0,-20 21 0,0-21 15,-1 0-15,1 0 0,0 0 0,-22 0 16,22 21-16,0-21 0,-1 0 16,1 21-16,-22-21 0,22 0 0,0 0 15,-1 0-15,1 0 0,0 0 0,-1 0 16,-20 0-16,21 0 0,-1 0 16,1 0-16,0 0 0,-1 0 15,-20 0-15,20 0 0,1 0 0,-21 0 16,20 0-16,1 0 0,-22 0 0,22 0 15,0-21-15,-22 21 0,22 0 16,0 0-16,-22 0 0,22 0 0,-1 0 16,1 0-16,0 0 0,-1-21 0,1 21 15,0 0-15,-1 0 0,1 0 16,0 0-16,-1 0 0,-20 0 0,21 0 16,-1 0-16,1 0 0,0-21 0,-1 21 15,1 0-15,0 0 0,-1 0 16,-20 0-16,20 0 0,1 0 0,0 0 15,-1 0-15,1 0 0,0 0 0,-1-21 16,1 21-16,0 0 0,-1 0 16,1 0-16,0 0 0,21 0 15,-22 0-15,1-22 0,21 22 0,-22 0 16,22 0-16,-21 0 0,21 0 0,-22-21 16,22 21-16,-21 0 0,0-21 15,20 21-15,-20 0 0,0 0 0,-1 0 16,1 0-16,21 0 0,-21 0 0,-1 0 15,22 0-15,-21 0 0,21 0 16,-22 0-16,22-21 0,0 21 16,0 0-16,0 0 0,-1 0 0,1 0 0,0 0 15,0 0-15,0 0 16,21-21-16,-21 21 16,21-21-1,0-1 16,0 1-31,0 0 16,0 0-16,0 0 0</inkml:trace>
  <inkml:trace contextRef="#ctx0" brushRef="#br0" timeOffset="40536.37">6244 4614 0,'0'-21'0,"0"42"0,21-42 15,-21 0-15,0 0 0,0 0 16,0 0-1,-21 21 1,0 0-16,0 0 16,0 0-16,-1 0 0,1 21 15,0 0-15,0-21 0,-21 21 0,20 21 16,-20-20-16,21-1 0,-21 21 0,20 0 16,-20-20-16,21 20 0,0 0 15,0 1-15,-1-1 0,1 0 0,0 1 16,21-22-16,-21 21 0,21 0 15,0-20-15,0 20 0,0-21 16,0 21-16,0-20 0,0-1 0,0 0 16,21 0-16,0-21 0,0 21 15,1-21-15,-1 0 0,21 0 0,-21 21 16,22-21-16,-22 0 0,21 0 16,-21 0-16,22 0 0,-22-21 0,0 0 15,21 21-15,-21-21 0,1 0 0,20 0 16,-21-1-16,0 1 0,-21 0 15,0 0-15,0 0 0,0 0 0,0-1 16,0-20-16,0 21 0,0 0 16,0 0-16,-21 21 0,0-22 15,0 1-15,0 21 0,-1 0 0,1 0 16,0 0-16,0 0 0,0 0 16,0 0-16,-1 0 15,44 0 16,-1 0-31,0 0 16,0-21-16,0 21 16,0 0-16,1 0 0,-1 0 0,0 0 15,0 0-15,-21 21 16,21 0-16,-21 1 16,0-1-16,0 0 0,0 0 15,0 21-15,0-20 0,0 20 16,0 0-16,0-21 0,0 22 0,-21-1 15,21-21-15,0 22 0,0-22 0,-21 21 16,21-21-16,0 22 0,0-22 16,0 0-16,-21 0 0,21 0 0,0 0 15,0 1-15,0-1 16,21-21 0,0-21-1,-21-1-15,21 1 0,-21 0 16</inkml:trace>
  <inkml:trace contextRef="#ctx0" brushRef="#br0" timeOffset="40969.12">6646 4890 0,'-21'42'16,"21"-21"-1,-21 0-15,0 0 0,21 1 0,0-1 16,0 21-16,-21-21 0,21 0 0,-22 22 16,22-22-16,-21 0 0,21 0 15,0 0-15,0 1 0,0-1 16,0 0-16,0 0 0,21 0 16,1-21-16,-1 0 15,0 0-15,0 0 0,0 0 0,0-21 16,1 21-16,-1-21 0,0 0 15,21 21-15,-21-21 0,-21-22 0,22 22 16,-1 0-16,-21 0 0,0-22 0,0 22 16,0 0-16,0-21 0,0 21 15,0-1-15,-21 1 0,-1 0 0,-20 21 16,21 0-16,0 0 0,-22 0 16,22 0-16,-21 0 0,21 0 0,0 21 15,-22 0-15,22-21 0,0 22 16,21-1-16,0 0 0,0 0 15,0 0-15,21-21 16,0 0 0,0 0-16,1 0 0,-1 0 0</inkml:trace>
  <inkml:trace contextRef="#ctx0" brushRef="#br0" timeOffset="41391.94">7133 4847 0,'0'0'0,"-21"21"16,0 1-16,0-22 15,-1 21-15,1 0 0,0 21 16,0-21-16,0 1 0,0 20 0,21-21 16,-22 0-16,22 22 0,-21-22 0,21 0 15,0 0-15,0 0 0,0 0 16,0 1-16,0-1 0,21-21 15,1 21-15,-1-21 16,0 0-16,0 0 0,21 0 16,-20 0-16,-1-21 0,0 0 0,0 21 15,0-22-15,0 1 0,-21 0 16,22 0-16,-22 0 0,0 0 16,0-1-16,0-20 0,0 21 0,0 0 15,0-22-15,0 22 0,0 0 16,0 0-16,0 0 0,-22 21 15,1 0-15,0 0 0,0 0 16,0 0-16,0 21 0,-1 0 16,1-21-16,21 21 0,0 0 15,0 1-15,0-1 16,0 0-16,0 0 16,21-21-1</inkml:trace>
  <inkml:trace contextRef="#ctx0" brushRef="#br0" timeOffset="42075.87">7853 4847 0,'0'0'0,"0"-21"0,-21 21 15,-1 0 1,1 0-16,0 0 0,0 0 15,-21 0-15,20 21 0,1 0 0,0 1 0,0-1 16,0 21-16,0-21 16,-1 0-16,1 22 0,21-22 0,0 21 15,-21-21-15,21 1 0,0-1 0,0 0 16,0 0-16,0 0 16,21-21-16,0 0 0,1 0 0,-1 0 15,0 0-15,0 0 0,21 0 16,-20-21-16,-1 0 0,21 21 0,-21-21 15,22 0-15,-22 21 0,0-22 0,0 1 16,-21 0-16,0 0 0,21 21 16,-21-21-16,0 0 0,0-1 0,0 1 15,0 0 1,-21 21 0,0 0-16,21 21 0,0 0 15,-21 1-15,21-1 16,0 0-16,-21 21 0,21-21 0,0 1 15,0 20-15,0-21 0,-22 21 0,22-20 16,0-1-16,0 21 0,0-21 16,0 22-16,0-22 0,0 21 0,0-21 15,0 22-15,0-22 0,0 21 0,0-21 16,0 22-16,0-22 0,0 0 16,0 21-16,0-21 0,0 1 0,0-1 15,0 0-15,0 0 0,0 0 16,-21 0-16,0-21 0,0 22 15,-21-22-15,20 0 0,1 21 16,0-21-16,-21 0 0,-1 0 16,22 0-16,-21-21 0,0 21 0,20-22 15,-20 1-15,0 0 0,21 0 0,-1 0 16,-20 0-16,21-22 0,0 22 16,0-21-16,-1 21 0,22-22 0,0 22 15,-21 0-15,21 0 0,0 0 0,0-1 16,0 1-16,0 0 15,21 0-15,1 0 0,-1 0 16,0 21-16,0-22 0,0 1 0</inkml:trace>
  <inkml:trace contextRef="#ctx0" brushRef="#br0" timeOffset="42420.19">8318 4551 0,'0'0'0,"-42"42"15,21-21-15,21 1 16,0-1-16,0 0 0,-21 21 0,21 1 15,-21-1-15,21 0 0,-22 1 16,22-1-16,0 0 0,0 1 0,0-1 16,0-21-16,0 0 0,0 22 0,0-22 15,0 0-15,0 0 0,0 0 16,0 0-16,0-42 47,22 21-47,-22-21 0</inkml:trace>
  <inkml:trace contextRef="#ctx0" brushRef="#br0" timeOffset="42823.95">8382 5080 0,'0'21'15,"0"0"-15,21-21 0,0 0 16,0 0-16,1 0 16,-1 0-16,-21-21 15,21 21-15,0-21 0,0 0 0,0 21 16,-21-21-16,22 0 16,-22-1-16,0 1 15,-22 21 1,1 0-16,0 0 15,0 21-15,0-21 0,0 22 0,-1-1 16,1 0-16,0 0 0,0 0 0,21 0 16,0 1-16,-21-1 0,21 0 15,-21 0-15,21 0 0,0 0 0,0 1 16,0-1-16,21-21 16,0 21-16,0-21 0,21 0 15,-20 0-15,-1 0 0,21 0 16,-21 0-16,0 0 0,22-21 15,-22 21-15,0 0 0,0-21 0,0-1 16</inkml:trace>
  <inkml:trace contextRef="#ctx0" brushRef="#br0" timeOffset="43560.53">8128 6244 0,'0'0'0,"0"-21"15,0 0-15,0 0 16,0 0-16,0-1 16,0 1-16,0 0 0,21 0 15,-21 0-15,0 0 0,0-1 16,0 1-16,0 0 0,0 0 16,-21 0-16,0 21 15,0 0-15,-1 0 16,1 0-16,0 21 0,0 0 15,0 0-15,0 22 0,-1-22 16,22 0-16,0 0 0,-21 0 16,21 0-16,-21 1 0,21-1 15,0 0-15,0 0 0,0 0 0,0 0 16,21 1-16,0-22 16,1 0-16,-1 0 0,0 0 15,21 0-15,-21 0 0,1 0 0,-1-22 16,0 22-16,0-21 0,0 0 15,0 0-15,1 0 0,-1 0 0,0-1 16,0 1-16,0-21 0,0 21 0,-21-22 16,0 1-16,0 0 0,22-1 15,-22 1-15,0 0 0,0-1 0,0 22 16,0 0-16,0-21 0,0 21 16,-22 42 15,22 0-31,0 0 0,0 0 0,0 0 15,0 22-15,0-22 0,0 21 16,0-21-16,0 22 0,0-22 0,0 21 16,0-21-16,0 22 0,0-22 0,0 0 15,0 0-15,0 0 0,0 1 16,0-1-16,0 0 0,22-21 16,-22 21-16,21-21 15,0 0 1,0 0-16,0-21 15,-21 0-15</inkml:trace>
  <inkml:trace contextRef="#ctx0" brushRef="#br0" timeOffset="43952.31">8509 6011 0,'0'0'0,"0"-21"0,0 0 16,21 21 15,0 0-31,-21-21 0,21 21 0,1 0 16,-1 0-16,0 0 0,0 0 15,0 0-15,0 21 16,1 0-16,-1 0 0,-21 1 16,21-22-16,-21 21 0,0 0 0,0 0 15,0 0-15,0 0 16,0 1-16,-21-22 0,0 21 0,21 0 15,-22-21-15,22 21 0,-21-21 16,0 0-16,21-21 31,0 0-31,0 0 16,0-1-16,0 1 16,21 0-16,-21 0 0,21 0 0,-21 0 15,0-1-15,22 1 0,-1 0 16,0 21-16,-21-21 0,21 0 0,0 21 15,-21-21-15,21 21 16,1 0-16,-22-22 0</inkml:trace>
  <inkml:trace contextRef="#ctx0" brushRef="#br0" timeOffset="44208.16">8996 5927 0,'0'0'0,"0"21"16,0 0-16,0 0 16,0 0-16,0 1 0,0-1 15,0 0-15,0 0 0,0 0 16,0 0-16,0 1 16,0-44 46,0 1-62,0 0 0,0 0 16</inkml:trace>
  <inkml:trace contextRef="#ctx0" brushRef="#br0" timeOffset="44388.06">8996 5715 0,'0'-21'16,"0"42"31,21-21-31,-21 21-16</inkml:trace>
  <inkml:trace contextRef="#ctx0" brushRef="#br0" timeOffset="44759.84">9271 5863 0,'0'0'0,"0"21"16,0 1-16,0-1 15,0 0-15,0 0 16,0 0-16,0 0 0,0 1 15,0-1 1,0 0 0,21-21 15,0 0-31,0-21 16,1 0-1,-22-1-15,21 1 16,-21 0-16,21 0 0,-21 0 15,0 0-15,0-1 0,0 1 16,21 21-16,-21-21 31</inkml:trace>
  <inkml:trace contextRef="#ctx0" brushRef="#br0" timeOffset="45151.61">9525 5969 0,'63'0'31,"-41"0"-31,-22-21 16,21 21-16,0-21 0,0 21 15,0-21-15,0-1 0,1 22 0,-1-21 16,-21 0-16,0 0 0,21 21 16,-21-21-16,-21 21 15,0 0 1,-1 0-16,1 0 0,0 0 0,0 21 16,0 0-16,0 0 0,-1 0 15,1 1-15,0-1 0,21 0 0,0 0 16,-21 0-16,21 0 0,0 1 0,0-1 15,0 0-15,0 0 16,0 0-16,21-21 16,0 21-16,0-21 0,22 0 0,-22 0 15,21 0-15,1 0 0,-1 0 16,-21 0-16,21-21 0,1 0 0,-1 21 16,-21-21-16,22 21 0,-22-21 0,0 0 15,0 21-15,-21-22 0</inkml:trace>
  <inkml:trace contextRef="#ctx0" brushRef="#br0" timeOffset="45775.8">6223 6922 0,'0'-22'0,"0"44"0,0-65 15,0 22-15,0 42 32,0 0-32,0 22 15,0-22-15,0 21 0,0 1 0,0 20 16,0-21-16,0 22 0,0-1 15,0 1-15,0-22 0,0 22 0,0-22 16,0 22-16,0-22 0,0 0 0,0 1 16,0-1-16,0-21 15,0 0-15,21 0 0,-21 1 0,0-1 16,0 0-16,21-21 16,-21-21-1,0 0-15</inkml:trace>
  <inkml:trace contextRef="#ctx0" brushRef="#br0" timeOffset="46607.55">6265 6858 0,'0'0'0,"-21"0"31,21-21-31,21 21 16,0 0 0,1 0-16,20 0 0,-21 0 0,21 0 15,1 0-15,20 0 0,-20 0 16,20 0-16,1 0 0,20 0 0,-20 0 16,20 0-16,-20 0 0,21 0 0,-1 0 15,1 0-15,0 0 0,20 0 16,1 0-16,-21 0 0,21 0 0,0 0 15,-1 0-15,-20 0 0,0 0 16,-1 0-16,1 0 0,-21-21 16,20 21-16,-20 0 0,-1 0 0,1 0 15,-22 0-15,0 0 0,22 0 0,-22 0 16,-21 0-16,22 0 0,-22 0 16,0 0-16,0 0 0,0 0 0,-21 21 31,0 0-31,0 0 15,0 0-15,0 1 16,0-1-16,0 0 0,0 0 0,0 0 16,0 0-16,0 1 0,0 20 15,22-21-15,-22 21 0,0-20 16,0 20-16,0 0 0,0 1 0,21-1 16,-21-21-16,0 21 0,0 1 15,0-1-15,0-21 0,0 22 0,0-22 16,0 21-16,0-21 0,0 22 0,0-22 15,0 0-15,0 0 0,0 21 0,0-20 16,0-1-16,0 0 0,0 0 16,0 0-16,0 0 0,0 1 0,0-1 15,0 0-15,-21 0 0,-1-21 16,1 21-16,0-21 16,0 0-1,0 0-15,0 0 0,-1 0 0,1 0 16,0 0-16,0 0 0,-21 0 0,20 0 15,-20 0-15,0 0 0,-1 0 16,-20 0-16,-1 0 0,1-21 0,-22 21 16,1 0-16,-22 0 0,21-21 0,-42 21 15,21 0-15,-21 0 0,21 0 16,1 0-16,-1 0 0,0 0 0,0 0 16,0 0-16,22 0 0,-22 0 0,21 0 15,0 0-15,1 0 0,20 0 16,-20 0-16,20 0 0,22 0 0,-22 21 15,22-21-15,0 0 0,-1 0 16,22 21-16,0-21 0,0 0 0,0 0 16</inkml:trace>
  <inkml:trace contextRef="#ctx0" brushRef="#br0" timeOffset="47159.82">6752 7366 0,'0'0'0,"-21"0"0,21-21 0,-21 0 15,0 21 1,21 21-1,0 0-15,0 0 16,0 0-16,0 22 0,0-22 16,0 0-16,0 21 0,0-20 0,0-1 15,0 0-15,0 0 0,0 0 0,0 0 16,0 1-16,0-1 0,0 0 16,21-42 30,-21 0-46,0-1 16,0 1-16,0 0 0,0-21 0,0 21 16,0-1-16,0-20 0,21 0 0,-21 21 15,21-22-15,0 1 0,-21 0 16,21 20-16,1-20 0,-22 21 0,21 0 16,0 21-16,-21-21 0,21 21 15,0 0-15,0 0 0,1 21 0,-1 0 16,-21 0-16,21 0 0,0 22 15,0-22-15,-21 21 0,0-21 0,21 22 16,-21-1-16,22-21 0,-22 21 16,0-20-16,0 20 0,0-21 0,21 0 15,-21 0-15,0 1 0,0-1 0,0 0 16,0 0 0,-21-21-1,-1 0 1</inkml:trace>
  <inkml:trace contextRef="#ctx0" brushRef="#br0" timeOffset="47355.91">6625 7620 0,'0'-21'15,"21"21"-15,0 0 0,1 0 16,-1 0-16,0-21 0,0 21 0,0 0 15,22 0-15,-22-21 0,21 21 16,-21-22-16,22 22 0,-1 0 0,-21-21 16,21 21-16,-20 0 0,20-21 0,-21 21 15,0 0-15</inkml:trace>
  <inkml:trace contextRef="#ctx0" brushRef="#br0" timeOffset="47624.38">7535 7197 0,'0'0'0,"-21"0"15,0 21 1,21 0-16,-21 0 0,21 0 16,0 1-16,0-1 0,0 0 15,0 21-15,-21-21 0,21 1 0,0 20 16,0-21-16,0 0 0,0 0 15,0 22-15,0-22 0,0 0 16,0 0-16,0 0 16,21-21-1,0-21 1,0 21-16</inkml:trace>
  <inkml:trace contextRef="#ctx0" brushRef="#br0" timeOffset="47936.2">7535 7197 0,'0'0'15,"0"-21"-15,0-1 16,0 1-16,21 21 16,1 0-16,-1-21 0,0 21 15,21 0-15,-21 0 0,1 0 0,-1 0 16,21 0-16,-21 0 0,0 0 0,1 21 15,-1-21-15,0 21 0,-21 1 16,0-1-16,0 0 0,0 0 0,0 0 16,-21 0-16,0 1 0,-1-1 15,-20 0-15,21-21 0,0 21 0,0 0 16,-22 0-16,22-21 0,0 22 0,0-22 16,0 0-16,21 21 0,-22-21 15,44 0 16,-22-21-31</inkml:trace>
  <inkml:trace contextRef="#ctx0" brushRef="#br0" timeOffset="48220.09">8276 7070 0,'0'21'31,"0"0"-31,-21-21 0,21 21 0,0 0 16,-21 22-16,21-22 0,0 0 0,0 0 16,0 0-16,-21 22 0,21-22 15,0 0-15,0 0 0,-22 0 0,22 1 16,0-1-16,0 0 0,0 0 15</inkml:trace>
  <inkml:trace contextRef="#ctx0" brushRef="#br0" timeOffset="48503.82">8043 7514 0,'0'0'15,"0"21"-15,0 1 0,0-1 16,0 0-16,0 0 0,0 0 16,0 0-16,21-21 15,1 22-15,-1-22 16,0 0-16,0 0 0,0 0 0,0 0 15,1 0-15,-1 0 0,0 0 16,21 0-16,-21 0 0,1 0 0,-1 0 16,0-22-16,0 22 0,21-21 0,-20 21 15,-22-21-15,21 0 0,0 21 16,-21-21-16,0 0 0,0-1 0,0 1 16</inkml:trace>
  <inkml:trace contextRef="#ctx0" brushRef="#br0" timeOffset="48740.01">8086 7091 0,'0'0'0,"-22"0"0,44 0 31,-1-21-31,0 21 16,0-21-16,0 21 0,0 0 0,1 0 15,20-22-15,-21 22 0,0 0 0,22-21 16,-22 21-16,0 0 0,0 0 16,0 0-16,0-21 15</inkml:trace>
  <inkml:trace contextRef="#ctx0" brushRef="#br0" timeOffset="70451.85">14266 2773 0,'-21'0'15,"0"0"1,0 0-16,0 0 0,-1 0 0,-20 0 16,0 21-16,-1-21 0,1 21 15,0-21-15,-1 0 0,1 21 0,-21-21 16,20 0-16,1 22 0,21-22 16,-22 0-16,1 0 0,21 21 0,0-21 15,-22 0-15,22 0 16,0 21-16,0-21 0,0 0 0,0 0 15,21 21-15,-22-21 0,22 21 16,-21-21-16,21 21 0,0 1 16,0-1-16,0 0 0,0 0 15,-21 21-15,21-20 0,0-1 16,0 21-16,0-21 0,-21 22 0,21-1 16,0 0-16,0-21 0,0 22 15,0-1-15,0 0 0,0 1 0,0-1 16,0 0-16,0 1 0,0-1 0,0 0 15,0 1-15,0 20 0,0-20 16,0 20-16,-21 1 0,21-22 16,0 21-16,0 1 0,0-1 15,-21 1-15,21-1 0,0-20 0,0 20 16,0 1-16,0-22 0,0 22 0,0-1 16,0 1-16,0 20 0,0-20 15,0-1-15,0 1 0,0 20 0,0-20 16,0-1-16,-22 1 0,22 21 0,0-22 15,-21 22-15,0-22 0,0 22 16,0 0-16,0-22 0,-1 22 0,1-1 16,0-20-16,0 21 0,-21-1 0,20 22 15,1-21-15,-21-1 0,21 1 16,0 0-16,-1 21 0,1-22 16,0 1-16,0 0 0,21-1 0,-21 1 15,21 0-15,-21-1 0,21 1 16,0-22-16,0 22 0,0-21 0,0-1 15,0 22-15,0-22 0,0 1 0,0-1 16,0 1-16,0-1 0,0 1 0,0-1 16,0-20-16,0 20 0,0-21 15,21 1-15,-21-1 0,21 0 0,-21 1 16,0-22-16,21 21 0,0-21 0,-21 1 16,0-1-16,21-21 15,1 0-15,-22-21 16,21-1-16,-21-20 15,21 0-15,-21-1 0,0 1 0,21-21 16,0-22-16,0 0 0,1 1 0</inkml:trace>
  <inkml:trace contextRef="#ctx0" brushRef="#br0" timeOffset="72012.89">13589 2773 0,'0'21'0,"0"0"15,21 0 1,0-21-16,0 0 0,1 0 16,-1 0-16,21 0 0,0 0 15,1 0-15,-1 0 0,0 0 0,22 0 16,-1 0-16,1 0 0,-22 0 15,22 0-15,-1 0 0,1 0 16,-22 0-16,22-21 0,-22 21 0,21 0 16,-20 0-16,-1 0 0,0-21 15,1 21-15,-1 0 0,0 0 0,1 0 16,-1-21-16,0 21 0,-20 0 16,20 0-16,0 0 0,-21 0 0,1 0 15,-1 0-15,0 0 0,0 0 16,0 0-16,-21 21 31,0 0-31,0 0 16,0 1-16,0-1 15,-21 0-15,21 0 16,0 0-16,-21 0 0,21 1 0,0-1 16,0 0-16,0 21 0,0-21 15,0 22-15,0-1 0,0 0 0,0 22 16,0-22-16,0 1 0,0 20 15,-21 1-15,21-22 0,0 21 0,0 1 16,0-1-16,0 1 0,0-1 0,0 1 16,0 21-16,0-1 0,0 1 15,0-22-15,0 22 0,0 0 0,0-22 16,0 22-16,21 0 0,-21-1 16,0 1-16,0 0 0,21-1 0,-21 1 15,0 0-15,0-1 0,0 1 16,0 0-16,0-1 0,0 1 15,0 0-15,0-1 0,0 1 0,0 0 16,0-1-16,0-20 0,0 20 0,0 1 16,0 0-16,0-1 0,0 1 15,0 0-15,0-1 0,0 1 0,0 0 16,-21-1-16,21 1 0,0 0 0,-21-22 16,0 22-16,-1 0 0,22-1 15,-21-20-15,0 20 0,0-20 0,21-1 16,-21 1-16,21-1 0,-21 1 0,21-1 15,0 1-15,-22-1 0,22 1 16,-21-1-16,21 1 0,0-22 16,-21 1-16,21-1 0,0 0 0,0 1 15,0-1-15,-21 0 0,21-21 16,-21 1-16,21 20 0,0-21 0,0 0 16,-21 0-16,21 1 0,-22-22 15,22 21-15,0 0 63,0 0-48,0 0-15,-21 0 16,0-21-16,21 22 16,0-1-16,-21-21 0,0 21 15,0-21-15,-1 21 0,1-21 16,0 21-16,0-21 0,-21 0 15,20 0-15,-20 0 0,21 0 0,-21 0 16,-1 0-16,1 0 0,-22 0 16,22 0-16,-21 0 0,-1 0 0,1 0 15,-1 0-15,1 0 0,-1 0 0,1 0 16,-1 0-16,1 0 0,20 0 0,1 0 16,-22 0-16,22 21 0,0-21 15,-1 0-15,1 0 0,-21 0 0,20 22 16,1-22-16,0 0 0,-1 0 15,1 0-15,0 21 0,-1-21 16,22 0-16,-21 0 0,21 0 0,-1 0 16,1 0-16,0 0 0,0 0 0,21-21 31,0-1-15,0 1-16</inkml:trace>
  <inkml:trace contextRef="#ctx0" brushRef="#br0" timeOffset="73527.82">5651 3429 0,'0'0'0,"22"-21"16,-22 0-16,21 0 0,-21-1 15,21 1-15,-21 0 0,0 0 16,0 0-16,0 0 0,0-1 16,-42 22-1,20 0-15,1 0 0,0 0 16,-21 0-16,-1 0 0,22 22 0,-21-1 15,21 0-15,-22-21 0,22 21 16,0 0-16,0 0 0,0 1 0,0-22 16,-1 21-16,22 0 0,0 0 15,0 0-15,0 0 16,0 1 0,22-22-16,-1 0 0,0 21 15,0-21-15,0 0 0,0 0 0,1 21 16,-1-21-16,21 21 0,-21-21 15,22 21-15,-22-21 0,0 0 0,21 21 16,-21-21-16,1 22 0,-1-1 16,0-21-16,-21 21 0,0 0 15,0 0-15,0 0 16,-21 1-16,0-1 16,-1-21-16,1 21 0,-21-21 0,21 0 0,-22 21 15,22-21-15,-21 0 16,21 0-16,-22 0 0,22 0 0,0 0 15,0 0-15,0 0 0,0-21 16,-1 21-16,1-21 0,0 21 0,21-21 16,-21 21-16,21-22 0,-21 1 0,0 0 15,21 0 1,0 0-16,0 0 16,21 21-16,0-22 15,0 22-15,-21-21 0</inkml:trace>
  <inkml:trace contextRef="#ctx0" brushRef="#br0" timeOffset="73835.41">5927 3112 0,'0'0'0,"0"21"47,0 0-31,0 0-16,0 21 0,0-20 0,0-1 15,0 21-15,0 0 16,0-20-16,0 20 0,0-21 0,0 21 16,0-20-16,0 20 0,0-21 0,0 0 15,-22 0-15,22 1 0,0-1 16,0 0-16,0 0 0,0 0 15</inkml:trace>
  <inkml:trace contextRef="#ctx0" brushRef="#br0" timeOffset="74061.27">5778 3514 0,'43'0'31,"-22"0"-31,0 0 0,0 0 16,0 0-16,1 0 0,-1 0 15,0-21-15,0 21 0,0 0 16,0-22-16,1 1 15,-1 21-15</inkml:trace>
  <inkml:trace contextRef="#ctx0" brushRef="#br0" timeOffset="74505.02">6265 3281 0,'0'21'31,"0"0"-31,0 0 16,0 1-16,0-1 0,0 0 16,-21 0-16,21 0 0,0 0 0,0 1 15,0-1-15,-21 0 0,21 0 16,0 0-16,0 0 0,0 1 16,0-1-16,0 0 0,0 0 15,21-21-15,0 0 0,-21 21 16,21-21-16,1 0 0,-1 0 0,0 0 15,0 0-15,0 0 0,0 0 16,1-21-16,-1 21 0,0-21 0,0 0 16,0 0-16,0-1 0,1 22 0,-1-42 15,-21 21-15,0 0 0,0 0 16,0-1-16,0 1 0,0-21 0,-21 21 16,-1 0-16,1-1 0,0 22 15,-21-21-15,21 21 0,-1 0 16,1 0-16,0 0 0,0 0 15,0 0-15,0 0 0,-1 0 0,1 0 16,21 21-16,-21-21 0,21 22 16,0-1-16,0 0 15,21-21 1,0 0-16,1 0 0,-1 0 16</inkml:trace>
  <inkml:trace contextRef="#ctx0" brushRef="#br0" timeOffset="74955.75">6773 3344 0,'0'-21'32,"0"0"-32,0 0 15,0 0 1,21 21-16,1 0 0,-1 0 15,0 0-15,0 0 16,0 0-16,0 0 0,-21 21 0,22-21 16,-1 21-16,-21 0 0,0 0 15,0 22-15,21-22 0,-21 0 0,0 0 16,0 22-16,0-22 0,0 0 16,0 0-16,0 0 0,0 0 15,0 1-15,0-1 0,-21-21 16,0 0-1,21-21 1,0-1 0,0 1-16,0 0 0,0 0 15,0 0-15,0 0 0,0-1 0,21 1 16,-21-21-16,21 21 0,-21 0 16,0-1-16,21 1 0,0 0 15,0 0-15,-21 0 0,22 21 0,-1 0 16,-21-21-16,21 21 15,0 0-15,0 0 16</inkml:trace>
  <inkml:trace contextRef="#ctx0" brushRef="#br0" timeOffset="75415.59">7281 3450 0,'0'0'0,"0"21"31,21-21-31,1 0 16,-1 0-16,0 0 16,0 0-16,0-21 15,0 0-15,1 21 0,20-21 0,-21 21 16,0-21-16,-21 0 0,21 21 15,1-22-15,-22 1 0,0-63 32,0 62-32,0 1 15,-22 21-15,1 0 16,0 0-16,0 0 16,0 21-16,0-21 0,-1 22 0,1-1 15,0 21-15,0-21 0,0 0 16,21 1-16,0 20 0,-21-21 0,21 0 15,0 0-15,0 1 0,0-1 0,0 0 16,0 0-16,0 0 0,0 0 16,21-21-16,0 0 15,0 0-15,0 0 0,0 0 16,1 0-16,-1 0 0,0 0 16,0 0-16,0 0 15,0-21-15,1 21 0,-22-21 16,21 21-16</inkml:trace>
  <inkml:trace contextRef="#ctx0" brushRef="#br0" timeOffset="78335.83">9610 5271 0,'-22'0'0,"1"0"0,0 0 16,0 0-16,0 0 15,21 21-15,-21-21 16,-1 0 0,1 0-1,0 0 16,0 0-31,42 0 94,0 0-78,0 0-16,1 0 0,-1 0 15,21 0-15,0 0 0,1 0 0,-1 0 16,0 0-16,1 0 16,-1 0-16,22 0 0,-22 0 0,21 0 15,-20-21-15,20 21 0,1 0 0,-1 0 16,1 0-16,-1 0 0,1 0 16,-1 0-16,1-22 0,20 22 0,1 0 15,0 0-15,-1 0 0,1 0 16,0-21-16,-1 21 0,1 0 0,0 0 15,-1 0-15,-20 0 0,21-21 0,-22 21 16,22 0-16,-22-21 0,22 21 16,0 0-16,-22 0 0,1-21 0,20 21 15,-20 0-15,-1 0 0,1-21 16,-22 21-16,22 0 0,-22 0 16,0-22-16,1 22 0,-1 0 0,0 0 15,-21-21-15,22 21 0,-22-21 16,21 21-16,-21 0 0,22 0 0,-22-21 15,0 21-15,21 0 0,-20 0 16,20 0-16,-21-21 0,0 21 0,0 0 16,1 0-16,-1 0 0,0 0 0,0 0 15,0-21-15,0 21 94,1 0-63,-1 0-15,0-22-16,0 22 16,0 0-16,0 0 15,1 0-15,-1 0 0,0 0 16,0 0-16,0 0 15,0 0 1,-21-21-16,22 21 16,-1 0-16,0 0 15,0 0-15,0 0 16,0 0-16,-21-21 16,22 21-16,-1 0 31,-42 0 16,-1 0-32,1 0 1,0 0 0,0 0-1,0 0-15,21-21 16,-21 21-1,21-21-15,-22 0 16,22-1 0</inkml:trace>
  <inkml:trace contextRef="#ctx0" brushRef="#br0" timeOffset="79236.27">12700 4636 0,'0'0'0,"-21"0"0,0 0 31,21 21 32,21 0-47,-21 0-16,21-21 0,0 21 15,0 0 1,0-21-16,1 22 0,-1-1 15,0-21-15,0 21 16,0-21-16,0 21 0,1-21 16,-1 0-16,21 21 0,-21-21 0,0 0 15,22 0-15,-22 21 0,21-21 16,-21 0-16,1 0 0,20 22 0,-21-22 16,0 0-16,0 0 0,22 0 15,-22 0-15,0 0 0,0 0 0,0 0 16,-21 21-16,22-21 0,-1 0 0,0 0 31,-21 21 32,-21-21-48,21 21-15,-21-21 16,-1 21-16,1-21 0,21 21 15,-21-21-15,0 22 0,0-22 0,-22 21 16,22 0-16,0-21 0,0 21 0,-21 0 16,20 0-16,1-21 0,-21 22 15,21-1-15,-22 0 0,22 0 0,-21 0 16,21 0-16,-22 1 0,22-1 0,0-21 16,-21 21-16,21 0 0,-1 0 15,1 0-15,0-21 0,0 22 0,0-1 16,0-21-16,-1 21 0,22 0 15,-21-21 1,21 21-16,-21-21 0,0 21 16,21 1-1,-21-22 17,21-22 61,0 1-93,21 21 0,-21-21 16</inkml:trace>
  <inkml:trace contextRef="#ctx0" brushRef="#br0" timeOffset="80060.19">15663 4699 0,'-21'0'0,"-64"0"15,64 21 1,42-21 31,22 0-47,-22 0 0,21 0 15,1 0-15,-1 0 0,21 0 0,1 0 16,21 0-16,-1 0 0,1 0 16,0 0-16,20 0 0,1 0 0,0-21 15,0 21-15,0 0 0,0 0 0,-1 0 16,1 0-16,0-21 0,0 21 16,-21 0-16,-1 0 0,1 0 0,-22 0 15,22-21-15,-43 21 16,22 0-16,-1 0 0,-20 0 0,20 0 15,-20-21-15,-1 21 0,0 0 0,1 0 16,-1 0-16,-21 0 0,0 0 16,22-22-16,-22 22 0,0 0 15,0 0-15,-21-21 16,0 0 0,-21 21-1,0-21 1,21 0-16,-21 21 0,-1-21 0,1 21 15,0-22-15</inkml:trace>
  <inkml:trace contextRef="#ctx0" brushRef="#br0" timeOffset="81328.46">17928 4276 0,'-21'0'0,"21"21"15,0 0 1,0 0-16,0 0 16,0 1-16,21-1 15,0-21-15,0 21 0,1-21 16,-1 0-16,21 21 0,-21-21 16,22 0-16,-1 0 0,-21 21 15,21-21-15,1 0 0,-1 0 0,-21 0 16,22 0-16,-1 0 0,-21 0 0,0 0 15,0 0-15,1 0 0,-1 0 16,-21-21 0,-43 21-1,22 0 1,0 0-16,0 0 0,0 0 16,-22 0-16,22 0 0,0 0 0,-21 21 15,21-21-15,-22 21 0,22 1 0,-21-1 16,21 21-16,-22-21 15,22 0-15,-21 22 0,21-22 0,-1 0 16,-20 21-16,21-20 0,0-1 0,0 21 16,21-21-16,-22-21 0,22 21 15,-21 1-15,21-1 0,-21-21 0,21 21 16,0 0 0,-21-21 452,21-21-155,-21 0-298,21 0-15,0-1 16,-21 1-16</inkml:trace>
  <inkml:trace contextRef="#ctx0" brushRef="#br0" timeOffset="82968.3">13970 4001 0,'0'0'0,"0"-22"0,0 1 16,0 0-16,0 0 0,0 0 15,0 0 1,0-1 0,0 44 30,-21-1-46,21 0 0,0 0 16,0 21-16,0 1 0,0-1 0,0 0 16,-21 1-16,21-1 0,0 22 15,0-22-15,-22 0 0,22 1 0,0-1 16,-21 0-16,21 1 0,0-1 0,0-21 16,0 21-16,0-20 0,0-1 15,0 0-15,0 0 0,0 0 16,0 0-16,21-21 31,1 0-31,-22-21 16,0 0-16,21 21 0</inkml:trace>
  <inkml:trace contextRef="#ctx0" brushRef="#br0" timeOffset="83332.25">14012 3831 0,'21'0'31,"1"0"-31,-1 0 0,0 0 15,0 0-15,21 0 0,-20 0 0,20 0 16,-21 0-16,21 0 0,1 0 16,-22 0-16,21-21 0,-21 21 0,1 0 15,20 0-15,-21 0 0,0 0 16,0 0 0,-42 0 15,0 0-31,0 0 15,21 21-15,-21-21 0,0 0 16,-1 21-16</inkml:trace>
  <inkml:trace contextRef="#ctx0" brushRef="#br0" timeOffset="83623.84">14012 4255 0,'0'0'0,"-21"0"0,21 21 0,21-21 32,0 0-32,1 0 0,-1 0 15,0 0-15,21 0 0,-21 0 0,1 0 16,20 0-16,-21 0 15,21 0-15,-20-21 0,20 21 0,-21 0 0,0 0 16,0 0-16,1-22 0,-1 22 0,-42 0 47,-1 0-47</inkml:trace>
  <inkml:trace contextRef="#ctx0" brushRef="#br0" timeOffset="84168.3">13885 5694 0,'0'0'0,"-21"0"0,0 0 0,0 0 16,42-21 15,0 21-31,0 0 0,22 0 16,-1 0-16,0 0 0,1 0 0,-1 0 15,0 0-15,22 0 16,-22 0-16,22 0 0,-22 0 0,0 0 16,1 0-16,-1 0 0,0 0 0,-21 0 15,1 0-15,-1 0 0,0 0 16,-42 0 15,0 0-31,-1 0 0,1 0 0,0 0 16,0 0-16,0 0 0</inkml:trace>
  <inkml:trace contextRef="#ctx0" brushRef="#br0" timeOffset="84517.1">14182 5800 0,'-22'21'16,"1"0"0,21 0-16,0 0 15,0 1-15,0-1 0,0 0 0,0 0 16,0 0-16,0 0 16,0 22-16,0-22 0,0 0 0,0 0 0,0 0 15,0 1-15,0-1 0,0 0 16,0 0-16,0 0 0,0 0 15,0 1-15,21-22 0,-21 21 0,22 0 32</inkml:trace>
  <inkml:trace contextRef="#ctx0" brushRef="#br0" timeOffset="85091.77">14076 7430 0,'0'0'0,"0"-22"15,0 44 17,0-1-32,0 0 0,0 21 15,0-21-15,0 1 0,0 20 0,0-21 16,0 21-16,0-20 15,0 20-15,0 0 0,0 1 0,0-22 16,0 21-16,0 0 0,0 1 0,0-1 16,0 0-16,0 1 0,0-1 15,0 0-15,0 1 0,0-22 0,0 21 16,0-21-16,0 1 0,-21-1 0,21 0 16,0 0-16,0 0 15,0-42 16,0 0-31,21 0 16,-21 0-16,0-1 0,0 1 0,0 0 16,0 0-16,0-21 0</inkml:trace>
  <inkml:trace contextRef="#ctx0" brushRef="#br0" timeOffset="85459.56">14012 7578 0,'0'-21'16,"0"42"-16,-21-64 0,21 22 16,0 0-16,0 0 0,0 0 15,21 21-15,-21-21 0,21-1 16,1 22-16,-1-21 0,21 21 16,-21 0-16,0 0 0,22-21 0,-22 21 15,0 0-15,21 0 0,-20 0 0,20 0 16,-21 21-16,0-21 0,22 21 15,-22 1-15,0-1 0,0 0 0,0 0 16,0 0-16,-21 0 0,0 1 0,0-1 16,0 0-16,0 0 0,0 0 15,-21 0-15,0 1 0,0-1 0,-21-21 16,20 21-16,-20 0 0,21 0 0,-21-21 16,-1 21-16,22-21 0,-21 0 15,21 22-15,-22-22 0,22 0 16,0 0-16,0 0 0,0 0 15,21-22 1,0 1-16,0 0 16,0 0-16</inkml:trace>
  <inkml:trace contextRef="#ctx0" brushRef="#br0" timeOffset="86371.53">19177 3344 0,'-21'0'0,"-106"43"31,127-22-31,-21 0 0,-1 0 16,1-21-16,21 43 0,-21-22 0,21 0 16,-21 0-16,21 21 0,-21 1 15,0-22-15,21 21 0,0 1 0,-22 20 16,1 1-16,21-1 0,-21 1 16,21 20-16,0 1 0,0-22 0,0 22 15,0 0-15,0-1 0,0 1 16,0 0-16,0-1 0,-21 1 0,21 21 15,0-21-15,0-1 0,0-20 0,0 20 16,0 1-16,0 0 0,0-22 16,0 22-16,0 0 0,0-22 15,0 22-15,0-22 0,0 1 0,0-1 16,0 1-16,0-22 0,0 22 16,0-22-16,0 0 0,0 22 0,21-22 15,-21 0-15,0-20 0,0 20 0,0-21 16,21 0-16,-21 0 0,0 1 15,21-22-15,-21-22 32,0 1-32,0-21 15,0 21-15,0-22 0,0 1 0,22 0 16,-22-1-16,21 1 0</inkml:trace>
  <inkml:trace contextRef="#ctx0" brushRef="#br0" timeOffset="87503.89">18986 3535 0,'22'-21'0,"-1"21"0,0-21 16,0 21-16,0-22 0,0 22 15,1-21-15,20 21 0,0-21 0,1 0 16,20 21-16,1-21 0,-1 21 16,22-21-16,-1-1 0,1 22 15,0-21-15,21 0 0,-22 0 0,22 21 16,21-21-16,0 0 0,0 21 16,-21-22-16,21 1 0,-21 21 15,0 0-15,-1-21 0,1 21 0,0 0 16,0 0-16,0-21 0,-22 21 15,1 0-15,0 0 0,-1 0 0,-20 0 16,-1-21-16,1 21 0,-1 0 16,-20-21-16,-1 21 0,0 0 0,1 0 15,-22 0-15,0 0 0,0 0 0,0 0 16,1 0-16,-22 21 16,0 0-1,0 0-15,0 0 16,0 0-16,0 22 0,0-22 15,0 0-15,0 21 0,0 1 16,0-1-16,0 0 0,0 1 0,0-1 16,0 0-16,0 1 0,0-1 15,-22 22-15,22-22 0,0 21 0,0 1 16,0-1-16,0 1 0,-21 21 16,21-22-16,0 1 0,0-1 0,0 1 15,0 20-15,-21-20 0,21-1 0,0 1 16,0 20-16,0-20 15,0 21-15,0-22 0,0 1 0,0 20 0,0-20 16,0-22-16,0 22 0,0-1 16,0 1-16,0-22 0,0 21 15,0-20-15,0 20 0,0-20 0,0-1 16,0 0-16,0 1 0,0-1 16,-21 0-16,21 1 0,0-22 0,0 0 15,-21 21-15,0-21 0,21 1 0,-22-1 16,1 0-16,21 0 15,-21-21-15,0 21 0,21 0 0,-21-21 16,0 22-16,-1-1 0,1-21 16,0 21-16,0-21 15,0 21-15,0-21 0,-1 21 0,1-21 16,0 21-16,-21-21 0,21 0 16,-1 22-16,1-22 0,-21 0 15,21 21-15,-22-21 0,22 0 0,-21 0 16,0 21-16,-1-21 0,1 0 0,0 21 15,-1-21-15,1 0 0,0 21 16,-1-21-16,1 0 0,0 21 0,-22-21 16,22 0-16,-22 22 0,1-22 0,-1 0 15,-20 0-15,-1 21 0,0-21 16,1 0-16,-1 0 0,-21 21 0,21-21 16,-20 21-16,20-21 0,0 21 0,1-21 15,-1 21-15,0-21 0,1 22 16,20-22-16,1 21 0,-1-21 15,1 0-15,20 0 0,1 21 0,0-21 16,-1 0-16,22 0 0,0 0 0,0 0 16,21-21-16,-21 0 15,-1-1-15,22 1 0,0-21 16,0 21-16,-21-22 0,21 1 0,0 0 16</inkml:trace>
  <inkml:trace contextRef="#ctx0" brushRef="#br0" timeOffset="88336.06">18457 1757 0,'0'0'0,"0"-21"16,0 0-16,0-1 0,21 1 16,-21 0-16,0 0 15,-21 21 1,0 0-16,0 0 0,-21 21 15,-1-21-15,22 21 0,-21 0 0,-1-21 16,22 22-16,-21-1 16,21 0-16,0-21 0,-1 21 0,1 0 15,21 0-15,0 1 0,0-1 16,0 0-16,21-21 0,22 21 16,-22 0-16,0 0 0,21 1 15,1-22-15,-1 21 0,0 0 0,1 0 16,-1 0-16,-21 0 0,22 1 15,-22-22-15,21 21 0,-42 0 0,0 0 16,0 0-16,0 0 0,0 1 16,-42-22-16,21 21 0,-22-21 15,1 0-15,-22 21 0,22-21 0,-21 0 16,20 0-16,-20 0 16,20 0-16,1 0 0,21 0 0,-21 0 15,20 0-15,1 0 0,0 0 0,0-21 16,0 0-16,21-1 15,0 1-15,0 0 16,21 21-16,0-21 0,0 0 16,0 0-16</inkml:trace>
  <inkml:trace contextRef="#ctx0" brushRef="#br0" timeOffset="88787.8">18732 1778 0,'0'21'0,"0"0"16,0 1-16,0-1 0,0 0 16,0 21-16,0-21 0,0 22 0,0-22 15,0 21-15,0-21 0,0 22 16,0-22-16,0 21 0,-21-21 0,21 1 16,0-1-16,-21 0 0,21 0 15,0 0-15,0 0 0,0 1 0,-21-22 16,21 21-16,-21-21 15,21-21 17,0-1-32,0 1 15,0 0-15,21-21 0,0 21 16,0-1-16,0 1 0,1-21 16,-1 21-16,0 0 0,0-1 0,21 1 15,-20 0-15,-1 21 0,21 0 16,-21 0-16,0 0 0,1 0 0,-1 0 15,-21 21-15,21 0 0,-21 1 0,21-1 16,-21 0-16,0 0 0,0 0 16,0 0-16,0 1 0,-21-1 15,0 0 1,0-21-16,21 21 0</inkml:trace>
  <inkml:trace contextRef="#ctx0" brushRef="#br0" timeOffset="89235.54">19579 1926 0,'-21'0'0,"42"0"0,-63 0 0,21 0 0,-22 0 15,22 0-15,0 21 0,-21-21 16,20 22-16,-20-1 0,21 0 0,0 0 16,-22 21-16,22-20 0,0-1 0,0 0 15,0 0-15,21 0 0,0 0 16,0 1-16,0-1 0,21-21 16,0 0-1,21 0-15,-20 0 0,-1 0 0,0 0 16,21 0-16,-21-21 0,1-1 15,-1 22-15,0-21 0,0 21 16,0-21-16,0 0 0,-21 0 0,22 0 16,-22-1-16,0 1 15,0 42 17,0 1-32,0-1 0,0 0 15,0 0-15,0 0 16,0 0-16,0 1 0,0-1 15,0 0-15,21-21 16,0 0-16,0 0 16,0 0-16,0 0 0,1 0 15,-1 0 1</inkml:trace>
  <inkml:trace contextRef="#ctx0" brushRef="#br0" timeOffset="89604.13">19812 2032 0,'0'0'15,"0"-21"-15,21 0 0,0 0 16,0 21 0,1 0-16,-1 0 15,0 0-15,0 0 0,0 0 0,0 0 16,-21 21-16,22 0 0,-1 0 16,-21 0-16,21 0 0,-21 1 0,0-1 15,21 0-15,-21 0 0,0 0 16,0 0-16,0 1 15,0-1-15,-21 0 0,0-21 32,21-21-17,0 0 1,0-1-16,0 1 16,21 0-16,-21 0 0,21 0 0,0 0 15,0-1-15,1-20 0,-22 21 16,21 0-16,0 0 0,0-1 0,21 1 15,-20 21-15,-1-21 0,0 21 16,21 0-16,-21-21 0,1 21 16,-1 0-16,0 0 0,0 0 15</inkml:trace>
  <inkml:trace contextRef="#ctx0" brushRef="#br0" timeOffset="89928.94">20447 2096 0,'0'0'0,"0"21"0,21-21 16,0 0-16,0 0 0,1 0 16,-1 0-16,21 0 0,-21 0 15,22 0-15,-22-21 0,21-1 0,-21 22 16,22-21-16,-22 0 16,0 0-16,0 21 0,-21-21 0,0 0 15,0-1-15,-21 22 16,0 0-1,0 0-15,-22 22 0,22-22 0,-21 21 16,21 0-16,-22 21 0,1-21 16,21 1-16,0-1 0,-1 0 0,1 0 15,21 0-15,0 0 0,0 1 16,0-1-16,21-21 16,1 21-16,-1-21 0,0 0 15,0 0-15,0 0 0,0 0 0,22 0 16,-22 0-16,0 0 0,0 0 15,0 0-15</inkml:trace>
  <inkml:trace contextRef="#ctx0" brushRef="#br0" timeOffset="91228.24">19770 5271 0,'0'0'0,"-22"0"0,1 0 0,-21 0 0,21 0 16,-22 0-16,22 0 0,0 0 16,0 21-16,42-42 31,0 21-31,0-22 16,1 1-16,20 21 0,-21-21 15,0 0-15,22 0 0,-22 0 16,0-1-16,21 1 0,-21-21 0,1 21 15,-22-22-15,21 1 0,-21 0 16,0 21-16,0-22 0,0 1 0,0 0 16,0-1-16,0 22 0,-21-21 0,21 21 15,-22-1-15,1 1 0,0 21 16,0 0-16,0 0 16,0 21-16,21 1 15,0-1-15,0 21 0,-22 22 0,22-22 16,0 21-16,-21 1 0,21-1 0,-21 1 15,21-1-15,0 1 16,0-1-16,-21 1 0,21 21 0,0-22 16,-21 1-16,21 20 0,0 1 0,0-22 15,0 22-15,0 0 0,0-22 16,0 1-16,0 20 0,0-20 0,-21-1 16,21 1-16,0-1 0,0-20 0,0 20 15,0-20-15,0-22 0,0 0 16,0 0-16,0 0 0,21-21 15,0 0-15,0 0 0,0-21 0,0 0 16,1 0-16,-1-22 0,21 22 16,-21-21-16,0 0 0,1-1 0,-1 1 15,0 0-15,0-1 0,0-20 16,-21 20-16,0-20 0,0 21 16,0-22-16,0 22 0,0-22 0,-21 22 15,0-22-15,0 22 0,0 21 0,-22-21 16,22 20-16,-21 1 0,-1 0 15,22 0-15,-21 21 0,0 0 0,20-21 16,1 21-16,0 0 0,0 0 0,42 0 31,0 0-31,0-21 16,1 21-16,20-22 0,-21 22 16,21-21-16,1 21 0,-1-21 0,-21 0 15,22 0-15,-1 21 0,0-21 16,1-1-16,-1 1 0,-21 0 15,21 0-15,-20-21 0,-1 20 0,0 1 16,-21 0-16,0 0 0,0 0 0,0 0 16,-21-1-16,0 22 15,-1-21-15,1 21 0,0 0 16,0 0 0,21 21-1,0 1-15,21-1 16,-21 0-16,21-21 0,0 21 15,1 0-15,-1 0 0,0-21 0,-21 22 16,0-1-16,21 0 16,-21 0-16,21 0 0,-21 0 15,0 1-15,0-1 0,0 0 16,21-21 15,1 0-31,-1 0 16,0 0-16,0 0 0,0 0 15,0 0-15,1 0 0,-1 0 0,0-21 16,0 21-16,0-21 0,0 21 16,1-22-16,-1 22 0,0-21 0,0 0 15,0 0-15</inkml:trace>
  <inkml:trace contextRef="#ctx0" brushRef="#br0" timeOffset="91719.95">20849 5122 0,'-21'0'32,"0"0"-32,0 0 15,-1 0-15,1 0 0,0 0 16,0 22-16,0-1 0,0-21 0,21 21 16,-22 0-16,1 0 0,0-21 0,21 21 15,0 1-15,-21-1 16,0 0-16,21 0 0,0 0 15,0 0 1,21-21 0,0 0-16,0 0 15,0 0-15,-21-21 16,22 21-16,-1-21 0,-21 0 0,21 21 16,0-21-16,0-22 0,-21 22 0,21 0 15,1-21-15,-1 21 0,-21-22 16,21 1-16,0 0 0,0-1 15,-21 1-15,0 0 0,21-1 0,-21 22 16,0 0-16,0 42 31,0 0-31,0 22 0,0-22 16,0 21-16,0 0 0,0 1 0,0-1 16,0 0-16,0 1 0,0-22 0,0 21 15,0-21-15,0 1 0,22-1 16,-1 0-16,-21 0 0,21-21 0,0 21 15,0-21-15,0 0 0,1 0 16,-1 0-16,0 0 16,0 0-16,0 0 0</inkml:trace>
  <inkml:trace contextRef="#ctx0" brushRef="#br0" timeOffset="91868.87">21315 5334 0,'0'21'31,"-21"-21"16</inkml:trace>
  <inkml:trace contextRef="#ctx0" brushRef="#br0" timeOffset="108699.99">5927 5821 0,'-22'0'15,"1"0"1,42 0 31,1 0-47,-1 0 0,0 0 15,0 0-15,21 0 0,1 0 0,-1 0 16,0 0-16,22 0 0,-1 0 16,22 0-16,0 0 0,-1-21 0,1 21 15,21 0-15,-21 0 0,-1-21 16,22 21-16,-21 0 0,-22 0 0,22 0 15,0 0-15,-1-22 0,1 22 16,-22 0-16,22 0 0,-21 0 16,-1 0-16,1 0 0,-22 0 0,21 0 15,-20 0-15,-1 0 0,0 0 16,-20 0-16,-1 0 0,0 0 0,0 0 16,-42 0 15,0 0-31,0 0 15,-22 0-15,22 0 0,-21 0 0,-1 22 16,22-22-16</inkml:trace>
  <inkml:trace contextRef="#ctx0" brushRef="#br0" timeOffset="109511.52">7874 6477 0,'-21'0'0,"-43"42"31,64-20-15,21-22 0,1 0-1,-1 21-15,0-21 0,21 0 16,-21 0-16,22 0 0,-1 0 0,0 0 16,22 0-16,-22 0 0,22 0 0,-1-21 15,1 21-15,-1 0 0,1 0 16,-1-22-16,1 22 0,20 0 0,-20 0 15,-1-21-15,1 21 0,21 0 0,-22 0 16,1-21-16,-1 21 0,-21 0 16,22 0-16,-22-21 0,1 21 0,-1 0 15,0 0-15,1 0 0,-1 0 0,-21 0 16,0 0-16,0 0 0,1 0 16,-22-21 30,0 0 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1T02:20:08.1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4720 10922 0,'0'-21'32,"0"42"61,0 0-93,0 0 0,0 1 16,0-1-16,0 21 0,0 0 0,0 1 16,0-1-16,0 0 0,0 1 15,0-1-15,0 0 0,0 1 16,0-1-16,0 0 0,0 1 0,-21-22 16,21 21-16,0-21 0,0 22 0,-21-22 15,21 0-15,0 0 0,0 0 16,0 1-16,0-1 15,0-42 17,0-1-17,0 1-15</inkml:trace>
  <inkml:trace contextRef="#ctx0" brushRef="#br0" timeOffset="491.78">4762 10964 0,'22'-21'62,"-1"21"-62,0 0 0,0-21 16,0 21-16,0 0 0,1 0 0,-1 0 16,0-21-16,0 21 0,0 0 0,0 0 15,1 0-15,-1 0 16,-42 0 31,-1 0-47</inkml:trace>
  <inkml:trace contextRef="#ctx0" brushRef="#br0" timeOffset="747.64">4678 11345 0,'0'0'0,"0"22"0,21-22 31,0 0-31,0 0 16,0 0-16,1 0 0,-1 0 15,0 0-15,0 0 0,0-22 16,0 22-16,1 0 0,-1-21 16,0 0-16,0 0 0,0 21 15</inkml:trace>
  <inkml:trace contextRef="#ctx0" brushRef="#br0" timeOffset="1015.49">5249 11007 0,'21'-21'47,"1"21"-47,-1 0 0,0 0 16,0 0-16,0 0 0,0-22 15,22 22-15,-22 0 0,0 0 0,21 0 16,-20-21-16,-1 21 0,0 0 0,0 0 16,0 0-16,0 0 0,1 0 0</inkml:trace>
  <inkml:trace contextRef="#ctx0" brushRef="#br0" timeOffset="1259.84">5440 11007 0,'0'0'16,"0"21"-16,0 0 0,-21 0 0,21 22 16,0-22-16,0 21 0,0 0 0,0 1 15,-22-1-15,22 0 0,0 1 16,0-1-16,0-21 0,0 22 15,-21-1-15,21-21 0,0 0 0,0 22 16,-21-22-16,21 0 0,0 0 16,0 0-16</inkml:trace>
  <inkml:trace contextRef="#ctx0" brushRef="#br0" timeOffset="1535.73">5800 11091 0,'0'22'16,"0"-1"-16,0 0 15,0 0-15,0 21 0,0-20 0,0 20 16,0 0-16,-22-21 0,22 22 0,0-1 15,0 0-15,0-20 0,0 20 16,-21-21-16,21 0 0,0 22 0,-21-22 16,21 0-16,0 0 0,0 0 15,0 0-15</inkml:trace>
  <inkml:trace contextRef="#ctx0" brushRef="#br0" timeOffset="1883.8">5757 11176 0,'0'0'16,"0"-21"-16,0 0 0,0 0 0,0-1 16,0 1-16,21 0 15,1 0-15,-1 21 0,21-21 16,-21 21-16,22 0 0,-1-21 15,-21 21-15,21 0 0,1 0 0,-1 0 16,-21 0-16,22 0 0,-22 0 16,0 21-16,0 0 0,-21 0 0,0 0 15,0 22-15,-21-22 0,0 21 0,0 0 16,-22-20-16,1 20 0,21-21 16,-22 21-16,1-20 0,0-1 0,21 0 15,-22 0-15,1 0 0,21-21 0,0 21 16,-1-21-16,1 0 0,0 0 15,0 0-15,42 0 32,0 0-32,0-21 15,1 21-15,20 0 0</inkml:trace>
  <inkml:trace contextRef="#ctx0" brushRef="#br0" timeOffset="2044.04">6689 11155 0,'0'0'0,"21"0"0,-42-21 16,-1 0-16</inkml:trace>
  <inkml:trace contextRef="#ctx0" brushRef="#br0" timeOffset="2112.01">6667 11155 0,'0'21'15,"0"0"1,0 0 0,0 1-16</inkml:trace>
  <inkml:trace contextRef="#ctx0" brushRef="#br0" timeOffset="2236.94">6646 11621 0,'-21'0'32</inkml:trace>
  <inkml:trace contextRef="#ctx0" brushRef="#br0" timeOffset="2303.91">6604 11599 0,'21'-21'16,"0"21"-16,0-21 15,1 0-15</inkml:trace>
  <inkml:trace contextRef="#ctx0" brushRef="#br0" timeOffset="2571.27">7578 10710 0,'0'0'0,"0"-21"31,-22 21-31,22 21 0,-21-21 15,0 22-15,0 20 0,21-21 0,0 21 16,-21-20-16,0 20 0,-1 0 16,1 1-16,21-1 0,-21 21 15,0-20-15,0 20 0,-22-20 0,22-1 0,0 0 16,0 1-16,0-1 0,21 0 0,-21 1 16,-1-22-16,22 0 15,-21 0-15,21 0 0</inkml:trace>
  <inkml:trace contextRef="#ctx0" brushRef="#br0" timeOffset="2833.77">7853 10605 0,'0'0'0,"-21"21"0,-1 0 0,22 0 16,-21 21-16,0 1 0,0-1 16,0 0-16,0 1 0,-1 20 0,1-20 15,-21 20-15,21 1 0,0-1 0,-22 1 16,22-1-16,0-21 0,0 22 16,0-22-16,-1 1 0,1-22 0,21 21 15,0-21-15,0 0 0,21 1 16</inkml:trace>
  <inkml:trace contextRef="#ctx0" brushRef="#br0" timeOffset="3360.15">8509 10922 0,'0'0'0,"0"-21"0,0 0 16,0 0-16,0-1 0,0 1 0,0 0 15,-21 21 17,21 21-32,-21 0 0,21 1 0,0-1 15,-22 21-15,22-21 0,0 22 16,0-1-16,0 0 0,0 1 15,0-1-15,0 0 0,0-21 0,0 22 16,0-1-16,0-21 0,0 22 0,-21-22 16,21 21-16,0-21 0,-21 0 0,21 1 15,0-1-15,-21 0 16,0-21-16,0 0 0,-1 0 16,1 0-16,0-21 15,21 0-15,-21-1 0,0 22 16,0-21-16,21 0 0,-22 21 15,1 0-15,0 0 0,0 0 16</inkml:trace>
  <inkml:trace contextRef="#ctx0" brushRef="#br0" timeOffset="3561.04">8297 11578 0,'106'0'15,"-85"0"-15,22-21 0,-22 21 16,0-21-16,21 21 0,-21-21 0,1 21 15,20-21-15,-21-1 0,0 1 16,0 0-16,1-21 0,-1 21 16,0-1-16,-21 1 0,0 0 0,21 0 15,-21 0-15,0 0 0,21 21 0,-21 21 32,0 0-17,-21 0-15</inkml:trace>
  <inkml:trace contextRef="#ctx0" brushRef="#br0" timeOffset="3952.16">8742 11578 0,'21'-21'31,"-21"0"-31,21 21 0,-21-21 16,0 0-16,21-1 0,0 22 0,1-21 15,-22 0-15,21 0 0,0 0 0,-21 0 16,21-1-16,0 1 0,0 21 15,-21-21-15,22 21 16,-1 0-16,0 0 16,-21 21-16,21 0 0,0 1 15,-21-1-15,21-21 0,-21 21 0,0 0 16,22 0-16,-1-21 0,0 21 16,-21 1-16,21-22 0,0 21 0,0-21 15,1 21-15,-1-21 0,0 0 16,0 0-16,0 0 0,0 0 0,1 0 15,-1 0-15,0 0 0,0-21 16,0 0-16,0-1 16,1 1-16,-1 0 0,0 0 0,0 0 15,0 0-15,0-1 0,1 1 0,-1 0 16,-21 0-16,21 0 0,-21 42 47,0 0-47,-21-21 0</inkml:trace>
  <inkml:trace contextRef="#ctx0" brushRef="#br0" timeOffset="4371.37">10414 11261 0,'0'-21'16,"-21"-1"-16,0 22 0,21-21 0,-22 21 15,1-21-15,0 21 0,0 0 0,0 0 16,0 0-16,-22 0 0,22 0 0,0 21 16,0-21-16,0 0 15,-22 0-15,1 21 0,42 1 0,0 20 16,-21-21-16,21 0 0,0 22 0,0-22 15,0 0-15,0 0 0,0 0 0,0 0 16,21 1-16,0-22 0,-21 21 0,21-21 16,0 0-16,1 0 0,-1 0 15,21 0-15,-21 0 0,0 0 0,1 0 16,20 0-16,0 0 0,1 0 0,-22-21 16,-21-1-16,21 1 0,-21 0 15,21 21-15,-21-21 0,0 0 16,0 0-16,0-1 15,0 1 1,0 0-16,-21 21 16,0-21-16</inkml:trace>
  <inkml:trace contextRef="#ctx0" brushRef="#br0" timeOffset="4420.34">10414 11261 0,'0'0'0,"-21"0"16,0 0-1</inkml:trace>
  <inkml:trace contextRef="#ctx0" brushRef="#br0" timeOffset="5707.61">10583 11345 0,'0'0'0,"0"-21"16,-21 0-16,21 0 31,0 0-31,0 0 16,-21 21-1,21 21 16,-21-21-15,21 21-16,0 0 0,0 0 0,0 22 16,0-22-16,0 0 15,0 21-15,0 1 0,0-1 0,-21-21 16,21 21-16,0 1 0,-22 20 0,22-20 16,0-1-16,0 0 0,0 1 0,-21 20 15,21-21-15,0 1 0,-21-1 16,21 22-16,0-22 0,0 0 0,0 1 15,0-22-15,0 21 0,0 0 0,0-20 16,0 20-16,0-21 0,0 21 16,-21-20-16,21-1 0,0 0 0,-21 0 15,21 0-15,-21-21 16,-1 0-16,1 0 31,0 0-31,0 0 0,0-21 16,0 0-16,-1 0 0,1 0 0,0-1 15,0 1-15,0 0 0,0-21 0,-1-1 16,1 22-16,0-21 0,21 0 16,0-1-16,-21 1 0,21 0 0,0-1 15,0 1-15,0 0 0,0-1 0,0 1 16,0 0-16,0-1 0,21 1 16,0 21-16,0-22 0,-21 22 15,22 0-15,-1-21 0,0 21 0,0-1 16,0 1-16,-21 0 0,0 0 0,0 0 15</inkml:trace>
  <inkml:trace contextRef="#ctx0" brushRef="#br0" timeOffset="6031.42">9546 11345 0,'0'0'0,"64"-21"16,-43 21-1,0 0-15,0 0 16,0 0-16,-21 21 0,0 1 16,21-22-16,-21 21 0,0 0 0,0 0 15,0 0-15,0 0 16,0 1-16,0-1 16</inkml:trace>
  <inkml:trace contextRef="#ctx0" brushRef="#br0" timeOffset="7032.51">3535 13356 0,'0'0'0,"0"-21"0,-21 0 0,21 0 16,0 0-16,0-1 16,0 44 15,0-1-31,0 0 0,0 21 0,0 1 15,0-1-15,0 0 0,21 22 16,-21-22-16,21 22 0,-21-1 0,0 1 16,21-1-16,-21-21 0,0 1 0,0 20 15,0-20-15,0-1 0,0-21 16,0 21-16,0-20 0,0-1 0,-21 0 16,21 0-16,-21-21 31,21-21-31,0 0 15,0-22-15,0 22 0,0 0 16,0-21-16,0 21 0,0-22 0,0 1 16,21 0-16,-21-1 0,21 1 15,0 0-15,-21-1 0,21 1 0,1 21 16,-1 0-16,0-1 0,0 1 16,0 21-16,0 0 0,-21 21 15,0 1-15,22-1 0,-22 21 16,21 0-16,-21 1 0,0-22 0,0 21 15,0 1-15,0-1 0,0 0 0,0 1 16,0-22-16,0 21 0,0-21 16,0 0-16,0 1 0,0-1 0,0 0 15,21-21 17</inkml:trace>
  <inkml:trace contextRef="#ctx0" brushRef="#br0" timeOffset="7311.55">4064 13462 0,'0'0'0,"0"-21"0,0-21 32,0 63-17,0 0 1,0 21-16,0-21 0,0 22 0,0-1 15,0 0-15,0 1 0,0-1 0,0 22 16,0-22-16,0 0 0,0 1 16,0-1-16,0 0 0,0-21 0,0 22 15,0-22-15,0 0 0,0 0 16,0 0-16,21-21 0,0 0 16,0 0-16,1-21 15,-1 0-15,-21 0 16</inkml:trace>
  <inkml:trace contextRef="#ctx0" brushRef="#br0" timeOffset="7584.39">4339 13441 0,'0'0'0,"0"-21"0,21 21 0,-21 21 31,0 0-31,0 0 0,0 22 16,0-22-16,0 21 0,0 0 0,0 1 15,0-1-15,0 0 0,0 1 16,0-1-16,0 0 0,0 1 0,0-1 16,0-21-16,0 22 0,0-22 15,0 0-15,0 0 0,0 0 16,21 0-16,1-21 0,-1 0 0,0 0 16,0 0-16,0 0 15,0 0-15,1 0 0,-1-21 0,0 0 16,0 0-16,21 0 0,-20 0 0,-1-1 15,0 1-15</inkml:trace>
  <inkml:trace contextRef="#ctx0" brushRef="#br0" timeOffset="7847.7">4826 13758 0,'0'0'0,"0"-21"0,0 42 32,0 1-17,0-1-15,0 0 0,0 21 16,0-21-16,0 22 0,0-1 0,0 0 15,0 1-15,0-1 0,0 22 16,0-22-16,0 21 0,-21-20 0,21 20 16,0 1-16,0-22 0,0 22 0,-21-22 15,21 0-15,0 1 0,0-1 16,0 0-16,0-21 0,0 1 0,0-1 16,21-21 15,-21-21-31,21-1 0,-21-20 0,0 21 15,0-21-15,0-1 0,0 1 16,0 0-16</inkml:trace>
  <inkml:trace contextRef="#ctx0" brushRef="#br0" timeOffset="8087.83">4805 13970 0,'0'0'0,"0"-42"0,0 21 16,0-22-16,0 22 0,0 0 0,0 0 15,0 0-15,0-1 0,21 1 16,0 0-16,0 21 0,22 0 0,-22 0 15,0 0-15,0 0 0,0 0 0,22 21 16,-22 0-16,0 1 0,-21-1 16,21 0-16,-21 0 0,0 21 0,0-20 15,0-1-15,0 0 0,-21 0 16,21 21-16,-21-20 0,0-1 16,-1-21-16,1 21 0,-21 0 0,21-21 15,0 0-15,-1 0 16,1 0-16,0 0 0,0 0 0,0-21 15,0 0-15,21 0 0</inkml:trace>
  <inkml:trace contextRef="#ctx0" brushRef="#br0" timeOffset="8359.68">4000 13631 0,'0'0'15,"0"-21"1,22 0-16,-1 0 16,21 21-16,-21-21 0,22 0 15,-1 21-15,0-22 0,22 22 0,-22-21 16,22 0-16,-22 21 0,21-21 0,-20 21 16,-1 0-16,0-21 0,1 21 15,-22-21-15,21 21 0,-21 0 16</inkml:trace>
  <inkml:trace contextRef="#ctx0" brushRef="#br0" timeOffset="9132.81">5736 13610 0,'0'0'0,"0"-84"16,0 62 0,-21 22-1,0 22 1,0-1-1,21 0-15,0 0 16,0-42 31,0 0-31,0 0-16,0-1 15,0 1 1,0 42 15,0 1-15,0-1-16,0 0 15,0 0-15</inkml:trace>
  <inkml:trace contextRef="#ctx0" brushRef="#br0" timeOffset="9407.75">5694 14012 0,'0'-21'16,"0"0"0,0 0-16,0 0 15,0 0-15,0-1 16,-21 22-16,-1 0 15,1 0 1,0 0-16,21 22 16,-21-1-16,21 0 15,0 0 1,21-21 0</inkml:trace>
  <inkml:trace contextRef="#ctx0" brushRef="#br0" timeOffset="9703.58">6456 13250 0,'0'0'0,"0"-21"0,-21 21 31,-1 21-16,22 1-15,0-1 0,-21 21 0,21-21 16,-21 22-16,0-22 0,21 21 16,-21 0-16,0 22 0,21-22 0,-22 1 15,1-1-15,0 21 0,21-20 0,-21-1 16,21 0-16,-21-20 0,21 20 16,0-21-16,0 0 0,0 0 15,0 1-15,21-44 31</inkml:trace>
  <inkml:trace contextRef="#ctx0" brushRef="#br0" timeOffset="9959.43">6816 13145 0,'0'0'0,"0"-22"0,0 44 47,0-1-47,-22 21 0,1-21 0,0 22 16,0-1-16,21 0 0,-21 1 0,0 20 15,-1-21-15,1 22 0,-21-22 16,21 22-16,0-22 0,-1 22 0,1-22 16,0 0-16,0 1 0,0-22 15,0 21-15,21-21 0,-22 0 0,22 1 16,22-22-1</inkml:trace>
  <inkml:trace contextRef="#ctx0" brushRef="#br0" timeOffset="11923.33">7599 13631 0,'0'0'0,"-21"0"0,21 22 16,-22-22-16,22 21 15,22-21 17,-1 0-32,0 0 0,0 0 0,0-21 15,0 21-15,1-22 0,-1 1 0,0 0 16,21 0-16,-21 0 0,1 0 16,-1-1-16,0 1 0,0-21 0,0 21 15,0 0-15,1-1 0,-22-20 0,0 21 16,0 0-16,0 0 0,0-1 15,0 1-15,0 0 0,-22 21 16,1 0-16,0 0 16,0 21-1,21 0-15,0 1 0,-21-1 0,21 21 16,0-21-16,0 22 0,0-22 0,0 21 16,0 0-16,21 1 0,-21-1 15,21 0-15,-21 1 0,0-1 0,0 0 16,0-20-16,0 20 0,0-21 0,0 0 15,0 0-15,0 1 0,0-1 16,0 0-16,-21-21 16,0 0-16,0 0 15,-1 0-15,1-21 0,0 21 16,0-21-16,0-1 0,0 1 16,-1 0-16,1 0 0,0 0 0,21 0 15,-21 21-15,21-22 0,-21 22 0,21 22 31,0-1-31,0 0 16,21-21-16,0 21 0,0 0 16,0 0-16,1-21 0,-1 22 0,0-1 15,21-21-15,-21 0 0,22 0 0,-1 0 16,-21 0-16,22 0 0,-1 0 16,-21 0-16,21 0 0,1-21 0,-22 21 15,21-22-15,-21 1 0,1 0 16,20 0-16,-21 0 0,0 0 0,0-1 15,-21 1-15,0-21 0,22 21 16,-22 0-16,0-1 0,0 1 16,0 42-1,0 1 1,0-1-16,0 0 0,0 0 16,0 0-16,0 0 0,0 1 15,0-1-15,0 0 0,0 0 16,0-42 15,0 0-15,0 0-16,21 21 15,-21-22-15,0 1 0,0 0 0,21 0 16,-21 0-16,21 0 0,-21-1 0,21 1 16,-21 0-16,0 0 0,21 21 15,1 0 1,-22 21-16,21 0 15,-21 0-15,21 1 0,-21-1 16,0 0-16,0 0 0,0 0 0,0 0 16,21-21-16,-21 22 0,21-1 15,0-21-15,1 0 16,-1 0-16,0 0 16,0 0-16,0 0 0,0-21 0,1 21 15,-1-22-15,0 1 0,0 0 16,0 0-16,0 0 0,1 0 0,-1-22 15,0 22-15,0 0 0,0 0 0,0 0 16,1-1-16,-1 22 16,0 0-16,-21 22 15,0-1-15,0 21 16,0-21-16,0 0 16,0 1-16,0-1 0,0 0 0,21 0 15,0 0-15,0-21 0,1 21 0,-1 1 16,0-22-16,0 0 0,0 21 15,22-21-15,-22 0 0,21 0 16,0 0-16,-20 0 0,20 0 0,0 0 16,1-21-16,-22-1 0,21 22 0,0-21 15,-20 0-15,20 0 0,-21 0 16,0-22-16,0 22 0,1-21 0,-22 21 16,0 0-16,0-22 0,0 22 0,0 0 15,0 0-15,0 0 0,-22-1 16,1 22-16,0 0 0,0 0 0,0 0 15,-22 0-15,22 0 0,0 0 0,0 22 16,0-1-16,0 0 0,-1 0 16,1 0-16,21 0 0,-21 1 15,21-1-15,0 0 0,0 0 16,0 0-16,0 0 0,21-21 16,0 22-16,1-22 0,-1 0 15,21 0-15,-21 0 0,0 0 16,1-22-16,-1 22 0,0-21 0,0 0 15,0 21-15,-21-21 0,21 21 16,1-21-16,-22 0 0,0-1 16,0 1-1,0 42 17,0 1-17,0-1-15,0 0 16,0 0-16,0 0 0,0 0 0,0 22 15,0-22-15,0 21 0,0 1 0,0-1 16,0 0-16,0 22 0,21-22 0,0 22 16,-21-22-16,21 21 0,0 1 15,-21-1-15,21 1 0,1-1 0,-22 1 16,21-1-16,0 1 0,-21-1 0,21 1 16,0-1-16,-21 1 0,0-22 15,21 22-15,-21-1 0,0-20 16,22-1-16,-22 0 0,0 1 0,0-1 15,0 0-15,0-21 0,-22 1 0,1-1 16,0 0-16,0 0 0,-21-21 16,20 0-16,1 0 0,-21 0 0,21 0 15,-22 0-15,22-21 0,-21 0 0,21-22 16,0 22-16,-1-21 0,-20 0 0,21-1 16,0 1-16,0-22 0,-1 1 15,22-1-15,0 1 0,0-1 0,0-20 16,0-1-16,0 0 0,0 22 0,22-22 15,-1 22-15,0-22 16,21 22-16,-21 20 0,1-20 0,20 20 16,-21 1-16,21 0 0,-20 21 0,20-22 15,-21 22-15,0 0 0,22 0 16,-22 21-16,0-21 0,0 21 0,0-22 16,0 22-16</inkml:trace>
  <inkml:trace contextRef="#ctx0" brushRef="#br0" timeOffset="12059.57">9969 13864 0,'0'0'16,"-21"0"-16,0 0 16,0 0-1,0 0 1</inkml:trace>
  <inkml:trace contextRef="#ctx0" brushRef="#br0" timeOffset="12816.25">2730 10583 0,'0'22'0,"0"-44"0,-21 65 16,21-1-16,0 0 0,0-20 15,-21 41-15,21-21 0,-21 1 0,21 20 16,0-20-16,0 20 0,0 1 16,-21-1-16,21-21 0,0 22 0,-21-22 15,21 1-15,0-1 0,0 0 16,0-21-16,0 22 0,0-22 0,0 0 16,0 0-16,21-21 15,0-21 1,0 21-16</inkml:trace>
  <inkml:trace contextRef="#ctx0" brushRef="#br0" timeOffset="13103.09">3154 11134 0,'0'21'0,"-21"64"31,21-64-31,0 0 0,0 0 15,21-21 17,-21-21-32,21 21 15,0-21-15,-21 0 0,21-1 16,-21 1-16,0 0 16,-21 21-16,0 0 15,0 0-15,0 0 0,21 21 16,-22 0-16,22 1 15,0-1-15,0 0 0,0 0 0,0 0 16,0 22-16,0-22 0</inkml:trace>
  <inkml:trace contextRef="#ctx0" brushRef="#br0" timeOffset="13964.59">2159 13907 0,'0'-22'16,"0"1"-16,0 0 0,0 0 15,0 0-15,0 0 0,0-1 0,0 1 16,0-21-16,21 21 0,0 0 15,0-1-15,-21 1 0,22 21 16,-1 0-16,0 0 16,-21 21-16,21 1 0,0 20 0,0-21 15,1 21-15,-1 1 0,0-1 16,0 22-16,0-22 0,-21 0 0,0 22 16,0-22-16,0 0 0,0 22 15,0-22-15,0 1 0,-21 20 0,0-21 16,-21 1-16,20-1 15,1 0-15,-21-20 0,21 20 0,0-21 16,-22 0-16,22 0 0,-21-21 16,21 0-16,-22 0 0,22 0 0,0 0 15,0-21-15,-22 0 0,22 0 16,0 0-16,0 0 0,21-22 0,-21 1 16,21 0-16,-21 20 0,21-20 15,0 0-15,0 21 0,0-22 0,0 22 16,0 0-16,0 0 0,0 0 15,21 21-15,0 0 16,0 0-16,0 0 0,0 21 16,1-21-16,-1 21 0,0 0 15,0 21-15,0-20 0,0-1 0,1 0 16,-1 21-16,0-21 0,0 1 16,0 20-16,0-21 0,1 0 0,-1 0 15,0 1-15,0-1 0,0 0 16,0-21-16,1 21 0,-1-21 15</inkml:trace>
  <inkml:trace contextRef="#ctx0" brushRef="#br0" timeOffset="14235.7">2857 14288 0,'0'-22'16,"0"1"0,0 0-1,0 0 1,0 0 0,-21 21-16,0 0 15,0 21-15,21 0 16,0 0-1,21-21 17</inkml:trace>
  <inkml:trace contextRef="#ctx0" brushRef="#br0" timeOffset="23479.27">4678 12086 0,'0'0'0,"-21"0"16,42 0 15,0 0-15,21 0-16,-21 0 0,22 0 16,-22 0-16,21 0 0,1 0 15,-1 0-15,0 0 0,22 0 16,-22 0-16,22 0 0,-1 0 0,22 0 15,-22 0-15,22 0 0,21 0 0,-22 0 16,22 0-16,0 0 0,-21 0 16,21 0-16,-1 0 0,22 0 0,-21 0 15,21 0-15,0 0 0,0 0 16,0 0-16,21 0 0,-21 0 0,0 0 16,22 0-16,-22 0 0,21 0 0,0 0 15,0 0-15,-21 0 0,21 0 16,0 0-16,22-21 0,-22 21 0,0-21 15,0 21-15,-21 0 0,21 0 16,1-21-16,-1 21 0,-21 0 16,0 0-16,0-21 0,0 21 0,-21 0 15,-1-22-15,1 22 0,0 0 16,-21 0-16,-1-21 0,1 21 0,0-21 16,-22 21-16,-20 0 0,20 0 15,-21-21-15,-20 21 0,20 0 0,-21 0 16,-42 0 15,0 0-31</inkml:trace>
  <inkml:trace contextRef="#ctx0" brushRef="#br0" timeOffset="24493.01">3979 15177 0,'0'0'0,"-21"-22"0,-85-41 31,85 63-31,0 0 16,0 0-16,21-21 0,-21 21 16,-1 0-16,44 0 47,-1 0-47,0 0 0,0 0 15,0 0-15,22 0 0,-22 0 0,21 0 16,0 0-16,1 0 15,-1 0-15,22 0 0,-1 0 0,22 0 16,-1 0-16,1 0 0,0 0 0,21 0 16,-1 0-16,1 0 0,21 0 15,-21 0-15,21 0 0,0 0 0,21 0 16,-21 0-16,21 0 0,-21 0 16,22 0-16,-22 0 0,21 0 0,0 0 15,0 0-15,-21 0 0,21 0 0,-21 0 16,0-21-16,0 21 0,-21 0 15,21 0-15,0 0 0,-21 0 0,21-22 16,-21 22-16,0 0 0,-1 0 0,1-21 16,0 21-16,0 0 15,0 0-15,0-21 0,-1 21 0,-20-21 16,21 21-16,-21 0 0,-1 0 0,-20-21 16,20 21-16,-41 0 0,20 0 15,-20-21-15,-1 21 0,0 0 0,-21 0 16,1 0-16,-1 0 0,-21-22 47</inkml:trace>
  <inkml:trace contextRef="#ctx0" brushRef="#br0" timeOffset="24635.93">9377 14965 0,'0'0'0,"-21"0"16,-1 0-16,1 0 15,0 0-15,0 0 0,0 21 0</inkml:trace>
  <inkml:trace contextRef="#ctx0" brushRef="#br0" timeOffset="35660.68">4191 16637 0,'0'0'0,"21"0"16,-21-21-16,0 0 15,21 21 32,0 0-47,-21 21 16,0 0-16,0 0 0,22 22 0,-22-22 15,0 21-15,21-21 16,-21 22-16,0-1 0,0-21 0,0 21 16,0 1-16,0-22 0,0 21 15,0-21-15,0 1 0,21-1 0,0 0 16,0-21-16,0 0 0,1 0 16,-1 0-16,42-21 0,-20-22 0,20 1 15,22 0-15,-1-22 0,1 1 16,42-22-16,0 22 0,0-22 0,42 0 15,-20-21-15,20 1 0,0-1 16,1 21-16,20-21 0,-21 0 0,1 22 16,-1-1-16,0-21 15,-42 43-15,22-22 0,-22 0 0,0 22 0,-22-1 16,1 1-16,-21 21 0,0-1 16,-1 1-16,-20 0 0,-1-1 15,1 22-15,-22-21 0,0 21 0,1-1 16,-1 1-16,-21 0 0,0 0 15,1 0-15,-1 0 0,0 21 0,-21-22 16,0 1 0,0 0-1,-21 21 1,21-21-16,-21 21 0,21-21 0,-22 0 16,1 21-16</inkml:trace>
  <inkml:trace contextRef="#ctx0" brushRef="#br0" timeOffset="36400.25">12425 10414 0,'0'0'0,"0"-21"0,-21 0 0,-1 0 0,1-1 15,0 1-15,0 0 0,0 0 16,0 0-16,-1 21 0,22 21 31,22 0-31,-1 0 16,21 22-16,-21-1 0,22 21 0,-22-20 15,21 20-15,0 1 0,1 20 0,63 43 16,-43-63-16,1 21 16,-1-22-16,1 22 0,20-22 0,1 1 15,-22-1-15,22 1 0,0-1 0,-22 1 16,1-1-16,-1-20 0,1-1 16,-1 0-16,1 1 0,-1-1 0,1 0 15,-22-21-15,0 22 0,1-22 16,-1 0-16,0 0 0,-20 0 0,-1 1 15,0-22-15,-21-22 32,0 1-32,-21 0 0,0 0 15,-1-21-15,22 20 0,-21-20 0,0 0 16,21-1-16,-21 1 0</inkml:trace>
  <inkml:trace contextRef="#ctx0" brushRef="#br0" timeOffset="36728.01">14287 10456 0,'0'0'0,"0"-63"0,22 42 0,-22-22 15,0 22-15,0-21 0,0 21 0,-22 21 0,1 0 16,-21 0-16,21 0 16,-22 0-16,22 21 0,-42 0 0,20 21 15,-20 1-15,21-1 0,-22 22 0,-21 20 16,22 1-16,-22 0 0,-21-1 15,1 1-15,-1 21 0,-21 0 0,0-1 16,-21 1-16,21 0 0,0-21 0,21-1 16,-21 1-16,21 0 0,0-1 15,21-20-15,1-1 0,20 1 0,22-22 16,0 1-16,-1-22 0,22 0 0,0 0 16,21 0-16,0 0 0,21-21 15,0 0 1,0 0-16,1 22 15,-22-1 1,0 21-16,-43-21 0,22 22 0</inkml:trace>
  <inkml:trace contextRef="#ctx0" brushRef="#br0" timeOffset="51031.28">5165 13737 0,'0'0'0,"0"-21"0,0-64 16,0 64-16,0 0 15,0 0-15,0-21 0,0 20 0,0 1 16,0 0-16,-22 0 0,22-21 16,-21 20-16,21 1 0,-21 0 0,0 0 15,0 0-15,0 0 0,-1-1 0,1 1 16,0 0-16,-21 21 0,21-21 15,-22 0-15,1 0 0,0 21 0,-1-22 16,1 22-16,-22 0 0,22 0 16,-21 0-16,20 0 0,-20 0 0,20 0 15,1 0-15,-21 0 0,20 0 16,1 0-16,0 0 0,-1 22 16,1-1-16,0 0 0,-1 0 15,1 0-15,0 0 0,-1 1 0,-20 20 16,20 0-16,1-21 0,0 43 15,-1-22-15,1 22 0,0-1 0,-1 1 16,22-1-16,0 1 0,-21-1 16,21 1-16,-1-1 0,1 1 0,21-1 15,0 1-15,0 20 0,0-20 16,0-1-16,0 1 0,0-1 0,0 1 16,21-22-16,1 22 0,20-22 15,-21 0-15,21 1 0,-20-1 0,20 0 16,21-20-16,-20 20 15,-1-21-15,22 0 0,-22 0 0,21 1 16,1-1-16,-1 0 0,1-21 16,-1 0-16,1 0 0,21 0 0,-1 0 15,1 0-15,21-21 0,-22 21 0,1-21 16,0-1-16,-1 1 0,-20 0 16,21 0-16,-22 0 0,1 0 0,-1-22 15,1 22-15,-1-21 0,1-1 16,-1 1-16,-21 0 0,22-1 0,-22-20 15,1-1-15,-1 1 0,0-1 16,1 1-16,-22-22 0,0 22 0,0-1 16,-21-20-16,0-1 0,0 0 15,0 22-15,0-22 0,0 0 16,-42 22-16,21-1 0,-22 1 0,1 21 16,-22-1-16,1-20 0,-1 42 15,1-22-15,-1 1 0,1 21 0,-1 0 16,-20-1-16,20 22 0,-20-21 15,20 21-15,-21 0 0,1 0 0,-22 0 16,21 0-16,1 21 0,20 1 16,-21-1-16,22 0 0,-1 21 15,1 1-15,-1-22 0,22 21 16,0 22-16,-22-22 0,22 21 0,0 1 16,-1-1-16</inkml:trace>
  <inkml:trace contextRef="#ctx0" brushRef="#br0" timeOffset="58999.6">2476 5546 0,'0'0'0,"-21"0"0,-21-43 31,42 65-16,0-1-15,0 0 0,0 21 16,0 1-16,0-1 0,0 21 16,0-20-16,0 20 0,0 1 0,0-22 15,0 22-15,0-1 0,0 1 16,0-1-16,0 1 0,0-1 0,0 1 16,0-1-16,-21-21 0,21 22 0,0-22 15,0 1-15,0-1 0,-21-21 16,21 21-16,0-20 0,0-1 0,0 0 15,0-42 17,0 0-32,0-1 15</inkml:trace>
  <inkml:trace contextRef="#ctx0" brushRef="#br0" timeOffset="59751.8">2371 5567 0,'0'0'0,"21"0"47,0 21-47,21-21 0,-21 0 16,22 0-16,20 0 0,-20 0 0,20 0 15,1 0-15,-22 0 0,21 0 16,1 0-16,21-21 0,-22 21 0,1-21 16,20 21-16,1 0 0,0-21 15,-1 21-15,-20 0 0,20-22 0,-20 22 16,-1-21-16,1 21 0,-22 0 15,1 0-15,-1 0 0,-21 0 0,0 0 16,0 0-16,1 0 0,-1 0 16,0 0-16,-21 21 31,0 1-31,0-1 16,0 0-16,0 0 0,0 0 0,0 0 15,0 1-15,0-1 0,0 21 16,0-21-16,0 22 0,0-1 0,0 0 15,0 1-15,-21-22 0,21 21 0,0 0 16,0 1-16,0-1 0,0-21 16,0 22-16,-21-1 0,21 0 0,0-21 15,0 22-15,0-1 0,0 0 16,0-20-16,0 20 0,0 0 16,0-21-16,0 22 0,0-22 0,0 21 15,0-21-15,0 1 0,0-1 16,0 0-16,0 0 0,0 0 0,0 0 15,-22-21-15,1 22 0,21-1 0,-21-21 16,0 0-16,0 21 0,0-21 16,-22 0-16,1 21 0,0-21 0,-1 0 15,-20 0-15,-1 0 0,-20 0 16,-1 0-16,0 0 0,1 0 0,-1 0 16,-21 0-16,0 0 0,0 21 0,1-21 15,-1 0-15,21 0 0,0 0 16,1 0-16,20 0 0,1 0 15,20 0-15,1 0 0,0 0 16,21 0-16,-1 0 0,1 0 0,21-21 16,0 0-16,0 0 15,0 0-15</inkml:trace>
  <inkml:trace contextRef="#ctx0" brushRef="#br0" timeOffset="60183.56">2730 5990 0,'0'43'16,"0"-22"-16,0 0 15,0 0-15,0 0 16,22-21-16,-22 21 16,21-21-16,0 0 15,0 0-15,0-21 16,-21 0-16,0 0 15,0 0-15,0 0 16,-21 21 0,0 0-16,0 0 15,0 0-15,-1 0 16,22 21-16,0 0 16,0 0-1,22-21 1</inkml:trace>
  <inkml:trace contextRef="#ctx0" brushRef="#br0" timeOffset="60483.38">3281 6033 0,'-21'0'0,"21"21"15,0-42 17,0-1-17,0 1 17,-22 21-32,1 0 15,0 0 1,21 21-1,0 1 1,0-1 0</inkml:trace>
  <inkml:trace contextRef="#ctx0" brushRef="#br0" timeOffset="60841.18">2921 6435 0,'0'0'0,"0"21"0,-42 42 32,42-41-32,0-1 15,21-21-15,0 0 16,21 0-16,-21 0 0,1 0 0,20 0 15,0-21-15,-21 21 0,22-22 16,-1 1-16,0 0 0,1 0 0,-1 21 16,-21-21-16,22 0 0,-22-1 15,0 1-15,0 0 0,0 0 0,0 0 16,-42 21 15,0 0-31,0 0 0,0 0 0,0 0 31</inkml:trace>
  <inkml:trace contextRef="#ctx0" brushRef="#br0" timeOffset="66411.67">4233 6287 0,'-21'-22'16,"0"22"0,0 0-16,0-21 15,-1 21-15,1 0 16,21-21 0,21 21 15,1 0-31,-1 0 0,0 0 15,0 0-15,21 0 0,1 0 0,-1 0 16,0 0-16,1 0 0,-1 0 0,22 0 16,-22 0-16,21 0 0,1 0 15,-22 0-15,22 0 0,-1 0 0,1 0 16,-1 0-16,1 0 0,20 0 16,1 0-16,0 0 0,21 0 15,-22 0-15,43 0 0,-21 0 0,0 0 16,21 0-16,-21 0 0,21 0 0,21 0 15,-21 0-15,21 0 0,-21 0 16,21 0-16,-21 0 0,21 0 0,1 0 16,-1 0-16,0 0 0,0 0 0,0 0 15,0 0-15,1-21 0,20 21 16,-21 0-16,0 0 0,22 0 0,-22 0 16,21-21-16,-21 21 0,22 0 0,20 0 15,-21 0-15,1 0 0,-22-21 16,21 21-16,1-22 0,-1 22 15,0 0-15,1 0 0,-1-21 0,-21 21 16,21 0-16,-20 0 0,-1-21 16,0 21-16,0 0 0,-21 0 0,21-21 15,-21 21-15,-21 0 0,21 0 0,0-21 16,-21 21-16,0 0 0,0 0 16,-22 0-16,1-21 0,-22 21 0,22 0 15,-43 0-15,22 0 0,-22 0 0,1 0 16,-1 0-16,-21 0 15,21 0-15,-20-22 0,-1 22 16,0 0-16,-42 0 47,0 0-47,21-21 0,-22 21 16,1 0-16</inkml:trace>
  <inkml:trace contextRef="#ctx0" brushRef="#br0" timeOffset="66975.78">13293 5736 0,'0'21'16,"0"1"-16,0-1 15,0 0-15,21-21 16,-21 21-16,21-21 0,0 21 0,0 0 16,0-21-16,1 22 15,-1-22-15,21 21 0,-21-21 0,0 0 16,1 21-16,-1-21 0,21 0 15,-21 0-15,0 0 0,1 21 16,-1-21-16,0 0 0,0 0 0,0 0 16,0 0-16,1 0 0,-1 0 15,0 0-15,-42 21 47,0-21-31,-1 21-16,-20 1 0,21-22 0,0 21 15,-22 0-15,22-21 16,-21 21-16,21 0 0,-22 0 0,1 1 16,21-1-16,-21 0 0,-1 0 0,22 0 15,-21 0-15,21-21 0,-1 22 16,1-1-16,0-21 0,0 21 0,21 0 16,-21-21-16,21 21 0,0 0 15</inkml:trace>
  <inkml:trace contextRef="#ctx0" brushRef="#br0" timeOffset="68579.87">10287 6752 0,'0'0'0,"0"-21"16,-21 0-16,21 0 16,-21 21-16,21-21 15,-22 21 17,22 21-32,0 0 0,0 0 15,0 0-15,0 0 16,-21 22-16,21-22 0,0 21 0,0 1 15,0-22-15,0 21 0,0 0 0,0 1 16,0-22-16,-21 21 0,21 1 16,0-22-16,0 0 0,0 21 0,0-21 15,-21 1-15,21-1 0,0 0 16,-21-21 15,21-21-15,0 0-16,0-1 0,0 1 15,0 0-15,0 0 0,0 0 0,0 0 16,0-1-16,0 1 0,0-21 16,0 21-16,0 0 0,21-1 15,-21 1-15,21 0 0,0 21 0,0-21 16,-21 0-16,22 21 0,-1 0 0,0 0 16,0 0-16,0 0 15,0 0-15,1 21 16,-22 0-16,0 0 0,21 0 0,-21 1 15,0 20-15,0-21 0,0 0 0,0 0 16,0 22-16,0-22 0,0 0 16,0 0-16,-21 0 0,21 1 0,0-1 15,-22-21-15,22 21 0,0-42 47,0 0-31,0-1-16,0 1 15,0 0-15</inkml:trace>
  <inkml:trace contextRef="#ctx0" brushRef="#br0" timeOffset="68867.71">10477 6668 0,'0'-22'0,"22"22"0,-22 22 31,0-1-15,0 0-16,0 0 0,0 21 0,0-20 15,0 20-15,0-21 0,0 21 0,0-20 16,0 20-16,0-21 0,0 0 16,0 22-16,0-22 0,0 21 0,0-21 15,0 0-15,0 1 0,0-1 0,0 0 16,0 0-1,21-21 17,-21-21-32</inkml:trace>
  <inkml:trace contextRef="#ctx0" brushRef="#br0" timeOffset="69151.55">10689 6625 0,'0'0'0,"0"21"31,0 1-31,0-1 0,0 0 16,-21 0-16,21 21 0,-21-20 0,21 20 16,0-21-16,-21 21 0,21-20 15,0 20-15,0-21 0,0 21 16,0-20-16,0-1 0,0 0 0,0 0 15,0 0-15,0 0 0,0 1 0,0-1 16,21 0-16,0-21 16,0 0-1,0 0-15,0-21 16,1 21-16,-1-21 0</inkml:trace>
  <inkml:trace contextRef="#ctx0" brushRef="#br0" timeOffset="69440.39">10943 6922 0,'0'0'0,"0"-22"31,0 44-15,0-1-16,0 0 0,0 0 16,-21 0-16,21 0 0,0 22 15,-21-1-15,21-21 0,0 22 0,0-1 16,0 0-16,0 1 0,-21-1 0,21 0 15,-22 1-15,22-1 0,0 0 16,0 1-16,0-22 0,-21 21 16,21-21-16,0 0 0,0 1 0,0-1 15,0 0-15,0-42 47,0 0-47,0-1 0,0 1 16,0 0-16</inkml:trace>
  <inkml:trace contextRef="#ctx0" brushRef="#br0" timeOffset="69715.22">10837 7049 0,'21'-22'0,"-42"44"0,42-65 0,-21 22 16,22 0-16,-1 0 0,0 21 15,0-21-15,0 21 16,0 0-16,1 0 0,-1 0 15,0 0-15,0 0 0,-21 21 16,21 0-16,-21 0 0,0 0 16,0 0-16,0 1 15,0-1-15,0 0 0,-21 0 0,0 0 16,0 0-16,0 1 0,-1-22 0,1 21 16,0 0-16,0-21 0,0 0 15,0 0-15,-1 0 16,1 0-16,0 0 15,0-21-15,21 0 16</inkml:trace>
  <inkml:trace contextRef="#ctx0" brushRef="#br0" timeOffset="69935.11">10372 6858 0,'0'0'0,"0"-21"31,21 0-15,0 21-16,0 0 0,0 0 15,0-21-15,1 21 0,-1-22 16,0 22-16,21 0 0,-21-21 0,22 21 16,-22 0-16,0 0 0,0-21 0,0 21 15,1 0-15,-1 0 0,0 0 16</inkml:trace>
  <inkml:trace contextRef="#ctx0" brushRef="#br0" timeOffset="70466.96">11515 6837 0,'0'0'16,"21"0"-16,0 0 0,-21-21 0,0 0 16,0-1-16,0 1 15,-21 21 1,0-21-16,-1 21 16,1 0-16,0 0 0,0 0 0,0 0 15,0 21-15,-1-21 0,1 0 0,0 21 16,0 1-16,21-1 15,-21-21-15,21 21 16,0 0-16,0 0 16,21-21-16,0 0 15,0 21-15,0-21 0,1 0 0,-1 22 16,0-22-16,0 21 0,0 0 16,0-21-16,1 21 0,-22 0 15,0 0-15,0 1 16,0-1-16,0 0 15,-22-21-15,1 21 0,0-21 16,0 0-16,0 21 0,0-21 16,-22 0-16,22 0 0,0 0 0,0 0 15,-22 0-15,22 0 0,0 0 16,0 0-16,0 0 0,21-21 16,-21 21-16,21-21 0,0 0 15,0 0 16,21 21-31,0-22 0,0 22 16</inkml:trace>
  <inkml:trace contextRef="#ctx0" brushRef="#br0" timeOffset="70695.73">11811 6858 0,'0'-21'16,"0"42"31,-21 0-32</inkml:trace>
  <inkml:trace contextRef="#ctx0" brushRef="#br0" timeOffset="70887.62">11769 7027 0,'-22'0'15,"1"0"-15,21-21 47,0 0-16,0 0-31,21 21 0,1-21 0,-1 21 16</inkml:trace>
  <inkml:trace contextRef="#ctx0" brushRef="#br0" timeOffset="71183.72">12319 6308 0,'0'0'0,"0"-21"0,0 42 32,-21-21-32,21 42 15,-21-21-15,-1 22 0,22-22 0,0 21 16,-21 0-16,0 1 0,0 20 15,0-20-15,0-1 0,21 0 0,-22 1 16,1-1-16,0-21 0,0 21 0,0-20 16,21 20-16,-21-21 0,21 0 15,-22 0-15,22 1 0,0-1 16,0 0-16,0-42 31</inkml:trace>
  <inkml:trace contextRef="#ctx0" brushRef="#br0" timeOffset="71500.61">12425 6287 0,'0'0'0,"0"21"31,0 0-31,-21 0 0,-1 0 0,22 22 16,-21-1-16,0 0 0,0 1 16,0-1-16,21 0 0,-21 1 0,-1-1 15,1 0-15,0 1 0,0-22 0,0 21 16,0-21-16,21 22 0,0-22 15,-22 0-15,1 0 0,21 0 16</inkml:trace>
  <inkml:trace contextRef="#ctx0" brushRef="#br0" timeOffset="73287.32">12298 6858 0,'21'0'0,"0"0"15,-21-21-15,21 0 16,0 0-16,1-1 16,-22 1-16,0 0 0,21 0 15,-21 0-15,0 0 0,0-1 16,0 1-1,0 42 17,0 1-32,0-1 0,0 0 0,0 0 15,-21 0-15,21 0 0,0 1 16,-22-1-16,22 0 0,0 0 0,0 0 16,0 0-16,0 1 0,0-1 0,0 0 15,0 0-15,0 0 16,0 0-16,-21 1 15,0-22 1,21 21-16,-21-21 16,0 0-16,0 0 15,-1 0 1,22-21-16,-21 21 16,21-22-16,0 1 31,21 21-31,1 0 15,-1 0 1,0 0-16,0 0 0,-21-21 0,21 21 16,0 0-16,1-21 0,-1 21 15,0-21-15,0 0 16,0 21 0,-21-22-16,0 44 46,0-1-30,0 0-16,0 0 16,21-21 31,-21-21-32,22 0 1,-22 0-16,21-1 0,-21 1 31,0 0-15,0 42-1,0 0 1,0 1-16,21-1 16,-21 0-16,0 0 15,21-21 1,0 0-1,0 0 1,1 0-16,-1 0 16,0 0-16,-21-21 0,21 21 15,-21-21-15,21 21 0,-21-21 0,21-1 16,-21 1-16,0 0 31,0 42-15,0 0-1,-21 1 1,21-1-16,0 0 16,21-21-1,1 0 1,-1 0-16,0 0 16,0 0-16,0 0 0,0 0 15,1-21-15,-1 0 16,-21-1-16,0 1 15,0 0-15,0 0 0,0 0 16,0 0-16,-21 21 16,-1 0-16,22-22 0,-21 22 15,0 0-15,0 0 0,0 0 16,21 22-16,-21-22 0,21 21 16,0 0-16,-22 0 15,22 0-15,0 0 16,22-21-1,-1 0-15,0 0 16,0 0-16,0 0 16,0 0-16,1 0 15,-22-21-15,0 0 16,0 0-16,-22 21 47,22 21-32,-21-21 1,21 21-16,-21-21 0,21 21 16,0 1-1,0-1 1,0 0 0,21-21-16,0 0 15,1 0 1,-1 0-16,0 0 15,0 0-15,0 0 0,0 0 0,1-21 16,-1 21-16,0-21 0,0 21 0,0-22 16,0 22-16,-21-21 0,22 0 15,-1 0-15,-21 0 16,0 0-16,0-1 16,-21 22-16,-1 0 15,1 0-15,0 0 16,0 0-16,0 0 0,21 22 31,0-1-15,0 0-16,0 0 15,21-21-15,-21 21 0,21-21 0,-21 21 16,0 1-16,0-1 0,0 0 16,0 0-16,0 0 0,0 0 15,-21 1-15,0-1 0,21 21 16,-21-21-16,-1 0 0,1 1 15,21-1-15,-21 0 0,21 0 0,-21 0 16,21 0-16,-21-21 0,21 22 16,-21-22-16,21-22 31,21 22-31,0-21 16,-21 0-16,21 0 0</inkml:trace>
  <inkml:trace contextRef="#ctx0" brushRef="#br0" timeOffset="73643.7">13250 6922 0,'21'0'15,"1"0"1,-1 0-16,0-22 0,-21 1 15,21 21-15,0-21 0,0 0 16,1 0-16,-22 0 16,0-1-16,0 1 15,-22 21 1,1 21 0,0-21-16,0 22 15,0-1-15,0 0 0,-1 0 16,1 0-16,21 0 0,-21 1 15,21-1-15,0 0 0,0 0 16,0 0-16,21-21 16,0 0-16,1 0 15,-1 0-15,0 0 0,0 0 0,0-21 16,0 21-16</inkml:trace>
  <inkml:trace contextRef="#ctx0" brushRef="#br0" timeOffset="76851.61">9927 5313 0,'0'0'0,"-21"0"0,0 0 0,0 0 16,-1 0-16,1 0 0,0 0 0,0 0 15,0 0-15,0 0 16,-1 0-16,44 0 78,-1 0-78,21-21 0,-21 21 0,22 0 16,-22 0-16,42 0 0,-20 0 15,-1-21-15,21 21 0,1 0 0,-22 0 16,22 0-16,-1-22 0,1 22 0,20-21 16,-20 21-16,21 0 0,-1 0 15,1-21-15,21 21 0,-22 0 0,22-21 16,0 0-16,-21 21 0,21-21 16,-22 21-16,22 0 0,0-22 15,0 22-15,0-21 0,-22 21 0,22 0 16,-21-21-16,-1 0 0,1 21 15,0 0-15,-22-21 0,1 21 0,-1 0 16,1 0-16,-1-21 0,-20 21 16,-1 0-16,0 0 0,1 0 0,-22-22 15,0 22-15,0 0 0,0 0 16,-21-21 140,0 0-140,-21 21-16,21-21 15,-21 21-15,21-21 16,-21 21-16,0-21 0</inkml:trace>
  <inkml:trace contextRef="#ctx0" brushRef="#br0" timeOffset="77611.16">12298 4487 0,'-64'-42'32,"43"42"-1,21 21 16,21 0-47,0 1 0,1-22 15,-1 21-15,0-21 0,21 21 16,1-21-16,-1 21 0,0-21 0,1 21 16,20-21-16,1 21 0,-1 1 15,1-22-15,20 21 0,1-21 0,-22 21 16,22-21-16,-21 21 0,20-21 16,-20 0-16,-1 21 0,-20-21 0,20 0 15,-21 0-15,1 21 0,-1-21 0,0 0 16,-20 0-16,20 22 0,-21-22 15,0 0-15,0 0 0,-21 21 16,0 0 0,0 0-16,-21 0 15,0 0-15,-21 1 0,21-1 16,-22 0-16,1 0 0,-22 21 0,22-20 16,-21 20-16,-1 0 0,1-21 0,-22 22 15,21-1-15,1 0 0,-1 1 16,1-22-16,-1 21 0,1-21 0,21 22 15,-1-22-15,1 21 0,21-21 0,-22 1 16,22-1-16,0 0 0,0 0 16,0 0-16,21 0 0,-21-21 0,21 22 15,0-44 48,0 1-63,0 0 15,0 0-15,0 0 0,0 0 16,21-1-16,-21 1 0,21 0 16,0 0-16</inkml:trace>
  <inkml:trace contextRef="#ctx0" brushRef="#br0" timeOffset="78775">15367 4974 0,'-21'21'15,"0"-21"79,42 0-47,0 0-47,0 0 0,21 0 16,-20 0-16,-1 0 0,21 0 15,-21-21-15,22 21 0,-1 0 0,0 0 16,1 0-16,-1 0 0,0-21 0,22 21 15,-1-21-15,22 21 0,0 0 16,-1-21-16,1 21 0,0 0 0,20-21 16,-20-1-16,21 22 0,0 0 15,0-21-15,21 21 0,0 0 0,0-21 16,0 21-16,-22 0 16,22-21-16,-21 21 0,0-21 0,0 0 15,0 21-15,0-22 0,-1 22 0,-20-21 16,0 21-16,-1 0 0,-20-21 15,-1 21-15,1 0 0,-1-21 0,-20 21 16,-1 0-16,-21 0 0,0 0 16,1-21-16,-1 21 0,-21-21 47,-21 21 31,-1-22-78,1 22 15,0-21 1,0 0-16,0 21 0</inkml:trace>
  <inkml:trace contextRef="#ctx0" brushRef="#br0" timeOffset="79823.71">18013 4149 0,'0'0'0,"-21"0"31,21 21-15,0 0 0,0 0-1,21-21-15,0 21 0,0 1 16,21-1-16,-20-21 0,-1 21 15,21 0-15,0-21 0,-20 21 0,20 0 16,0-21-16,1 22 0,-1-1 0,0-21 16,22 21-16,-22 0 0,0-21 15,1 21-15,-1-21 0,0 21 0,-20-21 16,20 0-16,-21 22 0,21-22 16,-20 0-16,-1 21 0,0-21 0,0 21 15,0-21-15,0 0 0,1 0 16,-1 0-16,-21 21 0,21-21 15,-42 21 64,21 0-79,-21-21 0,-1 0 15,22 22-15,-21-22 0,0 21 16,0-21-16,21 21 0,-21-21 0,0 21 15,-1 0-15,-20 0 0,21 1 0,-21-1 16,20 0-16,-20 21 16,0-21-16,-1 22 0,1-22 0,-21 21 15,20 1-15,1-22 0,0 21 16,-22 0-16,22-20 0,-1 20 0,1-21 16,0 21-16,21-20 0,-22-1 0,1 21 15,21-21-15,0 0 0,-22 1 16,22-1-16,0-21 0,0 21 0,21 0 15,-21 0-15,-1-21 0,22 21 16,-21-21-16,21 22 16,21-22 31,-21-22-47,43 1 15,-22 0-15,21 21 0,-21-21 0,43-21 16,-22 20-16,22-20 0,-1 21 15,22-21-15,-22-22 0,22 22 0,0-1 16,-22-20-16,1 21 0,-1-1 16,1 1-16,-22 0 0,0-1 0,-20 22 15,20 0-15,-21 0 0,0 0 0,-21-1 16,21 22 0,-21-21-1,0 42 48,0 1-48,-21-22 48,0 0-63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1T02:03:55.2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2413 487 0,'0'0'0,"-21"-21"0,21 0 0,0-1 16,0 1-16,-21 0 0,-1 0 0,22 0 15,-21 0-15,21-1 0,0 1 16,-21 0-16,0 0 0,21 0 16,0 0-1,-21 21 1,21 21-1,0 0 1,0 0-16,0 0 0,0 22 0,0-1 16,0 0-16,0 1 15,0-1-15,0 21 0,0-20 0,0 20 16,0-20-16,0 20 0,0 1 16,0-1-16,0 1 0,0-1 0,0 1 15,0-1-15,0 1 0,0-22 16,0 0-16,0 22 0,21-22 0,-21 0 15,0 1-15,0-1 0,0 0 16,0 1-16,0-22 0,0 21 0,0-21 16,0 1-16,0-1 15,0-42 1,0-1-16,21 1 16,-21 0-16,0 0 0,0-21 15,0 20-15,0-20 0,0 0 16,0 21-16</inkml:trace>
  <inkml:trace contextRef="#ctx0" brushRef="#br0" timeOffset="419.98">2053 593 0,'0'0'0,"-21"-21"0,-127-85 31,127 85-31,-1-1 0,22 1 15,0-21-15,0 21 0,0 0 16,0-1-16,0 1 0,0 0 16,0-21-16,22 21 0,-1-1 0,21 1 15,-21-21-15,22 21 0,20 0 16,-21-22-16,22 22 0,-1 21 0,1 0 16,21 0-16,-22 0 0,1 0 15,20 0-15,-20 0 0,-22 0 0,22 42 16,-22-20-16,0 20 0,-21 0 15,1 22-15,-22-22 0,0 22 0,0-22 16,0 21-16,-22-20 0,-20 20 16,0-20-16,-1-1 0,1 21 0,-21-20 15,-1-1-15,22-21 16,-22 22-16,22-22 0,0 21 0,-1-21 16,1 0-16,21 1 0,0-1 15,-1-21-15,1 21 0,0-21 16,0 0-16,21 21 15,21-21 17</inkml:trace>
  <inkml:trace contextRef="#ctx0" brushRef="#br0" timeOffset="1179.96">3069 1418 0,'0'-21'0,"42"0"16,-42 0-16,22 21 0,-22-21 15,21-1-15,0 1 16,-21 0-16,0 0 0,0 0 0,0 0 15,0-1-15,0 1 16,0 0-16,-21 0 0,0 0 16,-1 21-16,-20 0 0,21 0 15,0 0-15,-22 0 0,22 0 16,0 21-16,-21 0 0,-1 0 16,22 0-16,-21 22 0,0-22 0,20 21 15,-20 1-15,21-1 0,0-21 16,0 21-16,-1 1 0,22-1 0,0 0 15,0 1-15,0-22 0,0 21 16,0-21-16,22 1 0,-1-1 0,0 0 16,0-21-16,0 0 0,22 0 0,-22 0 15,21 0-15,-21 0 0,22-21 16,-22 0-16,21-1 0,-21 1 0,22-21 16,-22 21-16,21 0 15,-21-1-15,0-20 0,22 21 0,-22-21 16,0 20-16,-21 1 0,0-21 15,21 21-15,-21 0 0,0-22 0,0 22 16,0 0-16,0 0 0,-21 21 31,21 21-31,0 0 16,-21 0-16,21 22 0,-21-22 0,21 0 16,0 21-16,0-21 0,0 1 15,0-1-15,0 0 0,0 21 0,0-21 16,0 1-16,0-1 0,21-21 15,0 21-15,0 0 0,0-21 16,1 0-16,-1 0 16,0 0-16,21 0 0,-21 0 0</inkml:trace>
  <inkml:trace contextRef="#ctx0" brushRef="#br0" timeOffset="1615.71">3577 1334 0,'0'-22'0,"0"44"16,0-65-16,0 22 16,0 0-16,21 21 0,0-21 15,1 21-15,-1 0 16,0 0-16,0 0 0,0 0 16,0 0-16,1 0 0,-1 0 0,0 21 15,0 0-15,0 0 0,0 0 16,1 1-16,-22-1 0,0 21 0,21-21 15,-21 0-15,0 22 0,0-22 16,0 0-16,0 21 0,0-20 0,-21-1 16,21 21-16,-22-21 0,1 0 15,21 1-15,-21-1 0,0-21 16,21-21 0,0-1-1,0 1-15,0-21 16,0 21-16,0 0 0,0-1 15,0 1-15,21-21 0,0 21 0,-21-22 16,43-41 0,-22 63-16,0-1 0,0 1 0,0-21 15,0 42-15,-21-21 0,22 0 16,-1 21-16,0 0 0,0-22 16,0 22-16,0 0 15</inkml:trace>
  <inkml:trace contextRef="#ctx0" brushRef="#br0" timeOffset="2232.19">4614 1566 0,'0'0'0,"0"-21"0,21 21 0,1-21 0,-1 0 16,-21 0-16,21 0 16,-21-1-16,0 1 0,0 0 15,0 0-15,0 0 0,0 0 16,-21-1-16,0 1 0,21 0 16,-22 0-16,-20 0 0,21 21 0,0 0 15,-22 0-15,22 0 0,-21 0 16,21 0-16,-22 0 0,1 21 0,0 0 15,21 0-15,-22 0 0,22 22 16,0-22-16,0 21 0,0-21 0,21 22 16,0-22-16,0 21 0,0-21 15,0 22-15,0-22 0,0 0 0,0 0 16,0 0-16,21 1 0,0-1 0,0-21 16,0 0-16,0 0 0,1 0 15,20 0-15,-21 0 0,21 0 16,-20-21-16,-1-1 0,21 22 15,-21-21-15,22 0 0,-22 0 0,0-21 16,0 20-16,0 1 0,-21 0 16,0-21-16,21 21 0,-21-1 0,0 1 15,0-21-15,0 21 0,0 0 0,0-1 16,0 1-16,-21 21 31,21 21-31,0 1 0,-21-1 16,21 0-16,0 0 0,0 0 0,0 0 15,0 1-15,0-1 16,0 0-16,0 0 0,0 0 0,21 0 0,0 1 16,-21-1-16,22 0 0,-1-21 15,-21 21-15,21-21 0,0 0 16,0 0-16,0 0 0,1 0 0,-1 0 16,0 0-16,0 0 0,21-21 15</inkml:trace>
  <inkml:trace contextRef="#ctx0" brushRef="#br0" timeOffset="2827.85">5059 1270 0,'0'0'0,"-21"21"32,21 0-32,0 1 15,-22-1-15,22 0 0,0 0 16,0 0-16,0 0 0,0 1 15,0-1-15,0 0 0,0 0 0,0 0 16,0 0-16,0 1 0,0-1 16,0 0-16,0 0 0,0-42 47,0 0-32,0 0-15,0-1 16,0 1-16,0 0 0,0 0 0,0 0 15,0 0-15,0-1 0,0-20 0,0 21 16,22 0-16,-1 0 0,0-1 16,0 1-16,0 0 0,0 0 0,1 21 15,-1-21-15,0 21 0,21 0 16,-21 0-16,1 0 0,20 0 0,-21 21 16,0 0-16,0-21 0,1 21 15,-1 0-15,0 1 0,-21-1 0,0 0 16,0 0-16,0 0 0,0 0 0,0 1 15,0-1-15,0 0 16,0 0-16,0 0 0,0 0 16,-21 1-16,0-22 0,-1 0 31,22-22-15,0 1-16,0 0 15,0 0-15,0 0 0,0 0 0,22-1 16,-1 1-16,-21 0 0,21-21 15,0 21-15,0-1 0,22-20 0,-22 21 16,21 0-16,-21 0 0,22 21 0,-1-22 16,-21 22-16,21 0 0,1 0 15,-22 0-15,0 0 0,21 22 16,-20-1-16</inkml:trace>
  <inkml:trace contextRef="#ctx0" brushRef="#br0" timeOffset="2955.78">5990 1439 0,'0'0'16,"0"22"-16,0-1 0,0 0 0,-21 0 15,21 0-15,0 0 0,-21-21 0,21 22 16,-21-22-16,21 21 16,0-42-1</inkml:trace>
  <inkml:trace contextRef="#ctx0" brushRef="#br0" timeOffset="3391.99">6159 1397 0,'0'0'0,"22"0"15,-1 0-15,0 0 16,0 0-16,0 0 0,0-21 15,1 0-15,-1 0 16,0 21-16,0-22 0,-21 1 0,21 0 16,-21 0-16,21 0 15,-21 0-15,0-1 0,0 1 16,0 0-16,-21 0 16,0 21-16,0 0 0,0 0 15,0 0-15,-1 0 0,1 0 16,0 21-16,0 0 0,0 0 15,21 1-15,0-1 0,-21 21 0,21-21 16,-22 22-16,22-22 0,0 0 0,0 21 16,0-21-16,0 1 0,0-1 15,0 0-15,22 0 0,-1 0 16,0 0-16,0 1 16,0-22-16,22 0 0,-22 0 0,0 0 15,0 0-15,21 0 0,-20 0 0,-1-22 16,21 1-16,-21 0 0,22 0 15,-22 21-15</inkml:trace>
  <inkml:trace contextRef="#ctx0" brushRef="#br0" timeOffset="3884.56">6032 1270 0,'0'0'15,"85"64"1,-64-64 0,-21 21-16,21 0 0,-21 0 15,0 0-15,0 0 16,0 1-16</inkml:trace>
  <inkml:trace contextRef="#ctx0" brushRef="#br0" timeOffset="4460.22">6985 296 0,'0'-21'0,"-42"21"31,20 21-31,22 1 0,-21 20 16,0-21-16,21 21 0,0 1 0,-21-1 15,21 22-15,-21-22 16,0 21-16,21-20 0,0 20 0,-22 1 0,22-1 16,-21-20-16,0 20 0,21 1 15,0-22-15,0 0 0,0 22 16,0-22-16,0-21 0,0 22 0,0-1 15,0-21-15,0 21 0,0-20 16,0-1-16,21 0 0,0-21 0,1 21 16,-1-21-16,0 0 0,0 0 15,0 0-15,0 0 0,1 0 16,-1-21-16,0 0 0</inkml:trace>
  <inkml:trace contextRef="#ctx0" brushRef="#br0" timeOffset="4716.08">6583 1058 0,'106'0'31,"-85"0"-31,0 0 0,0 0 0,21 0 0,-20 0 16,-1 0-16,21 0 15,-21 0-15,0 0 0,1-21 0,-1 21 16,0 0-16,0-21 0,0 21 16</inkml:trace>
  <inkml:trace contextRef="#ctx0" brushRef="#br0" timeOffset="5124.35">7260 1185 0,'0'0'16,"21"0"-16,0 0 0,1 0 15,-1 0-15,0-21 16,0 0-16,-21 0 16,21 21-16,-21-21 15,0 0-15,0-1 0,0 1 16,0 0 0,-21 21-16,0 0 15,0 0-15,0 0 0,-1 21 16,22 0-16,-21 1 0,21-1 15,-21 0-15,0 0 0,21 0 0,0 22 16,0-22-16,0 0 0,0 0 16,0 0-16,0 0 0,0 1 0,0-1 15,0 0-15,21 0 16,0-21-16,0 21 0,1-21 16,-1 0-16,0 0 0,0 0 15,0 0-15,0 0 0,1 0 16</inkml:trace>
  <inkml:trace contextRef="#ctx0" brushRef="#br0" timeOffset="5520.1">7556 1143 0,'0'0'16,"0"-21"-16,0 0 0,0 0 16,22-1-16,-22 1 0,21 0 15,0 21-15,0-21 16,0 21-16,0 0 0,1 0 0,-1 0 15,21 0-15,-21 0 0,0 21 16,22-21-16,-22 21 0,0 0 0,0 22 16,0-22-16,1 0 0,-22 0 0,0 22 15,0-22-15,0 0 0,0 0 16,0 21-16,0-20 0,0-1 0,0 0 16,-22-21-16,22 21 15,-21 0-15,0-21 0,0 21 16,0-21-16,0 0 15,21-21 1,0 0 0,0 0-16,0 0 0,21 0 15,0-1-15,-21 1 0,21 0 16,0 0-16,0-21 0,-21 20 0,22-20 16,-1 21-16,0 0 0,0 0 15,0-1-15,0 1 0,1 0 0,-1 0 16,0 0-16,0 21 0,0-21 15,0 21-15</inkml:trace>
  <inkml:trace contextRef="#ctx0" brushRef="#br0" timeOffset="6064.09">8826 1016 0,'0'0'0,"-21"0"0,0-21 0,0 21 0,0 0 15,0 0-15,-1 0 0,1 0 16,0 0-16,-21 0 0,21 0 0,-1 0 15,-20 21-15,21 0 0,0 0 16,0 1-16,-1-22 0,1 21 0,0 0 16,21 0-16,0 0 0,0 0 15,0 1-15,0-1 16,21-21-16,0 0 16,22 21-16,-22-21 0,0 0 15,21 0-15,-20 21 0,-1-21 0,21 0 16,-21 0-16,0 21 0,22-21 0,-22 0 15,-21 21-15,21-21 0,0 22 16,-21-1-16,0 0 16,-21 0-1,0-21-15,0 0 0,-22 21 0,22-21 16,-21 21-16,21-21 0,-22 0 0,1 0 16,21 22-16,-21-22 0,-1 0 15,22 0-15,-21 0 0,21 0 16,-1 0-16,-20 0 0,21 0 0,0 0 15,0 0-15,-1 0 16,1 0-16,21-22 0,0 1 16,0 0-16,0 0 15</inkml:trace>
  <inkml:trace contextRef="#ctx0" brushRef="#br0" timeOffset="7360.79">10583 699 0,'0'0'0,"0"-22"0,-21 1 15,0 21-15,0-21 16,0 21-16,-1 0 16,1 21-16,0-21 0,0 21 15,0 1-15,0 20 0,-1-21 0,1 21 16,0 1-16,21-1 0,-21 0 15,0 22-15,21-22 0,-21 1 16,21-1-16,0-21 0,0 21 0,0-20 16,0 20-16,0-21 0,21 0 0,0 0 15,0-21-15,21 22 0,-20-22 16,-1 0-16,0 0 0,21 0 0,-21 0 16,22 0-16,-1 0 0,0-22 15,-20 22-15,20-21 0,0 0 0,1 0 16,-1 0-16,0 0 0,-21-22 0,22 22 15,-22-21-15,0-1 0,0 1 16,-21 0-16,0-1 0,0-20 0,0 21 16,0-1-16,0 1 15,-42 0-15,21-1 0,-22 1 0,1 0 16,0 20-16,-1 1 0,-20 0 0,21 0 16,-1 0-16,-20 21 0,20 0 15,1 0-15,0 0 0,21 0 0,-22 0 16,22 0-16,0 21 0,21 0 15,21 0 1,21 0-16,-20-21 16,20 0-16,0 0 0,1 0 15,20 0-15,1 0 0,-1 0 0,1 0 16,20 0-16,-20-21 0,20 21 16,1-21-16,0 0 0,-22 21 0,1-21 15,20-22-15,-41 22 0,20 0 16,1-21-16,-22 21 0,0-22 0,-20 1 15,20 0-15,-42 20 0,0-41 0,0 21 16,0-1-16,0 22 0,-21 21 16,-22 0-16,22 0 0,0 0 15,-21 0-15,21 0 0,-22 0 0,22 0 16,-21 0-16,21 0 0,-22 0 16,22 0-16,0 0 0,-21 0 15,20 0-15,1 42 0,-21 22 0,21-1 16,0 22-16,-1-21 0,1-1 15,21 22-15,0-22 0,-21 22 0,21-22 16,0 22-16,0 0 0,0-22 16,0 22-16,0 0 0,0-22 0,0 22 15,0-22-15,21 1 0,-21 20 0,21-20 16,-21 21-16,22-22 0,-22 22 16,0-22-16,0 1 0,0 20 0,0-20 15,0-1-15,0 1 0,0 21 0,0-22 16,0 1-16,0-1 0,0 1 15,0-1-15,0-21 0,0 22 16,0-22-16,0 1 0,0-1 0,0 0 16,0-21-16,0 1 0,0-1 15,0 0-15,-22-21 0,1 0 0,0 0 16,0 0-16,0 0 0,0 0 0,-1 0 16,1 0-16,-21-21 0,0 0 0,20-1 15,-41-20-15,21 21 0,-1-21 16,-20-1-16,-1 1 0,1-22 0,-22 22 15,22-21-15,-22 20 0,21 1 0,1 0 16,-1-1-16,22 1 16,0 0-16,21 20 0,-22 1 0,43 0 0,0 0 15,0 0-15,0 0 0,0-1 16,0 1-16,0 0 0,21 0 16,1 0-16,20-22 0,-21 1 0,21 21 15,1-21-15</inkml:trace>
  <inkml:trace contextRef="#ctx0" brushRef="#br0" timeOffset="8247.89">12679 381 0,'0'21'0,"0"85"15,0-64-15,0 22 16,0-22-16,0 22 0,0-1 0,0 1 16,0-22-16,0 22 0,0-1 15,-21-21-15,21 22 0,0-43 0,-22 21 16,22 1-16,0-22 0,0 0 15,0 0-15,0 0 0,0 1 16,0-44 15,0 1-31,0 0 0,22 0 16,-1 0-16,0 0 0,-21-22 0,21 1 16,0 21-16,0-43 0,1 22 15,-1 0-15,0-1 0,0 1 0,0 0 16,0-1-16,1 22 0,-1 0 15,-21 0-15,0 0 0,0 42 16,0 0-16,0 0 0,0 21 16,0-20-16,0 20 0,21 0 15,-21 1-15,0-1 0,0-21 0,21 21 16,-21 1-16,21-22 0,-21 21 16,21-21-16,1 1 0,-22-1 15,21 0-15,0-21 0,21 0 0,-21 21 16,1-21-16,20 0 0,-21 0 15,21 0-15,-20-21 0,20 0 0,-21 0 16,21-1-16,1 1 0,-22-21 0,0 21 16,21-22-16,-20 1 0,-1-21 15,0 20-15,0-20 0,-21-1 0,21 22 16,-21-22-16,21 1 0,-21-1 16,0 1-16,0-1 0,0 1 0,0-1 15,-21 22-15,0 0 0,-21-1 16,21 22-16,-1 0 0,-20 21 0,21 0 15,-21 0-15,20 21 0,-20 0 16,21 1-16,-21 20 0,20-21 16,1 21-16,21-20 0,0 20 0,0 0 15,0-21-15,0 1 0,0 20 16,0-21-16,0 0 0,21 0 0,1 1 16,-1-1-16,0 0 0,0 0 0,0-21 15,0 21-15,22-21 0,-22 0 16</inkml:trace>
  <inkml:trace contextRef="#ctx0" brushRef="#br0" timeOffset="8631.92">13779 995 0,'0'0'15,"22"0"-15,-1 0 0,0 0 0,0 0 16,0 0-16,0 0 15,1-21-15,20 0 0,-21-1 0,0 1 16,0 0-16,1 0 0,-1 0 16,0 0-16,0-1 0,0-20 0,-21 21 15,0 0-15,0 0 0,0-1 0,0 1 16,0 0-16,-21 21 0,0 0 16,-21 0-16,20 0 0,-20 0 15,21 0-15,-21 21 0,20 0 0,-20 1 16,21-1-16,0 21 0,0 0 15,-1-20-15,22 20 0,0-21 0,0 21 16,0 1-16,0-22 0,0 21 16,0-21-16,0 1 0,22-1 0,-1 0 15,0 0-15,0 0 0,0 0 16,0-21-16,1 0 0,20 22 0,-21-22 16,21 0-16,-20 0 0,20 0 0,0 0 15,1-22-15,-22 22 0,21-21 16,0 0-16,1 0 0</inkml:trace>
  <inkml:trace contextRef="#ctx0" brushRef="#br0" timeOffset="9183.7">14732 233 0,'0'0'0,"0"-21"0,0-22 0,0 22 0,-21 21 15,21 21 1,-21 1-16,-1 20 0,22-21 15,-21 21-15,21 22 0,0-22 0,0 1 16,0 20-16,0-21 0,0 22 16,0-22-16,-21 22 0,21-22 0,0 22 15,0-22-15,-21 21 16,21-20-16,0-1 0,0 0 0,0 1 16,0-22-16,0 21 0,0-21 0,0 1 15,0-1-15,0 0 16,0 0-1,-21-21 1,21-21-16,-21 0 16,-1 0-16,22-1 0,0 1 15,-21 0-15,21-21 0,0 21 16,0-22-16,0 22 0,0-21 0,0-1 16,21 1-16,1 21 0,-1-21 0,0 20 15,0 1-15,0 0 16,22 0-16,-22 21 0,0 0 0,21 0 15,-21 0-15,22 0 0,-1 0 16,-21 0-16,0 21 0,22 0 0,-22 0 16,0 22-16,-21-22 0,0 0 0,0 21 15,0-20-15,0-1 0,0 21 16,0-21-16,0 0 0,-21 1 0,0-1 16,0 0-16,-22 0 0,22-21 15,0 21-15,0 0 0,-22-21 0,22 0 16,0 22-16,0-22 0,0 0 0,-22 0 15,22 0-15,0 0 16,0 0-16,21-22 16,0 1-16</inkml:trace>
  <inkml:trace contextRef="#ctx0" brushRef="#br0" timeOffset="9844.35">16171 169 0,'0'0'0,"21"-21"0,-21 0 0,0 0 0,0 0 15,0 42 16,0 21-31,0-21 16,0 22-16,0-1 0,-21 22 0,21-22 16,-21 0-16,21 22 0,0-22 15,0 22-15,0-22 0,-21 21 0,21-20 16,0 20-16,0-20 0,0-1 0,0 0 16,21 1-16,0-22 0,0 21 15,1-21-15,-1 0 0,21 1 0,-21-22 16,0 0-16,22 21 0,-22-21 15,21 0-15,-21 0 0,22-21 0,-22-1 16,0 22-16,0-21 0,0-21 0,1 21 16,-1-22-16,21 22 15,-42-21-15,21 0 0,0-22 0,1 22 16,-1-22-16,0 22 0,-21-22 16,0 22-16,21-21 0,-21-1 0,0 22 15,0-1-15,0 1 0,0 0 16,0-1-16,0 22 0,0 0 0,0 0 15,-21 21-15,21 21 32,0 0-32,0 0 15,0 1-15,0-1 16,0 0-16,21 0 16,0-21-16</inkml:trace>
  <inkml:trace contextRef="#ctx0" brushRef="#br0" timeOffset="10120.08">17251 191 0,'0'0'0,"0"21"32,-21 0-32,-1 0 0,22 21 15,0-20-15,-21 20 16,0 0-16,21 1 0,-21-1 0,21 0 0,0 1 15,0-1-15,-21 0 16,21 1-16,-21-1 0,21-21 0,0 21 16,0 1-16,-22-22 0,22 21 0,-21-21 15,21 1-15,0-1 0,0 0 16,0 0-16,0 0 0,-21-21 0,21 21 16,0-42-1</inkml:trace>
  <inkml:trace contextRef="#ctx0" brushRef="#br0" timeOffset="10612.75">17208 423 0,'0'0'16,"0"-21"-16,0 0 0,0 0 0,22 0 15,-22 0-15,0-1 0,0 1 0,21 0 16,0 21-16,0-21 0,-21 0 15,21 21-15,22-21 0,-22 21 0,0 0 16,21 0-16,-21 0 0,22 0 0,-22 0 16,0 21-16,21-21 0,-20 42 15,-1-21-15,-21 0 0,0 22 16,0-22-16,0 21 0,0-21 16,0 22-16,0-22 0,-21 0 0,-1 0 15,-20 22-15,0-22 0,-1 0 0,22-21 16,-42 21-16,20 0 0,1-21 15,0 0-15,21 21 0,-22-21 0,22 0 16,0 0-16,0 0 0,0 0 16,-1 0-16,44 0 47,-22 22-47,21-22 0,0 21 15,-21 0-15,21 0 16,0 21-16,0-20 0,1-1 0,-1 0 15,0 21-15,-21-21 0,21 1 16,0-1-16,0 0 0,1 0 0,-1 0 16,0 0-16,0-21 0,0 22 0,0-22 15,1 0 1,-1 0-16,0 0 16,0 0-16,-21-22 15,0 1-15</inkml:trace>
  <inkml:trace contextRef="#ctx0" brushRef="#br0" timeOffset="11244.3">18373 275 0,'0'-21'0,"0"42"0,0-63 0,0 63 31,0 0-15,0 22-16,0-22 0,-22 21 15,1 0-15,21 1 0,-21-1 16,0 0-16,21 1 0,-21-1 0,0 0 16,-1 22-16,1-22 0,21 1 15,-42-1-15,21 0 0,0 1 0,-1-1 16,1 0-16,21-21 0,-21 22 15,0-22-15,0 0 0,0 0 0,-1 0 16,22 1-16,-21-1 16,0-21-16,21-21 47,0-1-47,0 1 0,0 0 0,21 0 15,0 0-15,1-22 16,-22 22-16,21-21 0,0 0 0,21 20 15,-21-20-15,1 21 0,-1 0 0,0 0 16,0-1-16,-21 1 0,21 21 16,0 0-16,-21 21 15,0 1-15,0-1 0,0 0 16,0 0-16,22 0 0,-22 22 0,0-22 16,0 0-16,21 21 0,-21-21 0,0 1 15,21-1-15,0 0 0,-21 0 16,21 0-16,0-21 0,1 21 0,-1-21 15,0 0-15,0 0 16,0 0-16,0 0 0,1 0 0,-1 0 16,0 0-16,0-21 0,0 0 15,0 21-15,1-21 0,-1 0 16,-21 0-16,0-1 0,21 1 0,-21 0 16,21 0-16,-21 0 15,0 0-15,0-1 0</inkml:trace>
  <inkml:trace contextRef="#ctx0" brushRef="#br0" timeOffset="11428.19">18711 995 0,'-21'0'31,"0"0"0,0 0-15,0 0-16</inkml:trace>
  <inkml:trace contextRef="#ctx0" brushRef="#br0" timeOffset="13063.9">2328 2286 0,'-21'0'0,"42"0"0,-63 0 0,21 0 0,0 0 16,-1 0-16,1 21 0,0-21 16,0 0-16,0 0 0,0 0 0,-1 0 15,1 0 1,0 0 15,42 0 0,0 0-15,1 0-16,-1 0 0,0 0 16,0 0-16,21 0 0,-20 0 15,-1 0-15,21 0 0,-21 0 0,22 0 16,-22 0-16,21 0 0,0 0 15,1 0-15,-1 0 0,0 0 0,1 0 16,-1 0-16,0 0 16,1 0-16,20 0 0,-20 0 0,20-21 15,-21 21-15,22 0 0,-1 0 0,1 0 16,21 0-16,-22 0 0,22-21 16,21 21-16,-22 0 0,1 0 0,21 0 15,-22 0-15,22 0 0,-21-21 16,21 21-16,0 0 0,-1 0 0,1-21 15,0 21-15,0 0 0,21 0 0,-21 0 16,21 0-16,-21-22 0,-1 22 16,22 0-16,-21 0 0,21 0 0,0 0 15,-21 0-15,0 0 0,21-21 16,-21 21-16,21 0 0,0 0 16,-21 0-16,21 0 0,0 0 0,0-21 15,-22 21-15,1 0 0,21 0 16,-21 0-16,0 0 0,0-21 0,0 21 15,21 0-15,-43 0 0,22 0 0,-21-21 16,21 21-16,-43 0 0,22 0 16,-1 0-16,-20 0 0,-1 0 0,1-21 15,-22 21-15,22 0 0,-22 0 0,0 0 16,-20 0-16,-1 0 0,0 0 16,0 0-16,-42 0 62,0 0-62,0 0 0,-1 0 16,1-22-16</inkml:trace>
  <inkml:trace contextRef="#ctx0" brushRef="#br0" timeOffset="14158.52">10689 1863 0,'-42'0'31,"21"0"-31,42 0 47,0 0-31,0 0-16,0 0 0,0 0 15,1 0-15,-1 0 0,0 0 0,0 0 16,21 0-16,-20 0 0,20 0 16,0 0-16,1 0 0,-1 0 0,0 0 15,22 0-15,-1 0 0,1 0 0,20 0 16,-20 0-16,21 0 0,-1 0 15,1 0-15,21 0 0,0 0 0,-1 0 16,1 0-16,0 0 0,0 0 0,21 0 16,-21 0-16,21 0 0,21 0 15,-21 0-15,0 0 0,21 0 0,-21 0 16,21 0-16,0-21 16,1 21-16,20 0 0,-21 0 0,0 0 15,22 0-15,-1-22 0,0 22 0,1 0 16,20 0-16,-21-21 0,1 21 15,20 0-15,-20 0 0,20 0 0,-21 0 16,22 0-16,-22 0 0,1 0 16,-1 0-16,0 0 0,1 0 0,-22 0 15,0 0-15,0 0 0,0 0 0,0 0 16,-21 0-16,22 0 0,-22 0 16,-22 0-16,22 0 0,-42 0 0,21 0 15,-21 0-15,-1 0 0,-20 0 16,-1 0-16,1 0 0,-1 0 15,-20 0-15,-1-21 0,0 21 0,1 0 16,-22 0-16,0 0 0,0 0 16,0 0-16,-21-21 15,0 0 32,-21 21-16</inkml:trace>
  <inkml:trace contextRef="#ctx0" brushRef="#br0" timeOffset="14296.44">19367 1757 0,'0'0'0,"0"21"0,-21-21 15,0 0 1,21 21-16,-21-21 15,0 0-15,0 21 16,-1-21-16,1 0 0,0 0 0,0 0 16</inkml:trace>
  <inkml:trace contextRef="#ctx0" brushRef="#br0" timeOffset="21799.86">2053 3810 0,'0'-21'0,"0"0"16,0 0-1,0-1 1,0 1 0,0 0-16,-21 0 0,21 0 31,-21 21-31,21-21 15,0 42 64,0 0-79,0 0 0,0 0 15,0 0-15,0 1 0,0 20 16,0-21-16,0 21 0,0-20 0,0 20 15,0 0-15,0 1 16,0-1-16,0 0 0,0 22 0,0-22 16,0 0-16,0-20 0,0 20 15,0 0-15,0-21 0,0 22 0,0-22 16,0 0-16,0 0 0,0 0 16,0 1-16,0-1 0,21 0 15,-21 0 1,21-21-16,-21-21 31,0 0-31,21 21 16,-21-21-16</inkml:trace>
  <inkml:trace contextRef="#ctx0" brushRef="#br0" timeOffset="22227.78">2646 4276 0,'0'21'0,"0"0"31,21-21-31,0 0 16,0-21-16,-21 0 15,21 0-15,-21-1 16,22 22-16,-22-21 0,0 0 0,0 0 16,0 0-16,0 0 15,-22 21-15,1 0 16,0 0-16,0 0 15,0 21-15,21 0 0,-21-21 16,21 21-16,-22 0 16,1 0-16,21 1 15,21-22 17,1 0-32,-1 0 0</inkml:trace>
  <inkml:trace contextRef="#ctx0" brushRef="#br0" timeOffset="22855.87">4424 3175 0,'0'0'0,"0"-42"31,0 63-15,-21 0-1,21 0-15,0 22 0,0-1 16,-22 0-16,22 1 0,0-1 0,0 21 16,0 1-16,0-1 0,0-20 0,0 20 15,0 1-15,0-1 0,0 1 16,0-1-16,0 1 0,0-22 0,0 22 15,0-22-15,0 0 0,0 1 16,0-1-16,0-21 0,0 0 0,0 0 16,0 1-16,0-1 0,22-21 15,-1 0 1,-21-21 0,21-1-16,-21 1 15</inkml:trace>
  <inkml:trace contextRef="#ctx0" brushRef="#br0" timeOffset="23315.6">4149 3366 0,'0'0'0,"-22"-22"0,1 1 0,0 0 16,0 0-16,0 0 0,21 0 15,-21-1-15,21 1 0,0 0 0,0-21 16,0 21-16,21-1 0,0 1 0,0 0 16,21-21-16,1 21 0,-1-1 15,0 1-15,22 0 0,-1 0 0,1 0 16,-1 21-16,22-21 0,-21 21 16,-1 0-16,1 0 0,-1 0 0,1 0 15,-22 21-15,0 21 0,1-21 0,-1 22 16,-21-1-16,0 0 0,-21 22 15,0-1-15,0 1 0,0-1 0,-21 1 16,-21-22-16,21 22 16,-22-1-16,1-21 0,0 1 0,-1-1 15,1 0-15,-22 1 0,22-22 0,-21 0 16,20 0-16,1 0 0,0 1 16,-22-1-16,22 0 0,-1-21 0,22 0 15,-21 0-15,21 0 0,0 0 16,-1 0-16,44 0 31,-1-21-31,0 21 16,0-21-16,21 21 0,-20-22 0,20 22 15,0 0-15</inkml:trace>
  <inkml:trace contextRef="#ctx0" brushRef="#br0" timeOffset="23840.85">5038 3937 0,'-22'0'0,"1"0"0,0 0 16,21-21-16,0 0 15,0 0 1,0-1-16,0 1 0,21 0 15,0 21-15,22 0 16,-22-21-16,0 21 0,21 0 0,-20 0 16,-1 0-16,21 0 0,-21 0 0,22 0 15,-22 21-15,21 0 0,-21 0 16,0 1-16,1-1 0,20 0 0,-21 0 16,0 21-16,0-20 0,-21 20 0,22-21 15,-22 21-15,0 1 0,0-22 16,0 0-16,0 21 0,0-20 0,0-1 15,-22 0-15,1 0 0,0 0 0,0-21 16,0 21 0,0-21-16,-1 0 15,22-21-15,0 0 0,0 0 16,0 0-16,0 0 0,0-1 16,0 1-16,0 0 0,0-21 0,0-1 15,22 22-15,-1-21 0,-21 21 16,21-22-16,0 22 0,-21-21 0,21 21 15,0 0-15,1-1 0,-1 22 0,-21-21 16,21 0-16,0 21 0,0 0 16,0 0-1,1 0 1,-1 0 0</inkml:trace>
  <inkml:trace contextRef="#ctx0" brushRef="#br0" timeOffset="24316.17">6138 3768 0,'0'0'0,"-21"-21"32,0 21-32,0 0 0,0 0 0,-1 0 15,1 0-15,0 21 16,0 0-16,21 0 0,-21 0 15,0 0-15,21 1 0,-22-1 0,22 0 16,-21 21-16,21-21 0,-21 22 0,21-22 16,0 21-16,0-21 0,0 22 15,0-22-15,0 0 0,0 21 0,0-20 16,0-1-16,21 0 0,0-21 0,1 21 16,-1-21-16,21 21 0,-21-21 15,0 0-15,22 0 0,-22 0 0,21-21 16,-21 0-16,1 21 0,20-21 0,-21 0 15,0-1-15,0 1 0,-21 0 16,0-21-16,22 21 0,-22-1 0,0-20 16,0 0-16,0 21 0,0-22 15,0 22-15,-22-21 0,1 21 16,0-22-16,0 22 0,0 0 0,21 0 16,-21 0-16,-1-1 0,1 22 0,-21 0 15,21 0-15,0 0 0,-1 0 16,1 0-16,0 0 0,0 0 0,0 22 15,0-22-15,21 21 0,0 0 16,0 0 0,21-21-1,0 0-15,0 0 0</inkml:trace>
  <inkml:trace contextRef="#ctx0" brushRef="#br0" timeOffset="24675.97">6794 3027 0,'0'0'0,"0"-21"0,0 0 0,0-1 16,0 44-1,0-1 1,0 0-16,0 0 0,-21 21 0,21 1 15,0-1-15,0 22 0,-21-1 16,21-21-16,0 22 0,-21-1 16,21 1-16,0-1 0,0-20 0,0 20 15,-21-20-15,21-1 0,0 21 0,0-20 16,-21-1-16,21 0 0,0-20 16,0 20-16,0 0 0,0-21 0,0 1 15,0-1-15,0 0 0,0 0 0,21 0 16,0-21-1,-21-21 1,21 0-16,0 21 16,-21-21-16,21-22 0</inkml:trace>
  <inkml:trace contextRef="#ctx0" brushRef="#br0" timeOffset="25087.72">7112 3662 0,'0'21'16,"0"0"-16,-21 0 16,21 1-16,-21-1 0,21 0 0,-22 0 15,22 0-15,-21 22 0,21-22 16,0 0-16,0 21 0,0-21 16,0 1-16,0-1 0,0 21 0,0-21 15,0 0-15,0 1 0,21-1 16,1-21-16,-1 0 15,0 0-15,0 0 0,0 0 0,0 0 16,1 0-16,-1-21 0,0-1 0,0 1 16,0 21-16,0-21 0,-21-21 15,0 21-15,22-1 0,-22 1 0,0-21 16,0 21-16,0-22 0,0 22 0,0 0 16,0 0-16,0 0 0,-22 0 15,1-1-15,21 1 0,-21 21 16,0 0-16,0 0 0,0 0 0,-1 0 15,1 0-15,0 0 0,0 0 0,0 0 16,0 0-16,-1 0 0,1 0 16,21-21 15</inkml:trace>
  <inkml:trace contextRef="#ctx0" brushRef="#br0" timeOffset="25395.88">6477 3471 0,'0'0'0,"-21"0"0,42 0 31,21 0-31,-21 0 0,22 0 16,-1 0-16,22-21 0,-22 0 0,21 21 15,-20 0-15,20-21 0,-20 21 0,-1 0 16,21-21-16,-20 21 0,-1 0 16,-21 0-16,22 0 0,-22 0 0,0-21 15,0 21-15,0 0 0,-42 0 47,21 21-47,-21-21 16,0 0-16,21 21 0,0 0 15</inkml:trace>
  <inkml:trace contextRef="#ctx0" brushRef="#br0" timeOffset="25844.62">8149 3725 0,'21'-84'31,"-21"63"-31,0-1 15,-21 22-15,21-21 0,-21 21 16,0 0-16,0 0 16,-1 0-16,1 21 0,0-21 15,0 22-15,0-1 0,0 21 0,-1-21 16,1 0-16,0 22 0,0-1 16,0-21-16,0 22 0,-1-1 0,1 0 15,21 1-15,0-22 0,0 21 0,0-21 16,0 22-16,0-22 0,0 0 15,0 0-15,0 0 0,21 0 0,1 1 16,-1-22-16,21 0 0,-21 0 0,22 0 16,-1 0-16,-21 0 0,21 0 15,1 0-15,-1 0 0,0-22 0,1 22 16,-1-21-16,0 0 0,1 0 16,-1 0-16</inkml:trace>
  <inkml:trace contextRef="#ctx0" brushRef="#br0" timeOffset="26388.31">8890 3662 0,'0'0'15,"0"-21"-15,-21 0 0,0 21 0,21-22 16,-22 22-16,1 0 0,0 0 16,0 0-16,0 0 0,0 0 0,-1 0 15,1 0-15,0 0 0,0 0 0,0 22 16,0-1-16,-1 0 0,1 0 15,0 21-15,0-20 0,0-1 16,0 21-16,21-21 0,0 22 0,-22-22 16,22 21-16,0-21 0,-21 0 0,21 22 15,0-22-15,0 0 0,0 0 16,0 0-16,0 1 0,21-22 0,1 21 16,-1-21-16,0 0 0,0 0 0,0 0 15,0 0-15,1 0 16,-1-21-16,0-1 0,0 22 0,0-21 15,0 0-15,1 0 0,-1-21 0,0 20 16,0 1-16,-21-21 0,0 0 16,21 20-16,-21-20 0,21 21 15,-21-21-15,0 20 0,0-20 0,0 21 16,0 0-16,0 0 16,0-1-16,-21 22 15,0 22-15,0-1 0,21 0 16,-21 0-16,21 0 0,-21 0 15,-1 1-15,22 20 0,0-21 0,0 0 16,0 22-16,0-22 0,0 0 0,0 21 16,0-21-16,0 1 0,0-1 15,22 0-15,-1 0 0,0-21 0,0 21 16,0-21-16,22 0 0,-22 0 16,21 0-16,-21 0 0,22 0 0,-22 0 15,0 0-15,0-21 0,0 21 16,0-21-16,1 0 0,-1 0 0,0-1 15</inkml:trace>
  <inkml:trace contextRef="#ctx0" brushRef="#br0" timeOffset="26780.08">9483 3048 0,'0'0'0,"0"-21"16,0-64-1,0 64-15,-22 21 0,22-21 16,-21 21-16,21 21 16,-21 0-1,21 0-15,-21 1 0,0 20 16,21-21-16,-21 43 0,21-22 0,-22 0 16,1 22-16,21-1 0,0 1 0,-21-22 15,21 22-15,-21-1 0,21-21 16,0 1-16,0-1 0,0 22 0,0-22 15,0-21-15,0 21 0,0 1 16,0-22-16,0 21 0,21-21 0,-21 1 0,21-1 16,0 0-16,1 0 15,-1-21-15,0 21 0,0-21 16,0 0-16,0 0 0,1 0 0,-1 0 16,0-21-16,0 0 0,0 0 15,22 21-15,-22-21 0,0-1 0,0 1 16,0 0-16,-21 0 0,21 21 0,-21-21 15,22 0-15,-22-1 0</inkml:trace>
  <inkml:trace contextRef="#ctx0" brushRef="#br0" timeOffset="27628.19">4127 4953 0,'22'0'31,"-1"0"-15,0 0-16,0 0 15,0 0-15,0 0 0,1 0 0,20 0 16,-21 0-16,21 0 0,1 0 0,-1 0 16,0 0-16,22 0 0,-22 0 15,22 0-15,-1 0 0,22 0 16,-22 0-16,22 0 0,-21 0 0,20 0 16,1 0-16,21 0 0,0 0 15,-1 0-15,1 0 0,21 0 0,-21 0 16,21 0-16,0-21 0,0 21 0,0 0 15,21-21-15,-21 21 0,21-21 0,-21 21 16,22-22-16,-22 22 0,21-21 16,0 21-16,-21-21 0,21 21 0,-21-21 15,0 21-15,0-21 0,0 21 0,0 0 16,0-21-16,0 21 0,-21 0 16,0 0-16,0-22 0,-1 22 0,-20 0 15,0 0-15,-1-21 0,-20 21 0,21 0 16,-22 0-16,-21 0 15,1 0-15,-1 0 0,0 0 0,-20 0 16,-1 0-16,0 0 0,-42 21 47,0-21-31,-1 0-16,1 0 15</inkml:trace>
  <inkml:trace contextRef="#ctx0" brushRef="#br0" timeOffset="27788.25">9864 4763 0,'0'0'15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1T02:23:44.1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2371 720 0</inkml:trace>
  <inkml:trace contextRef="#ctx0" brushRef="#br0" timeOffset="2004.23">2476 529 0,'22'0'16,"-22"-21"-16,21 21 0,0-21 15,-21 0-15,0 0 16,21 21-16,-21-22 16,0 1-16,0 0 15,0 0 1,0 0-1,0 42 32,0 21-31,-21-21-16,21 1 0,-21 20 0,21-21 16,-21 21-16,-1 1 0,1-1 15,21 0-15,-21 1 0,0-1 0,0 0 16,0 22-16,21-22 0,-22 22 15,1-22-15,0 0 0,21 1 16,-21 20-16,0-20 0,0-1 16,21-21-16,-22 21 0,1 1 0,21-22 15,-21 21-15,21-21 0,-21 1 16,21-1-16,-21 0 0,21 0 0,0 0 16,0-42 15,0 0-31,0 0 0,0 0 15,0-1-15,0 1 0,0-21 0,0 21 16,0-22-16,0 1 0,0 0 16,0 21-16,0-22 0,21 1 0,-21 0 15,21 20-15,0-20 16,-21 21-16,0 0 0,0 0 0,21-1 16,1 22-1,-1 0 1,-21 22-16,21-1 0,0 0 15,-21 0-15,0 21 0,21-20 0,0 20 16,-21-21-16,0 21 0,0-20 16,22-1-16,-1 21 0,-21-21 0,21 0 15,-21 1-15,21-1 0,0 0 16,0 0-16,1-21 0,-1 0 16,0 21-16,0-21 15,0 0-15,0 0 0,1 0 0,-1 0 16,0 0-16,0 0 0,0-21 0,0 21 15,22-21-15,-22 21 0,0-21 16,-21 0-16,21-1 0,0 1 0,1 0 16,-1-21-16,-21 21 0,21-22 15,0 22-15,-21-21 0,0-1 0,0 1 16,21-21-16,-21 20 0,0 1 16,0-22-16,0 22 0,0 0 0,0-1 15,0 1-15,0 21 0,-21-21 16,0 20-16,0-20 0,0 21 15,-22 0-15,22-22 0,-21 43 0,-1-21 16,1 0-16,0 21 0,-1 0 16,1 0-16,0 0 0,-1 0 15,1 0-15,0 0 0,-1 21 0,22 0 16,-21 1-16,21-1 0,-22 21 16,43-21-16,-21 22 0,21-1 0,0-21 15,0 21-15,0 1 0,0-22 16,0 21-16,21 1 0,1-22 15,-1 0-15,0 21 0,0-21 0,0 1 16,22-1-16,-22-21 0,0 21 16,0 0-16,0-21 0,22 0 15,-22 0-15,0 0 0,0 0 0,0 0 16,0 0-16,1 0 16,-1-21-16,0 21 15,0 0-15,-21-21 16,21 21-16,0-21 0,1 21 15,-1-22-15,0 22 16</inkml:trace>
  <inkml:trace contextRef="#ctx0" brushRef="#br0" timeOffset="2780.78">3492 847 0,'0'0'0,"0"-21"0,-21-1 16,0 22-16,21-21 16,-21 21-1,0 0-15,0 0 16,-1 0-16,1 21 15,0-21-15,0 22 0,21-1 16,-21 0-16,0 0 0,21 21 0,0-20 16,-22-1-16,22 21 15,-21-21-15,21 22 0,0-22 0,0 21 16,0-21-16,0 0 0,0 22 16,0-22-16,0 0 0,0 0 0,0 0 15,0 1-15,0-1 0,0 0 16,0 0-16,0 0 0,21-21 15,1 0-15,-1 0 16,0 0-16,21 0 0,-21 0 0,1 0 16,-1 0-16,0-21 0,0 0 15,0 21-15,22-21 0,-22 0 0,0-1 16,0 1-16,-21-21 0,21 21 0,0-22 16,1 22-16,-22-21 15,0 0-15,21 20 0,-21-20 0,0 0 16,0 21-16,0-22 0,0 22 15,0 0-15,0 0 0,-21 0 0,21-1 16,-22 22-16,1 0 0,-21 0 16,21 0-16,0 0 0,-1 0 0,-20 0 15,21 22-15,0-1 0,0 0 16,-1 0-16,1-21 0,0 42 0,0-20 16,0-1-16,0 0 0,21 0 15,0 0-15,-22 0 0,22 1 0,-21-1 16,21 0-16,0 0 15,0 0-15,0 0 16,0 1 0,21-22-16</inkml:trace>
  <inkml:trace contextRef="#ctx0" brushRef="#br0" timeOffset="3983.82">3810 995 0,'0'0'0,"21"0"0,0-21 15,-21 0-15,21 21 0,-21-22 16,0 44 46,0-1-62,0 0 0,0 0 16,0 0-16,0 0 0,0 1 16,0-1-16,0 21 0,0-21 0,0 0 15,0 1-15,0-1 0,0 0 0,0 0 16,0 0-16,0 0 0,0 1 16,0-1-1,-21-42 48,21-1-63,0 1 15,0 0-15,0 0 16,0-21-16,0 20 0,0 1 0,0-21 16,0 21-16,21 0 0,1-22 15,-22 22-15,21 0 0,0-21 0,0 20 16,0 1-16,0 0 0,1 0 15,-1 0-15,0 21 0,0-21 0,0 21 16,0-22-16,1 22 0,-1 0 16,0 0-16,0 0 0,0 0 0,0 22 15,1-1-15,20 0 0,-42 0 16,21 0-16,0 0 0,0 1 0,1 20 16,-22-21-16,0 0 0,0 0 15,21 1-15,-21-1 0,0 0 16,0 0-16,0 0 0,0 0 0,0 1 15,0-1-15,0 0 16,0 0-16,-21-21 31,21-21 1,0 0-32,0 0 15,0-1-15,0 1 0,0 0 0,0 0 16,0-21-16,0 20 0,0-20 15,21 21-15,-21-21 0,21 20 16,0-20-16,0 21 0,0 0 0,1 0 16,20-1-16,-21 1 0,0 0 15,0 0-15,22 21 0,-22 0 0,0 0 16,0 0-16,0 0 0,22 0 16,-22 21-16,0 0 0,0 0 15,-21 22-15,0-22 0,0 21 16,0-21-16,0 22 0,0-1 0,0-21 15,0 22-15,0-22 0,0 0 0,0 21 16,0-21-16,0 1 0,0-1 16,0 0-16,0 0 0,-21 0 0,21 0 15,-21 1 1,0-22-16,0 21 16,21-42 15</inkml:trace>
  <inkml:trace contextRef="#ctx0" brushRef="#br0" timeOffset="4964.09">5461 1080 0,'0'0'0,"21"-22"16,0 22-16,-21-21 16,0 0-16,21 21 0,-21-21 15,22 21-15,-22-21 0,0 0 0,0-1 16,0 1-16,0 0 15,0 0-15,0 0 0,-22 0 0,1-1 16,0 1-16,0 0 16,0 21-16,0-21 0,-1 21 0,1 0 15,0 0-15,-21 0 0,21 0 0,-1 0 16,1 0-16,0 0 16,-21 0-16,21 21 0,-1 0 0,1 0 15,0 1-15,0 20 0,21-21 16,-21 21-16,0 1 0,21-1 0,0 0 15,0-20-15,0 20 0,0 0 16,0-21-16,0 1 0,0 20 0,0-21 16,0 0-16,21 0 0,0 1 15,0-22-15,0 0 16,0 0-16,1 0 0,-1 0 16,0 0-16,0 0 0,0 0 15,0-22-15,1 1 0,-1 21 0,0-21 16,0 0-16,0 0 0,0-22 15,-21 22-15,22 0 0,-1-21 16,0 21-16,-21-1 0,0-20 0,0 21 16,21-21-16,-21 20 0,0-20 15,21 21-15,-21 0 0,0 0 0,0-1 16,0 44 15,0-1-31,0 0 0,0 0 16,0 21-16,0-20 0,0-1 15,0 21-15,0-21 0,0 0 0,0 22 16,0-22-16,0 0 0,0 0 16,0 0-16,0 1 0,0-1 15,21 0-15,1-21 16,-1 0-16,0 0 16,0 0-16,0 0 0,0 0 15,1-21-15</inkml:trace>
  <inkml:trace contextRef="#ctx0" brushRef="#br0" timeOffset="5231.93">5990 804 0,'0'0'16,"0"-21"0,0 42 15,0 1-31,0-1 0,0 0 15,0 0-15,0 0 0,-21 22 0,21-22 16,0 0-16,0 0 0,0 0 16,-21 0-16,21 1 0,0-1 0,0 0 15,0 0-15,0 0 16,0 0-16,0 1 0</inkml:trace>
  <inkml:trace contextRef="#ctx0" brushRef="#br0" timeOffset="5678.72">6011 381 0,'0'0'16,"-21"21"-16,0-21 0,0 21 0,21 1 16,-21-1-16,-1 0 0,22 21 0,0-21 15,0 1-15,-21-1 16,21 0-16,0 21 0,0-21 0,0 1 16,0-1-16,21 0 0,1-21 15,-1 21-15,0-21 16,0 0-16,0 0 0,0 0 0,1 0 15,-1-21-15,0 21 0,0-21 16,-21 0-16,21 21 0,0-22 0,-21 1 16,0 0-16,0 0 0,0 0 15,0 0-15,0-22 0,0 22 0,0 0 16,0 0-16,0 0 0,-21-1 0,0 22 16,0-21-16,0 21 15,0 0-15,-1 0 0,1 0 16,0 0-16,0 21 0,0 1 15,21-1-15,-21 0 0,21 0 0,-22 0 16,22 0-16,0 22 0,0-22 16,0 0-16,0 0 0,0 0 0,0 1 15,0-1-15,0 0 0,22 0 0,-1 0 16</inkml:trace>
  <inkml:trace contextRef="#ctx0" brushRef="#br0" timeOffset="6243.94">6498 783 0,'0'0'0,"0"21"15,-21 1-15,21-1 0,0 0 16,-21 0-16,21 0 0,-21 0 15,21 1-15,-22-1 0,22 21 0,0-21 16,0 0-16,0 1 0,-21-1 0,21 0 16,0 0-1,0 0-15,0 0 0,-21-21 0,21 22 16,0-1 0,-21-42 30,21-1-46,0 1 16,0 0-16,0 0 0,0 0 16,0-22-16,0 22 0,21-21 0,-21 21 15,21-22-15,0 1 0,1 21 16,-1-21-16,21 20 0,-21 1 0,22 0 16,-22 0-16,21 0 0,0 21 15,-20 0-15,20 0 0,0 0 16,-21 0-16,1 0 0,20 21 0,-21 0 15,0 0-15,-21 0 0,0 1 16,21 20-16,-21-21 0,0 0 0,0 22 16,0-22-16,0 0 0,0 21 0,0-21 15,-21 1-15,0-1 0,21 0 16,-21 0-16,0 0 0,21 0 0,-21-21 16,21 22-16,-22-22 0,1 0 15,21 21-15,-21-21 16</inkml:trace>
  <inkml:trace contextRef="#ctx0" brushRef="#br0" timeOffset="6812.04">8445 360 0,'0'0'0,"-21"0"31,21 21-31,-21 0 0,21 22 16,-21-22-16,21 21 0,0 0 15,-21 1-15,0 20 0,-1-20 0,22-1 16,0 21-16,-21-20 0,0-1 15,21 0-15,-21 1 0,21-1 16,0 0-16,-21-20 0,21-1 0,0 0 16,0 0-16,0 0 0</inkml:trace>
  <inkml:trace contextRef="#ctx0" brushRef="#br0" timeOffset="7440.68">8086 508 0,'0'0'0,"0"-21"0,-22 0 15,22 0-15,-21-1 0,21 1 16,0 0-16,0 0 0,0 0 15,0 0-15,0-1 0,21 22 16,1-21-16,-1 21 0,0 0 0,0 0 16,21 0-16,-20 0 0,20 0 0,0 0 15,1 0-15,-1 21 0,0 22 16,1-22-16,-1 0 0,0 21 0,1 1 16,-1-22-16,0 21 15,1 1-15,-22-1 0,0 0 0,0 1 16,0-1-16,-21 21 0,0-20 0,0-1 15,0 0-15,0 1 0,0-22 16,0 21-16,0 1 0,0-22 0,0 0 16,0 0-16,0 0 0,0 0 15,0 1-15,0-1 0,-21-21 16,0 0 0,21-21-1,-21 21-15,21-22 0,0 1 0,0 0 16,0-21-16,0 21 0,0-22 15,0 1-15,0 0 0,0-1 16,0-20-16,21 20 0,0-20 0,0 21 16,0-22-16,1 1 0,-1-1 15,21 22-15,-21-22 0,0 22 0,22-22 16,-22 22-16,21 21 0,-21-21 16,1 20-16,-1 1 0,0 0 0,0 21 15,0 0-15,0 0 0,1 0 16,-22 21-1,0 0-15,0 1 0,0-1 0,0 0 16,0 0-16,0 0 16,0 0-16,0 1 0,0-1 15,0 0-15,0 0 0,0 0 16,0 0-16</inkml:trace>
  <inkml:trace contextRef="#ctx0" brushRef="#br0" timeOffset="8108.96">9652 1016 0,'0'0'15,"0"-21"-15,21 0 0,-21 0 16,21 21-16,-21-22 0,0 1 16,0 0-16,0 0 0,0-21 0,0 20 15,0 1-15,0 0 0,0-21 0,0 21 16,0-1-16,0 1 0,-21-21 16,0 21-16,0 0 0,0-1 15,-1 1-15,1 21 0,0 0 16,0 0-16,0 0 0,0 0 15,-1 21-15,1 1 0,0-1 0,0 0 16,0 0-16,0 21 0,-1-20 16,1 20-16,0-21 0,0 21 0,21-20 15,-21 20-15,21-21 0,0 21 16,0-20-16,0-1 0,0 0 0,0 0 16,0 0-16,0 0 0,0 1 0,0-1 15,21-21-15,0 21 0,0-21 16,0 0-16,1 0 0,-1 0 15,0 0-15,0 0 0,0 0 16,0-21-16,1 0 0,-1-1 0,0 1 16,0 0-16,0 0 0,0 0 15,1-22-15,-1 22 0,0-21 16,-21 21-16,0-22 0,21 22 0,-21 0 16,0-21-16,21 21 0,-21-1 15,0 1-15,-21 21 31,21 21-31,-21 1 16,21-1-16,0 0 0,0 0 0,0 0 16,0 0-16,-21 22 0,21-22 15,0 0-15,0 0 0,0 0 0,0 1 16,0-1-16,0 0 0,0 0 0,0 0 16,21 0-1,0-21-15,0 0 0,0 0 16,1 0-16,-1 0 0</inkml:trace>
  <inkml:trace contextRef="#ctx0" brushRef="#br0" timeOffset="8964.45">10075 656 0,'-21'21'47,"21"1"-47,-21-1 16,21 0-16,0 0 0,0 0 0,0 0 15,0 1-15,0-1 0,0 0 0,0 0 16,0 0-16,0 0 0,0 1 16,-21-1-16,21 0 0,0 0 15,0 0-15,0 0 16,-21-21 15,21-21-15,0 0-16,0 0 0,-22 0 15,22 0 1,0-22-16,0 22 0,0 0 0,0 0 16,0-22-16,0 22 0,0 0 0,22 0 15,-22 0-15,21 0 0,0-22 16,0 43-16,0-21 0,0 0 0,1 0 15,-1 0-15,21-1 0,-21 22 0,0 0 16,22 0-16,-22 0 0,0 0 16,0 0-16,0 22 0,1-22 0,-1 21 15,0 0-15,-21 0 0,0 0 16,21 0-16,-21 1 0,21 20 0,-21-21 16,0 0-16,0 22 0,0-22 0,0 0 15,0 0-15,0 21 16,0-20-16,0-1 0,-21 0 0,21 0 15,-21 0-15,21 0 16,0 1-16,0-44 47,-21 1-47,21 0 16,0 0-16,0 0 0,0 0 15,0-1-15,0-20 0,0 21 0,0-21 16,0 20-16,21 1 0,-21-21 0,21 21 15,0 0-15,0-1 16,1 1-16,-1 0 0,21 0 0,-21 21 16,0-21-16,22 21 0,-22 0 0,21 0 15,-21 0-15,22 0 0,-22 0 16,21 0-16,-21 21 0,1-21 0,-1 21 16,0 0-16,-21 0 0,0 1 0,21-1 15,-21 21-15,0-21 0,0 0 16,0 1-16,0 20 0,0-21 0,-21 0 15,0 0-15,21 1 0,-21-1 16,21 0-16,-22 0 0,1-21 16,21 21-16,0 0 0,0-42 47,0 0-32,0 0-15</inkml:trace>
  <inkml:trace contextRef="#ctx0" brushRef="#br0" timeOffset="9468.17">11091 804 0,'0'22'16,"21"-22"-1,1 0 1,-1 0-16,0 0 16,0 0-16,0 0 0,0 0 0,1-22 15,-1 22-15,0-21 0,0 0 0,0 21 16,0-21-16,1 0 0,-22 0 16,21 21-16,-21-22 0,21 1 0,-21 0 15,0 0-15,0 0 0,0 0 16,0-1-1,-21 22-15,0 0 0,-1 0 16,1 0-16,0 0 0,0 0 16,0 0-16,0 22 0,21-1 15,-22 0-15,1 0 0,0 0 0,0 0 16,0 1-16,0-1 0,-1 0 16,22 21-16,0-21 0,-21 22 0,21-22 15,0 0-15,-21 0 0,21 22 0,0-22 16,0 0-16,0 0 15,0 0-15,21-21 0,0 21 16,1-21-16,-1 0 0,0 0 16,0 0-16,0 0 15,0 0-15,1 0 0,-1 0 0,0 0 16,0 0-16,-21-21 0,21 21 16,-21-21-16,21 0 0,1 0 15,-22 0-15,21 21 0</inkml:trace>
  <inkml:trace contextRef="#ctx0" brushRef="#br0" timeOffset="9665.06">11451 910 0,'-21'0'63,"0"0"-48</inkml:trace>
  <inkml:trace contextRef="#ctx0" brushRef="#br0" timeOffset="11135.93">2244 1799 0,'0'0'0,"-43"0"15,22 0 1,0 0-16,0 0 15,0 21-15,-1-21 16,22 22 0,-21-22-1,21 21 17,21-21-1,1 0-16,-1 0-15,0 0 16,0 0-16,21 0 0,-20 0 16,-1 0-16,0 0 0,21 0 15,-21 0-15,22 0 0,-1 0 0,-21 0 16,22 0-16,-1 0 0,0 0 16,1 0-16,20 0 0,-21 0 0,1 0 15,-1-21-15,22 21 0,-22 0 16,21 0-16,-20 0 0,20 0 0,1 0 15,-1 0-15,1 0 0,20 0 0,-20-22 16,21 22-16,-1 0 16,-20 0-16,20 0 0,-20 0 0,21 0 15,-22 0-15,22 0 0,-22 0 16,1 0-16,20-21 0,1 21 0,0 0 16,-1 0-16,1 0 0,0-21 0,-1 21 15,1 0-15,0 0 0,-1-21 16,1 21-16,-21 0 0,20 0 0,-20-21 15,-1 21-15,1-21 0,-1 21 16,1 0-16,-22 0 0,22 0 16,-22 0-16,21-22 0,-20 22 0,41 0 15,-20 0-15,-22-21 16,-21 21-16,22 0 0,-1 0 0,0 0 16,-20 0-16,20-21 0,-21 21 15,0 0-15,0 0 0,22 0 0,-22 0 16,0 0-16,0 0 15,-21-21 126</inkml:trace>
  <inkml:trace contextRef="#ctx0" brushRef="#br0" timeOffset="12169.34">8424 1461 0,'0'0'0,"-21"0"0,-21 0 0,21 0 15,-1 0-15,1 0 0,0 21 16,0-21-16,0 0 0,0 0 0,-1 0 16,1 0-16,0 0 0,0 0 15,0 0 1,21 21 15,21-21 0,0 0-15,0 0-16,0 0 0,1 21 16,-1-21-16,0 0 0,0 0 0,21 0 15,-20 0-15,20 0 0,0 0 16,1 0-16,-1 0 0,21 0 0,-20 0 15,20 0-15,1 0 0,-1 0 0,1 0 16,-1 0-16,1 0 16,-1 0-16,1 0 0,-1 0 0,-20 0 0,20 0 15,1 0-15,-1 0 0,1 0 16,-1 0-16,22 0 0,-22 0 16,22 0-16,-22 0 0,22 0 0,0 0 15,-22 0-15,22 0 0,-22 0 16,22 0-16,-21-21 0,-1 21 0,1 0 15,-1 0-15,1 0 0,-1 0 0,1-21 16,-1 21-16,1 0 0,-22 0 16,21 0-16,-20 0 0,-1 0 0,0-21 15,1 21-15,-22 0 0,21 0 0,-21 0 16,1 0-16,-1 0 16,0 0-16,0 0 0,0 0 15,-21-22 48</inkml:trace>
  <inkml:trace contextRef="#ctx0" brushRef="#br0" timeOffset="12332.24">11345 1439 0,'0'22'31</inkml:trace>
  <inkml:trace contextRef="#ctx0" brushRef="#br0" timeOffset="22875.99">614 3408 0,'0'0'0,"0"-21"16,-21 21-16,21-21 15,0-1-15,0 1 16,0 0-16,0 0 16,0 0-16,0 0 0,0-1 15,21 1-15,0 21 16,-21-21-16,21 0 0,0 21 0,0-21 16,1 21-16,-1 0 15,0 0-15,0 0 0,0 0 0,0 21 16,1 0-16,-1 0 15,-21 0-15,0 22 0,21-22 0,-21 21 16,21-21-16,-21 22 0,0-1 16,0-21-16,0 22 0,0-1 0,0-21 15,0 0-15,0 22 0,0-22 16,0 0-16,0 0 0,0 0 16,0 0-16,0-42 46,0 0-46,0 0 16,0 0-16,0 0 0,0-1 16,0-20-16,0 21 0,21-21 0,0-1 15,-21 22-15,22-21 0,-1-1 16,0 1-16,0 21 0,0-21 16,0 20-16,1 1 0,20 0 0,-21 21 15,0 0-15,22-21 0,-22 21 16,21 0-16,-21 21 0,22 0 0,-22 0 15,0 1-15,0-1 16,0 21-16,-21 0 0,0-20 0,21 20 16,-21 0-16,0 1 0,0-22 15,0 21-15,0-21 0,0 0 0,0 1 16,0-1-16,0 0 0,0 0 16,-21 0-16,21 0 0,-21-21 15,0 0 1,21-21-1</inkml:trace>
  <inkml:trace contextRef="#ctx0" brushRef="#br0" timeOffset="23548.6">2095 3471 0,'0'0'0,"0"-21"15,0 0 1,0 0-16,0 0 16,0 0-1,0-1-15,0 1 0,0 0 16,0 0-16,0 0 0,0 0 0,0-1 15,-21 1-15,0 0 0,21 0 16,-21 0-16,0 0 0,0 21 0,-1 0 16,1 0-16,0 0 15,0 0-15,0 0 0,0 21 0,-1 0 16,1 0-16,0 0 0,-21 22 16,21-1-16,-1 0 0,1 1 0,0-1 15,21 0-15,-21 1 0,21-22 16,-21 21-16,21 0 0,-21-20 0,21-1 15,0 0-15,0 0 16,0 0-16,0 0 0,21-21 16,0 0-16,0 0 0,0 0 15,0 0-15,1 0 0,-1-21 16,0 21-16,21-21 0,-21 0 16,1 0-16,-1 0 0,0-1 0,0-20 15,0 21-15,0-21 0,1 20 16,-1-20-16,-21 0 0,0 21 0,21-22 15,-21 22-15,21 0 0,-21 0 16,0 0-16,0-1 0,0 1 0,0 42 31,0 1-31,0-1 16,0 0-16,0 21 0,0-21 16,0 1-16,0 20 0,0-21 0,0 0 15,0 0-15,0 22 0,0-22 16,0 0-16,0 0 0,0 0 0,0 1 15,0-1-15,21-21 16,0 0-16,-21 21 0,22-21 16,-1 0-16,0 0 15,0 0-15,0-21 0,-21 0 0</inkml:trace>
  <inkml:trace contextRef="#ctx0" brushRef="#br0" timeOffset="24340.01">2540 3175 0,'0'0'0,"-21"0"31,21 21-31,-21 0 0,21 1 16,0-1-16,0 0 0,0 0 15,0 21-15,0-20 0,0-1 16,-22 0-16,22 0 0,0 0 15,0 0-15,-21 1 0,21-1 16,0 0-16,0 0 0,0 0 0,-21 0 16,21 1-1,0-44 17,0 1-17,0 0-15,0 0 0,0 0 16,0 0-16,0-1 0,21 1 0,-21-21 15,21 21-15,-21 0 0,22-22 0,-1 22 16,0-21-16,0 21 0,0-1 16,0 1-16,1 21 0,20-21 15,-21 0-15,0 21 0,0 0 16,1 0-16,-1 0 0,21 0 0,-21 21 16,0 0-16,1-21 0,-22 21 15,21 22-15,0-22 0,-21 0 0,0 0 16,0 22-16,0-22 0,0 0 0,0 0 15,0 21-15,0-20 0,0-1 16,0 0-16,0 0 0,0 0 0,0 0 16,-21 1-16,0-22 15,21 21-15,-22-21 16,1 0 15,21-21-31,0-1 0,0 1 16,0 0-16,0 0 0,0-21 15,0 20-15,21-20 0,-21 21 0,22-21 16,-1 20-16,0-20 0,0 21 16,0 0-16,22 0 0,-22-1 0,0 1 15,21 0-15,-21 21 0,22 0 0,-1 0 16,-21 0-16,22 0 0,-22 21 16,0 0-16,21 1 0,-21-1 0,1 21 15,-22-21-15,21 0 0,-21 22 16,0-22-16,0 0 0,0 0 0,0 22 15,0-22-15,0 0 16,0 0-16,-21 0 0,-1 0 0,22 1 16,-21-22-16,0 21 0,0 0 15,0-21 1,21-21 0,0 0-1,0-1-15,0 1 0</inkml:trace>
  <inkml:trace contextRef="#ctx0" brushRef="#br0" timeOffset="24784.44">3598 3344 0,'43'0'15,"-22"0"1,0 0-16,0 0 0,0 0 0,0-21 16,1 0-16,-1 21 0,0-21 0,0 0 15,0 21-15,0-21 0,1-1 16,-22 1-16,21 0 0,-21 0 16,0 0-16,0 0 15,0-1 1,-21 22-16,-1 0 15,1 0-15,0 22 16,0-1-16,0 0 0,0 0 0,-1 0 16,1 0-16,0 22 0,0-22 0,0 21 15,21-21-15,0 22 0,0-22 16,0 21-16,0-21 0,0 22 0,0-22 16,0 0-16,0 0 0,0 0 15,21 1-15,0-1 0,0-21 16,0 0-16,1 0 15,-1 0-15,21 0 0,-21 0 0,0 0 16,1 0-16,-1-21 0,21-1 16,-21 1-16,0 0 0,1 0 0,-1 0 15</inkml:trace>
  <inkml:trace contextRef="#ctx0" brushRef="#br0" timeOffset="26120.4">5927 3112 0,'0'-22'16,"0"1"-16,21 0 0,-21 0 15,21 21-15,-21-21 0,0 0 16,0-1-16,0 1 16,0 0-16,0 0 15,-21 21 1,0 0 0,-1 0-16,22 21 0,-21 0 15,0-21-15,21 21 0,-21 1 16,21 20-16,0-21 0,-21 0 15,21 0-15,-21 22 0,21-22 0,0 21 16,0-21-16,0 22 0,0-22 16,0 0-16,0 21 0,0-20 0,0-1 15,0 0-15,21-21 0,0 0 16,0 0-16,0 0 16,0 0-16,1 0 0,20 0 0,-21 0 15,0-21-15,0 21 0,1-21 0,-1-1 16,-21 1-16,21 0 0,0 0 15,-21 0-15,21 0 0,-21-1 0,0 1 16,0 0-16,0-21 0,0 21 16,0-1-16,0 1 0,-21 0 15,0 0-15,0 0 0,21 0 0,-21-1 16,-1 22-16,1 0 0,0-21 16,0 21-16,0 0 0,0 0 15,21 21 16,21-21-31,0 0 16,0 0-16,21 0 0,-20 0 16,-1 0-16,21 0 0,-21 0 15,22 0-15,-22 0 0,21 0 0,0-21 16,1 21-16,-1-21 0,-21 21 16,22-21-16,-1 0 0,-21 21 15,0-21-15,0-1 0,1 22 0,-1-21 16,0 0-16,-21 0 15,0 0-15,0 0 16,-21 21 15,0 0-31,-1 21 16,22 0-16,-21-21 0,21 42 16,0-21-16,0 1 0,0 20 0,0-21 15,0 21-15,-21 1 0,21-1 0,0 0 16,0 1-16,0-1 15,0 0-15,0 22 0,0-1 0,0-20 16,0 20-16,0 1 0,21-22 0,-21 22 16,21-1-16,-21-21 0,0 22 15,0-1-15,22 1 0,-22-1 0,21 1 16,-21-1-16,0 1 0,0-1 0,0 1 16,21-1-16,-21 1 0,0-1 15,0 1-15,21-22 0,-21 22 0,0-22 16,0 22-16,0-22 0,0 0 0,0 1 15,-21-1-15,0 0 0,0-21 0,21 1 16,-22 20-16,1-42 0,0 21 16,0 0-16,-21-21 0,20 0 15,1 0-15,-21 0 0,21 0 0,-22-21 16,22 0-16,-21 0 0,21 0 16,-22-22-16,1 22 0,21-21 0,-21-1 15,20 1-15,-20-21 0,21 20 0,0-20 16,0 20-16,21-20 0,0-1 15,-22 1-15,22-22 0,0 22 0,0-1 16,0 1-16,0-1 0,0 1 0,22-1 16,-1 22-16,0-22 0,0 22 15,0 0-15,0-1 0,1 22 0,-1-21 16,0 0-16,0 20 0,0-20 0,0 21 16,1 0-16,-1-22 15,0 22-15,0 0 0,0 0 0,0 0 16,-21 0-16,22-1 0,-1 1 0,-21 0 15,21 21-15</inkml:trace>
  <inkml:trace contextRef="#ctx0" brushRef="#br0" timeOffset="26556.2">8064 2604 0,'0'0'0,"0"-22"0,0 1 15,0 0-15,0 0 0,0 0 16,0 0 0,0 42 15,0 0-31,0 21 0,-21 1 16,21-1-16,0 0 0,-21 1 0,21-1 15,0 21-15,0-20 0,-21-1 0,0 22 16,21-22-16,-21 0 0,21 1 15,0-1-15,-22 0 0,22-21 0,-21 22 16,21-22-16,-21 0 0,21 0 0,0 0 16,0 1-16,-21-22 31</inkml:trace>
  <inkml:trace contextRef="#ctx0" brushRef="#br0" timeOffset="27276.25">7768 3027 0,'254'-64'31,"-190"43"-31,-22 0 16,21 0-16,1 0 0,-22-22 16,1 22-16,20 0 0,-21-21 0,-20 21 15,20-1-15,-21-20 0,0 21 0,0-21 16,-21 20-16,0-20 0,0 21 16,0 0-16,0 0 0,-21-1 0,0 22 15,21-21-15,-21 21 0,0 0 16,0 0-16,-1 0 0,22 21 0,-21 1 15,0-1-15,21 0 0,-21 21 0,21-21 16,-21 22-16,21-1 0,0 0 16,0 1-16,-21-1 0,21 0 0,0 1 15,-22-1-15,22 0 0,0 1 0,0-1 16,0-21-16,0 22 16,0-1-16,0-21 0,-21 0 0,21 22 15,0-22-15,0 0 0,0 0 0,0 0 16,-21-21-1,21-21 17,0 0-17,0 0-15,-21 0 0,21-1 0,0 1 16,0 0-16,0 0 0,0 0 16,0-22-16,21 22 0,0 0 15,0 0-15,-21-21 0,22 20 0,-1 1 0,0 21 16,0-21-16,0 0 0,0 21 15,1 0-15,-1 0 0,0 0 16,0 0-16,0 21 0,0 0 0,1-21 16,-22 21-16,21 1 0,-21-1 0,0 0 15,0 0-15,0 0 0,0 0 16,0 1-16,0-1 0,0 0 0,0 0 16,0 0-16,0 0 0,0 1 15,-21-22-15,21 21 0,-22-21 16,22-21 31,22-1-47</inkml:trace>
  <inkml:trace contextRef="#ctx0" brushRef="#br0" timeOffset="27705">8848 3027 0,'0'21'16,"21"-21"15,0 0-31,0 0 16,0 0-16,0 0 0,1 0 15,-1 0-15,0-21 0,0 21 0,0-21 16,22 0-16,-22 21 0,0-22 15,0 22-15,0-21 0,-21 0 0,21 0 16,-21 0-16,0 0 16,0-1-16,-21 1 15,0 21-15,0 0 0,0 0 16,0 0-16,-1 0 0,1 0 0,-21 21 16,21 1-16,0-1 15,-22 0-15,22 0 0,0 0 0,21 0 16,-21 22-16,21-22 0,-21 0 0,21 0 15,0 22-15,0-22 0,0 0 16,0 0-16,0 0 0,0 0 0,0 1 16,0-1-16,21-21 0,0 0 0,0 0 15,0 0-15,0 0 0,1 0 16,-1 0-16,0 0 0,21-21 0,-21 21 16,1-22-16,-1 1 0,0 0 0</inkml:trace>
  <inkml:trace contextRef="#ctx0" brushRef="#br0" timeOffset="28324.08">10880 2540 0,'0'0'0,"21"0"0,0-21 0,0 0 16,-21 0-16,21-1 16,-21 1-16,0 0 0,0 0 0,0 0 15,0 0-15,0-1 0,0 1 16,-21 0-16,0 0 0,21 0 15,-21 21-15,0-21 0,-22 21 0,22 0 16,0 0-16,0 0 0,-22 0 0,22 0 16,-21 0-16,21 21 0,0 0 15,-22 0-15,22 0 0,-21 0 0,21 22 16,-1-1-16,1 0 0,0 22 0,0-22 16,0 1-16,21 20 0,0-21 15,0 1-15,-21-1 0,21 22 0,0-43 16,0 21-16,0 0 0,0-20 15,21-1-15,-21 21 0,21-21 16,0-21-16,0 21 0,0 1 0,1-22 16,20 0-16,-21 21 0,0-21 0,22 0 15,-22 0-15,21 0 0,0 0 16,-20-21-16,20 21 0,0-22 0,-21 1 16,22 21-16,-22-21 0</inkml:trace>
  <inkml:trace contextRef="#ctx0" brushRef="#br0" timeOffset="28776.82">11282 2604 0,'0'0'0,"0"-22"0,-21 22 32,-1 22-32,1-1 0,0 0 15,21 0-15,-21 0 0,0 0 0,0 1 16,21-1-16,-22 21 0,22-21 0,-21 0 15,0 1-15,21-1 0,0 21 16,0-21-16,0 0 0,0 1 0,0-1 16,0 0-16,21-21 0,0 0 15,1 0-15,-1 0 0,0 0 16,21 0-16,-21 0 0,1 0 0,-1 0 16,21-21-16,-21 21 0,0-21 15,1-1-15,-1 22 0,0-21 16,0 0-16,-21 0 0,0 0 0,0 0 15,21-1-15,-21-20 0,0 21 0,0 0 16,0-22-16,-21 22 0,0 0 0,0 0 16,0 0-16,-1 0 0,1-1 15,0 22-15,0 0 0,0 0 0,-22 0 16,22 0-16,0 0 0,0 0 16,0 22-16,0-1 0,-1 0 0,1 0 15,21 0-15,0 0 0,0 1 16,0-1-16,0 0 15,21 0-15,1 0 0,-1-21 16,0 21-16,21-21 0,-21 0 0,1 0 16,-1 22-16,0-22 0</inkml:trace>
  <inkml:trace contextRef="#ctx0" brushRef="#br0" timeOffset="29532.39">11832 2625 0,'0'0'0,"-21"0"32,0 0-32,0 21 15,21 0-15,-22 0 16,22 0-16,-21 1 0,21-1 16,0 0-16,0 0 0,0 0 0,0 0 15,0 1-15,0-1 0,-21-21 0,21 21 16,0 0-16,0 0 0,0 0 15,-21-21-15,21 22 16,0-44 31,0 1-47,0 0 0,0 0 0,0 0 16,0 0-16,0-1 0,0 1 15,0-21-15,21 21 0,0 0 16,-21-22-16,21 22 0,1 0 0,-1 0 15,0 0-15,0-1 0,0 1 16,22 0-16,-22 21 0,0 0 0,0-21 16,21 21-16,-20 0 0,-1 0 0,21 0 15,-21 21-15,0 0 0,1-21 16,-1 21-16,0 1 0,0-1 0,0 21 16,-21-21-16,0 0 0,0 1 0,0 20 15,0-21-15,0 0 0,0 0 16,0 1-16,0-1 0,-21 0 15,0 0-15,0-21 0,21 21 0,-21-21 16,-1 0-16,1 0 16,0 0-1,21-21 1,0 0-16,0 0 16,0 0-16,21-1 0,0 1 15,1 0-15,-1-21 0,0 21 0,0-22 16,0 22-16,22 0 0,-22 0 0,0 0 15,21-1-15,-21 1 0,22 21 16,-22 0-16,0 0 0,0 0 0,0 0 16,1 21-16,-1 1 0,-21-1 0,0 0 15,21 0-15,-21 0 0,0 0 16,0 22-16,0-22 0,0 0 16,0 0-16,0 0 0,0 1 15,0-1-15,-21-21 0,21 21 16,-21 0-1,21-42 17,0 0-32</inkml:trace>
  <inkml:trace contextRef="#ctx0" brushRef="#br0" timeOffset="29972.14">12975 2498 0,'-21'0'32,"0"0"-32,21 21 0,0 0 15,-21 0-15,21 0 0,0 22 16,-22-22-16,22 21 15,-21-21-15,21 22 0,0-1 0,0 0 16,-21-20-16,21 20 0,-21 0 0,21 22 16,0-22-16,0 0 0,-21 1 15,21 20-15,-21 1 0,21-22 0,-22 22 16,22-1-16,-21 1 0,21-22 0,-21 21 16,0 1-16,0-1 0,21 1 0,-21-1 15,-1 1-15,1-1 0,0 1 16,0-1-16,0 1 0,0-1 0,21-20 15,-22 20-15,1-20 0,21-1 0,-21 0 16,21 1-16,0-22 0,-21 21 0,21-21 16,0 0-16,-21-21 15,21-21 1,0 0 0,0-21-16,21 21 0,-21-22 0,21 1 15,0 0-15,-21-22 0,21 1 16</inkml:trace>
  <inkml:trace contextRef="#ctx0" brushRef="#br0" timeOffset="30368.91">12806 2773 0,'0'0'0,"-21"-85"31,21 64-31,0 0 16,21 21-16,0-21 0,0 0 16,0 21-16,0-22 0,1 22 0,-1-21 15,21 21-15,-21-21 0,22 21 0,-1 0 16,-21 0-16,21 0 0,1 0 16,-22 0-16,0 0 0,21 0 0,-20 21 15,-1 0-15,-21 1 0,0-1 0,0 21 16,0-21-16,0 0 0,0 22 15,0-22-15,-21 0 0,-1 21 16,-20-20-16,21-1 0,-21 0 0,-1 0 16,22 0-16,-21 0 0,-1 1 15,22-22-15,-21 0 0,21 21 0,0-21 16,-1 0-16,1 0 16,21-21 15,21 21-31,1-22 0,-1 22 0,0-21 15,0 0-15</inkml:trace>
  <inkml:trace contextRef="#ctx0" brushRef="#br0" timeOffset="30852.63">13525 2519 0,'0'21'15,"0"0"1,-21 0-16,21 1 0,-21-1 0,21 0 16,0 0-16,0 21 0,-21-20 0,21 20 15,-21-21-15,21 0 0,0 22 16,0-22-16,0 0 0,0 0 0,0 0 16,0 0-16,0 1 0,21-22 0,0 0 15,-21 21-15,21-21 16,0 0-16,1 0 0,-1 0 0,0 0 15,0 0-15,21-21 0,-20-1 0,-1 22 16,21-21-16,-21 0 0,0 0 16,1 0-16,-1-22 0,0 22 0,0 0 15,0-21-15,-21 21 0,0-22 0,0 22 16,21-21-16,-21 21 0,0-1 16,0 1-16,-21 21 15,21 21 1,-21 1-16,0-1 15,21 0-15,-21 0 0,21 0 0,-21 22 16,21-22-16,0 0 0,0 21 16,0-21-16,0 1 0,0-1 15,0 0-15,0 0 0,0 0 0,0 0 16,21-21-16,0 0 0,0 0 16,0 0-16,0 0 0,1 0 15,-1-21-15,21 21 0,-21-21 16,0 0-16</inkml:trace>
  <inkml:trace contextRef="#ctx0" brushRef="#br0" timeOffset="31184.44">14499 1926 0,'0'0'0,"-21"0"0,0 0 0,0 21 15,-1 1 1,1-1-16,21 0 0,-21 21 0,21-21 16,0 22-16,-21-1 0,0 0 0,0 1 15,21-1-15,0 0 0,-22 22 16,1-22-16,0 1 0,21 20 0,0-21 16,-21 1-16,21-1 0,-21-21 0,21 22 15,0-1-15,0-21 16,0 0-16,0 0 0,0 1 0,0-1 15,0 0-15,0 0 0,0 0 16,21-21 0,0 0-1,0 0 1,0-21-16,1 21 0</inkml:trace>
  <inkml:trace contextRef="#ctx0" brushRef="#br0" timeOffset="31612.19">14563 2625 0,'0'42'31,"21"-42"-15,0 0-1,0 0-15,0 0 0,0-21 16,1 21-16,-22-21 0,21 0 16,0-1-1,-21 1-15,0 0 0,0 0 16,0 0-16,0 0 0,0-1 16,-21 22-1,0 0-15,-1 22 16,1-22-16,0 21 0,0 0 15,21 0-15,-21 0 0,0 22 16,21-22-16,-22 0 0,22 0 0,0 21 16,-21-20-16,21-1 0,0 0 0,0 0 15,0 0-15,0 0 0,0 1 16,0-1-16,21-21 16,1 21-16,-1-21 15,0 0-15,0 0 0,0 0 16,0-21-16,1 21 0,20-21 0,-21 21 15</inkml:trace>
  <inkml:trace contextRef="#ctx0" brushRef="#br0" timeOffset="32020.96">15049 2477 0,'0'0'15,"0"-22"-15,0 1 16,0 0-1,22 21-15,-1 0 0,0 0 16,0-21-16,0 21 0,0 0 16,1 0-16,-1 0 0,0 0 0,0 21 15,0 0-15,0 0 0,1 1 16,-1-1-16,-21 0 0,0 21 0,21-21 16,-21 1-16,0 20 0,0-21 0,0 21 15,0-20-15,0-1 0,0 0 16,0 0-16,0 0 0,-21 0 0,0 1 15,21-1-15,-22-21 0,1 0 16,0 0 0,0 0-1,21-21 1,0-1-16,0 1 0,0 0 16,0 0-16,0 0 0,21 0 15,0-1-15,0-20 0,1 21 0,-22 0 16,21-22-16,0 22 0,0 0 0,0 0 15,0 0-15,1 0 0,-1-1 16,0 1-16,0 0 0,-21 0 0,21 21 16</inkml:trace>
  <inkml:trace contextRef="#ctx0" brushRef="#br0" timeOffset="32412.47">14012 2138 0,'-21'0'16,"42"0"-16,-42 21 0,42-21 31,0 0-31,22 0 0,-1 0 0,0 0 16,22 0-16,-1 0 0,-20 0 0,20-21 15,1 21-15,-1 0 0,-20 0 16,20-21-16,-21 21 0,22 0 0,-22 0 16,1-21-16,-1 21 0,0 0 0,-21 0 15,1 0-15,-1 0 0,0 0 16,-42 0 15,0 0-15,-1-22-16,1 22 0</inkml:trace>
  <inkml:trace contextRef="#ctx0" brushRef="#br0" timeOffset="33352.72">17018 2392 0,'0'0'0,"0"-64"31,0 43-31,0 0 16,0 0 0,-21 21-16,0 0 15,-1 0-15,1 0 0,0 0 16,0 0-16,0 0 15,0 0-15,21 21 0,-22 0 0,1-21 16,0 21-16,0 1 0,21-1 0,-21 21 16,0-21-16,21 0 0,-22 22 15,22-22-15,0 21 0,0-21 0,0 22 16,0-22-16,0 0 0,0 0 0,0 0 16,22 1-16,-1-1 15,0 0-15,0-21 0,0 21 0,0-21 16,1 0-16,-1 0 0,0 0 0,0 0 15,21 0-15,-20 0 0,-1 0 16,0-21-16,0 21 0,21-21 0,-20 0 16,-1 21-16,0-22 0,0 1 0,0 0 15,0-21-15,-21 21 0,22-1 16,-22-20-16,21 21 0,-21-21 0,0-1 16,0 22-16,0-21 0,0 21 0,-21-1 15,-1 1-15,1 0 0,21 0 16,-21 21-16,0 0 0,-21 0 0,20 0 15,1 0-15,0 0 0,0 0 16,0 0-16,0 0 0,-1 0 16,22 21-16,-21 0 0,21 0 15,-21 1-15,21-1 16,0 0-16,0 0 16,0 0-16,21-21 0,0 21 0,1-21 15,-1 0-15,0 0 0,0 0 0,0 0 16</inkml:trace>
  <inkml:trace contextRef="#ctx0" brushRef="#br0" timeOffset="33764.48">17399 2286 0,'0'0'0,"21"-21"15,0 0-15,-21 0 16,21 21-16,1-22 15,-1 22-15,0 0 16,0 0-16,0 0 0,0 0 0,1 0 16,-1 0-16,0 0 0,0 22 0,-21-1 15,21 0-15,0 0 0,1 0 16,-22 0-16,21 1 0,-21-1 0,0 21 16,0-21-16,0 22 0,0-22 0,0 0 15,-21 21-15,-1-21 16,1 1-16,0-22 0,0 21 0,0 0 15,0-21-15,-1 0 0,1 0 16,0 0-16,0 0 0,0 0 16,0 0-16,21-21 15,-22 0-15,22-1 16,0 1-16,0 0 0,0 0 0,0 0 16,0 0-16,22-1 0,-1 1 0,0-21 15,0 21-15,0 0 16,-21-1-16,21 1 0,1 0 0,-1 0 15,0 0-15,0 21 0,-21-21 0,21-1 0,0 1 16</inkml:trace>
  <inkml:trace contextRef="#ctx0" brushRef="#br0" timeOffset="34429.1">17568 1693 0,'0'0'0,"-63"0"0,20 0 16,1 0-16,-21 0 0,20 0 0,-20 0 15,-1 0-15,22 0 0,0 22 16,-22-22-16,22 21 0,-1 0 0,1 0 15,0 21-15,-1-20 0,1 20 16,0 0-16,-1 1 0,22-1 0,-21 0 16,21 1-16,0 20 0,-1-21 0,1 1 15,21-1-15,0 22 0,-21-22 16,21 21-16,0-20 0,0 20 16,0-20-16,0-1 0,21 0 0,-21 1 15,21-1-15,1 0 0,-1 1 16,0-22-16,0 0 0,0 21 0,0-21 15,22 1-15,-22-22 0,21 21 0,1-21 16,-22 0-16,21 0 0,0 21 16,22-21-16,-22 0 0,1 0 0,20 0 15,-21-21-15,22 21 0,-22-21 0,22-1 16,-1 22-16,-20-21 0,20 0 16,-21 0-16,1 0 0,-1-22 0,0 22 15,1-21-15,-1 21 0,0-22 16,-20 1-16,-1 0 0,21-1 15,-21-20-15,0 21 0,1-1 0,-1 1 16,-21 0-16,21-1 0,-21 1 16,0 0-16,0-1 0,0 1 0,-42 0 15,20-1-15,1 1 0,0 0 0,-21 20 16,21-20-16,-1 21 0,-20 0 16,0-22-16,21 22 0,-22 21 0,1-21 15,0 21-15,20 0 0,-20 0 16,0 0-16,-1 0 0,1 0 0,21 0 15,-21 21-15,-1-21 0,1 21 0,21 1 16,-22-1-16,22-21 0,0 21 16,0 0-16,0 0 0,0-21 15,21 21-15,0 1 0,0-1 16</inkml:trace>
  <inkml:trace contextRef="#ctx0" brushRef="#br0" timeOffset="35360.07">19240 2180 0,'22'0'31,"-22"21"0,-22 1-15,22-1-1,0 0-15,0 0 32,0-42 46,0 0-63,0 0 1,0-1 31,0 1 15,0 42-15,0 1-31,0-1-1,0 0-15,-21 0 0,21 0 0,0 0 16,-21 1-16,21-1 0,-21 0 16,21 0-16,0 0 0,0 0 0,0 1 15,0-1-15,0 0 0,0 0 16,21-21 31,0-21-47</inkml:trace>
  <inkml:trace contextRef="#ctx0" brushRef="#br0" timeOffset="35860.78">19389 1757 0,'0'0'0,"-22"0"0,1 21 16,21 0-16,-21 0 0,0-21 15,21 22-15,0-1 0,-21 0 0,21 0 16,0 0-16,0 0 15,0 1-15,0-1 0,21 0 16,0-21 0,0 0-16,0 0 0,1 0 15,-1 0-15,0 0 0,0 0 0,0 0 16,0 0-16,1 0 0,-1-21 16,0 21-16,-21-21 0,21-1 15,0 1-15,-21 0 0,0 0 16,0 0-16,0 0 0,0-1 15,0 1-15,0 0 0,-21 21 16,0 0-16,0-21 0,0 21 16,-1 0-16,1 0 0,0 0 0,0 0 15,0 21-15,0 0 0,-1-21 16,22 21-16,0 1 0,-21-22 0,21 21 16,0 0-16,0 0 0,0 0 0,0 0 15,0 1-15,0-1 16,0 0-16,21-21 0,-21 21 0</inkml:trace>
  <inkml:trace contextRef="#ctx0" brushRef="#br0" timeOffset="36308.37">19854 2180 0,'0'0'0,"-21"21"16,21 1-16,-21-1 0,21 0 15,0 0-15,0 21 0,0-20 16,-21 20-16,21 0 0,-21 1 0,21-1 15,0 0-15,-22 22 0,22-22 16,-21 0-16,0 22 0,0-22 0,21 22 16,-21-22-16,0 22 0,-1-1 15,1-21-15,0 22 0,0-1 0,0 1 16,0-22-16,-22 22 0,22-1 0,0-20 16,0-1-16,-22 21 0,22-20 15,0-22-15,0 21 0,21 1 16,-21-22-16,21 0 0,-21 0 0,21 0 15,0-42 17,21 0-32,-21 0 0,21 21 15,-21-43-15,21 22 0,0 0 0,-21-21 16,21 21-16</inkml:trace>
  <inkml:trace contextRef="#ctx0" brushRef="#br0" timeOffset="36668.17">19706 2350 0,'0'0'0,"0"-22"16,0-62 0,21 63-16,0-1 15,1 22-15,-1-21 0,0 0 0,0 21 16,0-21-16,0 0 0,22 21 0,-22 0 15,0 0-15,21-21 0,1 21 16,-22 0-16,21 0 0,1 0 0,-22 21 16,21-21-16,-21 21 0,0 0 15,1 0-15,-1 0 0,-21 1 0,0-1 16,0 0-16,0 0 0,-21 0 16,-1 0-16,1 1 0,0-1 15,0 0-15,-21 0 0,20 0 0,-20-21 16,21 21-16,-21 1 0,20-22 0,1 0 15,0 21-15,0-21 0,0 0 16,0 0 0,21-21-16,0-1 15</inkml:trace>
  <inkml:trace contextRef="#ctx0" brushRef="#br0" timeOffset="37496.25">21357 2265 0,'21'0'0,"0"0"16,-21-21-16,22 21 0,-22-21 0,0-1 16,0 1-1,0 0-15,0 0 0,0 0 16,0 0-16,0-1 0,-22 1 16,1 0-16,0 0 15,0 0-15,0 21 0,0 0 0,-1-21 16,1 21-16,0 0 0,0 0 15,-21 0-15,20 0 0,1 21 0,0-21 16,0 21-16,0 0 0,0 0 16,-1 0-16,1 1 0,0-1 0,0 21 15,0-21-15,21 0 0,0 1 0,0 20 16,-21-21-16,21 0 0,0 22 16,0-22-16,0 0 0,0 0 0,21 0 15,-21 0-15,21 1 0,0-22 0,0 21 16,0-21-16,22 0 15,-22 0-15,0 0 0,0 0 16,0 0-16,1-21 0,-1 21 0,21-22 16,-21 1-16,0 0 0,22 0 15,-22 0-15,0 0 0,0-1 0,0 1 16,1 0-16,-1 0 0,0 0 16,0-22-16,-21 22 0,0 0 0,0 0 15,0 0-15,0 42 31,0 0-15,-21 0-16,21 0 0,-21 1 0,21-1 16,-21 0-16,21 0 0,0 0 15,0 0-15,0 1 0,0-1 16,0 0-16,0 0 0,0 0 16,21 0-16,0-21 0,0 0 15,-21 22-15,21-22 0,0 0 0,1 0 16,-1 0-16,0 0 0,0 0 15,0 0-15,0 0 0</inkml:trace>
  <inkml:trace contextRef="#ctx0" brushRef="#br0" timeOffset="38080.92">22161 2096 0,'0'0'0,"0"-22"0,0 1 0,0 0 15,0 0-15,-21 21 16,0 0-16,0-21 0,0 21 16,0 0-16,-1 0 0,1 0 15,0 21-15,0 0 0,-21-21 0,20 21 16,1 0-16,0 1 0,0-1 0,0 21 16,21-21-16,-21 0 0,21 1 15,0-1-15,-22 21 0,22-21 0,0 0 16,0 1-16,0-1 0,0 0 15,22 0-15,-1-21 0,-21 21 16,21-21-16,0 0 0,0 0 0,0 0 16,1 0-16,-1 0 0,0 0 15,0 0-15,-21-21 16,21 0-16,0 21 0,1-21 0,-1 0 16,-21-1-16,21-20 0,0 21 15,-21-21-15,21 20 0,0-20 0,1 21 16,-22-21-16,21-1 0,0 1 0,-21 0 15,21-1-15,-21 1 0,0 0 16,0-1-16,21 22 0,-21-21 0,0 21 16,0-1-16,0 1 15,0 0-15,-21 21 16,0 0-16,21 21 16,-21 22-16,0-22 0,21 21 15,-22 0-15,22 1 0,0-1 0,-21 0 16,21 1-16,0-1 0,0 0 15,0 1-15,0-22 0,0 21 0,0-21 16,0 1-16,0-1 0,0 0 0,0 0 16,0 0-16,0 0 0,21 1 15,1-1-15,-1-21 16,0 0 0,0 0-16,0 0 15</inkml:trace>
  <inkml:trace contextRef="#ctx0" brushRef="#br0" timeOffset="38676.61">22987 2096 0,'0'0'16,"0"-22"-16,0 1 0,0 0 0,0 0 15,0 0-15,-21 0 0,0 21 16,21-22-16,-22 22 0,1 0 15,0 0-15,0 0 0,0 0 16,0 0-16,-22 0 0,22 0 0,-21 22 16,21-1-16,-22 0 0,22 0 15,-21 0-15,21 0 0,-1 1 0,1-1 16,0 21-16,21-21 0,0 0 0,0 1 16,0-1-16,0 0 0,0 0 15,0 0-15,21 0 0,0-21 0,1 22 16,-1-22-16,0 0 0,0 0 0,21 0 15,-20 0-15,-1 0 0,0 0 16,0 0-16,0 0 0,22-22 0,-22 1 16,0 0-16,0 21 0,0-21 15,0-21-15,1 20 0,-1-20 16,0 21-16,-21-21 0,21-1 0,0 1 16,0 0-16,1-1 0,-22 1 15,21-22-15,0 22 0,-21 0 0,0-1 16,21 1-16,-21 21 0,0-21 0,21 20 15,-21 1-15,0 0 16,0 42 0,-21 0-16,0 1 15,21 20-15,0 0 0,-21 1 0,0-1 16,21 0-16,-22 22 0,22-22 0,-21 0 16,21 1-16,0-1 0,0 0 15,0 1-15,0-1 0,0-21 16,0 0-16,0 1 0,0 20 0,0-21 15,0 0-15,0 0 16,21-21-16,1 0 16,-1 0-16,0 0 15,0 0-15,0 0 0,0 0 16</inkml:trace>
  <inkml:trace contextRef="#ctx0" brushRef="#br0" timeOffset="39140.33">23410 2159 0,'-42'-85'16,"42"64"-1,0 0 1,0 0-16,21 21 0,0-21 0,0 21 16,1-21-16,-1 21 0,0 0 15,0-22-15,21 22 0,-20 0 0,20 0 16,-21 0-16,0 0 0,22 0 0,-22 0 15,21 22-15,-21-1 0,0 0 16,1 0-16,-22 21 0,0-20 0,0 20 16,0-21-16,0 0 0,0 0 15,0 22-15,-22-22 0,1 0 0,0 0 16,0 0-16,0 1 16,0-1-16,-1-21 0,1 0 0,0 0 15,0 0-15,0 0 16,0 0-16,21-21 15,0-1-15,0 1 16,0 0-16,21 0 0,0 0 16,-21 0-16,21-1 0,0 1 0,0 0 15,1-21-15,-1 21 0,21-1 16,-21 1-16,0 0 0,1 0 16,-1 0-16,0 0 0,0 21 0,-21-22 15,21 22-15,0 0 0,1 0 16,-22 22 15,0-1-31</inkml:trace>
  <inkml:trace contextRef="#ctx0" brushRef="#br0" timeOffset="39544.11">24193 2138 0,'22'-21'0,"-1"21"16,0-21-16,0 21 0,-21-22 16,21 22-16,-21-21 0,21 0 0,1 21 15,-22-21-15,21 0 0,-21 0 16,0-1-16,0 1 0,0 0 15,-21 21 1,-1 0 0,1 21-16,0 0 0,0 1 15,0-1-15,0 0 0,-1 0 16,1 0-16,0 0 0,0 1 0,21-1 16,-21 0-16,21 0 0,-21 0 0,21 0 15,0 1-15,0-1 0,0 0 16,0 0-16,0 0 15,21-21 1,0 0-16,0 0 0,0 0 16,0 0-16,1 0 0,-1 0 15,0 0-15</inkml:trace>
  <inkml:trace contextRef="#ctx0" brushRef="#br0" timeOffset="40038.08">24998 1926 0,'0'0'0,"-127"21"31,106 1-31,-1-22 0,1 21 0,0 0 16,0-21-16,0 21 15,0-21-15,21 21 0,-22 0 0,22 1 16,0-1 0,22-21-1,-1 21-15,0-21 0,0 0 0,0 0 16,0 0-16,1 21 0,-1-21 16,0 0-16,0 0 0,0 21 15,0-21-15,1 21 16,-1-21-1,-21 22-15,21-22 0,-21 21 0,0 0 16,0 0-16,0 0 31,-21-21-31,0 21 0,-1-21 16,1 0-16,0 0 0,0 0 0,0 0 16,-22 0-16,22 0 0,0 0 15,0 0-15,0 0 0,0 0 0,-1 0 16,1 0-16,0 0 15,21-21 1,0 0 0,0 0-16,21 21 15</inkml:trace>
  <inkml:trace contextRef="#ctx0" brushRef="#br0" timeOffset="40559.97">25696 1947 0,'0'0'0,"0"-21"0,0 0 31,-21 21-31,0 0 0,-21 0 15,20 0-15,1 0 0,0 0 0,0 0 16,0 21-16,0 0 0,-1-21 16,22 22-16,-21-22 0,0 21 0,21 0 15,-21-21-15,21 21 0,0 0 16,0 0-16,0 1 16,0-1-1,21 0-15,0-21 0,0 0 16,1 0-16,-1 21 0,0-21 0,0 0 15,0 21-15,0-21 0,22 0 16,-22 0-16,0 21 0,0-21 16,0 0-16,1 0 0,-1 22 15,-21-1-15,0 0 16,0 0 0,-21-21-16,-1 0 0,1 0 15,0 21-15,0-21 0,0 0 0,-22 0 16,22 0-16,0 0 0,0 0 15,-21 0-15,20 0 0,1 0 0,0 0 16,0 0-16,0 0 0,0 0 0,-1 0 16,1 0-1,0 0-15</inkml:trace>
  <inkml:trace contextRef="#ctx0" brushRef="#br0" timeOffset="42460.61">2625 4890 0,'0'-22'16,"-22"1"-16,22 0 0,0 0 15,-21 21-15,21-21 0,0 0 0,0-1 16,-21 22-16,21-21 0,-21 0 16,0 21-16,0 0 0,21-21 15,-22 21-15,1 0 16,0 0-16,0 21 0,21 0 16,-21 0-16,0 1 0,-1-1 15,22 21-15,-21 0 0,0 1 16,21-1-16,0 0 0,-21 1 0,21-1 15,-21 0-15,21-20 0,0 20 16,0 0-16,0-21 0,0 1 0,0 20 16,21-21-16,0 0 15,0-21-15,0 0 0,1 0 0,20 0 16,-21 0-16,0 0 0,0 0 16,22 0-16,-22 0 0,0-21 0,21 0 15,-20 0-15,-1 0 0,21-1 0,-21 1 16,0 0-16,1 0 0,-1 0 15,-21-22-15,0 22 0,0-21 16,0 21-16,0-22 0,0 1 16,-21 21-16,-1-21 0,1-1 0,0 22 15,0-21-15,0 21 0,-22-1 16,22 1-16,-21 0 0,21 21 0,-22 0 16,22 0-16,-21 0 0,21 0 0,0 0 15,-1 0-15,1 0 0,0 0 16,21 21-16,-21-21 0,21 21 0,0 1 15,21-1 1,0-21-16,0 0 0,22 0 0,-22 0 16,21 0-16,1 0 0,-1 0 15,0 0-15,22 0 0,-22-21 16,22 21-16,-22-22 0,21 1 16,1 0-16,-22 0 0,22 0 0,-22 0 15,0-1-15,22 1 0,-22 0 0,1 0 16,-22 0-16,21 0 0,-21-1 15,0 1-15,-21 0 0,0 0 0,0 0 16,0 0-16,0-1 0,0 1 16,-21 0-16,0 21 0,0-21 15,0 21-15,0 0 0,-1 0 16,1 21-16,0-21 0,0 21 16,0 0-16,21 22 0,-21-22 0,21 21 15,-22 1-15,22-1 16,0 0-16,0 1 0,-21-1 0,21 21 15,-21 1-15,21-1 0,0 1 16,0-1-16,0 1 0,0-1 0,0 1 16,0 21-16,0-22 0,0 1 0,0-1 15,0 1-15,21 20 0,0-20 16,-21-1-16,0 22 0,22-22 0,-22 1 16,21-1-16,-21 1 0,0-1 15,0 1-15,0-1 0,21 1 0,-21-1 16,0 1-16,0-22 0,0 22 0,0-22 15,0 22-15,0-22 16,0 0-16,0 1 0,0-22 0,0 21 16,0-21-16,0 0 0,-21 1 0,0-1 15,-1-21-15,1 0 16,0 0-16,0 0 0,-21 0 0,20 0 16,-20 0-16,0-21 0,-1-1 0,-20 22 15,21-21-15,-22-21 0,1 21 16,-1 0-16,1-22 0,-1 22 0,1-21 15,-1-1-15,22 1 0,-22 21 16,43-21-16,-21-1 0,-1 22 0,22-21 16,0 21-16,21-22 0,0 22 0,0 0 15,0 0-15,0 0 16,0-1-16,0 1 0,0 0 16,21-21-16,0 21 0,1-1 15,-1-20-15</inkml:trace>
  <inkml:trace contextRef="#ctx0" brushRef="#br0" timeOffset="42984.7">4487 4339 0,'0'0'16,"0"-21"-16,0 0 0,0 0 0,21 0 15,-21-1-15,0 1 0,0 0 16,-21 42 15,21 0-31,0 1 0,0-1 16,-21 21-16,21 0 0,-21 1 15,21-1-15,-21 0 0,21 1 0,0 20 16,0-20-16,-21 20 0,-1-21 16,22 22-16,-21-22 0,21 1 0,0-1 15,0 0-15,0 1 0,0-22 16,0 0-16,0 0 0,0 0 16,0 0-16,21-21 31,1-21-31</inkml:trace>
  <inkml:trace contextRef="#ctx0" brushRef="#br0" timeOffset="43521.4">4805 4255 0,'-21'42'31,"-1"-21"-31,22 21 0,0-20 0,-21 20 16,21 0-16,0 1 0,-21-22 0,21 21 15,-21 0-15,21 1 0,0 20 16,0-20-16,-21-1 0,21 0 0,-21-21 16,21 22-16,0-1 0,0-21 0,0 0 15,0 1-15,0-1 0,0 0 16,0 0-16,-22-21 15,22-21 17,0 0-32,0 0 0,0-1 15,0 1-15,0-21 0,0 21 0,22-22 16,-22 22-16,21-21 0,0 0 16,0 20-16,0-20 0,0 21 0,1 0 15,20 0-15,-21-1 0,0 22 16,22 0-16,-22 0 0,0 0 0,0 0 15,0 0-15,0 0 0,1 22 0,-1-1 16,0 0-16,0 0 0,-21 0 16,0 22-16,0-22 0,0 0 0,0 21 15,0-21-15,0 22 0,0-22 16,0 0-16,0 0 0,0 0 0,0 1 16,-21-1-16,21 0 0,-21-21 15,21 21-15,-21-21 0,21 21 0,0-42 47,0 0-47,0 0 0,0 0 16</inkml:trace>
  <inkml:trace contextRef="#ctx0" brushRef="#br0" timeOffset="43969.14">5334 4805 0,'21'0'15,"0"0"1,0 0 0,1-21-16,-1 0 15,0 21-15,0-22 0,0 1 16,0 21-16,-21-21 0,0 0 15,22 0-15,-22 0 16,0-1-16,0 1 16,-22 21-16,1 0 15,0 0-15,0 0 0,0 21 16,0-21-16,-1 22 0,1-1 0,0 0 16,0 0-16,0 21 0,0-20 0,21 20 15,0-21-15,-22 21 0,22 1 16,0-22-16,0 0 0,0 21 0,0-20 15,0-1-15,0 0 0,0 0 0,0 0 16,22-21-16,-1 0 16,0 0-16,0 0 0,0 0 15,0 0-15,1 0 0,20-21 0,-21 0 16,0 21-16,0-21 0,22 0 16,-22-1-16,0 1 0,-21 0 0,21 0 15,-21 0-15,21 0 0,-21-22 0</inkml:trace>
  <inkml:trace contextRef="#ctx0" brushRef="#br0" timeOffset="44312.88">4191 4678 0,'0'0'0,"21"0"16,0 0-16,0-21 15,1 21-15,20-21 0,-21 21 16,21-22-16,1 1 0,-1 21 0,22-21 15,-22 21-15,0-21 0,1 0 16,-1 21-16,0-21 0,1 21 16,-1 0-16,-21 0 0,0-22 0,0 22 15,1 0-15,-1 0 16,-21-21-16</inkml:trace>
  <inkml:trace contextRef="#ctx0" brushRef="#br0" timeOffset="44992.86">7874 4297 0,'0'-21'0,"0"42"0,21-63 16,-21 20-1,0 1-15,21 0 0,-21 0 16,21 0-16,-21 0 15,0-1-15,0 1 16,0 0-16,0 0 0,0 0 0,0 0 16,-21-1-16,0 22 0,0-21 15,0 21-15,0 0 16,-1 0-16,-20 0 0,21 0 0,0 0 16,-22 21-16,22 1 0,-21 20 0,0-21 15,20 21-15,-20-20 0,21 20 16,-21 0-16,20 1 0,1 20 0,0-21 15,0 1-15,0-1 0,0 0 0,21 1 16,0-1-16,0 0 0,0 1 16,0-1-16,0-21 0,0 0 0,21 22 15,0-22-15,0 0 0,0 0 16,22-21-16,-22 21 0,21-21 16,-21 0-16,22 0 0,-22 0 0,21 0 15,0 0-15,1 0 0,-22-21 0,21 21 16,1-21-16,-1 0 0,0 0 0,1 0 15</inkml:trace>
  <inkml:trace contextRef="#ctx0" brushRef="#br0" timeOffset="45469.6">8297 4339 0,'0'0'0,"-21"0"15,0 0 1,0 0-16,0 0 0,-1 21 15,1-21-15,21 22 0,-21-1 0,0 0 16,21 0-16,-21 21 0,21-20 16,0-1-16,-21 0 0,21 21 0,-22-21 15,22 1-15,0-1 0,0 21 0,0-21 16,0 0-16,0 1 0,0-1 0,0 0 16,22 0-16,-1-21 15,0 0-15,0 0 0,0 0 0,0 0 16,1 0-16,-1 0 0,0-21 0,0 21 15,0-21-15,0 0 16,1 21-16,-1-22 0,0 1 0,-21 0 16,21 0-16,-21 0 0,21 0 0,-21-1 15,0 1-15,0 0 0,0-21 16,0 21-16,0-1 0,0 1 0,-21-21 16,0 21-16,0 0 0,0-1 0,-1 22 15,-20-21-15,21 21 16,0 0-16,0 0 0,-1 0 0,1 21 15,0 1-15,0-22 0,0 21 0,0 0 16,-1 0-16,22 0 0,0 0 16,0 1-16,0-1 0,0 0 0,0 0 15,0 21-15,0-20 0,0-1 16,22-21-16,-1 21 0,0 0 0,0-21 16,0 0-16,0 21 0,1-21 15,20 0-15,-21 0 0,0 0 0</inkml:trace>
  <inkml:trace contextRef="#ctx0" brushRef="#br0" timeOffset="46242.15">8869 4382 0,'-64'-22'31,"43"44"-16,0-22-15,21 21 0,-21 0 16,21 0-16,0 0 0,0 0 0,0 1 16,0-1-16,0 0 0,0 0 0,0 0 15,0 0-15,0 1 0,0-1 16,0 0-16,0 0 0,0 0 16,0 0-16,0-42 62,0 0-62,0 0 16,0 0-16,0 0 0,0-1 15,0 1-15,0 0 0,0 0 0,21-21 16,0 20-16,0 1 0,0-21 0,22 21 16,-22 0-16,21-1 0,-21 1 15,22 21-15,-22 0 0,0-21 0,21 21 16,-20 0-16,-1 0 0,0 21 0,0-21 15,0 21-15,0 1 0,1-1 16,-22 0-16,21 0 0,-21 0 16,0 0-16,0 1 0,0 20 0,0-21 15,0 0-15,-21-21 0,21 21 0,-22 1 16,1-1-16,21 0 16,-21-21-16,0 0 15,0 0-15,21-21 31,0 0-15,0-1-16,0 1 0,21 0 0,-21 0 16,21 0-16,0 0 0,0-1 0,1-20 15,20 21-15,-21 0 0,0-22 16,22 22-16,-22 21 0,21-21 16,0 0-16,1 21 0,-22 0 0,21 0 15,1 0-15,-22 21 0,21-21 16,-21 21-16,0 0 0,1 1 0,-22-1 15,0 0-15,0 0 0,0 0 0,0 0 16,0 22-16,0-22 0,-22 0 16,1 0-16,0 0 0,0 1 0,0-22 15,0 21-15,-1 0 0,1 0 0,0 0 16,0-21-16,42 0 47,0-21-47,0 21 0,-21-21 15,43 0-15</inkml:trace>
  <inkml:trace contextRef="#ctx0" brushRef="#br0" timeOffset="46652.91">10054 4276 0,'0'0'0,"0"-21"0,0-1 16,0 44 31,0-1-47,0 0 0,0 21 15,0-21-15,0 1 0,-21 20 16,21 0-16,0-21 0,0 22 0,0-1 16,0 0-16,0 1 0,0-1 0,0 0 15,0 22-15,0-22 0,0 22 16,0-22-16,0 22 0,0-1 0,0-21 15,0 22-15,0-1 0,-21 1 0,21-1 16,0 1-16,-21-1 0,-1 1 0,1-1 16,21 1-16,-21-1 0,0 1 15,0-1-15,0-20 0,-1 20 0,22 1 16,-21-22-16,0 0 0,0 1 0,21-22 16,0 21-16,0-21 0,-21 1 15,21-1-15,0-42 31,0-1-31,0 1 0,0 0 0,0 0 16,0 0-16,21-22 0,0 1 0,-21 0 16,21-22-16,0 22 0</inkml:trace>
  <inkml:trace contextRef="#ctx0" brushRef="#br0" timeOffset="47048.69">9948 4382 0,'0'0'0,"0"-22"15,-21-41 1,21 42-16,21 0 16,0-1-16,1 22 0,-1-21 0,0 21 15,0-21-15,21 21 0,-20 0 0,20 0 16,-21 0-16,21 0 0,-20 0 0,-1 0 15,21 0-15,-21 0 0,0 21 16,1 0-16,-1 1 0,0-1 0,0 0 16,-21 21-16,0-21 0,0 1 0,0 20 15,0-21-15,0 0 16,0 0-16,0 1 0,-21-1 0,0 0 16,0 0-16,-1 0 0,-20 0 0,21 1 15,0-1-15,-22-21 0,22 0 0,0 21 16,0-21-16,0 0 0,0 0 15,-1 0-15,22-21 16,0 0-16,22-1 16,-1 22-16,-21-21 15,21 0-15,0 21 0,0-21 0</inkml:trace>
  <inkml:trace contextRef="#ctx0" brushRef="#br0" timeOffset="47553.4">10753 4212 0,'0'21'31,"-22"1"-31,22-1 0,-21 0 16,21 0-16,-21 0 0,21 22 0,0-22 15,0 21-15,0-21 0,0 0 0,0 22 16,0-22-16,0 0 0,0 0 15,0 0-15,0 1 0,0-1 0,21 0 16,0-21-16,1 0 16,-1 0-16,0 0 0,0 0 0,0 0 15,0 0-15,1 0 0,20-21 16,-21 21-16,0-21 0,0-1 0,1 1 16,-1 21-16,0-21 0,-21-21 0,21 21 15,-21-1-15,21 1 0,-21-21 0,0 21 16,0 0-16,0-1 0,0 1 15,0 0-15,0 0 0,0 0 0,-21 21 32,21 21-32,-21 0 15,21 0-15,-21 0 0,21 1 0,0 20 16,0-21-16,0 0 0,0 0 16,0 1-16,0 20 0,0-21 0,0 0 15,0 0-15,0 1 16,21-1-16,0-21 0,0 0 0,0 21 15,1-21-15,-1 0 0,21 0 16,-21 0-16,0 0 0,1-21 16,20 0-16,-21 21 0,0-22 0,0 1 15,1 0-15,20 0 0,-21-21 0,0 20 16</inkml:trace>
  <inkml:trace contextRef="#ctx0" brushRef="#br0" timeOffset="47808.25">11578 3979 0,'0'0'0,"0"-42"0,0 21 15,0 0-15,0 0 0,-21 21 32,0 21-32,21 0 0,0 0 15,-21 0-15,-1 22 0,22-1 0,-21 0 16,21 1-16,0-1 0,0 0 16,-21 1-16,21-1 0,-21 0 0,21 1 15,0-1-15,0 0 0,0-21 0,0 22 16,0-22-16,0 21 15,0-21-15,0 1 0,0-1 0,0 0 16,0 0-16,21-21 16,0 0-16,0 0 15,1-21 1,-1 0-16</inkml:trace>
  <inkml:trace contextRef="#ctx0" brushRef="#br0" timeOffset="48252.99">11769 4318 0,'0'21'0,"-22"0"16,22 1-16,0-1 16,0 0-1,22-21 1,-1 0-16,0 0 15,0 0-15,0 0 0,0 0 16,1-21-16,20 21 0,-21-21 0,0 21 16,0-22-16,1 1 0,-1 21 15,-21-21-15,0 0 0,0 0 16,0 0-16,0-1 16,-21 22-1,-1 0-15,1 0 0,0 0 0,0 0 16,0 22-16,0-1 0,-1-21 0,1 21 15,0 0-15,0 0 0,0 0 16,0 1-16,21-1 0,0 21 0,0-21 16,-22 0-16,22 1 0,0-1 0,0 0 15,0 0-15,0 0 0,0 0 16,0 1-16,22-22 0,-1 21 16,0-21-16,0 0 0,0 0 15,22 0-15,-22 0 0,21 0 0,-21 0 16,22-21-16,-22 21 0,0-22 0,21 1 15,-21 21-15,1-21 16</inkml:trace>
  <inkml:trace contextRef="#ctx0" brushRef="#br0" timeOffset="48697.74">12298 4255 0,'0'-22'31,"0"1"-31,21 0 16,0 21 0,0 0-16,0 0 15,1 21-15,-1 0 16,0 1-16,-21-1 0,21 0 16,-21 0-16,0 0 0,0 22 0,0-22 15,21 0-15,-21 0 0,0 0 16,0 22-16,0-22 0,0 0 0,0 0 15,0 0-15,0 0 0,0 1 16,0-1-16,-21-21 31,0 0-15,21-21-16,0-1 16,0 1-16,0 0 15,0 0-15,0 0 0,0 0 16,0-1-16,21-20 0,-21 21 0,21 0 15,0-22-15,1 22 0,-1 0 0,0 0 16,-21-21-16,21 20 0,0 1 16,0 21-16,1-21 0,-1 0 0,-21 0 15,21 21-15,-21-21 0,21 21 16</inkml:trace>
  <inkml:trace contextRef="#ctx0" brushRef="#br0" timeOffset="49148.48">11282 4128 0,'0'0'0,"-21"-22"15,42 22 1,0 0-16,0-21 16,21 21-16,-20 0 0,20-21 0,0 21 15,1 0-15,-1-21 0,21 21 0,-20-21 16,20 21-16,-20 0 0,20-21 15,-21 21-15,22 0 0,-22-22 0,1 22 16,-22 0-16,21 0 0,-21 0 0,0 0 16,1 0-16,-1 0 0,-21-21 47,614 233 31</inkml:trace>
  <inkml:trace contextRef="#ctx0" brushRef="#br0" timeOffset="50033.02">13970 4466 0,'0'-21'15,"-21"21"17,0 0-17,-1 0-15,1 0 16,21 21-16,0 0 0,0 1 16,0-1-1,21-21 32,1 0-31,-22-21-1,0-1 1,0 1 0,-22 21-1,1 0 1,0 21-1,21 1 1,0-1 0,21-21 15,0 0-15,-21-21 15,0-1 0,0 1-15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1T02:25:02.53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931 5461 0,'0'-21'16,"0"0"-1,0 42 63,-21-21-78,21 21 16,0 0-16,-21 0 0,21 1 0,0-1 16,0 0-16,0 0 15,-21 21-15,21-20 0,0-1 0,-21 21 16,21-21-16,0 22 0,0-22 16,0 21-16,0 0 0,0 1 0,0-22 15,0 21-15,-22 1 0,22-1 16,0 0-16,-21 1 0,21-22 0,0 21 15,-21 0-15,21 22 0,0-22 16,0 1-16,0-1 0,-21 21 0,21-20 16,0-1-16,-21 0 0,21 22 15,0-22-15,0 1 0,0-1 0,0 21 16,0-20-16,0-1 0,0 0 16,0 1-16,0 20 0,0-20 15,0 20-15,0-21 0,0 1 16,0 20-16,0-20 0,0-1 0,0 21 15,0-20-15,0-1 0,0 22 16,0-22-16,0 0 0,0 22 0,0-1 16,0 1-16,0-22 0,0 22 15,0-1-15,0 1 0,0-1 0,0 1 16,0-22-16,0 21 0,0 1 16,0-22-16,0 22 0,0-22 0,0 22 15,0-1-15,0-21 0,0 22 16,0-22-16,0 22 0,0-22 0,0 0 15,0 22-15,-21-22 16,21 1-16,0-1 0,-22 0 0,22 1 16,0-1-16,0-21 0,0 21 15,0-20-15,0 20 0,0-21 0,0 0 16,0 0-16,0-42 31,0 0-31,0 0 0,0 0 16,0 0-16,0-22 0,0 1 15,0 0-15,0-22 0,22 1 0,-1-22 16</inkml:trace>
  <inkml:trace contextRef="#ctx0" brushRef="#br0" timeOffset="2746.82">889 5376 0,'0'0'0,"0"-21"62,21 0 1,0 21-47,0 0-1,1 0-15,-1 0 0,0-21 16,0 21-16,0 0 15,0 0-15,22 0 0,-22 0 0,0 0 16,21 0-16,1 0 0,-22 0 16,21 0-16,1 0 0,-1 0 15,0 0-15,1 0 0,-1 0 0,21 0 16,-20 0-16,-1 0 0,0 0 16,1 0-16,-1 0 0,0 0 0,1 0 15,-1 0-15,0 0 0,1 0 16,-1 0-16,0 0 0,1 0 15,-1 0-15,0 0 0,22 0 16,-22 0-16,22 0 0,-22 0 0,22 0 16,-1 0-16,-21 0 0,22 0 0,-1-21 15,-20 21-15,-1 0 0,22 0 16,-22 0-16,0 0 0,1 0 0,20 0 16,-21 0-16,1 0 0,-1 0 15,22 0-15,-22 0 0,21 0 0,-20 0 16,-1 0-16,22 0 0,-1 0 15,-21 0-15,22 0 0,-22 0 0,22 0 16,-22 0-16,0 0 0,22 0 16,-22 0-16,1 0 0,-1 0 15,0 0-15,1 0 0,-1 0 0,0 0 16,22 0-16,-22 0 0,0 0 16,1 0-16,-1-21 0,0 21 0,22 0 15,-22 0-15,1 0 0,-1 0 16,0 0-16,1 0 0,-1 0 0,-21 0 15,21 0-15,1 0 0,-22 0 0,21 0 16,-21 0-16,22 0 0,-22 0 16,0 0-16,0 0 0,0 0 0,1 0 15,-1 0-15,0 0 0,0 0 16,0 0-16,0 0 0,1 0 16,-1 0-16,0 0 15,0 0 1,0 0 31,-21 21-32,0 0-15,0 0 16,0 0-16,0 0 16,0 1-16,-21-1 15,21 0-15,0 0 0,0 0 0,-21 0 16,21 1-16,-21-1 0,21 21 15,-21-21-15,21 22 0,0-1 16,0-21-16,0 21 0,0 1 0,-22-1 16,22-21-16,0 22 0,0-1 15,0-21-15,0 21 0,0 1 0,0-1 16,0-21-16,0 22 0,0-1 0,0-21 16,0 21-16,0 1 0,0-1 15,0 0-15,0 1 0,0-1 0,0 22 16,0-22-16,0 0 0,0 1 15,0-1-15,0 0 0,0 1 0,0-1 16,0 0-16,0 1 0,0-1 0,-21 21 16,21-20-16,0-1 0,0 22 15,0-22-15,0 21 0,0-20 16,0 20-16,0-20 0,0 20 0,-21-21 16,21 1-16,0 20 0,0-20 0,0-1 15,0 0-15,0 1 0,0-1 16,0 0-16,0 22 0,0-22 0,0 0 15,0 1-15,0-1 0,0 0 0,0 1 16,0-1-16,0 0 0,0 1 16,0-22-16,0 21 0,0 1 0,0-22 15,0 21-15,0-21 0,0 22 16,0-22-16,0 21 0,0-21 0,0 22 16,0-22-16,0 21 0,0-21 0,0 22 15,0-22-15,0 21 0,0-21 16,0 0-16,0 22 0,-21-22 0,21 0 15,0 0-15,-21 22 0,21-22 16,0 0-16,0 0 0,0 0 0,-21 0 16,21 1-16,-22-1 0,22 0 0,0 0 15,0 0-15,0 0 16,-21 1-16,21-1 0,-21 0 16,21 0-16,0 0 0,0 0 15,0 1-15,0-1 0,-21 0 16,21 0-1,0 0-15,-21-21 16,21 21-16,0 1 16,0-1-1,-21 0 1,21 0 0,-22-21-16,22 21 15,-21 0 1,0-21-1,0 22-15,0-22 32,0 21-32,-1-21 15,1 0 1,0 0-16,0 0 0,0 21 16,0-21-16,-1 0 0,1 0 15,0 0-15,0 0 0,0 0 16,0 0-16,-1 0 0,1 0 0,-21 0 15,21 0-15,0 0 0,-1 0 0,1 0 16,-21 0-16,21 0 0,0 0 16,-22 0-16,22 0 0,-21 0 0,21 0 15,-22 0-15,1 0 0,21 0 0,-22 0 16,22 0-16,-21 0 0,0 0 0,20 0 16,-20 0-16,0 0 15,-1 0-15,1 0 0,21 0 0,-21 0 16,-1 0-16,1 0 0,0 0 0,-1 0 15,1 0-15,-22 0 0,22 0 16,0 0-16,-1 0 0,-20 0 0,21 0 16,-1 0-16,-20 0 0,20 0 0,-20 0 15,21 0-15,-22 0 0,22 0 16,-1 0-16,-20 0 0,-1 0 0,22 0 16,-21 0-16,-1 0 0,1 0 0,20 0 15,-20 0-15,-1 0 0,1 0 16,20 0-16,-20 0 0,-1 0 0,1 0 15,21 0-15,-22 0 0,1 0 16,20 0-16,-20 0 0,-1 0 16,22 0-16,-22 0 0,22 0 0,-21 0 15,-1 0-15,22-21 0,-22 21 16,22 0-16,0 0 0,-22 0 0,22 0 16,-1 0-16,1 0 0,0-21 15,-1 21-15,1 0 0,21 0 0,-21 0 16,-1 0-16,22 0 0,0 0 15,-21 0-15,20 0 0,1 0 0,0 0 16,0 0-16,0 0 0,0 0 16,-1 0-16,1 0 0,0 0 0,0 0 15,0 0 1,0 0-16,-1 0 0,1 0 0,0 0 16,0 0-16,0 0 15,0 0-15,-1 0 0,1 0 16,0 0-16,0 0 15,0 0-15,0 0 0,-1 0 16,1 0 0,42 0 31,1 0-32,-1 0 1,0 0-16,0 0 0,0 0 15,0-22 1</inkml:trace>
  <inkml:trace contextRef="#ctx0" brushRef="#br0" timeOffset="4475.75">2582 9970 0,'0'-22'15,"21"22"-15,-21-21 16,-21 42 46,21 1-62,0-1 16,-21 0-16,0 0 0,0 0 0,0 0 16,-1 1-16,1 20 0,0-21 15,0 0-15,0 0 0,0 22 0,-1-22 16,-20 21-16,21-21 0,0 22 16,0-22-16,-1 21 0,-20-21 15,21 22-15,0-22 0,0 0 0,21 0 16,-22 22-16,1-22 0,0 0 15,21 0-15,0 0 0,-21-21 0,0 21 16,21 1-16,-21-22 0,21 21 16,0 0-16,-22-21 15,22 21-15,0-42 63,22 0-63,-22 0 15,21-1-15,0 22 16,-21-21-16,21 21 0,-21-21 16,21 0-16,0 21 0,1-21 0,-1 21 15,0-21-15,0 21 0,0 0 16,0-22-16,1 22 0,-1 0 0,0 0 16,0 0-16,21-21 0,-20 21 0,-1 0 15,0 0-15,21 0 0,-21 0 16,1 0-16,20 0 0,-21 0 0,0 0 15,0 0-15,1 0 0,20 21 0,-21-21 16,0 0-16,0 22 0,1-22 16,-1 0-16,0 21 0,0-21 0,0 0 15,-21 21-15,21-21 0,1 0 16,-1 21-16,-21 0 16,21-21-16,0 0 15,-21 21-15,0-42 78,0 0-78,0 0 16,0 0-16,0 0 16,-21 21-16,0-22 0,21 1 0,-21 0 15,21 0-15,-22 0 0,1 0 16,21-1-16,-21 1 0,0-21 15,21 21-15,-21 0 0,0-1 0,-1 1 16,1 0-16,0 0 0,0 0 16,0 0-16,0 21 0,-1-22 15,1 1-15,0 21 0,0-21 0,0 0 16,0 21-16,-1-21 0,1 21 16,0 0-16,0-21 0,0 21 0,21-22 15,-21 22-15,-1 0 16,22-21-1,0 42 64,0 1-64,0-1 1</inkml:trace>
  <inkml:trace contextRef="#ctx0" brushRef="#br0" timeOffset="8375.2">466 4318 0,'0'-21'63,"0"0"-48,0 0 1,0-1-1,-22 22 1,22 22 47,0-1-63,0 0 0,0 21 0,0-21 15,0 1-15,0 20 0,0-21 16,0 21-16,0-20 0,-21 20 15,21 0-15,0-21 0,0 22 0,-21-22 16,21 21-16,0 1 0,0-22 16,0 21-16,0-21 0,-21 22 15,21-22-15,0 0 0,0 0 16,0 0-16,0-42 31,0 0-15,0 0-16,0 0 0,0-1 15,0 1-15,0 0 0,0 0 16,0-21-16,0 20 0,0-20 0,0 21 16,21 0-16,-21 0 0,21-22 15,-21 22-15,21 21 0,-21-21 0,22 0 16,-1 21-16,0 0 16,0 0-16,0 0 15,0 0-15,1 21 16,-1 0-16,-21 0 0,21 0 15,-21 1-15,21-1 0,-21 0 16,0 0-16,0 0 0,0 22 0,0-22 16,0 0-16,0 0 0,0 0 15,0 0-15,0 1 0,0-1 16,-21-21 0,21-21 15,0-1-16,0 1-15,0 0 16</inkml:trace>
  <inkml:trace contextRef="#ctx0" brushRef="#br0" timeOffset="8723.49">847 4255 0,'0'21'47,"0"0"-47,0 0 15,0 0-15,0 22 0,0-22 16,0 21-16,0-21 0,0 0 0,0 22 15,0-22-15,-22 0 0,22 21 16,0-20-16,-21-1 0,21 0 0,0 0 16,0 0-16,0 0 0,0 1 15,0-1-15,0 0 16,21-21 15,-21-21-31,22 0 0,-1-1 16</inkml:trace>
  <inkml:trace contextRef="#ctx0" brushRef="#br0" timeOffset="9059.6">995 4255 0,'0'21'47,"0"0"-47,0 0 15,0 0-15,0 0 0,0 1 0,0 20 16,0-21-16,0 0 0,-21 22 16,21-22-16,0 0 0,0 0 0,0 21 15,0-20-15,-22-1 0,22 0 16,0 0-16,0 0 0,-21 0 0,21 1 15,0-1-15,0 0 16,0 0-16,21-21 31,1 0-31,-22-21 0,21 0 16,0 0 0</inkml:trace>
  <inkml:trace contextRef="#ctx0" brushRef="#br0" timeOffset="9295.46">1206 4487 0,'0'22'31,"0"-1"-31,0 0 0,0 0 16,0 0-16,0 0 15,0 1-15,0 20 0,0-21 0,-21 21 16,21 1-16,0-1 0,-21 0 16,21 1-16,0-1 0,0 22 0,-21-43 15,-21 21-15,84-21 0,-42 43 0</inkml:trace>
  <inkml:trace contextRef="#ctx0" brushRef="#br0" timeOffset="9391.41">1058 5334 0,'21'0'31,"1"0"-31,-22-21 15,0 0 1,0 0-16,21-1 0,-21 1 0,21 0 16,-21 0-16</inkml:trace>
  <inkml:trace contextRef="#ctx0" brushRef="#br0" timeOffset="9715.21">1143 4572 0,'0'0'16,"0"-21"-16,0 0 0,0 0 31,21 21-31,-21-22 16,21 22-16,0 0 0,1 0 16,-1 0-16,0 0 0,0 0 15,0 0-15,0 0 0,1 22 16,-1-1-16,-21 0 15,0 0-15,0 0 16,-21 0-16,-1-21 16,22 22-16,-21-22 0,0 0 15,21 21-15,-21-21 0,0 0 16,0 0-16,-1 0 31</inkml:trace>
  <inkml:trace contextRef="#ctx0" brushRef="#br0" timeOffset="10038.99">656 4382 0,'0'0'0,"-21"0"0,42-22 32,0 22-32,0 0 15,1 0-15,20-21 0,-21 21 16,21-21-16,-20 21 0,20 0 0,-21 0 16,21-21-16,-20 21 0,-1 0 15,0 0-15,0 0 0,0 0 0,0-21 16,1 21-16,-22 21 47</inkml:trace>
  <inkml:trace contextRef="#ctx0" brushRef="#br0" timeOffset="10655.64">1714 4403 0,'0'-21'15,"22"21"-15,-22-22 16,21 22-16,-21-21 16,0 0-1,-21 21 1,-1 0-16,1 0 16,0 0-16,0 21 0,21 0 15,-21-21-15,0 22 0,21-1 16,-22-21-16,22 21 0,-21-21 15,21 21-15,0 0 16,0 0 0,0 1-16,0-1 15,21-21-15,1 0 16,-22 21-16,21-21 0,0 0 16,-21 21-16,21-21 0,0 0 15,0 21-15,-21 0 16,22 1-1,-22-1 1,-22-21-16,1 21 16,0-21-16,-21 0 15,21 21-15,-1-21 0,1 0 0,0 0 16,0 0-16,0 0 16,0 0-16,-1 0 0,1 0 15,0 0-15,21-21 31,0 0-15,21 0 0,0 21-1</inkml:trace>
  <inkml:trace contextRef="#ctx0" brushRef="#br0" timeOffset="10907.49">1968 4424 0,'0'-21'16,"0"42"62,0 0-63</inkml:trace>
  <inkml:trace contextRef="#ctx0" brushRef="#br0" timeOffset="11124.37">1947 4678 0,'0'0'0,"0"-21"109</inkml:trace>
  <inkml:trace contextRef="#ctx0" brushRef="#br0" timeOffset="11459.69">2434 4149 0,'-21'0'15,"0"0"1,21 21-16,0 0 16,-21 0-16,21 0 0,-22 1 0,22-1 15,0 21-15,0-21 0,-21 22 16,0-22-16,21 21 0,0-21 15,-21 22-15,0-22 0,0 21 0,21-21 16,0 0-16,-22 1 0,1-1 16,21 0-16,-21 0 0,21 0 0,0 0 15,0-42 32,21 0-47</inkml:trace>
  <inkml:trace contextRef="#ctx0" brushRef="#br0" timeOffset="11747.04">2561 4106 0,'21'-21'31,"-21"42"-31,0 1 15,0-1-15,0 0 0,-21 21 16,21-21-16,-21 22 0,0-22 16,21 21-16,-21 1 0,-1-1 0,1-21 15,0 21-15,0-20 0,0 20 16,0-21-16,-1 0 0,22 22 0,0-22 16,-21-21-16,21 21 0,-21 0 15,21 0-15</inkml:trace>
  <inkml:trace contextRef="#ctx0" brushRef="#br0" timeOffset="12215.77">6498 4255 0,'0'42'16,"0"-21"-16,0 0 0,0 0 15,0 1-15,0-1 0</inkml:trace>
  <inkml:trace contextRef="#ctx0" brushRef="#br0" timeOffset="12307.71">2646 4678 0,'0'-21'31,"0"0"-15,21-1-16</inkml:trace>
  <inkml:trace contextRef="#ctx0" brushRef="#br0" timeOffset="13415.41">2836 4255 0,'0'0'0,"0"-22"0,0-20 32,0 21-17,0 42 32,0 0-47,0 0 0,-21 1 16,21 20-16,0-21 0,0 0 0,-21 22 15,21-1-15,0-21 0,0 21 0,0 1 16,-21-22-16,21 21 0,0-21 16,-21 22-16,21-1 0,-22-21 0,22 22 15,0-22-15,0 21 16,0-21-16,0 0 0,-21 1 0,21-1 16,0 0-16,0 0 0,0 0 15,0 0-15,0 1 16,0-1-1,21-21 17,-21-21-17,0-1-15,22 22 16,-22-21-16,21 21 16,0-21-16,-21 0 15,21 21-15,-21-21 0,21 21 16,-21-21-16,0-1 0,21 1 15,-21 0-15,0 0 0,22 0 16,-22 0-16,0-1 0,0 1 16,0 0-16,0 0 15,0 0-15,-22 21 0,22-21 0,-21 21 16,21-22-16,-21 22 16,21-21-16,-21 21 0,0 0 15,21-21 48,21 21-48,0-21-15</inkml:trace>
  <inkml:trace contextRef="#ctx0" brushRef="#br0" timeOffset="14016.66">3196 4255 0,'0'0'0,"0"-22"31,-21 22-31,0 0 15,0 0-15,-1 0 0,1 22 16,0-22-16,21 21 16,0 0-16,-21 0 0,21 0 0,-21 0 15,21 1-15,0-1 0,0 0 0,0 0 16,0 0-16,0 0 0,-21 1 16,21-1-16,0 0 15,0 0-15,21-21 16,-21 21-1,21-21-15,0 0 16,0 0-16,0-21 16,1 0-16,-1 0 15,0 0-15,-21-1 16,21 1-16,-21 0 0,0 0 0,0 0 16,21 0-16,-21-1 0,0 1 15,0 0-15,0 0 0,0 0 16,0 0-16,0 42 47,0 0-32,0 0-15,0 0 0,0 0 0,-21 1 16,21-1-16,0 0 0,0 0 0,0 0 16,0 0-16,0 1 15,0-1-15,0 0 0,21-21 31,0 0-31,1 0 16,-1 0 0</inkml:trace>
  <inkml:trace contextRef="#ctx0" brushRef="#br0" timeOffset="14343.55">3662 4233 0,'0'0'16,"-21"0"-1,21-21-15,-22 21 0,1 0 16,0 0 0,21 21-16,-21-21 0,0 22 15,0-1-15,21 0 0,-22 0 16,1 0-16,21 0 0,0 1 15,0-1-15,-21 0 0,21 0 0,-21 0 16,21 0-16,0 1 0,0-1 16,0 0-16,0 0 15,21-21 1,0 0-16,0 0 16,1 0-16,-1 0 0,0 0 15,0 0-15,-21-21 0,21 21 0,0-21 16</inkml:trace>
  <inkml:trace contextRef="#ctx0" brushRef="#br0" timeOffset="14779.42">3768 4360 0,'0'22'16,"21"-22"0,0 0-1,0 0-15,0 0 16,0 0 0,-21-22-16,22 1 15,-1 21-15,-21-21 0,0 0 16,0 0-1,0 0 1,-21 21-16,-1 0 16,1 0-16,0 0 0,0 0 15,21 21-15,-21-21 0,21 21 16,-21 0-16,21 0 0,0 0 0,0 1 16,0-1-16,0 0 15,0 0-15,0 0 0,0 0 16,0 1-16,0-1 15,21-21 1,0 0-16,0 0 0,0 0 16,0 0-16,1 0 0,-1 0 15</inkml:trace>
  <inkml:trace contextRef="#ctx0" brushRef="#br0" timeOffset="15351.52">4170 3916 0,'0'0'0,"-21"0"0,21 63 16,0-41-16,0-1 0,0 0 15,-22 0-15,22 21 0,0-20 0,0-1 16,0 21-16,0-21 0,0 22 15,0-22-15,0 21 0,0-21 0,0 0 16,0 1-16,0-1 0,0 0 16,0 0-16,0 0 0,0 0 15,0 1-15,-21-22 47,21-22-31,0 1-16,0 0 15,0 0-15,0 0 0,0 0 16,0-1-16,21 1 0,1 0 16,-1 0-16,-21 0 0,21 21 15,0-21-15,0-1 0,0 22 0,1 0 16,-1-21-16,0 21 0,0 0 16,0 0-16,0 0 0,1 21 15,-22 1-15,0-1 0,0 0 16,0 0-16,0 0 15,0 0-15,0 1 0,0-1 0,-22 0 16,1-21-16,0 21 0,0 0 0,0 0 16,0 1-16,-1-22 15,1 0-15,0 21 0,0-21 16,0 0-16,0 0 16</inkml:trace>
  <inkml:trace contextRef="#ctx0" brushRef="#br0" timeOffset="15567">4678 4212 0,'-21'0'31,"-1"0"-31,1 0 0,0 21 16,21 1-16,-21-1 0,0 0 16,-43-21-16</inkml:trace>
  <inkml:trace contextRef="#ctx0" brushRef="#br0" timeOffset="15819.86">4466 4487 0,'0'0'16,"0"22"-16,21-1 15,0-21-15,-21 21 16,22-21-16,-1 0 0,0 0 0,0 0 16,0 0-16,0 0 0,1 0 15,-1 0-15,0 0 0,0 0 16,-21-21-16,21 0 0,0-1 16,-21 1-16,0 0 0,0 0 0,0 0 15,0 0-15,0-1 16,0-20-16,0 21 0,0 0 0,0 0 15,0-1-15,-21 1 0,21 0 0,-21 21 16,0 0-16,0 0 16,0 0-16,-1 21 31,22 0-31,0 1 0,0-1 16</inkml:trace>
  <inkml:trace contextRef="#ctx0" brushRef="#br0" timeOffset="16291.36">5080 4191 0,'-42'0'16,"20"21"-1,1 0 1,0 1-16,21-1 16,0 0-16,-21 0 0,21 0 15,-21 0-15,21 1 0,0-1 0,0 0 16,0 0-16,0 0 16,0 0-16,21-21 15,0 0-15,0 0 0,0 0 16,1 0-16,-1 0 0,0 0 15,0 0-15,0 0 0,0-21 16,1 0-16,-22 0 0,21 21 0,-21-21 16,21 0-16,-21-1 0,0 1 15,0-21-15,0 21 0,0 0 0,0-1 16,0-20-16,0 21 0,0 0 0,-21 0 16,21-1-1,-21 22-15,-1 0 16,1 0-16,0 0 15</inkml:trace>
  <inkml:trace contextRef="#ctx0" brushRef="#br0" timeOffset="16450.91">5419 3895 0,'-22'-43'31,"22"65"-15,0-1-16,-42-21 0</inkml:trace>
  <inkml:trace contextRef="#ctx0" brushRef="#br0" timeOffset="17012.5">5334 4106 0,'0'0'0,"0"22"15,0-1-15,0 0 0,0 0 0,0 0 16,0 0-16,0 1 0,0 20 0,0-21 16,0 0-16,0 0 0,0 1 15,-21-1-15,21 0 0,0 0 16,0 0-16,0 0 16,0-42 30,0 0-46,0 0 16,0 0-16,0 0 16,0-1-16,21 1 15,-21 0-15,21 0 0,0 0 0,0 0 16,1-1-16,-1 22 0,-21-21 16,21 21-16,0 0 15,0 0 1,-42 0 15,0 21-31,0-21 16,0 0-16,-1 22 0,1-22 15,0 0-15,0 0 16,21 21-16,-21-21 16,21 21-1,0 0 1,0 0-1,21-21 1,-21 21-16,0 1 16,21-22-16,0 21 0,0-21 15,-21 21-15,22 0 0,-22 0 16,21-21 0,-21 21-1,21-21 16,-21-21-15</inkml:trace>
  <inkml:trace contextRef="#ctx0" brushRef="#br0" timeOffset="17519.41">5355 3874 0,'0'21'47,"0"0"-47,-21-21 16,21 21-16,0 0 0,0 0 0,0 1 15,0 20-15,0-21 0,-21 0 16,21 22-16,-21-22 0,21 0 0,0 21 16,0-21-16,0 1 0,-22-1 15,22 0-15,0 0 0,-21 0 0,21 0 16,0 1-16</inkml:trace>
  <inkml:trace contextRef="#ctx0" brushRef="#br0" timeOffset="18238.81">5630 4339 0,'21'0'31,"1"0"-15,-22-21 0,0 0-1,0 42 48,0 0-48,-22-42 110,1 21-93</inkml:trace>
  <inkml:trace contextRef="#ctx0" brushRef="#br0" timeOffset="19539.91">6159 4128 0,'22'0'16,"-22"-22"-16,0 1 16,0 0-1,-22 21 16,1 0-31,0 21 16,0 0-16,0 1 0,0-1 16,-1 0-16,22 0 0,-21 0 15,21 0-15,-21 1 0,0 20 0,21-21 16,0 0-16,0 0 0,0 1 0,0-1 16,0 0-16,0 0 0,0 0 15,0 0-15,0 1 16,21-22-1,-21 21-15,21-21 16,0 0-16,1 0 16,-1 0-16,0-21 15,0-1-15</inkml:trace>
  <inkml:trace contextRef="#ctx0" brushRef="#br0" timeOffset="20012.64">6371 4233 0,'0'22'47,"0"-1"-47,-21 0 15,21 0-15,-21 0 0,0 0 16,21 1-16,-22-1 0,22 0 15,0 0-15,0 0 16,0 0-16,0 1 16,0-1-1,22-21 1,-1 0 0,0 0-16,0-21 0,0 21 15,0-22-15,1 1 16,-1 21-16,-21-21 0,0 0 15,21 0-15,-21 0 0,0-1 16,0 1-16,0 0 16,0 0-16,0 0 0,0 0 0,-21 21 15,0-22-15,-1 22 16,1 0-16,0 0 0,0 0 16,0 0-16,21 22 15,-21-22-15,21 21 0,0 0 16,0 0-1</inkml:trace>
  <inkml:trace contextRef="#ctx0" brushRef="#br0" timeOffset="20865.15">6689 4191 0,'-22'0'15,"1"21"-15,21 0 16,0 1-16,-21-1 16,21 0-16,0 0 15,0 0-15,-21 0 0,21 1 16,0-1-16,0 0 15,0 0-15,0 0 0,0 0 16,0 1 0,0-44 46,0 1-62,0 0 16,0 0-16,0 0 0,0 0 15,0-1-15,21 1 16,0 0-16,-21 0 0,21 0 0,1 21 0,-22-21 16,21-1-16,0 22 0,0-21 15,0 21-15,0 0 0,1 0 16,-1 0-16,0 0 0,0 0 16,0 21-1,-21 1-15,0-1 0,0 0 16,0 0-16,0 0 0,0 0 15,0 1-15,0-1 16,0 0-16,0 0 0,-21-21 16,21 21-16,-21 0 15,0-21 1,0 0 15,21-21-15,0 0-1,0 0-15,0 0 16,0 0-16,21-1 16,-21 1-16,21 0 0,0 0 0,-21 0 15,21 21-15,0-21 0,1-1 0,-1 1 16,0 21-16,0-21 0,0 21 16,0 0-16,1 0 15,-1 0-15,0 0 0,0 0 16,-21 21-16,21 0 15,-21 1-15,0-1 0,0 0 16,0 0-16,0 0 0,0 0 0,0 1 16,0-1-16,-21 0 0,21 0 15,-21 0-15,0-21 0,0 21 0,21 1 16,-22-1-16,1-21 0,21 21 16,-21-21-16,21 21 0,-21-21 15,0 0-15,0 0 16</inkml:trace>
  <inkml:trace contextRef="#ctx0" brushRef="#br0" timeOffset="22101.02">2879 4530 0,'0'0'0,"21"0"16,-21-21-16,21 21 15</inkml:trace>
  <inkml:trace contextRef="#ctx0" brushRef="#br0" timeOffset="37106.87">5292 6731 0,'-22'0'31,"22"21"0,-21-21 1,21 21-32,-21-21 15,21 22 1,-21-22 0,21 21-1,-21-21-15,0 0 63,21 21-32,-22-21-31,44 0 219,-1 0-204,-21-21-15,21 21 32,0 0-32,-21-21 0,21 21 15,0-22 1,1 22-1,-22-21-15,21 21 16,0 0-16,-21-21 16,21 21-16,-21-21 15,21 21-15,0 0 16,1-21 0,-1 21-16,-21-21 0,21 21 15,0-22-15,0 22 0,0-21 16,1 0-16,-1 0 15,0 0-15,0 21 0,0-21 16,-21-1-16,21 22 0,1-21 0,-1 21 16,-21-21-16,21 21 0,0 0 15,0-21-15,0 21 0,1-21 16,-1 21-16,-21-21 0,21 21 16,0 0-16,0 0 0,-21-22 0,21 22 15,1 0-15,-22-21 0,21 21 16,0 0-16,-21-21 0,21 21 15,0 0-15,0 0 0,-21-21 0,22 21 16,-1 0-16,0 0 0,0-21 16,-21 0-16,21 21 15,0 0-15,1-22 16,-1 22-16,0 0 0,0-21 16,0 21-16,0 0 15,-21-21-15,22 21 0,-1 0 16,0-21-16,0 21 15,0 0-15,0-21 0,1 21 16,-1 0-16,0 0 16,0-21-16,0 21 15,0 0-15,1 0 0,-1-22 16,0 22-16,0 0 0,0 0 16,0-21-16,1 21 0,-1 0 15,0 0-15,0 0 0,0-21 0,0 21 16,1 0-16,-1-21 0,0 21 15,0-21-15,0 21 16,0 0-16,1 0 0,-1 0 16,0-21-1,0 21-15,-21-22 0,21 22 0,0 0 16,-21-21-16,22 21 0,-1 0 16,0-21-16,0 21 15,0 0-15,0-21 0,1 21 16,-1 0-16,0-21 0,0 21 15,0 0-15,0 0 0,1-21 16,-1 21-16,0 0 0,0 0 16,0 0-16,0-22 0,1 22 15,-1 0-15,0 0 16,0 0-16,0-21 0,0 21 16,1 0-16,-1 0 0,0-21 15,0 21-15,0 0 0,0 0 0,1-21 16,-1 21-16,0 0 0,0 0 15,21-21-15,-20 21 0,-1 0 16,0 0-16,0-21 0,21 21 0,-20 0 16,-1 0-16,0 0 0,0-22 0,0 22 15,0-21-15,1 21 0,-1 0 16,0 0-16,0-21 0,0 21 16,0 0-16,1 0 0,-1-21 15,0 21-15,0 0 0,0 0 0,0-21 16,1 21-16,-1 0 0,0 0 0,0-21 15,0 21-15,0 0 16,1 0-16,-1 0 0,0-22 16,0 22-16,0 0 0,0 0 0,1 0 15,-1 0-15,0-21 0,0 21 16,21 0-16,-20-21 0,-1 21 0,0 0 16,0 0-16,0 0 0,0 0 15,22-21-15,-22 21 0,0 0 0,0 0 16,22 0-16,-22-21 0,0 21 0,0 0 15,0 0-15,0 0 0,22 0 16,-22-21-16,0 21 0,0 0 0,0 0 16,1 0-16,-1 0 0,0 0 15,0-22-15,0 22 0,0 0 16,1 0-16,-1 0 0,0 0 16,0-21-16,0 21 0,0 0 0,1 0 15,-1 0-15,0 0 0,0 0 16,21-21-16,-20 21 0,-1 0 0,0 0 15,21 0-15,-21 0 0,1 0 0,20-21 16,-21 21-16,0 0 0,22 0 16,-22 0-16,0 0 0,0 0 0,21 0 15,-20-21-15,-1 21 0,21 0 0,-21 0 16,0 0-16,1 0 0,20 0 16,-21 0-16,0 0 0,0 0 15,1-21-15,-1 21 0,0 0 0,0 0 16,0 0-16,0 0 0,1 0 15,-1 0-15,0 0 0,0 0 16,0 0-16,0 0 0,1 0 0,-1 0 16,0 0-16,0 0 0,0 0 15,0 0-15,1 0 0,-1-22 0,0 22 16,0 0-16,0 0 0,0 0 0,1 0 16,-1 0-16,0 0 0,0 0 15,0 0-15,0 0 0,1 0 0,-1 0 16,0 0-16,0 0 0,0 0 0,0 0 15,1 0-15,-1 0 16,0 0-16,0 0 0,0 0 16,0 0-16,1 0 0,-1 0 0,0 0 15,0 0-15,0 0 16,0 0-16,1 0 0,-1 0 16,0 0-16,0 0 0,0 0 15,0 0 1,1 0-16,-22-21 125</inkml:trace>
  <inkml:trace contextRef="#ctx0" brushRef="#br0" timeOffset="38315.26">11451 4255 0,'-21'0'63,"21"21"-48,-21-21-15,21 21 0,-21 0 0,-1-21 16,22 21-16,0 0 0,0 1 0,-21-1 16,21 0-16,-21 0 0,21 0 15,0 0-15,0 1 0,0-1 0,0 0 16,0 0-16,0 0 15,0 0-15,0 22 0,0-22 0,0 0 16,0 21-16,0-20 0,0 20 0,0 0 16,0 1-16,0-22 0,0 21 15,0 0-15,0 1 0,0-1 0,0 0 16,0 1-16,0-22 0,0 21 16,0 1-16,0-1 0,0-21 15,0 21-15,0 1 0,0-22 0,0 21 16,0 1-16,0-1 0,0 0 0,-21-21 15,21 22-15,0-1 0,0-21 16,0 22-16,0-1 0,0-21 0,-21 21 16,21-20-16,0-1 0,0 21 0,0-21 15,0 0-15,0 1 0,0-1 16,0 0-16,0 0 0,0 0 0,0 0 16,-21 1-16,21-1 0,0 0 15,0 0 1,0 0-1,-22-21 17,22-21-17,0 0-15,0 0 16,-21 0-16,21-1 0,0 1 16</inkml:trace>
  <inkml:trace contextRef="#ctx0" brushRef="#br0" timeOffset="39987.66">11515 4318 0,'0'0'0,"21"0"0,0 0 0,0 0 16,0 0-16,0-21 0,1 21 15,20 0-15,-21 0 0,0-21 0,22 21 16,-1 0-16,-21 0 0,21 0 0,1 0 16,-1 0-16,0 0 0,1 0 15,-1 0-15,0 0 0,22 0 0,-22 0 16,1 0-16,-1 0 0,21 0 15,-20 0-15,-1 0 0,0 0 16,1 0-16,-1 0 0,22 0 0,-22 0 16,0 0-16,22 0 0,-22 0 15,0 0-15,22 0 0,-22 0 0,1 0 16,-1 0-16,0 0 0,1 0 16,20 0-16,-21 0 0,1 0 0,-22 0 15,21 0-15,1 0 0,-1 0 0,-21 0 16,21 0-16,-20 0 0,20 0 15,-21 0-15,0 0 0,0 0 0,1 0 16,-1 0-16,0 0 16,0 0-16,0 0 15,0 21 17,1-21-32,-22 21 0,21-21 15,-21 21 1,21 0-16,-21 1 15,0-1-15,0 0 16,0 0-16,0 0 0,0 0 16,0 1-16,0-1 0,0 0 0,0 0 15,0 0-15,0 0 0,0 1 16,0-1-16,0 21 0,0-21 0,21 22 16,-21-22-16,0 21 0,0 0 15,0 1-15,0-22 0,0 21 16,0 1-16,0-1 0,0 0 0,0 1 15,0-1-15,0-21 0,0 21 16,0 1-16,0-22 0,0 21 0,0-21 16,0 1-16,0 20 0,0-21 0,0 0 15,-21 22-15,21-22 0,0 21 16,0-21-16,0 0 0,0 1 0,0 20 16,-21-21-16,21 0 0,0 0 15,-21 1-15,21-1 0,0 0 0,0 0 16,0 0-16,0 0 0,0 1 0,0-1 15,0 0-15,0 0 16,0 0-16,-22 0 0,22 1 16,0-1-16,0 0 0,0 0 15,0 0-15,-21 0 16,21 1-16,0-1 16,0 0-16,0 0 15,0 0 1,-21-21-16,21 21 15,0 1-15,-21-1 16,21 0 0,0 0-16,0 0 15,0 0 1,-21-21-16,21 22 0,0-1 16,-21-21-1,21 21-15,0 0 16,-22-21-16,22 21 15,-21-21-15,-21 21 16,21-21-16,0 0 16,-1 22-16,1-22 0,0 0 15,0 0-15,0 21 16,0-21-16,-1 0 0,-20 0 0,21 0 16,-21 0-16,-1 0 0,22 0 0,-42 0 15,20 0-15,1 0 16,-22 0-16,1 0 0,21 0 0,-22 0 15,1 0-15,-1 0 0,22 0 0,-22 0 16,22 0-16,-22 0 0,22-21 0,0 21 16,-1 0-16,1 0 0,21 0 15,-21 0-15,-1 0 0,1 0 0,0 0 16,-1 0-16,1 0 0,0 0 0,-1 0 16,1 0-16,-22 0 0,22 0 15,0 0-15,-1 0 0,1 0 0,0 0 16,-1 0-16,22 0 0,-21 0 0,21 0 15,0 0-15,-22 0 0,22 0 16,0 0-16,0 0 0,0 0 16,-1 0-16,1 0 0,0 0 0,0 0 15,0 0-15,0 0 0,-1 0 16,1-22-16,21 1 16,0 0-1,0 0-15,0 0 16,0 0-16,0-1 15,21 1-15</inkml:trace>
  <inkml:trace contextRef="#ctx0" brushRef="#br0" timeOffset="41035.21">11430 5313 0,'21'0'47,"21"0"-47,-20 0 15,-1 0-15,0 0 0,21 0 0,1 0 16,20 0-16,-21 0 0,22 0 0,-1 0 16,1 0-16,21 0 0,-22 0 15,22 0-15,-22 0 0,1 0 0,20 0 16,-20 0-16,-1 0 0,1 0 0,-1 0 16,1 0-16,-1 0 0,1 0 15,-1 0-15,1 0 0,-22 0 0,22-21 16,-22 21-16,0 0 0,22 0 0,-43 0 15,21 0-15,1-21 0,-1 21 16,-21 0-16,0 0 0,22 0 0,-22 0 16,0 0-16,0 0 15,0 0-15,1 0 16,-1 0 0,-42 0 46,-1 0-46,1 0-16,0-22 0,0 22 15,0 0-15,-22 0 0</inkml:trace>
  <inkml:trace contextRef="#ctx0" brushRef="#br0" timeOffset="41726.96">11726 4805 0,'0'0'15,"0"-21"1,0 0-1,21 21 1,1 0 0,-1 0-16,0 0 0,0 0 15,0 0-15,0 0 0,1 0 16,-1 0-16,0 0 0,0 21 16,0 0-16,-21 0 0,0 0 15,0 0-15,0 1 0,21-1 16,-21 0-16,0 0 0,0 0 15,0 0-15,0 1 16,0-1-16,0-42 63,0-1-48,0 1-15,0 0 0,0 0 16,0 0-16,22 0 0,-22-1 0,0 1 15,0 0-15,21 21 0,0-21 16,-21 0-16,0 0 0,21-1 0,0 22 16,0-21-16,1 21 15,-1 0 1,0 0 0,0 0-1</inkml:trace>
  <inkml:trace contextRef="#ctx0" brushRef="#br0" timeOffset="42159.71">12340 4890 0,'0'0'0,"21"0"0,0 0 16,1 0-16,-1 0 15,0-22-15,0 22 0,0-21 16,0 0-16,-21 0 16,22 21-16,-22-21 0,0 0 15,21 21-15,-21-22 0,0 1 16,0 0-1,-21 21 1,-1 0-16,1 0 0,0 0 16,0 0-16,0 21 15,21 0-15,-21 1 16,21-1-16,-22 0 0,22 0 16,0 0-16,0 0 0,0 1 15,0-1-15,0 0 16,0 0-1,22-21 1,-1 0-16,0 0 16,0 0-16,0 0 15,0 0-15</inkml:trace>
  <inkml:trace contextRef="#ctx0" brushRef="#br0" timeOffset="43319.04">13017 4720 0,'0'-42'16,"-21"42"0,0 0-1,0 0-15,0 0 0,0 0 0,-1 0 16,1 0-16,0 21 0,0-21 0,0 21 15,0-21-15,-1 21 0,1 1 16,0-1-16,21 0 0,-21-21 16,0 21-16,21 0 0,-21 0 0,21 1 15,0-1-15,0 0 16,21-21 0,0 0-1,0 0-15,0 0 0,0 0 0,1 0 16,-1-21-16,0 21 0,0-21 15,0 21-15,0-22 0,1 22 16,-1-21-16,-21 0 0,21 21 0,-21-21 16,21 21-16,-21-21 0,0 0 0,0-1 15,0 44 48,0-1-48,0 0-15,0 0 0,-21 0 16,21 0-16,0 1 0,-21-1 16,21 0-16,0 0 0,0 21 0,-21-20 15,21-1-15,-22 0 0,22 21 0,-21-21 16,21 1-16,0-1 0,0 0 16,-21 0-16,21 0 0,0 0 15,0 1-15,-21-1 0,21 0 0,0 0 31,21-21 1,0-21-17,-21 0-15,21 0 0,1 21 0,-22-22 16,21 1-16,0 0 0,0 0 0,0-21 16,-21 20-16,21 1 0,1-21 15,-1 21-15,0-22 0,0 22 0,0-21 16,-21 21-16,21 0 0,-21-22 15,22 22-15,-22 0 0,0 0 0,0 0 16,21 21-16,-21-22 16,0 1-16,0 42 47,0 1-47,-21-1 0,21 0 15,0 0-15,0 0 16,0 0-16,-22 1 0,22-1 0,0 0 15,0 0-15,0 0 16,22-21 15,-1 0-15,0 0 0,0 0-16,-21-21 0,21 21 15,-21-21-15,21 21 0,-21-21 0,22 0 16,-1-1-16,0 1 15,-21 0-15,0 0 0,21 0 16,-21 0-16,21 21 0,-21-22 0,21 22 16,-21-21-1,0 42 17,0 1-17,0-1-15,-21 0 0,21 0 16,0 0-16,-21 0 0,21 1 15,0-1-15,0 0 16,0 0-16,0-42 63</inkml:trace>
  <inkml:trace contextRef="#ctx0" brushRef="#br0" timeOffset="43711">13525 4826 0,'22'0'31,"-22"-21"-31,21 21 0,-21-21 16,0 0-16,21 21 16,-21-22-16,-21 22 47,0 0-32,-1 22 1,1-1-16,21 0 0,-21 0 15,21 0-15,0 0 0,0 1 16,0-1-16,-21 0 16,21 0-16,21-21 62,0 0-62,-21-21 0</inkml:trace>
  <inkml:trace contextRef="#ctx0" brushRef="#br0" timeOffset="44191.73">13843 4699 0,'-21'0'15,"0"0"1,-1 21-16,1 0 16,0 1-1,21-1 1,0 0 15,21-21-31,0 0 16,1 0-16,-22 21 0,21-21 15,0 0-15,0 0 16,0 21 0,-21 0-16,0 1 31,-21-1-15,0-21-16,0 0 15,0 0-15,-1 21 0,1-21 16,0 0-16,0 0 15,0 0-15,0 0 16,21-21 31,0 0-47,21-1 16</inkml:trace>
  <inkml:trace contextRef="#ctx0" brushRef="#br0" timeOffset="44575.37">14224 4403 0,'0'0'0,"0"21"47,0 0-31,0 0-16,-21-21 0,21 21 15,-21 1-15,21-1 0,0 0 16,0 0-16,-22 0 0,22 22 0,-21-22 16,21 0-16,-21 0 0,21 0 0,0 0 15,0 1-15,0-1 0,0 0 16,-21 0-16,21 0 0,0 0 0,0 1 15,0-1-15,21-21 32,0 0-32,0 0 15,1 0 1,-22-21-16,21 21 16,0-22-16,-21 1 0,21 21 0,-21-21 15</inkml:trace>
  <inkml:trace contextRef="#ctx0" brushRef="#br0" timeOffset="44908.18">13991 4593 0,'42'0'32,"-20"0"-32,-1 0 0,0 0 0,0 0 15,0 0-15,22 0 0,-22-21 16,0 21-16,0 0 0,0 0 0,0 0 16,1 0-16,-1 0 0,0 0 15,0 0 1</inkml:trace>
  <inkml:trace contextRef="#ctx0" brushRef="#br0" timeOffset="47747.53">13779 5313 0,'-21'0'0,"42"0"93,1 0-93,-1 0 16,0 0-16,0 0 0,0 0 16,0 0-16,1 0 0,-1 0 0,0 0 15,21 0-15,-21 0 0,22 0 16,-22 0-16,21-21 0,-21 21 0,22 0 15,-22 0-15,21 0 0,-21 0 0,1 0 16,20 0-16,-21 0 0,0 0 16,0 0-16,22 0 0,-22 0 0,0 0 15,0 0-15,22 0 0,-22 0 16,0 0-16,0 0 0,21-21 16,-20 21-16,-1 0 0,21 0 0,0 0 15,-20 0-15,20 0 0,-21 0 0,21 0 16,1 0-16,-22 0 0,21 0 15,-21 0-15,22 0 0,-1 0 0,-21 0 16,22 0-16,-22 0 0,21 0 0,0 0 16,-20 0-16,20 0 0,0 0 15,-21 0-15,22 0 0,-1 0 0,-21 0 16,22 0-16,-1 0 0,-21 0 16,21 0-16,-20 0 0,20 0 0,0 0 15,-21 0-15,22 0 0,-1 0 16,0 0-16,-20 0 0,20 0 15,0 0-15,1 0 0,-22 0 0,21 0 16,0 0-16,1 0 0,-1 0 0,-21 0 16,22 0-16,-1 0 0,0 0 15,-21 0-15,22 0 0,-1 0 0,-21 0 16,22 0-16,-1 0 0,-21 0 0,0 21 16,22-21-16,-22 0 0,21 0 15,-21 0-15,0 0 0,22 0 0,-22 0 16,0 0-16,21 21 0,-20-21 0,-1 0 15,21 0-15,-21 0 0,22 0 16,-22 0-16,21 21 0,-21-21 16,22 0-16,-22 0 0,21 0 0,0 0 15,-20 21-15,20-21 0,-21 0 16,21 0-16,-20 0 0,20 0 0,-21 21 16,21-21-16,-20 0 0,-1 0 0,21 22 15,-21-22-15,0 0 0,22 0 16,-22 0-16,0 21 0,21-21 0,-20 0 15,-1 0-15,21 21 0,-21-21 0,22 0 16,-1 0-16,-21 21 0,21-21 16,1 0-16,-22 0 0,21 21 0,1-21 15,-22 0-15,21 0 0,-21 21 0,22-21 16,-22 0-16,21 0 16,-21 22-16,0-22 0,1 0 0,-1 21 15,21-21-15,-21 0 0,0 0 0,-21 21 16,22-21-16,-1 0 0,0 21 15,0-21-15,0 0 0,-21 21 16,21-21-16,1 0 16,-1 0-16,-21 21 0,21-21 15,-21-21 63,0 0-62</inkml:trace>
  <inkml:trace contextRef="#ctx0" brushRef="#br0" timeOffset="48351.18">18732 5334 0,'0'0'0,"0"21"0,22 0 16,-1 1 0,-21-1-1,21-21-15,0 21 0,-21 0 16,21-21 0,0 0-16,-21 21 0,22-21 15,-1 0-15,0 0 16,0 0-1,0 0-15,-21 21 16,21-21-16,1 0 16,-22 22 15,-22-22-31,1 21 0,0-21 16,21 21-16,-21-21 0,0 21 0,0-21 15,-1 21-15,1-21 0,0 21 0,0 1 16,-43-1-1,43 0-15,-21 0 0,21 0 0,-22 0 16,22 1-16,0-1 0,-21 0 0,21 0 16,-1-21-16,1 21 0,0 0 15,0-21-15,21 22 0,-21-22 16,0 21-16,21-42 47</inkml:trace>
  <inkml:trace contextRef="#ctx0" brushRef="#br0" timeOffset="52503.05">19113 3514 0,'-21'0'16,"21"21"-16,0-42 46,0 0-46,21 21 0,-21-22 0,22 22 16,-22-21-16,0 0 0,21 0 16,0 0-16,0 0 0,-21-1 15,21-20-15,0 21 0,-21 0 16,22 0-16,-1-22 0,0 22 16,0-21-16,0 21 0,0-22 0,1 22 15,-1-21-15,21 21 0,-21-22 16,22 1-16,-22 21 0,21-22 0,0 22 15,1-21-15,-1 0 0,0 20 16,1-20-16,-1 0 0,0-1 0,1 1 16,20 21-16,-20-21 0,20 20 15,1 1-15,20 0 0,-20 0 0,20 21 16,-20 0-16,21 0 0,-1 0 16,-20 0-16,-1 21 0,1 0 0,-1 0 15,1 1-15,-22-1 0,0 0 16,1 21-16,-1-21 0,-21 1 15,22-1-15,-22 0 0,0 0 0,0-21 16,0 21-16,22-21 0,-22 0 16,21 21-16,-21-21 0,22 0 0,-22 0 15,21 0-15,0 0 0,-20 0 16,20 0-16,0 0 0,1 0 0,-1 0 16,0 0-16,1-21 0,-1 21 15,0-21-15,1 21 0,-1-21 0,0 21 16,1-21-16,-1 0 0,0 21 15,1-22-15,-1 1 0,21 21 0,-20-21 16,20 0-16,-20 21 0,20-21 16,1 21-16,-22 0 0,21-21 15,-20 21-15,20 0 0,-20 0 0,-1 0 16,0 0-16,1 0 0,-22 0 16,21 0-16,-21 21 0,0-21 0,1 21 15,-1 0-15,0 0 0,21 0 16,-21 1-16,1 20 0,-1-21 0,0 0 15,0 22-15,21-22 0,-20 0 16,20 21-16,0-21 0,1 1 0,-22-1 16,21 0-16,22 0 0,-22 0 15,0 0-15,22-21 0,-1 22 0,-20-1 16,20-21-16,1 21 0,-22 0 16,21-21-16,-20 21 0,-1-21 15,22 21-15,-22-21 0,0 0 0,1 0 16,-22 22-16,21-1 0,-21-21 15,22 21-15,-22-21 0,0 21 0,0-21 16,0 0-16,-21 21 0,21-21 16,-21 21-16,22-21 0,-22 22 15,0-1-15,21 0 16,0 0-16,-21 0 0,0 0 16,0 1-16,21-1 0,-21 0 0,21 21 15,-21-21-15,0 1 0,21 20 16,-21-21-16,22 0 0,-1 0 15,-21 22-15,21-22 0,-21 0 16,21 21-16,0-20 0,0-1 0,-21 0 16,22 0-16,-1 21 0,-21-20 0,0-1 15,21 21-15,0-21 0,-21 22 16,0-1-16,21-21 0,0 21 0,-21 1 16,22-1-16,-22-21 0,21 22 15,0-1-15,0-21 0,-21 21 0,21-20 16,0 20-16,-21-21 0,22 0 0,-1 0 15,0 22-15,-21-22 0,21 0 16,0 0-16,-21 0 0,21 22 0,1-22 16,-22 0-16,21 0 0,0 22 15,0-22-15,-21 21 0,21-21 16,0 22-16,1-22 0,-1 0 0,-21 21 16,21-21-16,0 22 0,0-22 0,0 0 15,1 21-15,-22-20 0,42-1 16,-21 21-16,0-21 0,0 0 0,1 22 15,20-22-15,-21 0 0,0 21 0,0-20 16,1-1-16,20 0 0,-21 21 16,0-21-16,0 1 0,1 20 15,-1-21-15,0 21 0,0-20 0,0 20 16,0-21-16,-21 0 0,22 22 16,-1-22-16,0 21 0,0-21 0,-21 0 15,0 22-15,0-22 0,21 0 16,-21 21-16,0-20 0,0-1 0,0 0 15,0 21-15,0-21 0,0 1 0,0-1 16,0 21-16,0-21 0,0 0 16,0 22-16,0-22 0,0 0 0,0 21 15,0 1-15,0-22 0,21 21 0,1-21 16,-22 22-16,21-22 0,0 21 16,0-21-16,0 22 0,0-22 15,1 21-15,-1-21 0,21 1 0,-21 20 16,0-21-16,1 0 0,-1 0 15,0 22-15,0-22 0,0 0 0,0 21 16,1-20-16,-1 20 0,0 0 0,0-21 16,0 22-16,0-1 0,-21 0 15,0 1-15,22-22 0,-22 21 0,21 1 16,-21-1-16,21-21 0,-21 21 0,0 1 16,0-1-16,0-21 0,0 22 15,0-22-15,0 21 0,0-21 0,0 22 16,0-1-16,0-21 0,0 21 0,0 1 15,0-22-15,0 21 0,-21 1 16,21-1-16,0-21 0,0 21 16,0 1-16,0-1 0,0-21 0,0 22 15,21-1-15,-21-21 0,21 21 0,0-20 16,0 20-16,1-21 0,-22 0 16,21 22-16,0-22 0,0 0 0,-21 0 15,0 0-15,21 22 0,-21-22 0,21 0 16,-21 0-16,0 0 0,0 0 15,0 1-15,0-1 0,-21 0 0,0 0 16,0 0-16,0 0 0,0 1 0,-1-1 16,1 0-16,0 0 0,0 0 15,0 0-15,0 22 0,-1-22 16,22 21-16,-21 1 0,0-22 0,21 21 16,0 0-16,-21 1 0,21-22 0,-21 21 15,21 1-15,-21-1 0,21 0 16,0 1-16,0-1 0,-22 0 0,22 22 15,-21-22-15,21 0 0,0 1 0,-21-22 16,21 21-16,-21 1 0,21-1 0,-21 0 16,0 1-16,21-1 0,-22-21 15,1 21-15,21 1 0,-21-1 0,0 0 16,0 1-16,0-1 0,-1 0 0,-20-20 16,21 20-16,0 0 0,-22-21 15,22 22-15,-21-22 0,0 21 16,-1-21-16,1 22 0,0-22 0,-1 21 15,1-21-15,0 1 0,-22-1 0,22 21 16,-22-21-16,22 0 0,0 1 16,-22 20-16,22-21 0,-22 21 0,22-20 15,-22 20-15,22 0 0,-21-21 0,20 22 16,-20-1-16,20 0 0,-20-20 0,21 20 16,-22 0-16,22-21 0,-1 22 15,-20-22-15,21 21 0,-1-21 0,1 22 16,0-22-16,-1 0 0,1 21 0,0-20 15,-1-1-15,1 21 0,0-21 16,-1 0-16,-20 22 0,20-22 0,1 0 16,0 0-16,-22 22 0,1-22 15,20 0-15,-20 21 0,-1-21 0,1 1 16,21-1-16,-22 0 0,1 0 0,-1 0 16,1 0-16,-1 1 0,22-1 15,-22-21-15,22 21 0,-22-21 0,1 0 16,21 21-16,-22-21 0,22 0 0,-22 0 15,1 0-15,20 0 0,-20 0 0,-1 0 16,22-21-16,-21 21 0,20-21 16,-20 0-16,20-1 0,-20 1 0,21 0 15,-22-21-15,22 21 0,-1-22 16,-20 22-16,-1-21 0,22-1 0,-21 1 16,20 21-16,-20-21 0,-1 20 15,22-20-15,-22 21 0,22 0 0,0 0 16,-22 21-16,22-22 0,0 22 0,-22 0 15,22 0-15,-1 0 0,1 0 0,-21 0 16,20 0-16,1 0 0,-22 0 16,22 22-16,-21-22 0,20 0 0,-20 21 15,20-21-15,-20 0 0,21 21 0,-1-21 16,1 0-16,-22 0 0,22 0 0,0 0 16,-1 0-16,1 0 0,21 0 15,-21 0-15,-1 0 0,1 0 16,0-21-16,-1 0 0,1 21 0,0-22 15,-22 1-15,22 0 0,-22 0 0,22-21 16,-22 20-16,22 1 0,-21-21 0,20 21 16,-20-22-16,20 22 0,1 0 15,-21-21-15,20 21 0,1-1 16,0 1-16,-1 0 0,1 0 0,0 0 16,-1 0-16,-20-1 0,20 1 0,1 0 0,0 0 15,-1 0-15,-20 0 0,21-22 16,-1 22-16,1 0 0,0 0 15,-1 0-15,1-22 0,0 22 0,-1-21 16,1 21-16,-22-43 0,43 22 16,-21-1-16,21 1 0,0 0 15,-1-22-15,1 22 0,0 0 0,0-22 16,0 22-16,0-1 0,21-20 0,0 21 16,-22-22-16,1 22 0,21-1 15,0-20-15,0 21 0,0-1 0,-21 1 16,21 0-16,0 20 0,0-20 0,0 0 15,0 21-15,0-22 0,0 22 16,21-21-16,0 21 0,-21-1 16,22 1-16,-1 0 0,0 0 0,21 0 15,-21 0-15,1-1 0,20 1 16,0 0-16,-21 0 0,22 0 0,-1 0 16,22-1-16,-22 1 0,0 0 0,64-42 15,-42 41-15,-22-20 0,0 21 16,22-21-16,-22-1 0,0 22 15,1-21-15,-1-1 0,0 1 0,-20 0 16,20-1-16,-21 22 0,21-21 0,-20 0 16,-1-1-16,-21 22 0,0-21 15,21 21-15,-21-22 0,0 22 0,0-21 16,0 21-16,0-1 0,21-20 0,-21 21 16,0 0-16,0-22 0,0 22 15,21 0-15,-21-21 0,21 21 16,-21-1-16,0 1 0,22-21 0,-1 21 15,0 0-15,0-22 0,0 22 16,0-21-16,1 21 0,20-1 0,-21-20 16,21 21-16,1-21 0,-1 20 0,0-20 15,-20 21-15,62-43 16,-63 22-16,22 0 0,-22-1 16,0 1-16,0 21 0,0-21 0,-21-1 15,0 1-15,0 0 0,0 20 0,0-20 16,0 0-16,0 21 0,0-22 15,-21 22-15,21 0 0,-21-21 0,21 20 16,0 1-16,-21-21 0,21 21 0,-21 0 16,21-22-16,-21 22 0,21-21 15,0 21-15,0-22 0,0 1 16,0 21-16,0-22 0,0 1 0,0 21 16,0-21-16,0-1 0,0 1 0,0 0 15,0 20-15,0-20 0,0 0 16,0 21-16,0-22 0,0 22 0,0 0 15,0-21-15,0 20 0,0 1 0,0-21 16,0 21-16,-22 0 0,1-22 16,0 22-16,21-21 0,-21 21 15,0-1-15,21-20 0,-21 21 16,-1-21-16,1 20 0,0-20 0,0 0 16,0 21-16,0-22 0,-1 22 0,1-21 15,0 21-15,0-22 0,0 22 16,0 0-16,-1-21 0,1 20 0,21 1 15,0-21-15,0 21 0,-21 0 0,21-22 16,0 22-16,0 0 0,-21-21 16,21 20-16,0-20 0,0 0 0,0-1 15,0 1-15,0 21 0,0-21 16,0-1-16,0 1 0,0 21 0,0-22 16,0 22-16,-21 0 0,0 0 15,-1 0-15,22-22 0,-21 22 16,0 0-16,0 0 0,21 0 0,-21 0 15,0-1-15,-1 1 0,1 0 16,0 0-16,0 0 0,-21-22 16,20 22-16,1 0 15,0 0-15,0 0 0,0 0 0,0-1 16,-22-20-16,22 42 16,0-21-16,0 0 0,21 0 0,0-1 15,0 1-15,-21 0 0,21 0 0,0 0 16,0 0-16,0-1 0,0 1 15,0 0-15,21 0 0,0 0 16,0 21-16,0-21 0,-21-1 16,21 1-16,1 21 0,-1-21 0,0 0 15,0 21-15,-21-21 16,21 21 0,0-21-16,-21-1 15,22 22-15,-1 0 0,0-21 16,0 0-16,-21 0 15,0 0 1,0 0-16</inkml:trace>
  <inkml:trace contextRef="#ctx0" brushRef="#br0" timeOffset="53252.62">19897 741 0,'0'0'0,"0"-21"0,21 21 0,0-21 16,-21 42 15,0 0-31,0 0 0,0 21 0,-21-20 16,21 20-16,0 0 0,-21 1 15,21 20-15,0-21 0,0 1 0,-22-1 16,22 0-16,-21 1 0,21-22 16,0 21-16,0-21 0,0 1 0,0-1 15,0 0-15,0 0 16,-21 0-16</inkml:trace>
  <inkml:trace contextRef="#ctx0" brushRef="#br0" timeOffset="53539.45">19833 741 0,'0'0'0,"0"-21"0,21 0 16,0 21-16,1 0 31,-22 21-31,21-21 0,0 42 0,-21-21 16,21 22-16,0-22 0,0 21 16,1 0-16,-1 1 0,0 20 0,0-20 15,0-22-15,0 21 0,1 0 16,-22 1-16,21-22 0,0 0 0,-21 0 15,0 0-15,0 1 0,0-1 16,21-21-16</inkml:trace>
  <inkml:trace contextRef="#ctx0" brushRef="#br0" timeOffset="53823.29">20532 572 0,'0'0'16,"-22"0"-16,1 21 0,0 0 0,0 0 16,21 0-16,-21 0 0,0 22 0,-1-1 15,1 0-15,21 1 0,-21-1 16,0 0-16,0 1 0,0-1 15,21 0-15,-22 1 0,22-1 16,-21-21-16,0 0 0,21 22 0,0-22 16,0 0-16,0 0 15,0 0-15,21-21 16,0 0 0,1-21-16</inkml:trace>
  <inkml:trace contextRef="#ctx0" brushRef="#br0" timeOffset="54219.06">20532 1143 0,'42'21'15,"-21"-21"1,0 0-16,0 0 0,1 0 15,-1 0-15,0-21 16,0 21-16,0-21 0,0 21 0,1-21 16,-22 0-16,21-1 15,-21 1-15,0 0 0,0 0 16,-21 21 0,-1 0-16,1 0 0,0 0 15,0 0-15,0 21 0,0 0 0,-1 0 16,1 1-16,0-1 0,0 0 15,0 21-15,21-21 0,0 1 0,0-1 16,0 0-16,0 0 0,0 0 16,0 0-16,0 1 0,21-22 0,0 21 15,0-21-15,0 0 0,1 21 16,-1-21-16,0 0 0,0 0 0,0 0 16,0 0-16,1 0 0,-1 0 15,0-21-15,0 21 0,0-21 16,0-1-16</inkml:trace>
  <inkml:trace contextRef="#ctx0" brushRef="#br0" timeOffset="54547.87">21315 572 0,'0'0'0,"-21"0"0,21 21 15,-22-21-15,1 21 16,21 0-16,-21 0 0,0 22 0,21-22 16,0 21-16,-21 0 0,21 1 15,-21-1-15,-1-21 0,22 22 0,0-1 16,0 0-16,-21 1 0,21-22 16,-21 21-16,21-21 0,0 0 0,0 22 15,0-22-15,0 0 16,0 0-16,0 0 0,21-21 31,0 0-15,1 0-16,-1-21 15,-21 0-15,21 0 0,0 0 16</inkml:trace>
  <inkml:trace contextRef="#ctx0" brushRef="#br0" timeOffset="54798.73">21061 974 0,'0'0'0,"21"0"47,0 0-31,0 0-16,0 0 0,1 0 15,-1 0-15,0 0 0,21 0 16,-21 0-16,1 0 0,-1 0 16,0 0-16,0 0 0,0 0 15,0 0 1</inkml:trace>
  <inkml:trace contextRef="#ctx0" brushRef="#br0" timeOffset="55431.06">21675 974 0,'0'21'0,"0"0"16,-22 0-16,22 0 0,-21 1 15,0-1-15,21 0 0,-21 0 0,21 0 16,-21 0-16,0 22 0,21-22 0,-22 0 15,22 0-15,0 0 16,-21 1-16,21-1 0,-21-21 16,42 0 31,0 0-47,1-21 15,-1-1-15,0 1 0,0 0 16,-21 0-16,21 0 0,0 21 15,1-21-15,-22-1 0,21 1 0,0 21 16,-21-21-16,0 42 31,0 0-31,0 1 16,0-1-16,0 0 16,0 0-16,0 0 0,0 0 15,0 1 1,21-22-16,0 21 15,0-21-15,1 0 16,-1 0-16,0 0 0,0 0 0,0 0 16,0 0-16,1-21 15,-1 21-15,0-22 0,0 1 0,-21 0 16,21 0-16,-21 0 16,0 0-16,0-1 0,0 1 0,0 0 15,0 0-15,0 0 0,0 0 16,0-1-16,0 1 0,-21 21 15,21-21-15,0 42 47,0 0-31</inkml:trace>
  <inkml:trace contextRef="#ctx0" brushRef="#br0" timeOffset="55878.8">22310 995 0,'-22'0'15,"1"0"1,0 21-16,0 0 0,21 0 15,0 1-15,-21-1 0,0 0 0,21 0 16,-22 0-16,22 22 0,0-22 16,-21 0-16,21 0 0,0 0 15,-21 0-15,21 1 0,0-1 16,21-21 0,0 0-1,1 0-15,-1 0 16,0 0-16,0 0 0,-21-21 15,21 21-15,0-22 0,-21 1 16,22 0-16,-22 0 0,21 0 16,-21 0-16,0-1 0,21 1 15,-21 0-15,0 0 0,0 0 0,0 0 16,0-1-16,0 1 0,-21 21 16,0 0-1,-1 0 1,22 21-1</inkml:trace>
  <inkml:trace contextRef="#ctx0" brushRef="#br0" timeOffset="56399.5">22627 1122 0,'21'0'47,"0"0"-32,1 0-15,-1 0 16,0 0-16,0 0 15,-21 21-15,0 0 16,0 0-16,0 1 0,0-1 16,0 0-16,0 0 15,0 0-15,0 0 0,0 1 0,0-1 16,0 0-16,0 0 16,0 0-16,-21-21 0,21 21 15,-21-21-15,21-21 47,0 0-31,0 0-16,0 0 15,21 21-15,0-21 0,-21-1 16,21 1-16,0 0 0,1 0 0,-1 0 16,0 0-16,-21-1 15,21 1-15,0 0 0,0 0 16,1 0-1,-1 21-15,-21-21 16,0-1-16,21 22 16</inkml:trace>
  <inkml:trace contextRef="#ctx0" brushRef="#br0" timeOffset="57227.21">23220 804 0,'0'43'16,"0"-22"-1,0 0-15,0 0 0,0 0 0,0 22 16,0-22-16,-21 0 0,21 0 15,0 22-15,-22-22 0,22 0 0,-21 21 16,21-21-16,-21 1 0,21-1 16,0 0-16,0 0 0,-21 0 0,21 0 15,0 1-15,-21-22 0,21 21 0,0 0 16,0 0-16,0 0 31,0-42 16,0 0-47,0 0 16,21 0-16,0-1 15,-21 1-15,21 0 0,0 21 16,-21-21-16,22 0 0,-22 0 0,21 21 16,0-22-16,0 1 0,0 21 15,-21-21-15,21 21 0,1-21 0,-1 21 16,0 0-1,-21 21 17,-21-21-17,0 21-15,-1 0 0,1-21 16,0 0-16,0 22 0,0-22 16,0 0-16,-1 0 15,1 0 1,0 0-1,21 21-15,0 0 16,0 0 0,0 0-1,0 0-15,0 1 16,0-1-16,0 0 16,21-21-16,-21 21 0,21-21 15,-21 21-15,22-21 0,-22 21 16,21-21-16,0 22 0,0-22 15,0 0-15,0 21 16,1-21-16,-1 0 31,-42 0 32</inkml:trace>
  <inkml:trace contextRef="#ctx0" brushRef="#br0" timeOffset="60003.27">20108 3662 0,'0'0'0,"-21"0"47,0 21-32,21 0-15,0 0 0,0 1 16,-21 20-16,21-21 15,-21 21-15,21 22 0,0-22 0,0 22 0,0-1 16,-22 1-16,22-1 0,0 1 16,-21-1-16,21-20 0,0 20 15,0-21-15,0 22 0,0-22 0,0 1 16,-21-1-16,21 0 0,0 1 16,-21-1-16,21 0 0,0 1 0,0-22 15,0 21-15,0-21 0,0 0 0,-21 1 16,21-1-16,0 0 0</inkml:trace>
  <inkml:trace contextRef="#ctx0" brushRef="#br0" timeOffset="61039.53">20151 3683 0,'0'0'0,"21"0"16,0 0-16,0 0 0,21 0 16,-20 0-16,41 0 0,-21 0 0,1 0 15,20 0-15,1 0 0,-1 0 16,1 0-16,-1 0 0,1 0 0,-1 0 16,1 0-16,20 0 0,-20 0 0,-1 0 15,1 0-15,21 0 0,-22 0 16,1 0-16,-1 0 0,1 0 0,-1 0 15,1 0-15,-1 0 16,-21 0-16,1 21 0,-1-21 0,0 0 16,1 0-16,-1 0 0,43 0 15,-64 0 1,-21 21 0,0 1-1,0-1 1,0 0-16,0 0 15,0 0-15,0 0 16,0 1-16,0-1 0,0 0 16,0 0-16,0 21 0,0-20 0,0 20 15,-21-21-15,21 21 0,0 1 16,0-1-16,-21 0 0,21 1 16,-22-1-16,22 0 0,0 1 0,0-22 15,0 21-15,0 1 0,0-22 16,0 21-16,0 0 0,0-20 0,0 20 15,0-21-15,0 21 0,0-20 0,0 20 16,0-21-16,0 21 0,0-20 16,-21 20-16,21-21 0,0 0 0,0 0 15,0 1-15,0-1 0,0 0 16,-21 0-16,21 0 0,0 0 16,-21-21-16,0 0 15,0 0 1,21 22-16,-22-22 0,1 0 0,0 0 15,0 0-15,0 0 0,0 0 16,-1 0-16,-20 0 0,21 0 16,-21 0-16,20 0 0,-20 0 0,0 0 15,-1 0-15,1 0 0,0 0 0,-1 0 16,-20 0-16,-1 0 0,22 0 16,-21 0-16,-1 0 0,-21 0 0,22 0 15,-1 0-15,-20 0 0,20 0 16,1 0-16,-1 0 0,1 0 0,-1 0 15,22 0-15,-22 0 0,22 0 0,0 0 16,-1 0-16,22 21 16,-21-21-16,21 0 0,0 0 0,-1 0 15,1 0-15,0 0 0,0 0 16,0 0 0,21 21-16,21-21 62,0 0-62,0 0 16,0 0-16,1-21 0,-1 21 15,0 0-15,0 0 0</inkml:trace>
  <inkml:trace contextRef="#ctx0" brushRef="#br0" timeOffset="61683.19">20997 5249 0,'0'0'0,"0"22"15,0-1-15,0 0 16,-21-21-16,21 21 15,-21 0-15,21 0 0,-21 1 16,0-22-16,-1 21 0,1-21 16,21 21-16,-21 0 0,0 0 0,0-21 15,0 21-15,-1 1 0,1-22 16,0 21-16,0 0 0,0-21 0,21 21 16,-21-21-16,-1 0 0,1 0 15,21-21 16,0 0-15,21 21-16,1 0 0,-1-21 16,0 21-16,0-22 15,0 22-15,0 0 0,1 0 16,-1 0-16,0 0 0,0 0 16,0 0-16,0 0 0,1 0 0,-1 0 15,0 0-15,0 0 0,0 0 0,0 0 16,1 0-16,-1 0 15,0 22-15,0-22 0,0 0 16,0 0-16,1 0 0,-1 21 16,0-21-1,0 0 1,-21-21 0,0-1-1,0 1-15,-21 0 16,21 0-16,0 0 15,-21 21-15,21-21 0,-21 21 0,21-22 16,0 1 0,0 0-1,0 0 1</inkml:trace>
  <inkml:trace contextRef="#ctx0" brushRef="#br0" timeOffset="62329.35">23262 5355 0,'0'0'0,"0"-21"0,0 0 0,0 0 15,0 0-15,21 21 0,-21-22 16,0 1-16,0 42 47,0 1-47,0-1 0,0 0 15,0 21-15,0-21 0,0 22 0,0-1 16,0 0-16,0 22 0,0-22 16,0 1-16,-21 20 0,21-21 0,0 22 15,0-22-15,0 1 0,0-1 16,0 0-16,-21 1 0,21-1 15,-21-21-15,21 21 0,0-20 0,0 20 16,0-21-16,0 0 0,-21 0 0,21 1 16,0-1-16,0 0 0,0 0 15,21-42 17,-21 0-32</inkml:trace>
  <inkml:trace contextRef="#ctx0" brushRef="#br0" timeOffset="63218.93">23347 5144 0,'0'0'0,"21"0"32,0 0-32,0 0 15,22 0-15,-1 0 0,0 0 0,22 0 16,-22 0-16,22 0 0,20-22 0,-20 22 16,-1 0-16,22 0 0,0 0 15,-22 0-15,22 0 0,-1-21 0,1 21 16,0 0-16,-1 0 0,1 0 15,0 0-15,-22-21 0,22 21 0,-22 0 16,1 0-16,-22 0 0,1-21 0,-1 21 16,0 0-16,-21 0 0,22 0 15,-22 0-15,0-21 0,0 21 0,0 0 16,1 0 0,-22 21 15,0 0-31,0 0 15,0 0-15,0 1 0,0-1 16,0 0-16,0 0 0,0 0 16,0 0-16,0 1 0,0 20 15,0-21-15,0 0 0,0 22 0,0-22 16,0 21-16,0-21 0,0 22 16,0-1-16,0 0 0,0 1 0,-22-1 15,22 0-15,-21 1 0,21-22 0,0 21 16,0 0-16,0 1 0,0-1 15,0-21-15,0 22 0,-21-1 16,21-21-16,0 21 0,0-20 0,-21-1 16,21 21-16,0-21 0,-21 0 15,21 1-15,0-1 0,0 0 0,-21 0 16,21 0-16,-22 0 0,22 1 0,0-1 16,-21 0-16,21 0 15,-21-21-15,21 21 0,0 0 0,-21-21 16,0 0-16,21 22 0,-21-22 0,-1 0 15,1 21-15,0-21 16,0 0-16,0 0 0,-22 21 0,22-21 16,0 0-16,-21 0 0,21 0 0,-22 0 15,1 0-15,0 0 0,-22 0 16,22 0-16,-22 0 0,1 0 16,-1 0-16,-20 0 0,20 0 0,-21 0 15,1-21-15,-1 21 0,0-21 0,22 21 16,-22 0-16,1 0 0,20 0 15,1 0-15,-1 0 0,22 0 0,-22 0 16,22 0-16,0 0 0,20 0 0,-20 0 16,21 0-16,-21 0 0,20 0 15,1 0-15,0 0 16,42 0 15,0 0-31,1 0 0,-1 0 16,0 0-16</inkml:trace>
  <inkml:trace contextRef="#ctx0" brushRef="#br0" timeOffset="63791.6">24088 6668 0,'0'0'0,"0"42"31,0-21-31,-22 0 16,22 0-16,-21 1 0,0-1 15,0 0-15,0 0 16,0 0-16,-1 0 0,1 1 0,0-1 16,0-21-16,0 21 0,0 0 0,-1 0 15,1-21-15,21 21 0,-21-21 0,0 22 16,0-22-1,42-22 17,0 22-32,0-21 15,0 21-15,1-21 16,-1 21-16,0 0 0,0 0 0,21-21 16,-20 21-16,-1 0 0,0 0 15,0 0-15,0 0 0,0 0 16,1 0-16,20 0 0,-21 0 0,0 0 15,0 0-15,1 0 0,-1 0 0,0 0 16,0 0-16,0 0 0,0 0 0,1 0 16,-1 0-1,-21-21 17,0 0-32,-21 21 0,-1-22 15,1 1-15,0 0 0,0 0 16,21 0-16,-21 0 0,0-1 0,-1 22 15,22-21-15,0 0 0,-21 0 16,21 0 15,-21 21-31</inkml:trace>
  <inkml:trace contextRef="#ctx0" brushRef="#br0" timeOffset="64530.66">20426 8086 0,'-21'0'0,"42"0"0,-42-21 0,21-1 16,-22 1-16,1 21 0,0-21 15,0 21 1,0 21-16,0 0 15,21 22-15,0-1 0,0 0 0,-22 1 16,22 20-16,0 1 0,0-22 16,0 22-16,0-1 0,0 1 15,0-1-15,0 1 0,-21-1 0,21 22 16,0-22-16,0-20 0,0 20 0,-21 1 16,0-22-16,21 0 0,-21 1 15,0-1-15,21 0 0,0-21 0,-22 22 16,1-22-16,21 0 0,0 0 0,0 0 15,0-42 17,0 0-32,21 0 0,1 0 0,-22 0 15</inkml:trace>
  <inkml:trace contextRef="#ctx0" brushRef="#br0" timeOffset="65291.22">20659 8107 0,'0'0'15,"-22"-21"-15,22 0 0,-21-1 0,0 1 16,21 0 0,21 21-1,22 0-15,-22-21 16,21 21-16,0 0 15,1 0-15,20 0 0,-20-21 0,20 21 16,22 0-16,-22 0 0,22-21 0,0 21 16,-1 0-16,1 0 0,0 0 15,-1-22-15,1 22 0,0 0 0,-1 0 16,-20 0-16,-1 0 0,-20-21 16,-1 21-16,0 0 0,1 0 0,-1 0 15,-21 0-15,0 0 0,0 0 16,-21 21-1,0 1-15,0-1 16,0 0-16,0 0 0,0 0 0,0 0 16,0 1-16,0 20 15,0-21-15,0 21 0,0 1 0,-21-22 16,21 21-16,0 1 0,0-1 16,0 0-16,-21-21 0,21 22 0,-21-1 15,21 0-15,0 1 0,0 20 0,-21-20 16,21-1-16,0 0 0,0 22 15,0-22-15,0 0 0,0 1 0,0-1 16,0 0-16,0 1 0,0-1 0,0 0 16,0-20-16,0 20 0,0-21 0,0 21 15,0-20-15,0-1 0,-21 0 16,21 0-16,0 0 0,-22 0 16,22 1-16,0-1 0,-21-21 0,21 21 15,-21 0-15,0-21 0,21 21 16,-21-21-16,0 0 0,-1 21 0,1-21 15,0 0-15,0 22 0,0-22 0,-22 0 16,1 0-16,21 0 0,-43 21 0,22-21 16,-21 0-16,-1 0 0,1 0 15,-22 0-15,0 0 0,22 0 0,-43 0 16,21 0-16,1 0 0,-1 0 0,-21 0 16,21 0-16,-20 0 0,20 0 15,0 0-15,1 0 0,-1 0 16,0 0-16,22 0 0,-1 0 0,22 0 15,-22 0-15,22 0 0,21 0 0,-21 0 16,20 0-16,1 0 0,0 0 16,42 0-1</inkml:trace>
  <inkml:trace contextRef="#ctx0" brushRef="#br0" timeOffset="65871.35">20997 9800 0,'0'0'0,"-21"21"0,0 1 0,21-1 15,-21-21-15,0 21 0,-1 0 0,22 0 16,-21 0-16,0 1 0,0-22 0,0 21 16,0 0-16,-1 0 0,1-21 15,0 21-15,-21 0 0,21-21 0,-1 22 16,1-22-16,0 21 16,0-21-16,42 0 46,0 0-30,0-21-16,1 21 0,-1 0 16,0 0-16,0 0 0,0 0 15,0 0-15,22 0 0,-22 0 0,0 0 16,0 0-16,22 0 0,-22 0 0,21 0 16,-21 0-16,0 0 0,22 0 0,-22 0 15,21 0-15,-21 0 0,1 0 16,-1 0-16,0 0 0,0 0 15,-42 0 17,0 0-32,21-22 15,-21 22-15,-1-21 0,1 0 0,0 21 16,0-21-16,0 0 0,21 0 0,-21-1 16,21 1-16,0 0 0,0 0 15,0 0-15,0 0 16,0-1-16,0 1 0,0 0 15,21 0-15</inkml:trace>
  <inkml:trace contextRef="#ctx0" brushRef="#br0" timeOffset="66476.46">24320 8424 0,'0'-21'0,"-21"21"15,0 0 1,21 21-16,0 22 16,-21-22-16,21 21 0,-21 1 15,21-1-15,0 21 0,0 1 16,-21-1-16,21 1 0,0-1 0,-22 1 15,22-22-15,0 22 0,0-1 0,0-20 16,-21-1-16,21 0 16,0 1-16,-21-1 0,21 0 0,0-21 15,-21 1-15,21 20 0,0-21 0,0 0 16,0 0-16,0-42 31,0 0-15,0 0-16</inkml:trace>
  <inkml:trace contextRef="#ctx0" brushRef="#br0" timeOffset="67286.99">24426 8446 0,'0'0'0,"0"-22"0,-21 1 15,21 0 1,0 0 0,21 21-16,0 0 0,1 0 15,-1 0-15,0-21 0,21 21 0,1 0 16,20 0-16,-21 0 0,22-21 16,-1 21-16,1 0 0,21 0 15,-22-22-15,22 22 0,-22 0 0,1 0 16,20 0-16,1 0 0,-21 0 15,20 0-15,-20-21 0,-1 21 0,1 0 16,-1 0-16,1 0 0,-22 0 16,0 0-16,1 0 0,-22 0 0,21 0 15,-21 0-15,1 0 0,-1 0 16,-21 21 0,21-21-1,-21 22-15,0-1 0,0 0 0,0 0 16,0 0-16,0 0 15,0 22-15,0-22 0,0 0 0,0 0 16,0 22-16,0-22 0,0 21 16,0 0-16,0 1 0,0-1 15,0 0-15,0 1 0,0 20 0,0-20 16,0-1-16,-21 0 0,21 1 0,0-1 16,0 0-16,0-21 0,0 22 15,0-1-15,0-21 0,0 0 0,0 22 16,0-22-16,0 0 0,0 0 0,0 22 15,0-22-15,0 0 0,0 0 16,0 0-16,0 0 0,-21 1 16,-1-1-16,22 0 0,-21-21 15,0 21-15,0-21 0,0 21 0,0-21 0,-1 0 16,1 0-16,0 21 16,-21-21-16,21 0 0,-1 0 0,-20 0 15,21 0-15,-21 0 0,-1 0 0,1 0 16,0 0-16,-1 0 0,-20 0 0,-1 0 15,1 0-15,-1 0 0,-20-21 16,-1 21-16,0 0 0,1 0 0,-22 0 16,21 0-16,0 0 0,1 0 0,-1 0 15,22 0-15,-22 0 0,43 0 16,-22 21-16,1-21 0,20 22 0,1-22 16,21 0-16,-22 21 0,22-21 15,0 0-15,0 0 0,21 21 0,-21-21 16,21 21 15,21-21-31,0 0 0,0 0 16,0 0-16,1 0 0,-1 0 15,0 0-15,0 21 0</inkml:trace>
  <inkml:trace contextRef="#ctx0" brushRef="#br0" timeOffset="67879.98">24850 10181 0,'0'0'16,"-22"0"-16,1 21 0,0 1 0,-21-1 16,21 0-16,-1-21 0,1 21 15,0 0-15,0-21 0,0 21 0,0-21 16,-1 0-16,22-21 47,22 21-32,-1 0-15,0 0 0,0-21 16,0 21-16,0 0 16,1 0-16,-1 0 0,0-21 0,0 21 15,21 0-15,-20 0 0,-1 0 0,21 0 16,-21 0-16,0 0 0,22 0 0,-22 0 16,21 0-16,-21 0 15,22 0-15,-22 0 0,0 0 0,0 0 16,0 0-16,1 0 0,-1 0 0,0 0 31,-21-21-15,0 0-1,-21 21-15,0-22 0,-1 1 16,1 0-16,0 0 0,21 0 0,-21 21 16,0-21-16,21-1 0,-21 22 15,21-21-15,-22 0 0,1 21 0,0-21 16,0 21-16,0 0 0,21-21 15,-21 21-15,-1 0 16,1 0-16</inkml:trace>
  <inkml:trace contextRef="#ctx0" brushRef="#br0" timeOffset="68250.85">25019 9927 0,'0'21'31,"-21"1"-15,0-1-16,-1 0 0,22 0 0,-21 21 15,0-20-15,0-1 16,0 21-16,-22-21 0,22 0 0,21 22 15,-21-22-15,0 0 0,0-21 0,21 21 16,-21 0-16</inkml:trace>
  <inkml:trace contextRef="#ctx0" brushRef="#br0" timeOffset="71276.55">20341 4022 0,'0'0'0,"0"-21"15,0-1 1,0 1-16,0 42 47,-21-21-47,21 22 0,0-1 16,0 21-16,-21-21 0,21 0 0,-21 1 15,-1 20-15,22-21 0,-21 0 16,21 22-16,-21-22 0,21 0 15,-21 0-15,21 0 0,0 0 0,-21 1 16</inkml:trace>
  <inkml:trace contextRef="#ctx0" brushRef="#br0" timeOffset="71580.38">20320 4043 0,'0'0'0,"0"-21"0,0 0 15,21-1 1,0 22 0,-21 22-16,0-1 15,0 0-15,21 0 0,-21 0 16,22 0-16,-22 22 0,0-22 0,0 0 15,0 0-15,21 0 0,-21 43 16,0-43 0,0 0-16,0 0 0,0 1 0,0-1 15,-21-21 1,-1 0 15</inkml:trace>
  <inkml:trace contextRef="#ctx0" brushRef="#br0" timeOffset="71767.27">20151 4297 0,'21'0'16,"0"0"-1,0 0-15,0 0 0,0 0 16,1-21-16,-1 21 15,0 0-15,0 0 16,0-21-16,0 21 0,1 0 0,-1 0 16,0-22-16</inkml:trace>
  <inkml:trace contextRef="#ctx0" brushRef="#br0" timeOffset="72492.92">20637 4128 0,'0'42'32,"0"-21"-32,0 0 15,0 0-15,0 1 16,0-1-16,-21 0 0,21 0 16,0 0-16,-21-21 0,21 21 15,-21-21-15,21 22 0,-21-22 16,21 21-16,0-42 62,0-1-62,0 1 16,0 0 0,0 0-16,0 0 0,0 0 0,21 21 15,0-22-15,-21 1 0,21 0 0,0 21 16,1-21-16,-1 21 15,0 0-15,0 0 0,0 0 16,0 0-16,-21 21 16,22 0-16,-22 0 0,0 1 15,0-1-15,0 0 0,0 0 16,0 0-16,0 0 16,0 1-1,-22-22 32,22-22-31,0 1-1,0 0-15,0 0 0,22 21 16,-1-21-16,-21 0 0,21 21 0,0-22 16,0 1-16,0 21 0,-21-21 15,22 21-15,-1 0 0,0 0 0,0 0 16,0 0-16,0 0 15,-21 21-15,0 0 16,22 1-16,-22-1 0,0 0 16,0 0-16,0 0 0,0 0 15,0 1-15,0-1 0,-22-21 16,22 21-16,-21 0 0,0 0 16,0-21-1</inkml:trace>
  <inkml:trace contextRef="#ctx0" brushRef="#br0" timeOffset="73039.22">21336 4233 0,'0'0'0,"0"-21"0,0 0 0,0 0 15,0 0 1,-21 21 0,0 0-16,-1 0 15,1 21-15,0 0 16,0-21-16,21 21 0,-21 0 15,0 1-15,-1-1 0,22 0 0,0 0 16,-21 0-16,0 0 16,21 1-16,0-1 0,0 0 15,0 0 1,21-21 0,0 0-1,1-21-15,-1 0 0,0 0 16,0 21-16,-21-22 15,21 1-15,0 0 0,-21 0 16,22 0-16,-1 21 16,-21-21-16,0 42 31,0 0-15,0 0-16,0 0 15,0 0-15,0 1 16,0-1-16,21-21 31,0 0-15,0 0-16,0 0 15</inkml:trace>
  <inkml:trace contextRef="#ctx0" brushRef="#br0" timeOffset="73659.98">21505 4170 0,'-21'0'16,"42"0"15,0 0-31,1 0 0,-1 0 16,0 0-1,0 0-15,0 0 0,0 0 16,1 0-16,-1 0 0,0 0 0,0 0 16,0 0-1,-42 0 17,0 21-17,0-21-15,0 21 0,-1 0 0,1-21 16,21 22-16,-21-1 0,0 0 0,0 0 15,0-21-15,-1 21 16,1 0-16,0 1 0,0-22 0,0 21 16,21 0-16,-21-21 0,-1 21 15,1-21-15,21-21 47,21 0-31,1 0-16,-22-1 15,21 22-15,0 0 0,0-21 16,0 21 0,0 0-16,1 21 15,-22 1 1,21-22-16,-21 21 16,21 0-1,0-21-15,-21 21 16,21-21-16,0 0 15,1 0 1,-1 0 0,-21-21-1,21 21-15</inkml:trace>
  <inkml:trace contextRef="#ctx0" brushRef="#br0" timeOffset="74537.06">21971 4212 0,'-21'0'16,"0"0"-16,-1 21 0,22 1 16,-21-1-16,0 0 15,0 0 1,21 0-16,0 0 15,0 1 17,21-22-17,0 0 1,-21-22 0,0 1-1,0 0-15,0 0 16,0 0-1,0 0-15,0-1 0,0 1 16,0 0 0,21 21-16,1-21 15,-1 21-15,0 0 16,0 0 0,0 0-16,-21 21 15,0 0 1,0 0-16,0 1 15,0-1-15,0 0 16,0 0-16,0 0 0,0 0 16,0 1-1,0-1 1,0-42 46,0-1-46,0 1-16,0 0 16,21 0-1,-21 0-15,22 21 0,-1-21 0,-21-1 16,21 1-16,0 0 0,0 0 16,0 0-16,1 21 15,-1 0-15,0 0 16,0 0-1,-21 21 1,0 0-16,0 0 0,0 0 16,0 1-16,0-1 0,0 0 15,0 0-15,0 0 0,0 0 0,0 1 16,-21-1-16,0 0 16,21-42 62,0 0-78</inkml:trace>
  <inkml:trace contextRef="#ctx0" brushRef="#br0" timeOffset="74879.66">22373 4318 0,'21'0'47,"0"-21"-16,-21 0-31,0 0 32,-21 21-17,0 0-15,21 21 16,-21-21-16,21 21 16,-21-21-16,21 21 0,-21-21 15,21 21-15,21-21 47</inkml:trace>
  <inkml:trace contextRef="#ctx0" brushRef="#br0" timeOffset="75223.92">22818 4149 0,'0'0'0,"0"-21"0,0-22 31,0 22-31,-22 21 16,1 0-16,0 0 15,0 21-15,0-21 16,0 21-16,21 1 0,-22-1 0,1 0 15,0 0-15,21 0 0,0 0 0,-21 1 16,21-1-16,-21-21 0,21 21 16,0 0-16,-21 0 0,21 0 0,0 1 15,0-1-15,0 0 16,21-21 0,0 0-16,0 0 0,0 0 15,0 0-15,1 0 16</inkml:trace>
  <inkml:trace contextRef="#ctx0" brushRef="#br0" timeOffset="76235.5">23072 4191 0,'-64'21'16,"43"0"-1,0-21-15,21 22 0,-21-1 16,-1-21-16,22 21 0,0 0 16,-21-21-16,21 21 0,-21 0 0,21 1 15,0-1 1,21-21 0,-21 21-16,21-21 0,1 0 15,-1 0-15,0 0 16,0 0-16,0-21 15,-21 0 1,0-1-16,0 1 0,0 0 16,0 0-16,0 0 0,0 0 15,0-1 1,21 22 46,1 0-46,-1 0-16,0 0 16,0 0-1,-21 22 1,0-1 0,0 0-1,0 0-15,0 0 16,0 0-1,0-42 64,0 0-64,0 0-15,0 0 0,21 0 16,0 21-16,1-22 15,-1 22-15,-21-21 0,21 21 16,-21-21-16,21 21 16,-21 21-1,0 0-15,0 1 16,0-1-16,0 0 16,0 0-16,0 0 0,0 0 0,0 1 15,0-1-15,-21 0 16,0-21 31,21-21-32,0 0-15,0-1 16,0 1 0,21 0-16,0 21 0,-21-21 0,21 0 15,0 0-15,1-1 0,-22 1 0,21 0 16,0 21-16,0-21 0,0 21 15,0 0-15,1 0 0,-1 0 16,-21 21-16,0 0 16,0 0-16,0 1 15,0-1-15,0 0 0,-21-21 0,21 21 16,0 0-16,-22-21 0,1 21 0,0-21 16,21 22-1,-21-22-15,0 0 16</inkml:trace>
  <inkml:trace contextRef="#ctx0" brushRef="#br0" timeOffset="78956.35">23537 5779 0,'0'21'0,"0"0"0,0 0 16,0 0-16,0 0 0,0 22 15,0-22-15,-21 21 0,21-21 0,-21 22 16,0-22-16,21 0 0,0 0 16,0 0-16,0 1 0,-21-1 0,21 0 15,0-42 32</inkml:trace>
  <inkml:trace contextRef="#ctx0" brushRef="#br0" timeOffset="79426.97">23516 6011 0,'21'0'16,"0"0"-16,1 0 0,-1 0 15,0 0-15,0 0 16,0 0-16,-21-21 0,21 21 16,1 0-16,-1 0 15,-21-21 1</inkml:trace>
  <inkml:trace contextRef="#ctx0" brushRef="#br0" timeOffset="79562.96">24024 5948 0,'0'0'0,"0"-21"16</inkml:trace>
  <inkml:trace contextRef="#ctx0" brushRef="#br0" timeOffset="79955.58">24045 5884 0,'0'0'0,"0"-21"16,0 0-16,-21 21 0,21-21 0,-21 21 15,0 0-15,0 0 16,-1 0-16,1 0 0,0 0 16,0 0-16,0 0 0,0 21 0,-1 0 15,1 0-15,21 1 16,0-1-16,-21-21 0,21 21 0,0 0 16,0 0-16,0 0 0,0 1 31,21-1-31,0-21 15,1 0-15,-1 0 0,0 0 16,0 0-16,0 0 16,0-21-16,-21-1 0,22 22 0,-1-21 15,-21 0-15,21 0 0,0 21 16,-21-21-16,0 0 0,0-1 16,21 22-16,-21-21 15,0 42 1,0 1-1,0-1-15,0 0 0,0 0 16,0 0-16,0 0 16,0 1-16,0-1 15,21-21 1,1 0-16,-1 0 31</inkml:trace>
  <inkml:trace contextRef="#ctx0" brushRef="#br0" timeOffset="80243.44">23516 5588 0,'0'0'0,"0"21"15</inkml:trace>
  <inkml:trace contextRef="#ctx0" brushRef="#br0" timeOffset="80411.32">23876 5694 0</inkml:trace>
  <inkml:trace contextRef="#ctx0" brushRef="#br0" timeOffset="80867.06">23537 5652 0,'0'-22'16,"21"22"15,1 0-31,-1 0 15,0 0-15,0 0 16,0 0-16,0 0 0,1 0 0,-1-21 16,0 21-16,0 0 0,0 0 0,0 0 15,1-21 1,-44 21 15,1 0-31,0 0 0,0 0 16,0 0-16,0 0 0,-1 0 15,1 0-15,0 0 0</inkml:trace>
  <inkml:trace contextRef="#ctx0" brushRef="#br0" timeOffset="81123.49">23474 5588 0,'-21'0'0,"21"21"31,0 0-15,0 1-16,-22 20 15,22-21-15,0 0 0,-21 0 0,21 1 16,0-1-16,0 21 0,-21-21 15,21 0-15,-21 1 0</inkml:trace>
  <inkml:trace contextRef="#ctx0" brushRef="#br0" timeOffset="81492.02">24257 5863 0,'0'0'0,"0"-21"15</inkml:trace>
  <inkml:trace contextRef="#ctx0" brushRef="#br0" timeOffset="81691.91">24278 5779 0,'0'0'16,"-21"0"-16,0 0 15,0 0 1,-1 0-16,1 0 0,0 0 16,0 21-16,21 0 0,-21-21 0,21 21 15,-21 0-15,21 0 0,0 1 16,0-1-16,0 0 0,0 0 15,0 0-15,0 0 0,0 1 32,21-22-32,0 0 0,0 0 15,0 0-15,0 0 0,1 0 16,-1 0-16,-21-22 16,21 22-16</inkml:trace>
  <inkml:trace contextRef="#ctx0" brushRef="#br0" timeOffset="82088.67">24426 5884 0,'21'0'46,"-21"-21"-14,22 21-32,-22-21 15,0 0 1,-22 21 0,1 0-16,0 0 15,0 0-15,0 21 16,0 0-16,21 0 0,-22 1 15,22-1-15,-21 0 0,21 0 16,0 0-16,0 0 16,0 1-16,21-22 15,1 0 1,-1 0-16,0 0 16,0 0-16,0 0 15,0 0-15,1-22 0</inkml:trace>
  <inkml:trace contextRef="#ctx0" brushRef="#br0" timeOffset="82216.59">24765 5588 0,'-21'-21'0</inkml:trace>
  <inkml:trace contextRef="#ctx0" brushRef="#br0" timeOffset="82643.34">24680 5736 0,'-21'106'32,"21"-85"-32,0 0 0,-21 1 15,21-1-15,-21 0 16,21 0-16,0 0 0,0 0 16,-21-21-16,21 22 0,-22-22 31,22-22 16,0 1-47,0 0 15,22 0-15,-1 21 0,0-21 16,-21 0-16,21 21 0,0-22 16,0 22-16,1 0 0,-1 0 0,0-21 15,0 21-15,0 0 0,0 0 0,1 0 16,-1 0-16,0 0 0,-21 21 15,0 1-15,0-1 16,0 0-16,0 0 0,-21 0 16,0-21-16,-1 0 15,1 21-15,0-21 0,0 0 0,0 22 16,0-22-16,-1 0 0,1 0 16,0 0-16,0 0 0,0 0 15,0 0 1,42 0 15,0 0-15,0-22-16</inkml:trace>
  <inkml:trace contextRef="#ctx0" brushRef="#br0" timeOffset="82764.27">25146 5863 0</inkml:trace>
  <inkml:trace contextRef="#ctx0" brushRef="#br0" timeOffset="83043.17">25061 5884 0,'0'22'16,"-21"-22"-16,0 21 16,21 0-16,-21-21 0,21 21 0,-21 0 15,21 0-15,0 1 16,0-1-1,21-21 1,0 0 0,0 0-16,0 0 0,0 0 15,1-21-15,-1-1 16,-21 1-16,21 21 0,-21-21 16,0 0-16,0 0 15,0 0-15,0-1 0,0 1 16,0 0-16,0 0 15,-21 21-15,0 0 16,-1 0-16,1 0 31</inkml:trace>
  <inkml:trace contextRef="#ctx0" brushRef="#br0" timeOffset="83073.16">25125 5842 0,'21'0'0</inkml:trace>
  <inkml:trace contextRef="#ctx0" brushRef="#br0" timeOffset="83164.11">25358 5779 0</inkml:trace>
  <inkml:trace contextRef="#ctx0" brushRef="#br0" timeOffset="83482.49">25358 5779 0,'-22'0'16,"22"21"-1,-21 0-15,0 0 0,0 0 16,21 0-16,-21 1 15,21-1-15,-21 0 0,21 0 16,0 0 0,0 0-1,21-21 1,0 0-16,0 0 16,0 0-16,0-21 15,1 21-15,-22-21 0,21 0 16,0 0-1,-21 0-15,0-1 16,0 1-16,0 0 0,0 0 16,0 0-16,-21 0 15,0 21 1,-1 0-16,22 21 31,-21-21-31</inkml:trace>
  <inkml:trace contextRef="#ctx0" brushRef="#br0" timeOffset="84068.15">25612 5736 0,'-22'64'31,"22"-43"-31,0 0 0,-21 0 0,21 0 16,-21-21-16,21 22 0,0-1 15,0 0-15,-21-21 0,21 21 16,-21 0 0,21-42 31,0 0-47,0 0 15,21 0-15,0 21 0,-21-22 0,21 1 16,0 21-16,-21-21 0,22 0 15,-1 21-15,0-21 0,0 0 0,0 21 16,0-22-16,1 22 0,-1 0 16,0 0-1,-21 22 17,-21-22-17,0 0-15,-1 0 0,1 21 0,0 0 16,0-21-16,0 0 0,0 0 15,-1 0-15,1 21 16,0-21-16,0 21 16,21 0-16,0 1 15,0-1-15,0 0 16,0 0-16</inkml:trace>
  <inkml:trace contextRef="#ctx0" brushRef="#br0" timeOffset="84159.09">25633 6075 0,'84'21'31,"-62"-21"-31,-1 0 16,0 0-16,-21-21 31</inkml:trace>
  <inkml:trace contextRef="#ctx0" brushRef="#br0" timeOffset="84187.08">25739 5990 0,'-22'0'16</inkml:trace>
  <inkml:trace contextRef="#ctx0" brushRef="#br0" timeOffset="84670.8">24850 5461 0,'21'21'15,"-42"0"17,-1 1-17,1-1-15,21 0 0,-21 0 16,21 0-16,-21 0 0,0 1 0,21 20 15,-21-21-15,21 0 0,-22 0 16,1 1-16,21-1 0,0 0 0,-21 0 16,21 0-16,0 0 15</inkml:trace>
  <inkml:trace contextRef="#ctx0" brushRef="#br0" timeOffset="85879.42">25654 6096 0,'0'21'94,"0"0"-94,0 1 16,21-22-16,-21 21 15,21-21-15,-21 21 0</inkml:trace>
  <inkml:trace contextRef="#ctx0" brushRef="#br0" timeOffset="85944.38">25760 6244 0</inkml:trace>
  <inkml:trace contextRef="#ctx0" brushRef="#br0" timeOffset="88127.4">20447 8488 0,'21'0'16,"0"0"-16,-21-21 31,0 0 0,-21 21-31,0 0 16,21 21 0,-21 0-16,21 0 0,-21 0 15,21 0-15,-22 22 0,22-22 0,0 0 16,0 21-16,0-20 16,-21 20-16,21-21 0,0 0 0,-21 22 15,21-22-15,0 0 0,0 0 0,0 0 16,0 0-16</inkml:trace>
  <inkml:trace contextRef="#ctx0" brushRef="#br0" timeOffset="88775.06">20320 8488 0,'0'0'0,"0"-21"0,0 0 15,0-1 1,21 22 0,0 0-16,0 0 15,1 0-15,-1 0 0,-21 22 16,21-1-16,0 0 0,0-21 15,0 21-15,1 0 0,-1 0 0,-21 1 16,0-1-16,21 0 0,-21 0 16,0 0-16,0 0 0,0 1 15,0 20-15,0-21 0,0 0 16,-21 0-16,21 1 0,-21-22 0,21 21 16,-22-21-1,22-21 16,0-1-31,0 1 16,0 0-16,0 0 0,22 21 0,-22-21 16,0 0-16,21-1 0,0-20 0,-21 21 15,21 0-15,0 0 0,0-1 16,-21 1-16,22 0 0,-1 0 16,0 0-16,0 0 0,0 21 0,0-22 15,1 22-15,-1 0 16,0 22-16,-21-1 15,21 0-15,-21 0 0,0 0 0,0 0 16,0 1-16,0 20 0,0-21 16,0 0-16,0 22 0,0-22 0,0 0 15,0 0-15,0 21 0,0-20 0,-21-1 16,21 0-16,-21 0 0,21 0 16,0-42 46,0 0-62,0 0 16,21 21-16,-21-21 0,21-1 0</inkml:trace>
  <inkml:trace contextRef="#ctx0" brushRef="#br0" timeOffset="89335.74">20997 8700 0,'0'0'0,"0"21"31,0 0-31,0 0 0,0 0 16,0 0-16,0 1 15,0-1-15,-21-21 0,21 21 0,0 0 16,0 0-16,0 0 16,21-21-1,0 0-15,43-21 31,-64 0-31,21 21 0,-21-21 16,21 21-16,-21-21 0,21 0 0,-21-1 16,0 1-16,0 0 0,0 0 15,0 0 1,0 42 15,0 0-15,0 0-16,0 0 0,0 1 15,0-1-15,0 0 0,0 0 0,0 0 16,0 0-16,0 1 0,0-1 16,0 21-16,0-21 0,0 0 0,0 1 15,0-1-15,0 0 0,-21 0 0,21 0 16,-21 0-16,21 1 0,0-1 0,-21 0 16,0 0-16,0 0 15,-1-21-15,1 0 16,0 0-16,0 0 0,0 0 15,0 0-15,-1 0 0,1-21 16,0 21-16,0-21 0,0 21 16,21-21-16,-21 0 0,21-1 15,-22 22-15,22-21 0,0 0 16,0 0-16,0 0 16,22 0-16,-1 21 15,0-22-15,0 1 0</inkml:trace>
  <inkml:trace contextRef="#ctx0" brushRef="#br0" timeOffset="89875.43">21294 8678 0,'0'0'0,"0"-21"15,0 42 16,0 1-15,0-1-16,0 0 0,0 0 16,0 0-16,0 0 0,0 1 15,0-1-15,0 0 0,0 0 16,0 0-16,0 0 16,-22-21-1,22-21 32,0 0-47,0 0 0,0 0 16,0 0-16,22-1 0,-22 1 15,21 0-15,0 21 0,-21-21 16,21 0-16,0 0 0,0 21 0,1 0 16,-1-22-16,0 22 0,0 0 0,0 0 15,0 0-15,1 0 0,-1 0 0,-21 22 16,21-22-1,-21 21-15,0 0 0,0 0 0,0 0 16,0 0-16,0 1 0,0-1 0,-21 0 16,0 0-16,21 0 15,-22 0-15,1 1 0,21-1 32,0-42-1,0-1-31,0 1 15,21 21-15,1-21 0,-22 0 16</inkml:trace>
  <inkml:trace contextRef="#ctx0" brushRef="#br0" timeOffset="90515.1">21823 8488 0,'0'0'0,"0"21"31,0 0-15,-21 0-16,21 1 0,-22-1 16,22 0-16,-21 0 15,21 0-15,0 0 0,0 1 0,-21 20 0,21-21 16,0 0-16,-21 0 0,21 1 0,0-1 16,0 0-16,0 0 15,0 0-15,0 0 16,0 1-1,21-22 32,0 0-47,0 0 16,-21-22-16,22 22 0,-1-21 16,0 0-16,-21 0 0,21 0 15,0 21-15,0-21 0,-21-1 16,22 1-16,-1 0 0,-21 0 15,21 0-15,0 0 0,-21-1 16,0 1-16,-21 21 31,0 0-15,0 0-16,21 21 16,0 1-16,0-1 15,0 0-15,0 0 16,0 0-16,0 0 15,0 1-15,21-22 16,-21 21-16,0 0 0,0 0 16,0 0-1,0 0 1,0 1 0,21-22 30,0 0-30,-21-22-16,21 22 16</inkml:trace>
  <inkml:trace contextRef="#ctx0" brushRef="#br0" timeOffset="91130.74">22331 8700 0,'0'-64'15,"-21"64"17,-1 0-17,1 0-15,0 0 0,21 21 16,-21-21-16,21 21 0,-21 1 0,21-1 15,-21 0-15,21 0 0,0 0 16,0 0-16,-22 1 0,22-1 16,0 0-16,0 0 0,0 0 15,22-21 17,-1 0-32,0 0 15,0-21-15,-21 0 16,21 0-16,0 21 0,-21-21 15,0-1-15,22 1 0,-1 0 16,-21 0-16,0 0 0,21 21 16,-21-21-16,0 42 47,0 0-47,0 0 15,0 0-15,0 0 0,-21 1 0,21-1 16,0 0-16,0 0 0,0 0 15,0 0-15,0 1 16,21-22-16,0 21 16,0-21-16,0 0 0,1 0 15,-1 0 1,0 0-16,0-21 0,0 21 0,0-22 16,1 22-16,-1-21 0,0 21 0,0-21 15,-21 0-15,21 21 0,-21-21 0,21 0 16,-21-1-16,0 1 0,0 0 15,0 0-15,0 0 0,0 0 16,-21 21-16</inkml:trace>
  <inkml:trace contextRef="#ctx0" brushRef="#br0" timeOffset="91895.31">21653 8509 0,'0'0'0,"-21"0"15,42 0 17,1 0-32,-1 0 15,0 0-15,0 0 0,21-21 16,-20 21-16,20 0 0,0 0 0,-21 0 16,22-21-16,-1 21 0,-21 0 0,22 0 15,-22 0-15,0 0 0,21-21 16,-21 21-16,1 0 0,-1 0 0,0 0 15,-21-22 64,0 44 233</inkml:trace>
  <inkml:trace contextRef="#ctx0" brushRef="#br0" timeOffset="92387.17">22119 8509 0,'-21'0'0,"0"0"46</inkml:trace>
  <inkml:trace contextRef="#ctx0" brushRef="#br0" timeOffset="94475.43">24892 8700 0,'0'0'0,"21"0"0,0-22 16,-21 1-1,0 0 1,-21 21-16,0 0 15,0 0-15,0 0 16,-1 0-16,1 0 0,0 0 16,0 0-16,0 0 0,21 21 0,-21 0 15,21 1 1,0-1-16,0 0 16,0 0-16,0 0 15,0 0-15,21 1 0,-21-1 16,0 0-16,21-21 15,-21 21-15,21 0 0,0 0 16,-21 1-16,0-1 0,21 0 16,-21 0-16,0 0 0,0 0 15,0 1-15,0-1 16,0 0-16,-21 0 16,0-21-16,0 0 0,0 21 0,0-21 15,-1 0-15,1 0 0,0 0 0,0 0 16,0 0-16,0 0 0,-1 0 15,1 0-15,21-21 0,-21 21 16,21-21-16,0 0 16,0 0-16,0-1 0,0 1 15,0 0-15,0 0 16,0 0-16,0 0 0,0-1 16,0 1-1,0 0 1,21 21-16</inkml:trace>
  <inkml:trace contextRef="#ctx0" brushRef="#br0" timeOffset="95292.96">25125 8573 0,'0'-22'16,"-21"22"0,21 22-16,0-1 15,0 0-15,0 0 0,-22 0 0,22 0 16,0 22-16,0-22 0,0 21 16,0 1-16,0-22 0,-21 21 0,21-21 15,0 22-15,0-22 0,0 21 0,0-21 16,0 0-16,0 1 0,-21-1 15,21 0-15,-21-21 16,21 21-16,-21-21 31,21-21-31,0 0 16,0 0-16,0-1 16,0 1-16,21 0 0,0 21 15,-21-21-15,21 0 0,0 21 16,1-21-16,-1-1 0,0 22 0,0 0 15,0-21-15,0 21 0,1 0 16,-1 0-16,0 0 0,-21 21 47,0 1-47,-21-22 0,0 0 16,-1 21-16,1-21 0,0 0 15,0 0-15,21 21 0,-21-21 16,21 21 15,0 0-15,0 0-1,0 1 1,21-22-16,0 0 16,0 0-16,0 0 15,1 0-15,-1 0 16,0 0-16,0 0 0,0-22 15,0 22-15,-21-21 0,22 21 0,-1-21 16,0 21-16,-21-21 0,21 0 16,0 21-16,-21-21 15,0-1-15,0 44 32,0-1-32,0 0 15,-21 0-15,21 0 16,-21 0-16,21 1 15,0-1-15,0 0 16</inkml:trace>
  <inkml:trace contextRef="#ctx0" brushRef="#br0" timeOffset="95484.2">25463 8805 0,'0'0'0,"-21"0"15,0 0 1,0 0-16</inkml:trace>
  <inkml:trace contextRef="#ctx0" brushRef="#br0" timeOffset="95756.09">25654 8678 0,'0'22'31,"0"-1"-31,0 0 0,-21 0 16,21 0-16,-21 0 0,21 1 0,0-1 16,0 21-16,0-21 0,0 0 15,-22 1-15,22-1 0,0 0 0,0 0 16,0 0-16,0 0 0,0 1 0,0-1 16,0 0-1,22-21 1,-1 0-1,-21-21-15,21 21 0,-21-21 16,21-1-16</inkml:trace>
  <inkml:trace contextRef="#ctx0" brushRef="#br0" timeOffset="96014.94">25823 8615 0,'0'85'32,"0"-64"-32,-21 0 0,21 21 15,-21-21-15,21 1 0,-21-1 0,21 0 16,0 21-16,0-21 0,-21 1 0,21-1 16,0 0-16,-22 0 0,22 0 15,0 0-15,0 1 16,22-22 15</inkml:trace>
  <inkml:trace contextRef="#ctx0" brushRef="#br0" timeOffset="96382.56">25823 9144 0,'0'0'0,"21"0"16,1 0-1,-1 0-15,0 0 0,0-21 16,0 0-16,0 0 0,1-1 16,-22 1-16,21 0 15,-21 0-15,21 0 16,-21 0-16,0-1 0,0 1 0,0 0 15,-21 21 1,0 0 0,21 21-16,-22 0 0,22 1 15,0-1-15,0 0 0,0 0 16,0 0-16,0 0 16,0 1-16,22-1 15,-22 0 1,21 0-1</inkml:trace>
  <inkml:trace contextRef="#ctx0" brushRef="#br0" timeOffset="97767.19">26247 9017 0,'0'0'0,"0"-21"0,0-21 16,0 20-16,0 1 16,0 0-16,-22 21 15,1 0 1,0 0 0,21 21-16,-21 0 0,21 1 0,-21-22 15,21 21-15,0 0 0,0 0 0,-21 0 16,21 0-16,-22 1 15,22-1-15,0 0 0,0 0 16,22-21 15,-1 0-31,0 0 16,0-21-16,0 0 16,-21 0-16,0-1 15,21 22-15,-21-21 0,22 0 0,-22 0 16,0 0-16,0 42 62,0 0-62,0 0 0,0 0 16,0 1 0,0-1-16,21-21 31,0 0-31,0 0 15,0 0-15,0 0 16,1 0-16,-1 0 0,0-21 0,0-1 16,-21 1-16,21 21 15,-21-21-15,0 0 0,0 0 16,0 0-16,0-1 16,0 1-1,0 42 16,0 1-31,0-1 16,0 0-16,0 0 16,0 0-16,0 0 15,0 1 1,0-1 0,21-21-1,1 0-15,-1 0 31,0 0-15,0 0 0,0-21-16,0 21 15,-21-22-15,0 1 0,22 21 16,-1-21-16,-21 0 16,0 42 30,0 0-30,0 0 0,0 1-16,0-1 15,21-21 17,0 0-32,0 0 15,0 0-15,1 0 16,-1 0-16,0 0 0,-21-21 0,21-1 15,0 22-15,-21-21 0,0 0 16,0 0-16,21 21 16,-21-21-16,0 0 15,-21 42 32,21 0-31,0 0-16,0 0 15,-21 0-15,21 1 0,-21-1 0,0 0 16,21 0-16,0 0 16,0 0-16,-21 1 0,21 20 0,-22-21 15,22 0-15,0 0 0,0 1 0,0 20 16,-21-21-16,21 0 0,0 0 16,0 22-16,0-22 0,0 0 15,-21 21-15,21-20 0,-21-1 0,21 21 16,0-21-16,-21 0 0,21 1 0,-21-22 15,-1 21-15,22 0 0,-21-21 16,0 0-16,0 0 0,0 0 16,0 0-16,-1 0 0,1 0 0,0 0 15,0 0-15,0 0 0,0 0 0,-1 0 16,1-21-16,0 21 0,0 0 16,21-21-16,-21 21 0,0 0 15,-1-22 1,1 22-1,0 0-15,0 0 16,0 0-16,21-21 0,-21 21 16,-1 0-16</inkml:trace>
  <inkml:trace contextRef="#ctx0" brushRef="#br0" timeOffset="124347.12">1270 5906 0,'0'-22'46,"0"1"-14,0 0-17,0 0 1,0 0 0,0 0-1,0-1 16,0 1 16,0 42-15,0 1-17,0-1-15,0 0 16,-21-21-16,21 21 0,0 0 0,-21 0 15,21 1-15,-22-1 16,22 0-16,0 0 0,0 0 16,0 0-16,0 1 0,0-1 0,0 0 15,0 0-15,0 0 0,0 0 16,0 1-16,0-1 0,0 0 0,0 0 16,0 0-16,0 0 15,0 1-15,0-1 16,22 0-1,-1-21-15,0 0 16,0 0 0,0 0-16,0 0 0,1 0 15,-1 0-15,0 0 16,0-21-16,0 21 16,0-21-16,1-1 15,-1 1-15,-21 0 16,21 0-16,0 21 0,-21-21 15,21 0-15,-21-1 0,21 1 16,-21 0-16,22 0 0,-22 0 16,0 0-16,0-1 0,0 1 15,21 0-15,-21 0 16,0 0-16,21 0 0,-21-1 16,0 1-1,0 0 1,21 21 343</inkml:trace>
  <inkml:trace contextRef="#ctx0" brushRef="#br0" timeOffset="125006.45">2053 5990 0,'0'-21'0,"21"21"16,-21-21-16,21 21 15,-21-21-15,0 0 0,0-1 16,0 1 0,0 0-1,-21 21 16,0 21-31,0 0 16,0 1-16,21-1 0,-21-21 16,-1 21-16,22 0 0,-21-21 15,21 21-15,0 0 0,-21-21 16,21 22-16,0-1 16,0 0 15,21-21-31,0 0 15,1 0-15,-1 21 16,0-21-16,0 21 16,0-21-1,-21 21-15,0 1 16,0-1 0,0 0-16,0 0 15,0 0-15,-21 0 0,0-21 16,0 22-16,0-22 0,-1 21 15,1-21-15,0 0 0,0 0 16,0 21-16,0-21 16,-1 0-16,1 0 0,0 0 15,0 0-15,0 0 16,0 0-16,21-21 0,-22 21 0,22-21 16,0-1 15,0 1-16,22 21-15,-1-21 16,0 21-16</inkml:trace>
  <inkml:trace contextRef="#ctx0" brushRef="#br0" timeOffset="125258.89">2434 6011 0,'-21'-21'32,"0"21"-32,42 0 31,-21 21-16,0 1 1,0-1-16</inkml:trace>
  <inkml:trace contextRef="#ctx0" brushRef="#br0" timeOffset="125471.03">2392 6287 0,'0'-22'78,"21"22"-62</inkml:trace>
  <inkml:trace contextRef="#ctx0" brushRef="#br0" timeOffset="125830.3">3006 5842 0,'0'0'15,"-22"0"-15,1 0 16,21 21 0,0 0-16,0 1 0,0-1 15,-21 21-15,21-21 16,0 0-16,0 1 0,0-1 0,0 0 15,0 21-15,0-21 0,-21 1 16,21-1-16,0 0 0,0 0 0,-21-21 16,21 21-16,0 0 0,0 1 15,0-44 32</inkml:trace>
  <inkml:trace contextRef="#ctx0" brushRef="#br0" timeOffset="126631.27">3006 5821 0,'21'-21'31,"0"21"-31,0 0 16,0 0-16,0 0 0,1 0 15,-1 0-15,21-21 0,0 21 0,22 0 16,-1 0-16,1 0 0,-1 0 16,1 0-16,21-22 0,-22 22 15,-21 0-15,22 0 0,-22 0 0,1 0 16,-1-21-16,0 21 0,1 0 0,-22 0 15,0 0-15,0 0 0,0-21 16,0 21-16,1 0 16,-1 0-16,-21-21 0,21 21 15,0 0 1,0 0-16,-21-21 0,21 21 31,-21 21 0,0 0-15,0 0-16,0 0 16,0 1-16,0-1 0,0 0 15,-21 0-15,21 0 0,0 0 16,0 1-16,0-1 0,0 0 16,0 0-16,-21 0 0,21 0 0,0 1 15,0-1-15,0 0 0,0 0 16,0 0-16,0 0 15,0 1-15,-21-1 16,21 0-16,-21-21 0,21 21 16,-21-21-1,-1 0 1,1 0-16,21 21 16,-21-21-16,0 0 0,0 0 15,0 0-15,-1 21 0,1-21 16,-21 0-16,21 0 0,-22 0 0,1 0 15,0 0-15,-1 0 0,1 0 16,-21 0-16,-1 0 0,22 0 0,-22 0 16,22 0-16,0 0 0,-1 0 15,1 22-15,0-22 0,-1 0 0,22 0 16,0 0-16,-21 0 0,20 21 0,1-21 16,0 0-1,0 0-15,0 0 16,21 21-16,-21-21 31</inkml:trace>
  <inkml:trace contextRef="#ctx0" brushRef="#br0" timeOffset="127326.34">995 7154 0,'0'0'0,"21"0"0,0 0 16,-21 22 15,0-1-31,0 0 16,0 0-16,0 21 15,0-20-15,0 20 0,0-21 0,0 21 16,0-20-16,0 20 0,0-21 0,0 0 15,0 22-15,0-22 0,0 0 16,0 0-16,0 0 0,0 0 16,0 1-16,-21-44 47,21 1-47</inkml:trace>
  <inkml:trace contextRef="#ctx0" brushRef="#br0" timeOffset="127695.08">1016 7197 0,'0'0'0,"0"-43"31,0 22-31,21 0 15,0 21-15,0 0 0,1 0 16,-1-21-16,0 21 0,0 0 0,0 0 16,0 0-16,1 0 0,-1 0 15,21 0-15,-42 21 0,21 0 0,0 0 16,-21 1-16,0-1 16,0 21-16,0-21 0,0 0 15,-21 1-15,0-1 0,0 0 16,0 0-16,0 0 0,-22-21 0,22 21 15,0 1-15,0-1 0,0-21 16,-1 0-16,22 21 0,-21-21 16,42-21 15,1 21-15,-1-21-16,0-1 0</inkml:trace>
  <inkml:trace contextRef="#ctx0" brushRef="#br0" timeOffset="128348.1">1609 7133 0,'0'21'46,"0"1"-30,-22 20-16,22-21 16,0 0-16,0 0 0,0 1 15,0 20-15,0-21 0,-21 0 16,21 22-16,-21-22 0,21 0 0,0 0 16,0 0-16,0 0 0,-21 1 15,21-1-15,0-42 47,0-1-47,0 1 16,21 0-16,-21 0 0,21 0 15,-21-22-15,21 22 0,1 0 0,-22 0 16,0 0-16,21 0 16,0 21-16,-21-22 0,21 22 15,0 0 1,-21 22-16,21-1 0,-21 0 0,0 0 15,22 0-15,-22 0 16,21 1-16,-21-1 0,0 0 0,0 0 16,21 0-16,-21 0 15,21-21-15,0 0 0,0 0 16,1 0-16,-1 0 16,-21-21-16,21 21 15,-21-21-15,0 0 0,0 0 0,0 0 16,0-1-16,0 1 0,0 0 15,0 0-15,0-21 0,0 20 16,0 1-16,0 0 0,0 0 16,0 0-16,0 0 0,0-1 15,0 44 32,0-1-47</inkml:trace>
  <inkml:trace contextRef="#ctx0" brushRef="#br0" timeOffset="128620.34">2265 7070 0,'-21'0'15,"-1"0"1,22 21-16,-21 0 0,21 0 0,0 0 16,0 1-16,0-1 0,0 0 15,0 0-15,0 21 0,-21-20 0,21-1 16,0 21-16,0-21 0,0 0 16,0 1-16,0-1 0,0 0 15,0 0-15,-21-21 31</inkml:trace>
  <inkml:trace contextRef="#ctx0" brushRef="#br0" timeOffset="129019.22">2159 7091 0,'0'0'0,"0"-21"16,21 0 0,0 21-16,0 0 0,1 0 15,-1 0-15,0 0 0,0 0 16,21 0-16,1 0 0,-1 0 0,-21 0 16,22 0-16,-1 0 0,0 21 15,1 0-15,-22 0 0,0 0 0,0 0 16,0 1-16,-21-1 0,0 0 15,0 0-15,0 0 0,-21 22 0,0-22 16,0 0-16,-22 0 0,22 0 16,0 0-16,-21 1 0,21-1 15,-22 0-15,22-21 0,0 21 0,0-21 16,0 0-16,-1 0 0,1 21 0,0-21 16,0 0-1,0 0-15,21-21 16,0 0-1,21 0 1,0 0 0,0 21-16</inkml:trace>
  <inkml:trace contextRef="#ctx0" brushRef="#br0" timeOffset="129259.73">2942 7112 0,'0'21'94,"0"0"-94</inkml:trace>
  <inkml:trace contextRef="#ctx0" brushRef="#br0" timeOffset="129458.84">2942 7408 0,'-21'0'47,"21"-21"15</inkml:trace>
  <inkml:trace contextRef="#ctx0" brushRef="#br0" timeOffset="129890.49">3387 6943 0,'0'0'0,"-22"-21"31,22-1-31,0 44 31,0-1-31,0 0 16,0 0-16,0 0 0,0 22 0,0-22 15,0 21-15,0-21 0,0 22 0,0-1 16,0-21-16,0 21 0,0-20 16,0-1-16,0 21 0,0-21 0,0 0 15,0 1-15,0-44 47,22 22-47,-22-21 16</inkml:trace>
  <inkml:trace contextRef="#ctx0" brushRef="#br0" timeOffset="130547.11">3408 6900 0,'-21'-21'31,"42"21"-31,0 0 0,0 0 0,0 0 16,0 0-16,22 0 0,-22 0 16,21-21-16,1 0 0,-1 21 0,21 0 15,-20 0-15,-1 0 0,0 0 16,22 0-16,-22 0 0,1 0 0,-1 0 15,21 0-15,-20 0 0,-1 0 0,22 0 16,-22 0-16,0 0 0,1 0 16,-22 0-16,21 0 0,-21 0 0,0 0 15,1 0-15,-1 0 16,-21 21 31,0 0-32,0 0-15,-21-21 0,21 22 16,0-1-16,0 0 0,0 0 16,0 0-16,0 0 15,0 1-15,0-1 0,0 0 16,0 0-16,0 21 0,0-20 0,0-1 16,0 0-16,0 0 0,0 0 15,21 0-15,-21 1 0,0-1 0,0 0 16,0 0-16,0 0 0,0 0 15,0 1 1,-21-1-16,-1-21 16,1 0-16,0 0 0,-21 21 15,21-21-15,-22 0 0,22 0 16,-21 0-16,-1 0 0,1 0 0,0 0 16,-1 0-16,1 0 0,-21 0 0,20 0 15,1 0-15,0 0 0,-22 0 16,22 0-16,-1 0 0,1 21 0,0 0 15,-1-21-15,1 0 0,21 0 0,0 0 16,0 0-16,-1 0 0,1 0 16,0 0-16,0 0 0,0 0 15,21 21-15,-21-21 16</inkml:trace>
  <inkml:trace contextRef="#ctx0" brushRef="#br0" timeOffset="131099.29">1736 8340 0,'0'0'0,"0"-21"16,0 42 15,0 0-15,0 0-16,0 0 0,0 22 0,0-1 15,0-21-15,0 21 0,0 1 16,0-1-16,0 0 0,0 1 0,0-1 16,0 0-16,0 1 0,0-1 0,0-21 15,0 0-15,0 22 0,0-22 16,0 0-16,21-21 31,0-21-15,-21 0-16,0 0 0</inkml:trace>
  <inkml:trace contextRef="#ctx0" brushRef="#br0" timeOffset="131371.14">1799 8276 0,'0'0'0,"21"0"31,0 0-31,1 0 16,-1 0-16,21 0 0,-21 0 16,0 0-16,22 0 0,-1 0 0,0 0 15,22 0-15,-22 0 0,22 0 16,20 0-16,1 0 0,0 0 0,-1 0 16,1 0-16,21 0 0,-21-21 0,20 21 15,1-21-15,-21 21 0,21 0 16,0-21-16,-1 21 0,1 0 0,-21-21 15,0 21-15,-1-22 0,-20 22 0</inkml:trace>
  <inkml:trace contextRef="#ctx0" brushRef="#br0" timeOffset="131854.38">4593 8107 0,'0'0'0,"0"21"16,0 0-16,-21 0 15,0 1-15,21-1 0,0 0 16,0 0-16,0 0 0,0 0 16,0 1-16,0-1 0,0 21 15,0-21-15,0 0 0,0 1 0,0 20 16,0-21-16,0 0 0,0 0 0,0 22 16,0-22-16,0 0 15,0 0-15,0 22 0,0-22 0,-21 0 16,21 0-16,0 0 0,0 0 0,0 1 15,0-1-15,0 0 0,21 0 0,-21 0 16,0 0-16,0 1 16,0-1-1,-21-21-15,21 21 0,-22-21 16,1 0-16,0 0 0,0 0 16,0 0-16,0 0 0,-1 0 15,-20 0-15,21 0 0,0 0 0,-22 0 16,22 0-16,-21 0 0,0 0 15,-1 0-15,1 21 0,0-21 16,-22 0-16,1 0 0,-22 0 0,21 0 16,-41 0-16,20 21 0,-21-21 0,0 0 15,0 21-15,22-21 0,-22 0 16,0 22-16,0-22 0,0 0 0,1 0 16,20 21-16,-21-21 0,-21 0 0,64 21 15,-1-21-15,1-21 0,-1 21 0,22 0 16,-22 21-16</inkml:trace>
  <inkml:trace contextRef="#ctx0" brushRef="#br0" timeOffset="131923.34">1757 9462 0,'42'-170'16,"-84"340"-16,105-382 15,-42 191-15,22-22 0,-22 1 0,21 21 16,-21 0-16</inkml:trace>
  <inkml:trace contextRef="#ctx0" brushRef="#br0" timeOffset="132680.53">3302 8319 0,'21'0'0,"0"0"0,0 0 16,1 0-16,-1 0 15,0 0-15,0-22 0,21 22 0,-20 0 16,20 0-16,0 0 0,-21 0 15,22 0-15,-1-21 0,0 21 0,1 0 16,20 0-16,-20 0 0,-1-21 0,21 21 16,-20 0-16,-1 0 0,0 0 15,22 0-15,-22 0 0,1 0 16,20 0-16,-21 0 0,1 0 0,-22 0 16,21 0-16,1 0 0,-22 0 15,0 0-15,0 0 0,0 0 0,-42 0 78,0 0-62</inkml:trace>
  <inkml:trace contextRef="#ctx0" brushRef="#br0" timeOffset="133431.5">2582 8530 0,'0'21'16,"0"1"0,0-1-16,0 0 15,0 0-15,0 0 0,0 22 0,0-22 16,-21 0-16,21 0 0,-21 21 0,21-20 15,0-1-15,-21 0 0,0 0 16,21 21-16,-22-20 0,1-1 0,0 0 16,0 0-16,0-21 15,0 21-15,-1-21 32,22-21-32,0 0 15,0 0-15,0 0 0,0-1 0,0 1 16,0 0-16,0 0 15,0 0-15,0 0 0,0-1 0,22 1 16,-1 21 15,0 0-15,-21 21-16,21-21 16,-21 22-16,0-1 0,21-21 0,-21 21 15,0 0-15,21 0 16,-21 0-16,22-21 0,-22 22 0,21-1 15,0-21 1,0 0 0,0 0-1,0-21 1,1 21-16</inkml:trace>
  <inkml:trace contextRef="#ctx0" brushRef="#br0" timeOffset="133863.04">2900 8700 0,'-21'0'63,"21"21"-63,-22 0 0,22 0 15,0 0-15,0 0 0,0 1 16,0-1-16,0 0 16,0 0-16,0 0 31,22-21-31,-1 0 16,0 0-16,0-21 0,0 0 15,0 0-15,-21 0 16,22-1-16,-1 1 15,-21 0-15,0 0 0,0 0 0,0 0 16,-21 21 0,-1-22-16,1 22 15,0 0-15,0 22 16,21-1 0,0 0-1,21-21 16</inkml:trace>
  <inkml:trace contextRef="#ctx0" brushRef="#br0" timeOffset="134567.28">3514 8594 0,'0'0'15,"-22"0"1,1 0-16,0 0 16,0 0-1,0 21-15,0 0 0,-1 0 16,22 0 0,-21-21-16,21 22 15,21-22 16,1 0-31,-1 0 16,0 0-16,0 0 0,0-22 16,0 22-16,-21-21 0,22 0 15,-1 21-15,-21-21 16,21 21-16,-21 21 78,0 0-78,0 0 0,0 1 16,0-1-16,0 0 0,0 0 15,0 0-15,0 22 0,0-22 16,0 0-16,0 0 0,0 21 0,0-20 16,0-1-16,0 0 0,0 21 0,0-21 15,0 1-15,0-1 0,0 0 16,0 0-16,0 0 0,0 0 0,0 1 15,0-1-15,0 0 0,-21-21 0,21 21 16,0 0-16,0 0 0,-21-21 16,-1 22-16,1-22 0,0 0 15,0 21-15,0-21 0,0 0 16,-1 0-16,1 0 0,0 0 16,-21 0-16,21 0 0,-1-21 0,1 21 15,0-22-15,0 1 0,0 21 0,21-21 16,-21 0-16,-1 0 15,22 0-15,-21-1 0,21 1 16,0 0 0,0 0-1,21 0-15,1 21 0,-1-21 0,0-1 16,0 22-16,0-21 16,0 0-16</inkml:trace>
  <inkml:trace contextRef="#ctx0" brushRef="#br0" timeOffset="134894.98">3831 8615 0,'0'-21'16,"-21"42"31,21 0-47,0 0 0,0 0 15,0 1 1,-21-1-16,21 0 0,0 0 16,0 0-1,0-42 32,0 0-31,0 0-16</inkml:trace>
  <inkml:trace contextRef="#ctx0" brushRef="#br0" timeOffset="135119.96">3831 8446 0,'0'0'0,"21"0"94,-21 21-79,21-21-15</inkml:trace>
  <inkml:trace contextRef="#ctx0" brushRef="#br0" timeOffset="135723.25">4191 8467 0,'-21'0'16,"21"21"-16,0 0 15,0 0 1,0 0-16,0 1 0,0-1 16,0 0-16,0 0 15,0 0-15,0 0 16,0 1-16,0-1 15,-21-21 32,21-21-31,0-1 0,0 1-16,0 0 15,0 0-15,0 0 0,0 0 0,0-1 16,0 1-16,21 0 0,-21 0 15,21 21-15,0-21 0,0 0 0,0-1 16,1 22-16,-1-21 0,0 21 0,0 0 16,0 0-16,0 0 15,1 0-15,-1 0 0,0 0 0,0 21 16,-21 1-16,21-22 0,-21 21 0,21 0 16,-21 0-16,0 0 15,0 0-15,0 1 0,0-1 0,0 0 16,0 0-16,0 0 0,0 0 15,0 1 1,0-1-16,-21-21 63,0-21-32</inkml:trace>
  <inkml:trace contextRef="#ctx0" brushRef="#br0" timeOffset="147818.63">10499 5122 0,'0'-21'31,"0"0"0,0 42 16,21-21-31,-21 21-16,0 1 0,21-1 15,0-21-15,0 0 16,0 21-16,1-21 0,20 21 0,-21-21 16,0 21-16,0-21 0,1 0 0,20 21 15,-21-21-15,0 0 0,22 22 16,-22-22-16,0 21 0,21-21 0,-21 0 15,1 0-15,20 0 0,-21 0 16,0 0-16,0 0 0,1 0 0,-1 0 16,0 0-16,0 0 0,0 0 15,-21 21 1,0 0 0,-21-21-1,0 21-15,0 0 16,-22-21-16,1 22 0,0-1 15,-1-21-15,-41 0 0,63 21 0,-22 0 16,43 0-16,-21 0 0,0 1 0,0-22 16,-22 21-16,22 0 0,0 0 15,0 0-15,-21 22 0,20-43 16,1 21-16,0-21 0,21 21 16,-42-21-16</inkml:trace>
  <inkml:trace contextRef="#ctx0" brushRef="#br0" timeOffset="147915.57">10477 5757 0,'0'0'16</inkml:trace>
  <inkml:trace contextRef="#ctx0" brushRef="#br0" timeOffset="151394.62">11853 5630 0,'21'0'15,"1"0"1,-22-21-1,0 0 1,0 0-16,0 0 16,0 0-1,0-1 1,-22 22-16,1 0 0,0 0 16,0 0-16,0 0 0,0 22 15,-1-1-15,1-21 0,0 21 16,0 0-16,21 0 0,-21 0 0,21 1 15,-21-22-15,21 21 0,-22 0 16,22 0-16,0 0 0,0 0 16,0 1-16,0-1 15,0 0 1,22-21 31,-1 0-16,-21-21 0,21 21-15,0 0 15,0 0 0,-21-21 1,21 21-17,-21-22-15,22 22 16,-22-21 0,0 0-16,21 21 0,0-21 15,-21 0-15,0 0 16,21 21-16,-21-22 0,21 1 15,-21 0-15,0 42 63,0 0-63,-21 1 0,21-1 0,-21 0 16,21 0-16,0 0 15,0 0-15,0 1 0,0-1 16,0 0-16,0 0 0,21-21 31,0 0-15,0 0-16</inkml:trace>
  <inkml:trace contextRef="#ctx0" brushRef="#br0" timeOffset="151922.66">12171 5546 0,'0'0'0,"-43"0"32,22 21-32,0 0 0,0 0 15,0 0-15,0 1 0,21-1 16,0 0-16,-22 0 0,22 0 15,-21 0-15,21 1 0,0-1 0,0 0 16,0 0-16,0 0 16,21-21-16,1 0 15,-1 0-15,0 0 0,0 0 16,0 0-16,0 0 0,22 0 16,-22-21-16,0 0 0,0 21 0,0-21 15,22 0-15,-22-1 0,0 1 16,-21 0-16,21-21 0,0 21 15,-21-1-15,0 1 0,0-21 0,22 21 16,-22 0-16,0-1 0,0 1 16,0 0-16,0 0 0,0 0 15,-22 42 17,22 0-32,0 0 0,0 0 0,-21 1 15,21-1-15,-21 0 0,21 21 0,0-21 16,0 1-16,-21 20 0,21-21 15,0 0-15,0 0 0,0 1 0,0-1 16,0 0-16,0 0 0,0 0 16,21-21-1,0 0 1</inkml:trace>
  <inkml:trace contextRef="#ctx0" brushRef="#br0" timeOffset="152627.21">12594 5694 0,'0'21'16,"0"0"-16,-21 0 0,21 1 15,-21-1-15,21 0 16,0 0-1,0 0-15,-21-21 47,21-21-31,0 0 0,0 0-16,0 0 15,0-1-15,0 1 0,0 0 16,21 21-16,-21-21 15,21 21-15,0-21 0,0 21 16,-21-21-16,21 21 0,1 0 16,-1 0-16,0 0 0,0 0 15,-21 21-15,0 0 0,0 0 0,21-21 16,-21 21-16,0 0 0,0 1 16,0-1-16,0 0 0,0 0 15,-21-21-15,21 21 16,-21-21-1,0 0 1,21-21 15,0 0-31,21 0 16,0 0-16,0-1 16,0 1-16,1 0 0,-1 0 15,0 21-15,0-21 0,0 21 0,0 0 16,1 0-16,-1 0 0,0 0 15,0 0-15,-21 21 16,21 0-16,-21 0 16,0 0-16,0 1 0,0-1 15,0 0-15,0 0 0,-21-21 0,21 21 16,-21 0-16,0 1 16,0-22-1,21-22 16,21 1-15</inkml:trace>
  <inkml:trace contextRef="#ctx0" brushRef="#br0" timeOffset="152827.1">13060 5757 0,'0'0'15,"0"22"-15,-21-22 0,21 21 16,0 0 0</inkml:trace>
  <inkml:trace contextRef="#ctx0" brushRef="#br0" timeOffset="153003.49">13081 5588 0,'0'21'62,"0"0"-46</inkml:trace>
  <inkml:trace contextRef="#ctx0" brushRef="#br0" timeOffset="153475.22">13271 5821 0,'0'0'16,"0"21"-16,-21 0 0,21 0 15,-21-21 1,0 0 15,21-21 0,0 0-31,0 0 16,0 0-16,21 0 0,0-1 16,0 1-16,1 21 0,-1-21 15,21 0-15,-21 21 0,0-21 0,22 21 16,-1 0-16,-21 0 0,0 0 0,1 0 15,-1 0-15,0 21 0,0 0 16,-21 0-16,0 0 0,0 1 0,0-1 16,0 0-16,0 0 0,0 0 15,0 0-15,-21 1 0,0-1 16,0-21-16,21 21 0,-22 0 0,1-21 16,0 21-16,0-21 15,0 0-15,0 0 16,-1 0-16</inkml:trace>
  <inkml:trace contextRef="#ctx0" brushRef="#br0" timeOffset="153927.43">11917 6160 0,'0'21'31,"0"0"-15,0 0-16,0 0 0,0 0 15,0 1-15,0-1 16,0 0-16</inkml:trace>
  <inkml:trace contextRef="#ctx0" brushRef="#br0" timeOffset="154355.19">12128 6160 0,'0'0'0,"22"0"16,-1-22-16,0 22 15,0-21-15,0 21 0,0 0 16,1 0-16,-1 0 0,0 0 0,0 0 15,0 0-15,0 0 16,-21 21-16,0 1 0,0-1 16,0 0-16,0 0 0,-21-21 15,0 21-15,0 0 0,-21-21 0,20 22 16,1-22-16,-21 21 0,21 0 16,0-21-16,-1 0 0,1 21 0,0-21 15,0 0-15,42 0 47,0-21-31,0 21-16,1 0 15,-1 0-15,0 0 0,0 0 0,0-21 16,0 21-16,1 0 0,-1 0 16,0 0-16,0 0 0,-21-21 15,21 21-15,0 0 0,1 0 0,-1-22 16,0 22-16,0 0 0</inkml:trace>
  <inkml:trace contextRef="#ctx0" brushRef="#br0" timeOffset="154951.13">12679 6160 0,'0'-22'32,"21"22"-17,0 0-15,0-21 16,0 21-16,1 0 16,-1 0-16,0 0 15,-21 21-15,0 1 16,0-1-16,0 0 15,-21 0 1,0-21-16,-1 21 0,1-21 16,0 21-16,0-21 15,0 0-15,21-21 63,21 21-63,0 0 0,0-21 15,0 21-15,1 0 0,-1 0 16,0 0-16,0-21 16,0 21-16,0 0 0,1 0 0,-1 0 15,0 0-15,-21 21 0,21-21 16,-21 21-16,0 0 0,0 1 16,0-1-16,0 0 15,-21 0-15,0 0 16,0 0-16,-1-21 0,1 22 0,0-22 15,0 21-15,0-21 16,0 0-16,-1 21 0,-20-21 0,21 0 0,-21 0 16,20 0-16,1 0 0,-21 0 15,21 0-15,0 0 0,-1 0 16,1 0-16,0 0 0,0-21 16,0 0-16,21-1 15</inkml:trace>
  <inkml:trace contextRef="#ctx0" brushRef="#br0" timeOffset="171483.2">3090 4826 0,'-21'0'31,"0"0"-15,21 21-1,0 0 95,21-21-95,0 0 1,0 0-16,1 0 15,-1 0-15,0 0 16,0 0-16,0 0 16,0 0-16,1 0 0,-1 0 15,0 0-15,0 0 0,21 0 0,-20 0 16,-1 0-16,0 0 0,21 0 16,-21 0-16,1 0 0,20 0 0,-21 0 15,0 0-15,0 0 0,1 0 0,20 0 16,-21 0-16,0 0 0,0 0 15,1 0-15,-1 0 0,0 0 0,21 0 16,-21 0-16,1 0 16,-1 0-16,0 0 0,0 0 0,21 0 15,-20 0-15,-1 0 0,0 0 16,0 0-16,0 0 0,0 0 0,1 0 16,-1 0-16,21 0 0,-21 0 0,0 0 15,1 0-15,20 0 0,-21 0 16,0 0-16,22 0 0,-22 0 0,0 0 15,21 0-15,1 0 0,-22 0 16,21 0-16,-21 0 0,22 0 0,-1 0 16,-21 0-16,21 0 0,1 0 0,-22 0 15,21 0-15,-21 0 0,22 0 16,-22 0-16,21 0 0,-21 0 16,22 0-16,-22 0 0,21 0 15,-21 0-15,22 0 0,-1 0 0,0 0 16,-20 0-16,20 0 0,0 22 0,22-22 15,-22 0-15,0 0 0,1 0 16,20 0-16,-20 0 0,-1 0 0,21 0 16,-20 0-16,-1 0 0,0 0 0,1 0 15,20 0-15,-20 0 0,-22 0 16,21 0-16,0 0 0,1 0 0,-22 0 16,21 0-16,-21 0 0,22 0 15,-1 0-15,-21 0 0,22 21 0,-22-21 16,21 0-16,0 0 0,-20 0 15,20 0-15,0 0 0,1 0 16,-22 0-16,21 0 0,0 0 0,-20 0 16,20 0-16,-21 0 0,21 0 0,-20 0 15,-1 0-15,0 0 0,0 0 16,0 0-16,0 0 0,1 0 16,-1 0-1,0 0 1,0 0 31,-42-21 15,0 21-62,0 0 0,-1 0 0,-20 0 16,21 0-16,-43-22 0,22 22 15</inkml:trace>
  <inkml:trace contextRef="#ctx0" brushRef="#br0" timeOffset="173597.81">3260 5038 0,'0'0'16,"-22"0"-16,1 0 0,0 0 0,0 0 15,0 0-15,0 0 16,-1 0-16,44 0 63,-1 0-63,0 0 15,0 0-15,0 0 0,0 0 0,1 0 16,-1 0-16,0 0 0,0 0 15,21 0-15,-20 0 0,-1-21 0,0 21 16,21 0-16,-21 0 0,22 0 16,-22 0-16,21 0 0,-21 0 0,22 0 15,-1-22-15,-21 22 0,22 0 16,-1 0-16,0 0 0,-21 0 0,22 0 16,-1 0-16,0-21 0,1 21 0,-22 0 15,21 0-15,1 0 0,20 0 16,-21 0-16,1-21 0,20 21 15,-20 0-15,20 0 0,-21 0 16,22 0-16,-22 0 0,1 0 0,20 0 16,-21 0-16,1 0 0,-1 0 0,0 0 15,1 0-15,-1 0 0,0 0 16,1 0-16,-1 0 0,0 0 0,1 0 16,-1 0-16,0 0 0,1 0 15,-1 0-15,22 0 0,-22 0 0,0 0 16,1 0-16,-1 0 0,0 0 15,128 0 1,-128 0-16,0 0 0,1 0 0,-1 0 16,-21 0-16,21 21 15,1-21-15,-1 0 0,-21 0 0,22 0 16,-22 0-16,21 0 0,-21 0 0,22 0 16,-22 0-16,21 21 0,-21-21 15,22 0-15,-22 0 0,21 0 0,-21 0 16,22 0-16,-22 0 0,21 0 0,-21 0 15,22 0-15,-22 0 0,0 0 16,21 0-16,-21 0 0,1 0 0,-1 0 16,0 0-16,21 0 0,-21 0 15,1 0-15,-1 0 0,0 0 16,0 0-16,0 0 0,0 0 0,1 0 16,-1 0-1,0 0-15,0 0 0,0 0 16,0 0-16,1 0 0,-1 0 0,0 0 15,0 0-15,0-21 16,0 21 0,-42 0 202,0 0 407,0 0-546,0 0-64</inkml:trace>
  <inkml:trace contextRef="#ctx0" brushRef="#br0" timeOffset="179710.23">20701 2985 0,'0'0'0,"21"0"16,-21-43-16,21 22 16,0 0-16,-21 0 31,0 0-15,0 42 30,0 0-46,0 0 0,0 0 16,0 0-16,0 1 0,-21 20 16,21-21-16,-21 0 0,21 0 0,0 1 15,0 20-15,0-21 0,0 0 16,0 22-16,0-22 0,-21 0 0,21 0 16,0 0-16,0 0 15,-21 1-15,21-1 0,0 0 0,0 0 16,0 0-1,0 0 17</inkml:trace>
  <inkml:trace contextRef="#ctx0" brushRef="#br0" timeOffset="180835.11">24299 4403 0,'-21'-21'31,"21"-1"-15,0 1 0,21 0 15,0 21-31,1 0 0,-1 0 0,0 0 16,0 0-16,0 0 15,0 0-15,1 0 0,-1 0 16,0 0-16,-21 21 0,21 0 15,-21 1-15,21-1 0,-21 0 16,0 0-16,0 0 0,0 0 0,0 1 16,0-1-16,0 21 0,-21-21 15,0 0-15,0 1 0,0-1 0,-1 0 16,1 0-16,-21 21 0,21-20 0,0-1 16,-1-21-16,-20 21 15,21 0-15,0 0 0,0 0 0,-1-21 16,1 22-16,0-22 0,0 0 0,0 21 15,0-21 1,-1 0-16,44 0 31,-1 0-15,0 0-16,0-21 0,21 21 0,-20 0 16,-1-22-16,127 1 15,-106 0-15,1 21 16,-1 0-16,0-21 0,-21 21 15,22 0-15,-22 0 0,0 0 16,0 0-16,0 0 0,1 0 0,-22 21 63,-22-21-63,1 21 15,0-21-15,21 21 0</inkml:trace>
  <inkml:trace contextRef="#ctx0" brushRef="#br0" timeOffset="181983.31">20976 7154 0,'0'-42'16,"21"21"-1,-21 0 1,21 21-16,1 0 0,-1 0 15,-21-21-15,21 21 0,0 0 0,0 0 16,0 0-16,1 0 0,-1 0 16,21 0-16,-21 0 0,0 0 0,1 0 15,-1 0-15,0 21 0,0-21 0,-21 21 16,0 0-16,0 0 16,0 0-16,0 1 0,-21-1 0,0 0 15,-22 0-15,22 0 0,-21 0 0,0 1 16,20-1-16,-20 0 0,0-21 15,21 21-15,-1 0 0,-20-21 0,21 0 16,0 21-16,0-21 16,42 0 15,0 0-15,0 0-16,0 0 0,0 0 0,1 0 15,-1 0-15,0 0 0,21 0 0,-21 0 16,1 0-16,20 0 15,-21 0-15,0 0 0,0 0 0,1 0 16,20 0-16,-21 0 0,0 22 0,0-1 16,-21 0-16,22-21 15,-22 21-15,0 0 0,0 0 16,0 1-16,-22-1 0,1 0 16,0-21-16,0 21 0,0-21 15,0 21-15,-22-21 0,22 0 0,0 21 16,-21-21-16,20 22 0,-20-22 0,21 0 15,0 0-15,-22 0 0,22 0 16,-21 0-16,21 0 0,0 0 0,-1 0 16,1 0-16,0 0 0,0 0 15,0-22-15,0 22 0,-1 0 16,22-21-16,22 21 62</inkml:trace>
  <inkml:trace contextRef="#ctx0" brushRef="#br0" timeOffset="183110.82">25125 7662 0,'21'-42'31,"-21"21"-31,0 42 47,0 0-47,0 22 15,0-22-15,0 0 0,0 0 16,-21 0-16,0 22 0,21-22 0,-22 21 16,1-21-16,0 0 0,21 1 15,-21 20-15,0-21 0,0 0 0,-1 0 16,22 1-16,-21-22 0,21 21 16,0-42 46,21 21-62,1 0 0,-22-22 16,21 22-16,0 0 0,0 0 0,0 0 15,0-21-15,1 21 0,20 0 16,-21 0-16,0 0 0,0-21 0,22 21 16,-22-21-16,0 21 0,0 0 15,0 0-15,1-21 0,-1 21 0,-21-21 16,21-1-16,0 22 0,-21-21 0,0 0 15,0 0-15,0 0 16,0 0-16,0-1 16,0 1-16,-21 21 47,21 21-47,-21 1 15,21-1-15,-21 0 0,21 0 16,-22 0-16,22 0 0,0 1 0,0-1 15,0 21-15,-21-21 0,21 0 0,0 1 16,0-1-16,0 0 16,0 0-16,0 0 0,0 0 15,-21-21 1,21 22 0,-21-22 15,0 0-16</inkml:trace>
  <inkml:trace contextRef="#ctx0" brushRef="#br0" timeOffset="-206077.01">23347 5313 0,'21'0'15,"-21"-21"17,21 0-17</inkml:trace>
  <inkml:trace contextRef="#ctx0" brushRef="#br0" timeOffset="-147530.22">656 2625 0,'0'0'0,"0"-21"16,0-1-16,0 1 0,0 0 16,0 0-16,0 0 15,0 0-15,0-1 16,0 1-16,-21 21 0,21-21 15,-21 21 1,21 21 0,-21 0-16,21 22 0,0-22 15,0 21-15,0 22 0,-22-22 0,22 0 16,0 22-16,0-22 0,0 22 16,-21-22-16,21 0 0,0 1 0,0-1 15,0 0-15,0 1 0,0-1 16,0-21-16,0 0 0,0 1 15,0-1-15,0-42 32,21-1-32,-21 1 15,0 0-15,0 0 16,22 0-16,-22 0 0,21-22 0,-21 22 16,21 0-16,-21-21 0,0 20 15,0 1-15,0 0 0,0 0 0,0 0 16,0 0-16,21 21 15,0 0 1,-21 21-16,0 0 0,0 0 16,21 0-16,-21 0 0,22 1 15,-22-1-15,0 0 0,0 0 0,21 0 16,-21 0-16,21 1 0,-21-1 16,21 0-16,0 0 0,0 0 0,1-21 15,-1 21 1,0-21-16,0 0 0,0 0 0,0 0 15,-21-21-15,22 0 0,-1 21 16,0-21-16,-21 0 0,21 0 0,0-1 16,-21 1-16,0-21 0,21 21 15,-21-22-15,0 22 0,22-21 16,-22 0-16,0-1 0,0-41 0,-43 62 16,22-20-16,21 0 0,-21-1 0,21 22 15,0 0-15,0 0 16,0 0-16,0 42 15,0 21 1,0-21-16,-21 1 0,21-1 16,0 21-16,0 0 0,0 1 15,0-1-15,0-21 0,0 22 0,0-1 16,0-21-16,0 21 0,0-20 16,0-1-16,0 0 0,21 0 0,0 0 15,-21 0-15,21 1 16,0-22-16,1 0 0,-1 0 15,0 0-15,0 0 16,0 0-16,0-22 0,1 1 16,-1 0-16,0 0 15,0-21-15,0 20 0,-21 1 0,0-21 16,21 0-16,1-1 0,-22 1 16,0 0-16,0-1 0,0 1 15,0 0-15,0 20 0,-22-20 0</inkml:trace>
  <inkml:trace contextRef="#ctx0" brushRef="#br0" timeOffset="-147478.25">1333 2455 0,'0'22'16,"0"-44"-16,-42 44 0,0-1 16,-1 0-16</inkml:trace>
  <inkml:trace contextRef="#ctx0" brushRef="#br0" timeOffset="-147078.61">1333 3175 0,'22'0'16,"-1"0"-16,0 0 0,-21 21 0,21-21 15,0 0-15,0 0 0,1 0 16,20 0-16,-21 0 0,0-21 0,0 0 16,1 0-16,-1 21 0,-21-21 15,21-1-15,0 1 0,-21 0 0,0 0 16,0 0-16,0-22 0,42 22 0,-42-21 16,0 21-16,0 0 0,0-1 15,0 1-15,-21 21 16,0 0-1,21 21 1,0 1-16,0-1 0,0 0 16,-21 42-16,21-20 0,0-22 0,0 0 15,0 0-15,0 0 0,0 22 16,0-22-16,0 21 0,0-21 0,0 22 16,0-22-16,0 21 0,0-21 15,-21 1-15,21-1 0,0 0 0,0 0 16,0 0-16,0-42 47,0 0-32,0 0-15,0 0 0,0-1 16</inkml:trace>
  <inkml:trace contextRef="#ctx0" brushRef="#br0" timeOffset="-145670.15">974 2773 0,'-22'0'0,"1"0"16,21 21 15,21-21 0,1 0-15,-1 0-16,21-21 0,-21 0 0,22 21 15,-1-21-15,0 21 0,1-22 16,-1 22-16,0-21 0,22 21 0,-22-21 16,0 21-16,1-21 0,-22 21 15,21 0-15,1-21 0,-22 21 0,0 0 16,0 0-16,0 0 15,0 0-15,-21 21 94</inkml:trace>
  <inkml:trace contextRef="#ctx0" brushRef="#br0" timeOffset="-145158.42">1863 2942 0,'0'-42'16,"0"21"-1,-22 42 48,22 0-63,0 0 0,-21 0 15,21 1-15,0-1 0,0 0 16,0 21-16,0-21 0,0 22 0,0-1 16,0 0-16,-21 1 0,21-1 15,0 0-15,0 1 0,0-22 0,0 21 16,0 1-16,0-22 0,0 0 15,0 0-15,0 0 0,0 0 16,0 1-16,0-44 47,0 1-31,0 0-16,0 0 0,0 0 15,0-22-15,0 22 0</inkml:trace>
  <inkml:trace contextRef="#ctx0" brushRef="#br0" timeOffset="-144786.09">1841 2985 0,'0'0'0,"0"-22"16,-21 1-16,21 0 15,0 0 1,0 0-16,0 0 15,0-1-15,21 22 0,1-21 16,-1 21-16,0 0 0,0-21 16,0 21-16,0 0 0,1 0 15,-1 0-15,0 0 0,0 21 16,0-21-16,-21 21 0,0 1 0,0-1 16,0 0-16,0 0 15,0 0-15,0 0 0,-21 1 16,0-1-16,21 0 0,-21 0 15,0-21-15,-1 21 0,1 0 0,0-21 16,0 22-16,0-22 0,0 0 16,21 21-16,-22-21 0,1 0 31,21-21 0,21-1-31,1 22 0</inkml:trace>
  <inkml:trace contextRef="#ctx0" brushRef="#br0" timeOffset="-144210.42">2625 2773 0,'0'0'0,"21"0"0,0 0 15,-21-21-15,0 0 0,0-1 16,0 1 0,-21 21-1,0 0-15,-1 0 16,1 0-16,0 21 0,0 1 16,0-1-16,-22-21 0,22 21 0,0 0 15,0-21-15,21 21 0,-21 0 16,0-21-16,21 22 0,0-1 15,0 0 1,0 0-16,21-21 16,0 0-16,-21 21 15,21-21-15,0 0 0,0 0 0,1 0 16,-1 0-16,0 0 0,0 21 16,0-21-16,0 0 15,1 22-15,-1-22 0,-21 21 0,0 0 16,0 0-1,0 0-15,-21 0 16,-1 1-16,1-22 0,0 21 0,0-21 16,-21 21-16,20-21 0,-20 0 15,21 0-15,0 21 0,-22-21 0,22 0 16,0 0-16,0 0 0,0 0 16,0 0-16,-1-21 15,1 0-15,0 21 16,21-21-1,0-1 1,21 22 0,0 0-16,1 0 15,-22-21-15,21 21 0</inkml:trace>
  <inkml:trace contextRef="#ctx0" brushRef="#br0" timeOffset="-143865.54">3048 2836 0,'0'-21'15,"0"0"17,0 0 30</inkml:trace>
  <inkml:trace contextRef="#ctx0" brushRef="#br0" timeOffset="-143500.77">3090 3090 0,'21'0'63,"-21"-21"-63,0 0 15,0 0 1,0 42 47,-21-21-63,0 0 15</inkml:trace>
  <inkml:trace contextRef="#ctx0" brushRef="#br0" timeOffset="-143068.73">3873 2561 0,'43'-42'16</inkml:trace>
  <inkml:trace contextRef="#ctx0" brushRef="#br0" timeOffset="-142645.84">4064 2477 0,'42'-22'15,"-84"44"1,105-65-16,-63 22 0,22 21 0,-1-21 0,-21 0 15,0 0-15,0-1 16,0 1 0,-21 21-16,-1 0 0,1 0 0,0 0 15,0 0-15,-21 0 0,20 21 16,1 1-16,0-22 0,-21 21 0,21 0 16,-1-21-16,22 21 0,0 0 0,-21 0 15,21 1-15,0-1 16,0 0-16,0 0 0,0 0 15,21 0-15,1-21 0,-1 22 16,0-1-16,0 0 0,0 0 0,0 0 16,1 0-16,-1 1 0,0-22 0,0 21 15,0 0-15,0 0 0,1-21 16,-22 21-16,0 0 0,0 1 16,0-1-16,0 0 15,-22-21-15,1 21 0,0-21 0,-21 0 16,21 0-16,-1 0 0,-20 0 0,21 0 15,-21 0-15,20 0 0,-20 0 16,0 0-16,21 0 0,-1 0 16,1-21-16,-21 21 0,42-21 0,-21 0 15,0 21-15,21-22 0,-22 1 16,22 0-16,0 0 0,0 0 16,0 0-16,22 21 0,-1-22 15,0 1-15,0 21 0,0-21 16,22 21-16,-22-21 0</inkml:trace>
  <inkml:trace contextRef="#ctx0" brushRef="#br0" timeOffset="-141861.97">4466 2244 0,'0'0'0,"0"-21"0,21 21 0,-21-22 16,0 44 15,0-1-31,0 21 16,0-21-16,0 0 0,0 22 0,0-22 15,0 21-15,0 1 0,-21-1 0,21 0 16,-21 1-16,0-1 0,21 0 16,-21-21-16,21 22 0,0-22 0,-22 0 15,22 0-15,-21 0 0,21 1 16,0-1-16,0 0 15,0-42 17,0 0-32,0-1 15,0 1-15,0 0 0,0 0 16,21 0-16,1 0 0,-22-1 16,21 1-16,0 0 0,0-21 0,0 21 15,0-1-15,1 22 0,-1-21 16,0 0-16,0 21 0,0 0 0,0-21 15,1 21 1,-22 21 0,-22-21-16,1 0 15,21 21-15,-21-21 0,0 0 0,0 21 16,0-21-16,-1 0 0,1 22 16,0-22-16,21 21 15,-21-21-15,21 21 0,-21 0 0,0 0 16,21 0-16,0 1 15,0-1-15,0 0 0,0 0 16,0 0-16,0 0 0,21-21 16,0 22-16,0-22 0,0 0 15,0 0-15,1 0 0,20 0 16,-21 0-16,0 0 0,0 0 16,1 0-16,20 0 0,-21 0 0,0-22 15,0 22-15,22-21 0,-22 0 0,0 0 16,0 0-16,0 0 0,1-1 15,-1 1-15,-21 0 0,0 0 0,21 0 16,-21 0-16,0-1 0,0 44 31,0-1-15,0 0-16,0 0 0,-21-21 16,21 21-16,0 0 0,-21 1 0,21-1 15,0 0 1,-22-21 15</inkml:trace>
  <inkml:trace contextRef="#ctx0" brushRef="#br0" timeOffset="-141654.06">4911 2392 0,'0'-21'32,"0"42"15,21-21-32,0 0 1</inkml:trace>
  <inkml:trace contextRef="#ctx0" brushRef="#br0" timeOffset="-141381.56">5334 2159 0,'0'42'31,"0"-20"-31,0-1 0,0 0 16,-21 21-16,21 1 0,-21-1 0,-1 0 16,22 1-16,0-1 0,-21 0 15,21 1-15,-21-1 0,0-21 0,21 21 16,0-20-16,0 20 0,-21-21 16,21 0-16,0 0 0,0 1 15,0-44 16</inkml:trace>
  <inkml:trace contextRef="#ctx0" brushRef="#br0" timeOffset="-141118.71">5546 2117 0,'0'0'0,"-22"42"31,22-21-31,-21 0 0,0 1 0,21 20 16,0 0-16,-21-21 0,21 22 15,-21-1-15,21 0 0,0 1 0,-21-1 16,21 0-16,-22-20 0,22 20 0,-21-21 16,21 0-16,0 0 0,0 1 15,0-1-15,0 0 0,0 0 0,21-21 47</inkml:trace>
  <inkml:trace contextRef="#ctx0" brushRef="#br0" timeOffset="-140789.91">5588 2773 0,'0'0'0,"21"-21"0,0 21 0,-21-21 0,21-1 16,1 22-16,-22-21 0,21 0 0,0 0 15,0 0-15,0 0 0,-21-22 16,0 22-16,21 0 0,-21 0 15,0 0-15,0-1 0,-21 22 32,0 0-32,0 0 0,0 22 15,0-22-15,21 21 0,-22 0 0,1 0 16,-21 43-16</inkml:trace>
  <inkml:trace contextRef="#ctx0" brushRef="#br0" timeOffset="-140748.93">5673 5186 0,'0'-1101'0,"0"2202"0,21-2498 16</inkml:trace>
  <inkml:trace contextRef="#ctx0" brushRef="#br0" timeOffset="-139338.03">6138 2413 0,'0'0'0,"-21"-42"15,0 42 1,0 0-16,0 21 16,-1 0-16,1 0 0,0 0 0,21 1 15,-21-1-15,0 0 0,21 21 16,0-21-16,-21 1 0,21-1 0,-22 0 15,22 0-15,0 0 0,0 0 16,0 1-16,0-1 16,22-21-1,-1 0-15,0 0 0,0 0 16,0-21-16,-21-1 0,21 22 16,1-21-16,-22 0 0,21 0 0,-21 0 15,21 0-15,0-1 0,-21 1 16,0 0-16,0 0 0,0 0 15,21 0-15,-21-1 16,0 44 15,0-1-31,0 0 16,-21 0-16,21 0 0,0 0 16,0 1-16,0-1 0,0 0 0,-21 0 15,21 0-15,0 0 0,0 1 16,0-1-16,0 0 15,21-21-15,0 0 16,0 0-16,1 0 0,-1 0 16,0-21-16,21 0 15,-21 21-15,1-22 0,-1 1 0,21 0 16,-21 0-16,0 0 0,1 0 0,-1-1 16,0 1-16,-21 0 0,0-21 15,0 21-15,0-1 0,0 1 16,-21 21-1,0 0-15,-1 0 0,1 0 16,0 0-16,0 0 0,21 21 16,-21 1-16,21-1 15,0 0-15,0 0 16,0 0-16,0 0 0,21-21 16,0 22-16,-21-1 0,21-21 15,-21 21-15,0 0 0,21-21 16,-21 21-16,22 0 15,-22 1 1,21-22 15,0 0-31,0 0 0,0 0 16,0 0-16,-21-22 0,22 22 16,-1-21-16,0 0 15,0 21-15,0-21 0,0 0 0,1 0 16,-1-1-16,0 1 0,0 0 0,-21 0 15,21 0-15,-21 0 16,21 21-16,-42 21 31,0 0-15,0 0-16,21 0 0,0 0 0,0 1 16,-21-1-16,21 0 0,-21 0 0,21 0 15,0 0-15,0 1 0,0-1 16,21 0-1,0-21-15,0 0 16,0 0-16,0 0 0,1 0 16,-1 0-16,0-21 0,0 0 0,0 21 15,0-22-15,1 1 0,-22 0 0,21 0 16,0 0-16,-21 0 0,21-1 16,-21 1-16,0 0 0,0 0 0,0 0 15,0 0-15,0-1 16,0 1-16,0 42 31,-21 1-31,21-1 16,-21-21-16,21 21 0,0 0 0,0 21 15,0-20-15,0-1 0,0 0 16,0 21-16,0-21 0,0 1 16,0-1-16,0 21 0,0-21 0,0 22 15,0-22-15,0 0 0,0 0 0,0 0 16,0 22-16,0-22 0,0 0 15,0 0-15,0 0 0,0 0 0,0 1 16,0-1-16,-21 0 0,21 0 0,-22 0 16,1-21-16,21 21 0,-21-21 0,0 0 15,0 22-15,0-22 0,-1 0 16,1 0-16,0 0 0,0 0 16,0-22-16,0 1 0,-1 0 15,1 0 1,21 0-16,0 0 0,-21-1 15,21 1-15,0 0 0,0 0 16,0 0 0,21 0-16,0 21 0,-21-22 0,22 1 15,-1 21-15</inkml:trace>
  <inkml:trace contextRef="#ctx0" brushRef="#br0" timeOffset="-139133.15">7154 2731 0,'0'-22'16,"0"1"46</inkml:trace>
  <inkml:trace contextRef="#ctx0" brushRef="#br0" timeOffset="-138090.31">7493 2455 0,'0'0'0,"-21"0"15,0 0 1,-1 22-16,1-1 16,0 0-16,21 0 0,0 21 15,-21-20-15,0-1 0,21 0 16,0 0-16,0 0 0,0 0 0,0 1 16,0-1-16,0 0 0,0 0 31,21-21-31,0 0 0,0 0 15,0 0-15,1 0 0,-1-21 0,0 0 16,21 0-16,-21-1 16,1 22-16,-1-21 0,0 0 0,0 0 15,0 0-15,0 0 0,1-1 0,-1 22 16,-21-21-16,-21 42 47,21 1-47,-43-1 15,22 0-15,21 0 16,0 0-16,0 0 0,0 1 16,21-22-1,0 0-15,1 0 16,-1 0 0,-21-22-1,0 1-15,0 0 16,0 0-16,0 0 0,0 0 15,0-1-15,0 1 0,0 0 16,0 0-16,0 0 0,0 0 16,21-1-16,0 22 0,0 0 15,0-21-15,1 21 16,-1 0-16,0 0 16,-21 21-16,0 1 0,21-1 0,-21 0 15,0 0-15,0 0 16,0 0-16,21 1 0,-21-1 0,0 0 15,0 0-15,0 0 0,0 0 16,-21-21 15,21-21-15,0 0-16,0 0 16,0 0-16,0 0 0,0-1 15,21 1-15,0 0 0,-21-21 16,22 21-16,-1-1 0,0 1 0,0-21 15,0 21-15,0 0 0,1 21 16,-1-22-16,0 22 0,0 0 0,0 0 16,-21 22-16,21-1 15,-21 0-15,0 21 0,0-21 16,0 1-16,0-1 0,0 0 0,0 21 16,0-21-16,0 1 0,-21-22 0,21 21 15,0 0-15,0 0 16,0-42 31,0 0-47,21 0 0,1-1 15,-1 1-15,0 0 0,0 0 0,0 0 16,0 0-16,1-1 0,-1 1 16,21 0-16,-21 0 0,0 0 0,1 21 15,-22 21 1,0 0-16,0 0 15,0 22-15,0-22 0,-22 0 16,1 0-16,21 0 0,-21 0 0,0 1 16,21-1-16,-21-21 15,21 21-15</inkml:trace>
  <inkml:trace contextRef="#ctx0" brushRef="#br0" timeOffset="-137450.16">7493 3471 0,'0'0'0,"0"-21"62,21 0-46,0 0-16,0 0 0,1 0 16,41-1-16,-21 1 0,-20 0 15,-1 0-15,0 0 16,21 0-16,-21-1 0,22 1 0,-1 21 16,0-21-16,1 0 0,-1 0 0,22 0 15,-22-1-15,21-20 0,1 21 16,-22 0-16,22 0 0,20-1 0,-20 1 15,21-21-15,-1 21 0,1 0 0,0-22 16,-1 22-16,22 0 0,-21 0 16,21-22-16,-1 22 0,22 0 0,0-21 15,-21 21-15,42-43 0,-21 22 0</inkml:trace>
  <inkml:trace contextRef="#ctx0" brushRef="#br0" timeOffset="-136973.46">14520 2540 0,'0'0'15,"43"0"-15,20 0 0,1 21 0,41 0 0,1 1 16,0-1-16,0 0 0,21 0 0,0 21 16,-21-20-16,21-1 0,-21 21 15,-1-21-15,22 0 0,-21 1 0,0-1 16,0 21-16,0-21 0,-22 0 15,1 1-15,0-1 0,-1 0 16,-20 0-16,-1 0 0,1 0 0,-1 1 16,1-1-16,-22-21 0,1 21 0,-1 0 15,0 0-15,1-21 0,-1 21 16,-21-21-16,0 0 0,22 22 0,-22-22 16,0 0-16,0 0 0,0 0 15,0 21-15,-42-21 172</inkml:trace>
  <inkml:trace contextRef="#ctx0" brushRef="#br0" timeOffset="-136262.11">17674 2836 0,'0'-21'31,"-21"42"0,21 1-31,0-1 16,0 0-16,0 0 0,21-21 16,0 21-16,0 0 0,-21 1 0,22-1 15,-1 0-15,21 0 0,-21 0 16,0 0-16,22 1 0,-22-1 0,21-21 15,1 21-15,-1 0 0,-21 0 0,21-21 16,1 21-16,-22-21 0,21 0 16,-21 0-16,22 22 0,-22-22 0,0 0 15,0 0-15,-42 0 32,0 0-32,0 0 15,0 0-15,-22 0 0,22 21 16,-21-21-16,21 21 0,-22 0 15,1 0-15,0 0 0,-1 1 0,22-1 16,-21 0-16,-1 21 0,-20-21 0,-1 1 16,22 20-16,-21-21 0,20 0 15,1 0-15,0 1 0,-1-1 0,22 0 16,-21-21-16,21 21 0,-1-21 0,1 0 16,21 21-16,-21-21 15,0 0 1,0 0-16,21-21 15</inkml:trace>
  <inkml:trace contextRef="#ctx0" brushRef="#br0" timeOffset="-134381.83">9631 2625 0,'21'0'0,"0"0"32,0 0-17,0 0-15,1 0 16,-1 0-16,0 0 16,0-21-1,0 21-15,0 0 0,1 0 16,-1 0-16,0-22 0,0 22 15,0 0-15,0 0 0,1-21 16,20 21-16,-21 0 0,0 0 0,0-21 16,22 21-16,-22 0 0,0 0 0,21-21 15,-20 21-15,-1 0 0,21 0 16,-21-21-16,0 21 0,22 0 0,-22 0 16,0-21-16,21 21 0,-20 0 15,-1 0-15,0 0 0,21-22 0,-21 22 16,1 0-16,20 0 0,-21 0 0,21-21 15,-20 21-15,20-21 0,-21 21 16,0 0-16,22 0 0,-22 0 16,21 0-16,-21 0 0,0 0 0,22-21 15,-22 21-15,21 0 0,-21 0 16,22 0-16,-22 0 0,0 0 0,21 0 16,-20 0-16,20-21 0,-21 21 0,0 0 15,22 0-15,-22 0 0,0 0 16,0 0-16,0-21 0,0 21 0,22 0 15,-22 0-15,0 0 0,0 0 0,0 0 16,1 0-16,-1 0 0,0 0 16,0 0-16,0-22 0,0 22 0,22 0 15,-22 0-15,0 0 0,0 0 16,22 0-16,-22 0 0,0 0 16,0 0-16,21 0 0,-20 0 0,-1 0 15,0 0-15,21 0 0,-21 0 0,1 0 16,-1 0-16,0 0 0,0 0 15,21 0-15,-20 0 0,-1 0 0,0 0 16,0 0-16,0 0 0,0 0 0,1 0 16,-1 0-16,0 0 0,21 0 15,-21 0-15,1 0 0,-1 0 0,0 0 16,0 0-16,0 0 0,22 0 0,-22 0 16,0 0-16,0 0 0,0 0 15,0 0-15,1 0 0,-1 0 16,0 0-16,0 0 0,0 0 0,0 0 15,1 0-15,-1 0 0,0 0 16,0 0-16,0 0 0,0 0 16,1 0-16,-1 22 0,0-22 0,0 0 15,0 0-15,0 0 0,1 0 0,-1 21 16,0-21-16,0 0 16,0 0-16,0 0 0,1 21 15,-1-21-15,0 0 16,0 0-16,0 0 0,-21 21 15,21-21-15,1 0 16,-1 0-16,0 0 16,0 0-16,0 0 0,-21 21 0,21-21 15,1 0-15,-1 0 0,0 0 0,0 0 16,0 21-16,0-21 0,1 0 16,-1 0-16,0 22 0,0-22 15,0 0-15,0 0 0,1 0 0,-1 21 16,0-21-16,0 0 15,0 0-15,-21 21 0,21-21 0,1 0 16,-1 0-16,0 21 16,0-21-16,0 0 0,0 0 15,1 21-15,-1-21 16,0 0-16,0 0 0,0 0 16,-21 21-16,21-21 0,1 0 15,-1 0 1,0 0-1,-21 22-15,21-22 0,0 0 16,0 0-16,1 0 0,-1 0 16,-21 21-16,21-21 0,0 0 15,0 0-15,0 0 16,1 0-16,-1 0 16</inkml:trace>
  <inkml:trace contextRef="#ctx0" brushRef="#br0" timeOffset="-127198.25">5757 2604 0,'0'21'47,"0"0"-47,0 0 16,0 0-1,21 0-15,1 1 16,-22-1 0,21-21-16</inkml:trace>
  <inkml:trace contextRef="#ctx0" brushRef="#br0" timeOffset="-126790.43">5673 2519 0,'0'21'0,"0"85"32,0-85-32,0 0 15,0 0-15,0 1 16,0-1-16,21-21 0,-21 21 16,0 0-1</inkml:trace>
  <inkml:trace contextRef="#ctx0" brushRef="#br0" timeOffset="-124614.2">25442 7451 0,'0'0'0,"0"-21"0,-21 21 15,21-22-15,0 1 0,-21 21 0,0-21 16,0 21-16,-1-21 15,1 21-15,0 0 0,0 0 0,0 0 16,0 0-16,-22 0 0,22 0 16,-21 0-16,-1 21 0,22-21 0,-21 21 15,0 0-15,-1 1 0,1-1 16,21 0-16,-22 0 0,1 0 16,21 0-16,-21 1 0,20 20 0,-20-21 15,21 0-15,0 22 0,0-22 16,-1 21-16,1-21 0,0 22 0,0-1 15,0-21-15,21 21 0,0 1 0,0-1 16,-21 0-16,21 1 0,0-1 16,0 0-16,0-20 0,0 20 0,0-21 15,21 0-15,0 22 0,0-22 16,0 0-16,0 0 0,1 0 0,20 0 16,-21-21-16,21 22 0,1-22 0,-1 0 15,-21 21-15,22-21 16,-1 0-16,0 0 0,1 0 0,-1 0 15,0 0-15,1 0 0,-1 0 0,0 0 16,1 0-16,-1 0 0,0 0 16,1-21-16,-22 21 0,21-22 0,0 1 15,-20 21-15,20-21 0,0 0 0,-21 0 16,1 0-16,20-1 0,-21 1 16,0-21-16,0 21 0,1-22 0,-1 22 15,0-21-15,0 0 16,0-1-16,-21 22 0,21-21 0,-21-1 15,0 22-15,0-21 0,0 21 0,-21-22 0,0 1 16,-21 21-16,21-21 16,-22 20-16,1-20 0,21 21 0,-22-21 15,-20 20-15,21 1 0,-1 0 16,1-21-16,-22 21 0,22 21 0,-21-22 16,20 1-16,-20 21 0,-22 0 15,22 0-15,-1 0 0,-21 21 0,22 1 16,-22-1-16,22 0 0,-1 21 0,1-21 15,-1 22-15,1-1 0,-1-21 16,1 22-16,-1-1 0</inkml:trace>
  <inkml:trace contextRef="#ctx0" brushRef="#br0" timeOffset="-119190.34">4085 3196 0,'0'0'0,"-21"0"16,0 0-16,0 0 0,-1 0 15,1 0-15,0 0 16,0 0-1,42 0 64,0 0-79,0 0 0,1 0 15,-1 21-15,0-21 0,21 0 16,-21 0-16,22 0 0,-1 0 0,0 0 15,1 0-15,-1 0 0,0 0 16,22 0-16,-22 0 0,22 0 0,-1 0 16,1 0-16,-1 0 0,1 0 15,-1 0-15,1 0 0,-1 0 0,1 0 16,-1 0-16,22 0 0,-22 0 16,1 0-16,21 0 0,-22 0 15,1 0-15,20 0 0,-20 0 0,20 0 0,-20 0 16,21 0-16,-22 0 15,1 0-15,20 0 0,-20 0 0,20 0 16,-20 0-16,21 0 0,-1 0 16,-20-21-16,20 21 0,-20 0 0,-1 0 15,1 0-15,-1-21 0,-20 21 16,20 0-16,-20 0 0,-1 0 0,-21 0 16,21 0-16,-20 0 0,-1 0 0,0 0 15,0 0-15,0 0 0,-42 0 78,0 0-62,0 0-16,0 0 0,-22 0 0</inkml:trace>
  <inkml:trace contextRef="#ctx0" brushRef="#br0" timeOffset="-118389.8">3916 3514 0,'0'0'16,"21"0"78,0 0-79,0 0-15,0-21 0,22 21 16,-22 0-16,21 0 0,1 0 0,20 0 16,1-22-16,-1 22 0,22 0 15,-1-21-15,1 21 0,0 0 0,21 0 16,-22 0-16,1 0 0,21-21 0,-22 21 15,1 0-15,0 0 0,21 0 16,-22 0-16,22 0 0,-21-21 0,21 21 16,-22 0-16,1 0 0,0 0 15,-1-21-15,1 21 0,21 0 16,-22 0-16,1-21 0,0 21 0,-1 0 16,1 0-16,-21-22 0,-1 22 15,1 0-15,-1 0 0,-21 0 0,1-21 16,-1 21-16,0 0 0,1 0 15,-22 0-15,0 0 0,0 0 0,0 0 16,1 0-16,-1-21 0,0 21 16,0 0-1,-21-21 48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1T02:32:29.80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698 1842 0,'-21'0'109,"0"0"-93,0 0 0,0 0-16,0 0 0,-1 0 15,1 0-15,0 0 16,0 0-16,0 0 16,0 0-16,-1 0 0,1 0 15,0 0-15,0 0 16,0 0-16,0 0 0,-1 0 15,-20 0-15,21 0 0,0 0 0,-22 0 16,22 0-16,0 0 0,0 0 16,0 0-16,0 0 0,-1 0 15,1 0-15,0 0 0,0 0 16,21 21 93,21-21-93,0 21 0,22-21-16,-22 0 0,21 0 15,0 0-15,1 21 0,20-21 0,-20 0 16,20 0-16,-21 0 0,22 0 15,-1 0-15,-20 0 0,20 21 16,1-21-16,-22 0 0,22 0 0,-1 0 16,1 0-16,-1 0 0,1 0 15,-1 0-15,1 0 0,-1 0 0,1 0 16,-1 0-16,-21 0 0,1 0 16,20 0-16,-20 0 0,-1 0 0,-21 0 15,21 0-15,-20-21 0,-1 21 16,0 0-16,0 0 0,0 0 15,0 0 1,-21-21 15,0 0 1,-21 21-17,0 0 1,0-21-1,0 21-15,0 0 16,-1 0-16,22-22 0</inkml:trace>
  <inkml:trace contextRef="#ctx0" brushRef="#br0" timeOffset="1034.03">1376 1418 0,'0'0'16,"-21"0"-16,-1-21 16,22 42 62,22 0-78,-1-21 15,-21 22-15,21-22 0,0 21 16,0-21-16,0 21 0,1-21 0,-1 21 16,0 0-16,0-21 0,0 21 15,0 1-15,22-1 0,-22-21 0,21 21 16,-21 0-16,1-21 0,20 21 15,-21 0-15,0 1 0,22-22 0,-22 21 16,0-21-16,0 21 0,0-21 16,0 21-16,1-21 0,-1 0 15,0 21-15,0-21 0,0 0 16,0 0-16,1 21 0,20-21 0,-21 0 16,0 0-16,0 0 15,1 0-15,-1 0 16,-21 22 15,-21-22-15,-1 21-1,1 0-15,0-21 0,0 21 0,0-21 16,0 21-16,-1 0 0,-20 1 16,21-22-16,0 21 0,-22 0 0,22 0 15,-21 21-15,0-20 0,20-1 16,-20 0-16,-21 0 0,20 21 15,1-20-15,0-1 0,-1 21 16,-20-21-16,20 0 0,1 22 0,0-22 16,21 0-16,-22 21 0,1-20 15,21-1-15,0 0 0,-1 0 16,1 0-16,0 0 0,0-21 0,21 22 16,-21-22-16,0 21 15,21-42 63,0-1-78,21 22 16</inkml:trace>
  <inkml:trace contextRef="#ctx0" brushRef="#br0" timeOffset="4103.13">3429 1312 0,'0'22'0,"0"-1"0,0 0 16,21 0-16,0-21 15,0 21-15,1-21 16,-1 0-16,0 0 0,0 0 16,0 0-16,0 0 0,1 0 0,-1 0 15,0 0-15,0 0 0,0 0 16,0-21-16,1 21 0,-1 0 0,0-21 15,-21 0-15,21 21 16,-21-21-16,21-1 0,-21 1 16,0 0-16,0 0 15,-21 0-15,0 21 0,0-21 16,0 21-16,-22 0 16,22 0-16,0 0 0,-21 0 15,20 0-15,-20 21 0,21 0 16,-21-21-16,20 21 0,-20 0 0,0 0 15,21 1-15,-22-1 0,22 0 16,0 21-16,0-21 0,-22 1 0,43-1 16,-21 21-16,21-21 0,-21 0 15,21 1-15,0 20 0,0-21 0,0 0 16,0 0-16,0 1 0,21-1 16,0 0-16,22 0 0,-22-21 15,0 0-15,21 0 16,-20 0-16,-1 0 0,21 0 0,-21 0 0,22 0 15,-22 0-15,0 0 16,0 0-16,0 0 0,-21-21 0,0 0 16,0 0-1,0-1 1,-21 22-16,0 0 0,0 0 16,0 0-16,-22 0 0,22 22 0,0-22 15,-21 21-15,20 0 0,1 0 16,-21 0-16,21 0 0,0 1 0,-1-1 15,1 0-15,21 0 0,0 0 16,-21 0-16,21 1 0,0-1 16,0 0-16,0 0 0,0 0 15,0 0-15,0 1 16,21-22-16,0 21 16,1-21-16,-1 0 0,0 0 15,0 0-15,0 0 16,0 0-16,1 0 15,-1-21-15,0 21 0</inkml:trace>
  <inkml:trace contextRef="#ctx0" brushRef="#br0" timeOffset="4943.89">4360 1566 0,'-21'-21'31,"0"21"-31,0 0 0,0 0 16,-1 0-16,1 0 0,0 0 16,0 0-16,0 21 0,0 1 0,-1-1 15,1 0-15,0 0 0,0 0 16,0 22-16,0-22 0,-1 21 15,1-21-15,21 0 0,0 22 16,-21-22-16,21 0 0,0 0 0,0 0 16,0 1-16,0-1 0,0 0 15,21-21 1,0 0-16,1 0 0,-1 0 16,0 0-16,21 0 0,-21 0 15,1-21-15,-1 0 0,21 21 16,-21-22-16,0 1 0,22 0 0,-22 0 15,0 0-15,0 0 0,0-1 16,1 1-16,-22 0 0,21 0 16,-21 0-16,0 0 0,0-1 15,0 1 1,0 42 15,0 1-31,-21-22 16,21 21-16,0 0 0,0 0 15,0 0-15,0 0 0,0 22 0,0-22 16,-22 21-16,22-21 0,0 22 16,0-1-16,0 0 0,0 1 0,-21-1 15,21 0-15,0 1 0,0-1 16,0 22-16,0-22 0,0 21 16,0-20-16,21-1 0,-21 0 15,22 22-15,-22-22 0,0-21 0,0 22 16,21-1-16,-21-21 0,0 22 0,0-22 15,0 21-15,0-21 0,0 0 16,0 1-16,0-1 0,-21 0 0,-1 0 16,1 0-16,0 0 0,0 1 15,-21-22-15,20 21 0,1 0 0,-21-21 16,0 0-16,20 0 0,-20 0 0,0 0 16,-1 0-16,1 0 0,21 0 15,-21-21-15,-1 0 0,22-1 0,-21 1 16,21 0-16,-22-21 0,22 21 15,0-22-15,0 1 0,0 0 16,21 20-16,0-20 0,0 0 0,0 21 16,0-22-16,0 22 0,0-21 15,0 21-15,21-1 0,0 1 0,0-21 16,0 21-16,0 0 0,1-1 16,-1 1-16,0 0 0,0 0 0,21 0 15,-20-22-15</inkml:trace>
  <inkml:trace contextRef="#ctx0" brushRef="#br0" timeOffset="5407.69">5186 1566 0,'0'22'31,"0"-1"-31,0 0 16,0 0-1,21-21 1,0 0-1,0 0-15,-21-21 0,0 0 16,21 21-16,-21-21 0,0-1 16,0 1-1,0 0-15,-21 21 16,0 0-16,0 0 16,0 0-16,0 0 15,-1 0 1,22 21-1,0 0-15,0 1 16,0-1 0,0 0-16,0 0 15,0 0-15</inkml:trace>
  <inkml:trace contextRef="#ctx0" brushRef="#br0" timeOffset="6335.23">5186 2117 0,'0'21'16,"21"-21"-16,0 0 16,-21-21 15,21 21-31,-21-21 16,0-1-16,0 1 15,0 0-15,-21 21 16,0 0-1,0 0 1,0 21-16,21 0 16,0 1-16,0-1 15,0 0 1,0-42 78,0 0-47,21 21-16,0 0 47,0 0-62,-21-22-16,0 1 31</inkml:trace>
  <inkml:trace contextRef="#ctx0" brushRef="#br0" timeOffset="11191.62">7091 1461 0,'0'-22'15,"0"1"-15,0 0 16,0 0-16,0 0 16,0 0-16,0-1 0,0 1 15,0 0 1,0 42 15,0 0-31,0 1 16,0-1-16,0 21 0,0-21 15,0 22-15,0-22 0,0 21 0,0-21 16,0 22-16,0-1 0,0-21 16,0 21-16,0 1 0,0-22 15,0 21-15,0-21 0,-21 1 0,21-1 16,0 0-16,0 0 0,0 0 15,0-42 32,21 0-47,-21 0 0,21 0 16,-21-1-16,0 1 0,21 0 0,0-21 16,-21 21-16,21-22 0,-21 22 15,0 0-15,22-21 0,-1 20 0,-21 1 16,0 0-16,21 0 0,0 0 0,-21 0 15,21 21 1,0 0 0,-21 21-16,0 21 15,0-21-15,22 0 0,-22 1 16,0 20-16,0-21 0,21 0 16,-21 22-16,0-22 0,0 0 0,0 0 15,21 0-15,-21 0 0,21 1 16,-21-1-16,21-21 0,0 0 15,1 0-15,-1 0 16,0 0-16,0 0 0,0 0 0,0-21 16,1-1-16,-1 1 0,0 21 0,0-42 15,0 21-15,0 0 16,-21-1-16,0-20 0,22 21 0,-22-21 16,0 20-16,0-20 0,0 21 0,0 0 15,0-22-15,0 22 0,0 0 16,-22 21-16,22-21 0,-21 21 15,0-21-15,0 21 16,0 0-16,21 21 31,0 0-15,0 0 0,21-21-1,0 21-15</inkml:trace>
  <inkml:trace contextRef="#ctx0" brushRef="#br0" timeOffset="11904.13">8170 1312 0,'0'22'31,"0"-1"-15,0 0-16,-21-21 0,21 42 0,0-21 15,0 1-15,-21-1 0,21 21 16,0-21-16,0 22 0,0-22 0,-21 21 16,21-21-16,0 22 0,-21-22 15,21 21-15,0-21 0,0 0 0,0 1 16,0-1-16,0 0 0,21-42 62,-21 0-62,21-1 0,-21 1 0,0 0 16,21 0-16,0 0 0,-21 0 0,0-22 16,0 22-16,21 0 0,-21 0 15,22 0-15,-22-1 0,0 1 0,0 0 16,0 42 15,0 0-31,0 1 16,0-1-16,0 0 0,0 0 0,21 21 15,-21-20-15,0-1 0,0 0 0,21 0 16,-21 0-16,0 0 16,0 1-16,21-22 0,0 21 0,-21 0 15,21-21-15,1 0 0,-1 0 16,0 0-16,0 0 0,21 0 15,-20-21-15,-1 21 0,0-21 0,0-1 16,0 1-16,0 0 0,1 0 16,-1 0-16,-21-22 0,0 22 0,21-21 15,-21 21-15,0-22 0,0 22 16,0-21-16,0 21 0,0 0 0,-21-1 16,21 1-16,0 0 0,-21 0 15,-1 21-15,1 0 0,0 0 16,0 0-1,0 0 1,21 21-16,0 0 0,0 0 16,0 1-1,21-22-15</inkml:trace>
  <inkml:trace contextRef="#ctx0" brushRef="#br0" timeOffset="12611.68">9059 1312 0,'0'22'31,"-21"-1"-31,21 0 0,-21 0 0,21 0 16,-21 0-16,21 22 0,0-22 15,-21 21-15,21-21 0,-22 22 0,22-22 16,-21 21-16,21-21 0,0 1 0,0 20 16,-21-21-16,21 0 0,0 0 15,0 1-15,-21-22 0,21 21 0,0-42 47,21 21-47,0-22 16,-21 1-16,0 0 0,21 0 15,1-21-15,-22 20 0,21 1 0,0-21 16,-21 21-16,21 0 0,-21-1 16,21 1-16,-21 0 0,21 21 15,1 0 1,-22 21 0,0 0-16,0 1 0,0-1 0,0 0 15,0 0-15,0 21 0,0-20 16,0-1-16,0 0 0,0 21 0,0-21 15,21 1-15,-21-1 0,21 0 16,0 0-16,0-21 16,0 0-16,1 0 0,-1 0 15,0 0-15,0 0 0,0 0 0,0 0 16,1-21-16,-1 0 0,0 21 16,0-21-16,0-22 0,0 22 0,1 0 15,-1-21-15,-21-1 0,21 1 16,0 0-16,-21 20 0,21-20 0,-21 0 15,0-1-15,0 1 0,0 21 16,0-21-16,0 20 0,0 1 16,0 0-16,-21 0 0,0 21 0,0 0 15,0 0-15,-1 0 16,1 0-16,0 21 16,0 0-16,21 0 15,0 1-15,-21-1 0,21 0 16,-21 0-16,21 0 15,0 0-15</inkml:trace>
  <inkml:trace contextRef="#ctx0" brushRef="#br0" timeOffset="13040.05">10033 1630 0,'0'0'0,"0"21"16,-21-21-16,21 21 0,0 0 15,21-21 16,0 0-31,0 0 0,0 0 16,1 0-16,-22-21 16,21 0-16,0 0 0,-21 0 15,0 0-15,0-1 16,0 1 0,-21 21-1,0 0 1,-1 21-1,22 1-15,0-1 32</inkml:trace>
  <inkml:trace contextRef="#ctx0" brushRef="#br0" timeOffset="13876.09">11409 1609 0,'21'0'16,"0"0"-16,0-21 0,-21-1 15,21 22-15,1-21 0,-22 0 16,0 0-16,0 0 0,0 0 16,0-1-16,0 1 15,0 0-15,0 0 0,-22 21 16,1-21-16,0 0 0,21-1 0,-21 22 15,0-21-15,0 21 0,-1-21 16,1 21-16,0 0 0,0 0 0,0 0 16,0 0-16,-22 21 15,22 0-15,0 1 0,-21-1 0,20 0 16,1 21-16,0-21 0,0 22 16,0-22-16,21 21 0,0 1 0,-21-22 15,21 21-15,0 0 0,0-20 0,0 20 16,0-21-16,0 0 0,21 0 15,-21 1-15,21-22 0,0 21 0,0-21 16,0 0-16,1 0 0,-1 0 16,21 0-16,-21 0 0,0-21 0,1-1 15,-1 22-15,21-21 0,-21 0 16,0 0-16,1 0 0,-1-22 0,-21 22 16,21 0-16,0-21 0,-21 21 15,21-1-15,-21-20 0,0 21 16,0 0-16,0 0 0,0-1 15,0 1-15,0 42 32,0 1-32,0-1 0,0 0 15,0 0-15,0 0 0,-21 0 16,21 1-16,0-1 0,0 0 0,0 0 16,0 0-16,0 0 0,0 1 0,0-1 15,0 0-15,0 0 16,21-21-1,0 0 1,1 0-16,-1 0 0,-21-21 0,21 21 16</inkml:trace>
  <inkml:trace contextRef="#ctx0" brushRef="#br0" timeOffset="14664.64">11896 1334 0,'0'42'31,"0"-21"-31,-22 0 0,22 0 16,0 1-16,0-1 0,-21 0 16,21 0-16,0 0 0,0 22 0,0-22 15,0 0-15,-21 0 0,21 0 16,0 0-16,0 1 0,0-1 15,0 0-15,0 0 16,0-42 15,0 0-31,0 0 16,0-1-16,0 1 0,0 0 16,0 0-16,0 0 0,0 0 15,0-22-15,21 22 0,0 0 16,-21 0-16,22 0 0,-22-22 0,21 22 15,0 21-15,0-21 0,0 0 16,0 21-16,1-21 0,-1 21 16,0 0-16,0 0 0,0 21 15,0-21-15,1 21 0,-1 0 0,0 0 16,0 0-16,-21 1 0,0-1 0,21 21 16,-21-21-16,0 0 0,0 1 15,0-1-15,0 0 0,0 0 0,0 0 16,0 0-16,0 1 0,0-1 15,0 0 1,-21-21 0,21-21-1,0 0 1,0-1-16,0 1 0,0-21 16,0 21-16,0 0 0,21-1 15,0-20-15,1 21 0,-1-21 0,21 20 16,-21 1-16,0 0 0,22 0 15,-22 0-15,21 21 0,-21-21 16,1 21-16,-1 0 0,0 0 0,0 0 16,0 21-16,0-21 0,1 21 0,-1 0 15,-21 0-15,0 0 0,0 22 16,0-22-16,0 0 0,0 0 16,0 22-16,0-22 0,0 0 0,0 21 15,-21-21-15,21 1 0,0-1 16,-22-21-16,1 21 0,21 0 0,-21-21 15,21 21-15,0-42 32,0 0-17,0 0-15,21 0 0,0-1 16</inkml:trace>
  <inkml:trace contextRef="#ctx0" brushRef="#br0" timeOffset="15239.87">13208 1439 0,'42'-63'32,"-42"42"-32,0 0 15,0-1-15,0 1 16,0 0-1,-21 21-15,0 0 0,0 0 0,0 0 16,-1 0-16,1 21 16,-21 0-16,21 1 0,0-1 0,-1 0 15,1 0-15,0 21 0,0-20 0,0 20 16,0-21-16,-1 21 0,1-20 16,21 20-16,0-21 0,0 0 0,0 0 15,0 1-15,0-1 0,0 0 16,0 0-16,21-21 15,1 0-15,-1 0 0,0 0 0,0 0 16,0-21-16,0 21 16,1-21-16,-1 0 0,-21-1 15,21 1-15,0 0 0,0-21 16,-21 21-16,21-22 0,1 22 0,-22 0 16,0-21-16,21 20 0,-21 1 0,21 0 15,0 0-15,-21 42 31,0 0-31,0 0 16,0 1-16,0-1 0,0 0 0,-21 0 16,21 0-16,0 22 0,0-22 0,0 0 15,0 0-15,0 0 0,0 0 16,0 1-16,0-1 0,21 0 16,0-21-16,0 0 0,1 0 15,-1 0-15,0 0 16,0 0-16,0 0 0,0 0 0,22-21 15,-22 21-15,21-21 0,-21-1 16,22-20-16</inkml:trace>
  <inkml:trace contextRef="#ctx0" brushRef="#br0" timeOffset="15899.86">13716 1291 0,'-21'0'0,"42"0"0,-42 21 0,0-21 0,21 22 16,0-1 0,0 0-1,21-21 1,0 0-16,0 0 0,0 0 16,0 0-16,22 0 0,-22 0 0,0 0 15,0 0-15,22-21 0,-22 21 0,0 0 16,0-21-16,0 21 0,0-22 15,-21 1-15,22 21 0,-22-21 16,-22 21 15,22 21-15,-21-21-16,0 21 0,0 1 16,0-1-16,0 0 0,-1 0 0,1 0 15,0 22-15,0-22 0,-21 0 16,20 21-16,1-21 0,0 1 0,0 20 15,0-21-15,0 0 0,21 0 0,0 1 16,-22-22-16,22 21 0,-21-21 16,21-21 31,21-1-47,-21 1 0,22 21 0,-22-21 0,0 0 15,21 0-15,0 0 16,0-1-16,-21 1 15,21 21-15,0 0 16,1 0-16,-22 21 16,21-21-16,-21 22 15,21-1-15,0 0 16,-21 0-16,0 0 0,21 0 16,0 1-16,1-1 15,-1-21 1,0 0-16,0 0 15,0 0 1,0 0-16,-21-21 16,0-1-16,22 22 0,-1-21 15,0 0-15,0 0 0</inkml:trace>
  <inkml:trace contextRef="#ctx0" brushRef="#br0" timeOffset="16807.8">14605 1270 0,'-21'0'16,"0"0"-1,21 21-15,-22-21 0,22 21 0,-21-21 16,0 22-16,21-1 0,-21 0 15,21 0-15,-21-21 0,0 21 0,21 0 16,-22 1-16,22-1 0,0 0 0,0 0 16,0 0-16,0 0 15,0 1-15,0-1 0,0 0 32,22-21-17,-1 0-15,0 0 16,-21-21-16,0 0 15,0-1-15,0 1 16,21 0-16,-21 0 0,0 0 16,0 0-16,0-1 0,0 1 15,0 0-15,21 0 0,-21 0 0,0 0 16,0-1-16,21 22 16,1-21-16,-22 0 0,21 0 0,0 0 15,0 21-15,0-21 0,0 21 16,1 0-16,-1 0 0,0-22 15,0 22-15,0 0 0,0 0 0,1 0 16,-1 22-16,-21-1 0,21-21 16,0 21-16,-21 0 0,21 21 0,-21-20 15,0-1-15,0 0 0,0 0 16,0 0-16,0 0 0,0 1 0,0-1 16,0 0-16,-21 0 0,21 0 0,-21 0 15,21 1-15,-21-1 16,21 0-16,-21-21 15,-1 0 1,22-21 15,0 0-15,0-1-16,0 1 0,0 0 0,0 0 16,22 0-16,-1 0 0,-21-22 0,21 22 15,0 0-15,0 0 0,0 0 16,1-1-16,-1 1 0,21 0 0,-21 0 15,22 0-15,-1 0 0,0-1 16,1 1-16,-1 21 0,-21 0 0,21 0 16,-20 0-16,-1 0 0,0 0 15,0 21-15,-21 1 0,0-1 0,0 0 16,0 0-16,0 21 0,0-20 0,0-1 16,-21 21-16,0-21 15,0 22-15,-1-22 0,22 0 0,-21 0 16,21 0-16,-21 0 0,21 1 0,0-1 15,0 0-15,-21 0 16,21-42 31,0 0-47,0 0 16,0-1-16</inkml:trace>
  <inkml:trace contextRef="#ctx0" brushRef="#br0" timeOffset="18127.72">15875 1418 0,'0'21'31,"0"1"-16,21-22 32,0 0-47,0 0 16,-21-22 0,0 1-1,0 0 1,0 0-1,-21 21-15,0 0 16,0 0 0,21 21-1,0 0 1,21-21 0,0 0-1,0 0-15,1 0 16,-1 0-1,-21-21-15,21 21 0,-21-21 16,0 0 15,-21 21-31,0 0 0,-1 0 16,1 0-16,0 0 31,21 21-15,21-21-1,0 0 1,1 0-16,20 0 0,-21 0 16</inkml:trace>
  <inkml:trace contextRef="#ctx0" brushRef="#br0" timeOffset="19703.4">16849 1080 0,'0'0'0,"0"-22"0,0 1 16,0 0-16,0 0 0,0 0 15,0 0-15,0-1 0,0 1 0,0 0 16,-22 21 0,1 0-16,0 0 15,0 21-15,0 0 16,0 22-16,21-22 0,-22 21 15,1-21-15,21 22 0,-21-1 16,0 0-16,21 1 0,-21-22 0,21 21 16,0 1-16,0-1 0,0-21 0,0 21 15,0-20-15,0-1 0,0 21 16,0-21-16,0 0 0,0 1 0,21-22 16,0 21-16,0 0 0,0-21 15,1 0-15,-1 0 0,0 0 0,0 0 16,21 0-16,-20 0 0,20-21 15,-21 21-15,21-21 0,-20-1 0,-1 1 16,21 21-16,-21-21 0,0 0 0,1-21 16,-1 20-16,0 1 15,0 0-15,0-21 0,0 21 0,1-22 16,-1 22-16,-21 0 0,0 0 16,0 0-16,0-1 0,21 1 0,-21 0 15,0 42 16,-21 0-31,21 1 16,-21-1-16,21 0 0,0 0 16,0 0-16,-22 0 0,22 1 0,0 20 15,-21-21-15,21 0 0,0 0 16,0 1-16,0-1 0,0 0 16,0 0-16,0 0 15,21-21-15,1 0 16,-1 0-16,0 0 0,0 0 15,0 0-15,0 0 0,1-21 16,-1 21-16,0-21 0,-21 0 16,0 0-16,0-1 0,0 1 0,0 0 15,0 0-15,0 0 0,0 0 16,-21-1-16,0 22 0,-1-21 0,1 0 16,0 21-16,0-21 0,-21 21 15,20 0-15,1-21 16,21 0-1,21 21 1,1 0-16,-1 0 0,0-22 0,21 1 16,-21 21-16,1 0 0,20-21 15,0 21-15,-21 0 0,1-21 0,20 21 16,-21 0-16,0 0 0,0 0 16,1 0-16,-1 0 0,0 21 15,0 0-15,0 0 0,-21 1 16,21-1-16,-21 0 0,22 0 0,-22 0 15,0 0-15,0 1 0,21-1 0,-21 0 16,0 0-16,21 0 0,-21 0 16,0 1-16,0-1 0,0 0 15,0 0-15,0 0 16,0 0 0,-21-21 15,21-21-16,0 0-15,0 0 16,0 0-16,0 0 0,0-1 16,0 1-16,0 0 0,21 0 0,-21 0 15,21 0-15,0-1 16,-21 1-16,21 0 0,1 0 0,-1 0 0,0 0 16,0-1-16,0 22 15,0-21-15,1 21 0,-1 0 0,0 0 16,0 0-16,0 0 0,0 0 0,1 0 15,20 0-15,-21 21 0,-21 1 16,21-1-16,0 0 0,-21 0 0,0 0 16,0 0-16,0 1 0,0-1 15,0 0-15,0 0 0,0 0 0,0 0 16,0 1-16,0-1 16,-21-21-16,21 21 0,-21-21 15,0 21 1,0-21-1,21-21 1,-21 0 0,21 0-16,0-1 15,0 1-15,0 0 0,21 0 0,0 0 16,-21-22-16,21 22 0,0-21 16,0 21-16,22-22 0,-22 22 0,0-21 15,21 21-15,-20 0 0,-1 21 16,21-22-16,-21 22 0,0 0 0,1 0 15,-1 0-15,0 0 0,0 22 16,-21-1-16,21 0 0,-21 0 16,21 0-16,-21 22 0,0-22 0,0 0 15,0 21-15,0-21 0,0 1 16,0 20-16,0-21 0,0 0 0,-21 0 16,21 1-16,-21-1 0,21 0 15,0 0-15,-21-21 0,21 21 16,-21-21-16,21 21 0,-21-21 47,-1 0 0,22-21-32,-21 21-15</inkml:trace>
  <inkml:trace contextRef="#ctx0" brushRef="#br0" timeOffset="21072.01">15833 2625 0,'-22'0'0,"22"21"16,-21 0-16,21 0 16,-21-21-16,21 21 0,-21 1 0,21-1 15,0 0-15,0 0 16,0 0 0,21-21 15,0 0-16,0 0-15,-21-21 16,22 0-16,-22 0 16,0 0-16,0-1 15,0 1-15,0 0 16,-22 21 0,1 0-1,0 21-15,0 0 16,0 1-16,21-1 15,0 0-15,0 0 0,0 0 16,0 0-16,0 1 16,21-22-1,0 0-15,0 0 16,0 0-16,1 0 16,-1 0-16,-21-22 15,0 1-15,0 0 0,0 0 16,0 0-1,0 0-15,0-1 0,-21 22 32,-1 0-17,22 22 1,0-1 0,22-21-1</inkml:trace>
  <inkml:trace contextRef="#ctx0" brushRef="#br0" timeOffset="21616.93">16658 2371 0,'0'0'15,"-21"0"17,0 21-32,0 0 0,-1 0 0,22 0 15,-21 22-15,0-22 0,0 21 0,21-21 16,-21 22-16,0-22 0,21 21 16,-22 1-16,22-22 0,0 21 0,0-21 15,0 0-15,0 1 0,0 20 16,0-21-16,0 0 0,22-21 15,-1 21-15,-21 1 0,21-22 0,0 0 16,0 21-16,0-21 0,1 0 16,20 0-16,-21 0 0,0 0 0,0 0 15,22-21-15,-22-1 0,0 22 0,21-21 16,-20 0-16,-1 0 0,0 0 16,0-22-16,0 22 0,-21-21 0,0 0 15,21-1-15,-21 1 0,0 0 16,0-1-16,0 1 0,0 0 0,0-1 15,-21 22-15,21-21 0,-21 21 0,0-1 16,0 1-16,0 0 0,-1 21 16,1 0-16,0 0 0,0 0 15,0 0-15,0 21 16,-1-21-16,22 21 0,0 1 0,-21-1 16,21 0-16,-21 0 0,21 21 0,0-20 15,0-1-15,0 0 0,0 0 16,0 0-16,0 0 0,0 1 0,21-22 15,0 21-15,1-21 16,-1 0-16</inkml:trace>
  <inkml:trace contextRef="#ctx0" brushRef="#br0" timeOffset="22116.08">17230 2498 0,'0'0'0,"21"0"0,0-21 16,0-1-1,0 22-15,0 0 0,1-21 16,-1 21-16,0 0 0,0 0 16,0 0-16,0 0 0,22 21 15,-22 1-15,0-22 0,0 21 0,0 0 16,1 0-16,-1 0 0,-21 22 15,0-22-15,0 0 0,0 21 16,0-21-16,0 1 0,0 20 0,0-21 16,0 0-16,0 0 0,0 1 15,0-1-15,0 0 0,0 0 0,-21-21 16,21 21-16,-22-21 0,1 0 0,21 21 16,-21-21-1,21-21 1,0 0-1,0 0-15,21 0 0,-21-22 16,21 22-16,1 0 0,-1-21 16,-21 21-16,21-22 0,0 1 15,0 21-15,-21 0 0,21-22 0,-21 22 16,0 0-16,22 0 0,-1 0 16,0 21-16,-21-22 0,0 44 46,0-1-46,0 0 16</inkml:trace>
  <inkml:trace contextRef="#ctx0" brushRef="#br0" timeOffset="23067.56">18415 2582 0,'0'0'0,"21"-21"0,-21 0 15,21 21-15,-21-21 0,0 0 0,0 0 16,0-1-16,0 1 0,0 0 16,0 0-16,0 0 0,0 0 15,-21 21-15,0 0 16,0 0-16,0 0 0,-1 0 15,1 0-15,0 21 0,-21 0 0,21 0 16,-22 0-16,22 0 0,0 22 16,-21-22-16,20 21 0,1-21 0,0 22 15,0-1-15,0-21 0,0 22 16,21-22-16,0 0 0,0 0 0,0 0 16,0 0-16,0 1 0,0-1 0,0 0 15,21-21-15,0 0 0,-21 21 16,21-21-16,0 0 0,22 0 0,-22 0 15,0 0-15,0-21 16,21 21-16,-20-21 0,-1 0 0,21-1 16,-21 1-16,0 0 0,1 0 0,-1 0 15,0-22-15,0 22 0,0 0 16,0-21-16,1 21 0,-22-1 0,0 1 16,0 0-16,21 0 0,-21 0 15,0 42 16,0 0-31,0 0 16,0 0-16,0 1 0,0-1 0,-21 21 16,21-21-16,0 22 0,0-22 15,0 21-15,0 0 0,0 1 16,0-22-16,0 21 0,0 1 0,0-1 16,0 0-16,0 22 0,0-22 15,0 0-15,0 1 0,0 20 0,21-20 16,-21-1-16,0 0 0,21 1 15,-21-1-15,0 0 0,0 1 0,0-1 16,0 0-16,0 1 0,0-22 0,0 21 16,0-21-16,0 22 0,0-22 15,0 21-15,0-21 0,0 22 0,0-22 16,0 0-16,0 21 0,0-21 0,-21 1 16,0-1-16,-1-21 15,1 0-15,0 0 16,0 0-16,0-21 15,0-1-15,-1 1 0,1 0 16,-21-21-16,21 21 0,0-22 0,-22 22 16,22-21-16,0-1 0,21 22 0,-21-21 15,21 0-15,0-1 0,-21 1 16,21-22-16,0 22 0,0 0 0,0-22 16,0 22-16,21 0 0,0-1 15,0-20-15,0 20 0,0 1 0,1 0 16,-1 21-16,0-22 0,21 1 0,-21 21 15,1 0-15,20-22 0,-21 22 16,21 0-16,-20 0 0,-1 0 16,21 21-16,-21-22 0,0 1 15,1 21-15,-1 0 0,-21-21 0,21 21 16,0 0 0</inkml:trace>
  <inkml:trace contextRef="#ctx0" brushRef="#br0" timeOffset="24336.19">15452 4847 0,'0'21'31,"0"1"-16,-22-22-15,22 21 0,0 0 16,0 0-16,0 0 0,0 0 16,0 1-1,22-22 17,-1 0-17,0 0-15,-21-22 16,0 1-16,0 0 15,0 0 1,0 0-16,0 0 0,0-1 16,-21 22 15,0 22-15,21-1-16,0 0 15,0 0-15,0 0 0,0 0 16,0 1-1,21-22 1,0 0 0,0 0-16,-21-22 15,0 1-15,21 21 0,-21-21 16,0 0-16,0 0 16,0 0-1,0-1-15,-21 1 16,0 21-1,0 0 1,21 21-16,0 1 0,0-1 16,0 0-16,0 0 15,0 0 1,21-21-16,0 0 16,0 0-16,0 0 15,1 0-15,-1 0 0,0 0 0,0 0 16,0-21-16</inkml:trace>
  <inkml:trace contextRef="#ctx0" brushRef="#br0" timeOffset="24768.04">16087 4847 0,'21'0'0,"0"0"15,0 0-15,0 0 16,0 0 0,1 0-16,-1 0 0,0 0 0,21-21 15,-21 0-15,1 21 0,20-21 0,-21 21 16,0-21-16,0 21 0,-21-22 16,22 1-16,-22 0 0,0 0 15,0 0-15,0 0 0,0-1 16,-22 22-16,1 0 15,0 0-15,0 0 0,0 0 0,0 0 16,-1 0-16,1 0 0,-21 0 16,21 22-16,0-1 0,-1 0 0,1 0 15,-21 0-15,21 0 0,0 1 0,21 20 16,-22-21-16,22 21 16,-21-20-16,21 20 0,0-21 0,0 0 15,0 0-15,0 1 0,0-1 0,0 0 16,21 0-16,1 0 0,-22 0 15,21-21-15,0 22 0,0-22 0,0 0 16,0 0-16,1 0 0,-1 0 16,0 0-16,0 0 0,0 0 0,22-22 15</inkml:trace>
  <inkml:trace contextRef="#ctx0" brushRef="#br0" timeOffset="25831.43">17145 4699 0,'0'0'0,"0"-63"31,0 41-31,-21 22 0,0 0 16,-1-21-16,1 21 0,0 0 0,0 0 16,0 0-16,0 0 0,-1 0 15,1 21-15,0 1 0,0-1 16,0 0-16,0 0 0,-1 0 0,22 0 15,-21 1-15,21 20 0,-21-21 16,21 21-16,0-20 0,0 20 0,0-21 16,0 0-16,0 22 0,0-22 15,21 0-15,0 0 0,1-21 16,-1 21-16,0 0 0,0-21 0,0 0 16,0 0-16,22 0 0,-22 0 0,0 0 15,21 0-15,-20-21 0,20 0 16,-21 21-16,0-21 0,22 0 0,-22-22 15,0 22-15,0 0 0,0-21 0,-21-1 16,21 1-16,1 0 0,-22-1 16,21-20-16,-21 21 0,0-1 0,21-20 15,-21 20-15,0 1 0,0 0 16,0-1-16,0 1 0,0 21 0,0 0 16,0 0-16,0-1 0,-21 22 15,0 0 1,-1 0-16,22 22 0,-21-1 0,0 0 15,0 0-15,21 21 0,0 1 16,-21-22-16,0 21 0,21 1 0,-22-1 16,22 0-16,0 1 0,0-1 0,0 0 15,0 1-15,0-1 0,0 0 16,22-21-16,-1 22 0,0-1 0,-21-21 16,21 0-16,21 1 0,-20-1 0,-1 0 15,21-21-15,-21 0 16,0 21-16,22-21 0,-22 0 0,21 0 0,-21 0 15,22-21-15,-22 21 0,0-21 16,0 0-16,0 21 0,22-22 16,-22-20-16,0 21 0,-21 0 0,21-22 15,0 22-15,-21-21 0,0 21 16,0 0-16,0-22 0,0 22 0,0 0 16,0 42 15,0 0-16,0 0-15,-21 22 0,21-22 0,0 0 16,0 0-16,0 22 16,0-22-16,0 0 0,0 0 0,0 0 15,0 0-15,0 1 0,21-1 16,1-21-16,-1 0 0,0 0 16,0 0-16,21 0 0,-20 0 15,-1 0-15,0 0 0,0-21 16,0-1-16,22 22 0,-22-21 0,0 0 15,0-21-15,0 21 0,-21-1 0,21-20 16,1 21-16,-1-21 0,-21-1 16,0 22-16,0 0 0,0-21 0,21 20 15,-21 1-15,0 0 16,-21 42 0,21 0-16,-21 1 15,21-1-15,0 0 0,-22 21 0,1-21 16,21 22-16,0-1 0,0-21 15,0 22-15,0-22 0,0 21 0,0-21 16,0 0-16,21 1 0,1-1 0,-1 0 16,0-21-16,21 21 0,-21-21 15,1 0-15,20 0 0,-21 0 0,21 0 16,-20 0-16,20-21 0,-21 21 0,0-21 16,0 21-16,1-21 0,-1-1 15,-21 1-15,0 0 0,0 0 16,0 0-16</inkml:trace>
  <inkml:trace contextRef="#ctx0" brushRef="#br0" timeOffset="26779.81">15346 6752 0,'0'0'0,"0"21"16,0 1-16,0-1 16,0 0-16,0 0 15,21-21 1,0 0-16,0 0 16,0 0-16,1 0 15,-22-21-15,21 21 0,0-21 0,0 21 16,-21-21-16,21-1 0,0 1 15,-21 0-15,0 0 16,0 0-16,0 0 16,-21 21-16,0 0 15,0 0 1,0 21-16,21 0 16,0 0-16,-21 0 0,21 0 15,0 1-15,0-1 16,21-21-16,0 0 15,0 0-15,0 0 16,0 0-16,1 0 16,-22-21-16,21 21 0,-21-22 15,21 22-15,-21-21 0,0 0 16,0 0 0,-21 21-1,0 0 1,-1 0-16,1 0 15,21 21-15,0 0 16,21-21 0,1 0-16,-1 0 15,0 0-15,0 0 0</inkml:trace>
  <inkml:trace contextRef="#ctx0" brushRef="#br0" timeOffset="27571.73">16595 6604 0,'0'0'0,"21"0"0,0-21 15,-21 0-15,21 0 16,-21-1-16,21 22 0,-21-21 15,0 0-15,0 0 16,0 0-16,0 0 0,0-1 16,0 1-16,0 0 0,0 0 15,-21 21 1,0 0-16,0 0 0,0 0 0,-1 0 16,1 21-16,0 0 0,0 0 0,0 1 15,0-1-15,-1 21 0,1-21 16,0 0-16,0 22 0,21-22 0,0 0 15,-21 0-15,21 22 0,0-22 0,0 0 16,0 0-16,0 0 16,21-21-16,0 0 0,0 0 15,0 0-15,1 0 0,-1 0 0,0 0 16,0 0-16,0-21 16,0 21-16,1-21 0,-1 21 0,-21-21 15,0 0-15,21 21 0,-21-22 0,21 1 16,-21 0-16,0 0 15,0 42 32,0 0-47,0 0 0,0 1 16,0-1-16,0 21 0,0-21 0,0 0 16,0 22-16,0-22 0,0 21 15,0-21-15,0 22 0,0-22 0,0 21 16,0 1-16,0-1 0,-21 0 15,21 1-15,0-1 0,0 0 0,0 1 16,0-1-16,-21 0 0,21 1 16,0-1-16,-21 0 0,-1 1 0,22-1 15,-21-21-15,0 21 0,0-20 0,0 20 16,0-21-16,-1 0 0,1-21 0,0 21 16,0 1-16,-21-22 0,20 0 15,1 0-15,-21 0 0,21 0 0,0 0 16,-22-22-16,22 22 0,-21-21 0,21 0 15,-22 0-15,1 0 0,21-22 16,0 22-16,-1-21 0,1 21 16,21 0-16,-21-22 0,21 22 0,0-21 15,0 21-15,0-1 0,0-20 0,21 21 16,0 0-16,1-22 0,-1 22 16,0 0-16,21-21 0,1 21 0,-22-22 15,21 22-15,0-21 0</inkml:trace>
  <inkml:trace contextRef="#ctx0" brushRef="#br0" timeOffset="28044.47">17293 6329 0,'0'0'0,"-85"-21"31,64 21-31,0 0 0,0 21 16,-21 0-16,20 0 0,1 0 16,0 1-16,0-1 0,21 21 0,-21-21 15,21 22-15,-21-22 0,21 21 0,0-21 16,0 0-16,0 1 0,0 20 16,0-21-16,21-21 0,0 21 0,0 0 15,0-21-15,0 0 0,1 0 16,20 0-16,-21 0 0,0 0 15,0 0-15,1 0 0,-1 0 0,0-21 16,0 0-16,0 21 0,0-21 0,1 0 16,-1 0-16,0-22 0,-21 22 15,0 0-15,0-21 0,0-1 0,0 1 16,0 21-16,0-22 0,0 1 0,0 21 16,0 0-16,0 0 0,-21-1 15,0 1-15,-1 21 0,1 0 0,0 0 16,0 0-16,0 0 0,0 0 0,-22 0 15,43 21-15,-21-21 16,0 22-16,21-1 0,-21 0 0,21 0 16,0 0-16,0 22 0,0-22 15,21 0-15,0 0 0,0-21 16,22 21-16,-22-21 0</inkml:trace>
  <inkml:trace contextRef="#ctx0" brushRef="#br0" timeOffset="28315.45">17738 6244 0,'0'-21'0,"0"42"47,0 0-47,0 1 16,0-1-16,0 0 0,0 0 0,0 0 15,0 22-15,0-22 0,21 0 16,-21 0-16,21 21 0,-21-20 0,0-1 16,0 0-16,21-21 0,-21 21 0,21 0 15,-21 0-15,21-42 32,-21 0-17</inkml:trace>
  <inkml:trace contextRef="#ctx0" brushRef="#br0" timeOffset="28587.22">18140 6096 0,'-64'21'31,"43"0"-31,0 1 0,0-1 0,0 0 15,21 21-15,-22-21 0,1 22 16,0-22-16,0 21 0,21 1 16,-21-22-16,21 21 0,-21-21 0,21 0 15,0 22-15,0-22 0,0 0 16,0 0-16,0 0 16,0-42 15,21 21-31</inkml:trace>
  <inkml:trace contextRef="#ctx0" brushRef="#br0" timeOffset="28955.01">18457 6392 0,'0'22'0,"-21"-1"0,21 0 16,0 0-16,0 0 16,0 0-16,21-21 31,0 0-31,1 0 16,-1-21-16,-21 0 15,21 0-15,-21 0 0,0 0 16,0-1-16,0 1 15,0 0 1,-21 21 0,0 21-1,-1-21-15,22 21 0,-21-21 0,21 22 16,0-1-16,0 0 16,21-21-1</inkml:trace>
  <inkml:trace contextRef="#ctx0" brushRef="#br0" timeOffset="29260.11">19050 6223 0,'0'21'31,"0"0"-31,-21 1 16,21-1-16,0 0 15,0 0-15,0 0 0,-21 0 0,21 1 16,0-1-16,0 0 0,0 0 16,0 0-16,0 0 15,0 1-15,21-44 47,-21 1-47,21 0 16,-21 0-16</inkml:trace>
  <inkml:trace contextRef="#ctx0" brushRef="#br0" timeOffset="29576.07">19113 5990 0,'0'0'0,"-21"0"0,0 0 0,21 21 0,0 1 16,0-1-1,21-21 17,0 0-32,1 0 15,-22-21 1,0-1-1,0 1 1,-22 21 0,1 0-1,0 0-15,21 21 16,0 1-16,0-1 16,0 0-16,0 0 15,21-21-15</inkml:trace>
  <inkml:trace contextRef="#ctx0" brushRef="#br0" timeOffset="30103.98">19643 6075 0,'-43'42'31,"43"-21"-31,-21 1 0,21-1 16,0 0-16,0 0 0,-21 0 0,21 0 16,0 1-16,-21-1 0,21 0 0,0 0 15,0 0-15,0 0 0,0 1 16,0-1-16,0 0 16,0-42 30,0 0-46,0-1 16,0 1-16,0 0 0,0-21 16,0 21-16,21-1 0,0 1 15,0-21-15,0 21 0,1 0 0,-1-22 16,21 22-16,-21 0 0,0 0 16,1 0-16,20-1 0,-21 1 0,0 21 15,0 0-15,1 0 0,-1 0 0,0 0 16,0 0-16,0 0 0,0 21 15,1 1-15,-22-1 0,0 0 0,0 0 16,0 0-16,0 0 0,0 22 0,0-22 16,0 0-16,0 0 0,-22 22 15,1-22-15,21 0 0,-21 0 16,0 0-16,21 0 0,-21 1 0,21-1 16,-21-21-16,-1 0 15,22-21 16,0-1-31</inkml:trace>
  <inkml:trace contextRef="#ctx0" brushRef="#br0" timeOffset="30916.03">19473 487 0,'0'-21'0,"21"21"16,1 0-16,-1 0 0,21 0 16,-21 0-16,22 0 0,-1 0 0,0 0 15,1 0-15,-1-21 0,0 21 0,-21 0 16,22 0-16,-22 0 15,21 0-15,-21 0 0,-42 0 32,0 0-32,-21 0 15,21 0-15,-22 0 0,1 0 16,0 0-16,20 0 0</inkml:trace>
  <inkml:trace contextRef="#ctx0" brushRef="#br0" timeOffset="31203.87">19537 445 0,'0'0'0,"-43"0"31,22 0-15,21 21-16,-21-21 16,21 21-16,0 0 0,0 0 15,0 0-15,0 1 0,-21-1 0,21 21 16,-21 0-16,21 1 0,-21-1 16,21 0-16,0 1 0,-22-1 0,22 22 15,-21-1-15,0-21 0,21 22 16,0-22-16,-21 22 0,21-22 0,-21 0 15,21 1-15,-21-1 0,21 0 16,0 1-16,0-1 0,0-21 0,0 22 16,0-22-16,0 0 0,0 0 0,42 0 15,-42 0-15,21 1 0,0-22 16,0 0-16,22 0 0,-22 0 0,0 0 16,0 0-16,0 0 15,22-22-15,-22 1 0,0 0 0,21 21 16</inkml:trace>
  <inkml:trace contextRef="#ctx0" brushRef="#br0" timeOffset="31527.68">20256 762 0,'0'0'0,"0"-21"16,-21 0-16,0 21 15,0-21-15,0 21 0,0 0 0,-1 0 16,1 0-16,0 0 0,0 21 16,0 0-16,0 21 0,-1-21 15,1 22-15,0-1 0,21 0 0,-21 1 16,21-1-16,-21 0 0,21 1 16,0-1-16,0 0 0,0 1 0,0-1 15,0-21-15,0 22 0,0-22 16,21 0-16,0 0 0,0 0 0,-21 0 15,21-21-15,1 0 0,-1 0 16,0 0-16,0 0 0,21 0 16,-20 0-16,-1-21 0,21 21 0,-21-21 15,22 0-15,-22 0 0</inkml:trace>
  <inkml:trace contextRef="#ctx0" brushRef="#br0" timeOffset="31923.14">20637 974 0,'0'0'0,"0"-21"15,-21 21 1,0 0 0,0 21-16,0 0 0,0 0 0,21 0 15,-22 0-15,1 22 0,0-22 16,0 0-16,21 21 0,0-20 16,0-1-16,0 0 0,0 21 0,0-21 15,0 1-15,0-1 16,0 0-16,21-21 0,0 0 0,0 21 15,1-21-15,-1 0 0,0 0 16,0 0-16,0 0 0,22 0 0,-22-21 16,0 21-16,0-21 0,0 0 0,0-1 15,1 1-15,-22 0 0,0-21 16,21 21-16,-21-22 0,0 22 0,0-21 16,0 21-16,0-22 0,0 22 15,0 0-15,-21 0 0,-1 0 16,-20 21-16,21 0 15,0 0-15,0 0 0,-1 0 0,-20 0 16,21 21-16,0 0 0,21 0 0,0 0 16,-21 0-16,21 1 0,0-1 15,0 0-15,0 0 0,0 0 0,21-21 16,-21 21-16,21-21 0,0 0 16</inkml:trace>
  <inkml:trace contextRef="#ctx0" brushRef="#br0" timeOffset="32659.71">21209 995 0,'-21'0'32,"0"0"-32,21 21 0,-22 0 15,1 0-15,21 1 16,-21 20-16,21-21 0,0 0 0,0 0 15,0 1-15,0-1 0,0 21 16,0-21-16,0 0 0,-21-21 0,21 22 16,0-1-16,0 0 0,0 0 15,0-42 32,0 0-47,0 0 0,0-1 16,0 1-16,0 0 0,0 0 15,0 0-15,0-22 0,0 22 0,21-21 16,-21 21-16,21 0 0,-21-22 16,21 22-16,1 0 0,-1 0 0,0 0 15,0-1-15,0 22 0,0 0 16,1 0-16,-1 0 0,0 0 16,0 22-16,-21-1 0,0 0 0,21 0 15,-21 0-15,21 22 0,-21-22 16,0 0-16,0 0 0,0 0 15,0 0-15,0 1 0,0-1 16,-21 0-16,0-21 16,21 21-16,-21-21 15,0 0 1,21-21 0,0 0-1,0 0-15,0-1 0,0 1 0,21 0 16,0-21-16,0 21 0,0-1 15,1-20-15,-1 21 0,0 0 0,21 0 16,-21-1-16,22 1 0,-22 21 16,21 0-16,-21 0 0,1 0 15,-1 0-15,0 21 0,0 1 0,0-22 16,-21 21-16,0 21 0,0-21 16,0 0-16,0 1 0,0-1 0,0 0 15,0 21-15,0-21 0,0 1 16,0-1-16,0 0 0,-21 0 15,0-21-15,21 21 0,-21-21 16,21-21 31</inkml:trace>
  <inkml:trace contextRef="#ctx0" brushRef="#br0" timeOffset="33372.28">22119 868 0,'0'21'0,"-21"0"0,21 0 16,-21 22-16,0-22 16,21 0-16,-22 0 0,22 0 15,0 1-15,-21-1 0,21 0 16,0 0-16,0 0 0,0 0 0,-21 1 15,21-1-15,0 0 16,0 0 0,0-42 15,0 0-31,0 0 0,0-1 16,0 1-16,0-21 15,0 21-15,0 0 0,0-1 0,21-20 16,0 21-16,-21 0 0,22 0 15,-1-1-15,-21 1 0,21 0 16,0 0-16,0 21 0,0 0 16,1 0-16,-1 0 0,0 0 15,-21 21-15,21 0 16,0 0-16,-21 1 0,0-1 0,0 21 16,0-21-16,0 0 0,0 1 0,0-1 15,0 0-15,0 0 0,0 0 16,0 0-16,0 1 0,-21-22 15,0 0 1,21-22 15,0 1-15,0 0-16,0 0 0,0 0 16,21 0-16,0-22 0,0 22 0,1-21 15,-1 21-15,0-22 0,0 22 0,0 0 16,22 0-16,-22 0 0,0-1 15,0 22-15,0 0 0,0 0 0,1 0 16,-22 22-16,0-1 0,21 0 16,0 0-16,-21 0 0,0 22 0,0-22 15,0 21-15,-21 85 32,0-106-32,21 0 0,0 1 15,-22-22 1,22-22 15,22 1-31</inkml:trace>
  <inkml:trace contextRef="#ctx0" brushRef="#br0" timeOffset="33736.07">22839 974 0,'21'0'32,"0"0"-32,0-21 15,0-1-15,1 1 16,-1 0-16,0 0 16,0 0-16,-21 0 0,0-1 15,0 1-15,0 0 16,-21 42 15,0 0-31,0 1 0,-1 20 0,1-21 16,0 0-16,0 22 0,0-22 0,21 0 15,-21 21-15,21-21 0,-22 1 16,22-1-16,0 0 0,0 0 16,0 0-16,0 0 15,22-21-15,-1 0 0,0 0 0,0 0 16,21 0-16,-20 0 0,20 0 15,-21 0-15,21 0 0,-20 0 0,-1 0 16</inkml:trace>
  <inkml:trace contextRef="#ctx0" brushRef="#br0" timeOffset="34112.76">23199 974 0,'0'0'0,"0"-21"0,0-1 15,0 1 1,21 21-1,0-21-15,0 21 0,0 0 16,0-21-16,22 21 0,-22 0 16,0 0-16,0 0 0,0 0 0,1 21 15,-1-21-15,0 21 0,-21 0 16,0 1-16,0-1 0,0 0 0,0 0 16,0 21-16,0-20 0,-21-1 15,0 0-15,-1 0 0,1 0 0,21 0 16,-21-21-16,0 22 0,0-22 15,21 21-15,0-42 47,0-1-47,0 1 0,0 0 16,21 0-16,0 0 0,0-22 16,0 22-16,1 0 0,-1-21 0,0 21 15,0-1-15,0 1 0,0 0 16,1 21-16,-1-21 0,0 21 0,0-21 15,0 21-15,0 0 16</inkml:trace>
  <inkml:trace contextRef="#ctx0" brushRef="#br0" timeOffset="34332.57">23897 826 0,'0'21'31,"0"0"-31,0 0 0,-21 0 15,21 0-15,-21 1 0,21-1 0,0 0 16,-21 0-16,21 0 0,0 0 16,0 1-16,0-1 0,-22-21 0,22 21 15,0 0-15,-21-21 16,21-21 31</inkml:trace>
  <inkml:trace contextRef="#ctx0" brushRef="#br0" timeOffset="34503.48">23876 783 0,'0'0'0,"21"-21"16,-21 0-16,0 0 0</inkml:trace>
  <inkml:trace contextRef="#ctx0" brushRef="#br0" timeOffset="34775.1">24320 804 0,'0'-21'16,"-21"21"-16,0 0 16,0 0-1,0 0-15,0 0 0,21 21 16,-22 1-16,1-1 0,0 0 16,21 0-16,-21 0 0,0 22 15,21-22-15,0 0 0,0 0 0,-21 0 16,21 22-16,0-22 15,0 0-15,0 0 0,0 0 0,21-21 16,0 21-16,0-21 0,0 0 16,0 0-16,22 0 0,-22 0 0,21 0 15,1 0-15,-22 0 0</inkml:trace>
  <inkml:trace contextRef="#ctx0" brushRef="#br0" timeOffset="35496.39">24701 889 0,'0'0'0,"0"-21"0,0 0 0,0 0 16,0-1 0,-21 22-16,0 0 0,0 0 15,0 22-15,0-1 16,-1 0-16,1 0 0,0 0 0,21 0 16,-21 1-16,0-1 0,0 0 15,21 0-15,0 21 0,0-20 0,0-1 16,0 0-16,0 0 0,0 0 15,0 0-15,0 1 16,21-22 0,0 0-16,0 0 15,0 0-15,-21-22 0,21 22 16,1-21-16,-22 0 0,21 0 16,0 0-16,-21 0 0,21-1 0,0 1 15,-21 0-15,0 0 0,21 0 0,1 0 16,-22 42 31,0 0-47,-22 0 0,22 0 0,-21 0 15,21 1-15,0-1 0,0 0 16,0 0-16,0 0 16,0 0-16,0 1 0,21-22 15,1 0-15,-1 21 0,0-21 16,0 0-16,0 0 0,0 0 0,1 0 15,-1-21-15,0 21 16,0-22-16,0 1 0,-21 0 0,21 0 16,1 0-16,-22 0 0,21-22 0,0 1 15,-21 0-15,21-1 0,-21 1 16,0 0-16,21-1 0,0 22 0,-21-21 16,0 21-16,0-1 0,0 1 15,-21 42 16,0 1-31,21-1 16,0 0-16,-21 21 0,0-21 0,21 22 16,-21-22-16,21 21 0,0-21 15,0 22-15,0-22 0,0 0 0,0 21 16,0-20-16,0-1 0,0 0 16,0 0-16,21-21 0,-21 21 0,21 0 15,0-21-15,0 0 0,0 0 16,1 0-16,-1 0 15,-21-21-15,21 0 0,-21 0 0,0 0 16,21 0-16</inkml:trace>
  <inkml:trace contextRef="#ctx0" brushRef="#br0" timeOffset="36025.08">25294 423 0,'0'0'16,"-21"0"-16,42 0 31,0 0-15,0 0-16,1 0 0,-1 0 16,0 0-16,0 0 0,21 0 0,-20 0 15,20 0-15,-21 0 0,21 0 16,-20 0-16,-1-21 0,21 21 0,-21-21 15,0 21-15,1 0 0,-22 21 47,0 0-31,0 1-16,0-1 0,-22 0 0,22 21 16,-21-21-16,21 1 0,-21-1 15,21 21-15,0-21 0,0 22 0,-21-1 16,21-21-16,-21 21 0,21 1 15,0-1-15,0 0 0,0-20 16,-21 20-16,21 0 0,-22-21 0,1 22 16,21-22-16,0 21 0,0-21 15,0 1-15,-21 20 0,21-21 0,0 0 16,-21 0-16,21 1 0,0-1 0,-21 0 16,21 0-16,0 0 15,-21-21-15,-1 21 0,1-21 16,0 0-16,0 0 15,0 0-15,0 0 0,-1 0 16,1 0-16,0 0 0,0 0 0,0 0 16,0-21-16,-1 21 15,-20-21-15,21 0 0</inkml:trace>
  <inkml:trace contextRef="#ctx0" brushRef="#br0" timeOffset="37719.91">19452 2223 0,'21'0'47,"0"0"-32,1 0-15,-1 0 0,0 0 0,0 0 16,0 0-16,22 0 0,-22 0 0,0 0 16,0 0-16,0 0 15,-42 0 17,0 0-32,0 0 15,0 0-15,-22 0 0,22 0 16,-21 0-16,21 0 0,-1 0 0,-20 0 15,21 0-15,0 0 0,0 0 0,-1 0 16,1 0-16,0 0 0,0 0 16,0 0-16,0 0 15,21 21-15,-22-21 0,22 21 16,0 0-16,-21-21 0,21 21 0,-21 22 16,21-22-16,0 21 0,0 0 15,0-20-15,0 20 0,0 21 0,0-20 16,0-1-16,0-21 0,0 22 15,0-1-15,0 0 0,0-21 0,0 22 16,0-22-16,0 21 0,0-21 16,0 1-16,0-1 0,0 0 0,0 0 15,0 0-15,0 0 16,21-21-16,0 0 16,1 0-16,-1 0 15,0 0-15,21-21 16,-21 21-16,1-21 0,-1 0 0,0 21 15</inkml:trace>
  <inkml:trace contextRef="#ctx0" brushRef="#br0" timeOffset="38203.15">19960 2328 0,'0'0'0,"-42"0"31,21 22-31,-1-1 0,1 21 16,0-21-16,21 22 0,-21-1 0,0 0 15,21 1-15,-21-22 0,21 21 16,0 0-16,0 1 0,0-22 0,0 21 16,0-21-16,0 1 0,0 20 15,0-21-15,21 0 0,0-21 16,0 0-16,0 0 0,0 0 0,1 0 15,-1 0-15,0 0 0,0 0 16,0 0-16,0 0 0,1-21 0,-1 0 16,-21 0-16,21 0 0,0-1 15,0 1-15,0-21 0,1 0 16,-22 20-16,0-20 0,0 0 0,0-1 16,0 1-16,0 0 0,0-1 15,0 22-15,0 0 0,-22 0 0,1 0 16,0 21-16,0 0 0,0 0 15,0 0-15,-1 0 0,1 0 16,0 21-16,0 0 0,0 21 16,0-20-16,21 20 0,0-21 0,0 0 15,0 22-15,-22-22 0,22 0 16,0 0-16,0 0 0,0 0 16,0 1-16,0-1 0,22-21 0,-1 0 15,0 21-15,0-21 0,0 0 16</inkml:trace>
  <inkml:trace contextRef="#ctx0" brushRef="#br0" timeOffset="38568.17">20341 2815 0,'0'-21'31,"0"0"-16,21 0-15,0 21 0,1-21 16,-22-1-16,21 1 0,0 0 16,0 0-16,0-21 0,0 20 0,-21 1 15,0 0-15,22 0 0,-22 0 0,0 0 16,-22 21 0,1 21-1,0 0-15,0 0 16,0 0-16,0 0 0,21 22 0,0-22 15,-22 0-15,22 0 0,0 0 16,0 1-16,0-1 0,0 0 0,0 0 16,0 0-16,0 0 15,0 1-15,0-1 16,22-21 0,-1 0-16,0 0 15</inkml:trace>
  <inkml:trace contextRef="#ctx0" brushRef="#br0" timeOffset="39248">21294 2604 0,'0'0'0,"21"-43"16,-21 22-16,0 0 15,0 0-15,0 0 0,-21-1 16,-1 22-16,1 0 0,0 0 15,0 0-15,-21 0 0,20 0 0,-20 22 16,21-1-16,0 0 0,-22 0 16,22 0-16,0 22 0,-21-22 0,21 21 15,-1-21-15,22 22 0,0-22 0,0 0 16,0 0-16,0 0 0,0 0 16,0 1-16,22-1 0,-1-21 15,0 0-15,0 0 16,0 0-16,0 0 0,1 0 0,-1 0 15,0 0-15,21-21 0,-21 21 0,1-22 16,-1 1-16,0 0 0,0 21 16,0-21-16,-21 0 0,21-22 0,-21 22 15,22 0-15,-22 0 0,21 0 16,-21 0-16,0-1 0,0 1 16,0 42-1,-21 1 1,21-1-16,-22 0 0,22 0 15,-21 0-15,21 22 0,-21-1 0,21-21 16,0 21-16,-21 1 0,0-1 0,21-21 16,-21 22-16,21-1 15,0 0-15,0 1 0,0-1 0,0 0 16,0-21-16,0 22 0,0-1 0,0 0 16,0-20-16,0 20 0,0-21 15,0 21-15,0-20 0,0-1 0,0 0 16,0 0-16,0 0 15,-22-21-15,1 0 0,0 21 16,0-21-16,0 0 0,-22 0 0,22 0 16,-21-21-16,0 21 0,-1-21 15,1 0-15,0 21 0,-1-21 0,1 0 16,0-1-16,-1 1 0,22 0 16,-42-64-1,63 64-15,0 0 16,0 0-16,42 0 15,-21 21-15,0-21 0,22-1 16,-1 22-16,0-21 0,1 0 0</inkml:trace>
  <inkml:trace contextRef="#ctx0" brushRef="#br0" timeOffset="39731.72">21992 2646 0,'0'0'0,"0"-21"0,0 0 0,0-1 16,0 1-16,0 0 0,-21 21 0,0-21 15,0 0-15,-1 21 0,-20 0 16,21 0-16,0 0 0,0 0 16,-1 21-16,-20 0 0,21 0 0,0 0 15,0 1-15,-22 20 0,22-21 16,0 21-16,0-20 0,0-1 0,21 21 15,0-21-15,0 0 0,0 1 16,0-1-16,0 0 0,21-21 16,0 0-16,0 0 0,0 21 15,0-21-15,1 0 0,-1 0 16,21 0-16,-21 0 0,0-21 0,22 0 16,-22 21-16,0-21 0,0-1 15,0 1-15,1 0 0,-1 0 0,-21 0 16,0 0-16,21-22 0,-21 22 0,0 0 15,21 0-15,-21 0 0,0-1 16,0 44 0,-21-1-1,0 0-15,21 0 0,-21 0 0,21 0 16,0 1-16,0 20 0,0-21 0,0 0 16,0 0-16,0 1 15,0-1-15,0 0 0,21-21 16,0 0-1,0 0-15,0 0 0,0 0 0</inkml:trace>
  <inkml:trace contextRef="#ctx0" brushRef="#br0" timeOffset="40215.44">22415 2561 0,'0'0'0,"0"-21"0,-21 21 31,0 21-31,21 0 0,-21-21 16,21 22-16,0 20 0,-21-21 0,21 0 16,-21 0-16,21 1 0,-22-1 15,22 21-15,0-21 0,0 0 0,0 1 16,-21-1-16,21 0 16,-21-21-16,0 0 31,21-21-16,0 0 1,0-1-16,0-20 16,0 21-16,0 0 0,21 0 15,-21-22-15,21 22 0,0 0 0,1-21 16,-1 20-16,21 1 0,-21-21 16,0 21-16,22 21 0,-1-21 0,-21 21 15,22-22-15,-22 22 0,0 0 16,0 22-16,0-1 0,0 0 0,-21 0 15,0 0-15,0 0 0,0 22 16,0-22-16,0 0 0,0 21 0,0-20 16,0-1-16,-21 0 0,21 0 15,-21-21-15,0 21 0,21 0 16,-21-21-16,21 22 0,0-44 47,21 1-47</inkml:trace>
  <inkml:trace contextRef="#ctx0" brushRef="#br0" timeOffset="40435.32">23156 2413 0,'0'0'16,"0"21"-1,0 0-15,-21 1 0,21-1 16,0 0-16,-21 0 0,21 21 15,-21-20-15,0-1 0,21 0 0,0 0 16,0 0-16,-22 0 0,22 1 16,0-1-16,0 0 0,-21-21 15,21-21 17</inkml:trace>
  <inkml:trace contextRef="#ctx0" brushRef="#br0" timeOffset="40624.21">23072 2328 0,'0'-21'16,"21"42"62,0 1-78</inkml:trace>
  <inkml:trace contextRef="#ctx0" brushRef="#br0" timeOffset="41147.91">23474 2477 0,'21'0'47,"0"0"-47,0 0 0,0 0 15,1 0-15,-22 21 0,21 0 16,-21 0 0,0 0-16,0 0 0,0 1 15,-21-1-15,-1 0 0,1 0 16,0 0-16,-21 0 0,21 1 15,-1-1-15,-20 0 0,21 0 0,0 0 16,0 0-16,-1-21 0,1 22 16,0-22-16,21 21 15,21-21 17,0 0-32,1 0 0,-1 0 0,0 0 15,0 0-15,0 0 0,22 21 16,-1-21-16,0 21 0,1 0 0,-1 0 15,0 1-15,1-1 0,-22 0 16,0 0-16,0 0 0,-21 0 0,0 1 16,0-1-16,0 0 0,0 0 15,-21 21-15,0-20 0,0-1 16,-22 0-16,1 0 0,0 0 0,-1 0 16,1 1-16,0-1 0,-1-21 0,1 21 15,0-21-15,20 0 0,-20 0 16,0 0-16,21 0 0,-22 0 0,22 0 15,0 0-15,0 0 0,0-21 16,-1 0-16,1-1 0,21 1 0,0 0 16,0 0-16,-21 0 0,21 0 0,0-22 15,0 22-15</inkml:trace>
  <inkml:trace contextRef="#ctx0" brushRef="#br0" timeOffset="41947.27">24172 2519 0,'21'0'31,"1"0"-31,-1 0 0,-21-21 16,0 0-16,21-1 15,-21 1-15,0 0 16,0 0-16,0 0 0,0 0 15,-21 21-15,0-22 16,-1 22-16,1 0 0,0 0 0,-21 0 16,21 22-16,-22-1 0,22 0 0,-21 0 15,-1 0-15,22 0 0,-21 22 16,21-22-16,-22 21 0,22-21 0,0 22 16,0-22-16,21 0 0,0 0 15,0 0-15,0 1 0,0-1 16,21-21-16,0 21 0,0-21 0,1 0 15,-1 0-15,21 0 16,-21 0-16,0 0 0,1-21 0,-1 21 16,0-21-16,0-1 0,0 1 15,0 0-15,1 0 0,-1 0 0,0 0 16,-21-22-16,0 22 0,21-21 0,-21 21 16,21-22-16,-21 22 0,0 0 15,0 0-15,-21 42 31,0 0-31,21 0 16,0 0-16,-21 1 0,0 20 0,21-21 16,-22 0-16,22 0 0,0 1 15,0-1-15,0 0 0,0 0 0,0 0 16,0 0-16,22-21 16,-1 0-16,0 0 15,0 0-15</inkml:trace>
  <inkml:trace contextRef="#ctx0" brushRef="#br0" timeOffset="42220.11">24469 2074 0,'0'-21'0,"0"42"15,0 1-15,-22-1 16,1 0-16,21 0 0,-21 21 0,21 1 15,-21-22-15,21 21 0,-21 1 16,0-1-16,21 0 0,0 1 0,0-1 16,-22-21-16,22 21 0,0-20 15,-21-1-15,21 0 0,0 0 0,0 0 16,0 0-16,21-21 31,1 0-15,-1 0-16,0-21 0,0 21 15</inkml:trace>
  <inkml:trace contextRef="#ctx0" brushRef="#br0" timeOffset="43135.72">24871 2350 0,'0'0'16,"0"21"-1,-21 0-15,-1 0 0,1 0 16,21 0-16,-21 1 15,0-1-15,0 0 0,21 0 0,0 0 16,-21 0-16,21 1 0,-22-1 0,22 0 16,0 0-16,0 0 0,0 0 15,0 1 1,22-22 0,-1 0-16,0 0 0,0 0 15,21 0-15,-20-22 0,20 22 0,-21-21 16,21 0-16,-20 0 0,20 0 15,-21 21-15,0-21 0,0-1 0,1 1 16,-22 0-16,0 0 0,21 21 16,-21 21 15,-21 0-31,21 0 16,-22 1-16,22-1 0,0 0 15,0 0-15,-21-21 0,21 21 16,0 0-16,0-42 47,21 21-32,-21-21-15,0 0 16,0 0-16,0 0 0,0-1 0,22 1 16,-22 0-16,21 0 0,-21-21 15,0 20-15,0 1 0,21 0 16,0 0-16,-21 0 0,21 21 15,0 0-15,1 0 16,-22 21 0,21-21-16,-21 21 0,0 0 15,0 0-15,0 1 0,0-1 16,0 0-16,0 0 0,0 0 0,0 0 16,0 1-16,0-1 15,0 0-15,0 0 0,0 0 0,0 0 16,0-42 31,0 0-32,0 0-15,0 0 0,21-22 16,0 22-16,-21 0 0,21 0 16,0 0-16,1-22 0,-1 22 15,0 0-15,0 0 0,0 0 16,0 21-16,1 0 15,-1 0-15,-21 21 16,0 0-16,0 0 0,0 0 16,0 1-16,0 20 15,-21-21-15,21 0 0,-22 0 0,22 1 16,-21-1-16,21 0 0,0 0 16,0 0-16,0 0 0,-21-21 46,21-21-30,0 0-16,0 0 16,-21 0-16,21 0 0</inkml:trace>
  <inkml:trace contextRef="#ctx0" brushRef="#br0" timeOffset="43323.61">25336 2201 0,'0'0'0,"-21"0"31,0 0 0,0 0 16</inkml:trace>
  <inkml:trace contextRef="#ctx0" brushRef="#br0" timeOffset="43539.49">24405 2244 0,'0'0'15,"-21"0"-15,0 0 16,42 0 15,21 0-15,-21 0-16,1 0 0,20 0 0,0 0 15,1 0-15,-1 0 0,0 0 16,1 0-16,-1 0 0</inkml:trace>
  <inkml:trace contextRef="#ctx0" brushRef="#br0" timeOffset="44047.19">25823 1969 0,'43'0'31,"-22"0"-31,0 0 0,0 0 15,0-22-15,0 22 0,22 0 0,-22 0 16,0 0-16,0 0 0,0 0 0,1 0 16,-1 0-16,0 0 15,0 0 1,-21 22-16,0-1 16,0 0-16,0 0 15,0 0-15,0 0 16,0 22-16,0-22 0,0 0 0,0 0 15,0 22-15,0-22 0,0 21 0,0-21 16,0 22-16,0-22 0,0 21 16,0 0-16,0 1 0,0-1 0,0 0 15,0 1-15,0-1 0,0 0 16,0 1-16,0-1 0,0 0 0,-21 1 16,21-22-16,-21 21 0,0 1 15,21-22-15,-22 0 0,1 21 0,0-21 16,0 1-16,0-1 0,0 0 0,-22 0 15,22 0-15,-21 0 0,21-21 16,-22 22-16,1-1 0,0-21 16,20 0-16,-20 21 0,21-21 0,-21 0 15,20 0-15,1 0 0,-21 0 16,21 0-16,0 0 0,-22 0 0,22 0 16</inkml:trace>
  <inkml:trace contextRef="#ctx0" brushRef="#br0" timeOffset="44955.67">19706 4106 0,'-21'-21'0,"42"42"0,-63-42 0,21 21 0,-1 0 16,22-21-16,0 0 15,22 21 1,-1 0-16,21 0 0,-21 0 15,22-21-15,-22 21 0,21 0 0,0 0 16,1 0-16,-22 0 0,0 0 16,21 0-16,-20 0 0,-44 0 31,1 0-31,0 0 16,-21 0-16,21 0 0,-1 0 15,-20 0-15,21 0 0,0 0 16,0 0-16,-1 0 0,1 0 0,0 0 15,0 0-15,0 0 0,0 0 16,-1 0-16,1 0 16,0 0-16,21 21 0,-21 0 0,0 0 15,21 0-15,0 22 16,-21-22-16,21 21 0,-22 1 0,22-1 16,-21 0-16,21 1 0,0-1 15,0 0-15,0 1 0,0-1 0,0 0 16,0 1-16,0-1 0,0 21 15,0-20-15,0-22 0,0 21 16,0 1-16,0-22 0,0 0 0,0 21 16,0-21-16,21-21 0,-21 22 0,22-22 15,-1 0-15,0 0 0,0 0 16,0 0-16,0 0 0,1 0 0,-1 0 16,0-22-16,21 1 0,-21 21 0,1-21 15,-1 0-15,0 0 0,0-22 16</inkml:trace>
  <inkml:trace contextRef="#ctx0" brushRef="#br0" timeOffset="45315.47">20087 4572 0,'0'0'0,"-21"0"15,21 21-15,21-21 31,0 0-15,0 0-16,1 0 0,-1-21 0,0 21 16,0 0-16,0-21 0,0 21 0,-21-21 15,22 21-15,-22-21 16,21-1-16,-21 1 0,-21 21 16,-1 0-1,1 0-15,-21 0 0,21 0 16,0 21-16,-1 1 0,1-1 0,0 0 15,0 0-15,0 0 0,0 22 16,21-22-16,-22 0 0,22 21 0,0-21 16,0 1-16,0-1 0,0 0 0,0 0 15,0 0-15,22 0 16,-1-21-16,0 0 0,0 0 0,21 0 16,-20 0-16,20 0 0,0 0 0,1-21 15</inkml:trace>
  <inkml:trace contextRef="#ctx0" brushRef="#br0" timeOffset="46260.13">21040 4530 0,'0'0'16,"0"-21"-16,0-1 0,0 1 16,-22 0-16,1 21 0,0 0 0,-21-21 15,21 21-15,-1 0 0,-20 0 0,21 0 16,-21 21-16,20 0 0,-20-21 15,21 21-15,0 1 0,-22 20 0,22-21 16,0 0-16,0 22 0,0-22 0,0 0 16,-1 21-16,22-21 15,0 1-15,0 20 0,0-21 0,0 0 16,22 0-16,-1 1 16,21-1-16,-21-21 0,0 0 0,22 0 15,-22 0-15,21 0 0,-21 0 0,22-21 16,-22-1-16,0 1 0,21 0 15,-20 0-15,-1 0 0,0 0 0,0-1 16,0 1-16,0-21 0,1 21 0,-22-22 16,21 1-16,-21 0 0,21-1 15,-21 1-15,0 0 0,0-1 0,21 1 16,-21 0-16,0-1 0,0 22 16,0 0-16,0 0 0,0 0 15,0 42 1,0 0-16,0 0 0,-21 22 15,21-22-15,0 21 0,-21 0 0,21 1 16,-21-1-16,21 0 0,-22 1 0,22-1 16,0 0-16,0-20 0,0 20 15,0-21-15,0 21 0,0-20 0,0-1 16,0 0-16,0 0 0,22 0 0,-1-21 16,0 0-16,0 0 0,0 0 15,0 0-15,1 0 0,20 0 0,0 0 16,-21-21-16,22 21 0,-22-21 15,21 0-15,-21 0 0,1-1 16,-1 1-16,0 0 0,0 0 0,0 0 16,-21 0-16,0-22 0,0 22 0,0 0 15,0 0-15,0 42 32,-21-21-17,21 21-15,-21 0 0,21 0 0,-21 1 16,21-1-16,-21 0 0,21 0 0,0 0 15,0 0-15,0 1 0,0-1 16,0 0-16,0 0 0,21 0 16,0-21-16,0 0 0,0 0 15,0 0-15,1 0 16,20 0-16,-21 0 0,0-21 0,22 0 16,-22 21-16,0-21 0,0 0 0,0-1 15,0 1-15,1 0 0,-1-21 16,-21 21-16,0-1 0,0 1 0,21 0 15,-21 0-15,0 0 0,0 0 0,0 42 32,-21 0-32,21 0 15,-21 0-15,21 0 0,-22 1 0,22-1 16,0 0-16,0 0 0,0 0 16,-21 0-16,21 1 0,0-1 15,0 0-15,0 0 0,0 0 16,21-21-16,1 0 15,-1 0-15,0 0 0,0 0 0,0 0 16,0 0-16,22 0 0,-22 0 16,21-21-16,-21 0 0</inkml:trace>
  <inkml:trace contextRef="#ctx0" brushRef="#br0" timeOffset="46507.98">22331 4509 0,'-21'-64'31,"-1"64"-15,1 0-16,0 0 0,0 0 0,0 21 16,0-21-16,21 21 15,0 1-15,-22-1 0,22 0 0,-21 0 16,21 21-16,0-20 0,-21-1 0,21 0 16,0 0-16,0 0 0,0 0 15,0 1-15,0-1 0,0 0 0,21 0 16,0 0-16,1-21 15,-1 0-15,0 21 0,0-21 0,0 0 16,22 0-16,-1 0 0,-21 0 0,21 0 16,1-21-16</inkml:trace>
  <inkml:trace contextRef="#ctx0" brushRef="#br0" timeOffset="46995.7">23029 4572 0,'0'0'0,"21"-21"0,-21 0 0,0 0 0,0-1 15,0 1-15,-21 21 16,0 0-16,0 0 0,0 0 16,0 0-16,-1 0 0,-20 0 0,21 21 15,0-21-15,0 22 0,-1-1 16,-20 0-16,21 0 0,0 0 0,0 0 16,-1 1-16,22 20 0,0-21 15,0 0-15,0 0 0,0 1 16,0-1-16,0 0 0,22 0 0,-1 0 15,0-21-15,0 0 16,0 0-16,0 0 0,1 0 0,-1 0 16,0 0-16,0-21 0,21 21 0,-42-21 15,22 0-15,-1 0 0,0-1 16,0 1-16,-21 0 0,0 0 0,21 0 16,-21 0-16,21-22 0,-21 22 0,22 0 15,-22 0-15,0 0 16,0-1-16,0 1 0,-22 42 47,22 1-47,0 20 0,0-21 15,-21 0-15,21 0 0,0 1 0,0 20 16,0-21-16,0 0 0,0 0 16,0 1-16,0-1 0,21 0 0,1-21 15,-1 21-15,21-21 0,-21 0 16,0 0-16,22 0 0,-22 0 0,0 0 15,21 0-15,-20 0 0,-1 0 0,-21-21 16,21 0-16,0 0 0</inkml:trace>
  <inkml:trace contextRef="#ctx0" brushRef="#br0" timeOffset="48299.96">23622 3958 0,'0'0'16,"0"21"0,-21 1-16,0 20 0,21 0 15,0-21-15,-22 43 0,22-22 16,-21 1-16,21 20 0,0-21 0,-21 1 0,21-1 16,0 0-16,0 1 0,0-1 15,0-21-15,0 22 0,0-22 16,0 0-16,0 0 0,0 0 0,0 0 15,21-21 1,0 0-16,1 0 16,-1 0-16,0-21 0,0 0 15,0 0-15,0 21 0,1-21 16,-1 0-16,0-22 0,0 22 0,0 0 16,-21 0-16,21 0 0,1-1 15,-22 1-15,21 0 0,-21 0 16,0 42 15,0 0-31,0 0 0,0 1 16,-21-22-16,21 21 0,-22 0 0,22 0 15,0 0-15,0 0 0,0 1 16,0-1-16,0 0 0,22-21 16,-1 0-16,0 21 0,0-21 15,0 0-15,22 0 0,-22 0 16,0 0-16,0 0 0,21 0 0,-20-21 15,-1 21-15,0-21 0,0 0 0,0-1 16,0 1-16,1 0 16,-22 0-16,21 0 0,0 0 0,-21-1 15,0 1-15,21 0 0,-21 0 16,0 42 15,0 0-31,-21 0 0,21 1 16,0-1-16,-21 0 0,21 0 15,-21-21-15,21 21 0,0 0 0,0 1 16,0-1-16,0 0 0,21 0 16,0-21-1,0 0-15,0 0 0,0 0 16,1 0-16,-1 0 16,0-21-16,0 0 15,-21 0-15,0-1 0,0 1 16,0 0-16,0 0 0,0 0 0,0 0 15,0-1-15,-21 1 0,0 0 16,0 21-16,-1-21 0,1 21 16,42 0 31,1 0-47,-1-21 15,0 21-15,0 0 0,0 0 0,0-21 16,1 21-16,-1-22 0,0 22 15,0 0-15,0 0 0,0 0 16,1 0-16,-1 22 16,-21-1-16,21 0 0,-21 0 15,0 0-15,0 0 0,21 1 16,-21-1-16,21 0 0,-21 0 0,0 0 16,0 0-16,0 1 0,0-1 0,0 0 15,0 0-15,0 0 16,0-42 46,0 0-62,0 0 16,0 0-16,21-1 16,1 1-16,-1 0 0,-21 0 0,21-21 15,0 20-15,-21 1 0,21-21 0,0 21 16,1 0-16,-1-1 0,0 1 15,0 0-15,0 0 0,0 21 0,1 0 16,-1 0-16,0 0 0,0 0 16,-21 21-16,21 0 0,-21 22 15,0-22-15,0 0 0,21 0 16,-21 0-16,0 0 0,0 1 16,0-1-16,0 0 0,0 21 15,-21-21-15,0 1 0,21-1 16,0 0-16,-21 0 0,0 0 15,21 0 1,0-42 15,0 0-15,0 0-16,0 0 0,0 0 16</inkml:trace>
  <inkml:trace contextRef="#ctx0" brushRef="#br0" timeOffset="48491.11">24871 4001 0,'0'0'0,"-21"0"0,-1 0 16,1 0-16,0 0 16,21 21 46</inkml:trace>
  <inkml:trace contextRef="#ctx0" brushRef="#br0" timeOffset="49379.6">25485 3768 0,'0'0'0,"-22"0"16,44 0 15,-1 0-31,0 0 16,21 0-16,-21 0 0,1 0 0,20 0 15,-21 0-15,21 0 0,1 0 0,-1 0 16,0 0-16,1 0 0,-1 0 16,0 0-16,1 0 0,-22 0 15,21 0-15,-21 0 0,1-21 0,-1 21 16,-21 21 15,0 0-15,0 0-16,0 0 15,0 0-15,-21 1 0,21-1 0,-22 0 16,22 0-16,0 21 0,-21-20 16,21 20-16,0 0 0,0 1 0,0-1 15,0 0-15,-21 22 0,21-22 16,-21 0-16,21 1 0,0-1 0,0 0 16,-21 1-16,0-1 0,21 0 15,-22 1-15,22-22 0,0 21 0,-21 1 16,0-22-16,21 21 0,-21-21 15,0 0-15,21 22 0,-21-22 0,21 0 16,-22 0-16,1-21 0,21 21 0,-21 1 16,0-22-16,0 21 0,0-21 15,-1 0-15,-20 0 0,21 21 0,0-21 16,0 0-16,-22 0 0,22 0 0,0 0 16,-21 0-16,20 0 0,1 0 15,0 0-15,0 0 0,0-21 16,0 21-16,-1 0 0,22-21 15,-21 21-15,21-22 16,-21 1-16,21 0 16</inkml:trace>
  <inkml:trace contextRef="#ctx0" brushRef="#br0" timeOffset="50144.85">23431 4170 0,'0'0'0,"-21"0"0,21 21 0,-21-21 15,42 0 32,0 0-31,1 0-16,20 0 0,0 0 16,1-21-16,-1 0 0,0 21 0,22-21 15,-22 21-15,0-22 0,22 22 16,-22 0-16,1-21 0,-1 21 0,-21 0 15,21 0-15,-20 0 0,-1 0 0,-42 0 47</inkml:trace>
  <inkml:trace contextRef="#ctx0" brushRef="#br0" timeOffset="51063.87">20489 6011 0,'0'0'16,"43"-21"-16,-22 21 0,21-21 0,0 21 16,1-21-16,-1 21 0,0 0 15,1-21-15,-1 21 0,0 0 0,1-21 16,-1 21-16,-21 0 0,22 0 15,-22 0-15,-21-22 0,-21 22 32,-1 0-32,1 0 15,0-21-15,0 21 0,0 0 0,-22 0 16,22 0-16,0 0 0,0 0 0,0 0 16,0 0-16,-1 0 15,1 0-15,0 0 16,0 0-16,0 21 15,0-21-15,21 22 0,-22-1 16,1 0-16,0 0 0,21 0 0,-21 0 16,21 1-16,-21 20 0,21-21 15,0 21-15,-21 1 0,-1-1 0,22 0 16,-21 1-16,21 20 0,-21-20 0,21-1 16,0 21-16,-21-20 0,0-1 15,21 0-15,0 1 0,0-1 0,0-21 16,0 22-16,0-22 0,0 0 0,0 0 15,0 0-15,0 0 0,0 1 16,0-1-16,21-21 16,0 0-16,0 0 0,0 0 15,1 0-15,-1 0 0,0-21 16,21-1-16,-21 22 0,1-21 0,20 0 16,-21 0-16,21 0 0,-20 21 0,20-21 15</inkml:trace>
  <inkml:trace contextRef="#ctx0" brushRef="#br0" timeOffset="51760.47">21675 6308 0,'0'0'15,"0"-21"-15,0-1 0,0 1 16,0 0-16,-22 21 0,1 0 15,0 0-15,0 0 0,0 0 0,-22 0 16,22 0-16,-21 0 0,21 0 16,-22 21-16,22 0 0,-21 1 0,21-1 15,0 0-15,-1 21 0,1-21 16,0 22-16,0-22 0,0 0 0,21 21 16,0-20-16,0-1 0,0 0 0,0 0 15,0 0-15,21-21 16,0 21-16,21-21 0,-20 0 15,-1 0-15,21 0 0,-21 0 0,22-21 16,-22 0-16,0 0 0,21 21 16,-21-21-16,1 0 0,-1-1 0,0 1 15,0 0-15,-21 0 0,0 0 0,21 0 16,-21-1-16,21 1 0,-21 0 16,0 0-16,0 42 31,0 0-31,0 0 15,0 22-15,-21-22 0,21 21 16,-21 1-16,21-1 0,-21 0 0,21 1 0,-21-1 16,21 0-16,-21 1 0,21-1 15,0 0-15,0 1 0,-22 20 16,22-21-16,0 22 0,-21-22 0,21 22 16,0-22-16,0 22 0,-21-1 0,21-21 15,-21 1-15,0 20 0,0-20 16,21-1-16,-22-21 0,1 21 0,0-20 15,21-1-15,-21 0 0,0 0 0,0 0 16,-1 0-16,1-21 0,0 22 0,-21-22 16,21 0-16,-1 0 0,1 0 15,-21 0-15,21 0 0,0-22 16,-1 1-16,-20 0 0,21 0 0,0 0 16,0-22-16,-1 22 0,22-21 0,0 0 15,0-1-15,0 1 0,0 0 16,0-1-16,0 1 0,0 21 0,22-22 15,-1 1-15,0 0 0,0 21 0,21-22 16,-20 1-16,20 21 0,0-22 0,1 1 16,-1 0-16</inkml:trace>
  <inkml:trace contextRef="#ctx0" brushRef="#br0" timeOffset="54803.85">22161 6223 0,'0'0'0,"0"-21"0,0-43 32,-21 64-32,0 0 15,0 0-15,0 0 0,0 22 16,-1-1 0,1 0-16,21 0 0,0 21 0,-21-20 15,21-1-15,0 0 0,-21 21 0,21-21 16,0 1-16,0-1 0,0 0 15,0 0-15,21 0 0,0-21 0,0 21 16,1-21-16,-1 0 0,0 0 16,0 0-16,21 0 0,-20 0 15,-1-21-15,0 0 0,21 21 0,-21-21 16,1 0-16,20 0 0,-21-1 0,-21 1 16,21-21-16,-21 21 0,0-22 15,0 22-15,0 0 0,0-21 0,0 21 16,0-22-16,-21 22 0,21 0 0,-21 0 15,0 21-15,0 0 0,-22 0 16,22 0-16,0 0 0,0 0 0,0 0 16,-1 21-16,-20 0 0,21 0 0,0 0 15,21 1-15,-21 20 0,21-21 16,-22 0-16,22 0 0,0 22 16,0-22-16,0 0 0,0 0 0,22 0 15,-1-21-15,-21 22 0,21-1 16,0-21-16,0 0 0,22 0 0,-22 0 15,0 0-15,21 0 0,-21 0 0,1-21 16,20 21-16,-21-22 0,0 1 16,0 21-16,22-21 0,-22 0 0,0 0 15,21 0-15,-20-1 0,-1 1 0,0 0 16,0 0-16,0 21 0,-21-21 16,21 21-16,-21 21 31,0 0-31,0 0 0,0 0 15,-21 1-15,0-1 0,21 0 16,0 21-16,0-21 0,0 1 0,0-1 16,0 0-16,0 0 0,0 0 15,21-21 1,0 0-16,22 0 0,-22 0 0,0 0 16,21 0-16,-20 0 0,20 0 0,-21-21 15,0 0-15,22 0 0,-22 0 16,0-1-16,0 1 0,0 0 0,0-21 15,1 21-15,-1-1 0,-21-20 0,0 21 16,21 0-16,-21 0 0,0-1 16,0 1-16,0 42 31,-21 1-15,21-1-16,0 0 0,0 0 0,-21 0 15,21 0-15,0 1 0,-22-1 0,22 21 16,0-21-16,0 0 0,0 1 15,0-1-15,0 0 0,22 0 16,-22 0-16,21-21 0,0 0 0,0 0 16,0 0-16,0 0 0,22 0 15,-22 0-15,21 0 0,-21 0 0,1-21 16,20 21-16,-21-21 0,21 0 0,-20 0 16,-1 21-16,0-43 0,0 22 15,0 0-15,-21 0 0,21 0 16,-21-22-16,0 22 0,0 0 0,0 0 15,0 0-15,-21 21 16,0 0-16,0 0 16,0 0-16,0 0 0,21 21 15,0 0-15,-22 0 0,22 0 0,-21 0 16,21 1-16,0-1 0,-21 0 16,21 0-16,0 0 0,0 0 0,0 1 15,0-1-15,0 0 0,0 0 0,21-21 16,0 0-16,1 21 0,-1-21 15,0 0-15,0 0 0,0 0 16,0 0-16,22 0 0,-22 0 0,21-21 16,1 0-16,-22 21 0,21-21 0,-21 0 15,22-1-15,-22-20 0,0 21 16,0 0-16,0-22 0,0 22 0,-21 0 16,22 0-16,-22-21 0,0 20 0,0 1 15,0 0-15,-22 21 16,1 0-16,0 0 0,0 0 15,0 0-15,0 21 0,-1 0 16,22 1-16,0-1 0,0 0 16,0 0-16,0 0 0,0 0 15,0 1-15,0-1 0,0 0 0,22 0 16,-1-21-16,0 21 0,-21 0 16,0 1-16,21-22 0,0 21 0,-21 0 15,21-21-15,1 0 0,-1 0 0,0 0 16,0 0-16,0 0 0,0 0 15,22 0-15,-22 0 0,0-21 16,0 21-16,0-21 0,1-1 0,-1 22 16,0-21-16,0 0 0,0 0 0,0-21 15,-21 20-15,0 1 0,0 0 16,0 0-16,22 0 0,-22 0 0,0-1 16,-22 22 15,1 0-31,21 22 0,-21-1 0,0 0 15,21 0-15,-21 0 0,21 22 0,-21-22 16,-1 0-16,22 0 0,0 0 16,0 0-16,-21 1 0,21-1 0,-21 0 15,21 0 1,0-42 15,21 0-31,0 0 16,-21-1-16,22 22 0,-22-21 15,21 0-15,0-21 0,-21 21 16,21-1-16,0 1 0,0 0 0,1 21 16,-1-21-16,0 21 15,-21 21 1,0 0 0,0 0-16,0 1 0,0-1 0,0 0 15,0 0-15,21 0 16,0 0-16,-21 1 0,21-22 0,1 0 15,-22 21-15,21-21 0,0 0 16,0 0-16,0 0 0,0 0 0,1 0 16,20 0-16,-21 0 0,0 0 0,0-21 15,1-1-15,-1 22 0,0-21 16,-21 0-16,21 0 0,0 0 0,-21 0 16,21-1-16,-21 1 0,22 0 15,-1 0-15,-21 0 0,0 0 0,0-1 16,-21 44 15,21-1-31,-22 0 0,1 0 0,0-21 16,21 21-16,0 0 0,-21 1 0,0-1 15,21 0-15,-21 0 0,21 0 16,0 0-16,-22-21 16,22 22-16,0-44 46,0 1-46,22 21 0,-22-21 16,21 0-16,-21 0 0,21 21 0,0-21 16,-21-1-16,21 1 0,0 0 15,1 0-15,-22 0 0,21 0 0,0 21 16,0 0-16,-21-22 0,21 22 16,-21 22-1,0-1-15,0 0 16,0 0-16,0 0 0,0 0 15,0 1-15,0-1 0,21 0 16,-21 0-16,0 0 16,22-21-16,-1 0 0,0 0 15,0 0 1,0 0-16,-21-21 16,21 0-16,1 21 0,-22-21 15,0 0-15,21-1 0,0 1 0,0 0 16,-21 0-16,21 0 0,0 0 15,-21-1-15,22 1 0,-22 42 47,0 1-47,0-1 16,0 0-16,0 0 0,0 0 16,0 0-16,0 1 0,0-1 15,0 0 1,21-21-16,0 0 0,0 0 0,0 0 15,0 0-15,1 0 0,-1 0 0,0 0 16,0 0-16,0 0 0,0 0 0,1 0 16,-1 0-16,0-21 0,0 0 15,-21-1-15,21 1 0,-21 0 16,0 0-16,0 0 0,0 0 16,0-1-16,0 1 15,0 0-15,-21 21 16,0 0-16,0 0 15,21 21-15,-21 0 0,21 1 16,-22-1-16,22 0 0,0 0 16,0 0-16,0 0 0,0 1 15,0-1-15,0 0 16,22-21-16,-1 0 16,0 0-16,0 0 15,0 0 1,0 0-16,1-21 0,-1 21 15,0-21-15,0-1 0,0 1 0,0 21 16,1-21-16,-1 0 0,0 0 0,0 0 16,0-1-16,0 22 15,-21-21-15,0 42 16,0 1 0,0-1-16,-21 0 15,21 0-15,0 0 16,0 0-16,0 1 0,0-1 15,21-21-15,1 0 16,-1 0-16,0 0 16,0 0-16,0 0 15,0 0-15,1 0 0,-1 0 0,0-21 16,0 21-16,-21-22 16,0 1-16,21 0 0,0 0 0,-21-21 15,22 20-15,-1 1 0,-21-21 0,21 0 16,0 20-16,-21-20 0,21 0 15,0-1-15,-21 1 0,0 0 0,22 21 16,-22-22-16,21 22 0,-21 0 0,0 0 16,0 0-16,0-1 0,0 1 15,-21 21 1,-1 21-16,22 1 0,-21-1 0,0 0 16,21 0-16,-21 21 15,21 1-15,-21-22 0,0 21 0,21 1 16,0-1-16,0-21 0,0 21 0,-22 1 15,22-22-15,0 21 0,0-21 16,0 1-16,0-1 0,0 0 0,0 0 16,0 0-16,22-21 0,-22 21 0,21-21 15,0 0 1,0 0-16,0-21 16</inkml:trace>
  <inkml:trace contextRef="#ctx0" brushRef="#br0" timeOffset="55039.72">25993 5927 0,'21'21'31,"0"-21"-31,0 0 15,0 0-15,0 0 0,1 0 16,-1 0-16,0 0 0,0 0 16,0 0-1,0-21-15,-21 0 16,22 21-16,-1-22 0</inkml:trace>
  <inkml:trace contextRef="#ctx0" brushRef="#br0" timeOffset="55559.42">26395 5567 0,'21'-21'31,"0"21"-31,0 0 0,0-21 0,1 21 15,-1 0-15,0 0 0,0 0 16,0 0 0,-21 21-1,0 0 1,0 0-16,0 0 0,0 0 0,0 1 16,0-1-16,0 21 0,-21-21 15,21 0-15,-21 22 0,21-22 16,0 21-16,0 1 0,0-1 0,0-21 15,0 21-15,0 1 0,0-1 0,0 0 16,0 1-16,0-1 0,21 0 16,-21 1-16,21-1 0,0 0 0,1 1 15,-22-1-15,0 0 0,21 1 0,-21-22 16,0 21-16,21-21 0,-21 22 16,0-22-16,0 0 0,0 0 0,0 0 15,-21 1-15,0-1 0,-1 0 0,1 0 16,0-21-16,0 21 0,-21 0 15,20-21-15,1 0 0,0 22 16,0-22-16,0 0 0,0 0 16,-1 0-16,1 0 0,0 0 15,0 0 1</inkml:trace>
  <inkml:trace contextRef="#ctx0" brushRef="#br0" timeOffset="55739.27">26204 6900 0,'0'0'0,"-21"0"15,21-21 16,0 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1T02:36:05.4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8551 10033 0</inkml:trace>
  <inkml:trace contextRef="#ctx0" brushRef="#br0" timeOffset="557.17">9207 10097 0,'0'21'31,"-21"-21"-31,0 0 16</inkml:trace>
  <inkml:trace contextRef="#ctx0" brushRef="#br0" timeOffset="1838.73">8594 10097 0,'-22'0'16,"1"0"-16,0 0 15,0 0-15,0 0 0,0 0 16,-1 0 0,1 0-16,0 0 0,0 0 15,0 0 1,42 21 46,0-21-46,0 0-16,0 0 16,1 0-16,-1 0 0,21 0 0,-21 0 15,0 0-15,1 0 0,20 0 16,-21 0-16,21 0 0,-20 0 0,20 0 15,0 0-15,1 0 0,-1 0 0,0 0 16,1 0-16,-1 0 0,0 0 16,1 0-16,-22 0 0,21 0 0,0 0 15,1 0-15,-22 0 0,21 0 0,-21 0 16,1 0-16,20 0 0,-21 0 0,0 0 16,0 0-16,22 0 0,-22 0 15,0 0-15,0 0 0,0 0 0,1-21 16,-1 21-16,0 0 0,0 0 31,-42 0 32,21-22-48</inkml:trace>
  <inkml:trace contextRef="#ctx0" brushRef="#br0" timeOffset="3228.92">10964 10097 0,'-21'0'0,"0"0"16,0 0-16,0 0 15,21-22 1,-22 22-1,44 0 48,-1 0-47,0 0-16,0 0 15,0 0-15,22 0 0,-22 0 16,0 0-16,0 0 0,0 0 0,22 0 15,-22 0-15,21 0 0,-21 0 0,22 0 16,-22 0-16,21 0 0,-21 0 16,22 0-16,-22 0 0,21 0 0,-21 0 15,0 0-15,22 0 0,-22 0 0,21 0 16,-21 0-16,22 0 0,-22 0 16,21 0-16,1 0 0,-1 0 0,0 0 15,1 0-15,-1 0 0,0 0 0,1 0 16,-1 0-16,21 0 0,-20 0 15,-1 0-15,0 0 0,1 0 16,-1 0-16,0 0 0,1 0 0,-1 0 16,0 0-16,-20 0 0,20 0 0,0 0 15,1 0-15,-1 0 0,0 0 0,1 0 16,-1 22-16,0-22 0,1 0 16,-1 0-16,0 0 0,1 0 0,-1 0 15,0 0-15,22 0 0,-22 0 0,0 0 16,1 0-16,-1 0 0,0 0 0,1 0 15,-1 0-15,0 0 0,-20 0 16,20 0-16,0 0 0,-21 0 0,22-22 16,-22 22-16,21 0 0,1 0 15,-22 0-15,21 0 0,-21 0 0,22 0 16,-1-21-16,-21 21 0,21 0 16,-20 0-16,20 0 0,0 0 0,-21 0 15,22 0-15,-1 0 0,0-21 0,-20 21 16,20 0-16,0 0 0,1 0 0,-22 0 15,21 0-15,-21 0 0,22 0 16,-22 0-16,0 0 0,0 0 0,0 0 16,0 0-16,1 0 0,-1 0 0,0 0 15,0 0 1,0 0 0,0 0 15,-42 0 94,0 0-125,-21 0 0,21 0 15</inkml:trace>
  <inkml:trace contextRef="#ctx0" brushRef="#br0" timeOffset="4088.53">8975 10329 0,'0'0'0,"0"-21"16,-22 0-16,22 0 15,-21 0 1,0 21-1,21 21 32,0 0-47,0 0 0,0 0 0,-21 1 16,21 20-16,0-21 0,0 21 16,-21 1-16,21-1 0,0 0 15,0 1-15,0-1 0,0 0 0,-21 1 16,21-22-16,0 21 0,-22 1 0,22-1 15,0-21-15,0 21 0,0-20 0,0 20 16,0-21-16,0 21 0,0-20 16,0-1-16,0 0 0,0 0 0,0 0 15,0 0-15,0 1 0,0-1 16,-21-21 15,0 0-31,21-21 16</inkml:trace>
  <inkml:trace contextRef="#ctx0" brushRef="#br0" timeOffset="4424.34">8445 10816 0,'0'0'0,"0"-21"16,0 42 15,0 0-31,22 1 16,-22-1-16,21 0 0,0 0 16,-21 0-16,21 22 0,0-22 0,-21 0 15,21 0-15,1 21 0,-1-20 0,-21-1 16,21 21-16,0-21 0,-21 0 0,0 1 15,21-1-15,0 0 0,-21 0 16,22 0 0,-22-42 15</inkml:trace>
  <inkml:trace contextRef="#ctx0" brushRef="#br0" timeOffset="4705.35">9229 10816 0,'-22'21'16,"1"-21"-16,21 22 0,-21-1 15,0 0-15,0 0 0,0 0 0,-22 22 16,22-22-16,0 0 0,0 21 0,0-21 16,-1 22-16,1-22 0,0 0 15,0 21-15,21-20 0,-21-1 0,0 0 16,-1 0-16,22 0 0,-21 0 0,21 1 16,-21-22-16,21 21 0,-21-21 15</inkml:trace>
  <inkml:trace contextRef="#ctx0" brushRef="#br0" timeOffset="9133.27">6159 12319 0,'0'-21'0,"0"0"16,0 0 15,0 42 16,0 0-47,0 0 0,0 0 0,0 0 16,0 22-16,0-1 0,0 0 0,0 1 15,0-1-15,0 22 0,0-22 16,0 21-16,0 1 0,0-1 0,0-20 16,0 20-16,0-20 0,0 20 0,0-21 15,0 1-15,0-1 0,0 0 16,0 1-16,0-22 0,0 21 0,0-21 16,22 1-16,-22-1 0,0 0 15,0 0-15,0 0 16,0-42 15,0 0-31,0 0 0,0 0 16</inkml:trace>
  <inkml:trace contextRef="#ctx0" brushRef="#br0" timeOffset="9524.04">6075 12637 0,'0'0'0,"-21"-22"0,-1-41 16,1 42 0,21 0-16,-21-1 0,21 1 0,0 0 15,0 0-15,0 0 0,0 0 16,21-1-16,-21 1 0,21 0 16,1 0-16,-1 0 0,0 0 0,21 21 15,-21-22-15,1 22 0,20 0 0,-21 0 16,21 0-16,1 0 0,-22 0 15,21 0-15,1 22 0,-22-1 0,21 0 16,-21 21-16,0-21 0,1 1 0,-22 20 16,0 0-16,0-21 15,0 22-15,-22-22 0,1 21 0,0 1 16,-21-22-16,21 21 0,-22-21 0,22 0 16,-21 1-16,21-1 0,-1 0 15,1 0-15,0-21 0,21 21 16,-21-21-16,42-21 31,0 0-15,0 21-16,-21-21 0,22 21 15</inkml:trace>
  <inkml:trace contextRef="#ctx0" brushRef="#br0" timeOffset="9921.82">6562 12531 0,'21'-64'16,"-21"43"-1,21 21-15,0-21 0,0 0 16,0 21-16,1 0 16,20 0-16,-21-21 0,0 21 0,0 0 15,22 0-15,-22 0 0,0 21 0,21-21 16,-20 21-16,-1 0 0,0 0 15,0 0-15,-21 1 0,0 20 16,0-21-16,0 0 0,0 0 0,0 22 16,0-22-16,0 0 0,0 0 0,-21 0 15,21 1-15,0-1 0,-21 0 16,0-21-16,21-21 47,0 0-47,0-1 0,0 1 0,0 0 15,0 0-15,0 0 0,0 0 16,21-1-16,0 1 0,-21 0 16,21 21-16,0-21 0,-21 0 0,21 0 15,1 21-15,-22-22 0,21 22 16,0 0-16,-21-21 0</inkml:trace>
  <inkml:trace contextRef="#ctx0" brushRef="#br0" timeOffset="10380.54">7387 12383 0,'-21'0'47,"21"21"-47,-21 0 0,21 0 16,0 0-16,-21 0 0,21 1 15,0-1-15,-22 0 0,22 0 0,0 0 16,0 0-16,0 1 0,0-1 0,0 0 16,0 0-16,0 0 0,0 0 15,22 1-15,-1-22 0,-21 21 0,21-21 16,0 0-16,0 0 0,0 0 16,1 0-16,-1 0 0,0 0 0,0 0 15,0-21-15,0-1 16,1 1-16,-1 0 0,0 21 0,-21-21 15,21-21-15,-21 20 0,21 1 0,-21 0 16,0 0-16,0-21 16,0 20-16,0-20 0,0 21 0,0 0 15,-21 0-15,0-1 0,0 1 0,21 0 16,-21 21-16,-1 0 0,1-21 16,0 21-16,0 0 0,0 0 0,0 0 15,-1 0-15,1 21 0,0-21 0,0 21 16,21 0-16,-21-21 0,21 22 15,0-1-15,0 0 16</inkml:trace>
  <inkml:trace contextRef="#ctx0" brushRef="#br0" timeOffset="10685.38">8001 12002 0,'0'0'15,"0"-22"-15,0 44 16,-21-1 0,21 0-16,-21 21 0,21-21 15,0 22-15,0-22 0,-22 21 0,22 1 16,-21-1-16,21 0 0,-21-21 0,21 22 15,0-1-15,0-21 0,-21 22 16,21-22-16,0 21 0,-21-21 0,21 0 16,0 22-16,0-22 0,0 0 0,0 0 15,0 0-15,21-21 32</inkml:trace>
  <inkml:trace contextRef="#ctx0" brushRef="#br0" timeOffset="11116.13">8255 12404 0,'0'0'0,"0"21"15,0 0 1,-21-21-16,21 21 0,-21 0 0,-1 1 15,22-1-15,0 0 0,0 0 16,0 0-16,-21 0 0,21 1 16,0-1-16,0 0 0,0 0 15,0 0-15,0 0 0,21-21 16,-21 22-16,22-22 16,-1 0-16,0 0 0,0 0 15,0 0-15,0-22 0,1 1 16,-1 21-16,-21-21 0,21 0 0,-21 0 15,21 0-15,-21-1 0,0 1 16,0 0-16,0 0 0,0 0 0,0 0 16,0-1-16,0 1 0,0 0 0,-21 0 15,0 0-15,0 0 16,-1 21-16,1 0 0,0 0 16,0 0-1,0 0-15,0 0 31,-1 0-31</inkml:trace>
  <inkml:trace contextRef="#ctx0" brushRef="#br0" timeOffset="11368.99">7705 12340 0,'0'0'0,"21"0"16,0 0 0,0 0-16,0 0 0,0-21 15,22 21-15,-22 0 0,0 0 0,21-21 16,-20 21-16,-1 0 0,21 0 0,-21-21 16,0 21-16,1 0 0,-1 0 15,0 0-15,0-21 0,0 21 0,0 0 16,1 0 15</inkml:trace>
  <inkml:trace contextRef="#ctx0" brushRef="#br0" timeOffset="11699.79">8911 12256 0,'0'-22'16,"-21"1"0,0 21-1,-22 0-15,22 21 0,-21 1 0,21-22 16,-22 21-16,22 0 0,0 0 15,0 0-15,0 0 0,0 22 0,-1-22 16,1 0-16,21 21 0,0-20 0,0-1 16,0 0-16,0 0 0,0 0 0,0 0 15,0 1-15,0-1 0,0 0 16,0 0-16,21-21 16,1 21-16,-1-21 0,0 0 0,0 0 15,0 0-15</inkml:trace>
  <inkml:trace contextRef="#ctx0" brushRef="#br0" timeOffset="12560.3">9313 12319 0,'0'-21'0,"-63"-43"31,42 64-16,-1 0-15,1 0 0,0 0 16,0 22-16,0-22 0,21 21 0,-21 0 16,-1 0-16,1 0 0,21 0 0,0 1 15,-21 20-15,0-21 0,21 0 16,-21 0-16,21 1 0,0-1 16,0 0-16,0 0 0,0 0 0,0 0 15,0 1-15,0-1 16,21-21-16,0 21 15,0-21-15,0 0 0,1 0 16,-1 0-16,0-21 0,0 21 0,0-21 16,-21-1-16,21 22 0,1-21 15,-1 0-15,0 0 0,0 0 0,-21 0 16,0-1-16,21 1 0,-21 0 0,21 0 16,-21 0-16,0 0 0,0-1 0,0 1 15,0 0 1,0 42 15,-21 0-15,21 1-16,0-1 0,0 0 0,0 0 15,0 0-15,-21 0 0,21 1 0,0-1 16,0 0-16,0 0 0,0 0 16,0 0-16,21-21 15,0 22-15,1-22 16,-1 0-16,0 0 0,0 0 15,0 0-15,0 0 0,1-22 0,-22 1 16,21 21-16,0-21 16,0 0-16,0 0 0,-21 0 0,21-1 15,1 1-15,-22 0 0,21-21 0,-21 21 16,21-22-16,-21 1 0,0 21 0,0-22 16,21 1-16,-21 0 0,0 21 15,0-22-15,0 22 0,0-21 0,0 21 16,0-1-16,0 1 0,0 0 15,-21 21-15,0 0 16,0 21 0,21 0-16,0 1 0,0-1 15,0 21-15,0-21 0,0 22 16,0-1-16,0 0 0,0 1 16,0-22-16,0 21 0,0 0 0,0 1 15,0-22-15,0 21 0,0-21 0,0 22 16,0-22-16,21 0 0,0 0 15,-21 0-15,21 1 0,0-22 0,-21 21 16,21-21-16,1 0 0,-1 21 0,0-21 16,0 0-16,0 0 0,0 0 15,1 0-15,-1 0 0,0-21 0,0 21 16,0-21-16,0 21 0,1-22 0,-1 1 16,0 0-16</inkml:trace>
  <inkml:trace contextRef="#ctx0" brushRef="#br0" timeOffset="13804.27">12615 10160 0,'0'0'0,"0"-21"16,0 0-1,0 42 48,0 0-48,0 0-15,0 0 16,0 1-16,0 20 0,0-21 0,0 21 16,0-20-16,0 20 0,0 0 0,0 1 15,0-1-15,0 0 0,0 22 0,0-22 16,0 0-16,0 1 0,0-1 16,0-21-16,0 22 0,0-1 0,0-21 15,0 21-15,0-20 0,0-1 0,0 21 16,0-21-16,0 0 0,0 1 15,0-1-15,0 0 16,0 0-16,0-42 47,0 0-47</inkml:trace>
  <inkml:trace contextRef="#ctx0" brushRef="#br0" timeOffset="14128.4">12255 10859 0,'22'0'31,"-1"0"-15,0 0-16,0 0 0,0 0 15,0 21-15,1-21 0,-1 21 0,-21 0 16,21 0-16,0-21 0,0 21 16,0 1-16,1-1 0,-1 0 0,0 0 15,-21 0-15,21 0 0,-21 1 0,21-1 16,-21 0-16,21 0 0,1-21 16,-22 21-16,21-21 31,0 0-31,0-21 15,0 0 1,0 0-16</inkml:trace>
  <inkml:trace contextRef="#ctx0" brushRef="#br0" timeOffset="14248.36">13187 10710 0,'0'0'0,"-21"0"16</inkml:trace>
  <inkml:trace contextRef="#ctx0" brushRef="#br0" timeOffset="14388.27">13102 10774 0,'0'0'15,"-21"21"-15,0-21 0,-43 85 16,43-64-16,0 21 16,21-21-16,-21 1 0,0-1 0,-1 0 15,1 0-15,0 0 0,21 0 0,-21 1 16,21-1-16,-21-21 0,21 21 15,0 0-15,0 0 16</inkml:trace>
  <inkml:trace contextRef="#ctx0" brushRef="#br0" timeOffset="16596.98">11959 12129 0,'0'21'0,"21"-21"0,0 0 31,-21-21-31,22-1 0,-22 1 15,0 0-15,0 0 16,0 0-16,0 0 0,0-1 16,-22 1-16,1 21 0,0-21 15,0 21-15,-21 0 16,20 0-16,1 0 0,-21 0 0,21 0 16,0 21-16,-22 0 0,22 1 0,0-1 15,-21 0-15,20 0 0,1 0 16,0 22-16,0-22 0,0 21 15,21-21-15,0 22 0,-21-22 0,21 21 16,0-21-16,0 0 0,0 1 16,0-1-16,0 0 0,0 0 0,0 0 15,21-21-15,0 0 0,-21 21 0,21-21 16,0 0-16,0 0 0,22 0 0,-22 0 16,0 0-16,21-21 0,-20 0 15,20 0-15,-21 21 0,21-21 0,1 0 16,-22-1-16,21-20 0,-21 21 0,22-21 15,-22 20-15,0-20 0,0 0 16,0-1-16,1 1 0,-22 0 0,21-1 16,-21 1-16,0 0 0,0-1 15,0 1-15,0 21 0,0-21 0,-21 20 16,-1-20-16,22 21 0,-21 0 16,0 21-16,0 0 0,0 0 15,21 21-15,-21 0 0,-1 0 16,22 22-16,0-1 0,0-21 15,0 43-15,0-22 0,-21 0 0,21 22 16,0-22-16,0 22 0,0-22 0,0 0 16,0 1-16,21-1 0,1-21 0,-22 21 15,21-20-15,0-1 16,0 0-16,0 0 0,-21 0 0,21 0 0,1-21 16,-1 0-16,0 0 0,0 0 15,21 0-15,-20 0 0,-1 0 0,0 0 16,0-21-16,0 0 0</inkml:trace>
  <inkml:trace contextRef="#ctx0" brushRef="#br0" timeOffset="17040.73">12573 12044 0,'0'21'15,"-21"-21"-15,21 21 16,-21 0-16,-1 1 0,22-1 0,0 21 15,-21-21-15,21 0 0,-21 1 16,21 20-16,0-21 0,0 0 0,0 0 16,0 22-16,0-22 0,0 0 15,0 0-15,21 0 0,0-21 16,1 0-16,-1 22 0,0-22 0,0 0 16,0 0-16,0 0 0,1 0 15,20 0-15,-21-22 0,0 22 0,0-21 16,1 0-16,-1 0 0,0 0 0,0 0 15,0-1-15,-21 1 0,21 0 0,-21-21 16,0 21-16,0-1 16,0-20-16,-21 21 0,0-21 0,0 20 0,0 1 15,-22 0-15,22 21 0,0-21 16,-21 21-16,21 0 0,-1 0 16,-20 0-16,-21 0 0,41 21 15,1-21-15,21 21 0,-21 0 0,21 22 16,0-22-16,0 0 0,0 0 0,0 0 15,0 1-15,0-1 0,0 0 0,21 0 16,0 0-16,1 0 0,-1 1 16,0-22-16,0 0 0,21 21 0,-20-21 15,20 0-15,0 0 0,-21 0 0,22 0 16</inkml:trace>
  <inkml:trace contextRef="#ctx0" brushRef="#br0" timeOffset="17582.41">13314 12086 0,'0'0'0,"-21"0"15,21 21-15,0 1 16,-22-1-16,22 0 0,-21 0 16,21 0-16,0 0 0,0 1 0,0-1 15,0 0-15,0 0 0,0 0 0,0 0 16,0 1-16,0-1 0,0 0 15,0 0-15,0-42 47,0 0-31,0 0-16,0-1 16,0 1-16,0 0 0,0 0 0,21 0 15,-21-22-15,22 22 0,-22 0 0,0 0 16,21 0-16,-21 0 0,21-1 15,0 1-15,43 21 16,-43 0-16,-21 21 16,0 1-16,0-1 0,0 0 15,0 0-15,21 0 0,-21 0 16,0 1-16,0 20 0,0-21 16,0 0-16,0 0 0,0 1 0,0-1 15,0 0-15,21 0 16,0-21-1,0 0 1,1-21-16,-1 0 0,0 0 16,-21-1-16,21 1 0,0 0 15,0 0-15,1 0 0,-1-22 0,0 22 16,0-21-16,0 21 0,-21 0 16,21-22-16,1 22 0,-1 0 0,0 21 0,-21-21 15</inkml:trace>
  <inkml:trace contextRef="#ctx0" brushRef="#br0" timeOffset="17728.33">13885 12129 0,'0'21'16,"0"0"-16,0 0 0,0 0 16,-21 0-16,21 1 0,0-1 0,0 0 15,0 0-15,0 0 0,0 0 16,0 1-16,0-1 0,0 0 16,0 0-16,21-21 0,0 0 0,1 0 15,-1 0-15,0 0 0,0 0 16,0 0-16,0 0 0,1 0 15,20 0-15</inkml:trace>
  <inkml:trace contextRef="#ctx0" brushRef="#br0" timeOffset="17826.28">14393 12044 0,'0'0'0,"0"-42"15</inkml:trace>
  <inkml:trace contextRef="#ctx0" brushRef="#br0" timeOffset="18088.13">14224 12044 0,'-42'85'32,"20"-64"-32,22 0 0,0 21 15,-21-21-15,21 1 0,0 20 0,0-21 16,0 0-16,0 0 0,0 1 0,0-1 16,0 0-16,0 0 15,21-21-15,-21 21 0,22-21 0,-1 0 16,0 0-16,0 0 0,0 0 15,0 0-15,1-21 0,-1 0 16,0 21-16,0-21 0,-21 0 0,21-1 16,0 1-16,-21 0 0,0 0 0,22-21 15,-1 20-15,-21 1 0,21 0 0,-21-21 16,0 21-16,21-1 0,-21 1 16,0 0-16</inkml:trace>
  <inkml:trace contextRef="#ctx0" brushRef="#br0" timeOffset="18284">14457 12192 0,'0'64'16,"0"-43"-16,0 0 0,0 0 16,0 0-16,0 0 0,0 1 15,0-1-15,21-21 0,0 21 16,0-21-16,0 21 0,1-21 16,-1 0-16,0 0 0,0 0 15,0 0-15,0 0 0,1 0 0,-1-21 16,0 21-16,0-21 0,0 0 0,0-1 15,1 1-15,-1 0 0,0 0 16,-21 0-16,21 0 0,0-1 16,-21 1-16,0 0 0,21 0 0,1 0 15,-22 0-15</inkml:trace>
  <inkml:trace contextRef="#ctx0" brushRef="#br0" timeOffset="18443.91">14880 12256 0,'0'42'31,"0"-21"-31,0 0 0,0 0 16,21-21-16,0 0 0,1 22 16,-1-22-16,0 0 0,0 0 15,0 0 1,0 0-16,1-22 16,-22 1-16,21 0 0</inkml:trace>
  <inkml:trace contextRef="#ctx0" brushRef="#br0" timeOffset="18808.75">14986 11790 0,'-85'42'31,"85"-21"-15,0 1-16,0-1 15,21-21 1,1 0-16,-1 0 0,0 0 16,0 0-16,0 0 0,0 0 0,1 0 15,-22-21-15,21 21 0,-21-22 16,21 22-16,-21-21 0,0 0 0,0 0 16,0 0-16,0 0 0,-21 21 15,21-22-15,-21 22 0,-1 0 16,1 0-16,0 0 0,0 0 15,0 0-15,0 22 0,-1-22 0,1 21 16,0 0-16,21 0 0,0 0 16,-21 0-16,21 1 0,0-1 15,0 0-15,0 0 0,0 0 0,0 0 16,0 1-16,21-1 0,0-21 16,0 21-16</inkml:trace>
  <inkml:trace contextRef="#ctx0" brushRef="#br0" timeOffset="19321.52">15367 12150 0,'-21'21'16,"21"0"-16,0 0 15,0 0-15,-21 1 16,21-1-16,0 0 0,0 0 16,0 0-16,0 0 0,0 1 15,0-1 1,-22-21 15,22-21-15,0-1-1,0 1-15,0 0 0,0 0 16,0 0-16,0 0 0,0-1 0,22 1 16,-1 0-16,-21 0 0,21 0 15,0-22-15,0 22 0,22 0 0,-22 0 16,0 21-16,0-21 0,21 0 0,-20 21 16,-1 0-16,21 0 0,-21 0 15,0 21-15,1 0 0,-22 0 16,21 0-16,-21 0 0,0 1 0,0-1 15,0 0-15,0 0 0,0 0 0,0 0 16,0 1-16,-21-1 0,21 0 16,-22 0-16,22 0 0,-21-21 15,21 21-15,0 1 16,-21-22-16</inkml:trace>
  <inkml:trace contextRef="#ctx0" brushRef="#br0" timeOffset="19812.04">16235 11832 0,'0'0'16,"21"0"-16,-21-21 0,0 0 0,0 0 16,0 42 15,0 0-15,0 0-16,0 0 0,-21 22 15,21-22-15,0 21 0,0-21 0,-21 22 16,-1-22-16,22 21 0,-21-21 0,21 22 15,0-22-15,-21 0 16,21 0-16,0 0 0,-21 1 0,21-1 16,0 0-16,0 0 0</inkml:trace>
  <inkml:trace contextRef="#ctx0" brushRef="#br0" timeOffset="20359.73">15960 11896 0,'0'0'0,"0"-21"0,0-43 31,0 43-31,0 0 15,0 0-15,21 21 16,0 0-16,0-22 0,0 22 0,0 0 16,1 0-16,-1 0 0,21 0 0,-21 0 15,22 0-15,-22 0 0,21 22 16,0-22-16,-20 21 0,20 0 16,0 0-16,-21 21 0,22-20 0,-22 20 0,0-21 15,0 21-15,0 1 0,1-22 16,-22 21-16,0 1 0,0-22 15,0 21-15,0-21 0,0 0 0,0 1 16,0-1-16,0 0 0,0 0 16,0-42 15,0 0-15,0 0-16,0-1 0,0 1 0,21 0 15,-21 0-15,0-21 0,21 20 16,-21-20-16,0 0 0,21-1 0,0 1 15,-21 21-15,21-21 0,-21-1 0,0 22 16,22 0-16,-1 0 0,0 0 16,-21-1-16,0 1 0,21 0 15,0 42 32,-21 0-47,0 1 16,0-1-16,0 0 15,0 0-15</inkml:trace>
  <inkml:trace contextRef="#ctx0" brushRef="#br0" timeOffset="21300.19">17187 12171 0,'0'-21'16,"0"42"-16,21-42 0,-21 0 0,22 21 0,-22-22 16,21 1-16,-21 0 15,0 0-15,0 0 0,0 0 0,0-1 16,-21 22-16,-1-21 0,1 0 0,0 0 16,0 21-16,0-21 15,0 21-15,-1 0 0,1 0 16,0 0-16,0 0 0,0 0 0,0 21 15,-1 0-15,1-21 0,21 21 0,-21 0 16,21 1-16,-21 20 0,0-21 16,21 0-16,0 0 0,0 22 0,0-22 15,0 0-15,0 0 0,0 0 0,0 1 16,0-1-16,21-21 16,0 21-16,0-21 0,0 0 15,1 0-15,-1 0 0,0 0 16,0 0-16,-21-21 0,21 21 0,0-21 15,1 21-15,-1-22 0,0 1 16,-21 0-16,21 0 0,-21 0 16,21 0-16,-21-1 0,0 1 0,0 0 15,0 0-15,21 21 0,-21-21 16,0 0-16,-21 211 62,21-169-46,0 0-16,0 1 16,21-22-16,1 0 0,-1 0 15,0 0-15,0 0 16,0 0-16,0 0 0,1 0 16,20 0-16,-21 0 0,0 0 0,0 0 15,1-22-15,-1 22 0,0-21 0,0 0 16,0 21-16,0-21 0,-21 0 15,0 0-15,0-1 0,22 1 0,-22 0 16,0 0-16,0 0 0,0 0 0,0-1 16,0 1-16,0 0 15,0 42 17,0 0-32,-22 1 0,22-1 15,0 0-15,0 0 16,0 0-16,0 0 0,-21 1 0,21-1 15,0 0-15,0 0 0,0 0 0,0 0 16,0 1-16,0-1 0,0 0 16,-21-42 46,21 0-62,0-1 16,0 1-16,0 0 0,0 0 15,0-21-15,0 20 0,21 1 0,0-21 16,1 21-16,-22 0 0,21-1 16,0-20-16,0 21 0,0 0 0,0 21 15,1-21-15,-1-1 0,0 22 0,0 0 16,0-21-16</inkml:trace>
  <inkml:trace contextRef="#ctx0" brushRef="#br0" timeOffset="21712.53">17907 12150 0,'0'63'16,"0"-42"0,-21 1-16,21-1 15,-21-21-15,21-21 47,0-1-47,0 1 16,0 0-16,0 0 0,0 0 0,0 0 15,0-1-15,21 1 0,0-21 0,0 21 16,0 0-16,0-22 0,1 22 16,-22 0-16,42 0 0,-21 0 0,0-1 15,0 22-15,1 0 0,-1-21 0,0 21 16,0 0-16,-42-21 0,0 63 16,42-20-16,0-1 15,-21 0-15,0 0 0,0 0 16,0 0-16,0 22 0,0-22 0,0 0 15,0 0-15,0 0 0,0 1 0,0-1 16,0 0-16,0 0 0,0 0 0,0 0 16,-21-21-16,21 22 15,0-44 32,21 1-47,-21 0 16</inkml:trace>
  <inkml:trace contextRef="#ctx0" brushRef="#br0" timeOffset="22173.46">18415 12023 0,'21'0'31,"0"0"-31,0 0 0,1 0 15,-1 0-15,0 0 0,0 0 16,0 0-16,0 0 0,1-21 0,-1 21 16,0-22-16,0 22 0,-21-21 0,21 0 15,-21 0-15,0 0 16,0 0-16,0-1 16,0 1-16,-21 21 15,0 0-15,0-21 0,0 21 16,-1 0-16,1 0 15,0 0-15,0 0 0,0 21 0,0-21 16,21 21-16,-22 1 0,1-1 0,0 0 16,21 0-16,0 0 0,-21 0 0,21 22 15,-21-22-15,21 0 0,0 0 16,0 0-16,0 1 0,0-1 0,0 0 16,0 0-16,21 0 15,0-21-15,-21 21 0,21-21 0,0 0 16,1 0-16,-1 0 0,0 0 15,0 0-15,0 0 0,0 0 16,1 0-16,-1 0 0,0 0 0,0 0 16,-21-21-16,21 0 0,0 21 15,-21-21-15,22 0 16</inkml:trace>
  <inkml:trace contextRef="#ctx0" brushRef="#br0" timeOffset="22372.34">19029 12234 0,'0'0'0</inkml:trace>
  <inkml:trace contextRef="#ctx0" brushRef="#br0" timeOffset="23996.54">14330 12129 0,'0'0'0,"0"-22"32,0 1-17,21 21-15,0 0 16,0-21 0,0 21-16,1 0 15,-1 0-15,0 0 0,0 0 16,0 0-1,0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1T01:36:40.9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3175 423 0,'0'-21'62,"-21"21"-46,21-21 15,0 0 1,0 0-17,0 0 1,0-1-16,0 1 15,0 0-15,0 0 16,0 0-16,0 0 0,0-1 16,0 1-16,0 0 15,-21 21-15,21-21 0,0 42 63,0 0-63,0 0 0,0 1 15,0-1-15,0 21 0,0 0 16,0-20-16,0 20 0,0 0 16,0 1-16,0-1 0,0 0 0,0 22 15,0-22-15,0 0 0,0 1 16,0 20-16,0-20 0,0-1 0,0 0 16,0 1-16,-22-1 0,22 0 15,-21 1-15,21-22 0,0 21 16,0-21-16,0 0 0,0 1 0,0-1 15,0 0-15,0 0 0,0-42 47,0 0-31,0 0-16</inkml:trace>
  <inkml:trace contextRef="#ctx0" brushRef="#br0" timeOffset="339.41">3662 614 0,'-21'0'31,"-1"0"-31,1 0 0,0 21 0,-127 127 32,127-105-32,-22-22 15,22 21-15,-21 0 0,0 1 16,20-1-16,-20-21 0,0 22 16,21-22-16,-1 0 0,1 0 15,0 0-15,0 0 0,21 1 0,-21-22 16,21 21-16,0-42 31,0-1-15</inkml:trace>
  <inkml:trace contextRef="#ctx0" brushRef="#br0" timeOffset="632.24">3535 635 0,'42'0'16,"-21"0"0,-21 21-16,0 0 15,21 1-15,-21 20 16,0-21-16,22 0 0,-22 22 0,0-1 16,0-21-16,0 21 0,21 1 15,-21-22-15,21 21 0,0-21 0,-21 1 16,0 20-16,21-21 0,-21 0 15,21 0-15,-21 1 0,22-1 0,-22 0 16,21-21 0,0 0-1,-21-21 1,21 0-16,-21-1 0,0 1 16</inkml:trace>
  <inkml:trace contextRef="#ctx0" brushRef="#br0" timeOffset="961.05">4043 42 0,'0'0'0,"0"22"31,0-1-31,0 21 15,0-21-15,0 22 0,0 20 16,0-21-16,0 1 0,0 20 0,-21-20 16,21 20-16,-22-21 0,22 1 0,-21 20 15,21-20-15,-21-1 0,21 21 16,0-20-16,-21-22 0,21 21 0,-21 1 16,21-22-16,0 0 0,-21 21 15,21-21-15,0 1 0,0-1 16</inkml:trace>
  <inkml:trace contextRef="#ctx0" brushRef="#br0" timeOffset="1143.95">4254 783 0</inkml:trace>
  <inkml:trace contextRef="#ctx0" brushRef="#br0" timeOffset="1463.82">4614 614 0,'0'-21'16,"-21"21"0,0 0-16,0 0 0,0 0 0,-1 0 15,1 0-15,0 0 0,-21 0 16,21 0-16,-1 21 0,1 0 15,0 0-15,0 0 0,0 1 0,21 20 16,-21-21-16,21 21 0,-22 1 16,22-22-16,-21 21 0,21 1 0,0-22 15,0 0-15,0 21 0,0-21 16,0 1-16,0-1 0,21 0 0,1 0 16,-1 0-16,0-21 15,0 0-15,0 0 0,22 0 16,-22 0-16,21 0 0,-21 0 15,22 0-15,-1 0 0,-21-21 0,21 0 16,1 0-16,-22 0 0,21-1 16,-21 1-16</inkml:trace>
  <inkml:trace contextRef="#ctx0" brushRef="#br0" timeOffset="1744.15">5207 148 0,'0'-21'0,"-21"21"15,21-21 79,0 0-63</inkml:trace>
  <inkml:trace contextRef="#ctx0" brushRef="#br0" timeOffset="2580.67">5165 127 0,'0'0'16,"0"-42"0,0 21-16,0-1 15,0 44 17,0-1-32,0 0 15,0 21-15,0-21 0,0 22 16,0-1-16,0 0 0,0 1 0,0-1 15,-22 0-15,22 1 0,-21-1 16,21 0-16,0-20 0,0 20 16,0 0-16,-21 1 0,21-1 0,-21 0 15,21 1-15,0-1 0,0-21 16,0 21-16,0 1 0,-21-22 16,21 0-16,0 21 0,0-20 0,0-1 15,0 0-15,0 0 0,0 0 0,-21-21 16,21 21-16,0-42 47,0 0-47,0 0 15,0 0-15,0 0 0,0-1 16,0 1-16,0-21 0,0 21 0,21-22 16,0 22-16,-21-21 15,0 21-15,21-22 0,0 22 0,-21 0 16,21 0-16,-21 0 0,22 0 0,-1-1 15,0 22-15,-21-21 0,21 0 16,0 21-16,0 0 0,1 0 0,-1 0 16,0 0-16,0 0 0,0 0 15,0 0-15,1 0 0,-1 0 0,0 21 16,0 0-16,0 1 0,0-1 16,1 0-16,-1 0 0,-21 0 0,0 0 15,21 1-15,-21-1 16,0 0-16,0 0 0,0 0 0,0 0 15,0 1-15,-21-1 0,0 0 0,-1-21 16,1 21-16,0 0 0,-21-21 16,21 21-16,-1 1 0,-20-22 0,0 0 15,21 21-15,-1-21 0,-20 0 16,21 21-16,0-21 0,-22 0 0,22 0 16,0 0-16,0 0 15,0 0-15,0 0 0,-1 0 31,22-21-15,0 0-16</inkml:trace>
  <inkml:trace contextRef="#ctx0" brushRef="#br0" timeOffset="3160.71">4339 699 0,'0'0'0,"-21"0"16,21 21-16,21-21 62,0 0-62,0 0 0,1 0 16,-1 0-16,0 0 0,0 0 16,21-21-16,-20 21 0,-1 0 0,0-22 15,21 22-15,-21 0 0,1-21 16,-1 21-16,0 0 0,-21-21 0,0 0 15,21 21-15,-21-21 0,0 0 32,-21 21-32,0 0 15,0 0-15,-1 0 16,1 0-16,0 0 16,21 21-1</inkml:trace>
  <inkml:trace contextRef="#ctx0" brushRef="#br0" timeOffset="5064.04">6900 360 0,'0'-21'0,"0"0"16,0-1-1,0 1-15,21 0 16,-21 0-16,0 0 16,0 0-16,0-1 15,0 1 1,0 42 15,0 1-15,-21-1-16,21 21 0,0-21 15,0 22-15,-21-22 0,0 21 0,21 0 16,0-20-16,-21 20 0,0 0 16,21 1-16,-22-1 0,22-21 0,0 21 15,-21 1-15,21-1 0,-21-21 16,21 22-16,0-22 0,0 21 0,0-21 16,0 22-16,0-22 0,0 0 15,0 0-15,0 0 0,21 0 16,0 1-16,1-1 0,-1-21 15,0 0-15,0 0 0,0 0 16,22 0-16,-22 0 0,0-21 16,0-1-16,0 22 0,22-21 0,-22 0 15,0 0-15,0 0 0,0 0 16,22-22-16,-22 22 0,0 0 0,0-21 16,0 20-16,-21-20 0,21 0 15,1 21-15,-1-22 0,-21 1 16,0 21-16,21-22 0,-21 22 0,21-21 0,-21 21 15,0 0-15,0-1 16,0 1-16,0 0 0,0 0 0,0 0 16,21 21 62,0 0-63</inkml:trace>
  <inkml:trace contextRef="#ctx0" brushRef="#br0" timeOffset="5420.55">7959 296 0,'-22'0'31,"1"22"-31,0-1 0,21 0 16,-21 0-16,21 0 0,-21 0 0,0 22 15,21-22-15,-22 21 0,1-21 16,0 22-16,21-22 0,-21 21 15,0-21-15,0 22 0,21-22 0,0 21 16,-22-21-16,22 1 0,-21-1 0,21 0 16,0 0-16,0 0 0,0 0 15,0 1-15,0-1 0,0 0 16,0-42 31</inkml:trace>
  <inkml:trace contextRef="#ctx0" brushRef="#br0" timeOffset="6107.67">7937 360 0,'0'-21'0,"0"0"16,0-1 0,0 1-16,22 21 15,-22-21-15,21 21 16,0-21-16,0 21 0,0 0 16,0-21-16,1 21 0,-1 0 15,0 0-15,0 0 0,0 0 0,0 0 16,1 0-16,-1 0 0,0 21 15,0 0-15,0 0 16,-21 0-16,0 1 0,0-1 16,0 0-16,0 0 0,0 0 0,0 0 15,0 1-15,-21-1 0,0 0 16,0 0-16,0 0 0,-22 0 16,22 1-16,-21-1 0,-1 0 0,22 0 15,-21-21-15,0 21 0,20 0 16,-20-21-16,21 0 0,-21 22 0,20-22 15,1 0-15,0 0 0,0 0 0,0 0 16,0 0 0,21-22-1,0 1-15,0 0 16,21 21 0,0 0-1,0 0 1,0 0-16,0 21 15,1 0-15,-1-21 16,-21 22-16,21-1 0,0-21 0,-21 21 16,21 0-16,0 0 0,1 0 15,-22 1-15,21-1 0,0-21 16,0 21-16,0 0 0,0-21 16,1 0-16,-1 0 0,0 0 15,0 0-15,0 21 0,0-21 16,1 0-16,-1 0 15,0 0-15,-21-21 32,0 0-17</inkml:trace>
  <inkml:trace contextRef="#ctx0" brushRef="#br0" timeOffset="6960.18">9123 148 0,'0'-21'32,"-21"21"-17,21 21-15,-22 0 16,22 1-16,0-1 16,-21 21-16,0-21 0,0 0 0,21 22 15,-21-22-15,21 21 0,-21-21 0,-1 22 16,1-22-16,21 21 15,-21-21-15,0 22 0,0-22 0,0 21 16,21-21-16,-22 22 0,1-22 0,0 0 16,21 21-16,-21-20 0,0-1 15,21 0-15,-21 0 0,21 0 0,-22 0 16,22 1-16,-21-1 16,0-21-16,0 0 31,21-21-16,0-1-15,0 1 0,0 0 16,0 0-16,0 0 16,0 0-16,21-1 0,-21 1 15,21 21-15,0-21 0,-21 0 0,22 21 16,-1-21-16,-21 0 0,21 21 16,0 0-16,-21-22 0,21 22 0,0 0 15,1 0 1,-1 0-16,-21 22 15,0-1-15,0 0 0,21 0 16,-21 0-16,0 0 0,21 1 16,-21-1-16,0 0 0,21 0 15,0 0-15,-21 0 0,0 1 16,22-22-16,-1 21 0,0 0 0,-21 0 16,21-21-16,0 0 15,0 21-15,1-21 16,-1 0-16,0 0 0,0 0 15,0 0-15,0 0 16,-21-21-16,22 0 0,-1 21 16,-21-21-16,21 0 0,-21-1 0,0 1 15,21 0-15,0 0 0,-21 0 16,0 0-16,21-1 0,-21 1 16,22 0-16,-22 0 15</inkml:trace>
  <inkml:trace contextRef="#ctx0" brushRef="#br0" timeOffset="8024.57">2561 1609 0,'0'0'0,"-21"0"32,42 0 30,0 0-62,0 0 0,1 0 16,20 0-16,0 0 0,1 0 0,-1 0 15,0 0-15,1 0 0,20 0 16,-21 0-16,22-21 0,-22 21 0,22 0 16,-1 0-16,1 0 0,-1-22 15,1 22-15,-1 0 0,22-21 0,-22 21 16,22 0-16,-21 0 0,20 0 15,1 0-15,-22 0 0,22 0 0,0 0 16,-1 0-16,1 0 0,21 0 0,-21 0 16,20 0-16,-20 0 0,21 0 15,-21 0-15,-1 0 0,22 0 16,-21 0-16,-1 0 0,22 0 0,-21 0 16,21 0-16,-22 0 0,1 0 15,21 0-15,-21 0 0,-1 0 0,1 0 16,0 0-16,-1 0 0,1-21 15,0 21-15,-1 0 0,22 0 0,-21 0 16,-1 0-16,1 0 0,0 0 0,-1 0 16,1 0-16,-21 0 0,20 0 15,-20 0-15,20 0 0,-20 0 0,21 0 16,-22 0-16,1 0 0,20 0 0,-20-21 16,-1 21-16,1 0 0,-1 0 15,-20 0-15,20 0 0,-21 0 16,1 0-16,-1 0 0,0 0 0,-20 0 15,-1 0-15,21 0 0,-21 0 16,0 0-16,1 0 16,-22-21 15,-22 21-31,1 0 16,0 0-16,0 0 0,0-21 15</inkml:trace>
  <inkml:trace contextRef="#ctx0" brushRef="#br0" timeOffset="9335.81">2984 1715 0,'0'0'0,"-21"0"0,0 0 16,0 0-16,0 0 16,0 0-16,-1 0 0,1 0 0,0 0 15,0 0-15,0 0 0,0 0 16,-1 0-16,1 0 15,0 0-15,21 21 0,-21-21 16,42 0 47,0 0-63,0 0 15,1 0-15,-1 0 16,0 0-16,0 0 0,0 0 0,0 0 15,1 0-15,-1 0 0,0 0 16,21 0-16,-21-21 0,22 21 0,-22 0 16,21 0-16,1 0 0,-1 0 15,0 0-15,1 0 0,-1 0 0,0 0 16,22 0-16,-22 0 0,0 0 0,1 0 16,20 0-16,-20 0 15,20-22-15,-21 22 0,22 0 0,-22 0 16,22 0-16,-1 0 0,-20 0 15,20 0-15,1 0 0,-1-21 0,-21 21 16,22 0-16,-1 0 0,1 0 0,-1 0 16,-20-21-16,20 21 0,1 0 15,-22 0-15,22 0 0,-1-21 0,-21 21 16,22 0-16,-1 0 0,-20 0 16,20 0-16,1-21 0,-22 21 0,22 0 15,-22 0-15,21 0 0,1 0 16,-1 0-16,-20 0 0,20 0 15,1 0-15,-22 0 0,22 0 0,-1 0 16,-21 0-16,22 0 0,-22 0 16,22 0-16,-22 0 0,22 0 0,-22 0 15,21 0-15,-20 0 0,20 0 0,-20 0 16,20 0-16,1 0 0,-22 0 16,21 0-16,-20 0 0,20 0 0,1 0 15,-22 0-15,22 0 0,-22 0 16,21 0-16,-20 0 0,-1 0 0,22 0 15,-22 0-15,0 0 0,1 0 16,-1-21-16,21 21 0,-20 0 0,-1 0 16,0 0-16,22 0 0,-22 0 15,1-22-15,-1 22 0,0 0 0,1 0 16,-1 0-16,0 0 0,1 0 16,-22 0-16,21 0 0,0 0 0,-20 0 15,20 0-15,0 0 0,-21 0 16,1 0-16,20 0 0,-21 0 0,21 0 15,-20 0-15,-1 0 0,0 0 0,0 0 16,0 0-16,0 0 0,1 0 16,-1 0-16,0 0 0,0 0 0,0 0 15,0 0-15,1 0 16,-1 0-16,-21-21 16,21 21-1</inkml:trace>
  <inkml:trace contextRef="#ctx0" brushRef="#br0" timeOffset="120723.04">571 2498 0,'0'-21'47,"0"-1"-32,22 22-15,-22-21 16,0 0-16,0 0 15,0 0-15,0 0 16,0-1-16,0 44 63,0-1-63,0 0 0,0 0 15,0 21-15,-22 1 0,22-1 0,-21 0 16,21 1-16,0 20 0,-21-20 15,0-1-15,0 21 0,21-20 0,0-1 16,-21-21-16,21 22 0,-22-22 16,22 21-16,0-21 0,0 0 0,0 1 15,0-1-15,22-21 47,-1-21-47,-21-1 16,21 1-16,-21 0 0,21 0 15,0 0-15,-21 0 0,0-1 16,21 1-16,1 0 0,-1 0 0,-21 0 16,21-22-16,0 43 0,-21-21 15,21 0-15,0 0 0,-21 0 0,22 21 16,-1 0-16,0 0 16,0 0-16,0 0 15,-21 21-15,0 0 0,0 0 16,21 0-16,-21 1 0,0-1 15,22 0-15,-22 0 0,0 21 16,0-20-16,0-1 0,21 0 0,-21 0 16,21 0-16,-21 0 15,21 1-15,0-22 0,0 0 16,1 0-16,-1 0 16,0 0-16,0-22 0,0 22 15,0-21-15,1 0 0,-1 0 16,0 0-16,0-22 0,0 22 0,-21-21 15,21 21-15,1-22 0,-1 1 16,-21 0-16,21-1 0,-21 1 0,21 0 16,-21-1-16,0 1 15,0 0-15,0 21 0,0-1 0,0-20 16,-21 21-16,0 0 0,0 0 16,-1 21-1,1 0 1,21 21 15,0 0-31,21 0 16,1 0-16</inkml:trace>
  <inkml:trace contextRef="#ctx0" brushRef="#br0" timeOffset="121203.61">1524 2900 0,'21'0'31,"0"0"-16,0-21-15,1 21 0,-22-21 16,21 21-16,0-22 0,-21 1 16,21 0-16,-21 0 15,21 0-15,-21 0 0,0-1 16,0 1-16,0 0 0,0 0 16,0 0-16,-21 21 15,0 0 1,0 21-16,0 0 15,-1 0-15,22 0 0,0 1 16,-21-1-16,0 0 0,21 0 0,-21 21 16,21-20-16,0-1 0,0 0 15,0 0-15,0 0 0,0 0 0,0 1 16,0-1 0,21 0-16,0-21 0,0 0 15,1 0-15,-1 0 16,0 0-16,0 0 0,0 0 15,0-21-15,1 21 16,-1-21-16,0-1 0</inkml:trace>
  <inkml:trace contextRef="#ctx0" brushRef="#br0" timeOffset="121831.76">2053 2223 0,'0'63'31,"0"-42"-31,0 22 16,0-22-16,0 21 0,0 0 0,0 1 15,0-1-15,0 0 0,-21-20 16,21 20-16,0 0 0,0 1 15,0-22-15,-21 21 0,21-21 16,0 22-16,0-22 0,0 0 0,0 0 16,0 0-16,0 0 0,0 1 15,-21-22-15,21 21 16,-22-21 15,22-21-31,0-1 16,0 1-16,0 0 0,0 0 15,0 0-15,0 0 0,0-1 0,0 1 16,0 0-16,22 0 0,-1 0 16,0 0-16,0-1 15,0 22-15,0-21 0,1 21 16,-1 0-16,21 0 0,-21-21 0,22 21 16,-22 0-16,21 0 0,0 0 15,-20 0-15,20 21 0,-21 0 0,21-21 16,-20 22-16,-1-1 0,0 0 0,-21 0 15,0 0-15,0 0 0,0 1 16,0-1-16,-21 0 0,0 0 0,-22 0 16,1 0-16,0 1 0,-1-22 15,1 21-15,0 0 0,-1-21 0,22 21 16,-21-21-16,21 0 0,-1 0 16,1 0-16,0 21 0,0-21 0,21-21 46,0 0-30,0 0-16</inkml:trace>
  <inkml:trace contextRef="#ctx0" brushRef="#br0" timeOffset="123483.13">4360 2096 0,'0'0'0,"0"-22"0,0 1 16,0 42 15,-21 1-16,21-1-15,-21 0 0,21 0 0,-21 0 16,21 22-16,-21-1 0,21 0 0,0 1 16,0-1-16,0 0 0,0 22 15,-22-22-15,22 0 0,0 1 0,0-1 16,0 0-16,0 1 0,0-22 16,0 21-16,0-21 0,22 1 0,-1-1 15,0 0-15,-21 0 0,21 0 0,0-21 16,22 0-16,-22 0 0,0 0 15,0 0-15,21 0 0,-20 0 0,20-21 16,-21 21-16,21-21 16,-20 0-16,20 0 0,0-1 0,-21 1 15,1-21-15,20 21 0,-21-22 0,0 1 16,0 0-16,1-1 0,-1 1 16,0 0-16,0-22 0,-21 22 0,0 0 15,21-1-15,-21 1 0,0 0 0,0 20 16,0-20-16,0 21 0,0 0 15,0 0-15,0-1 0,0 44 32,-21-1-32,21 0 15,0 21-15,-21 1 0,21-1 16,-21 0-16,0 1 0,21-1 16,0 0-16,-22 22 0,22-22 0,-21 0 15,21 1-15,-21-1 0,21 0 0,0 1 16,0-22-16,0 0 0,0 21 15,0-20-15,21-22 0,0 21 0,1 0 16,-1-21-16,0 0 16,0 0-16,21 0 0,-20 0 0,-1 0 15,0 0-15,21 0 0,-21 0 0,1-21 16,20 0-16,-21-1 0,0 1 16,0 0-16,1 0 0,-1 0 15,0-22-15,0 22 0,0-21 0,0 0 16,1 20-16,-22-20 0,0 21 15,21 0-15,-21 0 0,0-1 0,0 1 16,0 42 0,-21-21-1,21 22-15,-22-1 0,22 0 16,0 21-16,-21-21 0,21 1 0,-21 20 16,21-21-16,0 21 0,0-20 0,-21-1 15,21 0-15,-21 0 0,21 0 16,-21 0-16,21 1 0,0-1 15,0 0-15,0 0 0,0-42 63,0 0-63,0 0 16,0-1-16,0 1 0,0 0 0,0 0 15,0 0-15,0-22 0,0 22 16,0 0-16,21-21 0,0 21 0,0-1 15,0 1-15,0 0 0,22 0 0,-22 0 16,0 0-16,0-1 0,22 22 16,-22 0-16,0 0 0,21 0 15,-21 0-15,1 0 0,-1 22 16,-21-1-16,0 0 0,0 0 0,0 21 16,0-20-16,0-1 0,0 21 0,0-21 15,0 0-15,0 1 0,0 20 16,0-21-16,-21 0 0,21 0 0,0 1 15,0-1-15,0 0 0,0 0 16,21-21 0,0 0-16,0 0 0,21 0 15,-20 0-15,-1-21 0,0 21 0,21-21 16,-21 0-16,22 21 0,-22-22 16,0 1-16,0 0 0,0-21 15,1 21-15,-1-1 0,0 1 0,0-21 16,-21 21-16,0 0 0,0-1 15,0 1-15,0 0 0,0 42 47,0 0-47,-21 1 0,21-1 0,-21 0 16,21 0-16,-21 0 0,21 0 16,0 1-16,0-1 0,0 0 0,0 0 15,-22 0-15,22 0 0,0 1 0,0-1 16,0 0-1,22-21 17,-22-21-32,21 0 15,-21-1-15</inkml:trace>
  <inkml:trace contextRef="#ctx0" brushRef="#br0" timeOffset="123624.05">6244 2223 0,'0'0'0,"-21"0"0,0 0 31,0-22-31</inkml:trace>
  <inkml:trace contextRef="#ctx0" brushRef="#br0" timeOffset="123680.02">9821 2244 0,'21'0'16,"1"0"-16,-1 21 0,0-21 15</inkml:trace>
  <inkml:trace contextRef="#ctx0" brushRef="#br0" timeOffset="124903.83">6308 2794 0,'0'0'0,"0"21"16,21-21 15,0-21-31,0 21 0,0-21 0,0 0 16,1 0-16,20-1 0,-21 1 15,21 0-15,1-21 0,-22 21 0,21-22 16,1 1-16,-22 0 0,0-1 0,21 22 15,-21-21-15,1-1 16,-22 1-16,21 21 0,-21-21 0,21 20 16,-21-20-16,0 21 0,0 0 0,0 0 15,0-1-15,0 1 0,-21 21 16,21-21-16,-21 21 0,-1 0 0,1 0 16,0 0-1,0 0-15,21 21 0,0 0 16,-21 1-16,21-1 0,-21 0 0,21 21 15,-22 1-15,22-22 0,0 21 16,0 22-16,-21-22 0,0 0 0,21 1 16,-21 20-16,21-21 0,0 22 0,0-1 15,-21-20-15,21 20 16,-21-20-16,21 20 0,0 1 0,0-1 16,0 1-16,-22-1 0,22 1 0,-21-1 15,21 1-15,0-1 0,0 1 16,-21-1-16,21 1 0,-21-1 0,21 1 15,-21-1-15,21 1 0,0-22 0,0 21 16,0-20-16,-21 20 0,21-20 16,0-1-16,0 0 0,0-21 0,0 1 15,0-1-15,21 0 0,0 0 0,0-21 16,0 0 0,0 0-16,22 0 0,-22-21 0,0 21 15,21-21-15,-20 0 0,20-22 0,-21 22 16,21-21-16,-20 21 0,20-22 0,-21 1 15,21 0-15,-20-22 0,-1 22 16,0-1-16,0-20 0,0 21 0,-21-22 16,0 22-16,0-22 0,0 1 0,0-1 15,-21 1-15,0 20 0,0-20 16,-22 21-16,22-1 0,-21 1 0,21 0 16,-22 20-16,1-20 0,0 21 0,-1 0 15,22 0-15,-21-1 16,0 22-16,20-21 0,1 21 0,21-21 15,0 0-15,21 0 16,22 21 0,-22 0-16,0-21 0,21 21 0,-20-22 15,20 1-15,0 0 0,1 21 16,-1-21-16,0 0 0,-21 0 0,22-1 16,-22 1-16,0 0 0,21 0 0,-20-21 15,-22 20-15,21 1 0,0 0 16,-21 0-16,21-21 0,-21 20 0,0 1 15,0 0-15,0 0 16,0 42 15,0 0-15,0 22-16,0-22 0,-21 0 16,21 0-16,0 21 0,0-20 0,-21-1 15,21 21-15,0-21 0,0 0 16,0 1-16,0-1 0,0 0 0,0 0 15,21 0-15,0-21 16,0 0-16,0 0 0,1 0 16,-1 0-16,0 0 0,0 0 15,-21-21-15,21 0 0,0 21 0,1-21 16,-22 0-16,21-1 0,0 1 16,0-21-16,-21 21 0,0-22 0,0 22 15,0-21-15,0 21 0,0-22 16,0 22-16,0 0 0,0 0 15,-21 0-15,0 21 0,0 0 16,-1 0-16,1 0 0,0 0 16,0 21-16,0-21 0,21 21 15,0 0-15,-21 0 0,21 1 16,0-1-16,0 0 0,0 0 16,0 0-16,21-21 0,0 21 15</inkml:trace>
  <inkml:trace contextRef="#ctx0" brushRef="#br0" timeOffset="125311.66">7683 2498 0,'43'-85'31,"-43"64"-31,0 0 15,21 21-15,0-21 16,0 21-16,0 0 0,1 0 0,-1 0 16,0 0-16,0 21 0,0 0 15,0 0-15,1 0 0,-1 0 16,-21 1-16,0 20 0,0-21 0,0 21 16,0-20-16,0-1 0,0 0 15,0 0-15,-21 0 0,21 0 0,0 1 16,-22-1-16,1-21 0,21 21 15,-21-21 1,21-21 0,0 0-16,0-1 0,0 1 15,0 0-15,0 0 0,21 0 16,-21 0-16,21-1 0,1 1 16,-22 0-16,21-21 0,0 21 0,-21-1 0,21 1 15,0 0-15,0 0 16,1 21-16,-22-21 0,21 21 0,0 0 15,0 0-15</inkml:trace>
  <inkml:trace contextRef="#ctx0" brushRef="#br0" timeOffset="125979.77">8424 2371 0,'-21'21'0,"21"0"15,0 0-15,0 0 0,0 1 16,-21-1-16,21 0 0,0 0 16,-21 0-16,21 0 0,0 22 0,-21-22 15,21 0-15,0 0 0,0 0 0,0 1 16,-22-1-16,22 0 15,0 0-15,0-42 47,0 0-31,0 0-16,0-1 0,0 1 0,0 0 16,0 0-16,0 0 0,22 0 15,-22-1-15,0-20 0,0 21 0,21 0 16,0 0-16,-21-1 0,21-20 0,0 21 15,0 0-15,1 0 16,-1 21-16,0 0 0,0 0 16,0 0-16,0 0 0,1 21 15,-1 0-15,0 0 0,-21 0 16,0 0-16,21 1 0,-21 20 0,21-21 16,-21 0-16,0 22 0,21-22 15,-21 0-15,0 0 0,0 0 16,0 0-16,0 1 0,0-1 15,-21-21 1,21-21 15,0-1-31,0 1 16,0 0-16,0 0 0,0 0 0,21 0 16,1-1-16,-1 1 0,0-21 0,0 21 15,0 0-15,0-22 0,1 22 16,-1 0-16,21 0 0,-21 0 15,22 21-15,-1-22 0,-21 22 0,0 0 16,22 0-16,-22 0 0,0 0 16,0 22-16,-21-1 0,0 0 0,0 0 15,0 0-15</inkml:trace>
  <inkml:trace contextRef="#ctx0" brushRef="#br0" timeOffset="126087.71">9165 2519 0,'0'-42'0,"0"126"0,0-126 0,0 105 0,0-41 16,-21-1-16,21 0 0,-21 0 0,0 0 15,21 0-15,-22 1 0,22-1 16,0-42 15</inkml:trace>
  <inkml:trace contextRef="#ctx0" brushRef="#br0" timeOffset="126487.44">9334 2519 0,'0'0'0,"22"0"31,-1 0-15,0-21-16,0 21 0,21-21 15,-20-1-15,-1 22 0,21-21 16,-21 0-16,0 0 0,1 0 0,20 21 15,-42-21-15,21-1 0,-21 1 0,21 0 16,-21 0-16,0 0 16,-21 21-16,0 0 15,0 0-15,0 0 0,-1 0 16,1 0-16,0 21 0,0 0 0,0 0 16,0 0-16,-1 22 0,1-22 0,0 0 15,0 21-15,21-20 0,0 20 16,0-21-16,0 21 0,0-20 15,0-1-15,0 0 0,0 0 0,0 0 16,0 0-16,21 1 0,0-22 16,0 0-16,1 21 0,-1-21 15,0 0-15,21 0 0,-21 0 0</inkml:trace>
  <inkml:trace contextRef="#ctx0" brushRef="#br0" timeOffset="127059.37">10477 2371 0,'0'0'0,"-21"-85"16,0 85-16,21-21 16,-21 21-16,0 0 0,21-21 15,-21 21-15,-1 0 0,1 0 0,0 0 16,0 0-16,0 0 0,0 21 0,-1-21 15,-20 21-15,21 0 0,0 0 16,0 22-16,-22-22 0,22 0 0,0 21 16,21-20-16,-21 20 0,21-21 0,0 21 15,0-20-15,0-1 0,0 21 16,0-21-16,0 0 0,0 1 0,21-22 16,0 21-16,0 0 0,0-21 15,1 0-15,-1 0 0,0 0 16,0 0-16,0 0 0,0 0 0,1 0 15,20 0-15,-21 0 0,0-21 0,0 0 16,1-1-16,-1 1 0,0-21 16,0 21-16,21-22 0,-20 1 0,-1-21 15,0 20-15,0 1 0,0-22 0,0 22 16,22-21-16,-22 20 0,0 1 16,-21-22-16,21 22 0,0 0 0,-21-22 15,0 22-15,22 21 0,-22-22 0,0 22 16,0 0-16,0 0 0,0 0 15,0 0-15,-22 21 16,1 0-16,0 21 0,0 21 16,-21-21-16,20 22 0,1-1 0,0 21 15,0-20-15,0 20 0,0-20 0,21 20 16,0-21-16,0 22 0,0-22 16,0 22-16,0-22 0,0 0 0,0 1 15,21-1-15,0 0 0,0 1 0,0-22 16,0 0-16,1 0 0,20 0 15</inkml:trace>
  <inkml:trace contextRef="#ctx0" brushRef="#br0" timeOffset="127133.33">11345 2434 0,'43'-42'16</inkml:trace>
  <inkml:trace contextRef="#ctx0" brushRef="#br0" timeOffset="127975.84">12023 2307 0,'0'0'0,"-22"-21"31,22 0-31,0 0 16,0 0-16,22 21 0,-1-22 15,0 1-15,0 0 0,0 21 0,0-21 16,22 21-16,-22-21 0,21 21 15,-21-21-15,22 21 0,-22 0 0,21 0 16,-21 0-16,1 21 0,-1 0 0,21 0 16,-21 0-16,-21 0 0,21 22 15,1-22-15,-22 21 0,21 1 0,-21-1 16,0 0-16,0 1 0,0-22 0,0 21 16,0-21-16,-21 22 15,-1-22-15,22 0 0,-21-21 0,21 21 16,-21-21-16,0 0 0,21-21 31,-21 0-31,21 0 0,0-1 16,0-20-16,0 21 0,0 0 0,0-22 15,0 22-15,21-21 0,-21 21 16,21-22-16,0 1 0,-21 21 0,21-21 16,1-1-16,20 22 0,-21 0 0,0-21 15,0 20-15,22 1 0,-22 21 16,0-21-16,0 21 0,0 0 0,1 0 15,-1 0-15,0 0 0,-21 21 32,0 0-32</inkml:trace>
  <inkml:trace contextRef="#ctx0" brushRef="#br0" timeOffset="128359.62">12954 2350 0,'0'0'0,"85"0"31,-64 0-31,0-22 0,0 22 16,0-21-16,22 21 0,-22-21 16,0 0-16,0 21 0,0-21 0,-21 0 15,21 21-15,-21-22 0,22 1 0,-22 0 16,0 0-16,0 0 15,0 0-15,0-1 0,-22 22 0,1 0 16,0 0-16,0 0 0,0 0 16,0 0-16,-1 0 0,1 0 0,-21 22 15,21-1-15,0 0 0,-1 0 0,1 21 16,0-20-16,0-1 0,0 21 16,0-21-16,21 0 0,0 22 0,0-22 15,0 0-15,0 0 0,0 0 16,0 1-16,0-1 0,0 0 15,0 0-15,21-21 0,0 0 0,0 21 16,0-21-16,22 0 0,-22 0 0,0 0 16,0 0-16,21 0 0,-20 0 15,-1-21-15,21 0 0</inkml:trace>
  <inkml:trace contextRef="#ctx0" brushRef="#br0" timeOffset="128784.38">13674 2117 0,'0'0'0,"0"-21"16,-22 21 0,1 0-16,0 0 0,0 0 0,0 0 15,0 0-15,-22 21 0,22-21 0,0 21 16,0 0-16,0-21 0,-1 21 16,1-21-16,21 21 0,0 1 0,0-1 15,0 0-15,0 0 16,21-21-16,1 21 15,-1 0-15,0-21 0,0 22 0,0-1 16,0 0-16,1-21 0,-1 21 16,0 0-16,-21 0 15,21 1-15,-21-1 16,0 0-16,0 0 0,0 0 16,-21-21-1,0 21-15,0-21 0,-1 22 0,1-22 16,0 0-16,-21 0 0,21 0 0,-1 0 15,-20 0-15,21 0 0,0-22 16,0 1-16,-1 21 0,1-21 0,21 0 16,-21 0-16,21 0 15,-21 21-15,21-22 0,0 1 16,21 0 0,0 21-16,0 0 15,1 0-15,-1-21 0</inkml:trace>
  <inkml:trace contextRef="#ctx0" brushRef="#br0" timeOffset="130923.15">14203 2159 0,'-21'0'16,"-1"0"-16,1 0 15,0 0-15,0 0 0,0 21 0,0-21 16,-1 21-16,1 1 0,0-22 16,0 21-16,0 0 0,0 0 0,-1 21 15,1-20-15,21-1 0,-21 0 0,21 21 16,0-21-16,0 1 0,0-1 16,0 21-16,0-21 0,0 0 0,0 1 15,0-1-15,21 0 0,0-21 0,1 21 16,-1-21-16,21 0 0,-21 0 15,0 0-15,22 0 0,-22 0 0,21 0 16,-21 0-16,22 0 0,-22 0 0,21-21 16,-21 0-16,22 0 15,-22 21-15,0-43 0,21 22 0,-42 0 16,22 0-16,-1-22 0,-21 22 0,0-21 16,0 21-16,0-22 0,0 1 15,0 21-15,0 0 0,0-22 0,-21 22 16,-1 0-16,1 0 0,0 21 0,-21-21 15,21 21-15,-1 0 0,-20 0 16,0 0-16,21 0 0,-22 0 0,22 21 16,-21-21-16,21 21 0,-22 0 0,22 0 15,0 1-15,0 20 0,21-21 16,0 0-16,0 22 0,0-22 0,0 21 16,0 0-16,0-20 0,0-1 15,0 21-15,21-21 0,0 0 16,0 1-16,0-1 0,22-21 0,-22 21 15,21-21-15,1 0 0,-22 0 0,21 0 16,0 0-16,1 0 0,-1 0 16,0 0-16,-20-21 0,20 0 0,0 21 15,-21-22-15,22 1 0,-22 0 0,0 0 16,21-21-16,-42 20 0,22 1 16,-1-21-16,0 21 0,-21 0 0,21-22 15,-21 22-15,0 0 0,0 0 0,0 0 16,0-1-16,0 44 47,-21-1-47,21 0 15,0 0-15,0 0 0,-21 0 0,21 1 16,0 20-16,0-21 0,0 0 0,0 22 16,0-22-16,0 0 0,0 0 15,0 0-15,0 0 0,21 1 0,0-22 16,-21 21-16,21-21 0,0 0 0,1 0 15,-1 0-15,0 0 0,0 0 16,21 0-16,-20 0 0,-1 0 0,0 0 16,0 0-16,0-21 0,0-1 0,1 1 15,-1 0-15,0 0 16,0 0-16,0 0 0,0-22 0,1 22 16,-1 0-16,0-21 0,0 20 0,-21 1 15,0 0-15,21 0 0,-21 0 16,0 0-16,21 21 0,-21-22 15,-21 44 17,0-1-32,21 0 0,0 0 15,-21 0-15,21 0 0,-21 1 16,21 20-16,0-21 0,0 0 0,-21 22 16,21-22-16,0 0 0,0 0 0,0 0 15,0 0-15,0 1 0,0-1 16,0 0-16,21-21 15,0 21-15,0-21 0,0 0 16,0 0-16,22 0 0,-22 0 0,0 0 16,21-21-16,-20 21 0,20-21 15,-21 0-15,21-1 0,-20 1 0,-1 0 16,21 0-16,-21 0 0,-21-22 0,21 22 16,-21 0-16,22-21 0,-22 21 15,0-1-15,0 1 0,0 0 16,0 0-16,-22 21 0,1 0 15,0 0-15,0 0 16,42 0 15,0 0-15,0 0-16,1 0 16,-1 0-16,0 0 0,0 0 15,0 0-15,0 0 0,1 0 16,-22-21-16,21 21 15,-21 21 17,0 0-32,0 0 0,0 0 15,0 1-15,0-1 0,0 0 0,0 0 16,0 0-16,-21 0 16,21 1-16,0 20 0,0-21 0,0 0 15,0 0-15,0 1 0,0-1 0,21 0 16,-21 0-16,21-21 15,0 0-15,0 21 0,0-21 16,1 0-16,20 0 0,-21 0 0,0 0 16,0 0-16,22 0 0,-22-21 15,0 0-15,0 21 0,22-21 0,-22 0 16,0-1-16,-21-20 0,21 21 16,0-21-16,0 20 0,1-20 15,-22 21-15,21 0 0,0 0 0,-21-1 16,0 1-16,21 0 0,0 21 15,-21-21-15,21 21 16,-21 21 15,22-21 16,-22-21 0,0 0-31,0 0-1,-22 21 1,1 0 0,21 21-16,-21-21 15,21 21-15,-21 0 0,0 0 16,21 0-16,-21 1 0,21-1 15,0 0-15,0 0 0,-22 0 0,22 0 16,0 1-16,0-1 0,0 0 16,0 0-16,0 0 0,0 0 15,0 1-15,22-1 0,-1 0 16,21-21-16,-21 0 0,0 21 16,22-21-16,-22 0 0,21 0 0,-21 0 15,22 0-15,-1 0 0,-21 0 0,22 0 16,-22 0-16,21 0 0,-21 0 15,0-21-15,1 0 0,-1 21 0,0-21 16,0-1-16,0-20 0,0 21 0,-21 0 16,0-22-16,0 22 0,22-21 15,-22 21-15,0 0 0,0-22 0,0 22 16,0 0-16,-22 21 31,1 0-31,0 21 16,0 0-16,21 0 0,0 1 0,-21-1 15,21 0-15,-21 21 0,21-21 16,0 1-16,0-1 0,0 21 0,0-21 16,0 0-16,0 1 0,21-1 0,0-21 15,-21 21-15,21 0 0,0-21 16,0 0-16,1 21 0,20-21 0,-21 0 16,0 0-16,22 0 0,-22 0 0,0 0 15,-21-21-15,21 21 0,-21-21 16,21 0-16,0 0 0</inkml:trace>
  <inkml:trace contextRef="#ctx0" brushRef="#br0" timeOffset="131831.63">18902 1863 0,'0'0'0,"0"-21"0,21 21 16,64-85-1,-85 64-15,21 0 0,0-22 16,0 22-16,0 0 0,0-21 0,-21 20 16,22-20-16,-22 21 0,21-21 0,-21 20 15,0-20-15,0 21 0,0 0 16,0-22-16,0 22 0,0 0 16,0 0-16,-21 21 31,21 21-31,-22 0 0,1 0 0,0 22 15,0-1-15,0 0 0,0 1 16,-1 20-16,1 1 0,0-1 0,0 22 16,0-22-16,0 1 0,-1-1 15,-20 1-15,21-22 0,0 22 0,0-1 16,-1-20-16,1-1 0,21 21 0,-21-20 16,0-1-16,0 0 0,21-20 15,-21 20-15,-1-21 0,1 0 0,21 0 16,-21 1-16,0-22 0,0 0 15,0 0-15,-1 0 16,22-22-16,0 1 0,0 0 0,-21 0 16,21 0-16,0-22 0,-21 22 15,21-21-15,0 21 0,0-22 16,0 1-16,0 0 0,21-1 0,0 1 16,-21 21-16,22-21 0,-1-1 15,0 22-15,-21 0 0,0 0 0,21 0 16,0 21-16,-21 21 31,0 21-31,0-21 0,0 0 0,0 22 16,0-22-16,21 21 0,-21-21 15,22 1-15,-22 20 0,21-21 16,0 0-16,0 0 0,-21 22 0,21-22 0,0 0 16,-21 0-16,22-21 15,-1 21-15,0 1 0,0-22 0,0 0 16,0 0-16,22 0 0,-22 0 15,0 0-15,0-22 0,0 22 16,1-21-16,-1 0 0,21 0 0</inkml:trace>
  <inkml:trace contextRef="#ctx0" brushRef="#br0" timeOffset="132263.38">19304 2053 0,'0'-21'15,"0"0"-15,-21 42 31,0 0-31,21 0 16,-22 1-16,1-1 0,0 0 16,21 0-16,-21 0 0,21 22 0,-21-22 15,21 0-15,0 0 0,0 0 16,0 0-16,0 1 0,0-1 0,0 0 16,0 0-16,0 0 0,21 0 15,0-21-15,0 22 0,0-22 16,1 0-16,-1 0 0,21 0 0,-21 0 15,0 0-15,22-22 0,-22 1 16,21 0-16,-21 0 0,1 21 16,20-21-16,-21-22 0,0 22 0,0 0 15,-21 0-15,0 0 0,0-22 16,0 22-16,0 0 0,0 0 0,0 0 16,0 0-16,-21-1 0,0 1 0,0 21 15,0 0-15,0 0 0,-1 0 16,-20 0-16,21 0 0,0 0 0,0 0 15,-22 0-15,22 0 0,0 21 16,21 1-16,-21-22 0,0 21 0,21 0 16,0 0-16,0 0 15,0 0 1,21-21-16,0 0 0,0 0 16,21 0-16,-20 0 0</inkml:trace>
  <inkml:trace contextRef="#ctx0" brushRef="#br0" timeOffset="132579.2">20256 2032 0,'0'0'16,"0"-21"-16,0 0 0,0 0 0,0-1 16,-21 22-1,0 0-15,0 0 0,0 0 16,0 0-16,-1 0 15,1 22-15,-21-22 0,21 21 0,0 0 16,-1 21-16,1-21 0,0 1 0,0-1 16,0 0-16,21 21 0,0-21 15,-21 1-15,21-1 0,0 21 0,0-21 16,0 0-16,0 1 0,0-1 0,21 21 16,0-21-16,0 0 0,-21 1 15,42-1-15,-20 0 0,-1 0 0,21-21 16,-21 21-16,22-21 0,-1 0 15,0 0-15,1 0 0,-22 0 0,21 0 16,0 0-16,22-21 0</inkml:trace>
  <inkml:trace contextRef="#ctx0" brushRef="#br0" timeOffset="133087.91">20934 2138 0,'0'0'0,"21"-42"0,-21 20 0,0 1 16,0 0-16,0 0 0,-21 0 15,0 0-15,-1 21 0,1 0 16,0 0-16,0 0 0,0 0 0,-22 0 16,22 21-16,0-21 0,-21 21 15,21 0-15,-1 0 0,-20 0 0,21 1 16,0 20-16,0-21 0,-1 0 16,22 0-16,0 22 0,-21-22 15,21 0-15,0 0 0,0 0 0,0 1 16,0-1-16,0 0 0,21 0 15,1 0-15,-1-21 0,0 21 0,0-21 16,0 0-16,22 0 0,-22 0 16,0 0-16,0 0 0,0-21 15,22 21-15,-22-21 0,0 0 0,21 0 16,-21 0-16,1-22 0,-1 22 0,21 0 16,-21-21-16,0-1 0,1 22 15,-22-21-15,21 21 0,-21-22 0,21 22 16,-21 0-16,0 0 15,0 42 1,-21-21-16,0 21 16,21 0-16,-22 22 0,22-22 15,0 0-15,0 0 0,-21 21 0,21-20 16,0-1-16,0 0 0,0 0 0,0 0 16,0 0-16,0 1 0,0-1 15,21 0-15,1 0 0,-1-21 16,0 0-16,0 0 0,0 0 15,0 0-15,1 0 0,-1 0 0,0 0 16,0 0-16,0-21 0,0 0 0,1 0 16</inkml:trace>
  <inkml:trace contextRef="#ctx0" brushRef="#br0" timeOffset="133439.7">21823 1291 0,'0'0'16,"-21"0"-1,21 21-15,-22 1 16,1 20-16,0-21 0,0 21 16,21 1-16,-21-1 0,0 22 0,-1-22 15,1 21-15,0-20 0,0 20 16,0-20-16,0-1 0,-1 21 0,22-20 15,-21-1-15,0 0 0,21-20 16,0 20-16,-21 0 0,21-21 0,-21 22 16,21-22-16,0 0 0,-21 21 15,21-20-15,0-1 0,0 0 0,0 0 16,0 0-16,21-21 31,0 0-31,0 0 0,0-21 16,0 21-16,1-21 0,-22 0 15,21 0-15,21-1 0</inkml:trace>
  <inkml:trace contextRef="#ctx0" brushRef="#br0" timeOffset="133704.54">21992 2032 0,'0'-21'31,"-21"21"-31,0 21 15,21 0-15,-21-21 0,-1 21 16,22 1-16,-21-1 0,0 0 0,21 0 16,-21 0-16,21 0 0,-21 1 0,21-1 15,0 0-15,-21 0 0,21 0 16,-22 0-16,22 1 0,0-1 16,0 0-16,0 0 0,0 0 15,0 0-15,22-21 16,-1 0-16,0 0 0,0 0 0,0 0 15,0 0-15,1 0 0,-1 0 16,0-21-16,21 21 0</inkml:trace>
  <inkml:trace contextRef="#ctx0" brushRef="#br0" timeOffset="134531.07">22331 2053 0,'0'0'0,"-21"0"31,-1 0-31,1 0 0,21 21 16,-21 1-16,0-1 0,21 0 16,0 0-16,-21 0 0,0 0 0,21 1 15,-22-1-15,22 0 0,0 0 16,0 0-16,0 0 0,0 1 0,0-1 16,0 0-16,0 0 0,0 0 15,22-21 1,-1 0-16,0 0 15,0 0-15,-21-21 0,21 21 16,-21-21-16,0 0 0,0 0 16,21-1-16,-21 1 0,0 0 0,22 0 15,-22 0-15,0 0 0,0-1 16,0-20-16,0 21 0,0 0 0,0 0 16,21-1-16,-21 1 0,21 21 0,0-21 15,-21 0-15,21 21 0,0 0 16,1 0-16,-1 0 0,21 0 15,-21 0-15,0 0 0,22 0 0,-22 0 16,0 0-16,21 0 0,-20 0 16,-1 21-16,0 0 0,0-21 15,0 21-15,-21 1 0,0-1 16,0 0-16,21 0 0,-21 0 0,0 0 16,0 1-16,0-1 0,0 0 0,0 0 15,-21 0-15,21 0 0,-21 1 16,0-1-16,0 0 15,21-42 32,0 0-47,0-1 16,0 1-16,0 0 0,0 0 16,21-21-16,0 20 0,-21 1 15,42-21-15,-20 21 0,-1-22 16,21 22-16,0-21 0,1 21 0,-1-22 15,0 22-15,1 0 0,-22 0 16,21 21-16,1 0 0,-1 0 0,-21 0 16,21 0-16,-20 0 0,-1 21 0,0 0 15,0 22-15,-21-22 0,21 0 16,-21 21-16,0-21 0,0 22 0,0-22 16,0 21-16,0-21 0,-21 22 0,0-22 15,21 0-15,-21 21 0,0-20 16,-1-1-16,1 0 0,21 0 0,-21 0 15,0-21-15,21 21 16,-21 1-16,21-44 47,0 1-47,0 0 16,0 0-16,0 0 0,0 0 0,0-1 15,0 1-15</inkml:trace>
  <inkml:trace contextRef="#ctx0" brushRef="#br0" timeOffset="134795.92">22945 1482 0,'-22'0'31,"1"0"-31,0 0 78,0 0-78,0 0 16,0 0-16</inkml:trace>
  <inkml:trace contextRef="#ctx0" brushRef="#br0" timeOffset="135147.72">21294 1799 0,'0'0'0,"21"0"16,0 0-16,0 0 16,0 0-16,0 0 0,22 0 0,-22 0 15,21 0-15,-21 0 0,22 0 16,-22 0-16,21-21 0,1 21 0,-22 0 15,21 0-15,-21-21 0,22 21 16,-22 0-16,0 0 0,0-21 16,0 21-16,0 0 15,-42 0 17,0 0-32,0 0 15</inkml:trace>
  <inkml:trace contextRef="#ctx0" brushRef="#br0" timeOffset="165403.72">1079 3958 0,'0'0'0,"-21"-21"0,21 0 0,-21 0 15,21 0-15,0-1 0,-21 22 16,21-21 0,0 42 15,0 1-31,0-1 0,0 0 0,0 21 16,0 1-16,0-1 0,0 21 15,0 1-15,0-22 0,0 22 0,0-1 16,0-20-16,0 20 0,0-21 15,0 22-15,0-22 0,0 22 0,0-22 16,0 0-16,0 1 0,0-1 16,21 0-16,0 1 0,-21-22 0,21 0 15,22 0-15,-22 0 0,0 1 16,0-22-16,22 0 0,-22 0 16,21 0-16,-21 0 0,22-22 15,-22 1-15,21 0 0,-21 0 0,22 0 16,-22-22-16,21 22 0,-21-21 15,0 0-15,1-1 0,20 1 0,-21-22 16,0 22-16,0-21 0,1 20 16,-1-20-16,-21-1 0,0 1 0,21-1 15,-21 22-15,21-22 0,-21 22 16,0 0-16,0-1 0,0 22 0,0 0 16,0 0-16,0 0 0,0 0 15,0 42 16,0 0-31,0 0 16,0 21-16,0 1 0,-21 20 0,21-20 16,0-1-16,0 21 0,-21-20 15,21 20-15,0-20 0,0-1 0,0 0 16,0 1-16,0-1 0,0 0 16,0-21-16,0 22 0,0-22 0,0 21 15,21-21-15,-21 1 0,21-1 16,0 0-16,-21 0 0,21 0 0,1-21 15,-1 21-15,0-21 16,0 0-16,0 0 0,0 0 0,1-21 16,-1 21-16,0-21 15,0 0-15,0 0 0,0 0 0,1-1 16,-1 1-16,0-21 0,-21 21 16,21-22-16,0 22 0,-21-21 0,21 0 15,-21 20-15,0-20 0,0 21 16,0-21-16,0 20 0,0 1 0,0 0 15,0 0-15,-21 21 16,0 21 0,21 0-16,-21-21 0,21 43 15,0-22-15,0 0 0,0 0 16,0 0-16,-21 22 0,21-22 0,0 21 16,0-21-16,0 0 15,-21 22-15,21-22 0,0 0 0,0 0 16,0 0-16,0 1 0,0-1 15,0 0-15,0 0 0,0 0 0,0 0 16,0-42 15,0 0-15,0 0-16,0 0 0,0 0 0,0-1 16,0 1-16,0 0 0,0-21 15,0 21-15,21-22 0,0 22 0,-21-21 16,21 21-16,0-22 0,0 22 15,1 0-15,-1-21 0,0 20 16,0 22-16,21-21 0,-20 0 0,20 21 16,-21 0-16,0 0 0,22 0 15,-22 0-15,0 0 0,0 21 0,0 0 16,0 1-16,1-1 0,-22 0 16,0 0-16,0 21 0,0-20 0,0-1 15,0 21-15,0-21 0,0 0 16,0 1-16,0-1 0,0 0 0,0 0 15,0 0-15,0 0 0,21 1 0,0-22 16,0 21 0,0-21-16,0 0 0,1 0 15,-1 0-15,0 0 0,0-21 16,0 21-16,0-22 0,1 1 0,-1 21 16,0-21-16,0 0 0,-21 0 0,21 0 15,0-1-15,-21 1 0,22-21 16,-22 21-16,0 0 0,21-22 0,-21 22 15,0 0-15,21 0 0,-21 0 16,0-1-16,0 1 0,0 0 0,0 0 16,0 42 15,0 0-31,0 0 0,0 1 16,0-1-16,0 0 0,0 21 15,0-21-15,0 1 0,0 20 16,0-21-16,0 0 0,0 0 0,0 1 15,0-1-15,0 0 0,0 0 16,0 0-16,21-21 16,0 0-16,0 0 15,1 0-15,-1 0 0,0 0 0,0 0 16,0 0-16,0-21 0,1 0 16,-1 0-16,-21 0 15,21-1-15</inkml:trace>
  <inkml:trace contextRef="#ctx0" brushRef="#br0" timeOffset="165639.59">3154 3937 0,'0'0'0,"-43"0"31,43 21 32,22-21-47,-22 21-16</inkml:trace>
  <inkml:trace contextRef="#ctx0" brushRef="#br0" timeOffset="168347.42">3810 4572 0,'0'0'0,"21"0"0,0 0 15,0 0 1,1 0-16,-22-21 0,21 21 16,0-21-16,-21 0 15,21 21-15,-21-22 0,21 22 0,-21-21 16,0 0-16,0 0 0,0 0 15,0 0-15,0-1 0,0 1 16,0 0-16,-21 0 0,0 0 16,-21 0-16,20 21 0,1 0 15,0 0-15,-21 0 0,21 0 16,-22 0-16,1 21 0,21 0 0,-22 0 16,1 0-16,21 0 0,0 22 15,-22-22-15,22 0 0,0 21 0,21-20 16,0-1-16,-21 21 0,21-21 15,0 0-15,0 1 0,0-1 0,21 0 16,-21 0-16,21-21 0,0 0 16,1 0-16,-1 0 0,0 0 15,21 0-15,-21 0 0,1 0 0,20 0 16,0 0-16,-21-21 0,22 0 0,-22 21 16,21-21-16,-21-1 15,1 1-15,-1 0 0,21 0 0,-21 0 16,-21 0-16,21 21 0,1-22 0,-22 1 15,21 0-15,-21 0 0,0 0 16,0 0-16,0-1 0,0 1 31,0 42-15,0 1 0,0-1-16,0 0 0,0 0 15,0 0-15,0 0 0,0 1 0,0 20 16,0-21-16,0 21 0,0 1 0,0-1 15,0 0-15,0 1 16,0 20-16,-21 1 0,21-22 0,0 22 16,-22-1-16,22 1 0,0 20 0,0-20 15,0-1-15,-21 22 0,0-22 16,21 22-16,-21-21 0,0 20 0,21-20 16,-21-1-16,-1 22 0,22-22 0,-21 1 15,21-22-15,0 22 0,-21-22 16,21 0-16,-21 1 0,21-1 0,0 0 15,0-20-15,0-1 0,0 0 0,21-42 32,-21 0-32,21-1 15,0 1-15,-21 0 0,22-21 16,-1-1-16,0 1 0,0 0 16,-21-1-16,21-20 0,22-1 0,-22 1 15,0-22-15,21 1 0,-21-1 0,22 0 16,-1 1-16,-21-22 0,22 21 15,-1-21-15,0 22 0,1-22 0,-22 21 16,21 0-16,-21 1 0,22 20 0,-22 1 16,0-1-16,-21 1 0,0 20 15,0 1-15,0 0 0,0-1 0,0 22 16,0 0-16,0 0 0,0 0 16,0 0-16,-21 21 15,0 0-15,-1 0 16,22 21-16,0 0 0,0 0 15,0 0-15,-21 22 0,21-22 0,0 21 16,0-21-16,0 22 0,0-22 0,0 21 16,0-21-16,0 0 0,0 22 15,0-22-15,0 0 0,0 0 0,21 0 16,1 1-16,-1-1 0,0-21 16,0 0-16,0 0 0,0 0 15,1 0-15,20 0 0,-21 0 0,0-21 16,0-1-16,1 22 0,20-21 15,-21 0-15,0 0 0,0 0 0,1 0 16,-1-1-16,0 1 0,0-21 16,0 21-16,0-22 0,-21 22 15,22 0-15,-1 0 0,-21 0 0,21 0 16,-21-1-16,0 1 0,0 42 47,-21 1-32,21-1-15,0 0 0,0 0 16,-21 0-16,21 22 0,0-22 0,0 0 16,0 0-16,0 0 0,0 0 0,0 1 15,21-1-15,0 0 0,-21 0 16,21 0-16,0-21 0,0 0 16,1 0-16,-1 0 0,21 0 0,-21 0 15,22 0-15,-1 0 0,0 0 16,1-21-16,-22 0 0,21 21 0,0-21 15,1 0-15,-22-1 0,0 1 0,21 0 16,-20 0-16,-1 0 0,0-22 16,-21 22-16,0 0 0,0-21 0,0 21 15,0-1-15,0 1 0,0 0 16,0 0-16,-21 21 0,0 0 16,-1 0-16,1 0 0,0 0 0,0 0 15,0 0-15,0 21 16,-1-21-16,22 21 0,0 0 15,-21 1-15,21 20 0,0-21 0,0 0 16,0 0-16,0 22 0,0-22 0,0 0 16,0 0-16,0 0 0,0 1 15,21-1-15,1 0 0,-1-21 0,0 21 16,0-21-16,0 0 0,0 0 0,1 0 16,20 0-16,-21 0 0,21 0 15,-20 0-15,20 0 0,-21-21 0,21 21 16,-20-21-16,20 0 0,-21-1 15,21 1-15,-20-21 0,-1 21 0,0-22 16,21 22-16,-21-21 0,1 0 16,-1-1-16,-21-20 0,21 20 0,0-20 15,0 21-15,0-22 0,-21 22 0,0-1 16,0 1-16,22 0 0,-22 21 16,0-22-16,0 22 0,0 0 0,0 0 15,0 0 1,-22 21-16,1 0 0,21 21 15,-21 0-15,21 0 0,0 0 0,-21 22 16,21-1-16,-21 0 0,21 1 16,-21-1-16,21 21 0,0-20 15,0-1-15,-22 22 0,22-22 0,0 0 16,0 1-16,0-1 0,0 0 16,0 1-16,0-22 0,0 0 0,0 21 15,22-21-15,-22 1 0,21-22 0,0 21 16,0-21-16,0 0 0,0 0 0,1 0 15,-1 0-15,21 0 0,-21 0 16,0 0-16,1 0 0,20-21 0,-21 21 16,0-22-16,0 1 0,22 0 0,-22 0 15,0 0-15,-21 0 0,21-1 16,0 1-16,1 0 0,-22 0 16,0 0-16,21 0 0,-21-1 15,0 44 16,0-1-31,0 0 16,-21 0-16,21 0 0,0 0 16,0 1-16,0-1 0,0 0 0,0 0 15,0 0-15,21 0 0,0-21 0,-21 22 16,21-1-16,0-21 0,0 0 0,1 21 16,-1-21-16,0 0 0,21 0 15,-21 0-15,1 0 0,20 0 0,-21 0 16,0-21-16,22 0 0,-22 21 0,0-22 15,0 1-15,-21 0 0,21 0 16,-21 0-16,21 0 0,-21-22 16,0 22-16,0 0 0,0 0 0,22 0 15,-22-1-15,0 1 0,0 0 16,0 0-16,0 0 0,0 0 16,0 42 15,0 0-31,0 0 15,0 0-15,0 0 0,0 22 0,-22-22 16,22 0-16,0 21 0,0-20 16,0 20-16,-21-21 0,21 21 0,0 1 15,0-1-15,-21 0 0,21 1 16,0-1-16,0 22 0,0-22 0,0 21 16,0-20-16,0 20 0,0 1 15,0-22-15,-21 22 0,21-1 0,0-21 16,-21 22-16,21-1 0,0 1 0,0-1 15,0 1-15,-21-1 0,-1-20 0,1 20 16,0-20-16,0 20 0,0-21 16,0-20-16,-1 20 0,1-21 15,0 0-15,-21 0 0,21 1 0,-22-22 0,22 0 16,-21 0-16,21 0 0,-22 0 16,1 0-16,0 0 0,-1 0 15,1 0-15,0-22 0,20 1 0,-20 0 0,0 0 16,21 0-16,-22 0 0,22-1 15,0 1-15,0 0 0,0 21 16,-1-21-16,1 0 0,21 0 0,0-1 16,0 1-16,0 0 0</inkml:trace>
  <inkml:trace contextRef="#ctx0" brushRef="#br0" timeOffset="168406.39">6435 5313 0,'21'-21'0,"21"-22"15</inkml:trace>
  <inkml:trace contextRef="#ctx0" brushRef="#br0" timeOffset="168916.61">8064 4191 0,'0'21'31,"0"0"-31,0 1 16,0-1-16,0 0 0,0 0 15,-21 0-15,21 0 0,-21 1 0,21 20 16,-21-42-16,21 21 0,0 0 0,0 0 16,0 1-16,0-44 62,0 1-62,0 0 0,0 0 16</inkml:trace>
  <inkml:trace contextRef="#ctx0" brushRef="#br0" timeOffset="169391.34">8043 3916 0,'0'21'31,"0"0"-16,21-21 17,1 0-17,-1 0-15,0 0 16,-21-21-16,0 0 16,0 0-1,0 0-15,-21 21 16,0 0-1,-1 0-15,1 21 16,0 0 0,21 0-16,0 0 0,0 0 15,0 1 1,0-1-16,21-21 16,0 21-16</inkml:trace>
  <inkml:trace contextRef="#ctx0" brushRef="#br0" timeOffset="170139.42">8699 4233 0,'0'0'16,"0"-21"-16,22 21 0,-22-21 0,0 0 16,0 0-16,0 0 15,0-1-15,0 1 0,0 0 16,-22 21-16,1 0 0,21-21 0,-21 21 15,0 0-15,0 0 0,0 0 16,-1 0-16,-20 0 0,21 21 0,0 0 16,0 0-16,-1 1 0,1-1 0,0 0 15,0 0-15,0 21 0,0-20 16,-1 20-16,22-21 0,0 0 0,0 0 16,0 22-16,0-22 0,0 0 0,0 0 15,0 0 1,22-21-16,-1 22 0,0-22 15,0 0-15,21 0 0,-20 0 16,-1 0-16,0 0 0,0 0 16,0-22-16,0 22 0,22-21 0,-22 0 15,0 0-15,0 0 0,0 0 0,1-22 16,-1 22-16,0-21 0,-21-1 16,21 1-16,0 0 0,0-1 0,1-20 15,-22 21-15,21-1 0,-21 1 0,21 0 16,-21-22-16,0 22 15,0-1-15,0 1 0,0 0 0,0-1 0,0 22 16,0-21-16,0 21 0,0 0 16,0-1-16,0 44 15,0-1-15,0 21 16,0 0-16,0-20 0,0 41 0,-21-21 16,21 1-16,0-1 0,0 22 15,-21-1-15,21-21 0,-22 22 0,22-22 16,0 1-16,0 20 0,0-21 0,0-20 15,0 20-15,0-21 0,0 21 16,0-20-16,0-1 0,0 0 16,0 0-16,22-21 0,-1 0 15,0 0-15,0 0 16,0 0-16,0-21 0,1 0 16,-1 0-16</inkml:trace>
  <inkml:trace contextRef="#ctx0" brushRef="#br0" timeOffset="170579.38">9186 4191 0,'-21'21'0,"42"-21"31,0 0-15,1 0-16,-1 0 16,0-21-16,0 21 0,0-21 0,-21 0 15,21 21-15,1-21 0,-1-1 0,-21 1 16,0 0-16,21 0 0,-21 0 16,0 0-16,0-1 0,0 1 15,-21 21-15,0 0 16,-1 0-16,1 0 0,0 0 15,0 0-15,0 21 0,0 1 0,21-1 16,-22 0-16,1 21 0,0-21 0,0 1 16,21 20-16,0-21 15,0 21-15,0-20 0,0 20 0,0-21 16,0 0-16,0 0 0,0 1 0,0-1 16,0 0-16,0 0 0,0 0 15,21-21-15,0 0 0,0 0 16,1 0-16,-1 0 0,21 0 0,-21 0 15,0 0-15,22-21 0,-22 21 16,21-21-16,-21 0 0</inkml:trace>
  <inkml:trace contextRef="#ctx0" brushRef="#br0" timeOffset="171095.47">9779 4022 0,'0'-21'0,"0"42"0,-21-42 31,0 42-15,21 0-16,0 0 0,0 0 0,-22 22 16,22-22-16,-21 0 0,21 0 15,0 21-15,0-20 0,0-1 0,0 0 16,0 0-16,0 0 0,0 0 0,0 1 16,0-1-16,0 0 15,0-42 32,0 0-47,0-1 16,0 1-16,0-21 0,0 21 15,21-22-15,1 22 0,-1-21 0,0 0 16,0 20-16,0-20 0,0 21 16,22-21-16,-1 20 0,-21 1 0,22 0 15,-1 21-15,0-21 0,-21 21 16,22 0-16,-22 0 0,21 21 0,-21-21 15,22 21-15,-22 0 0,0 22 16,0-22-16,-21 21 0,0 1 0,21-22 16,-21 21-16,0 0 0,0-20 15,0 20-15,0-21 0,0 0 0,-21 0 16,0 1-16,21-1 0,0 0 0,-21-21 16,0 21-16,0-21 0,21 21 15,0-42 16,0 0-15,0 0-16,0 0 16,0-1-16,0 1 0</inkml:trace>
  <inkml:trace contextRef="#ctx0" brushRef="#br0" timeOffset="171628.7">10774 3598 0,'0'0'0,"-21"0"15,-1 0-15,22 22 16,-21-22-16,21 21 0,0 0 16,-21 0-16,0 0 0,21 22 15,-21-22-15,21 21 0,-21 0 0,-1-20 16,22 41-16,-21-21 0,0 1 0,21-1 15,0 0-15,-21 1 0,21-1 0,-21-21 16,21 22-16,0-1 0,0-21 16,0 0-16,0 0 0,0 1 0,0-1 15,21 0-15,0 0 0,0-21 0,0 0 16,1 0-16,-1 0 0,21 0 16,-21 0-16,0 0 0,22 0 0,-22 0 15,21-21-15,-21 0 0,22 0 0,-22-1 16,0 1-16,0 0 0,0 0 15,1-21-15,-1 20 0,0 1 16,-21 0-16,0 0 0,21 0 0,-21 0 16,-21 42 15,0-21-31,21 21 0,-21 0 0,-1 0 16,22 0-16,0 1 0,-21-1 0,21 0 15,0 0-15,0 0 0,0 0 16,0 1-16,0-1 0,0 0 0,0 0 15,21-21-15,1 0 16,-1 0-16,0 0 0,0 0 16,0 0-16,0 0 0,1-21 15,20 21-15,-21-21 0,0 0 0,0-1 16,1 1-16,-1-21 0,-21 21 0</inkml:trace>
  <inkml:trace contextRef="#ctx0" brushRef="#br0" timeOffset="171807.56">11324 3852 0,'0'0'0,"-21"0"16,0 0-16,21-21 0,-21 21 78,-1 0-63</inkml:trace>
  <inkml:trace contextRef="#ctx0" brushRef="#br0" timeOffset="171919.5">10372 3958 0,'-22'0'16,"44"0"-16</inkml:trace>
  <inkml:trace contextRef="#ctx0" brushRef="#br0" timeOffset="172035.41">10901 3810 0,'42'0'15</inkml:trace>
  <inkml:trace contextRef="#ctx0" brushRef="#br0" timeOffset="173549.27">11515 4276 0,'21'0'47,"0"-21"-31,0-1-16,0 22 0,0-21 0,1 0 16,20 21-16,0-21 0,-21 0 0,22-22 15,-1 22-15,0 0 0,1-21 0,-1 21 16,0-22-16,-20 22 0,20 0 15,-21-21-15,0 20 0,0 1 16,1-21-16,-22 21 0,0 0 16,0-1-16,-43 1 15,1 21-15,0 0 16,20 0-16,1 0 16,0 21-16,0-21 0,21 22 15,0-1-15,-21 0 0,0 0 0,21 21 16,-22-20-16,22 20 0,0 0 0,-21 1 15,0 20-15,0-21 0,21 1 16,-21 20-16,0 1 0,21-22 0,-22 22 16,1-22-16,21 21 0,0-20 15,-21 20-15,0 1 0,0-1 0,21 1 16,0-1-16,0 1 0,-21-1 16,-1-20-16,22 20 0,-21-21 0,21 1 15,0-1-15,0 0 0,0-20 0,0-1 16,0 0-16,-21-21 0,42 0 15,0 0 1,1 0-16,-1 0 0,0-21 0,0 0 16,21-1-16,-20 1 0,-1-21 0,21 21 15,-21-22-15,22 1 0,-22-21 0,0 20 16,21-20-16,-21 20 16,1-20-16,-1-1 0,-21 1 0,0 21 0,0-22 15,0 1-15,0 20 0,0-20 0,-21 20 16,-1 1-16,1 0 15,-21 21-15,21-1 0,0 1 0,-22 0 16,22 0-16,0 0 0,0 21 0,0 0 16,-1 0-16,22-21 0,22 21 31,-1 0-31,21 0 0,-21 0 16,22 0-16,-1 0 0,0 0 15,1 0-15,-1-22 0,21 22 0,-20-21 16,-1 21-16,22-21 0,-22 0 0,0 0 15,1 0-15,-1 21 0,0-22 16,-21 1-16,22 0 0,-22 0 16,0 21-16,0-21 0,0 0 0,1 21 15,-22-22-15,-22 22 32,1 0-17,21 22-15,-21-1 16,21 0-16,-21 0 0,21 0 15,-21 0-15,21 1 0,0-1 0,0 0 16,0 0-16,0 0 0,0 0 0,0 1 16,0-1-16,21 0 15,0-21-15,0 21 0,0-21 0,1 0 0,-1 0 16,0 0-16,0 0 0,21 0 16,-20 0-16,20 0 0,-21 0 15,21 0-15,-20-21 0,-1 21 0,0-21 16,0 0-16,0-1 0,0 22 0,1-21 15,-1 0-15,-21 0 0,0 0 16,0 0-16,0-1 0,0 1 0,0 0 16,0 0-16,-21 42 47,-1 0-47,22 0 15,-21 22-15,21-22 0,-21 21 0,21-21 16,0 22-16,-21-1 15,0 0-15,21 1 0,-21-1 0,21 0 16,0 22-16,0-22 0,0 1 0,0-1 16,0 21-16,0-20 0,0 20 15,0 1-15,0-22 0,0 22 0,0-1 16,0 1-16,-22-1 0,22-21 0,0 22 16,0-22-16,-21 22 0,21-22 0,0 22 15,0-22-15,0 0 0,0 1 16,0-1-16,-21-21 0,21 21 15,-21-20-15,21-1 0,0 0 0,-21 0 0,0-21 16,-1 21-16,1-21 0,0 0 16,0 0-16,0 0 0,0 0 15,-1 0-15,1 0 0,-21-21 0,21 21 16,0-21-16,-22 0 0,22 0 0,0-1 16,0 1-16,0-21 0,-1 21 0,1 0 15,0-22-15,0 22 0,0-21 16,0-1-16,-1 1 0</inkml:trace>
  <inkml:trace contextRef="#ctx0" brushRef="#br0" timeOffset="174079.48">10731 3852 0,'22'0'63,"-1"0"-63,0 0 0,0 0 15,0 0-15,0 0 0,1 0 0,20 0 16,-21 0-16,0 0 0,22 0 0,-22-21 16,0 21-16,0-21 0,0 21 15,0 0-15,-21-21 16,0 0 15</inkml:trace>
  <inkml:trace contextRef="#ctx0" brushRef="#br0" timeOffset="174619.68">14330 3535 0,'0'0'0,"63"-106"31,-63 85-31,0 0 0,0 0 16,21 21-16,-21 21 15,0 0 1,0 21-16,-21-21 0,0 22 16,21-1-16,-21 0 0,21 1 0,-21 20 15,0-20-15,-1-1 0,1 21 0,21-20 16,-21-1-16,0 0 0,0 1 15,21-1-15,0 0 0,-21 1 0,21-22 16,-22 0-16,22 0 0,0 0 0,0 1 16,0-44 15</inkml:trace>
  <inkml:trace contextRef="#ctx0" brushRef="#br0" timeOffset="174736.53">13843 6731 0,'0'0'0</inkml:trace>
  <inkml:trace contextRef="#ctx0" brushRef="#br0" timeOffset="175275.19">14605 3768 0,'21'0'0,"0"-21"0,22-1 0,-1 22 15,-21-21-15,21 0 0,1-21 16,-1 21-16,-21-1 0,0-20 0,-21 21 16,0-21-16,0-1 0,0 22 0,0 0 15,-21 0-15,21 0 0,-21-1 16,0 1-16,0 21 0,0 0 0,-1 0 16,1 0-16,0 21 0,0 1 0,21-1 15,0 21-15,-21 0 0,21-20 16,-21 20-16,21 0 0,0 1 0,-22-1 15,22 0-15,0 1 0,0-1 0,0 0 16,0 1-16,0-1 16,0-21-16,0 21 0,-21 1 0,21-22 15,0 21-15,-21-21 0,21 1 0,0-1 16,0 0-16,-21-21 0,21 21 16,-21-21-16,0 0 15,-1-21 1,22 0-16,0 0 15,0-1-15,0 1 0,0 0 0,0 0 16,22 0-16,-1-22 0,-21 22 0,21-21 16,0 21-16,0 0 15,0-1-15,1 1 0,20 0 0,-21 0 16,0 21-16,22 0 0,-22 0 0,0 0 16,21 0-16,-21 0 0,1 21 15,-22 0-15,21 0 0,-21 1 0,0-1 16,0 21-16,0-21 0,0 22 0,0-22 15,0 0-15,0 21 0,-21-21 16,21 1-16,0-1 0,-22 0 0,22 0 16,-21-21-16,21 21 0,-21-21 15,21 21-15,0-42 32,0 0-32,21 0 15,0 21-15</inkml:trace>
  <inkml:trace contextRef="#ctx0" brushRef="#br0" timeOffset="175700.23">15198 3895 0,'0'0'0,"0"21"31,21-21-15,0 0-16,0 0 15,0 0-15,0 0 16,1-21-16,-1 21 0,0 0 0,21-21 16,-21-1-16,1 22 0,-1-21 0,0 21 15,0-21-15,0 0 0,-21 0 16,0 0-16,0-1 16,-21 1-16,0 21 15,0 0-15,0 0 0,-22 0 16,22 0-16,0 21 0,-21-21 0,20 22 15,1-1-15,-21 0 0,21 0 0,0 21 16,-1-20-16,1-1 0,21 21 16,0-21-16,0 0 0,0 22 15,0-22-15,0 0 0,0 0 0,0 0 16,21 1-16,1-22 0,20 21 0,-21-21 16,0 0-16,22 0 0,-22 0 15,21 0-15,0 0 0,-20 0 0,20-21 16,0-1-16,1 22 0,-22-21 0,21 0 15,-21 0-15,0 0 0,1 0 16,-22-1-16</inkml:trace>
  <inkml:trace contextRef="#ctx0" brushRef="#br0" timeOffset="175991.07">14055 3810 0,'21'0'16,"85"-21"-1,-85 21-15,21 0 16,-21 0-16,22 0 0,-22-21 0,21 21 16,-21 0-16,0 0 0,1 0 0,-1-21 15,0 21-15,-21-22 0</inkml:trace>
  <inkml:trace contextRef="#ctx0" brushRef="#br0" timeOffset="176671.68">17081 3704 0,'22'0'0,"-1"0"16,0 0-16,0 0 16,0-21-16,0 21 0,1-21 15,20 21-15,-21-21 0,0 21 16,22-21-16,-22 21 0,0-22 0,0 1 16,0 21-16,0-21 0,-21 0 15,0 0-15,-21 0 16,0 21-16,-21-22 0,21 22 15,-22 0-15,1 0 0,-22 0 16,22 0-16,0 0 0,-22 0 16,22 0-16,0 0 0,-1 22 0,22-1 15,-21-21-15,21 21 0,-1-21 0,1 21 16,21 0-16,-21 0 0,21 1 16,0-1-16,21 0 0,0 0 0,22 0 15,-22 0-15,21 22 0,1-22 0,-22 0 16,21 0-16,0 0 0,1 1 15,-1-1-15,-21 0 0,22 21 0,-22-21 16,0 1-16,0-1 0,-21 0 16,0 0-16,0 0 0,-21 0 15,-21-21-15,20 22 0,1-22 16,-21 0-16,0 0 0,-1 0 0,1 0 16,0 0-16,-1 0 0,22 0 15,-21 0-15,21-22 0,-1 1 0,1 21 16,42-42-16</inkml:trace>
  <inkml:trace contextRef="#ctx0" brushRef="#br0" timeOffset="176750.63">16976 3789 0,'21'0'0,"42"0"16</inkml:trace>
  <inkml:trace contextRef="#ctx0" brushRef="#br0" timeOffset="176955.51">17801 3704 0,'0'-21'16,"0"42"15,0 0-31,-21 1 0,21-1 0,0 21 16,-21-21-16,21 22 0,0-1 15,0 0-15,-21 1 0,21-1 0,-22 21 16,22 1-16</inkml:trace>
  <inkml:trace contextRef="#ctx0" brushRef="#br0" timeOffset="177095.43">17568 4741 0,'0'0'0,"-21"43"0,0-1 0,0 22 16,21-1-16,-43 1 0,22-1 0,0 1 16,0-1-16,0 1 0,0-22 0,-1 0 15,1 1-15,21-1 0,0-21 16,0 0-16,0 0 0,0-42 31,0 0-31,0 0 0,21-21 16,1 20-16</inkml:trace>
  <inkml:trace contextRef="#ctx0" brushRef="#br0" timeOffset="177462.22">17674 3895 0,'0'-21'0,"0"42"0,0-85 0,-21 43 0,0 0 16,21 0-16,-21 21 15,21-21-15,0-1 0,0 1 16,0 0-16,21 0 16,0 21-16,21-21 0,-21 21 15,1 0-15,-1 0 0,21 0 0,-21 0 16,0 0-16,1 0 0,-1 0 0,21 21 15,-21 0-15,0 0 0,1 0 16,-1 1-16,0-1 0,0 0 0,0 0 16,-21 0-16,0 0 0,0 1 0,0-1 15,0 0-15,-21 0 16,0 0-16,0-21 0,0 21 0,-1-21 16,1 0-16,-21 0 0,21 22 0,0-22 15,-1 0-15,-20 0 0,21 0 16,0 21-16,0-21 15,-1 0 1</inkml:trace>
  <inkml:trace contextRef="#ctx0" brushRef="#br0" timeOffset="177775.04">17780 3789 0,'0'0'0,"0"21"31,-21 0-31,21 0 16,0 1-16,0-1 0,0 21 0,-21 0 16,21 1-16,0-1 0,0 0 15,0 22-15,-22-22 0,1 22 0,21-1 16,0-20-16,-21 20 0,0 1 0,0-1 15,0 1-15,21-1 0,-22 1 16,1-22-16,21 21 0,-21-20 0,21-1 16,-21 0-16,21 1 0,-21-22 0,21 0 15,0 0-15,0 0 0,21-21 32,0-21-32,0 0 15,-21 0-15</inkml:trace>
  <inkml:trace contextRef="#ctx0" brushRef="#br0" timeOffset="177967.93">18394 3747 0,'0'21'16,"-21"-21"-16,-1 0 0,1 0 16</inkml:trace>
  <inkml:trace contextRef="#ctx0" brushRef="#br0" timeOffset="178239.77">18457 3789 0,'106'-42'31,"-85"42"-31,0-22 0,22 22 0,-22-21 16,0 0-16,0 21 0,0-21 0,-21 0 15,0 0-15,0-1 16,-21 22-16,0-21 0,-21 21 16,21 0-16,-22 0 0,1 0 0,0 21 15,-1 1-15,1-1 16,0 0-16,-1 0 0,22 0 0,-21 0 16,21 22-16,-1-22 0,1 0 0,21 0 15,0 22-15,0-22 0,0 0 16,0 0-16,0 0 0,0 0 0,21 1 15,1-1-15,-1-21 0,0 0 0,0 21 16,21-21-16,1 0 0,-1 0 16,0 0-16,1-21 0,-1 21 0,22-21 15,-22-1-15,0 1 0,1 21 0</inkml:trace>
  <inkml:trace contextRef="#ctx0" brushRef="#br0" timeOffset="178695.51">19240 3598 0,'0'0'16,"0"-21"-16,-21 21 16,0 0-16,0 0 15,0 0-15,0 21 0,-22 1 0,22-1 16,0 0-16,21 0 0,-21 0 16,0 0-16,-1 1 0,22-1 0,0 0 15,0 0-15,0 0 0,0 0 0,0 1 16,0-1-16,0 0 0,0 0 15,0 0-15,22-21 0,-1 21 0,0-21 16,0 0-16,0 0 0,0 0 16,22 0-16,-22 0 0,21 0 15,-21-21-15,22 21 0,-1-21 0,0 0 16,-20 21-16,20-21 0,0 0 16,-21-1-16,1-20 0,-1 21 0,21 0 15,-42 0-15,21-1 0,-21 1 0,21 21 16,-21-21-16,-21 42 31,0-21-31,21 21 0,0 1 0,-21-1 16,0 0-16,21 0 0,-21 0 15,21 0-15,0 1 0,-22-1 0,22 0 16,0 0-16,0 0 16,0 0-16,22-21 31,-22-21-16,21 21-15,-21-21 0,21 0 16</inkml:trace>
  <inkml:trace contextRef="#ctx0" brushRef="#br0" timeOffset="178863.41">19727 3514 0,'0'0'0,"0"-21"0,-21 21 31,42 0 16</inkml:trace>
  <inkml:trace contextRef="#ctx0" brushRef="#br0" timeOffset="178972.35">19875 3747 0,'43'42'16</inkml:trace>
  <inkml:trace contextRef="#ctx0" brushRef="#br0" timeOffset="179295.17">20129 3768 0,'22'0'0,"-1"0"0,0-21 15,0-1-15,0 22 0,0-21 0,1 0 16,-1 0-16,0 0 0,0-22 0,0 22 15,0 0-15,-21-21 0,0 21 16,0-22-16,0 22 0,0 0 0,0 0 16,0 0-16,0-1 0,-21 22 15,0 0 1,0 0-16,0 0 0,21 22 16,-21-1-16,-1 0 0,22 21 0,-21-21 15,0 22-15,0-1 0,21 0 16,-21 1-16,0-1 0,21 0 0,-22 22 15,1-22-15,0 22 0,0-1 0,21 22 16,0-22-16,-21 1 0,0-1 16,21 22-16,-22-21 0,22-1 0,-21 1 15,21-1-15,-21 22 0,0-22 0,0 1 16,21-1-16,-21 22 0,-1-22 16,1 1-16,0-1 0,21-20 15,0 20-15,-21-20 0,0-1 0,0 0 16,21-21-16,0 1 0</inkml:trace>
  <inkml:trace contextRef="#ctx0" brushRef="#br0" timeOffset="180228.15">20172 5419 0,'127'-148'16,"-106"105"-16,0 1 16,0 0-16,0-22 0,-21 1 0,0-1 15,0 1-15,0-1 0,0-21 16,0 22-16,0-22 0,0 22 0,-21-1 15,0-20-15,-21 20 0,21 22 16,-22-22-16,1 22 0,21 0 16,-22 20-16,22 1 0,0 0 0,0 0 15,0 0-15,21 0 16,21 21 0,0-22-16,0 22 0,0 0 15,22-21-15,-1 21 0,-21-21 16,22 21-16,-1-21 0,21 21 0,-20-21 15,-1 0-15,0 21 0,22-22 0,-22 1 16,-21 0-16,22 0 0,-1 0 16,-21 0-16,0-1 0,1 22 0,-1-21 15,-21 0-15,0 0 16,-21 42 15,21 0-31,-22 0 0,22 1 16,-21-1-16,21 0 0,0 0 15,0 0-15,0 0 0,0 1 0,0-1 16,0 0-16,0 0 0,0 0 0,0 0 16,21 1-16,1-1 0,-1-21 15,0 0-15,0 21 0,0-21 0,0 0 16,1 0-16,-1 0 0,0 0 0,0-21 16,0 0-16,0 21 0,1-22 15,-1 1-15,0 0 0,0 0 0,0-21 16,0 20-16,22 1 0,-22-21 15,0 21-15,0 0 0,0-1 16,1 1-16,-1 0 0,0 0 0,0 0 16,0 21-1,-21 21 32,21-21-31,1 0-1,-22-21 17,0 0-32,0-1 15,0 1 1,-22 21 15,1 0-31,0 0 16,0 21-16,0 1 0,0-1 0,-1-21 15,1 21-15,21 0 0,-21 0 16,0 0-16,21 1 0,-21-1 0,21 0 16,0 0-16,0 0 0,0 0 15,0 1-15,0-1 16,21-21-16,0 21 0,0-21 0,0 0 16,1 0-16,20 0 0,-21 0 15,0 0-15,0 0 0,22 0 16,-22 0-16,0-21 0,0 21 0,0-21 15,1 21-15,-1-22 0,0 1 0,0 0 16,-21 0-16,0 0 0,21 0 16,-21-1-16,0 1 0,0 0 0,0 0 15</inkml:trace>
  <inkml:trace contextRef="#ctx0" brushRef="#br0" timeOffset="180368.07">20934 3366 0,'0'0'0,"-43"0"0</inkml:trace>
  <inkml:trace contextRef="#ctx0" brushRef="#br0" timeOffset="180467.01">20870 3366 0,'0'21'31,"0"0"-15,-21-21-16</inkml:trace>
  <inkml:trace contextRef="#ctx0" brushRef="#br0" timeOffset="181635.34">1545 6752 0,'0'-21'16,"-21"21"0,21-21-16,-21 0 15,21 0-15,0-1 16,0 1-16,0 0 0,0 0 16,0 0-16,0 0 15,0-1-15,0 1 16,-21 42-1,21 1 1,-22 20-16,22-21 0,-21 21 16,21 1-16,0 20 0,0-20 0,-21-1 15,21 0-15,-21 1 16,0-1-16,21-21 0,0 21 0,-43-20 16</inkml:trace>
  <inkml:trace contextRef="#ctx0" brushRef="#br0" timeOffset="182915.6">1312 7197 0,'0'0'16,"21"0"-16,-21-21 0,22 21 15,-22-22-15,21 1 0,0 0 0,0 0 16,0 0-16,0-22 0,1 22 16,-1-21-16,0 21 0,0-22 0,21 1 15,-20 21-15,-1-21 0,0-1 16,0 22-16,0-21 0,0 21 0,-21-1 16,22 22-1,-22 22 1,0-1-16,0 0 0,0 0 15,0 0-15,0 22 0,0-22 16,0 21-16,0-21 0,0 22 0,21-22 16,-21 0-16,0 0 0,0 21 15,0-20-15,21-1 0,0 0 0,0-21 16,-21 21-16,21-21 0,1 0 16,-1 0-16,0 0 0,0 0 0,0 0 15,0 0-15,1 0 0,-1-21 16,0 0-16,0 0 0,0-1 0,0 1 15,1 0-15,-1 0 0,0-21 16,0 20-16,0-20 0,0 0 16,-21-1-16,0 1 0,0 0 0,22-1 15,-22 1-15,0 0 0,21-1 16,-21 22-16,0 0 0,0 0 0,0 0 16,-21 21-1,21 21 1,-22 21-16,1-21 0,21 22 15,0-22-15,0 21 0,0 1 0,-21-1 16,21 0-16,0 1 0,0-1 0,0-21 16,0 21-16,0 1 15,0-22-15,0 21 0,21-21 0,-21 1 16,21-1-16,22 0 0,-22-21 16,0 0-16,21 0 0,1 0 0,-22 0 15,21 0-15,1 0 0,-1 0 0,0-21 16,1 0-16,-22 21 0,21-22 15,0 1-15,-20 0 0,20-21 0,-21 21 16,0-1-16,0-20 0,1 21 16,-22-21-16,0-1 0,0 22 0,0-21 15,0 21-15,0-1 0,0 1 0,0 0 16,0 0-16,-22 21 0,1 0 16,0 0-16,0 0 0,0 21 15,21 0-15,-21 0 0,-1 1 16,22-1-16,-21 21 0,21-21 0,0 22 15,0-22-15,0 21 0,0-21 0,0 22 16,0-22-16,0 0 0,21 21 16,-21-21-16,22 1 0,20-22 0,-21 21 15,0 0-15,0-21 0,22 0 0,-1 0 16,-21 0-16,22 0 0,-1 0 16,0-21-16,1 0 0,-1-1 0,0 1 15,1 0-15,-1 0 0,0 0 16,-21 0-16,22-22 0,-22 22 15,0-21-15,-21-1 0,0 1 0,21 0 16,-21-1-16,0 1 0,0 0 16,0-1-16,0 1 0,0 0 0,0 21 15,0-22-15,0 22 0,-21 21 0,21-21 16,-21 21 0,21 21-16,-21 0 0,21 0 0,0 1 15,0 20-15,-21-21 0,21 21 16,0 1-16,0-1 0,0 0 0,0 1 15,0-1-15,0 0 0,0 1 0,0-22 16,0 21-16,0-21 0,0 22 16,0-22-16,0 0 0,0 0 0,0 0 15,0 1-15,0-44 47,0 1-47,0 0 16,0 0-16,0 0 0,21 0 15,-21-22-15,0 22 0,21 0 0,0 0 16,-21-22-16,21 22 0,0 0 0,1 0 16,-1 0-16,0 0 0,21-1 15,-21 1-15,1 21 0,-1 0 0,21 0 16,-21 0-16,0 0 0,1 21 16,-1 1-16,0-1 0,0 0 0,0 0 15,-21 0-15,0 0 0,0 1 16,0 20-16,0-21 0,0 0 15,0 0-15,-21-21 0,0 22 0,0-1 16,0 0-16,-1-21 0,1 21 0,-21 0 16,21-21-16,-22 0 0,22 0 15,0 21-15,-21-21 0,21 0 0,-1 0 16,1 0-16,0 0 0,0 0 16,21-21 15</inkml:trace>
  <inkml:trace contextRef="#ctx0" brushRef="#br0" timeOffset="184194.87">5440 6519 0,'21'-21'0,"0"21"16,0-21-16,22 0 0,-22 0 0,0 0 16,0 21-16,0-22 0,0 1 0,1 0 15,-1 21-15,-21-21 0,-21 42 47,-1 64-31,1-64-16,0 21 0,21-21 15,-21 22-15,21-22 0,0 21 0,-21 1 16,21-22-16,0 21 0,0-21 16,0 22-16,0-22 0,21 0 15,-21 0-15,21 0 0,21 0 0,-20-21 16,-1 0-16,0 22 0,21-22 15,1 0-15,-22 0 0,21 0 0,-21 0 16,22 0-16,-1-22 0,-21 1 0,21 0 16,1 21-16,-1-21 0,0 0 0,1-22 15,-22 22-15,21 0 0,-21 0 16,22-21-16,-22 20 0,-21-20 0,0 21 16,0-21-16,0 20 0,0-20 15,0 21-15,0 0 0,0 0 0,0-1 16,-21 1-16,0 0 0,-1 21 15,1 0-15,0 0 0,0 0 16,0 0-16,21 21 16,0 0-16,-21 22 0,21-22 15,0 0-15,-22 0 0,22 22 0,0-22 16,0 21-16,0-21 0,0 0 16,0 22-16,0-22 0,22 0 0,-22 0 15,21 0-15,0-21 0,0 22 0,-21-1 16,21-21-16,0 0 0,1 0 15,20 0-15,-21 0 0,21 0 0,-20 0 16,20 0-16,0-21 0,1-1 0,-1 22 16,0-21-16,-21 0 0,22 0 15,-1 0-15,0 0 0,-20-22 16,-1 22-16,0 0 0,0-21 0,0 20 16,-21 1-16,21-21 0,-21 21 15,0 0-15,0-1 0,-21 22 16,0 0-1,0 22-15,0-1 0</inkml:trace>
  <inkml:trace contextRef="#ctx0" brushRef="#br0" timeOffset="186459.56">6879 6816 0,'-21'0'62,"21"-21"-62,-21-1 16,0 22-16,-1-21 0,22 0 0,-21 0 16,0 21-16,21-21 0,-21 0 15,0-1-15,0 22 16,21 22 0,0-1-1,0 0-15,0 0 0,21 0 16,0 0-16,0-21 0,0 22 0,0-22 15,1 21-15,-1-21 0,0 0 16,21 0-16,-21 0 0,22 0 16,-22 0-16,21 0 0,-21 0 0,22 0 15,-1 0-15,-21 0 0,22-21 16,-1-1-16,-21 22 0,21-21 0,-20 0 16,-1 0-16,0 0 0,0 0 0,0-1 15,0-20-15,-21 21 0,22-21 16,-22 20-16,0 1 0,0-21 0,0 21 15,0 0-15,0-1 0,0 1 16,0 42 15,0 1-31,-22-1 0,1 0 0,21 21 16,-21-21-16,21 1 16,-21 20-16,21-21 0,0 0 0,0 22 15,0-22-15,0 0 0,0 0 0,0 0 16,21-21-16,0 21 0,-21 1 15,21-22-15,1 0 0,-1 0 0,21 0 16,-21 0-16,0 0 0,22 0 0,-22 0 16,21 0-16,-21 0 0,1-22 15,20 1-15,-21 21 0,0-21 0,0 0 16,1 0-16,-1-22 0,-21 22 0,0 0 16,0-21-16,0-1 0,0 22 15,0-21-15,0 0 0,-21 20 0,-1-20 16,1 21-16,0-21 0,0 20 15,0 1-15,-22 21 0,22-21 0,0 21 16,-21 0-16,21 0 0,-22 0 16,22 0-16,-21 21 0,21 0 0,-1 1 15,1-1-15,0 21 0,0-21 0,21 22 16,0-1-16,0-21 0,0 21 16,0 1-16,0-22 0,0 21 0,21-21 15,-21 1-15,21-1 0,0 0 0,22 0 16,-22 0-16,0-21 15,0 0-15,22 21 0,-22-21 0,21 0 16,0 0-16,-20 0 0,20 0 0,0-21 16,-21 0-16,22 21 0,-1-21 15,-21 0-15,22 0 0,-22-22 0,0 22 16,21-21-16,-21 21 0,-21-22 0,22 22 16,-22-21-16,21 21 0,-21-1 0,0 1 15,0 0-15,0 0 0,0 0 16,-21 21-1,21 21-15,-22-21 16,22 21-16,-21 0 0,21 0 16,0 22-16,0-22 0,0 0 0,0 21 15,0-20-15,0-1 0,0 0 16,0 0-16,0 0 0,0 0 0,0 1 16,21-1-16,-21 0 0,22-21 15,-1 0-15,0 21 0,0-21 16,0 0-16,0 0 0,1 0 0,-1 0 15,0 0-15,0-21 0,0 0 16,0 0-16,1-1 0,-22 1 16,0 0-16,21 0 0,0 0 0,-21-22 15,21 22-15,-21-21 0,0 21 0,0-22 16,0 22-16,0 0 0,21 0 16,-21 0-16,0 0 0,0-1 15,0 44 16,0-1-31,0 0 16,0 0-16,0 0 0,-21 0 0,21 22 16,0-22-16,0 0 0,0 21 0,0-20 15,0-1-15,0 0 0,0 0 16,0 0-16,0 0 0,0 1 16,21-22-16,0 0 0,1 0 15,-1 0-15,0 0 16,0 0-16,21-22 0,-20 22 0,-1-21 15,0 0-15,0 0 0,0 0 16,0-22-16,1 22 0,-1 0 0,0-21 16,0 21-16,-21-22 0,0 22 15,0 0-15,0 0 0,0 0 0,0-1 16,0 1-16,-21 21 16,0 0-16,0 0 15,21 21-15,-22-21 16,22 22-16,0-1 15,22-21-15,-1 0 16,0 0-16,0 0 16,0 0-16,0 0 15,1 0-15,-1 0 0,0 0 0,0 0 16,0-21-16,0 21 0,1 0 16,-22 21 15,0 0-31,0 0 0,0 0 0,0 0 15,-22 1-15,22-1 0,0 21 0,0-21 16,0 0-16,0 1 0,0-1 16,0 0-16,0 0 0,64 0 15,-43-21-15,0 21 0,0-21 16,1 0-16,-1 0 0,0 0 16,0 0-16,0 0 15,22 0-15,-22 0 0,0-21 0,0 21 16,0-21-16,0 0 0,1 0 0,-1 0 15,-21-22-15,21 22 0,0 0 0,-21-21 16,0 20-16,21-20 0,0 21 16,-21 0-16,0 0 0,0-1 0,22 1 15,-22 0-15,21 21 0,-21 21 47,0 0-47,0 1 16,0-1 15,21-21-15,-21-21-1,0-1 1,21 22 0,-21-21-16,0 0 15,0 0-15,-21 21 31,0 0-31,21 21 16,-21 0-16,-1 0 0,22 1 16,-21-1-16,21 0 0,-21 0 15,21 21-15,0-20 0,0-1 0,0 21 16,0-21-16,0 0 0,0 1 16,0-1-16,0 21 0,0-21 0,0 0 15,0 1-15,21-22 0,0 21 16,1-21-16,-1 0 0,0 0 15,0 0-15,21 0 0,-20 0 0,20 0 16,-21 0-16,21-21 0,1 21 0,-1 0 16,0-22-16,-20 1 0,20 0 0,0 0 15,-21-21-15,22 20 0,-22-20 16,0 0-16,0 21 0,0-22 16,1 1-16,-22 21 0,0-22 0,0 22 15,0-21-15,0 21 0,0 0 0,-22 21 16,1-22-16,0 22 15,0 0-15,-21 0 0,20 22 0,1-1 16,0 0-16,0 21 0,21-21 0,0 1 16,-21 20-16,21 0 0,0-21 0,0 22 15,0-22-15,0 0 0,0 0 16,0 22-16,21-22 0,0-21 0,0 21 16,0 0-16,22-21 0,-22 0 0,21 0 15,-21 0-15,22 0 0,-1 0 0,0 0 16,1-21-16,-1 0 0,0 21 15,1-21-15,-22-1 0,21 1 16,-21-21-16,1 21 0,-1 0 0,0-22 16</inkml:trace>
  <inkml:trace contextRef="#ctx0" brushRef="#br0" timeOffset="187923.72">5016 6816 0,'0'-21'94,"0"-1"-94,22 1 15,-1 0-15,-21 0 0,21 0 0,-21 0 16,0-1-16,0 1 0,21 0 16,-21 0-16,21-21 0,-21 20 0,0 1 15,0-21-15,0 21 0,0 0 0,0-1 16,0 1-16,0 0 0,0 0 15,0 0 1,-21 21-16,0 0 16,0 21-16,21 0 15,0 0-15,-21 0 16,21 1-16,-22-1 0,22 0 16,0 0-16,0 0 0,0 0 15,0 1-15,0-1 0,0 0 16,22-21-16,-22 21 0,21-21 15,0 0-15,0 0 0,0 0 16,0 0-16,1 0 0,-1 0 0,0 0 16,0 0-16,0-21 0,0 0 15,22 0-15,-22-1 0,0 22 0,21-21 16,-20 0-16,-1 0 0,0 0 16,0 0-16,0-1 0,0 1 0,-21 0 15,0 0-15,0 0 16,0 0-16,0 42 31,0 0-15,0 0-16,0 21 0,0-20 0,0-1 15,0 0-15,-21 21 0,21-21 16,0 1-16,0-1 0,0 0 0,0 0 16,0 0-16,21 0 0,-21 1 0,22-1 15,-1-21-15,0 21 0,0-21 16,0 0-16,22 0 0</inkml:trace>
  <inkml:trace contextRef="#ctx0" brushRef="#br0" timeOffset="189403.87">11896 6308 0,'0'-21'15,"0"-1"1,0 1 0,0 0-16,0 0 15,-22 21-15,22-21 0,0 0 16,0 42 15,-21 0-31,21 0 16,0 0-16,-21 0 0,21 22 0,0-22 15,0 21-15,0 1 0,-21-1 16,21 0-16,-21 1 0,21-22 0,0 21 16,0-21-16,0 0 0,0 1 0,-21-1 15,21 0 1,0-42 0,0 0-16,0-1 15,0 1-15</inkml:trace>
  <inkml:trace contextRef="#ctx0" brushRef="#br0" timeOffset="189815.63">11853 5863 0,'0'0'0,"-127"43"31,127-1-31,0-21 15,-21 0-15,21 0 0,-21 1 0,21-1 16,0 0-16,0 0 0,0 0 0,0 0 16,0 1-16,21-22 15,0 0-15,0 0 0,22 0 16,-22 0-16,0 0 0,0 0 16,0 0-16,1-22 0,20 22 15,-21-21-15,0 0 0,0 0 0,1 0 16,-1 0-16,0-1 0,-21 1 0,0 0 15,0 0-15,0 0 0,0 0 16,-21-1-16,0 1 0,-22 0 0,22 21 16,0 0-16,-21 0 0,-1 0 0,22 0 15,-21 0-15,21 21 0,-1 0 16,1 1-16,0-1 0,0 0 0,21 0 16,0 0-16,0 22 0,0-22 0,0 0 15,0 0-15,21 0 16,0 0-16,0 1 0,22-1 0,-22-21 15,0 21-15,21-21 0,-20 0 0</inkml:trace>
  <inkml:trace contextRef="#ctx0" brushRef="#br0" timeOffset="190315.35">12425 6117 0,'0'0'16,"0"21"-1,0 1 1,-21-1-16,21 0 0,-22-21 16,22 21-16,-21 0 0,21 0 15,-21 1-15,21-1 0,0 0 0,0 0 16,0 0-16,0 0 0,0 1 0,0-1 16,-21-21-16,21 21 0,0 0 15,0 0-15,0-42 47,0 0-47,0 0 0,0 0 16,0-1-16,0 1 0,0 0 0,21 0 15,-21 0-15,21-22 0,0 22 0,1 0 16,-1-21-16,0 21 16,0-1-16,21 1 0,-20 0 0,-1 0 15,21 0-15,-21 21 0,22 0 0,-22 0 16,0 0-16,21 0 0,-21 0 15,1 21-15,-1 0 0,-21 0 0,0 0 16,21 1-16,-21-1 0,0 0 0,0 21 16,0-21-16,0 1 0,-21-1 0,21 21 15,-21-21-15,-1 0 0,1 1 16,21-1-16,-21 0 0,0-21 0,21 21 16,0 0-16,-21-21 0,21-21 46,21 0-46</inkml:trace>
  <inkml:trace contextRef="#ctx0" brushRef="#br0" timeOffset="190803.07">13441 6138 0,'0'0'0,"21"-21"0,0 21 15,-21-21-15,0 0 16,0 0-16,-21 21 16,0 0-1,0 0-15,-1 0 0,1 0 16,-21 0-16,21 0 0,0 0 0,-1 21 16,1 0-16,0-21 0,0 21 15,0-21-15,21 21 0,0 1 16,0-1-16,21-21 15,0 21-15,0-21 0,0 0 16,1 0-16,-1 0 0,21 0 16,-21 21-16,0-21 0,1 0 15,-1 21-15,0-21 0,0 21 0,0-21 16,0 22-16,1-1 0,-1-21 16,-21 21-16,21 0 0,-21 0 0,0 0 15,0 1-15,-21-1 0,0 0 16,-22 0-16,22-21 0,0 21 0,-21-21 15,20 0-15,-20 21 0,0-21 16,21 0-16,-22 0 0,1 0 0,21 0 16,0 0-16,-22 0 0,22 0 0,0-21 15,0 21-15,0 0 0,21-21 16,-22 21-16,22-21 0,0 0 16,0 0-16,0-1 15,22 22-15,-1-21 0,0 21 16,0-21-16,0 21 0,22-21 15</inkml:trace>
  <inkml:trace contextRef="#ctx0" brushRef="#br0" timeOffset="191058.92">13949 6117 0,'-43'64'31,"43"-43"-31,-21-21 16,21 21-16,-21 0 0,21 0 0,0 1 15,-21-1-15,21 0 0,0 0 16,-21 0-16,21 0 16,0 1-16,0-44 46</inkml:trace>
  <inkml:trace contextRef="#ctx0" brushRef="#br0" timeOffset="191244.81">13928 5969 0,'0'-21'15,"0"42"-15,0-63 0,0 21 16,0 42 31,0 0-47,21-21 0,-21 21 15,21-21-15,-21 21 0,21-21 0,0 21 16</inkml:trace>
  <inkml:trace contextRef="#ctx0" brushRef="#br0" timeOffset="191823.46">14901 6160 0,'0'0'16,"0"-22"-16,0 1 0,-21 0 16,0 21-16,0-21 0,0 21 15,21-21-15,-22 21 0,1 0 0,0 0 16,-21 0-16,21 0 0,-1 0 15,1 0-15,-21 0 0,21 0 0,0 0 16,-22 21-16,22 0 0,0 0 16,0 0-16,0 1 0,-1-1 0,1 0 15,21 21-15,0-21 0,0 1 16,0-1-16,0 21 0,0-21 0,0 0 16,0 1-16,21-1 0,1-21 0,-1 21 15,0 0-15,0-21 0,0 0 16,0 0-16,1 0 0,-1 0 0,0 0 15,21-21-15,-21 0 0,1 0 0,-1-1 16,0 1-16,21 0 0,-21 0 16,1-21-16,-1 20 0,0-20 15,0 21-15,0-21 0,0-1 0,22 1 0,-22 0 16,0-22-16,0 22 0,-21-1 16,21 1-16,-21 0 0,0 21 15,0-22-15,0 22 0,0 0 0,-21 21 16,0 0-1,0 21-15,0 21 0,0-20 16,21 20-16,-22-21 0,22 21 0,-21 1 16,21-1-16,0 0 0,0 1 15,0-1-15,0 0 0,0-20 0,0 20 16,0-21-16,0 21 0,0-20 0,21-1 16,1 0-16,-22 0 0,21 0 0,0-21 15,0 0-15,21 0 0,-20 0 16,-1 0-16,0 0 0,0 0 15,21 0-15,-20-21 0,-1 21 0,0-21 16,0 21-16</inkml:trace>
  <inkml:trace contextRef="#ctx0" brushRef="#br0" timeOffset="192159.27">15409 6202 0,'0'0'0,"21"0"16,1 0-16,-1 0 15,0 0-15,0 0 16,0 0-16,0 0 0,1-21 0,20 21 16,-21-21-16,0 21 0,0-22 15,1 1-15,-1 21 0,-21-21 0,0 0 16,0 0-16,0 0 16,0-1-16,-21 22 0,-1 0 15,1-21-15,0 21 0,0 0 0,0 0 16,0 0-16,-22 21 0,22 1 15,0-22-15,-21 21 0,20 0 0,1 21 16,0-21-16,0 1 0,21-1 16,0 0-16,0 0 0,0 0 0,0 22 15,0-22-15,0 0 0,0 0 16,21-21-16,0 21 0,22 0 0,-22-21 16,0 0-16,21 0 0,-21 0 15,1 0-15,20 0 0,-21 0 0</inkml:trace>
  <inkml:trace contextRef="#ctx0" brushRef="#br0" timeOffset="192596.02">17335 5461 0,'0'0'0,"0"-21"0,0 0 16,0 42 0,0 0-1,-21 0-15,0 22 0,0-1 0,21 0 16,-21 1-16,0-1 0,-1 0 0,1 22 16,0-22-16,0 0 0,21 1 15,-21-22-15,0 21 0,21 1 0,0-22 16,-22 0-16,22 0 0,-21 0 0,21 0 15,0 1-15,0-1 16,-21-21-16,0 0 16</inkml:trace>
  <inkml:trace contextRef="#ctx0" brushRef="#br0" timeOffset="193212.67">17060 5927 0,'233'-43'32,"-169"43"-32,-1-21 0,1 0 0,-1 0 0,1 0 15,-22-22-15,0 22 0,1-21 16,-22 21-16,0-22 0,0 1 0,-21 0 15,0 21-15,0-22 0,0 1 16,0 21-16,0 0 0,-21-1 0,0 1 16,21 0-16,-21 21 0,-1 0 15,1 0-15,0 0 0,0 21 0,0 0 16,0 22-16,-1-22 0,1 21 0,21 1 16,0-1-16,0 21 0,0-20 15,-21-1-15,21 0 0,0 22 0,0-22 16,0 1-16,0-22 0,0 21 0,0 0 15,0-20-15,0 20 0,0-21 16,0 0-16,0 0 0,0 1 16,0-1-16,0-42 47,0-1-47,0 1 0,0 0 15,0-21-15,0 21 0,21-1 0,0-20 16,1 21-16,-1-21 0,0-1 15,0 22-15,0 0 0,0-21 0,1 42 16,20-22-16,-21 22 0,0 0 16,0 0-16,1 0 0,-22 22 15,21-1-15,-21 21 0,0-21 16,0 0-16,0 1 0,0 20 0,0-21 16,0 0-16,0 0 0,0 1 15,0-1-15,0 0 0,0 0 16,0 0-1,0-42 17</inkml:trace>
  <inkml:trace contextRef="#ctx0" brushRef="#br0" timeOffset="193499.5">18161 5884 0,'0'43'32,"21"-43"-32,0 0 0,0 0 15,1 0-15,-1 0 16,0-21-16,21 21 0,-21 0 0,22-22 16,-22 1-16,0 21 0,21-21 0,-20 21 15,-1-21-15,-21 0 0,0 0 16,0-1-16,0 1 0,0 0 15,-21 21-15,-1-21 0,-20 21 16,21 0-16,0 0 16,-22 0-16,22 21 0,-21 0 0,21 0 15,0 1-15,-22-1 0,22 0 0,0 21 16,21-21-16</inkml:trace>
  <inkml:trace contextRef="#ctx0" brushRef="#br0" timeOffset="193576.46">18161 8509 0,'0'-381'15,"0"974"-15,0-805 0,0-550 0,21 402 0,0 64 16,0 63-16,1 64 0,20 21 0,-21 42 15,21 21-15,-20 22 0,20-1 0,0 22 16,1 21-16</inkml:trace>
  <inkml:trace contextRef="#ctx0" brushRef="#br0" timeOffset="195859.89">18161 5906 0,'0'21'15,"21"-21"16,0 0-31,0 0 16,1 0-16,-1 0 16,0 0-16,0-21 0,0 21 0,22-22 15,-22 22-15,0-21 0,0 21 16,0-21-16,0 21 0,-21-21 16,22 0-16,-22 0 0,0-1 15,0 1-15,0 0 16,-22 0-16,1 0 15,0 21-15,0 0 0,0-21 0,0 21 16,-22 0-16,22 0 0,0 0 16,-21 0-16,20 21 0,-20 0 0,21 0 15,-21 0-15,20 0 0,-20 1 16,21 20-16,0-21 0,0 0 0,-1 22 16,22-22-16,0 21 0,-21-21 15,21 0-15,0 1 0,0-1 16,0 0-16,0 0 0,21-21 0,-21 21 15,22-21-15,-1 0 0,21 21 0,-21-21 16,0 0-16,22 0 0,-22 0 16,21 0-16,1 0 0,-1 0 0,-21-21 15,21 21-15,1-21 0</inkml:trace>
  <inkml:trace contextRef="#ctx0" brushRef="#br0" timeOffset="196636.19">19579 5503 0,'0'0'0,"0"43"47,-21-22-47,0 0 16,21 21-16,-21 1 0,-1-22 15,22 21-15,-21 1 0,0-1 0,0-21 16,21 21-16,-21-20 0,0 20 15,21-21-15,0 0 0,-22 0 0,22 1 16,0-1-16,-21-21 0,21 21 16,21-21-1,1-21 1,-1 21-16,-21-21 0,21-1 0,0 1 16,0 0-16,0 0 0,1 0 15,-1 0-15,21-1 0,-21-20 16,0 21-16,1-21 0,-1 20 0,0-20 15,0 21-15,0 0 0,0 0 16,-21 42 0,0 0-1,0 0-15,0 0 0,0 0 16,0 22-16,0-22 0,0 21 0,0-21 16,0 22-16,0-22 0,0 0 15,22 0-15,-1 0 0,0 1 0,0-1 16,0-21-16,0 21 0,1-21 0,-1 0 15,0 0-15,0 0 16,0 0-16,22 0 0,-22 0 0,0-21 16,21 0-16,-21 21 0,1-22 0,20 1 15,-21-21-15,0 21 0,0-22 16,1 1-16,-1 0 0,-21-1 0,0 1 16,21 0-16,-21-22 0,0 22 0,0 0 15,0 20-15,0-20 0,-21 21 16,21-21-16,-21 42 0,-1-22 0,1 22 15,0 0-15,0 0 0,0 0 16,0 0-16,21 22 0,-22-22 0,22 21 16,0 0-16,0 0 0,0 0 15,0 22-15,0-22 0,0 0 16,0 0-16,22 0 0,-22 0 0,21 1 16,0-1-16</inkml:trace>
  <inkml:trace contextRef="#ctx0" brushRef="#br0" timeOffset="196963">20489 5800 0,'21'0'0,"106"-43"16,-105 43-16,-1-21 16,0 0-16,0 21 0,0-21 15,0 0-15,1 0 0,-22-1 0,21 1 16,-21 0-16,0 0 0,0 0 15,0 0-15,-21 21 16,-1 0-16,1 0 0,0 0 0,0 0 16,0 21-16,-22 0 0,22 21 15,0-21-15,0 22 0,0-1 0,0-21 16,-1 22-16,22-1 0,0 0 16,0 1-16,0-22 0,0 21 0,0-21 15,0 0-15,0 1 0,22-1 0,-22 0 16,21 0-16,0-21 0,21 0 15,-21 21-15,1-21 0,-1 0 16,21 0-16,-21 0 0,22 0 0,-22-21 16,21 0-16</inkml:trace>
  <inkml:trace contextRef="#ctx0" brushRef="#br0" timeOffset="197481.7">21484 5186 0,'0'0'0,"-21"0"16,0 0-16,0 0 0,-1 21 0,22 0 15,-21 0-15,0 1 16,0 20-16,21 0 0,-21 1 0,21-1 16,-21 0-16,21 1 0,0-1 15,-22 0-15,22 1 0,-21-1 0,21 0 16,-21 1-16,21-1 0,-21-21 0,21 21 15,0-20-15,0-1 0,0 0 16,-21-21-16,21 21 0,0-42 47,0 0-47,0 0 16,0-1-16,0 1 0,21 0 15,0-21-15,0 21 0,0-1 16,1 1-16,-1 0 0,0-21 0,0 21 15,21-1-15,-20 22 0,20-21 16,-21 0-16,21 21 0,-20 0 0,-1 0 16,21 0-16,-21 21 0,0 0 0,1 1 15,-22-1-15,0 0 0,0 21 16,0-21-16,0 1 0,0 20 0,-22-21 16,1 0-16,0 0 0,-21 1 0,21-1 15,-1 0-15,-20-21 0,21 21 16,-21-21-16,20 0 0,1 0 0,0 0 15,0 0-15,0 0 0,0 0 16,-1 0-16,22-21 16,0 0-16,0 0 15</inkml:trace>
  <inkml:trace contextRef="#ctx0" brushRef="#br0" timeOffset="198031.38">22796 5588 0,'0'0'0,"22"-21"0,-22 0 0,0 0 15,0-22-15,0 22 0,0 0 16,21 0-16,-21-22 0,0 22 0,0 0 15,0-21-15,0 21 0,0-1 0,0 1 16,-21 21 0,-1 0-16,-20 0 0,21 0 0,-21 21 15,-1 1-15,1-1 0,0 21 16,-1-21-16,22 22 0,-21-1 0,-1-21 16,1 21-16,21 1 0,0-1 15,0 0-15,21-20 0,0 20 0,0-21 16,0 0-16,0 0 0,0 1 15,21-1-15,0-21 0,0 0 0,0 0 16,22 0-16,-22 0 0,21 0 16,-21 0-16,22 0 0,-1-21 0,-21-1 15,21 1-15,-20 0 0,-1 0 16,21 0-16,-21-22 0,0 22 0,-21-21 16,22 21-16,-22-22 0,21 22 0,-21 0 15,0 0-15,0 0 0,-21 21 16,-1 0-1,22 21-15,-21-21 0,0 21 16,21 0-16,0 0 0,0 22 0,0-22 16,0 0-16,0 0 0,0 22 15,0-22-15,0 0 0,0 0 0,0 0 16,21-21-16,0 21 0,1 1 16,-1-22-16,0 0 0,0 0 0,21 0 15,-20 0-15,-1 0 0</inkml:trace>
  <inkml:trace contextRef="#ctx0" brushRef="#br0" timeOffset="198327.73">23304 5376 0,'0'0'0,"0"-21"0,0 42 31,0 1-31,-21-1 0,21 0 0,-21 0 16,0 21-16,21-20 0,-21 20 0,21 21 15,-21-20-15,21-1 0,-22 22 16,22-22-16,0 0 0,-21 22 0,0-43 16,21 21-16,21 22 0,-21-1 0,-21-20 15,0-1-15,0 0 0,0 1 16,-1 20-16,1-21 0,0-20 0,21 20 16,-21 0-16,21-21 0,0 1 15,0-1-15,0 0 0,0 0 16,0-42-1,21 21-15,-21-21 16,0 0-16,0-22 0</inkml:trace>
  <inkml:trace contextRef="#ctx0" brushRef="#br0" timeOffset="198632.38">23220 5609 0,'0'-21'16,"0"42"-16,21-84 0,-21 42 0,21-22 0,-21 22 15,0 0-15,21 0 0,0 21 0,-21-21 16,22 21-16,-1 0 0,0 0 16,0 0-16,0 0 0,0 0 15,22 0-15,-22 0 0,0 0 0,0 0 16,0 21-16,1 0 0,-22 0 0,0 0 16,0 22-16,0-22 0,0 0 15,-22 0-15,-20 0 0,21 0 0,0 1 16,-22-1-16,1 0 0,21 0 15,-21-21-15,20 21 0,-20-21 0,21 0 16,0 21-16,0-21 0,-1 0 0,44 0 47,-1 0-47,21 0 0,-21 0 16</inkml:trace>
  <inkml:trace contextRef="#ctx0" brushRef="#br0" timeOffset="198967.81">23982 5440 0,'0'-21'0,"0"42"0,0-63 16,-21 42 15,-1 21-31,22 0 0,-21 0 16,21 0-16,-21 22 0,0-22 15,21 21-15,-21 0 0,0 22 0,-1-22 16,1 22-16,0-22 0,21 22 16,-21-22-16,0 21 0,0-20 0,21-1 15,-22 0-15,22 1 0,0-1 0,43 0 16,-43-20-16,0 20 0,0-21 0,-21 0 16,21 22-16,-22-43 0,22 21 15,-21 0-15,21-42 47,0 0-47,0-1 0,0 1 0,0 0 16,0-21-16,0 21 0</inkml:trace>
  <inkml:trace contextRef="#ctx0" brushRef="#br0" timeOffset="199296.63">23918 5609 0,'0'0'16,"0"-21"-16,0 0 0,0 0 0,0 0 0,0-1 15,0 1-15,0 0 0,21 21 0,-21-21 16,22 21-16,-1 0 0,0 0 16,0-21-16,0 21 0,22 0 0,-22 0 15,21 0-15,0 0 0,-20 0 16,20 0-16,-21 21 0,0 0 16,0-21-16,1 21 0,-22 0 0,0 22 15,0-22-15,0 0 0,-22 0 16,1 0-16,0 22 0,0-22 0,-21 0 15,20 0-15,-20-21 0,0 21 0,-1 1 16,22-22-16,-21 0 0,0 21 16,20-21-16,-20 0 0,21 0 0,0 0 15,21 21-15,21-21 32,0 0-32,0 0 15,0-21-15,1 0 0,-1 21 16,21-22-16</inkml:trace>
  <inkml:trace contextRef="#ctx0" brushRef="#br0" timeOffset="199595.45">24955 5038 0,'0'0'0,"0"-64"31,-21 64-16,0 21-15,0 1 0,0-1 16,21 0-16,-21 21 0,-1-21 0,1 22 16,0-22-16,0 21 0,0 1 0,0-22 15,-1 21-15,1 0 0,21-20 16,0-1-16,-21 21 0,21-21 0,0 22 16,0-22-16,0 0 0,0 0 15,0 0-15,21 0 0,-21 1 16,21-22-16,1 0 0,-1 0 0,0 0 15,0 0-15,0 0 0,22 0 16,-22-22-16,21 1 0,-21 0 0,0 0 16,22 0-16,-1 0 0</inkml:trace>
  <inkml:trace contextRef="#ctx0" brushRef="#br0" timeOffset="200139.14">25590 4593 0,'-21'21'16,"0"1"-16,21-1 15,-21 0-15,0 0 0,21 21 16,-21-20-16,-1-1 0,22 0 15,0 0-15,0 21 0,-21-20 0,21-1 16,-21 0-16,21 0 0,0 0 16,0 0-16,0-42 47,0 0-47,0 0 15,0 0-15,0 0 0,0-1 16,0 1-16,0 0 15,0-21-15,0 21 0,0-1 0,0 1 0,21-21 16,22 21-16,-22 0 0,0-1 16,0 1-16,0 0 0,0 0 15,1 0-15,-1 0 0,0 21 0,0 0 16,0 0-16,0 0 0,1 0 16,-1 0-16,0 0 0,0 0 0,-21 21 15,0 0-15,0 21 0,0-21 16,0 22-16,0-1 0,0-21 0,-21 22 15,0-1-15,0-21 0,-1 21 0,1-20 16,21-1-16,-21 0 0,0 0 16,21 0-16,-21-21 0,21 21 15,-21-21 1,-1 0-16,1 0 16,0 0-16,0 0 0</inkml:trace>
  <inkml:trace contextRef="#ctx0" brushRef="#br0" timeOffset="-201561.88">2222 9144 0,'-21'0'62,"0"0"-46,0 0-16,0 0 15,0 0 1,-1 0-16,1 0 0,0 0 16,0 0-16,0 0 0,0 21 15,-1-21-15,1 0 0,0 0 0,0 0 16,0 0-16,0 0 16,42 0 30,0 0-46,0 0 16,0 0-16,22 0 0,-1 0 0,0 0 16,22 0-16,-1 0 0,22 0 15,-22 0-15,22 0 0,0 0 0,-1 0 16,1 0-16,0 0 0,-1 0 16,1-21-16,-21 21 0,20 0 15,1 0-15,-22 0 0,1 0 0,21 0 16,-22-21-16,-21 21 0,22 0 15,-22 0-15,1 0 0,-1 0 0,0 0 16,-21 0-16,22 0 0,-22 0 0,0 0 16,0 0-1,-21-21-15,0 0 47,-21 21-31,0 0-16,0 0 0,21-22 0</inkml:trace>
  <inkml:trace contextRef="#ctx0" brushRef="#br0" timeOffset="-201017.2">3619 8763 0,'-21'-21'16,"21"42"15,0 0-15,0 0-16,0 1 15,21-1-15,1 0 0,-1 0 0,0 0 16,0 0-16,0 1 0,0-1 0,22 0 15,-22 0-15,0 0 0,21-21 16,-20 21-16,20 1 0,-21-22 0,21 0 16,-20 0-16,20 0 0,-21 0 0,0 0 15,22 0-15,-22 0 0,0 0 16,0 0-16,0 0 0,0 0 0,1 0 16,-44 0 15,1 0-31,0 0 0,0 0 15,0 0-15,0 0 0,-1 0 0,1 21 16,-21-21-16,21 21 0,-22 0 16,22-21-16,-21 21 0,0 0 0,20 1 15,-20 20-15,0-21 0,21 0 0,-22 0 16,1 22-16,0-22 0,20 0 16,-20 0-16,21 0 0,-21 1 0,20 20 15,1-42-15,-21 21 0,42 0 16,-21 0-16,0 1 0,42-22 62,0-22-62</inkml:trace>
  <inkml:trace contextRef="#ctx0" brushRef="#br0" timeOffset="-197869.28">5270 9250 0,'0'-21'47,"0"0"-31,0-1-16,0 1 0,22 0 15,-1 0-15,-21-21 0,0 20 16,21-20-16,0 21 0,0-21 15,-21-1-15,21 1 0,1 0 16,-22-1-16,21 1 0,0 0 0,0-1 16,-21 1-16,0 0 0,21-1 15,-21 22-15,21-21 0,-21 21 0,0-1 16,0 1-16,0 0 0,0 0 0,0 0 16,0 0-1,-21 21-15,0 21 16,0 0-16,21 0 0,-21 21 15,21-20-15,-21 20 0,-1 0 16,22 1-16,0 20 0,-21-21 0,0 22 16,21-22-16,-21 22 0,21-1 15,0-20-15,0 20 0,0-21 16,0 1-16,0-1 0,0 0 0,0-20 16,0 20-16,0-21 0,21 0 0,0 0 15,0 1-15,1-1 0,-1-21 16,0 0-16,0 0 0,21 0 0,-20 0 15,20 0-15,-21 0 0,21 0 0,1-21 16,-22-1-16,21 1 0,1 0 16,-22 0-16,21-21 0,-21-1 0,22 1 15,-22 0-15,0-1 0,0 1 0,0-22 16,0 22-16,1-21 0,-1 20 0,0-20 16,-21 20-16,0 1 15,0-21-15,0 20 0,0 22 0,0-21 16,0-1-16,0 1 0,0 21 0,0 0 15,0 0-15,0-1 0,-21 22 32,0 22-32,-1 20 0,22-21 15,-21 21-15,21 1 0,-21-1 16,21 0-16,-21 1 0,21-1 0,0 0 16,-21 22-16,21-22 0,0 22 0,-21-22 15,21 22-15,0-22 0,0 0 16,0 1-16,0-1 0,0-21 0,0 21 15,0-20-15,21-1 0,0 0 16,0 0-16,0 0 0,0 0 0,1-21 16,-1 0-16,0 0 0,0 0 15,0 0-15,0 0 0,22 0 0,-22-21 16,0 21-16,0-21 0,0 0 0,22 0 16,-22-22-16,-21 22 0,21 0 15,0-21-15,0 21 0,-21-22 0,0 22 16,0-21-16,0 21 0,22-22 0,-22 22 15,0 0-15,0 0 0,0 0 16,-22 21 0,1 21-16,21 0 15,-21 0 1,0 21-16,21-20 0,-21-1 0,21 21 16,-21-21-16,21 0 0,0 22 0,0-22 15,-22 0-15,22 21 0,0-20 16,-21-1-16,21 0 0,0 0 0,0 0 15,0 0-15,0 1 0,0-44 47,21 1-31,1 0-16,-22 0 0,21 0 0,-21 0 16,21-22-16,0 22 0,0-21 15,0-1-15,1 22 0,-1-21 16,0 21-16,0 0 0,0-1 0,0 1 15,1 0-15,-1 0 0,0 21 16,0 0-16,0 0 0,0 0 0,1 0 16,-1 0-16,-21 21 0,0 0 15,21 0-15,-21 22 0,0-22 16,21 0-16,-21 0 0,0 0 0,0 1 16,0-1-16,0 0 0,0 0 0,0 0 15,21 0-15,0 1 0,-21-1 16,22-21-16,-1 0 0,0 0 15,0 0-15,0 0 0,0 0 0,1 0 16,-1 0-16,0 0 0,0 0 0,0-21 16,0 21-16,1-22 15,-1 1-15,0 0 0,0 0 0,0 0 16,0 0-16,1-22 0,-22 22 0,21 0 16,-21-21-16,21 20 0,-21-20 15,21 21-15,-21 0 0,0 0 0,0-1 16,0 1-16,0 42 31,-21-21-31,21 22 16,0 20-16,0-21 0,-21 0 15,21 0-15,-21 22 0,21-22 0,0 0 0,0 21 16,0-20-16,0-1 0,0 0 16,0 0-16,0 0 0,21 0 15,0 1-15,0-1 0,0-21 16,0 0-16,22 21 0,-22-21 15,21 0-15,-21 0 0,22 0 0,-22 0 16,21 0-16,1 0 0,-1 0 0,0-21 16,1 0-16,-1 21 0,0-22 15,1 1-15,-1 0 0,-21-21 0,21 21 16,1-22-16,-22 22 0,0-21 0,0 21 16,0-22-16,-21 1 0,0 21 0,0 0 15,0-22-15,0 22 16,0 0-16,0 0 0,-21 0 15,-21 21-15,21 0 0,0 0 0,-1 0 16,-20 0-16,21 0 0,-21 0 16,20 21-16,-20-21 0,21 21 0,-21 21 15,20-21-15,-20 1 0,21 20 0,0-21 16,0 21-16,21-20 0,0-1 16,-22 21-16,22-21 0,0 0 0,0 22 15,0-22-15,0 0 0,22 0 16,-1 0-16,0-21 0,0 0 15,0 0-15,0 0 0,1 0 16,20 0-16,-21 0 0,0 0 0,22 0 16,-22 0-16,0-21 0,0 0 0,21 0 15,-20 0-15,-1 0 0,0-1 16,-21 1-16,21 0 0,0 0 0,0-21 16,-21 20-16,0 1 0,22 0 0,-22 0 15,21 0-15,-21 0 0,0-1 16,21 1-16,-21 0 15,0 42 1,0 0 0,0 1-16,0 20 0,0-21 15,0 0-15,-21 0 0,21 22 0,0-1 16,0 0-16,-21 1 0,21-1 16,0 0-16,0 1 0,0 20 15,0-20-15,0 20 0,0 1 0,0-1 16,0 1-16,0-1 0,0 1 0,0-1 15,0 1-15,0-1 0,0-21 16,0 22-16,0-1 0,0-20 0,0-1 16,0 0-16,0 1 0,0-1 0,0-21 15,0 22-15,0-22 0,0 0 0,21-21 16,0 0 15,-21-21-31,21 0 0,-21-22 0,0 22 16,21 0-16,0-21 0,1-1 0,-22 1 15,21-22-15,0 22 0,0-21 16,0-1-16,0 1 0,1-22 0,-1 0 16,0 22-16,0-22 0,0 22 0,0-22 15,1 21-15,-22 1 0,21-1 16,-21 1-16,21-1 0,-21 22 0,0-21 16,0 20-16,0 1 0,0 21 15,0-22-15,0 22 0,0 0 0,0 0 16,63 0-16,-84 21 31,21 21-31,-21 0 0,21 0 0,-21 0 16,21 1-16,0-1 0,0 21 15,0-21-15,0 22 0,0-22 0,0 0 16,0 0-16,0 21 0,0-20 0,0-1 16,0 0-16,0 0 15,21 0-15,0-21 16,0 0-16,1 0 0,-1 0 15,0 0-15,0 0 0,0 0 16,0 0-16,1 0 0,-1-21 0,0 0 16,0 21-16,0-21 0,-21 0 15,21-1-15,1 1 0,-1 0 16,0 0-16,0-21 0,-21 20 0,21 1 16,0 0-16,-21 0 0,0 0 0,22 0 15,-22-1-15,0 1 16,0 0-16,-22 42 47,22 0-47,0 1 15,0-1-15,0 0 0,0 0 0,0 0 16,0 0-16,0 22 0,0-22 16,0 0-16,0 0 0,0 0 0,0 1 15,22-1-15,-22 0 16,21-21-16,0 21 0,0-21 15,0 21-15,0-21 0,1 0 0,-1 0 16,21 0-16,-21 0 0,22 0 0,-22 0 16,21 0-16,-21-21 0,22 0 0,-22 0 15,0 21-15,0-21 0,0-1 16,0 1-16,1-21 0,-1 21 0,0-22 16,0 22-16,-21-21 0,0 21 0,0-22 15,0 22-15,0 0 0,0 0 16,0 0-16,0 0 0,0-1 0,-21 22 15,0 0-15,0 0 0,-1 0 16,1 22-16,0-1 16,21 0-16,0 0 0,-21 0 0,21 0 15,-21 22-15,21-22 0,0 0 0,0 21 16,0-20-16,0 20 0,0-21 0,21 0 16,-21 0-16,21 1 0,0-1 15,0-21-15,1 21 0,20-21 0,-21 21 16,21-21-16,-20 0 0,20 0 0,0 0 15,1 0-15,-1-21 0,0 21 16,1-21-16,-1 0 0,-21-1 0,0 1 16,22 0-16,-43 0 0,21 0 15,-21-22-15,0 22 0,0-21 16,0 21-16,0 0 0</inkml:trace>
  <inkml:trace contextRef="#ctx0" brushRef="#br0" timeOffset="-197700.38">8086 8467 0</inkml:trace>
  <inkml:trace contextRef="#ctx0" brushRef="#br0" timeOffset="-197593.44">8001 8446 0,'0'0'0,"0"-22"47,21 22-47,0 0 16,0 0-16,1 0 0,-1-21 16,0 21-1</inkml:trace>
  <inkml:trace contextRef="#ctx0" brushRef="#br0" timeOffset="-196761.85">11557 8509 0,'0'-21'16,"-21"0"-16,21 0 0,-21 21 15,-1-22-15,-20 1 0,21 21 16,-21 0-16,-1 0 0,1 0 0,0 0 16,-1 21-16,1-21 0,0 22 0,-1 20 15,1-21-15,0 0 0,-1 22 0,22-1 16,0 0-16,-21-21 0,20 22 15,1-1-15,-21 0 0,21 1 0,21-1 16,0-21-16,21 22 0,0-22 0,0 0 16,0 0-16,1 0 0,-1 0 15,0-21-15,21 0 0,-21 0 16,22 0-16,-22 0 0,21 0 0,-21 0 16,1-21-16,20 21 0,-21-21 15,21 0-15,-20 0 0,-1 0 0,0-1 16,21 1-16,-21-21 0,1 21 0,-1-22 15,0 22-15,0-21 0,-21 0 0,21 20 16,0 1-16,1-21 0,-22 21 16,0 0-16,0-1 0,0 1 15</inkml:trace>
  <inkml:trace contextRef="#ctx0" brushRef="#br0" timeOffset="-196728.87">11493 8615 0,'-21'21'16</inkml:trace>
  <inkml:trace contextRef="#ctx0" brushRef="#br0" timeOffset="-196582.96">12001 8890 0,'43'-42'0</inkml:trace>
  <inkml:trace contextRef="#ctx0" brushRef="#br0" timeOffset="-196210.17">12340 11218 0,'0'-21'0,"-21"-614"16,0 212-16,0 42 0,-1 85 15,1 42-15,0 63 0,0 64 0,0 0 16,-22 64-16,22-1 0,-21 43 15,0 0-15,20 21 0,-20 0 0,0 0 16,21 21-16,-22 0 0,22 21 0,0-20 16,0-1-16,21 21 0,-21-21 15,21 22-15,0-22 0,0 0 0,0 0 16,0 21-16,0-20 0,21-22 16,0 21-16,-21 0 0,21-21 0,0 0 15,0 21-15,1-21 0,20 0 16,-21 0-16,0 0 0,0 0 0,22-21 15,-22 0-15,0 0 0,21-1 0,-20-20 16,-1 21-16,21-21 0,-21-1 16,0 1-16,22 0 0,-22-1 0,0-20 15,0 20-15,0 1 0,1-21 0,-1 20 16,0 1-16,0 0 0,-21-1 16,0 1-16,0 0 0,0 20 0,0 1 15,0 0-15</inkml:trace>
  <inkml:trace contextRef="#ctx0" brushRef="#br0" timeOffset="-196150.21">12404 8297 0,'0'85'16,"0"-170"-16,-22 191 0,22-63 16,-21-22-16</inkml:trace>
  <inkml:trace contextRef="#ctx0" brushRef="#br0" timeOffset="-196053.59">12340 8911 0,'0'0'0,"0"21"15,21-21-15,0 0 0,1 0 16,-1 0-16,0 0 15,0 0-15,0 0 0,0 0 16</inkml:trace>
  <inkml:trace contextRef="#ctx0" brushRef="#br0" timeOffset="-195935.66">13335 8530 0,'-42'-21'15</inkml:trace>
  <inkml:trace contextRef="#ctx0" brushRef="#br0" timeOffset="-195433.95">13250 8424 0,'-21'0'0,"0"0"16,63 0-16,-105 0 0,42 0 15,-1 0-15,1 0 0,0 0 16,-21 0-16,21 22 0,-1-22 0,-20 21 16,21 0-16,0 0 0,0 0 15,-22 0-15,22 1 0,0 20 0,0-21 16,21 21-16,-21-20 0,21-1 0,0 21 15,-22-21-15,22 22 0,0-22 16,0 0-16,0 0 0,0 0 0,22 0 16,-1 1-16,0-1 0,0-21 15,0 0-15,0 0 0,1 0 0,20 0 16,-21 0-16,0 0 0,0 0 16,22-21-16,-22-1 0,21 1 15,-21 0-15,1 0 0,-1-21 0,0 20 16,21-20-16,-21 0 0,1-1 15,-1 1-15,21 0 0,-21-22 0,0 22 16,1 0-16,-1-22 0,0 22 0,0-22 16,0 22-16,-21 0 0,0-1 15,0 1-15,0 0 0,0 20 0,0 1 16,0 0-16,0 0 0,-21 21 16,0 0-16,21 21 15,-21 21-15,0-20 0,-1 20 0,22 0 16,-21 1-16,0 20 0,0-21 0,21 1 15,0-1-15,0 22 0,-21-22 16,21 0-16,-21 1 0,21-1 16,-22 0-16,22 1 0,0-1 0,0-21 15,0 21-15,0-20 0,0 20 0,0-21 16,0 0-16,22-21 0,-1 21 16,-21 1-16,21-22 0,0 0 0,0 0 15,0 0-15,1 0 0,-1 0 16,0 0-16,0 0 0,-21-22 0,42 1 15,-20 0-15</inkml:trace>
  <inkml:trace contextRef="#ctx0" brushRef="#br0" timeOffset="-194473.28">12340 8784 0,'0'21'47,"0"1"-47,-21-22 0,21 21 0,-21-21 15,21 21-15,0 0 0,0 0 16,0 0-16,0 1 16,21-1-16,0-21 15,0 0-15,0 0 0,1 0 0,-1 0 16,21 0-16,-21 0 0,0 0 15,22 0-15,-22 0 0,0 0 0,21 0 16,-20 0-16,-1 0 0,0 0 16,-21-21-16,21 21 15,-21-22 1,21 1 0,0 21-1</inkml:trace>
  <inkml:trace contextRef="#ctx0" brushRef="#br0" timeOffset="-193817.89">13864 8636 0,'0'-21'31,"0"0"-16,21 21-15,-21-21 16,21 21-16,1 0 0,-1-22 16,0 22-16,0-21 15,0 21-15,0 0 0,1 0 16,-1 0-16,0 0 0,0 0 16,0 0-16,-21 21 15,21 1-15,-21-1 0,0 0 16,22 0-16,-22 0 0,0 0 0,0 1 15,0-1-15,0 21 0,0-21 16,0 0-16,-22 1 0,1-1 16,0 0-16,0 0 0,0-21 15,0 0-15,21 21 0,-22-21 16,22-21 15,0 0-31,0 0 16,22 0-16,-22-1 0,21 1 0,0 0 15,0 0-15,-21 0 0,21 0 16,0-1-16,1 1 0,-1 0 0,0 0 16,0 0-16,0 0 0,0-1 0,1 22 15,-1-21-15,0 21 0,0 0 16,-21 21 31</inkml:trace>
  <inkml:trace contextRef="#ctx0" brushRef="#br0" timeOffset="-193413.11">14605 8700 0,'21'0'31,"0"0"-31,-21-22 0,21 22 0,-21-21 16,22 0-16,-1 21 15,-21-21-15,21 21 0,-21-21 0,0 0 16,0-1-16,21 1 0,-21 0 16,0 0-16,0 0 15,0 0-15,-21 21 16,0 0-16,0 0 15,-1 21-15,22 0 0,-21-21 16,21 21-16,-21 0 16,21 22-16,-21-22 0,21 0 0,0 0 15,-21 0-15,21 22 0,0-22 0,0 0 16,0 0-16,0 0 0,0 0 16,0 1-16,0-1 0,0 0 0,0 0 15,0 0-15,21-21 16,0 0-16,0 0 0,0 0 15,1 0-15,-1 0 16,0-21-16,21 21 0,-21-21 0</inkml:trace>
  <inkml:trace contextRef="#ctx0" brushRef="#br0" timeOffset="-192945.52">15409 8509 0,'0'0'15,"0"-21"-15,-21 0 16,0 21 0,0 0-16,0 0 0,-1 0 0,1 0 15,0 0-15,0 0 0,0 0 0,0 21 16,-1 0-16,1-21 0,0 21 16,21 0-16,-21 1 0,21-1 15,0 0-15,0 0 16,21-21-1,-21 21-15,21 0 0,0-21 16,1 0-16,-1 0 0,0 22 0,0-22 16,0 0-16,0 0 0,1 0 0,-1 21 15,0-21-15,0 0 0,-21 21 16,21 0-16,-21 0 16,0 0-16,0 1 15,-21-22-15,0 21 16,0-21-16,0 0 0,-1 21 0,1-21 15,0 0-15,0 0 0,0 21 16,0-21-16,-22 0 0,22 0 0,0 0 16,0 0-16,0 0 0,-1 0 15,1 0-15,0 0 0,0 0 16,0 0 0,21-21-1,21 0 1,0 0-16</inkml:trace>
  <inkml:trace contextRef="#ctx0" brushRef="#br0" timeOffset="-192456.68">15917 8551 0,'0'0'0,"0"-21"0,0 0 16,21 21-16,-21-21 0,0 0 16,-21 21-1,0-21-15,0 21 0,0 0 16,0 0-16,-22 0 0,22 0 16,0 0-16,0 21 15,0 0-15,-1-21 0,1 21 0,0 0 16,0-21-16,0 21 0,21 1 0,-21-1 15,21 0-15,0 0 0,0 0 16,0 0-16,21 1 16,0-22-16,0 21 0,0-21 0,0 0 15,22 21-15,-22-21 0,21 0 0,-21 0 16,22 21-16,-22-21 0,21 0 16,-21 0-16,1 0 0,-1 0 0,0 0 15,0 21-15,-21 0 16,-21 1-1,0-22-15,0 21 16,-22-21-16,22 0 0,0 21 0,0-21 16,-22 21-16,22-21 0,-21 21 0,21-21 15,0 0-15,-22 21 0,22-21 16,0 22-16,0-22 0,0 0 0,-1 0 16,1 0-16,0 0 0,0 0 0,0 0 15,0 0-15,-1 0 0,1 0 0,0 0 16</inkml:trace>
  <inkml:trace contextRef="#ctx0" brushRef="#br0" timeOffset="-191697.49">11557 8509 0,'0'0'0,"0"-21"16,21 21-16,-21 21 47,0 0-47,0 0 15,0 1-15,-21-1 0,21 0 0,0 0 16,-21 0-16,21 0 0,0 22 0,0-22 16,0 21-16,0-21 0,0 1 15,0-1-15,0 21 0,0-21 0,0 0 16,21-21-16,0 22 0,-21-1 0,21-21 16,0 0-16,1 21 0,-1-21 0,0 0 15,0 0-15,0 0 16,0 0-16,22 0 0,-22 0 0</inkml:trace>
  <inkml:trace contextRef="#ctx0" brushRef="#br0" timeOffset="-190885.14">17378 8361 0,'0'0'0,"0"-21"15,0 0-15,21-1 16,-21 44 31,0-1-47,0 0 16,-21 0-16,21 0 0,-21 22 15,21-22-15,0 0 0,-22 0 0,22 0 16,-21-21-16,21 21 0,-21 1 0,21-1 15,0 0-15,0 0 16,0-42 15,0 0-31</inkml:trace>
  <inkml:trace contextRef="#ctx0" brushRef="#br0" timeOffset="-190485.37">17399 7874 0,'0'0'16,"-21"0"-16,0 0 0,-1 21 0,1-21 16,0 21-16,0 1 0,21-1 15,0 0-15,-21 0 0,21 0 0,0 0 16,0 1-16,0-1 15,21-21-15,0 21 0,0-21 16,0 0-16,1 0 0,-1 0 0,0 0 16,21 0-16,-21 0 0,1 0 0,20-21 15,-21 21-15,0-21 0,0-1 16,1 1-16,-22 0 0,0 0 16,0 0-16,0 0 0,0-1 0,0 1 15,-22 0-15,1 21 0,0-21 16,0 21-16,0 0 0,0 0 0,-22 0 15,22 0-15,0 0 0,-21 0 0,20 0 16,1 0-16,21 21 0,-21 0 16,21 0-16,-21 1 0,21-1 15,0 21-15,0-21 0,0 0 0,21 22 16,0-22-16,-21 0 0,21 0 0,1 0 16,-1 1-16</inkml:trace>
  <inkml:trace contextRef="#ctx0" brushRef="#br0" timeOffset="-189917.7">18013 8234 0,'0'0'0,"-21"0"0,21 21 15,-22-21-15,22 21 0,0 0 16,0 1-16,-21-22 0,21 21 0,0 0 16,-21 0-16,21 0 0,0 0 0,0 1 15,0-1-15,0 0 0,0 0 16,0 0-16,0 0 16,0-42 46,21 21-62,-21-21 16,0 0-16,21 0 0,1 0 15,-1-22-15,-21 22 0,21 0 16,0 0-16,0-22 0,0 22 0,1-21 16,-1 21-16,21 0 0,-21-1 0,22 1 15,-1 21-15,-21 0 0,21 0 16,1 0-16,-1 0 0,-21 0 0,22 0 15,-22 21-15,0 1 0,0-1 16,0 0-16,0 0 0,-21 21 16,0-20-16,0-1 0,0 21 0,0-21 15,0 0-15,0 1 0,-21-1 0,21 0 16,-21 0-16,0 0 0,0-21 0,21 21 16,-21 1-16,-1-22 15,22 21-15,-21-21 0,42-21 47,1 21-47</inkml:trace>
  <inkml:trace contextRef="#ctx0" brushRef="#br0" timeOffset="-189623.8">19918 7726 0,'0'0'0,"0"21"31,0 0-31,-21 0 16,-1 22-16,22-22 0,-21 21 15,0 1-15,0-1 0,21 0 16,-21 22-16,0-22 0,-1 0 0,1 1 15,0-22-15,21 21 0,-21 1 0,21-22 16,-21 0-16,21 0 0,0 0 16,0 0-16,-21-21 0,21 22 0</inkml:trace>
  <inkml:trace contextRef="#ctx0" brushRef="#br0" timeOffset="-188977.53">19431 8149 0,'63'21'32,"-41"-21"-32,-1 0 15,21 0-15,0 0 0,-20 0 0,20 0 16,0 0-16,1-21 0,-1 21 15,21-21-15,-20 0 0,-1 0 0,0 21 16,1-21-16,20-22 0,-42 22 0,22 0 16,-22 0-16,21 0 0,-21-22 0,-21 22 15,0 0-15,22 0 16,-22 0-16,0-1 0,0 1 0,0 0 16,-22 21-1,1 0-15,0 0 16,21 21-16,-21 0 0,0 22 0,21-22 15,-21 21-15,-1 1 0,22-1 0,-21-21 16,21 21-16,0 1 0,-21-1 16,0 0-16,21 1 0,-21-22 0,21 21 15,0-21-15,0 1 0,-21-1 0,21 0 16,0 0-16,-22 0 0,22 0 16,0-42 30,0 0-46,0 0 0,22 0 16,-22-22-16,21 22 0,0 0 16,0-21-16,0 21 0,22-22 0,-22 1 15,21 21-15,-21 0 0,22-22 0,-1 22 16,0 0-16,-21 21 0,22 0 16,-22 0-16,21 0 0,-21 0 0,-21 21 15,22 0-15,-22 0 0,0 22 16,0-22-16,0 0 0,0 21 15,0-20-15,-22-1 0,1 21 16,21-21-16,0 0 0,-21 1 0,0-22 16,21 21-16,0 0 0,-21-21 15,21 21-15,-21-21 16,21-21 0</inkml:trace>
  <inkml:trace contextRef="#ctx0" brushRef="#br0" timeOffset="-188844.61">20701 8192 0</inkml:trace>
  <inkml:trace contextRef="#ctx0" brushRef="#br0" timeOffset="-188604.75">20764 8192 0,'22'0'0,"20"-22"15,-106 44-15,149-44 0,-64 1 16,0 0-16,1 21 0,-22-21 16,21 0-16,-21 0 0,0-1 15,0 1-15,0 0 0,-21 21 16,-1 0-16,1 0 16,0 0-16,0 0 15,0 21-15,0 0 0,-1 1 16,1 20-16,0-21 0,0 0 0,21 0 15,0 1-15,0-1 0,0 0 16,0 0-16,0 0 0,0 0 16,21-21-1,0 0 1,0 0-16,1 0 0,-1 0 0,0-21 16,0 0-16,0 21 0</inkml:trace>
  <inkml:trace contextRef="#ctx0" brushRef="#br0" timeOffset="-188073.05">22246 7789 0,'21'0'0,"64"-42"15,-43 21 1,1 21-16,-22-21 0,21 0 0,-21-22 15,22 22-15,-22 0 0,0 0 0,0-22 16,0 22-16,-21-21 0,21 21 16,-21-22-16,0 22 0,0-21 0,0 21 15,0 0-15,-21-1 0,0 1 0,0 0 16,0 21-16,0 0 16,-22 0-16,22 21 0,0 0 0,-21 1 15,20-1-15,1 21 0,-21 0 16,21 1-16,0-1 0,-1 0 0,1 22 15,0-22-15,21 22 0,0-1 16,-21 1-16,21-1 0,-21 22 0,21-22 16,-21 1-16,-1 21 0,22-22 0,0 22 15,0-22-15,-21 22 0,0-22 0,21 22 16,-21 0-16,0 21 0,0-22 16,-1 1-16,1 0 0,-21-22 0,21 22 15,0-1-15,-22-20 0,22-1 16,0 1-16,-21-22 0</inkml:trace>
  <inkml:trace contextRef="#ctx0" brushRef="#br0" timeOffset="-187865.17">22288 9504 0,'22'-21'16,"20"-22"-16,-21 22 0,21-21 0,1 0 15,-1-22-15,-21 22 0,22-22 16,-22 1-16,0-1 0,-21-20 0,0 20 15,0 1-15,-21-1 0,0 1 0,-22 20 16,1 1-16,0 0 0,-22-1 16,22 1-16,-22 0 0,22 20 0,-22-20 15,22 21-15,0 0 0,-1 0 16,1-1-16,21 1 0,-21 0 0</inkml:trace>
  <inkml:trace contextRef="#ctx0" brushRef="#br0" timeOffset="-187401.78">22098 8149 0,'21'0'0,"-42"0"0,63 0 0,-21-21 0,22 21 15,-1-21-15,0 0 0,22 0 0,-22-1 16,22 1-16,-22 0 0,22 0 16,-22 0-16,0 0 0,1-1 0,-1 1 15,-21 0-15,0 21 0,0 0 0,-21-21 16,-21 21 15,0 0 0,21 21-31,-21-21 16,21 21-16,0 0 0,0 1 0,-21-1 16,0 0-16,-1 0 0,22 21 0,-21-20 15,21-1-15,0 21 0,0-21 16,0 0-16,0 1 0,0-1 0,0 0 16,0 0-16,21 0 0,1-21 0,-1 0 15,0 21-15,0-21 0,0 0 16,22 0-16,-22 0 0,0 0 0,0-21 15,21 21-15,-20-21 0,-1 0 16,0 0-16,0 0 0,-21-1 16,0 1-16,21 0 0,-21 0 0,0-21 15,0 20-15,0-20 0,0 21 0,-21 0 16,0 0-16,0 21 0,0-22 0,-1 22 16,1-21-16,0 21 0,0 0 15,0 0-15,0 0 0,-1 21 16,22 1-16,0-1 15,0 0-15,0 0 0,0 0 16,22 0-16,-1-21 0,0 22 16,0-22-16</inkml:trace>
  <inkml:trace contextRef="#ctx0" brushRef="#br0" timeOffset="-186989.21">23262 8022 0,'21'-84'31,"0"84"-31,1-22 16,-1 22-16,0 0 0,0 0 16,0 0-16,0 0 0,1 0 0,-1 0 15,21 0-15,-21 0 16,0 22-16,-21-1 0,22 0 0,-1 0 15,-21 0-15,21 0 0,-21 22 0,0-22 16,0 0-16,0 0 0,0 0 16,-21 1-16,0-1 0,-1-21 0,1 21 15,21 0-15,-21-21 0,0 0 0,0 0 16,0 0-16,21-21 31,0 0-31,0 0 0,0-1 16,0 1-16,21 0 15,0 0-15,-21 0 0,21 0 0,0-22 16,0 22-16,1 0 0,-1 21 16,-21-21-16,21 0 0,0 21 0,0 0 15,0-22-15,1 22 0,-1 0 16,0 0-16,0 0 0,0 0 16</inkml:trace>
  <inkml:trace contextRef="#ctx0" brushRef="#br0" timeOffset="-186328.59">24024 7938 0,'0'21'16,"-21"0"0,0 0-16,21 0 0,0 0 15,0 1-15,0-1 16,-21 0-16,21 0 0,0 0 0,0 0 15,0 1-15,-22-1 0,22 0 16,0-42 15,0 0-15,0-1-16,22 1 0,-1 0 16,-21 0-16,21 0 15,0-22-15,-21 22 0,21 0 0,0 0 16,1 0-16,-22 0 0,21-1 15,0 22-15,0-21 0,0 21 0,0 0 16,1 0-16,-1 0 16,-21 21-16,21-21 0,-21 22 15,21-1-15,-21 0 0,0 0 0,0 21 16,0-20-16,0-1 0,0 0 16,0 0-16,0 0 0,0 0 0,0 1 15,0-1-15,0 0 0,-21-21 31,21-21-15,0 0 0,0-1-16,0 1 15,21 0-15,-21 0 16,21-21-16,22 20 0,-22 1 0,0-21 16,21 21-16,-21 0 0,22-1 0,-22 1 15,21 0-15,-21 21 0,22 0 16,-22 0-16,0 0 0,0 0 0,0 21 15,-21 0-15,0 22 0,22-22 0,-22 0 16,0 21-16,0-20 0,0-1 0,0 21 16,0-21-16,0 0 15,-22 1-15,22-1 0,0 0 0,-21-21 0,21 21 16,-21 0-16,0-21 16</inkml:trace>
  <inkml:trace contextRef="#ctx0" brushRef="#br0" timeOffset="-185884.84">25590 7641 0,'0'21'16,"0"1"0,-21-22-16,0 21 0,0 21 0,21-21 15,-21 0-15,0 22 0,-22-22 16,22 21-16,0 1 0,0-22 0,0 21 16,-1 0-16,22-20 0,0 20 0,0-21 15,0 0-15,0 0 0,0 1 0,0-1 16,0 0-16,22-21 0,-1 0 15,0 21-15,0-21 0,21 0 16,-20 0-16,20 0 0,-21 0 0,21-21 16,-20 0-16,20 0 0,-21-1 15,21 1-15,-20 0 0,-1-21 0,21-1 16,-21 1-16,0 21 0,1-21 0,-1-1 16,0 1-16,-21 21 0,0-22 15,21 22-15,-21 0 0,0 0 16,0 0-16,0 42 47,-21-21-47,21 21 0,0 0 15</inkml:trace>
  <inkml:trace contextRef="#ctx0" brushRef="#br0" timeOffset="-185169.25">26289 7747 0,'0'0'0,"0"-21"0,0 0 15,0 42 1,0 0 0,0 0-16,0 0 0,-21 1 15,21-1-15,-21 0 0,-1 21 16,1-21-16,0 22 0,21-22 0,-21 21 15,0-21-15,0 22 0,-1-22 0,1 0 16,0 21-16,21-20 0,0-1 16,-21 0-16,21 0 0,-21-21 0,21 21 15,0 0-15,0-42 32,0 0-17,0 0-15,0 0 0,0 0 0,21-22 16,0 22-16,0-21 0,0-1 15,1 1-15,-1 0 0,0-1 0,0 22 16,0-21-16,22 21 0,-22-22 16,0 22-16,0 0 0,0 0 0,0 21 15,1 0-15,-1-21 0,0 21 16,0 0-16,0 0 0,0 21 16,-21 0-16,0 0 0,0 0 15,0 1-15,0-1 16,0 0-16,-21-21 0,0 21 15,0-21-15,0 0 0,0 0 0,-1 21 16,1-21-16,0 0 0,0 0 0,0 0 16,0 0-16,-1 0 0,1 0 15,0 0-15,0 0 32,21 21-17,0 1-15,0-1 0,0 0 16,0 0-16,21 0 0,-21 0 15,21-21-15,0 22 0,-21-1 0,22 0 16,-1-21-16,-21 21 0,21 0 16,0 0-16,0-21 0,0 22 15,1-22-15,-1 0 16,0 0-16,0 0 16,0 0-1,-21-22 1,0 1-1,0 0-15,0 0 16,21 21-16,-21-21 0</inkml:trace>
  <inkml:trace contextRef="#ctx0" brushRef="#br0" timeOffset="-184588.91">27093 7662 0,'0'-21'0,"0"42"16,-21-21 31,21 22-47,-21-1 15,0 0-15,21 0 0,-21 0 0,-1 0 16,22 1-16,-21-1 0,0 0 15,0 21-15,0-21 0,0 22 0,-1-22 16,1 21-16,0-21 0,0 22 0,0-22 16,21 21-16,-21-21 0,-1 1 15,22-1-15,0 0 0,0 0 0,-21-21 16,21 21-16,-21-21 16,21-21 15,21 0-31,0 0 0,1 0 15,-1-1-15,0 1 0,0-21 16,0 21-16,0 0 0,1-1 16,-1 22-16,0-21 0,0 0 0,0 21 31,-21 21-31,0 0 16,0 1-16,0-1 0,0 0 15,0 0-15,0 0 16,21-21-16,-21 21 0,22-21 15,-1 22-15,0-22 0,0 0 16,0 0-16,0 0 0,1 0 16,-1 0-16,0 0 0,0 0 0,0 0 15,-21-22 1,21 22-16,-21-21 16,0 0-16,0 0 0,-21 0 15</inkml:trace>
  <inkml:trace contextRef="#ctx0" brushRef="#br0" timeOffset="-174469.24">1905 11684 0,'0'0'0,"-21"0"0,0 0 15,-1 0-15,1 0 0,0 0 0,0 0 16,0 0-16,0 0 0,-22 0 0,22 0 16,0 0-16,0 0 15,0 0-15,-1 0 16,22 21 0,0 0 15,22-21-31,-1 0 0,0 22 0,0-22 15,21 0-15,1 0 0,-1 0 16,22 0-16,-1 0 0,1 0 0,20 0 16,1 0-16,0 0 0,20 0 0,1 0 15,-21 0-15,21 0 0,0 0 16,-22-22-16,1 22 0,21 0 0,-22 0 16,1-21-16,-21 21 0,20-21 0,1 21 15,-22 0-15,1 0 0,-1-21 16,1 21-16,-22 0 0,22 0 0,-22 0 15,-21 0-15,0 0 0,1 0 0,-1 0 16,-21-21-16,-21 21 31,-1 0-15,1 0-16,21-21 16,-21 21-16,0 0 0,0 0 0,21-22 15,-21 22-15</inkml:trace>
  <inkml:trace contextRef="#ctx0" brushRef="#br0" timeOffset="-173969.53">3556 11240 0,'-21'0'0,"0"21"15,21 0-15,0 0 0,0 0 16,0 0-16,0 1 0,0-1 16,21 0-16,0 0 0,0 0 15,0 0-15,0-21 0,22 22 0,-22-1 16,21 0-16,-21-21 0,22 21 16,-1-21-16,-21 0 0,22 0 0,-22 0 15,0 0-15,21 0 0,-21 0 16,1 0-16,-1 0 0,0 0 0,0 0 15,0 0 1,-42 0 0,0 0-1,0 0-15,0 0 0,-1 21 16,1-21-16,0 21 0,0 1 0,-21-22 16,20 21-16,1 0 0,-21 0 0,0 0 15,20 22-15,-20-22 0,21 0 16,-21 0-16,20 0 0,-20 22 15,21-22-15,0 0 0,0 0 0,-1 0 16,1-21-16,0 21 0,21 1 0,-21-22 16,21 21-1,21-42 17,0 21-32,0-22 0,1 1 15,-1 0-15</inkml:trace>
  <inkml:trace contextRef="#ctx0" brushRef="#br0" timeOffset="-173394.86">4953 10986 0,'-21'0'31,"0"0"-15,-1 21-16,22 0 0,-21 0 0,0 0 16,21 0-16,-21 22 15,0-1-15,21 0 0,0 1 0,-21-1 16,21 0-16,-22 1 0,22-1 0,0 22 15,0-22-15,0 0 0,0 1 16,0-1-16,0-21 0,0 21 0,0 1 16,0-22-16,22 21 0,-1-21 0,0 1 15,0-1-15,0 0 0,0 0 16,1-21-16,-1 0 0,21 0 0,-21 0 16,0 0-16,22 0 0,-22 0 0,0 0 15,21-21-15,-20 0 0,20 0 16,-21-1-16,21-20 0,1 21 0,-22 0 15,21-22-15,-21 1 0,22 0 16,-1-1-16,-21 1 0,0 0 16,22-22-16,-22 22 0,-21 0 0,21-22 15,-21 22-15,21-1 0,-21 1 0,0 21 16,0-21-16,0 20 0,0 1 16,0 0-16,0 0 0,0 0 15,0 0 1,0 42 15,0 0-15,0 0-16</inkml:trace>
  <inkml:trace contextRef="#ctx0" brushRef="#br0" timeOffset="-173037.4">6223 10964 0,'0'0'0,"-21"0"31,21 22-31,-21-22 16,21 21-16,0 0 0,0 21 0,-22-21 15,22 22-15,-21-1 0,0-21 0,21 22 16,-21 20-16,21-21 0,0 1 0,-21-1 16,0 0-16,21 1 0,-22-22 15,22 21-15,0 1 0,0-22 0,-21 21 16,21-21-16,0 0 0,0 1 0,0-1 16,0 0-16,0 0 15,0 0-15,0-42 31,0 0-15,0 0-16</inkml:trace>
  <inkml:trace contextRef="#ctx0" brushRef="#br0" timeOffset="-172469.67">6286 10943 0,'0'0'0,"0"-21"16,22 21-16,-1 0 16,-21-21-16,21 21 0,0 0 0,0-21 15,0 21-15,1-21 0,-1 21 0,0 0 16,0 0-16,0 0 0,22 0 15,-22 0-15,0 0 0,21 0 0,-21 0 16,22 21-16,-22-21 0,0 21 0,0 0 16,0-21-16,1 21 0,-22 0 15,21-21-15,-21 22 0,0-1 0,0 0 16,0 0-16,-21 0 0,-22 0 0,22 1 16,0-1-16,-21 0 15,-1 0-15,1 0 0,0 0 0,-1 1 16,1-1-16,0 0 0,-1-21 0,1 21 15,0-21-15,20 21 0,-20-21 0,21 0 16,0 0-16,0 0 0,-1 0 16,22 21-16,-21-21 0,21 22 47,21-22-47,1 21 15,-1-21-15,-21 21 0,21-21 0,0 21 16,0-21-16,0 21 0,1 0 15,-1-21-15,21 22 0,-21-1 16,0-21-16,1 21 0,20 0 0,-21-21 16,0 21-16,0-21 0,1 21 0,-1 1 15,0-1 1,0-21-16,0 0 31</inkml:trace>
  <inkml:trace contextRef="#ctx0" brushRef="#br0" timeOffset="-171701.97">7620 10880 0,'0'0'0,"0"-21"0,0-1 15,-21 22 48,21 22-63,-21-1 0,-1 0 0,22 21 15,-21-21-15,0 22 0,0-22 16,21 21-16,-21 1 0,0-1 0,-1 0 16,1 1-16,0 20 0,21-21 0,-21-20 15,0 20-15,0 0 0,-1-21 0,1 22 16,0-22-16,21 0 0,-21 0 16,0 0-16,0 1 0,-1-1 0,1 0 15,0-21 1,0 0-1,21-21 1,0 0-16,0-1 16,0 1-16,21 0 0,0 0 0,0-21 15,-21 20-15,22 1 0,-1-21 16,0 21-16,-21 0 0,21-22 0,0 22 16,0 0-16,-21 0 0,22 0 15,-1 21-15,0 0 16,-21 21-1,0 0-15,0 0 16,21 21-16,-21-20 0,21-1 0,-21 0 16,0 21-16,0-21 0,21 1 15,-21-1-15,22 0 0,-22 0 16,21 0-16,0 0 0,0-21 16,0 22-1,0-22-15,1 0 0,-1 0 16,0-22-16,0 1 15,-21 0-15,21 21 0,0-21 0,-21 0 16,0 0-16,22-1 0,-22 1 16,21 21-16,-21-21 0,0 0 0,0 0 15,21 21-15</inkml:trace>
  <inkml:trace contextRef="#ctx0" brushRef="#br0" timeOffset="-171449.11">7705 11451 0,'0'0'0,"-22"0"31</inkml:trace>
  <inkml:trace contextRef="#ctx0" brushRef="#br0" timeOffset="-170466.06">10287 11240 0,'0'-22'31,"0"1"-15,0 0-16,0 0 15,0 0-15,21 0 16,-21-1-16,21 1 0,-21 0 16,21 0-16,-21 0 0,0 0 0,0-1 15,0 1-15,0 0 0,0 0 16,0 0-16,0 0 0,-21-1 16,0 1-16,0 0 0,0 0 0,0 21 15,-1 0-15,-20 0 0,0 0 0,21 0 16,-22 0-16,1 0 0,0 21 15,-1-21-15,1 21 0,21 0 0,-22 1 16,1 20-16,21-21 0,0 21 0,-22 1 16,22-1-16,0 0 0,21 1 15,-21-1-15,21 0 0,0 1 0,0-1 16,0-21-16,0 22 0,0-22 0,0 0 16,21 0-16,0 0 0,0 0 15,1-21-15,-1 0 0,21 0 16,-21 0-16,22 0 0,-1 0 0,0 0 15,-21-21-15,22 0 0,-1 0 0,0 0 16,-20-22-16,20 22 0,-21 0 16,21-21-16,-20-1 0,-1 22 0,0-21 15,-21 21-15,0-22 0,21 22 0,-21-21 16,0 21-16,0 0 0,0-22 16,0 22-16,0 0 0,0 0 15,0 42 1,-21 0-16,21 0 15,0 0-15,0 1 0,0-1 0,0 0 16,0 21-16,0-21 0,0 22 16,0-22-16,0 0 0,0 21 0,0-20 15,0-1-15,0 0 0,0 0 16,21 0-16,0-21 0,0 21 0,1-21 16,-1 0-16,0 0 0,0 0 15,0 0-15,0 0 0</inkml:trace>
  <inkml:trace contextRef="#ctx0" brushRef="#br0" timeOffset="-170145.63">11028 10859 0,'0'0'0,"21"-22"0,-21-20 15,-21 42 1,-22 0-16,22 0 0,0 0 15,0 0-15,-21 0 0,20 21 0,1 0 16,0 1-16,-21-1 0,21 0 0,-1 0 16,1 0-16,0 0 0,0 1 15,0 20-15,21-21 0,-21 21 0,21-20 16,-22 20-16,22 0 0,0-21 0,0 22 16,0-22-16,0 0 0,0 0 0,22 22 15,-1-43-15,-21 21 0,21 0 16,21-21-16,-21 0 0,1 21 15,-1-21-15,21 0 0,-21 0 0,22 0 16,-1 0-16,0-21 0,1 0 16,-1 21-16,0-21 0,1-1 0,-1 1 15</inkml:trace>
  <inkml:trace contextRef="#ctx0" brushRef="#br0" timeOffset="-169657.91">11620 10922 0,'-21'0'16,"0"0"-1,0 0-15,0 21 16,0 0-16,-1 1 16,22-1-1,0 0-15,22-21 47,-1 0-31,-21-21-16,0 0 15,0-1 1,0 1-16,0 0 16,-21 21 30,-1 0-46,1 0 0,0 21 16,21 0-16,-21-21 0,0 22 16,21-1-16,-21 0 0,-1 0 15,22 0-15,-21 0 0,0 22 0,21-22 16,0 0-16,-21 0 0,21 0 0,-21 1 16,21-1-16,0 0 0,0 0 15,0 0-15,0 0 0,21-21 16,0 0-16,0 22 0,0-22 0,1 0 15,-1 0-15,0 0 0,0 0 0,21 0 16,-20 0-16,-1-22 0,0 1 16,0 21-16</inkml:trace>
  <inkml:trace contextRef="#ctx0" brushRef="#br0" timeOffset="-168601.83">11959 11070 0,'21'0'47,"0"-21"-47,1 21 16,-1 0-16,0 0 0,0-21 16,0 0-16,0 21 0,1-21 15,-1 21-15,-21-22 16,21 22-16,-21-21 0,0 0 15,-21 21 1,0 0-16,-1 0 16,1 0-16,0 0 0,0 0 0,0 0 15,0 21-15,-1 0 0,1-21 0,0 22 16,0-1-16,0 0 0,21 0 16,0 0-16,-21 0 0,21 22 15,-22-22-15,22 0 0,0 0 0,0 0 16,0 1-16,0-1 0,0 0 0,22 0 15,-1 0-15,0-21 0,0 0 16,0 0-16,22 21 0,-22-21 16,21 0-16,-21 0 0,22 0 0,-1 0 15,0-21-15,-21 21 0,22-21 0,-1 0 16,-21 0-16,22 21 0,-1-43 16,-21 22-16,0 0 0,22 0 15,-22 0-15,0-22 0,0 22 0,0 0 16,-21 0-16,0 0 0,0 0 0,0-1 15,0 1 1,-21 21 0,0 21-16,0-21 0,21 22 15,0-1-15,0 0 0,-21 0 0,21 0 16,0 0-16,0 1 0,0-1 16,0 0-16,0 0 0,0 0 15,0 0-15,0 1 0,0-1 0,21-21 16,-21 21-16,21-21 0,-21 21 15,-21-42 32,21 0-47,-21 21 16,-1 0-16,22-21 0,-21 21 16,21-22-16,-21 22 15,0 0-15,0 0 16,21 22-16,0-1 15,0 0-15,0 0 16,21-21-16,0 0 0,0 21 16,0-21-16,1 0 15,-1 0-15,0 0 0,0 0 0,21 0 16,-20 0-16,-1 0 0,21 0 16,-21-21-16,22 0 0,-1 21 0,-21-21 15,21 0-15,1-1 0,-22 1 0,21 0 16,-21 0-16,1 0 0,-1 0 15,0-1-15,-21 1 0,21 0 0,-21-21 16,0 21-16,0-1 0,0 1 16,0 0-16,-21 21 0,0-21 15,0 21-15,-1 0 0,1 0 16,21 21-16,-21-21 0,21 21 16,0 0-16,0 1 0,0-1 15,0 0-15,0 0 0,0 0 0,0 0 16,0 1-16,21-1 0,-21 0 15,21 0-15,1 0 0,-1 0 16,-21 1-16,21-1 0,-21 0 16,-21-21 15,0 0-31,-1 0 0,1 0 0,0 0 16,0 0-16,0 0 0</inkml:trace>
  <inkml:trace contextRef="#ctx0" brushRef="#br0" timeOffset="-168550.86">12912 11134 0,'42'-43'16</inkml:trace>
  <inkml:trace contextRef="#ctx0" brushRef="#br0" timeOffset="-168121.14">14732 10435 0,'0'-21'0,"0"42"0,0-63 0,0 21 15,0 42 17,0 0-32,-21 0 0,0 0 15,-1 22-15,22-1 0,-21-21 16,21 22-16,0-1 0,-21 0 0,21-21 16,-21 22-16,21-1 0,-21-21 15,21 22-15,0-22 0,0 0 0,0 0 16,0 21-16,0-20 0,0-1 15,0 0-15,0 0 0,0 0 16,21-21 15,-21-21-31,21 21 0,0-21 16,0 0-16,-21 0 0</inkml:trace>
  <inkml:trace contextRef="#ctx0" brushRef="#br0" timeOffset="-167397.07">15071 10372 0,'0'0'0,"0"-21"16,-22 21-1,22 21-15,-21 21 16,0-21-16,21 22 0,-21-22 16,21 21-16,0 0 0,0 1 0,-21-1 15,21-21-15,0 22 0,-21-1 0,21-21 16,0 21-16,0-20 0,0-1 15,-22 0-15,22 0 0,0 0 0,-21 0 16,21 1-16,0-1 16,-21-21-16,21-21 31,0-1-15,0 1-16,0 0 0,0 0 15,21 0-15,0 0 0,1-1 0,-1-20 16,0 21-16,0 0 0,0 0 15,0-1-15,22 1 0,-22 0 0,0 0 16,0 21-16,0 0 0,1 0 0,-1 0 16,-21 21-1,0 0-15,0 0 0,0 1 16,0-1-16,0 21 0,0-21 0,0 0 16,0 1-16,0-1 15,0 0-15,0 0 0,0 0 16,0 0-16,0 1 0,21-22 0,-21 21 15,21-21-15,0 0 0,22 0 0,-22 0 16,0 0-16,0 0 0,21 0 16,-20 0-16,20 0 0,-21 0 0,21 0 15,-20-21-15,-1 21 0,21-22 0,-21 1 16,0 0-16,1 0 0,-1 0 0,0 0 16,0-1-16,-21 1 0,0 0 15,21-21-15,-21 21 0,0-1 16,0 1-16,-21 21 15,0 0 1,0 0-16,0 0 0,21 21 0,-22 1 16,1-1-16,0 0 0,21 0 0,0 0 15,0 0-15,0 1 0,0-1 0,0 0 16,0 0-16,0 0 0,0 0 16,0 1-16,21-22 15,-21 21-15,21-21 0,1 0 0,-1 0 16,0 0-16,0 0 0,0 0 0,22 0 15,-22 0-15,0 0 0,0-21 16,0-1-16,0 22 0,1-21 0,-22 0 16,0 0-16,21 0 0,-21 0 0</inkml:trace>
  <inkml:trace contextRef="#ctx0" brushRef="#br0" timeOffset="-167157.22">14224 10647 0,'0'0'0,"-21"21"31,42-21-31,0 0 0,21 0 0,-20 0 16,-1 0-16,21 0 0,0 0 15,1 0-15,-1 0 0,22-21 16,-22 21-16,0-21 0,1 21 0,-1-21 16,0 21-16</inkml:trace>
  <inkml:trace contextRef="#ctx0" brushRef="#br0" timeOffset="-166269.05">17039 10435 0,'64'-42'31,"-128"84"-31,128-105 0,-43 63 0,-21-21 15,0 42 17,0 0-32,0 0 0,-21 0 0,21 22 15,-22-22-15,22 21 0,0-21 0,0 22 16,-21-22-16,21 21 0,-21 0 0,21-20 16,-21 20-16,21-21 15,0 21-15,-21-20 0,21-1 0,-21 0 16,21 0-16,0 0 0,0 0 0,0 1 15,21-22 17,0 0-32,0-22 0,0 22 15,-21-21-15,21 0 0,1 0 0,-1 0 16,0-22-16,0 22 0,0-21 16,0 21-16,1-22 0,-1 22 0,0-21 15,0 21-15,0-22 0,0 22 0,1 21 16,-1-21-16,0 21 0,-21-21 15,0 42 1,0 0-16,0 0 16,0 22-16,0-22 0,0 0 0,0 0 15,0 0-15,0 22 0,0-22 16,0 0-16,0 0 0,21 0 0,0 1 16,-21-1-16,21 0 0,1-21 0,-1 21 15,0-21-15,0 0 0,0 0 16,0 0-16,22 0 0,-22 0 0,0 0 15,0 0-15,0 0 0,22 0 0,-22-21 16,0 0-16,-21 0 0,21-1 0,0 1 16,-21-21-16,22 21 0,-22-22 15,0 1-15,0 0 0,21-1 16,-21 1-16,0 0 0,0-1 0,0 1 16,0 0-16,0 21 0,0-22 15,21 22-15,-21 0 0,0 42 31,0 0-31,0 0 0,0 1 16,0-1-16,0 0 0,0 21 16,0-21-16,21-21 0,-21 22 0,21-1 15</inkml:trace>
  <inkml:trace contextRef="#ctx0" brushRef="#br0" timeOffset="-165893.27">18034 10795 0,'0'0'0,"21"0"32,0 0-17,0 0-15,1-21 0,-1 21 16,0-21-16,0 21 0,21-21 0,-20-1 16,-1 22-16,0-21 0,21 0 15,-42 0-15,21 0 0,-21-22 0,22 22 16,-22 0-16,0 0 0,0 0 15,-22 0-15,1 21 0,0 0 0,0 0 16,0 0-16,0 0 16,-22 0-16,22 21 0,-21 0 0,21 0 15,-1 0-15,1 0 0,0 1 0,0-1 16,0 0-16,21 21 0,-21-21 16,21 1-16,0-1 0,0 21 0,0-21 15,0 0-15,21 1 0,0-1 0,0-21 16,0 21-16,0 0 0,1-21 0,-1 0 15,0 21-15,21-21 0,-21 0 16,22 0-16,-1 0 0,-21 0 0,22 0 16,-1-21-16,0 21 0,-21-21 0,22 0 15</inkml:trace>
  <inkml:trace contextRef="#ctx0" brushRef="#br0" timeOffset="-165373.56">18965 10097 0,'0'0'0,"-21"0"32,0 21-32,0-21 0,21 21 15,-21 0-15,-1 0 0,22 22 16,-21-22-16,0 21 0,21 0 0,-21 1 16,21-22-16,-21 21 0,21 1 15,0-1-15,-21 0 0,21 1 0,-22-22 0,22 21 16,-21-21-16,21 0 15,0 22-15,0-22 0,0 0 0,0 0 16,-21 0-16,21 1 16,0-44 15,0 1-15,0 0-16,0 0 0,21 0 15,-21 0-15,21-1 0,-21 1 16,22 0-16,-1 0 0,0-21 0,0 20 15,0 1-15,0 0 0,1 0 0,-1 0 16,21 0-16,-21 21 0,0 0 16,22 0-16,-22 0 0,21 0 15,-21 0-15,22 0 0,-22 21 0,0 0 16,0 0-16,0 0 0,-21 0 0,0 1 16,0-1-16,0 0 0,0 0 15,-21 0-15,0 0 0,0 1 0,0-1 16,-22-21-16,22 21 0,-21 0 0,21-21 15,-22 21-15,22-21 0,-21 0 0,21 0 16,0 21-16,-1-21 0,1 0 16,0 0-16,0 0 0,0 0 15,21-21 1,0 0-16,0 0 0</inkml:trace>
  <inkml:trace contextRef="#ctx0" brushRef="#br0" timeOffset="-164678.11">20256 10710 0,'0'-21'31,"0"0"-31,22 0 16,-1 0-16,0 0 0,0-1 15,0 22-15,0-21 0,1 0 16,-1 0-16,0 0 0,-21 0 0,21-22 15,-21 22-15,21 0 0,-21-21 16,0 20-16,0 1 0,0-21 0,0 21 16,-21 0-16,0 21 0,-21-22 15,20 22-15,1 0 0,-21 0 0,0 0 16,-1 0-16,1 22 0,0-1 0,-1 0 16,1 21-16,0-21 0,-1 22 15,22-1-15,-21 0 0,-1 1 0,22-1 16,-21 0-16,21-20 0,21 20 0,0 0 15,0-21-15,0 22 0,0-22 0,21 0 16,0 0-16,0 0 0,0-21 16,1 22-16,20-22 0,-21 0 0,21 0 15,-20 0-15,20 0 0,0 0 16,-21 0-16,22 0 0,-22-22 0,21 22 16,-21-21-16,22 0 0,-22 0 15,0 0-15,0 0 0,0-1 0,1-20 16,-1 21-16,-21 0 0,21-22 0,-21 22 15,21 0-15,-21 0 0,0 0 16,0 0-16,0 42 31,0 0-15,0 0-16,0 0 0,0 0 0,0 1 16,0-1-16,0 0 0,0 0 15,21-21-15,0 21 0,1-21 16,-1 0-16,0 0 0,0 0 15,0 0-15,0 0 0,1 0 0,-1 0 16</inkml:trace>
  <inkml:trace contextRef="#ctx0" brushRef="#br0" timeOffset="-164360.29">20976 10308 0,'0'0'0,"0"-42"31,0 63-31,0 0 0,-21 0 16,21 1-16,-21 20 0,21-21 16,-21 21-16,-1 1 0,22-22 15,0 21-15,-21 1 0,21-1 0,-21 0 16,0 1-16,21-1 0,0 0 0,-21 1 16,21-1-16,-21 0 0,-1 22 0,22-22 15,0 0-15,0 1 0,-21 20 16,21-20-16,-21-1 0,21-21 0,-21 21 15,21-20-15,0-1 0,0 0 0,0 0 16,0-42 15,0 0-31,0 0 0,0-1 16,0 1-16,21-21 0,0 21 16,-21-22-16</inkml:trace>
  <inkml:trace contextRef="#ctx0" brushRef="#br0" timeOffset="-164049.47">20934 10605 0,'21'-85'16,"-42"170"-16,42-212 0,-21 105 0,21 1 0,-21-21 0,0 21 15,21 0-15,0-1 0,-21 1 16,22 21-16,-1 0 0,0 0 16,0-21-16,0 21 0,0 0 0,1 0 15,20 21-15,-21 0 0,0 1 0,0-1 16,-21 0-16,22 0 0,-22 0 15,0 22-15,0-22 0,0 21 16,0-21-16,-22 0 0,1 1 0,0-1 16,0 0-16,0 0 0,-22 0 0,22-21 15,-21 21-15,21-21 0,-22 0 16,22 0-16,0 22 0,-21-22 0,21 0 16,-1 0-16,44 0 31,-1 0-16,0 0-15,0-22 0,21 22 0,-20-21 16</inkml:trace>
  <inkml:trace contextRef="#ctx0" brushRef="#br0" timeOffset="-163741.65">21717 10329 0,'0'0'0,"-21"0"15,0 22-15,21-1 0,-22 0 16,1 0-16,21 21 0,-21-20 0,0 20 16,0 0-16,0 1 0,21-1 0,-22 0 15,1 1-15,21-1 0,0 0 16,-21-21-16,0 22 0,21-1 16,-21 0-16,0 1 0,21-1 0,-22 0 15,22-20-15,-21 20 0,21 0 0,0-21 16,-21 22-16,21-22 0,0 0 15,0 0-15,-21 0 0,21 1 16,0-44 15,21 1-31,-21 0 0,21 0 16,-21 0-16,0 0 0,21-22 0</inkml:trace>
  <inkml:trace contextRef="#ctx0" brushRef="#br0" timeOffset="-163420.83">21569 10647 0,'0'-42'16,"0"84"-16,21-127 0,0 43 0,-21 21 0,21-22 16,-21 22-16,0 0 0,21 0 15,-21 0-15,22 21 0,-1-21 0,0-1 16,0 22-16,0 0 0,0 0 0,1-21 16,-1 21-16,21 0 0,-21 0 15,22 0-15,-22 0 0,0 21 0,0-21 16,0 22-16,-21-1 0,0 0 0,0 21 15,0-21-15,0 1 0,0 20 16,-21-21-16,0 0 0,-21 0 16,20 1-16,-20-1 0,21 0 0,-21 0 15,-1 0-15,1-21 0,21 21 0,-22-21 16,1 0-16,21 0 0,-21 22 16,20-22-16,1 0 0,0 0 0,42 0 46,0-22-46,1 1 0,-1 21 16,0-21-16</inkml:trace>
  <inkml:trace contextRef="#ctx0" brushRef="#br0" timeOffset="-163109.05">22437 10054 0,'0'-21'32,"-22"21"-32,1 0 15,0 21-15,0 0 0,21 1 0,-21-1 16,0 21-16,-1-21 0,22 22 16,-21-22-16,0 21 0,21 0 0,-21 1 0,21-22 15,0 21-15,0-21 16,0 1-16,0-1 0,0 21 0,0-21 15,0 0-15,0 1 0,21-22 16,0 0-16,0 0 0,1 0 16,20 0-16,-21 0 0,21 0 0,-20 0 15,20 0-15,-21-22 0,0 22 0,22-21 16,-22 0-16,0 0 0,0-21 0,0 20 16</inkml:trace>
  <inkml:trace contextRef="#ctx0" brushRef="#br0" timeOffset="-162617.33">23008 9906 0,'-21'0'16,"0"21"-16,21 0 15,0 1-15,-21-1 16,21 0-16,-22 0 0,22 0 0,0 0 15,0 1-15,-21-1 0,0 0 16,21 0-16,-21-21 0,21 21 16,0 0-16,0 1 15,-21-22-15,0 0 16,21-22 15,0 1-15,0 0-16,0 0 0,0 0 15,21 0-15,0-1 16,0 1-16,0 0 0,0 0 0,22 0 16,-22 0-16,21-1 0,-21 1 0,22 0 15,-22 0-15,0 21 0,21 0 16,-20 0-16,-1 0 0,0 0 0,0 0 16,-21 21-16,0 0 0,0 0 15,0 1-15,0-1 0,0 0 0,0 21 0,0-21 16,0 1-16,0-1 15,-21 0-15,0-21 0,21 21 0,0 0 16,-21-21-16,21 21 0,-22-21 0,22 22 16,-21-22-16,21 21 15,-21-21 1,0 21-16,0-21 0</inkml:trace>
  <inkml:trace contextRef="#ctx0" brushRef="#br0" timeOffset="-161965.89">11874 12340 0,'0'0'0,"0"-21"0,0 0 0,0 0 15,0 0-15,0-1 16,0 44 15,0-1-31,0 0 16,0 0-16,0 0 0,22 22 0,-1-22 16,-21 21-16,21-21 0,0 22 0,-21-22 15,21 21-15,0 0 0,-21-20 16,22 20-16,-1-21 0,-21 0 0,0 22 15,21-22-15,-21 0 0,21 0 16,-21 0-16,21 0 0,-21 1 16,0-44 15,0 1-15,0 0-16,0 0 0,0 0 15,0 0-15</inkml:trace>
  <inkml:trace contextRef="#ctx0" brushRef="#br0" timeOffset="-161689.24">12425 12129 0,'0'0'0,"21"0"16,-21 21-1,0 0-15,0 0 16,-21 0-16,21 22 0,-21-22 0,-1 21 15,22 0-15,-21-20 0,0 20 16,0 0-16,0-21 0,0 22 0,-1-1 16,1-21-16,21 22 0,-21-22 0,0 21 15,0-21-15,0 0 0,21 1 16,0-1-16,0 0 0,0 0 16,0-42 30,21 0-46</inkml:trace>
  <inkml:trace contextRef="#ctx0" brushRef="#br0" timeOffset="-161445.39">12573 12467 0,'0'0'0,"0"21"16,0 1-16,0-1 0,0 0 15,0 0-15,0 0 16,0 0-16,-21 1 0,21-1 0,-21 0 16,21 0-16,-22 0 0,22 0 15,0 1-15,0-1 16,-21-21-16,21-21 47,0-1-47</inkml:trace>
  <inkml:trace contextRef="#ctx0" brushRef="#br0" timeOffset="-161244.49">12594 12298 0,'0'-21'0,"0"42"0,21-42 78,-21 42-63,21-21-15,1 21 16,-1-21-16</inkml:trace>
  <inkml:trace contextRef="#ctx0" brushRef="#br0" timeOffset="-160633.85">13166 12637 0,'21'0'15,"0"-43"1,-21 22-16,0 0 15,0 0-15,0 0 0,0-1 16,0 1-16,0 0 0,0 0 0,0 0 16,-21 0-1,21-1-15,-21 22 0,-1 0 16,1 0-16,0 0 0,0 0 0,0 0 16,0 22-16,-1-1 0,1 0 15,0 0-15,-21 0 0,21 0 0,-1 1 16,1 20-16,0-21 0,21 0 0,-21 22 15,21-22-15,-21 21 0,21-21 0,0 0 16,0 1-16,0-1 0,0 0 16,0 0-16,21 0 0,0-21 15,0 0-15,0 0 16,1 0-16,-1 0 0,0 0 16,0-21-16,0 21 0,0-21 0,1 0 15,-1 0-15,0 21 0,0-22 0,0-20 16,0 21-16,1 0 0,-1 0 15,0-1-15,0-20 0,0 21 0,-21 0 16,0 0-16,21-22 0,-21 22 0,22 0 16,-22 0-16,0 0 0,0 42 31,0 0-31,0 0 0,-22 0 16,22 0-16,-21 1 0,21-1 15,-21 0-15,21 0 0,0 0 16,0 0-16,0 1 0,0-1 0,0 0 15,0 0-15,0 0 0,21-21 0,0 21 16,1-21-16,-1 22 0,0-22 16,0 0-16,0 0 15,0 0-15,1 0 0,-1 0 0</inkml:trace>
  <inkml:trace contextRef="#ctx0" brushRef="#br0" timeOffset="-159825.1">14732 12065 0,'0'-21'0,"0"42"0,0-84 0,21 41 15,-21 1-15,21 0 0,-21 0 0,0 0 16,0 0-16,0 42 31,0 0-15,0 21-16,-21 1 0,21-22 16,-21 42-16,21-20 0,-21-1 0,21 0 15,0 1-15,0-1 0,-21 0 16,21 1-16,-22-1 0,22 0 0,0-21 15,0 22-15,0-22 0,0 0 16,-21 0-16,21 0 0,0 1 0,-21-1 16,21 0-16,0-42 47,0 0-47,0-1 15,0 1-15,0 0 0,0 0 0,0 0 16,0 0-16,0-1 0,21 1 15,0-21-15,1 21 0,-22 0 16,21-1-16,0 1 0,0 21 0,0-21 16,0 21-16,1 0 0,-1-21 15,0 21-15,0 0 0,0 0 0,0 0 16,1 21-16,-1 0 0,0 0 16,0 1-16,-21-1 0,0 0 0,0 0 15,0 0-15,0 0 0,0 1 16,0-1-16,-21 0 0,0 0 0,0 0 15,-22 0-15,22 1 0,0-22 0,0 21 16,-22-21-16,22 21 0,0-21 16,0 0-16,0 0 0,0 0 0,-1 21 15,1-21 1,21-21 0,0 0-1,21 21-15,1-21 16,-1-1-16,0 22 0</inkml:trace>
  <inkml:trace contextRef="#ctx0" brushRef="#br0" timeOffset="-159413.34">15198 12298 0,'42'-64'16,"-21"43"-1,0 21-15,0-21 16,1 21-16,-1 0 16,0 0-16,0 0 0,0 0 0,0 21 15,1 0-15,-1 1 0,21 105 16,-42-106 0,0 0-16,0 0 0,0 21 15,0-20-15,0-1 0,0 0 0,0 0 16,-21-21-16,0 21 0,21 0 0,-21-21 15,-1 22-15,1-22 32,21-22-32,0 1 15,0 0-15,0 0 16,0 0-16,21 0 0,-21-1 16,0 1-16,22 0 0,-1 0 0,0-21 15,-21 20-15,21 1 0,0 0 0,-21 0 16,21 0-16,1 0 0,-22-1 15,21 1-15,0 0 0,0 21 0,-21-21 16,21 21-16,0 0 0,-21-21 0</inkml:trace>
  <inkml:trace contextRef="#ctx0" brushRef="#br0" timeOffset="-158933.61">16192 12107 0,'-84'0'15,"63"22"-15,-1-1 16,1 0-16,0 0 0,21 0 16,-21 0-16,0 1 0,0-1 15,-1 21-15,22-21 0,-21 0 16,21 1-16,-21-1 0,21 0 0,0 0 15,0 0-15,0 0 0,0 1 0,0-1 16,0 0-16,21 0 0,0-21 16,1 0-16,-1 0 0,0 0 15,0 0-15,0 0 0,0 0 0,22 0 16,-22 0-16,0 0 0,0 0 0,22-21 16,-22 0-16,0 0 0,0-1 15,0 1-15,0 0 0,1 0 0,-22-21 16,0 20-16,21-20 0,-21 0 0,0-1 15,0 22-15,0-21 0,0 0 16,0 20-16,-21-20 0,-1 21 0,1 21 16,0-21-16,0 21 0,0 0 15,0 0-15,-22 0 0,22 0 0,0 21 16,0 0-16,0 0 0,-1 0 16,1 1-16,0-1 0,21 21 0,0-21 15,-21 0-15,21 1 0,0 20 0,0-21 16,0 0-16,0 0 15,21 1-15,0-22 0</inkml:trace>
  <inkml:trace contextRef="#ctx0" brushRef="#br0" timeOffset="-158304.52">16743 12150 0,'0'0'0,"-21"0"32,-1 21-32,22 0 0,-21 0 0,0 22 15,21-22-15,-21 0 0,0 0 0,21 0 16,-21 22-16,21-22 0,0 0 16,0 0-16,0 0 0,0 0 15,0 1-15,0-1 16,21-21-1,0 0 1,0 0-16,0 0 16,0-21-16,1-1 15,-1 1-15,-21 0 0,21 0 16,0 21-16,-21-21 0,21 0 0,-21-1 16,21 1-16,-21 0 0,22 21 0,-1-21 15,-21 42 1,0 0-1,0 0-15,0 1 0,0-1 16,-21 0-16,21 0 16,0 0-16,-22 0 0,22 1 0,0-1 15,0 0-15,0 0 0,22-21 16,-1 21-16,0-21 0,0 0 16,0 0-16,0 0 0,1 0 15,-1 0-15,0 0 0,0-21 0,0 21 16,0-21-16,1 0 0,-1 0 0,0 21 15,-21-43-15,21 22 0,0 0 16,-21-21-16,21 20 0,-21-20 0,0 0 16,22-1-16,-1 22 0,-21-21 0,0 21 15,0-22-15,0 22 0,0 0 0,0 0 16,-21 21 15,-1 21-31,22 0 16,0 0-16,0 1 15,0-1-15,0 0 0</inkml:trace>
  <inkml:trace contextRef="#ctx0" brushRef="#br0" timeOffset="-157849.78">17928 12044 0,'-21'0'16,"42"0"-16,-63 0 0,21 0 0,-1 0 15,1 0-15,0 0 0,-21 21 0,21-21 16,-1 21-16,-20 0 0,21-21 0,0 22 16,0-1-16,-1 0 0,22 0 15,0 0-15,0 0 0,0 1 16,22-1-16,-1-21 15,0 21-15,0-21 0,0 21 16,0-21-16,1 21 0,20-21 0,-21 21 16,0-21-16,0 22 0,1-22 15,-1 21-15,0-21 0,-21 21 0,0 0 16,21-21-16,-21 21 0,0 0 16,0 1-16,-21-22 15,0 21-15,0 0 0,-1-21 16,1 0-16,-21 0 0,21 21 15,0-21-15,-22 0 0,22 0 0,-21 0 16,21 0-16,-22 0 0,22 0 0,0 0 16,0 0-16,0 0 0,-1 0 15,22-21 17,22 0-17</inkml:trace>
  <inkml:trace contextRef="#ctx0" brushRef="#br0" timeOffset="-157438.02">18161 12404 0,'0'-21'31,"21"-1"-31,0 22 16,0 0-16,1-21 16,-1 21-16,0 0 0,0-21 15,-21 0-15,21 21 0,-21-21 0,21 21 16,-21-21-16,0-1 0,0 1 0,0 0 16,0 0-16,-21 0 15,0 21 1,0 0-16,0 0 0,0 21 0,-1-21 15,22 21-15,-21 0 0,0 0 0,0 1 16,0-1-16,0 0 16,21 0-16,0 0 0,0 0 0,0 1 15,0-1-15,0 0 0,0 0 16,0 0-16,0 0 0,21-21 16,0 0-16,0 22 0,0-22 15,0 0-15,22 0 0,-22 0 0,21 0 16,-21 0-16,22 0 0,-22 0 0,0 0 15,0 0-15</inkml:trace>
  <inkml:trace contextRef="#ctx0" brushRef="#br0" timeOffset="-157036.06">18690 12192 0,'0'0'0,"21"0"0,-21-21 0,21 0 16,1 0-16,-1 21 15,0-22-15,0 22 0,0 0 16,22 0-16,-22 0 16,0 0-16,0 0 0,0 22 0,0-1 15,1 0-15,-1 0 0,0 21 0,0-20 16,-21-1-16,0 21 0,0-21 16,0 0-16,0 22 0,0-22 0,0 0 15,0 0-15,-21 0 0,0 1 16,0-1-16,-1 0 0,1-21 15,0 0 1,21-21 15,0 0-31,0-1 16,21 22-16,0-21 0,1 0 0,-22 0 16,21 0-16,0-22 0,0 22 0,-21 0 15,21 0-15,0 0 0,1 0 16,-1-1-16,0 1 0,0 21 0,-21-21 15,21 21-15,0 0 0,1 0 0,-22-21 16,21 21-16,0 0 0</inkml:trace>
  <inkml:trace contextRef="#ctx0" brushRef="#br0" timeOffset="-156869">19664 12552 0</inkml:trace>
  <inkml:trace contextRef="#ctx0" brushRef="#br0" timeOffset="-156815.03">19473 12467 0,'-21'0'0</inkml:trace>
  <inkml:trace contextRef="#ctx0" brushRef="#br1" timeOffset="112541.91">762 1397 0,'0'-21'16,"-21"21"30,21 21-30,0 0-16,-21-21 16,21 21-16,0 1 31,21-22 0,0 0-31,-21-22 16,0 1-16,21 21 0,-21-21 15,0 0-15,0 0 16,0 0-16,0-1 0,0 1 16,0 0-16,-21 21 15,0 0-15,0 0 16,-1 0-16,1 21 16,0 0-16,21 1 0,0-1 15,-21 0-15,21 0 0,0 0 16,0 0-16,0 1 0,0-1 15,0 0-15,21-21 16,0 0 0,0 0-16,1 0 15,-1-21-15,-21 0 16,21 21-16,-21-22 0,21 1 0,-21 0 16,0 0-16,0 0 15,0 0-15,-21 21 16,0 0-1,0 0-15,-1 0 0,22 21 0,-21 0 16,0 0-16,0 21 0,21-20 16,-21 20-16,21 0 0,-21-21 0,21 22 15,-22-1-15,22 0 0,0-20 16,0 20-16,0-21 0,0 0 16,0 0-16,22-21 0,-1 0 15,0 0-15,0 0 0,0 0 0,0 0 16</inkml:trace>
  <inkml:trace contextRef="#ctx0" brushRef="#br1" timeOffset="113141.56">1376 1249 0,'0'0'0,"-21"0"0,21 21 0,-22 0 16,1 0-16,0-21 0,0 22 0,0-1 16,21 0-16,-21 0 15,21 0-15,0 0 0,21-21 32,0 0-17,0 0-15,0 0 0,0-21 16,1 21-16,-22-21 0,0 0 15,21 21-15,-21-21 0,0 0 16,0-1-16,0 1 16,0 0-16,-21 21 0,-1 0 15,1 0 1,0 0-16,21 21 0,-21 0 0,0-21 16,21 22-16,-21-1 0,21 0 15,0 0-15,0 0 16,0 0-16,21-21 31,0 0-31,0 0 16,0-21-16,0 21 15,1-21-15,-22 0 0,0 0 16,21 0-16,0-1 0,-21 1 16,0-21-16,0 21 0,0-22 0,0 22 15,0 0-15,0 0 0,-21 0 16,0 21-16,-1 0 0,-20 21 15,21 21-15,0-21 0,-22 22 16,22-1-16,0 0 0,-21 22 0,21-22 16,21 1-16,0-1 0,-22 21 15,22-20-15,0-1 0,0-21 16,0 22-16</inkml:trace>
  <inkml:trace contextRef="#ctx0" brushRef="#br1" timeOffset="113183.54">1609 1778 0,'21'0'0,"106"-42"0</inkml:trace>
  <inkml:trace contextRef="#ctx0" brushRef="#br1" timeOffset="114738.38">25823 5313 0,'0'21'16,"-21"-21"0,0 0-1,0 0 1,0 0 0,21-21-16,0 0 15,0 0-15,0-1 16,0 1-16,21 21 15,0 0-15,-21-21 0,21 21 16,0 0-16,0 0 16,-21 21-1,0 0-15,0 1 16,0-1-16,0 0 0,0 0 16,-21-21-1,0 0-15,0 21 0,0-21 16,0 0-16,-1 0 15,22-21 1,0 0-16,22 0 16,-1 21-16,0-21 0,-21-1 0,21 22 15,0-21-15,0 21 0,1-21 16,-1 21-16,0 0 0,0 0 16,0 0-16,-21 21 15,0 0-15,0 1 16,0-1-16,0 0 0,0 0 0,-21 0 15,0 0-15,0 1 0,0-1 0,-22 21 16,1-21-16,0 0 0,-1 1 16,1-1-16,0 0 0,-1-21 0,22 21 15,-21-21-15,21 21 0</inkml:trace>
  <inkml:trace contextRef="#ctx0" brushRef="#br1" timeOffset="115513.46">26289 5292 0,'-21'0'31,"0"0"-31,-1-21 0,22-1 16,0 1 0,22 0-1,-1 0 1,0 21-16,0 0 16,0 0-1,-21 21 16,0 0-31,0 0 16,0 1 0,-21-22-1,0 0-15,21-22 47,0 1-47,0 0 0,0 0 16,0 0-1,42 21 1,-42-21-16,21 21 0,1 0 16,-1 0-16,-21 21 47,0 0-32,-21-21-15,21 21 0,-22-21 16,1 0-16,0 21 0,0-21 15,0 0-15,0 0 16,-1 0 0,44 0-1,-1 0 1,0-21-16,0 21 16,0 0-16,-21-21 0,21 0 0,1 21 15,-1 0-15,0-21 16,0 21-1,-21 21-15,0 0 0,0 0 16,-21 0-16,0 22 0,0-22 16,-1 0-16,1 21 0,-21-21 15,0 22-15,-1-22 0,1 21 0,0-21 16,-1 22-16,-20-22 0,20 0 16,1 21-16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1T02:39:18.48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3175 318 0,'0'0'0,"0"-22"16,-21 22-1,0 0 1,21 22-1,0-1 1,0 0-16,0 0 0,0 21 0,0 1 16,0-1-16,0 0 0,0 1 15,0 20-15,0 1 0,0-22 16,0 22-16,0 20 0,0-20 0,0-1 16,-22 1-16,22-22 0,-21 22 15,21-1-15,0 1 0,0-1 16,-21 1-16,21-22 0,-21 21 0,21-20 15,0-1-15,0 22 0,0-43 16,0 21-16,0-21 0,0 22 0,0-22 16,0 0-16,21-21 15,-21-21 1,0 0-16,0-1 16,0 1-16,0-21 0,0 21 0</inkml:trace>
  <inkml:trace contextRef="#ctx0" brushRef="#br0" timeOffset="419.75">2984 741 0,'0'0'15,"-21"0"-15,0-64 16,0 43-16,21 0 0,0 0 0,0 0 15,0 0-15,0-1 0,-21-20 16,846-191 47,-804 233-63,1 21 15,-1 1-15,0 20 0,-21-21 0,21 21 16,-21 1-16,0-1 0,0 0 15,0 1-15,-21-1 0,0 0 0,-22 1 16,22-1-16,-21 0 0,0-20 16,-1 20-16,1-21 0,21 21 0,-22-20 15,22-1-15,-21 0 16,21 0-16,0-21 0,-1 21 0,1-21 0,0 0 16,21 21-1,21-42 16,0 21-31</inkml:trace>
  <inkml:trace contextRef="#ctx0" brushRef="#br0" timeOffset="907.47">4191 826 0,'0'0'0,"0"-22"16,-21 44 0,0-1-1,-1 0-15,1-21 0,21 42 16,-21-21-16,0 1 0,0-1 0,0 21 16,-1-21-16,1 22 0,0-22 15,0 21-15,21 0 0,-21-20 0,21 20 16,0-21-16,0 0 0,0 22 15,0-22-15,0 0 0,21 0 16,0-21-16,0 0 0,0 0 16,1 0-16,-1 0 0,21 0 15,-21 0-15,0 0 0,1-21 0,20 21 16,-21-21-16,0 0 0,0-1 16,1-20-16,-1 21 0,0-21 0,0 20 15,-21-20-15,0 0 0,0-1 16,0 1-16,0 21 0,0-21 0,0-1 15,-21 22-15,0 0 0,0 0 16,21 0-16,-43-1 0,22 22 0,0 0 16,-21 0-16,20 0 0,1 0 15,0 0-15,0 22 0,0-1 16,0-21-16,21 21 0,0 0 16,0 0-16,0 0 15,0 1-15,21-22 0,0 0 0,0 0 16,0 0-16,0 21 0,22-21 15</inkml:trace>
  <inkml:trace contextRef="#ctx0" brushRef="#br0" timeOffset="1307.25">4593 974 0,'-21'0'16,"0"-43"-16,21 22 15,-21 21-15,21-21 16,21 21-16,0 0 0,0-21 16,0 21-16,0-21 0,1 21 15,20 0-15,-21 0 0,0 0 0,0 0 16,22 0-16,-22 0 0,0 0 16,0 0-16,0 21 0,1 0 0,-1 0 15,0 0-15,0 1 0,0 20 16,-21-21-16,0 21 0,0-20 0,0 20 15,0-21-15,0 0 0,0 22 16,-21-22-16,0 0 0,0 0 16,0-21-16,-1 42 0,1-42 0,21-21 47,0 0-47,0 0 0,0 0 15,85-22-15,-64 22 16,-21 0-16,0 0 0,0 0 0,0-22 15,0 22-15,0 0 0,0-21 16,0 21-16</inkml:trace>
  <inkml:trace contextRef="#ctx0" brushRef="#br0" timeOffset="1341.23">5059 804 0,'0'-21'0</inkml:trace>
  <inkml:trace contextRef="#ctx0" brushRef="#br0" timeOffset="1457.16">5715 381 0,'0'0'15</inkml:trace>
  <inkml:trace contextRef="#ctx0" brushRef="#br0" timeOffset="1664.04">5482 1291 0,'0'21'31,"21"-21"-16</inkml:trace>
  <inkml:trace contextRef="#ctx0" brushRef="#br0" timeOffset="1883.97">5482 826 0,'106'-43'31</inkml:trace>
  <inkml:trace contextRef="#ctx0" brushRef="#br0" timeOffset="1983.91">5927 677 0,'-22'0'15,"1"0"-15,0 0 0,0 0 16,0 0-16,21 22 0</inkml:trace>
  <inkml:trace contextRef="#ctx0" brushRef="#br0" timeOffset="4059.23">5334 804 0,'-21'0'0,"0"0"0,-1 0 16,1 0-1,0 0-15,0 0 16,21 22 0,-21-44-1,0 22-15,42 0 16,21 0-16,-21 0 0,22 0 15,-1 0-15,0 0 0,22 0 16,-22 0-16,22 0 0,-22 0 0,21-21 16,-20 21-16,20 0 0,-20 0 15,-1-21-15,0 21 0,1 0 0,-22 0 16,21 0-16,-21 0 0,0 0 0,1 0 16,-22-21-1,-22 21 32,1 0-47,21-21 0</inkml:trace>
  <inkml:trace contextRef="#ctx0" brushRef="#br0" timeOffset="4511.97">5757 296 0,'-21'-21'16,"0"42"-1,21 1-15,0-1 0,0 0 16,-21 0-16,21 21 0,-21-20 16,-1 20-16,22 0 0,-21 1 0,21 20 15,-21-21-15,0 1 0,21 20 16,-21 1-16,21-22 0,0 22 0,-43-22 16,22 21-16,21-20 0,0-1 15,0 0-15,0 1 0,0-22 16,21 0-16,1 0 0,-1 0 0,-21 1 15,0-1-15,0 0 0,21-21 16,-21 21-16,21-21 0,0 0 16,0 0-1,1 0-15,-1-21 16,0 0-16,0 21 0,0-21 16,0-1-16,1 1 15,-1 0-15,0 21 0</inkml:trace>
  <inkml:trace contextRef="#ctx0" brushRef="#br0" timeOffset="5223.01">6667 826 0,'0'-22'31,"0"1"-31,0 42 32,-21-21-32,21 22 0,-21 20 0,21-21 15,0 0-15,0 22 0,0-22 16,-21 21-16,21-21 0,-21 22 16,21-22-16,-21 21 0,21-21 0,0 0 15,0 1-15,0-1 0,0 0 16,0 0-16,-22 0 0,22 0 15,0-42 32,0 0-47,0 0 16,0 0-16,0 0 0,0-1 0,0 1 16,22-21-16,-1 21 0,0-22 15,-21 1-15,21 0 0,0 21 0,0-22 16,1 22-16,-1-21 15,21 21-15,-21-1 0,0 1 0,1 21 16,-1 0-16,0 0 0,0 0 16,0 0-16,0 21 0,1-21 0,-22 43 15,0-22-15,21 0 0,-21 21 16,21-20-16,-21 20 0,0-21 0,0 0 16,0 22-16,0-22 0,0 0 0,0 0 15,0 0-15,0 0 0,0 1 16,-21-1-16,0 0 0,21 0 15,-22-21 1,1 0 15,21-21-15</inkml:trace>
  <inkml:trace contextRef="#ctx0" brushRef="#br0" timeOffset="5795.68">5165 868 0,'0'0'0,"0"-21"15,21 0 1,-42 42 0,-1 0-1,1 0-15,0 21 0,21-20 0,-21 20 16,0-21-16,0 21 0,-1 1 15,22-22-15,-21 0 0</inkml:trace>
  <inkml:trace contextRef="#ctx0" brushRef="#br0" timeOffset="5831.66">4974 1355 0,'21'0'0,"0"0"15</inkml:trace>
  <inkml:trace contextRef="#ctx0" brushRef="#br0" timeOffset="7887.63">7345 931 0,'0'-21'16,"0"0"-16,0 0 0,0 0 15,0 0-15,0-1 16,0 44 15,-21-1-15,21 0-16,0 0 0,-22 21 15,22-20-15,0 20 0,0 0 0,0-21 16,0 22-16,0-1 0,0-21 16,0 22-16,0-22 0,0 0 0,0 21 15,0-21-15,0 1 16,0-1-16,22-21 15,-1 0-15,0 0 16,0 0-16,0 0 0,0-21 0,1 21 16,-1-22-16,0 1 0,0 0 0,-21 0 15,21 0-15,0 0 0,1-1 16,-1 1-16,0 0 0,0-21 0,-21 21 16,21-22-16,0 22 0,1 0 15,-22-21-15,21 20 0,-21 1 0,21 21 16,-21-21-16,0 42 31,0 0-31,0 22 0,0-22 16,0 0-16,0 0 0,-21 22 0,21-22 15,0 0-15,0 21 0,0-21 16,0 1-16,0-1 0,0 0 0,0 0 16,21-21-16,0 0 15,-21 21-15,21-21 0,0 0 0,1 0 16,-1 0-16,0 0 0,0 0 0,0 0 15,0 0-15,1-21 0,-1 21 16,0-21-16,0 0 0,0 21 0,-21-21 16,21-1-16,1 1 0,-22 0 15,0-21-15,21 21 0,-21-1 16,21-20-16,-21 21 0,0 0 0,0 0 16,0-1-16,0 1 0,21 0 15,-21 42 16,0 0-31,0 1 0,0-1 0,-21 21 16,21-21-16,0 0 0,0 22 0,0-22 16,0 0-16,-21 0 15,21 22-15,-21-22 0,21 0 0,0 0 16,0 0-16,-22 0 0,1-21 31,21-21 0,0 0-31,0 0 16,0 0-16,0 0 0,0-1 0,21 1 16,1 0-16,-1-21 0,-21 21 15,21-22-15,0 22 0,0 0 0,0-21 16,1 20-16,-1 1 0,-21 0 16,21 21-16,0 0 0,0 0 0,0 0 15,1 0-15,-1 0 0,0 21 16,0 0-16,-21 1 0,0-1 15,21 0-15,-21 21 0,21-21 16,-21 1-16,0-1 0,0 0 16,0 21-16,0-21 0,0 1 0,0-1 15,0 0-15,0 0 0,0 0 32,0-42-17,0 0 1,0 0-16,0 0 15,0-1-15,0 1 0,0 0 0,22-21 16,-22 21-16,21-1 0,0-20 16,0 21-16,0-21 0,0 20 0,1 1 15,20 0-15,-21 0 0,21 0 16,-20 21-16,-1 0 0,21 0 16,-21 0-16,0 0 0,1 21 0,-1 0 15,-21 0-15,0 0 0,21 22 16,-21-22-16,0 0 0,0 21 0,0-20 15,0-1-15,0 21 0,0-21 0,0 0 16,-21 1-16,21-1 0,-21 0 16,21 0-16,-22-21 0,22 21 0,-21-21 15,21-21 32,0 0-47,21 0 0</inkml:trace>
  <inkml:trace contextRef="#ctx0" brushRef="#br0" timeOffset="8471.29">9334 339 0,'0'0'0,"0"21"31,0 21-16,0-21-15,0 1 0,0 20 0,0 0 16,-21 1-16,21-1 0,-21 0 16,0 1-16,21-1 0,0 0 0,-21 22 15,21-22-15,-21 0 0,-1 1 0,22-1 16,0 0-16,0-20 0,-21 20 16,21-21-16,0 21 0,-21-20 0,21-1 15,0 0-15,0 0 16,0-42 15,0 0-15,0 0-16,0-1 15,0-20-15,0 21 0,0 0 0,0 0 16,0-22-16,21 22 0,0 0 16,1-21-16,-1 20 0,0 1 0,0-21 15,0 21-15,0 21 0,1-21 0,-1-1 16,21 22-16,-21 0 0,0 0 15,1 0-15,-1 0 0,0 22 0,0-1 16,0 0-16,0 0 0,1 0 16,-22 22-16,0-22 0,0 21 0,0-21 15,0 0-15,0 22 0,-22-22 0,1 0 16,0 0-16,0 0 16,0 1-16,0-1 0,-1-21 0,1 21 15,0 0-15,0-21 0,0 0 0,0 0 16,-1 0-16,1 0 0,0 0 15,0 0-15,0 0 16,21-21 0,0 0-16,0 0 15,21-1-15,0 1 0,0 0 16</inkml:trace>
  <inkml:trace contextRef="#ctx0" brushRef="#br0" timeOffset="8888.07">10033 1037 0,'0'0'16,"21"0"-16,0 0 16,0 0-16,1 0 15,-1-21-15,0 21 0,0-21 0,0 21 16,0-21-16,1 0 0,-1 21 15,0-22-15,0 1 0,0 0 0,0 21 16,-21-21-16,0 0 0,0 0 16,0-1-16,0 1 15,0 0-15,-21 21 16,0 0-16,0 0 16,0 0-16,0 21 0,-1 0 15,-20 1-15,21-1 0,0 0 0,21 0 16,-21 21-16,-1-20 0,1 20 15,21-21-15,-21 0 0,21 22 0,0-22 16,0 0-16,0 0 0,0 0 16,0 0-16,0 1 0,21-1 15,0-21-15,1 0 0,-1 0 0,0 0 16,0 0-16,0 0 0,0 0 16,1 0-16,-1 0 0,0-21 15,0 21-15,0-22 0,0 22 0</inkml:trace>
  <inkml:trace contextRef="#ctx0" brushRef="#br0" timeOffset="9327.89">10668 826 0,'0'0'0,"0"-22"0,0 1 0,0 0 16,21 0-16,0 0 15,0 0-15,1 21 0,-1-22 16,0 22-16,0 0 15,0-21-15,22 21 0,-22 0 16,0 0-16,0 0 0,0 21 0,0 1 16,1-22-16,-1 21 0,0 0 0,0 0 15,-21 21-15,0-20 0,0 20 16,0-21-16,0 21 0,0-20 0,0 20 16,0-21-16,0 0 0,0 22 0,0-22 15,0 0-15,0 0 0,-21 0 16,21 0-16,-21-21 0,0 0 15,-1 0 1,22-21 0,0 0-16,0 0 15,0 0-15,0 0 0,0-1 16,0-20-16,22 21 0,-1-21 0,0-1 16,0 22-16,0-21 0,0-1 0,1 22 15,-1 0-15,0-21 0,0 21 16,0-1-16,0 1 0,1 0 0,-1 21 15,0-21-15,0 21 0,0-21 0,0 21 16</inkml:trace>
  <inkml:trace contextRef="#ctx0" brushRef="#br0" timeOffset="10284.21">3641 2053 0,'-22'0'0,"44"0"0,-65 0 16,22 0-16,0 0 0,0 0 15,0 0-15,-1 0 0,1-21 16,0 21-16,0 0 0,0 0 0,0 0 16,42 0 30,0 0-46,0 0 0,0 0 16,22 0-16,-1 0 0,21 0 16,-20 0-16,20-21 0,1 21 0,20 0 15,1 0-15,0 0 0,-1 0 16,22 0-16,0-21 0,0 21 0,21 0 16,0-21-16,21 21 0,-21 0 0,21 0 15,0 0-15,1 0 0,-1-22 16,0 22-16,0 0 0,21 0 0,-20 0 15,20 0-15,-21 0 0,21 0 16,-20-21-16,20 21 0,-21 0 16,21 0-16,-20 0 0,20 0 0,-21-21 15,0 21-15,0 0 0,1 0 0,-22 0 16,21 0-16,0-21 0,-21 21 16,0 0-16,0 0 0,-21 0 0,0 0 15,-1-21-15,1 21 0,0 0 0,-21 0 16,-1 0-16,1 0 0,0 0 15,-22 0-15,22-21 0,-43 21 0,22 0 16,-22 0-16,0 0 0,-20 0 0,20 0 16,-21 0-16,0 0 15,-42 0 32,0 0-47,0 0 16,0 0-16,-1 0 0,1 0 15</inkml:trace>
  <inkml:trace contextRef="#ctx0" brushRef="#br0" timeOffset="10415.2">10202 1842 0,'0'0'15,"21"0"-15,1 0 16,-1 0-16,-21 21 15</inkml:trace>
  <inkml:trace contextRef="#ctx0" brushRef="#br0" timeOffset="21283.47">2349 3747 0,'0'-22'0,"0"1"16,0 42 31,0 1-32,0-1-15,0 0 0,0 21 16,0-21-16,0 22 0,0-1 15,0 0-15,0 22 0,0-22 0,0 22 0,0-1 16,0 1-16,0-1 16,0 1-16,0-1 0,0 1 0,0-1 15,0 1-15,0 20 0,0-20 16,0 21-16,22-22 0,-22 1 0,0 20 16,21-20-16,-21-1 0,0 1 15,0-1-15,0 1 0,0-1 0,0 1 16,0-1-16,0 1 0,0-1 0,0 1 15,0-1-15,0 1 0,0-22 16,-21 0-16,21 22 0,0-22 16,0 1-16,0-22 0,0 21 15,0-21-15,0 0 0,0 1 0,0-1 16,0-42 15,0-1-31,21 22 0,-21-42 0,0 21 16,0 0-16,21-22 0,-21 1 15</inkml:trace>
  <inkml:trace contextRef="#ctx0" brushRef="#br0" timeOffset="22675.78">2498 3810 0,'0'0'0,"-22"0"31,22 21 1,0 0-32,22-21 0,-1 0 15,0 22-15,0-22 16,21 0-16,1 0 0,-1 0 0,0 0 15,1 0-15,-1 0 0,22 0 16,-1 0-16,-21 0 0,22 0 16,-1 0-16,1 0 0,21 0 0,-1 0 15,1 0-15,0 0 0,20 0 16,-20 0-16,21 0 0,0 0 0,-22 0 16,22 0-16,0 0 0,0 0 15,0 0-15,0 0 0,-1 0 0,1 0 16,-21 0-16,21 0 0,-22 0 0,1 0 15,0 0-15,-1 0 0,1 0 16,-21 0-16,20 0 0,1 0 0,-22 0 16,1 0-16,-1 0 0,1 0 15,-1 0-15,1 0 0,-22 0 0,22 0 16,-22 0-16,0 0 0,-20 0 16,20 0-16,0 0 0,-21 0 15,1 0-15,-1 0 0,0 0 0,0 0 16,0 0-16,0 0 0,1 0 15,-1 0 1,-21 21 15,0 0-31,0 0 16,0 0-16,0 0 0,0 1 16,0-1-16,0 0 0,0 0 15,0 21-15,0-20 0,0 20 0,0 0 16,0 1-16,0-22 0,0 21 15,0 0-15,0 1 0,0-1 16,0 0-16,0 1 0,0-1 0,0 0 16,-21 22-16,21-22 0,0 22 15,-22-22-15,22 22 0,0-22 0,0 21 16,0-20-16,-21 20 0,21-20 0,-21 20 16,21-21-16,0 1 0,0-1 15,-21 22-15,21-22 0,-21 0 0,21 22 16,-21-22-16,21 0 0,0 22 0,0-22 15,-22 1-15,22-1 0,0 0 0,-21 1 16,21-1-16,0 0 0,0-21 16,0 22-16,0-22 0,0 21 15,0-21-15,0 1 0,0 20 0,0-21 16,0 0-16,0 0 0,0 1 16,0-1-16,0 0 0,0 0 0,0 0 15,-21-21-15,21 21 0,0 1 16,-21-22-16,21 21 0,-21-21 0,0 21 15,-1-21 1,1 0-16,0 0 0,0 0 16,0 0-16,0 21 0,-22-21 0,22 0 15,0 0-15,-21 0 0,-1 0 0,22 0 16,-21 0-16,-1 21 0,-20-21 16,21 0-16,-1 0 0,-20 0 15,20 0-15,-20 0 0,-1 0 0,22 0 16,-21 0-16,-1 0 0,1 0 15,20 0-15,-20 0 0,-1 0 0,1 0 16,-22 0-16,22 0 0,-22 0 0,21 0 16,-20 0-16,-1 0 0,0 21 0,1-21 15,20 0-15,-20 0 0,-1 0 16,0 0-16,1 22 0,-1-22 0,-21 0 16,21 0-16,22 0 0,-22 21 0,22-21 15,-1 21-15,1-21 0,-1 0 16,1 0-16,-22 21 0,22-21 0,-1 21 15,1-21-15,-1 0 0,22 0 16,-22 0-16,1 0 0,20 0 16,1 0-16,0 0 0,-1 0 0,1 0 15,0 0-15,21 0 0,-1 0 16,1 0-16,0 0 0,42 0 31,0 0-31,1 0 16,-1 0-16,21 0 0,0-21 0,-20 21 15,20 0-15,0 0 0,1 0 16</inkml:trace>
  <inkml:trace contextRef="#ctx0" brushRef="#br0" timeOffset="23413.06">4339 6668 0,'0'42'15,"0"-21"1,-21 0-16,0-21 0,0 21 15,-1 1-15,1-22 0,0 21 0,0 0 16,0-21-16,0 21 0,-1 0 0,-20 0 16,21 1-16,-21-1 0,-1-21 15,22 21-15,-21 0 0,21 0 0,-1 0 16,-20 1-16,21-1 0,0 0 0,21 0 16,-21-21-16,-1 21 0,22 0 15,-21 1-15,21-1 16,0 0-16,21-42 62,1 21-62,-1-21 0,-21-1 16,21 22-16,0-21 0,0 21 0,22-21 16,-22 21-16,0 0 0,0-21 15,0 21-15,0-21 0,1 21 0,20 0 16,-21 0-16,0 0 0,0 0 0,1 0 15,20 0-15,-21 0 0,0 0 0,22 0 16,-22 21-16,21-21 16,-21 0-16,0 21 0,1-21 0,20 21 15,-21-21-15,0 21 0,0-21 0,1 0 16,-1 22-16,0-22 0,0 0 16,0 0-16,0 0 0,1 0 15,-1 0 1,-21-22-16,0 1 0,0 0 15,0 0-15,0 0 0,0 0 16,-21-1-16,-1 1 0,1 0 16,0 0-16,21 0 0,-21 0 0,0-1 15,0 1-15,-1 0 0,22 0 0,0 0 16,-21 21-16,21-21 0,-21 21 0,0-22 31,21 1-31,-21 21 16,21-21-16,-21 21 0,21-21 0,-22 21 15</inkml:trace>
  <inkml:trace contextRef="#ctx0" brushRef="#br0" timeOffset="24103.03">7895 3514 0,'0'0'0,"0"-21"15,0 42 16,-21 0-31,21 0 16,0 0-16,0 22 0,0-1 0,0 0 16,0 22-16,0-22 0,0 22 0,0-1 15,-21 22-15,21-22 0,0 22 16,0-22-16,0 1 0,0 21 0,0-22 16,0 1-16,0-1 0,0-21 0,0 22 15,0-1-15,0-20 0,0 20 16,0-20-16,0-1 0,0 0 15,21 1-15,-21-22 0,0 21 0,0-21 16,0 0-16,0 1 0,0-1 0,0 0 16,0 0-16,-21-21 31</inkml:trace>
  <inkml:trace contextRef="#ctx0" brushRef="#br0" timeOffset="24427.85">7366 4763 0,'0'0'0,"-21"-22"0,42 44 47,0-1-47,0 0 0,0 0 0,1 0 15,-1 0-15,0 1 0,0 20 0,21-21 16,-20 0-16,-1 22 0,0-22 16,0 0-16,0 0 0,0 21 0,1-20 15,-1-1-15,0 0 0,0 0 0,0-21 16,-21 21-16,0 0 0,21-21 16,-21 22-16,22-22 15,-22-22 16,0 1-31,21 21 0,-21-21 16,21 0-16</inkml:trace>
  <inkml:trace contextRef="#ctx0" brushRef="#br0" timeOffset="24695.75">8297 4614 0,'0'0'0,"-21"43"16,0-43-16,0 42 0,21-21 15,-21 0-15,-1 1 0,-20 20 16,21-21-16,0 21 0,0 1 0,-22-22 16,22 21-16,0-21 0,0 22 0,0-22 15,-1 0-15,1 0 0,0 0 0,0 1 16,21-1-16,-21 0 0,21-42 47</inkml:trace>
  <inkml:trace contextRef="#ctx0" brushRef="#br0" timeOffset="25776.19">9356 4212 0,'0'0'0,"0"-21"15,21 0-15,-21 0 16,0 0 0,0-1-16,0 1 0,0 0 15,0 0-15,0 0 16,-21 0-16,21-1 0,-22 1 16,1 0-16,0 0 0,0 0 15,0 21-15,0 0 16,-1 0-16,1 0 0,0 0 15,0 0-15,0 21 0,0-21 0,-1 21 16,1 0-16,0 0 0,0 1 16,0 20-16,0-21 0,-1 21 0,1 1 15,0-22-15,21 21 0,0 1 0,0-22 16,-21 21-16,21 0 16,0-20-16,0 20 0,0-21 0,0 21 15,21-20-15,-21-1 0,21 0 0,0 0 16,1 0-16,-1 0 0,0 1 15,0-22-15,0 21 0,0-21 16,1 0-16,-1 0 0,0 0 16,0 0-16,-21-21 0,21-1 0,0 22 15,1-21-15,-1 0 0,0 0 16,0 21-16,-21-42 0,21 20 0,0 1 16,1 0-16,-1-21 0,0 21 0,-21-22 15,21 1-15,-21 21 0,21-22 16,-21 1-16,0-21 0,0 20 15,0 1-15,0 0 0,0-1 0,0 1 16,0 0-16,0 20 0,0-20 16,0 21-16,0 0 0,0-22 0,0 22 15,0 0-15,0 0 0,-21 42 32,21 0-32,-21 22 15,21-22-15,0 21 0,0-21 16,0 22-16,0 20 0,0-21 0,-21 1 15,21 20-15,0-20 0,0-1 0,-21 0 16,21 22-16,0-22 0,0-21 16,0 22-16,0-1 0,0-21 15,0 0-15,0 0 0,21 1 0,-21-1 16,21 0-16,0-21 0,0 0 16,0 0-16,1 0 0,-1 0 15,0 0-15,0 0 0,0 0 0,0 0 16,1-21-16,-1 0 0</inkml:trace>
  <inkml:trace contextRef="#ctx0" brushRef="#br0" timeOffset="26191.92">9948 4170 0,'0'0'0,"0"21"31,-21 0-31,0 0 0,21 1 16,0-1-16,-21 0 0,0 0 15,-1 0-15,1 0 0,21 1 0,0-1 16,-21 0-16,21 0 0,-21 0 0,21 0 16,0 1-16,0-1 15,21-21-15,0 21 16,22-21-16,-22 0 0,0 0 16,0-21-16,21 21 0,-20-21 15,-1 21-15,21-22 0,-21 1 0,0 0 16,1 0-16,-1 0 0,-21 0 15,0-1-15,21 1 0,-21 0 16,0-21-16,0 21 0,0-1 0,0-20 16,0 21-16,-21 0 0,21 0 0,-21-1 15,-1 22-15,1-21 0,0 21 16,0 0-16,0 0 0,0 0 0,-1 0 16,1 0-16,0 0 0,0 21 0,-21-21 15,20 22-15,22-1 0,-21-21 16,21 21-16,-21 0 0,21 0 0,0 0 15,0 1-15,0-1 0,21 0 16,0 0-16,1-21 0,-1 0 16</inkml:trace>
  <inkml:trace contextRef="#ctx0" brushRef="#br0" timeOffset="27228.24">10541 4128 0,'0'0'0,"21"0"0,-21 21 31,0 0-31,0 0 0,0 0 16,0 0-16,0 1 0,0 20 16,0-21-16,0 0 0,0 0 15,-21 22-15,21-22 0,0 0 0,0 0 16,0 0-16,0 1 15,21-22 1,0 0-16,0 0 16,1 0-16,-22-22 15,21 1-15,0 21 0,0-21 16,-21 0-16,21 0 0,0 0 0,-21-1 16,22 1-16,-22 0 0,21 0 15,-21 0-15,21 21 16,-21 21-1,0 0 1,0 0-16,0 0 0,0 1 0,0-1 16,0 0-16,0 0 0,21 0 15,0 0-15,-21 1 0,21-22 16,1 21-16,-1-21 0,0 0 0,0 0 16,0 0-16,0 0 0,1 0 15,-1 0-15,0 0 0,0 0 0,0-21 16,0 21-16,1-22 0,-22 1 15,21 0-15,-21 0 0,0 0 0,0 0 16,0-1-16,0-20 0,0 21 16,0 0-16,-21 0 0,-1-1 15,22 1-15,-21 0 0,0 0 0,0 21 16,21-21-16,-21 21 16,21-21-1,21 21 1,0 0-16,0 0 0,0 0 15,1 0-15,-1-22 0,0 22 0,0 0 16,0 0-16,0 0 0,22 0 0,-22 0 16,0 0-16,0 0 0,0 0 15,1 22-15,-1-22 0,0 21 16,-21 0-16,0 0 0,21-21 0,-21 21 0,0 0 16,21 1-16,-21-1 0,0 0 15,0 0-15,0 0 16,0 0-16,0 1 0,0-1 15,-21-21-15,0 21 0,21 0 16,-21-21 0,0 0-1,21-21 1,0 0-16,0 0 16,0-1-16,0 1 15,0 0-15,0-21 0,21 21 16,0-1-16,0-20 0,-21 21 0,21-21 15,0 20-15,22 1 0,-22 0 16,0-21-16,0 42 0,22-21 0,-22 21 16,21 0-16,-21 0 0,0 0 0,1 21 15,20-21-15,-42 21 0,21 0 16,-21 21-16,21-20 0,-21 20 0,0-21 16,0 21-16,0-20 0,0-1 0,0 21 15,-21-21-15,21 0 0,-21 1 16,0-1-16,21 0 0,-21-21 0,21 21 15,0 0-15,-22-21 16,22-21 31,0 0-47,22 21 0</inkml:trace>
  <inkml:trace contextRef="#ctx0" brushRef="#br0" timeOffset="28071.67">11980 4382 0,'0'21'16,"0"0"-16,21-21 15,1 0-15,-1-21 16,0 0-16,0 21 15,0-22-15,0 22 0,1-21 0,-1 0 16,0 0-16,-21-21 0,21 20 0,0-20 16,0 0-16,1-1 0,-1 22 15,-21-42-15,0 42 0,21-22 0,-21 1 16,0 21-16,0-22 0,0 22 0,0 0 16,0 0-16,-21 21 15,0 0-15,-1 0 16,1 21-16,0 0 0,21 22 15,-21-22-15,21 21 16,0-21-16,0 22 0,-21-1 0,21 0 16,0-21-16,0 22 0,0-1 0,0-21 15,0 22-15,0-1 0,0-21 16,0 0-16,0 22 0,21-22 0,-21 0 16,21-21-16,0 21 0,0 0 0,1-21 15,-1 0-15,0 0 0,0 0 0,21 0 16,-20 0-16,-1 0 0,0 0 15,0 0-15,0-21 0,0 21 0,-21-21 16,22 0-16,-1 0 0,0-1 0,-21 1 16,0 0-16,21 0 0,-21 0 15,21 0-15,-21-1 0,0 1 16,0 42 15,0 1-31,-21-1 0,21 0 16,0 0-16,0 0 0,0 0 0,-21 1 15,21-1-15,0 0 0,0 0 16,0 0-16,0 0 16,21-21-16,0 0 0,0 0 15,1 0-15,-1 0 0,21 0 0,-21 0 16,0 0-16,1 0 0,-1 0 16,0-21-16,0 21 0,0-21 15,0 0-15,1 0 0,-1 0 0,0-22 16,-21 22-16,0-21 0,0 21 0,0-22 15,0 1-15,0 21 0,0-22 16,0 22-16,0-21 0,-21 21 0,0 21 16,-1-21-16,1 21 0,0 0 0,0 0 15,0 0-15,0 21 0,-1-21 16,1 21-16,0 0 0,0 0 0,0 22 16,21-22-16,-21 0 0,-1 0 0,22 21 15,0-20-15,0-1 0,0 0 16,0 0-16,0 0 0,0 0 15,0 1-15,0-1 16,22-21-16,-1 21 0,0-21 16,0 0-16,0 0 0</inkml:trace>
  <inkml:trace contextRef="#ctx0" brushRef="#br0" timeOffset="28603.75">13610 4233 0,'0'-21'0,"0"42"0,0-63 0,0 21 16,0 0-16,-21 0 0,0 21 15,0-22-15,-1 22 16,1 0-16,0 0 0,0 0 0,0 0 16,0 22-16,-1-22 0,1 21 0,0 0 15,0 0-15,0 21 0,0-20 16,-1-1-16,1 0 0,21 21 0,0-21 15,-21 1-15,21-1 0,0 0 0,0 0 16,0 0-16,0 0 0,0 1 16,0-1-16,21 0 0,0-21 15,1 0-15,-1 0 16,0 0-16,0 0 0,0 0 16,0 0-16,1-21 0,-1 21 15,0-21-15,0-1 0,-21 1 0,21 0 16,0 0-16,1 0 0,-1-22 0,0 22 15,0 0-15,-21-21 0,0 21 16,21-1-16,-21 1 0,21 0 0,-21 0 16,0 0-16,0 42 31,0 0-31,0 0 0,0 0 16,0 1-16,-21 20 0,21-21 0,-21 21 15,21-20-15,0-1 0,0 0 0,0 0 16,0 0-16,0 0 0,0 1 15,0-1-15,0 0 16,21-21-16,0 0 0,1 21 0,-1-21 16,0 0-16,0 0 15,0 0-15,0 0 0,22 0 0,-22-21 16,0 0-16,21 21 0</inkml:trace>
  <inkml:trace contextRef="#ctx0" brushRef="#br0" timeOffset="29199.41">14372 4276 0,'0'0'0,"21"-21"0,-21-1 16,0 1-16,0 0 0,0 0 16,0 0-16,-21 0 15,0-1-15,0 22 16,0 0-16,-1 0 0,1 0 0,0 0 16,0 0-16,0 0 0,0 0 15,-1 22-15,1-1 0,0 0 0,0 0 16,-21 0-16,20 0 0,1 1 0,0-1 15,21 0-15,-21 0 0,21 0 16,-21 0-16,21 1 0,0-1 0,0 0 16,0 0-16,0 0 0,0 0 0,0 1 15,21-1-15,0-21 16,0 0-16,0 21 0,1-21 16,-1 0-16,0 0 0,0 0 0,0 0 15,0 0-15,1 0 0,-1 0 0,0-21 16,0 0-16,0-1 0,0 22 0,22-42 15,-22 21-15,0 0 0,0-22 16,0 1-16,1 0 0,20-1 0,-21-20 16,0-1-16,0 22 0,1-21 0,-1-1 15,0 1-15,0-1 0,0 22 16,-21-1-16,0 1 0,0 0 0,0 21 16,0-1-16,0 1 0,-21 21 31,0 0-31,0 0 0,0 21 0,-1 1 0,1-1 15,0 21-15,21-21 0,-21 22 16,21-1-16,-21 0 0,21 1 16,0-1-16,0 0 0,0 22 0,0-22 15,0 0-15,0 22 0,0-22 0,0 1 16,0-22-16,0 21 0,0-21 16,0 22-16,0-22 0,0 0 0,0 0 15,21 0-15,0-21 0,0 21 0,0-21 16,1 0-1,-1 0-15,0 0 0,0 0 0,0 0 16,0-21-16,1 21 0,-1-21 16,0 0-16,0 0 0,0 21 0</inkml:trace>
  <inkml:trace contextRef="#ctx0" brushRef="#br0" timeOffset="29363.2">15028 4403 0,'0'0'0,"-63"21"32</inkml:trace>
  <inkml:trace contextRef="#ctx0" brushRef="#br0" timeOffset="29409.18">14774 4466 0,'-63'21'15</inkml:trace>
  <inkml:trace contextRef="#ctx0" brushRef="#br0" timeOffset="30191.78">11239 5821 0,'0'0'0,"22"0"0,-22-21 16,0 0-16,0-1 16,21 22-16,-21-21 0,21 0 15,-21 0-15,21 0 0,0 0 16,-21-1-16,0 1 0,0 0 15,0 0-15,0 0 0,0 0 0,0-22 16,0 22-16,0 0 0,-21-21 0,0 20 16,0 1-16,-22 0 0,22 0 15,-21 0-15,0 0 0,-1 21 0,22 0 16,-21 0-16,-1 0 0,1 21 0,0 0 16,21 0-16,-22 0 15,1 0-15,21 22 0,0-1 0,-22 0 16,22 1-16,21-1 0,-21-21 0,21 22 15,0-1-15,0 0 0,0-21 16,0 1-16,0-1 0,0 0 0,0 0 16,21 0-16,0-21 0,0 0 0,1 0 15,-1 0-15,0 0 0,21 0 16,-21 0-16,1-21 0,20 21 0,-21-21 16,0 0-16,22 0 0,-22-1 0,0-20 15,0 21-15,0 0 0,0-22 16,1 22-16,-1 0 0,-21-21 0,21 21 15,-21-1-15,0 1 0,0 0 16,0 42 15,0 0-31,0 1 0,0 20 16,0-21-16,0 0 0,0 22 0,0-22 16,0 0-16,0 0 0,0 21 15,0-20-15,0-1 0,21 0 16,-21 0-16,21-21 0,0 0 0,1 0 15,-1 0-15,0 0 0,0 0 16,0 0-16,0 0 0,1-21 0,-1 21 16</inkml:trace>
  <inkml:trace contextRef="#ctx0" brushRef="#br0" timeOffset="30487.6">11642 5482 0,'0'0'0,"21"-21"15,-21-42 1,-21 63-1,21 21 1,-22 0-16,22 0 0,0 0 0,0 22 16,0-1-16,0 0 0,0 1 15,0-1-15,-21 0 0,21 1 0,0-1 16,0 0-16,-21 1 0,21-1 0,0 0 16,0-21-16,0 22 15,-21-22-15,21 21 0,-21-21 0,21 1 16,0-1-16,0 0 0,-21 0 0,21 0 15,-22 0-15,22-42 47,0 0-47,0 0 0,22 0 0,-1 0 16,-21-1-16,0-20 0,0 0 16</inkml:trace>
  <inkml:trace contextRef="#ctx0" brushRef="#br0" timeOffset="30803.42">11578 5673 0,'0'0'0,"0"-43"0,0 1 15,0 21-15,0-21 0,0 20 16,0 1-16,0 0 0,0 0 0,0 0 16,0 0-16,21 21 0,-21-22 0,21 22 15,-21-21-15,22 21 0,-1-21 16,0 21-16,0-21 0,0 21 16,22 0-16,-22 0 0,0 0 0,21 0 15,-21 21-15,1 0 0,-1 0 16,0 1-16,0-1 0,0 0 0,-21 0 15,0 21-15,0-20 0,0 20 0,0-21 16,-21 0-16,0 22 16,-21-22-16,20 0 0,-20 0 0,0 0 15,-1 0-15,22 1 0,-21-1 0,0-21 16,20 0-16,1 21 0,0-21 16,0 0-16,0 0 0,21-21 31,0 0-31,21-1 15,0 22-15,0-21 0,22 0 0,-22 21 16,0-21-16</inkml:trace>
  <inkml:trace contextRef="#ctx0" brushRef="#br0" timeOffset="31099.25">12277 5376 0,'0'0'16,"0"-21"-1,0 42 1,0 1-16,-22-1 16,22 0-16,0 0 0,0 21 15,-21-20-15,21 20 0,0 0 0,0 1 16,0-1-16,-21 0 0,21 1 0,-21-1 16,0 0-16,21-21 0,-21 22 0,21-1 15,0-21-15,-22 0 0,22 22 16,-21-22-16,21 0 0,0 0 15,0 0-15,0 1 0,0-1 16,0-42 15,0-1-15,21 22-16</inkml:trace>
  <inkml:trace contextRef="#ctx0" brushRef="#br0" timeOffset="31447.05">12234 5546 0,'0'0'0,"0"-127"31,0 106-31,21 21 0,1-22 16,-1 1-16,0 21 16,0 0-16,0 0 0,0 0 0,1 0 15,-1 0-15,0 0 0,0 0 0,0 21 16,0-21-16,1 22 0,-1-1 15,-21 0-15,0 0 0,0 0 0,0 0 16,0 1-16,0-1 0,0 0 0,-21 0 16,-1 0-16,1 0 0,0 1 0,0-22 15,-21 21-15,20 0 0,-20-21 16,21 21-16,0-21 0,-22 0 0,22 21 16,0-21-16,0 0 0,0 21 15,42-21 16,-21-21-15,21 21-16,0 0 0,0-21 0,1 0 16,-1 21-16</inkml:trace>
  <inkml:trace contextRef="#ctx0" brushRef="#br0" timeOffset="31767.11">12996 5165 0,'0'0'0,"0"-21"0,0-1 16,-21 22-1,0 0 1,0 22-16,0-1 0,-1 0 16,22 0-16,-21 0 0,0 22 15,21-22-15,0 21 0,-21-21 0,0 0 16,21 22-16,-21-22 0,21 21 0,0-21 15,0 1-15,0-1 0,0 21 0,0-21 16,0 0-16,0 1 16,0-1-16,0 0 0,21-21 15,0 0 1,0 0-16,0 0 0,0 0 16,1 0-16,-1-21 0,0 21 15,0-21-15,21-1 0,-20 1 0,20 0 16</inkml:trace>
  <inkml:trace contextRef="#ctx0" brushRef="#br0" timeOffset="32315.86">13398 5080 0,'0'0'0,"0"-21"0,0 0 16,0 0-16,0 42 47,0 0-47,0 0 0,-21 0 15,21 0-15,0 1 0,-21 20 0,21-21 16,0 0-16,-21 0 0,21 22 16,0-22-16,0 0 0,-21 0 15,21 0-15,0 1 0,-21-22 0,21 21 16,0-42 31,0-1-32,0 1-15,0 0 0,0 0 16,0 0-16,0 0 0,0-1 0,0-20 16,0 21-16,21 0 0,0-22 0,0 22 15,0-21-15,0 21 0,1 0 16,-1-1-16,21-20 0,-21 42 0,22-21 16,-22 21-16,21 0 0,0 0 15,-20 0-15,20 21 0,-21 0 0,21 0 16,-20 1-16,-22 20 0,0-21 0,0 21 15,0-20-15,0 20 0,0 0 16,0-21-16,0 22 0,-22-22 0,1 0 16,0 21-16,0-20 0,0-1 15,0 0-15,-1 0 0,1 0 16,0 0 0,0-21-16,0 0 15</inkml:trace>
  <inkml:trace contextRef="#ctx0" brushRef="#br0" timeOffset="51578.9">10456 8721 0,'0'0'0,"0"-21"15,0-1-15,0 1 16,0 0-16,0 0 16,0 42 31,0 0-47,0 0 15,0 22-15,0-1 0,0 0 0,0 1 16,0-1-16,0 22 0,0-1 0,0 1 15,0-22-15,0 21 0,0 1 16,0-22-16,0 22 0,0-1 0,21-20 16,-21 20-16,0 1 0,0-1 0,0 1 15,0-1-15,0 1 0,0-1 16,0-21-16,0 22 0,0-22 0,0 1 16,0-1-16,0 0 0,0 1 0,0-22 15,0 21-15,0-21 0,0 0 16,0 1-16,0-1 0,0 0 15,22-21-15,-1 0 32,-21-21-32,0 0 15</inkml:trace>
  <inkml:trace contextRef="#ctx0" brushRef="#br0" timeOffset="53559.75">10541 8805 0,'0'22'78,"21"-1"-78,0-21 16,0 0-16,22 0 0,-22 21 15,21-21-15,1 0 0,-1 0 16,21 0-16,1 0 0,-1 0 0,1 0 16,-1 0-16,1 0 0,-1 0 15,1 0-15,21 0 0,-22 0 0,1 0 16,-1 0-16,22 0 0,-1 0 0,1 0 16,0 0-16,-1 0 0,1 0 15,21 0-15,-21 0 0,20 0 0,1 0 16,0 0-16,0 0 0,21 0 15,-21 0-15,21 0 0,-21 0 0,-1 0 16,1 0-16,0 0 0,0 0 0,0 0 16,21 21-16,-21-21 15,21 0-15,0 0 0,0 0 0,0 0 16,0 21-16,0-21 0,0 0 0,21 0 16,0 0-16,-21 0 0,21 0 15,0 0-15,0 0 0,1 0 0,-1 0 16,0 0-16,0 0 0,-21 0 15,21 21-15,-21-21 0,21 0 0,-21 0 16,22 22-16,-22-22 0,0 0 0,0 0 16,-22 0-16,22 0 0,-21 0 15,21 0-15,-21 0 0,21 0 0,-21 0 16,21 0-16,-21 0 0,0 0 0,-1 0 16,-20 0-16,21 0 15,-21 0-15,20 0 0,-20 0 0,21 0 16,-21 0-16,-1 0 0,-20 0 0,-1 0 15,1 0-15,-1-22 0,1 22 16,-22 0-16,0 0 0,-20 0 0,20 0 16,-21 0-16,0 0 0,-21-21 15,21 21-15,-21 21 63,0 1-48,0-1-15,0 0 16,0 0-16,0 0 16,0 0-16,0 1 0,0-1 15,0 0-15,0 0 0,0 21 0,-21-20 16,21 20-16,0-21 0,-21 21 0,21 1 16,0-22-16,0 21 0,0 1 15,-21-1-15,21 0 0,0 1 0,0-1 16,-21 0-16,21 1 0,0-1 0,0 0 15,0 1-15,0-1 0,0 0 16,0 1-16,0-1 0,0 0 16,-21-21-16,21 22 0,0-1 0,-22-21 15,22 0-15,0 22 0,0-22 0,-21 21 16,21-21-16,-21 1 0,21-1 16,-21 0-16,21 0 0,-21 0 0,0 0 15,-1-21-15,1 0 16,0 22-16,0-22 0,0 0 15,0 0-15,-1 0 0,1 0 0,0 0 16,-21 0-16,-1 0 0,1 0 0,0 0 16,-1 0-16,-20 0 0,21 0 15,-22 0-15,22 0 0,-22 0 0,1 0 16,20 0-16,-20 0 0,-1 0 16,1 0-16,-22 0 0,22 0 15,-22 0-15,0 0 0,22 0 0,-22 0 16,1 0-16,-1 0 0,0 0 0,1 0 15,-1 0-15,0 21 0,-21-21 16,22 0-16,-22 0 0,0 0 0,21 0 16,-20 0-16,-1 21 0,21-21 0,0 0 15,-20 0-15,20 0 0,-21 0 16,21 0-16,-20 0 0,-1 21 0,0-21 16,0 0-16,0 0 0,0 0 0,22 0 15,-22 0-15,0 0 0,0 0 16,0 0-16,1 0 0,-1 0 15,0 0-15,0 0 0,21 0 0,-20 0 16,20 0-16,0 0 0,1 0 16,-1 0-16,-21 0 0,21 0 0,1 0 15,-22 0-15,21 0 0,1 0 0,-22 0 16,21 0-16,0 0 0,1 0 0,-22 0 16,21 0-16,1 0 0,-1 0 15,21 0-15,-20 0 0,-1 0 0,22 0 16,-1 0-16,1 0 0,-1 0 0,1-21 15,-1 21-15,1 0 0,-1 0 16,22 0-16,-22 0 0,1 0 0,-1-21 16,1 21-16,-1 0 0,1 0 15,-1 0-15,1 0 0,-1 0 16,22 0-16,-22 0 0,22-21 0,0 21 16,-1 0-16,1 0 0,0 0 0,-1 0 15,1 0-15,0 0 0,-1 0 16,1 0-16,0 0 0,-1 0 0,1 0 15,0 0-15,-1 0 0,1 0 0,0 0 16,-1 0-16,1 0 0,21 0 16,-21 0-16,20 0 0,-20 0 0,21 0 15,0 0-15,0-22 0,-1 22 16,-20 0-16,21 0 0,0 0 0,0 0 16,-1 0-16,1 0 0,0 0 15,0 0-15,0 0 0,0 0 16,-1 0-16,1 0 15,0 0-15</inkml:trace>
  <inkml:trace contextRef="#ctx0" brushRef="#br0" timeOffset="69520.11">11536 7853 0,'-21'0'31,"21"21"16,-22-21-31,22 21 0,22-21 15,-1-21-16,0 0-15,-21 0 16,0 0-16,0-1 16,0 1-16,-21 21 47,0 0-47,-1 21 0,22 1 15,-21-1-15,0 0 16,21 0-16,-21 0 0,21 0 15,0 1-15,0-1 0,0 0 16,0 0-16,21-21 31,0 0-31,0 0 0,1-21 16,-1 21-16,-21-21 0,0 0 16,21 21-16,0-22 0,-21 1 15,0 0-15,0 0 16,0 0-16,0 0 15,0-1 1,-21 22 0,0 0-1,21 22-15,-21-22 0,21 21 0,-22 0 16,1-21-16,21 21 16,0 0-1,21-21 32,1-21-31,-1 0-16,-21 0 15,0 0-15,0-1 16,0 1 0,-21 42 46,21 1-62,0-1 0,-22 0 16,22 0-16,0 0 0,0 0 0,0 1 15,0 20-15,0-21 0,0 21 16,0-20-16,0 20 0,0 0 16,0-21-16,0 22 0,0-1 0,0-21 15,-21 22-15,21-22 0,0 21 0,0-21 16,0 22-16,0-22 0,0 21 15,0-21-15,0 0 0,0 1 0,0-1 16,0 0-16,0 0 0,-21 0 0,21 0 16,0 1-1,0-44 32,-21 22-47,21-21 0,0 0 0</inkml:trace>
  <inkml:trace contextRef="#ctx0" brushRef="#br0" timeOffset="70795.19">13250 7811 0,'21'0'94,"1"0"-79,-1 0 1,-21-22 0,0 1-1,0 0-15,0 0 16,-21 21-1,-1 0-15,1 0 16,0 0-16,0 0 0,0 0 16,21 21-16,-21 0 0,21 0 15,0 1-15,0-1 16,0 0 0,21-21 15,0 0-31,0 0 15,0-21-15,0 0 16,-21-1-16,0 1 16,0 0-1,0 0-15,-21 0 16,0 21 0,0 0-16,0 0 15,0 0 1,21 21-16,0 0 15,0 0 1,0 0 15,21-21-15,0 0 0,0-21-1,-21 0-15,21 21 0,-21-21 16,0 0-16,0 0 31,0 42 0,0 0-15,0 0-16,0 21 0,0-20 16,0-1-16,-21 21 0,21 0 0,0-20 15,-21 20-15,21 0 0,0 1 0,0-1 16,0-21-16,0 21 0,0 1 15,-21-22-15,21 21 0,0-21 0,0 22 16,-21-22-16,21 0 0,0 21 0,-22-20 16,22-1-16,0 0 15,0 0-15,-21 0 0,21 0 0,0 1 16,-21-1-16,21 0 0,0 0 16,0 0-16,-21-21 15,21-21 16,0 0-31,0 0 0</inkml:trace>
  <inkml:trace contextRef="#ctx0" brushRef="#br0" timeOffset="71756.23">15092 7726 0,'0'21'16,"0"0"0,0 0-16,0 1 15,0-1 1,21-21-16,0 0 16,0 0-1,0 0-15,1 0 16,-1-21-16,0-1 15,-21 1-15,21 0 16,-21 0-16,0 0 16,0 0-16,-21 21 15,0 0 1,0 0-16,-1 0 16,1 0-1,21 21-15,-21 0 0,0 0 16,21 0-1,21-21 17,0 0-17,0 0-15,-21-21 16,22 21-16,-22-21 16,0 0-16,0 0 15,0-1-15,0 44 63,0-1-63,0 0 0,-22 0 15,22 0-15,-21 0 0,21 22 0,0-1 16,0 0-16,-21 1 0,0-1 0,21 0 16,-21 1-16,21-1 0,0 22 0,-21-22 15,-1 0-15,22 1 0,-21-22 16,21 21-16,0 0 0,0-20 0,-21 20 15,21-21-15,0 0 0,0 0 0,0 1 16,-21-1-16,21 0 0,0 0 16,0 0-16,21-42 47,0 0-32</inkml:trace>
  <inkml:trace contextRef="#ctx0" brushRef="#br0" timeOffset="72589.03">17378 7768 0,'21'0'15,"0"0"-15,0 0 16,0 0-16,-21-21 15,22 21-15,-1-21 16,-21 0 0,-21 21 15,-1 0-31,1 0 16,0 0-16,0 0 15,0 0-15,21 21 0,-21-21 16,-1 21-16,22 0 15,0 0 1,22-21 0,-1 0-1,0 0-15,0 0 0,-21-21 16,21 21-16,0-21 16,1 0-16,-22 0 15,0 0-15,0-1 0,0 1 16,-22 21 15,1 0-31,0 21 16,0 1-16,21 20 0,0-21 15,0 21-15,-21-20 0,21 20 0,-21 0 16,21 22-16,0-22 0,0 0 0,0 1 16,-22-1-16,22-21 0,0 22 15,0-1-15,-21-21 0,21 0 0,0 22 16,0-22-16,0 0 0,0 0 15,0 0-15,0 0 0,0 1 16,-21-22 0,0 0-1</inkml:trace>
  <inkml:trace contextRef="#ctx0" brushRef="#br0" timeOffset="73715.72">11515 10689 0,'0'-21'16,"0"42"15,-22 0-31,22 1 15,0-1-15,0 21 0,0 0 0,0 1 16,0-1-16,0 22 0,0-1 0,0-21 16,0 22-16,0-1 0,0-20 0,0 20 15,0-20-15,0-1 0,0 0 16,0 1-16,0-22 0,0 21 0,0-21 16,0 0-16,0 1 15,0-44 16,0 1-15,0 0-16,0 0 0,0 0 16,0 0-16,-21-1 15,0 22-15,21-21 0,-21 21 16,0 0-16,0 0 16,21 21-16,-22-21 0,22 22 0,0-1 15,-21 0-15,21 0 16,0 0-16,0 0 0,0 1 15,0-1-15,0 0 16,21-21-16,1 0 16,-1 0-16,0 0 15,0 0-15,-21-21 0,0 0 16,21 21-16,-21-22 0,21 22 0,-21-21 16,0 0-16,0 0 15,0 0-15,0 0 0,-21 21 16,0-22-16,21 1 15,-21 21-15,0 0 0,42 0 47,0-21-47,0 21 0</inkml:trace>
  <inkml:trace contextRef="#ctx0" brushRef="#br0" timeOffset="74456.17">13758 10456 0,'0'0'16,"0"-21"-16,0 42 31,0 1-15,0-1-16,0 0 0,0 21 15,0-21-15,0 22 0,0-1 0,0 0 16,0 1-16,0-1 0,0 0 0,0 1 15,0-1-15,0 0 0,-21 1 16,21-1-16,0 0 0,-21 1 16,21-1-16,0 0 0,0-20 0,0-1 15,0 21-15,0-21 0,0 0 0,0 1 16,0-1 0,0-42 46,0-1-46,-21 22-1,0 0-15,-1 0 16,22 22-16,0-1 16,-21 0-16,21 0 0,0 0 15,0 0-15,0 1 0,0-1 16,0 0-16,0 0 15,21-21-15,1 0 16,-1 0-16,0 0 16,0 0-16,0-21 15,0 21-15,-21-21 0,0 0 16,0-1-16,0 1 16,-21 21-1,0 0-15,0 0 0,0 0 16,0 0-16,-1 0 15,44 0 32</inkml:trace>
  <inkml:trace contextRef="#ctx0" brushRef="#br0" timeOffset="75299.89">15938 10499 0,'0'-21'0,"0"-43"16,0 85 31,0 0-47,0 1 0,0 20 0,0-21 15,0 21-15,0 1 0,0-1 0,0 0 16,0 1-16,0-1 0,0 0 15,0 1-15,0-1 0,0 0 0,0 1 16,0-1-16,0 0 0,0 1 0,-21-1 16,21 0-16,-21 1 0,21-22 15,0 21-15,0-21 0,0 1 0,0-1 16,0 0-16,0 0 0,0 0 16,0-42 30,0 0-30,-21 0-16,0 0 16,0-1-16,-1 22 15,22-21-15,-21 21 0,0 0 16,0 0-16,21 21 16,-21-21-16,21 22 0,0-1 15,0 0-15,0 0 0,0 0 16,0 0-16,21-21 15,0 0 1,0 0-16,0 0 0,1 0 16,-1 0-16,0 0 15,0 0-15,-21-21 0,21 0 16,-21 0-16,0 0 16,0 0-16,0-1 15,-21 22 1,0-21-1,21 0 1</inkml:trace>
  <inkml:trace contextRef="#ctx0" brushRef="#br0" timeOffset="76202.95">18182 10583 0,'0'-21'16,"0"0"-1,0 42 17,0 0-17,0 1-15,0-1 0,0 0 0,0 21 16,0-21-16,0 22 0,-21-22 0,21 21 15,0-21-15,0 22 0,0-1 16,0-21-16,-21 22 0,21-1 0,0 0 16,0 1-16,0-1 0,0 0 0,0 1 15,0-1-15,0 0 0,0-21 0,-21 22 16,21-22-16,0 21 16,0-21-16,-22 1 0,22-1 0,0 0 15,0 0-15,0 0 16,-21-21 15,0-42-15,0 21-16,0 0 15,0 21-15,21-22 0,-22 1 16,1 21 0,0 0-16,0 0 15,0 0 1,21 21-1,0 1-15,0-1 16,0 0 0,21-21-1,0 0-15,0 0 0,0 0 16,1 0-16,-1 0 16,0 0-16,0-21 15,-21 0 1,0-1-1,0 1-15,0 0 16</inkml:trace>
  <inkml:trace contextRef="#ctx0" brushRef="#br0" timeOffset="77878.95">18076 7112 0,'0'-21'16,"-21"21"62,0 0-47,0 0-31,0 0 16,-1 0 0,22-21-16,-21 21 0,21-21 15,-21-1-15,21 1 16,0 0-16,-21 21 0,21-21 16,0 0-16,0 0 0,0-1 0,0 1 15,0 0-15,0 0 0,21 0 16,-21 0-16,21 21 15,0-22-15,-21 1 0,22 21 0,-1-21 16,0 21-16,0 0 0,0 0 0,0 0 16,1 0-16,20 0 0,-21 21 15,0 0-15,-21 1 0,0-1 16,0 21-16,0-21 0,-21 22 0,0-22 16,0 21-16,-22 0 0,22 1 15,-21-1-15,21 0 0,-22-20 0,22 20 16,0 0-16,0 1 0,0-22 0,21 21 15,0-21-15,0 0 0,0 1 16,0-1-16,0 0 0,0 0 16,21-21-16,0 0 0,0 0 15,0 0-15,1 0 0,20 0 16,-21 0-16,0 0 0,22-21 0,-22 0 16,0 21-16,0-21 0,0-1 0,-21 1 15,0 0-15,0 0 0,0 0 16,0 0-16,0-1 0,-21 1 15,0 0-15,0 21 0,0-21 0,-1 0 16,1 0-16,-21 21 0,21-22 0,0 22 16,-1 0-16,1 0 0,42 0 47,1 0-32,20 0-15</inkml:trace>
  <inkml:trace contextRef="#ctx0" brushRef="#br0" timeOffset="78454.99">18775 7027 0,'-43'0'31,"22"0"-31,0 22 0,0-1 0,21 0 15,-21 0-15,0 0 0,21 0 0,-22 1 16,22-1-16,0 0 0,0 0 16,0 0-16,0 0 0,0 1 15,22-22-15,-1 0 16,0 0-16,0 0 16,0 0-16,0 0 0,1-22 0,-22 1 15,21 0-15,0 0 16,-21 0-16,0 0 15,0-1-15,0 1 0,0 0 16,0 0-16,0 0 0,0 0 16,21-1-1,0 22-15,0 0 16,1 0-16,-1 0 0,-21 22 16,0-1-16,21 0 0,0 0 0,-21 0 15,0 22-15,0-22 0,0 0 16,0 21-16,0-21 0,0 1 0,0 20 15,0-21-15,0 0 0,0 0 0,0 1 16,0-1-16,0 0 16,21-21-16,0 0 15,1 0-15,-1 0 0,0 0 16,-21-21-16,21 21 0,0-21 16,0-1-16,-21 1 0,0 0 15,22 0-15,-22-21 0,0 20 0,0 1 16,0-21-16,0 21 0,0-22 15,-22 22-15,1 0 0,0 0 0,0 0 16,0 0-16,0 21 0,-1 0 0,-20 0 16,21 0-16,0 0 0,-22-22 0</inkml:trace>
  <inkml:trace contextRef="#ctx0" brushRef="#br0" timeOffset="78508.95">18394 7197 0,'-64'42'15</inkml:trace>
  <inkml:trace contextRef="#ctx0" brushRef="#br0" timeOffset="79623.06">15621 6900 0,'0'0'0,"-85"-63"31,85 42-31,-21 0 16,21-1-16,0 1 0,0 0 15,0 0-15,0-21 0,21 20 0,0 1 16,1-21-16,-1 21 0,0 0 0,0-1 16,0 22-16,0 0 0,1 0 15,-1 0-15,0 0 0,0 22 16,-21-1-16,0 21 0,0-21 15,-21 22-15,0-1 0,0 0 16,-22 1-16,22-1 0,-21 0 0,-1 1 16,1-1-16,21 0 0,-21-21 0,20 22 15,1-22-15,0 21 0,21-21 16,0 1-16,0-1 0,0 0 0,0 0 16,21-21-16,0 0 15,1 0-15,-1 0 0,0 0 0,0 0 16,21-21-16,-20 21 0,-1-21 15,0 0-15,0-1 0,0 22 0,0-21 16,-21 0-16,0 0 0,0 0 16,0 0-16,0-1 15,0 1-15,-21 21 0,0-21 0,0 21 16,0-21-16,-22 21 0,22-21 0,0 21 16,0 0-16,0 0 0,21-21 0,0-1 31,0 1-31,21 0 15,0 21-15,0 0 0,0-21 0,22 21 16,-22 0-16,0-21 0,21 21 16,-20 0-16,-1 0 0,0 0 0,21 0 15,-21 0-15,1 0 0,-1 0 0,0 21 16,0 0-16,0 0 0,-21 0 16,0 1-16,0-1 0,0 0 15,0 0-15,0 0 0,0 0 0,-21 1 16,21-1-16,-21 0 0,21 0 15,-21 0-15,21 0 0,0 1 0,0-1 16,0 0-16,21-21 16,0 0-16,0 0 15,0 0-15,1 0 0,-1-21 0,21 21 16,-21-21-16,22-1 0,-22 1 0,0 21 16,0-21-16,0 0 0,0 0 0,-21 0 15,0-1-15,0 1 16,0 0-16,-21 0 0,0 21 0,0-21 15,0 21-15,0-21 0,-1 21 16,-20 0-16,21 0 0,0 0 16,0 0-16,-1 0 0,1 0 0,0 0 15,0 0-15</inkml:trace>
  <inkml:trace contextRef="#ctx0" brushRef="#br0" timeOffset="79859.92">16468 6710 0,'0'0'0,"0"21"31,0 0-31,0 0 0,0 1 0,0-1 15,0 0-15,0 21 0,0-21 16,-22 1-16,22 20 0,-21-21 0,0 0 16,21 0-16,0 1 0,-21-1 0,21 0 15,-21 0-15,0 0 0,21 0 16,-22-21-16,1 22 0</inkml:trace>
  <inkml:trace contextRef="#ctx0" brushRef="#br0" timeOffset="80747.64">13335 6985 0,'0'0'0,"-21"0"0,0-21 0,-1 21 0,1-21 15,21 0-15,0-1 16,0 1-16,0 0 15,0 0-15,0 0 0,21 0 16,1-1-16,-1 22 0,0-21 0,0 21 16,0 0-16,0-21 0,1 21 0,-1 0 15,0 0-15,0 0 0,-21 21 16,0 0-16,0 1 0,0 20 16,0-21-16,-21 21 0,0-20 0,-22 20 15,22 0-15,0-21 16,0 22-16,-21-1 0,20 0 0,1-20 0,0 20 15,0-21-15,21 0 0,-21 0 0,21 1 16,0-1 0,21-21-16,0 0 15,0 0-15,0 0 0,1 0 0,20-21 16,-21-1-16,0 22 0,0-21 0,1 0 16,-1 0-16,0 0 0,-21 0 15,0-1-15,0 1 0,0 0 0,0 0 16,0 0-16,0 0 0,-21-1 15,0 22-15,-1 0 0,1 0 16,0-21-16,0 21 0,0 0 16,0 0-16,21 21 0,-22-21 15,22 22-15,0-1 16,0 0 0,22-21-16</inkml:trace>
  <inkml:trace contextRef="#ctx0" brushRef="#br0" timeOffset="81167.39">13779 6879 0,'0'0'0,"-21"-21"31,0 21-31,0 0 15,21 21-15,-21 0 16,21 1-16,-21-1 16,21 0-16,0 21 0,0-21 0,0 1 15,-22 20-15,22-21 0,0 0 0,0 0 16,0 1-16,0-1 0,0 0 0,0 0 16,0 0-16,22-21 0,-1 0 15,0 21-15,0-21 0,0 0 16,0 0-16,1 0 15,-22-21-15,21 0 0,0 0 16,-21 0-16,0 0 16,0-1-16,0 1 0,0 0 0,0 0 15,-21 0-15,0 0 0,-1-1 16,22 1-16,-21 0 0,0 21 16,21-21-16,-21 21 0,21-21 31,21 21-16,0 0-15</inkml:trace>
  <inkml:trace contextRef="#ctx0" brushRef="#br0" timeOffset="81519.2">14097 6837 0,'0'0'0,"21"0"15,-21-21-15,21 21 16,0-21-16,1 21 0,-1 0 16,0 0-1,-21 21-15,21 0 0,-21 0 16,0 21-16,0-20 16,0-1-16,0 0 0,0 0 0,-21 21 15,21-20-15,-21-1 0,0 0 16,-1 0-16,1 0 0,21 0 0,-21 1 15,21-1-15,-21 0 0,21 0 16,21-21 15,0 0-31,0-21 0,1 21 16,-1-21-16,21 21 0,-21-21 16,0-1-16,1 22 0,20-21 0,-21 0 15,0 21-15,0-21 0,1 21 0,-1 0 16</inkml:trace>
  <inkml:trace contextRef="#ctx0" brushRef="#br0" timeOffset="82211.8">10626 7260 0,'0'0'0,"-43"-127"32,43 106-32,0 0 15,0 0-15,21 0 0,1-1 16,-22 1-16,21 0 0,0 21 0,0 0 15,-21-21-15,21 21 0,0 0 0,1 0 16,-1 21 0,-21 0-16,0 0 0,0 1 0,0-1 15,0 21-15,0 0 0,0 1 0,0-1 16,-21 0-16,21 1 0,-22-22 16,22 21-16,-21 1 0,21-1 0,0-21 15,0 0-15,0 0 0,0 1 0,0-1 16,0 0-16,21-21 15,1 0-15,-1 0 0,0 0 16,0 0-16,0 0 0,0 0 0,1 0 16,-1-21-16,0 0 0,-21-1 0,21 1 15,-21 0-15,21 0 0,-21 0 16,0 0-16,0-22 0,0 22 0,-21 0 16,0 0-16,0 0 0,0-1 0,-1 1 15,1 21-15,0 0 0,-21-21 16,21 21-16,-1 0 0,1 0 0,0 0 15,0 0-15,21 21 16,0 0 0,21-21-16,0 0 0,0 0 15,1 0-15</inkml:trace>
  <inkml:trace contextRef="#ctx0" brushRef="#br0" timeOffset="82571.59">11472 7027 0,'0'0'0,"-21"22"15,0-22 1,0 21-16,21 0 0,-21-21 0,-1 21 16,22 0-16,0 0 0,0 1 15,0-1-15,0 0 0,0 0 16,0 0-16,22 0 15,-1-21 1,0 0-16,0 0 0,0-21 16,-21 0-16,21 21 15,-21-21-15,0 0 0,0 0 16,0-1-16,-21 1 16,0 0-16,0 0 0,0 0 15,0 21-15,-1-21 0,1 21 16,0 0-16,21-22 15,-21 22-15,21-21 16,21 21 0</inkml:trace>
  <inkml:trace contextRef="#ctx0" brushRef="#br0" timeOffset="82975.94">11790 6879 0,'63'-42'16,"-42"42"0,-21-21-16,22 21 15,-1 0-15,0 0 16,-21 21 0,0 0-16,0 0 0,0 0 15,-21 1-15,0-1 0,-1 0 0,1 0 16,0 0-16,-21 22 0,21-22 0,-1 0 15,1 0-15,0-21 0,0 21 16,21 0-16,-21-21 0,21 22 16,21-22-1,0 0-15,0 0 0,0 0 16,1 0-16,-1 0 0,0 0 0,21 0 16,-21 0-16,1 0 0,-1 0 15,0 0-15,0 0 0,0 0 16,0 0-16,-21 21 0,0 0 15,0 0-15,-21 0 16,0 0-16,0-21 16,0 22-16,-22-1 0,1 0 0,0-21 15,-1 21-15,1 0 0,0 0 0,-1-21 16,1 22-16</inkml:trace>
  <inkml:trace contextRef="#ctx0" brushRef="#br0" timeOffset="84002.96">10985 12002 0,'0'0'0,"-21"21"0,0-21 0,0 0 0,-21 21 16,20-21-16,1 0 0,0 0 0,0 0 15,0 0-15,0 0 0,21-21 16,0 0-16,0-1 15,0 1-15,0 0 0,0 0 16,21 0-16,0 0 0,0 21 16,0-22-16,22 1 0,-22 0 15,0 21-15,0 0 0,0-21 0,0 21 16,1 0-16,-1 0 0,-21 21 16,0 0-16,0 0 0,0 1 15,0-1-15,-21 21 0,-1 0 0,1 1 16,0-22-16,0 21 0,0 1 15,0-1-15,-1 0 0,1 1 0,21-22 16,0 21-16,-21-21 0,21 0 0,0 1 16,0-1-16,0 0 0,21-21 15,0 0-15,1 0 0,-1 0 0,0 0 16,21 0-16,-21 0 0,1 0 0,20-21 16,-21 21-16,21-21 0,-20-1 15,-1 1-15,0 21 0,0-21 16,-21 0-16,0 0 0,0 0 0,0-1 15,0 1-15,-42 0 0,21 21 16,-1-21-16,1 21 0,0 0 16,-21 0-16,21 0 0,-1 0 0,1 0 15,0 0-15,0 0 0,0 0 0</inkml:trace>
  <inkml:trace contextRef="#ctx0" brushRef="#br0" timeOffset="84390.73">11472 11917 0,'-21'42'15,"21"-21"-15,-21 1 16,0-1-16,21 0 0,-21 21 15,21-21-15,0 22 0,0-22 0,0 0 16,0 21-16,0-20 0,0-1 0,0 0 16,0 0-16,0 0 0,0 0 15,21-21-15,0 0 16,0 0-16,0 0 0,0 0 16,1-21-16,-1 0 15,0 0-15,0 0 0,0 0 0,-21-1 16,0 1-16,21 0 0,-21 0 0,0 0 15,0 0-15,0-22 0,0 22 16,-21 0-16,0 0 0,0 0 0,0-1 16,0 22-16,-1-21 0,1 21 15,0 0-15,0 0 16,21 21-16,0 1 16,0-1 15</inkml:trace>
  <inkml:trace contextRef="#ctx0" brushRef="#br0" timeOffset="84790.78">11938 11853 0,'0'0'0,"21"0"0,-21 22 15,0-1 1,0 0-16,0 0 0,0 0 0,0 0 15,0 1-15,0-1 0,0 0 16,-21 0-16,0 21 0,21-20 16,0-1-16,0 0 0,0 0 15,0 0-15,0 0 0,21-21 16,0 0-16,0 0 16,0 0-16,1 0 0,20-21 15,-21 21-15,0-21 0,0 0 0,1 21 16,-1-21-16,0 0 0,-21-1 0,21 22 15,0-21-15,-21 0 16,0 42 0,0 0-16,0 1 15,0-1-15,0 21 16,0-21-16,0 0 0,0 1 16,0-1-16,0 21 0,-21-21 0,21 0 15,0 1-15,-21-1 0,21 0 16,0 0-1</inkml:trace>
  <inkml:trace contextRef="#ctx0" brushRef="#br0" timeOffset="85463.19">13166 12171 0,'0'0'0,"0"-21"0,0 0 16,0-1-16,0 1 15,0 0-15,0 0 0,21 0 0,0 0 16,0-1-16,-21 1 0,21 0 0,0 0 15,1 0-15,-1 21 0,21-21 16,-21 21-16,0 0 0,1 0 0,-1 0 16,0 0-16,-21 21 15,0 21-15,0-21 0,0 0 16,0 22-16,-21-1 0,0 0 16,-1 1-16,1-22 0,0 21 0,0 1 15,0-22-15,0 21 0,21-21 0,0 0 16,0 1-16,0-1 0,0 0 15,0 0-15,21-21 0,0 0 0,-21 21 16,21-21-16,0 0 0,0 0 0,22 0 16,-22 0-16,0 0 0,0-21 0,0 21 15,1-21-15,-1 0 0,0 21 16,-21-21-16,0-1 0,21 1 16,-21 0-16,0 0 0,0 0 15,0 0-15,0-1 0,-21 1 16,0 21-16,0 0 0,-1-21 0,1 21 15,0 0-15,0 0 0,0 0 0,0 0 16,-1 0-16,1 0 16</inkml:trace>
  <inkml:trace contextRef="#ctx0" brushRef="#br0" timeOffset="85851.98">13843 11980 0,'-21'22'16,"21"-1"-16,0 0 0,-21 0 0,21 0 16,-22 0-16,22 1 0,-21 20 15,21-21-15,0 0 0,0 0 0,0 1 16,0-1-16,0 0 0,0 0 15,21-21-15,1 21 16,-1-21-16,0 0 0,0 0 16,0 0-16,0 0 0,1-21 15,-1 21-15,-21-21 0,21 0 0,0 21 16,-21-21-16,0-1 0,0 1 16,0 0-16,0 0 0,0 0 0,0 0 15,0-1-15,0 1 0,0 0 0,-21 0 16,21 0-16,-21 0 15,0 21-15,-1 0 16,44 0 31</inkml:trace>
  <inkml:trace contextRef="#ctx0" brushRef="#br0" timeOffset="86299.75">14245 11959 0,'21'0'0,"0"-21"15,-21 0-15,22 21 0,-1 0 16,0-21-16,0 21 0,0-21 0,0 21 16,1-22-16,-1 22 0,0-21 15,0 21-15,0-21 0,0 21 0,1-21 16,-1 21-16,-42 0 31,-85 42 0,85-42-31,-1 21 0,-20 1 0,21-22 16,0 21-16,21 0 0,-21 0 16,21 0-16,0 0 0,0 1 15,0-1-15,21-21 16,0 0-16,0 21 0,0 0 15,0-21-15,1 0 0,-1 21 0,21-21 16,-21 21-16,0-21 0,1 0 0,-1 22 16,0-22-16,-21 21 0,21 0 15,-21 0 1,0 0-16,-21-21 16,0 21-16,0-21 0,-1 22 0,1-22 15,0 0-15,0 21 0,0-21 16,0 0-16,-1 21 0</inkml:trace>
  <inkml:trace contextRef="#ctx0" brushRef="#br0" timeOffset="86919.4">15769 12150 0,'-42'-127'32,"42"106"-32,0-1 0,0 1 15,0-21-15,0 21 0,21 0 0,0-1 16,0 1-16,0 0 0,1 21 0,-1-21 16,21 21-16,-21 0 0,0 0 15,1 0-15,20 0 0,-21 0 16,0 21-16,-21 21 0,0-20 15,0-1-15,0 21 0,-21-21 0,0 22 16,21-1-16,-21 0 0,0 1 16,-1-22-16,1 21 0,0-21 0,0 22 15,21-22-15,0 0 0,0 0 16,0 0-16,0 0 0,0 1 16,21-22-1,0 0-15,0 0 0,1 0 0,-1 0 16,0 0-16,0 0 0,0-22 15,0 1-15,1 21 0,-1-21 0,0 0 16,-21 0-16,0 0 0,0-1 16,0 1-16,0 0 0,-21 0 0,0 0 15,-1 0-15,1 21 0,0-22 16,-21 22-16,21-21 0,-1 21 0,1 0 16,0 0-16,0 0 0,0 0 0,0 0 15,21 21 1</inkml:trace>
  <inkml:trace contextRef="#ctx0" brushRef="#br0" timeOffset="87319.17">16595 11790 0,'0'0'0,"-22"0"32,1 0-32,0 0 0,21 21 0,-21-21 15,0 21-15,21 0 0,0 1 0,-21 20 16,21-21-16,-22 0 0,22 22 16,0-22-16,-21 0 0,21 0 0,0 21 15,0-20-15,0-1 0,0 0 0,21 0 16,1-21-16,-1 21 0,0-21 15,0 0-15,0 0 0,0 0 16,1 0-16,-1 0 0,0 0 0,0-21 16,-21 0-16,21 21 0,0-21 15,1 0-15,-22-1 0,0-20 16,0 21-16,0 0 0,0-22 0,0 22 16,0-21-16,0 21 0,0 0 0,0-1 15,0 1-15,-22 0 0,22 0 16,-21 21-16,0 0 0,0 0 15,0 0-15</inkml:trace>
  <inkml:trace contextRef="#ctx0" brushRef="#br0" timeOffset="87687.95">17103 11663 0,'-22'0'15,"22"21"-15,-21 0 0,21 0 16,0 1-16,0-1 0,-21 0 0,0 0 16,21 21-16,-21-20 0,21-1 15,0 21-15,0-21 0,0 22 0,0-22 16,0 0-16,0 0 0,0 0 15,0 0-15,21-21 0,-21 22 0,21-22 16,0 0-16,0 0 0,1 0 16,-1 0-16,0 0 0,0 0 15,0 0-15,0-22 0,-21 1 16,0 0-16,0 0 16,0 0-16,-21 0 15,0 21-15,0 0 0,0 0 16,0 0-16,-1 0 0,1 0 15</inkml:trace>
  <inkml:trace contextRef="#ctx0" brushRef="#br0" timeOffset="88255.63">18563 11917 0,'0'0'0,"-21"-21"0,0 21 0,21-21 0,-21 21 16,-1-22-16,22 1 0,0 0 15,0 0-15,0 0 0,0 0 16,0-1-16,22 22 0,-1-21 16,21 21-16,-21 0 0,0-21 15,22 21-15,-22 0 0,0 0 0,21 0 16,-20 0-16,-1 0 0,0 21 16,-21 0-16,0 1 0,0-1 0,0 0 15,0 0-15,0 21 0,-21-20 16,0 20-16,-1-21 0,1 21 0,0-20 15,0 20-15,0-21 0,0 0 16,-1 22-16,22-22 0,0 0 16,0 0-16,0 0 0,0 0 15,22-21-15,-1 0 16,0 0-16,0 0 0,0 0 0,0 0 16,1-21-16,-1 0 0,0 21 15,0-21-15,0 0 0,0 21 0,1-21 16,-22-1-16,0 1 0,0 0 0,0 0 15,0 0-15,0 0 0,0-22 16,-22 22-16,1 21 0,0-21 0,0 0 16,0 21-16,0 0 0,-22-21 0,22 21 15,0 0-15,0 0 16,42-22 15</inkml:trace>
  <inkml:trace contextRef="#ctx0" brushRef="#br0" timeOffset="88639.48">19135 11705 0,'0'0'0,"21"-21"32,-21 42-32,0 0 15,0 1-15,-21-1 0,-1 0 16,22 0-16,-21 0 0,21 0 15,0 22-15,-21-22 0,21 0 0,0 0 16,0 0-16,0 1 0,0-1 0,0 0 16,0 0-16,21-21 15,0 21-15,1-21 0,-1 0 0,0 0 16,21 0-16,-21 0 0,1 0 0,-1-21 16,0 0-16,21 21 0,-21-21 0,1 0 15,-1-1-15,-21 1 16,0 0-16,0 0 0,0 0 0,0 0 0,0-1 15,0 1-15,-21 0 0,-1 0 0,1 0 16,0 0-16,0 21 0,-21-22 16,20 22-16,1-21 0,0 21 15,0 0-15,0 0 0,42 0 47,0 0-47,21 0 0</inkml:trace>
  <inkml:trace contextRef="#ctx0" brushRef="#br0" timeOffset="88887.33">19727 11536 0,'0'0'0,"43"0"0,-22-21 0,0 21 16,0-21-16,0 21 0,0-22 16,1 22-16,-1 0 0,0 0 15,0 0-15,0 0 0,-21 22 16,0-1-16,0 0 0,21 0 0,-21 0 15,0 22-15,0-22 0,0 0 16,0 21-16,0-21 0,0 22 0,0-22 16,0 0-16,0 21 0,0-20 0,0-1 15,0 0-15,22 0 0,-22 0 0,0 0 16</inkml:trace>
  <inkml:trace contextRef="#ctx0" brushRef="#br0" timeOffset="89067.95">19833 11896 0,'0'0'0,"0"-21"16,0-1 0,21 22-16,0 0 15,1-21-15,-1 21 0,0 0 0,0-21 16,0 21-16,0 0 0,1-21 0,-1 21 15,0 0-15,21-21 0,-21 0 16,1 21-16,-1 0 0,0-22 16,0 22-16</inkml:trace>
  <inkml:trace contextRef="#ctx0" brushRef="#br0" timeOffset="91367.46">11493 8001 0,'0'0'0,"0"-21"31,-21 21-15,0 0-1,0 0-15,0 0 0,-22 0 16,1 0-16,0 21 0,-1-21 16,-20 21-16,-1-21 0,1 21 0,-22-21 0,22 22 15,-22-22-15,0 21 0,1-21 16,-1 21-16,0-21 0,1 21 16,-1-21-16,-21 21 0,22-21 0,-1 0 15,-21 21-15,21-21 0,1 0 0,20 0 16,1 22-16,-1-22 0,1 0 15,20 0-15,1 21 0,0-21 0,21 0 16,-1 0-16,1 0 0,21 21 47,21-21-47</inkml:trace>
  <inkml:trace contextRef="#ctx0" brushRef="#br0" timeOffset="91755.19">9800 8065 0,'0'0'0,"-21"-22"15,0 22 1,0 0-16,-22 0 0,22 0 16,-21 22-16,-1-1 0,22-21 0,-21 21 15,0 0-15,-1 0 0,22 0 16,-21-21-16,-1 22 0,22-1 0,0 0 16,-21 0-16,21-21 0,-1 21 0,1-21 15,21 21-15,0 1 31,21-22-31,1 0 0,-1 0 16,0 0-16,0 0 0,21 0 0,-20 0 16,-1 0-16,21 0 15,-21 0-15,0 0 0,22 0 0,-22 0 16,21 21-16,-21-21 0,1 0 0,-1 0 16,0 0-16,0 0 0,-21 21 15</inkml:trace>
  <inkml:trace contextRef="#ctx0" brushRef="#br0" timeOffset="93307.5">7683 8551 0,'0'0'0,"-21"0"0,21-21 0,0 0 16,-21 21-16,21-21 0,-21 0 0,0 0 16,0 21-16,-1 0 15,1 0-15,0 0 0,0 0 16,0 0-16,0 0 0,-1 0 15,1 0-15,0 0 0,21 21 16,-21 0-16,0 0 0,21 0 0,-21 0 16,-1 22-16,22-22 0,-21 21 0,21-21 15,-21 22-15,21-1 0,-21-21 16,21 22-16,0-22 0,0 21 0,0-21 16,0 0-16,0 1 0,21-1 0,0 0 15,0-21-15,1 0 16,-1 0-16,0 0 0,0 0 0,0 0 0,0 0 15,1 0-15,-1-21 0,0 0 16,21-1-16,-21 1 0,1-21 16,-1 21-16,0-22 0,0 1 0,-21 21 15,21-21-15,-21-1 0,21 1 0,-21 0 16,0-1-16,0 1 0,0 0 16,0-1-16,0 1 0,0 0 0,0-22 15,0 22-15,0-1 0,0 22 0,-21-21 16,21 21-16,-21 0 0,21-1 15,0 1-15,-21 21 0,0 0 16,21 21-16,0 22 0,0-22 16,0 21-16,0 1 0,-21-1 15,21 0-15,0 1 0,0-1 16,0 0-16,0 1 0,0-1 0,21 0 16,-21 1-16,21-22 0,0 21 15,0-21-15,0 22 0,1-22 0,-1 0 16,0 0-16,0-21 0,-21 21 0,21-21 15,0 21-15,1-21 0,-1 0 16,0 0-16</inkml:trace>
  <inkml:trace contextRef="#ctx0" brushRef="#br0" timeOffset="94251.96">8022 8530 0,'0'21'31,"0"1"-15,0-1-16,0 0 0,0 0 16,21 0-16,-21 0 0,21-21 15,-21 22-15,0-1 0,22-21 0,-1 21 16,0-21-16,0 0 0,0 0 16,0 0-16,1 0 15,-1 0-15,0 0 16,-21-21-16,21 0 0,-21-1 15,0 1-15,0 0 16,0 0-16,0 0 0,0 0 16,0-1-16,-21 22 0,0-21 15,0 21-15,-1 0 0,1 0 16,0 0-16,0 0 16,0 21-16,0 1 0,-1-1 15,22 0-15,0 0 0,0 0 0,0 0 16,0 1-16,0-1 0,0 0 15,22 0-15,-1-21 0,0 0 16,0 21-16,0-21 0,0 0 16,1 0-16,-1 0 0,0 0 15,0 0-15,0 0 0,0-21 16,1 0-16,-1 21 0,0-21 16,-21 0-16,21-1 0,0 1 15,-21 0 1,0 42 15,0 0-15,0 1-1,0-1-15,21-21 16,1 0 0,-1 0-1,0 0-15,-21-21 0,21-1 0,0 1 16,0 21-16,1-21 0,-1 0 0,0 0 15,0 21-15,21-21 0,-20-1 16,-1 1-16,0 21 0,-21-21 0,21 21 16,0 0-16,0 0 15,-21 21-15,0 0 16,0 1-16,0-1 16,0 0-16,0 0 0,0 0 15,0 0-15,0 1 16,22-22-16,-1 0 15,0 0-15,0 0 16,0 0-16,0 0 16,-21-22-16,22 22 0,-22-21 0,21 0 15,0 0 1,-21 0-16,0 0 0,0-1 16,0 1-1,21 21 1,0 0-1,-21 21 1,0 1-16,0-1 16,21-21-16,-21 21 15,22-21-15,-22 21 0,0 0 16,21 0-16,0-21 16,0 0-16,0 0 0,0 0 15</inkml:trace>
  <inkml:trace contextRef="#ctx0" brushRef="#br0" timeOffset="96243.41">15303 8573 0,'0'0'0,"0"21"0,0 0 15,-21-21-15,21 21 16,21-21 0,1 0-16,-1 0 15,21 0-15,0 0 0,1 0 16,-1 0-16,0 0 0,1-21 0,20 0 16,1 21-16,-1-21 0</inkml:trace>
  <inkml:trace contextRef="#ctx0" brushRef="#br0" timeOffset="96616.2">17695 8615 0,'0'0'16,"-21"0"-16,0 0 0,42 0 47,0-21-47,0 21 0,22-21 15,-22-1-15,0 22 0,0-21 16,0 21-16,22-21 0,-22 0 0,0 21 16,0-21-16,0 21 0,1 0 0,-1-21 15,0 21-15,0 0 0</inkml:trace>
  <inkml:trace contextRef="#ctx0" brushRef="#br0" timeOffset="97828.06">12086 11113 0,'21'0'16,"0"0"-1,1 0-15,-1 0 0,21 0 0,-21-22 16,22 1-16,20 0 0,-21 0 0,1 0 16,20 0-16,1-1 0,-1 1 0</inkml:trace>
  <inkml:trace contextRef="#ctx0" brushRef="#br0" timeOffset="98191.87">14711 10859 0,'-21'0'31,"21"-22"-15,21 1-1,0 21-15,0 0 16,0-21-16,22 21 0,-22-21 0,21 0 15,0 21-15,1 0 0,-1-21 16,0 21-16,1-22 0,-1 22 0,0 0 16</inkml:trace>
  <inkml:trace contextRef="#ctx0" brushRef="#br0" timeOffset="98503.15">16827 10901 0,'0'0'0,"0"21"32,22-21-1,-1 0-31,0 0 0,0 0 16,0 0-16,0-21 0,1 21 15</inkml:trace>
  <inkml:trace contextRef="#ctx0" brushRef="#br0" timeOffset="98859.94">18627 11070 0,'0'0'0,"21"-21"31,-21 0-15,21 21-16,0-21 0,0 0 0</inkml:trace>
  <inkml:trace contextRef="#ctx0" brushRef="#br0" timeOffset="123583.17">3238 10732 0,'0'0'0,"22"-22"15,-22 1-15,-22 21 16,-20 0 0,63-21-1</inkml:trace>
  <inkml:trace contextRef="#ctx0" brushRef="#br0" timeOffset="123732.23">3133 10541 0,'21'0'0</inkml:trace>
  <inkml:trace contextRef="#ctx0" brushRef="#br0" timeOffset="124392.85">3111 10499 0,'22'-43'31,"-22"22"-31,0 0 0,0 0 16,0 42 15,0 0-15,0 0-16,0 1 15,-22 20-15,22 0 0,0 1 0,-21-1 16,21 0-16,0 22 0,0-22 16,-21 22-16,0-22 0,21 21 0,0 1 15,-21-22-15,0 22 0,21-22 0,-22 22 16,22-22-16,-21 21 0,0-20 15,0-1-15,0 0 0,21-20 0,-21 20 16,21-21-16,-22 0 0,22 0 0,0 1 16,0-44 31,0 1-47,0 0 0,0 0 15,0 0-15,0 0 0,0-1 0,0-20 16</inkml:trace>
  <inkml:trace contextRef="#ctx0" brushRef="#br0" timeOffset="125051.47">2646 10795 0,'-21'-148'31,"21"127"-31,0 0 0,0-1 0,0-20 16,21 21-16,-21 0 0,21 0 16,0-1-16,0 1 0,0 0 0,1 21 15,-1 0-15,21 0 0,-21 0 16,0 0-16,22 0 0,-22 21 0,21 22 15,1-22-15,-22 0 0,21 21 16,0 1-16,1-1 0,-1 21 0,0-20 16,-20-1-16,20 22 0,0-22 0,-21 0 15,22 22-15,-22-22 16,0 0-16,0 1 0,0 20 0,1-20 16,-22-1-16,0-21 0,21 21 0,-21 1 15,21-1-15,-21-21 0,0 0 16,0 22-16,0-22 0,0 0 0,0 0 15,0 0-15,0-42 32,-21 0-17,21 0-15,0 0 0,0-22 0,-43 1 16,22 0-16,-21 21 0,21-43 0,21 22 16,21-1-16,0-20 0,0 21 15,0-22-15,1 1 0,-1-1 16,0 1-16,0-1 0,-21 1 0,21 20 15,0-20-15,1 20 0,-1 1 16,0 0-16,0-1 0,0 22 0,0 0 16,1 0-16,-1 0 0,0 0 0,-21-1 15,21 22-15,0 0 0,0-21 16,1 21 0,-1 0-1,-21 21 1,0 1-16,0-1 0,0 0 15,0 0-15,0 0 16</inkml:trace>
  <inkml:trace contextRef="#ctx0" brushRef="#br0" timeOffset="125219.38">4254 11472 0,'0'0'0,"22"0"0</inkml:trace>
  <inkml:trace contextRef="#ctx0" brushRef="#br0" timeOffset="125739.44">4381 11324 0,'0'0'15,"0"-21"-15,22 0 0,-22-21 16,21 20-16,-21 1 0,0 0 0,0-21 15,0 21-15,0-22 0,0 22 0,-21 0 16,-1 0-16,1 0 0,0-1 16,0 1-16,0 0 0,0 21 0,-1 0 15,1 0-15,-21 0 0,21 21 16,0 0-16,-1 1 0,-20-1 16,21 0-16,0 21 0,0-21 0,-1 22 0,1-1 15,0 0-15,0 22 0,21-22 16,0 1-16,0-1 0,0-21 15,0 21-15,0 1 0,0-22 0,0 0 16,0 0-16,0 0 0,0 1 16,21-22-16,0 0 15,0 0-15,1 0 0,-1-22 0,0 22 16,0-21-16,0 0 0,0 0 16,1 0-16,-1-22 0,21 22 0,-21-21 15,0 21-15,1-22 0,-1 1 0,0 0 16,0-1-16,0 22 0,-21-21 15,0 0-15,0 20 0,0 1 16,0 0-16,0 0 0,0 0 16,0 42 15,0 0-31,0 0 0,0 0 0,0 1 16,0 20-16,0-21 0,0 0 15,0 22-15,0-22 0,0 0 0,0 21 16,21-21-16,1 1 0,-1-1 0,-21 0 15,21 0-15,0 0 0,-21 0 16,21-21-16,0 22 0,1-22 16,-1 0-16,0 0 0,0 0 0,0 0 0,0 0 15,1 0-15,-1-22 0,0 22 16,0-21-16,0 0 0,-21 0 16,21 0-16</inkml:trace>
  <inkml:trace contextRef="#ctx0" brushRef="#br0" timeOffset="126615.82">4889 11007 0,'0'0'0,"0"-21"0,0-1 0,0 44 47,0-1-32,0 0-15,0 0 0,0 0 16,-21 0-16,21 1 0,0 20 0,0-21 15,0 0-15,0 0 0,0 1 16,0 20-16,0-21 0,0 0 0,0 0 16,0 1-16,0-1 0,0 0 0,0 0 15,0 0-15,0 0 0,0 1 16,0-44 31,0 1-47,0 0 15,0 0-15,0 0 0,0 0 16,0-22-16,0 22 0,0-21 16,0 21-16,21-22 0,-21 22 0,22-21 15,-1 21-15,-21-1 0,21-20 0,0 21 16,0 0-16,0 0 0,1-1 16,-1 1-16,0 21 0,0 0 15,0 0-15,0 0 16,1 0-16,-22 21 0,0 1 0,21-1 15,0 0-15,-21 21 16,0-21-16,0 1 0,0-1 0,0 0 16,0 0-16,21 21 0,-21-20 15,0-1-15,0 0 0,0 0 16,0 0-16,0 0 0,0 1 16,0-1-1,0-42 16,0-1-31,0 1 16,0 0-16,0 0 0,21-21 16,-21-1-16,21 22 0,1-21 15,-22 21-15,21-22 0,0 22 0,21-21 16,-21 21-16,1-22 0,-1 22 0,0 0 16,21 0-16,-21 0 15,1-1-15,-1 22 0,0 0 0,0 0 16,0 0-16,0 0 0,1 0 15,-1 0-15,-21 22 0,0-1 0,0 0 16,21 0-16,-21 0 0,0 0 16,0 22-16,0-22 0,0 21 0,0-21 15,0 1-15,0 20 0,-21-21 0,21 21 16,0-20-16,-21-1 0,21 0 16,-22 0-16,22 0 0,0 0 0,0 1 15,0-1-15,-21 0 0,21 0 31,0-42 1,0 0-32,0 0 15,21 21-15,-21-22 0,0 1 16,0 0-16,22 0 0,-22 0 16</inkml:trace>
  <inkml:trace contextRef="#ctx0" brushRef="#br0" timeOffset="127067.3">5842 11134 0,'0'0'0,"0"21"0,0 0 16,21-21-1,0 0-15,0 0 31,1-21-31,-1 21 0,-21-21 16,21 21-16,0 0 0,0-21 0,0 21 16,1 0-16,-1-22 0,0 22 0,0-21 15,0 21-15,-21-21 0,21 0 0,1 0 16,-22 0 0,0-1-16,0 1 0,0 0 15,0 0 1,-22 21-16,1-21 0,0 21 15,0 0-15,0 0 16,0 0-16,-1 0 0,1 0 0,0 21 16,0 0-16,0 0 0,0 0 15,21 1-15,-22-1 0,22 0 16,0 0-16,-21 0 0,21 0 0,-21 22 16,21-22-16,-21 21 0,21-21 0,0 1 15,0 20-15,0-21 0,0 0 0,0 0 16,0 1-16,0-1 15,0 0-15,21 0 0,0 0 0,0-21 0,1 21 16,-1-21-16,0 0 16</inkml:trace>
  <inkml:trace contextRef="#ctx0" brushRef="#br0" timeOffset="127171.24">6117 11494 0,'0'0'0,"21"-22"16,0 22-16,-21-21 0,22 21 0,-22-21 16,21 21-16,-21-21 0,21 0 15,0 0-15,-21-1 16,0 1-1,0 0-15</inkml:trace>
  <inkml:trace contextRef="#ctx0" brushRef="#br0" timeOffset="127859.23">5016 12023 0,'0'0'0,"22"0"0,83-21 16,1-1-16,-85 22 0,-21 22 0,43-22 15,-1 0-15,0 0 0,1 0 0,-1 0 16,-21 0-16,22 0 0,-1 0 0,-21 0 16,0 0-16,0 0 0,1 0 0,-22-22 31,-22 22-31</inkml:trace>
  <inkml:trace contextRef="#ctx0" brushRef="#br0" timeOffset="129327.77">2498 11959 0,'-22'0'0,"1"0"15,0 0 1,42 0 31,0 0-31,1 0-16,-1 0 0,0 0 15,21 0-15,1 0 0,-1 0 0,0 0 16,1 0-16,-1 0 0,21 0 15,-20 0-15,20 0 0,-20 0 16,20 0-16,1 0 0,-22 0 0,21 21 16,1-21-16,-1 0 0,22 0 15,-21 0-15,-1 22 0,1-22 0,20 0 16,-20 0-16,-1 0 0,1 0 0,-1 21 16,22-21-16,-22 0 0,22 0 15,-21 0-15,20 0 0,-20 0 0,20 0 16,1 0-16,-21 0 0,20 0 0,1 0 15,-22 0-15,1 0 0,-1 0 0,1 0 16,-1 0-16,1 0 0,-1 0 16,1 0-16,-1 0 0,1 0 0,-1 0 15,1 0-15,-22 0 0,1 0 16,-1 0-16,0 0 0,1 0 16,-1 0-16,-21 0 0,0 0 0,0 0 15,-21 21-15,22-21 0,-44 0 47,1 0-47,0 0 16,-21 0-16,21 0 0,-22 0 0</inkml:trace>
  <inkml:trace contextRef="#ctx0" brushRef="#br0" timeOffset="130208.45">2265 12234 0,'0'0'0,"0"-21"15,0 0 1,-21 0-16,21 0 15,0 0-15,0-1 16,0 1 0,21 21-16,0-21 0,0 21 15,0 0-15,0 0 16,1-21-16,-1 21 0,0 0 0,21 0 16,-21 0-16,22 0 0,-1 0 0,0 0 15,1 0-15,-1 0 16,22 0-16,-22 0 0,21 0 0,1 0 15,-22 0-15,22 0 0,-1 0 0,1 0 16,-1 0-16,22 0 0,-22 0 16,22 0-16,0 0 0,-22 0 0,22 0 15,0 0-15,-1 0 0,-20 0 16,20 0-16,1 0 0,-21 0 0,20 0 16,-20 0-16,20 0 0,-20 0 0,21 0 15,-22 0-15,22 21 0,-22-21 16,1 0-16,-1 0 0,-20 21 0,20-21 15,1 0-15,-22 0 0,0 0 16,1 21-16,20-21 0,-21 0 0,1 0 16,-1 0-16,-21 0 0,22 0 15,-1 0-15,-21 0 0,21 0 0,-20 0 16,-1 0-16,0 0 0,0 0 0,0 0 16,0 0-1,-42-21 48,0 21-63,0 0 15,0 0-15</inkml:trace>
  <inkml:trace contextRef="#ctx0" brushRef="#br0" timeOffset="134151.71">3365 13568 0,'22'0'0,"-22"-21"15,0 0 1,-22-1 0,1 22-16,0-21 0,0 21 15,0 0-15,0-21 0,-22 21 0,22 0 16,-21 0-16,21 0 16,-22 0-16,22 0 0,-21 0 0,21 0 15,-22 21-15,22-21 0,0 21 16,-21 1-16,20-1 0,1 0 0,0 0 15,0 21-15,0-20 0,0 20 16,21-21-16,0 21 0,0 1 0,0-22 16,0 21-16,0-21 0,0 1 15,0-1-15,0 21 0,0-21 0,21-21 16,0 21-16,-21 1 0,21-22 0,0 0 16,0 0-16,1 0 0,-1 0 15,21 0-15,-21 0 0,0 0 0,1 0 16,-1-22-16,21 1 15,-21 0-15,0 0 0,22 0 0,-22 0 16,21-22-16,-21 1 0,1 0 16,20-1-16,-21 1 0,21 0 0,-20-1 15,-1 1-15,0-22 0,0 22 16,0 0-16,-21-1 0,0 1 0,21 0 16,-21-1-16,0 1 0,0 21 15,0-21-15,0 20 0,0 1 0,0 0 16,-21 21-16,0 0 0,21-21 15,-21 21-15,0 0 0,21 21 16,-21-21-16,21 21 0,0 0 16,0 22-16,0-22 0,-22 21 15,22-21-15,0 22 0,0-1 0,0 0 16,-21 22-16,21-22 0,0 1 16,0 20-16,0-21 0,0 1 0,0-1 15,0 0-15,0 1 0,0-1 16,0-21-16,0 0 0,21 22 0,1-22 15,-1-21-15,-21 21 0,21 0 16,0-21-16,0 0 0,0 0 0,22 0 16,-22 0-16,0 0 0,0 0 15,22 0-15,-22 0 0,0-21 0,21 21 16,-21-21-16,1 0 0,20 0 16,-21-1-16,0 1 0,0-21 15,1 21-15,-1 0 0,0-22 0,0 22 16,0-21-16,0 21 0,-21-22 15,0 22-15,22 0 0,-1 0 0,-21 0 16,0-1-16,0 44 31,0-1-31,0 0 16,-21 0-16,21 0 0,0 22 16,-22-22-16,22 0 0,-21 21 0,21-21 15,0 1-15,0-1 0,0 0 16,0 0-16,0 0 0,0 0 0,0 1 15,0-1-15,21-21 0,1 21 16,-1-21-16,0 0 16,0 0-16,0 0 0,0 0 0,1 0 15,-1 0-15,21-21 0,-21 0 16,22 21-16,-22-22 0,0 1 0,21 21 16,-21-21-16,1 0 0,-1 0 15,0 0-15,-21-1 0,0 1 0,0 0 16,0-21-16,0 21 0,0-1 0,-21 1 15,0 0-15,-1 0 0,1 0 16,0 0-16,0-1 0,0 1 0,-22 21 16,22 0-16,0 0 0,0 0 15,0 0-15,0 0 0,-1 0 16,1 21-16,21 1 16,-21-1-16,21 0 0,0 0 0,0 0 15,0 0-15,0 1 0,0-1 16,0 0-16,21-21 15,0 0-15,-21 21 0,22-21 0,-1 0 16,0 0-16,0 0 0,21 0 16,-20 0-16,20 0 0,-21 0 0,21 0 15,-20-21-15,20 0 0,0 21 16,-21-21-16,22-1 0,-1 22 0,-21-21 16,22 0-16,-22 0 0,21 0 15,-21 0-15,0-1 0,1 22 16,-1-21-16,0 0 0,-21 0 15,21 0 1,-21 42 0,0 0-1,-21 0-15,21 0 16,0 1-16,-21 20 0,0-21 0,21 0 16,-22 22-16,22-22 0,0 0 15,0 0-15,0 0 0,0 0 0,0 1 16,0-1-16,0 0 0,0 0 0,0 0 15,22 0 1,-1-21-16,0 0 0,0 0 16,0 0-16,0 0 0,1 0 15,-1 0-15,0 0 0,0-21 0,0 0 16,-21 0-16,21 0 0,1 21 0,-22-43 16,0 22-16,0 0 0,21 0 15,-21-21-15,0 20 0,0 1 0,0-21 16,0 21-16,0 0 0,0-22 15,0 22-15,0 0 0,0 0 0,-21 0 16,-1-1-16,1 1 0,0 21 16,0 0-16,0 0 15,0 0-15,-1 0 0,1 0 16,0 0-16,21 21 0,-21-21 0,0 22 16,0-1-16,21 0 0,0 0 15,0 0-15,0 0 0,-22 1 0,22-1 16,0 21-16,0-21 0,0 22 15,0-22-15,0 0 0,22 0 0,-1 0 16,0 0-16,-21 1 0,21-22 16,21 21-16,-20-21 0,-1 0 0,0 0 15,21 0-15,-21 0 0,22 0 0,-22 0 16,21-21-16,1 21 0,-22-22 16,21 1-16,0 0 0,1 0 15,-1 0-15,-21 0 0,22-22 0,-22 22 16,0 0-16,0 0 0,0 0 15,-21-1-15,0 1 0,0 0 0,0 0 16,-21 21 0,0 0-16,0 0 0,0 0 15,-1 0-15,1 0 0,0 21 16,21 0 0,0 0-16,0 1 15,0-1-15,0 0 0,0 0 16,21 0-16,-21 0 0,21 1 15,-21-1-15,22 0 0,-22 0 16,0 0-16,0 0 0,21 1 16,-21-1-16,0 0 15,21-21 1,-21 21-16,21-42 47,-21 0-47,21 21 0</inkml:trace>
  <inkml:trace contextRef="#ctx0" brushRef="#br0" timeOffset="134624.07">6498 13102 0,'-42'0'16,"42"21"0,0 1-16,0-1 0,-21 21 15,21 0-15,-22-20 0,22 20 16,0 0-16,-21 22 0,21-22 15,0 0-15,0 1 0,-21-1 0,21 0 16,0 1-16,-21-1 0,21 0 16,0-20-16,0-1 0,0 0 0,0 0 15,0 0-15,0 0 0</inkml:trace>
  <inkml:trace contextRef="#ctx0" brushRef="#br0" timeOffset="135119.17">6117 13420 0,'0'0'0,"-21"-21"0,21-1 0,0 1 16,0 0-16,0 0 0,0 0 15,0-22-15,0 22 0,21 0 0,0 0 16,0 0-16,1 0 0,20-1 15,-21 1-15,21 0 0,1 21 0,20 0 16,-20 0-16,20 0 0,1 0 0,-22 21 16,21 0-16,1 1 0,-22 20 15,1-21-15,-1 0 0,0 22 0,1-22 16,-22 21-16,0 0 0,0-20 0,0 20 16,-21 0-16,21-21 0,-21 22 15,0-1-15,0-21 0,0 22 16,0-22-16,0 0 0,0 0 0,0 0 15,0-42 17,0 0-17,0 0-15,0-22 0,0 22 16,22 0-16,-22-21 0,0-1 0,21 1 16,0 0-16,-21-1 0,21 1 15,0-21-15,-21 20 0,21 1 0,1-22 16,-22 22-16,0 21 0,21-21 0,-21 20 15,21-20-15,-21 21 16,0 0-16,21 42 31,-21 0-31,0 0 16,0 0-16,0 1 0,0 20 0,0-21 16,0 0-16,0 22 0</inkml:trace>
  <inkml:trace contextRef="#ctx0" brushRef="#br0" timeOffset="136263.13">7429 13377 0,'0'-21'15,"0"42"16,-21-21-31,21 22 0,0-1 16,-21 0-16,21 21 0,0-21 16,0 1-16,0-1 0,0 0 15,0 0-15,0 0 0,0 0 0,0 1 16,21-1-16,0-21 16,1 0-16,-1 0 15,0 0-15,0 0 0,0 0 0,0 0 16,1 0-16,-1-21 0,0 21 15,0-22-15,0 1 0,0 0 0,1 21 16,-1-21-16,-21 0 0,0 0 0,21-1 16,-21 1-16,0 0 0,0 0 15,0 0-15,0 0 0,0-1 16,-21 22 0,0 0-1,21 22-15,0-1 0,-22 0 16,22 0-16,0 0 0,0 0 15,0 22-15,0-22 16,0 0-16,0 0 0,22-21 0,-22 21 16,21 1-16,0-22 0,21 21 15,-21-21-15,1 0 0,-1 0 16,21 0-16,-21 0 0,22-21 0,-22-1 16,21 1-16,-21 21 0,0-21 0,1 0 15,-1 0-15,0 0 0,-21-1 16,0 1-16,21 0 0,-21 0 0,0 0 15,0 0-15,0-1 0,0 1 0,0 0 16,-21 21 0,0 0-1,0 0-15,21 21 16,0 0-16,-22-21 0,22 22 16,0-1-16,0 0 0,0 0 0,0 0 15,0 0-15,0 1 0,0-1 16,0 0-16,0 0 0,0 0 15,0-42 32,0 0-47,22 0 16,-22 0-16,21-1 16,-21 1-16,0 0 0,0-21 15,21 21-15,0-1 0,-21 1 16,21 0-16,-21 0 15,21 21-15,1 0 16,-1 0-16,-21 21 0,0 0 16,0 0-16,21 1 0,-21-1 15,0 0-15,0 0 16,0 0-16,0 0 0,0 1 0,0-1 16,21 0-16,0-21 15,-21 21-15,21-21 16,1 0-1,-22-21-15,0 0 0,21 21 16,-21-21-16,21-1 0,0 22 16,-21-21-16,0 0 0,0 0 0,21 0 15,0 0-15,-21-1 0,0 1 0,22 0 16,-22 0-16,21 0 0,0 0 16,0 21-1,-21 21-15,0 0 16,0 0-16,0 0 15,0 0-15,0 1 0,0 20 0,0-21 16,0 0-16,0 0 0,0 1 0,0-1 16,0 0-16,0 0 15,0 0-15,21-21 16,0 0 0,1 0-16,-1 0 15,0-21-15,-21 0 0,21 0 0</inkml:trace>
  <inkml:trace contextRef="#ctx0" brushRef="#br0" timeOffset="136824.81">8869 12848 0,'0'0'0,"-21"0"0,21 21 15,-22 1 1,1-1-16,21 0 0,-21 21 0,21-21 15,0 22-15,0-22 0,0 21 0,0 1 16,0-1-16,0-21 0,0 21 16,0 1-16,0-22 0,0 21 0,0 1 15,0-22-15,0 21 0,0-21 0,0 0 16,0 22-16,0-22 0,0 0 16,0 0-16,0 0 0,0-42 46,0 0-46,0 0 16,0 0-16,0 0 0,0-1 0,0 1 16,0 0-16,0 0 0,0-21 15,0 20-15,21 1 0,0 0 0,1 0 16,-1 0-16,-21 0 0,21-1 16,21 1-16,-21 21 0,1-21 0,-1 21 15,0 0-15,0 0 0,0 0 0,0 0 16,1 0-16,-1 0 0,-21 21 15,0 0-15,21 1 0,-21-1 16,0 0-16,0 0 0,0 0 0,0 0 16,-21 1-16,21-1 0,-21 0 15,-1-21-15,1 21 0,-21 0 16,21 0-16,0 1 0,-1-22 0,-20 21 16,21-21-16,0 0 0,0 0 15,-1 21-15,1-21 0,0 0 0,0 0 16,0 0-1,42 0 17,0-21-32</inkml:trace>
  <inkml:trace contextRef="#ctx0" brushRef="#br0" timeOffset="137203.15">9229 13399 0,'0'0'15,"21"0"-15,-21-22 0,21 1 16,0 0-16,0 0 0,-21 0 16,21 0-16,-21-1 0,22 1 15,-22 0-15,0 0 16,0 0-16,0 0 15,-22 21 17,22 21-32,-21 0 0,0 0 15,21 0-15,-21 0 0,21 1 0,0-1 16,0 0-16,0 0 0,-21 0 16,21 0-16,0 1 0,0-1 0,0 0 15,0 0-15,0 0 0,0 0 0,0 1 16,21-1-16,0-21 0,0 0 15,0 0-15,1 0 16,-1 0-16,0 0 0,0 0 0,0-21 16,0 21-16,-21-22 15</inkml:trace>
  <inkml:trace contextRef="#ctx0" brushRef="#br0" timeOffset="137587.34">9567 13293 0,'0'0'0,"21"-21"0,-21-1 0,0 1 15,22 21-15,-22-21 0,21 0 16,0 0-16,0 21 16,0 0-16,0 0 0,1 0 15,-1 0-15,0 0 16,0 21-16,-21 0 0,0 0 0,21 0 16,-21 1-16,21-1 0,-21 0 0,22 0 15,-22 0-15,0 0 16,0 22-16,0-22 0,0 0 0,0 0 15,0 0-15,0 22 0,0-22 0,-22 0 16,22 0-16,-21-21 16,0 0-16,0 0 15,21-21 1,0 0-16,0 0 0,0 0 16,0-1-16,0 1 0,21 0 0,0 0 15,0-21-15,1 20 0,-1 1 16,0 0-16,0-21 0,0 21 0,0-1 15,1 1-15,-1 0 0,-42 21 47</inkml:trace>
  <inkml:trace contextRef="#ctx0" brushRef="#br0" timeOffset="138187.76">3577 14330 0,'-63'-21'31,"41"0"-31,1 21 16,21-22 31,21 22-31,1 0-16,-1 0 0,0 0 15,0 0-15,21 0 0,-20-21 16,-1 42-16,21-21 0,22 22 0,41-22 15,-62 42-15,-1-63 0,-21 21 0,43-21 16,-22 42-16,43-21 0,-1 0 0</inkml:trace>
  <inkml:trace contextRef="#ctx0" brushRef="#br0" timeOffset="138491.23">5673 14203 0,'190'85'16,"-126"-107"-16,41 22 0,44-21 15,-1 0-15,-21 21 0,21 0 0,-21 0 16,0 21-16,0-21 0,42 21 0,-21-21 15,22-21-15,-43 0 0,0 0 0,21 0 16,21 0-16,-21-1 0,1 22 0,-1-21 16,0 0-16,0 21 0,21 0 15,-20-42-15,-22 42 0,-22 0 0,22 0 16,-21 0-16,0 0 0,0-21 0,0 21 16,0 0-16,-22 0 0,1 0 0,-22 0 15,1 0-15,-1-22 0,-20 22 16,-1 0-16,0 0 0,-20 0 15,-1 0-15,0 0 0,0 0 0,-21-21 63,0 0-63</inkml:trace>
  <inkml:trace contextRef="#ctx0" brushRef="#br0" timeOffset="140447.32">4149 14224 0,'0'0'0,"-22"0"16,1 0-16,0 0 16,0 0-16,0 0 0,0 0 15,-1 0-15,1 0 0,0 0 0,0 0 16,0 0-16,0 0 0,-22 0 15,22 0-15,0 0 0,-21 0 0,20 21 16,-20-21-16,21 0 0,-21 0 0,20 0 16,1 21-16,0-21 0,0 0 15,0 0-15,0 22 16,-1-22 0,44 0 15,-1 0-31,0 0 15,0 0-15,0 0 0,22 0 16,-22 0-16,21 0 0,0 0 16,-20 0-16,20 0 0,0 0 0,1 0 15,-1-22-15,21 22 0,-20-21 16,-1 21-16,22 0 0,-1 0 0,1 0 16,-1-21-16,1 21 0,20 0 0,-20 0 15,20 0-15,1-21 0,-21 21 16,20 0-16,1 0 0,-22 0 0,22-21 15,0 21-15,-1 0 0,1 0 0,0 0 16,-1 0-16,1 0 0,0 0 16,-1 0-16,1 0 0,0 0 15,-1 0-15,1 0 0,-21 0 0,20 0 16,1 0-16,-22 0 0,22 0 16,0-21-16,-22 21 0,22 0 0,-22 0 15,1 0-15,-1 0 0,1 0 0,-22 0 16,22 0-16,-22-22 0,0 22 15,1 0-15,-1 0 0,-21 0 0,0 0 16,22 0-16,-22 0 0,0 0 16,-21-21 31,-21 21-16,0 0-16,0 0-15,-1 0 16,1 21-16,0-21 0,0 0 16,0 22-16,0-1 0</inkml:trace>
  <inkml:trace contextRef="#ctx0" brushRef="#br0" timeOffset="147155.19">3789 14478 0,'-21'0'0,"21"-21"79,0 0-64,21 21 1,0-21-16,0 21 0,0 0 0,0-22 15,1 1-15,20 21 0,-21-21 0,21 21 16,-20 0-16,20-21 0,0 21 16,1-21-16,-1 21 0,21 0 0,-20-21 15,20 21-15,1 0 0,-1 0 16,1 0-16,-1-22 0,1 22 16,-1 0-16,1 0 0,-1 0 0,-20 0 15,20 0-15,1 0 0,-1 0 16,1 0-16,20 0 0,-20 0 0,20 0 15,1 0-15,0-21 0,-1 21 0,1 0 16,0 0-16,-1 0 0,1 0 16,0-21-16,-1 21 0,1 0 0,0 0 15,-1 0-15,1-21 0,21 21 0,-21-21 16,-1 21-16,22-21 0,-21 21 0,21-22 16,-22 22-16,1-21 0,21 21 15,-22-21-15,1 0 0,21 21 0,-21-21 16,20 21-16,-41 21 0,-1-21 15,22 0-15,0-21 0,-22 0 0,22-1 16,-22 1-16,22 21 0,0-21 16,-22 21-16,22 0 0,0-21 0,-22 21 15,22 0-15,-22 0 0,22-21 0,-22 21 16,1-21-16,-1 21 0,1 0 16,-22 0-16,22-22 0,-22 22 0,0 0 15,22 0-15,-43 0 0,21 0 0,1 0 16,-22 0-16,0 0 15,0 0-15,-21-21 47,-21 21-31,0 0-16,0 0 16,0-21-16,-1 21 15,1 0-15,0-21 0,0 21 16,0 0-16,0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1T02:42:51.5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720 4763 0,'0'-22'15,"0"1"1,0 0-16,0 0 16,0 0-1,0 0 1,-22 21-16,1 0 31,0 0-15,21 21-1,0 0 1,-21 0-16,21 0 0,0 22 0,0-1 16,0 0-16,0 1 0,0 20 15,0-21-15,0 22 0,0-1 0,0 1 16,0-22-16,0 22 0,0-1 16,0-20-16,0 20 0,0 1 15,0-1-15,0-21 0,0 22 16,0-1-16,0 1 0,0-1 0,-21 1 15,21 21-15,-21-22 0,21 1 16,0 20-16,-22 1 0,1-22 0,21 22 16,0-21-16,-21 20 0,0 1 15,21-22-15,-21 22 0,21-21 0,0 20 16,-21 1-16,21 0 0,-22-1 16,22 1-16,-21 0 0,21-1 15,0 1-15,0 0 0,0 20 0,0-20 16,-21 0-16,21 21 0,0-22 15,0 1-15,-21 0 0,21-1 0,0 1 16,0 0-16,0-22 0,0 22 16,0-22-16,0 1 0,0 20 0,0-20 15,-21-1-15,21-20 0,0 20 16,0-20-16,-21-1 0,21 0 0,0 1 16,0-22-16,0 0 0,0 0 0,0 0 15,-22-42 1,22 0-16,0 0 0</inkml:trace>
  <inkml:trace contextRef="#ctx0" brushRef="#br0" timeOffset="2832.46">21 9462 0,'0'0'0,"-21"0"16,21-22-16,0 1 0,0 0 15,0 0 1</inkml:trace>
  <inkml:trace contextRef="#ctx0" brushRef="#br0" timeOffset="2865.44">63 9377 0,'22'0'0,"-44"0"0,65-21 16,-22 0-16</inkml:trace>
  <inkml:trace contextRef="#ctx0" brushRef="#br0" timeOffset="5489.01">9292 4763 0,'-21'0'16,"21"21"0,0 0-16,0 0 0,0 0 15,0 0-15,21 1 0,0-1 16,0 0-16,-21 0 0,43 0 16,-22 0-16,0 1 0,0-1 0,22-21 15,-1 21-15,-21 0 0,21-21 0,1 21 16,20-21-16,-20 0 0,-22 0 15,21 21-15,0-21 0,1 0 0,-22 0 16,0 0-16,21 0 0,-20 0 16,-1 0-16,-21-21 31,-21 21-31,-1 0 0,1 0 0,-21 0 16,21 0-16,0 0 15,-22 0-15,1 0 0,0 21 0,20 1 16,-20-1-16,0 0 0,-1 0 0,1 0 15,21 22-15,-21-1 0,20-21 16,-20 21-16,21-20 0,-21 20 0,20 0 16,1-21-16,0 22 0,0-22 0,0 0 15,0 21-15,21-20 0,0-1 16,0 0-16,0 0 0,0 0 16,0-42-1</inkml:trace>
  <inkml:trace contextRef="#ctx0" brushRef="#br0" timeOffset="6168.06">11028 4318 0,'0'-21'32,"0"42"-1,0 0-31,0 22 0,0-22 16,0 21-16,0 0 0,-21 1 0,21-1 15,-22 22-15,22-1 0,0 1 16,0-1-16,-21 22 0,21-22 15,-21 22-15,21-22 0,0 1 0,0 21 0,0-22 16,0 1-16,0 20 0,-21-20 16,21-1-16,0 1 0,0-1 15,0 1-15,0-22 0,0 22 0,0-22 16,0 0-16,0 1 0,0-22 0,0 0 16,0 21-16,0-21 0,0 1 15,0-1-15,0-42 31,0-1-15,0 1-16,0 0 0,0 0 16,0 0-16,0-22 0</inkml:trace>
  <inkml:trace contextRef="#ctx0" brushRef="#br0" timeOffset="7456.31">11049 4360 0,'21'0'16,"0"0"-16,0 0 0,1 0 0,-1 0 15,21 0-15,-21 0 0,22 0 16,-1 0-16,21 0 0,-20 0 0,-1 0 15,22 0-15,-1 0 0,22 0 16,-1 0-16,1 0 0,0 0 16,-1 0-16,1 0 0,21 0 0,-21 0 15,-1 0-15,22 0 0,-21 0 0,21 0 16,-1 0-16,-20 0 0,21 0 16,0 0-16,-22 0 0,22 0 0,-21 0 15,0-21-15,-22 21 0,22 0 16,-22 0-16,1 0 0,-1 0 0,-20-21 15,20 21-15,-21 0 0,1 0 0,-1 0 16,0 0-16,-20 0 0,-1 0 16,0 0-16,21 0 0,-21 0 15,1 0-15,-1 0 16,0 0 0,-21 21-1,0 0-15,0 1 0,0-1 16,0 0-16,0 0 15,0 21-15,0-20 0,0-1 0,0 0 16,0 0-16,0 21 0,0-20 0,0 20 16,0 0-16,0 1 0,0-1 15,0 0-15,0 22 0,0-22 0,0 22 16,0-1-16,0-21 0,0 22 16,0-22-16,0 1 0,0 20 0,0-21 15,-21 1-15,21 20 0,0-20 16,0-1-16,-21 0 0,21 1 0,0-1 15,0 0-15,0-21 0,0 22 16,0-1-16,-22-21 0,22 0 0,-21 22 16,21-22-16,0 0 0,0 0 0,-21 0 15,21 1-15,-21-1 0,0 0 16,21 0-16,0 0 16,-21-21-16,21 21 0,-22-21 15,22 22-15,-21-22 0,21 21 16,-21-21-1,0 0-15,0 21 16,0-21-16,-1 0 16,1 0-16,0 0 0,0 0 15,0 0-15,0 0 16,-1 0-16,1 0 0,0 0 16,0 0-16,0 0 0,0 0 0,-22 0 15,22 0-15,-21 0 0,21 0 16,-22 0-16,1 0 0,0 0 0,-1 0 15,1 0-15,0 0 0,-1 0 0,1 0 16,0 0-16,-1 0 0,1-21 0,0 21 16,-22 0-16,22 0 15,-1 0-15,-20 0 0,21 0 0,-1 0 16,-20 0-16,20 0 0,-20-21 0,21 21 16,-22 0-16,1 0 0,-1 0 0,22 0 15,-22 0-15,1 0 0,-1 0 16,1 0-16,-1 0 0,22 0 0,-22 0 15,1 0-15,21 0 0,-1 0 0,1 0 16,-22 0-16,22 0 0,21 0 16,-21 0-16,-1 0 0,1 0 0,21 0 15,-22 0-15,1 0 0,21 0 0,0 0 16,-22 0-16,22 0 0,0 0 16,0 0-16,0 0 0,0 0 0,-1 0 15,1 0-15,0 0 0,0 0 16,21-22 31,0 1-32,0 0 1,21 21-16,-21-21 0</inkml:trace>
  <inkml:trace contextRef="#ctx0" brushRef="#br0" timeOffset="10012.49">14309 5059 0,'0'0'16,"-22"0"-16,22-21 0,22 21 62,-1 0-62,0 0 0,0 0 16,21 21-16,1-21 0,-22 0 15,42 21-15,-20-21 0,-1 0 16,22 0-16,-1 21 0,1-21 0,20 0 16,1 0-16,0 21 0,20-21 15,1 0-15,-21 0 0,21 0 0,21 0 16,-21 0-16,21 0 0,0 22 0,0-22 15,0 0-15,0 0 0,0 0 16,-22 0-16,22 0 0,0 0 0,0 0 16,-21 0-16,21 0 0,-21 0 0,0 21 15,0-21-15,-22 0 0,1 0 16,0 0-16,-1 0 0,-20 0 0,21 0 16,-22 0-16,1 0 0,-22 0 15,21 0-15,-20 0 0,-1 0 16,0 0-16,-20 0 0,20-21 0,-21 21 15,0 0-15,0 0 16,-21-22 0,-21 22-1,0 0 1,0 0 0,0 0 15,0-21-16</inkml:trace>
  <inkml:trace contextRef="#ctx0" brushRef="#br0" timeOffset="10609.15">17992 4636 0,'0'0'0,"-22"0"15,22 21 17,0 0-17,22 0-15,-1 0 16,0-21-16,0 21 0,0 1 0,22-1 15,-1 0-15,0-21 0,1 21 16,-1 0-16,0 0 0,1-21 0,-1 22 16,0-22-16,1 21 0,-1-21 15,0 21-15,-21-21 0,22 0 0,-22 0 16,0 0-16,0 0 0,0 0 16,1 0-16,-1 0 0,0 0 0,0 0 15,0 0 1,-42 0 15,0 0-31,0 0 0,0 0 16,-1 0-16,1 0 0,-21 0 0,21 21 15,-22 0-15,22 0 0,-21 1 16,21-1-16,-22 0 0,1 0 0,0 21 16,21-20-16,-22 20 0,1-21 0,0 0 15,-1 22-15,1-22 0,21 0 16,-22 21-16,22-21 0,0 1 0,0-1 15,0-21-15,0 21 0,21 0 16,-22 0-16,1-21 0,21 21 0,-21 1 16,21-1-16,-21-21 15,21 21-15,-21-21 16,21-21 15,0 0-31,21-1 0</inkml:trace>
  <inkml:trace contextRef="#ctx0" brushRef="#br0" timeOffset="26816.15">19516 4466 0,'0'0'0,"-22"0"0,1 0 0,0 0 16,0 0-16,0 0 15,0 0-15,21-21 32,0 0-32,0 0 15,0 0-15,0-1 0,0 1 16,42 0-16,-21 0 0,0 0 0,22-22 15,-22 1-15,21 0 0,0-1 0,22 1 16,-22 0-16,1-1 0,20 1 16,-21 21-16,22-21 0,-22 20 0,22-20 15,-1 21-15,1 0 0,-1 0 0,22-1 16,0 1-16,20 0 0,-20 0 16,21 21-16,-21-21 0,20 0 0,-20 21 15,0 0-15,21-22 16,-22 22-16,1 0 0,-22 0 0,22 0 15,-21 0-15,-1 0 0,1 0 0,-1 0 16,1 0-16,-22 22 0,21-22 16,-20 21-16,-1-21 0,0 21 0,22-21 15,-22 21-15,22-21 0,-22 0 0,22 21 16,-1-21-16,1 21 0,-1-21 16,1 22-16,-22-22 0,21 21 0,1-21 15,-22 0-15,22 21 0,-22-21 16,22 0-16,-22 21 0,21-21 0,-20 0 15,-1 21-15,22-21 0,-22 21 0,0-21 16,22 0-16,-22 0 16,0 22-16,22-22 0,-22 0 0,1 21 15,20-21-15,-21 21 0,22-21 0,-22 21 16,22 0-16,-22-21 0,0 21 16,1 1-16,-1-1 0,0 0 0,1 0 15,-1 0-15,0 22 0,-20-22 0,20 21 16,-21 0-16,0-20 0,22 20 15,-22 0-15,0-21 0,0 22 0,0-22 16,0 21-16,1 1 0,-22-22 0,21 21 16,0-21-16,0 22 0,0-1 15,0-21-15,1 21 0,-1 1 0,21-1 16,-21 0-16,22-20 0,-1 20 16,0 0-16,1-21 0,-1 22 15,21-1-15,-20-21 0,-1 0 0,22 22 16,-22-22-16,21 0 0,-20 0 0,-1 0 15,22 1-15,-22-1 0,0 0 16,1 0-16,-1 0 0,0 0 0,-21 1 16,22-1-16,-22 0 0,21 21 0,-21-21 15,1 1-15,-1 20 0,0 0 16,0-21-16,21 22 0,-20-1 0,-1 0 16,0 1-16,0 20 0,21-20 0,-20-1 15,-1 0-15,21 1 0,-21-1 16,22 0-16,-1 1 0,-21-22 15,21 21-15,1 0 0,-22 1 0,21-22 16,1 21-16,-1 1 0,21-1 0,-20-21 16,-1 21-16,22 1 0,-22-1 15,21-21-15,-20 22 0,20-1 0,-20 0 16,-1-21-16,0 22 0,-21-1 0,22 0 16,-22 1-16,0-1 0,0 0 15,0 1-15,-21-1 0,0 22 0,0-1 16,0-21-16,0 22 0,0-1 0,22-20 15,-22 20-15,0-20 0,0 20 16,21-21-16,-21 1 0,0 20 16,0-20-16,0-1 0,0 21 0,21-20 15,-21 20-15,21-20 0,-21-1 0,21 21 16,-21-20-16,21-1 0,1 0 16,-1 1-16,0-1 0,0 0 0,0 1 15,22-1-15,-22 0 0,0 1 0,21-1 16,-21 0-16,22 1 0,-22-1 0,21 0 15,1 1-15,-22-1 0,0 22 16,21-22-16,-21 0 0,1 1 0,-22-1 16,0 0-16,21 1 0,-21-1 15,0 0-15,0 1 0,0-1 0,0 21 16,0-20-16,-21-1 0,-1 0 16,22 22-16,-21-22 0,0 1 0,0 20 15,0-21-15,0 1 0,-1 20 0,-20-20 16,21-1-16,-21 21 0,20-20 0,-20-1 15,21 0-15,-21 1 0,-1 20 16,22-20-16,-21-1 0,21 21 0,-1-20 16,-20-1-16,21 0 0,0 22 0,0-22 15,-1 1-15,1-1 0,0-21 0,0 21 16,0 1-16,0-1 0,-1-21 16,1 22-16,0-22 0,0 21 15,0-21-15,0 22 0,-22-1 0,22-21 16,-21 21-16,21 1 0,-22-22 0,1 21 15,0 1-15,-1-22 0,1 21 0,-22 0 16,22-20-16,-21 20 0,-1-21 16,1 21-16,-1-20 0,1 20 0,-1-21 15,-21 0-15,1 22 0,-1-22 0,0 21 16,1-21-16,-1 22 0,0-22 0,22 21 16,-22-21-16,22 0 0,-1 22 0,1-22 15,-1 0-15,1 0 0,20 0 16,-20 1-16,21-1 0,-1-21 0,1 21 15,0-21-15,-1 0 0,1 0 16,0 0-16,20 0 0,-20 0 0,0 0 16,-1 0-16,1 0 0,0-21 15,-22 21-15,22-21 0,0 21 0,-1 0 16,1-22-16,0 22 0,-1 0 0,1-21 16,0 21-16,-1-21 0,-20 21 0,-1 0 15,1 0-15,-1-21 0,1 21 0,-22 0 16,22 0-16,-1-21 0,-21 21 15,22 0-15,-1 0 0,-20-21 0,20 21 16,1 0-16,-1 0 0,-20-22 0,20 22 16,-21 0-16,22 0 0,-22-21 0,22 21 15,-22 0-15,22 0 16,-22-21-16,21 21 0,1-21 0,-22 21 16,22-21-16,-1 21 0,1-21 0,-22 21 15,22-22-15,-1 1 0,1 0 0,-1 0 16,1 0-16,-1 0 0,1-1 0,20-20 15,-20 21-15,-1-21 0,1-1 16,-1 1-16,1 0 0,-1-1 0,1 1 16,-22 0-16,22 20 0,-1 1 0,1 0 15,-22 0-15,21 0 0,1 0 16,-1 21-16,22 0 0,-21 0 0,-1 0 16,1 0-16,-1 0 0,22 0 0,-43 0 15,22 21-15,-1-21 0,1 0 16,-22 0-16,21 0 0,-20 0 0,20 0 15,1-21-15,-1 21 0,1-22 0,-1 1 16,1 0-16,-1 0 0,22 0 16,0 0-16,-22-1 0,22 1 15,-1 0-15,1 0 0,-21 0 0,20-22 16,1 22-16,0-21 0,20 0 0,-20-1 16,0 1-16,21 0 0,-22-22 0,22 22 15,0-22-15,-21 1 0,20-1 16,1 1-16,0-1 0,21 1 0,-21-1 15,21 1-15,-21-1 0,21-20 0,0 20 16,0 1-16,0-1 0,0 1 0,0-1 16,21 22-16,0-22 0,0 22 15,-21 0-15,21-1 0,1 1 0,-1 0 16,0 20-16,0-20 0,0 21 0,0 0 16,22 0-16,-22-1 0,0 1 15,21-21-15,-20 21 0,20 0 0,-21-1 16,21-20-16,1 21 0,-22-21 0,21-1 15,1 22-15,-22-21 0,21-1 0,0 1 16,-20 0-16,20-1 0,0 1 16,1 0-16,-22-1 0,21 1 15,0 0-15,43-43 0,-43 22 16,-20 20-16,20-20 0,21-64 16,-41 63-16,-1 1 0,21 20 0,-21-20 15,0 21-15,-21-1 0,22-20 16,-1 20-16,0 22 0,-21-21 15,21 0-15,-21 20 0,21 1 0,0-21 0,-21 21 16,0 0-16,22-1 16,-22 1-16,21 0 0,-21 0 15,21 0-15,-21 0 0,21-1 0,0 1 16,-21 0-16,21-21 0,-21 21 16,22-1-16,-1-20 0,-21 21 0,0 0 15,0-22-15,0 22 0,0-21 0,0 21 16,0-22-16,0 1 0,0 21 15,0-21-15,0-1 0,-21 1 16,-1 0-16,22-1 0,-21-20 0,0 20 16,21 1-16,-21 0 0,0-22 0,21 22 15,0 0-15,-21-1 0,-1 1 16,22 0-16,-21-1 0,21 22 0,0-21 16,0-1-16,0 22 0,-21-21 0,21 21 15,-21-22-15,21 22 0,-21-21 16,21 21-16,0-22 0,-21 22 0,-1 0 15,1-21-15,21 21 0,-21-22 16,21 22-16,-21 0 0,21-21 0,0 20 16,-21 1-16,21 0 0,-21 0 15,-1 0-15,22-22 0,-21 22 0,21 0 16,-21 0-16,21-21 0,-21 20 0,0 1 16,21-21-16,-21 21 0,-1-22 15,1 22-15,21 0 0,-21 0 0,21 0 16,-21 0-16,0-1 0,21 1 15,0 0 17,21 0-17,0 0-15,0 0 0,0-1 16,1 1-16,20 21 0,-21-21 16,0 0-16,-21 0 0,21 0 15,1-1-15,-1 1 0,0 0 0,-21 0 16,0 0-16,21 0 15,-21-1-15,0 1 32,-21 21-17,0 0-15,-22 0 16</inkml:trace>
  <inkml:trace contextRef="#ctx0" brushRef="#br1" timeOffset="52940.76">20362 2117 0,'0'0'0,"0"-21"0,43-1 16,-43 1-16,0 0 0,0 0 15,0 0-15,0 0 0,0-1 16,0 1-16,0 0 0,0 0 16,0 42 15,0 0-15,0 22-16,0-22 0,-22 0 15,1 21-15,21 1 0,-21-1 0,21-21 16,-21 21-16,21 1 0,-21-1 15,0 22-15,21-22 0,0 0 0,-22 1 16,1-1-16,0 0 0,21 1 0,-21-1 16,21-21-16,0 21 0,-21-20 15,21-1-15,-21 0 0,-1-21 32,1 0-32,21-21 15,0 0-15,-21-1 16,21 1-16,0 0 0,-21 0 0,21-21 15,0 20-15,0 1 0,0-21 16,0 21-16,0-22 0,0 22 0,0 0 16,0 0-16,0 0 0,0 0 31</inkml:trace>
  <inkml:trace contextRef="#ctx0" brushRef="#br1" timeOffset="53095.66">20129 2519 0,'22'63'31,"-22"-41"-31,21-1 15,-21 0-15,21-21 0,0 21 0,0-21 16,0 0 0,1 0-16,-1 0 0,0 0 15,0 0-15,0 0 0,0 0 16,1 0-16,-22-21 0,21 0 16,0 21-16,0-21 0,0-1 0,-21 1 15</inkml:trace>
  <inkml:trace contextRef="#ctx0" brushRef="#br1" timeOffset="53512.42">20680 2286 0,'0'-21'15,"0"0"1,-21 21-16,-1 0 16,1 21-16,0 0 15,0 0-15,0 0 0,21 1 16,0-1-16,-21 21 0,-1-21 15,22 0-15,0 22 0,0-22 0,0 0 16,0 0-16,0 0 0,0 1 0,0-1 16,0 0-16,22 0 0,-1-21 15,0 21-15,0-21 0,0 0 16,0 0-16,1 0 0,-1 0 0,0 0 16,0-21-16,0 0 0,0 21 15,-21-21-15,22 0 0,-1-1 16,-21-20-16,0 21 0,0 0 0,0-22 15,0 22-15,0 0 0,0-21 16,0 21-16,0-1 0,0 1 0,0 0 16,-21 0-16,-1 21 15,1 0-15,0 0 16,0 0-16,0 21 0,21 0 16,-21-21-16,21 21 0,0 1 15,0-1-15,0 0 0,0 0 16,21 0-1,0-21-15</inkml:trace>
  <inkml:trace contextRef="#ctx0" brushRef="#br1" timeOffset="53821.26">21336 2328 0,'0'0'0,"0"-21"0,0 0 31,0 0-31,-21 0 16,0 21-16,-1 0 0,1 0 15,0 0-15,0 21 16,0-21-16,0 21 0,-1 0 16,1 0-16,21 1 0,-21-1 0,0 21 15,0-21-15,21 0 0,0 22 16,-21-22-16,21 0 0,-22 0 0,22 0 15,0 1-15,0-1 0,0 0 0,0 0 16,0 0-16,22-21 0,-1 21 16,0-21-16,0 0 0,0 0 0,0 0 15,1 0-15,20 0 0,21 0 16</inkml:trace>
  <inkml:trace contextRef="#ctx0" brushRef="#br1" timeOffset="53904.22">21802 2434 0,'0'0'0,"0"-21"0</inkml:trace>
  <inkml:trace contextRef="#ctx0" brushRef="#br1" timeOffset="54696.26">21421 2582 0,'0'43'31,"0"-22"-31,0 0 0,0 0 16,21-21-16,0 0 15,0 0-15,0 0 0,0 0 16,22 0-16,-22 0 0,0 0 0,21 0 16,-20-21-16,-1 0 0,0 0 15,0 0-15,21-1 0,-42 1 0,22 0 16,-1 0-16,0-21 0,-21 20 0,21 1 15,-21 0-15,0 0 0,0 0 16,0 0-16,0-1 0,-21 22 31,21 22-15,-21-1-16,0 0 0,-1 21 16,22-21-16,0 1 0,0-1 15,-21 21-15,21-21 0,0 0 0,0 1 16,0-1-16,0 0 0,0 0 0,0 0 15,21 0-15,1-21 16,-1 0-16,0 0 0,0 0 16,0 0-16,0 0 0,1 0 0,-1-21 15,0 0-15,0 21 0,-21-21 16,21 0-16,0 0 0,1-1 0,-22 1 16,21 0-16,0-21 0,-21 21 15,0-1-15,21 1 0,-21 0 16,21 0-16,-21 0 0,21 0 0,-21-1 15,0-20-15,0 21 0,0 0 16,0 0-16,0-1 0,0 1 16,0 0-16,0 0 0,0 0 0,0 0 15,0-1-15,0 1 16,0 0-16,0 0 0,0 0 16,0 0-16,0-1 15,0 1 1,0 0-16,0 0 15,-21 21 1,0 21 0,0 0-1,21 0-15,0 22 0,0-22 0,-21 21 16,21-21-16,-21 22 0,21-1 0,0 0 16,0-20-16,0 20 0,-22 0 15,22 1-15,0-1 0,0 0 0,0 1 16,0-22-16,0 21 0,0-21 15,0 0-15,0 1 0,22-1 0,-22 0 16,21-21-16,0 0 0,0 21 0,0-21 16,0 0-16,22 0 0,-22 0 15,21 0-15,-21 0 0,22-21 0,-1 0 16,0 0-16</inkml:trace>
  <inkml:trace contextRef="#ctx0" brushRef="#br1" timeOffset="55959.41">21950 2371 0,'-21'0'31,"-1"0"-15,1-21 46,21-1-62,-21 22 16,21-21-1,-21 0 1,0 21-16,0 0 16,21-21-16,-22 21 0,1 0 15,0 0-15,0 0 16,0 0-16,0 0 16</inkml:trace>
  <inkml:trace contextRef="#ctx0" brushRef="#br1" timeOffset="56080.34">21357 2731 0,'21'42'16,"0"-42"-16,1 21 15,20-21-15,-21 0 0,0 0 0,22 0 16,-22 0-16,21 0 0,0 0 16</inkml:trace>
  <inkml:trace contextRef="#ctx0" brushRef="#br1" timeOffset="57844.45">21907 2392 0,'0'-21'47,"0"0"-16,-21 21-31,21-22 15,-21 22 1,21-21 0,-21 21-16,0 0 0,0 0 15,-1 0 1,1 0-16,0 0 16,0 0-16,0 0 15,0 21-15,-1 1 0,1-1 16,0-21-16,21 21 0,-21 0 0,0 0 15,21 22-15,-21-22 0,21 0 16,0 0-16,-22 0 0,22 0 0,0 1 16,0-1-16,0 0 0,0 0 15,0 0-15,0 0 0,22-21 0,-1 22 16,0-22-16,0 0 0,0 0 0,22 0 16,-22 0-16,21 0 0</inkml:trace>
  <inkml:trace contextRef="#ctx0" brushRef="#br1" timeOffset="59272.11">23135 2223 0,'0'-22'0,"21"22"31,0-21-16,1 21-15,-22-21 16,21 21-16,0-21 0,0 21 0,0-21 16,0 21-16,1-21 0,-1-1 15,0 1-15,0 21 0,0-21 0,0 0 16,1 0-16,-22 0 0,0-1 16,0 1-16,0 0 15,-22 0-15,1 21 0,0 0 16,0 0-16,0 0 15,-22 0-15,22 0 0,-21 0 0,21 0 16,0 0-16,-22 21 0,22 0 16,0 0-16,-21 1 0,20-1 0,1 0 15,0 0-15,21 0 0,0 0 16,-21 1-16,21-1 0,0 0 16,0 0-16,0 0 0,0 0 15,21 1-15,0-1 16,0 0-16,1-21 0,-22 21 15,21-21-15,0 21 0,0 0 16,0-21-16,0 22 0,1-1 16,-22 0-16,21 0 0,0 0 15,0-21-15,-21 21 0,0 1 0,21-1 16,-21 0-16,0 0 0,0 0 16,-21 0-16,0 1 0,0-1 15,0-21-15,-1 21 0,-20-21 0,21 0 16,-21 0-16,20 0 0,-20 0 15,0 0-15,21 0 0,-22 0 0,22-21 16,0 21-16,0-21 0,0-1 16,-1 1-16,1 0 0,21 0 0,0 0 15,-21 0-15,21-1 0,0 1 16,0 0-16,0 0 0,0 0 0,0 0 16,0-1-16,21 1 15,0 21-15,1 0 16,-1 0-16,0 0 0,0 0 15,0 0-15,0 0 0,1 0 16,-1 0-16</inkml:trace>
  <inkml:trace contextRef="#ctx0" brushRef="#br1" timeOffset="59943.72">23516 2328 0,'21'0'16,"-21"22"0,0-1-1,0 0-15,0 0 0,-21-21 16,21 21-16,0 0 0,0 1 16,0-1-16,0 0 15,0 0-15,0 0 16,21-21-1,0 0-15,1 0 16,-1 0-16,0 0 0,0 0 16,0 0-16,0-21 0,1 21 0,-1-21 15,0 21-15,0-21 0,0 21 16,0-21-16,1-1 0,-1 22 0,-21-21 16,21 0-16,-21 0 15,0 0 1,0 42 15,0 0-31,-21 0 0,21 0 16,0 1-16,0-1 0,-21 0 15,21 21-15,-22-21 0,22 22 16,-21-22-16,21 21 0,0 1 0,0-22 16,0 21-16,0 0 0,0-20 15,0 20-15,0 0 0,0-21 0,0 22 16,0-22-16,0 21 0,0-21 15,0 1-15,0 20 0,0-21 0,0 0 16,0 0-16,0 1 0,0-1 0,-21-21 16,21 21-16,-21-21 0,0 0 15,0 21-15,-22-21 0,22 0 16,0 0-16,-21 0 0,20 0 16,-20-21-16,21 0 0,-21 21 0,20-21 15,-20-1-15,21 1 0,0 0 16,0 0-16,-1 0 0,1 0 15,21-1-15,0 1 0,0 0 0,0 0 16,0 0-16,0 0 0,0-1 16,21 22-16,1-21 0,-1 0 0,0 0 15,21 0-15,-21 0 0,22-1 0,-22 1 16</inkml:trace>
  <inkml:trace contextRef="#ctx0" brushRef="#br1" timeOffset="60400.75">24320 2350 0,'0'-22'16,"0"1"-16,-21 21 15,0 0-15,0 0 0,0 0 16,0 0-16,-1 0 0,1 21 15,0 1-15,0-22 0,0 21 16,0 0-16,21 0 16,0 0-16,0 0 0,0 1 15,21-1 1,0 0-16,0-21 16,0 21-16,0-21 0,1 21 15,-1-21-15,0 0 0,0 21 16,0 1-16,0-22 0,-21 21 15,0 0 1,0 0-16,-21-21 16,0 21-16,0-21 15,-21 0-15,20 0 0,-20 0 16,21 0-16,-21 0 0,20 0 0,1 0 16,0 0-16,0 0 0,0 0 15,0 0-15,-1 0 0,22-21 16,0 0-1,0 0 1,0 0-16,22 21 0</inkml:trace>
  <inkml:trace contextRef="#ctx0" brushRef="#br1" timeOffset="60756.61">24955 1799 0,'0'0'16,"0"21"15,0 1-31,0-1 0,0 0 16,-21 21-16,0-21 0,0 22 15,21-1-15,-21 0 0,0 1 0,-1-1 16,1 0-16,0 1 0,0-1 16,0 0-16,0 1 0,21-22 0,-22 21 15,1-21-15,21 22 0,0-22 16,0 0-16,0 0 0,-21-21 16,21 21-16</inkml:trace>
  <inkml:trace contextRef="#ctx0" brushRef="#br1" timeOffset="60999.47">24596 2265 0,'21'0'32,"0"0"-32,0 0 0,0 0 0,0 0 15,1 0-15,-1 0 16,0 0-16,0 0 0,0 0 0,0 0 16,1 0-16,-1 0 15,0 0-15,-21-21 16,21 21-16</inkml:trace>
  <inkml:trace contextRef="#ctx0" brushRef="#br1" timeOffset="61404.24">24977 2371 0,'21'0'16,"0"0"-16,0 0 16,0 0-16,0 0 0,1 0 15,-1-21-15,0-1 0,0 22 16,0-21-16,-21 0 16,0 0-1,-21 21 1,0 0-1,0 0-15,0 0 0,-1 21 16,1 0-16,0 0 16,0-21-16,21 22 0,0-1 0,-21 0 15,21 0-15,-21 0 0,21 0 0,0 1 16,0-1-16,0 0 16,0 0-16,21-21 31,0 0-31,0 0 15,0 0-15,0 0 16,1-21-16,-1 21 0</inkml:trace>
  <inkml:trace contextRef="#ctx0" brushRef="#br1" timeOffset="62224.48">25400 2244 0,'0'0'0,"0"21"32,-21 0-17,21 0-15,0 0 16,0 1-16,-21-1 0,21 0 16,-22 0-16,22 0 0,0 0 15,0 1-15,0-1 0,0 0 16,-21-21-1,21 21-15,0-42 47,0 0-31,0 0-16,0-1 16,0 1-16,0 0 0,21 0 15,-21 0-15,0 0 16,0-1-16,22 1 0,-1 21 0,-21-21 15,21 21-15,-21-21 0,21 21 16,0 0-16,0 0 0,-21-21 16,22 21-16,-1 0 15,0 0-15,-21 21 16,21 0-16,-21 0 16,0 0-16,0 1 15,0-1-15,0 0 0,0 0 0,0 0 16,0 0-1,-21-21-15,21 22 0,-21-22 16,21 21-16,-21-21 16,21 21-16,-22-21 31,1-21-15,21 0-1,0-1-15,0 1 16,0 0-16,0 0 0,21 0 0,1 21 15,-1-21-15,-21-1 16,21 1-16,0 0 0,0 0 0,0 0 16,1 21-16,-1-21 0,0 21 15,0 0-15,0-22 0,0 22 0,1 0 16,-1 0-16,0 0 16,-21 22-1,0-1-15,0 0 0,0 0 16,0 0-16,0 0 15,0 1-15,0-1 0,-21-21 16,21 21-16,0 0 0,-21 0 16,-1-21-16,22 21 15,-21 1 1,0-22 0,0 0-1</inkml:trace>
  <inkml:trace contextRef="#ctx0" brushRef="#br1" timeOffset="62416.61">25717 2519 0,'0'21'46,"0"0"-14</inkml:trace>
  <inkml:trace contextRef="#ctx0" brushRef="#br1" timeOffset="67488.44">20807 5503 0,'0'-21'0,"21"21"0,-21-21 31,0 63 32,0-20-63,0-1 15,0 21-15,0-21 0,0 22 0,-21-1 16,21 0-16,0 1 16,0-1-16,0 0 0,0 1 0,-21-1 15,21 0-15,0 1 0,0-1 0,-22 21 16,22-20-16,0-1 0,0 22 15,0-22-15,0 21 0,0 1 0,0-22 16,0 22-16,0-1 0,0-20 16,0-1-16,0 0 0,0 1 0,0-1 15,0 0-15,0 1 0,0-1 0,0-21 16,0 21-16,0-20 0,0 20 16,0-21-16,0 0 0,-21 22 0,21-22 15,0 21-15,0-21 0,-21 0 16,21 1-16,0-1 0,0 0 15,0 0-15,0 0 0,-21 0 0,21 1 16,-21-1-16,21 0 0,0 0 31,0-42 1,0 0-32,0 0 15,0-1-15,0 1 0,0 0 0,0 0 16</inkml:trace>
  <inkml:trace contextRef="#ctx0" brushRef="#br1" timeOffset="69277.38">20913 5715 0,'0'-21'0,"0"0"16,0 0 15,21 21-31,-21-22 0,0 1 16,0 0-1,0 0-15,0 0 16,0 0 0,0-1-1,0 1 17,21 21-32,-21-21 15,21 21 16,0 0 1,0 0-32,1 0 0,-1 0 15,21-21-15,-21 21 16,22 0-16,-1 0 0,0 0 16,1 0-16,-1 0 0,21 0 15,-20 0-15,20 0 0,1 0 0,-1 0 16,-20 0-16,20 0 0,-21 0 15,22 0-15,-22 0 0,22 0 0,-22 0 16,22 0-16,-22 0 0,21 0 0,22 0 16,-21 21-16,20-21 0,-20 0 15,20 0-15,-20 0 0,-1 0 0,1 0 16,-1 0-16,1 0 0,-22 0 16,1 0-16,-1 0 0,0 0 15,1 0-15,-22 0 0,21 0 0,-21 0 16,22 0-16,-22 0 0,0 0 15,21 0-15,-21 0 0,1 0 0,-1 0 16,0 0-16,0 0 0,0 0 16,0 0-16,1 0 15,-22 21 17,0 0-32,0 1 15,0-1 1,0 0-16,-22 0 0,22 21 0,0-20 15,-21 20-15,21 0 16,0-21-16,-21 22 0,21-1 0,0 0 16,0 1-16,-21-1 0,0 0 15,21 1-15,-21-1 0,21 0 0,0 1 16,-22-22-16,22 21 0,-21 1 0,21-1 16,0 0-16,0 1 0,0-1 15,0 0-15,0 1 0,0-1 0,0 0 16,0 1-16,-21-22 0,21 21 15,0-21-15,0 22 0,0-22 0,-21 0 16,21 0-16,0 0 0,0 0 0,0 1 16,0-1-16,0 0 0,0 0 15,0 0-15,0 0 0,0 1 16,-21-1-16,21 0 0,0 0 16,0 0-16,0 0 15,0 1-15,-21-22 0,21 21 0,0 0 16,0 0-16,-22 0 15,1 0-15,21 1 16,-21-22-16,0 0 16,0 21-16,0-21 15,-1 0-15,22 21 0,-21-21 16,0 0-16,0 21 0,-21-21 0,20 0 16,1 0-16,-21 0 0,0 21 15,20-21-15,-20 0 0,-21 0 16,20 0-16,1 0 0,0 0 0,-22 21 15,1-21-15,20 0 0,-20 0 16,20 0-16,-20 0 0,21 0 0,-22 0 16,22 0-16,-22 0 0,22 0 0,-22 0 15,1 0-15,21 0 0,-22 0 16,22 0-16,-22 0 0,22 0 0,0 0 16,-1 0-16,1 22 0,0-22 15,-1 0-15,1 0 0,0 0 0,-1 0 16,22 0-16,-21 0 0,21 0 0,-22 0 15,22 0-15,0 0 0,0 0 16,0 0-16,-1 0 16,1 0-1,0 0 110,0 0-62,0 0-48</inkml:trace>
  <inkml:trace contextRef="#ctx0" brushRef="#br1" timeOffset="69461.27">20997 7430 0,'21'0'15,"1"0"32,-1 0-31</inkml:trace>
  <inkml:trace contextRef="#ctx0" brushRef="#br1" timeOffset="70576.17">20532 7811 0,'0'0'0,"21"0"0,-21-22 0,21 22 16,-21-21 0,21 21-16,0 0 0,-21-21 0,0 0 15,0 0-15,0 0 16,-21 21-1,-21 0-15,21 0 16,-22 0-16,1 0 0,0 0 16,-1 0-16,1 21 0,0-21 0,-1 21 15,1-21-15,21 21 0,-22 0 0,22-21 16,21 21-16,-21 1 16,21-1-1,21 0-15,0-21 0,1 21 0,-1-21 16,0 0-16,21 21 15,-21-21-15,1 21 0,20 1 0,0-22 16,-21 21-16,1 0 0,20 0 0,-21-21 16,0 21-16,0 0 0,-21 1 15,0-1-15,0 0 16,-21-21-16,0 21 0,0-21 0,-21 21 16,-1-21-16,1 0 0,0 21 15,-1-21-15,1 0 0,0 0 0,-1 0 16,1 0-16,21 0 0,-22 0 0,22 0 15,0 0-15,0-21 0,21 0 16,-21 21-16,21-21 0,0 0 0,-21 21 16,21-21-16,0-1 0,0 1 15,0 0-15,21 21 16,0-21-16,0 0 0,0 0 0</inkml:trace>
  <inkml:trace contextRef="#ctx0" brushRef="#br1" timeOffset="71391.46">20722 7662 0,'0'0'0,"0"22"31,0-1-31,0 0 16,0 0-16,0 0 0,0 0 0,0 1 15,0-1-15,0 0 0,0 0 16,0 0-16,0 22 0,0-22 0,0 0 16,-21 0-16,21 0 0,0 0 0,0 1 15,0-1-15,-21-21 16,21 21-16,0-42 47,0 0-47,0-1 15,0 1-15,0 0 16,0 0-16,0 0 0,0 0 0,21-1 16,-21 1-16,21 0 0,0 0 0,0 21 15,1-21-15,-22 0 0,21 21 16,0 0-16,0-22 0,0 22 0,0 0 16,1 0-16,-1 0 15,-21 22 1,0-1-16,-21 0 15,-1-21-15,1 0 0,0 21 0,0-21 16,-21 0-16,20 21 0,1-21 16,0 0-16,-21 0 0,21 0 15,-1 21-15,1-21 16,21 22 0,0-1-16,21 0 15,1-21-15,-1 21 0,-21 0 16,21-21-16,0 21 0,0-21 15,0 0-15,-21 22 0,22-22 0,-1 0 16,0 0-16,0 0 0,0 0 0,0 0 16,1 0-16,-1 0 15,0 0-15,0 0 0,0 0 0,0 0 16,1 0-16,-1-22 0,-21 1 0,21 21 16,-21-21-16,21 21 15,-21-21-15,0 0 0,0 0 16,0-1-16,0 44 47,0-1-47,0 0 15,0 0-15,0 0 16,0 0-16,0 1 0,0-1 0,-21 0 16,21 0-16,0 0 15,0-42 16</inkml:trace>
  <inkml:trace contextRef="#ctx0" brushRef="#br1" timeOffset="71575.36">21103 7832 0,'0'-21'31,"21"21"16,0 0-31</inkml:trace>
  <inkml:trace contextRef="#ctx0" brushRef="#br1" timeOffset="71824.21">21294 7662 0,'0'0'0,"21"0"15,-21 22 1,0-1 0,0 0-16,0 0 0,0 0 0,-21 0 15,21 1-15,-22-1 0,22 0 16,0 0-16,0 21 0,-21-20 0,21-1 15,-21 0-15,21 0 0,0 0 16,0 0-16,0 1 16,21-22-1,-21-22 1,21 1-16</inkml:trace>
  <inkml:trace contextRef="#ctx0" brushRef="#br1" timeOffset="72072.07">21442 7620 0,'0'0'0,"0"21"15,0 0 1,0 1-16,0-1 0,0 0 16,-21 0-16,21 0 0,0 22 0,0-22 15,-22 0-15,22 21 0,-21-21 16,21 1-16,0-1 0,0 0 0,0 0 15,0 0-15,0 0 0,0 1 0,0-1 16,21-42 31</inkml:trace>
  <inkml:trace contextRef="#ctx0" brushRef="#br1" timeOffset="72463.85">21484 7832 0,'0'0'0,"21"-21"16,0 21-16,1 0 0,-1 0 16,-21-22-16,21 22 0,0 0 15,0 0 1,0 0-16,-21 22 0,22-22 0,-22 21 15,0 0-15,0 0 0,0 0 16,0 0-16,0 1 0,0-1 16,0 0-16,0 0 0,0 0 0,0 0 15,0 1-15,-22-22 16,22-22 15,0 1-15,0 0-16,0 0 15,22 0-15,-22 0 0,0-1 16,21 1-16,0 0 0,-21 0 16,21 0-16,0 21 0,0 0 15,-21-21-15,22 21 0,-1 0 16</inkml:trace>
  <inkml:trace contextRef="#ctx0" brushRef="#br1" timeOffset="72991.47">22119 7895 0,'0'0'0,"0"-21"0,0 0 0,0 0 15,0 0-15,0-1 16,0 1 0,-21 21-16,0 0 15,0 0 1,-1 21-16,22 1 16,-21-1-16,0 0 0,0 0 0,21 0 15,-21 0-15,21 1 0,0-1 16,0 0-16,0 0 0,0 0 0,0 0 15,0 1-15,0-1 16,21-21 0,0 0-16,0 0 0,0 0 15,1-21-15,-1 21 0,-21-22 16,0 1-16,21 0 0,0 21 16,-21-21-16,0 0 0,0 0 0,21-1 15,-21 1-15,21 0 0,-21 0 16,0 42 15,0 0-31,0 0 16,0 1-16,0-1 0,0 0 15,0 0-15,0 0 16,0 0-16,0 1 16</inkml:trace>
  <inkml:trace contextRef="#ctx0" brushRef="#br1" timeOffset="73400.42">22373 7832 0,'0'0'0,"0"-21"0,0-1 15,21 22-15,0 0 16,1 0-16,-1-21 0,0 21 16,0 0-16,0 0 0,0 0 15,1 0-15,-22 21 0,21 1 16,0-22-16,-21 21 0,0 0 16,0 0-16,0 0 0,0 0 15,0 1-15,0-1 0,0 0 16,0 0-16,0 0 0,-21 0 15,0-21-15,21-21 47,0 0-47,0 0 16,0 0-16,21 0 16,0-1-16,0 1 0,-21 0 0,21 21 15,-21-21-15,21 0 0,1 21 0,-22-21 16,21 21-1,0-22-15,0 22 16</inkml:trace>
  <inkml:trace contextRef="#ctx0" brushRef="#br1" timeOffset="74032.13">22966 7789 0,'0'22'32,"-21"-22"-17,21 21-15,-22-21 16,22 21-16,0 0 0,0 0 16,-21-21-16,21 21 0,0 1 0,0-1 15,0 0 1,21-21-1,1 0-15,-1 0 16,0 0-16,0 0 0,0 0 16,0 0-16,1-21 0,-1 0 0,0 21 15,-21-22-15,21 1 0,0 21 0,-21-21 16,0 0-16,0 0 16,21 0-16,-21-1 0,22 1 15,-22 0-15,0 0 16,0 42 15,-22 0-31,1 0 0,21 1 16,0-1-16,0 0 0,-21 0 15,21 21-15,-21-20 0,21-1 0,-21 21 16,21-21-16,0 22 0,0-22 0,0 0 16,0 21-16,0-21 15,0 22-15,0-22 0,0 21 0,0-21 0,0 1 16,0-1-16,-21 0 0,21 0 15,0 0-15,-22 0 0,22 1 16,0-1-16,-21 0 0,0-21 16,0 21-16,0-21 0,0 0 15,-1 0-15,1 0 0,0 0 16,0 0-16,0-21 16,0 0-16,-1 0 15,22-1-15,0 1 0,0 0 16,0 0-16,0 0 15,0 0 1,0-1-16,22 22 0,-1-21 16</inkml:trace>
  <inkml:trace contextRef="#ctx0" brushRef="#br1" timeOffset="74276.02">23347 7980 0,'0'0'16,"0"-21"-16,0 0 31,21 21 47</inkml:trace>
  <inkml:trace contextRef="#ctx0" brushRef="#br1" timeOffset="74591.86">23749 7789 0,'0'-21'32,"-21"21"-17,0 0-15,-1 0 0,1 0 16,0 21-16,0 1 0,0-1 16,0 0-16,-1 0 0,1 0 15,21 0-15,-21 1 0,21-1 0,-21 21 16,21-21-16,0 0 15,0 1-15,0-1 0,0 0 16,21-21-16,0 0 0,0 21 16,1-21-16,-1 0 15,0 0-15,0 0 0,0 0 0,0 0 16,1-21-16,-1 21 0,0-21 0,0 21 16,0-21-16,0 21 0</inkml:trace>
  <inkml:trace contextRef="#ctx0" brushRef="#br1" timeOffset="75496.25">23961 7874 0,'0'0'0,"-22"0"15,22 21 1,0 0-16,-21-21 16,21 22-16,0-1 0,0 0 15,0 0 1,21-21-16,-21 21 15,22-21-15,-1 0 0,0 0 32,0-21-32,-21 0 15,0 0-15,0 0 16,0-1-16,0 1 16,0 0-16,0 0 15,0 0-15,0 0 16,0-1-16,21 22 15,0-21-15,1 21 16,-1 0-16,0 0 0,0 0 16,0 0-16,0 0 15,-21 21-15,22-21 0,-22 22 16,0-1-16,0 0 0,0 0 16,0 0-16,0 0 0,0 1 15,0-1-15,-22 0 0,22 0 16,-21-21-16,21 21 0,-21 0 15,0-21 17,21-21-17,0 0 1,0 0-16,21 21 0,0-21 16,-21 0-16,21-1 0,1 1 0,-22 0 15,21 0-15,0 21 0,0-21 16,0 0-16,0 21 0,1-22 0,-1 22 15,0-21-15,0 21 0,0 0 0,0 0 16,1 21 0,-22 1-16,0-1 0,0 0 15,0 0-15,0 0 0,0 0 16,0 1-16,0-1 16,-22 0-16,1 0 15,0-21 1,0 0-1,21-21 17,0 0-32,0 0 15,0-1-15,0 1 0,21 0 16,0 0-16,-21 0 0,21 0 16,22-1-16,-22 1 0,0 0 0,0 0 15,22 0-15,-22 21 0,0 0 0,0 0 16,0 0-16,0 0 15,1 0-15,-1 0 0,0 21 0,-21 0 16,0 0-16,0 0 0,0 1 16,0-1-16,0 0 0,0 0 15,0 0-15,-21-21 0,0 21 0,-1 1 16,1-1-16,21 0 0,-21-21 16,0 0-16,21 21 15,-21-21-15,0 0 16,-1 0-16</inkml:trace>
  <inkml:trace contextRef="#ctx0" brushRef="#br1" timeOffset="77778.38">21738 4826 0,'-21'0'0,"0"0"16,0 0-1,-1 0-15,1 0 0,0 0 16,0 0 0,21-21-16,-21 21 15,21-21-15,-21 21 0,21-21 0,0-1 0,0 1 16,0 0-1,0 0-15,21 0 0,0 0 0,0-1 16,0 1-16,22 0 0,-22 0 0,0 0 16,0 0-16,21 21 0,-20-22 15,-1 22-15,0 0 0,0 0 0,0 0 16,0 0-16,1 0 0,-22 22 16,0-1-1,0 0-15,0 0 0,-22 0 0,1 0 16,0 1-16,-21 20 0,21-21 15,-22 0-15,22 22 0,-21-22 0,21 21 16,-22-21-16,22 0 0,0 22 16,-21-22-16,20 0 0,1 0 15,21 0-15,0 1 0,0-1 0,0 0 16,0 0-16,0 0 16,21-21-16,1 0 15,-1 0-15,0 0 0,0 0 16,21 0-16,-20 0 0,-1 0 0,0-21 15,0 21-15,0-21 0,0 21 0,-21-21 16,22 0-16,-1-1 16,-21 1-16,0 0 0,0 0 0,0 0 15,0-22-15,0 22 16,0 0-16,-21 0 16,-1 0-16,22 0 0,-21 21 0,0 0 15,0 0-15,0 0 16,0 0-16,-1 0 0,1 0 15,0 0-15</inkml:trace>
  <inkml:trace contextRef="#ctx0" brushRef="#br1" timeOffset="78280.09">22077 4763 0,'0'0'0,"-21"21"0,-1 21 0,22-21 0,-21 0 0,21 85 31,0-85-31,0 1 16,0-1-16,21-21 16,1 0-16,-1 0 15,0 0-15,0 0 0,0 0 16,0 0-16,-21-21 0,22 21 15,-1-22-15,0 1 0,0 0 16,0 0-16,0 0 0,-21-22 16,22 22-16,-22 0 0,0 0 15,0 0-15,0 0 0,0-1 0,0 1 16,0 0-16,-22 21 0,22-21 0,-21 21 16,0 0-16,0 0 15,0 0-15,0 0 0,-1 0 16,1 0-16,0 0 0,21 21 0,-21 0 15,21 0 1</inkml:trace>
  <inkml:trace contextRef="#ctx0" brushRef="#br1" timeOffset="78976.25">22712 4826 0,'-21'0'16,"-1"0"-16,1 0 15,0 0-15,0 0 16,0-21-16,0 0 0,-1 0 16,22-1-1,0 1-15,0 0 0,0 0 16,22 0-16,-1 21 15,0-21-15,21-1 0,-21 22 0,22-21 16,-1 21-16,-21 0 0,22-21 0,-22 21 16,21 0-16,-21 0 0,0 0 15,1 0-15,-1 0 0,-21 21 16,0 0-16,-21 1 16,-1-1-16,-20 0 15,21 0-15,-21 21 0,-1-20 0,22-1 16,-21 21-16,-1-21 0,22 22 15,-21-22-15,21 0 0,0 0 0,-1 0 16,22 0-16,0 1 0,0-1 0,0 0 16,22 0-16,-1-21 15,0 0-15,0 0 0,0 0 0,0 0 16,1 0-16,20 0 0,-21 0 16,0 0-16,0-21 0,1 21 0,-1-21 15,0 21-15,-21-21 0,0-1 16,0 1-16,0 0 0,0 0 15,0 0-15,0 0 0,-21-1 16,21 1-16,-21 0 0,-1 21 16,1 0-16,0-21 0,0 21 0,0 0 15,0 0-15,-1 0 0,1 0 0,21 21 32,21-21-17</inkml:trace>
  <inkml:trace contextRef="#ctx0" brushRef="#br1" timeOffset="79245.41">23220 4636 0,'0'0'0,"0"21"16,0 0-1,-21 0-15,21 21 16,-22-20-16,22-1 0,0 21 0,-21-21 16,21 22-16,-21-22 0,21 0 15,0 21-15,-21-21 0,21 1 0,0-1 16,0 0-16,0 0 16,0 0-1,-21-21-15</inkml:trace>
  <inkml:trace contextRef="#ctx0" brushRef="#br1" timeOffset="80223.97">20722 9610 0,'0'0'15,"0"-21"-15,21-1 0,-21 1 0,0 0 16,21 21-16,-21 21 31,0 0-15,0 22-16,-21-22 0,0 21 16,21 1-16,-21 20 0,0-21 0,0 22 15,21-22-15,-22 22 0,1-1 0,0 1 16,0-22-16,21 22 0,-21-1 15,0 1-15,-1-1 0,22-21 0,0 22 16,-21-22-16,21 1 0,-21-22 0,21 21 16,0-21-16,0 0 0,0 1 15,0-1-15,0 0 0,0-42 47</inkml:trace>
  <inkml:trace contextRef="#ctx0" brushRef="#br1" timeOffset="81076.42">20786 9610 0,'0'-21'16,"0"42"-16,0-64 0,21 43 0,-21-21 0,0 0 15,0 0 1,21 21-16,0 0 0,0 0 16,0 0-16,1 0 0,-1 0 15,21 0-15,0 0 0,1 0 16,-1 0-16,0 0 0,22 0 0,-1 0 16,1 0-16,21 0 0,-1 0 0,-20 0 15,20 0-15,1 0 0,0 0 16,-22 0-16,22 0 0,-22 0 0,1 0 15,21 0-15,-22 0 0,22 0 16,-22 0-16,1 0 0,-1 0 16,1 0-16,-1 0 0,-20 0 0,20 0 15,-21 0-15,1 0 0,-1 0 16,0 0-16,-20 0 0,-1 0 0,0 21 16,0-21-16,-21 21 15,21-21-15,-21 21 16,21 1-16,-21-1 0,0 0 15,0 0-15,0 0 16,0 0-16,0 1 0,0 20 0,0 0 16,0-21-16,0 22 0,0-1 15,0 0-15,0 1 0,0-1 16,0 0-16,0 1 0,0-1 0,-21 0 16,21 1-16,-21-1 0,21 0 0,0 1 15,0 20-15,0-20 0,0-1 16,0 0-16,0 1 0,0-22 0,0 21 15,0 0-15,0-20 0,0 20 0,0-21 16,0 0-16,0 0 0,0 1 16,0-1-16,0 0 0,0 0 0,0 0 15,0 0-15,-21 1 16,0-22-16,0 21 16,-1-21-16,1 21 0,0-21 15,0 0-15,0 0 0,0 21 16,-1-21-16,-20 0 0,21 0 0,-21 0 15,-1 0-15,1 0 0,0 0 16,-22 0-16,1 0 0,-1 0 0,1 0 16,-22 0-16,0 0 0,1 0 0,-22 0 15,-21 0-15,0 0 0,0 0 16,0 0-16,0 0 0,21-21 0,-21 21 16,21 0-16,0 0 0,0-21 0,22 21 15,-1 0-15,0 0 0,22 0 16,-1 0-16,22 0 0,0-21 0,21 21 15,-22 0-15,64 0 32,1 0-32,-1 0 15,0 0-15,21 0 0,-21 0 0,22 0 16,-22 0-16,0 0 0,21 0 0</inkml:trace>
  <inkml:trace contextRef="#ctx0" brushRef="#br1" timeOffset="81877.96">21061 11282 0,'21'0'0,"-21"-21"16,21 0-16,0-1 16,-21 1-16,21 0 15,1 0-15,-1 21 16,-21-21-16,0 42 31,0 0-15,0 0-16,0 0 0,0 1 0,0 20 15,0-21-15,0 0 0,0 22 0,0-1 16,0-21-16,0 21 0,0-20 16,0 20-16,0 0 0,0-21 15,0 1-15,0 20 0,0-21 0,-21 0 16,-1 0-16,22 1 0,-21 20 0,21-21 15,-21 0-15,0-21 16,0 0-16,0 21 0,-1-21 16,1 0-16,0 0 0,0 0 15,0 0-15,0 0 0,-1-21 16,22 0-16,-21 21 0,0-21 16,21 0-16,-21 0 15,21-1-15,0 1 0,0 0 0,0-21 16,0 21-16,0-1 15</inkml:trace>
  <inkml:trace contextRef="#ctx0" brushRef="#br1" timeOffset="82079.84">21145 10922 0,'0'0'16,"0"-21"-1,22 42 32,-22 0-31,21-21-16,-21 21 16</inkml:trace>
  <inkml:trace contextRef="#ctx0" brushRef="#br1" timeOffset="82451.63">21378 11240 0,'0'0'0,"21"0"47,1 0-47,-22-22 0,21 22 0,-21-21 16,21 21-16,-21-21 0,21 21 15,-21-21-15,-21 21 47,0 0-47,-22 21 0,22 0 16,0 0-16,0 1 0,0 41 31,21-42-31,0 0 16,0 1-16,0-1 0,21-21 15,0 0-15,0 0 16,0 0-16,1 0 16,-1 0-16,0 0 0,0 0 15,0-21-15,0 21 0,1-22 0,-1 1 16,0 21-16,0-21 0</inkml:trace>
  <inkml:trace contextRef="#ctx0" brushRef="#br1" timeOffset="82876.38">21738 11113 0,'0'0'0,"0"21"32,0 0-32,0 0 15,-21 0-15,21 0 0,0 1 0,0-1 16,0 0-16,0 0 0,-21 0 16,21 0-16,0 1 15,0-1-15,-21-21 0,21 21 16,0-42 15,0 0-15,0-1-16,0 1 0,0 0 15,21 0-15,0 0 16,-21 0-16,21-1 0,0 1 16,-21 0-16,21 0 0,1 21 0,-1-21 15,0 21-15,0 0 0,0 0 16,0 0-16,-21 21 15,0 0-15,0 0 0,0 0 16,0 1-16,0-1 0,0 0 0,0 0 16,0 0-16,0 0 15,0 1-15,-21-22 0,21 21 0,0 0 32,0-42-17,0 0 1,21-1-16</inkml:trace>
  <inkml:trace contextRef="#ctx0" brushRef="#br1" timeOffset="84163.16">22140 10964 0,'0'22'0,"0"-1"16,-21 21-16,21-21 0,-21 0 15,21 1-15,-21 20 0,21-21 0,0 0 16,0 22-16,-21-22 0,21 0 0,0 0 16,-22 0-16,22 0 0,0 1 15,0-1-15,0-42 47,0-1-31,0 1-16,22 21 0,-22-21 0,21 0 15,-21 0-15,21 0 0,0-1 16,0 1-16,-21 0 0,0 0 16,21 21-16,1 0 0,-22 21 47,-22-21-32,1 0-15,0 21 0,0 0 16,21 1-16,-21-22 15,21 21-15,-21-21 0,21 21 16,0 0-16,0 0 0,0 0 16,0 1-16,0-1 0,0 0 15,0 0 1,21-21 0,0 0-16,0 0 15,0 0-15,0 0 16,1-21-16,-1 21 0,0-21 0,0 21 15,-21-21-15,21-1 0,0 22 0,1-21 16,-22 0-16,0 0 0,21 0 16,-21 0-1,0 42 17,-21 0-17,21 0-15,0 0 16,0 0-16,21 1 15,0-22 1,0 0 0,0 0-16,0 0 0,1-22 15,-1 1-15,0 21 0,0-21 16,0 21-16,0-21 0,-21 0 16,22 21-16,-22-21 0,21 21 0,-21-22 15,0 44 16,0-1-15,0 0-16,-21 0 16,-1 0-1,22-42 48,22 21-63,-22-21 0,21 21 15,-21-21-15,21 21 0,0-21 0,-21-1 16,21 22-16,0-21 16,1 21-16,-22 21 31,0 1-15,0-1-16,0 0 0,0 0 0,0 0 15,0 0-15,0 1 16,21-22-1,0 21-15,0-21 16,0 0-16,0 0 0,1 0 16,-1 0-16,0 0 0,0-21 0,0 21 15,0-22-15,1 22 0,-1-21 16,0 0-16,0 0 0,-21 0 16,21 21-16,-21-21 0,0-1 0,0 1 15,0 0-15,0 0 16,0 42 15,0 0-15,0 0-16,0 1 15,0-1-15,0 0 0,0 0 16,0 0-16,-21 0 0,21 1 16,-21-22-16,21 21 15,-21-21-15,0 0 16,-1 0 15,22-21-31,-21-1 0</inkml:trace>
  <inkml:trace contextRef="#ctx0" brushRef="#br1" timeOffset="84348.05">22775 10986 0,'21'0'16,"-21"21"31,-21-21-31,0 0-1</inkml:trace>
  <inkml:trace contextRef="#ctx0" brushRef="#br1" timeOffset="85457.19">21145 8996 0,'0'21'15,"-21"-21"48,0 0-63,0 0 15,0 0 1,21-21 0,0 0-16,0 0 15,0-1-15,0 1 16,0 0-16,0 0 0,0 0 16,21 0-16,0 21 15,0-22-15,0 22 0,1 0 0,-1 0 16,0-21-16,0 21 0,0 0 0,0 0 15,-21 21 1,0 1-16,0-1 16,0 0-16,-21 0 0,0 0 0,-21 22 15,21-22-15,-1 0 0,1 21 16,0-21-16,-21 1 0,21-1 16,21 21-16,-22-21 0,1 0 0,21 1 15,-21-1-15,21 0 16,0 0-16,0 0 0,21-21 15,0 0-15,1 0 16,-1 0-16,0 0 0,0 0 16,0 0-16,0 0 0,1 0 15,-1 0-15,0-21 0,0 21 0,0-21 16,-21 0-16,21 0 16,-21-1-16,0 1 0,0 0 15,0 0-15,-21 0 0,21 0 16,-21 21-16,0-22 0,0 22 15,0-21-15,-1 21 0,1 0 16,0 0 0</inkml:trace>
  <inkml:trace contextRef="#ctx0" brushRef="#br1" timeOffset="85893.09">21569 8890 0,'0'-21'31,"-21"21"-15,-1 0-16,1 0 0,21 21 15,-21 0-15,0-21 0,21 21 0,0 1 16,-21-1-16,21 21 0,-21-21 16,21 0-16,0 1 0,0-1 0,0 0 15,0 0-15,0 0 0,0 0 16,21-21-16,0 22 0,0-22 16,0 0-16,0 0 15,1 0-15,-1 0 0,0 0 16,0 0-16,0 0 0,-21-22 15,21 22-15,-21-21 0,22 0 0,-22 0 16,0 0-16,0 0 0,0-1 16,0 1-16,0 0 0,0 0 15,0 0-15,0 0 0,0-1 0,-22 1 16,1 0-16,0 21 0,0-21 16,0 21-1,0 0-15,-1 0 0,22 21 31</inkml:trace>
  <inkml:trace contextRef="#ctx0" brushRef="#br1" timeOffset="86487.81">22056 9038 0,'-22'0'0,"1"0"0,0-21 16,0 0 0,0 0-16,21 0 15,0-1-15,0 1 0,0 0 16,0 0-16,0 0 15,0 0-15,0-1 0,21 22 16,0-21-16,0 0 0,0 21 0,1 0 16,-1 0-16,0 0 15,0 0-15,0 0 0,-21 21 16,0 0-16,0 1 0,0-1 16,0 0-16,0 0 0,0 0 15,-21 0-15,0 22 0,0-22 0,0 0 16,-22 0-16,22 22 0,0-22 15,0 0-15,-22 0 0,43 0 0,-21 0 16,0 1-16,21-1 0,0 0 16,21 0-1,0-21-15,1 0 16,-1 0-16,0 0 0,0 0 0,0 0 16,0 0-16,1 0 0,-22-21 15,21 21-15,0-21 0,0 21 0,-21-21 16,0-1-16,0 1 15,0 0-15,0 0 0,0 0 16,0 0-16,0-1 0,0 1 0,-21 0 16,0 21-16,0-21 15,-1 21 1,1 0-16,0 0 0,21 21 16,0 0-1</inkml:trace>
  <inkml:trace contextRef="#ctx0" brushRef="#br1" timeOffset="86919.82">22500 8890 0,'0'0'0,"-21"0"31,0 0-31,0 21 0,-1 0 16,1 1-16,0-1 0,0 0 0,0 0 15,0 21-15,21-20 0,0-1 16,-22 0-16,22 0 0,0 21 0,0-20 16,0-1-16,0 0 15,22-21-15,-1 21 16,0-21-16,0 0 0,0 0 0,0 0 15,1 0-15,-1 0 0,21-21 0,-21 21 16,0-21-16,1 21 0,-1-21 16,0-1-16,-21 1 0,0 0 0,21 0 15,-21 0-15,0 0 0,0-1 0,0 1 16,0 0-16,0-21 0,0 21 16,0-1-16,0 1 0,-21 21 0,21-21 15,-21 21-15,0 0 16,-1 0-16,1 0 15,0 0-15,0 0 16,21 21-16,-21 0 0,21 1 16,-21-22-16,-1 21 0</inkml:trace>
  <inkml:trace contextRef="#ctx0" brushRef="#br1" timeOffset="87792.59">24786 8467 0,'-21'-21'31,"0"21"-15,21 21-1,0 0-15,0 0 16,0 21-16,0-20 0,0 20 0,0 0 16,0 1-16,0-1 0,-21 0 15,21 22-15,0-22 0,-22 22 0,22-1 16,0-21-16,0 22 0,-21-1 0,21-20 15,-21 20-15,21 1 0,-21-22 16,21 22-16,0-1 0,0 1 0,-21-22 16,21 21-16,-21-20 0,21 20 0,-22-20 15,22-1-15,0 0 0,0-21 16,-21 22-16,21-22 0,-21 0 16,21 21-16,0-20 0,0-1 15,0 0-15,-21-21 0,21 21 16,0-42 15,0 0-31,0 0 0,21-1 0,-21 1 16,21 0-16,-21 0 0</inkml:trace>
  <inkml:trace contextRef="#ctx0" brushRef="#br1" timeOffset="88936.15">24955 8382 0,'0'-21'47,"22"21"-47,-1 0 0,0 0 0,21 0 16,-21 0-16,1 0 0,20 0 0,-21 0 16,21 0-16,1 0 0,-1 0 15,22-21-15,-1 21 0,1 0 0,-1 0 16,22 0-16,-22 0 0,22 0 0,0 0 15,-1 0-15,1-21 0,-22 21 16,22 0-16,-21 0 0,20 0 0,-20 0 16,20 0-16,1 0 0,-21-22 15,-1 22-15,1 0 0,-1 0 0,1 0 16,-1 0-16,-21 0 0,1 0 16,-1-21-16,0 21 0,1 0 15,-22 0-15,0 0 0,21 0 0,-20 0 16,-1 0-16,0 0 15,0 0-15,-21 21 32,0 1-32,0-1 15,0 0-15,0 0 0,0 0 0,0 0 16,0 1-16,0-1 0,0 0 0,0 0 16,0 0-16,0 22 0,0-22 15,0 21-15,-21 0 0,21 1 16,0-1-16,0 0 0,0 1 0,0-1 15,0 0-15,0 1 0,0 20 16,0-20-16,-21-1 0,21 0 0,0 1 16,0-1-16,0 0 0,0-21 0,0 22 15,0-1-15,0 0 0,0-20 16,-21 20-16,21-21 0,0 21 0,0-20 16,0-1-16,0 21 0,0-21 0,-22 0 15,22 1-15,-21-1 0,21 0 16,0 0-16,0 0 0,0 0 0,-21 1 15,21-1-15,-21-21 0,21 21 0,0 0 16,-21-21-16,21 21 16,0 0-16,0 1 0,-21-22 15,21 21-15,-22-21 16,22 21-16,0 0 16,-21-21-16,0 21 15,0 0 1,0-21-16,0 0 0,-1 22 15,1-22-15,0 0 0,0 0 16,0 21-16,-22-21 0,22 0 16,0 0-16,0 0 0,-21 0 0,20 0 15,1 21-15,-21-21 0,0 0 0,20 0 16,-20 0-16,0 0 16,-22 0-16,22 0 0,0 0 0,-1 0 15,1 0-15,0 0 0,-1 0 0,-20 0 16,20 0-16,-20 0 0,21 0 15,-22 0-15,1 0 0,-1 0 0,-21 0 16,22 0-16,-1 0 0,22 0 0,-21 0 16,-1 0-16,22 0 0,-22 0 0,22 0 15,0 0-15,-1 0 0,1 0 16,0 0-16,20 0 0,-20 0 0,0 0 16,-1 0-16,1 0 0,21 0 15,-21 0-15,-1 0 0,1 0 0,21 0 0,-22 0 16,22 0-16,0 0 15,0 0-15,0 0 0,0 0 16,21-21-16,0 0 16,0-1-16,0 1 15,21 0-15</inkml:trace>
  <inkml:trace contextRef="#ctx0" brushRef="#br1" timeOffset="91371.97">24828 8424 0,'-21'0'16,"0"0"15,42 0 47,0 0-62,1 0-16,-1 0 15,0 0-15,0 0 16,0 0-16,0-21 0</inkml:trace>
  <inkml:trace contextRef="#ctx0" brushRef="#br1" timeOffset="91872.2">24934 8382 0,'21'0'0,"-21"21"31,-21-21-15,0 0-16,0 0 15,21 21-15,-21-21 0,0 0 16,-1 0 15</inkml:trace>
  <inkml:trace contextRef="#ctx0" brushRef="#br1" timeOffset="92596.18">24955 10499 0,'0'0'0,"0"-21"32,0 42-17,0 0 1,0 0-16,0 0 0,0 0 15,0 22-15,22-22 0,-22 0 0,0 0 16,0 22-16,0-22 0,0 0 16,0 0-16,0 0 0,0 0 15,0 1-15,0-1 0,0 0 16</inkml:trace>
  <inkml:trace contextRef="#ctx0" brushRef="#br1" timeOffset="92844.07">25167 10456 0,'0'0'0,"0"22"31,0-1-31,-21-21 0,21 21 15,-21 0-15,0 0 0,21 0 16,-22 1-16,22 20 0,-21-21 0,0 0 16,21 0-16,0 1 0,0-1 0,-21-21 15,21 21-15,0 0 0,0 0 16</inkml:trace>
  <inkml:trace contextRef="#ctx0" brushRef="#br1" timeOffset="93303.63">25336 10435 0,'0'0'0,"22"0"16,-22-21-16,0 42 31,0 0-31,0 1 15,0 20-15,-22-21 0,22 0 16,-21 22-16,21-22 0,0 0 0,0 0 16,0 21-16,0-20 0,0-1 0,0 0 15,0 0-15,0 0 16,21-21 0,1 0-16,-1 0 15,0 0-15,0 0 0,0 0 16,0-21-16,1 21 0,-22-21 15,21 0-15,0 21 0,-21-21 0,0-1 16,21 1-16,-21 0 16,0 42 15,-21 0-31,21 1 16,0-1-16,-21 0 15,21 0-15,-21 0 16,21 0-16,0 1 15,0-44 17,0 1-17</inkml:trace>
  <inkml:trace contextRef="#ctx0" brushRef="#br1" timeOffset="93476.45">25612 10499 0,'0'0'0,"-22"0"79,1 0-64</inkml:trace>
  <inkml:trace contextRef="#ctx0" brushRef="#br1" timeOffset="93683.77">25231 10626 0,'0'0'16,"21"0"15,0 0-16,0 0-15,0 0 0,0 0 16,22 0-16,-22 0 0,0 0 16,21 0-16,-20 0 0,-1 0 0,21 0 15,-21 0-15,22 0 0</inkml:trace>
  <inkml:trace contextRef="#ctx0" brushRef="#br1" timeOffset="94296.42">26014 10647 0,'21'0'0,"0"0"0,0 0 16,-21-21-16,0 0 15,0-1-15,0 1 16,0 0-16,-21 21 16,0 0-16,0 0 0,0 0 15,-1 0-15,-20 0 16,21 0-16,0 0 0,0 21 15,-1 0-15,1 1 16,21-1-16,0 0 0,0 0 16,21 0-1,1-21-15,-1 0 16,0 0-16,0 0 0,0 0 16,0 0-16,1 0 0,-1-21 0,0 21 15,0-21-15,0 0 16,-21 0-16,0-1 15,0 44 32,-21-22-47,21 21 0,-21 0 0,21 0 16,0 0-16,0 0 0,0 1 16,-21 20-16,21-21 0,0 0 0,-21 22 15,21-22-15,0 21 0,0-21 0,0 22 16,0-22-16,0 21 0,0-21 15,0 22-15,0-22 0,0 21 0,0-21 16,0 0-16,-22 22 0,22-22 0,-21 0 16,0 0-16,0-21 0,21 21 15,-21 1-15,0-22 0,-1 0 0,1 0 16,0 0-16,0 0 0,0 0 16,0 0-16,-1-22 0,1 1 0,0 21 15,0-21-15,0 0 0,0 0 16,-1 0-16,22-1 0,0-20 0,0 21 15,0 0-15,0 0 0,0-1 0,0-20 16,0 21-16,0 0 0,22 0 16,-1-1-16,0 1 0,0 0 0</inkml:trace>
  <inkml:trace contextRef="#ctx0" brushRef="#br1" timeOffset="94647.92">26331 10583 0,'0'0'0,"21"-84"31,-21 63-31,0-1 16,0 1-16,0 0 15,-21 21 1,21 21-16,-21 0 15,0-21-15,0 22 0,21-1 16,-21 0-16,21 21 0,-22-21 0,22 1 16,0-1-16,0 0 0,0 0 15,0 0-15,0 0 0,0 1 16,22-22 0,-1 0-16,0 0 0,0 0 15,0 0-15,0 0 0,1 0 16,-1 0-16,0 0 0,-21-22 15,21 22-15,0-21 0,0 0 16,-21 0-16</inkml:trace>
  <inkml:trace contextRef="#ctx0" brushRef="#br1" timeOffset="94959.81">26543 10499 0,'0'0'0,"21"-21"0,-21-1 0,21 1 16,0 21-1,1 0-15,-1 0 16,0 0-16,0 0 0,0 21 15,0 1-15,1-1 0,-1 0 0,-21 0 16,21 0-16,-21 0 0,21 1 16,-21-1-16,0 0 0,0 0 0,0 0 15,0 0-15,0 1 0,-21-22 16,0 21-16,0-21 16,-1 0-16,22-21 31,-21 21-31,21-22 0,0 1 15,0 0-15,0 0 0,0 0 16,0 0-16,0-1 0,0 1 0,21 0 16,-21 0-16,22-21 0,-22 20 15,21 1-15,0 0 0,-21 0 0,0 0 16,0 0-16,0-1 0,0 1 16</inkml:trace>
  <inkml:trace contextRef="#ctx0" brushRef="#br1" timeOffset="95991.9">25421 7811 0,'0'0'0,"-21"0"15,21-22-15,-21 22 0,21-21 0,0 0 16,-21 21-16,21-21 16,-22 0-16,22 0 15,0-1-15,0 1 16,0 0-16,0 0 0,22 21 15,-1-21-15,-21 0 0,21 21 0,0 0 16,0-22-16,22 22 0,-22 0 16,0 0-16,0 0 0,0 0 0,22 0 15,-22 0-15,-21 22 0,0-1 16,0 0-16,0 0 16,-21 0-16,21 0 0,-43 1 0,22-1 15,-21 21-15,21-21 0,-22 0 16,22 22-16,-21-22 0,21 0 0,-1 0 15,22 0-15,0 1 0,0-1 16,0 0-16,0 0 0,0 0 16,0 0-16,22-21 15,-1 0-15,0 0 0,0 0 16,0 0-16,0 0 0,1 0 0,20 0 16,-21-21-16,0 0 0,22 21 15,-22-21-15,0 0 0,0 21 0,0-21 16,0-1-16,-21 1 15,0 0-15,0 0 0,-21 21 16,0-21-16,0 0 0,0 21 0,-22 0 16,22-22-16,-21 22 0,21 0 0,0 0 15,-1 0-15,1 0 0,0 0 16,0 0-16,21 22 16,0-1-1,21-21 1,0 0-16</inkml:trace>
  <inkml:trace contextRef="#ctx0" brushRef="#br1" timeOffset="96405.52">26014 7641 0,'0'0'0,"-21"0"0,-1 0 15,1 0-15,0 21 0,0 1 16,0-1-16,21 0 0,-21 0 0,-1 0 16,22 0-16,-21 1 0,21-1 15,0 0-15,0 0 0,0 0 16,0 0-16,0 1 0,0-1 16,21-21-16,1 21 0,-1-21 15,0 0-15,0 0 0,0 0 16,0 0-16,1 0 0,-1 0 0,0 0 15,0-21-15,0 21 0,0-21 16,1-1-16,-1 1 0,-21 0 16,0 0-16,0 0 0,0 0 15,0-22-15,0 22 0,0 0 0,-21 0 16,-1 21-16,22-21 0,-21-1 0,0 22 16,0 0-16,0 0 0,0 0 15,-1 0-15,1 0 0,42 22 47</inkml:trace>
  <inkml:trace contextRef="#ctx0" brushRef="#br1" timeOffset="96905.65">26352 7662 0,'0'-63'32,"0"42"-32,22 0 15,-1-1-15,0 22 0,0-21 0,0 0 16,0 21-16,22 0 0,-22 0 16,0-21-16,21 21 0,-20 0 0,-1 0 15,0 0-15,0 21 0,-21 0 16,0 0-16,0 1 0,0-1 15,0 0-15,-21 0 0,0 0 0,0 22 16,-22-22-16,22 0 0,-21 0 16,21 0-16,-1 0 0,1 1 15,0-1-15,0 0 0,21 0 0,-21-21 0,21 21 16,0 0-16,0 1 16,21-22-1,0 0-15,0 0 0,0 0 0,22 0 16,-22 0-16,0 0 0,0 0 15,0 0-15,1-22 0,-1 1 0,0 21 16,-21-21-16,0 0 0,0 0 16,0 0-16,0-1 15,-42 22-15,20-21 0,1 0 0,0 21 16,-21 0-16,21-21 0,-22 21 16,22 0-16,0 0 0,0 0 0,0 0 15,-1 0-15,1 0 16,42 0-1,1 0 1,-1 0-16,0 0 0,0 0 0</inkml:trace>
  <inkml:trace contextRef="#ctx0" brushRef="#br1" timeOffset="97321.41">26797 7599 0,'0'0'15,"21"-21"-15,-21 0 0,0-1 16,21 1 0,0 21-16,1 0 15,-1 0-15,0-21 0,0 21 16,21 0-16,-20 0 0,-1 0 0,0 0 16,0 21-16,0 0 0,0-21 0,1 22 15,-1-1-15,-21 0 0,0 0 16,0 0-16,0 0 0,0 1 0,-21-1 15,-1 21-15,1-21 0,-21 0 0,0 1 16,20-22-16,-20 21 0,0 0 16,-1 0-16,22-21 0,0 21 0,-21-21 15,21 0-15,-1 0 0,22 21 16,22-21 15,-1 0-31,0 0 16,0 0-16,21 0 0,-20-21 15,20 21-15,-21 0 0,21 0 0,-20-21 16,20 21-16,-21 0 0,21 0 0,-20 0 16,-1-21-16,0 21 15,0-21-15,-21 0 16</inkml:trace>
  <inkml:trace contextRef="#ctx0" brushRef="#br1" timeOffset="97584.26">26310 7599 0,'0'0'0,"-21"21"15,21 0 1,0 0 0</inkml:trace>
  <inkml:trace contextRef="#ctx0" brushRef="#br1" timeOffset="110932.24">910 5165 0,'0'0'0,"0"-21"16,0-1-16,0 1 16,0 0-1,0 0-15,0 0 16,0 0-16,0-1 0,0 1 16,0 0-16,0 0 15,0 42 48,0 0-63,0 22 0,-21-22 15,21 0-15,0 21 0,0-21 0,0 22 16,0-1-16,0-21 0,-21 22 16,21-22-16,-21 21 0,21-21 0,0 22 15,0-22-15,-22 0 0,22 0 16,-21 0-16,21 0 0,0 1 15,-21-22 17,21-22-17,0 1-15,0 0 16,0 0-16,0 0 16,0 0-16,0-1 0,21 1 15,0-21-15,1 21 0,-22 0 0,21-1 16,0 1-16,0 0 0,0 0 15,0 0-15,1 21 0,-1 0 0,0 0 16,0 0-16,0 0 16,0 21-16,-21 0 15,0 0-15,0 0 0,0 1 0,0-1 16,0 0-16,0 0 16,0 0-16,0 0 0,-21 1 0,0-1 15,21 0-15,0 0 16,0-42 46,0 0-62</inkml:trace>
  <inkml:trace contextRef="#ctx0" brushRef="#br1" timeOffset="111235.38">1333 4805 0,'0'0'0,"0"-21"16,0 0-16,0 42 47,0 21-47,0-21 15,0 0-15,-21 22 0,21-1 0,0 0 16,0-20-16,0 20 0,0 0 15,-21 1-15,21-22 0,0 21 0,0-21 16,-21 22-16,21-22 0,0 0 16,0 0-16,0 0 0,0 0 15,0 1-15,21-22 32,0 0-17,-21-22-15,21 22 0,1-21 16</inkml:trace>
  <inkml:trace contextRef="#ctx0" brushRef="#br1" timeOffset="111520.26">1566 4741 0,'0'0'0,"0"22"15,0-1 1,-21 21-16,21-21 0,0 22 15,0-1-15,0 0 0,-21-21 16,21 22-16,0-1 0,-21 0 0,21 1 16,0-1-16,-21-21 0,21 0 15,0 22-15,0-22 0,0 0 16,0 0-16,0 0 0,0 1 16,0-1-1,21-21 16,0-21-31,0 21 0,0-22 16</inkml:trace>
  <inkml:trace contextRef="#ctx0" brushRef="#br1" timeOffset="111859.33">1799 5101 0,'0'0'0,"0"21"31,0 1-15,0-1-16,0 0 0,0 0 15,0 0-15,0 22 0,0-22 0,-21 0 16,21 21-16,-21-21 0,21 22 0,0-1 16,0 0-16,-21 1 15,21-1-15,-22 0 0,1 1 0,21-1 16,0 0-16,0-20 0,-21 20 15,21-21-15,-21 21 0,21-20 0,-21-1 16,21 0-16,0 0 0,0 0 16,0 0-16,0 1 15,0-44 1,0 1 0,0 0-16,0 0 15,0 0-15,0 0 0,21-22 0</inkml:trace>
  <inkml:trace contextRef="#ctx0" brushRef="#br1" timeOffset="112187.24">1778 5101 0,'0'0'16,"0"-21"-16,21 21 0,0-21 15,0 21-15,1-21 0,-1 21 16,0-21-16,0 21 16,0 0-16,0 0 0,1 0 15,-1 21-15,-21 0 16,0 0-16,21 0 0,-21 0 16,0 1-16,0-1 0,0 0 15,0 0-15,0 0 0,-21 0 0,21 1 16,-21-1-16,-1-21 0,22 21 15,-21 0-15,0-21 0,0 0 16,0 0 0,0-21-1,21 0-15</inkml:trace>
  <inkml:trace contextRef="#ctx0" brushRef="#br1" timeOffset="112523.14">1228 4911 0,'0'0'0,"0"-21"15,21 21 1,0 0-1,21 0-15,-21-22 0,22 22 0,-22 0 16,21 0-16,1-21 0,-1 21 16,0-21-16,-21 21 0,22 0 0,-1 0 15,-21-21-15,0 21 0,22 0 16,-22 0-16,0 0 0,0 0 16,0 0 46</inkml:trace>
  <inkml:trace contextRef="#ctx0" brushRef="#br1" timeOffset="112864.04">2286 4995 0,'42'0'16,"-21"-21"0,-21 0-1,22 21-15,-22-21 0,0 0 16,-22 0-1,1 21 1,0 0-16,0 0 0,0 0 16,0 21-1,-1 0-15,22 0 16,0 0 0,0 0-16,0 1 31</inkml:trace>
  <inkml:trace contextRef="#ctx0" brushRef="#br1" timeOffset="113213.18">2286 5292 0,'21'0'32,"0"0"-17,0 0-15,-21-21 16,0-1 0,-21 22 15,0 0-31,0 0 0,0 0 15,0 22 1,-1-22 0,22 21-16,22-21 31,-1 0-15</inkml:trace>
  <inkml:trace contextRef="#ctx0" brushRef="#br1" timeOffset="113772.55">2921 4720 0,'0'0'0,"21"0"16,-21-21-16,0 42 47,0 0-47,-21-21 0,0 22 15,21 20-15,-21-21 0,-1 21 16,1 1-16,0-22 0,0 21 0,0 1 16,0-1-16,-1 0 0,1-21 15,0 22-15,0-22 0,0 21 0,0-21 16,-1 1-16,22-1 16,0 0-16,-21 0 0,21 0 15,0-42 32,21 21-47</inkml:trace>
  <inkml:trace contextRef="#ctx0" brushRef="#br1" timeOffset="114105.66">3069 4657 0,'0'21'0,"0"0"0,-21 0 16,21 0-16,-21 1 0,21 20 15,-21 0-15,-1 1 0,1-22 0,0 21 16,21 0-16,-21 1 0,0-1 15,0 0-15,-1-20 0,1 20 0,0-21 16,21 21-16,-21-20 0,0-1 16,21 0-16,-21 0 0,21 0 15,0 0-15,-22-21 0,22 22 16,-21-22 0</inkml:trace>
  <inkml:trace contextRef="#ctx0" brushRef="#br1" timeOffset="133576.07">23093 12044 0,'0'0'0,"0"-21"47,-21 21 0,21 21-31,-22-21-16,1 21 0,0 0 15,0 0-15,0-21 0,21 22 16,-21-1-16,-1 0 0,1 0 15,-21 0-15,21 0 0,0 1 0,-22-1 16,22 21-16,-21-21 0,21 0 16,-22 1-16,22-1 0,0 0 0,-21 21 15,20-21-15,1 1 0,0-22 0,0 21 16,0 0-16,0 0 0,-1 0 16,1 0-16,0 1 0,0-1 15,21 0-15,-21 0 0,0 0 16,21 0-1,0-42 48,21 21-47,0 0-16,0-21 15,0 21-15,0 0 0,-21-21 16,22 21-16,-1-21 0,0 21 0,0 0 15,0 0-15,0 0 0,1 0 16,-1 0-16,0 0 0,0 0 16,0 0-16,0 0 0,22 0 0,-22 0 15,0 0-15,21 0 0,-20 0 0,-1 0 16,21 0-16,-21 0 16,0 0-16,1 0 0,20 0 0,-21 21 15,0-21-15,0 0 0,1 0 0,-1 0 16,21 21-16,-21-21 0,0 0 15,1 0-15,-1 0 0,0 0 0,0 0 16,0 0-16,0 0 0,1 0 0,-1 0 16,0 0-16,0 0 15,0 0 1,-21-21 46,0 0-46,0 0 0,0-1-16,-21 22 0,0-21 0,21 0 15,-21 0-15,0 0 0,21 0 0,-22-1 16,1 1-16,0-21 0,21 21 0,-21 0 16,0-1-16,21-20 0,0 21 15,-21 0-15,-1 0 0,22-22 0,-21 22 16,21 0-16,0 0 0,-21 0 15,0 21 1,21-22-16,0 1 16,0 0 15</inkml:trace>
  <inkml:trace contextRef="#ctx0" brushRef="#br1" timeOffset="138364.25">21103 635 0,'0'0'0,"0"-21"0,21 21 16,0 0-16,1-21 0,-1 21 15,21-21-15,-21 21 0,0-22 0,1 1 16,20 21-16,-21-21 0,0 21 16,0-21-16,1 21 0,-22-21 0,0 0 15,0-1-15,-22 1 16,1 21-16,0 0 15,0 0-15,-21 0 0,20 0 16,-20 0-16,21 0 0,-21 0 0,-1 21 16,22 1-16,0-22 0,-21 21 15,20 0-15,1-21 0,0 21 16,0 0-16,21 0 0,0 1 16,0-1-1,0 0-15,21-21 0,0 21 16,0 0-16,1-21 0,-1 21 15,0-21-15,0 22 0,21-1 0,-20 0 16,20-21-16,-21 21 0,0 0 16,0 0-16,1 1 0,-1-1 15,-21 0-15,21 0 0,-21 0 0,0 0 16,0 1-16,-21-1 0,0 0 16,-1 0-16,1-21 0,-21 21 15,21 0-15,-22-21 0,1 0 0,21 0 16,-21 22-16,-1-22 0,22 0 15,-21 0-15,21 0 0,-1 0 0,1-22 16,0 1-16,0 21 0,21-21 16,0 0-16,0 0 0,0 0 15,0-1-15,0 1 16,0 0-16,0 0 0,21 0 0,0 21 16,0-21-16,-21-1 0,22 1 15,-1 21-15,0-21 0,0 0 0,0 21 16</inkml:trace>
  <inkml:trace contextRef="#ctx0" brushRef="#br1" timeOffset="138672.42">21780 466 0,'0'21'31,"-21"-21"-31,21 21 0,-21 0 16,21 0-16,-21 1 15,0-1-15,0 0 0,21 0 0,-22 0 16,1 22-16,0-22 0,21 0 16,-21 21-16,0-21 0,21 1 0,0 20 15,-21-21-15,21 0 0,0 0 0,-22-21 16,22 22-16,0-1 0,0 0 15,22-21 1,-1 0 0,-21-21-16,0 0 0</inkml:trace>
  <inkml:trace contextRef="#ctx0" brushRef="#br1" timeOffset="139256.12">21421 741 0,'0'0'0,"-22"0"0,1-21 0,42 21 47,1 0-47,20 0 0,-21 0 0,0 0 16,22 0-16,-22 0 0,21 0 16,-21 0-16,22-21 0,-1 21 0,-21 0 15,21-22-15,-20 22 0,20 0 16,-21 0-16,0 0 0,0-21 15,1 21-15,-1 0 16,-21 21 15,0 1-31,-21-1 16,-1 0-16,22 0 0,-21 0 16,21 0-16,0 1 0,0-1 15,0 0-15,-21-21 0,21 21 0,0 0 16,0 0-16,0 1 15,21-22 1,0 0 0,1 0-16,-1 0 15,-21-22-15,21 1 0,0 0 16,0 0-16,-21 0 0,21 0 0,1-1 16,-1 1-16,0 0 0,-21 0 15,21 0-15,-21 0 0,21 21 16,-21 21 15,0 0-15,-21 0-16,21 0 0,-21 0 0,21 1 15,0-1-15,0 0 0,0 0 16,-21-21-16,21 21 0,0 0 16,0 1-16,0-1 15,21-21 1,0 0-16,0 0 15</inkml:trace>
  <inkml:trace contextRef="#ctx0" brushRef="#br1" timeOffset="139763.44">22479 656 0,'0'0'0,"0"-21"0,0 0 31,-21 21-31,0 0 15,-1 0-15,1 0 16,0 21-16,0-21 0,0 21 0,0 0 16,-1-21-16,22 22 0,-21-1 15,0 0-15,0 0 0,21 0 0,0 0 16,0 1-16,0-1 0,0 0 16,-21 0-16,21 0 0,0 0 15,21-21 1,0 0-16,0 0 15,0 0-15,1-21 16,-22 0-16,21 0 0,0 0 16,0 0-16,0-1 0,0-20 15,1 21-15,-1 0 0,0-22 0,-21 22 16,21-21-16,0 21 0,0-22 0,-21 22 16,0-21-16,22 21 0,-1 0 15,-21-1-15,0 1 0,0 42 31,0 1-15,-21-1-16,-1 0 0,22 21 16,-21-21-16,0 1 0,21 20 0,0-21 15,-21 0-15,0 0 0,21 1 16,-21-1-16,21 0 0,0 0 16,0 0-16,0 0 0,0 1 15,0-1-15,21-21 31,0 0-31</inkml:trace>
  <inkml:trace contextRef="#ctx0" brushRef="#br1" timeOffset="140152.22">22585 762 0,'21'0'47,"0"0"-47,0 0 0,0 0 16,1 0-16,-1 0 15,0-21-15,0 21 0,0-21 16,0 21-16,1 0 0,-22-21 16,-22 21 15,1 0-16,0 0-15,0 0 0,0 21 0,0 0 16,-1 0-16,1 0 0,0 0 16,21 1-16,-21-1 15,21 0-15,0 0 16,21-21 0,0 0-1,0 0-15,1 0 0,-1-21 16,21 0-16,-21 21 0,22-21 15,-22-1-15,21 22 0,-21-21 0,0 0 16,22 21-16</inkml:trace>
  <inkml:trace contextRef="#ctx0" brushRef="#br1" timeOffset="140623.95">23072 677 0,'0'0'16,"-22"22"15,1-1-31,21 0 15,-21 0-15,21 0 0,-21-21 16,21 21-16,0 1 0,-21-1 16,21 0-16,0 0 0,0 0 15,0 0-15,-21-21 32,21-21-1,0 0-16,0 0 1,0 0-16,0 0 0,0-1 0,21 1 16,0 21-16,0-21 0,-21 0 15,21 0-15,0 21 0,1-21 0,-1 21 16,0 0-16,0 0 16,0-22-16,0 22 0,1 0 15,-1 0 1,-21 22-16,0-1 0,0 0 15,0 0-15,0 0 0,0 0 16,0 1-16,0-1 0,0 0 16,0 0-16,-21-21 15,21 21-15,-22-21 16,22-21 31,0 0-47,0 0 0</inkml:trace>
  <inkml:trace contextRef="#ctx0" brushRef="#br1" timeOffset="140923.78">23601 381 0,'0'21'15,"-21"0"1,21 1-16,-22-1 0,1-21 16,21 42-16,-21-21 0,0 0 0,21 1 15,-21-1-15,0 0 0,-1 21 16,22-21-16,0 1 0,-21-1 0,0 21 16,21-21-16,-21 0 0,21 1 15,0-1-15,0 0 0,0 0 16,0 0-16,21-21 31,0 0-31,0 0 16,1 0-16,-1-21 15</inkml:trace>
  <inkml:trace contextRef="#ctx0" brushRef="#br1" timeOffset="141143.65">23389 572 0,'0'0'0,"21"0"47,0 0-47,1 0 16,-1 0-16,0 0 0,0 0 15,0 0 1</inkml:trace>
  <inkml:trace contextRef="#ctx0" brushRef="#br1" timeOffset="141463.47">24130 445 0,'-21'0'31,"0"0"-31,21 21 16,-22 0-16,1-21 0,21 21 15,-21 0-15,0 0 0,0 22 16,0-22-16,21 0 0,-22 0 0,1 0 15,0 22-15,0-22 0,0 0 16,0 0-16,21 0 0,-22 1 0,22-1 16,-21 0-16,21 0 0,0 0 15,0 0-15</inkml:trace>
  <inkml:trace contextRef="#ctx0" brushRef="#br1" timeOffset="141788.28">24088 466 0,'0'0'0,"0"21"31,0 0-31,0 0 15,0 0-15,0 1 0,0-1 0,0 0 16,0 0-16,0 0 0,0 0 16,-22 1-16,22-1 0,0 0 0,0 0 15,-21 0-15,21 0 0,0 1 16,-21-1-16,21 0 0,0 0 16,0 0-1,0-42 32,0 0-47,0 0 16</inkml:trace>
  <inkml:trace contextRef="#ctx0" brushRef="#br1" timeOffset="141996.16">23876 762 0,'21'0'47,"0"-21"-47,0 21 16,1 0-16,-1 0 16,0 0-16,0 0 0,0-21 15,0 21-15,1 0 16,-1-21-16</inkml:trace>
  <inkml:trace contextRef="#ctx0" brushRef="#br1" timeOffset="142363.95">24320 656 0,'-21'21'47,"21"1"-47,-21-1 16,21 0-16,0 0 0,0 0 0,-21 22 16,0-22-16,21 0 15,-21 21-15,21-21 0,0 22 0,-22-22 16,22 0-16,-21 21 0,21-20 15,-21-1-15,21 0 0,0 0 0,0 0 16,0 0-16,-21 1 0,21-1 16,0 0-1,0-42 32,0 0-47,21 21 0,-21-22 16</inkml:trace>
  <inkml:trace contextRef="#ctx0" brushRef="#br1" timeOffset="142707.75">24257 741 0,'0'0'0,"0"-21"15,21 21-15,-21-21 0,21 21 16,0-22-1,1 22-15,-1 0 0,0 0 16,0 0-16,0 0 0,0 0 16,1 0-16,-1 0 15,-21 22 1,0-1-16,0 0 16,0 0-16,-21 0 15,21 0-15,-22-21 0,1 22 16,0-22-16,0 21 0,0-21 0,0 21 15,-1-21-15,1 0 16,21 21-16,-21-21 16,21-21 15,21 0-15</inkml:trace>
  <inkml:trace contextRef="#ctx0" brushRef="#br1" timeOffset="143052.07">24659 656 0,'0'21'16,"-21"1"-1,0-1-15,21 0 0,-21 0 16,21 0-16,-22 0 0,1 22 16,21-22-16,-21 0 0,0 21 0,21-20 15,0 20-15,-21-21 0,0 0 0,21 0 16,-22 22-16,22-22 0,0 0 16,0 0-16,-21 0 0,21 1 15,-21-1-15,21 0 16,0-42 31,21 0-32</inkml:trace>
  <inkml:trace contextRef="#ctx0" brushRef="#br1" timeOffset="143387.88">24617 699 0,'0'-43'15,"0"22"1,21 21-16,0 0 0,0 0 16,0 0-16,1 0 15,-1-21-15,0 21 0,21 0 16,-21 0-16,1 0 0,-1 0 15,0 0-15,0 0 0,-21 21 16,0 0-16,0 0 16,0 1-16,-21-1 0,0-21 15,0 21-15,-1 0 0,1-21 16,0 21-16,0-21 0,0 21 0,-22-21 16,22 22-16,0-22 0,0 21 15,0-21-15,0 21 0,-1-21 16,1 0-16,0 21 15</inkml:trace>
  <inkml:trace contextRef="#ctx0" brushRef="#br1" timeOffset="144463.41">20997 1270 0,'-21'0'15,"0"0"-15,21-21 16,-21 21-16,21-21 16,-21 21-1,21-21 1,-22 21-16,44 0 62,-1 0-62,0 0 16,-21 21-16,21-21 0,0 0 16,0 0-16,1 0 0,-1 21 0,21-21 15,-21 0-15,22 0 0,-1 0 16,0 0-16,1 0 0,20 0 0,-21 0 15,22 21-15,-1-21 0,-20 0 16,20 0-16,1 0 0,-1 0 0,1 0 16,-22 0-16,22 0 15,-22 0-15,21 0 0,-20 0 0,20 0 16,1 0-16,-1 21 0,1-21 0,-1 0 16,1 0-16,-1 0 0,1 0 15,-1 0-15,1 0 0,-1 0 0,1 0 16,-22 0-16,22 0 0,-22 0 15,21 0-15,-20 0 0,-1 0 0,22 0 16,-22 0-16,0 0 0,22 0 16,-1 0-16,-20 0 0,20 0 0,1 0 15,-22 0-15,21 0 16,1 0-16,-22 0 0,22 0 0,-22 0 16,22 0-16,-22 0 0,0 0 15,22 0-15,-22 0 0,0 0 0,1 0 16,-1 0-16,0 0 0,1 0 0,-1 0 15,0 0-15,1 0 0,-1 0 16,-21 0-16,22 0 0,-1 0 0,-21 0 16,21 0-16,-20 0 0,-1 0 15,0 0-15,0 0 0,0 0 16,0 0 0</inkml:trace>
  <inkml:trace contextRef="#ctx0" brushRef="#br1" timeOffset="161916.13">3492 4826 0,'0'21'15,"22"-21"17,-22-21-17,21 21-15,-21-21 0,21 21 16,0-21-16,-21 0 0,21-1 0,0 22 16,-21-21-16,22 0 0,-1 21 15,-21-21-15,0 0 0,0 0 16,0-1-16,0 1 0,-21 21 31,-1 0-31,1 0 0,0 0 0,-21 0 16,21 0-16,-22 21 15,22 1-15,-21-22 0,21 21 0,-22 0 16,22 0-16,0 0 0,0 0 16,0 1-16,-1-22 0,22 21 0,0 0 15,0 0-15,0 0 0,0 0 16,0 1-16,0-1 15,22-21-15,-1 21 0,0-21 16,0 21-16,0 0 0,0-21 16,1 21-16,-1-21 0,0 0 15,0 22-15,0-22 0,0 21 0,1-21 16,-22 21-16,21-21 0,0 21 16,-21 0-16,0 0 15,0 1-15,0-1 16,0 0-16,0 0 0,0 0 0,-21 0 15,-22-21-15,22 22 0,0-1 0,0-21 16,-21 21-16,20-21 0,-20 0 16,21 21-16,-21-21 0,20 0 0,1 0 15,-21 0-15,21 0 0,0 0 16,-1 0-16,1 0 0,0 0 16,21-21-16,-21 21 0,21-21 15,0 0-15,-21 21 0,21-22 0,-21 22 16,21-21-16,0 0 15,0 0 1,21 21 0,0 0-16</inkml:trace>
  <inkml:trace contextRef="#ctx0" brushRef="#br1" timeOffset="162271.96">3895 4614 0,'0'0'0,"0"22"31,0-1-31,0 0 15,0 0-15,-22 0 0,22 22 16,-21-1-16,21 0 0,-21 1 0,21-1 16,0 0-16,-21 1 0,21-1 15,-21 0-15,0-21 0,21 22 0,0-1 16,0-21-16,0 22 0,-22-22 0,22 0 16,0 0-16,0 0 15,0 0-15,0 1 16,22-44 15</inkml:trace>
  <inkml:trace contextRef="#ctx0" brushRef="#br1" timeOffset="162511.82">3556 5144 0,'0'0'0,"21"0"32,0 0-32,0 0 0,-21-22 15,22 22-15,-1 0 0,21 0 16,-21-21-16,0 21 0,1 0 0,-1 0 16,0-21-16,21 21 0,-21 0 15,1 0-15,-1-21 0,0 21 0,0-21 16,0 21-16,0 0 15</inkml:trace>
  <inkml:trace contextRef="#ctx0" brushRef="#br1" timeOffset="162891.6">4022 5059 0,'0'21'0,"0"-63"0,0 63 0,0 21 0,0-21 16,0 1-16,-22-1 16,22 0-16,0 0 0,-21 0 0,21 0 15,0 1-15,0-1 0,0 0 16,0 0-16,21-21 31,1 0-31,-1 0 16,0 0-16,0 0 15,0-21-15,0 21 0,-21-21 16,22 0-16,-1-1 0,0 22 0,-21-21 16,21 0-16,-21 0 0,21 0 15,-21 0-15,0-1 16,0 1-16,21 21 0,-21-21 15,0 42 17,0 0-32,0 1 15,-21-1-15,21 0 0,0 0 0,0 0 16,0 0-16,0 1 16,0-1-16,0 0 0,0 0 15,21-21 16,1 0-15</inkml:trace>
  <inkml:trace contextRef="#ctx0" brushRef="#br1" timeOffset="163488.26">4784 4932 0,'-22'-21'16,"1"21"-1,0 0-15,0 0 0,0 0 16,0 0-16,-1 0 16,1 21-16,0 0 0,0 0 15,0 0-15,21 1 0,-21-1 0,21 0 16,-22 21-16,22-21 0,-21 1 15,21-1-15,0 0 0,0 0 0,0 0 16,0 0-16,0 1 16,0-1-16,21-21 15,1 0-15,-1 0 16,0 0-16,0 0 16,0 0-16,0 0 0,1-21 15,-1-1-15,0 22 0,0-21 16,0 0-16,-21-21 0,21 21 0,1-1 15,-1-20-15,-21 21 0,0-21 16,21-1-16,-21 1 0,21 0 0,-21-1 16,0 22-16,0-21 0,0-1 0,0 22 15,0 0-15,0 0 0,0 0 16,0 0-16,0 42 31,0 0-31,0 0 0,-21 21 16,21 1-16,0-22 0,-21 21 15,21 1-15,0-1 0,-21 0 16,21 1-16,0-1 0,0 0 0,0-21 16,0 22-16,0-22 0,0 0 15,0 0-15,0 0 0,0 1 0,0-1 16,0 0-16,21-21 31,0 0-31,0-21 16</inkml:trace>
  <inkml:trace contextRef="#ctx0" brushRef="#br1" timeOffset="163883.26">4932 5165 0,'0'-21'47,"21"21"-47,0 0 0,0-22 16,0 22-16,1-21 15,-22 0-15,21 21 0,-21-21 16,-21 42 31,-1-21-47,22 21 15,-21 0-15,21 1 0,-21-1 16,0 0-16,21 0 0,0 0 16,0 0-16,0 1 15,0-1-15,0 0 0,21-21 32,0 0-17,0 0-15,1 0 0,-22-21 16,0 0-16,21 21 15,0-22-15</inkml:trace>
  <inkml:trace contextRef="#ctx0" brushRef="#br1" timeOffset="164371.99">5249 5017 0,'0'21'16,"0"0"-16,0 0 15,0 0-15,-21 0 16,21 1-16,0-1 0,-21 0 0,21 0 16,-21 0-16,21 0 15,0 1 1,-21-22 0,21-22 30,0 1-30,0 0-16,0 0 16,0 0-16,0 0 0,0-1 0,21 1 15,0-21-15,0 21 0,0 0 16,0-1-16,1 1 0,-1 0 16,0 21-16,0 0 0,0 0 0,0 0 15,1 0-15,-22 21 0,21-21 16,0 21-16,0 1 0,-21-1 0,0 0 15,0 0-15,0 21 0,0-20 16,0-1-16,0 0 0,0 0 0,0 0 16,0 0-16,0 1 0,0-1 15,-21-21-15,21 21 16,-21-21-16,21-21 31,0 0-15,0-1-16</inkml:trace>
  <inkml:trace contextRef="#ctx0" brushRef="#br1" timeOffset="164668.22">5863 4614 0,'-21'0'31,"21"22"-31,0-1 0,0 0 0,0 0 16,-21 0-16,21 22 0,-21-1 0,21-21 15,0 21-15,0 1 16,-22-1-16,1-21 0,21 22 0,-21-1 16,0-21-16,21 21 0,0-20 0,0-1 15,0 0-15,0 0 0,0 0 16,0 0-16,21-21 31,0-21-15</inkml:trace>
  <inkml:trace contextRef="#ctx0" brushRef="#br1" timeOffset="164896.1">5588 4995 0,'0'0'0,"0"-21"0,21 21 31,0-21-15,0 21-16,1 0 16,-1 0-16,0-21 0,0 21 15,0 0-15,0 0 16,1 0-16,-1-21 15</inkml:trace>
  <inkml:trace contextRef="#ctx0" brushRef="#br1" timeOffset="165515.64">6286 4678 0,'0'0'0,"-21"0"31,21 21-15,-21 0-16,21 0 15,-21 1-15,21-1 0,-21 21 16,21-21-16,0 22 0,-21-1 0,21-21 15,-22 21-15,1 1 0,21-22 0,0 21 16,-21-21-16,21 1 0,-21-1 16,21 21-16,-21-42 0,21 21 0,0 0 15,21-42 17,0 0-17,0 0 1,-21 0-16,21-22 0,-21 22 0,22 0 15,-22-21-15,21-1 0,-21 1 0,21 21 16,-21-21-16,0-1 0,21 1 16,0 0-16,-21 20 0,21 1 0,-21-21 15,0 21-15,0 0 16,22-1-16,-22 44 16,0-1-16,0 0 15,0 21 1,0-21-16,0 22 0,0-22 0,0 21 15,0 1-15,0-1 0,0-21 0,0 21 0,0-20 16,0 20-16,0-21 16,0 21-16,0-20 0,0-1 0,0 0 15,0 0-15,0 0 0,0 0 16,0-42 31,0 0-32,0 0-15,-22 21 0,22-21 0</inkml:trace>
  <inkml:trace contextRef="#ctx0" brushRef="#br1" timeOffset="165748.51">6138 4995 0,'21'0'31,"1"0"-31,-1 0 16,0 0 0,-21-21-16,21 21 0,0 0 15,0 0 1,-21-21 0,22 21-16,-1 0 0,0 0 0,-21-21 15,21 21-15,0-21 16,0 21-16</inkml:trace>
  <inkml:trace contextRef="#ctx0" brushRef="#br1" timeOffset="166068.32">6646 4805 0,'0'0'0,"0"-21"0,0 42 46,-21 0-46,21 0 16,0 0-16,0 1 16,0-1-16,-21 21 0,21-21 0,0 0 15,-21 22-15,21-1 0,0-21 0,0 22 16,0-22-16,0 21 0,-21 0 16,21-20-16,0 20 0,-22-21 0,22 21 15,0-20-15,0-1 0,0 21 16,0-21-16,0 0 0,0 1 0,-21-1 15,21 0-15,0 0 0,0 0 16,0-42 15,21 21-31,-21-21 16</inkml:trace>
  <inkml:trace contextRef="#ctx0" brushRef="#br1" timeOffset="166396.14">6583 4953 0,'0'0'15,"0"-21"-15,0 0 0,0 0 16,0-1-16,21 1 16,0 0-16,0 21 15,0-21-15,22 21 0,-22-21 0,0 21 16,0 0-16,0 0 0,1 0 0,-1 0 15,0 0-15,0 0 0,0 21 16,-21 0-16,0 0 16,0 0-16,0 1 0,0-1 15,-21 0-15,-21 0 0,21 0 0,-1 0 16,1 1-16,-21-1 0,21-21 0,0 21 16,-1 0-16,1-21 0,0 21 15,0-21-15,42 0 47</inkml:trace>
  <inkml:trace contextRef="#ctx0" brushRef="#br1" timeOffset="166788.38">7027 4741 0,'0'22'16,"0"-1"0,0 0-16,0 0 15,0 0-15,0 0 0,0 1 0,0-1 16,0 0-16,0 21 0,0-21 0,0 22 15,0-22-15,0 21 0,0-21 16,0 22-16,-21-22 0,21 21 0,-21 1 16,21-22-16,0 21 0,-21-21 15,21 0-15,0 22 0,0-22 0,-21 0 16,21 21-16,-22-20 0,22-1 16,0 0-16,0 0 0,0 0 0,0 0 15,0 1-15,0-1 16,0-42 15,22-1-31,-1 1 16</inkml:trace>
  <inkml:trace contextRef="#ctx0" brushRef="#br1" timeOffset="167159.14">7070 4953 0,'0'0'0,"0"-21"0,0 0 16,0 0-16,0-1 0,0 1 15,0 0-15,0 0 16,0 0-16,21 21 0,0-21 16,0 21-16,0 0 0,0-22 15,1 22-15,20 0 0,-21 0 0,0 0 16,0 0-16,1 0 0,-22 22 15,21-1-15,-21 0 0,0 0 16,0 0-16,0 0 0,0 1 0,0-1 16,-21 0-16,-1 0 0,22 0 15,-42 0-15,21-21 0,0 22 16,0-1-16,-1 0 0,1-21 0,0 21 16,0-21-16,0 21 0,0-21 0,21 21 15,-22-21 1</inkml:trace>
  <inkml:trace contextRef="#ctx0" brushRef="#br1" timeOffset="172400.13">7705 4678 0,'0'21'47,"0"-42"63,-22 21-95,1 0 1,0 0-1,0 0 1,21 21-16,21-21 78,-21-21-47,0 42 94,0 0-109,0 0-16</inkml:trace>
  <inkml:trace contextRef="#ctx0" brushRef="#br1" timeOffset="172795.95">7514 5165 0,'0'0'16,"21"0"15,0 0-31,-21-21 16,22 21-1,-22-22 1,-22 22 15,1 0-15,0 0 0,21 22-1,21-44 48,0 22-63</inkml:trace>
  <inkml:trace contextRef="#ctx0" brushRef="#br1" timeOffset="173411.6">7916 4932 0,'0'0'16,"0"-21"-16,0 0 16,-21 21-16,21-22 0,0 1 15,-21 21-15,21-21 0,0 0 16,0 0-16,0 0 0,0-1 15,0 1 1,0 0-16,21 21 0,0-21 0,0 21 16,1 0-16,-22-21 0,21 21 0,0 0 15,0 0-15,0 0 0,0-21 16,1 21-16,-1 0 16,-21 21-1,0 0-15,0 0 0,0 0 16,0 0-16,0 1 0,-21-1 15,-1 0-15,1 0 0,0 21 0,0-20 16,0-1-16,0 21 0,-1-21 16,1 0-16,0 1 0,21-1 0,-21 0 15,21 0-15,0 0 0,0 0 16,0 1 0,21-22-16,0 0 0,0 0 15,1 0-15,-1 0 16,0 0-16,0 0 0,0-22 15,0 1 1,-21 0-16,0 0 16,0 0-16,0 0 0,0-1 15,-21 22-15,21-21 0,-21 0 0,0 21 16,21-21-16,-21 21 0,0 0 16,-1 0-16,1 0 15,42 0 48,1 0-63</inkml:trace>
  <inkml:trace contextRef="#ctx0" brushRef="#br1" timeOffset="173872.34">8255 4763 0,'0'21'16,"0"0"0,-21 0-16,21 0 15,-21 0-15,21 1 0,0-1 0,0 0 16,-22 0-16,22 0 0,-21 0 0,21 1 15,-21-1-15,21 0 0,0 0 16,0 0-16,0 0 16,21-21-1,0 0-15,1 0 16,-1 0 0,0 0-16,-21-21 0,0 0 15,21 0-15,-21 0 16,0 0-16,0-1 0,0 1 0,0 0 15,0 0-15,0 0 0,0 0 16,0-1-16,0 1 0,0 0 0,-21 0 16,0 21-1,0 0 1,21 21 0,0 0-1,21-21 1</inkml:trace>
  <inkml:trace contextRef="#ctx0" brushRef="#br1" timeOffset="174423.04">8467 4847 0,'0'0'0,"-22"0"15,1-21-15,0 0 16,21 0-16,0 0 16,0-1-1,0 1-15,21 21 16,0-21-16,1 21 0,-1-21 16,0 21-16,0-21 0,0 21 15,0 0-15,1 0 0,-1 0 0,0 0 16,0 0-1,-21 21-15,0 0 0,0 0 16,0 0-16,0 1 0,0-1 0,-21 0 16,0 0-16,-22 0 0,22 22 15,0-22-15,0 0 0,0 0 0,0 21 16,-1-20-16,22-1 0,0 0 0,-21-21 16,21 21-16,0 0 15,0 0-15,21-21 31,1 0-31,-1 0 16,0 0-16,-21-21 0,21 21 16,-21-21-16,0 0 0,21 21 15,-21-21-15,0 0 0,0-1 16,0 1-16,0 0 0,0 0 16,0 0-16,-21 0 15,0 21-15,0 0 31</inkml:trace>
  <inkml:trace contextRef="#ctx0" brushRef="#br1" timeOffset="174908.76">8869 4741 0,'0'0'0,"-21"0"16,-1 0-1,1 0 1,21 22-16,-21-1 0,0 0 15,21 0-15,-21 0 16,21 0-16,0 1 0,0-1 0,-21 21 16,21-21-16,-22 0 0,22 1 0,0-1 15,0 0-15,0 0 16,0 0-16,0 0 0,0 1 16,22-22-1,-1 0-15,0 0 16,0 0-16,0 0 0,0-22 15,1 1-15,-1 21 0,-21-21 16,21 0-16,0 0 0,-21 0 0,21-1 16,-21 1-16,0 0 0,0-21 0,0 21 15,0-1-15,0-20 0,0 21 16,0 0-16,0 0 0,-21-1 16,0 22-1,0 0-15,0 0 16,-1 22 15,1-22-31</inkml:trace>
  <inkml:trace contextRef="#ctx0" brushRef="#br1" timeOffset="178692.11">762 4509 0,'21'0'47,"0"0"-47,0 0 16,1 0-16,-1 0 0,0 0 0,21 0 15,-21 0-15,22 0 0,-1 0 16,22 0-16,-22 0 0,21 0 0,1 0 15,-1 0-15,1 0 0,-1 0 16,22 0-16,-21 0 0,-1 0 16,1-22-16,-1 22 0,1 0 15,20 0-15,-20 0 0,20-21 0,1 21 16,0 0-16,21 0 0,-22-21 16,22 21-16,-21 0 0,21-21 0,-22 21 15,22-21-15,-21 21 0,-1 0 16,22 0-16,-21-21 0,21 21 0,-22 0 15,1 0-15,0 0 0,-1-22 16,1 22-16,-21 0 0,-1 0 0,22 0 16,-22-21-16,22 21 0,0 0 15,-22 0-15,22 0 0,21 0 0,-22-21 16,-20 21-16,20 0 0,1 0 16,-21 0-16,20 0 0,-20 0 15,20 0-15,-20 0 0,-1-21 0,22 21 16,-21 0-16,20 0 0,-20 0 15,20 0-15,-20 0 0,21 0 0,-22 0 16,22-21-16,-22 21 0,1 0 16,-1 0-16,1 0 0,-1 0 0,22-21 15,-22 21-15,1 0 0,-1 0 0,1 0 16,21 0-16,-22-22 0,1 22 16,-1 0-16,-21 0 0,22 0 0,-1 0 15,-20 0-15,20-21 0,-20 21 16,-1 0-16,0 0 0,1 0 15,20 0-15,-21-21 0,1 21 0,-1 0 16,0 0-16,1 0 0,-1 0 16,0-21-16,1 21 0,-22 0 0,21 0 15,1 0-15,-1 0 0,-21 0 16,21-21-16,-20 21 0,20 0 0,-21 0 16,21 0-16,-20 0 0,20 0 0,-21-21 15,21 21-15,-20 0 0,-1 0 16,0 0-16,0 0 0,21 0 0,-20 0 15,-1 0-15,0 0 16,0-22-16,0 22 0,0 0 16,1 0-16,-1 0 15,0 0 17,0 0-32,0 0 15,0 0 1,1 0-16,-1 0 31,0 0-31,0 0 0,0 0 16,0-21-16,1 21 15,-1 0 1,0 0-16,0 0 16,0 0-1,0 0-15,1 0 16,-1 0-1,0 0 17,0 0-32,0 0 31,-21 21-31,0 1 16,0-1-16,0 0 15,0 0-15,0 0 16,0 0-16,0 1 15,0-1-15,0 0 0,0 0 16,0 0-16,0 0 0,-21 1 0,21-1 16,-21 0-16,21 0 0,0 0 0,-21 0 15,21 22-15,-21-22 0,21 0 16,0 21-16,0-20 0,0 20 0,0 0 16,0-21-16,0 22 0,-22 20 15,22-20-15,0-1 0,0 0 0,0 22 16,-21-22-16,21 0 0,0 22 0,0-22 15,0 1-15,0 20 0,0-21 16,-21 1-16,21 20 0,0-20 0,-21 20 16,21 1-16,0-22 0,-21 21 15,21 1-15,0-22 0,0 22 0,0-22 16,-21 22-16,21-22 0,0 21 16,-22-20-16,22 20 0,0 1 0,0-22 15,0 22-15,0-1 0,-21 1 0,21-1 16,-21 1-16,21-22 0,-21 21 15,21 1-15,0-22 0,0 22 0,-21-22 16,21 22-16,-21-1 0,21 1 0,0-22 16,-22 21-16,22 1 0,-21-1 15,0 1-15,21-22 0,0 22 0,-21-1 16,0 1-16,0-1 0,21-20 0,0 20 16,-22 22-16,1-22 15,21 1-15,-21-1 0,21 1 0,0-1 16,-21 1-16,0-1 0,21-20 0,0 20 15,0 1-15,-21-22 0,21 21 0,0 1 16,-22-22-16,22 22 0,0-22 16,-21 22-16,21-22 0,0 0 0,0 1 15,0-1-15,0 0 0,0 1 0,-21-1 16,21-21-16,0 21 0,0-20 16,0-1-16,0 21 0,0-21 0,0 0 15,0 1-15,0-1 0,0 0 0,0 0 16,-21 0-16,21 0 0,0 1 15,0-1-15,0 0 16,0 0 0,0 0-16,0 0 15,-21-21 1,21 22 0,-21-22-16,21 21 15,-22-21 1,22 21-16,-21-21 15,21 21-15,0 0 16,-21-21-16,0 21 0,21 1 16,-21-22-16,21 21 15,0 0-15,-21-21 16,21 21-16,0 0 16,0 0-16,-22-21 15,22 22-15,-21-22 0,21 21 16,0 0-1,-21 0-15,0-21 16,21 21-16,0 0 16,-21-21-16,21 22 0,-21-22 15,21 21-15,-22 0 16,22 0-16,-21-21 16,0 21-16,0 0 0,0-21 15,21 22-15,-21-22 16,-1 0-16,1 21 0,0-21 15,0 0-15,21 21 0,-21-21 16,0 0-16,21 21 0,-22-21 0,1 0 16,0 21-16,0-21 0,0 0 15,0 0-15,-1 0 0,1 0 0,-21 21 16,21-21-16,0 0 0,-22 0 16,22 0-16,-21 0 0,21 0 0,-22 0 15,22 0-15,-21 0 0,-1 0 16,1 0-16,0 22 0,-1-22 0,1 0 0,-21 0 15,20 0-15,-20 0 0,-1 0 16,22 0-16,-43 0 0,22 0 16,-1 0-16,1 0 0,-22 0 0,22 21 15,-22-21-15,0 0 0,1 0 0,-1 0 16,0 21-16,1-21 0,-22 0 16,21 0-16,-21 21 0,22-21 0,-22 0 15,21 0-15,-21 21 0,0-21 0,22 0 16,-22 0-16,0 21 0,21-21 0,-20 0 15,20 22-15,0-22 0,1 0 16,20 0-16,-21 0 0,1 0 16,20 0-16,-20 0 0,20 0 0,-21 0 15,22 0-15,-22 0 0,1 0 16,20 0-16,-21 0 0,22 0 0,-22-22 16,22 22-16,-1 0 0,1 0 0,-1-21 15,1 21-15,-1-21 0,1 21 16,-1 0-16,-20 0 0,20 0 0,1 0 15,-1 0-15,-21-21 0,22 21 0,-1 0 16,1 0-16,21 0 0,-22 0 16,1 0-16,-1 0 0,22 0 0,-22 0 15,1-21-15,20 21 16,-20 0-16,21 0 0,-22 0 0,22 0 16,-22-21-16,22 21 0,0 0 0,20 0 15,-20 0-15,21 0 0,-21 0 16,20 0-16,1 0 0,0 0 15,0 0-15,21-22 63,-21 22-47,0 0-1,-1 0-15,1 0 16,0 0-16,0 0 15,0 0-15,0 0 16,-1 0-16,1 0 0,0 0 0,-21 0 16,21 0-16,-22 22 0,1-22 15,0 0-15,-1 0 0,1 0 0,-22 0 16,22 0-16,-21 0 0,20 0 16,-20 0-16,20 0 0,1-22 0,21 22 15,-21 0-15,-1-21 0,22 0 16,0 21-16,0 0 0,0-21 0,-1 21 15,1 0-15,21-21 16,-21 21-16,21-21 16,0-1-1,0 1 1,21 0 0,0 21-16,-21-21 15,0 0-15,22 21 0,-22-21 0,21-1 16,-21 1-16,0 0 0,0 0 15,0 0-15,0 0 0,0-22 0,0 22 16,0-21-16,0-1 0,0 1 16,0 21-16,-21-21 0,-1-1 0,1-20 15,0 20-15,0 1 0,21 0 16</inkml:trace>
  <inkml:trace contextRef="#ctx0" brushRef="#br1" timeOffset="179744.1">8890 5186 0,'0'0'0,"0"21"0,-21-21 15,0 21-15,-1-21 16,22 21-16,-21-21 16,0 0-16,42 0 31,22 0-15,-1 0-16,21 0 0,-20 0 15,20 0-15,1-21 0,-1 21 0,1 0 16,-1-21-16,-20 21 0,20 0 0,1 0 15,-1-21-15,-21 21 0,22 0 16,-22 0-16,1 0 0,-22 0 0,0 0 16,0 0-16,0 0 0,-42 0 31,0 21-31,0-21 31,0 0-31,-1 0 16</inkml:trace>
  <inkml:trace contextRef="#ctx0" brushRef="#br1" timeOffset="182928.22">10774 5313 0,'0'-21'46,"21"21"17,0 0-63,0 0 0,0 0 16,1 0-16,-1 0 0,0 0 0,0-21 15,0 21-15,22 0 0,-22 0 0,0 0 16,21 0-16,1 0 0,-22 0 15,21 0-15,-21 0 0,22 0 0,-22 0 16,21 0-16,-21 0 16,22 0-16,-22 0 0,21 0 0,-21 0 15,22 0-15,-22 0 0,21 0 0,0 0 16,1 0-16,20 0 0,-20 0 16,-1 0-16,21 0 0,1 0 0,-22 0 15,22 0-15,-1 0 0,1 0 16,-22 0-16,22 0 0,-1 0 0,1 21 15,-22-21-15,21 0 0,1 0 0,-1 0 16,1 0-16,21 21 0,-1-21 16,-20 0-16,20 0 0,1 0 0,0 0 15,-22 21-15,22-21 0,-22 0 16,22 0-16,-21 0 0,-1 0 16,1 21-16,-1-21 0,1 0 0,-22 0 15,21 0-15,-20 0 0,20 0 16,-20 0-16,-22 0 0,21 0 0,0 0 15,-20 0-15,20 0 0,-21 0 0,0 0 16,0 0-16,1 0 0,-1 0 16,0 0-16,0 0 0,0 0 0,0 0 15,1 0-15,-1 0 16,0 0 0,0 0-1,-42 0 32,0 0-31,-22 0-16,22 0 0,0 0 15,-21 0-15</inkml:trace>
  <inkml:trace contextRef="#ctx0" brushRef="#br1" timeOffset="184137.19">12298 4551 0,'0'0'16,"0"-21"-16,0 0 15,0 42 48,0 0-63,0 0 15,0 0-15,0 0 16,0 1-16,0-1 0,0 0 16,0 0-16,0 0 0,0 22 0,-21-22 15,21 21-15,0-21 0,0 22 16,0-1-16,0-21 0,0 21 0,0-20 15,-22 20-15,22-21 16,0 0-16,0 0 0,0 1 0,-21-1 0,21 0 16,0 0-16,0 0 0,0-42 140,0 0-93,0 0-31,0 0-16,0-1 15,21 1-15,-21 0 16,22 21-16,-22-21 0,0 0 0,21 0 16,0-1-16,0 1 15,0 0-15,-21 0 0,21 0 0,1 21 16,-1-21-16,0-1 0,0 1 16,0 0-16,0 21 0,1 0 15,-1 0-15,0 0 0,0 0 0,0 0 16,0 0-16,-21 21 15,22-21-15,-1 21 0,-21 1 0,0 20 16,21-21-16,-21 0 0,21 0 16,-21 22-16,0-22 0,0 0 0,0 21 15,0-20-15,0-1 0,0 0 16,0 0-16,0 0 0,0 0 0,0 1 16,-21-22-16,21 21 0,0 0 15,-21-21-15,21-21 94,0 0-63,-21 21 0</inkml:trace>
  <inkml:trace contextRef="#ctx0" brushRef="#br1" timeOffset="186083.35">9377 3260 0,'0'0'0,"21"0"15,0 0-15,0 0 16,0 0-16,1 0 16,-1 0-16,0 21 0,0 0 0,0 0 15,0 0-15,1 22 0,-1-22 0,-21 21 16,0-21-16,0 22 15,0-22-15,0 0 0,0 21 0,0-20 16,0-1-16,0 0 16,0 0-16,-21-21 0,-1 0 15,1 0 1,21-21-16,-21 0 16,21 0-16,0-1 15,0 1-15,0 0 0,0 0 0,0 0 16,0 0-16,0-22 0,0 22 0,21 0 15,-21-21-15,21 20 0,1-20 16,-22 21-16,21 0 0,0 0 16,0 21-16,-21-22 0,21 1 15,0 21-15,1 0 0,-1 0 32</inkml:trace>
  <inkml:trace contextRef="#ctx0" brushRef="#br1" timeOffset="186481.12">9927 3302 0,'0'0'16,"42"21"0,-20-21-1,-1 0-15,0-21 0,0 21 16,0-21-16,0 0 0,1 21 15,-1-21-15,0-1 0,0 22 0,0-21 16,0 0-16,-21 0 0,22 0 16,-22 0-16,0-1 15,-22 22 1,1 0-16,0 0 16,0 0-16,0 0 0,0 0 0,-1 22 15,-20-1-15,21 0 0,0 0 16,0 0-16,-1 0 0,22 1 15,0-1-15,0 0 0,0 0 0,0 0 16,0 0-16,0 1 0,0-1 16,22-21-16,-1 21 15,0-21-15,0 0 0,0 0 16,0 0-16,1 0 0,20 0 0,-21 0 16,0 0-16,22 0 0,-22-21 0,0 21 15,0 0-15</inkml:trace>
  <inkml:trace contextRef="#ctx0" brushRef="#br1" timeOffset="187435.57">10710 2985 0,'-63'0'15,"42"0"1,-1 0-16,1 21 0,0 0 15,0-21-15,0 21 0,21 0 0,-21 0 16,-1 1-16,22 20 0,0-21 0,-21 0 16,21 0-16,-21 1 0,21-1 15,0 0-15,0 0 0,0 0 0,0 0 16,21-21 15,0 0-31,1 0 0,-1-21 16,0 0-16,0 0 15,0 0-15,-21 0 0,21-1 0,1 1 16,-1 0-16,0 0 0,-21 0 16,21 0-16,-21-1 0,21 1 0,-21 0 15,0 0-15,0 0 0,0 0 16,0 42 15,0 0-31,21 0 0,-21 0 16,0 0-16,0 1 0,0-1 0,0 21 15,0-21-15,0 22 16,0-1-16,0-21 0,0 21 0,0 1 16,0-22-16,0 0 0,0 0 15,0 0-15,0 1 0,0-1 0,0 0 16,0 0 0,22-21-1,-22-21-15,21 0 0,0 0 16,0-1-16,-21 1 0,21 0 15,0 0-15,-21-21 0,22 20 0,-1-20 16,-21 0-16,21-1 0,-21 1 16,21 0-16,-21 21 0,0-22 0,21 1 15,-21 21-15,21 0 0,-21-1 16,0 1-16,0 0 0,0 42 47,0 0-47,0 1 15,0-1-15,0 0 0,0 0 16,0 0-16,22 0 0,-22 1 16,21-22-16,-21 21 0,0 0 0,21-21 15,-21 21-15,21-21 16,0 0-16,0 0 16,1 0-16,-22-21 15,21 0-15,0 0 16,0 21-16,-21-22 0,0 1 15,21 0-15,-21 0 16,0 0-16,21 0 0,-21-1 0,0 1 16,0 0-16,0 0 15,0 42 1,0 0 0,0 0-16,0 1 15,0-1-15,0 0 0,0 0 0,0 0 16,0 0-1,22 1-15,-1-22 16,0 0-16,0 0 16,0 0-1,-21-22-15,21 22 0,-21-21 0</inkml:trace>
  <inkml:trace contextRef="#ctx0" brushRef="#br1" timeOffset="187823.37">11451 2900 0,'21'0'16,"0"0"-16,1 0 15,-1 0-15,0 0 16,0-21-16,-21 0 15,21 21-15,-21-22 16,0 1-16,-21 21 31,0 0-31,0 21 0,21 1 16,-21-1-16,-1 0 16,22 0-16,0 0 15,0 0-15,0 1 0,0-1 16,0 0-1,22-21 17,-1 0-32,0 0 0,0 0 15,0-21-15,0 0 0,1 21 16,-1-22-16,0 22 0</inkml:trace>
  <inkml:trace contextRef="#ctx0" brushRef="#br1" timeOffset="188180.18">12001 2709 0,'-21'0'0,"42"0"0,-63 0 15,21 22-15,0-1 0,0-21 16,-1 21-16,1 0 0,21 0 16,0 0-16,0 1 15,21-22 1,1 0-16,-1 0 0,0 21 15,0-21-15,0 0 0,0 0 16,1 0-16,-1 0 0,0 21 0,0-21 16,-21 21-1,0 0 1,-21-21 0,0 0-16,0 21 0,-22-21 15,22 0-15,0 0 0,-21 0 0,20 22 16,1-22-16,0 0 0,0 0 0,0 0 15,0 0 1,21-22 0,0 1-16,21 0 15</inkml:trace>
  <inkml:trace contextRef="#ctx0" brushRef="#br1" timeOffset="188519.97">12446 2223 0,'0'21'15,"0"0"-15,0 0 0,0 0 16,0 0-16,-21 1 0,21 20 0,-21-21 15,21 21-15,-22-20 16,22 20-16,0 0 0,0 1 0,0-22 16,-21 21-16,21 0 0,0-20 0,0-1 15,0 0-15,0 21 0,0-21 16,0 1-16,0-1 16,21-21-1,1 0 1,-1 0-16,0 0 0,0 0 15,-21-21-15,21-1 0,-21 1 16</inkml:trace>
  <inkml:trace contextRef="#ctx0" brushRef="#br1" timeOffset="188755.43">12298 2561 0,'21'0'31,"0"0"-15,0 0-16,0 0 0,1-21 0,20 21 15,-21 0-15,0-21 0,0 21 16,1 0-16,-1-21 0,0 0 16,0 21-16,0 0 0,-21-22 15,21 22-15</inkml:trace>
  <inkml:trace contextRef="#ctx0" brushRef="#br1" timeOffset="189603.27">16446 3535 0,'0'0'0,"-21"0"0,-127 0 31,127 0-31,0 0 0,0-21 0,21 0 16,-22-1-16,22 1 16,0 0-16,0 0 15,0 0-15,22 21 16,-1-21-16,0 21 0,0 0 0,21 0 16,-20-22-16,20 22 0,0 0 15,-21 0-15,22 0 0,-22 0 0,0 0 16,21 0-16,-20 22 0,-1-1 15,0 0-15,-21 0 16,21 0-16,-21 0 0,0 1 0,0-1 16,0 0-16,0 21 0,0-21 15,-21 1-15,0-1 0,0-21 0,-1 21 16,22 0-16,-21-21 0,0 21 16,21-42 15,0 0-16,0 0-15,0 0 16,21-1-16,-21 1 0,21 0 16,-21 0-16,22 0 15,-1 0-15,-21-1 0,21 1 0,-21 0 16,21 21-16,0-21 0,-21 0 16,21 21-16,-21-21 0,22 21 0</inkml:trace>
  <inkml:trace contextRef="#ctx0" brushRef="#br1" timeOffset="190183.22">16891 3387 0,'21'0'15,"0"-21"1,0-1-16,1 1 0,-22 0 15,21 0-15,-42 21 47,-1 0-47,1 21 0,0 0 16,21 0-16,-21 1 0,0-1 0,0 0 16,21 0-16,0 0 0,-22 0 15,22 1-15,0-1 0,0 0 0,0 0 16,22-21-1,-1 0-15,0 0 16,0 0-16,0 0 0,0 0 16,1 0-16,-1-21 0,21 21 15,-21-21-15,0 21 0,1-21 0,20-1 16,-21 1-16,0 0 0,0 0 16,1 0-16,-22 0 0,0-1 0,21 1 15,-21 0-15,0 0 16,-21 21-1,21 21 1,0 0-16,0 0 16,0 1-16,0-1 15,0 0 1,0 0-16,0 0 16,0 0-16,0 1 15,0-1 1,-22-21-16,1 0 15,0 0-15,0 0 16,0 0-16,21-21 31</inkml:trace>
  <inkml:trace contextRef="#ctx0" brushRef="#br1" timeOffset="190464.05">17547 3154 0,'0'0'0,"21"0"0,-21 21 31,0 0-31,0 0 0,0 1 0,0-1 16,0 21-16,0-21 0,0 22 16,0-22-16,-21 21 0,21 0 0,0 1 15,0-22-15,0 21 0,0-21 16,0 22-16,0-22 0,0 0 0,0 21 15,0-20-15,0-1 0,0 0 16,0 0-16,0 0 16,0-42 31,0 0-47</inkml:trace>
  <inkml:trace contextRef="#ctx0" brushRef="#br1" timeOffset="190747.89">17547 3281 0,'0'0'0,"0"-21"0,0 0 15,0-1-15,0 1 0,21 0 16,0 21-16,1-21 16,-1 21-16,0 0 15,0 0-15,0 0 0,0 0 0,1 0 16,-1 0-16,0 0 0,-21 21 15,0 0-15,0 0 16,0 1-16,0-1 0,0 0 16,-21 0-16,0-21 0,-1 21 0,22 0 15,-21 1-15,0-22 0,0 21 0,0-21 16,0 21-16,42-21 47,0-21-47</inkml:trace>
  <inkml:trace contextRef="#ctx0" brushRef="#br1" timeOffset="191848.65">17928 3133 0,'0'21'15,"-21"0"-15,21 0 16,-21-21-16,21 21 0,0 1 0,0-1 15,0 0 1,0 0-16,0 0 16,21-21-1,0 0-15,0 0 16,0 0-16,-21-21 16,0 0-16,0 0 0,0 0 15,0-1-15,0 1 0,0 0 16,0 0-16,0 0 0,-21 0 0,0 21 15,0-22-15,21 1 0,-21 21 16,42 0 31,0 0-31,0 0-16,0 0 0,1 0 15,-1 0-15,0 0 0,0 0 0,0 0 16,0-21-16,1 21 0,-1 0 0,0 0 15,0-21-15,0 21 0,0 0 16,-21 21 15,0 0-31,0 0 16,0 1-16,0-1 16,0 0-16,0 0 15,0 0-15,0 0 16,0 1-1,-21-22 1,21-22 15,0 1-31,0 0 16,0 0-16,0 0 0,0 0 16,0-1-16,21 22 0,1-21 15,-22 0-15,21 0 0,0 0 0,0 21 16,0-21-16,0-1 15,1 22-15,-1 0 0,0 0 16,0 0-16,0 0 0,0 22 16,-21-1-16,0 0 15,0 0-15,0 0 16,0 0-16,0 1 16,0-1-1,22-21 32,-1 0-47,0 0 16,-21-21-16,21 21 0,0-22 15,0 1-15,-21 0 0,22 21 16,-1-21-16,-21 0 0,21 0 0,-21-1 16,21 1-16,-21 0 0,21 21 15,-21-21-15,-21 21 31,0 21-31,0 0 16,0-21-16,-1 21 0,1-21 0,0 22 16,21-1-1,0 0-15,21-21 16,0 21 0,1-21-16,-1 21 15,-21 0-15,0 1 16,0-1-1,0 0 1,-21-21 0,-1 0-16,22 21 15,-21-21-15,21-21 32</inkml:trace>
  <inkml:trace contextRef="#ctx0" brushRef="#br1" timeOffset="192251.42">18859 3027 0,'0'0'0,"22"0"15,-1-21 1,0 21-16,-21-21 15,21 21-15,-21-22 16,21 22-16,-21-21 16,0 0-1,-21 21 17,0 21-32,0-21 0,0 21 0,-1 1 15,1-1-15,21 0 0,-21 0 16,21 0-16,-21-21 0,21 21 15,0 1-15,0-1 16,21-21 0,0 0-16,0 0 15,1 0-15,-1 0 0,0 0 16,0 0 0,0 0-1</inkml:trace>
  <inkml:trace contextRef="#ctx0" brushRef="#br1" timeOffset="193357.42">12361 5715 0,'0'0'0,"-21"0"16,21-21-16,0 0 0,0 0 15,0-1-15,0 1 16,0 0-16,0 0 16,0 42 15,0 0-31,0 0 16,0 22-16,0-22 0,0 0 15,0 21-15,0-20 0,0 20 0,0-21 16,0 21-16,-21-20 0,21-1 15,0 21-15,-21-21 0,21 0 0,0 1 16,0-1-16,0 0 16,-21-21-1,21-21 32,0 0-31,0-1-16,0 1 15,21 21-15,0-21 16,0 21-16,-21-21 0,21 21 0,0 0 16,1-21-16,-1 0 0,21 21 0,-21 0 15,0 0-15,22 0 0,-22 0 16,0 0-16,21 0 0,-20 0 0,-1 21 16,0 0-16,-21 0 15,0 0-15,0 0 16,0 1-16,-21-1 0,0-21 15,-1 21-15,1-21 0,-21 21 16,21-21-16,-22 0 0,22 21 0,-21-21 16,21 0-16,0 0 0,-22 0 0,22 0 15,0 21-15,0-21 16,0 0-16</inkml:trace>
  <inkml:trace contextRef="#ctx0" brushRef="#br1" timeOffset="210760.59">19431 7408 0,'-21'0'47,"0"0"-47,-1 0 15,1 0-15,0 0 16,0 0-16,0 0 0,-85 22 16,64-22-1,20 0-15,-20 0 0,0 0 0,-1 0 16,1 0-16,-21 0 0,-1 0 15,1 0-15,-22 0 0,21 0 0,-20 0 16,-1 0-16,0 0 0,1 0 0,-1 0 16,0 0-16,1 0 15,20 0-15,-20 0 0,-1 0 0,21 0 16,-20 0-16,-1 0 0,0 0 0,22 0 16,-22 0-16,1 0 0,-1 0 15,0 0-15,1 0 0,-1 0 0,0 0 16,1 0-16,-1 0 0,0 0 0,1 0 15,-22 0-15,21 0 0,0 0 16,1 0-16,20 0 0,-20 0 0,20 0 16,-21 0-16,22 0 0,-1 0 0,1 0 15,-1 0-15,-20 0 0,20 0 16,1 0-16,-1 0 0,1 0 0,-1 0 16,1 0-16,-1 0 0,1 0 15,-1 0-15,22 0 0,-22 0 16,1 0-16,-1 0 0,22 0 0,-21 0 15,-1 0-15,1 0 0,-1 0 0,-21 0 16,22 0-16,-1-22 0,1 22 16,-22 0-16,22 0 0,-1 0 0,1-21 15,20 21-15,-20 0 0,-1 0 0,1 0 16,-1 0-16,-20 0 0,20 0 16,1 0-16,-22 0 0,22 0 0,-22 0 15,21 0-15,-20 0 0,20 0 0,-20 0 16,20 0-16,1 0 0,-22 0 0,21 0 15,-20-21-15,20 21 16,-20 0-16,20 0 0,-21 0 0,22 0 16,-1 0-16,-20 0 0,20 0 0,1 0 15,-22 0-15,22 0 0,-1 0 16,-21 0-16,22 0 0,-22-21 0,1 21 16,-1 0-16,0 0 0,1 0 0,-1 0 15,-21 0-15,21 0 0,1 0 16,-1 0-16,0 0 0,22 0 0,-22-21 15,1 21-15,20 0 0,-21-21 0,22 21 16,-1 0-16,1 0 0,21 0 0,-22 0 16,1-22-16,-1 22 0,22 0 15,-22 0-15,22 0 0,-22 0 16,22 0-16,0 0 0,-1 0 0,1 0 16,0 0-16,-1 0 0,1 0 15,0 0-15,-1 0 0,22 0 0,-21 0 16,0 0-16,20 0 0,1 0 0,-21-21 15,21 21-15,0 0 0,-1-21 16,1 21-16,0 0 0,21-21 31,0 0 1,21 21-17,0 0 1,-21-21-16,0-1 15,22 22-15</inkml:trace>
  <inkml:trace contextRef="#ctx0" brushRef="#br1" timeOffset="211415.14">9377 6795 0,'21'-22'0,"-42"44"0,63-44 15,-42 1-15,0 42 47,-21 1-47,0-22 16,0 21-16,-1 0 0,-20 0 15,0 0-15,21 0 0,-22 1 16,1-1-16,-22 0 0,22 0 0,0 0 16,-22 0-16,22 1 0,0-22 0,-1 21 15,1 0-15,0 0 0,-1-21 16,22 21-16,-21-21 0,21 0 0,-1 0 15,1 0 1,21-21 15,21 21-31,1 0 16,-1 0-16,0 0 16,0 0-16,0 0 0,0 0 15,1 21-15,-1 0 0,21 1 16,-21-1-16,0 0 0,22 21 0,-22-21 15,21 22-15,-21-1 0,1-21 0,20 22 16,-21-1-16,0-21 0,0 0 16,1 22-16,-1-22 0,0 0 0,0 0 15,0 0-15,0 0 0,-21 1 0,0-1 16,22-21-16,-1 21 0,-21 0 0,0 0 16,21 0-1,-21 1-15,0-1 31,0 0-15</inkml:trace>
  <inkml:trace contextRef="#ctx0" brushRef="#br1" timeOffset="213651.8">5143 5652 0,'0'21'47,"0"0"-32,0 0-15,0 0 0,0 0 16,0 1-16,-21 20 0,21-21 0,-21 21 16,21 1-16,-21-1 0,21-21 15,0 22-15,0-1 0,0 0 0,-21 1 16,21 20-16,0-21 0,0 1 16,-21 20-16,21 1 0,0-22 0,0 22 15,0-22-15,0 21 0,0-20 16,0-1-16,-22 22 0,22-22 0,0 0 15,0 1-15,-21-1 0,21 0 0,0 1 16,0 20-16,0-21 0,0 1 16,0-1-16,-21 0 0,21 1 0,0-1 15,-21-21-15,21 22 0,0-22 16,0 0-16,0 0 0,0 0 16,0-42 30,0 0-46,0 0 0,0 0 16,0-1-16,0 1 0</inkml:trace>
  <inkml:trace contextRef="#ctx0" brushRef="#br1" timeOffset="-214309.47">5228 5779 0,'21'0'47,"0"0"-47,1 0 0,-1 0 16,0 0-16,21 0 0,1 0 15,-1 0-15,0 0 0,22 0 0,-22 0 16,22 0-16,-1 0 0,1 0 15,20 0-15,-20-22 0,-1 22 0,-20 0 16,20 0-16,1 0 0,-1 0 16,22-21-16,-22 21 0,22 0 0,0 0 15,-1 0-15,1 0 0,0-21 16,20 21-16,-20 0 0,0 0 0,-1 0 16,1 0-16,0 0 0,-1 0 0,1 0 15,-21 0-15,20 0 16,1-21-16,-22 21 0,22 0 0,-21 0 15,-22 0-15,21 0 0,-20 0 16,-1 0-16,0 0 0,1 0 0,-1 0 16,-21 0-16,0 0 0,1 0 0,-1 0 15,0 0-15,0 0 0,0 0 16,0 0 0,-21 21 46,0 0-62,0 0 16,0 1-16,0-1 0,0 0 15,0 0-15,0 0 0,0 0 0,0 1 16,0-1-16,0 0 0,0 0 0,0 0 16,0 22-16,0-22 0,0 0 15,0 21-15,0-21 0,0 22 0,0-1 16,0 0-16,0 1 0,0-1 15,0 0-15,0 1 0,0-1 0,0 0 16,0 1-16,0 20 0,0-20 0,0-1 16,0-21-16,0 21 0,0 1 15,0-1-15,0 0 0,0-20 0,0 20 16,0 0-16,0 1 0,0-1 16,0 0-16,0 1 0,0-1 15,-21 0-15,21 1 0,0-1 0,0 0 16,0-21-16,0 22 0,0-1 0,0-21 15,-21 22-15,21-22 0,0 0 0,0 21 16,0-21-16,0 1 0,0-1 16,0 0-16,0 0 0,-21 0 0,21 0 15,-21 1-15,21-1 0,0 0 16,-21-21-16,21 21 16,-22-21-16,1 0 0,21 21 15,-21-21-15,0 0 0,0 0 16,0 0-16,-1 0 15,1 0-15,0 0 0,0 0 16,0 0-16,0 0 0,-1 0 0,-20 0 16,21 0-16,-21 0 0,20 0 0,-20 0 15,0 0-15,-1 0 0,1 0 16,0 0-16,-1 0 0,1 0 0,-21 0 16,20 0-16,1 0 0,0 0 0,-1 0 15,1 0-15,-22 0 0,22 0 0,0 0 16,-1 0-16,-20 0 15,21 0-15,-22 0 0,22 0 0,-1 0 16,-20 0-16,21 0 0,-22 0 0,22 0 16,-22 0-16,22 0 0,0 0 15,-22 0-15,22 0 0,-1 0 0,1 0 16,0 0-16,-1 0 0,1 0 0,0 0 16,-22 0-16,22 0 0,-22 0 15,22 0-15,-21 0 0,20 0 0,-20 0 16,-1 0-16,22 0 0,0 0 0,-22 0 15,22 0-15,-1 0 0,1 0 16,0 0-16,-1 0 0,22 0 0,-21 0 16,21 0-16,-22 0 0,22 0 15,-21 0-15,21 0 0,-22 0 0,22 0 16,-21 0-16,21 0 0,-22 0 16,1 0-16,21 0 0,-21 0 0,20 0 15,1 0-15,0 0 0,0 0 0,21-21 31,21 21 1,0-21-32,0 21 0,1 0 15,-1-21-15,0 0 0,0 21 0</inkml:trace>
  <inkml:trace contextRef="#ctx0" brushRef="#br1" timeOffset="-213103.8">16912 3810 0,'0'0'0,"-21"0"0,21-21 0,-21 21 31,0 0-31,-1 0 16,1 21 0,21 0-16,-21 0 0,21 1 0,0-1 15,-21 21-15,0-21 0,21 22 0,-21 20 16,21-21-16,0 22 0,-22-22 15,1 22-15,0-1 0,21 1 0,-21-1 16,0 1-16,0-1 0,-1 1 16,22 20-16,-21 1 0,0 0 15,0-1-15,0-20 0,0 21 0,-1-1 16,1 1-16,0-22 0,-21 22 16,21 0-16,-1-22 0,1 22 0,0-22 15,0 1-15,0 21 0,0-43 0,21 21 16,-22 1-16,1-1 0,0-20 15,21 20-15,-21 1 0,0-22 0,21 22 16,-21-22-16,21 21 0,-22-20 0,1-1 16,21 0-16,0 1 0,-21-1 15,21 0-15,-21-20 0,21 20 0,-21-21 16,21 0-16,-21 0 0,21 1 0,0-1 16,0 0-16,-22 0 15,1 0-15,21 0 0,0 1 16,-21-1-1,21 0 1,0-42 31,0 0-31,0-1-1,0 1 1,0 0-16,-21 21 15,21-21-15</inkml:trace>
  <inkml:trace contextRef="#ctx0" brushRef="#br1" timeOffset="-212749.4">15557 6773 0,'22'0'63,"-1"0"-63,-21 22 15,21-1-15,0-21 0,0 21 0,-21 0 16,21-21-16,-21 21 0,0 0 0,22 1 16,-1-22-16,-21 21 0,0 0 15,21 0-15,0 0 0,-21 0 16,21 1-16,0-1 15,-21 0 1,22-21 15,-1 0-31,0 0 16,0-21 0,0 21-16,-21-21 0,21 21 15,1-22-15,-1 22 0,-21-21 0,21 0 16,0 21-16,0-21 0,0 0 0</inkml:trace>
  <inkml:trace contextRef="#ctx0" brushRef="#br1" timeOffset="-212573.5">16235 6816 0,'0'0'0,"0"-21"15,-21 21 17,-1 21-32,1-21 0,0 21 0,0 0 15,21 0-15,-21 0 0,0-21 16,-1 22-16,1-1 0,0 0 15,0-21-15,0 21 0,0 0 0,-1-21 16,1 21-16,0-21 0,0 22 0,0-22 16,-22 0-16,22 21 0,0-21 15</inkml:trace>
  <inkml:trace contextRef="#ctx0" brushRef="#br1" timeOffset="-208128.73">4974 7472 0,'0'21'16,"0"0"0,0 0-16,0 1 0,0-1 15,0 0-15,0 21 0,0-21 16,0 1-16,-21-1 0,21 0 0,0 0 16,0 0-16,0 0 0,0 1 15</inkml:trace>
  <inkml:trace contextRef="#ctx0" brushRef="#br1" timeOffset="-207560.84">5207 6202 0,'-21'0'16,"42"0"15,0 0-31,0 0 16,0 0-16,22 0 0,-1 0 0,-21 0 16,22 0-16,-1 0 0,-21 0 15,21 0-15,1 0 0,-22 0 16,21 0-16,-21 0 0,1 0 0,-1 0 0,0 0 15,0 0-15,-42 0 32,0 0-32,-22 0 15,22 0-15,0 0 0</inkml:trace>
  <inkml:trace contextRef="#ctx0" brushRef="#br1" timeOffset="-207177.06">5440 6202 0,'0'21'16,"-21"0"-1,21 0 1,-22 1-16,22-1 16,0 0-16,0 0 0,0 0 0,0 0 15,0 22-15,0-22 0,0 21 16,0-21-16,0 22 0,0-22 0,0 21 15,0-21-15,0 22 0,0-22 16,0 21-16,0-21 0,0 1 0,0-1 16,0 0-16,-21-21 0,21 21 0,-21 0 15,0-21-15,0 0 16,0 0-16,-1 0 0,1 0 16,0 0-16,21-21 15,-21 21-15,21-21 0,-21 0 16,0 21-16,21-21 0,-22 21 15,22-22-15,0 1 0,0 0 16,0 0 0,0 0-16,22 0 15,-1 21 1</inkml:trace>
  <inkml:trace contextRef="#ctx0" brushRef="#br1" timeOffset="-206781.29">5588 6668 0,'21'0'0,"0"0"16,0 0-16,1 0 16,-1 0-16,0 0 15,0-22-15,-21 1 16,21 21-16,0-21 0,-21 0 15,0 0-15,0 0 32,-21 21-17,0 0-15,0 0 0,0 21 0,0-21 16,21 21-16,-22 0 16,1 0-16,0 0 0,21 1 0,0-1 15,-21 0-15,21 0 0,0 0 16,0 0-16,0 1 0,0-1 15,0 0-15,21-21 0,0 0 16,0 0-16,1 0 16,-1 0-16,0 0 0,0 0 15,0 0-15,0 0 0,1 0 0,-1-21 16,0 21-16,0-21 16,0-1-16,0 1 0</inkml:trace>
  <inkml:trace contextRef="#ctx0" brushRef="#br1" timeOffset="-206333.31">5969 6562 0,'0'21'31,"0"0"-15,0 0-16,0 0 16,0 1-16,0-1 0,0 0 15,0 0-15,0 0 0,0 0 16,0 1-1,0-1-15,-21-21 47,21-21-31,0-1-16,0 1 16,0 0-16,0 0 0,0 0 15,0 0-15,0-1 0,0 1 0,21 0 16,0 0-16,-21 0 0,21 0 15,0 21-15,1-22 0,-1 22 0,0 0 16,0 0-16,0 0 0,0 0 0,1 0 16,-1 0-16,0 22 15,0-22-15,-21 21 0,0 0 0,21 0 16,-21 0-16,0 0 0,0 1 0,0-1 16,0 0-16,0 0 0,0 0 15,0 0-15,0 1 0,-21-22 16,21 21-16,0-42 31,0-1-15</inkml:trace>
  <inkml:trace contextRef="#ctx0" brushRef="#br1" timeOffset="-205496.65">6498 6202 0,'0'0'0,"0"21"31,0 0-31,0 0 0,0 1 16,0-1-16,0 0 0,0 0 0,0 21 16,0-20-16,0 20 0,0 0 0,0-21 15,0 22-15,0-1 0,0-21 16,0 22-16,0-22 0,0 0 15,0 0-15,-21 0 0,21 0 0,0 1 16,0-1-16,-21-21 0,21 21 16,0-42 15,0 0-15,0-1-16,0 1 0,0 0 0,0 0 15,0 0-15,0 0 0,0-22 16,21 22-16,0 0 0,-21 0 0,21-22 15,0 22-15,1 0 0,-1 0 16,0 0-16,0 21 16,0 0-1,-21 21 1,0 0-16,0 0 16,-21 0-16,0-21 15,21 22-15,-21-22 0,0 21 0,-1-21 16,1 0-16,21 21 15,-21-21-15,0 21 16,21 0 0,0 0-1,0 1-15,0-1 0,0 0 16,0 0 0,0 0-16,0 0 0,0 1 15,21-1-15,-21 0 16,21-21-16,0 0 15,1 0-15,-1 0 0,0 0 16,0 0-16,0 0 0,0 0 16,1-21-16,-1 21 0,0-21 15,0-1-15,0 1 0,0 21 0,1-21 16,-1 0-16,0 0 0,0 0 0,0-1 16,0 1-16,1 21 0,-22-21 15,0 0-15,0 42 47,0 0-47,0 0 0,0 1 0,-22-1 16,22 0-16,0 0 0,0 0 15,0 0-15,0 1 16,0-44 31,0 1-47</inkml:trace>
  <inkml:trace contextRef="#ctx0" brushRef="#br1" timeOffset="-205300.63">6921 6414 0,'22'0'94</inkml:trace>
  <inkml:trace contextRef="#ctx0" brushRef="#br1" timeOffset="-204753.43">7197 6477 0,'0'0'0,"0"21"16,0 0-16,0 1 16,0-1-16,0 0 15,0 0-15,0 0 0,0 0 16,0 1-16,0-1 0,0 0 15,0 0-15,0 0 16,0 0-16,0 1 0,0-1 16,-22-21-16,22 21 15,0-42 32,0 0-47,0-1 16,0 1-16,0 0 0,0 0 15,0-21-15,22 20 0,-22 1 0,0 0 16,21-21-16,0 21 16,0-1-16,-21 1 0,21 0 0,0 21 15,1-21-15,-1 21 0,0 0 16,0 21 0,-21 0-16,0 0 0,21 1 15,-21-1-15,0 0 0,0 0 16,0 0-16,0 0 0,0 1 15,0-1-15,0 0 0,0 0 16,0 0-16,-21-21 0,21 21 16,-21-21-16,21 22 0,0-1 15,-21-21 1,21-21 31</inkml:trace>
  <inkml:trace contextRef="#ctx0" brushRef="#br1" timeOffset="-204217.17">7789 6498 0,'0'0'0,"21"0"0,1-21 0,-1 0 15,-21 0-15,21 0 16,-21-1-16,21 1 0,-21 0 15,-21 21 17,0 0-32,0 0 0,-1 0 15,1 0-15,0 21 0,0 0 0,0 1 16,0-1-16,-1 0 16,22 0-16,0 0 0,-21 0 0,21 1 15,0-1-15,0 0 0,0 0 16,0 0-16,21-21 15,1 21-15,-1-21 16,0 0-16,0 22 0,0-22 0,0 0 16,1 0-16,-1 0 0,0 0 15,-21 21-15,21-21 16,-21 21 0,0 0-1,-21-21 1,21 21-16,-21-21 0,0 0 15,-1 0-15,1 0 0,0 0 16,0 0-16,0 0 0,0 0 0,-1 0 16,1 0-16,0 0 15,0 0 1,0-21-16,0 21 16,21-21 46,21 21-62</inkml:trace>
  <inkml:trace contextRef="#ctx0" brushRef="#br1" timeOffset="-202517.49">825 8890 0,'-21'0'16,"21"-21"0,0 0-1,-21 21-15,21-21 16,-21 21 0,21 21-1,0 0-15,-21 0 0,21 0 16,0 0-16,-21 22 0,21-22 15,0 21-15,0-21 0,0 22 0,0-1 16,-22 0-16,22-20 0,0 20 16,0-21-16,0 21 0,0-20 0,0-1 15,0 0-15,0 0 0,0 0 16,0-42 31,0 0-47,0 0 15,0 0-15,0-1 0,0 1 16,0 0-16,0 0 0,0 0 16,0 0-16,22-22 0,-22 22 0,21 0 15,0 21-15,-21-21 0,21 0 16,0 21-16,0 0 0,1 0 16,-1 0-16,0 0 15,-21 21-15,0 0 0,0 0 16,21 0-16,-21 0 15,0 1-15,0-1 0,0 0 0,0 0 16,0 21-16,0-20 16,0-1-16,0 0 0,0-42 62,0 0-62</inkml:trace>
  <inkml:trace contextRef="#ctx0" brushRef="#br1" timeOffset="-202249.63">1143 8742 0,'0'85'31,"0"-64"-31,0 21 0,0-21 15,0 22-15,0-1 0,0-21 0,0 21 16,-21 1-16,21-1 0,0-21 16,-21 22-16,21-22 0,0 0 0,0 0 15,0 0-15,0 0 16,0 1-16,21-22 16,0 0-1,0 0-15,0-22 0,0 1 16,1 0-16,-1 0 0</inkml:trace>
  <inkml:trace contextRef="#ctx0" brushRef="#br1" timeOffset="-201972.77">1418 8763 0,'0'0'0,"0"-21"31,0 42-15,0 0-16,0 0 0,0 1 0,0-1 15,0 21-15,0-21 16,0 22-16,0-22 0,0 21 0,0 0 16,-21 1-16,0-22 0,21 21 15,0 1-15,0-22 0,-21 0 0,21 21 16,0-21-16,0 1 0,0-1 16,0 0-16,21-21 15,0 0 1,0 0-16,0 0 0,0-21 15,1 0-15,-1 21 0,-21-22 16</inkml:trace>
  <inkml:trace contextRef="#ctx0" brushRef="#br1" timeOffset="-201744.9">1016 9186 0,'42'0'32,"-21"0"-32,22 0 0,-22 0 15,21 0-15,1-21 0,-1 21 0,0-21 16,1 0-16,-1 21 0,21-21 16,-20 21-16,-1-21 0,0-1 0,1 22 15,-1-21-15,0 0 16,1 21-16,-22-21 0,21 0 0,-21 21 15</inkml:trace>
  <inkml:trace contextRef="#ctx0" brushRef="#br1" timeOffset="-201497.04">1884 8954 0,'21'0'16,"-42"0"-16,42 21 15,-21 0-15,0 0 16,0 0-16,0 0 0,0 22 0,0-22 16,0 0-16,0 21 0,0-20 15,0 20-15,0 0 0,-21-21 0,21 22 16,0-1-16,-21 0 0,21 1 15,0-1-15,0 0 0,0 1 16,-22-1-16,22 0 0,-21 1 0,21-1 16,0 0-16,0-20 0,0 20 15,0-21-15,0 0 0,0 0 0,0 1 16,0-1 0,0-42-1,21 21-15,-21-22 16,22 1-16,-22 0 0,21 0 0</inkml:trace>
  <inkml:trace contextRef="#ctx0" brushRef="#br1" timeOffset="-201172.22">1799 9313 0,'0'0'0,"0"-21"0,-42-85 31,42 85-31,0 0 0,0 0 0,21 0 15,0 21-15,0-21 0,0 21 16,1-22-16,20 22 0,-21 0 0,21 0 16,-20 0-16,20 0 0,-21 0 0,0 0 15,0 22-15,1-22 0,-22 21 16,0 0-16,0 0 0,0 0 16,-22 0-16,1-21 0,0 22 15,0-1-15,0 0 0,-22-21 16,22 21-16,0 0 0,0-21 15,-21 0-15,20 21 0,1-21 16,0 0-16,42 0 31,0 0-15</inkml:trace>
  <inkml:trace contextRef="#ctx0" brushRef="#br1" timeOffset="-200173.37">2349 8996 0,'-21'-21'31,"0"21"-15,21 21 31,0 0-32,0 0 1,0 0-16</inkml:trace>
  <inkml:trace contextRef="#ctx0" brushRef="#br1" timeOffset="-199985.48">2349 9271 0,'0'-21'62,"0"0"-46,22 0-16,-1-1 15,0 1-15,0 21 0</inkml:trace>
  <inkml:trace contextRef="#ctx0" brushRef="#br1" timeOffset="-199687.65">2984 8573 0,'-42'42'15,"21"-21"-15,21 0 0,-21 0 16,0 1-16,21 20 0,-22 0 0,1 1 16,0-1-16,0 0 0,0 1 15,0 20-15,-1-21 0,1 1 16,0-1-16,0 0 0,0 1 0,0-22 15,21 21-15,-22-21 0,22 1 16,-21-1-16,21 0 0</inkml:trace>
  <inkml:trace contextRef="#ctx0" brushRef="#br1" timeOffset="-199376.83">3154 8573 0,'0'21'0,"0"0"0,-21 21 15,-1-21-15,22 22 0,-21-22 0,0 21 16,21 1-16,-21-1 0,0 0 15,0 22-15,-1-22 0,1 0 0,0 1 16,0-1-16,0 0 0,0-20 16,-1 20-16,1-21 0,0 21 0,0-20 15,0-1-15,21 0 0,0 0 16,0 0-16,-21-21 0,21 21 16</inkml:trace>
  <inkml:trace contextRef="#ctx0" brushRef="#br1" timeOffset="-197449.53">3683 8848 0,'0'-21'0,"0"-1"0,21 1 15,-21 0-15,0 0 16,0 0-16,0 0 0,0-1 15,0 1-15,0 0 16,0 0 0,0 0-1,-21 21 1,0 0 0,0 0-1,-1 0-15,1 0 16,21 21-16,-21-21 0,0 21 15,-21 0-15,20-21 0,1 21 16,-21 1-16,0-1 0,20 0 0,-20 21 16,21-21-16,-21 1 0,20-1 0,1 0 15,0 0-15,21 0 0,0 0 16,0 1-16,0-1 0,0 0 0,0 0 16,0 0-16,21 0 0,0-21 15,1 22-15,-1-1 0,21-21 0,-21 21 16,22 0-16,-22-21 0,21 21 15,-21-21-15,22 21 0,-22-21 16,0 22-16,0-22 0,-21 21 0,0 0 16,0 0-1,-21 0-15,-21-21 0,20 21 16,-20-21-16,21 0 0,-21 22 0,-1-22 16,22 0-16,0 0 0,0 0 15,0 0-15,-1 0 0,1 0 0,21-22 31,0 1-31,0 0 16,21 0-16,1 21 16,-1-21-16,21 0 0,-21 21 15</inkml:trace>
  <inkml:trace contextRef="#ctx0" brushRef="#br1" timeOffset="-197172.67">4022 8657 0,'0'0'0,"-22"0"31,1 21-31,21 1 16,-21-1-16,0 0 0,21 21 0,0 1 16,-21-1-16,0 0 0,-1-21 15,22 22-15,-21-1 0,21 0 16,-21 1-16,21-1 0,0-21 0,0 22 15,0-22-15,0 0 0,0 0 16,0 0-16,0 0 0,21-21 16,0 0-1,1 0-15,-1-21 16,-21 0-16</inkml:trace>
  <inkml:trace contextRef="#ctx0" brushRef="#br1" timeOffset="-196625.69">3810 9165 0,'-21'0'16,"21"-21"-1,0 0 1,21 21-16,0-21 16,0 21-16,-21-21 0,21 21 15,1-22-15,-1 22 0,0-21 0,0 21 16,0 0-16,0-21 0,1 21 15,-1 0-15,0 0 0,0 0 0,0 0 16,-21 21 0,0 0-16,0 1 0,0-1 15,0 0-15,0 0 0,0 21 16,0-20-16,0-1 0,0 0 0,0 0 16,0 0-16,0 0 15,0 1-15,21-22 16,1 0-16,-1 0 15,0 0-15,0 0 0,0-22 16,0 1-16,1 21 0,-1-21 16,0 0-16,0 21 0,-21-21 0,21 0 15,-21-1-15,21 1 0,-21 0 16,22 0-16,-22 0 0,0 0 0,0-1 16,0 44 15,0-1-16,0 0-15,-22 0 16,22 0-16,0 0 0,-21 1 0,21-1 16,0 0-16,0 0 0,0 0 15,0 0-15,21 1 16,1-22-16,-1 0 16,0 0-16,0 0 0,0 0 15,0 0-15,1 0 0,-1 0 16,0 0-16,0 0 0</inkml:trace>
  <inkml:trace contextRef="#ctx0" brushRef="#br1" timeOffset="-196121.31">4911 9081 0,'0'-22'0,"0"44"0,0-65 0,0 22 16,0 0-16,0 0 0,0 0 0,0-1 15,0 1-15,-22 21 0,1 0 0,0 0 16,0 0-16,0 0 15,0 0-15,-1 21 0,1-21 0,0 22 16,0 20-16,0-21 0,0 0 0,21 0 16,-22 1-16,22 20 0,-21-21 15,21 0-15,0 0 0,0 1 16,0-1-16,0 0 0,0 0 16,21-21-1,1 0-15,-1 0 0,0 0 0,0 0 16,0 0-16,0 0 0,1 0 0,-1-21 15,0 0-15,0 0 0,0-1 16,0 1-16,1 0 0,-22 0 0,21-21 16,0-1-16,-21 22 0,21-21 0,-21-1 15,0 1-15,0 0 0,0 21 16,0-22-16,0 22 0,0-21 0,0 21 16,0-1-16,0 1 15,0 42 1,0 1-1,0-1-15,0 0 0,0 21 0,0-21 16,0 22-16,0-22 0,0 21 16,0 1-16,0-22 0,0 0 0,0 21 15,0-21-15,0 1 0,0-1 0,0 0 16,0 0-16,0 0 16,21-21-1,0 0-15,1 0 16</inkml:trace>
  <inkml:trace contextRef="#ctx0" brushRef="#br1" timeOffset="-195737.45">5059 9102 0,'21'0'16,"0"0"-1,0 0 1,-21-21-16,21 21 0,1-22 15,-22 1-15,21 21 0,0-21 16,-21 0-16,21 21 16,-21-21-16,0 0 0,21 21 15,-21-22-15,0 1 16,0 0-16,-21 21 16,0 0-16,21 21 15,-21 0-15,21 1 0,-21-1 16,-1 0-16,22 0 0,0 0 15,0 0-15,0 1 0,0-1 0,0 0 16,0 0-16,0 0 0,0 0 0,0 1 16,22-22-1,-1 0-15,0 0 16,0 0-16,0 0 16,0 0-16,1-22 0,-1 22 15,0-21-15,0 0 0,0 21 0,0-21 16,1 0-16,-1 0 0,-21-1 0,21 1 15,-21 0-15,21 0 0</inkml:trace>
  <inkml:trace contextRef="#ctx0" brushRef="#br1" timeOffset="-195348.68">5503 8954 0,'0'-43'16,"0"86"-1,0-65 1,0 44-16,-21-22 0,21 21 0,-21 0 16,21 0-16,0 0 0,0 0 0,0 1 15,-21-1-15,21 0 16,0 0-16,0 0 15,-21 0-15,21 1 16,0-44 15,0 1-15,0 0-16,21 0 16,0 0-16,-21 0 0,21-22 15,0 22-15,0 0 0,1 0 0,-22-22 16,21 22-16,0 21 0,0-21 0,0 0 15,0 21-15,1 0 16,-1 21-16,-21 0 0,0 0 16,0 1-16,0-1 0,21 0 15,-21 0-15,0 21 0,0-20 16,0-1-16,0 0 0,0 0 0,0 0 16,0 0-16,0 1 0,0-1 15,0 0 1,21-42 15,-21 0-31</inkml:trace>
  <inkml:trace contextRef="#ctx0" brushRef="#br1" timeOffset="-195100.82">6117 8657 0,'-21'0'15,"21"21"1,-21-21-16,21 43 0,-21-22 16,21 0-16,0 21 0,0 1 0,-22-22 15,22 21-15,-21 1 0,21-22 0,0 21 16,0-21-16,0 22 0,0-22 16,0 0-16,0 0 0,0 0 0,0 0 15,0 1-15,0-44 47</inkml:trace>
  <inkml:trace contextRef="#ctx0" brushRef="#br1" timeOffset="-194912.95">5927 8932 0,'21'0'47,"0"0"-31,0-21-16,0 21 0,0 0 15,1-21 1,-1 21-16,0-21 0,0 0 16,0 21-16</inkml:trace>
  <inkml:trace contextRef="#ctx0" brushRef="#br1" timeOffset="-194617.11">6540 8615 0,'-42'0'16,"21"0"-1,21 21-15,0 0 0,-21-21 16,21 21-16,-21 1 0,-1 20 0,22-21 15,-21 0-15,21 22 0,-21-22 16,21 21-16,-21 0 0,0-20 0,21-1 16,0 21-16,-21-21 0,21 0 0,-22 1 15,22-1-15,0 0 16,22-42 15,-1 0-31,0-22 0,-21 22 16,21 0-16,-21 0 15,0-22-15</inkml:trace>
  <inkml:trace contextRef="#ctx0" brushRef="#br1" timeOffset="-194416.22">6435 8700 0,'0'-43'16,"0"128"-16,0-127 0,21-22 0,-21 43 15,0 42 1,0 0-16,0 0 16,0 1-16,0 20 0,0-21 15,0 21-15,0-20 0,0 20 0,0 0 16,0-21-16,0 22 0,0-22 0,0 0 15,0 21-15,0-20 0,0-1 16,0 0-16,0 0 0</inkml:trace>
  <inkml:trace contextRef="#ctx0" brushRef="#br1" timeOffset="-194253.32">6329 8996 0,'-21'0'0,"42"0"31,0 0-15,0 0-16,0 0 0,0 0 16,1 0-16,-1-21 0,0 21 0,0 0 15,0-21-15,0 21 0,1-22 16,20 22-16,-21-21 0</inkml:trace>
  <inkml:trace contextRef="#ctx0" brushRef="#br1" timeOffset="-194024.45">6773 8848 0,'0'0'16,"0"21"15,0 0-15,0 0-16,0 0 0,0 1 0,0-1 15,0 0-15,0 21 0,0-21 0,0 1 16,0-1-16,0 21 0,0-21 15,0 0-15,0 1 0,0 20 16,0-21-16,0 0 0,0 0 0,0 1 16,-21-1-16,21 0 0,0 0 15,0 0-15,21-21 47</inkml:trace>
  <inkml:trace contextRef="#ctx0" brushRef="#br1" timeOffset="-193732.62">6773 9059 0,'0'0'0,"-21"-21"15,21 0-15,0 0 0,0 0 16,0 0-16,0-1 0,0 1 0,0 0 16,0 0-16,21 21 0,0-21 15,1 21-15,20 0 0,-21-21 16,0 21-16,0 0 0,1 0 0,20 0 15,-21 0-15,0 0 0,-21 21 0,21-21 16,-21 21-16,0 0 0,0 0 16,0 0-16,0 1 0,-21-1 15,0 0-15,0-21 0,0 21 16,0 0-16,-22-21 0,22 21 0,0-21 16,0 0-16,0 0 15,-1 22-15,1-22 0,42-22 31,1 1-31,-1 21 0</inkml:trace>
  <inkml:trace contextRef="#ctx0" brushRef="#br1" timeOffset="-193436.79">7239 8784 0,'0'43'31,"0"-22"-31,-21 0 0,21 0 16,0 0-16,0 0 0,0 22 15,-21-22-15,21 21 0,0-21 0,0 22 16,-22-22-16,22 21 0,-21-21 0,21 1 16,0 20-16,0-21 0,-21 0 0,21 22 15,0-22-15,0 0 0,0 0 16,-21 0-16,21 0 0,0 1 15,0-1-15,21-21 32,0-21-32,-21-1 15,21 1-15</inkml:trace>
  <inkml:trace contextRef="#ctx0" brushRef="#br1" timeOffset="-193124.97">7154 8996 0,'0'0'0,"0"-42"0,0 20 0,0 1 0,0 0 16,0 0-16,0 0 0,0 0 16,0-1-16,0 1 15,21 0-15,1 21 0,-1 0 16,21-21-16,-21 21 0,0 0 16,1 0-16,-1 0 0,0 0 15,0 21-15,-21 0 0,0 0 16,0 1-16,0-1 0,0 0 15,0 0-15,0 0 0,-21 0 16,0 1-16,0-1 0,-1-21 16,-20 21-16,21-21 0,0 21 0,0-21 15,-1 0-15,1 0 0,0 21 16,42-42 31,0 21-47,1-21 0</inkml:trace>
  <inkml:trace contextRef="#ctx0" brushRef="#br1" timeOffset="-192885.02">7641 8763 0,'0'0'0,"0"-21"0,0 42 79,0 0-79,0 0 15,0 1 1</inkml:trace>
  <inkml:trace contextRef="#ctx0" brushRef="#br1" timeOffset="-192687.14">7599 9038 0,'0'0'0,"-21"0"31,-1 0-31,22 21 16,0-42 31,22 21-47,-22-21 15,21 21-15</inkml:trace>
  <inkml:trace contextRef="#ctx0" brushRef="#br1" timeOffset="-192161.48">8107 8742 0,'0'0'0,"-21"-21"0,-22-22 31,43 22-31,0 0 0,0 0 15,0 0-15,0 0 0,21 21 16,1-22-16,-1 22 16,0 0-16,0 0 0,0-21 0,0 21 15,1 0-15,-1 0 0,0 0 16,-21 21-16,0 1 0,0-1 16,0 0-16,0 0 0,0 0 15,-21 22-15,21-22 0,-21 0 0,-1 21 16,-20-21-16,21 22 0,0-22 0,0 21 15,21-21-15,-22 1 0,22-1 16,-21 0-16,21 0 0,0 0 0,0 0 16,21-21-1,1 0-15,-1 0 16,0 0-16,0 0 16,0 0-16,0-21 0,1 0 0,-22 0 15,21 0-15,-21 0 16,0-1-16,0 1 0,0 0 15,-21 0-15,-1 0 0,1 21 16,0-21-16,0 21 16,0 0-16,42 0 47</inkml:trace>
  <inkml:trace contextRef="#ctx0" brushRef="#br1" timeOffset="-191764.54">8594 8678 0,'-22'0'16,"1"0"-16,21 22 15,-21-1-15,0 21 0,0-21 16,21 0-16,0 1 0,0 20 15,-21-21-15,21 0 0,0 22 0,0-22 16,0 0-16,21 0 0,0-21 16,0 0-16,0 0 0,0 0 15,1 0-15,-1 0 0,0 0 16,0 0-16,0 0 0,0-21 0,-21 0 16,22 21-16,-22-21 0,21 21 0,-21-22 15,0 1-15,0 0 0,0 0 16,0 0-16,-21 0 0,-1-1 15,1 1-15,0 0 0,0 21 0,0-21 16,0 0-16,-1 21 0,22-21 16,-21 21-16,42 0 31,1 0-15,-1 0-16,0 0 15,0 0-15,0 0 0</inkml:trace>
  <inkml:trace contextRef="#ctx0" brushRef="#br1" timeOffset="-191284.81">9059 8700 0,'-21'0'0,"0"-22"16,0 22-16,0 0 0,21-21 0,-22 21 15,1 0-15,21-21 0,0 0 16,0 0-16,0 0 15,21 21-15,1-22 16,-1 22-16,0-21 0,21 21 0,-21 0 16,22-21-16,-1 21 0,-21 0 0,22 0 15,-22 0-15,0 0 0,0 0 16,0 0-16,-21 21 0,0 0 16,0 1-16,0-1 0,0 0 15,-42 0-15,21 0 0,0 0 16,-1 22-16,-20-22 0,21 0 0,0 0 15,-22 0-15,22 22 0,21-22 0,0 0 16,0 0-16,0 0 0,0 1 31,21-22-31,1 0 0,-1 0 16,0 0-16,0 0 0,-21-22 0,21 22 16,0-21-16,1 21 0,-22-21 0,21 0 15,-21 0-15,0 0 16,0-1-16,0 1 0,0 0 0,0 0 15,-21 0-15,-1 0 0,1 21 16,0 0-16,0 0 0,0 0 16,0 0-1</inkml:trace>
  <inkml:trace contextRef="#ctx0" brushRef="#br1" timeOffset="-191008.97">9588 8509 0,'0'0'16,"0"-21"0,0 42-1,0 0-15,0 0 16,0 22-16,0-22 15,0 21-15,-21-21 0,21 22 16,-21-1-16,0-21 0,0 22 0,21-1 16,-21-21-16,21 21 0,-22-20 0,22-1 15,-21 21-15,21-21 0,0 0 16,0 1 0</inkml:trace>
  <inkml:trace contextRef="#ctx0" brushRef="#br1" timeOffset="-190236.82">5397 9546 0,'0'0'0,"0"-21"0,0 0 0,0 0 15,0 0-15,0-1 16,0 1-1,-21 21 1,0 0-16,21 21 16,-21 1-16,21-1 0,0 0 0,0 21 15,0 1-15,0-1 0,0 0 16,0 22-16,0-1 0,0 1 16,-21-1-16,21 1 0,0-1 0,-21 1 15,21-1-15,0 1 0,0 20 0,-22-20 16,22 21-16,-21-22 0,21 1 15,-21 20-15,21-20 0,0-1 0,0-20 16,-21 20-16,21 1 0,0-1 0,0-21 16,-21 22-16,21-22 0,-21 1 0,21-1 15,0 0-15,0-21 0,0 1 16,0-1-16,0 0 0,0-42 31,0 0-15,0-1-16,0 1 0,21 0 15,-21-21-15,0-1 0</inkml:trace>
  <inkml:trace contextRef="#ctx0" brushRef="#br1" timeOffset="-189201.44">5461 9652 0,'0'0'0,"-21"-42"31,21 21-31,0-1 16,21 22-16,0 0 0,0 0 15,0 0-15,1 0 0,-1 0 16,21 0-16,0 0 0,22-21 0,-22 21 15,22 0-15,20 0 0,-20 0 16,21 0-16,-1 0 0,22 0 0,-21 0 16,42 0-16,-21 0 0,21-21 0,-22 21 15,1 0-15,21 0 16,-21 0-16,-21 0 0,21 0 0,-1 0 16,1 0-16,0 0 0,-21 0 0,21 0 15,-22 0-15,1-21 0,0 21 0,-22 0 16,1 0-16,-1 0 0,1 0 15,-22 0-15,0 0 0,1 0 0,-1 0 16,0 0-16,-21 0 0,22 0 0,-22 0 16,0 0-16,0 0 0,0 0 15,1 0-15,-1 21 16,-21 0-16,0 0 16,0 1-16,0-1 15,0 0-15,0 0 0,0 0 16,0 0-16,0 1 0,0-1 0,0 21 15,0-21-15,0 22 0,0-22 0,0 21 16,0-21-16,0 22 0,0-1 16,0-21-16,0 21 0,0 1 0,0-1 15,0 0-15,0 1 0,0-1 0,0 0 16,0 1-16,0-1 0,0 0 0,0 1 16,0-1-16,0 22 0,0-22 15,0 0-15,0-21 0,0 22 0,0-1 16,0 0-16,0 1 0,0-1 0,0 0 15,0 1-15,0-22 0,0 21 16,0 1-16,0-1 0,0 0 16,0 1-16,0-1 0,0 0 0,0-21 15,0 22-15,0-1 0,0-21 0,0 22 16,0-22-16,0 21 0,0-21 0,0 0 16,0 22-16,0-22 0,-21 0 0,21 0 15,-22 0-15,1 1 16,21-1-16,-21-21 0,0 21 0,0 0 15,0-21-15,-1 0 0,1 0 16,0 21-16,0-21 0,0 0 16,-22 0-16,22 0 0,-21 0 0,0 0 15,-1 0-15,1 0 0,0 0 0,-22 0 16,1 0-16,-1-21 0,1 0 16,-22 21-16,0 0 0,22-21 0,-22 0 15,0 21-15,1 0 0,-22-22 0,21 1 16,-21 21-16,-21-21 0,22 21 0,-22 0 15,21 0-15,-21 0 0,0 0 16,0 0-16,0-21 0,21 21 0,-21 0 16,21 0-16,0 0 0,0-21 0,22 21 15,-1 0-15,0 0 0,22 0 0,-1 0 16,1 0-16,21 0 16,-1-21-16,1 21 0,0 0 0,-1 0 15,22-22-15,-21 22 0,21 0 0,-1 0 16,22-21-16,-21 21 15,21-21 1,21 21-16,1-21 16,-1 0-16,0 21 0,0-21 0</inkml:trace>
  <inkml:trace contextRef="#ctx0" brushRef="#br1" timeOffset="-187685.42">18415 9864 0,'0'0'0,"-42"0"0,-22 0 0,1 0 15,-1 0-15,1 0 0,-1 0 0,1 0 16,-1 0-16,-21 0 0,1 0 0,-1 0 16,-21 0-16,22 0 0,-1 0 15,-21 0-15,21 0 0,-20 0 0,20 0 16,-21 0-16,21 0 0,-20 0 0,-1 0 15,21 0-15,-21 0 0,0 0 16,22 0-16,-22 0 0,0 21 0,0-21 16,0 0-16,-21 0 0,22 0 0,-44 0 15,22 0-15,0 0 0,-21 0 16,21 0-16,-21 0 0,0 0 0,0 0 16,0 0-16,-1 0 0,1-21 15,21 21-15,0 0 0,-21 0 0,21-21 16,-21 21-16,21 0 0,0 0 15,0-22-15,21 22 0,-21 0 0,21 0 16,0-21-16,-21 21 0,22 0 0,-1 0 16,0-21-16,21 21 0,-21 0 0,22 0 15,-22-21-15,21 21 0,-21 0 16,22 0-16,-22 0 0,21-21 0,1 21 16,-1 0-16,0 0 0,22 0 0,-1 0 15,22 0-15,-22 0 0,22-21 16,21 21-16,-21 0 0,20 0 0,1 0 15,0 0-15,0 0 0,0 0 16,0 0 0,-1 0-1,22 21 1,-21-21 31,0 0-32,0 0-15,0-21 16,0 21-16,-1 0 16,1 0-16,0 0 0,0 0 15,0 0-15,0 0 16,-1 0-16,1 0 0,0 0 16,0 0-16,0 0 31,0 0-16,-1 0-15,1 21 0,0-21 16,0 0-16,0 0 0,0 0 16,-1 21-16,1-21 0,0 0 15,0 0-15,0 0 0,0 0 16,-1 0-16,1 0 0,0 0 0,0 0 16,0 0-16,0 0 0,-1 0 0,1 0 15,0 0 1,21-21-16,-21 21 0,21-21 15,0-1 1,0 1-16,0 0 16,0 0-16,21 0 15,0 21-15,0-21 0</inkml:trace>
  <inkml:trace contextRef="#ctx0" brushRef="#br1" timeOffset="-187192.7">10541 9313 0,'0'0'0,"-21"0"31,0 0-16,-1 0-15,1 0 0,0 22 16,0-22-16,0 21 0,-22-21 0,22 21 16,-21 0-16,0 0 0,20-21 15,-20 21-15,0 1 0,-22-1 16,22 0-16,0 0 0,-1-21 0,22 21 16,-21 0-16,21-21 0,-1 0 0,1 22 15,0-22-15,0 0 16,21 21 31,21-21-47,-21 21 0,21 0 0,0 0 15,1-21-15,-1 21 0,0 1 0,21-1 16,-21 21-16,1-21 0,-1 0 16,21 1-16,-21-1 0,0 0 15,1 0-15,-22 0 0,21 0 0,0 1 16,-21-1-16,0 0 0,21 0 15,-21 0-15,0 0 16,-21-21 0,21 22-1</inkml:trace>
  <inkml:trace contextRef="#ctx0" brushRef="#br1" timeOffset="-184758.44">5715 10753 0,'0'0'0,"21"0"0,0 0 0,0 0 16,1 0-16,-1 0 0,0 0 15,-21-21-15,21 21 0,0 0 16,0-22-16,-21 1 0,22 21 0,-22-21 15,0 0-15,0 0 16,0 0-16,-22 21 16,1-22-16,0 22 0,0-21 0,0 21 15,0 0-15,-1 0 0,-20 0 16,21 0-16,0 0 0,-22 0 0,22 0 16,0 21-16,0-21 0,0 22 0,0-1 15,-1-21-15,1 21 0,21 0 0,0 0 16,0 0-16,0 1 15,0-1-15,21 0 0,1 0 0,-1 0 16,21 0-16,-21 1 0,22-1 0,-22 0 16,21 0-16,-21 0 15,0 0-15,22 22 0,-22-22 0,-21 0 16,21 0-16,-21 0 0,0 1 0,0-1 16,0 21-16,-21-21 0,0 0 0,0-21 15,-22 22-15,22-1 0,-21-21 16,-1 0-16,1 0 0,0 0 0,-1 0 15,22 0-15,-21 0 0,0 0 0,20-21 16,-20-1-16,21 1 0,0 0 16,0 21-16,-1-21 0,22 0 0,0 0 15,-21-1-15,21 1 0,0 0 0,0 0 16,0 0-16,0 0 0,0-1 16,0 1-16,21 0 0,1 0 15,-1 21-15,0-21 0,0 0 0,21-1 16</inkml:trace>
  <inkml:trace contextRef="#ctx0" brushRef="#br1" timeOffset="-184077.81">6244 10456 0,'0'-21'0,"0"42"0,-21-42 31,21 42-31,0 1 16,-21-1-16,0 0 0,21 0 15,0 21-15,0-20 0,0 20 0,-22 0 16,22 1-16,0-22 0,0 21 16,-21 0-16,21 1 0,-21-22 0,21 21 15,-21 1-15,0-22 0,21 21 0,-21-21 16,21 0-16,-22 1 0,22-1 0,-21 0 16,21-42 15,21 0-31,1-1 0,-1 22 15,0-21-15,-21 0 0,21 0 16,0 0-16,0 0 0,1-1 0,-1 1 16,0 0-16,0 21 0,0-21 15,-21 0-15,21 21 0,-21-21 0,22 21 16,-44 0 15,1 21-31,21 0 16,-21 0-16,0 0 15,21 0-15,-21 1 0,21-1 16,0 0-16,0 0 0,0 0 0,0 0 16,0 1-16,0-1 0,21 0 15,0-21-15,0 21 16,0-21-16,1 0 0,-1 0 16,0 0-16,0 0 15,0-21-15,0 21 0,1-21 0,-1 0 16,-21-1-16,21 22 0,0-21 15,0 0-15,0 0 0,-21 0 0,22-22 16,-22 22-16,21 21 0,-21-21 0,0 0 16,0 42 15,0 0-31,0 0 16,-21 1-16,21-1 0,-22 0 15,22 0-15,0 0 16,0 0-16,0 1 0</inkml:trace>
  <inkml:trace contextRef="#ctx0" brushRef="#br1" timeOffset="-183892.9">6604 10732 0,'0'0'0,"-21"0"16,0 0 0,21 21 15,21-21-15,0 0-16,0 0 0,0 0 15,0 0-15,1 0 0</inkml:trace>
  <inkml:trace contextRef="#ctx0" brushRef="#br1" timeOffset="-183640.66">6964 10626 0,'0'21'16,"0"0"0,0 0-16,0 0 15,-21 22-15,21-22 0,-22 0 16,22 21-16,0-20 0,0-1 0,0 21 15,-21-21-15,21 22 0,-21-22 0,21 0 16,0 21-16,0-21 0,0 1 16,0-1-16,0 0 0,21-21 31,0 0-31,1 0 0,-22-21 16,21 0-16,0-1 0,0 1 15,0 0-15,0 0 0</inkml:trace>
  <inkml:trace contextRef="#ctx0" brushRef="#br1" timeOffset="-183396.79">7197 10583 0,'0'-21'15,"0"42"-15,0-63 0,0 21 0,0 42 16,0 0 0,0 0-16,0 1 0,0 20 15,0-21-15,0 21 0,0 1 0,0-22 16,0 21-16,0 1 0,0-22 0,0 0 15,0 21-15,0-21 0,0 1 16,0-1-16,0 0 0,-22 0 0,22 0 16,0 0-16,0 1 0,0-1 15,0 0-15,0 0 16,22-21 0,-1 0-1,0 0-15</inkml:trace>
  <inkml:trace contextRef="#ctx0" brushRef="#br1" timeOffset="-183056.2">7302 11155 0,'0'0'15,"22"0"-15,-1-21 16,0 0-16,0-1 16,0 22-16,0-21 0,1 0 0,-1 0 15,21 0-15,-21 21 0,0-21 16,1-1-16,-1 1 0,-21 0 0,0 0 15,0 0-15,0 0 16,-21 21 0,-1 0-16,1 0 0,0 0 15,0 21-15,0-21 0,0 21 0,21 0 16,-22 0-16,22 0 16,0 1-16,0-1 15,0 0-15,22 0 16,-22 0-16,21-21 15,0 21-15,-21 1 0,21-1 16,0 0 0,0-21-16,-21 21 0,22 0 15,-1-21 1</inkml:trace>
  <inkml:trace contextRef="#ctx0" brushRef="#br1" timeOffset="-181542.3">8086 10943 0,'0'0'0,"0"-63"32,-22 42-32,1 21 0,0 0 0,0 0 15,0 0-15,0 21 0,-1 0 16,1-21-16,0 21 0,0 0 15,21 0-15,-21 1 0,21-1 0,-21-21 16,21 21-16,0 0 0,-22 0 0,22 0 16,0 1-16,0-1 0,0 0 15,22 0 1,-1-21-16,0 0 0,0 0 16,0 0-16,0 0 0,1-21 15,-1 0-15,0 0 16,0-1-16,-21 1 15,0 0-15,21 21 0,-21-21 0,0 0 16,21 21-16,-21-21 0,0 42 47,0 0-31,0 0-16,0 0 15,-21 0-15,21 1 0,0-1 16,0 0-1,21-21 1,1 0-16,-1 0 0,0 0 16,0 0-16,0 0 0,0 0 15,1-21-15,-1 0 0,0 21 16,-21-22-16,21 22 0,0-21 0,0 0 16,-21 0-16,0 0 0,0 0 15,0-1-15,0 1 0,0 0 16,0 42 15,-21 0-31,0 1 16,21-1-16,0 0 15,0 0-15,0 0 16,0 0 0,21-21-1,0 0-15,1 0 16,-1 0-16,0 0 15,0 0 1,0 0-16,0 0 63,1 0-48,-22 22-15,21-22 16,0 0-16,0 0 0,0 0 15,0 0-15,1-22 16,-1 22-16,0-21 0,0 0 16,0 21-16,0-21 0,1 0 0,-1 0 15,0 21-15,-21-22 0,0 1 16,0 0 0,0 42 15,-21 0-16,21 1 1,-21-1-16,21 0 16,0 0-16,0 0 15,0 0-15,0 1 16,21-22-16,-21 21 0,21-21 16,0 0-16,0 0 15,-21 21-15,21-21 0,1 0 0,-1 0 16,0 0-16,0 0 0,0 0 0,0 0 15,1-21-15,-1 0 0,0-1 16,0 1 0,-21 0-16,0 0 15,0 0 1,0 42 31,-21 0-32,0 0-15,21 0 16,-21 1-16,21-1 16,-22 0-16,22 0 0,0 0 15,-21 0-15,21 1 0,0-1 0,0 21 16,0-21-16,0 22 0,0-22 0,0 21 16,0 0-16,0 1 0,0-1 0,0 0 15,0 1-15,0 20 16,0-20-16,0-1 0,0 21 0,0 1 15,0-1-15,0 1 0,-21-1 0,21 1 16,0-1-16,-21 1 0,21-1 0,0-20 16,-21 20-16,21 1 0,-21-22 0,21 22 15,0-1-15,-22 1 0,1-22 16,21 21-16,-21-20 0,0-1 0,0 0 16,0 1-16,-1-22 0,1 21 0,-21-21 15,21 1-15,0-1 0,-1 0 0,-20-21 16,21 0-16,21 21 15,-21-21-15,0 0 0,-1 0 16,1-21 0,21 0-16,-21 21 0,21-21 15,0-1-15,-21 22 0,21-21 0,0 0 16,-21 21-16,21-21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1T02:50:18.4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6604 572 0,'0'0'0,"21"0"0,-21-22 0,21 22 15,-21-21 1,0 0-16,0 42 47,0 0-47,0 22 15,-21-22-15,0 21 0,21 1 16,-21-1-16,-22 0 0,22 22 0,0-1 16,-21-20-16,21 20 0,-22 1 15,22-1-15,-21-21 0,-1 22 16,22-22-16,0 22 0,-21-22 15,21 0-15,-1-20 0,1 20 0,0-21 16,0 21-16,0-20 0,0-1 0,21 0 16,-22 0-16,22 0 15,0-42 1,0 0 0,0 0-16,0 0 0,0-1 0,0 1 15,0 0-15,0 0 0,22-21 0,-22-1 16,21 22-16,-21-21 0,21-1 15,0 1-15,0 0 0,0-1 0,-21 22 16,22-21-16,-1 21 0,0 0 16,0 21-16,0 0 15,0 21 1,-21 0-16,0 0 0,0 0 0,22 22 16,-22-22-16,0 21 0,21-21 15,-21 22-15,0-22 0,0 21 0,21-21 16,-21 22-16,21-22 0,-21 0 0,21 0 15,0 0-15,1-21 0,-22 21 16,21 1-16,0-22 0,0 0 0,0 0 16,22 0-16,-22 0 0,0 0 15,21 0-15,-21-22 0,22 1 16,-22 0-16,21 0 0,-21 0 0,22 0 16,-1-1-16,-21-20 0,0 0 15,22 21-15,-22-43 0,21 22 0,-21-1 16,1-20-16,-1-1 0,0 1 15,0-1-15,-21 22 0,0-21 0,21 20 16,-21-20-16,0 20 0,0 1 16,0 21-16,0-21 0,-21 20 0,21-20 15,-42 21-15,21 21 0,-1-21 16,-20 0-16,0 21 0,21 0 0,-22 0 16,1 0-16,-22 0 0,22 0 0,0 21 15,-1 0-15,1 0 16,0 0-16,21 0 0,-22 22 0,22-22 15,0 21-15,0 1 0,0-1 16,21-21-16,0 21 0,0 1 0,0-1 16,0-21-16,21 22 0,-21-22 15,21 0-15,0 0 0,0 0 0,0 0 16,1 1-16,-1-1 0,21-21 16,-21 0-16,0 21 0,1-21 0,-1 0 15,0 0-15,0 0 0,0 0 16,0 0-16,1 0 0,-1 0 0,0-21 15,0 21-15,0-21 16,0 21-16,-21-22 0,22 22 16,-1 0-16</inkml:trace>
  <inkml:trace contextRef="#ctx0" brushRef="#br0" timeOffset="456.27">7324 1228 0,'0'0'0,"21"0"0,0 0 15,0 0-15,0 0 0,0 0 0,1-21 16,-1 21-16,0-22 0,0 1 15,0 0-15,0 0 0,1 21 0,-1-21 16,0 0-16,-21-1 0,0-20 0,0 21 16,0 0-16,0 0 15,0-1-15,-21 22 0,0 0 0,-1 0 16,1 0-16,0 0 0,0 0 16,0 0-16,0 22 0,-1-1 0,1 0 15,0 0-15,0 0 0,0 0 16,0 22-16,21-22 0,-22 0 0,22 0 15,0 0-15,0 1 16,0-1-16,0 0 0,0 0 0,0 0 16,0 0-16,22 1 15,-1-22 1,0 0-16,0 0 0,0 0 16,0 0-16,1 0 15,20-22-15,-21 22 0,0-21 0,22 0 16,-22 0-16</inkml:trace>
  <inkml:trace contextRef="#ctx0" brushRef="#br0" timeOffset="1092.63">8234 275 0,'0'0'0,"-43"0"31,22 21-31,0-21 16,0 43-16,21-22 0,-21 21 0,0 1 15,21-1-15,-22 0 0,1 1 16,0 20-16,21 1 0,-21-1 0,0 22 16,0-22-16,-1 22 0,1-22 15,0 1-15,0 21 0,0-22 16,0 1-16,-1-1 0,1 22 0,0-22 15,-21 22-15,21-22 0,-1 22 0,1-21 16,0 20-16,0-20 0,0-1 16,21 1-16,-21-1 0,21-20 0,-22 20 15,22 1-15,0-22 0,0 0 0,0 1 16,0-1-16,0 0 0,0-21 16,22 22-16,-22-22 0,21 0 0,0 0 15,0 0-15,0-21 0,0 0 16,1 0-16,-1 0 0,0 0 15,0 0-15,21-21 0,-20 0 0,20 0 16,-21 0-16,21 0 0,-20-22 0,20 1 16,-21 0-16,0-1 0,22 1 15,-22 0-15,0-1 0,-21-20 0,0-1 16,21 22-16,-21-22 0,0 1 16,0-1-16,0 1 0,-21-1 0,0 1 15,0-1-15,-1 22 0,1 0 0,-21-1 16,0 1-16,20 21 0,-20 0 15,0 0-15,-1-1 0,1 22 0,21 0 16,-21-21-16,20 21 0,-20 0 16,21 0-16,0 0 0,0 0 15,42 0 17,0 0-32,0 0 15,0-21-15,0 21 0,1 0 16,20-21-16,0 21 0,-21-21 0,22 0 15</inkml:trace>
  <inkml:trace contextRef="#ctx0" brushRef="#br0" timeOffset="2096.33">8721 804 0,'-22'0'16,"44"0"-16,-65 0 0,22 0 0,0 0 0,0 0 15,-22 0-15,22 0 0,0 22 16,0-1-16,0 0 0,0 0 0,-1 0 16,1 22-16,0-22 0,21 21 15,-21 0-15,21 1 0,-21-22 16,21 21-16,-21-21 0,21 22 15,0-22-15,0 0 0,0 0 0,0 0 16,0 1-16,21-1 0,0-21 16,0 0-16,0 0 0,0 0 15,1 0-15,-1 0 0,21 0 0,-21 0 16,0-21-16,22-1 0,-22 22 16,0-21-16,21-21 0,-20 21 0,20 0 15,-21-22-15,0 22 0,0-21 0,1-1 16,-22 1-16,0 21 0,21-21 15,-21 20-15,0 1 0,0 0 0,0 0 16,-21 21 0,-1 21-1,22 0-15,-21 0 0,21 1 16,-21-1-16,0 0 0,21 21 0,0-21 16,0 22-16,-21-22 0,21 21 0,0-21 15,0 1-15,0-1 0,0 0 16,0 0-16,0 0 0,21-21 0,-21 21 15,21-21-15,0 0 0,0 0 16,1 0-16,-1 0 0,0 0 0,0 0 16,21 0-16,-20 0 0,-1-21 0,21 0 15,-21 0-15,0 21 0,22-21 16,-22 0-16,-21-1 0,21-20 16,0 21-16,-21 0 0,21-22 15,-21 22-15,0 0 0,0-21 0,0 21 16,0-1-16,0 1 0,0 42 31,0 22-15,0-22-16,0 0 15,0 0-15,0 22 0,0-22 0,0 0 16,0 21-16,-21-21 0,21 1 16,0-1-16,0 0 0,0 0 0,0 0 15,21-21 1,1 0-1,-1 0-15,0 0 16,0 0-16,0-21 0,-21 0 0,21 21 16,1-21-16,-1 0 0,0-22 15,-21 22-15,0 0 0,21-21 0,-21 20 16,21 1-16,-21 0 0,0 0 16,0 0-16,0 0 0,0-1 0,0 44 31,0-1-16,0 0-15,0 0 0,0 0 0,0 22 16,-21-22-16,21 0 0,0 0 16,0 21-16,-21-20 0,21-1 15,0 0-15,0 0 0,0 0 16,0 0-16,21-21 16,0 0-16,0 0 0,1 0 15,-1 0-15,21 0 0,-21 0 16,0-21-16,22 0 0,-22 21 0,0-21 15,21 0-15</inkml:trace>
  <inkml:trace contextRef="#ctx0" brushRef="#br0" timeOffset="2384.59">10096 466 0,'-63'21'31,"42"0"-31,21 0 0,-21 22 16,-1-22-16,1 21 0,0-21 0,0 22 15,0-1-15,0 21 0,-1-20 16,1-1-16,21 0 0,-21 1 0,0-1 16,0 0-16,21-20 0,0 20 0,0-21 15,-21 21-15,21-20 0,0-1 16,0 0-16,0 0 15,21-21-15,0 0 16,0 0-16,0 0 0,0 0 16,1-21-16,-1 0 0,21 0 0</inkml:trace>
  <inkml:trace contextRef="#ctx0" brushRef="#br0" timeOffset="2691.55">10520 402 0,'-64'64'31,"43"-43"-31,0 0 0,21 0 16,-21 22-16,0-22 0,-1 21 0,1 0 15,0 1-15,0-1 0,0 22 16,0-22-16,-1 0 0,1 1 0,0-1 15,21 0-15,0 1 0,-21-1 16,21-21-16,0 0 0,0 0 0,0 1 16,0-1-16,0 0 0,21-21 31,0 0-31,0 0 0,1 0 16,-1 0-16,0-21 0,0 0 0,0-1 15,0 1-15</inkml:trace>
  <inkml:trace contextRef="#ctx0" brushRef="#br0" timeOffset="2928.31">10054 889 0,'42'0'31,"-20"0"-31,-1 0 0,0 0 0,0 0 16,0 0-16,0 0 0,22-21 15,-22 21-15,0-21 0,0 21 0,0-21 16,1 21-16,-1-22 0,0 1 0</inkml:trace>
  <inkml:trace contextRef="#ctx0" brushRef="#br0" timeOffset="3623.57">11811 804 0,'0'0'0,"0"-21"0,0 0 15,0 42 32,0 0-47,0 1 16,0-1-16,-21 21 0,21-21 0,-21 22 15,21-1-15,0 21 0,0-20 0,-22 20 16,1 1-16,0-1 0,21 1 16,-21-1-16,0 1 0,0-1 0,-1 22 15,1-22-15,0 22 0,0-21 0,0-1 16,0 22-16,-1-22 0,-20 1 15,21-1-15,0 1 0,0-1 0,-1 1 16,1-1-16,0 1 0,21-1 0</inkml:trace>
  <inkml:trace contextRef="#ctx0" brushRef="#br0" timeOffset="3760.49">11134 2985 0,'0'21'0,"0"-42"0,-22 42 16,22 0-16,-21 0 0,21 0 0,-21 0 16,21 1-16,-21-1 0,21 0 0,0 0 15,0-42 16,0 0-31,0 0 0,21-1 16,0 1-16,-21-21 0,21 0 0,1-1 16,-1-20-16,0-1 0</inkml:trace>
  <inkml:trace contextRef="#ctx0" brushRef="#br0" timeOffset="4172.47">11578 1355 0,'0'0'0,"-21"-21"0,21-1 0,-21 1 0,21 0 15,0 0-15,0 0 16,0 0-16,0-1 0,0 1 0,0 0 16,0 0-16,0 0 0,0 0 0,21-1 15,0 1-15,0 0 0,0 0 16,1 21-16,20-21 0,-21 0 0,21 21 15,-20-22-15,20 22 0,0 0 16,1 0-16,-1 0 0,-21 0 0,21 0 16,-20 0-16,20 22 0,-21-1 15,-21 0-15,0 0 0,0 0 16,0 22-16,0-22 0,0 21 0,-21-21 16,0 22-16,0-22 0,-22 0 15,22 0-15,-21 0 0,21 0 0,-22 1 16,22-1-16,-21-21 0,21 21 0,-1-21 15,1 0-15,0 0 0,0 0 16,21 21-16,21-21 47,0 0-47,0 0 0,1-21 0,-1 21 16</inkml:trace>
  <inkml:trace contextRef="#ctx0" brushRef="#br0" timeOffset="4640.43">12446 1016 0,'-21'-21'15,"0"21"-15,-1 0 16,1 0-1,0 21-15,0 0 0,0 0 16,0 1-16,-1 20 0,22-21 16,-21 0-16,21 0 0,-21 1 0,21 20 15,0-21-15,0 0 0,0 0 16,0 1-16,0-1 0,0 0 0,0 0 16,21-21-16,0 0 0,1 0 15,-1 0-15,0 0 0,0 0 16,0 0-16,0 0 0,1 0 0,-1 0 15,21 0-15,-42-21 0,42 0 0,-42 0 16,22 21-16,-1-22 0,-21 1 16,21-21-16,-21 21 0,0 0 15,0-22-15,0 22 0,0 0 16,0 0-16,0-22 0,-21 43 0,0-21 16,-1 0-16,1 21 0,0 0 0,0 0 15,0 0-15,0 0 16,-1 21-16,1-21 0,21 21 0,0 1 15,0-1 1,0 0-16,21-21 16,1 0-1</inkml:trace>
  <inkml:trace contextRef="#ctx0" brushRef="#br0" timeOffset="5033.2">12785 1037 0,'0'0'0,"42"-21"15,-21 21-15,0-21 16,0 21-16,1-21 0,-1 21 16,0 0-16,0 0 0,0 0 15,22 0-15,-22 0 0,0 21 16,0 0-16,-21 0 0,0 0 0,0 1 15,0 20-15,0-21 16,0 0-16,0 22 0,-21-22 0,21 0 16,-21 0-16,0 0 0,-1 0 0,1 1 15,0-1-15,0 0 16,0-21-16,0 0 16,21-21-1,0 0 1,0-1-16,21 22 0,0-21 15,0 0-15,-21 0 0,21 0 16,0-22-16,1 22 0,-1 0 0,0-21 16,-21 21-16,21-1 0,0-20 0,0 21 15,1 0-15,-1-22 16,0 22-16</inkml:trace>
  <inkml:trace contextRef="#ctx0" brushRef="#br0" timeOffset="5340.03">13610 529 0,'0'21'32,"0"1"-32,0-1 15,-21 0-15,21 0 0,-21 0 16,21 22-16,-21-22 0,-1 21 0,22 0 15,0 1-15,-21-1 0,0 22 0,0-22 16,21 0-16,0 1 0,-21-1 16,0 0-16,21-21 0,0 22 0,0-22 15,0 0-15,0 0 0,0 0 16,0 1-16,0-1 0,21-21 31,0 0-31,0 0 16,0-21-16,0-1 0,1 1 15</inkml:trace>
  <inkml:trace contextRef="#ctx0" brushRef="#br0" timeOffset="5556.43">13271 889 0,'0'0'0,"0"-21"0,22 21 31,-1 0-31,0 0 0,0 0 0,0 0 16,0 0-16,1 0 0,-1 0 15,21-21-15,-21 21 0,0 0 16,1 0-16,-1 0 0,0-21 0,0 21 16,0 0-16,0 0 0</inkml:trace>
  <inkml:trace contextRef="#ctx0" brushRef="#br0" timeOffset="6372.3">14647 868 0,'0'0'15,"0"-21"-15,21 21 0,-21-21 0,22 21 16,-22 21 15,0 0-31,0 0 0,0 0 16,0 0-16,0 22 15,-22-22-15,22 21 0,-21 1 0,21-22 16,-21 21-16,0-21 0,21 22 16,-21-22-16,21 21 0,0-21 0,-21 0 15,21 1-15,-22-1 0,22 0 0,-21 0 16,21 0-1,0-42 17,0 0-32,0 0 15,21 0-15,-21-1 0,22 1 0,-22 0 16,0-21-16,21 21 0,0-22 0,0 22 16,0-21-16,0-1 15,-21 22-15,22-21 0,-1 21 0,0 0 16,0 21-16,-21-22 0,21 22 0,0 0 15,-21 22 1,22-22-16,-22 21 0,0 0 0,0 21 16,0-21-16,0 1 0,0 20 15,0-21-15,0 21 0,0-20 0,0-1 16,0 21-16,0-21 0,0 0 16,0 1-16,21-1 0,0-21 15,0 21-15,0-21 0,0 0 16,1 0-16,-1 0 0,0 0 15,21 0-15,-21-21 0,1 0 16,20 21-16,0-22 0,-21 1 0,22 0 16</inkml:trace>
  <inkml:trace contextRef="#ctx0" brushRef="#br0" timeOffset="6636.6">15473 889 0,'0'0'0,"0"-21"0,-21 0 0,21 42 31,-22 0-31,22 0 0,-21 0 16,21 22-16,-21-22 0,21 0 16,-21 21-16,0-20 0,21-1 15,0 21-15,0-21 0,0 0 0,-21 1 16,21-1-16,0 0 0,0 0 16,0 0-16,21-21 15,0 0-15,0 0 0,0 0 16,0 0-16,1 0 0,-1 0 15,0 0-15,0-21 0,21 0 16,-20 0-16,-1 21 0,0-21 0,0-1 16,0 1-16,0 0 0,-21-21 0</inkml:trace>
  <inkml:trace contextRef="#ctx0" brushRef="#br0" timeOffset="6856.5">15790 889 0,'0'0'0,"21"0"16,-21 21-16,0 0 0,0 1 0,-21-1 15,0 0-15,21 0 0,0 0 16,-21 0-16,21 22 0,-21-22 0,21 0 16,0 0-16,0 0 0,0 1 15,0-1-15,0 0 16,21-21 0,0 0-16,0 0 0,0 0 15,1 0-15,-1 0 0,0-21 0,0 0 16,0 21-16,22-22 0,-22 1 15,0 0-15,0 0 0,0-21 16</inkml:trace>
  <inkml:trace contextRef="#ctx0" brushRef="#br0" timeOffset="7508.16">16150 847 0,'0'0'16,"0"-21"-16,0 42 16,-21 0-1,21 0-15,0 0 0,-21 0 0,21 1 16,-21-1-16,-1 21 0,22-21 15,0 0-15,-21 1 0,21-1 0,-21 0 16,21 0-16,-21 0 0,21 0 0,0 1 31,-21-22-15,21-22 0,0 1-1,0 0-15,0 0 0,0 0 0,21 0 16,0-1-16,-21 1 0,21 0 15,-21 0-15,21-21 0,1 20 0,-1 1 16,0 0-16,0 0 0,0 21 0,0-21 16,1 21-16,-1 0 0,0 0 15,0 0-15,0 0 0,0 21 16,1 0-16,-22 0 0,21 0 0,-21 1 16,21-1-16,-21 0 0,0 21 15,0-21-15,0 1 0,0-1 0,0 0 16,0 0-16,0 0 15,0 0-15,0 1 16,-21-22-16,0 0 31,21-22-31,0 1 16,0 0-16,0 0 16,0 0-16,0 0 0,21-1 0,0 1 15,0-21-15,0 21 0,0-22 0,1 22 16,-1 0-16,0-21 0,21 21 15,-21-1-15,22 22 0,-22-21 16,0 21-16,21 0 0,-20 0 0,-1 0 16,0 21-16,-21 1 0,0-1 15,21 0-15,-21 21 0,0-21 0,0 22 16,0-22-16,0 21 0,0-21 16,0 1-16,0-1 0,-21 21 0,21-21 15,-21-21-15,21 21 0,0 1 16,0-1-16,0-42 47</inkml:trace>
  <inkml:trace contextRef="#ctx0" brushRef="#br0" timeOffset="8044.58">17251 402 0,'0'0'0,"-64"0"16,43 21-1,21 1-15,-21-1 0,21 0 0,0 0 16,-21 0-16,21 22 16,-21-1-16,21-21 0,0 21 0,-22 1 15,1-1-15,0 0 0,21 1 16,0-1-16,0 0 0,-21 1 0,21-22 15,0 21-15,-21-21 0,21 1 16,0-1-16,0 0 0,0 0 16,-21 0-1,-1-42 1,22 0 0,0 0-16,0-22 15,0 22-15,0 0 0,0 0 0,0-21 16,0 20-16,22 1 15,-1 0-15,0 0 0,0 0 0,0 0 16,0-1-16,1 1 0,20 21 0,-21 0 16,0-21-16,22 21 0,-22 0 15,21 0-15,-21 21 0,0 0 0,1 1 16,-22-1-16,0 0 0,21 0 16,-21 0-16,0 22 0,0-22 0,0 0 15,0 21-15,-21-21 0,-1 1 0,1-1 16,0 0-16,0 0 0,-21 0 15,20-21-15,1 21 0,0-21 0,0 0 16,0 22-16,0-22 16,-1 0-16,1 0 0,21-22 31,0 1-31,0 0 16</inkml:trace>
  <inkml:trace contextRef="#ctx0" brushRef="#br0" timeOffset="8431.92">17505 995 0,'0'0'0,"21"0"16,0 0-16,0 0 15,0 0-15,1 0 0,-1 0 0,21 0 16,-21 0-16,0-21 0,1 21 0,-1-21 15,-21-1-15,0 1 16,0 0-16,0 0 0,0 0 16,-21 0-1,-1 21-15,1 0 0,0 0 16,0 21-16,0 0 16,0-21-16,-1 42 0,1-21 0,0 1 15,21-1-15,-21 21 0,21-21 0,-21 0 16,21 1-16,0-1 15,0 0-15,0 0 0,0 0 0,0 0 16,0 1-16,21-22 16,0 0-16,0 0 0,0 0 15,1 0-15,-1 0 0,0 0 16,0 0-16,0-22 0,0 22 16,1-21-16,-1 0 0,0 21 0</inkml:trace>
  <inkml:trace contextRef="#ctx0" brushRef="#br0" timeOffset="8811.71">17907 868 0,'0'0'0,"0"-21"0,0 0 0,21-1 15,0 22-15,0 0 16,1 0-16,-1 0 16,0 0-16,0 0 0,0 0 15,0 22-15,1-22 0,-22 21 16,21 0-16,0 21 0,-21-21 0,0 1 15,0 20-15,0-21 0,0 21 16,0-20-16,0-1 0,0 21 0,0-21 16,0 0-16,-21 1 0,0-1 0,-1 0 15,22 0-15,-21-21 16,0 0 0,21-21-1,-21 0-15,21 0 16,0-1-16,0 1 0,0 0 0,21-21 15,0-1-15,0 1 0,1 0 16,20-1-16,-21 22 0,0-21 0,22 0 16,-22 20-16,0-20 0,21 21 15,-21 0-15,1 21 0,20-21 0,-21-1 16,0 22-16,0 0 0,1 0 0</inkml:trace>
  <inkml:trace contextRef="#ctx0" brushRef="#br0" timeOffset="9768.26">11324 2477 0,'0'-22'47,"0"44"31,0-1-62,0 0-16,0 0 0,0 21 0,0-20 15,0 20-15,-21 0 0,0 22 0,0-22 16,-1 0-16,1 1 0,0-1 16,0 22-16,-43-43 0,64 21 0,-21 0 15,-21 1-15</inkml:trace>
  <inkml:trace contextRef="#ctx0" brushRef="#br0" timeOffset="11168.07">6265 2032 0,'0'0'16,"-42"-21"-1,21 21-15,0 0 16,42 0 46,0 0-62,0 0 0,0 0 16,0 0-16,1 0 0,-1 0 16,0 0-16,21 0 0,-21 0 15,22 0-15,-1 0 0,-21 0 0,22 0 16,-1 0-16,21 0 0,-20 0 15,-1 0-15,22 0 0,-22 0 0,21 0 16,-20 0-16,20-21 0,1 21 0,-22 0 16,43 0-16,-22 0 15,1 0-15,20 0 0,1-21 0,21 21 0,-21 0 16,-1 0-16,22 0 0,-21-22 0,21 22 16,-1-21-16,-20 21 15,21 0-15,0 0 0,0 0 0,-1-21 16,1 21-16,0 0 0,0 0 0,0-21 15,0 21-15,-1 0 0,22 0 16,-21-21-16,21 21 0,0 0 0,0-21 16,0 21-16,0-22 0,0 22 0,21 0 15,-21-21-15,0 21 0,0 0 16,22 0-16,-22-21 0,0 21 0,0 0 16,0 0-16,0 0 0,21 0 0,-21-21 15,21 21-15,-21 0 0,0 0 16,0 0-16,21-21 0,-21 21 0,21 0 15,-21 0-15,21-21 0,-21 21 16,0-22-16,0 22 0,22 0 16,-22-21-16,0 21 0,0 0 0,21 0 15,-21-21-15,-21 21 0,21 0 16,0 0-16,0 0 0,0 0 0,0 0 16,-22 0-16,22 0 0,-21 0 0,21 0 15,-21 0-15,0 0 0,0 0 16,0 0-16,-1 0 0,1 0 0,0 0 15,-21 0-15,21 0 0,-22 0 0,22 0 16,-21 0-16,-22 0 0,22 0 16,-22 0-16,1 0 0,21 0 15,-43 0-15,21 0 0,-20 0 16,20 0-16,-20 0 0,-22 0 0,21 0 16,-21 0-16,0 0 0,1 0 0,-22-21 15,21 21-15,-42 0 78,-1-21-78,1 21 16</inkml:trace>
  <inkml:trace contextRef="#ctx0" brushRef="#br0" timeOffset="14067.22">423 4382 0,'21'0'16,"-21"-22"-1,22 22-15,-1-21 16,0 0 15,0 21-31,-21-21 16,0 0-1,21 21-15,-21-21 16,0-1-16,21 22 16,-21-21-16,0 0 15,0 0 1,0 42 46,0 0-46,0 0-16,0 1 0,0 20 16,0-21-16,-21 0 0,0 0 15,21 1-15,-21-1 0,0 21 16,21-21-16,-21 0 0,21 1 0,-22 20 15,1-21-15,21 0 0,0 22 16,-21-22-16,21 21 0,-21-21 0,21 22 16,0-1-16,0 0 15,0 1-15,0 20 0,-21-21 0,21 1 16,0-1-16,0 0 0,0 1 16,0-1-16,-21-21 0,21 22 15,0-1-15,0-21 0,0 21 0,0-20 16,0 20-16,-22-21 0,22 21 15,-21 1-15,21-22 0,-21 21 0,21 1 16,0-22-16,0 21 0,0 0 16,-21-20-16,21 20 0,-21 0 15,21-21-15,-21 22 0,-1-1 16,22-21-16,-21 22 0,0-22 0,21 21 16,0-21-16,-21 22 0,0-22 15,21 0-15,0 21 0,-21-21 16,21 22-16,-22-22 0,22 21 0,-21-21 15,21 22-15,0-22 0,0 21 16,0 1-16,0-22 0,-21 21 0,21 0 16,0-20-16,0 20 0,-21 0 15,21-21-15,0 22 0,0-1 0,0-21 16,0 22-16,0-22 0,0 21 16,0-21-16,0 0 0,0 22 0,0-1 15,0-21-15,0 22 0,0-22 16,0 21-16,0 0 0,0-20 0,0 20 15,0 0-15,0-21 0,0 22 16,0-22-16,0 21 0,0 1 16,0-22-16,0 21 0,0 0 0,0-20 15,0 20-15,0 0 0,0-21 16,0 22-16,0-22 0,0 21 0,0-21 16,0 22-16,0-22 0,0 0 0,0 0 15,0 22-15,0-22 0,0 0 16,0 0-16,0 0 0,0 0 15,0 1-15,0-1 0,0 0 32,0-42-1,0 0-31,0-1 0,0 1 16,0 0-16,0-21 0,0-1 0,0-20 15,0 21-15</inkml:trace>
  <inkml:trace contextRef="#ctx0" brushRef="#br0" timeOffset="19032.25">466 4360 0,'-22'0'15,"22"-21"-15,22 21 110,-1 0-110,0 0 0,0 0 15,0-21-15,0 21 0,1 0 16,-1 0-16,0 0 16,0 0-16,0 0 0,0 0 0,1 0 15,-1 0-15,0-21 0,0 21 16,0 0-16,0 0 0,22 0 0,-22 0 16,0 0-16,0 0 0,0 0 15,22 0-15,-22 0 0,21-21 0,-21 21 16,22 0-16,-1 0 0,0 0 15,1 0-15,20 0 0,-20-21 0,20 21 16,-21 0-16,22 0 0,-22 0 16,22-22-16,-1 22 0,1 0 0,-1 0 15,-20-21-15,41 21 0,-20 0 16,-1 0-16,22-21 0,0 21 16,-1-21-16,1 21 0,0 0 15,-1-21-15,276 0 16,-275 21-16,-1 0 15,1-22-15,21 22 0,-21-21 0,20 21 16,-20 0-16,0 0 0,21-21 16,-22 21-16,1 0 0,0-21 0,20 21 15,-20 0-15,21 0 0,0-21 0,0 0 16,-1 21-16,-20 0 0,21-22 16,0 22-16,-22 0 0,22 0 0,-21-21 15,21 21-15,-22 0 0,22-21 16,0 21-16,-21 0 0,21 0 15,-22-21-15,22 21 0,-21 0 0,-1 0 16,22-21-16,-21 21 0,21-21 16,0 21-16,-1 0 0,1 0 0,-21-22 15,21 22-15,-22 0 0,22 0 0,-21-21 16,21 21-16,0-21 0,-1 21 16,1 0-16,0 0 0,0-21 0,0 21 15,0 0-15,-1 0 0,1-21 16,0 21-16,0 0 0,0 0 0,0-21 15,-1 21-15,22-22 0,-21 22 0,0 0 16,-21 0-16,42-21 0,-21 21 16,21 0-16,-22-21 0,22 21 15,0 0-15,0-21 0,0 21 0,-21-21 16,21 21-16,0-21 0,0 21 16,0 0-16,0-22 0,0 22 0,-21-21 15,21 21-15,-21-21 0,21 21 16,0 0-16,0-21 0,0 0 0,0 21 15,-21-21-15,21 21 0,0-22 0,0 22 16,0-21-16,0 21 0,0-21 16,0 21-16,0-21 0,0 21 0,-21-21 15,21 21-15,-22 0 16,22-21-16,0-1 0,0 22 0,-21 0 16,21-21-16,-21 21 0,21 0 0,-21-21 15,0 21-15,21 0 0,-21-21 16,21 21-16,-22 0 0,22-21 0,-21 21 15,0 0-15,21-21 0,-21-1 16,0 22-16,0 0 0,21-21 0,0 21 16,-22 0-16,22 0 0,-21-21 15,21 21-15,-21 0 0,0 0 0,21-21 16,0 21-16,-21 0 0,21-21 0,0 21 16,-21 0-16,21 0 15,-22 0-15,22 0 0,0 0 0,0 0 0,0-21 16,0 21-16,0 0 0,-21 0 15,21 0-15,0 0 0,0 0 16,0 0-16,0 0 0,0 0 0,0 0 16,0 0-16,-21 0 0,0 0 15,21 0-15,-21 0 0,0 0 0,21 0 16,-22 0-16,1 0 0,0 0 16,0 0-16,0 0 0,0 0 0,-22 0 15,22 0-15,0 21 0,0-21 16,0 0-16,-22 0 0,22 0 0,0 0 15,-21 21-15,-1-21 0,1 0 0,21 0 16,-22 21-16,1-21 16,21 0-16,-21 0 0,-1 21 0,22-21 0,-21 0 15,-1 0-15,1 21 16,0-21-16,-1 0 0,-20 0 0,21 22 16,-1-22-16,1 21 0,0-21 15,-1 0-15,1 21 0,0-21 0,-22 0 16,22 0-16,-22 21 0,1-21 15,-1 0-15,1 0 0,-22 21 0,22-21 16,-22 0-16,21 0 0,-20 21 16,-1-21-16,-21 0 0,22 0 0,-1 0 15,-21 0-15,0 22 0,22-22 16,-22 0-16,0 0 0,0 0 16,0 0-16,0 0 15,1 0 1,-1 0-16,0 0 15,0 0-15,0 0 0,0 0 16,1 0-16,-1 0 0,0 0 0,0 0 16,21 0-16,-20 0 0,-1 0 15,21 21-15,-21-21 0,0 0 0,22 0 16,-22 0-16,0 0 0,21 0 16,-20 21-16,-1-21 0,0 0 0,21 0 15,-21 0-15,1 0 0,-1 0 16,0 0-16,0 21 0,0-21 15,0 0-15,1 0 0,-1 0 0,0 0 16,-21 21 0,21-21-1,-21 21 1,0 1 0,0-1-16,0 0 15,0 0-15,0 0 16,0 0-16,0 1 15,0-1-15,0 0 0,21 0 16,-21 0-16,0 0 0,0 1 16,0-1-16,0 0 0,0 0 0,0 0 15,0 0-15,0 22 0,0-22 16,0 21-16,0-21 0,0 22 0,0-1 16,0-21-16,0 22 0,0-1 15,0 0-15,0 1 0,0-1 0,0 0 16,0 1-16,0-1 0,0 0 0,0 1 15,0-22-15,0 21 0,0 0 16,0 1-16,0-1 0,-21 22 0,21-22 16,0 0-16,0 22 0,0-22 15,0 0-15,0 22 0,0-22 16,0 1-16,0-1 0,-21 21 0,21-20 16,0-1-16,0 0 0,0 1 0,0-1 15,-21 0-15,21 22 0,0-22 16,0 1-16,0 20 0,0-21 0,0 1 15,0 20-15,0-20 0,0-1 0,0 0 16,0 1-16,0-1 0,0 0 16,0 1-16,0-1 0,-21 0 0,21 22 15,0-22-15,0 0 0,-22 1 0,22-1 16,0 0-16,0 1 0,-21-1 16,21 0-16,-21 1 0,21-1 0,-21 0 15,21 1-15,0-1 0,-21 0 0,0-20 16,21 20-16,-22 0 0,22 1 15,0-1-15,0 0 0,-21 1 16,21-1-16,0 0 0,-21 1 0,21-1 16,0 0-16,0 1 0,0-1 15,-21 0-15,21 1 0,0-1 0,-21-21 16,21 21-16,0 1 0,0-1 0,0-21 16,0 22-16,0-1 0,0 0 15,0 1-15,0-22 0,0 21 0,0 0 16,0 1-16,0-1 0,0-21 0,0 22 15,0-1-15,0 0 0,0-21 16,0 22-16,0-22 0,0 21 0,0-21 16,0 22-16,0-22 0,0 21 0,0-21 15,0 1-15,0 20 0,0-21 16,0 0-16,0 22 0,0-22 16,0 0-16,0 21 0,0-21 0,0 1 15,0-1-15,0 21 0,0-21 0,0 0 16,0 1-16,-21-1 0,21 0 0,-22 0 15,22 0-15,-21 22 0,0-22 16,21 0-16,-21 0 0,0 0 16,0 0-16,-1 1 0,1-22 15,0 21-15,0-21 16,0 0-16,-22 21 0,22-21 0,-21 0 0,0 21 16,-1-21-16,1 0 0,0 0 15,-1 21-15,-20-21 0,20 21 0,1-21 16,-21 0-16,-1 0 0,1 0 15,20 22-15,-20-22 0,-1 0 0,1 0 16,-1 0-16,-20 0 0,20 0 0,-21 0 16,1 0-16,-1 0 0,0 0 0,1 0 15,-1 0-15,0 0 0,1 0 16,-22 0-16,21 0 0,-21 0 0,1 0 16,-22 0-16,21 0 0,0 0 0,0 0 15,0 0-15,-21 0 0,21 0 0,1 0 16,-22 0-16,21-22 0,-21 22 15,0 0-15,0 0 0,0 0 16,21 0-16,-21 0 0,-21 0 0,21 0 16,0 0-16,0 0 0,0 0 0,0 0 15,0 0-15,0 0 0,0 0 0,0 0 16,0 0-16,0 0 0,0 0 16,0 0-16,0 0 0,0 0 0,21 0 15,-21 0-15,0 0 0,0 0 0,0 0 16,0 0-16,0 0 0,21 0 0,-21 0 15,0 0-15,0 0 0,0 0 16,0 0-16,0 0 0,0 0 16,-21 22-16,21-22 0,-21 0 0,21 0 15,-21 0-15,21 21 0,-22-21 0,1 0 16,21 0-16,-21 21 0,21-21 0,-21 0 16,0 0-16,21 0 0,-21 21 15,21-21-15,0 0 0,0 0 0,0 0 16,-22 0-16,22 0 0,0 0 0,-21 0 15,21 0-15,0 0 0,-21 21 0,0-21 16,0 0-16,0 0 0,-1 0 0,22 21 16,-21-21-16,0 0 0,21 22 15,-21-22-15,21 0 0,0 0 0,0 21 16,-21-21-16,21 0 0,-21 0 16,21 21-16,-22-21 0,1 0 0,21 0 15,0 0-15,-21 0 0,21 0 0,0 0 16,0 21-16,0-21 0,0 0 0,0 0 15,0 21-15,0-21 0,21 0 16,-21 21-16,21-21 0,1 0 0,-1 0 16,-21 0-16,21 0 0,0 0 0,0 0 15,0 0-15,1 0 0,-1 0 0,0 0 16,0 0-16,0 0 0,0 0 0,22 0 16,-22 0-16,0 0 0,21 0 15,-20 0-15,-1 0 0,21 0 0,-21 0 16,22 0-16,-22 0 0,21 0 15,-21 0-15,22 0 0,-22 0 0,21 0 16,0 0-16,1 0 0,-1 0 0,0 0 16,22-21-16,-22 21 0,1 0 0,-1 0 15,21-21-15,-20 21 0,20-21 16,-20 21-16,20 0 0,1 0 0,-1-21 16,1 21-16,20 0 0,-20 0 0,-1-21 15,22 21-15,-22 0 0,22 0 0,-21-22 16,20 22-16,-20 0 0,20 0 15,-20-21-15,21 21 0,-22 0 0,22 0 16,-22-21-16,22 21 0,0 0 0,-22 0 16,22-21-16,-1 21 0,1 0 15,0 0-15,-1-21 0,1 21 0,0 0 16,21 0-16,-22-21 0,1 21 16,0 0-16,-1 0 0,1 0 0,0 0 15,-1-22-15,1 22 0,0 0 0,-1 0 16,1 0-16,0 0 0,-1-21 0,1 21 15,0 0-15,-1-21 0,1 21 16,0 0-16,-22 0 0,22 0 0,-1 0 16,-20-21-16,-1 21 0,22 0 15,-21 0-15,-1 0 0,1 0 0,-1 0 16,1 0-16,-1 0 0,22 0 0,-22 0 16,22 0-16,-22 0 0,22 0 15,-21-21-15,20 21 0,1 0 16,0 0-16,-1 0 0,1 0 0,0 0 15,-22 0-15,22 0 0,-1 0 0,-20 0 16,21 0-16,-22 0 0,22 0 16,-22 0-16,22-21 0,-22 21 0,22 0 15,-21 0-15,20 0 0,22 0 16,-21-22-16,-1 22 0,22-21 0,0 21 16,0 0-16,0 0 0,0 0 15,-1 0-15,1 0 0,0-21 0,0 21 16,0 0-16,0 0 15,-1 0-15,1 0 0,0 0 16,0 0-16,21-21 16,-21 21-16,0 0 15,-1 0 1,1 0 15,0 0-31,0 0 0,0 0 16,0 0-16,-1 0 15,1 0-15,0 0 0,0 0 16,0 0-16,0 0 16,-1 0-16,1 0 15,0 0-15,0 0 16,0 0 0,0 0-16,-1 0 0,1-21 15,0 21 1,0 0-16,0 0 0,0 0 0,-1 0 15,1 0-15,0 0 16,0 0-16,0 0 0,0 0 0,-1 0 16,-20 0-16,21 0 0,0 0 15,0 0-15,-1 0 0,1 0 0,-21 0 16,42-21-16,0-1 47,0 1 234,0 0-281,0 0 16,0 0-1,0 0 1</inkml:trace>
  <inkml:trace contextRef="#ctx0" brushRef="#br0" timeOffset="19165.16">0 8954 0,'0'-22'62</inkml:trace>
  <inkml:trace contextRef="#ctx0" brushRef="#br0" timeOffset="21018.33">127 6435 0,'-21'0'16,"0"0"0,-1 0-1,1 0 1,0 0 15,0 0 47</inkml:trace>
  <inkml:trace contextRef="#ctx0" brushRef="#br0" timeOffset="22516.67">1058 4868 0,'0'0'0,"0"-21"15,0 0-15,0 0 16,-21 42 31,21 0-47,0 0 15,0 22-15,0-22 0,-21 21 16,21 1-16,0-22 0,0 21 0,0 0 16,0 1-16,0-1 0,0 0 15,0 1-15,-21-1 0,21-21 16,-21 22-16,21-22 0,-22 0 16,22 21-16,0-21 0,0 1 0,0-1 15,-21 0-15,21 0 16,0-42 15,0 0-15,0 0-16,0-1 0,0 1 15,0 0-15,0 0 0,0 0 16,0 0-16,0-22 0,21 1 0,-21 21 16,22-22-16,-1 1 0,0 0 15,21 21-15,-21-22 0,22 22 16,-22-21-16,21 21 0,1 21 15,-22-22-15,21 22 0,-21 0 0,0 0 16,1 22-16,-1-1 0,0 0 16,0 0-16,-21 21 0,0 1 0,0-22 15,0 21-15,0 1 0,0-22 16,0 21-16,0-21 0,0 22 0,0-22 16,0 0-16,-21 0 0,21 0 15,-21-21-15,21 21 0,0 1 16,-21-22-16,21 21 0,0-42 47,0-1-47,0 1 15,0 0-15</inkml:trace>
  <inkml:trace contextRef="#ctx0" brushRef="#br0" timeOffset="22844.49">1693 4678 0,'0'0'0,"21"0"0,-21-21 15,0 42 32,0 0-47,0 0 0,0 22 16,0-1-16,0-21 0,0 21 15,0 1-15,0-1 0,-21 0 16,21 1-16,-21-1 0,21 0 0,0 1 16,0-1-16,-21 0 0,21-20 15,0-1-15,0 21 0,0-21 0,0 0 16,0 1-16,21-22 31,0 0-31,0 0 16,-21-22-16,22 1 15,-1 0-15</inkml:trace>
  <inkml:trace contextRef="#ctx0" brushRef="#br0" timeOffset="23184.29">1990 4657 0,'0'0'0,"0"21"32,0 0-32,0 0 15,0 0-15,-22 22 0,22-22 0,0 21 16,-21 1-16,21-1 0,0 0 16,0 1-16,0-1 0,0 0 0,-21-21 15,21 22-15,0-22 0,-21 21 16,21-21-16,0 1 0,0-1 0,0 0 15,0 0-15,0 0 0,0 0 16,21-21 0,0 0-1,0 0-15,1 0 0,-1 0 16,0 0-16,0-21 0,-21 0 16,21 0-16,0 0 0,1 0 15</inkml:trace>
  <inkml:trace contextRef="#ctx0" brushRef="#br0" timeOffset="23488.12">2307 4974 0,'0'-21'15,"0"42"1,0 0-16,0 1 16,0 20-16,0-21 0,-21 0 15,21 22-15,0-22 0,-21 21 0,21 0 16,-21-20-16,21 20 15,0 0-15,0 1 0,-22-1 0,22 0 16,-21 1-16,0-1 0,21 0 16,0 1-16,0-1 0,0 0 0,-21 1 15,21-22-15,0 21 0,0-21 16,0 0-16,0 1 0,0-1 0,0 0 16,0 0-16,0 0 15,0-42 16,0 0-31,0-21 16,0 20-16,0 1 0</inkml:trace>
  <inkml:trace contextRef="#ctx0" brushRef="#br0" timeOffset="23796.22">2201 5122 0,'0'0'15,"21"-21"-15,-21 0 0,0 0 0,22 0 0,-1 0 16,0-1-16,0 1 16,0 0-16,0 21 0,22 0 0,-22 0 15,0 0-15,0 0 16,0 0-16,1 0 0,-1 21 0,0 0 16,0 22-16,-21-22 0,0 0 15,0 21-15,0-20 0,0-1 0,-21 21 16,0-21-16,0 0 0,21 1 0,-22-1 15,1 0-15,0 0 0,0-21 16,0 21-16,0-21 0,-1 0 0,1 21 16,0-21-16,0 0 15,0 0-15,0 0 0,-1-21 16,1 0 0</inkml:trace>
  <inkml:trace contextRef="#ctx0" brushRef="#br0" timeOffset="24140.02">1566 4868 0,'0'-21'0,"0"0"15,21 21-15,-21-21 16,22 21-16,20-21 0,-21 21 0,0-21 16,22-1-16,-22 22 0,21-21 15,0 21-15,1-21 0,-1 21 16,-21-21-16,22 21 0,-22 0 0,21-21 16,0 21-16,-20 0 0,-1-21 15,0 21-15,0 0 0,0 0 0,-21 21 47,-21 0-31,0 0-16</inkml:trace>
  <inkml:trace contextRef="#ctx0" brushRef="#br0" timeOffset="25080.55">698 7408 0,'0'0'0,"0"-21"0,0 0 0,0-21 16,0 21-16,0-1 0,0 1 15,0 0-15,0 42 31,0 0-31,0 1 16,0 20-16,0-21 0,0 21 16,0 1-16,0-1 0,-21 0 0,21 1 15,0-1-15,0 0 0,-21 1 16,0-1-16,21 0 0,-21-20 0,0 20 16,21-21-16,0 0 0,0 0 15,-22-21-15,22 22 0,-21-22 16,21-22-1,0 1 1,0 0-16,0 0 16,0 0-16,0-22 0,21 22 0,1-21 15,-1 21-15,-21-22 0,21 1 16,0 21-16,0-21 0,0 20 0,1-20 16,-1 21-16,0 0 0,21 0 15,-21-1-15,1 22 0,-1 0 16,0 0-16,0 0 0,-21 22 15,0-1-15,21 21 0,-21-21 0,21 0 16,-21 22-16,0-22 0,0 21 16,0-21-16,0 22 0,0-22 15,0 0-15,0 21 0,0-20 0,0-1 16,0 0-16,0 0 16,-21-21-16</inkml:trace>
  <inkml:trace contextRef="#ctx0" brushRef="#br0" timeOffset="25376.52">1270 7133 0,'0'0'16,"0"-21"-16,0 42 31,0 0-31,0 1 16,0-1-16,0 21 0,0-21 0,0 22 15,0-1-15,0 0 0,0 1 16,-21-1-16,21 0 0,-21-21 0,21 22 16,0-1-16,0 0 0,0-20 15,0-1-15,0 21 0,0-21 0,0 0 16,0 1-1,21-22-15,0 0 0,0 0 16,0-22-16,0 1 16,1 21-16</inkml:trace>
  <inkml:trace contextRef="#ctx0" brushRef="#br0" timeOffset="25668.36">1693 7133 0,'0'0'0,"0"-21"16,0 42 0,0 0-1,-21 1-15,21-1 0,-21 21 0,21-21 16,-21 22-16,21-1 0,0 0 16,0 1-16,0-1 0,-21 0 0,21 1 15,0-1-15,-22 0 0,22 1 16,0-22-16,0 21 0,0-21 0,0 0 15,0 1-15,0-1 0,0 0 16,0 0-16,22-21 0,-1 0 0,0 0 16,0 0-16,0 0 0,0 0 15,1-21-15,-1 21 0,0-21 16,0 0-16,0-1 0,-21 1 0</inkml:trace>
  <inkml:trace contextRef="#ctx0" brushRef="#br0" timeOffset="25944.2">1947 7514 0,'0'0'0,"0"-21"0,0 42 47,0 0-47,0 1 16,0-1-16,0 0 0,0 0 16,0 21-16,0-20 0,-21 20 0,21 0 15,-21 1-15,21-1 0,0 0 16,0 1-16,-21 20 0,0-21 0,21 1 15,-22 20-15,22-20 0,0-22 16,0 21-16,-21 0 0,21-20 16,0-1-16,0 0 0,0 0 0,0 0 15,0-42 17,0 0-32,21 0 15,-21 0-15</inkml:trace>
  <inkml:trace contextRef="#ctx0" brushRef="#br0" timeOffset="26304.05">1926 7662 0,'0'0'0,"0"-21"0,0-42 31,0 42-31,0-1 0,0 1 16,21 0-16,0 21 0,1-21 0,-22 0 15,21 21-15,0 0 0,0 0 16,0 0-16,0 0 16,1 21-16,-22 0 0,0 21 15,21-20-15,-21-1 0,0 0 16,0 0-16,0 21 0,0-20 0,0-1 15,-21 0-15,-1 0 0,1 0 16,21 0-16,-21 1 0,0-1 0,0-21 16,21 21-16,-21-21 0,-1 0 15,1 0-15,0-21 16,21 0 0,-21-1-16</inkml:trace>
  <inkml:trace contextRef="#ctx0" brushRef="#br0" timeOffset="26611.98">1333 7345 0,'0'0'15,"-21"0"-15,21-21 0,0 0 16,0-1-1,21 22-15,1-21 0,20 21 0,-21-21 16,21 0-16,1 21 16,-1-21-16,0 0 0,22 21 0,-22-22 15,1 1-15,-22 21 0,21 0 16,-21-21-16,22 21 0,-22 0 16,0 0-16,-21 21 31,-21 0-16,21 1 1</inkml:trace>
  <inkml:trace contextRef="#ctx0" brushRef="#br0" timeOffset="27236.42">2667 7514 0,'0'0'0,"0"-21"16,0 0-16,21 0 15,-21 0-15,0-1 0,0 1 16,0 0-16,0 0 15,0 0-15,-21 21 0,0 0 16,0 0-16,-1 0 0,1 0 16,0 0-16,0 0 15,0 0-15,0 21 0,-1 0 0,22 0 16,-21-21-16,0 21 0,0 1 0,21-1 16,0 0-16,-21 0 0,21 0 15,0 0-15,0 1 16,21-22-16,0 0 15,0 21-15,0-21 0,1 0 0,-1 0 16,0 0-16,0 0 0,0 0 16,0 21-16,1-21 0,-1 0 15,0 21-15,0-21 0,-21 21 16,21 0 0,-21 1-16,0-1 15,0 0-15,-21 0 0,0 0 16,0-21-16,0 21 0,-1-21 15,-20 22-15,21-22 0,0 0 0,-22 21 16,22-21-16,0 0 0,-21 21 16,21-21-16,-1 0 0,1 0 0,0 0 15,0 0-15,0 0 0,0 0 16,-1 0-16,1 0 16,21-21-1,0 0 1,21 21-1,1 0 1</inkml:trace>
  <inkml:trace contextRef="#ctx0" brushRef="#br0" timeOffset="27444.3">2476 7811 0</inkml:trace>
  <inkml:trace contextRef="#ctx0" brushRef="#br0" timeOffset="30872.56">4657 3366 0,'-22'0'0,"22"21"0,-21-21 16,42 0 15,1 0-31,-1 0 0,21 0 0,-21-21 16,0 21-16,22 0 0,-22 0 16,21-22-16,-21 22 0,22 0 0,-1 0 15,-21-21-15,22 21 0,-1 0 16,-21 0-16,0 0 0,0 0 15,1-21-15,-1 21 0,0 0 16</inkml:trace>
  <inkml:trace contextRef="#ctx0" brushRef="#br0" timeOffset="31116.42">5038 3302 0,'-22'0'16,"22"21"-16,0 0 0,-21 1 16,21 20-16,0-21 15,0 0-15,0 22 0,-21-22 0,21 21 16,-21-21-16,21 22 0,0-22 16,0 0-16,-21 21 0,0-21 0,21 1 15,-22-1-15,22 0 16,0 0-16,-21-21 15</inkml:trace>
  <inkml:trace contextRef="#ctx0" brushRef="#br0" timeOffset="31536.23">5249 3471 0,'0'22'0,"0"-1"15,0 21-15,0-21 0,0 0 16,0 1-16,-21-1 0,21 21 16,-21-21-16,21 0 0,0 1 0,0-1 15,0 0-15,0 0 0,0 0 16,21-21-1,0 0-15,0 0 16,1 0-16,-1 0 0,21-21 0,-21 21 16,0-21-16,1 0 0,-1 21 15,0-21-15,0-1 0,0 1 0,-21 0 16,0 0-16,0 0 0,0 0 16,0-1-16,0 1 0,0 0 15,-21 0-15,0 21 0,0 0 0,0 0 16,-1 0-16,-20 0 0,21 0 15,0 0-15,0 0 0,-1 21 0,22 0 16,-21-21-16,21 21 16,0 1-16,21-22 15,1 0 1,-1 0-16</inkml:trace>
  <inkml:trace contextRef="#ctx0" brushRef="#br0" timeOffset="32227.84">5800 3493 0,'0'0'0,"0"21"0,0 0 0,-22 0 16,22 0-1,0 0-15,0 1 0,0-1 0,0 0 16,0 0-16,-21 0 0,21 0 15,0 1-15,0-1 16,-21-21 0,0 0-1,21-21 1,0-1-16,0 1 16,0 0-16,0 0 15,0 0-15,0 0 0,0-1 16,21 1-16,0 0 0,0 0 15,1 0-15,-1 0 0,0-1 16,0 22-16,0 0 0,0-21 0,1 21 16,-1 0-16,0 0 0,0 0 15,0 21-15,0-21 0,-21 22 0,22-1 16,-1 0-16,-21 0 0,0 0 0,0 0 16,0 1-16,0-1 15,0 0-15,0 0 0,0 0 0,0 0 16,-21 1-1,21-44 32,0 1-47,0 0 0,0 0 16,21 0-16,-21 0 0,21-22 16,0 22-16,-21 0 0,21 0 15,0 0-15,1-1 0,-1 1 0,0 0 16,0 21-16,0 0 0,0-21 15,1 21-15,-1 0 0,0 0 0,0 21 16,-21 0-16,0 0 0,0 1 0,0-1 16,0 0-16,0 0 0,0 21 15,0-20-15,0-1 0,0 0 16,-21 0-16,21 0 0,-21 0 16,0 1-16,21-1 0,-22 0 15,1-21-15</inkml:trace>
  <inkml:trace contextRef="#ctx0" brushRef="#br0" timeOffset="32559.95">6964 3302 0,'0'0'0,"-64"0"31,43 0-31,0 0 0,0 0 16,0 21-16,-1 0 0,1 1 0,0-1 15,0 0-15,21 0 0,-21 21 16,0-20-16,-1 20 0,22-21 0,0 0 15,0 0-15,0 1 0,0-1 16,0 0-16,0 0 0,0 0 16,0 0-16,22 1 0,-1-22 0,0 0 15,0 0-15,0 21 0,0-21 16,1 0-16,-1 0 0,0 0 16,0 0-16,21 0 0,-20-21 0,-1 21 15</inkml:trace>
  <inkml:trace contextRef="#ctx0" brushRef="#br0" timeOffset="34052.48">7451 3387 0,'0'0'0,"0"-21"0,0-1 0,0 1 16,-22 21-16,1 0 15,0-21-15,0 21 0,0 0 16,0 0-16,-1 21 0,1 0 15,0 1-15,0-1 0,0 21 16,0-21-16,-1 0 0,1 22 0,0-22 16,21 0-16,0 21 0,-21-20 15,21-1-15,0 0 0,0 0 16,0 0-16,21 0 16,0-21-16,0 0 15,1 0-15,-1 0 0,0 0 0,0 0 16,-21-21-16,21 21 0,0-21 15,1 0-15,-1 21 0,0-21 16,0 0-16,-21-1 0,21 1 0,0 0 16,-21-21-16,0 21 0,22-1 15,-22-20-15,21 21 0,-21 0 0,0 0 16,0-1-16,0 1 0,0 0 16,0 42-1,0 0 1,0 1-16,0 20 0,0-21 15,0 0-15,0 22 0,0-22 0,-21 0 16,21 21-16,0-21 0,-22 1 16,22-1-16,0 0 0,0 0 15,0 0-15,0 0 0,22 1 16,-1-22-16,0 0 16,0 0-16,0 0 0,0 0 0,1 0 15,-1-22-15,21 1 0,-21 21 0,0-21 16,1 0-16,20 0 0,-21 0 15,0-1-15,0 1 0,1-21 0,-1 21 16,0-22-16,0 1 0,0 0 0,-21-1 16,0 1-16,0 0 0,0-1 15,0 1-15,0 21 0,0-21 0,0 20 16,0 1-16,0 0 0,0 0 16,-21 42 15,21 0-31,0 0 15,0 1-15,0-1 0,0 21 0,0-21 16,-21 22-16,21-22 0,0 21 0,0-21 16,0 22-16,0-22 0,0 0 15,0 0-15,0 0 0,0 0 0,0 1 16,0-1-16,0 0 156,-21-21-78,0 0 0,21 21-62,0 0 47,0 0 155,-22 1-218,22-1 16,0 0-16,0 0 16,0 0-16,0 0 15,0 1 1,22-22-1,-1 0 1,0 0-16,0 0 16,0 0-16,0 0 15,1 0-15,-1-22 0,0 1 16,-21 0-16,21 0 0,-21 0 16</inkml:trace>
  <inkml:trace contextRef="#ctx0" brushRef="#br0" timeOffset="34364.3">7683 3302 0,'0'0'0,"22"0"15,-1 0-15,0-21 16,0 21-16,0 0 0,0 0 15,1-21-15,20 21 0,-21 0 0,0 0 16,0-21-16,22 21 0,-22 0 16,0 0-16,0 0 0,0-22 0,1 22 15,-1 0-15,0 0 32,-42 0 30,0 0-62</inkml:trace>
  <inkml:trace contextRef="#ctx0" brushRef="#br0" timeOffset="35403.55">5694 5059 0,'-21'0'47,"-1"0"-47,22-21 0,-21 21 0,0 0 16,0 0-16,0 0 0,21-21 0,-21 21 15,21-22-15,-22 22 0,22-21 16,0 0-16,0 0 16,0 0-16,0 0 0,0-1 0,0 1 15,22 0-15,-1 0 0,0 0 16,0 0-16,0-1 0,0 1 0,22 0 16,-22 21-16,0 0 0,0 0 15,0 0-15,1 0 0,-1 0 0,0 0 16,-21 21-16,0 0 0,0 1 15,0 20-15,-21-21 0,-22 21 16,22-20-16,0 20 0,0 0 0,-21 1 16,20-1-16,-20-21 15,21 21-15,0 1 0,0-22 0,-1 0 0,1 21 16,21-20-16,0-1 0,0 0 16,0 0-16,0 0 15,21-21-15,1 0 16,-1 0-16,21 0 0,-21 0 0,0 0 15,22 0-15,-22-21 0,0 0 16,21 21-16,-20-21 0,-1 0 0,0-1 16,0 1-16,-21 0 15,0 0-15,0 0 0,0 0 0,0-1 16,0 1-16,-21 0 0,0 0 0,0 21 16,-1 0-16,1 0 0,0 0 15,0 0-15,-21 0 0,20 0 0,1 0 16,0 21-16,0-21 0,21 21 15,0 0-15,-21 1 0,21-1 16,0 0-16,0 0 16,21-21-1,0 0-15,0 0 0,0 0 0,1 0 16</inkml:trace>
  <inkml:trace contextRef="#ctx0" brushRef="#br0" timeOffset="35808.33">6244 4868 0,'-42'22'16,"42"-1"-16,-21 0 16,-1 0-16,22 0 0,0 0 15,-21 22-15,21-22 0,-21 0 0,21 21 16,0-20-16,0-1 0,0 0 15,0 0-15,0 0 0,0 0 16,21-21-16,0 0 0,1 0 16,-1 0-16,0 0 0,0 0 15,0-21-15,0 21 16,1-21-16,-1 0 0,-21 0 0,21 0 16,-21-1-16,0 1 15,0 0-15,0 0 0,0 0 0,0-22 16,0 22-16,-21 0 0,0 0 0,-1 0 15,1 21-15,21-21 0,-21 21 16,0 0-16,0 0 0,0 0 16,-1 0-16,1 0 0,21 21 15,0 0 1,21-21 0,1 0-16</inkml:trace>
  <inkml:trace contextRef="#ctx0" brushRef="#br0" timeOffset="36351.43">6646 4932 0,'0'0'15,"-21"0"-15,0-21 0,0 0 0,0 21 16,-1-22-16,1 1 15,21 0-15,0 0 0,0 0 0,0 0 16,0-1-16,0 1 0,0 0 16,43 0-16,-22 0 0,0 0 15,0-1-15,21 1 0,-20 21 0,-1-21 16,0 0-16,21 21 0,-21 0 0,1 0 16,-1 0-16,-21 21 15,21 0-15,-21 0 0,0 22 16,0-22-16,-21 0 0,0 21 0,-1-20 15,-20 20-15,21 0 0,0 1 16,-22-22-16,22 21 0,0 0 0,0-20 16,0 20-16,0-21 0,21 21 15,-22-20-15,22-1 0,0 0 16,0 0-16,22-21 16,-1 21-16,0-21 15,0 0-15,21 0 0,-20 0 0,-1 0 16,0 0-16,0-21 0,0 21 0,0-21 15,1 21-15,-1-21 0,0 0 16,-21-1-16,0 1 0,0 0 16,0 0-16,0 0 0,0 0 0,0-1 15,-21 1-15,0 0 0,21 0 16,-22 21-16,1 0 0,0-21 0,0 21 16,0 0-16,0 0 0,-1 0 15,1 0-15</inkml:trace>
  <inkml:trace contextRef="#ctx0" brushRef="#br0" timeOffset="36828.15">7197 4699 0,'0'0'0,"21"-21"16,-21 0 0,0 42 15,0 0-31,-21 0 0,21 0 16,0 1-16,0-1 0,-22 0 15,22 0-15,-21 21 0,21-20 0,0-1 16,0 21-16,0-21 0,0 22 0,0-22 15,0 0-15,0 0 0,0 21 16,0-20-16,0-1 0,0 0 16,21-21-16,1 0 0,-1 0 0,0 0 15,0 0-15,0 0 0,0 0 16,1 0-16,-1-21 0,0 0 16,0-1-16,0 1 0,-21 0 0,21 0 15,1 0-15,-22 0 0,0-22 16,0 22-16,0-21 0,0 21 0,0-22 15,0 22-15,-22-21 0,1 21 0,21-1 16,-21 1-16,0 0 0,0 0 16,0 21-16,-1 0 0,1-21 0,0 21 15,0 0-15,0 0 0,0 21 16,21 0 0,-22-21-16,22 21 0,-21-21 0,21 21 15,0 1-15</inkml:trace>
  <inkml:trace contextRef="#ctx0" brushRef="#br0" timeOffset="41723.98">5673 6816 0,'0'-21'0,"0"-1"16,0 1 15,-22 21-15,1-21-16,0 21 15,21-21-15,-21 21 16,0-21-16,21 0 16,0-1-16,0 1 15,0 0-15,0 0 16,0 0-16,21 0 0,0-1 16,0 1-16,0 0 0,1 0 15,-1 0-15,0 0 0,0 21 16,0-22-16,0 1 0,1 21 0,-1 0 15,0 0-15,0 0 0,0 0 0,0 21 16,-21 1 0,0-1-16,0 0 0,0 0 0,0 21 15,-21-20-15,0 20 0,0 0 16,0-21-16,-22 22 0,22-1 0,-21 0 16,21-20-16,0 20 0,-1-21 0,1 21 15,0-20-15,0 20 0,21-21 16,0 0-16,0 0 0,0 1 0,0-1 15,21-21 1,0 21-16,0-21 0,1 0 0,-1 0 16,0 0-16,0 0 0,21-21 15,-20 21-15,-1-21 0,21 21 0,-21-22 16,0 1-16,1 0 0,-1 21 0,0-21 16,-21 0-16,0 0 0,0-1 15,0 1-15,0 0 0,0 0 16,-21 0-16,0 0 15,-1 21-15,1 0 16,0 0-16,0 0 0,0 0 0,0 0 0,-1 0 16,1 0-16,0 0 0,0 21 0,21 0 15,-21-21 1,21 21-16,0 0 0,0 0 16,0 1-1,21-22 1,-21 21-16,21-21 0,0 0 15,-21-21 48,-21 21-63,21-22 16,-21 22-16,21-21 15,0 0 1,0 0-1</inkml:trace>
  <inkml:trace contextRef="#ctx0" brushRef="#br0" timeOffset="42448.71">6456 6519 0,'0'-42'31,"0"63"-15,0 0 0,0 22-16,0-22 0,0 0 15,0 21-15,-21-20 0,21 20 0,-22-21 16,1 21-16,21-20 0,0-1 15,-21 21-15,0-21 0,0 0 16,21 1-16,0-1 0,-21-21 0,21 21 16,-22-21-16,22-21 47,22 21-32,-1-21 1,0 21-16,0 0 0,0 0 15,0 0-15,1 0 0,-1 0 16,0 0-16,0 0 0,0 0 16,0 0-16,1 0 0,-1 0 15,0 0-15,0 0 16,0 0-16,0 0 0,1 0 16,-1-22-16,0 22 0,0-21 0,-21 0 15,21 21-15,-21-21 0,21 0 16,-21 0-16,0-1 15,0 1-15,0 0 0,0 0 0,0 0 16,0 0-16,0-1 0,0 1 0,-21 0 16,0 21-1,21-21-15,-21 21 16,0 21-16,0 0 16,21 0-16,0 1 0,-22-1 15,22 21-15,-21-21 0,0 0 16,21 1-16,-21-1 0,21 21 0,0-21 15,-21 0-15,21 1 0,-21-1 0,21 0 16,0 0-16,0 0 0,-22 0 16,22 1-16,-21-1 15,21 0-15,0 0 16,0-42 15,21 0-31</inkml:trace>
  <inkml:trace contextRef="#ctx0" brushRef="#br0" timeOffset="43063.66">7070 6456 0,'0'0'0,"0"-21"16,0 42-1,0 0 1,0 0-16,0 0 0,0 22 0,0-22 16,0 21-16,0 1 0,-22-22 15,22 21-15,-21-21 0,0 22 0,0-22 16,21 0-16,-21 21 0,21-21 16,-21 1-16,21-1 0,-22 0 15,22 0-15,0 0 16,0-42 31,22 0-47,-1 21 15,0-21-15,0 21 0,-21-21 16,21 21-16,0-22 0,1 22 16,-1 0-16,-21-21 0,21 0 0,0 21 15,0-21-15,0 0 0,1 21 16,-1-21-16,-21-1 0,21 1 0,0 21 15,-21-21-15,0 0 0,0 0 16,21 0-16,-42 21 47,21 21-47,0 0 0,-21 0 16,21 0-16,-21 0 0,21 1 0,-21-1 15,21 0-15,0 0 0,0 0 16,-22 22-16,22-22 0,-21 0 0,21 0 15,-21-21-15,21 21 0,0 0 0,0 1 16,0-1-16,0 0 16,0 0-1,0-42 17,0 0-17,0 0-15</inkml:trace>
  <inkml:trace contextRef="#ctx0" brushRef="#br0" timeOffset="43764.09">7578 6392 0,'0'0'0,"0"-21"15,0 0 1,21 0 0,0 21-1,0 0-15,0 0 0,0 0 16,1 0-16,-1 0 0,0 0 16,0 0-16,0 0 15,-21 21-15,0 0 16,0 0-16,0 1 15,0-1-15,0 0 0,-21 21 0,21-21 16,-21 1-16,-21-1 0,20 0 0,1 0 16,0 0-16,0 0 0,0-21 15,0 22-15,-1-1 0,1-21 16,21-21 15,0-1-31,21 22 16,1-21-16,-1 21 0,-21-21 15,21 21-15,0 0 0,0 0 0,0-21 16,1 21-16,-1 0 0,0 0 16,0 0-16,0 0 0,0 0 15,1 0-15,-1 0 0,0 0 0,0 0 16,-21 21-16,21 0 0,0 0 16,-21 1-16,0-1 15,0 0-15,0 0 0,0 0 0,0 0 16,0 1-16,0-1 0,-21 0 15,0 0-15,0-21 0,0 21 16,0 0-16,-1 1 0,1-22 0,-21 21 16,21-21-16,-22 0 0,22 21 0,-21-21 15,21 0-15,0 0 0,-22 0 0,22 0 16,0 0-16,0 0 16,0 0-16,-1 0 0,1 0 15,0 0-15,21-21 47,0 0-31,0-1-16,21 22 15</inkml:trace>
  <inkml:trace contextRef="#ctx0" brushRef="#br0" timeOffset="43953.05">7641 6943 0,'0'0'0,"0"21"32,-21-21-32</inkml:trace>
  <inkml:trace contextRef="#ctx0" brushRef="#br0" timeOffset="45012.51">12658 2858 0,'0'0'0,"-22"0"16,1 0-16,0 0 16,21-22-16,21 22 15,0 0 1,1 0-16,-1 0 0,21 0 16,0-21-16,-20 21 0,20 0 0,21 0 15,-20 0-15,-1 0 0,0 0 16,1 0-16,-1-21 0,-21 21 15,22 0-15,-22 0 0,0 0 0,0 0 16,-42 0 0,-21 0-16,20 0 15</inkml:trace>
  <inkml:trace contextRef="#ctx0" brushRef="#br0" timeOffset="45372.13">12954 2815 0,'0'21'15,"0"1"1,0-1-16,0 0 16,0 0-16,0 0 0,0 0 15,0 1-15,0 20 0,0-21 16,0 0-16,0 0 0,0 1 16,0-1-16,0 21 0,0-21 15,0 0-15,0 1 0,0-1 0,0 0 16,0 0-16,0 0 0,0 0 15,-21 1-15,0-1 0,-1 0 0,1 0 16,0-21-16,-21 21 0,21-21 0,-1 0 16,1 0-16,0 0 0,0 0 15,0 0-15,0 0 0,-1 0 0,1 0 16,0-21-16,0 21 16,21-21-16,0 0 0,-21 0 15,21-1-15,0 1 16,0 0-16,0 0 0,0 0 15,21 0 1,0 21-16,0-22 0,0 22 0,1 0 16</inkml:trace>
  <inkml:trace contextRef="#ctx0" brushRef="#br0" timeOffset="45675.96">13525 2900 0,'0'-21'31,"0"42"-15,0 0-16,0 0 0,0 0 15,0 1-15,0-1 0,-21 0 16,21 0-16,0 21 0,0-20 0,-21-1 15,21 0-15,0 21 0,0-21 0,0 1 16,0-1-16,-21 0 0,21 0 16,0 0-16,0 0 0</inkml:trace>
  <inkml:trace contextRef="#ctx0" brushRef="#br0" timeOffset="46453.13">13504 2879 0,'0'0'16,"0"-21"-16,0-1 15,0 1-15,21 21 16,-21-21-16,22 21 0,-1-21 0,0 21 15,0 0-15,0-21 16,22 21-16,-22 0 0,0 0 0,0 0 16,0 0-16,22 0 0,-22 21 15,0 0-15,0-21 0,0 21 0,-21 0 16,0 1-16,0-1 0,0 0 0,0 0 16,0 0-16,0 0 0,0 1 15,-42-1-15,21 0 0,0 0 0,-1 0 16,-20 0-16,21-21 0,0 22 0,-22-1 15,22-21-15,0 0 0,21 21 16,-21-21-16,21-21 47,0 0-47,21 21 0,0 0 16,0-22-16,1 22 0,-1 0 15,0-21-15,0 21 0,0 0 16,0 0-16,1 0 0,20 0 0,-21 0 15,0 0-15,0 0 0,1 0 0,-1 21 16,0-21-16,0 22 0,0-1 16,0-21-16,-21 21 0,22 0 0,-22 0 15,0 0-15,0 1 0,0-1 16,0 0-16,-22 0 16,1 0-16,0-21 0,-21 21 0,21 1 0,-1-1 15,-20-21-15,21 21 0,0-21 16,0 0-16,-1 21 0,1-21 15,0 21-15,0-21 0,0 0 0,0 0 16,-1 0-16,1 0 16,0 0-16,0 0 15,0 0 1,21-21 125</inkml:trace>
  <inkml:trace contextRef="#ctx0" brushRef="#br0" timeOffset="47339.83">14309 2836 0,'0'0'0,"0"-21"15,0 42 32,-64 85-31,64-63-16,-21-22 16,0 21-16,21-21 0,-21 22 15,21-22-15,-22 0 0,22 21 0,0-21 16,0 1-16,0-1 0,0 0 0,0 0 15,0 0-15,22-21 16,-1 0-16,0 0 0,0 0 16,0 0-16,0 0 15,1 0-15,-1 0 0,0 0 0,0-21 16,0 0-16,0 0 0,1 0 16,-1-1-16,-21 1 0,0 0 15,0 0-15,21 0 0,-21-22 16,0 22-16,0 0 0,0-21 0,0 21 15,0-22-15,0 22 0,0-21 16,0 21-16,-21-1 0,0 1 0,-1 0 16,1 21-16,0-21 0,0 21 0,0 0 15,0 0-15,-1 0 0,1 0 16,0 0-16,21 21 16,0 0-16,0 0 31,21 1-31,0-22 0,1 0 15</inkml:trace>
  <inkml:trace contextRef="#ctx0" brushRef="#br0" timeOffset="47843.74">14901 2858 0,'0'0'0,"43"-22"0,-22-41 31,-21 42-15,-21 21-16,-1 0 0,1 0 16,0 0-16,0 0 15,0 0-15,0 0 0,-1 21 0,22 0 16,-21 0-16,0 0 16,0 1-16,21-1 15,0 0 1,0 0-1,21-21-15,0 0 0,-21 21 16,21-21-16,1 0 0,-1 0 0,0 0 16,0 21-16,0-21 0,0 0 15,1 0-15,-1 0 0,0 22 0,0-22 16,0 21-16,-21 0 16,0 0-16,0 0 15,0 0-15,-21-21 16,0 22-16,-21-22 0,20 21 15,1-21-15,0 0 0,0 0 16,-21 21-16,20-21 0,1 0 0,0 0 16,0 0-16,0 0 0,0 0 0,-1 0 15,1 0-15,0 0 16,21-21 15,0 0-15,21-1-16,0 22 15,-21-21-15</inkml:trace>
  <inkml:trace contextRef="#ctx0" brushRef="#br0" timeOffset="48403.42">15600 2773 0,'0'0'0,"21"0"0,-21-42 32,0 20-32,0 1 15,-21 21 1,0 0-16,-1 0 0,1 0 16,0 0-16,0 0 0,21 21 15,-21 1-15,0-22 0,-1 21 16,22 0-16,-21 0 0,21 0 0,-21-21 15,21 21-15,0 1 0,0-1 0,0 0 16,0 0 0,21 0-16,0-21 15,1 0-15,-1 0 0,0 21 0,0-21 16,0 0-16,0 0 16,1 0-16,-1 0 0,0 0 15,-21 22-15,21-22 16,-21 21-1,0 0-15,0 0 16,-21-21-16,0 21 0,0-21 16,-1 21-16,1-21 0,0 0 15,0 22-15,0-22 0,0 0 0,-1 21 16,1-21-16,-21 0 0,21 0 0,0 0 16,21 21-16,-22-21 0,1 0 15,0 0-15,0 0 31</inkml:trace>
  <inkml:trace contextRef="#ctx0" brushRef="#br0" timeOffset="48612.3">15452 3196 0,'0'21'16,"0"1"15,0-1 0</inkml:trace>
  <inkml:trace contextRef="#ctx0" brushRef="#br0" timeOffset="53071.57">12806 4128 0,'0'-22'32,"-21"22"15,-1 0-47,22-21 15,0 0 1,0 0-16,0 0 15,0 0 1,0-1-16,0 1 16,22 0-16,-22 0 0,21 21 15,0-21-15,0 21 0,0-21 0,0 21 16,22 0-16,-22-22 0,0 22 16,21 0-16,-20 0 0,-1 0 15,0 0-15,21 0 0,-21 0 0,1 0 16,-1 0-16,-21 22 15,0-1-15,0 0 16,-21 0-16,-1 21 0,1-20 0,0 20 16,-21-21-16,-1 21 0,22 1 15,-21-1-15,0-21 0,-1 22 0,22-1 16,-21-21-16,21 21 0,-1-20 0,1 20 16,0-21-16,21 0 0,0 0 15,0 1-15,0-1 0,0 0 16,0 0-16,21-21 0,0 0 15,1 21-15,-1-21 0,21 0 16,-21 0-16,0 0 0,22 0 0,-22 0 16,21 0-16,-21 0 0,22 0 0,-22-21 15,0 21-15,0 0 0,0-21 16,1 0-16,-1 21 0,-21-21 0,0-1 16,0 1-16,0 0 0,-21 0 15,-1 0-15,1 0 0,0-1 16,0 1-16,-21-21 0,20 21 15,1 0-15,-21 21 0,21-22 0,0 1 0,-1 21 16,1 0-16,0-21 16,0 21-16,0 0 15,21 21 17,21-21-32,0 0 0,21 0 15,-20 0-15,-1 0 0,0 21 0</inkml:trace>
  <inkml:trace contextRef="#ctx0" brushRef="#br0" timeOffset="53588.27">13631 4106 0,'0'0'0,"43"-42"31,-43 21-31,0 42 47,0 0-32,0 0-15,-22 1 0,22-1 16,-21 0-16,21 21 0,-21-21 0,21 22 16,0-22-16,0 0 0,0 21 0,0-20 15,0-1-15,0 21 0,0-21 16,0 0-16,0 1 0,0-1 15,21-21-15,0 21 0,1-21 0,-1 0 16,-21 21-16,21-21 0,0 0 0,0 0 16,22 0-16,-22 0 0,0 0 15,21 0-15,-21 0 0,22 0 0,-22-21 16,21 21-16,-21-21 0,1 0 0,20-1 16,-21-20-16,0 21 0,-21 0 15,21-22-15,-21 1 0,0 0 0,0-1 16,0 22-16,0-21 0,-21 0 15,0 20-15,0 1 0,0-21 0,0 21 16,-22 21-16,22-21 0,0 21 16,-21 0-16,20 0 0,-20 0 15,21 0-15,0 0 0,0 21 0,-1 0 16,1-21-16,0 21 0,21 0 0,-21 0 16,21 1-16,0 20 0,0-21 15,0 0-15,0 0 0,0 1 0,-21-1 16,21 0-16,0 0 0,0 0 0</inkml:trace>
  <inkml:trace contextRef="#ctx0" brushRef="#br0" timeOffset="54556.01">12827 6011 0,'0'-21'0,"0"42"0,0-63 16,0 21-16,0 0 0,0 0 16,0-1-16,0 1 0,0 0 0,0 0 15,0 0 1,0 42-16,0 0 15,0 0-15,0 0 0,0 22 16,0-1-16,0-21 0,0 22 0,0-1 16,0-21-16,0 21 0,-21-20 0,21 20 15,-21-21-15,-1 0 0,22 0 16,-21 1-16,0-1 0,21 0 0,0 0 16,-21 0-16,0-21 15,21-21 16,21 21-15,0-21-16,0 21 0,0 0 16,1 0-16,-22-21 0,21 21 15,0 0-15,21 0 0,-21 0 0,1 0 16,20 0-16,-21 0 0,21-21 0,-20 21 16,20 0-16,-21 0 0,21-22 15,-20 22-15,-1-21 0,21 21 0,-42-21 16,21 21-16,0-21 0,-21 0 15,0 0-15,0-1 16,0 1-16,0 0 0,0 0 16,0 0-16,0 0 0,-21-1 0,0 1 15,21 0-15,-21 21 0,0 0 32,0 21-32,-1 22 0,22-22 15,0 0-15,0 21 0,-21-21 0,0 22 16,21-22-16,-21 21 0,21-21 15,-21 22-15,21-1 0,0-21 16,-21 22-16,21-22 0,-22 21 0,22-21 16,0 0-16,0 1 0,0-1 15,0 0-15,0 0 0,22-21 32,-1-21-32</inkml:trace>
  <inkml:trace contextRef="#ctx0" brushRef="#br0" timeOffset="55184.16">13801 5884 0,'0'64'16,"0"-43"-1,-22 0-15,22 22 0,-21-22 0,0 21 16,21-21-16,-21 0 0,0 22 0,0-22 16,21 0-16,-22 21 0,1-20 15,21-1-15,0 0 0,-21 0 0,21 0 16,-21 0-16,21 1 16,-21-22-16,21-22 31,0 1-31,21 21 0,-21-21 0,21 21 15,0-21-15,-21 0 0,21 21 0,1-21 16,-1 21-16,0 0 16,0-22-16,0 22 0,0 0 15,1 0-15,-1 0 0,0 0 0,0 0 16,0-21-16,0 21 16,1 0-16,-1-21 0,0 21 15,0-21-15,-21 0 0,21 21 16,0-21-16,-21-1 0,0 1 15,0 0-15,0 0 0,0 0 16,0 0-16,0-1 16,0 1-16,-21 21 15,0 0-15,0 21 16,21 1-16,-21-1 0,21 0 16,-21 0-16,21 0 0,-22 0 0,22 1 15,0 20-15,-21-21 0,21 0 16,-21 22-16,21-22 0,-21 21 0,21-21 15,0 22-15,0-22 0,0 21 0,-21-21 16,21 0-16,0 1 0,0-1 16,0 0-16,0 0 0,21-21 31,0 0-31,0-21 16,0 21-16,1-21 0,-22 0 15</inkml:trace>
  <inkml:trace contextRef="#ctx0" brushRef="#br0" timeOffset="55787.81">14541 6033 0,'0'0'0,"0"-22"0,22 1 15,-22 0 1,21 21-16,-21-21 0,21 0 15,0 21-15,0 0 0,-21-21 16,21 21-16,1 0 0,-1 0 0,0 0 16,0 0-16,0 0 15,0 0-15,-21 21 16,0 0-16,0 0 0,0 0 16,0 0-16,0 1 0,0-1 15,-21 0-15,0 0 0,-21 0 0,21 0 16,-1-21-16,-20 22 0,21-1 0,-21-21 15,20 21-15,1-21 16,0 21-16,0-21 0,0 0 0,0 0 16,21-21 15,21 0-31,21 0 16,-21 21-16,0 0 0,1-22 0,-1 22 15,0 0-15,0 0 0,21 0 0,-20 0 16,-1 0-16,0 0 0,0 0 15,0 22-15,0-22 0,-21 21 0,22 0 16,-22 0-16,0 0 0,0 0 16,0 1-16,0-1 0,0 0 15,0 0-15,-22 0 16,1 0-16,0-21 0,0 22 0,0-1 16,-22-21-16,22 21 0,0-21 0,-21 0 15,21 0-15,-1 0 0,-20 21 16,21-21-16,0 0 0,-22 0 0,22 0 15,0 0-15,0 0 0,0 0 0,0 0 16,-1 0 0,22-21-16,-21 21 0,21-21 15,0 0 1</inkml:trace>
  <inkml:trace contextRef="#ctx0" brushRef="#br0" timeOffset="58051.98">20532 2032 0,'0'-21'0,"-22"21"16,1 0 0,0 0-16,0 0 15,0 0-15,0 21 0,21 0 0,-22 0 16,1 22-16,21-22 0,-21 21 15,21 1-15,0-1 0,-21 0 0,21 1 16,-21-1-16,21 0 0,-21 1 16,21-1-16,0-21 0,0 21 0,0-20 15,0-1-15,0 0 0,0 0 0,0 0 16,0-42 15,21 0-31,-21 0 16,21 0-16,0-1 0,0 1 0,-21 0 15,21 0-15,1-21 0,-1 20 0,0 1 16,0 0-16,0 0 0,0 0 16,1 0-16,-1 21 0,0 0 15,0 0-15,0 21 0,0 0 16,-21 21-16,0-21 0,0 22 0,0-1 16,0 0-16,0 1 0,0-1 15,0 0-15,0-20 0,22 20 0,-22-21 16,21 0-16,-21 0 0,21 1 0,0-1 15,0-21-15,0 0 16,1 0-16,-1 0 0,0 0 0,0 0 16,0-21-16,22-1 0,-22 1 0,0 0 15,0 0-15,0-21 0,0 20 16,1-20-16,-1 0 0,0-1 0,-21 1 16,21-21-16,0 20 0,-21 1 15,0-22-15,0 22 0,0 21 0,0-21 16,0 20-16,0 1 0,0 0 15,-21 0-15,0 21 0,0 0 16,0 0-16,-1 0 0,1 0 0,0 0 0,0 21 16,21 0-16,-21 0 15,21 1-15,0-1 16,0 0-16,0 0 0,0 0 16,0 0-16,21 1 0</inkml:trace>
  <inkml:trace contextRef="#ctx0" brushRef="#br0" timeOffset="58407.78">21357 2625 0,'0'0'16,"21"0"0,0-21-1,1 21-15,-1-22 0,0 22 16,0-21-16,0 0 0,0 21 15,1-21-15,-1 0 0,-21 0 0,21-1 16,-21 1-16,0 0 16,-21 21-16,0 0 15,-1 0-15,-20 0 0,21 21 16,-21-21-16,20 21 0,-20 22 0,0-22 16,21 21-16,-22 1 0,22-22 15,0 21-15,0 0 0,0-20 16,21 20-16,0-21 0,0 0 0,0 0 0,0 1 15,0-1-15,42 0 16,-21-21-16,0 0 0,0 21 0,1-21 16,20 0-16,-21 0 0,21 0 0,1 0 15,-22-21-15,21 21 0,1-21 16,-22 0-16</inkml:trace>
  <inkml:trace contextRef="#ctx0" brushRef="#br0" timeOffset="58904.36">22013 2244 0,'0'-21'0,"0"42"0,0-64 16,0 22-16,0 0 0,0 42 31,0 0-31,0 1 0,0-1 0,-21 21 16,21 0-16,-21 1 0,21-1 0,0 0 15,0 1-15,-21-1 0,0 0 16,21 1-16,-22-1 0,22 0 0,0-20 15,-21 20-15,0-21 0,21 0 16,-21 0-16,21 1 0,0-1 16,-21-21-16,0 0 15,21-21 1,0-1 0,0 1-16,21 0 0,0 0 15,0 0-15,-21 0 0,21-22 16,0 22-16,22 0 0,-22-21 0,0 20 15,0 1-15,22 0 0,-22 0 16,0 21-16,0 0 0,0 0 0,0 0 16,1 0-16,-22 21 0,0 0 15,21 0-15,-21 1 0,0 20 0,0-21 16,0 21-16,0-20 0,0-1 0,0 0 16,-21 21-16,-1-21 0,1 1 15,0-1-15,0-21 0,0 21 0,-22 0 16,22-21-16,0 21 0,0-21 15,0 0-15,0 0 0,-1 21 16,1-21-16,21-21 31,21 21-31,1-21 0,-1 21 16</inkml:trace>
  <inkml:trace contextRef="#ctx0" brushRef="#br0" timeOffset="59297.13">22500 2900 0,'21'0'0,"43"-21"16,-43 0 0,-21-1-16,21 1 0,0 0 0,0 0 15,1 0-15,-1-22 0,0 22 0,0-21 16,0 0-16,0-1 0,1-20 15,-1 20-15,21 1 0,-21 0 0,0-1 16,-21 1-16,22 0 0,-22 21 16,21-1-16,-21 1 0,0 0 0,0 42 15,-21 0 1,-1 1-16,1-1 0,0 21 16,0 0-16,0 1 0,0-1 15,-1 0-15,1 1 0,21-1 16,0 0-16,-21 1 0,21-1 0,0 0 15,-21-20-15,21-1 0,0 21 0,0-21 16,0 0-16,0 1 0,21-1 16,0-21-16,0 0 15,1 0-15,-1 0 0,0 0 16,21 0-16,-21 0 0,1 0 0,20-21 16</inkml:trace>
  <inkml:trace contextRef="#ctx0" brushRef="#br0" timeOffset="59684.49">23389 2582 0,'-21'0'15,"0"22"-15,0-1 16,-1 0-16,1 0 16,0 0-16,0 0 0,21 1 0,-21-1 15,0 0-15,21 0 0,-22 0 16,22 0-16,0 1 0,0-1 0,0 0 15,0 0-15,22-21 16,-1 0-16,0 0 16,21 0-16,-21 0 0,1 0 15,-1 0-15,21-21 0,-21 21 0,0-21 16,1 0-16,-1-1 0,0 22 16,0-42-16,-21 21 0,21 0 0,-21 0 15,0-1-15,0-20 0,0 21 16,0 0-16,-21 0 0,0-1 0,-21 1 15,20 21-15,1 0 0,-21 0 0,21 0 16,0 0-16,-1 0 0,-20 21 16,21 1-16,0-1 0,0 0 0,-1-21 15,22 21-15,0 0 0,0 0 16,0 1-16,0-1 16,22-21-16,-1 0 0,0 0 15</inkml:trace>
  <inkml:trace contextRef="#ctx0" brushRef="#br0" timeOffset="60312.13">24045 2604 0,'0'0'16,"21"0"-16,-21-22 0,-21 22 16,0 0-16,-21 0 15,21 0-15,-22 0 0,22 22 16,-21-1-16,21-21 0,-22 21 15,22 0-15,-21 0 0,21 0 0,21 1 16,0-1-16,0 0 0,0 0 16,0 0-16,21 0 15,0-21-15,0 0 16,0 0-16,0 0 0,1 0 0,-1 0 16,21 0-16,-21 0 0,0 0 0,1-21 15,-1 0-15,0 0 16,0 21-16,-21-21 0,21 0 0,-21-1 15,0 1-15,21 21 0,-21-21 16,0 42 15,0 0-31,0 1 16,-21-1-16,0 0 0,21 21 0,0-21 16,-21 1-16,0 20 0,21-21 0,-21 21 15,21-20-15,0 20 0,-22 0 16,22 1-16,-21-1 0,0 0 0,21 1 15,0 20-15,-21-21 0,21 1 0,-21-1 16,21 22-16,-21-22 0,21 0 16,0 1-16,0-1 0,-22 0 0,22 1 15,-21-22-15,21 21 0,0-21 16,-21 0-16,0 1 0,0-1 0,0 0 16,-1 0-16,1-21 0,-21 0 15,21 0-15,-22 0 0,22 0 0,-21 0 16,0 0-16,20-21 0,-20 21 15,0-21-15,21 0 0,-22-1 0,22-20 16,-21 21-16,21 0 0,-1-22 0,22 22 16,0-21-16,0 0 0,0 20 15,0 1-15,0-21 0,0 21 0,22-22 16,-22 22-16,21 0 0,21-21 16,-21 21-16,22-1 0,-1-20 0,0 21 15</inkml:trace>
  <inkml:trace contextRef="#ctx0" brushRef="#br0" timeOffset="60564">24384 2667 0,'0'0'16,"21"0"-16,-21 21 31,0 0-31,0 1 0,0-1 15,0 0-15,-21 0 0,21 0 16,-21 0-16,21 1 0,0-1 16,0 0-16,-21 0 0,21 0 15,-22-21-15,22-21 47</inkml:trace>
  <inkml:trace contextRef="#ctx0" brushRef="#br0" timeOffset="60923.79">24490 2413 0,'0'0'0,"-21"0"0,-22-21 15,22 21 1,0 0-1,21 21 1,0 0 0,0 0-1,0-42 48,0 0-48,-21 21 17,21 21-1,0 0-31,0 1 16</inkml:trace>
  <inkml:trace contextRef="#ctx0" brushRef="#br0" timeOffset="61275.59">25125 2709 0,'0'0'0,"0"-21"0,0 0 16,0 0-16,0 0 15,0 0-15,0-1 0,0 1 16,-21 21-16,-1 0 0,1 0 16,0 0-16,-21 21 0,21 1 15,-1-1-15,-20 0 0,21 0 0,0 21 16,0-20-16,-1 20 16,1-21-16,21 0 0,0 0 0,0 1 15,0-1-15,21 0 0,1 0 0,-1-21 16,0 21-16,0-21 0,0 21 15,0-21-15,22 0 0,-22 0 0,0 0 16,0 0-16,0 0 0,1 0 0,-1 0 16,0 0-16,0-21 0,0 21 15,-21-21-15,0 0 0</inkml:trace>
  <inkml:trace contextRef="#ctx0" brushRef="#br0" timeOffset="62824.4">20468 4233 0,'0'-21'15,"21"0"-15,-21 0 16,0 0-16,21 0 0,-21-1 0,0 1 16,0 0-16,0 0 0,0 0 15,0 0-15,0-1 0,0 1 0,0 0 16,0 0-16,0 0 0,0 0 15,0 42 17,0 0-32,0 21 0,0-21 15,0 22-15,0-1 0,0 0 0,-21 1 16,21-1-16,-21 0 0,21 1 16,0-1-16,-21 0 0,0-20 15,21 20-15,-21-21 0,21 0 0,0 0 16,0 1-16,0-1 0,0 0 31,0-42 16,0 0-47,0-1 16,0 1-16,21 0 0,0 0 0,0 21 15,0-21-15,0 0 0</inkml:trace>
  <inkml:trace contextRef="#ctx0" brushRef="#br0" timeOffset="63312.28">20976 4149 0,'0'-64'16,"0"43"-16,0 0 15,0 0-15,0 0 0,21-1 16,0 1-16,1 0 0,-1 0 16,0 0-16,0 21 15,0-21-15,0 21 0,1 0 0,-1 0 16,0 0-16,21 0 0,-21 0 0,1 0 16,20 0-16,-21 21 0,0-21 15,-21 21-15,21 21 0,-21-21 0,0 22 16,0-22-16,0 21 0,-21 1 0,0-22 15,-21 21-15,-1 0 0,22-20 16,-21 20-16,0-21 0,-22 21 0,22-20 16,21-1-16,-22 0 0,22-21 15,-21 21-15,21-21 0,-1 0 16,44 0 15,-1 0-31,0 0 16,0 0-16,21 0 0,-20 0 0,-1 0 15,0 0-15,21 0 0,-21 0 0,1 0 16,20 0-16,-21 0 0,0 0 16,22 0-16,-22 0 0,0-21 0,0 21 15,0 0-15,-21-21 16,0 0 0,21-1-16,1 1 0</inkml:trace>
  <inkml:trace contextRef="#ctx0" brushRef="#br0" timeOffset="63884.09">21886 3958 0,'0'0'0,"0"-42"31,0 21-31,21 0 0,1-1 15,-1 1-15,0 0 16,0 21-16,0-21 16,0 21-16,1 0 0,-1 0 0,0 0 15,21 0-15,-21 0 0,1 0 0,-1 0 16,0 21-16,0 0 0,-21 0 16,0 1-16,0-1 0,0 21 0,0-21 15,0 22-15,-21-22 0,21 21 0,-42-21 16,20 22-16,1-22 0,0 0 15,-21 0-15,21 0 0,-1 0 0,1-21 16,0 22-16,0-22 0,21 21 16,0-42 15,0-1-15,21 22-16,0-21 0,0 21 0,1-21 15,-1 0-15,0 21 0,0 0 0,0 0 16,0-21-16,1 21 0,-1 0 15,0 0-15,0 21 0,0 0 0,0-21 16,1 21-16,-1 0 0,-21 1 0,0-1 16,21 0-16,-21 0 0,0 0 15,0 0-15,0 1 0,0-1 0,-21 0 16,0 0-16,-1 0 0,1 0 0,-21-21 16,21 22-16,-22-1 0,22-21 15,-21 0-15,21 21 0,-22-21 0,1 0 16,21 0-16,-21 0 0,20 0 0,-20 21 15,0-21-15,21 0 16,-1 0-16,1 0 0,0 0 0,-21 0 16,21 0-16,-1 0 0</inkml:trace>
  <inkml:trace contextRef="#ctx0" brushRef="#br0" timeOffset="64671.81">20320 6011 0,'42'-63'16,"-42"21"-16,21-1 15,1 1-15,-22 0 0,21 20 0,0-20 16,-21 21-16,0 0 0,0 0 16,0 63-1,0-21-15,0 21 16,-21 1-16,0-1 0,21 0 16,-22 1-16,1-1 0,0 0 0,0 1 15,0-22-15,21 21 0,-21-21 0,-1 1 16,1 20-16,0-21 15,0 0-15,0-21 0,0 21 0,21 1 16,0-44 15,21 22-31,0-21 16,0 0-16,0 21 0,0-21 0,22 0 16,-22 21-16,21-21 0,1-1 15,-22 22-15,21-21 0,0 0 0,1 21 16,-22-21-16,21 0 0,1 21 0,-22-21 15,21-1-15,-21 22 0,0-21 16,1 0-16,-1 21 0,0-21 16,-21 0-16,0 0 0,-21 21 31,0 0-31,21 21 0,-22 0 16,1 0-16,0 0 0,0 22 0,0-22 15,21 21-15,-21-21 0,-1 22 0,22-22 16,-21 21-16,21-21 0,0 22 15,0-22-15,-21 0 0,21 0 0,0 0 16,-21 0-16,21 1 0,0-1 0,21-21 31,0 0-31,0 0 0,1-21 16,-1-1-16,0 1 0,0 0 16,0 0-16</inkml:trace>
  <inkml:trace contextRef="#ctx0" brushRef="#br0" timeOffset="64908.67">21315 5842 0,'21'0'31,"0"0"-31,0 0 0,0 0 16,22 0-16,-22 0 0,21 0 15,-21 0-15,22 0 0,-22 0 16,0 0-16,21 0 0,-20 0 0,-1 0 16,0 0-16,0 0 0,-21-21 31</inkml:trace>
  <inkml:trace contextRef="#ctx0" brushRef="#br0" timeOffset="65368.26">21188 5927 0,'-21'21'15,"42"-42"-15,-64 63 0,22-21 0,21 0 16,-21-21-16,21 22 0,0-1 16,21-21-1,0 0-15,1 0 16,-1 0-16,0 0 0,0 0 15,0 0-15,0 0 0,1 0 0,-1 0 16,0 0-16,0 0 0,0 0 0,0 0 16,1 0-16,-1 0 0,0 0 15,0 0-15,0 0 0,0 0 0,1 0 16,-1 0-16,0 0 0,-21 21 0,21-21 16,0 21-16,-21 0 15,0 0-15,0 1 0,0-1 16,0 0-16,0 0 0,0 0 0,-21-21 15,0 21-15,0 1 0,0-1 0,-22 0 16,22 0-16,0-21 0,-21 21 16,20-21-16,1 21 0,-21-21 0,21 0 15,-22 22-15,22-22 0,-21 0 0,21 0 16,0 0-16,-1 0 0,1 0 16,0 0-16,0 0 15,0 0-15,21-22 16,0 1-1,21 21-15,0-21 16,0 21-16,0 0 0,1-21 0</inkml:trace>
  <inkml:trace contextRef="#ctx0" brushRef="#br0" timeOffset="65920.28">22288 5927 0,'0'0'0,"0"-85"32,-21 85-1,0 0-31,0 21 15,0 0-15,0 1 0,-1-1 16,22 0-16,-21 0 0,0 21 0,0-20 16,0-1-16,0 21 0,21-21 0,-22 22 15,1-22-15,0 21 0,21-21 16,0 22-16,0-22 0,0 21 0,0-21 16,0 22-16,0-22 0,0 21 15,0-21-15,0 0 0,21 1 0,0-1 16,1 0-16,-1 0 0,0-21 15,0 21-15,0-21 0,0 0 0,22 0 16,-22 0-16,0 0 0,0 0 0,0 0 16,22-21-16,-22 0 0,0 21 15,0-21-15,0 0 0,-21-1 0,0 1 16,22 0-16,-22 0 0,0-21 0,0 20 16,0 1-16,-22 21 0,22-21 15,-21 21-15,-21-21 0,21 21 0,0 0 16,-1 0-16,-20 0 0,21 21 0,0-21 15,-22 21-15,22 0 0,0-21 16,0 22-16,0-1 0,21 0 16,0 0-16,-21-21 0,21 21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1T02:52:20.85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6858 550 0,'0'0'0,"0"-21"15,0 0-15,0 0 16,0 0 0,0 0-16,0-1 0,0 1 15,0 0-15,0 0 0,-21 0 16,21 0-1,-21 21-15,-1 0 16,22 21 0,0 0-16,0 0 0,0 0 0,0 0 15,-21 22-15,21-1 0,0 0 16,-21 22-16,21-22 0,-21 22 0,21-1 16,0 1-16,-21-1 0,21 1 15,-21-1-15,21 1 0,-22-1 0,1-20 16,21 20-16,-21-21 0,21 1 15,-21-1-15,0-21 0,21 22 16,0-22-16,0 0 0,-21 0 0,21 0 16,-22 0-16,22 1 0,-21-22 15,21-22 1,0 1 0,0 0-16</inkml:trace>
  <inkml:trace contextRef="#ctx0" brushRef="#br0" timeOffset="679.81">6562 699 0,'-22'-22'0,"44"44"0,-65-44 15,22 1-15,0 0 0,0 0 0,0 21 16,21-21-16,-22 0 0,1-1 0,21 1 16,0 0-16,0 0 15,0 0-15,0 0 0,0-1 0,0-20 16,21 21-16,1 0 0,20-22 16,0 1-16,1 21 0,20-21 15,1 20-15,-1-20 0,1 21 0,-22 0 16,21 0-16,1 21 0,-22 0 15,22 0-15,-22 0 0,0 21 0,-20 0 16,20 21-16,-21 1 0,0-1 16,0 0-16,-21 22 0,0-1 0,0-20 15,0 20-15,0 1 0,-21-1 16,0-21-16,0 22 0,0-1 0,-22-20 16,22-1-16,-21 22 0,0-22 0,20 0 15,-20-21-15,0 22 0,-1-22 16,1 0-16,0 0 0,-1 0 15,1 1-15,0-22 0,21 21 0,-22-21 16,1 0-16,21 0 0,0 0 16,-1 0-16,1 0 0,0 0 0,0 0 15,21-21-15,-21 21 16,21-22-16,0 1 16,21 21-16,0 0 15,0 0-15,0 0 16,1 21-16,-1-21 0,0 22 0,21-1 15,-21 0-15,1 0 0,20 0 16,-21 0-16,0 1 0,0-1 0,1 0 16,-1 0-16,0 0 0,0 0 15,0 1-15,0-1 0,-21 0 16,22 0-16,-1 0 0,-21 0 0,21 1 16,0-22-16,0 0 15,0 0 1,1 0-16,-1-22 15,0 1-15,-21 0 0,21 0 16</inkml:trace>
  <inkml:trace contextRef="#ctx0" brushRef="#br0" timeOffset="1104.06">7345 1355 0,'0'21'16,"0"-42"-16,0 63 0,21-42 47,0 0-47,0 0 0,0 0 16,1-21-16,-1 21 0,-21-21 15,21 0-15,0-1 0,0 22 0,-21-21 16,21 0-16,-21 0 0,0 0 15,0 0-15,0-1 16,0 1-16,0 0 0,-21 21 16,0 0-16,0 0 15,0 0-15,0 21 0,-1 0 16,1 1-16,21-1 0,-21 0 0,0 0 16,0 0-16,21 22 0,0-22 15,-21 0-15,21 0 0,-22 0 0,22 0 16,0 1-16,0-1 0,0 0 15,0 0 1,22-21-16,-1 0 16,0 0-16,0 0 15,0 0-15,0-21 16,1 21-16</inkml:trace>
  <inkml:trace contextRef="#ctx0" brushRef="#br0" timeOffset="1612.67">8128 1143 0,'0'0'0,"0"-21"32,-21 21-17,0 0-15,-1 0 0,1 0 16,0 0-16,0 0 0,-21 21 15,20-21-15,1 21 0,0-21 0,0 21 16,21 1-16,-21-22 0,21 21 16,-21-21-16,21 21 0,0 0 15,21-21 1,0 0-16,0 0 16,0 0-16,0 0 0,1 0 0,20 0 15,-21 0-15,0 0 0,0 0 0,22 0 16,-22 0-16,0 21 0,0-21 15,0 0-15,1 0 0,-1 21 16,0-21-16,0 22 0,-21-1 16,0 0-16,0 0 15,0 0-15,-21-21 0,0 21 16,0-21-16,-1 22 0,-20-22 0,21 0 16,-21 21-16,20-21 0,-20 0 15,21 0-15,-21 0 0,20 0 0,1 0 16,0 0-16,0 0 0,0 0 0,0 0 15,-1 0 1,22-21-16,-21 21 0,21-22 16,0 1-1,21 21 1,1-21-16,-1 21 0,0 0 0</inkml:trace>
  <inkml:trace contextRef="#ctx0" brushRef="#br0" timeOffset="3748.6">8636 1016 0,'0'0'0,"0"-42"15,-21 42 1,0 0-1,-1 0-15,1 0 0,21 21 16,-21 0-16,0 0 0,0 22 0,21-22 16,-21 0-16,21 21 0,-22-21 15,22 22-15,0-22 0,0 0 0,-21 21 16,21-20-16,0-1 0,0 0 0,0 0 16,0 0-16,0 0 15,21-21-15,1 22 0,-1-22 16,0 0-16,0 0 0,0 0 0,0 0 15,1 0-15,-1 0 16,0-22-16,0 22 0,21-21 0,-20 0 16,-1 21-16,0-21 0,0 0 0,0 0 15,0-22-15,1 22 0,-22 0 16,0 0-16,0-22 0,0 22 0,0 0 16,0-21-16,0 21 0,-22-1 0,1 1 15,0 21-15,0-21 0,0 21 16,0 0-16,-1 0 0,1 0 0,-21 0 15,21 0-15,0 21 0,-1 0 16,1 1-16,0-1 0,0 0 0,0 0 16,0 21-16,-1-20 0,22-1 0,0 21 15,0-21-15,0 0 16,0 1-16,0-1 0,0 0 0,0 0 16,0 0-16,0 0 0,22 1 0,-1-22 15,0 21-15,21-21 0,-21 0 16,1 0-16,20 0 0,-21 0 0,21 0 15,1 0-15,-22 0 0,21 0 0,1-21 16,-1 21-16,-21-22 0,21 22 16,1-21-16,-22 0 0,21 0 0,-21 0 15,1 0-15,-1-1 0,0 1 0,0-21 16,0 21-16,-21-22 0,21 22 16,-21 0-16,0 0 0,0 0 15,0 0-15,0-1 0,0 44 31,-21-1-15,21 0-16,-21 0 0,21 0 16,-21 0-16,21 1 0,0-1 0,0 0 15,0 0-15,0 0 0,0 0 0,0 1 16,0-1-16,0 0 0,0 0 16,21-21-16,0 0 0,-21 21 15,21-21-15,1 0 0,-1 0 16,0 0-16,0 0 15,0-21 1,0 0-16,-21 0 0,22 0 16,-1-1-16,-21 1 0,0 0 15,21 0-15,-21 0 0,21 0 0,-21-1 16,0 1-16,0 0 0,0 0 0,21 0 16,-21 42 15,0 0-31,0 0 15,0 0-15,0 1 0,0-1 16,0 0-16,-21 0 0,21 0 16,0 0-16,0 1 0,0-1 0,0 0 15,0 0-15,0 0 16,21-21 0,0 0-16,1 0 0,-1 0 15,0 0-15,0 0 0,0 0 16,-21-21-16,21 0 0,1 21 0,-1-21 15,0 0-15,0-1 0,-21 1 16,0 0-16,21-21 0,-21 21 0,21-1 16,-21 1-16,0-21 0,0 21 0,0 0 15,0-1-15,-21 22 47,0 0-47,21 22 16,0-1-16,21-21 31,0 0-15,1 0-16,-1 0 0,0 0 15,0 0-15,-21-21 0,21 21 0,0-22 16,1 22-16,-1-21 16,0 21-16,0 0 15,-21 21 16,0 1-31,0-1 0,0 0 16,0 0-16,0 0 16,0 0-16,0 22 0,0-22 15,0 0-15,0 0 0,0 0 0,0 1 16,0-1-16,0 0 16,21-21-16,0 0 15,1 21-15,-1-21 0,0 0 16,0 0-16,0 0 0,0 0 15,1 0-15,-1-21 0,0 0 16,0 0-16,0 21 0,-21-22 0,21 1 16,1-21-16,-1 21 0,0 0 15,0-1-15,0-20 0,0 21 16,-21 0-16,22 0 0,-1-1 0,-21 1 16,0 0-16,21 21 0,0-21 15,-21 42 16,0 0-31,0 0 16,0-42 47,21 0-48,-21 0 1,0 0-1,-21 21 48,21 21-63,0 0 0,-21 0 16,0 0-16,21 1 0,-21-1 15,21 21-15,-22-21 0,22 0 16,0 1-16,-21-1 0,21 0 15,0 0-15,0 0 0,0 0 16,0 1-16,0-1 16,21 0-16,1-21 15,-1 0-15,0 0 0,0 0 16,0 0-16,0 0 0,22 0 16,-22 0-16,21 0 0,-21-21 0,1 21 15,20-21-15,-21-1 0,0 1 0,22 0 16,-22 0-16,0 0 0,0 0 15,-21-1-15,21 1 0,-21-21 0,21 21 16,-21 0-16,0-1 0,22 1 0,-22 0 16,0 0-1,-22 21 1,1 0-16,0 0 0,0 21 16,21 0-16,-21 0 0,0 1 15,21-1-15,0 0 0,0 0 0,-22 0 16,22 0-16,0 22 0,0-22 15,0 0-15,0 0 0,0 0 16,22 1-16,-1-22 16,0 0-16,0 0 0,0 0 0,0 0 15,1 0-15,-1 0 0,0 0 16,0 0-16,0 0 0,0-22 0,1 1 16,-1 0-16</inkml:trace>
  <inkml:trace contextRef="#ctx0" brushRef="#br0" timeOffset="4396.24">12044 423 0,'0'0'16,"21"-21"-16,-21 0 0,0 0 0,0 0 15,0 0-15,0-1 0,21 1 16,-21 0 0,0 42-1,0 0-15,0 22 16,0-1-16,0 0 0,0 1 0,0 20 16,0 1-16,-21-1 15,21 1-15,-21 20 0,21-20 0,-21-1 16,21 1-16,-22-1 0,22 1 0,-21-22 15,0 1-15,21-1 0,0 0 16,-21 1-16,0-22 0,21 0 0,-21 0 16,21 0-16,0 0 0,0 1 15,21-44 17,-21 1-32,21 0 0,0 0 15,-21 0-15,0 0 16</inkml:trace>
  <inkml:trace contextRef="#ctx0" brushRef="#br0" timeOffset="4789.03">11896 783 0,'0'0'0,"0"-21"0,-22 0 0,1-21 16,0 20-16,21 1 0,-21 0 0,21 0 15,-21 0-15,21 0 0,0-22 0,0 22 16,0 0-16,0-21 0,0 20 15,0-20-15,0 21 0,21 0 0,0-22 16,0 22-16,22 0 0,-22-21 16,21 21-16,0-1 0,1 22 0,-1-21 15,22 0-15,-22 21 0,21 0 16,-20 0-16,20 0 0,-20 0 0,-1 21 16,0 0-16,1 22 0,-1-22 15,-21 21-15,0 1 0,0-1 0,-21 0 16,0 1-16,0-1 0,-42 0 15,21 1-15,-21-1 0,20 0 0,-20-21 16,-21 22-16,20-22 0,1 21 0,0-21 16,-22 1-16,43-1 0,-21 0 15,-1 0-15,22 0 0,0-21 0,0 21 16,0-21-16,21 22 0,-22-22 16,44 0 15,-1 0-31,0 0 0,0 0 0,0 0 15</inkml:trace>
  <inkml:trace contextRef="#ctx0" brushRef="#br0" timeOffset="5416.67">13102 1143 0,'21'-21'0,"-42"42"0,42-84 0,-21 41 0,0 1 15,0-21-15,0 0 0,0 20 0,0-20 16,0 21-16,-21-21 0,0 20 15,0 1-15,0 0 0,-1 0 0,1 21 16,0 0-16,0 0 0,-21 0 0,20 0 16,-20 21-16,21 0 15,0 22-15,-22-22 0,22 21 0,0 0 16,-21-20-16,21 20 0,-1 0 0,1 1 16,21-22-16,0 21 0,-21 0 15,21-20-15,0-1 0,0 0 0,0 0 16,0 0-16,0 0 0,0 1 15,21-22-15,0 0 0,1 21 0,-1-21 16,0 0-16,0 0 0,0 0 0,22 0 16,-22-21-16,21-1 0,0 1 15,1 0-15,-1 0 0,-21 0 0,22 0 16,-1-22-16,-21 1 0,0 21 0,22-22 16,-43 1-16,21 0 15,0-1-15,-21 22 0,0-21 0,0 21 16,0 0-16,0-1 0,0 1 0,0 42 31,-21 1-31,21-1 16,-21 21-16,21-21 0,0 22 0,0-22 15,0 21-15,-22-21 0,22 22 16,0-22-16,0 21 0,0-21 0,0 0 16,0 1-16,0-1 0,0 0 15,0 0-15,22-21 16,-1 0-16,0 0 0,0 0 15</inkml:trace>
  <inkml:trace contextRef="#ctx0" brushRef="#br0" timeOffset="5740.48">13779 318 0,'0'0'0,"0"-64"0,0 22 0,0-1 15,0 1-15,0 0 0,0-1 0,0 22 16,0 0-16,0 63 31,0 1-15,0-1-16,0 0 0,0 22 0,-21-1 16,21 1-16,-21-1 0,21 1 15,0-1-15,-21 1 0,0-1 0,21 1 16,-21-1-16,-1-20 0,22 20 0,0-20 15,0-1-15,-21 0 0,21-21 16,-21 22-16,21-22 0,0 0 0,0 0 16,0 0-16,0-42 31,21 21-31,0-21 0</inkml:trace>
  <inkml:trace contextRef="#ctx0" brushRef="#br0" timeOffset="6367.92">14266 106 0,'0'0'16,"0"-42"-16,0 20 0,0 1 0,0 0 0,0 63 47,0-20-47,0-1 0,0 21 0,0 0 15,0 1-15,-21-1 16,21 0-16,-21 1 0,0 20 0,21-20 16,-21 20-16,-1-21 0,1 22 0,21-22 15,-21 22-15,0-22 0,0 0 16,0 1-16,21-1 0,-22 0 0,22 1 16,-21-1-16,21-21 0,0 22 0,0-22 15,0 0-15,0 0 0,0 21 16,0-20-16,-21-1 0,21 0 15,0 0-15,0-42 47,0 0-47,0 0 0,0-1 0,0 1 16,21 0-16,0-21 0,1 21 0,-22-22 16,21 1-16,0 0 0,0-1 15,0 1-15,0 0 0,1-1 0,20 22 16,-21-21-16,0 21 0,0-1 0,22 1 15,-22 0-15,0 0 0,21 21 16,-20 0-16,-1 0 0,21 0 0,-21 0 16,0 0-16,1 0 0,-1 21 0,0 0 15,0 22-15,0-22 0,0 21 16,-21-21-16,0 22 0,0-1 16,0 0-16,0 1 0,0-22 0,0 21 15,0-21-15,0 0 0,-21 1 16,0-1-16,21 0 0,-21 0 0,21 0 15,-21-21-15,21 21 0,-21-21 16,21-21 15,-22 0-31,22 0 16,0 0 0</inkml:trace>
  <inkml:trace contextRef="#ctx0" brushRef="#br0" timeOffset="6656.81">13589 614 0,'-21'-21'31,"21"0"-31,21 21 16,0-22-16,0 22 16,22 0-16,-22 0 15,21-21-15,-21 21 0,22 0 0,-1 0 16,-21-21-16,21 21 0,1 0 0,-22 0 16,21 0-16,-21 0 0,1 0 15,-1-21-15,0 21 0</inkml:trace>
  <inkml:trace contextRef="#ctx0" brushRef="#br0" timeOffset="7868.33">6837 1947 0,'0'0'0,"-43"0"16,22 0-16,-21 0 0,0 0 0,-1 0 15,22 0-15,-21 0 0,-1 0 0,22 0 16,-21 0-16,21 0 0,-22 0 15,22 0-15,0 0 0,0 0 0,0 0 16,0 0-16,-1 0 0,1 0 16,42 0 31,1 0-32,-1-21-15,21 21 0,-21 0 0,0 0 16,22 0-16,-1 0 0,-21 0 15,43 0-15,-22 0 0,0 0 16,22 0-16,-22 0 0,22 0 0,-1-21 16,1 21-16,-1 0 0,1 0 0,20 0 15,-20 0-15,21 0 0,-1-21 16,1 21-16,0 0 0,20 0 0,1 0 16,-21 0-16,21-21 0,0 21 0,21 0 15,-22 0-15,22 0 0,-21 0 16,21 0-16,21-21 0,-21 21 0,0 0 15,22 0-15,-1 0 0,-21 0 0,42 0 16,-21 0-16,0 0 0,1 0 16,-1 0-16,0 0 0,0 0 0,0 0 15,0 0-15,1 0 0,-1 0 16,0 0-16,0 0 0,0 0 16,22 0-16,-22 0 0,0 0 0,0 21 15,0-21-15,0 0 0,1 0 0,-1 0 16,0 0-16,0 0 0,0 0 0,0 21 15,-21-21-15,0 0 0,0 0 16,22 0-16,-22 0 0,-22 21 0,22-21 16,0 0-16,-21 0 0,0 0 0,0 0 15,21 21-15,-21-21 0,0 0 16,-1 0-16,1 0 0,-21 0 0,0 0 16,-1 0-16,1 0 0,0 0 0,-22 0 15,1 0-15,-1 0 0,-21 0 16,22 0-16,-22 0 0,-21 0 15,22 0-15,-22 0 0,0 0 0,0 0 16,0 0-16,1 0 31,-44 0 1</inkml:trace>
  <inkml:trace contextRef="#ctx0" brushRef="#br0" timeOffset="7944.28">16129 1947 0,'0'0'0</inkml:trace>
  <inkml:trace contextRef="#ctx0" brushRef="#br0" timeOffset="8020.24">16129 1947 0,'-21'0'47,"0"0"-47</inkml:trace>
  <inkml:trace contextRef="#ctx0" brushRef="#br0" timeOffset="85776.48">19537 3260 0,'0'-21'0,"21"21"0,-21-22 32,0 1-1,0 0 0,-21 21 0,0 0-15,-1 0-16,1 0 16,0 0-16,0 0 0,0 0 15,0 0-15,-22 0 0,22 0 16,0 0-16,0 0 0,0 0 0,-1 0 15,1 0-15,0 0 0,0 0 16,0 0-16,0 0 0,-1 0 16,1 0-16,0 0 15,0 0-15,0 0 0,0 0 16,21 21-16,-22-21 0,1 0 16,0 21-16,0 1 15,0-22-15,0 21 0,-1-21 16,1 0-16,0 21 0,0-21 0,0 21 15,0-21-15,-1 21 0,1-21 16,-21 21-16,21-21 0,0 0 0,-1 22 16,1-22-16,0 0 0,-21 21 15,21-21-15,-1 0 0,1 21 0,0 0 16,0-21-16,0 0 0,0 21 0,-1-21 16,1 21-16,0-21 0,0 22 15,0-22-15,0 21 0,-1-21 0,1 21 16,0-21-16,0 21 0,0-21 15,0 21-15,-1 0 16,1 1-16,0-22 0,0 21 16,0 0-16,0-21 0,-1 21 0,22 0 15,-21-21-15,0 21 0,0 1 0,0-1 16,0 0-16,-1 0 16,1 0-16,0-21 0,21 21 0,-21 1 15,0-1-15,21 0 0,-21 0 16,21 0-16,0 0 0,-22 1 0,1-1 15,21 0-15,0 21 0,0-21 16,0 1-16,-21 20 0,21-21 0,0 21 16,0 1-16,0-22 0,0 21 0,0 1 15,0-22-15,21 21 16,-21 0-16,0-20 0,21 20 0,1-21 16,-22 21-16,0-20 0,0 20 0,21-21 15,-21 21-15,21-20 0,-21-1 16,21 21-16,-21-21 0,0 22 0,0-22 15,21 21-15,-21-21 0,0 0 16,21 22-16,-21-22 0,0 0 0,0 21 16,0-20-16,0-1 0,0 0 0,0 0 15,0 21-15,0-20 0,0-1 16,0 0-16,0 0 0,0 0 0,0 0 16,0 1-16,0-1 0,-21 0 15,0 0 1,21 0-16,-21-21 0,21 21 0,-21 1 15,0-1-15,21 0 0,-22-21 0,22 21 16,-21 0-16,0 0 0,0 1 16,21-1-16,-21 0 0,0 21 0,-1-21 15,1 1-15,21-1 0,-21 0 0,21 0 16,-21 21-16,0-20 0,21-1 16,0 0-16,0 21 0,-21-21 0,21 22 15,-22-22-15,22 0 0,-21 21 0,21-20 16,0 20-16,0 0 0,0-21 15,-21 22-15,21-1 0,0 0 0,0-20 16,-21 20-16,21 0 0,0 1 16,0-1-16,0 0 0,0-21 15,0 22-15,0-1 0,0-21 0,0 22 16,0-22-16,0 21 0,-21-21 0,21 22 16,0-22-16,0 0 0,-21 0 15,21 21-15,0-20 0,0-1 0,0 0 16,0 0-16,0 21 0,-22-20 0,22-1 15,0 0-15,-21 0 0,21 21 16,0-20-16,0-1 0,-21 0 16,21 21-16,-21-21 0,21 1 0,-21-1 15,21 0-15,0 0 0,0 0 0,0 0 16,0 1-16,0-1 0,-21-21 16,21 21-16,0 0 0,0 0 0,-22 0 15,22 1-15,-21-1 0,21 21 16,0-21-16,0 0 0,-21 1 15,0-1-15,21 21 0,-21-21 0,21 0 16,0 22-16,-21-22 0,-1 21 0,22-21 16,-21 22-16,21-1 0,-21-21 15,21 22-15,-21-22 0,0 21 0,21-21 16,0 22-16,-21-22 0,21 21 0,-22-21 16,22 22-16,-21-22 0,21 0 15,0 21-15,-21-21 0,0 22 16,21-22-16,-21 21 0,21-21 0,0 1 15,0 20-15,-21 0 0,21-21 16,-22 22-16,22-22 0,-21 21 0,21-21 16,0 22-16,0-1 0,0-21 0,-21 22 15,21-22-15,0 21 0,0-21 0,0 22 16,-21-1-16,21-21 0,0 21 16,0-20-16,0 20 0,0-21 0,0 21 15,0-20-15,0 20 0,0 0 0,0-21 16,0 22-16,0-1 0,21-21 15,-21 22-15,21-1 0,-21 0 0,0-21 16,0 22-16,21-1 0,-21 0 0,22 1 16,-1-22-16,-21 21 0,0 1 15,21-1-15,-21 0 0,21-21 16,-21 22-16,21-1 0,0 0 0,1-20 16,-22 20-16,21 0 0,0 1 0,0-22 15,0 21-15,0 0 0,22-20 16,-22 20-16,0 0 0,21-21 0,-20 22 15,-1-22-15,21 21 0,-21-21 0,22 22 16,-1-22-16,-21 21 0,21-21 0,1 1 16,-22-1-16,21 0 15,1 21-15,-1-21 0,0 1 0,1-1 16,-1 0-16,0 0 0,1 0 0,-1 0 16,0 1-16,22-1 0,-22 0 0,22 0 15,-22-21-15,21 21 0,-20 0 16,-1 1-16,22-1 0,-22 0 0,0 0 15,22 0-15,-22 0 0,0 1 0,1-1 16,-1 0-16,0 0 0,1 0 0,-1 0 16,0 1-16,1-1 0,-1 0 15,0 0-15,1 21 0,-1-20 0,0-1 16,1 0-16,-1 0 0,0 21 0,22-20 16,-22-1-16,1 0 0,-1 0 15,0 21-15,1-20 0,20-1 16,-21 0-16,1 0 0,-1 0 0,0 0 15,1 1-15,-1-1 0,0 0 0,22-21 16,-22 21-16,1-21 0,20 0 0,1 0 16,-22 21-16,21-21 0,1 0 15,-1 0-15,1 0 0,-1 0 0,1 0 16,21-21-16,-22 21 0,1-21 0,20 21 16,-20-21-16,20 21 0,-20 0 0,21-21 15,-22 21-15,1-22 0,20 22 16,-20 0-16,-1 0 0,22 0 15,-22 0-15,1 0 0,-22 0 0,22 0 16,-1 0-16,-20 0 0,20 0 0,-21 0 16,1 0-16,20 0 0,1 0 0,-22 0 15,22 22-15,-1-22 0,1 0 16,-22 0-16,21 21 0,1-21 0,-1 21 16,-20-21-16,20 0 0,-20 21 0,20-21 15,-21 0-15,1 21 0,-1-21 0,0 21 16,-20-21-16,20 22 0,0-22 15,1 0-15,-22 21 0,21-21 0,0 0 16,1 21-16,-1-21 0,-21 0 0,22 0 16,-1 0-16,21 0 0,-20 0 15,-1 0-15,0 0 0,22 0 0,-22 0 16,1 0-16,-1 0 0,21 0 16,-20 0-16,-1 0 0,0 0 0,1 0 15,-1 0-15,0 0 0,1 0 0,-1 0 16,22 0-16,-22-21 0,0 21 0,1 0 15,20-21-15,-21 21 0,22-22 0,-1 1 16,-20 21-16,20-21 0,1 0 16,-1 0-16,-20 21 0,20-21 0,1 21 15,-22-22-15,0 22 0,22-21 0,-22 21 16,0-21-16,1 21 0,-1-21 0,0 21 16,-20-21-16,20 21 0,0-21 15,1-1-15,-1 1 0,0 21 16,-21-21-16,22 0 0,-1 0 0,0 0 15,1 21-15,-1-22 0,0 1 0,1 0 16,-1 0-16,-21 0 0,22 0 0,-22-1 16,21 1-16,-21 0 0,0 0 0,1 0 15,-1-22-15,21 22 0,-21-21 16,0 0-16,1 20 0,-1-20 16,0 0-16,21-1 0,-21 22 0,1-21 0,20 0 15,-21 20-15,0 1 0,22-21 16,-22 21-16,42-43 0,-42 43 15,22-21-15,-22 21 0,0-1 16,21-20-16,-20 21 0,-1-21 0,21 20 16,-21-20-16,0 21 0,22-21 0,-22 20 15,21-20-15,-21 0 0,1 21 0,-1-22 16,21 1-16,-21 21 0,0-22 16,1 22-16,-1-21 0,0 0 0,0 20 15,0 1-15,0-21 0,1 21 0,-22-22 16,21 22-16,-21-21 0,21 21 15,-21-22-15,0 1 0,21 21 0,-21-21 16,21-1-16,0 1 0,-21 21 0,64-106 16,-64 106-1,21-22-15,-21 22 0,21-21 16,-21 21-16,0-22 0,0 22 0,0 0 16,0-21-16,21 20 0,-21 1 0,0-21 15,0 21-15,0 0 0,0-22 16,0 22-16,0 0 0,0-21 0,0-1 15,0 22-15,0-21 0,0-1 0,0 1 16,0 0-16,-21 21 0,21-22 16,0 1-16,0 0 0,-21-1 0,21 1 15,-21 0-15,21 20 0,0-20 16,0 0-16,0-1 0,0 22 0,0-21 16,0 21-16,0-22 0,0 1 0,-21 21 15,21-21-15,0 20 16,0-20-16,-21 0 0,21 21 0,0-22 15,0 1-15,0 21 0,0-22 0,-22 22 16,22-21-16,-21 0 0,21 20 16,-21-20-16,21 21 0,0 0 0,-21-22 15,21 22-15,-21 0 0,21-21 0,-21 21 16,21-1-16,0-20 0,-22 21 16,22 0-16,-21 0 0,0-22 0,21 22 15,-21 0-15,0 0 0,0-22 0,21 22 16,-22 0-16,1 0 15,0 0-15,-21-22 0,21 22 0,-1 0 16,1 0-16,0-21 0,0 20 16,21 1-16,-21 0 0,0 0 0,-1 0 15,1 0-15,0-1 0,0 1 0,0 0 16,0 0-16,-1 0 16,1 0-16,0-1 0,0 1 0,21 0 15,0 0-15,-21 0 0,21 0 0,-21 21 16,21-22-16,0 1 0,0 0 15,0 0-15,0 0 0,0 0 0,0-1 16,0 1-16,0 0 0,0 0 16,0 0-16,21 0 0,-21-1 15,21 1-15,-21 0 0,0 0 0,21 0 0,0 0 16,-21-22-16,0 22 16,21 0-16,-21 0 0,22-22 0,-22 22 15,0 0-15,0-21 0,0 21 0,0-22 16,0 1-16,0 21 0,0-22 15,0 1-15,0 0 0,0-1 0,0 1 16,-22 0-16,1-1 0,0 1 16,21-21-16,-21 20 0,0 1 0,0 0 15,-1-1-15,1 1 0,0 21 0,0-22 16,0 1-16,0 0 16,-1 21-16,1-22 0,-21 1 0,21 0 15,0-1-15,-1 1 0,1 21 16,0-22-16,-21 1 0,21 0 15,-1-1-15,1 1 0,0 0 0,-21-1 0,21 22 16,-1-21-16,1 21 0,0-22 16,21 22-16,-21-21 0,0 21 0,21-22 15,-21 22-15,21-21 0,0 0 16,0 20-16,0-20 0,-22 21 0,22-21 16,0-1-16,-21 1 0,21 21 15,0-22-15,0 1 0,0 0 0,0-1 16,0 22-16,0-21 0,0 21 0,0-22 15,0 22-15,0-21 16,0 21-16,0-22 0,0 1 0,0 0 16,0 21-16,0-22 0,0 1 15,-21 0-15,21-1 0,-21 1 0,21-22 16,0 22-16,-21 0 0,0-1 16,21 1-16,-22 0 0,1-1 0,0 22 15,0-21-15,0 0 0,0-1 16,-22 22-16,22-21 0,-21-1 15,-1 1-15,1 21 0,21-21 0,-21-1 0,-1 1 16,-41-22-16,41 22 16,22 0-16,-21-1 0,-43-20 15,64 42-15,-21 0 16,-1-1-16,1 1 0,-22 0 0,-41-21 16,62 21-16,-20-1 15,-1 22-15,1-21 0,-1 21 0,-20-21 16,20 21-16,1-21 0,-1 21 0,1 0 15,-1 0-15,22-21 0,-22 21 16,1 0-16,20 0 0,-20 0 0,-1 0 16,22 0-16,-21 0 0,-1 0 15,22 0-15,-22 0 0,22 0 0,-22 0 16,22 0-16,-21 0 0,20 0 16,1 0-16,0 21 0,-1-21 15,-20 0-15,20 21 0,22-21 16,-21 0-16,0 21 0,-1-21 0,1 21 15,21-21-15,-22 22 0,1-1 0,0-21 16,-1 21-16,1 0 0,-21 0 16,20 0-16,1 1 0,-22-1 0,22 0 15,0 0-15,-1 21 0,-62 1 16,20 20-16,64-42 16,-22 1-16,1 20 0,0-21 15,-1 0-15,22 0 0,-21 1 16,0-1-16,-1-21 0,22 21 0,-21 0 15,-1 0-15,1-21 0,0 21 16,-1 1-16,1-22 0,0 21 0,-1-21 16,1 21-16,0-21 0,21 21 15,-22-21-15,1 21 0,21-21 0,-22 0 16,22 21-16,0-21 0,-21 0 16,21 0-16,-1 22 0,1-22 0,0 0 15,-21 0-15,21 0 0,-1 21 0,1-21 16,0 0-16,0 0 0,0 0 15,0 0-15,-1 0 0,1 0 0,-21 0 16,21 0-16,0 0 0,-22 0 16,22 0-16,-21 21 0,-1-21 0,1 0 15,0 0-15,-1 0 0,1 0 16,-21 0-16,20 0 0,1 0 16,0 0-16,-1 0 0,1 0 0,0 0 15,-1 0-15,1 0 0,0 0 16,-1 0-16,1 0 0,0 0 0,-22 0 15,22 0-15,-1 0 0,1 0 0,0 0 16,-22 0-16,22 0 0,-22 0 16,22 0-16,0 21 0,-22-21 0,22 0 15,0 21-15,-1-21 0,22 21 16,-21-21-16,-1 22 0,1-22 0,21 21 16,-21-21-16,20 21 15,1 0-15,-21-21 0,21 0 0,0 0 16,-1 0-16</inkml:trace>
  <inkml:trace contextRef="#ctx0" brushRef="#br0" timeOffset="86412.13">20828 1143 0,'0'0'0,"0"-85"31,-21 64-15,0 21-1,-1 0-15,22 21 16,0 1-16,-21-1 0,0 21 0,0 0 16,21-20-16,-21 20 0,21 0 15,-21 1-15,-1-1 0,22 0 0,-21 1 16,21-1-16,-21 0 0,0 1 16,21-1-16,0-21 0,-21 21 0,21-20 15,-21-1-15,21 0 0,0 0 16,-22-21-16,22 21 0</inkml:trace>
  <inkml:trace contextRef="#ctx0" brushRef="#br0" timeOffset="86727.95">20574 1058 0,'0'-21'0,"0"42"0,0-63 16,21 63 15,0 0-31,-21 1 16,21 20-16,1-21 0,-1 21 0,0 1 15,0-1-15,0 0 0,0 1 16,1-1-16,-1 0 0,-21 1 0,21-1 15,0-21-15,-21 22 0,0-1 16,21-21-16,0 0 0,-21 0 0,0 1 16,0-1-16,22-21 0</inkml:trace>
  <inkml:trace contextRef="#ctx0" brushRef="#br0" timeOffset="87032.8">21124 804 0,'0'43'31,"0"-1"-31,-21-21 0,21 22 0,-21 20 15,21-21-15,-21 1 0,21 20 16,-21-20-16,-1 20 0,22-21 0,-21 1 16,0-1-16,21 0 0,0 1 15,-21-1-15,21 0 0,-21-20 0,21-1 16,0 21-16,0-21 16,0 0-16,0 1 0</inkml:trace>
  <inkml:trace contextRef="#ctx0" brushRef="#br0" timeOffset="87439.56">21145 1503 0,'64'0'16,"-43"0"-1,0 0-15,0 0 0,1-21 16,-1 21-16,0-21 0,0-1 16,-21 1-1,0 0 1,-21 21-1,0 0-15,0 0 0,-1 0 0,1 0 16,0 0-16,0 21 0,0-21 0,0 21 16,21 1-16,-22-1 0,22 0 15,-21 0-15,21 0 0,-21 0 0,21 1 16,0-1-16,0 0 0,0 0 16,0 0-16,0 0 0,0 1 15,21-22-15,0 21 16,1-21-16,-1 0 0,0 0 15,0 0 1,0 0-16,0 0 0,1-21 0</inkml:trace>
  <inkml:trace contextRef="#ctx0" brushRef="#br0" timeOffset="87767.4">21929 889 0,'0'-21'16,"0"42"-16,0-63 0,0 21 0,-22 21 31,1 21-15,21 0-16,-21 21 0,0-21 0,0 22 15,21 20-15,-21-20 0,-1-1 16,1 21-16,0-20 0,0 20 0,0-20 15,0-1-15,-1 0 0,22 1 0,-21-1 16,21-21-16,-21 21 0,21-20 16,0-1-16,0 0 0,0 0 0,0 0 15,21-21 1,0 0 0,1 0-16,-1-21 15,-21 0-15,21 21 0</inkml:trace>
  <inkml:trace contextRef="#ctx0" brushRef="#br0" timeOffset="87996.26">21569 1334 0,'0'0'0,"-21"0"0,42 0 47,0 0-47,0 0 0,0 0 16,0 0-16,1 0 0,-1 0 15,21 0-15,-21 0 0,0 0 0,1 0 16,-1 0-16,0 0 16,0 0-16</inkml:trace>
  <inkml:trace contextRef="#ctx0" brushRef="#br0" timeOffset="88597.97">22077 1312 0,'0'22'16,"0"-1"-16,0 0 15,0 0-15,0 0 0,0 0 16,0 1-16,-21-1 0,-1 0 15,22 0-15,0 0 0,0 0 16,0 1-16,-21-1 0,21 0 0,0 0 16,21-21 31,1-21-47,-1 21 15,-21-21-15,21 0 0,-21-1 0,42-41 31,-21 63-31,-21-21 0,22 21 16,-22 21 15,0 0-15,0 0-16,0 0 0,0 1 16,0-1-16,0 0 15,0 0-15,0 0 16,21-21-1,0 0-15,0 0 0,0 0 0,0 0 16,1 0-16,-1-21 0,0 21 16,0-21-16,0 0 15,0 21-15,1-21 0,-22-1 0,0 1 16,21 0-16,-21 0 0,0-21 16,0 20-16,0 1 0,0 0 0,0 0 15,0 0-15,0 0 0,0-1 16,0 1-16,-21 21 0,-1 0 0,1 0 31,0 0-31,21 21 31</inkml:trace>
  <inkml:trace contextRef="#ctx0" brushRef="#br0" timeOffset="89071.7">22860 1249 0,'-21'0'15,"0"0"1,-1 21-16,1-21 0,0 21 15,21 0-15,-21 1 0,0-1 16,0 0-16,-1 0 0,22 0 0,-21 0 16,0 1-16,0 20 0,21-21 0,0 0 15,0 0-15,0 1 0,0-1 16,0 0-16,21-21 16,-21 21-16,21-21 0,0 0 15,1 0-15,-1 0 0,0 0 0,0 0 16,0 0-16,0-21 0,1 0 15,-1 21-15,0-21 0,-21-1 16,21 1-16,-21 0 0,21 0 16,-21 0-16,0 0 0,0-1 0,0 1 15,0 0-15,0 0 0,0 0 0,0 0 16,0-1-16,0 1 0,-21 21 16,0-21-16,0 21 0,0 0 15,-1 0-15,1 0 16,0 0-16,21 21 15,0 0-15,0 1 16</inkml:trace>
  <inkml:trace contextRef="#ctx0" brushRef="#br0" timeOffset="89573.49">23072 1270 0,'0'0'0,"0"-21"0,21 21 15,0-21-15,0 21 16,0 0-1,0 0-15,1 0 16,-1 21 0,-21 0-16,21-21 0,-21 21 0,0 0 15,0 1-15,0-1 0,0 0 0,0 0 16,0 0-16,0 0 16,0 1-16,0-1 0,0 0 0,-21-21 15,21 21-15,0 0 0,-21 0 16,-1-21-1,22-21 32,0 0-47,0 0 16,0 0-16,0 0 16,22-1-16,-22 1 0,21 21 0,-21-21 15,21 0-15,-21 0 0,0 0 0,21 21 16,-21-22-16,21 22 0,-21-21 15,21 21-15,-21-21 16,22 21-16,-22-21 0</inkml:trace>
  <inkml:trace contextRef="#ctx0" brushRef="#br0" timeOffset="90468.47">23728 931 0,'0'22'47,"0"-1"-47,0 21 15,0-21-15,-21 0 0,21 22 0,0-22 16,-22 21-16,1-21 0,21 22 16,-21-1-16,0-21 0,21 0 0,-21 22 15,0-22-15,21 0 0,-22 0 16,22 0-16,0 1 0,-21-1 0,21 0 16,-21-21-16,21 21 0,0 0 0,0 0 15,0 1-15,-21-1 31,21-42 1,0-1-32,0 1 15,0 0-15,0 0 16,0 0-16,21 21 0,-21-21 16,21-1-16,0 1 0,1 0 0,-1 0 15,0 0-15,0 0 0,0 21 16,0-22-16,1 1 0,-1 21 0,0 0 15,0-21-15,0 21 0,0 0 0,1 0 16,-1 0-16,0 0 16,-21 21-1,0 0 1,-21-21-16,0 22 16,-1-22-16,1 0 15,0 21-15,0-21 0,0 0 0,0 0 16,-1 0-16,1 0 15,0 0-15,0 0 16,0 0 0,21 21 31,0 0-32,0 0-15,0 0 0,0 1 16,0-1-16,0 0 0,0 0 15,0 0-15,0 0 0,0 1 16,0-1-16,21 0 0,0 0 16,0 0-16,0-21 0,1 0 0,-1 21 15,0-21-15,0 0 0,21 0 16,-20 0-16,-1 0 0,21 0 0,-21 0 16,0-21-16,22 0 0,-22 21 15,0-21-15,-21 0 0,21 21 0,-21-21 16,21 21-16,-21-22 0,0 1 15,0 0 1</inkml:trace>
  <inkml:trace contextRef="#ctx0" brushRef="#br0" timeOffset="99449.02">19791 4276 0,'0'0'0,"0"21"125,21-21-125,-21 21 0,0 0 15,0 0 1,0 1 0,0-1-16,0 0 15,0 0-15,0 0 16,0 0-16,0 1 16,0-1-16,0 0 15,0 0-15,0 0 16,0 0-16,0 1 15,0-1-15,0 0 0,0 0 16,0 0-16,0 0 0,0 1 16,0-1-16,0 0 0,0 0 0,0 0 15,0 0-15,0 22 0,0-22 0,0 0 16,0 0-16,0 0 0,0 1 16,0-1-16,0 0 0,0 0 0,0 0 15,0 0-15,0 1 16,0-1-16,0 0 0,0 0 0,0 0 15,0 0-15,0 1 0,0-1 0,0 0 16,0 0-16,0 0 0,0 0 16,0 1-16,0-1 0,0 0 0,0 0 15,0 0-15,0 0 16,0 1-16,0-1 0,0 0 0,0 0 16,0 0-16,0 0 0,0 1 0,0-1 15,0 0-15,0 0 0,0 0 16,0 0-16,0 1 0,0-1 15,0 0-15,0 0 0,0 0 16,0 0-16,0 1 0,0-1 16,0 0-16,0 0 0,-21 0 15,21 0-15,0 1 0,0-1 16,0 0-16,0 0 0,0 0 16,-21 0-16,21 1 15,0-1-15,0 0 16,-22-21-16,22 21 0,0 0 0,0 0 15,0 1-15,0-1 16,0 0-16,0 0 16,0 0-16,0 0 0,0 1 15,0-1-15,0 0 16,0 0-16,0 0 16,0 0-16,0 1 0,0-1 0,0 0 15,0 0-15,0 0 16,0 0-16,0 1 0,0-1 15,0 0-15,0 0 0,0 0 16,0 0-16,0 1 16,0-1-16,0 0 15,0 0-15,0 0 0,0 0 16,0 1 0,0-1-16,0 0 0,0 0 15,0 0-15,0 0 16,0 1-16,0-1 15,0 0 1,-21-21-16,21 21 0,0 0 16,0 0-16,0 1 15,0-1 1,0-42 46,0-1-62,0 1 16,0 0-16,0 0 16</inkml:trace>
  <inkml:trace contextRef="#ctx0" brushRef="#br0" timeOffset="103503.93">19854 4339 0,'0'-21'16,"0"0"31,21 21-16,1 0-15,-1 0-1,0 0-15,0 0 16,0 0-16,0 0 0,1 0 16,-1 0-16,0 0 0,0 0 0,0 0 15,22 0-15,-22 0 0,21 0 16,0 0-16,-20 0 0,20 0 0,0 0 16,1 0-16,-1 0 0,-21 0 15,21 0-15,1 0 0,-1 0 0,0 0 16,1 0-16,-22 0 0,21 0 0,1 0 15,-1 0-15,-21 0 16,21 0-16,1 0 0,-22 0 0,21 0 16,1 0-16,-22 0 0,21 0 15,-21 0-15,22 0 0,-22 0 0,21 0 16,-21 0-16,22 0 0,-1 0 16,0 0-16,-21 0 0,22 0 0,-1 0 15,0 0-15,1 0 0,-1 0 16,0 0-16,-20 0 0,20 0 0,0 0 15,1 0-15,-22 0 0,21 21 16,0-21-16,-20 0 0,20 0 0,-21 0 16,0 0-16,22 0 0,-22 0 15,0 0-15,21 0 0,-21 0 16,22 0-16,-22 21 0,21-21 0,1 0 16,-1 0-16,0 0 0,1 0 15,-1 0-15,21 0 0,-20 0 0,-1 0 16,0 0-16,1 0 0,-1 0 15,0 0-15,1 0 0,-1 0 0,0 0 16,-20 0-16,20 0 0,0 0 16,-21 0-16,22 0 0,-22 0 0,21 0 15,1 0-15,-22 21 0,21-21 16,-21 0-16,22 0 0,-1 0 0,-21 0 16,21 0-16,1 0 0,-22 0 15,21 0-15,1 0 0,-22 0 16,21 22-16,0-22 0,-20 0 15,20 0-15,0 0 0,-21 0 0,22 0 16,-1 0-16,-21 0 0,22 0 0,-22 0 16,21 21-16,-21-21 0,0 0 15,22 0-15,-22 0 0,0 0 0,0 0 16,0 0-16,1 0 0,-1 0 16,0 0-16,0 0 0,0 0 0,0 0 15,22 21-15,-22-21 0,0 0 16,0 0-16,22 0 0,-22 0 0,0 0 15,21 0-15,-21 0 0,1 0 16,20 0-16,-21 0 0,0 0 16,22 0-16,-22 0 0,0 0 0,0 0 15,21 0-15,-20 0 0,-1 0 16,0 0-16,0 0 0,0 0 0,0 0 16,1 0-16,-1 0 0,0 0 15,0 0-15,0 0 0,0 0 0,1 0 16,-1 0-16,0 0 0,0 0 15,0 0-15,0 0 0,1 0 0,-1 0 16,0 0-16,0 0 16,0 0-16,0 0 15,1 0 1,-22 21-16,21-21 16,0 0 15,0 0 0,-21 21-31,0 0 47,21-21-47,0 0 31,1 0 0,-1 0-15,0 0-16,0 0 16,0 0-16,0 0 0,1 0 15,-1 0 1,-21 22 46,0-1-46,0 0 0,0 0-1,0 0-15,-21 0 16,21 1 0,0-1-16,-22-21 0,22 21 0,0 0 15,0 0-15,0 0 0,0 1 16,-21-1-16,21 0 0,0 0 15,0 0-15,0 0 0,0 1 0,0-1 16,0 21-16,0-21 0,0 0 16,0 1-16,0-1 0,0 0 0,0 0 15,0 0-15,0 22 0,0-22 16,0 0-16,0 0 0,0 0 16,0 0-16,0 1 0,0-1 0,0 0 15,0 0-15,0 0 0,0 0 16,0 1-16,-21-1 0,21 0 0,0 0 15,0 0-15,0 0 0,0 1 0,0-1 16,0 0-16,-21 0 0,21 0 16,0 0-16,0 22 0,0-22 0,0 0 15,0 0-15,0 0 0,0 1 16,0-1-16,0 21 0,0-21 0,0 0 16,0 1-16,0-1 0,-21 0 15,21 0-15,0 0 0,0 0 16,0 1-16,0-1 0,0 21 0,0-21 15,-21 0-15,21 1 0,0-1 0,0 0 16,0 0-16,0 0 0,-22 0 16,22 1-16,0-1 0,0 0 0,0 0 15,0 0-15,0 22 0,0-22 16,0 0-16,0 0 0,0 0 0,0 22 16,0-22-16,0 0 0,0 0 0,0 0 15,0 0-15,0 1 0,0-1 16,0 0-16,0 0 0,0 0 0,0 0 15,0 1-15,0-1 0,0 0 16,0 0-16,0 0 0,0 0 16,0 1-16,0-1 0,0 0 15,0 0-15,0 0 0,0 0 0,0 1 16,0-1-16,0 0 16,0 0-16,0 0 0,0 0 0,0 22 15,0-22-15,0 0 0,0 0 16,0 22-16,0-22 0,0 0 0,0 0 15,0 21-15,0-20 0,0-1 0,0 0 16,0 0-16,0 0 0,0 0 16,0 22-16,0-22 0,0 0 0,0 0 15,0 0-15,-21 1 16,21-1-16,0 0 0,0 0 16,0 0-16,0 0 0,0 1 0,-21-1 15,21 0-15,0 0 0,0 0 16,0 0-16,0 1 0,0-1 0,0 0 15,0 0-15,0 0 0,0 0 0,0 1 16,0-1-16,0 0 0,0 0 16,0 0-16,0 0 0,0 1 15,0-1-15,0 0 0,0 0 0,0 0 16,-21 0-16,21 1 16,0-1-16,0 0 15,0 0-15,-21 0 0,21 0 16,0 1-1,0-1 1,0 0-16,0 0 31,0 0-31,0 0 16,-21-21-16,21 22 16,-22-22-1,22 21-15,0 0 47,-21-21-31,0 0-1,21 21 1,-21-21-16,0 0 16,0 21-1,-1-21-15,1 0 16,0 0-16,0 0 15,0 0-15,0 0 0,-1 0 16,1 0-16,0 0 0,0 0 16,0 0-16,0 0 0,-1 21 15,1-21-15,-21 0 0,21 0 0,0 0 16,-1 0-16,-20 0 0,21 0 0,-21 0 16,20 22-16,-20-22 0,0 0 15,-1 0-15,1 0 0,0 0 0,-1 0 16,1 0-16,0 0 0,21 0 0,-22 0 15,1 0-15,0 0 0,-1 0 16,1 0-16,0 0 0,20 0 0,-20 0 16,0 0-16,21 0 0,-22-22 0,1 22 15,21 0-15,-22 0 0,1 0 16,21 0-16,-21 0 0,-1 0 0,22 0 16,-21 0-16,-1 0 0,22-21 0,-21 21 15,0 0-15,20 0 0,-20 0 16,21 0-16,-21 0 0,20 0 15,-20 0-15,0 0 0,21 0 0,-22 0 16,22 0-16,-21 0 0,21 0 0,-1 0 16,-20 0-16,21 0 0,0 0 15,-22 0-15,22 0 0,0 0 0,-21 0 16,21 0-16,-1-21 0,-20 21 0,21 0 16,-21 0-16,20 0 0,-20 0 15,21 0-15,-21 0 0,-1 0 0,22 0 16,-21 0-16,-1 0 0,22 0 0,-21 0 15,21 0-15,-22 0 16,22 0-16,0 0 0,-21 0 0,21 0 0,-1 0 16,-20 0-16,21 0 0,-21 0 15,20 0-15,-20 0 0,21-21 16,-21 21-16,-1 0 0,1 0 0,21 0 16,-22 0-16,1 0 0,0 0 0,-1 0 15,22 0-15,-21 0 0,0 0 16,20 0-16,-20 0 0,0 0 0,21 0 15,-22 0-15,22 0 0,-21 0 0,21 0 16,-22 0-16,22 0 0,-21 0 16,21 0-16,-22 0 0,22 0 15,-21 0-15,21 0 0,-22 0 0,22 0 16,0 0-16,0 0 0,-22 0 0,22 0 16,0 0-16,0 0 0,0 0 15,0 0-15,-1 0 0,1 0 16,0 0-16,0 0 0,0 0 0,0 0 15,-1 0-15,1 0 0,0 0 16,0 0-16,0 0 0,0 0 16,-1 0-16,1 0 0,0 0 15,0 0-15,0 0 16,0 0-16,-1 0 16,1 0-16,0 0 0,0 0 15,0 0-15,0 0 16,-1 0-16,1 0 15,0 0-15,0 0 16,0 0-16,0 0 16,-1 0-16,1 0 0,0 0 15,0 0-15,0 0 0,0 0 0,-1 0 16,1 0-16,0 0 0,0 0 16,0 0-16,0 0 0,-1 0 15,1 0-15,0 0 0,0 0 31,21-21 1,0 0-1,0-1-31,0 1 16</inkml:trace>
  <inkml:trace contextRef="#ctx0" brushRef="#br0" timeOffset="104781.42">19770 7049 0,'-22'0'15,"22"21"17,0 0-17,0 0-15,0 0 0,-21-21 16,21 21-16,0 1 0,0-1 0,0 0 16,0 0-16,0 0 0,0 0 15,0 1-15,0-1 0,0 0 16,0 21-16,0-21 0,0 1 15,0-1-15,0 0 0,0 0 0,0 21 16,0-20-16,-21-1 0,21 0 0,0 0 16,0 0-16,0 0 0,0 1 15,0-1-15,-21 0 0,21 0 0,0 0 16,-21 0-16,21 1 0,0-1 16,-21 0-16,21 0 0,0 0 0,0 0 15,0 1-15,0-1 0,0 0 0,0 0 16,0 0-16,0 0 0,0 1 15,0-1-15,0 0 0,0 0 16,0 0-16,0 0 0,0 1 16,0-1-1,0 0-15,0 0 16,0 0-16,0 0 16,0 1-1,0-1 1,0 0-1,0 0 1,0 0 0,0 0-1,0 1 1,0-1 15,0 0-15,0 0-1,0 0 1,0 0 15,21-21-31,0 0 16,0 0-16,0 0 16,0 0-16,1 0 0,-1 0 15,0 0-15,0 0 0,0 0 16,0 0-16,1 0 0</inkml:trace>
  <inkml:trace contextRef="#ctx0" brushRef="#br0" timeOffset="105999.69">22415 8890 0,'0'0'0,"0"-21"31,-21 21-31,0 0 16,0 0 0,0 0-16,0 0 0,-1 21 15,1 0-15,21 0 0,-21 1 0,0-1 16,0 0-16,21 0 0,-21 21 16,-1-20-16,1-1 0,0 0 0,0 21 15,0-21-15,0 1 0,-1-1 0,1 0 16,21 0-16,-21 0 15,0 0-15,0-21 0,21 22 0,-21-22 16,21 21-16,-22-21 0,22 21 16,-21-21-16,21 21 0,21-42 78,1 21-78,-1 0 15,-21-21-15,21 21 16,0 0-16,0-21 0,0 21 16,1 0-16,-1 0 0,0 0 15,-21-22-15,21 22 0,0 0 16,0 0-16,1 0 0,-1 0 0,0 0 0,0 0 16,0 0-16,0 0 0,1 0 15,-1 0-15,0 0 0,21 0 16,-21 22-16,1-22 0,-1 0 0,0 0 15,0 21-15,0-21 0,0 21 16,1-21-16,-1 0 16,0 21-16,0-21 0,0 0 15,0 0-15,-21 21 16,0-42 46,-21 0-62,21 0 0,-21 21 16,21-21-16,-21-1 0,0 1 16,21 0-16,-21 0 0,21 0 15,0 0-15,-22-1 0,1 1 0,21 0 16,-21-21-16,21 21 0,0-1 0,-21 22 16,0-21-16,21 0 0,-21 0 15,21 0-15,-22 21 16,22-21-16,-21 21 15,0 21 48,0-21-63,0 0 16,0 0-16</inkml:trace>
  <inkml:trace contextRef="#ctx0" brushRef="#br1" timeOffset="113668.82">20553 3810 0,'0'-21'32,"0"0"-32,21 21 15,0-21-15,0 21 16,-21-22-16,0 1 0,21 21 15,-21-21-15,22 0 16,-22 0-16,0 0 0,0-1 16,0 1-1,-22 21-15,1 0 0,0 0 0,0 0 16,0 0-16,0 0 16,-1 0-16,-20 0 0,21 0 15,0 21-15,0-21 0,-1 22 0,1-1 16,0 0-16,0-21 0,0 21 0,21 0 15,-21-21-15,21 21 0,0 1 16,0-1 0,21-21-1,0 0-15,0 0 16,0 0-16,0 0 0,1 0 0,-1 0 16,0 0-16,0-21 0,0 21 15,0-22-15,1 22 0,-1-21 0,0 21 16,0-21-16,-21 0 15,21 21-15,-21-21 0,21 21 0,-21-21 16,22 21 0,-22-22-16,21 22 15,-21 22 17,0-1-32,0 0 0,0 0 15,0 0-15,0 0 16,0 1-16,0-1 0,0 0 15,0 0-15,-21 0 0,21 0 0,0 1 16,0 20-16,0-21 0,0 0 16,0 22-16,0-22 0,0 0 15,0 0-15,0 21 0,-22-20 0,22-1 16,0 0-16,0 0 0,0 0 16,-21 0-16,0 1 0,0-22 15,21 21-15,-21-21 0,0 21 0,-1-21 16,1 0-16,0 0 0,-21 0 15,21 0-15,-1 0 0,1 0 0,-21 0 16,21-21-16,0 21 0,-1-21 0,1 21 16,0-22-16,0 22 15,0-21-15,21 0 0,-21 21 0,21-21 16,0 0-16,-22 21 16,22-21-16,0-1 0,0 1 15,0 0 1,22 0-16,-1 0 15</inkml:trace>
  <inkml:trace contextRef="#ctx0" brushRef="#br1" timeOffset="114571.3">20828 3641 0,'0'21'15,"0"0"-15,0 0 16,0 0-16,0 1 0,0-1 15,0 0-15,0 0 16,0 0-16,0 0 16,0 1-16,0-1 0,-21-21 15,21 21 1,-21-21 15,21-21-31,0 0 16,0-1-16,0 1 15,0 0-15,0 0 16,0 0-16,0 0 0,0-1 16,0 1-16,21 0 0,-21 0 15,21 21-15,0-21 16,0 0-16,0 21 0,1 0 16,-1-22-16,0 22 15,0 0-15,0 0 16,0 0-16,-21 22 0,22-22 15,-1 21-15,-21 0 0,0 0 16,21 0-16,0 0 0,-21 1 16,0-1-16,0 0 15,0 0-15,0 0 0,0 0 16,0 1-16,0-1 16,-21-21-1,0 0 1,21-21 15,0-1-15,0 1-16,0 0 15,0 0-15,21 0 16,0 0-16,-21-1 0,21 22 16,0-21-16,1 0 0,-1 21 0,0-21 15,0 21-15,0 0 0,0 0 0,1 0 16,-1 0-16,0 0 15,0 0-15,0 0 0,0 21 16,1 0-16,-22 0 16,0 1-16,0-1 15,0 0-15,0 0 0,0 0 16,-22 0-16,1-21 16,0 22-16,0-22 15,21 21-15,-21-21 0</inkml:trace>
  <inkml:trace contextRef="#ctx0" brushRef="#br1" timeOffset="115187.93">21780 3662 0,'0'0'16,"0"-21"-16,0 0 0,0-1 16,-21 22-1,0 0-15,0 0 16,0 0-1,0 22-15,-1-22 0,22 21 0,-21 0 16,0-21-16,0 21 0,0 0 16,0 0-16,21 1 0,-22-1 15,22 0-15,-21-21 0,21 21 0,0 0 16,0 0-16,0 1 16,43-22 15,-22 0-31,0 0 0,0 0 15,0 0-15,0 0 0,1 0 0,-1-22 16,0 22-16,-21-21 0,21 21 16,0-21-16,0 0 0,1 0 15,-1 0-15,-21-1 0,21 1 16,-21 0-16,21 0 16,-21 0-16,0 42 46,-21-21-46,21 21 0,0 0 16,0 0-16,-21 1 16,21-1-16,-21 0 0,21 0 15,0 0 1,0 0 0,0 1-16,21-22 15,0 0 1,0 0-16,0 0 15,0 0-15,1 0 16,-1-22-16</inkml:trace>
  <inkml:trace contextRef="#ctx0" brushRef="#br1" timeOffset="115469.77">22140 3598 0,'0'22'16,"0"-1"-16,0 0 15,0 0-15,0 0 16,-21 0-16,21 1 16,-21-1-16,21 0 15,0 0 1,0 0-1,0-42 32</inkml:trace>
  <inkml:trace contextRef="#ctx0" brushRef="#br1" timeOffset="115869.54">22225 3429 0,'0'0'0,"0"-63"16,0 41-1,0 1-15,-21 21 0,0-21 16,-1 21-16,1 0 15,0 21 1,0 0-16,21 1 0,-21-22 16,21 21-16,0 0 0,0 0 15,0 0 1,21-21-16,0 0 0</inkml:trace>
  <inkml:trace contextRef="#ctx0" brushRef="#br1" timeOffset="116352.3">22585 3217 0,'0'-21'0,"-21"21"47,21 21-32,-22-21-15,22 22 0,0-1 0,-21 0 16,21 0-16,-21 0 0,0 22 0,21-22 16,-21 0-16,0 21 0,21-21 15,-22 22-15,1-22 0,21 0 0,0 21 16,-21-20-16,21-1 0,-21 0 16,21 0-16,0 0 0,0 0 0,0 1 15,0-1-15,0 0 16,21-21-1,-21 21 1,21-21-16,0 0 0,1 0 16,-1-21-16,0 21 15,0-21-15,0 21 0,0-21 0</inkml:trace>
  <inkml:trace contextRef="#ctx0" brushRef="#br1" timeOffset="116935.96">22987 3598 0,'0'0'0,"0"-21"31,-21 21 0,0 0-15,-1 0-16,22 21 15,-21-21-15,21 22 16,0-1 15,21-42 16</inkml:trace>
  <inkml:trace contextRef="#ctx0" brushRef="#br1" timeOffset="117615.57">23622 3514 0,'0'-21'0,"0"42"0,0-64 15,0 22 1,-21 21 15,0 0-31,-1 0 0,1 0 16,0 0-16,0 0 0,0 21 15,0 1-15,-1-1 0,1 0 0,21 0 16,-21 0-16,0 0 0,0 1 16,21 20-16,-21-21 0,21 0 0,0 0 15,-22-21-15,22 22 0,0-1 0,0 0 16,0 0-16,0 0 15,0 0-15,22-21 16,-1 0-16,0 0 0,0 0 16,21 0-16,-20 0 0,-1 0 0,21 0 15,-21 0-15,22 0 0,-22 0 16,21 0-16,-21-21 0,22 21 16</inkml:trace>
  <inkml:trace contextRef="#ctx0" brushRef="#br1" timeOffset="118084.3">24024 3598 0,'-21'0'16,"0"0"0,0 0-16,-1 22 0,1-1 15,0 0-15,0 0 16,0 0-16,0 0 15,21 1-15,0-1 0,-22 0 0,1 0 16,21 0-16,0 0 16,0 1-16,0-1 15,21-21-15,1 0 16,-1 0-16,0 0 16,0 0-16,0 0 0,0 0 0,1 0 15,-1 0-15,0-21 0,0 21 0,-21-22 16,21 22-16,0-21 0,1 0 15,-22 0-15,21 21 0,-21-21 0,0 0 16,0-22-16,0 22 0,0 0 16,0 0-16,0 0 0,0-1 15,0 1-15,-21 21 0,-1 0 16,1 0-16,0 0 0,0 0 16,0 0-16,0 0 0,-1 0 15,1 21-15,0-21 0,0 22 0,0-22 16,21 21-16,-21-21 0,21 21 15,0 0-15,0 0 16,21-21-16,0 0 16,0 0-16,0 0 0</inkml:trace>
  <inkml:trace contextRef="#ctx0" brushRef="#br1" timeOffset="118923.82">24320 3598 0,'0'-21'31,"0"42"-31,0 1 16,0-1-16,0 0 15,0 0-15,-21-21 0,21 21 16,0 0-16,-21 1 0,21-1 15,0 0-15,0 0 16,0 0-16,0 0 16,-21-21 31,21-21-32,0 0 1,0 0-16,0 0 0,0 0 15,21-1-15,-21 1 16,0 0-16,21 21 0,0-21 16,-21 0-16,22 0 0,-1 21 0,0-22 15,0 22-15,0 0 0,0-21 16,1 21-16,-1 0 0,0 0 0,0 0 16,0 0-16,0 0 15,1 0-15,-22 21 0,21 1 0,-21-1 16,0 0-16,21 0 0,-21 0 15,0 0-15,0 1 0,0-1 16,0 0-16,0 0 0,-21 0 16,0 0-16,21 1 15,-22-22 1,1 0-16,21-22 47,0 1-32,0 0-15,0 0 16,0 0-16,0 0 0,21-1 16,1-20-16,-22 21 0,21 0 0,0 21 15,0-21-15,0-1 0,0 1 16,1 0-16,-1 21 0,0 0 0,0-21 16,0 21-16,0 0 0,22 0 15,-22 0-15,0 0 0,0 0 0,0 21 16,1 0-16,-22 0 15,0 1-15,0-1 0,0 0 16,0 0-16,0 21 0,0-20 0,0-1 16,0 0-16,0 0 0,-22 0 0,22 0 15,-21-21-15,0 22 0,21-1 16,-21-21-16,0 21 0,0 0 16,-1-21-16,1 0 0,0 0 15,0 0 1,0 0-16,0 0 15</inkml:trace>
  <inkml:trace contextRef="#ctx0" brushRef="#br1" timeOffset="120015.15">22183 3408 0,'0'0'0,"21"-21"16,-42 21 46,21 21-62,-22 0 16,22 0-1,22-21 32,-1 0-47,0 0 16,-21-21-16,21 21 16,0-21-16,-21 0 15,0 0-15,0-1 16,0 1-1,-21 21-15,21-21 16,-21 21-16,0 0 0,21 21 31,-21-21-31,21 21 0,-22-21 0,22 22 16,-21-22-16,21 21 0,0 0 16,0 0-1</inkml:trace>
  <inkml:trace contextRef="#ctx0" brushRef="#br1" timeOffset="126423.82">20256 4911 0,'0'-21'0,"0"-1"16,0 1-1,0 0 1,0 0-16,0 0 16,0 0-1,0-1-15,-21 22 16,21 22 46,0-1-62,0 0 0,0 0 16,0 21-16,0-20 0,0-1 16,0 21-16,0-21 0,0 22 0,0-1 15,-21-21-15,21 21 16,0-20-16,0 20 0,0-21 0,0 21 15,0-20-15,-21 20 0,21-21 0,0 0 16,0 0-16,0 22 0,0-22 16,0 0-16,0 0 0,0 0 15,0 1-15,0-1 0,0 0 0,0 0 16,0 0 0,0-42 30</inkml:trace>
  <inkml:trace contextRef="#ctx0" brushRef="#br1" timeOffset="127151.4">20256 4699 0,'0'0'0,"22"0"94,-1 0-94,0 0 0,0 0 16,0 0-16,22 0 0,-22 0 15,0 0-15,21 0 0,1 0 0,-22 0 16,21 0-16,0 0 0,1 0 0,-1 0 15,0 0-15,1 0 16,-1 0-16,0 0 0,1 0 0,-22 0 16,21 0-16,1 0 0,-1 0 0,-21 0 15,21 0-15,1 0 0,-22 0 16,21 0-16,-21 0 0,1 0 0,20 0 16,-21 0-16,0 0 0,0 0 15,1 0-15,-1 0 0,0 0 0,0 0 16,0 0-16,-42 0 125</inkml:trace>
  <inkml:trace contextRef="#ctx0" brushRef="#br1" timeOffset="127565.16">21484 4699 0,'21'0'31,"0"0"1,-21 21-17,0 0-15,0 1 0,0-1 16,0 0-16,0 21 0,0-21 16,0 22-16,0-22 0,0 21 0,0-21 15,0 22-15,-21-1 0,21-21 16,-21 22-16,21-22 0,0 21 15,-21-21-15,21 0 0,0 22 0,0-22 0,-21 0 16,21 0-16,0 0 0,0 1 16,-21-1-16,21 0 0,0 0 15,0 0-15,0 0 0,0 1 16,0-1-16,0 0 16,0-42 46</inkml:trace>
  <inkml:trace contextRef="#ctx0" brushRef="#br1" timeOffset="128295.93">20193 5567 0,'-21'0'31,"42"0"47,0 0-78,0 0 0,22 0 16,-22 0-16,0 0 0,0 0 15,21 0-15,1 0 0,-22 0 0,21 0 16,1 0-16,-1 0 0,21 0 16,-20 0-16,-1 0 0,0 0 0,1 0 15,-1 0-15,0 0 0,1 0 0,-22 0 16,21 0-16,-21 0 16,22 0-16,-22 0 0,0 0 0,21 0 15,-20 0-15,-1 0 0,0-21 0,0 21 16,0 0-16,0 0 0,1 0 15,-1 0-15,0 0 0,0 0 0,0-21 16,0 21-16,1 0 0,-1 0 16,0 0-16,-42 0 78</inkml:trace>
  <inkml:trace contextRef="#ctx0" brushRef="#br1" timeOffset="129311.61">20447 5990 0,'0'0'0,"0"-21"15,0 0-15,0 0 31,-21 21-31,0 0 32,-1 21-32,22 0 15,-21 0-15,21 0 0,-21 1 16,0-1-16,0 0 0,21 0 16,0 0-16,0 0 0,-21 1 15,21-1-15,-22 0 0,22 0 0,0 0 16,-21 0-16,0 1 0,0-1 15,21 0-15,-21 0 16,0 0-16,-1 0 0,22 1 16,-21-22-1,0 0 1,21-22 15,0 1-15,0 0-16,0 0 15,0 0-15,0 0 16,0-1-16,0 1 16,0 0-16,0 0 15,21 0 1,0 21 0,-21-21-16,22 21 15,-1 0-15,0 21 16,-21 0-1,21-21-15,0 21 0,-21 0 16,21 0-16,1 1 0,-1-1 16,0 0-1,0-21-15,0 0 16,-21 21-16,21-21 16,1 0-16,-1 0 15,0 0 1,-21-21-1,21 21 1</inkml:trace>
  <inkml:trace contextRef="#ctx0" brushRef="#br1" timeOffset="129709.38">20807 5969 0,'0'21'46,"-21"-21"-46,21 21 0,0 1 16,0-1-16,0 0 0,0 0 0,0 0 16,0 0-16,0 1 0,0-1 15,0 0-15,0 0 0,0 0 16,-22 0-16,22 1 0,-21-1 16,21 0-16,0 0 15,0 0-15,0 0 0,-21-21 16,21 22-16</inkml:trace>
  <inkml:trace contextRef="#ctx0" brushRef="#br1" timeOffset="130023.29">20743 6033 0,'0'-22'31,"0"1"-31,0 0 16,21 21-1,1 0-15,-1 0 16,0 0-16,0 0 16,0 0-16,0 0 0,1 0 15,-1 0-15,-21-21 0</inkml:trace>
  <inkml:trace contextRef="#ctx0" brushRef="#br1" timeOffset="130209.18">20997 6033 0,'0'0'16,"0"21"-16,0 0 0,0 0 16,0 0-16,-21-21 15,0 21-15,21 1 16,-21-22-16,0 0 0,-1 0 16,22 21-16,-21-21 0,0 0 0,0 0 15,21 21-15,-21-21 0,0 0 16,-1 0-1,1 0 17</inkml:trace>
  <inkml:trace contextRef="#ctx0" brushRef="#br1" timeOffset="130799.84">20828 5969 0,'0'0'0,"21"0"0,0 0 16,0 0-16,1 0 15,-1 0-15,0 0 16,0 0 15,-21 21-31,0 0 0,0 1 16,0-1-16,0 0 15,0 0 1,-21-21-16,21 21 0,-21-21 16,0 21-1,-1-21-15,22 22 16,-21-22-1,0 0-15</inkml:trace>
  <inkml:trace contextRef="#ctx0" brushRef="#br1" timeOffset="132731.63">22796 4699 0,'0'-21'16,"22"21"0,-22 21 31,0 0-47,0 0 0,0 1 15,0 20-15,-22-21 0,22 21 16,0-20-16,0 20 0,0 0 0,0-21 15,-21 22-15,21-1 0,-21 0 0,21-20 16,0 20-16,0 0 0,0-21 16,0 1-16,-21 20 0,21-21 15,0 21-15,-21-20 0,21-1 0,0 0 16,-21 0-16,21 0 0,0 0 16,0 1-16,0-1 0,0 0 0,-22 0 15,22 0 1,0 0-1,0-42 17,0 0-17,0 0-15,0 0 16</inkml:trace>
  <inkml:trace contextRef="#ctx0" brushRef="#br1" timeOffset="134059.48">22839 4699 0,'21'0'15,"0"0"1,0 0-16,0 0 0,1 0 16,20 0-16,-21 0 15,0 0-15,0 0 0,22 0 0,-22 0 16,21-21-16,1 21 0,-22 0 0,21 0 15,22 0-15,-22 0 0,0 0 16,1 0-16,20 0 0,-21 0 0,22 0 16,-22 0-16,1 0 0,20 0 15,-21 0-15,1 0 0,-1 0 0,0 0 16,1 0-16,-1 0 0,-21 0 0,22 0 16,-22 0-16,0 0 0,21 0 15,-21 0-15,1 0 0,-1 0 0,0 0 16,0 0-16,0 0 15,0 0-15,1 0 16,-1 0-16,-21 21 78,0 0-62,0 0-16,0 1 0,-21-1 15,21 0-15,-22 0 0,22 0 0,0 0 16,-21 22-16,21-22 0,0 0 16,0 21-16,0-20 0,0 20 15,-21-21-15,21 0 0,0 22 16,0-22-16,0 0 0,-21 21 0,21-21 16,0 1-16,0 20 0,0-21 0,0 0 15,0 0-15,0 1 0,0-1 16,0 0-16,0 0 0,0 0 0,0 0 15,0 1-15,0-1 0,0 0 0,0 0 16,0 0-16,0 0 16,0 1-16,0-1 15,-21 0-15,0-21 16,21 21 0,-22-21-16,1 0 15,0 0 1,0 21-16,0-21 0,0 0 0,-1 0 15,1 0-15,0 0 0,0 0 0,0 0 16,0 0-16,-1 0 0,-20 0 16,21 0-16,-21 21 0,-1-21 0,1 0 15,0 0-15,-1 0 0,1 0 0,0 0 16,-1 0-16,1 0 0,0 0 16,-1 0-16,1 0 0,0 0 15,-1 22-15,1-22 0,21 0 16,-22 0-16,22 0 0,-21 0 0,21 0 15,0 0-15,-1 0 0,1 0 0,0 0 16,0 0-16,0 0 0,0 0 16,-1 0-16,1 0 0,0 0 0,0 0 15,0 0-15,0 0 0,-1 0 32,22-22 14,-21 22-30,0 0 15,0 0-15</inkml:trace>
  <inkml:trace contextRef="#ctx0" brushRef="#br1" timeOffset="135343.9">23029 6011 0,'0'22'15,"0"-1"-15,0 0 16,0 0-16,0 0 16,0 0-16,0 1 0,0-1 0,0 0 15,0 0-15,-21 0 0,21 0 16,0 1-16,0-1 0,0 0 16,-21 0-16,21 0 15,-21-21-15,21 21 16,0-42 46</inkml:trace>
  <inkml:trace contextRef="#ctx0" brushRef="#br1" timeOffset="135695.04">23262 5990 0,'0'21'31,"0"1"-16,0-1-15,0 0 0,0 0 16,0 0-16,0 0 0,0 1 0,0-1 16,0 0-16,0 0 15,0 0-15,0 0 0,0 1 16,0-1-16,0 0 16,0 0-16,0 0 15,0 0 1,-21-21-16</inkml:trace>
  <inkml:trace contextRef="#ctx0" brushRef="#br1" timeOffset="136012.85">22987 6265 0,'21'-21'31,"0"21"-31,0 0 0,1 0 15,-1 0-15,0 0 16,0 0-16,0 0 16,0 0-16,1 0 0,-1 0 15,0 0-15,0-21 32</inkml:trace>
  <inkml:trace contextRef="#ctx0" brushRef="#br1" timeOffset="136408.63">23537 6054 0,'0'21'47,"0"0"-47,0 0 16,0 0-16,0 1 15,0-1-15,0 0 0,0 0 16,0 0-16,0 0 0,0 1 15,0-1-15,-21 0 0,21 0 16,-21 0-16,21 0 0,0 1 16,0-1-1,0-42 48</inkml:trace>
  <inkml:trace contextRef="#ctx0" brushRef="#br1" timeOffset="136844.38">23558 6075 0,'0'-21'15,"22"21"1,-1 0 0,-21-21-16,21 21 0,0 0 15,0 0-15,0 0 0,1 0 16,-1 0-16,0 0 15,0 0-15,0 0 16,0 0-16,1 0 0,-22 21 16,21-21-16,-21 21 15,0 0-15,0 0 16,-21 0 0,-1-21-16,1 22 0,0-22 0,0 0 15,0 21-15,0-21 0,-1 0 16,1 21-16,0-21 15,0 0-15,0 0 16,21 21-16,-21-21 0,-1 0 16,1 0-16,0 0 15,0 0-15,0 0 0</inkml:trace>
  <inkml:trace contextRef="#ctx0" brushRef="#br1" timeOffset="137667.46">20447 6985 0,'-21'21'47,"21"0"-47,0 1 16,0-1-16,0 0 0,-21 21 16,21-21-16,0 22 0,0-1 0,0-21 15,-22 22-15,22-1 0,0 0 0,0 1 16,0-22-16,-21 21 0,21 0 15,-21-20-15</inkml:trace>
  <inkml:trace contextRef="#ctx0" brushRef="#br1" timeOffset="138739.62">20595 6922 0,'21'0'15,"0"0"-15,1 0 16,-1 0-16,0 0 0,0 0 0,21-22 15,-20 22-15,20 0 0,0 0 0,-21 0 16,22 0-16,-1 0 0,0 0 16,1 0-16,-1 0 0,0 0 0,1 0 15,-1 0-15,22 0 0,-22 0 16,0 0-16,22 0 0,-22-21 16,0 21-16,1 0 0,-1 0 0,0 0 15,1 0-15,-1 0 0,-21 0 16,22 0-16,-22 0 0,0 0 0,0 0 15,0 0-15,0 0 0,1 0 16,-1 0-16,0 0 16,-21 21 15,0 1-15,0-1-16,0 0 15,0 0 1,0 0-16,0 0 0,0 1 0,0-1 15,-21 0-15,21 0 0,0 0 16,0 0-16,0 22 0,0-22 16,-21 0-16,21 0 0,0 0 0,0 1 15,0 20-15,0-21 0,0 0 0,0 0 16,0 22-16,-22-22 0,22 0 16,0 0-16,-21 0 0,21 1 0,0-1 15,0 0-15,0 0 0,0 0 16,0 0-16,-21-21 0,21 22 15,-21-22-15,21 21 16,0 0-16,-21-21 16,0 0-1,21 21 1,-22-21-16,1 0 0,0 0 16,0 0-16,0 0 15,-22 0-15,22 0 0,0 0 16,0 0-16,0 0 0,0 0 0,-22 0 15,22 0-15,-21 0 0,21 0 16,-22 0-16,1 0 0,21 0 0,-22 0 16,1 0-16,0 0 0,21 0 15,-22 0-15,1 0 0,0 0 16,-1 0-16,1 0 0,0 0 0,-1 0 16,1 0-16,-22 0 0,22 0 0,0-21 15,-1 21-15,1 0 0,21 0 16,-21 0-16,-1 0 0,22 0 0,-21 0 15,21-21-15,-1 21 0,1 0 16,-21 0-16,21 0 0,0 0 16,-1 0-16,22-21 31</inkml:trace>
  <inkml:trace contextRef="#ctx0" brushRef="#br1" timeOffset="139188.35">20722 6922 0,'0'0'0,"-21"0"0,0 0 0,0 0 15,-1 0-15,1 0 0,0 0 16,0 0-16,0 21 0,0-21 15,-1 0-15,1 0 0,21 21 16,-21-21-16</inkml:trace>
  <inkml:trace contextRef="#ctx0" brushRef="#br1" timeOffset="139920.07">20151 8001 0,'0'0'0,"-85"106"15,64-85-15,0 0 16,21 0-16,-22 1 0,22-1 16,-21 0-16,21 0 0,-21 0 0,21 0 15,0 1-15,0-1 0,0 0 16,0 0 0,21-21-1,0 0-15,1 0 16,-1 0-16,0 0 15,0 0-15</inkml:trace>
  <inkml:trace contextRef="#ctx0" brushRef="#br1" timeOffset="140363.82">20383 8170 0,'-21'0'16,"0"0"0,0 22-16,21-1 0,-21-21 0,0 21 15,21 0-15,-22 0 0,1 0 16,21 1-16,-21-1 16,21 0-16,0 0 15,0 0 1,21-21-16,0 0 15,1 0-15,-1 0 16,0 0-16,0 0 0,0 0 16,0-21-16,1 0 15,-22 0-15,21 21 0,-21-21 16,0-1-16,21 22 0,-21-21 16,0 0-16,0 0 0,0 0 15,0 0-15,-21 21 16,0-22-16,-1 22 15,1 0 1,0 0 0,21 22-1</inkml:trace>
  <inkml:trace contextRef="#ctx0" brushRef="#br1" timeOffset="141128.39">20659 8213 0,'0'0'0,"0"21"15,0 0-15,0 0 16,-22 0-16,22 1 0,0-1 16,0 0-1,-21-21 32,21-21-31,0 0-1,0-1-15,0 1 16,0 0-16,0 0 16,0 0-16,21 21 0,1-21 15,-22-1-15,21 22 0,0 0 16,0-21-16,0 21 0,0 0 16,1 0-16,-1 0 0,0 0 15,0 0-15,-21 21 16,0 1-16,21-22 0,-21 21 15,0 0-15,0 0 0,0 0 16,0 0-16,0 1 16,-21-22-1,21 21-15,-21-21 32,21-21-1,0-1-31,0 1 15,21 0-15,0 0 16,0 0-16,1 0 16,-1 21-16,0 0 0,-21-22 0,21 22 15,0 0-15,0 0 0,1 0 16,-1 0-16,0 0 16,-21 22-16,0-1 15,0 0-15,0 0 0,0 0 16,0 0-16,0 1 15,-21-22-15,0 21 16,-1-21 0</inkml:trace>
  <inkml:trace contextRef="#ctx0" brushRef="#br1" timeOffset="141484.26">21272 8086 0,'0'21'16,"0"0"-16,0 0 0,0 0 15,0 1-15,0-1 0,0 0 0,-21 0 16,21 21-16,-21-20 0,21-1 0,-21 21 16,21-21-16,0 22 0,-21-22 15,0 21-15,-1-21 0,22 22 0,0-22 16,-21 21-16,21-21 0,-21 22 0,0-22 16,21 0-16,0 21 0,0-21 15,-21 1-15,21-1 0,0 0 0,-21-21 16,21 21-16,0 0 15,0-42 17,0 0-17,0 0-15,0 0 0,0-1 16,21 1-16,-21 0 0</inkml:trace>
  <inkml:trace contextRef="#ctx0" brushRef="#br1" timeOffset="141820.06">21145 8213 0,'0'0'0,"43"-64"32,-22 64-32,0 0 0,-21-21 15,21 21-15,0-21 0,1 21 16,-1 0-16,0 0 0,0 0 15,0 0-15,-21 21 16,21-21-16,-21 21 16,0 0-16,0 1 0,0-1 15,0 0-15,-21-21 16,0 21-16,0-21 16,0 21-16,0-21 0,-1 0 15,22 21-15,-21-21 16</inkml:trace>
  <inkml:trace contextRef="#ctx0" brushRef="#br1" timeOffset="142261.81">21569 8086 0,'0'21'31,"0"0"-31,0 0 16,-21-21-16,21 21 0,-22 1 15,22-1-15,0 0 16,0 0-16,0 0 15,0 0 1,22-21 0,-1 0-16,0 0 0,0 0 15,0 0-15,-21-21 0,21 0 16,1 0 0,-22 0-16,0 0 15,0-1-15,0 1 0,0 0 16,0 0-16,0 0 15,0 0-15,-22 21 16,1 0-16,0 0 31,0 0-15,21 21 0</inkml:trace>
  <inkml:trace contextRef="#ctx0" brushRef="#br1" timeOffset="142747.65">21907 8043 0,'-21'0'31,"0"0"-15,0 0-16,0 0 15,21 22-15,-21-1 16,21 0 0,0 0-1,0 0 1,21-21-16,0 21 15,0-21-15,0 22 16,-21-1 0,21-21-1,-21 21-15,0 0 16,0 0 0,-21-21-1,0 0-15,0 0 16,0 0-16,0 0 15,-1 0-15,1 0 16,0 0 0</inkml:trace>
  <inkml:trace contextRef="#ctx0" brushRef="#br1" timeOffset="143195.39">22119 8149 0,'0'0'0,"42"-21"32,-42 0-32,0 0 15,-21 21 17,0 0-32,0 0 15,0 0-15,0 0 16,21 21-16,-22-21 0,22 21 15,-21-21-15,21 21 0,0 0 16,0 1-16,0-1 0,0 0 16,0 0-16,0 0 15,0 0 1,0 1 0,21-22-16,1 0 15,-1 0-15,0 0 16,0 0-16,0 0 0,-21-22 15,21 22-15,1-21 0,-1 0 16,0 0-16,0 21 16</inkml:trace>
  <inkml:trace contextRef="#ctx0" brushRef="#br1" timeOffset="144056.79">23029 6900 0,'0'-21'16,"0"42"46,0 1-46,0-1-16,0 0 0,0 0 16,0 0-16,0 0 0,0 1 15,-21 20-15,21-21 0,0 0 0,0 22 16,0-22-16,0 21 0,0-21 15,-21 22-15,21-22 0,0 21 0,-21-21 16,21 22-16,0-22 0,-21 0 16,21 0-16,0 21 0,0-20 15,0-1-15,0 0 0,-22 0 16,22 0-16,0 0 0,0 1 16,0-44 46</inkml:trace>
  <inkml:trace contextRef="#ctx0" brushRef="#br1" timeOffset="145735.57">23114 6816 0,'21'0'31,"0"0"-15,-21-21 0,21 21-1,-42 0 63,0 0-62,0 0 15,42 0 32,0 0-63,0 0 0,1 0 15,-1 0-15,0 0 0,0 0 16,21 0-16,-20 0 0,20 0 16,0 0-16,1 0 0,-1 0 15,21 0-15,-20 0 0,20 0 16,1 0-16,-1 0 0,-20 0 0,20 0 15,1-22-15,-22 22 0,21 0 0,-20 0 16,-1 0-16,22 0 0,-22 0 16,0 0-16,22 0 0,-22 0 0,22 0 15,-22 0-15,21 0 0,-20 0 16,20 0-16,1 0 0,-22 0 0,0 0 16,22 0-16,-22 0 0,-21 0 0,22 0 15,-1 0-15,-21 0 0,22 0 16,-22 0-16,0 0 0,0 0 0,0 0 31,0 0-31,-21 22 63,0-1-32,0 0-31,0 0 15,0 0 1,0 0-16,0 1 16,0-1-16,0 0 0,-21 0 15,21 0-15,0 0 16,-21 1-16,21-1 0,0 0 0,0 0 16,0 0-16,0 0 0,-21 22 15,21-22-15,0 0 0,0 0 0,-21 0 16,21 1-16,0-1 0,0 0 0,0 0 15,0 0-15,0 0 16,-21 1-16,21-1 0,0 0 0,-22 0 16,22 0-1,0 0-15,-21 1 16,0-1-16,0-21 16,21 21-16,-21-21 31,21 21-31,-21-21 0,-1 0 15,1 0-15,0 0 16,0 21-16,0-21 16,0 0-16,-1 0 0,22 21 0,-21-21 15,0 0-15,0 0 0,0 0 16,0 22-16,-1-22 0,1 0 0,-21 0 16,21 0-16,-22 0 0,22 0 15,-21 21-15,21-21 0,-22 0 0,1 0 16,21 0-16,-21 0 0,-1 0 0,22 0 15,-21 0-15,-1 0 0,22 0 16,-21 0-16,0 21 0,20-21 16,-20 0-16,0 0 0,-1 0 0,1 0 15,0 0-15,-1 0 0,1 0 16,0 0-16,-1 0 0,1 0 0,0 0 16,-1 0-16,1 0 0,0 0 0,-1 0 15,22 0-15,-21 0 0,0 0 16,20 0-16,1 0 0,0 0 0,0 0 15,0 0-15,0 0 0,-1 0 0,1 0 16,0 0 0,0 0 15,0 0 0,0 0-15,-1 0-16,1 0 15,0-21 1,21 0 15,0-1-31,0 1 16</inkml:trace>
  <inkml:trace contextRef="#ctx0" brushRef="#br1" timeOffset="147732.01">23241 8149 0,'0'0'0,"0"-21"0,0 0 16,-21 21-1,0 0-15,-1 0 16,1 0-16,0 0 0,0 0 16,0 0-16,0 0 0,-1 21 15,1-21-15,0 21 0,21 0 0,-21-21 16,21 22-16,-21-1 0,21 0 16,0 0-16,0 0 15,0 0-15,21 1 16,0-22-1,0 0 1,0 0-16,1 0 0,-1 0 16,0 0-16,0 0 15,0 0-15,-21-22 16,21 1-16,1 0 0,-1 0 16,-21 0-16,0 0 0,21 21 15,0-22-15,-21 1 0,21 0 16,-21-21-16,0 21 0,0-1 0,21 1 15,-21 0-15,0 0 0,22 0 16,-22 0-16,0-1 0,0 1 0,0 0 16,0 42 15,0 0-15,0 1-16,0-1 0,0 0 15,0 0-15,0 0 0,0 0 0,-22 1 16,22 20-16,0-21 0,-21 0 0,21 0 15,0 1-15,0-1 16,0 0-16,0 0 16,21-21-1,1 0 1</inkml:trace>
  <inkml:trace contextRef="#ctx0" brushRef="#br1" timeOffset="148151.78">23495 8192 0,'21'0'15,"0"-22"1,0 22-16,1 0 15,-1-21-15,0 0 16,0 0 0,-21 0-1,0 0-15,-21 21 16,0 0 0,0 0-16,-1 0 0,1 0 15,0 0-15,0 21 0,0 0 16,0 0-16,21 0 15,0 0-15,0 1 0,-22-1 16,22 0-16,0 0 16,0 0-16,22-21 15,-1 0-15,-21 21 0,21-21 16,0 0-16,0 0 0,0 0 16,1 0-16,-1 0 15,0 0-15,0-21 0,0 21 16,-21-21-16</inkml:trace>
  <inkml:trace contextRef="#ctx0" brushRef="#br1" timeOffset="148447.6">23918 7853 0,'0'21'0,"0"0"15,-21 0-15,21 1 16,-21-1-16,21 0 0,-21 0 0,21 0 16,0 0-16,0 1 0,-21-1 15,21 0-15,-22 0 0,22 0 0,0 0 16,-21 1-16,21-1 0,0 0 0,0 0 16,0 0-1,21-21 48</inkml:trace>
  <inkml:trace contextRef="#ctx0" brushRef="#br1" timeOffset="148855.38">23961 8192 0,'21'0'15,"0"0"1,0 0-16,-21-22 16,21 22-16,0 0 15,-21-21-15,22 21 0,-22-21 16,0 0-1,-22 21 1,1 0-16,0 0 16,0 0-16,0 0 15,0 0-15,21 21 0,-22-21 0,1 21 16,21 0-16,0 1 0,-21-1 16,21 0-16,0 0 15,0 0-15,0 0 16,0 1-16,21-22 15,0 0 1,1 0-16,-1 0 0,0 0 16,0 0-16,0 0 0,0 0 15,1 0-15,-22-22 16,21 22-16</inkml:trace>
  <inkml:trace contextRef="#ctx0" brushRef="#br1" timeOffset="149188.13">24363 7789 0,'0'22'15,"0"-1"-15,0 0 0,-21 0 16,21 0-16,-22 0 0,22 1 0,0 20 15,0-21-15,-21 0 0,21 0 0,-21 22 16,21-22-16,-21 0 0,21 0 16,0 0-16,0 1 0,0-1 0,0 0 15,0 0-15,0 0 0,0 0 16,0 1 0,0-44 46</inkml:trace>
  <inkml:trace contextRef="#ctx0" brushRef="#br1" timeOffset="149656.04">24384 8213 0,'21'0'31,"0"0"-31,0 0 16,1 0-16,-1 0 15,0 0-15,0 0 16,0-21-16,0-1 15,-21 1 1,-21 21 15,0 0-15,0 0-16,0 0 16,0 0-16,-1 0 0,22 21 0,0 1 15,-21-22-15,0 21 0,0 0 16,21 0-16,0 0 0,0 0 15,0 1-15,0-1 16,0 0 0,21-21-16,0 0 15,0 0-15,1 0 16,-1 0-16,0 0 16,0 0-16,0 0 15,0-21-15,1 21 0,-1-21 0,0-1 16,0 22-16</inkml:trace>
  <inkml:trace contextRef="#ctx0" brushRef="#br1" timeOffset="150967.06">24236 8065 0,'21'0'46,"0"0"-46,0-22 16,0 22-16,1-21 0,-1 21 0,0 0 16,0 0-16,0-21 0,0 21 15,1 0-15,-1 0 0,0 0 0,0 0 16,0-21-16</inkml:trace>
  <inkml:trace contextRef="#ctx0" brushRef="#br0" timeOffset="170327.66">635 5863 0,'0'0'0,"21"0"0,-21-21 0,0 0 16,0 0-1,0 0-15,0-1 16,0 44 46,-21-22-62,0 21 0,21 0 16,-21 0-16,21 0 0,-22 0 16,22 1-16,0-1 0,0 0 0,0 21 15,0-21-15,-21 1 0,21 20 16,0-21-16,0 21 0,-21-20 15,21 20-15,0 0 0,0 1 0,0-1 16,0 0-16,0 1 0,0 20 16,0-21-16,0 22 0,-21-22 15,21 22-15,0-22 0,0 22 16,0-22-16,-21 21 0,21-20 16,0 20-16,0 1 0,0-1 0,0 1 15,0 20-15,0-20 0,-21-1 16,21 1-16,0-1 0,0 1 0,0-1 15,0 1-15,0-1 0,0 1 16,0-1-16,0 1 0,0-1 16,0 1-16,0-1 0,0 22 0,0-21 15,0-1-15,0 1 0,0-1 16,0 1-16,0-1 0,0 1 0,0 20 16,0-20-16,0-1 15,0 22-15,0-22 0,0 1 0,0-1 16,0 1-16,0-1 0,21 1 15,-21-1-15,0 1 0,0-1 0,21 1 16,-21-1-16,0 1 0,21-1 16,-21 1-16,0-22 0,0 22 0,0-22 15,0 22-15,0-22 0,0 21 16,21-20-16,-21-1 0,0 0 0,0 22 16,0-43-16,0 21 0,0 1 15,0-22-15,0 0 0,0 0 16,21-42-1,-21 0 1,0-21-16,0-1 0,0 1 16,0 0-16,0-22 0</inkml:trace>
  <inkml:trace contextRef="#ctx0" brushRef="#br0" timeOffset="172807.6">656 5715 0,'-63'0'32,"84"0"30,0 0-46,0 0-16,0 0 0,0 0 15,22 0-15,-22 0 0,0 0 0,21 0 16,1 0-16,-1 0 0,0 0 16,22 0-16,-22 0 0,22 0 15,20 0-15,-20 0 0,21 0 0,-1 0 16,1 0-16,-22 0 0,22 0 15,-21 0-15,-1 0 0,22 0 0,-22 0 16,1 0-16,20 0 0,-20 0 16,21 0-16,-1 0 0,22 0 15,-21 0-15,-1 0 0,1 0 0,0 0 16,-1-21-16,1 21 0,0 0 16,-1 0-16,1 0 0,0 0 15,-1 0-15,1 0 0,0 0 16,-1 0-16,1 0 0,-21 0 0,20 0 15,-20 0-15,-1 0 0,1 0 16,20 0-16,-20 0 0,21 0 0,20 0 16,-20 0-16,21-21 0,-21 21 0,20 0 15,1 0-15,-21 0 0,21 0 16,0 0-16,-1 0 0,1 0 0,0 0 16,0 0-16,0 0 0,0 0 15,-1 0-15,-20 0 0,0-21 0,21 21 16,-22 0-16,22 0 15,-21 0-15,21 0 0,-1 0 0,-20 0 16,21 0-16,-21 0 0,20 0 16,-20-22-16,0 22 0,-1 0 0,22 0 15,-21 0-15,21 0 0,-22 0 16,22 0-16,-21 0 0,0 0 0,-1 0 16,1 0-16,0 0 0,-1 0 15,1 0-15,0 0 0,-1 0 0,22 0 16,-21 0-16,-1 0 0,1 0 15,0 0-15,-1 0 0,-20 0 16,21 0-16,-1 0 0,-20 0 0,20 0 0,1 0 16,0 0-16,-1 0 15,1 0-15,0 0 0,-1 0 0,1 0 16,0 0-16,-22 0 0,22 0 16,-22 0-16,1 0 0,-1 0 0,-20 0 15,20 0-15,1 0 0,-1 0 0,1 0 16,-1 0-16,-20 0 0,20 0 15,1 0-15,-1 0 0,1 0 0,-22 0 16,21 0-16,-20 0 0,20 0 16,-20 0-16,20 0 0,-21 0 0,1 0 15,-1 0-15,0 0 0,1 0 16,-22 0-16,21 0 0,1 0 16,-22 0-16,21 0 0,-21 0 15,0 0-15,1 0 0,20 0 0,-21 0 16,0 0-16,0 0 15,-21 22 17,0-1-17,-21-21-15,21 21 0,-21-21 0,21 21 16,0 0-16,0 0 0,-21 1 16,0 20-16,21-21 0,-21 0 15,21 0-15,0 1 0,0 20 16,-22-21-16,22 21 0,-21-20 15,0 20-15,21-21 0,-21 21 0,21 1 16,0-1-16,-21 0 0,0 1 16,21 20-16,0-20 0,0 20 0,-22 1 15,1-1-15,21 1 0,-21-1 16,21 1-16,0-1 0,-21 1 0,0-1 16,21 1-16,-21 20 0,21-20 0,-22 20 15,22-20-15,-21 21 0,0-22 16,21 1-16,0 20 0,-21-20 0,21-1 15,-21 22-15,21 0 0,-21-22 0,21 22 16,0-22-16,0 22 16,-22-22-16,22 22 0,-21-21 0,21-1 15,-21 22-15,21-22 0,0 22 0,0-22 16,-21 1-16,21 21 0,-21-22 16,21 1-16,0-1 0,0 1 0,0-1 15,-21 1-15,21-22 0,-22 21 0,22 1 16,0-1-16,0-20 0,-21 20 15,21 1-15,-21-22 0,21 0 0,0 22 16,0-22-16,0 1 0,-21-22 0,21 21 16,0 0-16,-21-20 0,21 20 15,0-21-15,0 0 0,-21 22 0,21-22 16,0 0-16,0 0 0,0 0 16,0 0-16,-22-21 0,22 22 15,-21-1-15,0 0 16,0-21-16,0 0 0,0 0 0,-1 0 15,1 0-15,0 0 0,0 21 16,-21-21-16,20 0 0,-20 0 0,0 0 16,-1 0-16,1 0 0,0 0 0,-1 0 15,1 0-15,-21 0 0,20 0 16,1 0-16,-22 0 0,22 0 0,-43 0 16,22 0-16,-22 0 0,1 0 0,-1 0 15,-21 0-15,21 0 0,-20 21 16,-1-21-16,0 0 0,0 0 15,0 0-15,0 0 0,-21 0 0,0 21 16,22-21-16,-22 0 0,0 0 16,0 0-16,0 0 0,0 0 0,0 0 15,-22 0-15,22 0 0,0 0 0,-21 0 16,21 0-16,-21 0 0,21 0 16,-21 0-16,0 0 0,21 0 0,-21 0 15,21 0-15,-22 0 0,1 0 0,0 0 16,21 0-16,-21 0 0,0 0 15,21 0-15,0 0 0,-21 0 0,21 0 16,-22 0-16,22 0 0,-21 0 0,21-21 16,0 21-16,0 0 15,-21 0-15,21 0 0,0 0 0,0 0 16,0-21-16,0 21 0,0 0 0,21 0 16,0 0-16,-21 0 0,22 0 15,-1 0-15,0 0 0,0 0 0,0 0 16,0 0-16,22 0 0,-1 0 15,0-21-15,1 21 0,20 0 0,-20 0 16,20 0-16,1 0 0,-22 0 16,21 0-16,1 0 0,-1 0 0,22 0 15,-21 0-15,20 0 0,1 0 16,0 0-16,-1 0 0,1 0 0,21 0 16,-22 0-16,22 0 15,0 21-15,-21-21 0,21 0 0,-1 0 16,1 0-16,0 21 0,-21-21 15,21 0-15,-1 0 0,1 21 0,0-21 16,0 0-16,0 0 0,0 0 16,-1 22-16,1-22 15,42 0 79</inkml:trace>
  <inkml:trace contextRef="#ctx0" brushRef="#br0" timeOffset="173999.92">5609 10478 0,'0'-22'16,"-21"22"15,0 0-15,0 22-16,21-1 0,-22 0 0,1 0 15,0 0-15,0 0 0,0 1 16,0 20-16,-1-21 0,-20 21 0,21-20 15,-21 20-15,20 0 0,1-21 0,-21 22 16,21-1-16,-22-21 16,22 22-16,-21-1 0,21 0 0,-22 1 15,22-1-15,0-21 0,-21 21 0,21 1 16,-1-22-16,1 21 0,0-21 16,0 1-16,0 20 0,21-21 0,0 0 15,-21 0-15,-1 1 0,22-1 16,0-42 31,22-1-47,-1 22 0,0-21 15,-21 0-15,21 0 0,0 0 0,0 0 16,1-1-16,-1 1 0,0 0 16,0 0-16,43-21 15,-43 20-15,0 1 0,21 21 0,-21-21 16,1 21-16,-1 0 0,0 0 0,21 0 15,-21 0-15,1 0 0,-1 0 16,21 0-16,-21 0 0,0 21 0,22 0 16,-22-21-16,0 22 0,21-1 0,-20 0 15,-1 0-15,0-21 0,0 21 16,0 0-16,22 1 0,-22-1 0,0 0 16,0 0-16,0 0 0,22-21 0,-22 21 15,0 1-15,0-22 0,0 0 0,0 21 16,1-21-16,-1 0 15,0 0-15,0 0 0,0 0 16,-21-21 0,0-1-16,0 1 15,0 0-15,0 0 0,-21 0 0,0 0 16,0-22-16,0 1 0,-1 21 0,1-22 16,0-20-16,0 21 0,-21-1 15,20 22-15,1-21 0,0-1 0,0 22 16,0-21-16,0 21 0,-1-22 0,1 22 15,0 0-15,0 0 0,0 0 16,21 0-16,-21-1 0,-1 1 16,22 0-16,-21 0 15,0 21-15,21-21 0,-21 0 16,21-1-16,0 1 16,0 0-16</inkml:trace>
  <inkml:trace contextRef="#ctx0" brushRef="#br0" timeOffset="175220.22">11769 6985 0,'0'0'0,"0"-21"0,-22 21 0,1 0 16,0 0-1,0 0-15,0 0 16,42 0 46,21 0-62,-21 0 0,1 0 0,20 0 16,0 0-16,22 0 0,-1 0 16,1 0-16,-1 0 0,22 0 0,0 0 15,-1 0-15,22 0 0,0 0 0,21 0 16,0 0-16,0 0 0,21 0 16,-21 0-16,0 0 0,21 0 0,-21 0 15,21 0-15,1 0 0,-1 0 16,-21 0-16,21 0 0,-21 0 0,0 0 15,0 0-15,0 0 0,21 0 0,-21 0 16,0 0-16,0 0 16,-21 0-16,0 0 0,0 0 0,-1 0 15,-20 0-15,0 0 0,-1 0 0,-20 0 16,-1 0-16,1 0 0,-1 0 16,-20 0-16,-1 0 0,-21 0 0,22 0 15,-22 0-15,21 0 0,-21 0 16,0 0-16,1 0 0,-1 0 0,0 0 15,0 0-15,0 0 0,0 0 16,1 0 0,-1 0-16,0 0 15,0 0 1,0 0-16,0 0 16,1-21-16,-1 21 0,0 0 15,0 0-15,0 0 16,0 0-16,1 0 0,-1 0 0,-21-21 15,21 21-15,-21-22 0,0 1 32,0 0-32,-21 21 0,0-21 15,-1 21-15,1-21 0</inkml:trace>
  <inkml:trace contextRef="#ctx0" brushRef="#br0" timeOffset="175715.93">16341 6371 0,'-43'64'31,"43"-43"-31,0 0 0,0 0 16,21 0-16,1 1 0,20-1 16,-21 0-16,0 0 0,22 0 0,-1 0 15,0 1-15,1-1 0,-1 0 16,0 0-16,1 0 0,-1 0 0,0-21 16,-21 22-16,22-22 0,-1 0 15,-21 21-15,22-21 0,-22 0 0,0 0 16,0 0-16,0 0 0,0 0 15,-42 0 17,0 0-32,0 21 0,0-21 15,0 21-15,-1-21 0,-20 21 0,21 0 16,0 1-16,-22-1 0,1 0 16,0 0-16,-22 21 0,1-20 15,20 20-15,-20 0 0,-1-21 0,1 22 16,-1-1-16,1 0 0,21-20 15,-1 20-15,1-21 0,0 21 0,-1-20 16,22-1-16,0 0 0,0 0 0,0-21 16,-1 0-16,1 0 15</inkml:trace>
  <inkml:trace contextRef="#ctx0" brushRef="#br1" timeOffset="181995.51">825 6160 0,'22'-22'16,"-1"22"-1,-21-21-15,0 0 16,0 0 0,21 21-16,-21-21 15,0 0-15,0-1 16,0 44 46,0-1-62,0 0 0,0 0 0,0 0 16,0 22-16,21-22 0,-21 0 16,0 21-16,0-21 0,0 1 15,0 20-15,0-21 0,0 21 16,0-20-16,0-1 0,0 0 0,0 0 15,0 0-15,0 0 0,0 1 16,0-1-16,0-42 47,0-1-47,0 1 0,0 0 16,0 0-16,0 0 0,0 0 15,0-1-15,21 1 0,-21 0 16,0 0-16,0 0 0,21 0 0,1-1 15,-1 1-15,-21 0 0,21 21 16,0-21-16,0 21 0,0 0 16,1 0-16,-1 0 0,0 0 0,0 0 15,0 0-15,0 0 16,-21 21-16,22 0 0,-22 0 16,0 1-16,0-1 0,0 0 15,0 0-15,0 0 0,0 0 16,0 1-16,-22-1 0,22 0 0,-21 0 15,0 0 1,21 0-16,0-42 47,0 0-31,0 0-16</inkml:trace>
  <inkml:trace contextRef="#ctx0" brushRef="#br1" timeOffset="182311.39">1418 6011 0,'0'22'31,"0"-1"-16,0 0-15,0 0 0,0 0 16,0 0-16,-21 1 0,21-1 16,0 0-16,-21 21 0,21-21 0,0 1 15,-21-1-15,21 21 0,0-21 16,0 0-16,0 1 0,0-1 0,0 0 16,0 0-16,21-21 46,0 0-46,0-21 0,0 0 16</inkml:trace>
  <inkml:trace contextRef="#ctx0" brushRef="#br1" timeOffset="182631.51">1651 5969 0,'0'21'47,"0"0"-47,-21 1 16,21-1-16,0 0 0,0 0 0,-21 0 16,21 22-16,0-22 0,0 0 15,-22 0-15,22 0 0,-21 22 16,21-22-16,0 0 0,0 0 0,0 0 15,0 0-15,0 1 0,0-1 16,0 0-16,0 0 16,21-21 15,1-21-15,-22 0-16,21 21 0,-21-21 0,0-1 15</inkml:trace>
  <inkml:trace contextRef="#ctx0" brushRef="#br1" timeOffset="182907.35">1228 6202 0,'0'0'16,"21"0"15,0 0-31,0 0 0,21 0 0,-20 0 16,-1 0-16,21 0 0,-21-21 15,22 21-15,-22 0 0,21 0 0,-21-21 16,0 21-16,1 0 0,-1 0 16,0 0-16,0-22 15,0 22 1</inkml:trace>
  <inkml:trace contextRef="#ctx0" brushRef="#br1" timeOffset="183295.15">1990 6138 0,'0'0'0,"0"22"15,0-1-15,0 0 0,0 0 16,-22 0-16,22 0 16,0 1-16,0-1 0,0 21 0,0-21 15,0 22-15,0-22 0,0 21 16,0-21-16,0 22 0,-21-1 0,21 0 15,0-21-15,0 22 0,-21-1 16,21-21-16,0 22 0,0-22 0,0 21 16,0-21-16,0 0 0,0 1 15,0-1-15,0 0 0,0 0 16,0-42 31,0 0-32,0 0-15</inkml:trace>
  <inkml:trace contextRef="#ctx0" brushRef="#br1" timeOffset="183668.06">1884 6244 0,'0'0'0,"0"-21"16,0 0 0,21 0-1,0 0-15,0 21 0,0 0 16,1-22-16,-1 22 0,0 0 16,21 0-16,-21 0 0,1 0 0,-1 0 15,21 0-15,-21 0 0,0 0 16,-21 22-16,0-1 0,0 0 15,0 0-15,-21 0 16,0 0-16,0 1 0,-21-1 16,20-21-16,1 21 0,-21 0 15,21 0-15,0-21 0,-1 21 0,1-21 16,0 22-16,0-22 16,21 21-16,-21-21 0,21-21 46,21 21-46</inkml:trace>
  <inkml:trace contextRef="#ctx0" brushRef="#br1" timeOffset="184263.9">2646 6138 0,'21'0'0,"-42"0"0,63-21 0,-21 0 16,0 21 0,-21-21-16,0 0 0,-21 21 31,0 0-31,0 0 0,0 0 0,0 0 15,-1 21-15,1-21 0,-21 21 16,21-21-16,0 21 0,-22 0 16,22-21-16,0 22 0,0-22 0,0 21 15,21 0 1,0 0-16,21-21 31,-21 21-31,21-21 0,0 0 0,0 0 16,0 0-16,1 0 0,-1 0 15,0 21-15,0-21 0,0 0 0,0 0 16,1 0-16,-1 0 0,0 22 16,0-22-16,-21 21 15,21-21-15,-21 21 0,0 0 16,-21 0 0,0-21-16,0 21 0,0-21 0,-1 22 15,1-22-15,0 0 0,-21 21 16,21-21-16,-1 0 0,1 0 0,0 0 15,0 0-15,0 0 16,0 0-16,-1-21 16,1 21-16,21-22 15,0 1 1,0 0-16,21 21 16,1-21-16,-1 21 15</inkml:trace>
  <inkml:trace contextRef="#ctx0" brushRef="#br1" timeOffset="184671.67">3154 6117 0,'0'-21'63,"-21"21"-16,-1 0-32,22 21 17,0 0 14</inkml:trace>
  <inkml:trace contextRef="#ctx0" brushRef="#br1" timeOffset="185000.48">3133 6287 0,'0'-22'47,"21"22"-47,-21-21 16,-21 21 15,-1 0-16,1 0 1,21 21-16,0 1 16,21-44 31</inkml:trace>
  <inkml:trace contextRef="#ctx0" brushRef="#br1" timeOffset="185368.11">3556 5842 0,'0'0'0,"0"-21"16,0 42 31,0 0-47,0 0 15,0 1-15,0-1 0,-21 0 0,21 0 16,-21 0-16,21 22 0,-22-22 0,22 0 16,-21 21-16,0-21 0,21 1 15,-21-1-15,21 21 0,-21-21 0,0 0 16,21 1-16,-22-1 0,22 0 15,0 0-15,-21-21 0,21 21 16,0 0-16,-21-21 0,21 22 16,0-44 15,0 1-31,21 21 16</inkml:trace>
  <inkml:trace contextRef="#ctx0" brushRef="#br1" timeOffset="185771.88">3768 5821 0,'0'0'0,"0"-21"0,0 42 78,0 0-78,0 0 16,0 0-16,-22 1 0,1-1 0,21 21 16,-21-21-16,0 0 0,21 22 15,-21-22-15,0 0 0,-1 21 0,1-20 16,21-1-16,-21 21 0,0-21 15,0 0-15,21 1 0,0-1 0,-21 0 16,-1 0-16,22 0 0,0 0 0,0 1 16,0-1-16,-21 0 15,21-42 32</inkml:trace>
  <inkml:trace contextRef="#ctx0" brushRef="#br1" timeOffset="189331.74">4085 6265 0,'21'0'0,"0"0"15,1 0-15,-22-21 16,21 21-16,0-21 0,0 21 16,-21-21-16,0 0 15,0 0-15,0-1 16,0 1-16,-21 21 16,21-21-16,-21 21 15,0 0-15,-1 0 0,1 0 0,0 0 0,0 0 16,0 0-16,0 0 15,-1 0-15,1 21 0,0 0 0,0-21 16,21 22-16,-21-1 0,0 0 16,21 0-16,-22-21 0,22 21 15,0 0-15,0 1 0,22-22 32,-1 0-32,0 0 15,0 0-15,0 0 16,0 0-16,1 0 0,-1-22 0,0 22 15,-21-21-15,21 21 0,0-21 0,0 0 16,1 0-16,-1 0 16,-21-1-1,21 22-15,-21-21 16,0 0 0,21 21-1,-21 21 1,0 0-16,0 1 15,0-1-15,0 0 16,0 0-16,0 0 0,0 22 16,0-22-16,0 0 0,0 21 0,0 1 15,0-22-15,0 21 0,0 0 16,21-20-16,-21 20 0,0 0 0,0-21 16,0 22-16,0-22 15,0 21-15,0-21 0,0 1 0,0-1 16,0 21-16,0-21 0,0 0 0,0 1 15,-21-22-15,21 21 0,-21 0 16,0-21-16,0 21 0,-1-21 0,1 21 16,0-21-16,0 0 0,0 0 0,0 0 15,-1 0-15,1 0 0,0 0 16,0-21-16,0 0 0,-22 21 0,22-21 16,0 0-16,0-1 0,0 22 15,0-21-15,-1 0 0,1 0 16,21 0-16,0 0 0,0-1 0,0 1 15,0 0-15,0 0 0,0 0 16,21 0-16,1-1 0,-1 1 16,0 21-16,-21-21 0,42 0 0</inkml:trace>
  <inkml:trace contextRef="#ctx0" brushRef="#br1" timeOffset="190131.44">4445 6117 0,'0'43'31,"0"-22"-31,0 0 16,0 0-16,0 0 0,0 0 15,0 1-15,0-1 0,0 0 0,0 0 16,0 0-16,0 0 16,0 1-16,0-1 0,-21-21 47,21-21-32,0-1-15,0 1 16,0 0-16,0 0 0,0 0 15,0 0-15,0-1 0,0 1 0,0 0 16,0 0-16,21 0 0,0 21 16,-21-21-16,21-1 0,0 22 0,1 0 15,-1-21-15,0 21 0,0 0 16,0 0-16,0 0 0,1 0 0,-1 0 16,0 21-16,0-21 0,0 22 15,-21-1-15,21 0 16,-21 0-16,22-21 0,-22 21 0,0 0 15,0 1-15,0-1 0,0 0 16,0 0-16,0 0 16,-22-21-16,1 21 15,0-21 1,21-21 0,0 0-16,0 0 15,0 0-15,0 0 16,0-1-16,0 1 0,0 0 0,21 0 15,0 0-15,1 0 16,-1-1-16,0 1 0,0 0 16,0 21-16,0-21 0,22 21 0,-22 0 15,0-21-15,0 21 0,0 0 16,22 0-16,-22 0 0,-21 21 0,21-21 16,0 21-16,-21 0 0,21-21 0,-21 21 15,0 1-15,0-1 0,0 0 16,0 0-16,0 0 0,0 0 0,0 1 15,-21-1-15,0-21 0,0 21 0,21 0 16,0 0-16,-21-21 0,21 21 16,-21-21-16,21-21 47,0 0-47,21 21 15</inkml:trace>
  <inkml:trace contextRef="#ctx0" brushRef="#br1" timeOffset="190932.11">5651 6117 0,'-63'-63'31,"42"63"-31,0 0 0,21-21 16,-22 21-16,1 0 15,0 0-15,0 0 0,0 21 16,0 0-16,-1 0 16,1 0-16,21 0 0,-21 1 0,21-1 15,-21 0-15,21 0 0,-21 0 0,21 0 16,0 1-16,0-1 0,0 0 15,0 0-15,0 0 0,0 0 16,21-21 0,0 0-1,0 0-15,0 0 0,1 0 0,-1-21 16,0 0-16,0 21 0,0-21 0,0 0 16,1 0-16,-1 21 0,0-22 15,0 1-15,-21 0 0,0 0 0,21 0 16,-21 0-16,21-1 0,-21 1 0,0 0 15,0 0 1,0 42 15,0 0-31,0 0 16,-21 1-16,21-1 16,0 0-16,0 0 15,0 0-15,0 0 0,0 1 16,0-1-16,21-21 15,1 0 1,-1 0-16,0 0 16,0 0-16,0 0 0,-21-21 0,21 21 15,1-22-15,-1 22 0,-21-21 16,21 0-16,0 0 0,0 21 0,-21-21 16,0 0-16,21-1 0,-21 1 0,22 21 15,-22-21-15,21 21 16,-21 21 15,0 0-15,0 1-16,0-1 0,0 0 15,0 0-15,-21 0 16,21 0 0,0 1-16,0-44 62</inkml:trace>
  <inkml:trace contextRef="#ctx0" brushRef="#br1" timeOffset="191279.91">5948 5969 0,'21'0'47,"0"0"-47,-21-21 31,0 0-31,0 0 15,0-1 1,-21 22-16,0 0 16,0 0-16,-1 22 15,22-1 1,0 0 0,0 0-16,22-21 31</inkml:trace>
  <inkml:trace contextRef="#ctx0" brushRef="#br1" timeOffset="191623.71">6308 5694 0,'0'0'0,"0"21"32,0 0-32,-22 0 15,22 1-15,0-1 0,-21 0 16,21 0-16,0 0 0,0 0 0,-21 22 16,21-22-16,-21 0 0,21 21 0,-21-20 15,21-1-15,0 0 0,0 21 16,0-21-16,0 1 0,-21-1 0,21 0 15,0 0-15,0 0 0,0 0 16,21-21 0,0 0-16,0 0 15,0 0 1,0 0-16,1-21 0,-22 0 16,21 21-16</inkml:trace>
  <inkml:trace contextRef="#ctx0" brushRef="#br1" timeOffset="191983.83">6519 6033 0,'0'0'0,"-21"0"0,21 21 0,0 0 15,0 0 1,0 0-1,21-21 1,0 0-16,1 0 16,-22-21-16,0 0 15,21 0-15,-21 0 16,0-1 0,0 1-16,-21 21 31,-1 0-31,22 21 15,-21-21-15,21 22 16,-21-22-16,21 21 16</inkml:trace>
  <inkml:trace contextRef="#ctx0" brushRef="#br1" timeOffset="192336">7048 5906 0,'0'0'0,"0"-22"16,0 1-16,0 0 15,-21 21-15,0 0 16,0 0-1,0 0-15,0 21 0,21 0 0,-22-21 16,1 22-16,21-1 0,0 0 0,-21 0 16,0 0-16,21 0 0,-21 1 15,21-1-15,0 0 0,0 0 0,0 0 16,0 0-16,0 1 0,0-1 16,0 0-16,0 0 15,21-21-15,0 0 0,0 21 16,0-21-16,1 0 15,-1 0-15,0 0 0,0 0 16,0 0-16,0 0 0,1 0 0,-1-21 16,0 21-16,0-21 0,0 0 0,0 21 15</inkml:trace>
  <inkml:trace contextRef="#ctx0" brushRef="#br1" timeOffset="193372.4">7302 6033 0,'0'0'15,"0"-22"-15,0 1 16,0 42 15,-21-21-31,21 22 16,-21-22-16,21 21 0,-21 0 15,21 0-15,0 0 0,0 0 16,0 1-16,0-1 16,0 0-1,21-21-15,0 0 16,0 0-1,1 0 1,-22-21-16,0 0 16,21 21-16,-21-22 0,0 1 15,0 0-15,0 0 16,0 0-16,-21 0 0,-1-1 16,1 22-16,21-21 15,0 0 1,0 0 15,21 21-15,1 0-16,-1 0 0,0 0 0,0 0 15,0 0-15,0 21 16,-21 0 0,22 0-16,-1 1 15,-21-1-15,21 0 0,-21 0 0,0 0 16,0 0-16,21 1 15,-21-1-15,21 0 0,-21 0 16,0 0-16,0 0 16,0 1-16,-21-22 31,21-22 0,0 1-31,0 0 16,0 0-16,0 0 0,0 0 15,21-1-15,-21 1 16,21 0-16,1 0 0,-1 0 0,-21 0 0,21-1 16,0 1-16,0 0 0,0 21 15,1-21-15,-1 21 0,0 0 16,0 0-16,0 0 0,0 0 0,1 0 16,-22 21-16,0 0 0,21 0 15,-21 1-15,0-1 16,0 0-16,0 0 0,0 0 0,0 0 15,0 1-15,0-1 0,0 0 16,0 0-16,0 0 16,-21-21 15,21-21 0,0 0-31,0 0 16,0 0-16,0-1 0,0 1 0,0 0 15,0 0-15,21-21 0,0 20 16,0 1-16,0 0 0,0 0 0,1 0 16,-1 0-16,0-1 0,0 1 0,21 21 15,-20 0-15,-1 0 0,0 0 16,0 0-16,0 0 0,0 21 0,-21 1 16,22-1-16,-22 0 0,0 0 15,0 0-15,0 0 0,0 1 16,0-1-16,0 0 0,0 0 15,0 0-15,-22 0 0,1 1 16,21-1-16,0 0 0,-21-21 16,0 0-16,21 21 15,-21-21-15</inkml:trace>
  <inkml:trace contextRef="#ctx0" brushRef="#br1" timeOffset="199191.18">9038 5821 0,'0'-21'16,"0"0"15,21 21-31,-21-22 16,0 1-16,0 0 15,21 21-15,-21-21 16,0 0-1,0 0 1,0-1-16,0 1 31,-21 42 32,21 1-63,-21-22 15,0 21-15,21 0 0,-21 0 16,21 0-16,-21 0 0,-1 1 16,22-1-16,-21 21 0,0-21 0,21 22 15,-21-22-15,0 21 0,0 0 16,21-20-16,-22 20 0,1 0 0,0-21 16,0 22-16,21-22 0,-21 21 0,0-21 15,-1 22-15,1-22 0,21 21 16,-21-21-16,0 1 0,0-1 0,21 0 15,0 0-15,0 0 0,-21 0 16,21 1-16,-22-22 16,1 0 249</inkml:trace>
  <inkml:trace contextRef="#ctx0" brushRef="#br1" timeOffset="200176.76">9440 5927 0,'0'0'0,"0"-21"0,-21 21 63,21 21-63,-21-21 15,21 21-15,0 0 0,-21 0 16,21 0-16,-21 1 15,21-1-15,-22 0 0,22 0 0,-21 0 16,21 0-16,0 1 0,-21-1 16,0 0-16,0 0 0,21 0 0,-21 0 15,-1 1-15,22-1 0,-21 0 0,0 0 16,21 0-16,0 0 0,-21-21 16,21 22-16,-21-1 0,0-21 15,21 21-15,-22-21 0,22-21 47,0 0-47,0-1 0,0 1 16,0 0-1,0 0-15,0 0 0,0 0 0,22-1 16,-22 1-16,21 21 0,-21-21 0,0 0 16,0 0-16,21 21 0,-21-21 15,21 21-15,0 0 16,-21-22-16,21 22 15,-21 22-15,0-1 16,22-21-16,-22 21 0,21 0 16,-21 0-16,0 0 0,0 1 15,21-22-15,-21 21 0,21 0 0,-21 0 16,0 0-16,21-21 16,0 21-16,1-21 15,-1 0 1,0 0-1</inkml:trace>
  <inkml:trace contextRef="#ctx0" brushRef="#br1" timeOffset="200719.45">9715 6138 0,'0'-21'15,"-21"21"17,0 0-17,0 21-15,21 1 16,-21-22-16,0 21 0,21 0 0,-22 0 15,22 0-15,-21 0 16,21 1-16,-21-1 0,21 0 0,0 0 16,0 0-16,0 0 0,0 1 15,0-1-15,21-21 32,0 0-32,1 0 0,-1 0 15,0 0-15,0 0 0,0 0 0,-21-21 16,21 21-16,1-22 0,-1 1 15,0 21-15,0-21 0,0 0 0,0 0 16,-21 0-16,22-1 0,-22 1 16,0 0-16,0 0 0,0 0 15,0 0-15,0-1 16,-22 22-16,1 0 0,21-21 16,-21 21-16,0 0 0,0 0 15,0 0-15,-1 0 0,1 0 0,0 0 16,0 0-16,0 21 0,21 1 15,-21-22-15,21 21 16,-22-21-16,22 21 0,0 0 16,0 0-16,0 0 15</inkml:trace>
  <inkml:trace contextRef="#ctx0" brushRef="#br1" timeOffset="201463.31">10329 6181 0,'0'0'0,"0"-21"16,-21 21-1,0 0-15,0 0 16,0 0-16,-1 0 0,1 0 15,0 0-15,0 0 16,0 21-16,0-21 0,-1 21 0,1 0 16,0 0-16,0 0 15,21 1-15,0-1 16,21-21 15,0 0-31,0 0 0,1 0 0,-1 0 16,0 0-16,0 0 15,0 0-15,0 0 0,1-21 0,-1 21 16,0 0-16,-21-22 0,21 1 0,0 21 16,-21-21-16,21 21 15,-21-21-15,22 21 16,-22-21 0,0 42 15,0 0-16,-22-21-15,22 21 0,0 0 0,-21 1 16,21-1-16,0 0 0,-21 0 16,21 0-16,0 0 0,0 1 0,0-1 15,0 0-15,0 21 0,0-21 0,-21 1 16,21 20-16,0-21 0,0 0 16,0 0-16,0 1 0,0-1 0,0 0 15,0 0-15,0 0 0,0 0 16,0 1-16,-21-22 0,21 21 15,-21-21-15,-1 21 0,1-21 16,0 21-16,0-21 0,0 0 16,0 0-16,-1 0 0,1 0 0,-21 0 15,21 0-15,0 0 0,-22 0 16,22 0-16,0 0 0,-21 0 0,20-21 16,1 0-16,0 21 0,0-21 0,0-1 15,0 1-15,21 0 0,-22 0 0,22 0 16,0 0-16,0-1 15,0 1-15,0 0 16,22 21-16,-1-21 0,0 21 16,0-21-16,0 21 0,0-21 15,1-1-15</inkml:trace>
  <inkml:trace contextRef="#ctx0" brushRef="#br1" timeOffset="201760.16">10562 6117 0,'0'21'31,"0"1"-15,0-1-1,0 0-15,-21-21 0,21 21 16,0 0-16,0 0 16,0 1-1,0-44 32</inkml:trace>
  <inkml:trace contextRef="#ctx0" brushRef="#br1" timeOffset="201972.11">10541 5990 0,'0'0'0,"0"21"94,21-21-79</inkml:trace>
  <inkml:trace contextRef="#ctx0" brushRef="#br1" timeOffset="202511.67">10689 6096 0,'0'0'0,"0"21"15,0 0-15,0 1 16,0-1-1,0 0-15,0 0 16,0 0-16,0 0 16,-21-21-1,21 22-15,-21-22 16,21-22 31,0 1-47,0 0 15,0 0 1,21 0-16,0 21 0,-21-21 16,21-1-16,0 1 0,1 21 0,-1-21 15,0 0-15,0 21 0,0 0 16,0-21-16,1 21 0,-1 0 0,0 0 16,0 0-16,0 0 15,-21 21-15,0 0 0,0 0 16,0 0-16,0 1 0,0-1 15,0 0-15,0 0 16,-21 0-16,21 0 0,-21-21 16,21 22-16,-21-22 15</inkml:trace>
  <inkml:trace contextRef="#ctx0" brushRef="#br1" timeOffset="202832.49">11324 5884 0,'0'22'16,"-21"-22"0,21 21-16,0 0 0,-21 0 15,21 0-15,0 0 0,0 1 0,0-1 16,0 0-16,0 0 0,0 0 0,-21 0 16,21 1-16,0-1 0,-22 0 15,22 0-15,0 0 16,0 0-16,0 1 0,0-1 31</inkml:trace>
  <inkml:trace contextRef="#ctx0" brushRef="#br1" timeOffset="203195.28">11197 5863 0,'0'0'0,"0"-42"16,0 21-16,21 0 16,0-1-16,1 1 15,-1 21-15,0-21 0,0 0 0,0 21 16,0 0-16,1-21 0,-1 21 15,0 0-15,0 0 0,0 0 0,0 0 16,1 0-16,-1 21 0,-21 0 16,0 0-16,21 0 0,-21 1 0,0-1 15,0 0-15,0 0 0,0 0 0,0 0 16,0 1-16,-21-22 16,0 21-16,-1 0 0,1 0 0,0 0 15,0-21-15,21 21 0,-21 1 0,0-22 16,-1 21-16,1-21 0,21 21 15,-21-21-15</inkml:trace>
  <inkml:trace contextRef="#ctx0" brushRef="#br1" timeOffset="203899.87">11726 6202 0,'0'0'0,"0"-21"15,21 0 1,-21-1 0,22 22-16,-22-21 0,0 0 15,0 0-15,-22 21 16,1 0-16,0 0 15,0 0-15,0 0 0,0 0 16,-1 0-16,1 0 0,0 0 0,0 0 16,0 21-16,0 0 15,-1 0-15,1-21 0,21 22 0,0-1 16,0 0-16,-21 0 0,21 0 16,0 0-16,0 1 15,0-1 1,21-21-16,0 0 15,1 0-15,-1 0 16,0 0-16,0 0 0,0-21 0,0 21 16,-21-22-16,22 22 0,-1-21 0,0 0 15,0 0-15,0 0 16,-21 0-16,0-1 16,0 1-16,21 21 0,-21-21 15,0 42 16,0 0-15,0 1-16,0-1 16,0 0-16,0 0 15,0 0-15,0 0 0,0 1 16,0-1 0,22-21-1,-1 0-15,0 0 16</inkml:trace>
  <inkml:trace contextRef="#ctx0" brushRef="#br1" timeOffset="204637.93">12150 6117 0,'0'0'0,"0"-21"0,0 0 16,0 0-16,-22 21 15,1 0 1,0 0-16,0 0 0,0 0 16,0 0-1,-1 21-15,1 0 0,0 0 16,21 0-16,-21 1 16,21-1-1,0 0-15,0 0 16,21-21-1,0 0 1,0 0-16,1 0 0,-1 0 16,0 0-16,0-21 0,-21 0 15,21 21-15,-21-21 0,21 21 16,1-22-16,-22 1 31,0 42 16,0 1-47,0-1 16,0 0-16,-22 0 15,22 0-15,0 0 0,0 1 16,-21-1-16,21 0 0,0 0 16,-21 0-16,21 0 0,0 1 15,0-1-15,0 0 0,0 0 0,-21 0 16,21 0-16,0 1 0,0-1 0,-21 0 15,21 0-15,0 0 0,0 0 16,0 1-16,0-1 16,0 0-16,-21-21 15,21 21-15,-22-21 16,1 0 0,0 0-1,0 0-15,0 0 16,0 0-16,-1 0 0,1 0 15,0-21-15,0 0 16,0 21 0,21-21-1,0-1 1,0 1-16,0 0 16,0 0-16,0 0 15</inkml:trace>
  <inkml:trace contextRef="#ctx0" brushRef="#br1" timeOffset="205211.88">12319 6181 0,'21'0'15,"0"0"1,0 0-16,1 0 16,-1 0-16,0-21 15,0 21-15,-21-22 16,21 22-16,-21-21 15,0 0 1,-21 0 15,0 21-31,0 0 16,0 0-16,-1 0 16,22 21-16,-21-21 15,0 0-15,21 21 0,-21-21 0,21 21 16,0 1-16,0-1 0,-21-21 15,21 21-15,0 0 0,0 0 16,0 0-16,0 1 16,0-1-16,0 0 15,0 0-15,21-21 16,0 21 0,0-21-1,0 0-15,1 0 16,-1 0-16,0 0 15,0-21-15,0 0 16,-21 0 0</inkml:trace>
  <inkml:trace contextRef="#ctx0" brushRef="#br1" timeOffset="211635.9">7408 7006 0,'0'-21'15,"0"0"-15,0 0 16,0 0-16,-21-1 16,21 1-16,-21 0 15,21 0 1,-21 21 0,21 21-1,0 0-15,0 0 16,0 22-16,0-22 15,0 0-15,0 21 0,0-20 0,0 20 16,0 0-16,0 1 0,0-1 0,0 0 16,0 1-16,-21 20 15,21-21-15,0 1 0,0 20 0,-22-20 16,22-1-16,-21 0 0,21 1 0,-21-1 16,21 0-16,0-21 0,0 22 0,0-1 15,0 0-15,0-20 0,0 20 16,-21 0-16,21-21 0,0 1 0,0 20 15,0-21-15,0 0 0,0 0 16,21-21 15,-21-21-31,21 0 0,-21 0 16,0 0-16,21 0 0,-21-1 16,22 1-16,-22 0 0,0-21 15,0 21-15</inkml:trace>
  <inkml:trace contextRef="#ctx0" brushRef="#br1" timeOffset="213055.74">7366 6858 0,'0'0'0,"-21"0"16,42 0 31,0 0-47,0 0 15,0 0-15,1 0 0,-1 0 0,21 0 16,0 0-16,1 0 0,-1 0 16,22 21-16,-22-21 0,21 0 15,1 0-15,-1 0 0,1 0 0,-1 0 16,1 0-16,-1 0 0,1 0 16,-1 0-16,-20 0 0,20 0 0,1 0 15,-22 0-15,22-21 0,-22 21 16,21 0-16,-20 0 0,-1 0 0,0-21 15,-20 21-15,20 0 0,-21 0 0,0 0 16,0 0-16,1 0 0,-1 0 16,0 0-16,-21 21 62,0 0-46,0 0-16,0 1 15,0-1-15,0 0 0,0 0 16,0 0-16,0 0 0,0 1 0,0-1 16,0 21-16,0-21 0,0 22 15,21-22-15,-21 21 0,0 0 0,0-20 16,21 20-16,-21 0 0,0 1 0,0-22 16,0 21-16,0-21 0,0 22 15,0-1-15,21-21 0,-21 0 0,0 22 16,0-22-16,0 0 0,0 21 15,0-21-15,0 1 0,0-1 16,0 0-16,0 0 0,0 0 0,0 22 16,0-22-16,0 0 0,0 0 0,0 0 15,0 0-15,0 1 0,0-1 16,0 0-16,0 0 16,0 0-16,0 0 31,-21-21-31,0 0 15,21 22-15,-21-22 16,0 0-16,0 0 16,21 21-16,-22-21 0,1 0 15,0 0-15,0 0 16,0 0-16,0 21 0,-1-21 0,1 0 16,0 0-16,0 0 0,-21 0 0,20 0 15,-20 21-15,21-21 0,-21 0 16,-1 0-16,1 0 0,0 0 0,-1 0 15,1 0-15,0 0 0,-1 0 0,1 0 16,-22 0-16,22 21 0,-21-21 16,20 0-16,-20 0 0,20 0 15,-20 0-15,21 0 0,-22 0 0,22 0 0,-1 0 16,1 0-16,0 0 0,21 0 16,-22 0-16,22 0 0,0 0 15,-21 0-15,20 0 0,1 0 16,21 21-16,-21-21 0,0 0 109,0 0-93,21-21-1,-21 21 1,-1 0 0,1 0 109,0 0-110,21-21 17,-21 21-17,21-21 16</inkml:trace>
  <inkml:trace contextRef="#ctx0" brushRef="#br1" timeOffset="213749.34">7810 8467 0,'0'0'0,"-21"21"15,21 0-15,-21 0 16,0 0-16,0 1 15,21-1 1,-21 0-16,-1 0 16,1 0-16,0 0 0,0 1 15,0-1-15,0 0 0,-1-21 16,22 21-16,-21-21 0,0 0 16,21 21-16,-21-21 0,0 0 15,21-21 32,21 21-31,0-21-16,0 21 0,0 0 15,1-21-15,-1 21 16,0 0-16,0-21 0,0 21 0,0 0 16,22 0-16,-22 0 0,0 0 0,21 0 15,1 0-15,-22 0 0,21 0 0,-21 0 16,22 0-16,-22 0 0,21 0 15,-21 0-15,1 0 0,-1 0 0,0 21 16,0-21 0,-21-21 31,-21 21-47,0-22 0,0 1 15,-1 0-15,1 0 16,0 0-16,0 0 15,0-1-15,21 1 0,-21 21 16,-1 0-16,22-21 0,-21 21 16,0-21-1,21 0 1,0 0 0</inkml:trace>
  <inkml:trace contextRef="#ctx0" brushRef="#br1" timeOffset="-214544.02">9250 6308 0,'21'0'109,"0"0"-109,0 0 0,0 0 16,1 0-16,-1 0 0,0 0 15,0 0-15,21 0 0,-20 0 16,-1 0-16,21 0 0,0 0 0,1 0 16,-1 0-16,0 0 0,1 0 15,20 0-15,-20 0 0,20-21 0,1 21 16,-22 0-16,21 0 0,1 0 0,-1 0 16,1 0-16,-22 0 0,1 0 15,20 0-15,-21-22 0,1 22 0,-1 0 16,22 0-16,-43 0 0,21 0 0,0 0 15,1 0-15,-22 0 0,0 0 16,0 0-16,0 0 0,1 0 16,-1 0-1,-42 0 48,-1 0-63,1 0 15,0 0-15,0 0 0,0 0 0,0 0 16,-1 0-16,-20 0 0,21 0 16,-21 0-16</inkml:trace>
  <inkml:trace contextRef="#ctx0" brushRef="#br1" timeOffset="-214109.24">9525 6435 0,'0'0'16,"21"0"-1,21 0 1,-20 0-16,-1 0 0,21 0 0,0 0 16,1 0-16,-1 0 0,0 0 15,22 0-15,-22 0 0,22-21 0,-1 21 16,1-22-16,-1 22 0,-20 0 0,20 0 16,1-21-16,-22 21 0,0 0 15,22 0-15,-22-21 0,0 21 16,-20 0-16,20 0 0,0 0 0,-21-21 0,1 21 15,-1 0-15,0 0 16,0 0-16,-21-21 16,21 21-16,0 0 15,-21-21 1,0-1 0,-21 22-1,0 0-15</inkml:trace>
  <inkml:trace contextRef="#ctx0" brushRef="#br1" timeOffset="-213447.47">9483 5122 0,'0'0'0,"0"-21"15,0 0-15,0 0 16,-22 21 0,1 0-16,0 0 15,0 0-15,0 0 0,0 21 16,-1 0-16,1 0 0,0 1 15,0-1-15,21 0 0,-21 0 0,0 21 16,21-20-16,0-1 0,0 21 16,0-21-16,-22 0 0,22 1 15,0-1-15,0 0 0,0 0 0,0 0 16,0 0-16,0 1 0,22-1 0,-1 0 16,0-21-1,0 0-15,0 0 0,0 0 0,1 0 16,-1 0-16,0-21 15,0 0-15,0 21 0</inkml:trace>
  <inkml:trace contextRef="#ctx0" brushRef="#br1" timeOffset="-213052.7">9652 5271 0,'0'0'0,"-21"0"31,0 0-31,-1 21 15,1-21-15,21 21 0,-21-21 16,21 21-16,-21 0 0,21 0 0,-21-21 16,21 22-16,0-1 0,0 0 15,0 0 1,21-21 0,0 0-16,0 0 15,0 0-15,1 0 0,-1 0 16,0 0-16,0-21 15,0 0-15,0 0 16,-21-1-16,0 1 16,0 0-16,0 0 15,0 0-15,-21 21 0,0-21 16,0 21-16,0 0 0,0 0 16,-1 0-16,1 0 0,0 0 15,21 21 1,-21-21-16,21 21 0,0 0 31,21-21-31,0 0 0</inkml:trace>
  <inkml:trace contextRef="#ctx0" brushRef="#br1" timeOffset="-212337.12">9948 5228 0,'-21'21'31,"0"1"-31,21-1 0,0 0 16,0 0-16,0 0 0,-21 0 16,21 1-1,-21-1-15,21 0 0,0 0 16,0-42 46,0 0-46,0 0-16,0-1 0,0 1 16,0 0-16,0 0 0,21 21 15,-21-21-15,21 0 0,-21-1 16,21 22-16,0 0 0,0 0 15,1 0 1,-1 0 0,-21 22-16,21-22 0,-21 21 0,21 0 15,-21 0-15,0 0 16,0 0-16,0 1 0,0-1 16,0 0-16,0 0 31,0-42 0,0 0-31,0 0 16,21 21-16,-21-22 0,21 22 15,-21-21-15,0 0 0,22 0 0,-1 0 16,0 21-16,-21-21 0,21-1 16,0 22-16,0-21 0,1 21 15,-1 0-15,0 0 0,0 0 16,-21 21-16,21-21 15,-21 22-15,0-1 0,0 0 0,0 0 16,0 0-16,0 0 16,0 1-16,-21-1 15,0-21-15,21 21 16,0-42 31</inkml:trace>
  <inkml:trace contextRef="#ctx0" brushRef="#br1" timeOffset="-212004.56">10520 5207 0,'0'21'16,"-21"-21"-16,21 21 16,0 1-16,0-1 0,0 0 15,-22 0-15,22 0 0,0 0 16,0 22-16,-21-22 0,21 0 0,0 0 16,-21 22-16,21-22 0,0 0 15,0 0-15,0 21 0,-21-20 0,21-1 16,-21 0-16,21 0 0,0 0 0,0 0 15,0 1-15,0-1 0,-21 0 16,21-42 31,0 0-47,21-1 16</inkml:trace>
  <inkml:trace contextRef="#ctx0" brushRef="#br1" timeOffset="-211668.75">10499 5249 0,'0'-21'0,"0"0"31,21 21-31,0 0 0,0-21 15,0 21-15,0 0 16,1 0 0,-22 21-16,0 0 15,0 0-15,0 1 16,0-1-16,-22 0 0,1 0 16,0-21-16,21 21 0,-21-21 15,0 0-15,21 21 16,-21-21-16,-1 0 15,44 0 17</inkml:trace>
  <inkml:trace contextRef="#ctx0" brushRef="#br1" timeOffset="-211233">10795 5144 0,'0'0'0,"-21"21"47,21 0-47,-21 0 0,-1 0 15,22 0-15,-21 1 16,21-1-16,0 0 0,0 0 0,0 0 15,0 0-15,0 1 0,0-1 16,0 0-16,0 0 16,21-21-1,1 0-15,-1 0 16,0 0-16,0-21 16,0 21-16,-21-21 0,21 0 15,-21-1-15,22 22 0,-22-21 16,0 0-16,0 0 0,0 0 15,0 0-15,0-1 0,0 1 16,-22 21 0,1 0-1,0 0 1</inkml:trace>
  <inkml:trace contextRef="#ctx0" brushRef="#br1" timeOffset="-210796.61">11155 5165 0,'-21'0'0,"-1"0"0,1 0 15,0 0-15,0 21 0,0-21 16,21 21-16,-21-21 0,21 21 16,-22-21-16,22 21 0,-21-21 0,21 22 15,0-1 1,21-21 0,1 21-16,-1-21 15,0 0-15,-21 21 0,21-21 16,0 0-1,-21 21-15,0 0 16,0 1 0,-21-22-1,0 0 1,0 21-16,0-21 0,-1 0 16,1 0-16,0 0 0,21 21 15,-21-21-15,0 0 0,0 0 16,42 0 31</inkml:trace>
  <inkml:trace contextRef="#ctx0" brushRef="#br1" timeOffset="-210360.86">11134 5355 0,'21'0'15,"0"0"-15,0 0 16,0 0-16,-21-21 16,21 21-16,1 0 0,-1 0 15,0-21-15,0 21 0,0-21 16,0 21-16,1 0 0,-1 0 0,-21-21 15,21 21-15,-21-22 16,0 1-16,-21 21 31,0 0-31,-1 0 16,1 0-16,0 0 0,0 21 16,0-21-16,0 22 0,21-1 0,-22-21 15,1 21-15,0 0 0,21 0 16,0 0-16,0 1 0,-21-1 0,21 0 15,0 0-15,0 0 0,0 0 16,0 1-16,21-22 16,0 0-1,0 0-15,1 0 0,-1 0 0,0 0 0,0 0 16,0 0-16,0 0 0,1-22 16,-1 22-16,0-21 15</inkml:trace>
  <inkml:trace contextRef="#ctx0" brushRef="#br1" timeOffset="-208932.63">7705 7239 0,'0'0'0,"-22"0"15,1 0-15,0 0 0,0 0 32,0 0-32,0 0 31,42 0 31,0 21-62,0-21 0,0 0 0,0 0 16,22 0-16,-22 0 0,21 0 0,1 0 16,-1 0-16,0 0 0,1 0 15,-1 0-15,0 0 0,22 0 0,-22 0 16,0 0-16,1 0 0,-1 0 0,0 0 15,-20 0-15,20 0 0,-21 0 16,0 0-16,0 0 0,1 0 0,-1 0 16,0 0-16,0 0 15,0 0-15,-42 0 63,0 0-63,0 0 15,0 21-15,-1-21 0,1 0 16,-21 22-16,21-22 0</inkml:trace>
  <inkml:trace contextRef="#ctx0" brushRef="#br1" timeOffset="-208433.77">7599 7578 0,'0'0'0,"0"21"32,21-21-17,0 0-15,0 0 16,0 0-16,22 0 16,-22 0-16,0 0 0,21 0 0,-20 0 15,20 0-15,0 0 0,-21 0 0,22 0 16,-1 0-16,0 0 0,-20-21 15,20 21-15,0 0 0,-21 0 0,22 0 16,-22 0-16,0 0 0,21 0 0,-20 0 16,-1 0-16,21-21 0,-21 21 15,0 0-15,1 0 0,-1 0 16,0 0-16,0 0 16,-42 21 30,0-21-46,0 0 16,-1 0-16</inkml:trace>
  <inkml:trace contextRef="#ctx0" brushRef="#br1" timeOffset="-208029.01">7683 7853 0,'0'0'0,"22"0"0,-1 0 0,0 0 16,0 0-16,0 0 0,22 0 16,-22 0-16,0 0 0,0 0 15,21 0-15,-20 0 0,-1 0 0,21 0 16,0 0-16,-20 0 0,20 0 0,-21 0 16,21 0-16,-20 0 0,-1 0 15,21 0-15,-21 0 0,0 0 0,1 0 16,-1 0-16,0 0 0,0 0 0,0 0 15,0 0-15</inkml:trace>
  <inkml:trace contextRef="#ctx0" brushRef="#br1" timeOffset="-191657.17">20659 4953 0,'-22'0'15,"1"0"-15,0 0 0,0 0 16,0 0 0,0 0-1,42 0 16,0 0-15,0 0-16,0 0 0,0 0 0,22 0 16,-22 0-16,0 0 0,21 0 15,-20 0-15,20 0 0,-21 0 0,21 0 16,-20 0-16,-1 0 0,0 0 16,0 0-16,0 0 0,0 0 0,1 0 15,-44 0 48,1 0-63,0 0 15</inkml:trace>
  <inkml:trace contextRef="#ctx0" brushRef="#br1" timeOffset="-191341.35">20807 5101 0,'0'0'16,"42"0"-16,-21 0 0,0 0 0,22 0 0,-22 0 16,0 0-16,0 0 0,0 0 15,1 0-15,-1 0 16,-42 0 31,-1 0-47</inkml:trace>
  <inkml:trace contextRef="#ctx0" brushRef="#br1" timeOffset="-191128.47">20510 5334 0,'64'21'32,"-43"-21"-32,21 0 0,-20 0 15,20 0-15,-21 0 0,21 0 16,-20 0-16,20-21 0,-21 0 0,0 21 16</inkml:trace>
  <inkml:trace contextRef="#ctx0" brushRef="#br1" timeOffset="-190480.45">20637 5186 0,'0'0'0,"22"0"0,-1 0 0,0 0 16,0 0-16,0 0 0,22 0 16,-22-21-16,0 21 0,21 0 0,-21 0 15,22 0-15</inkml:trace>
  <inkml:trace contextRef="#ctx0" brushRef="#br1" timeOffset="-189848.81">23199 5122 0,'0'0'16,"21"0"15,0 0-31,0 0 0,0 0 15,0 0-15,1 0 0,20 0 0,-21 0 16,0 0-16,0 0 0,1 0 16,-1 0-16,0 0 0,0 0 0,0 0 15,0 0 1,-42 0 15</inkml:trace>
  <inkml:trace contextRef="#ctx0" brushRef="#br1" timeOffset="-189616.94">23114 5271 0,'0'0'0,"0"21"15,21-21 1,0 0-1,0 0-15,1 0 16,20 21-16,-21-21 0,0 0 0,0 0 16,1 0-16,-1 0 0,0 0 0,0 0 15,0 0-15,0 0 0,1 0 16</inkml:trace>
  <inkml:trace contextRef="#ctx0" brushRef="#br1" timeOffset="-189128.72">23177 5440 0,'22'0'46,"-1"0"-46,-21 21 0,21-21 16,0 0-16,0 0 0,0 0 16,1 0-16,-1 0 15,0 0-15,0 0 16</inkml:trace>
  <inkml:trace contextRef="#ctx0" brushRef="#br1" timeOffset="-188409.81">20849 7154 0,'0'0'16,"21"0"15,0 0-15,1 0-16,-1 0 0,0 0 16,0 0-16,0 0 0,0 0 0,1 0 15,-1 0-15,0 0 0,21 0 16,-21 0-16,1 0 0,20 0 0,-21 0 15,0 0-15,0 0 0,1 0 16</inkml:trace>
  <inkml:trace contextRef="#ctx0" brushRef="#br1" timeOffset="-188172.95">20743 7387 0,'0'0'0,"-21"0"0,21 21 16,21-21-1,0 22 1,1-22-16,-1 0 0,0 0 0,21 0 16,-21 0-16,22 0 0,-22 0 0,21 0 15,-21 0-15,22 0 0,-22 0 16,0 0-16,21 0 0,-20 0 0,-1 0 15,0 0-15,0 0 16,-21-22-16,21 22 0</inkml:trace>
  <inkml:trace contextRef="#ctx0" brushRef="#br1" timeOffset="-187961.07">20722 7599 0,'0'0'0,"0"21"15,21-21 1,0 0-16,1 0 0,20 0 0,-21 0 16,21 0-16,-20 0 0,20 0 0,0 0 15,1 0-15,-1-21 0,0 21 16,22-21-16,-22 0 0,22 21 0</inkml:trace>
  <inkml:trace contextRef="#ctx0" brushRef="#br1" timeOffset="-187349.35">23622 7070 0,'0'0'16,"21"0"15,21 0-31,-20 0 0,-1 0 16,21 0-16,0 0 0,1 0 0,-1 0 15,0 0-15,1 0 0,-1 0 16,0 0-16,1 0 0,-22 0 0,21 0 16,1 0-16,-22 0 0,0 0 15,0 0-15,0 0 0,-42 0 47,0 0-47,0 0 0,0 0 16</inkml:trace>
  <inkml:trace contextRef="#ctx0" brushRef="#br1" timeOffset="-187025.53">23558 7281 0,'0'0'0,"0"22"16,22-22-16,-1 0 0,0 0 16,0 0-16,0 0 0,22 0 0,-22 0 15,21 0-15,0 0 0,1 0 16,-1 0-16,0 0 0,-20 0 0,20 0 16,-21 0-16,21 0 0,-20-22 15,-1 22-15,0 0 0,0 0 0,0 0 16,0 0-1,-42 0 32,0 0-47</inkml:trace>
  <inkml:trace contextRef="#ctx0" brushRef="#br1" timeOffset="-186708.72">23516 7514 0,'0'0'0,"21"0"15,0 0 1,1 0-16,20 0 0,-21 0 0,0 0 15,22 0-15,-22 0 0,21 0 0,-21 0 16,22 0-16,-22 0 0,0 0 16,21 0-16,-21 0 0,1 0 0,-1 0 15,0 0-15,0 0 16,0 0 0,-42 0 15,0 0-16</inkml:trace>
  <inkml:trace contextRef="#ctx0" brushRef="#br1" timeOffset="-180056.6">9123 5609 0,'0'21'16,"0"-42"46,0 0-46,0 0-1,0 0-15,0 0 16,0-1-16,0 1 16,0 0-16,0 0 0,0 0 15,0 0-15,0-1 16,0 1-16,0 0 15,0 0-15,0 0 0,0 0 16,0-1-16,0 1 0,21 0 16,-21 0-16,0 0 0,21 0 15,-21-1-15,21 1 0,-21 0 16,0 0-16,0 0 0,21 0 16,-21-1-16,22-20 0,-22 21 0,0 0 15,21 0-15,0-22 0,0 22 16,-21 0-16,21-21 0,0 20 0,-21 1 15,22 0-15,-1 0 0,0 0 16,-21 0-16,21-1 0,0 1 0,0 0 16,-21 0-16,43 0 0,-22 0 15,0-1-15,0 1 0,0 0 16,22-21-16,-22 21 0,21-1 0,1 1 16,-22 0-16,21-21 0,0 21 15,1-1-15,-1 1 0,0-21 0,1 21 16,-1 0-16,0-1 0,1 1 15,-22 0-15,21-21 0,1 21 0,-1-1 16,0 1-16,1 21 0,-22-21 16,21 0-16,0 0 0,1 0 0,-1-1 15,0 1-15,22 21 0,-22-21 16,1 0-16,-1 0 0,0 0 16,22 21-16,-22-22 0,0 1 0,1 0 15,-1 21-15,0-21 0,1 21 16,-22-21-16,21 0 0,1 21 0,-22-22 15,21 22-15,0-21 0,-20 0 16,-1 21-16,21-21 0,-21 21 0,22-21 16,-22 21-16,21-21 0,0 21 15,1-22-15,-1 22 0,0-21 0,1 21 16,20 0-16,-20-21 0,-1 21 16,21-21-16,-20 21 0,-1-21 0,0 21 15,1 0-15,-1-21 0,0 21 16,1 0-16,-1 0 0,0-22 0,-20 22 15,20 0-15,0 0 16,-21 0-16,22-21 0,-1 21 0,0 0 16,1 0-16,-1 0 0,0-21 15,1 21-15,20 0 0,-20 0 0,20 0 16,1 0-16,-22 0 0,21 0 16,-20 0-16,20 0 0,-20 0 0,-1 0 15,0 0-15,1 0 0,-1 0 16,0 0-16,-21 0 0,22 0 0,-1 0 15,-21 0-15,22 0 0,-22 0 16,21 21-16,-21-21 0,22 0 0,-1 0 16,0 21-16,-21 1 0,22-22 15,-1 0-15,0 21 0,1-21 16,-1 21-16,0-21 0,1 21 0,-1-21 16,0 0-16,1 21 0,-1-21 15,0 21-15,1-21 0,-22 22 0,21-22 16,1 0-16,-22 21 0,21-21 15,-21 21-15,22-21 0,-22 21 0,0-21 16,21 21-16,-21-21 0,1 21 16,-1 1-16,21-22 0,-21 21 15,0-21-15,22 21 0,-22 0 0,21 0 16,1-21-16,-22 21 0,21 1 0,0-1 16,1 0-16,-1-21 0,0 21 15,1 0-15,-1 0 0,0 1 16,-20-1-16,20 0 0,0 0 0,-21 0 15,22 0-15,-22 1 0,21-1 16,-21 0-16,1 21 0,20-21 0,-21 1 16,0-1-16,0 0 0,1 0 15,20 21-15,-21-20 0,0-1 0,0 0 16,22 0-16,-22 0 0,0 0 16,21 22-16,-20-22 0,20 0 15,-21 0-15,0 0 0,22 1 0,-22-1 16,0 0-16,21 0 0,-21 0 15,1 0-15,20 1 0,-21-1 0,0 0 16,0 0-16,1 0 0,20 0 16,-21 22-16,0-22 0,0 0 0,1 0 15,-1 22-15,0-22 0,0 21 16,0-21-16,0 0 0,-21 1 0,22 20 16,-1-21-16,0 0 0,0 22 15,0-22-15,0 0 0,-21 0 0,22 21 16,-1-20-16,0-1 0,0 0 15,-21 0-15,21 21 0,0-20 16,1-1-16,-1 0 0,0 21 0,0-21 0,0 1 16,0-1-16,1 21 15,-1-21-15,0 0 0,21 22 0,-21-22 16,1 0-16,-1 21 0,0-20 16,21-1-16,-21 21 0,1-21 0,-1 0 15,21 22-15,-21-22 0,0 0 16,1 0-16,20 0 0,-21 22 0,0-22 15,0 0-15,22 0 0,-22 0 0,0 1 16,0-1-16,0 0 0,22 0 16,-22 0-16,0 0 0,0 1 0,0-1 15,1 21-15,-1-21 0,0 0 16,0 1-16,0-1 0,0 21 0,22-21 16,-22 0-16,0 1 0,0-1 15,0 0-15,22 0 0,-22 0 16,0 0-16,21 1 0,-20-1 0,-1 0 15,21 0-15,-21-21 0,22 21 16,-22 0-16,0-21 0,21 22 0,-21-1 16,1-21-16,20 21 0,-21-21 15,0 21-15,22-21 0,-22 21 0,0-21 16,0 0-16,21 21 0,-20-21 0,-1 0 16,0 0-16,0 22 0,0-1 15,0-21-15,1 0 16,-1 0-16,0 0 0,0 21 0,0-21 15,0 0-15,1 0 16,-1 0-16,0 0 0,0 0 16,0 0-16,0 0 15,1 0-15,-1 0 0,0 0 16,0 0-16,0 0 0,0 0 16,1 0-16,-1 0 0,0 0 15,0 0-15,0 0 0,0 0 16,1 0-16,-1 0 0,0 0 15,0 0-15,0 0 0,0 0 16,1 0-16,-1 0 16,0 0-1,0 0-15,0 0 16,0 0 0,-21-21 62,22 21-63,-22-21-15,0-1 32,-22 1-17,1 21 1,0-21-16,0 21 15,0-21-15,0 21 16,-1 0-16,1-21 0,0 21 16,0 0-16,0 0 0,0-21 15,-1 21-15,1 0 0,0-22 0,0 1 16,0 21-16,0 0 0,-1 0 16,1-21-16,0 21 0,0 0 0,21-21 15,-21 21 1,0 0 15,21 21 0,0 0-15,21 0-16,0 1 16,0-22-16,-21 21 0,21-21 15,0 21-15,1 0 0,-1-21 16,0 21-16,0-21 0,0 0 0,0 21 15,1-21-15,-1 0 0,0 22 16,0-22-16,0 0 0,0 21 0,1-21 16,-1 0-16,0 0 15,0 21-15,0-21 0,0 0 16,1 0-16,-1 0 0,0 0 16,0 0-16,0 0 15,0 0 1,-21 21 46,-21-21-46,0 0-16,0 21 0,0-21 0,0 21 16,-1-21-1,1 0-15,0 22 0,0-1 0,0-21 16,0 21-16,-1-21 0,1 21 0,0-21 15,0 21-15,0-21 0,0 21 16,-1 1-16,1-22 0,0 21 0,0 0 16,0 0-1,21 0-15,-21-21 16,-1 21-16,22 1 16,-21-22-16,21 21 62,-21-21 47,0 0-109,0 0 16,0 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1T03:00:14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9969 10710 0,'0'-21'78</inkml:trace>
  <inkml:trace contextRef="#ctx0" brushRef="#br0" timeOffset="1983.9">9186 9123 0,'0'-21'110,"-21"21"-110,0 0 15,0 0 1,0 0-16,-1 0 16,1 0-16,0 0 0,0 0 0,-21 0 15,20 0-15,1 0 0,0 0 0,0 0 16,-21 0-16,20 0 15,1 0-15,0 0 0,0 0 0,0 0 16,0 0-16,-1 0 16,1 0 15,42 0 94,1 0-109,-1 0-1,0 21-15,0-21 16,0 0-16,0 0 15,1 0-15,-1 0 16,0 0-16,0 21 0,0-21 0,0 0 16,1 0-16,-1 0 0,0 0 15,0 0-15,0 21 0,22-21 0,-22 0 16,0 0-16,0 0 0,0 0 16,0 21-16,1-21 0,-1 0 15,21 0-15,-21 0 0,0 0 0,1 0 16,-1 0-16,0 0 0,0 0 0,0 0 15,0 22-15,1-22 0,20 0 16,-21 0-16,0 0 0,22 0 0,-22 0 16,21 0-16,0 0 0,1 21 0,-22-21 15,21 0-15,-21 0 0,22 0 0,-22 0 16,0 0-16,0 0 0,0 21 16,1-21-16,-1 0 0,0 0 15,0 0 1</inkml:trace>
  <inkml:trace contextRef="#ctx0" brushRef="#br0" timeOffset="3687.49">8911 7070 0,'0'0'0,"0"-21"15,0-1 1,0 1-16,21 21 0,-21-21 15,0 0-15,21 21 16,-21-21-16,0 0 0,0-1 16,0 1-16,0 0 15,0 0 1,0 0 0,0 42 30,0 0-30,0 0-16,0 0 16,0 1-16,0-1 0,0 0 0,0 0 15,0 21-15,0-20 0,0 20 0,0 0 16,0-21-16,0 22 0,0 20 0,0-20 16,-21-1-16,21 0 0,0 22 15,0-22-15,-21 0 0,21 22 0,-21-22 16,21 1-16,-21 20 0,21-21 0,-21 22 15,21-22-15,0 22 16,-22-22-16,1 22 0,21-22 0,-21 21 16,21-20-16,0 20 0,-21-20 0,21 20 15,-21-21-15,21 1 0,0-1 0,0 0 16,0 1-16,0-1 0,0-21 16,0 22-16,-21-1 0,21-21 0,0 0 15,0 22-15,0-22 0,0 0 0,0 0 16,0 0-16,0 0 15,0-42 32,0 0-31,0 0 0,0 0-16,0 0 0,0-1 0,0 1 15</inkml:trace>
  <inkml:trace contextRef="#ctx0" brushRef="#br0" timeOffset="4363.03">8996 6985 0,'0'-21'0,"21"21"16,-21 21-16,0 0 15,-21 0-15,0 1 0,21-1 16,-22 21-16,1-21 0,0 22 16,-21-1-16,21 0 0,-1 1 0,-20-1 15,21 0-15,0-21 0,-22 22 16,22-22-16,0 0 0,0 21 0,0-42 16,0 22-16,21-1 0,-22-21 15,22-21 1,0-1-1,0 1-15,22-21 0,-22 21 16,0 0-16,21-22 0,0 1 16,0 0-16,-21-1 0,21 22 0,0-21 15,1-1-15,-1 1 0,0 0 0,0 21 16,0-22-16,0 22 16,1 0-16,-1 0 0,0 0 0,0-1 15,0 1-15,0 21 16,1 0-16,-1 21 15,0 1-15,0-1 0,0 21 16,-21-21-16,21 0 0,1 22 0,-22-22 16,0 21-16,21 1 0,0-22 15,-21 21-15,21-21 0,-21 22 0,0-22 16,21 0-16,0 0 0,-21 0 0,0 0 16,0 1-16,22-22 0,-22 21 0,21-21 15,-21 21 1,0-42 15</inkml:trace>
  <inkml:trace contextRef="#ctx0" brushRef="#br0" timeOffset="4896.72">5948 4741 0,'0'0'0,"21"0"0,-21-21 15,0 42 17,0 1-32,0-1 0,0 21 0,0 0 15,0 22-15,0-1 0,0 1 16,0-1-16,-21 1 0,0-1 0,21 22 16,0-21-16,-22-1 0,1 1 15,0-1-15,21 1 0,0-1 16,-21-21-16,21 1 0,-21-1 0,21 0 15,0-20-15,0-1 0,0 21 0,0-21 16,0 0-16</inkml:trace>
  <inkml:trace contextRef="#ctx0" brushRef="#br0" timeOffset="5267.51">5736 5144 0,'0'0'0,"-42"-22"0,21-105 31,-1 85-31,22 21 0,0 0 16,0-22-16,0 22 0,22 0 0,-1 0 15,0 0-15,21 0 0,-21-1 0,22 22 16,-1-21-16,0 21 0,1 0 15,-1 0-15,0 0 0,1 21 0,-1 1 16,0-1-16,1 21 0,-22-21 0,0 22 16,-21-1-16,0 21 0,0-20 15,0-1-15,-21 0 0,0 1 16,0-1-16,-22 0 0,1-20 0,0 20 16,-1-21-16,1 21 0,0-20 15,-1-1-15,22 0 0,-21-21 0,21 21 16,-22 0-16,22-21 15,42 0 1,0 0 0,1 0-16,-1 0 0,21 0 0,-21 0 15</inkml:trace>
  <inkml:trace contextRef="#ctx0" brushRef="#br0" timeOffset="5662.28">6138 5567 0,'-42'-21'15,"84"42"-15,-21-42 0,-21 0 0,-21-1 16,21 1 0,0 0-16,21 21 15,1-21-15,-1 21 0,0 0 16,0 0-16,0 0 0,0 21 15,1 0-15,-1 0 0,0 1 0,0-1 16,0 21-16,-21-21 0,21 22 16,-21-22-16,0 21 0,0-21 15,0 22-15,-21-22 0,0 0 0,0 21 16,0-21-16,0 1 0,-1-22 0,1 21 16,0-21-1,0 0-15,21-21 16,0-1-16,0 1 15,0 0-15,21 0 0,0 0 16,0 0-16,-21-1 0,22-20 0,-1 21 16,0 0-16,0 0 0,0-1 0,0 1 15,1 0-15,-1 21 0,0-21 16,0 0-16</inkml:trace>
  <inkml:trace contextRef="#ctx0" brushRef="#br0" timeOffset="6039.07">6837 5482 0,'-21'21'15,"-1"1"1,1-1-16,0 0 0,0 0 0,0 0 16,0 0-16,21 22 0,-22-22 15,1 0-15,21 21 0,-21-20 0,21-1 16,0 0-16,0 0 0,0 0 15,0 0-15,0 1 0,21-1 16,0-21-16,1 0 0,-1 21 0,0-21 16,0 0-16,0 0 0,22 0 0,-22 0 15,0-21-15,21 21 0,-21-21 16,1-1-16,-1 1 0,0 0 0,0 21 16,-21-42-16,0 21 0,0-1 0,0 1 15,0-21-15,0 21 0,0 0 0,-21-22 16,0 22-16,0 0 0,-22 21 15,22-21-15,0 21 0,0-21 0,-22 21 16,22 0-16,0 0 0,0 0 16,0 0-16,0 0 15,21 21-15</inkml:trace>
  <inkml:trace contextRef="#ctx0" brushRef="#br0" timeOffset="6334.89">7345 5017 0,'0'0'0,"0"-22"0,0 1 0,0 0 16,-21 21-1,21 21-15,-22 0 0,1 1 16,21-1-16,0 21 0,0 0 0,-21-20 15,0 20-15,21 21 0,-21-20 0,21-1 16,0 0-16,-21 22 0,-1-22 16,22 1-16,0 20 0,-21-21 0,0 1 15,21-1-15,-21-21 0,21 22 0,0-22 16,0 0-16,0 0 0,0 0 16,0 0-16,21-21 15,0-21 1</inkml:trace>
  <inkml:trace contextRef="#ctx0" brushRef="#br0" timeOffset="6683.78">7451 5503 0,'0'0'0,"0"22"15,-22-1-15,1 0 16,0 0-16,21 0 0,0 0 15,0 1-15,-21-1 0,21 0 0,0 0 16,0 0-16,0 0 0,0 1 0,0-1 16,0 0-16,21 0 15,0-21-15,0 0 16,1 0-16,-1 0 0,0-21 16,0 21-16,0-21 0,0 0 15,1-1-15,-1 1 0,0 0 0,-21 0 16,0 0-16,0 0 0,0-1 0,0 1 15,0 0-15,0 0 0,-21 0 16,0 0-16,-1 21 0,1 0 0,0 0 16,0 0-16,0 0 0,0 0 15,-1 0-15,1 0 0,0 0 16</inkml:trace>
  <inkml:trace contextRef="#ctx0" brushRef="#br0" timeOffset="6800.71">7112 5376 0,'0'0'0</inkml:trace>
  <inkml:trace contextRef="#ctx0" brushRef="#br0" timeOffset="6916.65">7006 5334 0,'42'0'16,"-20"0"-16,-1 0 15,21 0-15,-21 0 0,22 0 16,-22 0-16,21-21 0,-21 21 0,22 0 16,-22 0-16,0 0 0,0 0 0,0 0 15,0 0-15</inkml:trace>
  <inkml:trace contextRef="#ctx0" brushRef="#br0" timeOffset="7239.13">7937 5461 0,'0'-21'31,"-21"21"-16,21-21-15,-21 21 0,0 0 16,0 0-16,0 0 0,-1 0 0,1 21 16,0-21-16,0 21 0,21 0 15,-21 0-15,0 1 0,21-1 0,-22 0 16,22 21-16,0-21 0,0 1 16,0-1-16,0 0 0,0 0 15,0 0-15,0 0 0,22 1 16,-1-1-16,0-21 0,0 0 15,21 0-15,-20 0 0,-1 0 0,0 0 16</inkml:trace>
  <inkml:trace contextRef="#ctx0" brushRef="#br0" timeOffset="7723.85">8361 5525 0,'0'-22'0,"0"44"0,0-65 0,0 22 0,0 0 16,-21 0-1,-1 21-15,1 0 0,0 0 16,0 0-16,0 0 0,0 0 16,-1 21-16,1 0 0,21 0 0,-21 0 15,21 1-15,-21 20 0,21-21 16,0 0-16,-21 22 0,21-22 0,0 0 16,0 0-16,0 0 0,0 0 0,0 1 15,0-1-15,0 0 16,21-21-16,0 0 15,0 0-15,0 0 0,1-21 0,-1 21 16,-21-21-16,84-85 31,-84 85-31,22-22 0,-22 22 0,0 0 16,21-21-16,-21 20 0,21 1 0,-21 0 16,0 0-16,21 21 0,-21-21 15,0 42 1,0 0-16,0 0 15,-21 22-15,21-22 0,-21 0 16,21 21-16,-21-21 0,21 1 0,0 20 16,0-21-16,0 0 0,0 0 15,0 1-15,0-1 0,0 0 0,0 0 16,21-21-16,0 21 0,0-21 16,0 0-16,0 0 0,1 0 15,-1 0-15,21-21 0,-21 0 0,0 0 16,22 0-16,-1-1 0,-21 1 15,22-21-15</inkml:trace>
  <inkml:trace contextRef="#ctx0" brushRef="#br0" timeOffset="7974.71">8975 5122 0,'0'0'0,"21"-42"0,-21 0 16,0-1-16,21 1 0,-21 21 0,0 0 16,21 0-16,-21-1 15,0 44 1,0-1-16,0 0 0,-21 21 0,0-21 15,21 22-15,-21 20 0,-1-20 16,1-1-16,21 21 0,-21-20 0,0 20 16,0-20-16,0-1 0,21 0 0,0 22 15,-22-43-15,22 21 0,0 1 0,0-22 16,0 0-16,0 0 0,0 0 16,22 0-16,-1-21 15,0 0-15,0 0 0,0-21 16,0 0-16,1 21 0,-22-21 15,21 0-15</inkml:trace>
  <inkml:trace contextRef="#ctx0" brushRef="#br0" timeOffset="10054.94">10901 9948 0,'-21'0'31,"-1"0"-15,1 0-1,0 0-15,0 0 16,0 0-1,42 0 48,0 0-47,0 0-16,0 0 15,1 0-15,-1 0 0,0 0 16,0 0-16,0 0 0,22 0 15,-22 0-15,0 0 0,0 0 16,0 0-16,0 0 0,22 0 0,-22 0 16,0 0-16,0 0 0,22 0 0,-22 0 15,0 0-15,21 0 16,-21 0-16,1 0 0,-1 0 0,0 0 16,21 0-16,-21 0 0,1 0 0,-1 0 15,21 0-15,-21 0 0,0 0 0,1 0 16,20 0-16,-21 0 0,0 0 15,22 0-15,-22 0 0,0 0 0,21 0 16,-21 0-16,22 0 0,-22 0 0,21 0 16,-21 0-16,1 0 0,20 22 15,-21-22-15,21 0 0,-20 0 0,-1 0 16,0 0-16,21 0 0,-21 0 0,1 0 16,-1 0-16,0 0 0,0 0 0,0 0 15,0 0-15,22 0 16,-22 0-16,0 0 0,0 0 0,0 0 15,22 0-15,-22 0 0,0 0 0,0 0 16,0 0-16,22 0 0,-22 0 0,0 0 16,0 0-16,22 0 0,-22 0 15,0 0-15,0 0 0,0 0 0,22 0 16,-22 0-16,0 0 0,21 0 0,-21 0 16,22 0-16,-22 0 0,0 0 0,21 0 15,-20 0-15,20 0 0,-21 0 16,0 0-16,22 0 0,-22 0 0,0 0 15,0 0-15,0 0 0,0 0 0,1 0 16,-1 0-16,0 0 0,0 0 16,21 0-16,-20 0 0,-1 0 15,0 0-15,0 0 0,0 0 0,0 0 16,22 0-16,-22 0 0,0 0 0,21 21 16,-20-21-16,-1 0 0,0 0 15,21 0-15,-21 0 0,1 0 0,20 0 16,-21 0-16,0 0 0,0 0 0,22 0 15,-22 0-15,0 21 0,0-21 0,22 0 16,-22 0-16,0 0 0,0 0 16,21 0-16,-20 0 0,-1 0 0,21 0 15,-21 0-15,0 0 0,22 0 0,-22 21 16,0-21-16,0 0 0,0 0 16,1 0-16,20 0 0,-21 0 15,0 0-15,0 0 0,1 0 0,-1 0 16,0 0-16,0 0 0,0 0 0,22 0 15,-22 0-15,0 0 0,0 0 0,21 0 16,-20 0-16,-1 0 0,0 0 16,21 0-16,-21 0 0,1 0 0,20 0 15,-21 0-15,0 0 0,22 0 0,-22 0 16,0 0-16,0 0 0,21 0 16,-20 0-16,-1 0 0,0 0 0,0 0 15,0 0-15,0 0 0,1 0 0,-1 0 16,21 0-16,-21 0 0,0 0 15,1 0-15,-1 0 16,0 0-16,0 0 0,0 0 0,0 0 16,1 0-16,-1 0 0,0 0 0,0 0 15,0 0-15,0 0 0,1 0 16,-1 0-16,0 0 0,0 0 0,0 0 16,0 0-16,1 0 0,-1 0 15,0 0 1,-21-21 62,-21 21-62,21-21-16,-21 21 0</inkml:trace>
  <inkml:trace contextRef="#ctx0" brushRef="#br0" timeOffset="11002.44">12679 7768 0,'0'0'15,"0"-21"-15,0 0 16,0 0-16,0 0 16,0-1-16,0 1 0,21 21 15,-21-21-15,0 0 16,0 0 0,0 42 30,0 0-46,0 0 0,0 22 16,0-22-16,0 0 0,0 0 16,0 21-16,0-20 0,0 20 0,0 0 15,-21 1-15,21-1 0,-21 0 0,21 1 16,0 20-16,-22-21 0,22 1 0,-21-1 16,0 22-16,21-22 0,0 0 15,0 1-15,-21-1 0,21 0 16,0 1-16,-21-1 0,21 0 0,0 1 15,0-1-15,0 0 0,0 1 16,0-1-16,0 0 0,0 1 0,0-1 16,0-21-16,0 21 0,0-20 0,0-1 15,0 0-15,0 0 0,0 0 0,0 0 16,0 1-16,0-44 47,-21 1-47,21 0 15,-22 0-15,22 0 0,0 0 16,-21-1-16,21-20 0,-21 21 16,21-21-16</inkml:trace>
  <inkml:trace contextRef="#ctx0" brushRef="#br0" timeOffset="11638.59">12552 7853 0,'0'0'0,"21"0"0,-21-21 16,0 0-16,21 21 0,-21-22 16,0 1-16,0 0 15,21 21-15,-21-21 16,0 42 31,0 0-47,-21 0 0,0 1 15,21-1-15,-21 21 0,0-21 0,-1 22 16,1-22-16,0 21 0,0-21 0,0 22 16,21-22-16,-21 21 15,-1-21-15,1 0 0,0 1 0,0-1 16,21 0-16,0 0 0,0 0 15,-21-21-15,21-21 32,21 21-17,0-21-15,-21 0 0,21 0 0,0-1 16,-21 1-16,22 0 0,-1-21 16,-21 21-16,21-1 0,0-20 0,0 21 15,0 0-15,-21-22 0,22 22 0,-1 0 16,-21 0-16,21 0 0,0 0 15,0-1-15,-21 1 16,21 21-16,-21-21 0,22 21 16,-1 0-16,-21 21 15,21 0 1,-21 1-16,21-1 0,-21 0 0,0 21 16,21-21-16,-21 22 0,21-22 0,1 21 15,-22-21-15,21 22 0,0-22 16,-21 0-16,21 0 0,0 0 0,-21 1 15,0-1-15,21-21 0,-21 21 16,0-42 0</inkml:trace>
  <inkml:trace contextRef="#ctx0" brushRef="#br0" timeOffset="12599.04">11832 6075 0,'0'0'0,"0"-21"0,21 21 0,-21-21 0,-21 21 47,0 0-47,0 0 0,0 21 0,-1 21 15,1-21-15,0 22 0,0-1 0,0 0 16,0 1-16,-1 20 0,-20-21 16,21 22-16,0-1 0,-22-20 0,22 20 15,0-20-15,0-1 0,0 0 0,-22 1 16,43-22-16,-21 0 0,0 0 15,0 0-15,21 0 0,-21-21 16,21-21 0,0 0-1,0 0-15,0 0 0,0-22 0,0 1 16,0 21-16,0-43 0,21 22 16,-21 0-16,0-1 0,21-20 0,0 21 15,-21 20-15,0-20 0,0 21 16,21 0-16,-21 0 0,22 21 15,-22 21-15,0 0 16,0 0-16,0 21 0,21 1 16,-21-22-16,21 21 0,-21 1 0,0-1 15,21 0-15,0-21 0,-21 22 0,21-22 16,1 0-16,-1 0 0,0 0 0,0 1 16,0-1-16,22-21 0,-22 0 15,21 0-15,-21 0 0,22 0 0,-1 0 16,0 0-16,1-21 0,-1-1 15,0 1-15,1 0 0,-1 0 16,0-21-16,-21-1 0,22 1 0,-22 0 16,0-22-16,0 22 0,0-1 0,1-20 15,-22 21-15,0-22 0,0 22 16,0-22-16,0 22 0,-22 0 0,1-1 16,0 1-16,-21 0 0,21 20 0,-22 1 15,1 0-15,0 0 0,-22 21 16,22 0-16,-1 0 0,-20 0 0,21 21 15,-1 0-15,1 0 0,0 1 16,-1 20-16,22-21 0,0 21 0,0 1 16,21-1-16,0 0 0,0-20 15,0 20-15,0 0 0,21 1 0,0-1 16,21 0-16,-20-21 0,-1 22 16,21-22-16,-21 0 0,22 0 0,-1 0 15,0 1-15,1-1 0,-22-21 0,21 0 16,0 0-16,-20 0 0,20 0 15,-21 0-15</inkml:trace>
  <inkml:trace contextRef="#ctx0" brushRef="#br0" timeOffset="13014.8">12488 6329 0,'21'0'0,"-42"0"0,42-21 0,-42 21 31,0 0-31,0 0 0,0 21 15,21 0-15,-21 0 0,-1 0 0,1 22 16,21-22-16,0 0 0,-21 0 0,21 22 16,0-22-16,0 0 0,0 0 15,0 0-15,0 0 0,0 1 0,21-22 16,-21 21-16,21 0 0,1-21 0,-1 0 16,0 0-16,0 0 0,0 0 15,0 0-15,1 0 0,-1-21 16,0 0-16,0-1 15,-21 1-15,21 0 0,-21 0 0,0 0 16,0-22-16,0 22 0,0 0 16,0-21-16,0 21 0,0-1 0,-21 1 15,0 0-15,0 21 0,0 0 0,-1-21 16,1 21-16,0 0 0,0 0 0,0 0 16,0 21-16,-1-21 0,1 21 15,0 0-15,21 1 0,-21-1 0,21 0 16,0 0-16,0 0 0,0 0 0,21 1 15,0-1-15,0-21 16,1 21-16,-1-21 0,0 0 16,0 0-16,21 0 0,-20 0 0,-1 0 15</inkml:trace>
  <inkml:trace contextRef="#ctx0" brushRef="#br0" timeOffset="13682.65">12869 6435 0,'0'0'0,"0"-21"0,0-1 0,0 1 16,0 42 15,0 1-15,-21-1-16,21 0 0,-21 0 15,21 0-15,-21 0 0,21 1 16,0-1-16,0 21 0,0-21 0,-21-21 16,21 21-16,0 1 0,0-1 15,0 0-15,0 0 16,0-42 15,0 0-31,0 0 16,0-1-16,0 1 0,0 0 0,0 0 15,0 0-15,0-22 0,21 22 0,-21 0 16,0 0-16,21 0 0,0 0 16,-21-1-16,21 1 0,0 0 0,1 21 15,-1 0-15,0 0 16,0 0-16,0 0 0,0 21 15,-21 0-15,22 1 16,-22-1-16,0 21 0,0-21 0,0 0 16,0 1-16,0-1 0,0 0 0,0 0 15,0 0-15,0 0 16,0 1-16,-22-22 16,1 0-1,21-22 1,0 1-16,0 0 15,0 0-15,0 0 0,0 0 16,21-1-16,1 1 0,-1-21 16,0 21-16,0 0 0,0-1 0,22 1 15,-22 0-15,21 0 0,-21 21 0,0 0 16,22 0-16,-22 0 0,0 0 0,0 0 16,0 21-16,-21 0 15,0 0-15,0 22 0,0-22 0,0 0 16,0 0-16,0 0 0,0 1 0,0 20 15,-21-21-15,0 0 16,0 0-16,21 1 0,0-1 16,-21-21-16,0 0 15,42 0 17,-21-21-32,21 21 0</inkml:trace>
  <inkml:trace contextRef="#ctx0" brushRef="#br0" timeOffset="14347.06">13822 6414 0,'0'0'0,"0"-22"0,0 1 0,0 0 16,0 0-16,0 0 0,-21 21 16,-1-21-16,1 21 15,0 0-15,0 0 16,0 0-16,0 21 0,-1 0 15,1 0-15,0 21 0,0-20 0,0-1 16,21 21-16,0-21 0,-21 0 16,21 22-16,0-22 0,0 0 0,0 0 15,0 0-15,0 1 0,0-1 16,21-21-16,0 0 16,0 0-16,0 0 0,0 0 15,1 0-15,-1-21 0,0-1 16,0 1-16,0 0 0,0 0 15,1 0-15,-1-22 0,-21 22 16,21-21-16,-21 21 0,21 0 0,-21-1 16,0 1-16,0 0 0,0 0 0,0 42 31,0 0-15,0 0-16,0 1 0,0-1 0,-21 0 15,21 21-15,-21-21 0,21 1 16,0-1-16,0 0 0,0 0 0,0 0 15,0 0-15,0 1 0,21-22 16,0 0 0,0 0-16,22 0 0,-22 0 15,0 0-15,0 0 0,0-22 0,22 1 16,-22 0-16,0 0 16,0 0-16,0 0 0,0-1 0,1-20 15,-1 21-15,0 0 0,0 0 0,-21-1 16,0 1-16,0 0 15,0 42 1,0 0-16,0 1 16,0-1-16,-21-21 0,21 21 0,-21 0 15,21 0-15,-21 0 0,21 1 16,0-1-16,0 0 16,0 0-16,0-42 46</inkml:trace>
  <inkml:trace contextRef="#ctx0" brushRef="#br0" timeOffset="14659.88">14309 6181 0,'-22'0'16,"22"21"-1,22-21 17,-1 0-32,0 0 15,0 0-15,-21-21 16,0 0 0,0-1-1,-21 22-15,21-21 0,-21 21 16,0 0-16,-1 0 0,1 0 0,0 0 15,0 0-15,0 21 16,21 1-16,-21-1 0,21 0 16,-22 0-16,22 0 0,0 0 0,0 1 15,0-1-15,0 0 16,0 0-16</inkml:trace>
  <inkml:trace contextRef="#ctx0" brushRef="#br0" timeOffset="15110.62">14668 6350 0,'-42'0'32,"21"21"-17,0 0-15,21 1 0,0-1 16,0 0-16,-21 21 0,21-21 0,-22 1 15,22-1-15,-21 0 0,21 0 0,0 0 16,0 0-16,-21-21 16,21 22-16,-21-22 15,21-22 1,0 1 0,0 0-16,0 0 0,0 0 15,0 0-15,0-1 0,0 1 0,21-21 16,0 21-16,0 0 0,1-22 15,-1 22-15,0 0 0,0 21 16,0-21-16,22 21 0,-22 0 0,0 0 16,0 0-16,0 0 0,0 0 0,1 0 15,-1 21-15,-21 0 0,0 0 16,0 0-16,0 1 0,0 20 0,0-21 16,0 0-16,0 0 0,0 22 0,-21-22 15,-1 0-15,22 0 0,-21-21 16,0 21-16,21 1 0,-21-22 0,21 21 15,-21-21-15,0 21 0,-1-21 16</inkml:trace>
  <inkml:trace contextRef="#ctx0" brushRef="#br0" timeOffset="15522.39">13483 7176 0,'0'-22'0,"0"44"0,-21-44 31,21 44-31,-21-1 16,0 0-16,21 0 0,-22 21 15,1-20-15,21 20 0,-21-21 0,0 21 16,21-20-16,-21 20 0,0-21 0,21 0 15,-22 0-15,22 1 0,0-1 16,0 0-16,0 0 0</inkml:trace>
  <inkml:trace contextRef="#ctx0" brushRef="#br0" timeOffset="15943.15">13271 7176 0,'0'0'16,"0"-22"-16,0 1 0,0 0 0,0 0 16,0 0-16,22 0 0,-1 21 0,0-22 15,0 22-15,0 0 0,0-21 0,1 21 16,-1 0-16,0 0 0,21 0 16,-21 21-16,1 1 0,20-22 15,-21 42-15,0-21 0,0 21 0,22 1 16,-43-22-16,21 21 0,0 1 0,-21-1 15,0 0-15,0 1 0,0-22 16,0 21-16,0-21 0,0 0 0,0 1 16,0-1-16,0 0 0,-21-21 15,21-21 17,0 0-32,0-1 0,0 1 15,0-21-15,0 21 0,0-22 0,21 1 16,0 0-16,-21-1 15,21 1-15,1 0 0,-1-1 0,0 22 16,0-21-16,0 21 0,0 0 0,1-1 16,-1 1-16,0 21 15,0 0-15,0 0 0,0 21 16,-21 1-16,22-1 16,-22 0-16,0 0 0,0 0 15,0 0-15</inkml:trace>
  <inkml:trace contextRef="#ctx0" brushRef="#br0" timeOffset="16447.2">14287 7472 0,'0'0'0,"22"0"0,-1 0 16,-21-21-16,21 21 0,-21-21 15,21 21-15,-21-22 0,0 1 0,0 0 16,0 0-16,0 0 0,0 0 0,0-1 15,0 1-15,-21 0 0,0 0 16,0 21-16,-1 0 0,1 0 16,0 0-16,0 0 0,0 0 0,-22 21 15,22 0-15,0 0 0,-21 1 0,21 20 16,-1-21-16,1 0 16,21 0-16,-21 1 0,21 20 0,-21-21 15,21 0-15,0 0 0,0 1 0,0-1 16,0 0-16,21-21 0,0 0 15,0 0-15,1 0 0,20 0 16,-21 0-16,0 0 0,22 0 0,-22-21 16,21 21-16,-21-21 0,0-1 0,1 1 15,20 0-15,-42 0 0,21 0 16,0 0-16,-21-1 0,21-20 0,-21 21 16,0 0-16,0 0 0,0 42 46,0 0-46,0 0 0,0 0 16,0 0-16,-21 1 0,21-1 0,-21 0 16,21 0-16,0 0 15,0 0-15,0 1 0,0-1 16,21-21 0,0 0-16,1 0 15,-1 0-15</inkml:trace>
  <inkml:trace contextRef="#ctx0" brushRef="#br0" timeOffset="17114.77">14753 7281 0,'-21'22'32,"21"-1"-17,0 0-15,-21-21 0,0 21 0,21 0 16,-22 0-16,22 1 0,0-1 0,0 0 15,0 0-15,-21 0 16,21 0-16,0 1 0,0-1 16,0-42 31,0-1-47,0 1 0,21 0 15,-21 0-15,0 0 0,22 0 0,-22-22 16,21 22-16,0 0 0,-21 0 0,21-22 15,-21 22-15,21 0 0,0 21 16,1-21-16,-1 0 0,0 21 16,0 0-16,0 0 0,-21 21 15,21 0-15,-21 0 16,0 0-16,0 1 0,0-1 0,0 0 16,0 0-16,0 0 0,0 0 0,0 1 15,0-1-15,0 0 0,0 0 16,-21-21-16,21 21 0,-21-21 15,21 21-15,-21-21 0,21-21 47,0 0-47,0 0 0,0 0 16,21 0-16,-21-1 0,21 1 16,0-21-16,1 21 0,-1 0 15,21-1-15,-21 1 0,22 0 0,-22 21 16,0 0-16,21 0 0,-21 0 15,1 0-15,20 0 0,-21 0 0,0 21 0,-21 0 16,0 1 0,0-1-16,0 0 0,0 0 0,0 0 15,0 0-15,0 1 0,-21-1 0,0 0 16,0-21-16,21 21 0,-21-21 16,-1 0-16,22 21 0,0-42 46,0 0-30,22 21-16</inkml:trace>
  <inkml:trace contextRef="#ctx0" brushRef="#br0" timeOffset="17479.12">15430 7345 0,'22'0'0,"-1"0"15,0 0 1,0 0-16,0 0 16,0 0-16,1-21 0,-1 0 15,0 21-15,0-22 0,0 1 16,0 21-16,-21-21 0,0 0 16,0 0-16,0 0 0,0-1 15,-21 22 1,0 0-16,0 0 15,0 22-15,0-22 0,-1 21 16,-20 21-16,21-21 0,0 0 0,21 1 16,-21 20-16,-1-21 0,22 0 0,-21 0 15,21 1-15,0-1 0,0 0 16,0 0-16,0 0 0,21 0 16,1-21-16,-1 0 0,0 0 0,0 0 15,0 0-15,0 0 0,1 0 16,-1 0-16,-21-21 0,21 21 15,-21-21-15,21 21 0</inkml:trace>
  <inkml:trace contextRef="#ctx0" brushRef="#br0" timeOffset="19222.75">16700 9991 0,'-21'0'16,"0"0"0,0 0-16,0 0 15,21-21-15,-21 21 0,-1 0 16,1 0 0,0 0-16,0 0 0,0 0 15,0 0-15,-1 0 16,1 0-1,42 0 64,1 0-64,-1 0-15,0 0 16,0 0-16,0 0 15,0 0-15,1 0 16,-1 0-16,0 0 0,0 0 16,0 0-16,0 0 15,1 0 1,-1 0-16,0 0 16,0 0-16,0 0 0,0 0 15,1 0-15,-1 0 0,0 0 16,0 0-16,0 0 0,0 0 15,1 0-15,-1 0 0,0 0 16,0 0-16,0 0 0,0 0 0,1 0 16,-1 0-16,0 0 0,21 0 15,-21 0-15,1 0 0,20 0 16,-21 0-16,0 21 0,22-21 0,-22 0 0,21 0 16,-21 0-16,0 0 0,22 0 15,-22 0-15,0 0 0,0 21 16,0-21-16,22 0 0,-22 0 0,0 0 15,0 0-15,0 0 0,1 0 0,-1 0 16,0 0-16,0 0 0,0 0 0,0 0 16,1 0-16,-1 21 0,0-21 15,0 0-15,0 0 0,0 0 0,1 0 16,20 0-16,-21 0 0,0 0 0,0 0 16,1 0-16,-1 0 0,21 0 0,-21 0 15,0 0-15,22 0 0,-22 0 16,0 0-16,21 0 0,-20 0 15,-1 0-15,21 0 0,-21 0 0,0 0 16,1 0-16,-1 0 0,0 0 0,0 0 16,0 0-16,0 0 0,1 0 15,20 0-15,-21 0 0,0 0 0,0 0 16,1 0-16,-1 0 0,0 0 0,0 0 16,0 0-16,0 0 0,1 0 0,-1 0 15,0 0-15,0 0 0,0 0 16,0 0-16,1 0 0,-1 0 0,0 0 15,0 0-15,0 0 0,22 0 16,-22 0-16,0 0 0,0 0 0,0 0 0,0 0 16,1 0-16,-1 0 15,0 0-15,0 0 0,0 0 16,0 0-16,1 0 16,-1 0-16,0 0 0,0 0 15,0 0 1,0 0-1,1 0-15,-44 0 94,1 0-78,0 0-16,0 0 0,0 0 15,0 0-15</inkml:trace>
  <inkml:trace contextRef="#ctx0" brushRef="#br0" timeOffset="19982.43">18351 7916 0,'0'0'0,"0"-42"31,0 63-15,0 0 0,0 1-16,-21-1 0,21 21 0,0 0 15,-21 1-15,21-1 0,-21 0 16,21 22-16,0-22 0,-21 22 0,21-22 15,-21 22-15,21-22 0,-22 0 16,22 22-16,0-22 0,0 0 0,0 1 16,0 20-16,0-20 0,-21-22 0,21 21 15,0 0-15,-21-20 0,21 20 16,0-21-16,0 0 0,0 0 0,0 1 16,-21-1-16,21 0 0,0 0 0,-21 0 15,21-42 16</inkml:trace>
  <inkml:trace contextRef="#ctx0" brushRef="#br0" timeOffset="20559.09">18394 7916 0,'0'0'0,"-106"0"31,85 22-31,0-1 0,-22 0 0,22 21 15,-21-21-15,21 22 0,-22-22 16,22 21-16,-21 1 0,21-22 0,-1 0 16,1 21-16,21-21 0,-21 1 0,21-1 15,-21-21-15,21 21 0,0-42 63,0 0-63,21-1 0,0 1 15,0 0-15,1 0 0,-1 0 0,0-22 16,0 22-16,0-21 0,22 0 0,-22-1 16,0 22-16,21-21 0,1 21 15,-22-1-15,0 1 0,21 0 0,-21 21 16,1 0-16,-1 0 0,0 21 31,-21 0-31,21 1 0,-21 20 0,0 0 16,0-21-16,0 22 0,0-1 0,21 0 15,-21 1-15,21-22 0,-21 21 16,22-21-16,-22 22 0,21-22 0,-21 0 16,21 0-16,-21 0 0,0 1 15,21-22-15,-21 21 0,21-21 16,-21-21 0</inkml:trace>
  <inkml:trace contextRef="#ctx0" brushRef="#br0" timeOffset="21191.74">17992 5800 0,'21'-21'15,"-42"42"-15,42-64 0,-21 22 16,-21 21 0,21 21-1,-22 22-15,1-22 0,21 21 16,-21 22-16,0-22 0,0 22 0,21-22 15,-21 21-15,-1 1 0,1-1 0,0 1 16,21-1-16,-21 1 0,0-22 16,21 22-16,-21-22 0,21 0 0,0 1 15,0-22-15,0 0 0,0 0 16,0 0-16,0 1 0</inkml:trace>
  <inkml:trace contextRef="#ctx0" brushRef="#br0" timeOffset="21707.29">17695 6287 0,'0'-43'0,"0"86"0,0-149 15,0 63-15,0-20 0,0 21 16,21-22-16,1 22 0,-22-22 0,21 22 16,0 0-16,0-22 0,21 22 15,-20 21-15,-1-22 0,21 22 16,0 0-16,1 0 0,-1 0 0,0-1 15,1 22-15,20 0 0,1 0 16,-22 22-16,22-1 0,-22 0 0,0 21 16,1 1-16,-22-1 0,0 21 0,-21-20 15,0-1-15,-21 22 0,0-22 16,-22 0-16,1 1 0,-22-1 0,1 0 16,-1 1-16,1-22 0,-1 0 0,1 0 15,-1 0-15,1 0 0,21-21 16,-1 0-16,1 0 0,21 0 0,-22 0 15,22 0-15,0 0 0,21-21 16,0 0 0,21 0-16,0 0 15,1 0-15,-1 21 0,-21-22 0,21 22 16,0 0-16,0 0 0,0 0 0,1 0 16,-22 22-16,21-1 0,0 0 15,-21 21-15,21 1 0,-21-1 0,21 0 16,0 1-16,-21-1 0,0 0 0,22 1 15,-22-1-15,21 0 0,-21-21 16,0 1-16,21 20 0,0-21 0,0 0 16,-21 0-16,21-21 0,1 22 0,-1-22 15,0 0-15,0 0 0,0 0 16,0 0-16,22 0 0,-22 0 16,0 0-16,0 0 0,0-22 0,1 22 15,-22-21-15,0 0 0,21 21 0,-21-21 16</inkml:trace>
  <inkml:trace contextRef="#ctx0" brushRef="#br0" timeOffset="22366.91">18415 6646 0,'21'-21'31,"0"21"-15,0-21-16,1 21 16,-1-21-16,0 21 0,0-21 15,0 21-15,0-21 0,1-1 0,-1 22 16,0-21-16,0 0 0,-21 0 15,21 0-15,-21 0 16,0-1-16,-21 1 16,0 21-16,-21 0 15,20 0-15,1 21 0,-21 1 16,21-1-16,-22 0 0,22 0 0,0 0 16,0 0-16,0 22 0,21-22 0,-21 0 15,21 0-15,0 0 0,0 1 16,42-1-16,-21 0 0,0-21 15,0 0-15,1 21 0,-1-21 0,21 0 16,-21 0-16,22 0 0,-22 0 0,0 0 16,21 0-16,-21 0 15,22 0-15,-22-21 0,21 0 0,-21 21 16,1-21-16,20-1 0,-21 22 0,0-21 16,0 0-16,1 0 0,-1 0 15,0 0-15,0-1 0,-21 1 0,0 0 16,0 0-16,0 0 0,0 0 15,-21 21 1,0 0-16,0 0 0,-1 0 16,1 21-16,0-21 0,21 21 0,-21 0 15,0 0-15,21 0 16,0 1-16,0-1 16,0 0-16,21-21 15,0 21-15,0 0 0,-21 0 16,21 1-16,1-1 0,-22 0 15,0 0-15,0 0 16,0 0-16,-22 1 16,1-22-16,0 0 15,0 0-15,0 0 0,0 0 16,-1 0-16,1 0 0,0 0 0,0 0 16,21-22-16,-21 1 15,21 0 1,0 0-16,21 0 15,0 0-15,0 21 0,0-22 0,1 1 16,-1 21-16</inkml:trace>
  <inkml:trace contextRef="#ctx0" brushRef="#br0" timeOffset="24086.35">19325 6435 0,'0'0'0,"21"0"0,-21-21 15,-21 21 16,0 21-31,0 0 16,0 0-16,21 0 0,0 0 0,-22 1 16,1-1-16,21 0 0,-21 0 15,21 0-15,0 0 0,0 1 16,0-1-16,0 0 0,21 0 16,0-21-16,1 0 15,-1 0-15,0 0 0,0 0 16,0 0-16,0 0 0,1 0 0,20 0 15,-21-21-15,0 21 0,0-21 0,1 21 16,-1-21-16,-21-1 0,0 1 0,21 0 16,-21 0-16,0 0 0,0 0 15,0-1-15,0-20 0,-21 21 16,21 0-16,-21 21 0,-1-21 0,1-1 16,-21 22-16,21 0 0,0 0 15,-22 0-15,22 0 0,0 0 0,0 22 16,0-1-16,-1 0 0,1 0 0,0 0 15,0 0-15,0 1 0,21-1 16,0 21-16,0-21 0,0 0 0,0 1 16,0-1-16,0 0 0,21 0 15,0-21-15,0 0 0,0 21 16,1-21-16,-1 0 0,21 0 0,-21 0 16,0 0-16,22 0 0,-22-21 15,21 21-15,-21-21 0,1 0 0,-1 21 16,21-21-16,-21-1 0,0 1 15,1 0-15,-1-21 0,0 21 0,0-1 16,0 1-16,-21 0 0,21 0 0,-21 0 16,-21 42 15,21 0-15,-21 0-16,0 0 0,21 1 15,-21-1-15,21 0 0,0 0 0,0 0 16,0 0-16,0 1 0,0-1 15,0 0-15,21 0 16,0-21 0,0 0-16,0 0 0,1 0 0,-1 0 15,0 0-15,0 0 0,0 0 0,0-21 16,1 0-16,-1 0 16,0-1-16,0 22 0,-21-21 0,0 0 15,21-21-15,0 21 0,-21-1 0,0 1 16,0 0-16,0 0 15,0 0-15,0 42 47,0 0-47,-21 0 0,21 0 16,0 1-16,-21-1 0,21 0 16,0 0-16,0 0 0,0 0 15,0 1-15,0-1 16,21-21-1,0 0-15,1 0 16,-1 0-16,0 0 16,0-21-16,0 21 0,0-22 15,1 1-15,-1 0 0,0 21 0,0-21 16,0 0-16,-21 0 0,0-1 16,21 1-16,-21 0 0,0 0 0,0 0 15,0 0 1,-21 21-1,21 21 1,0 0-16,0 0 16,0 0-16,0 0 0,0 1 15,0-1-15,0 0 0,0 0 16,0 0-16,0 0 0,0 1 16,0-1-16,0 0 15,0 0 1,21-21-1,1 0-15,-1 0 16,0 0-16,0 0 16,0 0-16,0 0 0,1-21 0,-1 0 15,0 21-15,0-21 0,0-1 0,0 1 16,1 21-16,-1-21 0,0 0 0,-21 0 16,21 0-16,-21-1 0,21 1 15,-21 0-15,0 0 16,0 42 15,0 0-31,0 0 0,0 1 16,0-1-16,0 0 15,0 0-15,0 0 16,0 0-16,0 1 16,0-1-16,0 0 31,-21-21-16,0 0 1,0 0-16,0 0 0,21-21 16,-22 21-16,1 0 15,0 0-15,21 21 47,21 0-31,-21 0-16,21-21 0,1 0 15,-1 0-15,0 21 0,0-21 16,21 0-16,-20 0 16,-1 0-16,21 0 0,-21 0 0,0 0 15,22-21-15,-22 0 0,0 21 0,21-21 16,-20 21-16,-1-21 0,-21 0 16,21-1-16,0 1 0,-21 0 0,21 0 15,-21 0-15,0 0 0,0-1 0,0 1 16,0 0-16,-21 21 31,0 21-31,0-21 0,21 21 16,0 1-16,0-1 0,-21 0 0,21 0 15,0 0-15,0 0 0,0 1 16,0-1-16,0 0 0,0 0 16,0 0-16,21-21 15,0 0 1,0 0-16</inkml:trace>
  <inkml:trace contextRef="#ctx0" brushRef="#br0" timeOffset="24382.99">21463 6096 0,'0'0'0,"0"-21"0,21-21 31,-21 63-15,0 0-16,0 0 0,0 0 0,-21 22 16,21-22-16,0 21 0,-21 0 15,0 1-15,-1-1 0,22 0 0,-21 1 16,21-1-16,0 0 0,-21 1 0,21-22 16,-21 21-16,21-21 0,0 1 0,0-1 15,0 0-15,0 0 16,0-42 31,21 0-47</inkml:trace>
  <inkml:trace contextRef="#ctx0" brushRef="#br0" timeOffset="24722.89">21399 6117 0,'0'0'0,"0"-21"0,0 0 0,0-21 16,22 20-16,-22 1 0,21 0 16,0-21-16,0 21 0,0-1 15,22 1-15,-22 21 0,21-21 0,0 21 16,1 0-16,-1 0 0,0 0 16,1 0-16,-22 21 0,21 0 0,1 1 15,-22-1-15,21 0 0,-21 21 0,0-21 16,-21 22-16,0-22 0,0 21 15,0-21-15,-42 22 0,21-22 0,0 0 16,-22 0-16,1 0 0,0 1 0,-1-1 16,1 0-16,-21 0 0,20 0 15,1-21-15,0 21 0,-1-21 0,22 0 16,0 0-16,-21 22 0,20-22 16,22 21-16,0 0 31,22-21-31,-22 21 0,21-21 0,0 0 15,0 0-15</inkml:trace>
  <inkml:trace contextRef="#ctx0" brushRef="#br0" timeOffset="25231.24">21950 6583 0,'0'0'0,"21"0"0,0 0 0,0-21 15,0 0 1,-21-1-16,0 1 0,0 0 15,0 0-15,0 0 0,0 0 0,0-1 16,0 1-16,-21 21 16,0 0-16,0 0 15,0 0-15,21 21 0,-21-21 0,-1 22 16,1-1-16,0 0 0,-21 21 16,42-21-16,-21 1 0,-1-1 0,1 0 15,0 0-15,21 0 0,0 0 0,0 1 16,0-1-16,0 0 0,0 0 15,21-21 1,0 0-16,1 0 16,-1 0-16,0 0 0,0 0 15,0-21-15,0 0 0,1 0 16,-1-1-16,0 1 0,0 0 0,-21 0 16,21 0-16,0-22 0,-21 22 0,0 0 15,22 0-15,-22 42 31,0 0-15,-22 0-16,22 1 0,0-1 16,0 0-16,0 0 0,-21 0 0,21 0 15,0 1-15,0-1 0,0 0 0,0 0 16,0 0 0,21-21-16,1 0 0,-1 0 15,0 0-15,0 0 0,0 0 0,0 0 16,1 0-16,-1-21 15,0 21-15,0-21 0,0 0 0</inkml:trace>
  <inkml:trace contextRef="#ctx0" brushRef="#br0" timeOffset="25994.99">22500 6160 0,'0'0'0,"21"-43"16,-21 22-16,0 0 0,0 0 0,-21 21 31,0 21-16,21 0-15,-21 21 0,0-20 0,21 20 16,0 0-16,-22-21 0,22 22 16,-21-1-16,21 0 0,-21 1 0,21-1 15,0 0-15,0-20 0,0 20 0,0-21 16,0 0-16,0 0 0,0 1 16,0-1-16,0 0 0,21-21 31,0 0-31,1 0 0,-22-21 15,21 21-15,0-21 0,-21-1 16,21 1-16,0-21 0,0 21 16,1-22-16,-22 1 0,21 0 0,0-1 15,21 1-15,-21 0 0,1-22 16,20 22-16,-21 0 0,0-1 0,22 1 16,-22 0-16,0 20 0,0 1 0,0 0 15,-21 0-15,0 42 16,0 0-1,0 0-15,-21 22 0,0-22 0,0 0 16,0 21-16,-1 1 0,1-22 16,0 21-16,21 1 0,-21-1 0,0 0 15,0-21-15,-1 22 0,22-1 0,-21-21 16,21 22-16,-21-22 0,21 0 16,-21 0-16,21 0 0,0 0 15,0 1-15,0-1 16,0-42 15,0-1-31,0 1 0,21 0 0,0 0 16,-21 0-16,21 0 0,1-22 0,-1 22 15,0-21-15,0 21 0,0-1 16,0-20-16,1 21 0,20 0 16,-21 0-16,0 21 0,0-22 0,1 22 0,-1 0 15,0 0-15,0 0 0,0 0 16,0 0-16,1 22 0,-22-1 15,0 0-15,0 0 0,0 21 0,0-20 16,0 20-16,0-21 0,-22 21 0,1-20 16,0-1-16,0 21 0,21-21 15,0 0-15,-21 1 0,21-1 0,-21-21 16,21 21-16,0-42 47,0 0-47,21-1 15,-21 1-15,0 0 16,0 0-16,0 0 0</inkml:trace>
  <inkml:trace contextRef="#ctx0" brushRef="#br0" timeOffset="26118.92">22394 6287 0,'-21'0'15,"42"0"-15,-63 0 0,21 0 16</inkml:trace>
  <inkml:trace contextRef="#ctx0" brushRef="#br0" timeOffset="26273.83">22310 6498 0,'-170'85'15</inkml:trace>
  <inkml:trace contextRef="#ctx0" brushRef="#br0" timeOffset="27882.42">12340 11282 0,'0'0'0,"-21"0"0,0 0 16,0 21-16,-1-21 0,1 0 0,0 0 15,0 0-15,-21 0 0,20 0 0,-20 0 16,21 0-16,0 0 0,-22 0 16,22 0-16,0 0 0,-21 0 0,21 0 15,-1 0-15,1 0 0,-21 0 0,21 0 16,0 0-16,-1 0 15,44 0 32,-1 0-31,0 0-16,0 0 0,0 0 0,0 0 16,22 0-16,-22 0 0,21 0 0,-21 0 15,22 0-15,-1 0 0,0 0 16,22 0-16,-22 0 0,22 0 0,-22 0 15,0 0-15,22 0 0,-22 0 0,22 0 16,-22 0-16,0 0 0,22 0 16,-1 0-16,-20 0 0,20 0 0,1 0 15,-1 0-15,-20 0 0,20 0 16,-21 21-16,22-21 0,-22 0 0,1 0 16,-1 0-16,0 0 0,1 0 15,-1 0-15,-21 0 0,21 0 0,-20 0 16,-1 0-16,21 0 0,-21 0 15,0 0-15,1 0 16,-1 0 0,0 0 15,-42 0 47,0 0-78,-1 0 0,1 0 16,0 0-16,0 0 0</inkml:trace>
  <inkml:trace contextRef="#ctx0" brushRef="#br0" timeOffset="28463.26">12763 11557 0,'0'0'0,"22"-21"16,-22-43-1,0 43 1,0 0-1,0 42 17,0 0-32,0 1 0,0-1 15,0 21-15,0-21 0,0 22 16,0-22-16,0 21 0,-22 0 0,22 1 16,0-1-16,0 0 0,0 1 0,-21-1 15,21 0-15,0 1 16,0-1-16,0 0 0,-21 1 0,21-1 15,-21 0-15,21 1 0,0-1 0,0-21 16,-21 22-16,21-22 0,0 21 0,-21-21 16,21 22-16,0-22 0,0 0 15,0 0-15,0 0 0,0 0 0,0 1 16,0-1-16,-22-21 16,22-21 15</inkml:trace>
  <inkml:trace contextRef="#ctx0" brushRef="#br0" timeOffset="28922.51">12192 12213 0,'0'-42'31,"21"42"-16,0 0-15,0 0 0,1 21 16,-1-21-16,0 21 0,0 0 0,-21 1 16,21-1-16,0 0 0,1 0 15,-1 0-15,0 0 0,0 1 0,0-1 16,0 0-16,-21 0 0,22 0 0,-22 0 16,21 1-16,-21-1 0,0 0 0,0 0 15,21 0 1,-21 0-16,0 1 15,0-44 32,0 1-47,21 0 16,-21 0-16,0 0 0</inkml:trace>
  <inkml:trace contextRef="#ctx0" brushRef="#br0" timeOffset="29246.25">13060 12150 0,'0'42'31,"-21"-21"-31,-1 0 0,1 1 0,0-1 16,0-21-16,21 21 0,-42 0 16,20 0-16,1 0 0,0 1 0,0-1 15,0-21-15,0 21 0,-1 0 0,22 0 16,-21-21-16,0 21 16,0-21-16,21 22 0,-21-22 15,21-22 32</inkml:trace>
  <inkml:trace contextRef="#ctx0" brushRef="#br0" timeOffset="30667.04">8953 14034 0,'0'-22'0,"-42"-20"31,21 21-31,0 21 0,0 0 0,-1 0 16,1 0-16,0 0 15,21 21-15,-21 0 16,21 22-16,-21-22 16,21 21-16,0-21 0,0 43 0,0-22 15,-21 22-15,21-1 0,-22 1 16,22 20-16,-21-20 0,21-1 0,0 22 16,0-22-16,-21 1 0,21-1 15,-21 1-15,21-1 0,0 1 0,0-1 16,-21 1-16,21-22 0,-21 1 0,21-1 15,0 0-15,0-21 0,0 1 16,0-1-16,0 0 0,0-42 16,0 0-1,0-1-15,0 1 0,0-21 16,0 21-16,0-22 0</inkml:trace>
  <inkml:trace contextRef="#ctx0" brushRef="#br0" timeOffset="30998.84">8530 14520 0,'0'0'0,"0"-42"0,0 0 0,-42-128 31,42 149-31,0-21 0,0 21 0,0 0 0,0-1 16,21 1-16,0 0 16,0 0-16,0 0 0,1 21 0,-1-21 0,0 21 15,21 0-15,-21 0 0,22 0 0,-1 0 16,-21 0-16,22 0 15,-22 21-15,0 0 0,0 0 0,0 21 16,-21-20-16,0-1 0,0 21 0,0 0 16,0-20-16,-21 20 0,0-21 15,0 21-15,0-20 0,-1-1 0,-20 0 16,21 0-16,0 0 0,0 0 0,-1-21 16,1 0-16,0 22 0,21-44 31,0 1-16,21 0-15,0 21 16,1-21-16,-1 0 0,0 21 16</inkml:trace>
  <inkml:trace contextRef="#ctx0" brushRef="#br0" timeOffset="31395.78">9165 14245 0,'0'0'16,"0"-21"-1,0 0-15,0 0 16,0 0-16,0-1 16,21 22-16,0-21 0,1 21 15,-1 0-15,0 0 0,0 0 16,21 0-16,-20 0 0,-1 0 0,21 0 0,-21 21 16,0-21-16,22 22 15,-22 20-15,0-21 0,0 0 0,-21 22 16,0-22-16,0 0 0,0 21 0,0-21 15,0 1-15,0-1 0,0 0 16,0 0-16,-21 0 0,21 0 0,-21-21 16,21 22-16,-21-22 0,0 0 31,21-22-31,0 1 0,0 0 16,0-21-16,0 21 0,0-1 15,0 1-15,0-21 16,0 21-16,0-22 0,0 22 0,0 0 0,0 0 15,21 0-15,-21 0 0,21 21 16,0-22-16,-21 1 0,21 21 16,0 0-16,1-21 0,-1 21 0,0 0 15,0 0-15</inkml:trace>
  <inkml:trace contextRef="#ctx0" brushRef="#br0" timeOffset="31767.48">10054 14012 0,'0'0'0,"0"22"15,-21-1 1,0 0-16,0 0 16,-1 0-16,1 0 0,0 22 15,21-22-15,-21 0 0,0 21 0,21-20 16,0 20-16,0-21 0,-21 0 0,21 0 16,0 22-16,0-22 0,0 0 15,0 0-15,21-21 0,0 0 16,0 0-16,0 0 0,0 0 0,1 0 15,-1-21-15,21 21 0,-21-21 16,0 0-16,22 0 0,-22-1 0,0 1 16,0 0-16,-21 0 0,0 0 0,0-22 15,0 22-15,0 0 0,0-21 16,0 21-16,0-1 0,-21 1 16,0-21-16,0 21 0,0 21 0,-1-21 15,1-1-15,0 22 0,0 0 0,0 0 16,0 0-16,-1 0 0,1 0 15,0 0-15,0 22 16,42-22 0</inkml:trace>
  <inkml:trace contextRef="#ctx0" brushRef="#br0" timeOffset="32054.32">10774 13610 0,'21'-42'0,"-42"84"0,63-105 0,-21 20 0,-21 22 16,0 0-16,0 0 0,-21 21 15,0 0 1,0 0-16,0 21 0,-1 0 0,22 0 16,-21 22-16,0-1 0,0 0 15,0 22-15,21-22 0,-21 22 0,-1-22 16,1 22-16,21-22 0,-21 0 0,0 22 15,0-22-15,21 0 0,-21 1 16,21-1-16,-22-21 0,22 22 16,0-22-16,0 21 0,0-21 0,0 0 15,0 1-15,22-22 16,-1 0 0,-21-22-16,21 22 0</inkml:trace>
  <inkml:trace contextRef="#ctx0" brushRef="#br0" timeOffset="32422.53">10922 14076 0,'0'0'0,"-21"0"31,0 0-31,21 21 16,-22 0-16,1 0 0,21 1 15,-21-1-15,21 0 0,0 0 16,0 0-16,0 22 0,0-22 0,0 0 15,0 0-15,0 0 0,0 0 0,0 1 16,21-22-16,0 0 16,1 0-16,-1 0 0,0 0 15,0 0-15,0 0 0,0-22 0,1 1 16,-1 0-16,0 0 0,0 0 16,0 0-16,-21-1 0,0 1 0,0 0 15,0 0-15,0 0 0,0 0 16,-21-22-16,0 22 0,0 0 0,0 0 15,-1 21-15,1-21 0,0-1 16,0 22-16,0 0 0,0-21 0,-1 21 16,1 0-16,0 0 0,0 0 15,0 0-15,0-21 16,-1 21-16,1 0 0,0-21 16</inkml:trace>
  <inkml:trace contextRef="#ctx0" brushRef="#br0" timeOffset="32528.47">10372 13864 0,'0'0'0,"-22"0"0</inkml:trace>
  <inkml:trace contextRef="#ctx0" brushRef="#br0" timeOffset="32655.14">10414 13864 0,'21'0'16,"0"0"-16,0 0 15,22-21-15,-22 21 0,21 0 0,1 0 16,-1-21-16,-21 21 0,21 0 0,1 0 15,-22 0-15,0 0 0,0 0 16,0 0-16,1 0 0,-1 0 31</inkml:trace>
  <inkml:trace contextRef="#ctx0" brushRef="#br0" timeOffset="32998.68">11620 14076 0,'0'0'0,"0"-21"15,0 0 1,-21 21-1,0 0-15,0 0 0,0 0 16,0 0-16,-1 0 0,-20 0 16,21 21-16,0 0 0,0-21 0,21 21 15,-22 0-15,1 0 0,21 22 16,-21-22-16,21 0 0,0 0 0,0 0 16,0 1-16,0-1 0,0 0 0,21 0 15,0 0-15,1-21 0,-1 21 16,0-21-16,0 22 0,0-22 15,0 0-15,1 0 0,-1 0 16,21 0-16,-21 0 0,0-22 0,22 22 16</inkml:trace>
  <inkml:trace contextRef="#ctx0" brushRef="#br0" timeOffset="33771.32">12255 14055 0,'0'0'0,"0"-21"0,0-1 0,-21 22 15,0 0-15,0 0 0,-21 0 16,20 0-16,1 0 0,0 0 16,0 0-16,0 0 0,0 22 0,-22-1 15,22 0-15,0 0 0,0 0 16,0 0-16,-1 1 0,1-1 16,21 21-16,-21-21 0,0 0 0,21 1 15,0-1-15,0 0 0,0 0 0,0 0 16,0 0-1,21-21-15,0 0 0,0 0 0,1 0 16,-1-21-16,21 21 0,-21-21 0,0 0 16,1 21-16,20-21 0,-21 0 0,0-1 15,0 1-15,-21 0 0,22 0 16,-22 0-16,21 0 0,-21-1 0,0 1 16,0 0-16,0 0 0,0 0 15,0 0-15,0-1 16,0 44-1,0-1 1,0 0-16,0 0 0,0 0 16,0 22-16,0-22 0,0 0 15,0 0-15,0 0 0,0 0 0,0 1 16,0-1-16,0 0 0,0 0 16,0 0-16,21-21 15,0 0-15,0 0 0,0 0 16,1 0-16,-1 0 0,0 0 0,0-21 15,-21 0-15,42 21 0,-20-21 16,-1 0-16,0-1 0,0 1 16,0 0-16,0-21 0,1 21 0,-1-22 15,0 1-15,0 21 0,-21-22 0,21-20 16,0 21-16,-21-1 0,22-20 16,-22 20-16,0 1 0,0 0 0,0-1 15,0 22-15,0 0 0,0 0 0,0 0 16,-22 21-1,1 0-15,0 21 0,21 0 16,0 21-16,-21-20 0,21 20 0,-21 0 16,21 1-16,-21-1 0,21 0 15,-22 1-15,22-1 0,0 21 0,0-20 16,0-22-16,0 21 0,0 1 16,0-1-16,0-21 0,0 0 15,0 22-15,0-22 0,0 0 0,22 0 16,-1-21-16,0 21 0,0-21 15,21 0-15,-20 0 0,-1 0 0,21 0 16,-21-21-16,22 0 0,-1 21 16,-21-21-16,21 0 0,1-22 0,-22 22 15,21 0-15</inkml:trace>
  <inkml:trace contextRef="#ctx0" brushRef="#br0" timeOffset="35639.01">14753 11113 0,'0'0'15,"-21"0"-15,0 0 16,0 0-16,-1 0 0,1 0 15,0 0 1,0 0-16,0 0 31,0 0-15,42 0 46,0 0-62,0 0 0,0 0 16,0 0-16,1 0 16,-1 0-16,0 0 0,0 0 15,0 0-15,0 0 0,1 0 16,-1 0-16,0 0 0,0 0 16,0 0-16,0 0 15,1 0-15,-1 0 0,0 0 0,21 0 0,-21 0 16,1 0-16,-1 0 15,0 0-15,0 0 0,21 0 0,-20 0 16,-1 0-16,0 0 0,21 0 0,-21 0 16,1 0-16,-1 0 0,0 0 15,21 0-15,-21 0 0,1 0 0,-1 0 16,21 0-16,-21 0 0,0 0 0,22 21 16,-22-21-16,0 0 0,21 0 15,-20 0-15,20 0 0,-21 0 0,21 0 16,-20 0-16,20 0 0,-21 0 0,21 0 15,1 0-15,-22 0 0,21 0 16,1 0-16,-1 0 0,-21 0 16,21 0-16,1 0 0,-1 0 0,-21 0 15,22 0-15,-1 0 0,0 0 16,1 0-16,-22 0 0,21 0 0,0 0 16,1 0-16,-1 0 0,-21 0 15,22 0-15,-22 0 0,21 0 0,0 0 16,-20 0-16,20 0 0,-21 0 0,21 0 15,-20 0-15,20 0 0,0-21 16,-21 21-16,22 0 0,-22 0 0,21 0 16,1 0-16,-22 0 0,21 0 0,-21 0 15,22 0-15,-1 0 0,-21 0 16,21-22-16,1 22 0,-22 0 16,21 0-16,1 0 0,-22 0 0,21 0 15,-21 0-15,0 0 0,22 0 0,-1 0 16,-21 0-16,22 0 15,-22 0-15,0 0 0,0 0 0,21 0 16,-20 0-16,-1 0 0,21 0 0,0 0 16,-20 0-16,20 0 0,0 0 15,-21 0-15,22 0 0,-1 0 0,-21 0 16,22 0-16,-1 0 0,-21 0 0,0 0 16,22 0-16,-22 0 0,0 0 15,0 0-15,0 0 0,0 0 0,1 0 16,20 0-16,-21 0 0,0 0 15,0 0-15,1 0 0,-1 0 0,0 0 16,21 0-16,-21 0 0,1 0 16,-1 0-16,0 0 0,0 0 0,0 0 15,0 0-15,1 0 0,-1 0 0,0 0 16,0 0-16,0 0 16,0 0-16,1 0 0,-1 0 0,0 0 15,0 0-15,0 0 0,0 0 16,1 0-16,-1 0 0,0 0 15,0 0-15,0 0 0,0-21 16,1 21 0,-1 0-1,0 0 17,-21-21-1,-21 21 0,0 0-31,-22 0 0,22 0 16,0 0-16,-21 0 0</inkml:trace>
  <inkml:trace contextRef="#ctx0" brushRef="#br0" timeOffset="36271.14">16976 11578 0,'0'0'0,"0"-21"0,0 0 15,0 0 1,0 0-16,0 42 62,0 0-46,0 0-16,0 0 0,0 0 16,-22 22-16,22-22 0,0 21 0,0-21 15,0 22-15,0-1 0,0 22 0,-21-22 16,21 21-16,-21-20 0,21 20 15,0-20-15,0 20 0,0-21 0,0 1 16,-21-1-16,21 0 0,0 1 0,-21-1 16,21-21-16,0 22 0,0-1 15,0-21-15,0 21 0,0-20 0,0-1 16,0 21-16,0-21 0,0 0 16,0 1-16,0-1 0,0 0 0,0 0 15,0 0 1,-21-21 15,-1 0-15,22-21-16,-21 21 0,21-21 15</inkml:trace>
  <inkml:trace contextRef="#ctx0" brushRef="#br0" timeOffset="36638.92">16552 12446 0,'0'0'0,"-21"0"15,21-21-15,0 0 16,21 21 15,0 21-15,1-21-16,-22 21 0,21 0 15,0 0-15,0 1 0,-21-1 0,21 0 16,0 0-16,1 21 0,-1-20 16,0-1-16,0 0 0,-21 0 15,21 0-15,0 22 0,-21-22 16,0 0-16,22 0 0,-1 0 16,-21-42 30,0 0-46,0 0 16,0 0-16,0-1 0,21 1 16,0 0-16,-21 0 0,21 0 0</inkml:trace>
  <inkml:trace contextRef="#ctx0" brushRef="#br0" timeOffset="36870.86">17208 12404 0,'22'0'16,"-44"0"-16,65-21 0,-43-1 15,0 44 1,-21-1-16,-1-21 16,1 21-16,21 0 0,-21 0 0,0 0 15,0 1-15,0-1 0,-1 21 16,1-21-16,0 0 0,0 1 0,0-1 16,0 0-16,21 0 0,-22 0 15,22 0-15,-21-21 0,21 22 0,-21-22 16,21 21-16</inkml:trace>
  <inkml:trace contextRef="#ctx0" brushRef="#br0" timeOffset="39141.19">14944 14012 0,'0'-21'0,"0"42"0,21-63 0,-21 0 16,0 21-16,0-1 0,0-20 0,0 21 15,0 0-15,0 0 0,0-1 0,0 1 16,0 0-16,0 0 0,0 0 16,0 42-1,0 21-15,0-21 16,-21 22-16,21-1 0,-22 0 15,1 22-15,0-22 0,0 1 16,21 20-16,-21-21 0,-22 22 0,22-22 16,0 1-16,0-1 0,0 0 0,0 1 15,-1-1-15,1-21 0,0 21 16,0-20-16,21-1 0,0 0 0,-21-21 16,0 0-16,21-21 15,0 0 1,0-1-16,0 1 0,0 0 0,0-21 15,21 21-15,0-22 0,-21 1 0,21 0 16,0 20-16,-21-20 0,21 21 16,1-21-16,-22 20 0,21 1 0,-21 0 15,21 0-15,0 21 0,0 0 32,0 21-32,-21 0 0,22 0 15,-1 1-15,-21-1 0,21 0 0,0 0 16,-21 21-16,21-20 0,0 20 0,1-21 15,-1 0-15,0 22 0,-21-22 16,21 21-16,0-21 0,0 0 0,1 1 16,20-22-16,-21 21 0,0 0 0,0-21 15,1 0-15,20 0 0,-21 0 16,0 0-16,22 0 0,-1-21 0,-21 0 16,0-1-16,22 1 0,-22 0 15,0-21-15,0 21 0,0-22 16,0 1-16,-21 0 0,0-1 0,0 1 15,0 0-15,0-1 0,0-20 0,0-1 16,0 22-16,0-22 0,-21 22 0,0-21 16,0 20-16,0 1 0,-22 21 15,22-22-15,0 22 0,-21 0 0,-1 21 16,22 0-16,-21 0 0,0 0 16,-1 21-16,1 0 0,21 22 0,-22-22 15,22 21-15,-21 22 0,21-22 0,21 0 16,-21 22-16,21-22 0,0 1 15,0 20-15,0-21 0,0 1 16,0 20-16,0-20 0,21-1 0,-21 0 16,21-21-16,21 22 0,-21-22 0,22 21 15,-22-21-15,21-21 0,1 22 16,-1-22-16,21 0 0,-20 0 0,-1 0 16,0 0-16,1 0 0,-1-22 0,0 1 15,1 0-15,-1 0 0,-21 0 16,22 0-16,-22-1 0,0-20 0,0 21 15,0 0-15,-21 0 0,0-1 0,0 1 16,0 0-16,0 0 16,-21 42-1,21 0 1,-21 0-16,21 1 16,-21-1-16,21 21 0,0-21 0,0 0 15,0 1-15,0-1 0,0 21 0,0-21 16,0 0-16,0 1 0,0-1 0,0 0 15,21 0-15,0-21 16,0 0-16,-21 21 0,21-21 0,1 0 16,-1 0-16,0 0 0,0 0 0,0-21 15,0 21-15,1-21 0,-1 0 16,0 0-16,0-1 0,0 1 16,-21 0-16,0-21 0,0 21 0,21-22 0,-21 22 15,0-21-15,0 21 16,0-1-16,-21-20 0,0 21 0,0 0 15,21 0-15,-42-1 0,20 22 0,1 0 16,0-21-16,0 21 0,0 0 16,-22 0-16,22 0 0,0 21 0,0 1 15,0-1-15,21 0 0,-21 0 16,21 21-16,0-20 0,0-1 0,0 21 16,0-21-16,0 22 0,0-22 15,21 0-15,0 0 0,0 0 0,0 0 16,0 1-16,22-1 0,-22 0 0,21-21 15,-21 21-15,22-21 0,-1 0 16,0 0-16,1 0 0,-1 0 16,0 0-16,1 0 0,-1-21 0,0 21 15,1-21-15,-22 0 0,21-1 16,-21 1-16,1 0 0,-1 0 0,0 0 16,0 0-16,-21-1 0,0 1 0,0 0 15,0 0-15,-21 21 31,21 21-31,0 0 16,0 0-16,-21 1 0,21-1 16,-21-21-16,21 21 0,0 0 0,-22 0 15,22 0-15,0 1 0,0-1 16,0 0 0,0-42 15,0 0-16,22 21-15,-22-22 0,0 1 16,21 0-16,-21 0 0,0 0 0,0 0 16,21-1-16,-21 1 0,21 0 0,-21 0 15,0 0-15,21 21 16,-21 21 0,0 0-1,0 0-15,0 0 16,0 1-16,0-1 0,0 0 15,0 0-15,0 0 0,0 0 16,21-21-16,-21 22 0,0-1 16,22-21-16,-1 0 15,0 0-15,0 0 16,0-21-16,0 21 16,-21-22-16,0 1 15,22 0-15,-1 0 0,-21 0 16,0 0-16,21-1 0,-21 1 15,21 0-15,-21 0 16,0 0-16,0 0 16,0 42 46,0 0-46,-21-21 15,0 0-31</inkml:trace>
  <inkml:trace contextRef="#ctx0" brushRef="#br0" timeOffset="40818.66">16743 14393 0,'21'0'0,"0"0"16,-21-21 0,0 0-16,21 21 15,-21-21-15,0 0 0,0 0 16,0-1-1,0 1-15,-21 21 47,0 0-31,0 0 0,21 21-16,-21-21 15,-1 22-15,22-1 16,-21-21-16,21 21 0,0 0 15,0 0-15,-21 0 16,21 1-16,0-1 0,0 0 16,0 0-1,0 0 17,21-21-1,0 0-31,-21-21 0,22 21 15,-1-21-15,-21 0 0,21 0 16,0 21-16,-21-22 0,0 1 16,21 0-16,0 0 0,-21 0 15,0 0-15,22 21 32,-22 21-17,0 0 1,0 0-16,0 0 15,0 0-15,0 1 0,0-1 16,0 0-16,0 0 0,21-21 16,0 0-1,0 0-15,0 0 16,0 0-16,1 0 0,-22-21 0,21 21 16,0-21-16,0 0 15,0-1-15,-21 1 0,0 0 16,21 0-16,-21 0 0,0 0 15,0 42 17,0 0-17,-21 0-15,21 0 0,0 0 16,0 1-16,0-1 16,0 0-16,21-21 15,1 0-15,-1 0 16,0 0-16,0 0 0,0 0 15,0 0-15,1-21 0,-1 21 16,0-21-16,0-1 0,0 22 0,0-21 16,-21 0-16,22 0 0,-22 0 0,21 21 15,-21-21-15,0 42 47,0 0-47,0 0 16,0 0-16,0 0 15,0 1-15,21-22 47,0 0-47,-21-22 16,0 1 0,0 0-1,0 0-15</inkml:trace>
  <inkml:trace contextRef="#ctx0" brushRef="#br0" timeOffset="40998.69">17124 13949 0,'0'0'0,"-21"-21"0,-22 21 31,22 0-15,21 21-16,0 0 15,0 0-15,0 0 0,0 1 16,0-1 0</inkml:trace>
  <inkml:trace contextRef="#ctx0" brushRef="#br0" timeOffset="42707.67">14732 15431 0,'0'-22'0,"0"44"0,0-65 0,-21 43 16,21-21-16,-21 42 31,-1 0-31,22 1 0,0 20 16,0-21-16,-21 0 0,0 22 15,21-22-15,-21 21 0,0-21 16,21 22-16,0-22 0,-21 0 0,21 0 15,-22 21-15,1-20 0,21-1 16,0 0-16,0-42 31,0 0-31,0-1 16,0 1-16,0 0 0,0 0 16,21 0-16,1 0 0,-1-1 0,-21 1 15,0-21-15,21 21 0,-21 0 0,21-1 16,-21 1-16,21 21 15,0 0-15,-21 21 16,0 1-16,22-1 0,-22 0 16,0 0-16,21 21 0,-21-20 0,21-1 15,-21 21-15,0-21 0,21 0 16,0 1-16,0-1 0,1 0 0,-1 0 16,0-21-16,21 0 0,-21 0 0,1 0 15,20 0-15,0 0 0,-21 0 16,22-21-16,-1 0 0,-21 21 0,0-21 15,22-1-15,-22 1 0,0 0 0,-21 0 16,0 0-16,0 0 0,0-1 16,0 1-16,0 0 0,0 0 0,0 0 15,-21 0-15,0-1 0,0 22 16,-1 0-16,1 0 0,0 0 0,0 0 16,0 0-16,0 22 0,-1-1 15,1 0-15,0 0 0,0 0 0,21 0 16,-21 1-16,21-1 0,0 0 15,0 0-15,0 0 0,0 0 0,0 1 16,0-1-16,21 0 0,0-21 16,0 0-16,0 0 0,1 0 0,-1 0 15,0 0-15,21-21 0,-21 21 16,1-21-16,-1 21 0,0-22 0,0 1 16,0 21-16,0-21 0,-21 0 15,0 0-15,0 0 0,0-1 16,0 1-16,0 0 0,-21 21 31,0 21-15,21 0-16,0 1 0,0-1 15,0 0-15,0 0 0,0 0 0,21 0 16,0-21-16,1 22 0,-1-22 16,21 21-16,-21-21 0,0 0 15,1 0-15,-1 0 0,21 0 0,-21 0 16,0-21-16,1 21 0,20-22 0,-21 22 15,0-21-15,0 0 16,1 0-16,-22 0 0,0 0 0,21-1 16,-21 1-16,0 42 47,-21 1-47,21-1 0,-22 0 15,22 0-15,0 0 0,-21 0 0,21 1 16,0-1-16,21-42 47,1-1-32,-1 22-15,-21-21 0,21 0 0,0 0 16,-21 0-16,21 0 0,0-1 16,1 1-16,-1 0 0,-21 0 15,21 21-15,0 0 16,0 0-1,-21 21-15,0 0 0,0 0 16,0 1-16,0-1 0,0 0 16,0 0-16,0 0 0,0 0 15,21 1-15,1-22 16,-1 0-16,0 0 16,0 0-16,0 0 15,22-22-15,-22 1 0,0 21 0,0-21 0,0 21 16,22-21-16,-22 0 0,0 0 15,0-1-15,0 22 0,-21-21 16,21 0-16,1 21 0,-22-21 16,0 42 15,0 0-31,-22-21 0,22 21 0,0 1 16,-21-1-16,21 0 0,0 0 15,0 0-15,0 0 16,21-21-16,1 0 0,-1 22 0,0-22 15,0 0-15,0 0 0,22 0 16,-22 0-16,21 0 0,-21 0 0,22 0 16,-22-22-16,21 22 0,-21-21 15,0 0-15,22 21 0,-22-21 0,0 0 16,0 0-16,0-22 0,-21 22 0,0 0 16,0-21-16,0 20 0,0 1 15,0 0-15,0 0 0,-21 21 16,0 0-16,0 0 0,0 0 0,0 0 15,-1 21-15,22 0 0,-21 0 0,0 1 16,21-1-16,-21 0 0,21 0 16,0 0-16,0 0 0,0 1 0,0-1 15,0 0-15,21 0 16,0-21-16,0 0 16,1 0-16,-1 0 0,0 0 0,0 0 15,21-21-15,-20 0 0,20 0 0,-21-1 16,21-20-16</inkml:trace>
  <inkml:trace contextRef="#ctx0" brushRef="#br0" timeOffset="44879.68">18013 11070 0,'0'-21'32,"-21"21"-17,21 21 79,0 0-78,0 1-16,0-1 15,0 0-15,0 0 0,0 0 16,0 0-16,0 1 16,0-1-16,0 0 15,21-21 32,0-21-47,0 21 0,-21-21 16,21 21-16,-21-22 0,21 22 15,1 0-15,-22-21 0,21 21 0,0 0 16,0 0-16,0 0 0,0 0 0,1-21 16,20 21-16,0 0 0,-21 0 15,22 0-15,-1 0 0,0 0 16,1 0-16,-1 0 0,0 0 0,22 0 15,-22 0-15,1 21 0,-1-21 16,21 0-16,-20 21 0,-1-21 0,0 0 16,-20 22-16,20-22 0,0 0 0,-21 0 15,1 0-15,20 21 0,-21-21 16,0 0-16,0 0 0,1 0 0,-1 0 16,0 0-16,21 0 0,-21 0 0,1 0 15,-1 0-15,0 0 16,0 0-16,-21-21 0,0-1 15,0 1 1,0 0-16,0 0 16,0 0-1,0 0 1,0-1 0,0 1-1,21 21-15,0 0 16,-21-21-16,0 0 15,0 0 1,0 0 0,0-1-1,0 1-15,-21 21 47,0 0-47,0 21 16,21 1-16,0-1 15,-21 0-15,21 0 0,0 0 16,0 0-16,0 1 16,-21-1-16,21 0 0,0 0 0,0 0 15,0 0-15,0 1 0,0-1 16,0 0 0,-22-21-1,1 0 1,0 0-1,0 0-15,0 0 16,0 0-16,-1 0 0,1-21 0,-21 21 16,21 0-16,-22-21 0,1 21 15,0 0-15,-1-22 0,1 22 0,-21-21 16,20 21-16,1 0 0,-22 0 0,22 0 16,0 0-16,-1 0 0,-20 0 15,21 0-15,-1 0 0,22 0 0,-21 0 16,21 0-16,-22 0 0,22 0 0,0 0 15,0 0-15,0 0 0,-1 0 16,1 0 0,0 0-16,0 0 31,0 0-31,0 0 94,-1 0-94,1 0 15,0 0 1,0 0-16,0 0 16,21-21-1,-21 21 1,21-21-16,0 0 15,0 0 1,0-1-16,0 1 16,0 0-16,0 0 15,0 0-15,0 0 32,0 42-1,0 0-31,21-21 0,-21 21 15,21 0-15,-21 0 0,21 1 16,0-1-16,-21 0 0,21 21 0,1-21 16,20 1-16</inkml:trace>
  <inkml:trace contextRef="#ctx0" brushRef="#br0" timeOffset="45975.93">18902 11472 0,'0'0'0,"21"-21"0,-21 0 16,0 0-16,0 0 0,0 0 16,0-1-16,0 1 15,0 0-15,0 0 0,0 0 16,0 0-16,0-1 15,0 44 17,0-1-17,-21 0-15,21 0 16,0 0-16,0 22 0,-21-22 0,21 21 16,-22-21-16,22 22 0,0-1 0,0-21 15,-21 21-15,21 1 0,0-1 0,-21 0 16,21-20-16,0 20 0,0 0 15,0 22-15,0-22 0,0 0 0,0 1 16,0-1-16,0 22 0,0-22 0,0 0 16,0 1-16,0-1 0,0 0 15,0 1-15,0-1 0,0 0 0,0 1 16,0-22-16,0 21 0,0 0 0,0 1 16,0-1-16,0 0 0,0 1 15,0-22-15,0 21 0,0 1 16,0-22-16,0 21 0,0 0 0,0-20 15,0-1-15,21 21 0,-21-21 0,0 0 16,0 1-16,0-1 0,0 0 16,0 0-16,0 0 0,0 0 15,-21-21 17,0 0-32,0 0 15,0 0-15,-1-21 0,1 0 0,0 21 16,0-21-16,0 0 0,0 0 15,-1-1-15,-20 1 0,21 0 0,0 0 16,0 0-16,-1-22 0,1 22 16,0 0-16,0-21 0,0 21 0,0-1 15,21 1-15,-22 0 0,22 0 16,-21 0-16,21 0 0,0-1 16,0 44 15,21-1-31,1 0 0,-22 0 15,21 0-15,0 0 0,-21 1 16,21-1-16,0 0 0,-21 0 0,0 21 16,21-20-16,1-1 0,-22 0 0,21 0 15,-21 0-15,0 0 0,21 1 16,-21-1-16,21-21 0,-21 21 16,0 0-16,21-21 0,0 21 15,1-21-15,-1 0 16,0 0-1,0 0-15,0 0 0,0-21 16,1 21-16,-22-21 0,21 0 0,0 0 16,0-1-16,-21 1 0,21 0 15,0 0-15,1 0 0,-1 0 0,0-1 16,0 1-16,0 0 0,0 0 16,1 0-16,-1 21 0,-21-21 0,21 21 15,0 0-15,0-22 0,0 22 16,1 0-1,-22-21-15,21 21 16,-42 0 62,-1 0-62,1-21-16,0 0 15</inkml:trace>
  <inkml:trace contextRef="#ctx0" brushRef="#br0" timeOffset="47386.46">18246 11091 0,'0'0'0,"-85"22"31,64-22-31,0 0 16,21 21-1,0 0 17,21-21-32,0 21 0,0-21 15,0 0-15,0 0 0,1 0 0,-1 0 16,21 0-16,-21 0 0,22 0 16,-1 0-16,-21 0 0,21 21 0,1-21 15,-1 0-15,0 0 0,22 0 0,-22 0 16,1 0-16,-1 0 0,0 0 15,22 21-15,-22-21 0,22 0 0,-22 0 16,21 0-16,1 0 0,-22 0 0,1 0 16,20 22-16,-21-22 0,1 0 15,-1 0-15,0 0 0,-20 0 0,-1 0 16,21 0-16,-21 0 16,-42 0-1,0 0-15,-21 0 16,20 0-16,-20 0 0,0 0 0,-1 0 15,1 0-15,0 0 0,-1 0 16,-20 0-16,21 0 0,-1 0 0,1 0 16,0 0-16,20 0 0,-20 0 0,0 0 15,-1 0-15,1 0 0,0 0 16,-1 0-16,1 0 0,-21 0 0,20 0 16,1 0-16,0 0 0,20 0 15,-20 0-15,0 0 0,21 0 16,-1 0-16,1 0 0,0 0 0,0 0 0,0 0 15,42 0 32,0 0-47,0 0 16,0 0-16,1-22 0,-1 22 16,0 0-16,21 0 0,-21 0 0,22 0 15,-1 0-15,0-21 0,1 21 0,-1 0 16,0 0-16,22 0 0,-22 0 15,1 0-15,-1 0 0,-21 0 16,21 0-16,1 0 0,-22 0 0,0 0 16,0 0-16,0 0 0,1 0 15,-1 0-15,-42 0 16,-1 0 0,1 0-16,-21-21 0,21 21 15,0 0-15,-22 0 0,22 0 0,-21 0 16,-1 0-16,22-21 0,-21 21 0,0 0 15,20 0-15,-20-21 0,0 21 16,-1 0-16,1 0 0,21 0 0,-21 0 16,-1 0-16,22-21 0,-21 21 15,21 0-15,-1 0 0,1 0 16,64 0 15,-22 0-31,0 0 16,21 0-16,-21 0 0,22 0 0,-1 0 15,0 21-15,22-21 0,-22 0 16,1 0-16,20 0 0,-21 0 0,22 0 16,-22 0-16,22 0 0,-1 0 0,-20 0 15,-1 0-15,21 0 0,-20 0 16,-22 0-16,21 0 0,1 0 0,-22 0 16,0 0-16,0 0 0,0 0 0,0 0 31,1 0-16,-1 21-15,-21 0 16,0 0-16,21-21 16,-21 21-16,0 1 0,0-1 0</inkml:trace>
  <inkml:trace contextRef="#ctx0" brushRef="#br0" timeOffset="48039.08">18648 14478 0,'0'0'0,"21"-21"0,-21 0 16,0 0-16,0-1 0,0 1 0,0 0 16,0 42-1,0 0-15,0 1 16,0 20-16,0-21 0,-21 21 0,21 22 16,-21-22-16,21 1 0,0 20 0,0-21 15,-22 1-15,22 20 0,-21-20 16,21-1-16,-21 21 0,21-20 0,0-1 15,0-21-15,0 22 0,0-1 0,0-21 16,0 0-16,0 0 0,0 1 16,0-44 15</inkml:trace>
  <inkml:trace contextRef="#ctx0" brushRef="#br0" timeOffset="48124.03">18584 14711 0,'0'0'0,"-21"-42"0</inkml:trace>
  <inkml:trace contextRef="#ctx0" brushRef="#br0" timeOffset="48145.02">18563 14415 0,'0'-22'15</inkml:trace>
  <inkml:trace contextRef="#ctx0" brushRef="#br0" timeOffset="48295.99">19219 14520 0,'0'22'16,"-21"-1"-16,0 0 0,-21 21 16,-1-21-16,1 1 0,0-1 0,-1 0 15,1 0-15,0 0 0,-22 0 16,22 1-16,-1-22 0</inkml:trace>
  <inkml:trace contextRef="#ctx0" brushRef="#br0" timeOffset="48354.95">18627 14880 0,'0'0'0,"21"0"15,0 0-15,21 0 0,-21-21 0</inkml:trace>
  <inkml:trace contextRef="#ctx0" brushRef="#br0" timeOffset="48770.71">19262 14838 0,'-106'0'31,"85"0"-31,-1 0 0,1 21 0,-21 0 16,21 0-16,0 1 16,-1-1-16,22 0 0,-21 0 15,21 0-15,0 0 0,0 1 0,0-1 16,0 0-16,0 0 0,21-21 16,1 21-16,-1-21 0,0 0 15,0 0-15,0 0 0,22 0 0,-22 0 16,0 0-16,0-21 0,0 0 0,22 21 15,-22-21-15,0 0 0,-21-1 16,21 1-16,-21 0 0,0-21 16,0 21-16,0-1 0,0 1 15,0 0-15,-21 21 0,0-21 0,0 21 16,-1 0-16,1 0 0,0 0 16,0 0-16,0 0 0,0 21 15,-1-21-15,1 21 0,0 0 0,0-21 16,21 22-16,0-1 0,0 0 15,0 0 1,21-21 0,0 0-16,0 0 15,1 0-15</inkml:trace>
  <inkml:trace contextRef="#ctx0" brushRef="#br0" timeOffset="49162.44">18648 14415 0,'0'-22'0,"0"44"0,-21-65 0,21 22 16,0 0-16,0 0 0,0 0 15,0-1-15,21 1 0,-21 0 16,21 21-16,0-21 0,0 21 16,0 0-16,1 0 0,-1 0 15,0 0-15,21 0 0,-21 0 0,1 0 16,-1 0-16,21 21 0,-21-21 0,0 21 16,22 0-16,-22 22 0,0-22 15,0 21-15,-21-21 0,0 22 0,0-22 16,0 21-16,0-21 0,-21 1 0,0 20 15,-21-21-15,20 0 0,1 0 16,-21 1-16,21-1 0,0 0 0,-1 0 16,-20-21-16,21 21 0,0-21 15,21 21 1</inkml:trace>
  <inkml:trace contextRef="#ctx0" brushRef="#br0" timeOffset="49671.05">19621 14796 0,'22'0'31,"-22"21"32,0 0-63,-22-21 0,22 21 0,0 0 16,-21 22-16,21-22 0,-21 0 0,0 0 15,21 0-15,0 0 0,0 1 16,0-1-16,0 0 0,0 0 0,0 0 15,0 0-15,21-21 0,0 0 16,0 0 0,1 0-16,-1 0 0,0 0 0,0 0 15,0-21-15,0 21 0,-21-21 0,0 0 16,22 0-16,-22 0 16,0-1-16,0 1 0,0 0 0,0 0 15,0 0-15,0 0 0,-22-1 0,1 22 16,21-21-16,-21 21 0,0 0 15,0 0-15,0 0 0,-1 0 16,22 21 15,0 1-15,22-22 0</inkml:trace>
  <inkml:trace contextRef="#ctx0" brushRef="#br0" timeOffset="50038.84">19812 14880 0,'0'0'0,"0"-21"0,21 21 15,-21-21-15,0 0 0,21 21 16,-21-21-16,21 21 0,1 0 16,-1 0-16,0 0 15,0 21-15,0 0 0,-21 0 16,21 0-16,-21 0 15,0 1-15,0-1 0,0 0 16,0 0-16,0 0 0,0 0 16,0 1-16,0-1 0,-21-21 31,0-21 0,21-1-31,0 1 16,0 0-16,0 0 15,0 0-15,0 0 0,21 21 0,-21-22 16,21 22-16,1-21 0,-22 0 16,21 21-16,0 0 15,-21-21-15,21 21 0,0-21 16,0 21-16,1 0 0</inkml:trace>
  <inkml:trace contextRef="#ctx0" brushRef="#br0" timeOffset="50350.66">20468 14584 0,'0'0'0,"0"-21"0,0 0 0,0-22 31,0 64 1,0 1-17,-21 20-15,0-21 0,0 0 0,21 22 16,-22-22-16,1 21 0,0 0 15,0-20-15,0 20 0,0-21 0,-1 0 16,22 22-16,0-22 0,-21 0 16,21 0-16,0 0 0,0 0 0,0 1 15,0-1-15,21-21 16,1 0 0,-1 0-16,0 0 15,0 0-15,0-21 0,0-1 16,1 22-16,-22-21 0,21 0 15,0 21-15,-21-21 0</inkml:trace>
  <inkml:trace contextRef="#ctx0" brushRef="#br0" timeOffset="50586.52">20214 14732 0,'-42'-21'15,"84"42"-15,-127-42 0,107 21 16,-1 0-16,0 0 15,0 0-15,21 0 0,-20 0 16,20 0-16,-21 0 0,21 0 16,1 0-16,-22 0 0,21 0 0,1 0 15,-22 0-15,21 0 0,-21 0 0,0 0 16,1 0-16,-1 0 0,-21 21 31,-21 0-15,-1-21-16</inkml:trace>
  <inkml:trace contextRef="#ctx0" brushRef="#br0" timeOffset="52883.45">18394 16023 0,'0'0'16,"-21"-21"-1,-1 21-15,1 21 16,21 0-16,-21 1 16,0-1-16,21 21 0,0-21 0,-21 0 15,21 22-15,-21-22 0,-1 21 16,22-21-16,0 1 0,-21-1 0,0 21 15,0-21-15,21 0 0,-21 1 16,0-22 0,-1 0-16,22-22 31,0 1-31,22 21 0,-1-21 16,-21 0-16,21-21 0,0 20 0,-21 1 15,21-21-15,0 21 0,1 0 0,-22-22 16,21 22-16,0 0 0,0 21 15,-21-21-15,21 21 0,0 0 16,1 21-16,-1 0 16,-21 0-16,0 22 15,0-22-15,0 0 0,0 0 16,21 0-16,-21 0 0,21 1 0,-21-1 16,0 0-16,0 0 0,21-21 15,0 0-15,-21 21 0,22-21 0,-1 0 16,0 0-16,0 0 0,0 0 15,0-21-15,-21 0 16,22 0-16,-1 0 0,-21-1 16,0 1-16,0 0 0,0 0 15,0 0-15,21 0 0,-21-1 16,0 1-16,0 42 31,0 1-15,0-1-16,0 0 0,0 0 15,0 0-15,0 0 0,0 1 0,0-1 16,0 0-16,21 0 16,0-21-16,0 21 0,1-21 15,-1 0-15,0 0 0,0 0 16,0 0-16,0-21 0,1 0 16,-1 0-16,0 21 0,-21-21 15,21-1-15,-21 1 0,0 0 16,0 0-16,0 0 0,0 0 15,0-1-15,0 44 32,0-1-17,0 0-15,-21 0 0,21 0 16,0 0-16,0 1 0,0-1 16,0 0-16,0 0 0,21-21 15,0 0 1,0 0-16,1 0 0,-1 0 15,0 0-15,0-21 0,0 21 0,0-21 16,1 21-16,-1-21 0,0-1 16,0 1-16,-21 0 0,0 0 15,0 0-15,0 0 0,-21 21 47,21 21-47,0 0 0,-21-21 16,21 21-16,0 0 0,-21 0 15,21 1-15,0-1 0,0 0 16,21-21 15,-21-21-15,21 21-16,-21-21 0,21-1 0,-21 1 16,21 0-1,-21 0-15,21 0 0,-21 0 0,22-1 0,-1 22 16,-21-21-16,21 0 0,0 21 15,0 0 1,0 0-16,-21 21 16,0 0-16,0 1 0,0-1 0,0 0 15,0 0-15,0 0 0,0 0 16,0 1-16,22-1 0,-22 0 0,0 0 16,21-21-16,0 0 0,0 0 15,0 0-15,0 0 16,1 0-16,-1 0 0,0-21 0,0 21 15,0-21-15,0 0 0,1-1 0,-1 1 16,0 0-16,-21 0 0,21-21 16,0 20-16,-21-20 0,21 0 15,-21-1-15,0 1 0,22 0 0,-22-1 16,21 1-16,-21 0 0,0 21 0,0-22 16,0 22-16,0 0 0,0 0 15,-21 42 1,-1 0-16,22 21 15,-21-20-15,0-1 0,21 21 16,-21 0-16,0 1 0,21-22 0,-21 21 16,21 1-16,0-22 0,0 21 0,0-21 15,-22 22-15,22-22 0,0 0 16,0 0-16,0 0 0,0 0 0,0 1 16,0-44 30,0 1-46,0 0 16,0 0-16,22 0 0,-22 0 16,21-1-16,0 1 0,0 0 0,0 21 15,0-21-15,1 0 0,-1 21 0,0 0 16,0 0-16,0 0 0,0 0 16,1 0-16,-1 21 0,-21 0 0,21 0 15,-21 0-15,0 1 16,0-1-16,0 0 0,0 0 15,-21-21-15,0 21 0,-1-21 16,1 21-16,0-21 0,0 22 16,0-22-16,0 0 0,-1 0 15,1 0-15,0 0 0,0 0 0,0 0 16,21-22-16,-21 22 16,21 22 15,21-1-31,0-21 0,0 0 15,-21 21-15,21-21 0,0 0 16,1 0-16,20 0 0,-21 0 16,0 0-16,0 0 0,1 0 0,20 0 15,-21 0-15,21-21 0,-20 21 0,20-21 16,0 21-16,-21-22 0,22 1 16,-22 0-16,0 0 0,0 0 0,0 0 15,1-1-15,-22 1 0,0 0 0,0 0 16,0 0-16,0 0 0,0-1 15,0 1-15,0 0 0,-22 21 16,1 0 0,0 21-16,0 0 15,21 1-15,-21-1 0,21 0 16,-21 0-16,21 0 0,0 0 0,0 1 16,0-1-16,21-21 15,0 0-15,0 0 16,0 0-16,0 0 0,1 0 15,-1-21-15,0 21 0,0-22 16,0 1-16,0 0 0,1 21 0,-22-21 16,21 0-16,0 21 0,-21-21 15,0 42 1,0 0-16,0 0 16,0 0-16,0 0 0,0 1 15,0-1-15,0 0 16,21-21-16,-21 21 15,21-21-15,0 0 0,1 0 0,-1 0 16,0-21-16,21 21 0,-21-21 0,1 0 16,20-1-16,-21 1 0</inkml:trace>
  <inkml:trace contextRef="#ctx0" brushRef="#br0" timeOffset="54022.19">20426 11049 0,'-85'0'32,"64"0"-32,0 0 15,0 0-15,-1 0 16,1 0-16,0 0 0,0 0 16,0 0-16,0 0 0,-1 0 15,44 0 32,-1 21-31,0-21-16,0 0 15,0 0-15,0 0 0,1 0 16,-1 21-16,0-21 0,21 0 0,1 0 16,-1 0-16,21 0 0,1 0 15,-1 0-15,1 0 0,-1 0 16,1 0-16,-1 0 0,22 0 0,-21 0 15,20 0-15,-20 0 0,-1 0 16,22 0-16,-22 0 0,1 0 0,-1 0 16,-20 0-16,-1 0 0,0 0 0,1 0 15,-22 0-15,0 0 0,0 0 16,-42 0 46,0 0-46,0 0-16,0 0 0,-22 22 16,22-22-16,-21 0 0,21 21 15,-22-21-15,22 21 0</inkml:trace>
  <inkml:trace contextRef="#ctx0" brushRef="#br0" timeOffset="54898.52">21103 11240 0,'0'0'0,"0"21"62,-21 0-62,21 0 16,0 0-16,0 0 0,0 22 0,-21-22 15,21 21-15,0 1 0,-21-1 0,21-21 16,-22 43-16,22-22 0,0 0 16,-21 1-16,21-1 0,-21 21 0,21-20 15,0-1-15,0 0 0,0 1 16,0-1-16,0 0 0,0 1 0,0-22 15,0 0-15,0 21 0,0-20 16,0-1-16,0 0 0,0 0 16,0 0-16,21-21 15,-21 21 1,21-21-16,1 0 16,-1 0-16,0 0 0,0 0 15,0 0-15,0 0 0,1 0 0,20 0 16,0-21-16,1 21 0,-1 0 15,0 0-15,1 0 0,20-21 0,-21 21 16,22 0-16,-22 0 0,22 0 16,-22 0-16,0 0 0,1 0 15,-1 0-15,0 0 0,1-21 0,-1 21 16,-21 0-16,0 0 0,1 0 0,-1 0 16,0-21-16,0 21 15,-21-21-15,0-1 16,0 1-16,-21 0 15,0 21 1,0 0-16,-1-21 16,1 21-16,0 0 0,0 0 15,21-21 1,21 21 15,0 0-15,0 0-16,1 0 0,-1 0 0,0 0 15,0 0-15,0 0 0,0 0 16,1 0-16,-22 21 16,0 0-16,0 0 15,0 0-15,-22 1 16,1-1-16,0 0 0,0 21 16,0-21-16,0 1 0,-1-1 0,1 0 15,0 0-15,0 0 0,0 0 16,21 1-16,-21-1 0,-1 0 15,22 0-15,-21-21 16</inkml:trace>
  <inkml:trace contextRef="#ctx0" brushRef="#br0" timeOffset="55324.41">23008 11684 0,'0'0'0,"0"21"32,-21 0-17,0 1-15,0-1 16,-1 21-16,22-21 0,-21 22 0,0-1 16,21 0-16,-21 1 0,0-1 15,0 21-15,21-20 0,-22-1 0,1 0 16,21 1-16,-21-1 0,21-21 0,-21 22 15,0-22-15,21 0 0,0 0 16,0 0-16,0 0 0,-21 1 0,21-1 16,-22-21-16,22-21 47,0-1-32</inkml:trace>
  <inkml:trace contextRef="#ctx0" brushRef="#br0" timeOffset="56186.92">22754 11748 0,'0'0'0,"-21"-22"0,21 1 0,0 0 15,0 0-15,0 0 0,21 0 16,-21-1-16,21 1 0,0 0 16,22 0-16,-22 21 0,0-21 0,21 21 15,1 0-15,-22 0 0,21 0 0,-21 0 16,22 0-16,-22 21 15,21 0-15,-21 0 0,-21 0 0,22 1 16,-22 20-16,0-21 0,0 21 0,0 1 16,0-22-16,0 21 0,-22 1 15,1-22-15,0 21 0,0-21 0,-21 0 16,-1 1-16,22-1 0,-21 0 0,-1 0 16,1-21-16,21 0 0,-21 0 15,20 0-15,-20 0 0,21 0 0,0 0 16,0-21-16,21 0 15,0 0-15,0-1 16,0 1-16,21 21 31,-21 21-31,0 1 16,21-1-16,-21 0 0,0 21 0,21-21 16,-21 22-16,0-22 0,0 21 0,0 1 15,0-22-15,21 21 0,-21-21 0,21 0 16,-21 1-16,22-1 0,-1 0 15,-21 0-15,21-21 0,0 21 0,0-21 16,0 0-16,1 0 0,-1 0 0,0 0 16,0 0-16,0 0 15,0 0-15,-21-21 0,22 21 0,-1-21 16,0 0-16,-21 0 16,21-1-16,0 22 15</inkml:trace>
  <inkml:trace contextRef="#ctx0" brushRef="#br0" timeOffset="56694.63">23939 11748 0,'0'-43'0,"0"86"0,0-107 16,0 22-16,0-1 0,0 22 16,-21-21-16,21 21 0,-21 0 0,0-1 15,21 1-15,-21 21 0,0 0 0,-1 0 16,1 21-16,0 1 16,0 20-16,21-21 0,0 21 0,0 1 15,-21 20-15,21-20 0,-21 20 0,21-21 16,-22 22-16,22-22 0,0 22 15,0-22-15,-21 0 0,0 1 0,21-1 16,0 0-16,-21 1 0,21-22 0,-21 21 16,21-21-16,-21 1 0,21-1 15,0 0-15,21-42 47,0 0-47</inkml:trace>
  <inkml:trace contextRef="#ctx0" brushRef="#br0" timeOffset="56978.47">23812 11811 0,'0'0'15,"22"-42"-15,-22-1 0,21 22 0,0-21 0,-21 21 16,21 0-16,0-1 0,-21 1 0,21 0 16,22 0-16,-22 0 0,21 21 15,-21 0-15,22 0 0,-1 0 16,0 0-16,1 21 0,-1 0 0,-21 0 15,0 22-15,1-22 0,-1 21 16,-21 0-16,0-20 0,0 20 0,-21-21 16,-1 21-16,-20-20 0,21-1 0,-21 0 15,-22 0-15,22 0 0,-22 0 0,22-21 16,-22 22-16,22-22 0,-21 0 16,20 21-16,1-21 0,0 0 0,20 0 15,1 0-15,0 0 0,0 0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1T03:06:56.5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2667 804 0,'21'0'31,"0"0"-15</inkml:trace>
  <inkml:trace contextRef="#ctx0" brushRef="#br0" timeOffset="1391.3">2434 0 0,'0'0'0,"-21"0"47,0 0-31,0 0-16,-1 0 0,-20 0 15,21 0-15,0 0 0,-22 0 0,22 0 16,-21 0-16,21 0 0,-22 0 15,1 0-15,21 0 0,-21 0 0,20 0 16,-20 0-16,21 85 0,0-1 16,-22-20-16,22 21 0,0-1 0,0-20 15,0 20-15,21 1 0,0-21 16,0-1-16,0 1 0,0-1 16,0 1-16,0-1 0,21-21 15,0 1-15,0-1 0,0-21 0,1 22 16,-1-22-16,21 0 0,-21 0 15,22-21-15,-22 21 0,21-21 16,0 0-16,1 0 0,-1 0 0,0 0 16,1-21-16,-1 0 0,22 0 15,-22 0-15,0-1 0,22-20 0,-22 0 16,0-1-16,22-20 0,-22-1 16,1 22-16,-1-21 0,0-1 0,1 1 15,-1-22-15,-21 21 0,0 1 16,0-22-16,-21 22 0,0-22 0,0 0 15,-21 1-15,0 20 16,0 43-16,0 21 0,-22 0 0,1 0 16,0 0-16,-1 0 0,1 0 0,-21 0 15,-1 0-15,22 0 0,-22 0 16,1 0-16,-1 0 0,1 0 0,-1 0 16,22 0-16,-22 0 0,22 0 0,0 0 15,21 0-15,-22 0 0,22 0 16,0 0-16,21 21 15,0 22-15,0-1 0,21 0 16,21 1-16,-20-1 0,20 0 16,21 1-16,-20-22 0,20 21 0,1 0 15,-1 1-15,1-22 16,-1 21-16,1 1 0,-22-1 0,22-21 16,-22 21-16,0 1 0,1-1 15,-1 0-15,-21 1 0,0-1 0,0 0 16,-21 1-16,0-1 0,0 0 15,0 22-15,-21-22 0,-21 1 0,0-1 16,-1 0-16,1 1 0,0-1 16,-22-21-16,22 21 0,-22-20 0,22 20 15,0-21-15,-1 0 0,1-21 16,21 21-16,0-21 0,-1 0 0,1 0 16,0 0-16,21-21 15,0 0-15,0 0 16,21 0-16,0 0 0,-21-1 15,43 1-15,-22 0 0</inkml:trace>
  <inkml:trace contextRef="#ctx0" brushRef="#br0" timeOffset="3212.52">3302 720 0,'0'0'0,"0"-43"16,0 22-16,0 0 0,-21 0 16,0 21-1,21 21 1,0 0-16,-22 0 15,22 1-15,0-1 0,0 21 0,0 0 16,0 1-16,0-22 0,0 21 16,0 1-16,0-1 0,0-21 15,0 21-15,0-20 0,22-1 0,-22 0 16,21 0-16,0-21 0,-21 21 16,21-21-16,0 0 0,0 0 15,1 0-15,-1 0 0,0 0 0,0-21 16,0 0-16,0 0 0,1 0 15,-1-1-15,0 1 0,21-21 0,-21 21 16,1-22-16,-1 1 0,-21 21 16,21-21-16,0-1 0,0 22 0,-21 0 15,0-21-15,0 20 16,0 1-16,0 42 31,0 1-31,0-1 0,-21-21 0,21 42 16,-21-21-16,21 0 15,-21 1-15,21 20 0,0-21 0,0 21 16,0-20-16,0 20 0,0-21 16,0 0-16,0 0 0,21 1 0,0-1 15,-21 0-15,21-21 0,0 0 16,1 21-16,-1-21 0,0 0 0,0 0 16,0 0-16,0 0 0,22-21 15,-22 21-15,0-21 0,0 0 0,0-1 16,1 1-16,-1 0 0,0 0 15,0-21-15,0 20 0,-21-20 0,0 21 16,21-21-16,-21 20 0,0 1 16,0-21-16,0 21 0,0 0 15,0-1-15,-21 22 16,0 0 0,0 0-16,21 22 15,-21-1-15,21 0 0,0 0 0,-21 0 16,21 0-16,-22 22 15,22-1-15,0-21 0,0 0 0,0 22 16,0-22-16,0 0 0,0 0 16,0 0-16,22 1 0,-1-1 15,0-21-15,0 0 16,0 0-16,0 0 0,1 0 0,-1 0 16,0 0-16,0 0 0,0 0 15,0-21-15,22 21 0,-22-22 16,21 1-16,-21 0 0,22 0 0,-22 0 15,21 0-15,-21-1 0,1 1 16,-1-21-16,0 21 0,0 0 0,-21-22 16,0 22-16,0 0 0,0 0 15,0 0-15,0-1 0,-21 22 16,0 0-16,0 0 16,-1 0-1,22 22-15,-21-22 0,21 21 16,0 0-16,0 0 15,0 0-15,0 0 0,0 1 16,21-1-16,1-21 0,-1 21 16,-21 0-16,21-21 0,-21 21 15,0 0-15,21-21 0,0 22 0,-21-1 16,21 0-16,1 0 16,-22 0-16,21-21 15,0 0-15,-21 21 16,21-21-16,0 0 15,0 0-15,1 0 0,-1 0 16,0-21-16,0 0 0,0 21 16,0-21-16,1 0 0,-1 0 15,0-1-15,0 1 0,0 0 16,0 0-16,1-21 0,-1 20 0,0 1 16,-21 0-16,21 0 0,-21 0 15,0 0-15,0-1 16,0 44-1,0-1 1,0 0-16,0 0 16,0 0-16,0 22 0,0-22 15,0 0-15,0 0 0,0 0 0,0 0 0,0 1 16,0-1-16,0 0 16,21-21-16,0 21 15,1-21-15,-1 0 16,0 0-16,0 0 0,0-21 15,0 0-15,64-43 16,-64 43-16,0 0 16,1 0-16,-1-22 0,-21 22 15,21 0-15,-21 0 0,21 0 0,0 21 16,-21-21-16,0-1 0,21 22 16,-21 22 15,0-1-16,-21 0-15,21 21 16,-21-21-16,21 1 0,-21 20 16,21-21-16,0 21 0,0 1 0,-21-22 15,21 21-15,0 1 0,0-1 16,0 21-16,-21-20 0,21-1 0,0 0 16,0 1-16,0 20 0,0-20 15,0-1-15,0 21 0,0 1 0,0-22 16,0 22-16,0-22 0,0 22 0,0-22 15,0 21-15,0-20 0,0-1 16,0 0-16,0 1 0,0-1 0,0 0 16,-22-20-16,1-1 0,0 21 15,0-21-15,0 0 0,0 1 16,-1-22-16,-20 21 0,21-21 0,0 0 16,-22 0-16,22 0 0,-21 0 15,0 0-15,-1 0 0,22 0 0,-21-21 16,-1-1-16,22 1 0,-21 21 15,21-21-15,0 0 0,-1 0 0,22 0 16,0-1-16,0 1 0,0 0 16,0 0-16,0 0 0,0 0 15,0-1-15,22 1 0,-1 0 16,0-21-16,0 21 0,0-1 16</inkml:trace>
  <inkml:trace contextRef="#ctx0" brushRef="#br0" timeOffset="4307.89">6265 699 0,'0'0'0,"21"0"0,1-22 0,-1 22 16,0-21-16,0 21 0,0 0 15,0-21-15,1 21 0,-1-21 0,0 21 16,-21-21-16,21 0 0,-21-1 16,0 1-16,0 0 15,0 0-15,0 0 0,-21 0 16,0 21-16,-22 0 0,22-22 16,0 22-16,-21 0 0,21 0 0,-22 0 15,22 0-15,-21 22 0,21-1 16,-22-21-16,22 21 0,0 0 0,0 0 15,0 0-15,-1 1 0,22-1 16,0 0-16,0 0 0,0 0 16,0 0-16,22 1 0,-1-1 15,0 0-15,0 0 0,21 0 0,-20 0 16,-1 1-16,21-1 16,0 0-16,-20 21 0,-1-21 0,21 1 15,-21-1-15,0 0 0,-21 0 0,0 0 16,0 0-16,0 1 0,0-1 15,0 0-15,-21 0 0,0-21 0,0 21 16,0-21-16,-22 0 0,22 0 16,-21 0-16,21 0 0,-22 0 0,22 0 15,0 0-15,0 0 0,0-21 16,0 0-16,-1 21 0,1-21 0,21 0 16,-21-1-16,21-20 0,0 21 15,0 0-15,0 0 0,0-1 16,0 1-16,0 0 15,21 21 1,0 21-16,1 0 16,-22 22-16,21-22 0,0 0 15,-21 0-15,21 0 0,-21 1 0,21 20 16,0-21-16,-21 0 0,22-21 16,-1 21-16,0 1 0,0-1 0,21-21 15,-20 0-15,-1 0 16,0 0-16,21 0 0,-21 0 0,22 0 15,-22-21-15,21-1 0,1 1 16,-22 0-16,21 0 0,0 0 16,1 0-16,-1-22 0,-21 1 15,22 0-15,-22-1 0,21 1 0,-21 0 16,0-1-16,1 1 0,-22 0 0,21-1 16,-21 1-16,21 0 0,-21 20 15,0-20-15,0 21 0,0 0 0,0 0 16,-21 21-1,0 0-15,21 21 0,0 0 16,-22 0-16,1 21 0,21-20 16,-21 20-16,0 0 0,21-21 0,0 22 15,0-1-15,-21 0 0,21 1 16,0-1-16,0 0 0,-21 1 16,21-22-16,0 0 0,0 21 15,0-20-15,0-1 0,0 0 16,0 0-1,21-21 1,-21-21-16,21 0 16,-21 0-16,0-1 0,0 1 15</inkml:trace>
  <inkml:trace contextRef="#ctx0" brushRef="#br0" timeOffset="4543.75">6689 741 0,'0'0'0,"-22"0"16,1 0-16,42 0 47,1 0-47,-1-21 0,0 21 16,0 0-16,21 0 0,-20 0 0,-1 0 15,0 0-15,0 0 0,0-21 16,0 21-16,1 0 0,-1 0 0,0 0 15,0 0-15,0 0 16,0 0-16</inkml:trace>
  <inkml:trace contextRef="#ctx0" brushRef="#br0" timeOffset="5014.6">7133 974 0,'0'0'0,"-21"0"16,21-21-1,0-1-15,0 1 16,0 0-16,0 0 16,21 0-16,0 21 0,-21-21 15,21-1-15,1 22 0,-1 0 16,0-21-16,0 21 0,0 0 0,0 0 15,1 0-15,-1 0 0,0 21 16,0 1-16,-21-1 16,21 21-16,-21-21 0,0 0 15,0 22-15,0-22 0,0 0 0,0 21 16,0-20-16,0-1 0,-21 0 16,21 0-16,0 0 0,0 0 0,-21-21 15,0 0 1,21-21 15,0 0-31,0 0 16,0 0-16,0 0 0,21-1 0,0 1 15,-21 0-15,21-21 0,-21 21 16,21-1-16,1 1 0,-22 0 0,0 0 16,21 21-16,0-21 0,0 0 15,0 21 1,0 0-16</inkml:trace>
  <inkml:trace contextRef="#ctx0" brushRef="#br0" timeOffset="5247.46">7853 826 0,'0'21'16,"0"0"-16,0 0 15,0 0-15,0 0 0,0 1 0,-21-1 16,-1 0-16,22 0 0,-21 0 16,21 0-16,0 1 0,0-1 0,-21 0 15,21 0-15,0 0 16,-21-21-16,21 21 0,21-21 47,0 0-47</inkml:trace>
  <inkml:trace contextRef="#ctx0" brushRef="#br0" timeOffset="5616.25">7832 572 0,'0'0'0,"0"21"0,0 0 16,21-21 15,0 0-31,0 0 0,0 0 16,0 0-16,1 0 0,-1-21 16,0 0-16,-21-1 15,0 1 1,0 0-16,-21 21 0,0-21 15,-1 21-15,1 0 16,0 0-16,0 0 0,0 0 16,0 0-16,-1 0 0,1 0 0,21 21 15,0 0-15,-21-21 0,21 21 16,0 1-16,0-1 0,0 0 16,0 0-16,0 0 15,0 0-15,21 1 0</inkml:trace>
  <inkml:trace contextRef="#ctx0" brushRef="#br0" timeOffset="6131.95">8213 804 0,'0'22'16,"0"-1"-16,-22 0 15,22 0-15,0 0 16,0 0-16,-21 1 0,21-1 16,0 0-16,-21 0 0,21 0 0,0 0 15,0 1-15,0-1 0,0 0 16,0 0-16,-21-21 31,21-21 0,0 0-15,0 0-16,0-1 0,0 1 16,0 0-16,0 0 0,21-21 0,0 20 15,0-20-15,1 21 0,-1-21 16,21 20-16,-21-20 0,0 21 0,22 0 16,-1 0-16,-21 21 0,22 0 15,-1 0-15,-21 0 0,21 0 0,-20 0 16,-1 0-16,0 21 0,0 0 15,0 0-15,-21 0 0,0 0 0,0 22 16,0-22-16,0 21 0,0-21 0,0 1 16,-21 20-16,0-21 15,21 0-15,-21 0 0,0 1 0,-1-1 16,22 0-16,-21-21 0,21 21 16,-21-21-16,42 0 31</inkml:trace>
  <inkml:trace contextRef="#ctx0" brushRef="#br0" timeOffset="6987.7">9461 826 0,'0'0'0,"0"-22"15,0 1-15,0 0 0,-21 21 16,-42-42 0,20 42-16,22 0 0,0 0 15,0 0-15,0 0 0,-22 21 0,22 0 16,0-21-16,-21 42 0,21-20 16,-1-1-16,-20 21 0,21-21 0,0 22 15,0-22-15,-1 0 0,22 21 16,-21-21-16,21 1 0,0-1 15,0 0-15,0 0 0,21 0 16,1-21-16,-1 21 0,0-21 0,21 0 16,-21 0-16,1 0 0,20 0 0,-21 0 15,21 0-15,-20-21 0,-1 21 16,0-21-16,0 0 0,0 0 0,0 0 16,1-1-16,-1 1 0,0 0 15,-21-21-15,0 21 0,21-22 0,-21 22 16,21-21-16,-21 21 0,0-1 15,0 1-15,0 0 0,21 0 16,-21 42 15,0 0-31,0 0 0,0 1 0,0-1 16,0 21-16,-21-21 0,21 22 16,0-1-16,0-21 0,-21 21 0,21 1 15,-21-1-15,21 0 0,0 1 0,0-1 16,0 22-16,0-22 0,0 0 15,0 1-15,0 20 0,0-21 0,0 22 16,0-1-16,0-20 0,0 20 16,0-20-16,0 20 0,0-21 15,0 22-15,0-22 0,0 22 0,0-22 0,0 0 16,0 1-16,0-1 0,0 0 16,-21 1-16,21-1 0,0 0 15,-21-20-15,21 20 0,-22-21 0,22 0 16,-21 22-16,0-22 0,0-21 0,0 21 15,0-21-15,-1 0 0,1 0 16,0 0-16,0 0 0,0-21 0,0 0 16,-1-1-16,1-20 0,0 21 15,0-21-15,21-1 0,-21-20 0,0 20 16,21-20-16,0-1 0,0 1 0,0-1 16,0 1-16,0-22 15,0 22-15,0-1 0,21-20 0,0 20 0,21 1 16,-21-1-16,1 1 0,20 20 15,-21-20-15,21 20 0,-20 1 16,-1 0-16,21 21 0,-21-1 0,0-20 16,1 21-16,-1 21 0,0-21 15,0 0-15,0 21 16,-42 0 0,0 0-1,0 21-15,0-21 0</inkml:trace>
  <inkml:trace contextRef="#ctx0" brushRef="#br0" timeOffset="7920.06">1947 1609 0,'0'0'0,"-42"0"0,0 0 16,20 0-16,-20-21 0,21 21 0,0 0 15,0 0-15,-1 0 0,44 21 78,-1-21-78,0 0 0,0 0 0,21 21 16,1-21-16,-1 21 0,0-21 16,22 0-16,-1 0 0,22 21 0,0-21 15,-1 0-15,22 0 0,0 0 0,0 0 16,0 0-16,21 0 0,0 0 15,0 0-15,0 0 0,21 0 0,0 0 16,0 0-16,0 0 0,22 0 16,-22 0-16,21 0 0,1 0 0,-1 0 15,0 0-15,1 0 0,20 0 0,-21 0 16,1 0-16,-1 0 16,0 0-16,1-21 0,-1 0 0,0 21 15,1 0-15,-1-21 0,0 21 0,-20 0 16,20-21-16,-21-1 0,21 22 15,-20-21-15,-22 21 0,21-21 0,-21 21 16,0-21-16,-21 21 0,-1-21 0,1 21 16,-21 0-16,0-21 0,-1 21 15,-20 0-15,-1-22 0,1 22 0,-22 0 16,-21 0-16,22-21 0,-22 21 16,0 0-16</inkml:trace>
  <inkml:trace contextRef="#ctx0" brushRef="#br0" timeOffset="8051.73">9250 1461 0,'0'0'0,"21"0"0,42 0 31,-41 0-31,-1 0 0,0 0 16,0 21-16,-21 0 16</inkml:trace>
  <inkml:trace contextRef="#ctx0" brushRef="#br0" timeOffset="13063.72">2815 3429 0,'0'-21'0,"0"0"0,-21 21 15,21-21-15,0-1 16,-21 1-16,21 0 0,0 0 16,-21 21-1,-1 0 1,22 21-1,0 0-15,0 0 16,0 22-16,0-1 0,0 0 16,0 1-16,0-1 0,0 0 0,0 1 15,0-1-15,0 0 16,0 1-16,0-1 0,0 0 0,0-20 16,0-1-16,0 21 0,0-21 15,0 0-15,0 1 0,0-44 47,0 1-31,0 0-16,0 0 15,0 0-15,0-22 0,0 22 0,0 0 16,0-21-16,0-1 0,0 1 16,22 0-16,-1-1 0,0 1 0,0 0 15,0-1-15,0 1 0,22 21 16,-22 0-16,21 0 0,1-1 15,-22 1-15,21 21 0,-21 0 16,22 21-16,-22 1 0,21-1 0,-21 0 16,0 21-16,1-21 0,-1 22 0,-21-1 15,0 0-15,0 1 0,0-1 16,0-21-16,0 22 0,0-22 0,0 21 16,0-21-16,0 0 0,0 1 15,0-1-15,0 0 0,-21-21 31,21-21 1,0 0-17,21-1-15,0 22 0</inkml:trace>
  <inkml:trace contextRef="#ctx0" brushRef="#br0" timeOffset="13663.48">4043 3704 0,'21'-42'31,"-21"21"-31,0 0 0,0-1 16,0 1-16,0 0 0,0 0 15,0 0-15,-21 0 0,0-1 0,21 1 16,-22 0-16,1 0 0,0 21 16,0 0-16,0 0 0,0 0 0,-1 0 15,1 0-15,0 0 0,-21 21 16,21 0-16,-1 0 0,-20 22 0,21-22 16,0 21-16,0 1 15,-1-1-15,1-21 0,0 21 0,0 1 0,21-22 16,0 0-16,0 21 0,0-20 15,0-1-15,0 0 16,21-21-16,0 0 0,0 0 16,22 0-16,-22 0 0,0 0 15,0 0-15,22-21 0,-22 0 0,0-1 16,21 1-16,-21 0 0,1 0 0,-1 0 16,0 0-16,0-1 0,0 1 15,0-21-15,-21 21 0,0 0 0,0-22 16,0 22-16,0 0 0,0 0 15,0 0-15,0 42 16,0 0 0,0 21-1,0-21-15,0 1 0,0 20 0,0-21 16,0 0-16,0 22 0,0-22 16,0 0-16,0 0 0,0 0 0,0 0 15,0 1-15,0-1 0,0 0 16,22-21-16,-1 0 15,0 0-15,0 0 0,0 0 16,0-21-16,1 0 0</inkml:trace>
  <inkml:trace contextRef="#ctx0" brushRef="#br0" timeOffset="14399.59">4487 3471 0,'0'0'0,"-21"0"16,0 0-16,0 0 16,21 22-16,0-1 15,0 0-15,0 0 0,-21 0 0,21 0 16,0 1-16,-22 20 0,22-21 0,0 0 16,0 0-16,0 1 0,0-1 15,0 0-15,0 0 0,0 0 16,0 0-16,-21 1 15,21-44 32,0 1-47,0 0 16,0 0-16,0-21 0,0 20 16,0 1-16,0-21 0,21 21 0,1-22 15,-22 22-15,21 0 0,0-21 16,0 21-16,0-1 0,22 22 0,-22-21 15,0 21-15,21 0 0,-21 0 0,22 0 16,-22 21-16,21 1 0,-21-22 16,1 21-16,-1 21 0,0-21 15,0 0-15,-21 22 0,0-22 0,21 0 16,-21 21-16,0-20 0,0 20 16,0-21-16,0 0 0,0 0 0,0 1 15,-21-1-15,0 0 16,21 0-16,0-42 31,0 0-15,0 0-16,0-1 15,0 1-15,21-21 0,-21 21 0,21 0 16,0-22-16,1 1 0,-1 21 16,0-22-16,21 1 0,-21 21 0,1 0 15,20 0-15,-21-1 0,0 1 16,22 21-16,-22 0 0,0 0 0,0 0 15,0 21-15,0 1 0,1-1 0,-1 0 16,-21 21-16,0-21 0,21 22 16,-21-22-16,0 21 0,0-21 0,0 1 15,0 20-15,0-21 0,0 0 16,-21 0-16,21 1 0,0-1 0,0 0 16,-21 0-16,21 0 15,0-42 16,0 0-15</inkml:trace>
  <inkml:trace contextRef="#ctx0" brushRef="#br0" timeOffset="14827.41">5800 3747 0,'42'21'15,"-21"-21"1,0 0-16,-21-21 0,21-1 0,1 22 16,-1-21-16,0 0 0,0 0 15,0 0-15,0 0 0,1-1 0,-1 1 16,-21 0-16,0 0 0,21 0 15,-21 0-15,0-1 0,0 1 0,0 0 16,0 0-16,-21 21 16,0 0-16,-1 0 0,1 21 15,0 0-15,0 0 0,0 1 16,0-1-16,-1 21 0,1 0 0,0-20 16,0 20-16,0 0 0,21-21 15,0 22-15,0-22 0,-21 0 0,21 21 16,0-20-16,0-1 0,21 0 15,0-21-15,0 0 0,21 0 16,-20 0-16,-1 0 0,21 0 0,-21 0 16,22 0-16,-22 0 0,21-21 15,-21 21-15,22-21 0,-22-1 0,0 1 16,0 0-16</inkml:trace>
  <inkml:trace contextRef="#ctx0" brushRef="#br0" timeOffset="15680.65">8234 3535 0,'0'0'0,"21"-21"94,0 21-94,-21-21 0,21-1 15,0 1-15,-21 0 16,0 0-16,0 0 0,0 0 15,0-1-15,0 1 0,0 0 0,-21 0 16,0 0-16,-21 0 0,21-1 16,-1 1-16,-20 0 0,21 21 0,-21-21 15,20 21-15,-20 0 0,0 0 0,21 0 16,-22 21-16,1 0 0,0 0 16,-1 1-16,1 20 0,21 0 0,-22 1 15,22-1-15,0 0 0,21 1 16,0-1-16,0 0 0,0 1 15,0-1-15,0-21 0,0 0 0,21 0 16,0 1-16,1-1 0,-1-21 16,0 0-16,0 0 0,21 0 0,-20 0 15,20 0-15,-21 0 0,21 0 0,-20 0 16,20-21-16,-21-1 0,21 1 16,-20 0-16,20 0 0,-21 0 0,0-22 15,0 22-15,1-21 0,-1 21 0,-21-22 16,0 1-16,21 21 0,-21-21 15,21 20-15,-21 1 0,0 0 0,0 0 16,0 42 0,0 0-1,0 0-15,0 22 0,0-22 0,0 21 16,0-21-16,0 22 0,0-22 16,0 21-16,0-21 0,0 1 0,0-1 15,0 0-15,0 0 0,21 0 0,0-21 16,1 21-16,-1-21 15,0 0-15,0 0 0,0 0 0,0 0 16,22 0-16,-22-21 0,0 0 0,21 21 16,-20-21-16,-1 0 15</inkml:trace>
  <inkml:trace contextRef="#ctx0" brushRef="#br0" timeOffset="16099.41">8763 3302 0,'0'0'0,"0"-21"0,0 42 31,0 0-31,0 0 16,0 22-16,0-22 0,0 21 0,0-21 16,-21 22-16,21-22 0,0 0 15,0 21-15,0-20 0,0-1 0,0 0 16,0 0-16,0 0 0,-21 0 0,21 1 16,0-44 30,0 1-46,0 0 16,0 0-16,0 0 0,0 0 0,21-1 16,-21 1-16,21-21 0,0 21 0,0-22 15,0 1-15,1 21 0,-1-21 16,21 20-16,-21 1 0,22 0 0,-22 0 16,21 21-16,0 0 0,1 0 0,-22 0 15,21 0-15,-21 0 0,22 21 16,-22 0-16,0 0 0,0 22 0,0-22 15,-21 21-15,0 1 0,0-22 16,0 21-16,0-21 0,0 0 16,0 22-16,0-22 0,0 0 0,0 0 15,0 0-15,-21-21 16,0 0 0</inkml:trace>
  <inkml:trace contextRef="#ctx0" brushRef="#br0" timeOffset="16715.57">10096 3387 0,'0'0'0,"22"0"0,-22-21 0,0-1 16,0 1-16,0 0 0,0 0 15,-22 0-15,1 0 0,0-1 16,0 1-16,0 0 0,0 21 16,-1 0-16,1 0 0,0 0 15,0 0-15,0 0 0,0 21 0,-1 0 16,1 1-16,-21 20 0,21 0 0,0 1 16,-1-1-16,1-21 0,0 21 15,21 1-15,0-1 0,-21-21 16,21 22-16,0-22 0,0 0 0,0 0 15,0 0-15,0 0 0,21-21 16,0 0-16,0 0 0,1 0 0,-1 0 16,0 0-16,21 0 0,-21 0 0,22 0 15,-22-21-15,21 0 0,-21 0 16,22 0-16,-22 0 0,0-1 0,21-20 16,-20 21-16,-1-21 0,0-1 0,0-20 15,0 20-15,0-20 0,1 21 16,-1-1-16,0-20 0,-21 20 0,21-20 15,-21 21-15,21-1 0,-21 1 0,0 21 16,0-22-16,0 22 16,0 42-1,-21 1-15,21-1 0,0 21 16,-21 0-16,0 1 0,21-1 16,0 22-16,0-22 0,0 21 0,-21-20 15,21 20-15,0-20 0,0-1 0,0 0 16,0 1-16,0-1 0,0-21 15,0 21-15,0-20 0,0-1 0,0 0 16,21-21-16,-21 21 0,0 0 0,21-21 16,0 0-16,0 0 15,0 0-15,1 0 0,-1 0 0,0 0 16,0-21-16,0 0 0,0 21 16,22-21-16</inkml:trace>
  <inkml:trace contextRef="#ctx0" brushRef="#br0" timeOffset="17216.03">11303 3048 0,'0'0'0,"0"-63"31,0 41-31,0 1 16,21 21-1,-21 21 1,21 1-16,0-22 0,1 21 0,-22 0 16,21 0-16,0 21 0,-21-20 15,0 20-15,21-21 0,-21 21 0,21 1 16,-21-22-16,21 21 0,-21 1 0,0-22 16,0 21-16,0-21 0,0 22 15,0-22-15,0 0 0,0 0 0,0 0 16,0 0-16,0 1 0,0-44 47,0 1-47,0 0 15,0 0-15,0 0 0,0-22 16,22 22-16,-1-21 0,-21 0 0,21-22 16,0 22-16,0-1 0,0 1 0,1 0 15,-1-1-15,0 1 0,-21 0 16,21 21-16,0-22 0,-21 22 0,0 0 15,21 21-15,1 0 32,-22 21-17,0 0 1,21-21-16,-21 21 0,21-21 16,-21 22-16</inkml:trace>
  <inkml:trace contextRef="#ctx0" brushRef="#br0" timeOffset="17820.18">12594 3302 0,'0'0'0,"0"-21"15,0 0-15,0 0 0,0-1 0,0 1 16,0 0-1,0 0-15,0 0 0,-21 0 0,0-1 16,0 1-16,-1 21 0,22-21 0,-21 21 16,0 0-16,0 0 0,0 0 15,0 0-15,-1 21 0,1 0 16,0 1-16,0-1 0,0 21 0,0-21 16,-1 22-16,1-1 0,0 0 15,0-21-15,0 22 0,0-1 0,21-21 16,0 22-16,0-22 0,0 0 0,0 0 15,0 0-15,0 0 16,21-21-16,0 0 16,0 0-16,0 0 0,0 0 15,1 0-15,-1-21 0,0 21 16,0-21-16,0 0 0,0 0 0,1 0 16,-1-1-16,0-20 0,0 21 0,-21-21 15,21-1-15,0 22 0,1-21 16,-22 21-16,0-22 0,21 22 0,-21 0 15,0 0-15,21 21 0,-21-21 16,0 42 0,0 0-16,-21 0 15,21 0-15,0 22 0,0-22 0,0 21 16,-21-21-16,21 22 16,0-22-16,0 21 0,0-21 0,0 0 15,0 22-15,0-22 0,0 0 0,0 0 16,0 0-16,21-21 15,0 0 1,0 0-16,0 0 16,-21-21-16,21 0 15,1 21-15,-22-21 0,21 0 0</inkml:trace>
  <inkml:trace contextRef="#ctx0" brushRef="#br0" timeOffset="18819.07">13123 2752 0,'0'0'0,"0"-21"0,0-22 0,0 22 16,0 0-16,-21 21 15,0 21 1,21 0-16,0 0 16,-21 22-16,21-22 0,-21 21 0,21 1 15,0-1-15,0 0 0,-22 1 0,22-1 16,0 0-16,0 1 0,-21-1 15,21 0-15,0 1 0,0-1 0,0 0 16,0 1-16,0-22 0,0 0 16,0 21-16,0-21 0,0 1 15,0-1-15,21-21 16,1 0-16,-1 0 16,0 0-16,-21-21 15,21 21-15,0-22 0,0 1 0,1 0 16,-1-21-16,-21 21 0,21-22 0,0 22 15,0-21-15,0-1 0,1 22 16,-1 0-16,0 0 0,-21 0 0,21 0 16,0 21-16,-21 21 31,0 0-31,0 0 16,0 0-16,0 0 0,0 22 0,0-22 15,0 21-15,0-21 0,0 1 16,0 20-16,0-21 0,0 0 0,0 0 15,0 1-15,0-1 0,21 0 16,1-21 0,-1 0-16,0 0 15,0-21-15,0 0 0,0-1 16,1 1-16,-1 0 16,-21 0-16,21-21 0,0 20 0,0 1 15,0-21-15,-21 21 0,22 0 16,-1-1-16,0 1 0,-21 0 0,0 0 15,21 21 1,-21 21 0,0 0-16,0 0 0,0 1 15,0-1-15,0 21 0,0-21 16,0 0-16,0 1 0,0 20 0,0-21 16,0 0-16,0 0 0,0 1 0,0-1 15,21 0-15,0 0 16,1-21-16,-1 0 0,0 21 0,0-21 15,0 0-15,0 0 0,1 0 0,-1 0 16,0 0-16,21 0 16,-21-21-16,1 0 0,20 21 0,-21-21 15,21 0-15,-20-1 0,-1 1 0,0-21 16,21 21-16,-42-22 0,21 22 16,1-21-16,-22 21 0,21-22 0,-21 22 15,0 0-15,0 0 0,0 0 0,-21 21 31,-1 0-31,1 0 0,0 21 16,0 0-16,0 0 0,21 0 0,-21 22 16,21-22-16,0 0 0,0 21 15,0-20-15,0-1 0,0 0 0,0 0 16,0 0-16,0 0 0,0 1 16,0-1-16,0 0 0,21-21 15,0 0-15,0 0 0,0 0 16,0 0-16,1 0 15,-1 0-15,0 0 0,0 0 16,0-21-16,0 21 16,-21-21-16,22-1 0,-1 1 0,0 0 15,0 21-15,-21-21 0,21 0 0</inkml:trace>
  <inkml:trace contextRef="#ctx0" brushRef="#br0" timeOffset="19036.08">14647 3408 0,'0'21'31,"-21"-21"47,0 0-62,0 0-16,0 0 0</inkml:trace>
  <inkml:trace contextRef="#ctx0" brushRef="#br0" timeOffset="20820.77">2434 4403 0,'0'0'15,"-21"0"-15,0 0 0,0 0 0,-1 0 0,1 0 16,0 0-16,0 0 0,0 0 16,21 21-16,-21-21 0,42 0 47,0 0-32,0 0-15,0 0 0,0 21 16,1-21-16,-1 0 0,21 0 0,-21 0 15,22 0-15,-1 0 0,0 0 0,1 0 16,-1 0-16,0 0 0,1 0 16,20 0-16,-21 0 0,22 0 0,-1 0 15,-20 0-15,41 0 0,-20 0 16,21 0-16,-22 0 0,22 0 0,21-21 16,-22 21-16,1 0 0,21 0 0,-22 0 15,22-21-15,0 21 0,0 0 16,0 0-16,21 0 0,-21 0 15,21 0-15,0 0 0,-22 0 0,22 0 16,0 0-16,0 0 0,0 0 0,0 0 16,0 0-16,0 0 0,0 0 15,0 0-15,0 0 0,22 0 0,-22 0 16,21 0-16,-21 0 0,21 0 0,-21 0 16,21 0-16,0 0 0,-21 0 15,21 0-15,1 0 0,-1 0 0,0 0 16,0 0-16,-21 0 0,21 0 0,0 0 15,1 0-15,-1 0 0,-21 0 16,21 0-16,0 0 0,0 0 0,0 0 16,1 0-16,-1 0 0,0 0 15,0 0-15,0 0 0,0 0 0,1 0 16,-1 0-16,0 0 0,-21 0 16,21 0-16,-21 0 0,0 0 0,21 21 15,-21-21-15,0 0 0,0 0 0,0 0 16,-21 21-16,21-21 0,-21 0 0,-21 0 15,20 21-15,-20-21 0,21 0 16,-21 0-16,-1 0 0,-20 0 0,20 0 16,-20 0-16,21 21 0,-22-21 0,-21 0 15,22 0-15,-1 0 0,-20 22 16,-1-22-16,0 0 0,1 0 0,-22 0 16,21 0-16,-21 0 15,1 0-15,-22-22 47,0 1-47,-22 21 16,1-21-16,0 0 15</inkml:trace>
  <inkml:trace contextRef="#ctx0" brushRef="#br0" timeOffset="45076.54">2561 6202 0,'0'-21'16</inkml:trace>
  <inkml:trace contextRef="#ctx0" brushRef="#br0" timeOffset="45691.62">2603 6181 0,'0'0'0,"0"-21"16,0-1-16,0 1 16,0 0-16,0 0 0,0 0 15,0 42 32,0 0-31,0 21-16,0 1 0,0-1 0,0 0 15,0 22-15,0-1 0,0-20 16,0 20-16,0 1 0,0-1 0,0 1 16,0-22-16,0 22 0,0-22 15,-21 0-15,21 1 0,0-1 0,0-21 16,0 21-16,0-20 0,0 20 15,0-21-15,0 0 0,-21-21 0,21 21 16,-21-21 0,21-21-1</inkml:trace>
  <inkml:trace contextRef="#ctx0" brushRef="#br0" timeOffset="46171.37">3111 6244 0,'0'21'15,"-21"1"1,-21-1-16,21 0 0,0 0 0,-22 21 15,1-20-15,0 20 16,-1-21-16,1 21 0,0-20 0,-1 20 16,1-21-16,0 0 0,-1 0 0,22 1 15,0-1-15,0-21 0,0 21 16,-1-21-16,1 0 0,42-21 47,1 21-47,-1 0 15,0 0-15,21 0 0,-21 21 16,1 0-16,-1-21 0,21 21 0,-21 0 16,0 1-16,1-1 0,20 0 15,-21 21-15,0-21 0,0 1 0,1-1 16,-1 0-16,0 0 0,0 0 16,0 0-16,0 1 0,1-1 15,-1-21-15,-21 21 16,21-21-16,0 0 0,0 0 15,0-21 17</inkml:trace>
  <inkml:trace contextRef="#ctx0" brushRef="#br0" timeOffset="46575.47">3281 6900 0,'21'-21'47,"0"21"-47,0-21 0,0 0 16,1 0-16,-22 0 15,0-1-15,0 1 16,0 0-16,0 0 15,-22 21 1,1 0 0,0 0-16,21 21 0,-21-21 15,0 21-15,21 0 0,-21 1 16,21-1-16,0 0 0,-22 21 0,22-21 16,-21 1-16,21-1 0,0 0 15,0 0-15,0 21 0,0-20 0,0-1 16,0 0-16,0 0 15,0 0-15,21 0 16,1-21-16,-1 0 0,0 0 0,0 0 16,0 0-16,0 0 15,1 0-15,-1 0 0,21-21 0,-21 0 16,0 0-16</inkml:trace>
  <inkml:trace contextRef="#ctx0" brushRef="#br0" timeOffset="47611.53">3895 6710 0,'0'21'16,"0"0"0,0 0-16,-22 1 15,22-1-15,0 0 0,0 0 0,0 0 16,-21 0-16,21 1 0,0-1 0,0 0 15,0 0-15,0 0 16,0 0-16,21-21 16,1 0-16,-1 0 0,0 0 15,0 0-15,0 0 0,0 0 16,1-21-16,20 0 0,-21 21 0,0-21 16,0 0-16,1 0 0,-1-1 15,0 1-15,0 0 16,-21 0-16,0 0 0,0 0 0,21-1 15,0 1-15,-21 0 16,0 0-16,0 0 16,0 42 15,0 0-15,0 0-16,0 0 15,0 1-15,0-1 0,0 0 0,0 0 16,0 0-16,0 0 0,-21 22 0,21-22 15,0 0-15,0 21 0,-21 1 16,21-22-16,0 21 0,0 1 0,0-1 16,0 0-16,0 1 0,0-1 15,0 21-15,0-20 0,0-1 16,0 0-16,0 22 0,0-22 0,0 1 16,0-1-16,21 0 0,-21 1 0,21 20 15,-21-21-15,0 1 0,0-1 16,22 0-16,-1-20 0,-21 20 0,21 0 15,-21 1-15,0-22 0,0 21 0,0-21 16,0 0-16,0 1 0,0-1 16,0 0-16,0 0 0,0 0 0,-21-21 15,0 21-15,21 1 0,-22-22 0,1 0 16,0 21-16,-21-21 0,21 0 16,-1 0-16,1 0 0,0 0 15,0 0-15,0 0 0,0-21 0,-22-1 16,22 1-16,0 0 0,0 0 15,0 0-15,-22-22 0,22 1 0,0 0 16,0-1-16,21 1 0,0-21 0,-21 20 16,21-20-16,0 20 0,0-20 15,0 21-15,0-22 0,0 22 0,21-1 16,0-20-16,0 21 0,0-22 0,0 22 16,1-1-16,-1 1 0,0 0 15,0-1-15,21 1 0,-20 0 0,-1 21 16,0-1-16,0 1 0,0 0 0,0 0 15,1 21-15,-1-21 16,0 0-16,0 21 16,0 0-16</inkml:trace>
  <inkml:trace contextRef="#ctx0" brushRef="#br0" timeOffset="48305.9">5165 6689 0,'-22'0'0,"1"0"15,42 0 32,1 0-31,-1 0-16,0 0 0,0 0 0,0 0 15,0 0-15,22 0 0,-22 0 16,0 0-16,21 0 0,-20 0 0,20-21 16,-21 21-16,0 0 0,0 0 0,1 0 15,-1 0-15,0 0 0,-42 0 63,0 0-48,-1 0-15,1 0 16,21 21-16,-21-21 16,0 0-16,0 0 0</inkml:trace>
  <inkml:trace contextRef="#ctx0" brushRef="#br0" timeOffset="50591.89">5482 6837 0,'0'-21'0,"0"0"16,0-1-16,0 1 15,0 0-15,0 0 16,0 0-16,-21 0 16,0-1-16,0 1 0,-1 21 0,-20-21 15,21 0-15,0 21 0,-22 0 16,22 0-16,-21 0 0,21 0 0,-22 0 16,22 21-16,-21 0 0,21 22 0,-22-22 15,22 21-15,0 0 16,0-20-16,0 20 0,0 0 0,21-21 15,0 22-15,0-22 0,0 21 0,0-21 16,0 1-16,0-1 0,21-21 16,0 21-16,0-21 0,0 0 0,0 0 15,1 0-15,-1 0 0,0 0 0,21-21 16,-21 21-16,22-21 0,-22-1 16,21 1-16,-21 0 0,22 0 0,-22-21 15,21 20-15,-21 1 0,1-21 0,-1 21 16,0 0-16,0-22 0,0 22 15,-21 0-15,0 0 0,0 0 0,0-1 16,-21 44 15,21-1-31,-21 0 0,21 0 16,0 0-16,0 0 0,0 1 0,0-1 16,0 0-16,0 0 0,0 0 15,21 0-15,0 1 0,0-1 0,1-21 16,-1 21-16,21-21 0,-21 21 0,0-21 15,22 0-15,-22 0 0,21 0 16,-21 0-16,22 0 0,-22-21 0,21 0 16,-21 0-16,1 21 0,-1-22 0,0 1 15,0 0-15,0 0 0,0 0 16,-21 0-16,0-22 0,0 22 16,0 0-16,0 0 0,0 0 0,0-1 15,0 1-15,-21 21 16,0 0-16,0 0 15,21 21-15,0 1 0,0 20 16,-21-21-16,21 0 0,0 0 16,0 22-16,-21-22 0,21 0 0,0 0 15,0 0-15,0 1 0,0-1 0,0 0 16,0 0-16,0 0 16,0-42 15,0 0-16,0 0-15,21 0 0,-21-1 16,21 1-16,-21 0 0,21 0 0,0-21 16,0 20-16,-21-20 0,22 21 15,20 0-15,-21-22 0,0 22 0,0 0 16,22 21-16,-22-21 0,0 21 0,21 0 16,-20 0-16,-1 0 0,21 21 15,-21 0-15,-21 0 0,21 1 0,-21-1 16,0 0-16,0 21 0,0-21 0,0 1 15,0-1-15,0 0 0,0 0 16,0 0-16,0 0 0,0 1 0,0-1 16,0 0-16,0 0 15,22-21-15,-1 0 16,0 0-16,0 0 16,0 0-16</inkml:trace>
  <inkml:trace contextRef="#ctx0" brushRef="#br0" timeOffset="51079.62">7112 6604 0,'0'0'0,"0"-21"0,0 0 0,0 0 16,0-1-16,-21 1 0,0 0 0,-1 21 0,1-21 16,0 21-16,0 0 15,-21 0-15,20 0 0,1 0 0,-21 21 16,21 0-16,-22 22 0,22-22 0,0 0 15,0 21-15,0 1 0,0-22 16,-1 21-16,22-21 0,-21 22 0,21-22 16,0 0-16,0 0 0,0 0 0,0 0 15,21 1-15,1-22 0,-1 0 16,0 21-16,21-21 0,-21 0 0,1 0 16,20 0-16,-21 0 0,0-21 0,22 21 15,-22-22-15,0 1 0,21 0 0,-21 0 16,1-21-16,-1 20 0,0-20 15,0 21-15,-21-43 0,21 22 16,-21 0-16,21-1 0,-21-20 0,0 21 16,0-1-16,0 1 0,0 0 15,0-1-15,0 22 0,0 0 0,0 0 16,0 0-16,-21 42 16,0 0-16,21 0 15,-21 21-15,21 1 0,0-1 0,0 0 16,0 22-16,0-22 0,0 1 0,0 20 15,0-21-15,0 1 16,0-1-16,0-21 0,0 22 0,0-22 0,0 21 16,21-21-16,0 0 15,0-21-15,1 0 0,-1 0 16,0 0-16</inkml:trace>
  <inkml:trace contextRef="#ctx0" brushRef="#br0" timeOffset="51715.48">7916 6414 0,'-21'-22'0,"42"44"0,-42-65 16,0 22-16,21 0 0,-21 0 0,21 0 15,0-1-15,0 1 16,21 0-16,0 21 16,0 0-16,0 0 0,22 0 15,-22 0-15,0 21 0,0 0 16,22 1-16,-22 20 0,0 0 0,0 1 16,0-1-16,0 21 0,1-20 0,-1-1 15,-21 22-15,0-22 0,0 0 16,0 1-16,0-22 0,0 21 0,0-21 15,0 0-15,0 1 0,0-1 0,0 0 32,0-42-17,0 0-15,0-1 0,0 1 16,0 0-16,0 0 0,0-21 16,0-1-16,0-20 0,21 20 0,0-20 15,0-1-15,0 1 0,1-1 0,-1 22 16,21-21-16,-21 20 0,0 1 15,1 0-15,20-1 0,-21 22 0,0 0 16,0 0-16,-21 0 0,22 21 16,-1 21-16,-21 0 15,0 0-15,0 0 0,0 0 16,0 1-16,0-1 0,0 0 0,0 21 0,0 1 16</inkml:trace>
  <inkml:trace contextRef="#ctx0" brushRef="#br0" timeOffset="53187.74">9123 6795 0,'0'0'16,"0"-22"-16,21 1 0,0 0 0,0 0 0,0 0 15,-21 0-15,0-1 0,0-20 16,0 21-16,0-21 0,0 20 0,0-20 15,0 21-15,0 0 0,-21 0 16,0-1-16,0 22 0,0 0 16,0 0-16,-1 0 0,-20 0 0,21 0 15,0 22-15,-22-1 0,22 0 0,-21 0 16,21 21-16,0 1 0,-22-22 16,22 21-16,0 1 0,21-1 0,-21-21 15,21 21-15,-21 1 0,21-22 0,0 21 16,0-21-16,0 1 0,0-1 15,0 0-15,21-21 0,0 21 0,21-21 16,-21 0-16,1 0 0,20 0 16,-21 0-16,21-21 0,-20 0 15,20 0-15,-21-1 0,21 1 0,-20 0 16,20-21-16,-21 21 0,0-22 0,0 1 16,-21 0-16,0-1 0,22 1 0,-22 21 15,0-22-15,0 22 0,0-21 16,0 21-16,0 0 0,-22 42 31,22 0-31,0 21 16,0-21-16,-21 22 0,21-22 0,0 21 15,-21-21-15,21 22 0,0-22 16,0 21-16,0-21 0,0 1 16,0-1-16,21 0 0,0 0 0,1 0 15,-1 0-15,0-21 0,0 0 0,0 0 16,0 0-16,1 0 0,20 0 15,-21 0-15,0 0 0,22-21 0,-22 0 16,0 0-16,21 0 0,-21 0 0,22-1 16,-22-20-16,0 0 0,0-1 0,0 1 15,22-21-15,-22 20 0,0-20 16,0 20-16,-21-20 0,21 21 0,1-1 16,-22 1-16,0 0 0,0-1 0,21 22 15,-21 0-15,0 0 16,-21 42-1,21 0-15,0 0 0,-22 22 16,22-1-16,-21 0 0,21 1 16,-21-1-16,21 21 0,0-20 0,0 20 15,0-20-15,0-1 0,0 0 0,0 1 16,0-1-16,0 0 0,0-21 16,21 1-16,0 20 0,1-21 15,-1 0-15,0-21 0,21 0 0,-21 0 16,1 0-16,-1 0 0,0 0 0,21 0 15,-21 0-15,1-21 0,-1 21 16,0-21-16,0 0 0,0-22 16,0 22-16,1 0 0,-1-21 0,0-1 15,0 22-15,0-21 0,0 21 16,-21-22-16,0 22 0,0 0 0,22 0 16,-22 0-16,21 21 15,-21 21 1,0 0-16,0 0 15,0 0-15,0 1 0,0 20 0,0-21 16,-21 0-16,21 0 0,0 22 0,0-22 16,0 0-16,0 0 0,0 0 15,0 1-15,21-1 0,0-21 16,0 0-16,0 0 16,0 0-16,1 0 0,-1 0 15,0 0-15,0-21 0,0 21 0,0-22 16,1 1-16,-1 0 0,0-21 0,0 21 15,21-1-15,-20-20 0,-1 21 0,0-21 16,-21 20-16,21-20 0,-21 21 16,21 0-16,-21 0 0,0-1 15,0 44 1,0-1 0,0 0-16,0 0 0,0 0 0,0 0 15,-21 1-15,21 20 0,0-21 0,0 0 16,0 0-16,0 1 15,0 20-15,0-21 0,21 0 16,0 0-16,1-21 0,20 0 0,0 0 16,-21 0-16,22 0 0,-1 0 15,0 0-15,1 0 0,-1-21 0,22 21 16,-43-21-16,21 0 0,0 0 0,1 0 16,-22-1-16,21-20 0,-21 21 0,1-21 15,-1 20-15,-21-20 0,0 21 16,21-21-16,-21 20 0,0 1 0,0 0 15,0 0-15,-21 21 16,0 0-16,-1 0 0,1 21 16,0 0-16,0 0 0,0 1 15,0 20-15,-1-21 0,22 21 0,0 1 16,-21-22-16,21 21 0,0-21 16,0 22-16,0-22 0,0 0 0,0 0 15,0 0-15,21 1 0,1-1 0,-1 0 16,0-21-16,0 0 0,0 0 15,22 0-15,-22 0 0,0 0 16,0 0-16,21-21 0,-20 21 0,-1-21 16,0-1-16,21 1 0,-21 0 0,22 0 15,-22-21-15</inkml:trace>
  <inkml:trace contextRef="#ctx0" brushRef="#br0" timeOffset="54112.94">13123 6371 0,'0'0'0,"-42"0"16,21 0 0,0 0-16,21-21 0,-22 21 15,1-21-15,0 21 0,0 0 16,0-21-16,0 21 16,-1-21-16,1 21 15,0 0-15,21-22 0,-21 1 16,0 21-16,0-21 0,-1 0 15,1 0 1,0 0-16,0-1 0,21 1 0,0 0 16,0 0-16,-21 0 0,21 0 0,0-22 0,0 22 15,0 0-15,0-21 16,21-1-16,0 22 0,0-21 0,22 21 16,-22-22-16,21 22 0,22-21 0,-22 21 15,0-1-15,1 22 0,-1-21 16,0 21-16,1 0 0,-1 0 0,0 0 15,-21 0-15,1 21 0,-1 1 16,-21-1-16,0 21 0,0-21 0,0 22 16,-21-1-16,-22 0 0,22 1 0,-21-1 15,-1 0-15,1 1 16,-21-1-16,20 0 0,1 1 0,-22-22 16,22 21-16,0 0 0,21 1 0,-22-1 15,22-21-15,0 22 0,0-22 16,21 21-16,0-21 0,0 0 0,0 1 15,0-1-15,21 0 0,21 0 16,-21-21-16,1 0 0,20 0 16,0 0-16,1 0 0,-1 0 0,0 0 15,1-21-15,-1 21 0,0-21 0,-21 0 16,22-1-16,-1 1 0,0-21 16,-20 21-16,20-22 0,-21 22 0,0 0 15,0-21-15,1 21 0,-22-1 16,0 1-16,0 0 0,0 0 0,-22 21 31,1 0-31,0 21 16,0 0-16,0 0 0,0 1 0,21-1 15,0 21-15,-22 0 0,1-20 16,21 20-16,0 0 0,0 1 0,0-1 16,-21 0-16,21 1 0,0-1 0,-21-21 15,21 21-15,0 1 0,0-22 16,0 0-16,-21 21 0,21-20 0,-21-1 15,21 21-15,0-21 0,0 0 16,0 1-16,0-1 0,0 0 0,0 0 16,0 0-16,0 0 15,0 1 1,-22-22 15</inkml:trace>
  <inkml:trace contextRef="#ctx0" brushRef="#br0" timeOffset="59095.67">4720 10097 0,'0'21'16,"21"-21"0,0 0-1,1 0 1,-1 0-16,0-21 15,-21-1-15,21 1 0,0 0 16,-21 0-16,0 0 16,0 0-16,0-1 15,-21 1-15,0 0 0,0 0 0,0 21 16,-1-21-16,-20 0 0,21 21 0,-21-22 16,20 22-16,-20 0 15,0 0-15,-1 0 0,22 0 0,-21 0 16,0 0-16,20 22 0,-20-1 0,21-21 15,-21 42-15,20-21 0,1 0 16,0 1-16,21-1 0,0 21 0,0-21 16,-21 22-16,21-22 0,0 0 0,0 0 15,0 21-15,0-20 0,0-1 16,21 0-16,0-21 0,0 21 0,1 0 16,-1-21-16,0 0 0,0 21 0,0-21 15,0 0-15,1 0 0,20 0 16,-21 0-16,0-21 0,0 0 15,22 21-15,-22-21 0,0 0 0,21 0 16,-20-1-16,-1 1 0,0 0 16,0 0-16,0 0 0,0 0 0,-21-22 15,22 22-15,-22 0 0,0 0 0,0 0 16,0-1-16,0 1 0,0 0 16,-22 21-1,1 21-15,0 0 16,21 1-16,0 20 0,0-21 15,-21 0-15,21 22 0,0-22 16,0 0-16,0 21 0,0-21 0,0 1 0,0-1 16,0 0-16,0 0 15,0 0-15,0 0 0,21-21 16,0 0 0,0 0-16,1 0 0</inkml:trace>
  <inkml:trace contextRef="#ctx0" brushRef="#br0" timeOffset="59647.35">5101 9567 0,'0'0'0,"0"-21"16,0 0-1,0 42 1,-21 0-16,21 1 0,0 20 15,0-21-15,0 21 0,0 1 0,0-1 16,0 0-16,0 1 0,0-1 16,0 0-16,0 1 0,0-22 0,0 21 15,0-21-15,0 1 0,0 20 0,0-21 16,0 0-16,0 0 0,0 1 16,-21-22-1,0 0-15,21-22 31,0 1-31,0 0 16,0 0-16,0 0 0,0 0 16,0-1-16,21 1 0,0 0 0,0 0 15,0 0-15,0 0 0,1 21 16,20-22-16,-21 22 0,21 0 0,1 0 16,-22 0-16,21 0 0,-21 0 0,22 0 15,-22 22-15,0-22 0,0 21 0,0 0 16,-21 0-16,22 0 0,-22 0 15,0 1-15,-22-1 16,1 0-16,0 0 0,0 0 0,-21-21 16,-1 21-16,22 1 0,-21-22 15,-1 21-15,22-21 0,-21 0 0,21 21 16,0-21-16,-1 0 0,1 0 0,0 0 16,0 0-16,0 0 0,21-21 31,0 0-31,21-1 15,0 1-15,0 21 0</inkml:trace>
  <inkml:trace contextRef="#ctx0" brushRef="#br0" timeOffset="59991.15">6075 9843 0,'0'0'16,"0"-22"-16,-21 22 0,-1 0 16,1 0-16,0 0 15,0 0-15,0 0 0,0 22 0,21-1 16,-22 0-16,1 0 0,0 0 0,0 0 16,0 1-16,0 20 0,-1-21 15,1 0-15,21 22 0,0-22 16,-21 0-16,21 21 0,0-21 0,0 1 15,0-1-15,0 0 0,0 0 0,21 0 16,-21 0-16,21-21 16,1 0-16,-1 22 0,0-22 0,0 0 15,0 0-15,0 0 0,1 0 0,-1 0 16,21 0-16,-21 0 0,0-22 16,1 22-16,-1-21 0,0 21 0,0-21 15,0 0-15,0 21 0,1-21 0</inkml:trace>
  <inkml:trace contextRef="#ctx0" brushRef="#br0" timeOffset="60298.98">6985 9991 0,'-21'0'31,"42"0"-15,0 0 0,0 0-16,0 0 0,1 0 15,-1 0-15,0 0 0,0 0 16,0 0-16,0 0 15,1 0 1</inkml:trace>
  <inkml:trace contextRef="#ctx0" brushRef="#br0" timeOffset="60503.86">6900 10160 0,'0'0'0,"0"21"32,21 0-17,1-21 1,-1 0-16,0 0 16,0 0-16,0 0 0,0 0 15,-21-21-15,22 21 0,-1-21 16,0 0-16</inkml:trace>
  <inkml:trace contextRef="#ctx0" brushRef="#br0" timeOffset="61067.55">8191 9483 0,'-21'0'15,"42"0"-15,-63 0 16,21 0 0,0 21-16,0-21 0,21 21 15,0 0 1,21-21 15,0-21-31,0 21 16,-21-21-16,0 0 0,0 0 15,0-1-15,0 1 0,0 0 16,0 0-16,-21 21 16,0 0-1,0 0-15,-1 0 16,22 21-16,-21 0 0,21 0 0,0 22 15,0-22-15,0 21 0,0-21 16,-21 22-16,21-1 0,0 0 16,0-20-16,0 20 0,0-21 0,21 0 0,-21 0 15,21 1-15,1-22 0</inkml:trace>
  <inkml:trace contextRef="#ctx0" brushRef="#br0" timeOffset="61340.39">8551 9694 0,'0'0'15,"-21"-21"-15,21 0 0,-21 21 16,0 0 0,21 21-16,0 0 0,0 1 15,0-1-15,0 0 16,0 21-16,21-21 0,0 1 0,0-1 15,-21 0-15,21 0 0,1 0 0,-22 0 16,21 1-16,0-1 0,-21 0 16,21 0-16,0-21 0,0 0 31,1 0-31,-1 0 16</inkml:trace>
  <inkml:trace contextRef="#ctx0" brushRef="#br0" timeOffset="61575.26">8890 9610 0,'0'0'0,"0"-21"0,0-1 0,-21 22 15,0 0 1,-1 0-16,1 0 0,0 22 0,0-1 16,0 0-16,-22 21 0,22-21 15,0 1-15,-21 20 0,21 0 0,-22-21 16,22 22-16,0-22 0,0 0 0,0 21 15,-1-20-15,1-1 0,0 0 16,21 0-16,-21-21 0,21 21 16,21-21 15,0 0-31</inkml:trace>
  <inkml:trace contextRef="#ctx0" brushRef="#br0" timeOffset="62032">9144 9567 0,'21'0'31,"-21"22"-15,0-1-16,0 0 0,-21 0 15,21 0-15,-21 0 0,21 1 0,0-1 16,0 0-16,0 0 0,0 0 0,0 0 15,0 1-15,0-1 16,21-21-16,0 0 16,0 0-16,0 0 0,1 0 0,-1 0 15,0-21-15,0-1 0,0 22 0,0-21 16,1 0-16,-1 21 0,0-21 16,0 0-16,-21 0 0,21-1 0,-21 1 15,0 0-15,0 0 0,0 0 0,0 0 16,0 42 15,0 0-31,0 0 0,0 0 16,-21 0-16,21 1 0,-21 20 0,0-21 15,21 21-15,-21-20 0,-1-1 16,22 21-16,0-21 0,-21 0 0,21 1 16,-21-1-16,21 0 0,0 0 15,21-21 16,0 0-31,1-21 0,-1 21 16,0-21-16</inkml:trace>
  <inkml:trace contextRef="#ctx0" brushRef="#br0" timeOffset="62603.31">9885 9610 0,'0'42'31,"21"-42"-31,0 0 0,0 0 0,0 0 16,1 0-16,-1 0 0,0 0 16,21-21-16,-21 0 0,1 21 0,20-21 15,-21 21-15,0-22 0,0 1 16,1 21-16,-1-21 0,-21 0 0,0 0 15,-21 21 1,-1 0 0,1 0-16,0 21 0,0 0 15,0 21-15,-22-20 0,22-1 0,0 21 16,-21 0-16,21-20 0,-22 20 0,22-21 16,-21 21-16,21-20 0,-1-1 15,1 0-15,0 0 0,0 0 0,21 0 16,-21-21-16,42-21 47,0 0-47,0 21 0,0-21 0,1 0 15,-1 0-15,0-1 0,0 1 0,0 0 16,0 21-16,1-21 0,-1 21 16,-21 21-1,0 0-15,0 0 16,0 1-16,21-1 0,-21 0 0,0 0 15,0 0-15,0 0 0,21-21 0,0 22 16,-21-1-16,21-21 16,1 0-16,-1 21 0,0-21 15,0 0-15,0 0 0,0 0 0,1 0 16,-1-21-16,0 21 0,0-21 0,0-1 16,0 1-16,1 0 15</inkml:trace>
  <inkml:trace contextRef="#ctx0" brushRef="#br0" timeOffset="62959.11">10816 9377 0,'0'0'16,"-21"21"-16,21-42 47,0 0-32,0 0-15,0-1 16,0 1-16,0 0 16,21 21-16,0 0 15,0 0-15,1 0 16,-1 21-16,-21 0 15,0 1-15,0-1 0,0 21 16,0-21-16,-21 0 0,-1 22 0,1-22 16,0 21-16,0-21 0,0 1 0,0-1 15,-1 0-15,1 0 0,0 0 0</inkml:trace>
  <inkml:trace contextRef="#ctx0" brushRef="#br0" timeOffset="63944.59">12298 9758 0,'0'-21'16,"0"0"-1,-21 21 1,21-22-16,-22 22 15,1-21-15,0 0 16,0 21-16,0-21 0,21 0 0,-21 0 16,-1 21-16,1-22 0,21 1 0,-21 0 15,21 0-15,-21 0 0,21 0 16,0-1-16,0 1 0,0-21 0,0 21 16,0 0-16,21-1 0,0 1 0,0 0 15,1 0-15,20 0 0,-21 21 16,21-21-16,-20 21 0,20 0 15,-21 0-15,21 0 0,-20 0 0,-1 0 16,0 0-16,0 21 0,-21 0 0,21 0 16,-21 0-16,0 0 0,0 1 15,-42-1-15,21 21 0,-22-21 0,22 22 16,-21-1-16,0 0 0,-1-21 0,1 22 16,0-1-16,-1 0 0,1 1 15,21-1-15,-22-21 0,22 22 0,0-22 16,21 0-16,0 0 0,0 0 0,0 0 15,0 1-15,0-1 0,21-21 16,0 0-16,1 21 0,20-21 0,-21 0 16,21 0-16,-20 0 0,20 0 0,0 0 15,1-21-15,-1 0 0,-21 21 0,21-22 16,1 1-16,-1 0 0,0 0 16,-20 0-16,-1 0 0,21-22 15,-21 22-15,0 0 0,-21 0 0,0 0 16,0-1-16,-21 22 31,0 0-31,0 22 0,21-1 0,-21 0 16,0 0-16,-1 21 0,1-20 0,0 20 15,21-21-15,-21 21 0,0 1 16,0-1-16,-1 0 0,22 1 0,-21-1 16,21 0-16,-21 1 0,21-1 0,0 0 15,0-20-15,-21 20 0,21 0 0,0-21 16,0 22-16,0-22 0,0 0 15,0 0-15,0 0 16,21-21 0,0 0-16,0-21 15,-21 0-15,22 0 0,-1 0 0</inkml:trace>
  <inkml:trace contextRef="#ctx0" brushRef="#br0" timeOffset="64940.35">13843 9271 0,'0'21'47,"0"0"-47,0 22 15,0-1-15,0 0 0,0 1 0,0-1 16,0 22-16,0-1 0,0 1 0,-21-22 16,21 21-16,0-20 0,-21-1 15,21 0-15,0 1 0,0-1 0,0 0 16,-22 1-16,22-22 0,0 0 15,-21 0-15,21 22 0,0-22 16,0 0-16,0-42 31</inkml:trace>
  <inkml:trace contextRef="#ctx0" brushRef="#br0" timeOffset="65256.16">13758 9631 0,'0'0'0,"0"-42"0,0 20 16,-21-20-16,21-106 16,0 127-1,0 0-15,0-1 0,21 1 0,0 0 16,1 0-16,-1 21 0,0-21 0,0 21 16,21 0-16,-20 0 0,20 0 15,0 0-15,1 0 0,-22 0 0,21 0 16,0 21-16,-20-21 0,-1 21 0,0 0 15,-21 0-15,0 1 0,0-1 16,0 0-16,-21 0 0,-22 0 0,1-21 16,0 21-16,21 1 0,-22-1 0,1 0 15,0 0-15,20-21 0,-20 21 16,21 0-16,21 1 16,21-22-1,0 0-15,0 0 16,1 0-16,-1 0 0</inkml:trace>
  <inkml:trace contextRef="#ctx0" brushRef="#br0" timeOffset="65875.83">14732 9377 0,'-21'-21'31,"0"21"-31,-1 0 15,1 0-15,0 0 0,0 0 0,0 0 16,0 0-16,-1 21 0,-20 0 16,21-21-16,0 21 0,0 0 0,-1 1 15,1 20-15,0-21 0,0 0 0,21 0 16,0 1-16,0-1 0,0 0 0,0 0 16,0 0-16,21-21 15,0 0-15,0 0 0,1 0 0,-1 0 16,21 0-16,-21 0 0,0 0 0,1-21 15,20 21-15,-21-21 0,0 0 16,0 21-16,-21-21 0,22-1 16,-22 1-16,21 0 0,-21 0 0,0 0 15,0 0-15,0-1 0,0 1 16,0 42 15,0 1-31,0 20 0,0-21 16,0 21-16,0 1 0,0-1 15,0 0-15,-21 1 0,21 20 0,-22-20 16,22-1-16,0 0 0,0 1 0,-21-1 16,21 0-16,-21 1 0,21-22 0,0 21 15,0-21-15,0 0 0,0 1 16,0-1-16,0 0 0,0 0 16,0-42 15,21 0-31,0 0 0,-21-1 15,22 1-15,-1-21 0,0 0 0,0-1 16,0 1-16,0 0 0,1-22 0,-1 22 16,21-22-16,-21 22 0,0 0 0,1-1 15,20 1-15,-21 21 0,0-22 16,0 22-16,1 0 0,-22 0 16,21 21-16,-21-21 0,0 0 15,21 21 1,-21-22-16</inkml:trace>
  <inkml:trace contextRef="#ctx0" brushRef="#br0" timeOffset="66255.94">15219 9292 0,'0'0'15,"0"-21"-15,0 0 16,0 0-16,21 21 15,0 0 1,0 0-16,0 21 16,1 0-16,-1 0 0,0 0 15,0 1-15,-21-1 0,0 21 0,21-21 16,-21 22-16,0-22 0,0 21 0,0-21 16,0 0-16,0 1 0,0-1 15,0 0-15,-21 0 0,21-42 47,0 0-47,0 0 0,0-1 16,0 1-16,0 0 0,21 0 0,0-21 15,1 20-15,-22 1 0,21-21 16,0 21-16,0 0 0,0-1 16,-21 1-16,21 0 0,1 21 0,-1-21 15,0 21-15,0 0 0,0 0 16,0 0-16,1 0 0</inkml:trace>
  <inkml:trace contextRef="#ctx0" brushRef="#br0" timeOffset="66488.05">16044 9335 0,'21'0'31,"1"0"-15,-1 0-16,0 0 0,0 0 16,0 0-16,0 0 0,1 0 15,-1 0-15,0 0 0,0 0 0,0 0 16,0 0-16,-21 21 16,-21-21-1,0 0-15,0 21 0</inkml:trace>
  <inkml:trace contextRef="#ctx0" brushRef="#br0" timeOffset="66620">16002 9504 0,'0'21'0,"21"-21"32,0 0-17,0-21-15,1 21 0,-1-21 0,0 21 16</inkml:trace>
  <inkml:trace contextRef="#ctx0" brushRef="#br0" timeOffset="66879.85">16912 8932 0,'0'0'0,"-21"-21"16,0 21 0,21 21-1,0 1-15,0-1 16,-21 0-16,21 0 0,0 0 16,-22 0-16,22 1 0,0-1 0,0 0 15,0 0-15,0 0 0,0 0 0,0 1 16,0-1-16</inkml:trace>
  <inkml:trace contextRef="#ctx0" brushRef="#br0" timeOffset="67283.61">16997 9673 0,'21'0'16,"-21"-21"-16,21 0 0,0 0 16,0 0-16,1-1 15,-1 1-15,0 0 0,-21 0 0,21-21 16,0 20-16,0 1 0,1-21 16,-1 0-16,0-1 0,0 1 0,0 0 15,0-1-15,-21 22 0,0-21 0,0 21 16,0-22-16,0 22 0,0 0 15,-21 21 1,0 0-16,0 21 0,0 0 0,0 0 16,-1 1-16,1 20 0,0-21 0,0 21 15,0 1-15,21-1 0,0-21 16,0 22-16,-21-1 0,21-21 0,0 21 16,0-20-16,0 20 0,0-21 15,0 0-15,21 0 0,0 1 16,0-22-16,0 21 0,0-21 0,1 0 15,-1 0-15,0 0 0,0 0 0,21-21 16,-20-1-16,-1 22 0</inkml:trace>
  <inkml:trace contextRef="#ctx0" brushRef="#br0" timeOffset="67923.47">17716 9208 0,'-21'21'15,"21"0"-15,-21 0 16,21 0-16,-21 0 0,21 1 16,0-1-16,0 0 0,-21 0 15,21 0-15,0 0 0,0 1 0,0-1 16,0 0-16,0 0 0,0-42 47,0 0-32,0 0 1,0-1-16,0 1 0,0 0 0,0 0 16,21 0-16,0 0 0,-21-22 0,21 22 15,0 0-15,1 0 0,-1 21 16,0-21-16,0-1 0,0 22 0,0 0 16,1 0-16,-1 0 0,0 22 15,0-1-15,-21 0 0,21 0 16,0 21-16,1-20 0,-22-1 15,0 0-15,0 0 0,0 0 0,0 0 16,0 1-16,0-1 0,0 0 16,-22-21 15,1-21-31,21 0 16,0-1-16,0 1 15,0 0-15,0 0 16,21 0-16,1 0 0,-1-1 0,0 1 15,0 0-15,0 0 0,0 0 0,22 21 16,-22-21-16,0 21 0,21-22 16,-20 22-16,-1 0 0,0 0 0,0 0 15,0 22-15,0-1 0,-21 0 0,0 0 16,0 0-16,0 0 0,0 1 0,0-1 16,0 0-16,0 0 0,0 0 15,0 0-15,-21 1 0,0-1 0,21 0 16,-21 0-16,0 0 15,0-21 1</inkml:trace>
  <inkml:trace contextRef="#ctx0" brushRef="#br0" timeOffset="68339.92">18796 9186 0,'-21'0'16,"21"22"-1,-21-1-15,-1-21 0,22 21 16,-21 0-16,21 0 0,0 0 0,-21 1 16,0-1-16,0 0 0,21 0 15,0 0-15,-21 0 0,21 1 16,-22-22-16,22 21 0,0 0 15,0-42 17,0 0-17,0-1-15,0 1 16,0 0-16,0 0 0,0 0 16,22 0-16,-1-1 0,0-20 15,0 21-15,21-21 0,1 20 0,-1 1 16,-21 0-16,22 0 0,-1 0 0,0 21 15,-21 0-15,22 0 0,-22 0 16,0 21-16,0 0 0,-21 0 0,0 22 16,0-22-16,0 21 0,0 0 0,0-20 15,0 20-15,-21 0 0,0 1 16,-21-22-16,20 21 0,1-21 0,0 0 16</inkml:trace>
  <inkml:trace contextRef="#ctx0" brushRef="#br0" timeOffset="69923.78">4932 10605 0,'0'0'0,"-21"0"0,-1 0 0,1 0 0,-21 0 16,21 0-16,0 0 0,-22 0 0,22 0 15,0 0-15,-21 0 0,20 0 16,1-22-16,-21 22 0,21 0 0,0 0 16,-1 0-16,1 0 0,0 0 15,0 0 1,42 0 15,0 0-31,0 0 16,1 0-16,-1 0 15,0 0-15,0 0 0,0 0 0,22 0 16,-22 0-16,21 0 0,0 0 0,1 0 16,-1 0-16,0 0 0,1 0 15,20 0-15,-20 0 0,-1 0 0,21 0 16,-20 0-16,20 0 0,-20 0 0,20 0 15,22 0-15,-22 0 0,1 0 0,20 0 16,1 0-16,0 0 0,-1 0 16,22 0-16,-21 0 0,21 0 0,0 0 15,-1 0-15,1 0 0,21 0 0,0 0 16,-21 0-16,21 0 16,-21 0-16,21 0 0,0 0 0,0 0 15,0 0-15,0 0 0,0-21 0,21 21 16,-42 0-16,21 0 0,0 0 0,0 0 15,0 0-15,0 0 0,0-21 16,0 21-16,-21 0 0,21 0 0,-21 0 16,-1 0-16,1 0 0,0 0 0,0 0 15,-21 0-15,-1 0 0,1 0 0,-22 0 16,1 0-16,-22 0 0,1 0 16,-1 0-16,-21 0 0,0 0 0,0 0 15,1 0-15,-1-21 63,0 0-63</inkml:trace>
  <inkml:trace contextRef="#ctx0" brushRef="#br0" timeOffset="71139.98">14647 10266 0,'0'0'16,"-21"0"-16,0 0 0,0 0 94,21-21-79,-21 21 1,42 0 31,0 0-31,0 0-16,0 0 15,0 0-15,22 0 0,-22 0 0,21 0 16,1 0-16,-1 0 0,21 0 0,-20 0 15,20 0-15,1 0 0,-1 0 16,-20 0-16,41 0 0,-20 0 0,-1 0 16,1 0-16,-1 0 0,1 0 0,-1 0 15,22 0-15,-22 0 0,22 0 16,0 0-16,21 0 0,-1 0 0,1 0 16,21 0-16,-21 0 0,0 0 0,21 0 15,-21 0-15,21 0 0,-21 0 0,21 0 16,-22 0-16,22 0 15,-21 0-15,0 0 0,-21 0 0,21 0 16,-1 0-16,1 0 0,21 0 0,-21 0 16,0 0-16,0-21 0,0 21 15,-1-22-15,-20 22 0,0 0 0,-1 0 16,1 0-16,-21-21 0,-1 21 0,1 0 16,-1 0-16,-21 0 0,1 0 15,-22 0-15,0 0 0,0 0 0,0 0 16,-42 0 31,0 0-47,0 0 15,0 0 1,0 0-16,-1 0 16,1 0-16,0 0 15,0 0-15,0 0 16,0 0-1,-1 0-15</inkml:trace>
  <inkml:trace contextRef="#ctx0" brushRef="#br0" timeOffset="73711.45">5694 8805 0,'0'-63'15,"-21"42"-15,21 0 16,-22-1-16,1 22 31,0 22-15,21-1-16,0 21 0,0-21 15,0 22-15,-21-22 0,21 21 0,-21 0 16,21-20-16,0 20 0,0-21 0,-21 21 16,21-20-16,-22-1 0,22 0 15,0 0-15,0 0 0</inkml:trace>
  <inkml:trace contextRef="#ctx0" brushRef="#br0" timeOffset="74032.14">5948 8784 0,'0'21'0,"-21"1"15,-1-22-15,-20 21 16,21-21-16,0 21 0,0 0 0,-1-21 15,1 0-15,0 21 0,0-21 0,0 0 16,42 21 31,0-21-31,0 22-16,0-22 0,1 21 0,-1 0 15,0 0-15,0 0 0,0 0 0,0-21 16,1 22-16,-1-1 0,0 0 15,0 0-15,0-21 0,0 0 0,1 21 16,-1-21-16</inkml:trace>
  <inkml:trace contextRef="#ctx0" brushRef="#br0" timeOffset="74514.91">9271 8509 0,'0'-21'31,"0"42"-31,0 0 0,0 0 16,0 22-16,0-22 0,0 21 15,0-21-15,0 22 0,0-1 16,0-21-16,0 22 0,21-22 0,-21 21 16,21-21-16,-21 0 0,0 1 0,0-1 15,0 0-15,21-21 16,1 0-16</inkml:trace>
  <inkml:trace contextRef="#ctx0" brushRef="#br0" timeOffset="74723.78">9737 8509 0,'-43'21'31,"22"0"-31,0 1 0,0-1 16,0 21-16,-1-21 0,1 0 16,-21 22-16,21-22 0,0 21 0,21-21 15,-22 1-15,22-1 0,-21 21 0,21-21 16,0 0-16</inkml:trace>
  <inkml:trace contextRef="#ctx0" brushRef="#br0" timeOffset="75356.35">14690 8340 0,'0'0'0,"0"-21"15,0 42 16,0 21-31,0-21 0,0 0 16,-22 22-16,22-22 0,0 21 0,0-21 16,-21 22-16,21-22 0,0 21 15,0-21-15,-21 22 0,21-22 0,0 0 16,0 0-16,0 0 0</inkml:trace>
  <inkml:trace contextRef="#ctx0" brushRef="#br0" timeOffset="75699.16">15134 8403 0,'-21'0'16,"0"21"-16,0-21 0,-22 22 0,22-22 15,0 0-15,-21 21 0,20-21 0,1 0 16,0 0-16,-21 21 16,21-21-16,-1 0 0,1 0 0,0 0 15,0 0-15,0 0 16,21 21 0,0 0-1,0 0-15,0 1 16,0-1-16,21 0 15,0 0-15,21 0 0,-20 0 0,20-21 16,-21 22-16,21-1 0,1-21 0,-1 21 16,0-21-16,22 0 0,-22 0 15,1 0-15,-1 0 0,0 0 0,22 0 16</inkml:trace>
  <inkml:trace contextRef="#ctx0" brushRef="#br0" timeOffset="76184.88">18161 8043 0,'-21'0'16,"0"0"-16,21 22 15,0-1-15,0 0 0,0 21 0,0-21 16,0 22-16,0-1 0,0-21 0,0 22 16,0-1-16,21 0 0,-21-21 15,21 22-15,-21-22 0,0 21 0,0-21 16,21 1-16,-21-1 0,0 0 0,21 0 15,-21 0-15,21-21 32,1 0-32</inkml:trace>
  <inkml:trace contextRef="#ctx0" brushRef="#br0" timeOffset="76371.77">18690 8297 0,'0'0'0,"21"-21"0,-21 0 0,21 21 16,-42 21 0,0 0-1,0 1-15,0-1 0,0 0 0,-1 0 16,-20 21-16,21-20 0,-21 20 16,20-21-16,-20 0 0,21 0 0,-21 1 15,20-1-15,1 0 0,0 0 0,0 0 16</inkml:trace>
  <inkml:trace contextRef="#ctx0" brushRef="#br0" timeOffset="103868.13">12319 9821 0,'0'-21'32,"0"0"-1,0 0 0,-21 21 78,0 0-93,-1 0-16,1 0 16,0 0-1,21 21-15,-21-21 16,21-21 78,0 0-79,0 0 1,0-1 0,0 1-16,0 0 15,0 0 16,21 21 1,-21 21 15,0 0-47,0 0 15,0 1 1,0-1-16,0 0 15,0 0 1,0 0-16,0 0 16,0 1-1,0-44 63,0 1-62,0 0-16,21 21 16,-21-21-1,0 42 48,0 0-63,0 0 15,0 1-15,0-1 16,0 0 0,0 0-1,0 0 1,-21 0-16,21 1 16,-21-22-16,0 0 15</inkml:trace>
  <inkml:trace contextRef="#ctx0" brushRef="#br0" timeOffset="107802.65">2625 9504 0,'0'21'0,"0"0"15,-22-21 63,1 0-62,0 0-16,0-21 16,21 0-16,-21 21 0,0-21 15,-1 21-15,22-21 0,-21-1 16,0 1 0,21 0-16,0 0 15,-21 0-15,21 0 0,0-1 16,0 1-1,21 21-15,-21-21 0,21 0 16,0 21-16,-21-21 0,22 21 0,-1-21 16,0 21-16,21-22 0,-21 22 15,1-21-15,20 21 0,0-21 0,-21 21 16,22 0-16,-1-21 0,0 21 16,-20 0-16,20 0 0,-21 0 0,21 0 15,-20 0-15,-1 0 0,21 0 0,-21 0 16,0 21-16,1 0 0,-1 0 15,-21 1-15,21-1 0,-21 0 0,21 0 16,-21 0-16,0 0 0,0 22 0,0-22 16,0 0-16,0 21 15,-21-20-15,0 20 0,0-21 0,-1 0 16,1 22-16,0-22 0,0 0 0,0 21 16,0-21-16,-1 22 0,-20-22 15,21 0-15,0 0 0,0 22 0,-1-22 16,1 0-16,0 0 0,0 0 0,0 0 15,0 1-15,-1-1 0,22 0 16,-21 0-16,0 0 0,21 0 16,-21-21-16,21 22 15,-21-1 1,21 0 0</inkml:trace>
  <inkml:trace contextRef="#ctx0" brushRef="#br0" timeOffset="109462.69">2561 10732 0,'0'0'0,"-21"21"32,21 0-32,0 0 15,21-21 17,0 0-32,0 0 0,1 0 15,-1 0-15,0 0 0,0-21 16,-21 0-16,0 0 15,21 21-15,-21-22 0,0 1 16,0 0-16,0 0 0,-21 0 16,21 0-16,-21 21 0,0 0 15,0-22-15,-1 22 0,1 0 0,0 0 16,0 0-16,0 0 0,0 0 0,-1 22 16,1-1-16,0 0 15,0 0-15,21 0 0,-21 0 16,21 1-16,0-1 0,0 0 0,0 0 15,0 0-15,0 0 0,0 1 16,21-1-16,0-21 0,0 21 16,0-21-16,1 0 0,-1 0 15,0 0-15,0 0 0,0 0 16,0 0-16,1 0 0,-1-21 0,0 21 16,-21-21-16,21 21 0,-21-22 0,21 1 15,-21 0-15,0 0 16,0-21-16,0 20 0,0 1 15,0 0-15,0 0 0,-21 0 0,0 21 0,0-21 16,21-1-16,-21 22 0,-1 0 16,1 0-16,0 0 0,0 0 15,0 22-15,21-1 0,0 0 16,-21-21-16,-1 42 0,22-21 16,-21 1-16,21-1 0,0 0 0,0 0 15,0 0-15,0 0 0,0 1 0,0-1 16,0 0-16,21-21 0,1 21 15,-1-21-15,0 0 0,0 0 16,0 0-16,0 0 0,1 0 16,-1 0-16,0 0 15,-21-21-15,0 0 0,0 0 16,0-1-16,0 1 0,0 0 16,0 0-16,0 0 0,0 0 0,0-1 15,0 1-15,0 0 0,-21 0 16,0 21-16,-1 0 15,1 0 1,0 21-16,21 0 0,-21-21 16,21 21-16,-21 1 0,21-1 0,0 0 15,0 0-15,0 0 0,0 0 0,0 1 16,0-1-16,0 0 16,21-21-16,0 21 15,0-21-15,0 0 0,1 0 16,-1 0-16,0-21 15,0 21-15,-21-21 0,0 0 16,0-1-16,0 1 0,0 0 16,0 0-16,0 0 0,0 0 15,0-1-15,-21 22 0,0-21 0,0 21 16,-1 0-16,1 0 16,0 0-16,21 21 15,-21 1-15,21-1 0,-21 0 16,21 0-16,-21 0 0,21 0 15,0 1-15,0-1 0,0 0 16,0 0-16,0 0 0,0 0 16,21-21-16,0 0 0,0 0 15,0 0-15,0 0 0,1 0 16,-1 0-16,0 0 0,-21-21 0,21 21 16,0-21-16,-21 0 0,0 0 0,0 0 15,0-1-15,0 1 0,0 0 16,0 0-16,0 0 0,-21 21 0,21-21 15,-21-1-15,0 22 0,0 0 0,-1 0 16,1 0-16,0 0 16,0 0-16,21 22 0,-21-1 15,0-21-15,21 21 0,0 0 0,-22 0 16,1 0-16,21 1 0,0-1 0,0 0 16,0 0-16,0 0 15,0 0-15,21-21 16,1 0-16,-1 0 0,0 0 0,0 0 15,0 0-15,0 0 0,1 0 16,-1-21-16,0 21 0,-21-21 0,0 0 16,0 0-16,0 0 0,0-1 15,-21 1-15,0 0 16,-22 21-16,22 0 0,0 0 0,0 0 16,0 0-16,-1 0 0,1 0 15,-21 21 1,42 0-16,-21 1 0,21-1 0,0 0 15,0 0-15,0 0 16,21-21-16,0 0 16,0 0-16,22 0 0,-22 0 15,0 0-15,0 0 0,0 0 0,0 0 16,1-21-16,-1 0 0,-21 0 16,0 0-16,0-1 15,0 1-15,0 0 0,-21 21 16,-1-21-1,1 21-15,0 0 16,21 21 0,0 0-1,0 0 1,-21-21-16</inkml:trace>
  <inkml:trace contextRef="#ctx0" brushRef="#br0" timeOffset="116547.52">2625 9546 0,'21'0'15,"-42"0"95,-1 0-79,1 0-31,0 0 0,0 0 15,0 0 1,0 0-16,-1-21 16,1 21-1,0-21-15,21 0 0,-21 0 16,0 21-16,21-22 0,0 1 16,0 0-16,-21 0 0,21 0 15,0 0-15,0-1 0,0 1 16,21 0-1,0 21 1,-21-21-16,21 21 0,-21-21 0,21 21 16,0 0-16,1 0 0,-1-21 15,0 21-15,0 0 0,0-22 16,0 22-16,22 0 0,-22 0 16,0 0-16,0 0 0,0 0 0,1-21 15,-1 21-15,0 0 0,0 0 0,0 0 16,0 0-16,1 0 15,-1 0-15,0 21 0,0-21 16,0 22-16,0-1 16,1 0-1,-1-21-15,-21 21 0,0 0 16,21-21-16,-21 21 0,21-21 16,-21 22-16,0-1 15,21-21-15,-21 21 0,0 0 16,0 0-16,0 0 15,0 1-15,0-1 0,0 0 16,0 0-16,0 0 0,0 0 16,0 1-16,-21-1 15,21 0-15,0 0 0,-21-21 0,0 21 16,21 0-16,-21 1 0,-1-22 16,22 21-16,0 0 0,-21 0 15,0-21-15,21 21 0,-21 0 0,0 1 16,0-1-16,21 0 15,-22-21-15,22 21 0,-21 0 0,0-21 16,0 21-16,0 1 0,0-1 16,-1 0-16,1 0 0,0-21 15,0 21-15,0 0 0,0 1 0,-1-1 16,1 0-16,0-21 0,21 21 16,-21 0-16,0 0 15,21 1-15,-21-22 0,21 21 16,0 0-16,0 0 15,0 0 1,0 0 0</inkml:trace>
  <inkml:trace contextRef="#ctx0" brushRef="#br0" timeOffset="157579.51">2053 13356 0,'0'0'0,"0"-21"0,0 0 16,0 0-16,0 0 0,0-1 16,0 1-16,0 0 0,0 0 0,0 0 15,0 0-15,0-1 0,0 1 16,0 42 31,0 22-47,0-22 0,-21 21 15,21 1-15,0 20 16,-21 1-16,0-1 0,21 22 0,0 21 16,-22-22-16,1 1 0,21 21 15,-21 0-15,21-1 0,-21 1 0,21 0 16,0 0-16,0 0 0,-21 21 16,21-21-16,-21-1 0,21 1 0,0 21 15,-22-21-15,1 0 0,0 0 16,21 0-16,0-1 0,-21 1 0,21-21 15,-21 21-15,21-22 0,0 1 16,0 0-16,0-22 0,0 1 0,0-1 16,0-20-16,0-1 0,0 0 15,0-21-15,0 1 0</inkml:trace>
  <inkml:trace contextRef="#ctx0" brushRef="#br0" timeOffset="158783.54">1990 13314 0,'21'0'47,"0"0"-47,0 21 0,0-21 16,22 0-16,-1 0 0,0 21 0,22-21 15,-1 0-15,22 21 0,0-21 16,-1 22-16,1-22 0,21 21 0,-22-21 15,22 0-15,0 21 0,0-21 0,0 21 16,21-21-16,-21 0 0,21 21 16,0-21-16,0 0 0,0 21 15,0-21-15,0 0 0,21 0 16,-21 0-16,0 22 0,21-22 0,-21 0 16,0 0-16,0 0 0,0 0 0,0 0 15,-21 0-15,21 0 0,-21 21 16,-1-21-16,1 0 0,0 0 0,-21 0 15,-1 0-15,1 0 0,0 0 16,-22 0-16,1 0 0,-1 21 0,1-21 16,-1 0-16,-20 0 0,-1 0 0,-21 0 15,0 0-15,0 0 0,1 0 16,-1 0-16,-21 21 31,0 0-31,0 0 16,0 1-16,0-1 0,-21 0 15,21 0-15,-22 21 0,22-20 0,-21 20 16,21-21-16,0 21 0,0 1 16,0-22-16,0 21 0,-21 1 0,21-1 15,0 0-15,0 22 0,0-22 0,0 22 16,-21-1-16,21 1 0,0-1 16,0 22-16,-21-22 0,0 1 0,21-1 15,-22 22-15,1-22 0,21 22 0,0-21 16,-21 20-16,0-20 0,0 20 15,21-20-15,-21 21 0,-1-22 16,1 1-16,21-1 0,-21 22 0,0-22 16,0 1-16,21-1 0,-21 22 15,-1-22-15,1 1 0,21-1 0,-21 1 16,0-22-16,21 22 0,-21-22 0,21 0 16,-21 1-16,21-1 0,-22 0 15,22 1-15,0-22 0,0 21 0,0-21 16,0 1-16,-21-1 0,21 0 0,0 0 15,-21 0-15,0-21 16,0 0 0,0 0-16,-1 0 15,1 0-15,0 0 0,-21-21 16,21 21-16,-22 0 0,1-21 0,0 21 16,-22-21-16,1 0 0,-1 21 15,1-22-15,-22 1 0,0 21 0,-21-21 16,22 0-16,-22 0 0,0 21 0,-21-21 15,0-1-15,-21 22 0,0-21 16,0 21-16,-1-21 0,-20 21 0,21 0 16,-21 0-16,20 0 0,1 0 0,0 0 15,21 0-15,0 21 0,0-21 16,21 21-16,0-21 0,1 0 16,20 0-16,0 0 0,1 0 15,20 0-15,1 0 0,-1 0 0,1-21 16,20 0-16,1 0 0,0 21 15,-1-21-15,22-22 0,-21 22 0,21-21 16,-1 21-16,1-22 0</inkml:trace>
  <inkml:trace contextRef="#ctx0" brushRef="#br0" timeOffset="159767.26">2815 13907 0,'21'0'16,"-21"-22"-1,21 1-15,-21 0 16,22 0-16,-22 0 0,21 21 16,-21-21-16,0-1 15,0 1-15,0 0 0,0 0 16,0 0-16,0 0 15,-21 21-15,-1-22 0,1 22 0,0 0 16,-21 0-16,21 0 0,-22 0 16,22 22-16,-21-22 0,21 21 0,-22 0 15,22 0-15,0 0 0,-21 0 16,20 1-16,22-1 0,-21 0 0,21 0 16,0 0-16,0 0 15,21-21 1,1 0-1,-1 0-15,21-21 0,-21 21 16,0-21-16,22 0 0,-22 0 0,21 0 16,1-1-16,-1 1 0,0-21 15,-21 21-15,22 0 0,-1-1 0,-21 1 16,0 0-16,1 21 0,-1 0 16,0 0-16,-21 21 15,0 22 1,0-22-16,0 0 0,0 21 15,0 1-15,0-22 0,0 21 0,0 0 16,0 1-16,0-22 0,0 21 16,0 1-16,0-22 0,0 21 0,0-21 15,0 0-15,0 1 16,0 20-16,0-21 0,0 0 0,0 0 16,0 1-16,0-1 15,0 0-15,0 0 0,-21-21 16,0 0-16,-1 0 0,1 0 0,0 0 15,0 0-15,0 0 0,0 0 16,-1-21-16,1 0 0,0 21 0,21-21 16,-21-1-16,0 1 0,0-21 15,21 21-15,0 0 0,0-1 0,0 1 16,0 0-16,0 0 0,0 0 16,0 0-16,0-1 0,0 1 15,21 0-15,21 0 0,-21 0 0,0 21 16,22-21-16,-22-22 0,21 22 15,1 0-15,-22 0 0</inkml:trace>
  <inkml:trace contextRef="#ctx0" brushRef="#br0" timeOffset="160436.01">3387 13589 0,'0'21'31,"-22"0"-31,1 1 0,0-1 0,21 0 15,0 21-15,0-21 0,-21 1 16,21-1-16,0 0 0,0 0 16,0 0-16,0 0 15,0 1-15,21-22 0,0 21 16,0-21-16,1 0 16,-1 0-16,0 0 0,0 0 0,0 0 15,0 0-15,-21-21 0,0-1 0,22 22 16,-22-21-16,0 0 15,0 0-15,-22 0 0,1 0 16,0 21-16,0-22 16,0 22-16,0 0 0,-22 0 0,22 0 0,0-21 15,21 0 17,21 21-32,0 0 15,22-21-15,-22 21 0,21-21 16,0 21-16,-20 0 0,20-21 0,0 21 15,-21 0-15,22 0 0,-22 0 16,0 0-16,0 0 0,0 0 0,1 0 16,-22 21-16,0 0 0,0 0 15,0 0-15,0 0 0,-22 1 16,1-1-16,21 0 0,-21-21 16,21 21-16,-21 0 0,21 0 15,0 1 1,21-22-1,0 0-15,0 0 16,1 0-16,20-22 0,-21 1 0,0 21 16,0-21-16,1 0 0,-1 21 15,0-21-15,-21 0 0,0-1 0,0 1 16,0 0-16,0 0 0,0 0 16,-21 21-16,21-21 0,-21 21 15,-1 0-15,1 0 0,0 0 0,0 0 16,0 0-16,0 21 15,-1 0-15,22 0 16,0 0 0,22-21-1,-1 0-15</inkml:trace>
  <inkml:trace contextRef="#ctx0" brushRef="#br0" timeOffset="161047.49">4276 13589 0,'-22'0'16,"44"0"-16,-86 0 0,43 21 0,0-21 15,0 21-15,-1 1 0,1-22 0,0 21 16,0 0-16,0-21 0,21 21 0,-21 0 15,21 0 1,21-21 0,0 0-16,0 0 0,0 0 15,0 0-15,22-21 0,-22 0 0,0 21 16,21-21-16,-20 0 0,-1 21 0,21-21 16,-21 21-16,0-22 15,1 22-15,-1-21 16,-21 42 15,-21 1-31,21-1 0,-22 0 16,22 21-16,-21-21 0,21 22 15,0-22-15,0 21 0,0-21 0,0 22 16,0-1-16,0-21 0,0 22 0,0-22 16,0 21-16,0-21 0,0 22 15,0-22-15,0 21 0,0-21 0,0 22 16,0-1-16,0-21 0,0 21 15,0-20-15,0-1 0,-21 21 16,0-21-16,0 0 0,0-21 0,-22 22 16,22-1-16,-21-21 0,21 0 15,-22 0-15,1 0 0,0 0 0,20 0 16,-20-21-16,0 21 0,21-22 0,-22 1 16,22 0-16,0-21 0,-21 21 15,42-1-15,-22-20 0,22 21 0,-21-21 16,21 20-16,0-20 0,0 21 15,0-21-15,21-1 0,1 22 0,-1-21 16,0-1-16,21 22 0,-21-21 0,22 0 16</inkml:trace>
  <inkml:trace contextRef="#ctx0" brushRef="#br0" timeOffset="161299.35">4678 13166 0,'0'-21'0,"0"42"0,0-21 32,0 21-32,-21 0 0,21 21 15,0-20-15,-22 20 0,22 0 0,0 1 16,0 20-16,-21-21 0,0 1 16,0 20-16,21-20 0,0-1 0,-21 0 15,21-21-15,-21 22 0,21-22 16,0 0-16,0 0 0,0 0 15,0 1-15,0-1 0,21-21 16,0 0-16,0 0 0,0-21 16,0-1-16</inkml:trace>
  <inkml:trace contextRef="#ctx0" brushRef="#br0" timeOffset="161646.91">4995 13653 0,'0'-22'0,"0"44"15,0-65-15,-21 43 32,0 0-32,0 0 0,0 21 15,-1 1-15,1-1 0,0 0 0,0 0 16,0 0-16,21 0 0,-21 1 16,21-1-16,0 0 0,0 0 0,0 0 15,0 0-15,0 1 0,21-22 0,0 0 16,0 21-16,0-21 0,22 0 15,-22 0-15,0 0 0,0 0 0</inkml:trace>
  <inkml:trace contextRef="#ctx0" brushRef="#br0" timeOffset="161987.74">5376 13758 0,'0'0'16,"-21"0"-16,21 22 0,-21-22 0,21 21 0,-21 0 16,21 0-1,21-21 1,0 0 0,0 0-16,0 0 15,1-21-15,-1 21 0,-21-21 0,0 0 16,0-1-16,0 1 15,0 0 1,-21 21-16,-1 0 0,1 0 16,0 0-16,0 0 15,0 21-15,0 0 16,21 1-16,0-1 16,21-21-1,0 0-15</inkml:trace>
  <inkml:trace contextRef="#ctx0" brushRef="#br0" timeOffset="162275.59">6054 13526 0,'0'0'16,"-22"-22"-16,22 1 0,-21 21 0,21-21 15,-21 21-15,0 0 0,0 0 16,0 0-16,21 21 16,-22 0-16,1 1 0,0-1 0,21 0 15,-21 0-15,21 21 0,-21-20 0,21-1 16,0 21-16,-21-21 0,21 0 16,0 22-16,0-22 0,0 0 15,0 0-15,0 0 0,0 1 16,21-1-16,0-21 0,0 0 15,0 0-15,0 0 0,1 0 0,20 0 16</inkml:trace>
  <inkml:trace contextRef="#ctx0" brushRef="#br0" timeOffset="163131.48">6583 13631 0,'0'0'0,"-21"0"16,-1 0-16,1 0 15,0 0-15,0 0 0,0 0 16,0 22-16,-1-1 16,1 0-16,0 0 0,0 0 0,21 0 15,0 1-15,0-1 0,-21 0 16,21 0-16,0 0 16,21-21-16,-21 21 0,21-21 15,0 0-15,22 0 0,-22 0 0,0 0 16,0 0-16,0 0 0,0-21 15,1 21-15,-22-21 0,0 0 0,21 0 16,-21 0-16,0-1 0,0 1 0,0 0 16,0 0-16,0 0 0,0-22 15,0 22-15,21 0 0,-21 0 16,0 0-16,21 0 0,0-1 0,0 1 16,1 21-16,-1 0 0,0-21 15,0 21-15,0 0 0,0 0 0,1 0 16,-1 21-16,0 0 0,0-21 0,-21 22 15,0-1-15,21 0 0,0 0 16,-21 21-16,0-20 0,0-1 0,0 0 16,0 0-16,0 0 0,0 0 0,0 1 15,0-1-15,0 0 0,0 0 16,0 0 0,-21-21-16,0 0 0,21-21 31,0 0-31,0 0 0,0 0 0,0-1 15,0 1-15,21 0 0,0-21 0,-21 21 16,22-22-16,-1 22 0,0-21 16,0 21-16,0-1 0,22 1 0,-22 0 15,0 21-15,0 0 0,0 0 0,0 0 16,1 0-16,-1 0 0,0 0 0,-21 21 16,21 0-16,0 1 0,-21 20 15,0-21-15,0 0 0,0 22 0,0-22 16,0 21-16,0-21 0,0 0 0,0 1 15,0-1-15,0 0 16,0 0-16,-21 0 0,0 0 16,21-42 15,0 0-31,0 0 0,0 0 16,0-22-16,21 22 0,0 0 15,0-21-15,1 21 0,-1-22 0,0 22 16,0-21-16,21 21 0,-20-1 15,-1 1-15,21 0 0,-21 21 0,0 0 16,1 0-16,20 0 0,-21 21 0,0 0 16,-21 1-16,0-1 0,0 0 15,0 21-15,0-21 0,0 22 16,0-1-16,0-21 0,0 22 0,0-22 16,-21 0-16,21 21 0,-21-21 0,0 1 15,21-1-15,-21 0 0,-1 0 16,22 0-16,-21 0 0</inkml:trace>
  <inkml:trace contextRef="#ctx0" brushRef="#br0" timeOffset="163791.1">2286 15155 0,'0'0'0,"0"-21"0,0-63 15,0 62-15,0 1 16,0 0-16,0 0 16,0 0-16,0 42 31,0 21-31,0-21 15,0 22-15,21-1 0,-21 22 16,0-1-16,0 1 0,0-1 0,0 1 16,0-1-16,0 1 0,0-1 15,0 1-15,0-1 0,0 1 0,0-1 16,0-21-16,-21 22 16,21-22-16,0 1 0,-21-1 0,21 0 15,0 1-15,0-22 0,0 0 0,0 0 16,0 0-16,0 0 0,0-42 31,21 0-31,0 0 0,-21 0 16</inkml:trace>
  <inkml:trace contextRef="#ctx0" brushRef="#br0" timeOffset="164751.59">2328 14965 0,'0'0'0,"0"-21"0,21 21 63,-21 21-63,43-21 0,-22 0 0,21 0 15,1 21-15,-1-21 0,21 0 16,1 0-16,-1 0 0,22 0 0,0 0 16,-1 21-16,1-21 15,21 0-15,21 0 0,-21 0 0,21 0 16,21 0-16,-21 0 0,0 21 0,21-21 16,0 0-16,0 0 0,1 0 15,-1 0-15,0 0 0,-21 0 0,21 0 16,0 0-16,-21 0 0,21 0 0,-21 0 15,-21 0-15,21 0 0,-21 0 16,-21 0-16,21 0 0,-22 0 0,1 0 16,0 0-16,-22 0 0,1 0 0,-1 0 15,-21 0-15,22 0 0,-43 0 16,21 0-16,-20 0 0,-1 0 16,0 0-16,0 0 0,-21 22 31,0-1-31,0 0 15,0 0-15,0 0 0,0 0 16,0 1-16,0-1 0,0 21 16,0-21-16,0 0 0,0 22 0,0-22 15,0 21-15,0-21 0,0 22 0,0-22 16,0 21-16,-21 1 0,21-22 16,-21 21-16,21-21 0,-21 22 0,21-22 15,0 21-15,-22-21 0,1 22 0,0-1 16,21-21-16,-21 21 0,0-20 15,21-1-15,-21 21 0,-1-21 16,1 0-16,0 1 0,21-1 0,-21 0 16,0 0-16,0 0 0,-1-21 0,22 21 15,-21-21-15,0 22 0,0-22 16,0 21-16,0-21 0,-1 0 0,1 21 16,0-21-16,0 0 0,0 0 0,0 0 15,-22 21-15,1-21 0,0 0 16,-1 0-16,-20 0 0,-22 0 0,0 0 15,1 0-15,-22 0 0,0 0 0,0 0 16,-21 0-16,0 21 0,0-21 16,0 0-16,-21 0 0,0 0 15,0 0-15,0 0 0,-1 0 16,-20 21-16,0-21 0,21 0 0,-22 0 16,22 0-16,21 0 0,-21 0 0,21 0 15,21 0-15,0 0 0,0 0 16,22-21-16,-1 21 0,0 0 0,22-21 15,-1 21-15,22 0 0,0-21 16,-1 21-16,22 0 0,0-21 0,0 21 16,0-21-16,0 21 15,21-22 1,21 22 0,0-21-1,0 21-15,0-21 0,0 21 16,22-21-16,-1 21 0</inkml:trace>
  <inkml:trace contextRef="#ctx0" brushRef="#br0" timeOffset="165143.44">3196 15515 0,'0'0'0,"-21"-21"15,0 0-15,21 0 16,0 0-16,-21-1 0,-1 22 16,22 22 15,0-1-31,0 21 0,0-21 0,0 22 15,22-1-15,-22 21 0,21-20 16,-21-1-16,0 22 0,0-22 0,0 21 16,0-20-16,0 20 0,0-20 15,0-1-15,0 0 0,0 1 16,0-1-16,0 0 0,0-21 0,0 1 16,0-1-16,0 0 15,0-42 1,0 0-16,0-22 15,0 22-15</inkml:trace>
  <inkml:trace contextRef="#ctx0" brushRef="#br0" timeOffset="165471.25">3090 15621 0,'0'0'0,"0"-21"0,-21-21 0,21 20 15,0 1-15,0-21 0,0 21 16,0 0-16,0-22 0,0 22 0,0 0 15,21 0-15,22 0 0,-22-1 0,21 1 16,0 0-16,1 21 0,-1 0 16,22 0-16,-22 0 0,0 0 0,1 42 15,-1-20-15,0-1 0,-21 21 16,-21 0-16,0 1 0,0-22 0,-21 21 16,0 1-16,0-1 0,-21 0 15,-1-21-15,1 22 0,0-22 0,-1 0 16,1 0-16,0 0 0,20 1 15,1-1-15,-21-21 0,21 0 0,21 21 16,-21-21-16,42-21 47,0 21-47,0-21 0,0-1 16,22 1-16,-1 0 0</inkml:trace>
  <inkml:trace contextRef="#ctx0" brushRef="#br0" timeOffset="165963.09">4106 15240 0,'0'-21'16,"0"42"-1,-21 0-15,0 0 0,0 1 16,21-1-16,-21 21 0,21 0 0,-22-20 15,1 20-15,21 0 0,-21 1 16,0-22-16,21 21 0,0 0 0,-21-20 16,0-1-16,21 21 0,-22-21 0,22 0 15,0 1-15,0-1 0,0 0 16,0 0-16,22-42 47,-1 21-47,-21-21 0,0 0 0,21-1 15,0 1-15,0 0 0,0-21 16,1 21-16,-1-1 0,0 1 0,0 0 16,0 0-16,0 0 0,1 0 0,-1 21 15,0 0-15,0 0 0,0 0 16,0 21-16,-21 0 0,22-21 16,-22 21-16,0 0 0,0 0 15,0 1-15,0-1 0,0 0 0,0 0 16,0 0-16,-22-21 0,22 21 0,-21 1 15,21-1-15,0 0 0,0 0 16,-21-21 0,21 21-16,21-42 47</inkml:trace>
  <inkml:trace contextRef="#ctx0" brushRef="#br0" timeOffset="166699.29">4741 15579 0,'0'0'0,"-21"0"47,0 0-47,0 21 0,0 0 0,-1-21 15,1 21-15,0 0 0,0 1 16,0-1-16,21 0 0,-21 0 15,21 0-15,0 0 0,0 1 16,0-1-16,21-21 16,0 0-16,0 0 0,0 0 15,0 0-15,1 0 0,-1 0 16,0 0-16,0 0 16,-21-21-16,21 21 0,-21-22 15,0 1-15,0 0 0,0 0 16,0 0-16,0 0 0,0-1 15,0 1-15,0 0 0,0 0 16,21 0-16,1 21 0,-22-21 16,21-1-16,0 22 0,0 0 0,0-21 15,0 21-15,1 0 0,-1 0 16,0 0-16,0 0 0,-21 21 16,21 1-16,-21-1 0,21-21 15,-21 21-15,0 0 0,0 0 0,0 0 16,0 1-16,0-1 15,0 0-15,0 0 0,-21-21 16,21 21-16,-21 0 0,21 1 16,-21-22-16,0 0 31,21-22-15,0 1-16,0 0 15,21 0-15,0 0 0,0 0 0,-21-1 16,21-20-16,1 21 0,20 0 0,-21 0 15,0-1-15,0 22 0,1-21 16,-1 21-16,0 0 0,0 0 0,0 0 16,0 0-16,1 0 0,-1 21 15,0 1-15,-21-1 16,0 0-16,0 0 0,0 0 0,0 22 16,0-22-16,-21 0 0,0 0 15,21 0-15,0 0 0,0 1 0,-22-1 16,22 0-16,-21 0 0,21 0 15,0-42 32,0 0-47,21 0 16</inkml:trace>
  <inkml:trace contextRef="#ctx0" brushRef="#br0" timeOffset="167171.12">5503 15727 0,'0'21'31,"21"-21"-15,1 0-16,-1 0 0,0 0 15,0 0-15,0 0 0,0 0 0,1-21 16,-1 21-16,0 0 0,21-21 0,-21 0 15,1 21-15,20-22 0,-21 22 16,-21-21-16,21 21 0,-21-21 16,0 0-16,0 0 15,-21 0 1,0 21 0,0 0-16,0 0 0,-1 0 15,22 21-15,0 0 0,-21-21 16,21 21-16,-21-21 0,21 21 0,0 0 15,0 1-15,0-1 0,0 0 16,0 0-16,0 0 0,0 0 16,0 1-16,21-1 0,-21 0 15,21-21-15,1 21 0,-1-21 0,0 21 16,0-21 0,0 0-16,0 0 0,1 0 0,-1 0 15,0 0-15,0 0 0,0 0 0,0 0 16,1 0-16,-1 0 0,0 0 15,-21-21-15,21 21 16,-21-21-16,0 0 0,21 21 16</inkml:trace>
  <inkml:trace contextRef="#ctx0" brushRef="#br0" timeOffset="167395.01">6138 15875 0,'0'21'16,"21"-21"31,1 0-16,-22-21-16</inkml:trace>
  <inkml:trace contextRef="#ctx0" brushRef="#br0" timeOffset="168427.81">7091 14351 0,'-21'0'31,"42"0"32,0 0-48,0 0-15,0 0 0,0 0 0,1 0 16,20 0-16,0 0 0,-21 0 16,22 0-16,20 0 0,-20 0 0,20 0 15,1 0-15,20 0 0,-20 0 0,20 0 16,-20 0-16,21 0 16,-1 0-16,1 0 0,0 0 0,20 0 15,1 0-15,0 0 0,21 0 16,0 0-16,0 0 0,0 0 0,0 0 15,0 0-15,21 0 0,-21 0 0,0 0 16,0 0-16,0 0 0,-21 0 16,21 0-16,-42 0 0,21 0 0,-22 0 15,1 0-15,0 0 0,-22 0 0,1 0 16,-1 0-16,-21 0 0,1 0 16,-1 0-16,-21 0 0,22 0 0,-22 0 15,0 0-15,-21-21 47,-21 21-31,0-21-16</inkml:trace>
  <inkml:trace contextRef="#ctx0" brushRef="#br0" timeOffset="168878.55">10562 14055 0,'0'0'0,"-21"0"0,0 0 15,42 21 17,0-21-32,0 0 15,0 21-15,22 0 0,-1-21 16,-21 0-16,22 0 0,-1 21 0,0 1 15,1-22-15,-1 0 0,0 0 0,1 0 16,-1 21-16,0-21 0,-21 0 16,22 0-16,-22 0 0,0 0 0,0 0 15,0 0-15,1 0 16,-44-21 15,1 21-31,0 0 16,0 0-16,0 0 0,0 21 15,-1-21-15,1 21 0,0 21 16,0-21-16,0 1 0,0 20 0,-1 0 16,1 1-16,-21-1 0,21 0 15,0 1-15,-1-1 0,-20-21 0,21 21 16,0-20-16,0 20 0,-1-21 0,1 0 16,21 0-16,-21 1 0,21-1 15,0 0-15</inkml:trace>
  <inkml:trace contextRef="#ctx0" brushRef="#br0" timeOffset="169457.4">11853 12891 0,'0'-22'16,"-21"22"-16,0 22 16,21-1-16,0 0 0,-21 21 0,21-21 15,-21 22-15,21 20 0,0-20 16,-22-1-16,1 21 0,21 1 0,-21-1 16,21 22-16,0-21 0,-21 20 0,21-20 15,-21 20-15,21 1 0,-21-21 16,21-1-16,0 22 0,0-22 0,0 1 15,0-1-15,-22 1 0,22-22 16,0 22-16,-21-22 0,21 0 16,0 1-16,0-22 0,0 21 0,0-21 15,0 0-15,0 1 0</inkml:trace>
  <inkml:trace contextRef="#ctx0" brushRef="#br0" timeOffset="170367.28">11811 13039 0,'0'0'0,"0"-21"16,21 21-16,0 0 15,0-22-15,1 22 16,-1 0-16,0 0 0,21 0 0,1 0 16,-1 0-16,0 0 0,22 0 15,-1-21-15,1 21 0,-1 0 16,22 0-16,0 0 0,20 0 0,1-21 15,0 21-15,21 0 0,-21 0 0,21-21 16,0 21-16,0 0 0,0-21 16,21 0-16,-21 21 0,0 0 0,0-22 15,-21 22-15,21 0 0,-21 0 16,-22 0-16,22 0 0,-21-21 0,0 21 16,-1 0-16,1 0 0,-22 0 0,1 0 15,-22 0-15,22 0 0,-22 0 16,0 0-16,-20 0 0,-1 0 0,0 0 15,0 0-15,-21 21 32,0 1-32,0-1 0,0 0 15,0 0-15,0 0 0,0 0 16,-21 22-16,0-22 0,21 0 0,-21 21 16,21-20-16,0 20 0,0 0 0,-22 1 15,22-1-15,-21 0 0,21 1 16,0-1-16,0 21 0,0-20 0,0 20 15,0 1-15,0-22 0,0 22 16,0-1-16,0-21 0,0 22 0,0-22 16,21 22-16,-21-22 0,22 0 0,-22 1 15,0 20-15,21-20 0,0-1 16,-21 0-16,21 1 0,-21-1 16,0-21-16,0 21 0,0 1 0,0-22 15,0 0-15,0 21 0,0-20 0,0-1 16,0 0-16,-21 0 15,0 0-15,0-21 0,-1 21 0,-20-21 16,21 0-16,0 22 0,-22-22 0,1 21 16,21-21-16,-21 0 0,-1 0 15,1 0-15,0 0 0,-1 0 0,-20 0 16,-1 0-16,1 0 0,-1 0 0,-20 0 16,-1 0-16,-21 0 0,-21 0 15,21 0-15,-21 0 0,-21 0 16,21 0-16,-21 0 0,21 0 0,-21 0 15,0-21-15,21 21 0,21 0 16,-21 0-16,21 0 0,0 0 0,21 0 16,1 0-16,-1 0 0,22 0 0,-1 0 15,1 0-15,-1 0 0,22 0 0,-1 0 16,1 0-16,21 0 0,0 0 16,0-22-16,-1 1 0,22 0 15,0 0-15,0 0 0</inkml:trace>
  <inkml:trace contextRef="#ctx0" brushRef="#br0" timeOffset="171372">12488 13610 0,'0'0'0,"-21"-21"16,0 21-16,21 21 31,-21 0-15,21 1-16,0 20 0,0-21 0,0 21 15,0 1-15,0-1 0,0-21 0,0 22 16,0-1-16,0 0 0,0-21 16,-21 22-16,21-22 0,0 0 0,-22 0 15,22 0-15,0 1 0,0-1 0,0 0 16,-21-42 15,21 0-31</inkml:trace>
  <inkml:trace contextRef="#ctx0" brushRef="#br0" timeOffset="171671.46">12255 13843 0,'0'0'15,"0"-42"-15,0 21 0,0-1 0,0-20 16,0 21-16,0 0 0,0 0 0,22-1 16,20 1-16,-21 0 0,0 0 15,22 21-15,-22 0 0,21-21 0,-21 21 16,22 0-16,-22 0 0,0 0 0,21 21 15,-21 0-15,1-21 0,-1 21 16,0 22-16,0-22 0,-21 0 0,0 21 16,0-21-16,0 22 0,0-22 0,-21 21 15,0-21-15,0 1 16,-1-1-16,1 0 0,-21 0 0,21 0 16,0-21-16,-1 21 0,1-21 0,0 0 15,0 0-15,0 22 16,42-44 15,0 1-31,0 21 0,0-21 16,22 21-16</inkml:trace>
  <inkml:trace contextRef="#ctx0" brushRef="#br0" timeOffset="172195.29">13144 13526 0,'0'0'0,"-21"0"16,0 21-1,21 0-15,0 0 0,0 0 0,-21 0 16,0 1-16,21 20 0,-21-21 16,21 21-16,0 1 0,0-22 0,-22 21 15,22 1-15,-21-22 0,21 0 0,-21 0 16,21 0-16,0 0 0,-21 1 15,21-1-15,0 0 16,0-42 31,0 0-47,0-1 16,21 1-16,0 0 0,-21 0 15,21 0-15,1 0 0,-1-1 0,0 1 16,21 0-16,-21 0 0,1 0 0,-1 21 15,0-21-15,21 21 0,-21 0 16,1 0-16,-1 0 0,0 0 16,0 21-16,-21 0 0,0 0 0,0 0 15,0 0-15,0 1 16,0-1-16,0 0 0,0 0 0,-21 0 16,0 0-16,21 1 0,-21-22 0,21 21 15,-22 0-15,22 0 16,-21-21-16,0 0 15,42 0 17,0 0-17,-21-21-15,22 0 0,-1 21 0</inkml:trace>
  <inkml:trace contextRef="#ctx0" brushRef="#br0" timeOffset="172943.44">13674 13822 0,'-22'0'31,"1"0"-31,0 21 16,0-21-16,0 21 0,21 0 0,-21-21 16,-1 22-16,22-1 0,-21 0 0,21 0 15,0 0-15,0 0 16,0 1-16,0-1 15,0 0-15,21-21 16,1 0-16,-1 0 16,0 0-16,0 0 15,0-21 1,-21 0-16,0-1 16,0 1-16,0 0 0,0 0 15,0 0-15,0 0 0,21-1 0,-21 1 16,0 0-16,22 0 0,-22 0 0,21 21 15,0-21-15,0-1 0,0 22 16,0 0-16,1 0 0,-1 0 0,0 0 16,0 0-16,0 0 0,0 0 15,1 22-15,-22-1 0,0 0 16,21 0-16,-21 0 16,0 0-16,0 1 0,0-1 0,0 0 15,0 0-15,0 0 0,0 0 16,0 1-16,0-1 0,0 0 15,-21-21 1,-1 0 0,22-21-1,0 0-15,0-1 16,0 1-16,0 0 0,0 0 16,0 0-16,22 0 0,-22-1 15,21 1-15,0 0 0,0 0 0,0 0 16,0 0-16,1-1 0,-1 1 15,21 21-15,-21 0 0,0-21 0,1 21 16,-1 0-16,0 0 0,0 0 16,-21 21-16,21 0 0,-21 1 15,0-1-15,0 0 0,0 0 16,0 0-16,0 0 0,0 1 0,-21-1 16,21 0-16,-21 0 0,21 0 15,-21 0-15,0-21 0,21 22 16,-22-22-16,22 21 0,22-42 62,-1-1-62</inkml:trace>
  <inkml:trace contextRef="#ctx0" brushRef="#br0" timeOffset="173383.29">14414 13928 0,'0'0'0,"22"0"16,-1 0 0,0 0-16,0 0 0,0-21 15,0 21-15,-21-22 0,22 22 0,-1-21 16,0 21-16,0-21 0,0 0 15,0 0-15,-21 0 0,22-1 16,-22 1-16,0 0 0,0 0 16,0 0-16,-22 21 15,1 0-15,0 0 16,0 21-16,0 0 0,0 0 16,-1 0-16,22 1 0,-21-1 15,21 0-15,-21 0 0,21 0 16,0 0-16,0 1 0,0-1 0,0 0 15,0 0-15,0 0 16,0 0-16,0 1 16,21-22-16,0 0 0,1 0 15,-1 0-15,0 0 0,0 0 16,0 0-16,0 0 16,1-22-1,-22 1 1,21 21-1</inkml:trace>
  <inkml:trace contextRef="#ctx0" brushRef="#br0" timeOffset="173639.15">14817 14034 0</inkml:trace>
  <inkml:trace contextRef="#ctx0" brushRef="#br0" timeOffset="174559.27">15663 13822 0,'0'0'0,"-21"0"15,0 0-15,21-21 78,21 21-78,0 0 16,0 0-16,22 0 0,-22 0 16,21 0-16,1 0 0,-1 0 15,21 0-15,1 0 0,21 0 0,-1 0 16,1 0-16,21 0 0,0 0 0,-22 0 16,22 0-16,21 0 0,-21 0 15,21 0-15,0 0 0,-21 0 0,21 0 16,-21 0-16,-1 0 0,1 0 0,0 0 15,0 0-15,-21 0 0,-1 0 16,1 0-16,0 0 0,-22 0 16,1 0-16,-1 0 0,-21 0 0,1 0 15,-1 0-15,0 0 0,-20 0 16,-1 0-16,0 0 0,0 0 0,-21-21 16,21-1-1,-21 1 16,0 0 1,-21 21-32</inkml:trace>
  <inkml:trace contextRef="#ctx0" brushRef="#br0" timeOffset="176288.45">18415 13335 0,'0'21'47,"0"0"-47,21 1 15,0-1-15,0 0 16,1-21-16,20 21 0,-21-21 0,0 21 16,22 0-16,-1-21 0,-21 22 15,21-22-15,1 21 0,-1-21 0,0 0 16,-20 0-16,20 21 0,-21-21 0,21 0 16,-20 0-16,-1 0 0,21 0 15,-21 0-15,0 0 0,1 0 0,-1-21 16,0 21-16,0 0 0,-21-21 15,21 21-15,-21-22 16,0 1-16,-21 21 16,0 0-1,0 0-15,0 0 0,-1 0 16,1 21-16,0-21 0,-21 22 0,21-1 16,-1 21-16,-20-21 0,21 0 15,0 22-15,0-22 0,-22 21 0,22-21 16,0 22-16,0-22 0,0 0 0,-1 0 15,1 22-15,21-22 0,0 0 16,-21 0-16,0 0 0,21 0 16,-21-21-16,21 22 0,0-1 31,0-42 188,-21 21-141,-1 0 31,22-22 157,0 44-110,0-44-31,-21 22-31,21 22-94,0-1 31,0 0 0,0-42 32,0 0-48,0-1-15,0 1 16,0 0-16</inkml:trace>
  <inkml:trace contextRef="#ctx0" brushRef="#br0" timeOffset="177083.26">20447 12531 0,'0'0'0,"21"0"0,0-21 0,-21-1 15,21 22-15,-21-21 0,0 0 16,0 0 0,-21 21-16,-21 0 0,21 0 15,0 0-15,-1 0 16,1 21-16,-21-21 0,21 21 0,0 0 15,-1 1-15,1-1 0,0 0 0,0 0 16,0 0-16,0 22 0,-1-22 16,22 21-16,-21 0 0,21 1 0,0 20 15,-21-20-15,21 20 0,-21-21 16,21 22-16,0-22 0,0 22 0,0-1 16,0-20-16,0 20 0,0 1 0,-21 20 15,21-20-15,0-1 0,0 1 16,0-1-16,0 22 0,0-22 0,0 1 15,0-1-15,0 1 0,0 21 0,0-22 16,0 1-16,0 20 16,0 1-16,0-22 0,0 22 0,0-21 15,0-1-15,0 22 0,0-22 0,0 1 16,0-1-16,0 1 0,0 20 16,0-20-16,-21-22 0,21 22 0,0-1 15,-22-20-15,1-1 0,21 0 0,-21 1 16,21-1-16,-21-21 0,0 0 0,21 0 15,0 1-15,0-1 0,0 0 16,0-42 15,0 0-31,0-1 0,0 1 0,21 0 16,0 0-16,-21-21 0</inkml:trace>
  <inkml:trace contextRef="#ctx0" brushRef="#br0" timeOffset="178403.6">20595 12319 0,'0'0'15,"-21"-21"-15,21 0 0,0 0 16,0-1 0,21 22-1,0 0 1,0 0-16,1 0 0,-1 0 15,0 0-15,0 0 0,0 0 16,22 0-16,-22 0 0,21 0 16,0 0-16,1 0 0,20 22 0,1-22 15,-1 21-15,1-21 0,20 21 16,22-21-16,0 21 0,0 0 0,21-21 16,0 21-16,0-21 0,0 22 15,21-1-15,0-21 0,0 21 0,-21-21 16,22 0-16,-1 21 0,-21-21 0,0 0 15,21 0-15,0 0 0,-21 21 16,0-21-16,0 0 0,-21 0 0,0 0 16,0 21-16,-22-21 0,1 0 0,0 0 15,-1 0-15,1 0 16,-22 0-16,1 0 0,-1 0 0,1 0 16,-1 0-16,-20 0 0,-1 0 0,0 0 15,-20 0-15,-1 0 0,21 0 16,-21 0-16,0 0 0,1 0 15,-1 0-15,-21 22 32,0-1-32,0 0 0,0 0 15,0 0-15,0 0 0,0 1 16,0 20-16,0-21 0,0 21 0,0 1 16,0-1-16,0 0 0,0 1 15,0 20-15,0-20 0,0-1 16,21 21-16,-21-20 0,0-1 0,0 22 15,0-22-15,0 21 0,0 1 0,0-1 16,0 1-16,21-1 0,-21 1 16,0 21-16,0-22 0,0 1 0,21-1 15,-21 1-15,0-1 0,0 1 16,0-1-16,0 22 0,0-22 0,0 1 16,0-1-16,0 22 0,0-22 0,0 1 15,0-1-15,0 1 0,0-22 16,0 22-16,0-1 0,0 1 15,0-1-15,0 1 0,0-1 0,0 1 16,0-22-16,0 22 0,0-22 16,0 0-16,0 22 0,0-22 0,-21 0 15,21-20-15,0 20 0,-21 0 0,21 1 16,0-1-16,0-21 0,0 21 16,-21 1-16,21-22 0,-21 21 0,21-21 15,0 22-15,-22-22 0,1 0 0,0 0 16,0 0-16,0 1 0,0-1 15,-1 0-15,1-21 0,0 21 0,0-21 16,0 0-16,0 21 0,-22-21 0,22 0 16,-21 21-16,21-21 15,-22 0-15,22 0 0,-21 0 0,-1 0 16,1 22-16,21-22 0,-21 0 0,-1 0 16,-20 0-16,20 0 0,1 0 15,-21 0-15,20 0 0,-20 0 0,-1 0 16,1 0-16,-22 0 0,22 0 0,-22 0 15,21 0-15,-20 0 0,-1 0 16,0 0-16,1 0 0,20 0 0,-20 0 16,-1 0-16,21 0 0,-20 0 0,-1 0 15,0 0-15,1 0 0,-1 0 16,0 0-16,-20-22 0,20 22 0,0 0 16,1 0-16,-1-21 0,0 21 15,1 0-15,-22-21 0,21 0 16,-21 21-16,22 0 0,-1 0 0,0-21 15,1 21-15,-1 0 0,21 0 0,1 0 16,-1 0-16,1 0 0,-1 0 16,1 0-16,-1 0 0,1 0 0,-1 0 15,1 0-15,-1 0 0,-20 0 0,20 0 16,1 0-16,-1 0 0,22 0 16,-22 0-16,22 0 0,0 0 0,-1 0 15,22 0-15,0 0 0,0 0 0,0 0 16,42 0 15</inkml:trace>
  <inkml:trace contextRef="#ctx0" brushRef="#br0" timeOffset="179045.04">22161 16531 0,'0'21'32,"-21"1"-32,0-1 0,0-21 0,0 21 15,0-21-15,-22 21 0,22 0 16,-21 0-16,21 1 0,-22-1 0,22-21 15,-21 21-15,-1 0 0,1 0 0,21 0 16,-21 1-16,-1-1 0,1 0 16,21-21-16,-22 21 0,22 0 0,0-21 15,0 21-15,0-21 0,0 0 0,42 0 47,0-21-47,0 0 0,0 21 16,22-21-16,-22 21 0,21-21 15,-21 21-15,22 0 0,-1-21 0,-21 21 16,21 0-16,1 0 0,-1 0 0,0 0 16,1 0-16,-22 0 0,21 0 15,1 0-15,-22 0 0,21 0 0,-21 21 16,22-21-16,-22 21 0,0-21 0,0 21 16,0-21-16,0 21 0,1-21 15,-1 21-15,0-21 16,0 0-16,0 0 0,0 0 15,1 0 1,-1 0-16,-21-21 16,0 0-16,0 0 15,0 0-15,0 0 0,0-1 0,0 1 16,0 0-16,-21 0 0,-1-21 16,1 42-16,21-22 0,-21 1 0,0 0 15,21 0-15,-21 21 0,21-21 0,-21 21 16,21-21-16,-22 21 15,22-22-15,0 1 0,-21 0 16,21 0-16,-21 0 16,21 0-16</inkml:trace>
  <inkml:trace contextRef="#ctx0" brushRef="#br0" timeOffset="181111.54">21717 11388 0,'21'0'31,"-21"21"-31,21-21 16,0 0-16,1 0 15,-1 0-15,0 0 16,0 0-16,0 0 0,0 0 15,1 0-15,-1-21 0,0 21 0,0 0 16,-21-21-16,0-1 16,-42 22-1,21 0-15,-22 0 16,1 0-16,0 0 0,-1 0 16,1 0-16,0 0 0,-1 0 0,22 0 15,-21 22-15,21-22 0,-1 0 0,1 0 16,0 21-16,21 0 15,0 0-15,0 0 16,21 0-16,0 1 0,1 20 0,20-21 16,-21 0-16,21 0 0,-20 22 15,20-22-15,-21 0 0,21 0 0,-20 0 16,-1 1-16,0-1 0,0 0 0,0 0 16,-21 0-16,0 0 0,0 1 15,-21-1-15,0-21 0,-21 21 0,20-21 16,-20 0-16,-21 0 0,20 0 0,-20 0 15,20 0-15,1 0 0,0 0 16,-1 0-16,1 0 0,21-21 0,0 21 16,0-21-16,21-1 0,0 1 15,21 0 1,0 21-16,0-21 16,21 21-16,-20 0 0,20 0 0,0-21 15,1 21-15,-22 0 0</inkml:trace>
  <inkml:trace contextRef="#ctx0" brushRef="#br0" timeOffset="181475.33">22077 11832 0,'21'0'31,"0"0"-31,0 0 15,-21-21-15,21 21 16,1 0-16,-22-21 0,21 0 16,0 0-16,-21-1 0,0 1 15,-21 21 1,0 0 0,-1 0-16,1 0 0,0 0 0,0 21 15,0-21-15,0 22 0,-1-1 16,22 0-16,-21 0 0,21 0 0,0 0 15,0 1-15,0-1 0,0 0 16,0 0-16,21-21 16,1 0-16,-1 0 15,0 0-15,0 0 0,0 0 16,0 0-16,1 0 0,-1 0 16,0 0-16,0 0 0,0 0 0</inkml:trace>
  <inkml:trace contextRef="#ctx0" brushRef="#br0" timeOffset="181815.13">22373 11811 0,'0'0'0,"0"-21"0,0 0 0,21 21 0,-21-21 16,0-1-16,21 22 15,-21-21-15,22 21 16,-1 0-16,0 0 16,0 0-16,0 21 0,0 1 15,-21-1-15,22 0 16,-22 0-16,21 0 0,-21 0 0,0 1 15,0-1-15,0 0 0,0 0 0,0 0 16,0 0-16,0 1 0,0-1 0,-21-21 16,-1 0-16,22 21 0,-21-21 15,21-21 1,0 0 0,0-1-16,0 1 15,0 0-15,21 0 16,1 0-16,-22 0 0,21-1 0,0 1 15,-21 0-15,21 21 0,0-21 16,0 21-16,-21-21 0,22 21 0,-1 0 16,0 0-16,0 0 0,0 0 0,0-21 15,1 21-15</inkml:trace>
  <inkml:trace contextRef="#ctx0" brushRef="#br0" timeOffset="182044">22966 11726 0,'0'0'16,"0"-21"-1,0 42 17,0 1-17,0-1-15,0 0 0,0 0 0,0 0 16,0 0-16,0 1 0,0-1 0,0 0 16,0 0-16,0 0 0,0 0 15,0 1-15,0-1 0,0 0 16,21-21-1,0-21 1,0 21 0</inkml:trace>
  <inkml:trace contextRef="#ctx0" brushRef="#br0" timeOffset="182258.9">23283 11726 0,'0'0'0,"0"-21"16,-21 21-1,0 21-15,0-21 16,0 22-16,21-1 0,-22 0 0,1-21 16,0 21-16,0 0 0,0 0 15,21 1-15,-21-1 0,-1 0 0,22 0 16,-21 0-16,21 0 0,0 1 16,0-1-16,0 0 15,21-21 1,1 0-1</inkml:trace>
  <inkml:trace contextRef="#ctx0" brushRef="#br0" timeOffset="182651.33">23453 11938 0,'21'0'63,"0"0"-63,0-21 0,0 0 15,0 21-15,1-21 0,-1 21 0,-21-22 16,21 22-16,-21-21 0,21 0 0,-21 0 16,0 0-16,0 0 15,-21 21 1,0 0-16,0 0 0,-1 0 15,1 21-15,0 0 0,0-21 16,0 21-16,0 0 0,-1 0 0,22 22 16,0-22-16,-21 0 0,21 0 15,-21 0-15,21 1 0,0-1 16,0 0-16,0 0 0,0 0 0,0 0 16,0 1-16,21-22 0,0 21 0,1-21 15,-1 0-15,0 0 0,0 0 0,0 0 16,0 0-16,1 0 0,20 0 15,-21 0-15,21 0 0,-20-21 0,20 21 16</inkml:trace>
  <inkml:trace contextRef="#ctx0" brushRef="#br0" timeOffset="183002.55">23918 11896 0,'0'0'0,"0"-21"0,0-1 0,0 1 0,21 21 16,-21-21-16,0 0 0,22 21 15,-22-21-15,21 21 16,0 0-16,0 0 0,0 0 15,0 0-15,1 0 0,-1 0 16,-21 21-16,21-21 16,-21 21-16,0 0 0,0 22 0,0-22 15,0 0-15,0 21 0,0-21 0,0 22 16,0-22-16,0 21 0,0-21 16,0 1-16,0-1 0,-21 0 0,21 0 15,-21 0-15,21-42 47,0 0-47,0 0 0,0 0 0,0-1 16,21 1-16,0-21 0,0 21 0,0-22 15,0 22-15,1-21 0,-1 21 16,0-22-16,0 22 0,0 0 0,0 0 16,1 0-16,-1 21 0,0-21 0,0 21 15,0 0-15</inkml:trace>
  <inkml:trace contextRef="#ctx0" brushRef="#br0" timeOffset="183883.15">22034 13229 0,'-21'-42'16,"0"63"0,0 0-16,21 22 15,-21-22-15,21 0 0,-21 21 0,-1 1 16,22-1-16,-21 0 0,0 1 0,21-1 15,-21 0-15,21 1 0,-21-1 16,21-21-16,-21 21 0,21-20 0,0-1 16,0 0-16,0 0 0,0 0 0,0 0 31,0-42-15,0 0-1,0 0-15,0-21 16,0 20-16,0 1 0,-22-21 0,22 0 15,-21 20-15,21-20 0,0 0 0,0-1 16,0 1-16,0 0 0,0-1 16,0 1-16,0 0 0,0-1 0,21 1 15,1 0-15,-22 21 0,21-1 0,0-20 16,21 42-16,-21-21 16,1 0-16,20 21 0,-21 0 0,21 0 0,-20 0 15,20 21-15,-21 0 16,21 0-16,-20 22 0,-1-22 0,0 0 15,-21 21-15,0-21 0,0 1 0,0-1 16,0 0-16,-21 0 0,0 0 16,-22-21-16,22 21 0,0 1 0,0-22 15,0 0-15,-22 21 0,22-21 0,0 0 16,0 0 0,42-21-1,0-1 1,0 22-16,0-21 15</inkml:trace>
  <inkml:trace contextRef="#ctx0" brushRef="#br0" timeOffset="185206.52">22564 13039 0,'0'0'0,"21"0"0,0 0 0,-21 21 31,0 0-31,0 0 0,-21 0 16,21 1-16,-21-1 0,21 21 15,-22-21-15,1 22 0,21-22 0,0 21 16,-21-21-16,0 22 0,21-22 0,-21 21 16,21-21-16,-21 0 0,21 22 15,0-22-15,0 0 16,0 0-16,0-42 31,0 0-15,21 0-16,-21 0 0,21-1 0,0 1 15,0-21-15,-21 21 0,21 0 0,1-1 16,-1 22-16,-21-21 0,21 0 16,0 21-16,0 0 0,0 0 15,1 0-15,-22 21 16,0 0-16,0 1 0,0-1 16,0 0-16,0 0 15,0 0-15,21 0 0,-21 1 0,0-1 16,0 0-16,0 0 0,21-21 15,-21 21-15,21-21 0,0 0 0,0 21 16,1-21-16,-1 0 16,0 0-16,0 0 0,0 0 0,0-21 15,1 21-15,-1-21 0,-21 0 0,21 0 16,0 0-16,0-1 0,0 1 16,1 0-16,-22 0 0,21 0 0,0 0 15,-21-1-15,0 44 47,-21-22-47,0 21 0,21 0 16,0 0-16,-22 0 15,22 0-15,-21-21 0,21 22 0,0-1 16,0 0-16,0 0 0,0 0 16,21-21 15,1 0-31,-22-21 0,0 0 15,21 21-15,-21-21 16,0 0-16,0-1 0,0 1 0,0 0 16,0 0-16,0 0 0,0 0 0,0-1 15,0 1 1,-21 0-16,21 0 0,21 21 31,0 0-31,0 0 16,0 0-16,0 0 0,1 0 15,-1 0-15,0 0 0,0 21 16,0-21-16,0 21 0,1 0 0,-1 1 16,-21-1-16,0 0 0,0 0 0,0 0 15,0 0-15,0 1 0,0-1 16,0 0-16,0 0 16,0 0-16,0 0 0,-21-21 15,-1 0 16,22-21-15,0 0-16,0 0 16,22 0-16,-1 0 0,0-1 0,-21 1 15,21 0-15,0 0 0,0 0 0,22 0 16,-22-1-16,0 1 0,21 21 16,-20-21-16,-1 21 0,0 0 0,0 0 15,0 0-15,0 0 0,-21 21 0,22-21 16,-22 21-16,0 1 0,0-1 15,0 0-15,0 0 0,-22 0 16,1 0-16,0 1 0,21-1 0,0 0 16,-21 0-16,21 0 0,0 0 15,0 1-15,0-1 16,21-21-16,0 0 16,0 0-16,1 0 0,-1 0 15,21 0-15,-21-21 0,0 21 0,22-22 16,-22 1-16,0 0 0,0 0 0,22 0 15,-22 0-15,0-1 0,-21 1 16,21 0-16,-21 0 0,21 0 0,-21 0 16,0-1-16,-21 22 15,0 0 1,0 0-16,0 22 0,-1-22 0,1 21 16,0 0-16,0 0 0,21 0 0,0 0 15,0 22-15,0-22 0,0 0 16,0 0-16,0 0 0,0 1 15,21-1-15,0-21 0,0 21 0,1-21 16,-1 0-16,21 21 0,-21-21 16,22 0-16,-1 0 0,-21 0 0,21 0 15,-20 0-15,-1-21 0,0 21 0,0-21 16,0 0-16</inkml:trace>
  <inkml:trace contextRef="#ctx0" brushRef="#br1" timeOffset="193974.97">7789 11430 0,'0'0'0,"0"-21"16,0 0 0,0 0-16,0-1 15,0 1-15,0 0 0,0 0 16,0 0-16,0 0 16,0-1-16,0 44 31,0-1-16,0 0-15,0 21 0,0-21 16,0 22-16,0-1 0,0 0 0,0-20 16,0 20-16,0 0 0,0-21 0,0 22 15,-21-22-15,0 21 0,21-21 16,-21 1-16,0-1 0,21 0 0,0 0 16,-22 0-16,22-42 46,0 0-46,0 0 16,22 0-16,-1-1 0,-21 1 16,21 0-16,0 0 0,0-21 0,-21 20 15,21 1-15,1 0 0,-1-21 0,0 21 16,0-1-16,0 1 0,0 21 16,1 0-16,-1 0 0,0 0 15,-21 21-15,0 1 16,0-1-16,0 0 0,0 0 15,0 21-15,0-20 0,0-1 16,0 0-16,0 0 0,0 0 0,-21 0 0,21 1 16,0-1-16,0 0 0,-21 0 15,21 0 1</inkml:trace>
  <inkml:trace contextRef="#ctx0" brushRef="#br1" timeOffset="194244.82">8255 11218 0,'0'0'0,"0"-21"0,0 0 16,0 42 15,0 0-31,0 1 0,0-1 0,0 21 15,0 0-15,-21-20 0,21 20 0,-21 0 16,21 1-16,0-22 0,0 21 16,-22 0-16,22-20 0,-21-1 0,21 21 15,0-21-15,0 0 0,0 1 0,0-1 16,21-21 15,1 0-31,-1 0 0</inkml:trace>
  <inkml:trace contextRef="#ctx0" brushRef="#br1" timeOffset="194502.67">8467 11218 0,'0'-21'16,"0"0"-16,0 0 15,-22 42 1,22 0-16,-21 0 0,21 1 15,0-1-15,0 21 0,0 0 16,-21-20-16,21 20 0,0 0 16,-21 1-16,21-22 0,0 21 0,0-21 15,0 22-15,0-22 0,0 0 0,0 0 16,0 0-16,0 0 0,0 1 0,0-1 16,21-21-16,0 0 15,0 0-15,1 0 0,-1 0 16,0 0-16,0 0 0</inkml:trace>
  <inkml:trace contextRef="#ctx0" brushRef="#br1" timeOffset="194787.22">8805 11515 0,'0'0'0,"0"-21"0,0-1 16,0 44 15,-21-22-31,21 21 0,-21 0 15,21 0-15,-21 0 0,21 22 0,0-22 16,0 21-16,0-21 0,0 22 16,-21-1-16,21 0 0,-22 1 0,22-1 15,0 0-15,0 1 0,-21 20 0,21-21 16,-21 1-16,21-1 0,-21 0 0,21-20 16,0 20-16,0-21 15,0 0-15,0 0 0,0 1 0,0-44 47,21 1-47</inkml:trace>
  <inkml:trace contextRef="#ctx0" brushRef="#br1" timeOffset="195075.18">8805 11599 0,'0'-21'0,"0"42"0,21-63 15,-21 21-15,0 0 16,22 21-16,-22-21 16,21 21-16,0 0 0,0 0 15,0 0-15,0 0 0,1 0 16,-1 0-16,0 0 0,0 0 0,-21 21 16,0 0-16,0 0 0,0 0 15,0 0-15,0 1 0,0-1 16,-21 0-16,0 0 0,0 0 0,-22 0 15,22-21-15,0 22 0,-21-1 0,20-21 16,1 0-16,0 21 0,0-21 16,0 0-1,21-21-15,0 0 0</inkml:trace>
  <inkml:trace contextRef="#ctx0" brushRef="#br1" timeOffset="195363.02">8340 11282 0,'0'0'16,"-22"0"-16,1 0 0,0-21 16,0 21-16,21-21 0,21 21 15,0-22-15,0 22 16,1 0-16,-1 0 15,0 0-15,21 0 0,-21 0 0,22 0 16,-22 0-16,21 0 0,1 0 0,-22 0 16,21 0-16,-21 0 0,0 0 15,1 0-15,-1 0 0,0 0 16,0 0 15</inkml:trace>
  <inkml:trace contextRef="#ctx0" brushRef="#br1" timeOffset="195923.7">9504 11451 0,'0'0'0,"0"-21"16,21 21-16,-21-21 0,0 0 15,21 0-15,-21-1 16,0 1-16,-21 21 31,0 0-31,0 0 0,-1 0 16,1 0-16,0 21 0,0 1 15,21-1-15,-21-21 16,21 21-16,-21-21 0,21 21 0,0 0 16,0 0-1,0 1-15,0-1 16,21-21-16,-21 21 0,21-21 16,0 0-16,-21 21 0,21-21 15,0 21-15,1 0 16,-1-21-16,0 22 0,-21-1 15,21-21-15,-21 21 0,0 0 16,0 0 0,-21-21-16,0 0 15,0 0-15,-1 0 0,1 0 16,0 0-16,0 0 0,0 0 0,0 0 16,-1 0-16,1 0 15,0 0-15,21-21 16,-21 21-16,21-21 15,0 0 1,0 0 0,21 21-16</inkml:trace>
  <inkml:trace contextRef="#ctx0" brushRef="#br1" timeOffset="196202.54">10033 11472 0,'0'-21'0,"0"0"31,0 0-31,-21 21 16,21-21-16,-21 21 31,21 21 0,-22 0-31,1 0 16,21 0-1,-21 1-15</inkml:trace>
  <inkml:trace contextRef="#ctx0" brushRef="#br1" timeOffset="196527.35">9969 11684 0,'-21'21'16,"21"-42"30,0 0-30,-21 21 31,0 0-31,0 0-16,0 21 0,21 0 15,21-21 32</inkml:trace>
  <inkml:trace contextRef="#ctx0" brushRef="#br1" timeOffset="197343.88">10456 11642 0,'21'-43'16,"-21"22"-1,0 0 1,0 0 31,0 0-32,22 0 17,-22-1-32,0 1 15,0 0 1,0 0-16,-22 21 31,1 0-31,0 0 0,0 0 0,0 21 16,0 0-16,-1-21 15,1 21-15,21 1 0,-21-1 0,21 0 16,-21-21-16,21 21 0,0 0 16,0 0-16,0 1 15,0-1-15,21-21 16,0 0 0,0 0-16,1 0 0,-1 0 15,0 0-15,-21-21 0,21 21 16,0-22-16,-21 1 0,21 0 15,1 0-15,-22 0 16,0 42 31,0 0-31,0 0-16,-22 0 0,22 22 15,0-22-15,-21 0 0,21 0 0,0 22 16,0-22-16,0 21 0,0 0 0,0 1 15,-21-22-15,21 21 0,0 1 16,0-1-16,-21 0 0,21 1 0,0-22 16,0 21-16,0 0 0,0-20 0,-21 20 15,21-21-15,-21 0 0,-1 0 16,22 1-16,-21-22 0,0 21 16,0-21-16,0 0 0,0 0 15,-1 0-15,1 0 0,-21 0 0,21-21 16,0 21-16,-1-22 0,-20 1 15,21 0-15,0-21 0,0 21 0,21-1 16,0-20-16,-22 0 0,22 21 0,0-22 16,0 22-16,0 0 0,0-21 15,0 20-15,0 1 0,22 0 0,-1 0 16,0 0-16,0 0 0,0-1 0,22 1 16,-22 0-16</inkml:trace>
  <inkml:trace contextRef="#ctx0" brushRef="#br1" timeOffset="198027">10774 11472 0,'0'0'0,"-21"0"16,-1 0 0,1 0-1,21 22-15,0-1 0,-21 0 16,21 0-16,-21 0 0,21 0 15,0 1-15,0-1 16,21-21 0,0 0-16,0 0 15,1 0-15,-1 0 0,0 0 0,0 0 16,0 0-16,-21-21 16,0-1-1,0 1-15,0 0 0,-21 21 16,0-21-16,0 21 0,0-21 15,-1 0-15,1 21 0,0 0 16,21-22-16,21 22 31,0-21-31,22 21 0,-22 0 16,0 0-16,21 0 0,-20 0 0,20 0 16,0 0-16,-21 0 0,1 0 15,20 0-15,-21 0 0,0 0 16,0 0-16,-21 21 0,0 1 15,0-1-15,0 0 0,0 0 16,-21-21-16,0 21 0,0 0 16,0 1-16,0-22 0,21 21 15,0 0-15,21-21 32,0 0-32,0 0 15,0 0-15,0 0 0,1 0 0,-1-21 16,0 21-16,0-21 0,0 21 0,-21-22 15,21 1 1,-21 0-16,0 0 0,0 0 16,0 0-16,-21 21 0,0-22 0,0 22 15,0 0-15,0 0 0,-1 0 16,1 0-16,0 0 0,0 0 0,0 0 16,0 0-16,-1 0 0,1 0 15,21 22-15,43-22 16,-22 21-1,0-21-15,0 0 0,0 0 0,22 0 16</inkml:trace>
  <inkml:trace contextRef="#ctx0" brushRef="#br1" timeOffset="198586.63">11578 11472 0,'0'-21'0,"0"42"0,-21-42 0,0 21 15,0 0-15,-1-21 0,1 21 16,0 0-16,0 0 16,0 0-16,21 21 15,0 0 1,21-21 0,0 0-16,0 0 15,0 0-15,1 0 16,-1 0-16,0 0 0,0 0 0,0 0 15,-21-21-15,21 21 0,-21-21 16,-21 21 31,21 21-47,0 0 16,-21 1-16,21-1 0,0 0 0,0 0 15,0 0-15,0 22 0,0-22 0,0 21 16,-21 0-16,21-20 0,-21 20 0,21 0 15,0 1-15,-21-1 16,21 0-16,0 1 0,0-1 0,-22 0 16,22 1-16,-21-1 0,21 0 0,0 1 15,-21-22-15,0 0 0,0 21 0,21-21 16,-21 1-16,-1-22 0,-20 21 16,21 0-16,0-21 0,-22 0 0,22 0 15,0 0-15,-21 0 0,21 0 0,-22-21 16,1 0-16,21-1 0,0 22 15,-22-42-15,22 21 0,0 0 0,0-22 16,0 22-16,21-21 0,0 0 0,0 20 16,0-20-16,0 0 0,0-1 15,0 22-15,0-21 0,42 21 16,-21-22-16,0 22 0,22 0 0,-22-21 16</inkml:trace>
  <inkml:trace contextRef="#ctx0" brushRef="#br1" timeOffset="198843.49">12065 10986 0,'0'0'0,"-21"0"16,0 0-16,-1 0 15,1 21-15,0 0 16,21 21-16,-21-21 0,0 22 0,0-22 15,21 21-15,-22 1 0,1-1 0,21-21 16,0 21-16,-21-20 0,21 20 0,-21-21 16,21 0-16,0 0 0,0 1 15,0-1-15,21-21 16,0 0-16,0 0 16,1 0-16</inkml:trace>
  <inkml:trace contextRef="#ctx0" brushRef="#br1" timeOffset="199175.31">12086 11409 0,'0'0'0,"0"21"16,0 0-16,21-21 31,0 0-31,1 0 16,-1 0-16,0 0 0,0 0 0,0-21 15,0 21-15,1 0 0,-22-21 0,0 0 16,21 21-16,-21-21 16,0-1-16,-21 22 15,-1 0-15,1 0 0,0 0 16,0 0-16,0 0 0,0 0 0,-1 0 16,1 22-16,0-22 0,21 21 15,-21 0-15,0 0 0,21 0 16,0 0-16,0 1 0,0-1 15,21-21 1,0 0-16,0 0 0,0 0 16,1 0-16,-1 0 0</inkml:trace>
  <inkml:trace contextRef="#ctx0" brushRef="#br1" timeOffset="199479.23">12615 11430 0,'0'0'0,"0"21"0,0 0 15,0-42 32,0 0-31,0 0-16,0 0 15,0 0 1,-21 21-16,0 0 31,0 0-31,21 21 16,0 0 0</inkml:trace>
  <inkml:trace contextRef="#ctx0" brushRef="#br1" timeOffset="200630.37">13123 11261 0,'0'-21'0,"0"-22"31,-21 43-15,0 0-16,21 21 0,-21 1 16,0-1-16,-1 0 0,22 0 15,-21 0-15,0 0 0,21 1 0,-21 20 16,21-21-16,-21 0 0,21 0 0,0 1 16,0-1-16,0 0 0,0 0 15,0 0-15,21 0 16,0-21-16,0 0 0,22 0 15,-22 0-15,0 0 0,0 0 0,21 0 16,-20 0-16,-1-21 0,21 21 16,-21-21-16,0 0 0,22 21 0,-22-21 15,0 0-15,-21-1 0,21 1 0,0 0 16,-21 0-16,0 0 16,-21 21-1,0 0-15,21 21 16,-21 0-16,21 0 15,-21 0-15,21 1 16,0-1-16,0 0 0,0 0 16,0 0-16,21-21 15,-21 21-15,21-21 16,0 0 0,0 0-16,-21-21 15,0 0-15,0 0 0,0 0 16,0 0-16,0-1 0,0 1 15,0 0-15,0 0 16,0 0-16,22 0 0,-22-1 0,21 1 16,0 0-16,0 21 15,0 0-15,0 0 16,1 0-16,-1 0 0,0 0 16,0 21-16,-21 0 0,21-21 0,-21 22 15,0-1-15,0 0 0,0 0 0,0 0 16,0 0-16,0 1 0,0-1 15,0 0-15,0 0 0,0 0 16,0 0-16,0-42 63,0 0-63,0 0 15,21 21-15,-21-21 0,22 0 0,-1-1 16,-21 1-16,21 0 0,0 0 15,-21 0-15,21 0 0,0-1 0,1 22 16,-1-21-16,0 0 0,0 21 16,0 0-16,0 0 0,-21 21 15,22 0-15,-22 1 16,0-1-16,0 0 0,0 0 0,0 0 16,0 0-16,0 1 0,0-1 0,0 0 15,0 0-15,0 0 16,-22 0-16,22 1 15,-21-22 1,0 0 0,21-22-1,0 1-15,0 0 0,0 0 16,0 0-16,21 0 0,0-1 16,1-20-16,-1 21 0,21 0 15,-21 0-15,0-1 0,22 1 16,-22 21-16,21-21 0,-21 21 0,22 0 15,-22 0-15,21 0 0,1 21 16,-1 0-16,-42 1 16,0-1-16,21 0 0,-21 0 0,0 0 0,0 0 15,0 1-15,0-1 0,-21 0 16,0 0-16,0 0 0,21 0 0,-22-21 16,1 22-16,0-22 0,0 0 15,21 21-15,-21-21 0,0 0 0,-1 0 16</inkml:trace>
  <inkml:trace contextRef="#ctx0" brushRef="#br1" timeOffset="200975.09">15092 10943 0,'0'0'0,"-21"0"0,-1 0 16,1 21-16,0 1 0,0-1 16,0 0-16,0 21 0,-1 1 0,1-1 15,-21 21-15,21-20 0,-22 20 16,1 1-16,0-22 0,-1 22 0,1-22 15,0 21-15,-1-20 0,22-1 0,-21 0 16,0-20-16,20 20 16,-20 0-16,21-21 0,0 1 0,0-1 15,-1 0-15,22 0 0,0 0 0,0 0 16,-21-21-16</inkml:trace>
  <inkml:trace contextRef="#ctx0" brushRef="#br1" timeOffset="202082.74">15282 11451 0,'64'0'16,"-43"0"-16,0-21 0,0 21 16,0 0-16,1-21 0,-1 21 0,0-21 15,0 21-15,0-21 0,0-1 16,1 1-16,-1 21 0,-21-21 0,21 0 15,-21 0-15,0 0 0,0-1 0,0 1 16,-21 21 0,0-21-16,-22 21 0,22 0 15,0 0-15,-21 0 0,20 0 0,-20 0 0,21 21 16,-21-21-16,20 21 16,1-21-16,0 22 0,21-1 15,0 0-15,0 0 16,0 0-1,0 0 48,-21 1 31,21-1-79,-21-21-15,21 21 16,0 0 0,0 0-16,0 0 15,0 1 1,0-1-1,21 0-15,0-21 16,-21 21-16,21-21 0,0 21 16,-21 0-16,22-21 0,-22 22 15,21-22-15,-21 21 0,0 0 16,-21 0 0,-1-21-16,-20 0 0,21 0 15,-21 0-15,20 21 0,-20-21 0,0 0 16,21 0-16,-22 0 0,22 0 0,0 0 15,0 0-15,0 0 0,-1 0 16,1-21-16,21 0 16,0 0-1,21 21 1,1 0-16,20-21 0</inkml:trace>
  <inkml:trace contextRef="#ctx0" brushRef="#br1" timeOffset="202418.96">15600 11599 0,'0'0'0,"21"0"16,0 0-16,0-21 16,0 21-1,1-21-15,-1 0 16,0 0-1,-21 0-15,0-1 16,0 1-16,-21 21 16,0 0-16,-1 0 15,1 0-15,0 0 0,0 0 0,0 0 16,0 21-16,-1-21 0,1 22 0,0-1 16,21 0-16,0 0 0,0 0 15,0 0-15,0 1 0,0-1 16,0 0-16,21-21 15,0 21-15,22-21 16,-22 0-16,0 0 0,0 0 0,0 0 16</inkml:trace>
  <inkml:trace contextRef="#ctx0" brushRef="#br1" timeOffset="202846.92">16214 11451 0,'0'0'0,"-85"-84"31,64 62-31,0 22 0,-1 0 16,1 0-16,0 0 0,0 0 15,0 22-15,0-1 0,-1-21 16,1 21-16,0 0 0,0 0 0,21 0 16,0 1-16,-21-1 0,21 0 0,0 0 15,0 0-15,0 0 0,0 1 0,0-1 16,21 0-16,0-21 15,0 0-15,0 0 0,1 0 16,20 0-16,-21 0 0,0 0 0,0 0 16,1 0-16,-1-21 0,0 0 15,0 21-15,0-22 0,0 1 0,-21 0 16,0 0-16,22 0 0,-22 0 0,21-1 16,-21 1-16,0 0 15,-21 42 16,-1-21-31,22 21 0,-21 1 0,21-1 16,0 0-16,-21 0 0,21 0 16,0 0-16,0 1 0,0-1 15,0 0-15,0 0 0,21-21 16,0 0 0,1 0-16,-1 0 0</inkml:trace>
  <inkml:trace contextRef="#ctx0" brushRef="#br1" timeOffset="203210.77">16489 11494 0,'0'0'0,"0"-22"0,0 1 16,21 21-16,-21-21 0,21 21 16,-21-21-16,21 21 0,0 0 15,1 0-15,-1 0 16,0 21-16,0-21 0,-21 21 15,21 0-15,-21 1 0,0-1 0,0 0 16,0 0-16,0 0 0,0 0 16,0 1-16,0-1 15,0 0-15,-21 0 0,0-21 16,21-21 15,0 0-15,0 0-16,0-1 15,21 1-15,0 0 0,-21 0 16,0 0-16,21 0 0,1-1 16,-22 1-16,21 21 0,-21-21 0,21 21 15,0-21-15,0 21 16,0 0-16</inkml:trace>
  <inkml:trace contextRef="#ctx0" brushRef="#br1" timeOffset="203507.6">17272 11345 0,'0'0'0,"-42"-21"31,20 21-31,1 0 0,0 0 16,0 0-16,0 21 0,0 1 15,-1-1-15,1 0 16,21 0-16,-21 0 0,0 0 0,0 1 16,21-1-16,0 21 0,0-21 0,0 0 15,0 1-15,0-1 16,0 0-16,0 0 0,21-21 16,0 0-16,0 0 15,0 0-15,1 0 0,-1 0 16,0 0-16,0 0 0,0 0 0</inkml:trace>
  <inkml:trace contextRef="#ctx0" brushRef="#br1" timeOffset="204007.31">17611 11049 0,'0'0'15,"0"-21"-15,0 0 0,0 0 0,-22 21 31,22 21-15,-21-21-16,21 21 0,0 21 16,0-21-16,0 1 0,0 20 0,0 0 15,0 1-15,-21-22 0,21 21 0,-21 0 16,21 1-16,-21-22 0,21 21 16,0-21-16,0 1 0,0 20 0,-21-21 15,21 0-15,-22 0 16,22 1-1,0-44 17,-21 22-32,21-21 0,0 0 0,0 0 15,0 0-15,0 0 0,0-1 16,0 1-16,21 0 0,1-21 0,-22 21 16,21-22-16,0 22 0,0 0 0,0 0 15,22 0-15,-22-1 0,0 22 16,0 0-16,0 0 0,0 0 0,1 0 15,-1 0-15,-21 22 0,21-1 16,-21 21-16,0-21 16,0 0-16,0 1 0,0 20 0,0-21 15,-21 0-15,21 0 0,-21 1 0,-1-1 16,22 0-16,-21 0 0,21 0 16,-21-21-16,0 21 0,21 1 0</inkml:trace>
  <inkml:trace contextRef="#ctx0" brushRef="#br1" timeOffset="204375.47">18394 11303 0,'0'0'0,"0"-21"0,-21 0 0,-1 21 16,22-21-16,-21-1 0,21 1 0,0 0 16,0 0-16,0 0 0,0 0 0,0-1 15,0 1-15,21 0 0,1 0 16,20 0-16,-21 21 0,21-21 16,-20 21-16,20 0 0,-21 0 0,21 0 15,-20 0-15,-1 0 0,0 0 0,-21 21 16,0 0-16,0 0 0,0 0 15,0 22-15,0-22 0,-21 21 0,-22 0 16,22-20-16,0 20 0,0-21 0,-21 21 16,20-20-16,1-1 0,0 0 15,0 0-15,0 0 0,0 0 0,-1-21 16,22 22-16,-21-22 0,21 21 0,0 0 16,0 0-1,0 0 1,21-21-16</inkml:trace>
  <inkml:trace contextRef="#ctx0" brushRef="#br1" timeOffset="204805.58">18351 11875 0,'0'21'16,"22"-21"-16,-1 0 15,0 0-15,0 0 0,-21-21 16,21 21-16,-21-22 0,21 22 16,-21-21-16,0 0 15,0 0-15,0 0 16,-21 0-16,0 21 16,0 0-16,0 0 0,0 0 15,-1 21 1,22 0-16,-21-21 0,21 21 0,0 0 15,0 0 1,21-21-16,1 0 16,-1 0-16,0 0 0,0 0 15,0 0-15,0-21 16,-21 0-16,22 21 16,-22-21-16,0 0 15,-22 0 1,1 21-1,0 0-15,0 0 0,0 21 16,0-21 0</inkml:trace>
  <inkml:trace contextRef="#ctx0" brushRef="#br1" timeOffset="205831.47">19410 11303 0,'0'-21'16,"0"0"0,0 0-16,0-1 15,0 1-15,0 0 0,0 0 16,0 0-16,0 0 0,0-1 16,0 1-16,-21 0 15,-1 21-15,1 0 0,0 0 0,0 0 16,0 0-16,0 0 0,-22 0 0,22 21 15,-21-21-15,21 21 0,-22 22 16,22-22-16,0 21 0,0-21 16,0 22-16,21-22 0,-22 0 0,22 21 15,0-20-15,0-1 0,0 0 16,22-21-16,-1 0 16,0 0-16,0 0 0,0 0 0,0 0 15,1 0-15,-1-21 0,21 21 0,-21-21 16,0-1-16,22 1 0,-22 21 15,21-21-15,-21 0 0,1 0 0,-1 0 16,0-1-16,0 1 0,0 0 0,0 0 16,-21 0-1,0 42 1,0 0-16,0 0 0,0 0 16,0 1-16,0 20 0,0 0 15,-21-21-15,0 22 0,0-1 0,21 0 16,-21 1-16,0 20 0,-1-20 0,22-1 15,-21-21-15,0 21 0,0 1 0,21-1 16,0 0-16,-21-20 0,21 20 16,-21-21-16,21 0 0,0 0 0,0 1 15,0-1-15,0 0 0,21-42 32,0 21-17,-21-21-15,21-1 0,0 1 0,0 0 16,1-21-16,-1 21 0,0-1 0,0-20 15,0 21-15,0-21 0,1 20 16,-1-20-16,0 21 0,0-21 0,0 20 16,0 1-16,1 0 0,-1 0 0,-21 0 15,21 0-15,0-1 0,-21 1 16,21 0-16,0 21 0</inkml:trace>
  <inkml:trace contextRef="#ctx0" brushRef="#br1" timeOffset="206091.71">20024 11176 0,'0'-21'15,"0"0"1,21 21-1,0 0-15,0 0 16,0 0-16,0 0 16,1 0-1,-22 21 1,0 0 0,-22-21-16</inkml:trace>
  <inkml:trace contextRef="#ctx0" brushRef="#br1" timeOffset="206254.61">20002 11282 0,'0'0'16,"22"0"15,-1 0-15,0 0-16,0 0 16,0 0-16,0 0 15,1 0-15,-1 0 0,0 0 0,0 0 16,0 0-16,0 0 0,22 0 0</inkml:trace>
  <inkml:trace contextRef="#ctx0" brushRef="#br1" timeOffset="206534.45">20786 11049 0,'0'0'0,"-22"0"46,1 21-46,21 0 16,-21 1-16,21 20 0,0-21 0,-21 21 16,0 1-16,21-1 0,-21 0 0,21 1 15,-22-1-15,1 0 0,21 1 16,-21-1-16,0-21 0,21 22 0,0-1 16,-21-21-16,21 0 0,-21 22 0,21-22 15,0 0-15,0 0 0,0 0 16,0 0-16,0-42 31</inkml:trace>
  <inkml:trace contextRef="#ctx0" brushRef="#br1" timeOffset="206834.55">20616 11303 0,'0'0'0,"0"-42"0,0 21 0,0-22 15,0 22-15,0 0 0,0 0 0,0 0 16,0-1-16,0 1 0,21 21 16,1-21-16,-1 21 0,0 0 15,0 0-15,0 0 0,0 0 0,1 0 16,-1 0-16,0 0 0,0 0 16,-21 21-16,0 0 0,0 1 15,0-1-15,0 0 0,0 0 0,0 0 16,-21 0-16,0-21 0,0 22 0,-22-1 15,22 0-15,0-21 0,-21 21 16,20-21-16,1 0 0,0 0 0,0 0 16,0 0-16,42-21 31,0 0-31</inkml:trace>
  <inkml:trace contextRef="#ctx0" brushRef="#br1" timeOffset="207283.08">21124 10774 0,'0'0'0,"21"-21"0,1 21 15,-22-21-15,0 42 16,0 0 0,-22 0-16,22 0 0,-21 22 15,21-22-15,-21 0 0,21 21 0,0-21 16,-21 1-16,0 20 0,21-21 15,-21 21-15,21-20 0,0 20 0,-22-21 16,22 0-16,-21 0 0,21 1 0,-21-1 16,21 0-1,0-42 17,21 0-17,0-1-15,1 1 0,-1 0 0,-21 0 16,21-21-16,0 20 0,0 1 0,0 0 15,1 21-15,-22-21 0,21 0 16,0 21-16,-21 21 16,0 0-1,0 0-15,0 0 0,0 1 16,0-1-16,0 0 0,0 0 16,0 0-16,0 0 0,0 1 15,0-1-15,21-21 31,0 0-15,0-21-16</inkml:trace>
  <inkml:trace contextRef="#ctx0" brushRef="#br1" timeOffset="208003.7">21632 10922 0,'-21'0'15,"21"21"-15,-21 0 0,0-21 16,0 22-16,-1-1 0,22 0 0,-21 0 16,21 0-1,-21 0-15,21 1 0,0-1 16,0 0 0,21-21-1,0 0-15,1 0 0,-1 0 16,0-21-1,-21 0-15,0-1 16,0 1-16,0 0 0,0 0 16,0 0-16,0 0 15,0-1-15,0 1 0,0 0 16,21 21 0,0-21-16,0 21 15,1 0-15,-1 0 0,0 0 0,0 0 16,0 0-16,0 0 0,1 0 15,-1 0-15,-21 21 0,21 0 16,-21 0-16,0 1 0,0-1 16,0 0-16,0 0 15,0 0-15,0 0 0,0 1 0,-21-1 16,21 0-16,0 0 16,-21-21-1,21-21 16,0 0-15,0 0-16,0-1 0,0 1 16,21 0-16,0 0 0,-21 0 15,21 0-15,0-1 0,0 1 0,1 0 16,-1 0-16,21 21 0,-21 0 16,0-21-16,22 21 0,-22 0 0,0 0 15,0 0-15,0 21 0,1-21 0,-1 21 16,0 0-16,-21 0 15,0 1-15,0-1 0,0 0 0,0 0 16,0 0-16,0 0 0,0 1 0,0-1 16,-21 0-16,21 0 0,-21-21 15,21 21-15,-22-21 16,1 0-16,21-21 31,21 21-15,1-21-16,-1 21 0</inkml:trace>
  <inkml:trace contextRef="#ctx0" brushRef="#br1" timeOffset="208438.79">22585 10964 0,'0'22'15,"0"-1"1,21-21-1,0 0 1,0 0-16,0 0 16,1 0-16,-1 0 0,0 0 0,0 0 15,0-21-15,0 21 0,1-22 0,-1 22 16,0-21-16,0 0 0,-21 0 16,21 0-16,-21 0 15,0-1-15,0 1 0,-21 0 16,0 21-16,0 0 15,0 0-15,-1 0 0,-20 21 16,21 0-16,-21 1 0,20-1 0,1 0 16,0 0-16,0 0 0,0 0 0,0 1 15,21-1-15,0 0 0,0 0 16,0 0-16,0 0 0,21 1 16,0-22-16,-21 21 0,21-21 0,0 0 15,0 0-15,1 0 0,-1 0 16,0 0-16,0 0 0,0 0 15,0 0-15,1 0 0,-1-21 0,0 21 16,0 0-16,0-22 0,-21 1 0,21 0 16,1 21-1</inkml:trace>
  <inkml:trace contextRef="#ctx0" brushRef="#br1" timeOffset="209395.43">19008 11832 0,'0'0'0,"-22"0"0,-41 0 16,42 0 0,0 0-1,42 0 16,0 0-31,21 0 16,-21 0-16,22 0 0,20 0 0,1 0 16,-1 0-16,22 21 0,0-21 15,20 0-15,1 0 0,0 0 0,-21 0 16,42 22-16,-21-22 0,-1 0 0,1 0 16,0 0-16,0 0 0,0 0 15,-22 0-15,1 0 0,0 21 0,-22-21 16,-20 0-16,20 0 0,-21 0 15,-20 0-15,-1 0 0,0 0 0,0 0 16,0 0-16,-21-21 47,-21 21-16,0 0-15,0 0-16,0 0 0,-1 21 15</inkml:trace>
  <inkml:trace contextRef="#ctx0" brushRef="#br1" timeOffset="213910.58">4212 12256 0,'0'-22'32,"0"1"-32,0 0 15,0 0-15,0 0 0,0 0 16,0-1-16,0 44 31,0-1-31,0 21 0,0 0 16,0 1-16,0-1 0,0 0 15,-21 22-15,0-22 0,0 22 16,21-22-16,-22 22 0,22-22 0,-21 0 16,21 1-16,-21-1 0,21 0 0,-21 1 15,21-22-15,0 0 0,0 0 16,0 0-16,0-42 31,0 0-31,0 0 16,0-22-16,0 22 0,0 0 0,21-21 15,-21 21-15,21-22 0,0 22 0,-21-21 16,22 21-16,-1-1 0,21 1 16,-21 0-16,22 0 0,-22 21 15,21 0-15,0 0 0,-20 0 0,20 0 16,0 0-16,-21 0 0,1 21 15,-1 0-15,-21 0 0,0 1 0,0-1 16,0 0-16,0 0 0,-21 0 0,-22-21 16,22 21-16,0 1 0,0-1 15,-22 0-15,22 0 0,0-21 0,0 0 16,0 21-16,0-21 0,-1 0 0,1 0 16,21-21 15,21 0-16,1 0-15,-1 21 16,0-21-16,0 21 0,21-22 0</inkml:trace>
  <inkml:trace contextRef="#ctx0" brushRef="#br1" timeOffset="214278.84">4784 12552 0,'0'0'0,"0"-21"0,0 0 31,0-1-31,21 22 0,0-21 0,0 21 16,0 0-16,0 0 0,1-21 0,-1 21 15,0 0-15,0 0 16,21 0-16,-20 21 0,-1-21 0,0 21 16,0 1-16,0-1 0,0 0 0,-21 0 15,0 0-15,0 0 0,0 1 16,0-1-16,0 0 0,-21-21 0,0 21 15,0 0-15,0 0 0,0-21 0,-1 22 16,1-22 0,21-22-1,0 1-15,0 0 0,0 0 16,0 0-16,21 0 16,1-1-16,-1-20 0,-21 21 15,21 0-15,0 0 0,0-1 0,0 1 16,1 0-16,20 21 0,-21-21 15,0 21-15,22 0 0,-22-21 0,0 21 16,21 0-16</inkml:trace>
  <inkml:trace contextRef="#ctx0" brushRef="#br1" timeOffset="214662.61">5630 12425 0,'0'21'16,"-21"-21"-1,21 21-15,-21 0 16,0 1-16,21-1 0,-21 0 0,-1 0 16,22 0-16,0 0 0,0 1 15,0-1-15,0 0 0,0 0 0,0 0 16,0 0-16,0 1 0,0-1 16,22-21-16,-1 0 15,0 0-15,0 0 0,0 0 16,0 0-16,1 0 0,-1-21 0,0-1 15,0 22-15,0-21 0,0 0 16,1 0-16,-22 0 0,0 0 0,0-1 16,0-20-16,0 21 0,0 0 15,-22 0-15,1-1 0,0 1 0,0 0 16,0 0-16,0 0 0,-1 21 16,-20 0-16,21 0 0,0 0 0,0 0 15,-1 21-15,22 0 0,0 0 16,0 0-16,0 1 0,0-1 15,0 0-15,0 0 0,22 0 16,-1 0-16,0-21 0,0 0 0</inkml:trace>
  <inkml:trace contextRef="#ctx0" brushRef="#br1" timeOffset="-214310.27">6181 12488 0,'0'0'0,"-22"0"31,1 0-31,21 22 0,-21-1 0,21 0 16,-21 0-16,21 0 15,-21 0-15,21 1 0,-21-1 0,21 0 16,0 0-16,0 0 0,0 0 16,21-21-1,0 0-15,0 0 16,-21-21-16,21 21 0,0-21 15,-21 0-15,22 0 16,-1 0-16,-21-1 0,21 22 16,-21-21-16,0 0 15,0 42 1,0 0 0,0 1-16,0-1 0,0 0 15,0 0-15,0 0 0,0 0 16,0 1-16,0-1 0,21 0 15,0-21-15,0 0 16,1 0-16,-1 0 0,0 0 0,0 0 16,-21-21-16,21 0 0,0 21 0,1-22 15,-22 1-15,0 0 0,21 0 16,-21 0-16,0 0 0,0-1 16,0 1-16,0 0 0,0 0 0,0 0 15,0 0-15,0-1 0,-21 22 16,21 22 31,0-1-32</inkml:trace>
  <inkml:trace contextRef="#ctx0" brushRef="#br1" timeOffset="-213965.55">6921 12531 0,'-42'0'16,"0"0"-16,21 0 0,-1 0 15,1 0-15,-21 0 0,21 21 16,0 0-16,-1-21 0,22 21 0,0 0 16,0 1-1,22-1-15,-1 0 16,0-21-16,0 21 0,0-21 15,0 0-15,1 21 0,-1-21 0,-21 21 16,21-21-16,-21 22 16,0-1-1,-21-21-15,0 0 16,-1 0-16,1 0 0,-21 0 16,21 0-16,0 0 0,-1 0 0,1 0 15,0 0-15,0 0 0,0 0 16,0 0-16,21-21 15,21 21 1</inkml:trace>
  <inkml:trace contextRef="#ctx0" brushRef="#br1" timeOffset="-213625.74">7048 12700 0,'0'-21'15,"22"21"1,-1-21-16,0 0 0,-21-1 16,21 1-16,0 21 15,-21-21-15,0 0 0,0 0 16,0 0-16,0-1 0,0 1 16,-42 42 15,21 1-31,0-22 0,-1 21 15,22 0-15,-21 0 0,21 0 16,-21 0-16,21 1 0,-21-1 0,21 0 16,0 0-16,0 0 0,0 0 0,0 1 15,21-1-15,0-21 16,0 0-16,1 0 0,-1 0 16,0 0-16,0 0 0,0 0 0,0 0 15,1 0-15,-1-21 0,0 21 16</inkml:trace>
  <inkml:trace contextRef="#ctx0" brushRef="#br1" timeOffset="-213261.91">7366 12573 0,'0'-21'31,"21"21"-31,0 0 0,0 0 16,1 0-1,-22 21-15,21-21 0,-21 21 0,0 0 16,21-21-16,-21 22 0,0-1 16,0 0-16,0 0 15,0 0-15,0 0 16,0 1-16,-21-22 0,21 21 16,-21-21-1,21-21 1,0-1-1,0 1-15,21 0 16,-21 0-16,0 0 0,21 0 0,0 21 16,-21-22-16,0 1 0,21 21 15,0-21-15,-21 0 0,22 21 0,-22-21 16,21 21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1T03:11:33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 8340 0,'-64'0'16,"43"0"0,0 0-16,0 0 0,0-21 15,-1 21-15,1 0 16,0 0-16,0 0 0,0 0 31,0 0-31,42 0 94,0 0-78,0 0-16,0 0 0,0 0 15,1 0-15,-1 0 16,0 0-16,0 0 0,0 0 15,0 0-15,1 0 0,-1 0 16,0 0-16,0 0 0,0 0 0,0 0 16,1 21-16,-1-21 0,0 0 15,21 0-15,-21 0 0,1 0 0,20 0 16,-21 0-16,21 0 0,-20 0 16,-1 21-16,21-21 0,-21 0 0,22 0 15,-22 0-15,21 0 0,-21 0 0,22 0 16,-22 0-16,21 0 0,-21 0 15,22 0-15,-22 0 0,21 0 0,-21 0 16,0 0-16,22 0 0,-22 0 16,21 0-16,-21 0 0,1 0 0,20 0 15,-21 0-15,21 0 0,-20 0 16,20 0-16,-21 0 0,21 0 16,-20 0-16,-1 0 0,21 0 0,-21 0 15,0 0-15,1 0 0,20 0 16,-21 0-16,0 0 0,0 0 15,1 0 1,-44 0 47,1-21-48,0 0-15</inkml:trace>
  <inkml:trace contextRef="#ctx0" brushRef="#br0" timeOffset="632.07">1630 7049 0,'0'21'47,"0"0"-47,0 0 15,0 0-15,0 22 0,0-22 0,0 21 16,0-21-16,0 22 0,0-22 16,0 21-16,0 0 0,0 1 0,0-22 15,0 21-15,0-21 16,0 22-16,0-22 0,0 21 0,0-21 15,0 1-15,0-1 0,0 0 0,0 0 16,0 0-16,0 0 16,0 1-1,0-44 17,0 1-32,0 0 15,0 0-15,0 0 0</inkml:trace>
  <inkml:trace contextRef="#ctx0" brushRef="#br0" timeOffset="1213.03">1757 7027 0,'-21'0'16,"-1"0"0,1 22-16,0-22 0,0 21 15,0 0 1,0 0-16,-1 0 0,1 0 0,0 1 16,0-1-16,0 0 0,0 0 15,21 0-15,-22 0 0,1 1 16,0-1-16,21 0 15,21-42 48,0 21-63,1-21 0,-22-1 16,21 1-16,0 0 0,0 0 0,-21 0 15,21 0-15,0-1 16,1 1-16,-1 21 0,0-21 0,-21 0 15,21 21-15,-21-21 0,21 21 16,0 0 0,1 0-16,-1 0 15,0 0 1,-21 21-16,0 0 0,21 0 16,-21 0-16,21 1 0,-21-1 0,21 0 15,-21 21-15,0-21 0,0 1 16,22-1-16,-22 0 0,0 0 0,0 0 15,0 0-15,0 1 16,0-44 15,0 1-15</inkml:trace>
  <inkml:trace contextRef="#ctx0" brushRef="#br0" timeOffset="1660.14">1037 6033 0,'0'0'0,"0"21"15,0 21-15,0-21 0,0 22 0,0-22 16,0 21-16,0 0 0,0 1 16,0-1-16,0 0 0,-21-20 0,21 20 15,0-21-15,0 21 0,-21-20 16,21-1-16,-21 0 0,21 0 0,0 0 16,0 0-1,0-42 16,0 0-31</inkml:trace>
  <inkml:trace contextRef="#ctx0" brushRef="#br0" timeOffset="2028.61">952 5948 0,'0'0'0,"22"-21"0,-1 0 15,0 21-15,0 0 0,0 0 16,0-22-16,1 22 0,-1 0 16,0 0-16,0 0 0,0 22 15,0-1-15,-21 0 0,0 0 16,0 21-16,0-20 0,0-1 15,0 21-15,0-21 0,-21 22 0,0-22 16,0 0-16,0 0 0,0 0 16,21 0-16,-22 1 0,1-22 0,0 21 15,0 0-15,21 0 16,21-21 46,0 0-62</inkml:trace>
  <inkml:trace contextRef="#ctx0" brushRef="#br0" timeOffset="2432.1">1249 6308 0,'0'-21'16,"0"-1"-1,21 22-15,0 0 16,0-21 0,0 21-16,1 0 0,-1 0 15,0 0-15,0 0 0,0 0 16,-21 21-16,21-21 0,-21 22 0,22-1 16,-22 0-16,0 0 0,0 0 15,0 0-15,0 1 0,0-1 0,-22-21 16,1 21-16,21 0 0,-21 0 15,0 0-15,0-21 16,21-21 15,21 0-31,0 0 16,-21 0-16,21 21 0,-21-21 16,21-1-16,1 1 0,-22 0 15,21 0-15,0 0 0,-21 0 16,21 21-16,-21-22 0,21 22 15,0-21-15,1 0 16</inkml:trace>
  <inkml:trace contextRef="#ctx0" brushRef="#br0" timeOffset="2812.47">1714 6202 0,'0'21'15,"0"0"-15,0 0 16,-21 1-16,0-1 16,21 0-16,-21 0 0,21 0 0,0 0 15,0 1-15,0-1 0,0 0 16,0 0-16,0 0 16,21-21-16,-21 21 0,21-21 15,0 0-15,1 0 0,-1 0 0,0 0 16,0 0-16,0 0 15,0-21-15,1 0 0,-1 0 16,0 21-16,-21-21 0,0 0 16,0-1-16,0 1 0,0 0 0,0 0 15,0 0-15,0 0 0,0-1 16,-21 1-16,0 21 0,-1-21 16,1 21-16,0 0 0,0 0 15,0 0-15,0 21 16,21 0-16,0 1 15,0-1-15,0 0 16,21-21 0,-21 21-16</inkml:trace>
  <inkml:trace contextRef="#ctx0" brushRef="#br0" timeOffset="3101.06">2074 6223 0,'0'21'0,"0"0"15,0 1-15,0-1 0,0 21 16,0-21-16,-21 0 0,21 22 0,-21-22 16,21 21-16,-21-21 15,21 22-15,0-22 0,0 21 0,-21-21 16,21 22-16,-22-22 0,22 0 15,-21 0-15,21 0 0,0 1 0,0-1 16,0 0-16,0 0 0,0 0 16,0-42 15</inkml:trace>
  <inkml:trace contextRef="#ctx0" brushRef="#br0" timeOffset="3409.04">2011 6244 0,'0'0'0,"0"-21"31,-21 21 63</inkml:trace>
  <inkml:trace contextRef="#ctx0" brushRef="#br0" timeOffset="4452.99">2117 6033 0,'21'-22'15,"-21"1"1,0 42 46,0 1-46,-21-22-16,21 21 16,0 0-16,0 0 0,0 0 15,0 0-15,0 1 0,-22-1 16,22 0-16,-21 0 0,21 0 16,0 0-16,0 1 0,-21-1 15,21 0-15,-21 0 0,21 0 16,0 0-16,0 1 0,-21-1 15,21 0-15,0 0 16,0 0-16,0 0 0,0 1 16,0-1-1,21-21 1,0 0 0,0 0-16,0 0 15,1-21-15,-1-1 16,0 1-16,0 21 0,0-21 0,-21 0 15,21 0-15,-21 0 0,22-1 16,-22 1-16,0 0 0,0 0 16,0 0-16,-22 21 31,1 0-31,0 0 16,21 21-1,0 0-15,0 0 31,0 0-15,0 1 0,0-1-1,0 0-15,0 0 47,21-21 0,0 0-31,-21-21-16,22 21 15,-22-21-15</inkml:trace>
  <inkml:trace contextRef="#ctx0" brushRef="#br0" timeOffset="4780.26">2371 6265 0,'0'22'32,"0"-1"-32,-22 0 0,22 0 15,0 0-15,-21 0 16,21 1-16,0-1 16,0 0-16,21-21 31,1 0-16,-1 0 1,0-21-16,-21 0 0,0-1 16,0 1-1,0 0-15,0 0 0,0 0 16,-21 21 0,0 0-1,-1-21 1,22-1-1</inkml:trace>
  <inkml:trace contextRef="#ctx0" brushRef="#br0" timeOffset="4967.92">2011 6138 0,'0'0'0,"-21"0"15,42 0 16,0 0-15,21 0-16,-21 0 0,1 0 16,-1 0-16,21 0 0,-21 0 0,0 0 15,1 0-15,-1 0 16,0 0-16</inkml:trace>
  <inkml:trace contextRef="#ctx0" brushRef="#br0" timeOffset="5244.76">2646 6202 0,'-43'0'31,"22"21"-31,0 0 16,0 0-16,0 1 0,0-1 15,21 0-15,-22 0 0,22 0 16,0 0-16,0 1 16,0-1-16,0 0 0,22-21 31,-1 0-31,0 0 0,0 0 16,0 0-16,0-21 0,1 0 15</inkml:trace>
  <inkml:trace contextRef="#ctx0" brushRef="#br0" timeOffset="5881.37">2857 6244 0,'0'0'0,"0"-21"15,-21 21 1,0 0-16,0 21 16,0-21-16,0 21 0,21 1 15,-22-22-15,22 21 0,-21 0 16,0 0-16,21 0 0,0 0 15,0 1 1,21-22 15,0 0-31,1-22 16,-1 1-16,0 0 16,-21 0-16,21 0 15,0 0 1,-21 42 15,0 0-15,0 0-16,0 0 15,0 0-15,0 1 32,21-22-32,1 0 15,-1 0-15,0 0 0,-21-22 16,21 1-16,0 21 0,0-21 15,-21 0-15,22 21 0,-1-21 0,0 0 16,0-1-16,-21 1 0,21 0 16,-21 0-16,21-21 0,-21 20 15,0 1-15,0 0 0,0 0 0,0 0 16,0 0-16,0-1 0,0 44 31,-21-1-31,21 0 16,-21 0-16,0 21 0,21-20 15,-21 20-15,0-21 0,21 21 0,-22-20 16,1 20-16,21 0 0,0-21 16,0 22-16,-21-22 0,21 0 0,0 0 15,0 0-15,0 1 0,0-1 0,0 0 32,21-21-17,0 0-15,1-21 0</inkml:trace>
  <inkml:trace contextRef="#ctx0" brushRef="#br0" timeOffset="7848.04">2921 8297 0,'0'0'0,"-21"0"0,0 0 16,-1 0 15,44 0 47,-1 0-62,0 0 0,0 22-16,0-22 0,0 0 15,1 0-15,-1 0 0,0 0 16,0 0-16,0 0 15,0 0-15,1 0 0,-1 0 0,0 0 16,0 0-16,21 0 0,-20 0 0,-1 0 16,21 0-16,-21 0 0,0 0 15,22 0-15,-22 0 0,0 0 0,21 0 16,-20 0-16,-1 0 0,0 0 0,21 0 16,-21 0-16,1 0 15,-1 0-15,0 0 0,21 0 0,-21 0 16,1 0-16,-1 0 0,21 0 0,-21 0 15,0 0-15,1 0 0,-1 0 0,21 0 16,-21 0-16,0 0 0,1 0 16,-1 0-16,21 0 0,-21 0 0,0 0 15,1 0-15,-1 0 0,21 0 0,-21 0 16,0 0-16,1 0 0,-1 0 16,21 0-16,-21 0 0,0 0 0,1 0 15,20 0-15,-21 0 0,0 0 0,22 0 16,-22 0-16,0 0 0,21 0 15,-21 0-15,1 0 0,20 0 0,-21 0 16,21 0-16,-20 0 0,-1 0 16,0 0-16,0 0 0,21 0 0,-20 0 15,-1 0-15,0 0 0,0 0 16,0 21-16,0-21 0,1 0 0,-1 0 16,0 0-16,0 0 0,0 0 0,0 0 15,1 0-15,-1 0 0,0 0 0,0 0 16,0 21-16,0-21 15,22 0-15,-22 0 0,0 0 0,0 0 16,0 0-16,1 0 0,-1 0 0,0 0 16,0 0-16,0 0 0,0 0 15,1 0-15,-1 0 0,0 0 0,0 0 16,0 0-16,0 0 0,1 0 16,-1 0-16,0 0 0,0 0 0,0 0 15,0 0-15,1 0 0,20 0 16,-21 0-16,0 0 0,0 0 0,1 0 15,-1 0-15,0 0 0,0 0 0,0 0 16,0 0-16,1 0 0,-1 0 0,0 0 16,0 0-16,0 0 0,0 0 15,1 0-15,-1 0 0,0 0 16,0 0-16,0 0 16,0 0-16,1 0 0,-1 0 15,0 0-15,0 0 0,0 0 0,22 0 16,-22 0-16,0 0 0,0 0 15,21 0-15,-20 0 0,-1 0 0,0 0 16,0 0-16,0 0 0,0 0 0,1 0 16,20 0-16,-21 0 0,0 0 15,0 0-15,1 0 0,-1 0 16,0 0-16,0 0 0,0 0 0,0 0 16,1 0-16,-1 0 15,0 0-15,0 0 0,0 0 16,0 0-16,1 0 0,-1 0 15,0 0-15,0 0 0,0 0 0,22 0 16,-22 0-16,0 0 16,0 0-16,0 0 0,0 0 0,1 0 15,-1 0-15,0 0 0,0 0 0,0 0 16,-21-21-16,21 21 16,-21-21 62,0-1-63,-21 1 1,0 21-16,0-21 0,0 0 0</inkml:trace>
  <inkml:trace contextRef="#ctx0" brushRef="#br0" timeOffset="8504.29">5080 6943 0,'-21'0'63,"21"21"-47,0 0-16,0 0 0,0 0 0,-21 1 15,21-1-15,0 21 0,-22-21 0,22 22 16,0-22-16,0 21 0,-21-21 15,21 22-15,-21-22 0,21 0 0,0 21 16,0-21-16,0 1 0,0-1 0,0 0 16,0 0-16,0 0 0,0 0 15,0 1 1,0-44 15,0 1-31</inkml:trace>
  <inkml:trace contextRef="#ctx0" brushRef="#br0" timeOffset="8998.01">5016 6943 0,'-21'0'16,"0"0"-16,21 21 0,-21 0 15,0 0-15,0 0 16,-1 1-16,1-1 0,21 0 16,-21 0-16,0 0 0,0 0 0,0 1 15,21-1-15,-22-21 0,22 21 16,-21 0-16,21 0 16,0-42 15,21 0-16,-21 0-15,22 21 0,-1-21 16,-21-1-16,21 1 0,0 21 0,-21-21 16,21 0-16,-21 0 15,21 21-15,1-21 0,-22-1 0,21 22 0,-21-21 16,21 21-16,0 0 16,0-21-16,0 21 15,1 21 1,-22 0-16,21-21 0,-21 22 15,0-1-15,0 0 0,21 0 16,-21 0-16,0 0 0,21 1 0,-21-1 16,0 0-16,21 0 0,-21 0 0,0 0 15,21 1 1</inkml:trace>
  <inkml:trace contextRef="#ctx0" brushRef="#br0" timeOffset="9919.76">4487 6054 0,'0'0'0,"0"-21"16,21 21-16,-21-22 0,0 1 16,0 0-1,-21 0-15,0 0 16,0 21-16,0-21 15,-22-1-15,22 22 0,0 0 0,-21 0 16,21 0-16,-22 0 0,22 0 0,0 0 16,0 22-16,0-22 0,-1 21 15,1 0-15,0 0 0,21 0 0,0 22 16,-21-22-16,21 0 0,0 0 16,0 0-16,0 0 0,0 1 0,0-1 15,21 0-15,0-21 16,0 0-16,1 0 15,-1 0-15,0 0 0,0 0 0,0 0 16,22-21-16,-22 0 0,0 21 16,21-22-16,-21 1 0,1 0 15,-1 0-15,21-21 0,-21 20 0,0 1 16,1-21-16,-22 0 0,0-1 0,21 1 16,-21 0-16,0-1 0,0 1 15,0 0-15,0-1 0,0 22 0,-21-21 16,21 21-16,0-1 0,-22 22 15,1 0-15,0 0 0,0 22 16,21 20-16,-21-21 16,21 21-16,0 1 0,0-1 15,0 0-15,0 1 0,0-1 16,0 0-16,0 1 0,0-1 16,0-21-16,0 22 0,0-22 0,0 0 15,0 0-15,0 0 0,0 0 0,21-21 16,0 22-16,0-22 15,0 0-15,1 0 16,-1-22-16</inkml:trace>
  <inkml:trace contextRef="#ctx0" brushRef="#br0" timeOffset="10304.1">4762 5863 0,'0'21'31,"0"1"-31,-21-1 16,21 0-16,0 0 0,0 0 16,-21 0-16,21 1 0,0-1 0,0 0 15,0 0-15,0 0 0,0 0 16,0 1-16,21-22 16,0 0-16,1 0 15,-1 0-15,0 0 0,0 0 16,0 0-16,0-22 0,1 22 0,-22-21 15,21 0-15,-21 0 0,0 0 0,0 0 16,0-1-16,0 1 0,0 0 16,0 0-16,0 0 0,-21 21 15,-1-21-15,1-1 0,0 22 0,0 0 16,0 0-16,0 0 0,-1 0 16,1 0-16,21 22 0,-21-22 15,21 21-15,0 0 0,0 0 16,0 0-16,0 0 0,0 1 15,21-22-15,0 0 16,1 0-16,-1 0 0</inkml:trace>
  <inkml:trace contextRef="#ctx0" brushRef="#br0" timeOffset="10967.73">5101 5927 0,'0'0'0,"0"21"47,-21 0-47,21 0 16,0 0-16,-21-21 0,21 22 15,0-1-15,0 0 0,0 0 0,0 0 16,0 0-16,0 1 16,0-1-1,0-42 32,0-1-47,0 1 16,0 0-16,0 0 0,21 0 0,-21 0 15,0-1-15,0 1 0,21 21 16,0-21-16,-21 0 0,21 0 0,1 21 16,-1 0-16,0-21 0,0 21 15,0 0-15,-21 21 16,21 0-16,-21 0 0,0 0 15,22 0-15,-22 1 0,0-1 16,0 0-16,0 0 0,0 0 16,0 0-16,0 1 0,0-1 15,0 0-15,-22-21 16,22-21 15,0 0-15,0-1-16,0 1 15,22 0-15,-1 0 0,0 0 0,-21 0 16,21-1-16,0 1 0,0 0 0,1 0 16,-1 21-16,21-21 0,-21 21 15,0 0-15,1 0 0,-1 0 16,0 21-16,-21 0 0,21 0 16,-21 0-16,0 1 15,0-1-15,0 0 0,0 0 0,-21 0 16,0 0-16,0 1 0,21-1 15,-22-21-15,22 21 16,-21-21-16,42 0 31,1 0-15</inkml:trace>
  <inkml:trace contextRef="#ctx0" brushRef="#br0" timeOffset="11639.79">5927 5927 0,'0'0'0,"0"-21"15,0-1-15,-22 22 16,1 0-16,0 0 0,0 0 16,0 22-16,0-1 15,-1 0-15,1 0 0,21 0 0,-21 0 16,0 1-16,0-1 0,0 0 0,-1 0 15,22 0-15,0 0 0,0 1 16,0-1-16,0 0 16,0 0-16,22-21 15,-1 0-15,0 0 0,0 0 16,0 0-16,0 0 0,1-21 16,-1 21-16,0-21 0,0 0 0,0-1 15,0 1-15,-21 0 0,0 0 16,22 0-16,-22 0 0,21 21 15,-21-22-15,21 1 0,-21 0 0,0 42 47,0 0-47,0 1 16,0-1-16,0 0 0,0 0 16,0 0-16,0 0 15,0 1-15,0-1 0,0 0 16,21-21 15,0 0-31,0 0 0,1 0 16,-22-21-16,21 0 0,0 21 0,0-22 15,-21 1-15,21 21 0,0-21 0,-21 0 16,0 0-16,22 0 0,-1-1 16,-21 1-16,0 42 46,0 1-46,0-1 0,0 0 16,0 0-16,0 0 0,0 0 16,-21 1-1,21-1-15,0 0 16,0-42 15,0 0-15,21 21-16</inkml:trace>
  <inkml:trace contextRef="#ctx0" brushRef="#br0" timeOffset="11812.07">6265 5779 0,'0'0'0,"-21"0"16,0 0-1,21 21 1,0 0-1,0 0 17,21-21-32</inkml:trace>
  <inkml:trace contextRef="#ctx0" brushRef="#br0" timeOffset="12311.84">6540 5884 0,'0'0'0,"0"22"0,-21-1 15,21 0-15,-21-21 0,21 21 16,0 0-16,0 0 0,0 1 16,0-1-16,0 0 15,-21 0-15,21 0 0,0 0 0,0 1 16,0-1-16,-21-21 15,21 21-15,0 0 16,0-42 31,-21 0-47,21 0 16,0-1-16,0 1 0,0 0 15,0 0-15,0 0 0,21 0 0,0-1 16,0-20-16,0 21 0,0 0 0,1 0 15,-1-1-15,21 22 0,-21-21 16,22 21-16,-22 0 0,0 0 16,0 0-16,0 21 0,0-21 0,-21 22 15,0-1-15,0 0 0,0 21 16,0-21-16,0 1 0,0 20 0,0-21 16,0 0-16,-21 0 0,21 1 0,-21-1 15,0 0-15,0-21 0,21 21 16,0 0-16,-21-21 0,21 21 15</inkml:trace>
  <inkml:trace contextRef="#ctx0" brushRef="#br0" timeOffset="14384.19">8022 8361 0,'-21'0'32,"0"0"-17,0 0 1,-1 0-1,1 0-15,0 0 32,0 0-17,0 0 79,0 0-94,-1 0 47,1 0-16,21-21 16,21 21 16,1 0-48,-1 0 1,0 0-16,0 0 15,0 0 1,0 0-16,1 0 16,-1 0-1,0 0-15,0 0 16,0 0-16,0 0 0,1 0 16,-1 0-16,0 0 15,0 0-15,0 0 16,0 0-16,1 0 15,-1 0 1,0 0-16,0 0 16,0 0-16,0 0 15,1 0-15,-1 0 16,0 0 0,0 0-16,0 0 0,0 0 15,1 0 1,-1 0-16,0 0 15,0 0-15,0 0 16,0 0 0,1 0-16,-1 0 15,0 0-15,0 0 0,0 0 16,0 0-16,1 0 16,-1 0-16,0 0 15,0 0 1,0 0-16,0 0 15,1 0 1,-1 0-16,0 0 16,0 0-16,0 0 15,0 0-15,1 0 16,-1 0 0,0 0-16,0 0 15,0 0-15,0 0 16,1 0-1,-1 0-15,0 0 16,0 0-16,0 0 31,0 0 1,-42 0 93,0 0-110</inkml:trace>
  <inkml:trace contextRef="#ctx0" brushRef="#br0" timeOffset="19812.43">7959 6202 0,'0'0'0,"0"-21"0,0 0 32,-22 21-17,1 0 1,21 21-1,-21 0-15,0 0 0,21 21 16,0-20-16,0-1 0,-21 21 16,21-21-16,-21 22 0,21-22 15,0 21-15,0-21 0,-22 22 0,22-22 16,-21 0-16,21 0 0,-21 0 0,21 0 16,-21 1-16,21-1 0,0 0 15,0-42 32,0 0-47,0-1 16</inkml:trace>
  <inkml:trace contextRef="#ctx0" brushRef="#br0" timeOffset="20364.14">7810 6350 0,'0'0'0,"0"-21"0,0 0 16,0 0-16,0-1 15,0 1-15,22 21 16,-1-21-16,-21 0 16,21 21-16,0 0 0,-21-21 0,21 21 15,0 0-15,-21-21 0,22 21 0,-1 0 16,0 0-16,0 0 15,0 0-15,0 0 0,1 0 16,-1 0-16,0 0 0,-21 21 16,21 0-16,-21 0 15,0 0-15,0 0 0,0 1 0,0-1 16,-21 0-16,21 0 0,-21 0 0,0 0 16,-1 1-16,-20-1 0,21 0 15,0-21-15,21 21 0,-21-21 0,-1 0 16,1 0-16,0 0 0,0 0 15,0 0 1,21 21 47,21 0-63,0-21 15,-21 22-15,21-1 0,0 0 16,1-21-16,-22 21 15,21 0-15,0 0 16,0-21-16,0 0 16,-21 22-1,21-22 17</inkml:trace>
  <inkml:trace contextRef="#ctx0" brushRef="#br0" timeOffset="20683.96">8276 6498 0,'0'21'15,"21"-21"32,0 0-31,-21-21-16,0 0 15,-21 21 1,0 0 0,0 0-16,0 0 15,0 0 1,21 21-16,21-21 47</inkml:trace>
  <inkml:trace contextRef="#ctx0" brushRef="#br0" timeOffset="20999.98">8509 6223 0,'21'0'0,"-21"-21"0,0 42 47,0 0-47,0 0 15,0 1-15,0-1 0,0 0 0,0 0 16,-21 21-16,21-20 0,0 20 15,0-21-15,-21 21 0,21-20 0,-21 20 16,21-21-16,0 0 0,0 0 0,0 1 16,0-1-16,-22 0 0,22 0 15,-21 0-15,21-42 47,0 0-47</inkml:trace>
  <inkml:trace contextRef="#ctx0" brushRef="#br0" timeOffset="21400.44">8509 6244 0,'0'-21'16,"0"0"-1,0 0-15,0 0 16,21 21-16,0 0 16,0 0-16,1-22 0,-1 22 15,0 0-15,0 0 16,0 0-16,0 0 16,1 0-16,-22 22 0,0-1 15,0 0 1,0 0-16,0 0 15,0 0-15,-22 1 0,1-22 16,0 21-16,0-21 0,0 21 16,0-21-16,-1 21 0,1-21 0,0 0 15,0 21-15,0-21 0,21 21 32,-21-21-32,21 22 15,-22-22-15,22 21 16</inkml:trace>
  <inkml:trace contextRef="#ctx0" brushRef="#br0" timeOffset="28915.83">9673 8467 0,'-21'0'16,"0"0"-1,0 0 32,-1 0-47,1 0 16,0 0 15,21 21 16,21 0 15,0-21-46,1 0 0,-1 0-1,0 0-15,0 0 16,0 0 0,0 0-1,1 0-15,-1 0 16,0 0-16,0 0 15,0 0-15,0 0 16,1 0-16,-1 0 16,0 0-16,0 0 15,0 0 1,0 0-16,1 0 16,-1 0-16,0 0 15,0 0-15,0 0 16,0 0-16,1 0 0,-1 0 15,0 0-15,0 0 16,0 0-16,0 0 16,1 0-16,-1 0 15,0 0-15,0 0 16,0 0-16,0 0 16,1 0-16,-1 0 15,0 0 1,0 0-16,0 0 15,0 0 1,1 0-16,-1 0 16,0 0-16,0 0 15,0 0 1,0 0-16,1 0 0,-1 0 16,0 0-16,0 21 15,0-21-15,0 0 0,1 0 16,-1 0-16,0 0 15,0 0 1,0 0-16,-21 21 0,21-21 16,1 0-1,-1 0-15,0 0 16,0 0-16,0 0 16,0 0-16,1 0 15,-1 0-15,0 0 0,0 0 16,0 0-16,0 0 0,1 0 15,-1 0-15,0 0 16,0 0-16,0 0 16,0 0-1,1 0-15,-1 0 16,0 0-16,0 0 16,0 0-16,0 0 0,1 0 15,-1 0-15,0 0 16,0 0-16,0 0 15,0 0-15,1 0 0,-1 0 16,0 0-16,0 0 0,0 0 16,0 0-16,1 0 15,-1 0-15,0 0 0,0 0 16,0 0-16,0 0 16,1 0-16,-1 0 15,0 0 1,0 0-16,0 0 31,0 0-15,1 0-1,-1 0-15,0 0 16,0 0-16,0 0 16,0 0-1,1 0-15,-1 0 16,0 0-1,0 0-15,0 0 16,0 0-16,1 0 16,-1 0-1,0 0 1,0 0 15,0 0-15,0 0-1,1 0-15,-1 0 16,0 0 0,0 0-16,0 0 15,0 0 1,1 0 0,-1 0-1,0 0 1,0 0-1,0 0 1,0 0 0,1 0 15,-1 0-15,-21-21-1,21 21-15,0 0 0,0 0 31,0 0-31,1 0 16,-1 0 0,0 0 15,0 0 16,0 0-16,-21-21 203,-21 21-234,0 0 0</inkml:trace>
  <inkml:trace contextRef="#ctx0" brushRef="#br0" timeOffset="29731.71">11155 8678 0,'0'0'0,"0"-21"16,-21 21-16,21-21 31,-22 21-31,22 21 47,0 0-31,0 1-16,0-1 15,0 0-15,0 0 16,-21 0-16,21 0 0,0 1 0,-21-1 15,21 21-15,0-21 0,0 0 0,0 1 16,0 20-16,0-21 0,0 0 16,-21 0-16,21 22 0,0-22 0,0 0 15,-21 21-15,21-20 0,0-1 0,0 0 16,0 0-16,0 0 0,0 0 16,0 1-16,0-1 0,0 0 0,-21 0 15,21 0-15,0 0 0,0 1 16,0-1-16,0 0 15,-22-21 17,1 0-1,0-21-15</inkml:trace>
  <inkml:trace contextRef="#ctx0" brushRef="#br0" timeOffset="30116.01">10604 9229 0,'0'0'0,"0"-21"16,22 21-1,-1 0 1,0 0-16,0 0 16,0 0-16,-21 21 0,21 0 0,1-21 15,-22 21-15,21 0 0,0-21 16,-21 21-16,21 1 0,0-1 0,0 0 16,-21 0-16,22-21 0,-22 21 15,21 0 1,0-21-16,-21 22 0,0-1 15,21-21 1,-21 21 0,21-21-1,0 0 1,-21-21 0,22 21-16,-22-21 0</inkml:trace>
  <inkml:trace contextRef="#ctx0" brushRef="#br0" timeOffset="30443.83">11430 9165 0,'-21'21'31,"0"1"-31,-1-22 16,22 21-16,-21-21 0,0 21 0,0-21 16,0 21-16,0 0 0,-1 0 15,22 1-15,-21-22 0,0 21 16,0 0-16,0 0 0,21 0 16,-21 0-16,-1-21 0,22 22 0,0-1 15,-21-21-15,21 21 16,-21-21-16,21 21 15,-21-21 17</inkml:trace>
  <inkml:trace contextRef="#ctx0" brushRef="#br0" timeOffset="34059.87">10287 10202 0,'0'0'0,"0"-21"16,0 0-1,-21 21 1,0 0-1,-1 0-15,1 0 0,0 0 16,0 21-16,0-21 0,0 21 0,-1 1 16,1-1-16,21 0 0,-21 0 15,0 21-15,0-20 0,0 20 0,21-21 16,0 21-16,-22 1 0,22-22 0,0 21 16,0-21-16,0 22 15,0-22-15,0 21 0,0-21 0,0 1 16,0 20-16,0-21 0,0 0 0,22 0 15,-1 1-15,0-1 16,0 0-16,0-21 0,0 0 0,1 0 16,-1 0-16,0 0 0,21 0 0,-21 0 15,1 0-15,-1 0 0,21 0 0,-21-21 16,0 21-16,22-21 0,-22-1 16,0 22-16,21-21 0,-20 0 0,-1 0 15,0 0-15,0 0 0,0-1 0,0 1 16,1-21-16,-22 21 0,21 0 15,-21-22-15,0 1 0,0 21 16,0-22-16,0 1 0,0 21 0,-43-21 16,22 20-16,0-20 0,0 21 15,0 0-15,0 0 0,-22-1 0,22 22 16,-21-21-16,-1 21 0,1 0 0,21 0 16,-21 0-16,-1 0 0,22 21 15,-21-21-15,21 22 0,-1-1 0,-20 0 16,42 0-16,-21 0 0,21 0 0,0 1 15,0-1-15,0 21 0,0-21 16,0 0-16,0 22 0,21-22 0,0 0 16,0 21-16,1-20 0,20-1 15,-21 21-15,21-21 0,-20 0 16,20 1-16,-21 20 0,21-21 0,-20 0 0,-1 0 16,0 22-16,0-22 0,0 0 15,0 0-15,-21 0 0,0 22 0,22-22 16,-22 0-16,0 0 0,0 0 15,0 22-15,0-22 0,-22 0 0,22 21 16,-21-20-16,0-1 0,-21 0 0,21 0 16,-22 0-16,1 0 0,0-21 15,-1 22-15,22-22 0,-21 0 0,-1 21 16,22-21-16,-21 0 0,21 0 0,0 0 16,-1 0-16,1 0 0,21-21 15,-21 21-15,21-22 16,0 1-16,0 0 15,0 0-15,0 0 0,21 0 0,0-1 16,1 1-16,-1 0 0,0 0 0,0 0 16</inkml:trace>
  <inkml:trace contextRef="#ctx0" brushRef="#br0" timeOffset="34775.87">11472 10435 0,'0'0'0,"0"-21"0,21 21 16,-21-21-16,0 0 15,-21 0 1,0 21-16,0 0 0,0 0 16,0 0-16,-1 0 0,1 0 0,0 0 15,0 21-15,-21 0 0,20-21 16,1 21-16,-21 0 0,21 0 0,0 1 16,-1-1-16,1 0 0,0 0 15,21 0-15,0 0 0,0 1 16,0-1-16,0 0 15,21-21 1,0 0-16,1 21 0,-1-21 16,0 0-16,0 0 0,0 0 0,0 0 15,1 21-15,-1-21 0,0 0 16,0 0-16,-21 21 0,21-21 16,0 22-16,1-22 15,-22 21-15,21 0 16,0 0-16,-21 0 15,0 0 1,0 1-16,0-1 31,0 0-31,-21-21 16,0 0-16,-1 21 0,1-21 0,0 0 16,0 0-16,0 0 0,0 0 0,-22 0 15,22 0-15,0 0 0,-21 0 16,20 0-16,1 0 0,0 0 0,0 0 15,0 0-15,0 0 0,-1 0 16,22-21-16,-21 21 0,21-21 0,-21 21 16,21-21-1,0-1 32,0 1-31,21 0-1</inkml:trace>
  <inkml:trace contextRef="#ctx0" brushRef="#br0" timeOffset="37500.39">12785 7472 0,'-22'0'31,"22"21"0,-21-21-15,21 21-16,0 0 0,0 1 15,-21-22-15,21 21 16,0 0-16,0 0 0,0 0 0,0 0 16,0 1-16,0-1 0,0 0 0,0 0 15,0 0-15,0 0 0,0 1 16,0 20-16,0-21 0,0 0 0,0 22 15,0-22-15,0 21 0,0-21 16,0 0-16,0 22 0,0-22 0,0 0 16,0 21-16,0-20 0,-21-1 0,21 0 15,0 21-15,0-21 0,0 1 16,0-1-16,-21 0 0,21 0 16,0 0-16,0 0 0,0 1 15,0-1-15,0 0 16,-21-21-16,21 21 0,0 0 47,0-42-16,0 0-15,0 0-16,0 0 0,0-1 15</inkml:trace>
  <inkml:trace contextRef="#ctx0" brushRef="#br0" timeOffset="38859.58">12912 7430 0,'0'-22'31,"21"22"47,0 0-78,0 0 16,0 0-16,0 0 0,1 0 16,-1 0-16,0 0 0,0 0 15,0 0-15,0 0 0,1 0 16,-1 0-16,0 0 0,0 0 0,0 0 16,0 0-1,1 0-15,-1 0 0,0 0 16,0 0-1,-21 22 17,21-22-32,-21 21 15,21-21 1,-21 21 0,0 0-1,0 0-15,0 0 16,0 1-1,0-1-15,0 0 16,0 0-16,0 0 16,0 0-16,0 1 0,0-1 15,0 0-15,0 0 0,0 0 16,0 0-16,0 1 16,0-1-16,0 0 0,-21 0 15,21 0-15,0 0 0,0 1 16,-21-22-16,21 21 0,0 0 15,0 0-15,0 0 0,0 0 16,0 1-16,0-1 16,0 0-16,-21 0 0,21 0 15,0 0-15,0 1 0,-21-1 16,21 0 0,0 0-16,0 0 0,0 0 15,0 1 1,0-1-1,0 0 1,-21 0 0,21 0-16,0 0 15,-22-21 17,22 22-17,-21-22 16,0 0-15,0 0-16,0 0 0,0 0 16,-1 0-16,1 0 0,0 0 0,0 0 15,0 0-15,0 0 0,-22 0 16,22 0-16,0 0 0,0 0 0,0 0 16,-1 0-16,1 0 0,0 0 0,0 0 15,0 0-15,0 0 0,-1 0 16,1 0-16,0 0 31,0 0-15,21-22 124,0 1-124,0 0 0,21 0-16</inkml:trace>
  <inkml:trace contextRef="#ctx0" brushRef="#br0" timeOffset="42544.61">13695 8340 0,'-21'0'32,"-1"0"-17,1 0 32,0 0 16,21 21-63,21-21 125,0 0-110,1 0 1,-1 0-16,0 0 15,0 0-15,0 0 16,0 0-16,1 0 16,-1 0-16,0 0 0,0 0 0,0 0 15,0 0-15,1 0 16,-1 0-16,0 0 16,0 0-16,0 0 0,0 0 0,1 0 15,-1 0-15,0 0 16,0 0-16,0 0 0,0 0 15,1 0-15,-1 0 16,0 0-16,0 0 16,0 0-16,0 21 0,1-21 15,-1 0-15,0 0 0,0 0 0,0 0 16,0 0-16,1 0 16,-1 0-16,0 0 0,0 0 15,0 0-15,0 0 0,1 0 16,-1 0-16,0 0 15,0 0-15,0 0 0,0 0 16,1 0-16,-1 0 0,0 0 16,0 0-16,0 0 0,0 0 15,1 0-15,-1 0 0,0 0 16,0 0-16,0 0 16,0 0-16,1 0 0,-1 0 15,0 0-15,0 0 0,0 0 16,0 0-16,1 0 15,-1 0-15,0 0 0,0 0 0,0 0 16,0 0-16,1 0 0,-1 0 16,0 0-16,0 0 0,0 21 15,0-21-15,1 0 0,-1 0 0,0 0 16,0 0-16,0 0 0,0 0 16,1 0-16,-1 0 0,0 0 15,0 0-15,0 0 0,0 0 16,-21 21-16,22-21 0,-1 0 15,0 0-15,0 0 0,0 0 16,0 0-16,1 0 0,-1 0 16,0 0-16,0 0 15,0 0-15,0 0 16,1 0 0,-1 0-16,0 0 15,0 0-15,0 0 0,0 0 16,1 0-16,-1 0 0,0 0 15,0 0-15,0 0 0,0 0 16,1 0-16,-1 0 16,0 0-1,0 0-15,0 0 16,0 0-16,1 0 16,-1 0-16,0 0 15,0 0-15,0 0 0,0 0 0,1 0 16,-1 0-16,0 0 0,0 0 15,0 0-15,0 0 16,1 0-16,-1 0 0,0 0 16,0 0-16,0 0 0,0 0 15,1 0-15,-1 0 0,0 0 16,0 22-16,0-22 0,0 0 16,1 0-16,-1 0 0,0 0 15,0 0-15,0 0 0,0 0 16,1 0-16,-1 0 0,-21 21 15,21-21-15,0 0 0,0 0 16,0 0-16,1 0 0,-1 0 16,0 0-16,0 0 0,0 0 15,0 0-15,1 0 0,-1 0 16,0 0-16,0 0 0,0 0 16,0 0-16,1 0 0,-1 21 0,0-21 15,0 0-15,0 0 0,0 0 16,1 0-16,-1 0 0,0 0 0,0 0 15,21 0-15,-20 0 0,-1 0 0,0 0 16,0 0-16,21 0 0,-20 0 16,-1 0-16,0 0 0,21 21 15,-21-21-15,1 0 0,-1 0 0,0 0 16,21 0-16,-21 0 0,1 0 0,-1 0 16,0 0-16,0 0 0,21 21 15,-20-21-15,-1 0 0,0 0 16,0 0-16,0 0 0,22 0 0,-22 0 15,0 0-15,21 0 0,-21 0 0,1 21 16,-1-21-16,21 0 0,-21 0 16,0 0-16,22 0 0,-22 0 0,0 0 15,21 0-15,-20 0 0,20 0 0,-21 0 16,21 0-16,-20 0 0,20 0 16,0 0-16,-21 0 0,22 0 0,-1 0 15,-21 0-15,22 0 0,-22 22 0,21-22 16,-21 0-16,22 0 15,-22 0-15,0 0 0,21 0 0,-21 21 16,1-21-16,20 0 0,-21 0 0,0 0 16,22 0-16,-22 0 0,0 0 15,0 21-15,0-21 0,22 0 0,-22 0 16,0 0-16,0 0 0,21 0 0,-20 0 16,-1 0-16,0 0 0,0 0 15,0 0-15,0 0 0,1 0 0,-1 21 16,21-21-16,-21 0 0,0 0 0,1 0 15,-1 0-15,0 0 16,0 0-16,0 0 0,0 0 0,1 0 16,-1 0-16,0 0 0,0 0 0,0 21 15,0-21-15,1 0 0,-1 0 16,0 0-16,0 0 0,0 0 0,0 0 16,1 0-16,-1 0 0,0 0 0,0 0 15,0 0-15,0 0 16,1 0-16,-1 0 0,0 0 0,0 0 15,0 0-15,0 0 0,1 0 16,-1 0-16,0 0 16,0 0-16,0 0 0,0 0 15,1 0-15,-1 0 16,0 0-16,0 0 0,0 0 16,0 0-16,1 0 0,-1 0 0,21 0 15,-21 0-15,0 0 0,1 0 16,-1 0-16,0 0 0,0 0 0,0 0 15,0 0-15,1 0 0,-1 0 0,0 0 16,0 0-16,0 0 0,0 0 16,1 0-16,-1 0 0,21 0 0,-21 0 15,0 0-15,1 0 0,20 0 0,-21 21 16,0-21-16,0 0 0,22 0 16,-22 0-16,0 0 0,0 0 0,22 0 15,-22 0-15,0 0 0,0 0 16,0 0-16,0 0 0,1 0 15,20 0-15,-21 0 0,0 0 0,0 0 16,1 0-16,-1 0 0,0 0 0,0 0 16,0 0-16,0 0 0,1 0 15,-1 0-15,21 0 0,-21 0 0,0 0 16,1 0-16,-1 0 0,0 0 0,0 0 16,21-21-16,-20 21 0,-1 0 15,0 0-15,0 0 0,0 0 0,0 0 16,1 0-16,-1 0 0,0 0 15,0 0-15,0-21 0,0 21 16,1 0-16,-1 0 0,0 0 16,0 0-16,0 0 0,0 0 15,22 0-15,-22 0 0,0 0 0,0 0 16,22 0-16,-22 0 0,0 0 0,0 0 16,0 0-16,22 0 0,-22 0 15,0 0-15,21 0 0,-21 0 0,1 0 16,-1 0-16,21 0 0,-21 0 15,0 0-15,22 0 0,-22 0 0,0 0 16,21 0-16,-20 0 0,-1 0 0,21 0 16,-21 0-16,0 0 0,1 0 15,-1 0-15,0 0 0,0 0 0,0 0 16,0 0-16,1 0 16,-1 0-16,0 0 0,0 0 15,0 0-15,0 0 16,1 0-16,-1 0 0,0 0 0,0 0 15,0 0-15,0-21 16,1 21-16,-1 0 16,0 0-1,-42 0 63,0 0-78,21-21 0,-22 21 16,1 0-16</inkml:trace>
  <inkml:trace contextRef="#ctx0" brushRef="#br0" timeOffset="49231.5">23601 8678 0,'0'0'0,"-21"0"0,-1 0 15,1 0-15,0 0 16,0 22-16,0-22 16,0 0-1,-1 0-15,1 0 31,0 0-31,0 0 0,0 0 16,0 0-16,-1 0 0,1-22 16,0 22-16,0 0 0,0 0 15,0 0-15,-1 0 16,22-21-16,22 0 62,-1 21-62,0 0 0,0 0 16,0 0-16,0 0 0,1 0 16,-1 0-16,21 0 0,0 0 15,-20 0-15,20 0 0,21 0 0,-20 0 16,-1 0-16,22 0 0,-22 0 16,21 0-16,-20 0 0,20 0 0,-20 0 15,20 0-15,-21 0 0,22 0 0,-22 0 16,1 0-16,20 0 0,-21 0 15,22 0-15,-22 0 0,22 0 16,-22 0-16,22 0 0,-1 0 0,1 0 16,-22 0-16,21 0 0,1 0 15,-1 0-15,-20 0 0,-1 0 0,22 0 16,-22 0-16,0 0 0,1-21 16,-1 21-16,0 0 0,1 0 0,20 0 15,-21 0-15,1 0 0,20 0 0,1 0 16,-22 0-16,22 0 0,-1 0 15,1 0-15,-1 0 0,-21 0 0,22 0 16,-1 0-16,-20 0 0,20-21 0,-20 21 16,20 0-16,-21 0 0,1 0 15,-1 0-15,22 0 0,-22 0 16,21 0-16,-20 0 0,20 0 16,-20 0-16,20 0 0,1 0 0,-1 0 15,1 0-15,-1 0 0,1 0 0,-1 0 16,-21 0-16,22 0 0,-1 0 15,-20 0-15,-1 0 0,22 0 0,-22 0 16,21 0-16,-20 0 0,20 0 16,1 0-16,-1 0 0,1 0 0,20 0 15,1 0-15,0 0 0,-1 0 16,1 21-16,0 0 0,-1-21 0,1 0 16,21 0-16,-21 21 0,-1 0 0,1-21 15,0 0-15,-1 0 16,1 0-16,-22 0 0,22 0 0,-21 0 15,-1 0-15,22 0 0,-22 0 16,1 0-16,-1 0 0,1 0 0,-1 0 16,22 0-16,-22 0 0,22 0 0,-21 0 15,-1 0-15,1 0 0,-1 0 16,1 22-16,-22-22 0,0 0 0,1 0 16,-1 0-16,-21 0 0,21 0 15,-20 0-15,-1 0 0,0 0 0,0-22 16,0 22-1,-21-21 17,-21 0-17,0 21-15,0 0 16,0 0-16,-1 0 0,-20 0 0,0 0 16,-22 0-16</inkml:trace>
  <inkml:trace contextRef="#ctx0" brushRef="#br0" timeOffset="50295.53">21738 8996 0,'0'0'0,"0"-21"0,21-64 31,-21 64-31,0 0 0,-21 21 47,0 0-47,0 21 0,0 0 0,-1 0 16,1 0-16,0 1 0,0-1 0,0 21 15,0-21-15,-1 0 0,1 22 16,0-22-16,0 21 0,21-21 0,0 22 15,-21-22-15,21 0 0,0 21 16,0-20-16,0-1 0,0 0 0,0 0 16,21 0-16,0 0 0,21-21 15,-20 0-15,-1 22 16,21-22-16,0 0 0,-20 0 0,20 0 16,0 0-16,-21 0 0,22 0 0,-1-22 15,-21 22-15,0-21 0,22 0 16,-22 21-16,21-21 0,-21 0 0,1 0 15,-1-22-15,0 22 0,0 0 16,0-21-16,0-1 0,-21 22 0,0-21 16,0-1-16,0 1 0,0 21 0,0-21 15,-21-1-15,0 22 0,0-21 16,0 21-16,0-1 0,-1 22 16,1-21-16,0 21 0,-21 0 0,21 0 15,-1 0-15,1 0 0,0 21 16,0 1-16,0-1 0,0 0 0,-1 0 15,1 21-15,0 1 0,0-22 16,21 21-16,0-21 0,0 22 0,0-22 16,0 0-16,0 21 0,21-20 15,0-1-15,0 0 0,1 0 0,-1 0 16,21 0-16,-21 1 0,0-1 0,22-21 16,-22 21-16,0 0 0,0 0 15,-21 0-15,21 1 0,-21-1 0,22 0 16,-22 0-16,0 0 0,0 22 15,0-22-15,-22 0 0,1 0 0,0 0 16,0 0-16,-21 1 0,-1-22 16,22 21-16,-42 0 0,20-21 15,1 21-15,0-21 0,-1 0 0,1 0 16,21 0-16,-22 0 0,22 0 0,0 0 16,0 0-16,21-21 31,0 0-31,21 21 0,0-21 15,0-1-15,1 1 0,-1 0 16,0 21-16</inkml:trace>
  <inkml:trace contextRef="#ctx0" brushRef="#br0" timeOffset="50931.97">23050 9102 0,'22'-21'0,"-44"42"0,44-64 16,-22 22-1,-22 21 1,1 0-16,0 0 15,0 0-15,-21 21 0,20-21 16,-20 22-16,21-1 0,-21 0 0,-1-21 16,22 21-16,0 0 0,-21 0 15,20-21-15,1 22 0,21-1 0,0 0 16,0 0 0,21-21-16,1 0 15,-1 21-15,0-21 0,21 21 0,-21-21 16,22 0-16,-22 22 0,21-22 0,-21 0 15,22 21-15,-22-21 0,0 21 16,0-21-16,0 21 0,1-21 16,-1 0-16,-21 21 0,0 0 0,0 1 15,0-1 1,0 0-16,-21-21 0,-1 21 16,1-21-16,-21 0 0,21 21 15,-22 0-15,1-21 0,0 0 0,-22 0 16,22 0-16,0 0 0,-1 0 0,1 0 15,0 0-15,20 0 0,-20 0 16,21 0-16,0 0 0,0 0 0,21-21 16,0 0-16,-22 21 0,22-21 15,-21 21-15,21-21 16,-21 21 31,0 0-32,0 0-15,0 0 16,-1 0-16,1 0 0,21 21 0,-21-21 16</inkml:trace>
  <inkml:trace contextRef="#ctx0" brushRef="#br0" timeOffset="54321.98">952 9102 0,'-21'0'16,"0"0"15,21-21 16,-21 21-32,0 0 1,0 0 15,-1 0 0,1 0 16,42 0 47,1 0-78,-1 0-1,0 21-15,0-21 0,0 0 16,0 0-16,1 0 16,-1 0-16,0 0 0,0 0 15,0 0-15,0 0 16,1 0-16,-1 0 15,0 0 1,-42 0 31,0 0-47,-1 0 0,1 0 16,0 0-16,0 0 0,0 0 15,0 0-15,-1 0 16,1 0-16,0 0 0,0 0 0,0 0 15,0 0-15,-1 0 16,1 0-16,0 0 0,0 0 16,0 0-1,42 0 48,0 0-48,0 0-15,0 0 0,1 0 16,-1 0-16,0 0 0,0 0 0,0 0 16,0 0-16,1 0 0,-1 0 15,0 0-15,0 0 0,0-21 16,0 21-16,1 0 0,-44 0 47,1 0-47,0 0 0,0 0 15,0 0-15,0 0 0,-1 0 0,1 0 16,0 0-16,0 0 16,0 0-16,0 0 0,-1 21 0,1-21 15,0 21-15,0-21 16,0 0-16,0 0 16,42 0 30,0 0-46,0 0 0,0 0 0,0 0 16,1 0-16,-1 0 0,0 0 16,0 0-16,0 0 0,0 0 15,1 0-15,-1 0 16,-42 0 31,-1 0-32,1 0-15,0 0 0,0 0 16,0 0 0,0 0-16,42 0 78,0 0-78,0 0 15,0 0-15,0 0 0,1 0 16,-1 0-16,0 0 16,0 0-16,0 0 15,-42 0 17,0 0-17,0 0-15,0 0 16,-1 0-16,1 0 0,0 0 15,0 0-15,0 0 16,0 21-16,-1-21 16,1 0-1,0 0 1,42 0 15,0 0-15,1 0-16,-1 0 0,0 0 15,0 0-15,0 0 0,0 0 16,1 0-16,-1 0 0,0 0 16,0 0-16,0 0 0,0 0 15,1 0-15,-1 0 0,-42 0 78,-1 0-78,1 0 16,0 0-16,0 0 0,0 0 16,0 0-16,-1 0 0,22 21 0,-21-21 15,0 0-15,42 0 63,0 0-63,1 0 0,-1 0 15,0 0-15,0 0 16,0 0-16,0 0 0,1 0 16,-1 0-16,0 0 0,0 0 0,0 0 15,0 0-15,1 0 16,-44 0 15,-20 0-31,21 21 0,0-21 16,0 0-16,-22 0 0,22 0 15,0 0-15,0 0 0,-22 0 0,22 0 16,21 22-16,-21-22 0,0 0 16,0 0-1,42 0 79,-21-22-78</inkml:trace>
  <inkml:trace contextRef="#ctx0" brushRef="#br0" timeOffset="55868.54">1968 9165 0,'0'0'0,"0"21"109,22-21-77,-1 0-32,0 0 15,0 0-15,0 0 16,0 0-16,1 0 0,-1 0 0,0 0 15,0 0-15,0 0 16,0 0-16,1 0 0,-1 0 16,0 0-16,0 0 0,0 0 0,0 0 15,1 0-15,-1 0 16,0 0-16,0 0 0,0 0 0,0 0 16,1 0-16,-1 0 0,0 0 15,0 0-15,0 0 0,22 0 0,-22 0 16,0 0-16,21 0 0,1 0 0,-22 0 15,21 0-15,-21 0 0,22 0 16,-22 0-16,21 0 0,-21 0 16,22 0-16,-22 0 0,0 0 15,21 0-15,-21 0 0,1 22 0,-1-22 16,21 0-16,-21 0 0,0 0 0,1 0 16,20 0-16,-21 0 0,21 0 15,-20 0-15,20 0 0,0 0 0,1 0 16,-1 0-16,0 0 0,1 0 0,-1 0 15,21 0-15,-20 0 0,-1 0 16,0 0-16,1 0 0,-1 0 0,0 0 16,1 0-16,-1 0 0,0 0 15,1 0-15,-1 0 0,0 0 16,1 0-16,-1 0 0,22 0 0,-22 0 16,21 0-16,1 0 0,-1 0 15,-20 0-15,20 0 0,1-22 0,-1 22 16,1 0-16,-22 0 0,22 0 0,-1 0 15,-21-21-15,22 21 0,-1 0 16,-20 0-16,20 0 0,1 0 0,-1 0 16,1-21-16,-1 21 0,1 0 0,-1 0 15,1 0-15,-22 0 0,22 0 16,-1-21-16,-21 21 0,1 0 0,20 0 16,-20 0-16,-1 0 0,0 0 0,1 0 15,-1 0-15,0 0 0,1-21 16,-1 21-16,0 0 0,1 0 15,-1 0-15,-21 0 0,21 0 0,-20 0 16,20 0-16,-21 0 0,0 0 0,0 0 16,1 0-16,-1 0 0,0 0 15,0 0-15,0 0 47,0 0 0,1 0-47,-1 0 31,0 0-15,-42 0 78,0 0-94,-1 0 15,1 0-15,0 0 16,0 0-16,0 0 16,0 0-16,-1 0 0,-20 0 0,21 0 15</inkml:trace>
  <inkml:trace contextRef="#ctx0" brushRef="#br0" timeOffset="58015.98">2709 9716 0,'0'21'0,"0"0"16,-21-21 0,0 0-16,0 0 0,0 0 15,-1 21-15,1-21 0,0 0 0,0 0 16,-21 0-16,20 0 0,-20 0 0,21 0 15,0 0-15,-22 0 0,22 0 16,0 0-16,-21-21 0,21 21 0,-1-21 16,1 0-16,21-1 0,-21 1 15,0 0-15,21 0 0,-21 0 0,21 0 16,0-1-16,0 1 0,0 0 16,0 0-16,0 0 0,0 0 0,0-1 15,21 1-15,0 21 0,0-21 16,0 21-16,1 0 0,-1-21 15,0 21-15,0 0 0,21 0 0,-20 0 16,-1 0-16,21 0 0,-21 0 16,0 0-16,-21 21 15,0 0-15,0 0 0,0 1 16,0-1-16,-21 21 0,0-21 16,-21 0-16,21 22 0,-22-22 0,22 21 15,-21-21-15,21 22 0,-1-22 16,1 21-16,0-21 0,0 1 0,21 20 15,-21-21-15,21 0 16,0 0-16,0 1 0,0-1 0,0 0 0,0 0 16,0 0-1,21-21-15,0 21 0,0-21 16,0 0-16,1 0 0,-1 0 16,0 0-16,0 0 0,0 0 15,22 0-15,-22 0 0,0-21 0,0 21 16,0-21-16,0 0 0,22 0 15,-22 0-15,0 21 0,0-22 0,0 1 16,-21 0-16,0 0 0,22 0 0,-22 0 16,-22 21 15,22 21-15,-21-21-16,21 21 0,-21 0 15,21 0-15,-21 0 0,21 1 0,0-1 16,-21 0-16,21 0 0,-21 0 15,21 0-15,-22 1 0,22-1 0,0 0 16,0 0-16,0 0 0,-21-21 0,21 21 16,0 1-16,0-44 62,0 1-62,21 21 16</inkml:trace>
  <inkml:trace contextRef="#ctx0" brushRef="#br0" timeOffset="58456.39">3281 9631 0,'0'-42'31,"0"84"-31,-21-84 0,-1 42 0,1 0 16,0 0-16,0 0 15,0 0-15,-22 0 0,22 21 16,0-21-16,0 21 0,0 0 0,0 0 16,-1 0-16,1 1 15,21-1-15,0 0 0,0 0 16,0 0-16,0 0 15,21 1 1,1-22 0,-1 0-16,0 0 31,-21-22 16,-21 22-47,21-21 31,-21 21-15,-1 0-16,22-21 15,-21 21-15</inkml:trace>
  <inkml:trace contextRef="#ctx0" brushRef="#br0" timeOffset="59400.63">2371 9631 0,'0'0'15,"-22"0"1,22-21-16,0 0 0,0-1 31,0 1-15,0 0 15,22 21-15,-22-21-16,0 0 15,0 0 17,0-1-32,-22 22 47,1 0-32,21 22-15,-21-22 0,0 21 16,21 0-16,-21 0 0,0 0 0,-1 0 15,1 22-15,0-22 0,0 21 16,21-21-16,-21 22 0,0-1 0,21-21 16,-22 22-16,22-1 0,0-21 15,0 0-15,0 0 0,0 22 0,0-22 16,22 0-16,-1 0 0,0-21 16,0 0-16,0 21 0,0-21 15,22 0-15,-22 0 0,21 0 16,-21 0-16,22 0 0,-22 0 15,21-21-15,1 0 0,-22 21 0,21-21 16,-21 0-16,22 0 0,-22-1 0,21 1 16,-21 0-16,0 0 0,1-21 15,-22 20-15,0-20 0,0 0 0,0 21 16,0-22-16,0 1 0,0 21 16,-22-22-16,1 22 0,0-21 0,0 21 15,0 21-15,-22-21 0,1 21 0,21 0 16,-21 0-16,-1 0 0,1 0 15,0 0-15,-1 21 0,1-21 16,0 21-16,20 0 0,1 0 16,0 0-16,0 22 0,21-22 0,0 21 15,0-21-15,0 1 0,0 20 16,21-21-16,0 21 0,0-20 0,22 20 16,-22-21-16,21 0 0,1 22 0,-1-22 15,0 21-15,1-21 0,-22 22 16,21-22-16,-21 21 0,0 0 0,1 1 15,-22-22-15,0 21 0,0 1 16,0-1-16,0 0 0,-22 1 0,-20-1 16,21-21-16,-21 21 0,-1 1 0,1-22 15,0 0-15,-1 0 16,22 0-16,-21 1 0,21-22 0,-1 0 16,1 0-16,0 0 15,21-22-15,0-20 16,21 21-16,0-21 0,22-1 0,-22-20 15</inkml:trace>
  <inkml:trace contextRef="#ctx0" brushRef="#br0" timeOffset="59932.26">3302 9631 0,'0'-21'16,"0"0"-16,-21 21 0,0 0 16,-1 0-16,1 0 0,0-22 0,0 22 15,0 0-15,0 0 16,-1 0-16,1 22 0,0-22 0,21 21 15,-21-21-15,0 21 0,21 0 16,0 0-16,-21-21 0,21 21 16,-22 1-16,22-1 0,0 0 15,0 0-15,0 0 16,22 0-16,-1-21 0,0 22 16,0-1-16,0-21 0,0 21 15,1-21-15,20 21 0,-21 0 16,0-21-16,0 21 0,1 1 0,-1-22 15,-21 21-15,0 0 0,0 0 16,0 0-16,0 0 0,-21-21 16,-1 22-16,1-1 0,-21-21 15,21 21-15,-22 0 0,1-21 0,0 21 16,-1-21-16,1 0 0,0 21 16,-1-21-16,1 0 0,0 0 0,21 0 15,-1 0-15,1 0 0,0 0 16,21-21-1,0 0-15,21 0 0,0 21 16,1-21-16,-1 0 0,21-1 16</inkml:trace>
  <inkml:trace contextRef="#ctx0" brushRef="#br0" timeOffset="61508">4233 8213 0,'-21'0'31,"0"0"-31,0 21 0,0 0 16,21 0-1,-22 0-15,22 1 0,-21-1 0,21 0 16,0 0-16,0 0 0,0 0 16,-21 1-16,21-1 0,0 0 0,0 21 15,-21-21-15,21 1 0,0-1 0,0 21 16,0-21-16,0 0 0,0 22 15,0-22-15,0 21 0,0-21 0,0 1 16,0-1-16,0 0 0,0 21 16,0-21-16,21 1 15,-21-1-15,21 0 0,-21 0 0,21-21 16,1 21-16,-1-21 0,0 21 16,0-21-16,0 0 0,0 0 15,1 0-15,-1 0 0,0 0 0,0 0 16,0 0-16,0 0 0,-21-21 15,22 0-15,-1 21 0,0-21 0,0 0 16,0 0-16,0-1 0,1 1 16,-22 0-16,21-21 0,-21 21 15,21-1-15,-21-20 0,21 21 16,-21-21-16,0 20 0,0-20 0,0 21 16,0-21-16,0 20 0,0 1 15,0-21-15,0 21 0,0 0 0,0-1 16,0 1-16,0 0 0,0 0 15,-21 0-15,0 21 0,21-21 16,-21 21-16,-1 0 0,22-22 0,-21 22 16,0-21-16,0 21 15,0 0-15,0 0 0,-1 0 16,1 0-16,0 0 0,0 0 16,0 21-16,0 1 0,-1-22 0,1 21 15,0-21-15,0 21 0,0 0 16,0-21-16,21 21 0,-22 0 15,1 1-15,21-1 0,0 0 0,-21 0 16,0 0-16,21 0 0,-21 1 0,21-1 16,0 21-16,0-21 0,-21 0 15,21 22-15,-22-22 0,22 21 0,0-21 16,0 22-16,0-22 0,0 21 16,0-21-16,0 1 0,0-1 0,0 0 15,0 0-15,0 0 0,0 0 0,0 1 16,22-1-16,-1-21 0,-21 21 15,21-21-15,0 21 0,0-21 16,0 0-16,1 0 16,-1 0-16,0 0 15,0 0-15,0 0 0,0 0 0,1 0 16,-1 0-16,0-21 0,0 0 0,0 21 16,0-21-16,1-1 0,-1 22 15,0-21-15,0 0 0,0 0 0,0 0 16,1 0-16,-1-22 0,0 22 15,0 0-15,-21-21 0,0-1 0,21 22 16,-21-21-16,21 21 0,-21-22 16,0 22-16,0-21 0,0 21 0,0-22 15,0 22-15,0 0 0,0-21 0,0 20 16,0 1-16,0 0 0,-21 0 16,21 0-16,-21 0 0,21-1 15,-21 1-15,0 0 0,0 0 0,-1 0 16,1 21-16,0 0 15,0 0-15,0 0 0,0 0 16,-1 0-16,1 21 0,0 0 16,0 0-16,0 0 0,0 1 15,-1-1-15,22 0 0,-21 0 0,0 21 16,0-20-16,0-1 0,21 0 16,-21 0-16,21 0 0,-22 0 0,22 1 15,-21-1-15,21 0 0</inkml:trace>
  <inkml:trace contextRef="#ctx0" brushRef="#br0" timeOffset="62939.97">5588 9610 0,'-21'0'31,"0"0"-15,-1 21-16,22 0 16,-21-21-16,0 21 0,0 0 0,21 1 15,-21-1-15,0 0 0,21 0 0,-22 0 16,22 0-16,0 1 0,-21-1 16,21 21-16,-21-21 0,21 0 15,0 1-15,0-1 0,0 0 0,0 0 16,0 0-16,0 0 0,0 1 0,0-1 15,0 0-15,0 0 0,0 0 16,0 0-16,21-21 0,-21 22 16,21-22-16,1 0 0,-1 0 0,0 0 15,0 0-15,0 0 0,22 0 16,-22 0-16,0 0 0,21 0 0,-21 0 16,22 0-16,-22 0 0,21-22 0,-21 1 15,22 21-15,-1-21 0,-21 0 0,22 21 16,-22-21-16,0 0 15,0-1-15,0 1 0,0 0 0,1 0 16,-22-21-16,0 20 0,0-20 0,0 21 16,0-21-16,0 20 0,0-20 15,0 0-15,0 21 0,0-22 0,0 1 16,-22 21-16,1 0 0,0-1 0,0 1 16,0 0-16,0 0 0,-22 21 15,22 0-15,-21 0 0,21 0 0,-22 0 16,1 0-16,0 21 0,-1 0 15,22 0-15,-21-21 0,-1 22 0,22 20 16,0-21-16,0 0 0,0 0 0,21 1 16,-21-1-16,21 0 0,0 0 15,0 21-15,21-20 16,0-1-16,0 0 0,0 0 0,0 0 16,1 0-16,20 1 0,0-1 0,-21-21 15,22 21-15,-1 0 0,0 0 16,-20 0-16,20-21 0,-21 22 0,21-1 15,-20 0-15,-1-21 0,0 21 0,-21 0 16,0 0-16,0 1 0,0-1 16,0 0-16,-21-21 0,0 21 15,-1 0-15,1 0 0,0-21 0,0 22 16,-21-1-16,20-21 0,1 21 16,-21-21-16,21 0 0,0 0 0,-1 21 15,1-21-15,0 0 0,0 0 16,0 0-16,0 0 15,21-21-15,0 0 16,0 0-16,0-1 16,0 1-16</inkml:trace>
  <inkml:trace contextRef="#ctx0" brushRef="#br0" timeOffset="63451.67">6710 9673 0,'0'0'0,"-21"0"0,-1 0 15,1-21-15,0 21 0,0 0 0,0 0 16,-22 0-16,22 0 0,0 0 0,0 0 15,0 21-15,0-21 0,21 21 16,-22-21-16,22 22 0,-21-22 16,21 21-16,0 0 0,0 0 15,0 0-15,0 0 16,21-21-16,-21 22 0,22-22 16,-1 21-16,0-21 0,0 21 0,0-21 15,0 21-15,1-21 0,-1 21 0,0-21 16,21 21-16,-21 1 15,1-22-15,-1 21 0,0-21 0,-21 21 16,0 0-16,0 0 16,0 0-16,-21 1 15,0-22-15,-1 21 16,-20-21-16,21 21 0,0-21 0,-22 0 16,22 21-16,-21-21 0,21 0 0,-22 0 15,22 0-15,0 0 0,0 21 16,0-21-16,0 0 0,-1 0 0,1 0 15,0 0-15,0-21 16,0 0-16,0 0 16,21 0-16,-22 21 15,1-22-15</inkml:trace>
  <inkml:trace contextRef="#ctx0" brushRef="#br0" timeOffset="65715.92">1206 8361 0,'-42'-21'31,"21"0"-31,0 21 16,0 0-16,-1 0 15,1 0-15,0 0 16,0 0-16,0 0 0,0 21 16,-1 0-16,22 0 0,-21 0 15,0 0-15,0 1 0,0-1 0,21 0 16,-21 0-16,-1 21 0,22-20 15,0-1-15,-21 21 0,0-21 0,21 22 16,0-22-16,0 21 0,0-21 16,0 22-16,0-22 0,0 0 0,0 21 15,0-21-15,0 1 16,0-1-16,0 0 0,21 0 0,0 0 16,-21 0-16,22-21 0,-1 22 15,0-1-15,0-21 0,0 0 16,0 0-16,1 0 0,-1 0 15,0 0-15,0 0 0,21 0 0,-20 0 16,-1-21-16,0 21 0,21-22 16,-21 1-16,1 0 0,20 21 0,-21-21 15,0 0-15,0 0 0,1-1 16,-1 1-16,0 0 0,-21-21 0,0 21 16,21-1-16,-21-20 0,21 21 15,-21-21-15,0 20 0,0 1 16,0-21-16,0 21 0,0 0 15,0-22-15,0 22 0,-21 0 0,21 0 16,-21 0-16,21-1 0,0 1 16,-21 0-16,0 0 0,-1 21 0,22-21 15,-21 0-15,0 21 0,0 0 16,0-22-16,0 22 0,-1 0 16,1 0-16,0 0 0,0 0 15,0 0-15,0 0 0,-22 0 16,22 22-16,0-1 0,0-21 0,0 21 15,-1 0-15,1 0 0,0 0 16,0 1-16,0-1 0,0 21 16,-1-21-16,22 0 0,-21 1 15,0-1-15,21 21 0,0-21 0,-21 0 16,21 22-16,-21-22 0,21 21 16,0-21-16,-21 22 0,21-22 0,0 21 15,0-21-15,0 22 0,0-22 16,0 0-16,0 0 0,21 0 0,0 1 15,-21-1-15,21 0 0,-21 0 16,21 0-16,0-21 0,-21 21 0,22-21 16,-1 0-16,0 22 0,0-22 15,0 0-15,0 0 0,1 0 16,-1 0-16,21 0 16,-21 0-16,0 0 0,1 0 0,20-22 15,-21 22-15,0-21 0,0 0 16,22 21-16,-22-21 0,0 0 0,0 0 15,0 21-15,1-22 0,-1 1 16,0 0-16,0 0 0,-21-21 0,0 20 16,21 1-16,-21-21 0,0 21 15,0-22-15,0 22 0,0-21 0,0 21 16,0-22-16,0 22 0,0 0 16,0-21-16,-21 21 0,0-1 0,0 1 15,21 0-15,-21 0 0,-1 21 16,-20-21-16,21 0 0,0-1 15,0 22-15,-1-21 0,1 21 16,0 0-16,21-21 0,-21 21 0,0 0 16,0 0-16,-1 0 0,1 0 15,0 0-15,0 0 0,0 21 16,0-21-16,-1 21 0,1 1 16,0-1-16,0-21 0,0 21 15,0 0-15,-1 0 0,1-21 0,0 21 16,0 1-16,0-1 0,0 0 15,21 0-15,0 21 0,-22-20 0,22-1 16,0 21-16,0-21 0,0 22 16,0-22-16,0 21 0,0-21 15,0 22-15,0-22 0,0 0 16,0 21-16,0-21 0,0 1 0,0-1 16,0 0-16,22 0 0,-22 0 15,21 0-15,0 1 0,0-1 16,0 0-16,0-21 0,-21 21 15,22-21-15,-1 21 0,0-21 0,0 0 16,0 0-16,-21 21 0,21-21 16,1 0-16,-1 0 0,0 0 0,0 0 15,0 0-15,0 0 16,1-21-16,-1 21 0,0 0 0,0-21 16,0 21-16,0-21 15,1 0-15,-1 0 16,-21-1-16,0 1 15,21 0-15,-21 0 16,0 0-16,21 21 0,-21-21 16,0-1-16,0 1 0,0 0 0,0 0 15,21 0-15,-21 0 0,21-1 16,-21 1-16,0 0 0,0 0 0,0-21 16,0 20-16,22 1 0,-22 0 15,0 0-15,0 0 0,0 0 0,0-1 16,0 1-16,0 0 0,0 0 15,0 0-15,0 0 0,-22-1 16,1 1-16,21 0 0,-21 0 16,0 0-16,0 0 0,0 21 15,-1 0-15,1-22 0,-21 22 16,21 0-16,0 0 0,-22 0 0,22 0 16,-21 0-16,21 0 0,-1 0 15,1 0-15,-21 22 0,21-1 0,0 0 16,-1 0-16,1 0 15,0-21-15,0 21 0,21 1 0,-21-1 16,21 0-16,-21 0 0,-1-21 16,22 21-16,0 0 0,0 1 15,-21-1-15,21 0 0,0 0 16,-21 0-16</inkml:trace>
  <inkml:trace contextRef="#ctx0" brushRef="#br0" timeOffset="67771.97">13166 7493 0,'0'0'0,"-22"0"15,1 0 1,0 0-16,0 0 16,0 0-16,0 0 0,-1 0 15,1 21-15,-21-21 0,21 21 0,0 1 16,-1-1-16,1 0 0,21 0 15,-21 0-15,0 0 0,0 1 0,21-1 16,-21 21-16,21-21 0,-22 22 0,1-22 16,21 21-16,0 0 0,0-20 15,0 20-15,0-21 0,0 21 0,0-20 16,0 20-16,0-21 0,0 0 16,0 0-16,0 1 0,0-1 0,0 0 15,21 0-15,-21 0 0,22-21 0,-1 21 16,0-21-16,0 0 15,21 22-15,-20-22 0,-1 0 0,0 0 16,21 0-16,-21 0 0,22 0 0,-22 0 16,0 0-16,21 0 0,-20-22 15,20 1-15,-21 21 0,0-21 0,0 0 16,1 21-16,20-21 0,-42 0 0,21-1 16,0 1-16,-21-21 0,21 21 15,-21 0-15,0-22 0,0 22 0,0-21 16,0-1-16,0 22 0,0-21 15,0 0-15,0 20 0,0-20 0,-21 21 16,0-21-16,0-1 0,0 22 0,21 0 16,-21-21-16,-1 20 15,1 1-15,0 0 0,0 0 0,0 21 16,0 0-16,-22 0 0,22 0 0,0 0 16,0 0-16,-22 0 0,22 0 15,0 0-15,-21 21 0,21-21 0,-1 21 16,1 0-16,0 1 0,0-1 15,0 0-15,0 0 0,-1 21 0,1-20 16,21-1-16,0 21 0,-21-21 0,0 22 16,21-1-16,-21-21 0,21 21 15,0 1-15,0-22 0,0 21 16,-21-21-16,21 22 0,0-22 16,0 21-16,0-21 0,0 1 0,0-1 15,0 0-15,0 0 0,21 0 0,-21 0 16,21 1-16,0-22 15,0 21-15,0-21 0,1 0 16,-1 0-16,0 0 0,0 0 16,0 0-16,0 0 0,1 0 15,20-21-15,-21-1 0,0 22 0,22-21 16,-22 0-16,21 21 0,-21-21 16,22 0-16,-22 0 0,0-1 0,21 1 15,-21 0-15,1 0 0,-1-21 0,0 20 16,-21 1-16,0-21 15,0 21-15,21-22 0,-21 22 0,0 0 16,0-21-16,0-1 0,0 22 0,0-21 16,0 21-16,0-22 0,-21 22 15,21-21-15,0 21 0,-21 0 0,0-1 16,-1 1-16,1 0 0,0 0 16,0 0-16,0 21 0,0 0 0,-1 0 15,1 0-15,0 0 0,0 0 0,-21 0 16,20 0-16,1 0 0,-21 21 15,21 0-15,-22 0 0,22 0 0,-21 1 16,21-1-16,0 21 0,-1-21 16,-20 22-16,21-1 0,21-21 15,-21 21-15,0-20 0,-1 20 0,22-21 16,-21 21-16,21 1 0,0-22 16,0 21-16,0-21 0,0 22 0,0-22 15,0 0-15,0 0 0,0 0 0,0 1 16,0-1-16,0 0 0</inkml:trace>
  <inkml:trace contextRef="#ctx0" brushRef="#br0" timeOffset="74596.08">7726 6837 0,'-43'0'16,"22"0"0,21 21-16,-21-21 0,0 0 31,42 0-15,0 21-1,0-21-15,1 0 0,20 0 16,-21 0-16,21 0 0,1 0 0,-1 21 15,0-21-15,1 0 0,-1 0 0,22 0 16,-22 0-16,21 0 0,-20 0 16,-1 0-16,22 0 0,-22 0 0,0 0 15,1 0-15,-1 0 0,0 0 0,1 0 16,-22 0-16,0 0 0,0 22 16,0-22-16,-42 0 62,0 0-62,0 0 0,21 21 16,-21-21-16,-1 0 0,1 0 15,0 0-15,0 0 0,-21 0 0,20 0 16,1 0-16,-21 0 0</inkml:trace>
  <inkml:trace contextRef="#ctx0" brushRef="#br0" timeOffset="75147.78">7662 6964 0,'-21'0'31,"21"21"-15,21-21-16,0 0 15,1 0-15,-1 0 0,0 0 0,0 0 16,21 0-16,1 0 0,-1 0 16,0 0-16,22 0 0,-22 0 0,22 0 15,-1 0-15,-20 0 0,20 0 16,-21 0-16,22 0 0,-22 0 0,1 0 16,-1 0-16,0 0 0,1 0 15,-22 0-15,0 0 0,0 0 0,0 0 16,0 0-16,-21 21 219,-21-21-188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1T03:21:42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2582 0,'0'-21'32,"21"21"-1,-21-21-16,21 21-15,-21-21 16,21 0-16,0 0 16,-21-1-16,21 22 0,-21-21 15,0 0-15,0 0 0</inkml:trace>
  <inkml:trace contextRef="#ctx0" brushRef="#br0" timeOffset="968.19">2074 572 0,'0'0'16,"0"-22"0,0 1-16,0 0 31,21 42 0,-21 0-15,0 1-16,0-1 0,0 0 15,0 21-15,0-21 0,0 22 16,0-1-16,0 0 0,0 1 0,22 20 16,-22-20-16,21 20 0,-21-21 15,0 1-15,0 20 0,21 1 0,0-22 16,-21 22-16,21-1 15,0 1-15,1-1 0,-22 22 0,21-1 0,0 1 16,0 0-16,0-1 16,-21 22-16,21 0 0,-21 0 0,22-21 15,-22 20-15,0 1 0,21 0 16,0-21-16,-21 21 0,0-1 0,21-20 16,0 21-16,0 0 0,-21 0 15,0-1-15,22-20 0,-22 21 0,21 0 16,-21 0-16,0-1 0,21 22 0,0-21 15,-21 0-15,21 0 0,-21 0 16,0 0-16,21-1 0,1 1 0,-22 0 16,0 0-16,21 0 0,-21 0 15,21-22-15,0 1 0,-21 0 16,0 20-16,21-41 0,-21 21 0,21-1 16,-21-20-16,0 20 0,0-20 15,22-1-15,-22 1 0,21-22 0,-21 22 16,21-22-16,-21 22 0,0-43 0,0 21 15,0-21-15,0 0 0,0 1 16</inkml:trace>
  <inkml:trace contextRef="#ctx0" brushRef="#br0" timeOffset="2899.99">2265 720 0,'0'0'0,"0"-21"15,0-1-15,0 1 16,0 0-16,0 0 16,21 21-1,0 0-15,0-21 16,0 21-16,1 0 0,-1 0 16,21 0-16,-21 0 0,22 0 15,-1 0-15,0 0 0,1 0 0,20 0 16,-21 0-16,22 0 0,-1 0 15,1 0-15,21 0 0,-1 0 0,1 0 16,21 0-16,-22 0 0,22 0 16,0 0-16,0 0 0,0 0 0,0 0 15,21 0-15,-22 0 0,22 0 16,0 0-16,0 0 0,0 0 0,-21 0 16,21 0-16,0 0 0,0 0 15,0 0-15,0 0 0,0 0 0,0 0 16,21 0-16,-21 0 0,0 0 15,0-21-15,22 21 0,-22 0 16,21 0-16,0 0 0,-21 0 16,0-22-16,21 22 0,-21 0 0,0 0 15,0 0-15,0 0 0,0-21 0,0 21 16,-21 0-16,0 0 0,0 0 16,21-21-16,-22 21 0,1 0 0,0 0 15,0-21-15,0 21 0,0 0 16,-22 0-16,22-21 0,-21 21 0,-1 0 15,1 0-15,0 0 0,-22-21 16,22 21-16,-22 0 0,1 0 0,-22 0 16,1 0-16,-1 0 0,0 0 0,-21 0 15,1 0-15,-1 0 16,-21-22-16,0 44 47,-21-22-32,21 21-15,0 0 0,0 0 16,0 0-16,0 0 0,0 22 0,0-22 16,0 21-16,0-21 0,0 22 15,0-1-15,0 0 0,0 22 0,0-22 16,0 1-16,0 20 0,0 1 16,0-22-16,21 21 0,-21 1 0,0-1 15,0 1-15,0 21 0,0-22 16,0 22-16,0 21 0,21-22 15,-21 1-15,21 21 0,-21-22 0,0 22 16,21-21-16,0 21 0,1 0 0,-1-22 16,-21 22-16,21-21 0,0 21 0,0-22 15,-21 22-15,21-21 0,1 21 16,-1-1-16,-21-20 0,21 21 0,0-21 16,-21 20-16,21 1 0,0 0 0,1 0 15,-1 0-15,-21 0 0,21-1 16,0 1-16,0 0 0,-21 0 0,21-21 15,1 20-15,-1-20 0,-21 21 0,21-21 16,-21-1-16,21 1 0,-21-22 16,0 22-16,0 0 0,21-22 15,-21 1-15,0 20 0,0-20 0,0-1 16,0 1-16,0-22 0,0 22 0,0-1 16,0-20-16,0 20 0,0-21 0,0 1 15,0 20-15,-21-20 0,21-1 0,0 0 16,-21 1-16,0-22 0,0 21 15,-1 0-15,22-20 0,-21 20 0,0-21 16,21 0-16,-21 22 0,0-22 16,0 0-16,21 0 0,-22 0 0,1 0 0,0 1 15,0-1-15,0 0 0,0 0 16,-1 0 0,1-21-16,0 0 0,0 21 0,0-21 15,0 22-15,-1-22 0,1 0 16,0 0-16,0 0 0,0 0 15,0 0-15,-1 21 0,1-21 0,0 0 16,0 0-16,0 0 0,0 0 0,-22 0 16,22 0-16,-21 0 0,-1 0 15,1 0-15,0 0 0,-1 0 0,1 0 16,-21 0-16,20 0 0,-20 0 16,-1 0-16,1 0 0,-1 0 0,-20-21 0,-1 21 15,0 0-15,1 0 0,-1 0 0,-21 0 16,21 0-16,1-22 15,-22 22-15,21 0 0,-21-21 0,1 21 16,-1 0-16,0-21 0,-21 0 0,21 21 16,-21 0-16,0 0 0,0-21 0,0 21 15,-21 0-15,21 0 0,0 0 0,-21 0 16,21 0-16,0 0 0,-21 0 16,21 0-16,0 0 0,-22 0 0,22 0 15,0 0-15,0 0 0,0 0 0,0 0 16,22 0-16,-22 0 0,0 0 15,21 0-15,-21 21 0,21-21 16,0 0-16,0 0 0,0 0 0,1 21 16,20-21-16,-21 0 0,21 0 0,1 21 15,-1-21-15,0 21 0,1-21 0,20 0 16,1 0-16,-1 0 0,22 0 16,-22 0-16,22 0 0,0 0 0,-1 0 15,22 0-15,0 0 0,0 0 0,0 0 16,0 0-16,-1 0 15,22-21 1,0 0 15,0 0-15,0 0 0</inkml:trace>
  <inkml:trace contextRef="#ctx0" brushRef="#br0" timeOffset="3072">2879 6858 0,'-22'0'0,"22"-21"47,-21 0-31,21 0-16,0-1 15</inkml:trace>
  <inkml:trace contextRef="#ctx0" brushRef="#br0" timeOffset="5119.82">3365 21 0,'-21'0'31,"21"21"-15,0 1-16,0-1 16,0 0-16,21 0 15,1 0-15,-22 0 0,21-21 0,-21 22 16,21-22-16,0 0 0,0 0 15,0 0-15,1 0 0,-1 0 16,0 0-16,0 0 0,0-22 16,0 1-16,22 0 0,-22 21 0,0-21 15,0 0-15,0 0 0,1-22 16,-22 22-16,21 21 0,-42 0 62,-1 0-46,1 0-16,21 21 31,0 22-15,0-1-16,0 0 0,0 1 0,0-1 16,0 0-16,0 1 0,21-22 15,-21 21-15,0-21 0,0 0 0,22 22 16,-22-22-16,0 0 0,0 0 15,0 0-15,0 1 0,0-1 16,0 0 0,-22-21-1,1 0-15,0 0 0,0 21 0,-21-21 16,20 0-16,1 0 0,-21 0 16,21 0-16,0 0 0,-22 0 15,22 0-15,0 0 0,0 0 16,0 0-16,-1 0 0,1 0 15,42 0 17,1-21-17,-1 21-15</inkml:trace>
  <inkml:trace contextRef="#ctx0" brushRef="#br0" timeOffset="5691.71">4022 212 0,'0'21'15,"-22"-21"1,22 21-16,0 0 0,0 0 16,0 22-16,0-22 0,0 0 15,0 0-15,0 22 0,0-22 16,0 0-16,0 0 0,0 0 0,0 0 16,0 1-16,0-1 0,0 0 15,0-42 32,0 0-31,0-1-16,0 1 15,0 0-15,0 0 0,0 0 0,0 0 16,0-22-16,0 22 0,0 0 16,22-21-16,-22 20 0,21 1 15,0 0-15,0 0 0,0 0 16,0 21-16,1 0 0,-1 0 0,0 0 15,0 0-15,0 21 0,0 0 16,-21 0-16,22 22 0,-22-22 0,0 21 16,0-21-16,0 22 0,0-1 15,0-21-15,0 0 0,0 0 0,0 22 16,-22-22-16,22 0 16,0 0-16,0-42 31</inkml:trace>
  <inkml:trace contextRef="#ctx0" brushRef="#br0" timeOffset="6324.66">4614 0 0,'-21'0'16,"21"21"-16,0 0 15,0 22-15,0-22 0,0 0 16,0 21-16,0-20 0,0 20 16,0-21-16,0 21 0,0-20 0,0 20 15,0-21-15,0 0 0,0 22 16,0-22-16,0 0 0,0 0 0,0 0 15,0 0-15,0 1 16,0-1-16,-21-21 0,21 21 16,-21-21 15,21-21-15,0 0-1,0-1-15,0 1 16,0 0-16,0 0 0,0 0 15,0 0-15,21-1 0,0 1 16,0 0-16,0 0 0,1 21 16,-1-21-16,21 21 0,-21-21 0,0 21 15,22-22-15,-22 22 0,0 0 16,0 0-16,22 0 0,-22 0 0,0 22 16,0-1-16,0 0 0,0-21 0,-21 21 15,0 0-15,0 0 0,0 1 16,0-1-16,0 0 0,-21 0 0,0 0 15,0 0-15,0 1 16,-22-1-16,22 0 0,0 0 0,-21-21 16,21 21-16,-1-21 0,1 21 15,-21-21-15,21 0 0,0 0 0,-1 0 16,1 22-16,21-44 31,0 1-15,0 0-16,21 21 15,1-21-15</inkml:trace>
  <inkml:trace contextRef="#ctx0" brushRef="#br0" timeOffset="7823.78">5165 402 0,'21'0'31,"0"0"-16,0-21-15,0 0 16,0 0 0,-21 0-16,22 21 0,-22-22 0,0 1 15,21 0-15,-21 0 16,0 0-16,0 0 16,-21 21-16,-1 0 15,1 0-15,0 0 0,0 0 16,0 21-16,0 0 15,-1-21-15,22 21 0,-21 0 16,21 22-16,-21-22 0,21 0 16,0 0-16,0 0 0,0 22 0,0-22 15,0 0-15,0 0 0,0 0 16,21 0-16,0-21 16,1 0-16,-1 0 0,0 0 15,0 0-15,0 0 16,0 0-16,1 0 0,-1 0 0,-21-21 15,21 21-15</inkml:trace>
  <inkml:trace contextRef="#ctx0" brushRef="#br0" timeOffset="8078.2">5546 233 0,'0'21'0,"0"0"0,0 0 16,0 1-16,21-1 15,-21 0-15,0 0 0,21 0 0,-21 0 16,0 1-16,21-1 16,0-21-1,-21 21-15,21-21 31</inkml:trace>
  <inkml:trace contextRef="#ctx0" brushRef="#br0" timeOffset="8261.1">5757 191 0,'-63'21'31,"42"0"-31,21 0 0,-22 0 0,1 0 16,0 1-16,0-1 0,0 0 16,0 21-16,-22-21 0,22 1 0,0-1 15,0 0-15,0 0 0,-22 0 16,22-21-16</inkml:trace>
  <inkml:trace contextRef="#ctx0" brushRef="#br0" timeOffset="11043.86">4741 445 0,'21'0'15,"-21"-22"48,-21 22-16,0 0 15</inkml:trace>
  <inkml:trace contextRef="#ctx0" brushRef="#br0" timeOffset="18536.49">4635 423 0,'0'0'0,"0"-21"0,0 0 16,0 0-1,-21 21 17,0 0-32,0 0 15,0 0-15,0 0 16,-1 0-16,1 0 0,0 21 0,0 0 15,0 0-15,0-21 16,21 22-16,0-1 0,-22 0 0,1 0 16,21 0-16,0 0 15,0 1-15,0-1 0,0 0 16,0 0-16,0 0 16,21 0-1,1-21-15,-1 0 16,0 0-16,0 0 15,0 0-15,0 0 16,1 0-16,-1-21 0,0 21 16,0-21-16,0 0 0,0 21 0,1-21 15,-22 0-15,21 21 0,0-22 16,0 1-16,0 0 0,0 0 0,-21 0 16,22 0-16,-22-1 0,21 1 15,-21 0-15,0-21 0,0 21 0,0-1 16,21-20-16,-21 21 0,0 0 15,0-22-15,0 22 0,0 0 0,0-21 16,0 21-16,0-1 0,0 1 16,0 0-16,-21 21 15,0 0 17,-1 0-32,1 0 15,21 21 1,0 22-16,0-22 0,0 21 0,0 0 15,0-20-15,0 20 0,0 0 16,0-21-16,0 22 0,0-22 0,21 0 16,-21 0-16,22 0 0,-22 1 15,21-1-15,0 0 0,0 0 16,0-21-16,0 0 16</inkml:trace>
  <inkml:trace contextRef="#ctx0" brushRef="#br0" timeOffset="25832.43">2963 1524 0,'0'0'0,"-21"0"15,0-21-15,0 21 16,0 0-16,-1 0 0,1 0 0,0 0 16,0 0-16,0 0 0,0 21 15,-1 0-15,1 0 0,0 1 16,-21-1-16,21 0 0,-1 21 15,22 1-15,-21-1 0,21-21 0,-21 21 0,21 1 16,0-1-16,0-21 16,0 22-16,0-22 0,0 0 0,0 21 15,0-21-15,21 1 0,0-22 16,1 21-16,-1 0 0,0-21 0,0 0 16,0 0-16,22 0 0,-22 0 15,0 0-15,21 0 0,-21 0 0,1-21 16,20 21-16,-21-21 0,0-1 15,0 1-15,1 0 0,-1 0 0</inkml:trace>
  <inkml:trace contextRef="#ctx0" brushRef="#br0" timeOffset="26404.1">3281 1418 0,'0'0'0,"-21"0"32,21 21-32,0 1 0,0-1 0,0 0 15,0 0-15,-22 21 0,22-20 16,0 20-16,0 0 0,-21-21 0,21 22 16,0-1-16,0 0 0,0-20 15,0 20-15,-21-21 0,21 0 0,0 0 16,0 1-16,0-1 15,0 0-15,0 0 0,0 0 16,-21-21 31,21-21-47,0 0 0,0 0 16,0 0-16,0-1 0,0 1 15,0 0-15,0 0 0,21-21 16,0 20-16,0 1 0,1 0 15,-1 0-15,0-21 0,0 42 0,21-22 16,-20 1-16,-1 21 0,0 0 0,0 0 16,0 0-16,22 0 15,-22 21-15,0-21 0,-21 22 16,21-1-16,-21 21 0,0-21 16,0 0-16,0 22 0,0-22 0,0 0 15,-21 21-15,21-20 0,-21-1 0,0 0 16,21 0-16,-22 0 0,1 0 15,21 1-15,0-1 0,-21-21 16,21 21-16,-21-21 16,21-21 15,0 0-15</inkml:trace>
  <inkml:trace contextRef="#ctx0" brushRef="#br0" timeOffset="26967.68">4043 1863 0,'0'0'0,"0"-21"0,0-1 16,0 1-16,0 0 15,0 0-15,-21 0 16,-1 0-16,1-1 16,0 22-16,0 0 15,0 0-15,0 0 0,-1 0 16,1 0-16,0 22 0,0-1 16,0 0-16,0 0 0,-1 0 0,1 22 15,21-22-15,0 21 0,-21-21 16,21 22-16,0-22 0,-21 0 0,21 0 15,0 0-15,0 0 0,0 1 16,0-1-16,21-21 16,-21 21-16,21-21 0,0 0 0,1 0 15,-1 0-15,0 0 16,0-21-16,0 21 0,0-21 0,1-1 16,-1 1-16,0 0 0,0 0 0,0 0 15,-21-22-15,0 22 0,21 0 16,-21 0-16,22-21 0,-22 20 0,0 1 15,0 0-15,0 42 32,0 0-17,0 1-15,0-1 16,0 0-16,0 0 0,0 0 0,0 0 16,0 1-16,0-1 15,0 0-15,0 0 16,21-21-16,0 0 15,0 0-15,0 0 16,0-21-16,-21 0 0</inkml:trace>
  <inkml:trace contextRef="#ctx0" brushRef="#br0" timeOffset="27324.68">4339 1672 0,'0'-21'0,"0"42"47,0 0-47,0 1 15,-21 20-15,21-21 0,-21 0 16,21 22-16,0-1 0,0 0 0,-21 1 16,21-22-16,-22 21 0,22 0 15,-21 1-15,21-1 0,0 0 0,0 1 16,0-1-16,-21 0 0,21 1 0,0-1 15,-21 0-15,21 1 16,0-1-16,0 0 0,0 1 0,0-1 16,0 0-16,0-20 0,0-1 15,0 0-15,0 0 0,0 0 0,0 0 16,21-42 15,-21 0-15,21 0-16,-21-21 0,0 20 15</inkml:trace>
  <inkml:trace contextRef="#ctx0" brushRef="#br0" timeOffset="27647.76">4276 2032 0,'0'0'0,"0"-21"0,0 0 15,0-22-15,0 22 0,0 0 0,0 0 16,0 0-16,0 0 0,0-1 15,0 1-15,0 0 0,21 21 0,0-21 16,0 0-16,21 21 0,-20 0 16,-1-21-16,0 21 0,21 0 0,-21 0 15,1 0-15,-1 21 0,0 0 16,0 0-16,0 0 0,0 0 0,-21 1 16,0 20-16,0-21 0,0 0 15,0 0-15,0 1 0,0 20 16,-21-21-16,0-21 0,0 21 0,0 0 15,0 1-15,-1-22 0,1 21 0,0-21 16,0 21-16,0-21 16,21-21 15,0 0-31,0-1 0</inkml:trace>
  <inkml:trace contextRef="#ctx0" brushRef="#br0" timeOffset="27956">5016 1418 0,'0'0'0,"0"-21"31,-21 21-31,0 21 15,21 0-15,0 1 0,0-1 16,-21 21-16,21-21 0,-21 22 16,21-1-16,0-21 0,0 21 15,0 1-15,-21-1 0,21-21 0,0 22 16,0-22-16,0 0 0,0 0 16,0 0-16,0 0 0,0 1 0,0-1 15,21-21 1,0 0-1,0-21-15,0-1 0</inkml:trace>
  <inkml:trace contextRef="#ctx0" brushRef="#br0" timeOffset="28353.91">5101 1799 0,'0'0'0,"0"21"16,21-21 0,0 0-1,-21-21-15,22 0 16,-1 0-16,-21 0 16,21 0-16,-21-1 15,0 1 1,-21 21 15,0 0-31,-1 21 16,22 1-16,-21-1 0,21 0 15,-21 0-15,21 0 0,-21 0 16,21 1-16,0-1 0,0 0 0,0 0 16,0 0-16,0 0 0,0 1 15,0-1-15,21-21 31,0 0-31,0 0 16,1-21-16,-1 21 0,-21-22 16</inkml:trace>
  <inkml:trace contextRef="#ctx0" brushRef="#br0" timeOffset="28731.97">5334 1672 0,'0'0'0,"21"-21"31,-21 0-31,21 21 0,0 0 16,1 0-1,-1 21-15,-21 0 16,0 0-16,21 1 0,-21-1 16,0 0-16,0 0 0,0 0 15,0 22-15,0-22 0,0 0 0,0 0 16,0 0-16,0 0 0,0 1 15,0-1-15,0 0 0,0 0 16,0 0-16,0-42 47,0 0-47,0 0 0,0 0 16,0-1-16,0 1 0,0 0 0,21 0 15,-21-21-15,21 20 0,0 1 16,-21-21-16,0 21 0,22 0 15,-1-1-15,-21 1 0,21 0 16,-21 0-16,21 21 0,-21-21 16</inkml:trace>
  <inkml:trace contextRef="#ctx0" brushRef="#br0" timeOffset="29026.8">4847 1503 0,'0'0'0,"-21"0"0,42 0 31,0 0-31,0 0 0,1 0 16,-1 0-16,21 0 0,-21 0 15,0 0-15,1 0 0,-1-21 0,21 21 16,-21 0-16,0 0 0,1 0 16,-1 0-16,0 0 0,0 0 15,0 0-15</inkml:trace>
  <inkml:trace contextRef="#ctx0" brushRef="#br0" timeOffset="29375.6">5863 1651 0,'42'0'32,"-20"-21"-17,-22 0 1,0 0-16,0-1 16,-22 22 15,1 0-31,21 22 31,0-1-31,-21-21 0,21 21 16</inkml:trace>
  <inkml:trace contextRef="#ctx0" brushRef="#br0" timeOffset="29628.45">5884 1926 0,'0'0'0,"21"21"0,-21 1 16,-21-1-16,42-21 31,1 0-31,-22-21 16,0-1-16,21 22 15,-21-21-15,0 0 16,0 0 0,-21 21-1,21-21-15</inkml:trace>
  <inkml:trace contextRef="#ctx0" brushRef="#br0" timeOffset="29696.41">5863 1926 0,'0'0'0,"21"0"46</inkml:trace>
  <inkml:trace contextRef="#ctx0" brushRef="#br0" timeOffset="30368.03">6456 1715 0,'0'-22'16,"-21"22"-16,21-21 16,0 0-1,0 0-15,0 0 16,0 0 0,0-1-16,0 1 0,0 0 15,21 21-15,-21-21 0,0 0 0,0 0 16,0 42 31,0 0-47,0 0 0,0 0 15,0 0-15,0 1 0,0-1 16,0 0-16,0 21 0,0-21 0,0 1 16,0-1-16,-21 21 0,21-21 0,0 0 15,0 1-15,0-1 0,0 0 16,0 0-16,0 0 0,-22-21 15,22 21-15,0 1 0,0-1 16,-21 0 0,0-21-16,0 0 31,0 0-31,0 0 0,-1 0 0,1 0 16,0 0-16,0 0 15,21 21 1,-21-21-16,0 0 15,42 0 17,0 0-32,0 0 0,0 0 15,0 0-15,1 0 0,-1 0 16,0-21-16,0 21 0,21 0 0,-20 0 16,-1-21-16,0 21 0,-21-21 0,21 21 15,0 0-15,0 0 0,1 0 16</inkml:trace>
  <inkml:trace contextRef="#ctx0" brushRef="#br0" timeOffset="31244.03">3281 3747 0,'21'-22'0,"0"22"16,-21-21-16,0 0 15,0 0 1,-21 21-16,0 0 0,0 0 15,-1 0-15,1 0 0,0 0 16,0 0-16,-21 0 0,20 0 0,1 0 16,0 21-16,0 0 0,-21 0 15,20 1-15,1-1 0,0 0 0,21 21 16,0-21-16,-21 22 0,21-1 16,0-21-16,0 22 0,0-1 0,0 0 15,0-21-15,0 1 0,0 20 16,21-21-16,0 0 0,0-21 15,1 21-15,-1-21 0,0 0 0,0 0 16,0 0-16,0 0 0,22 0 16,-22 0-16,21-21 0,-21 0 0,22 0 15,-22 0-15</inkml:trace>
  <inkml:trace contextRef="#ctx0" brushRef="#br0" timeOffset="31776.24">3683 3535 0,'0'0'0,"-21"-42"31,0 42-31,-1 0 0,22 21 16,0 0-16,-21 0 0,21 0 16,0 0-16,0 22 0,0-22 0,0 21 15,0 1-15,0-22 0,0 21 16,0-21-16,0 22 0,0-1 0,-21-21 15,21 21-15,0-20 0,0-1 16,0 0-16,0 0 0,0 0 0,0 0 16,0 1-16,-21-22 31,0-22-15,21 1-16,0 0 0,0 0 15,0 0-15,0-22 16,0 22-16,0 0 0,0 0 0,0 0 15,21 0-15,0-1 0,0 1 16,22 0-16,-22 0 0,0 21 0,0-21 16,21 21-16,-20 0 0,-1 0 15,0 0-15,0 0 0,0 0 0,0 21 16,1 0-16,-1-21 0,0 21 0,-21 0 16,0 22-16,0-22 0,0 0 15,0 0-15,0 0 0,0 1 0,0 20 16,-21-21-16,0 0 0,21 0 15,-22 1-15,1-22 16,21 21-16,-21-21 16,21-21 15,0-1-31,21 1 16,0 21-16</inkml:trace>
  <inkml:trace contextRef="#ctx0" brushRef="#br0" timeOffset="32287.95">4339 3831 0,'0'0'0,"0"-21"0,21 21 0,-21-21 16,0 0-16,0 0 0,0-1 15,0 1 1,-21 21-16,0 0 0,0 0 15,0 0-15,-1 0 0,1 0 16,0 0-16,0 21 0,0 1 16,0-1-16,-1 0 0,1 0 0,21 0 15,0 0-15,-21 1 0,21-1 16,-21 0-16,21 0 0,0 0 0,0 22 16,0-22-16,0 0 15,0 0-15,21-21 16,0 0-16,0 0 0,1 0 15,-1 0-15,0-21 16,0 21-16,0-21 0,0 0 0,1-1 16,-1 1-16,-21 0 0,21 0 15,-21 0-15,0 0 0,0-1 16,0 1-16,0 0 16,0 42 15,0 0-31,0 1 15,0-1-15,0 0 16,0 0-16,0 0 0,0 0 16,0 1-16,0-1 15,21-21-15,0 0 16,0 0-16,1 0 0,-1 0 16,0-21-16,0 21 15</inkml:trace>
  <inkml:trace contextRef="#ctx0" brushRef="#br0" timeOffset="32632.75">4699 3725 0,'0'0'0,"0"-42"16,-21 63 15,21 0-31,0 1 16,0-1-16,0 0 0,0 21 15,-21-21-15,21 22 0,0-22 16,0 21-16,0 1 0,0-1 0,-22 0 16,22 1-16,0-1 0,0 0 15,0 22-15,0-22 0,-21 0 0,21 1 16,-21-1-16,21-21 0,-21 22 0,21-1 16,0-21-16,0 21 0,0-20 15,0-1-15,0 0 0,0 0 16,0 0-16,0 0 15,21-42 17,-21 0-32,21 21 0,-21-21 0,0 0 15,0-22-15,21 22 0,-21 0 16</inkml:trace>
  <inkml:trace contextRef="#ctx0" brushRef="#br0" timeOffset="32939.57">4699 3979 0,'0'0'15,"0"-21"-15,0 0 0,0-21 0,0 21 16,0-1-16,0 1 16,0 0-16,0 0 0,0 0 0,21 0 15,-21-1-15,21 22 0,0-21 16,1 21-16,-1 0 0,21-21 16,-21 21-16,0 0 0,1 0 0,-1 0 15,0 0-15,0 0 0,0 21 0,-21 0 16,0 1-16,0-1 0,0 0 15,0 0-15,0 0 0,-21 0 0,0 1 16,0-1-16,0 0 0,-1 0 16,1 0-16,0 0 0,0 1 0,0-22 15,0 21-15,-1-21 32,22-21-17,22 21-15,-22-22 16,21 1-16,0 21 0</inkml:trace>
  <inkml:trace contextRef="#ctx0" brushRef="#br0" timeOffset="33227.4">5313 3366 0,'0'0'0,"-21"-22"31,-1 22-15,1 22-16,0-1 0,21 0 16,0 0-16,0 21 0,0-20 15,-21 20-15,21 0 0,0-21 0,0 22 16,0-22-16,0 21 0,0-21 0,0 1 16,0-1-16,0 0 0,0 0 15,0 0-15,0 0 0,0 1 0,0-1 16,21-21-1,0 0-15,0 0 16,1 0-16,-22-21 16</inkml:trace>
  <inkml:trace contextRef="#ctx0" brushRef="#br0" timeOffset="33436.28">5143 3641 0,'0'0'16,"-21"21"-16,0-21 0,42 0 47,0 0-47,1 0 0,-1 0 16,-21-21-16,21 21 0,0 0 15,0 0-15,0-21 0,1 21 0,-1 0 16,-21-22-16,21 22 0</inkml:trace>
  <inkml:trace contextRef="#ctx0" brushRef="#br0" timeOffset="33820.06">5419 3662 0,'21'21'31,"0"-21"-31,0 0 0,0 0 0,0 0 16,1 0-16,-1-21 0,0 21 0,0-21 16,0 21-16,0-21 0,1 21 15,-1-22-15,-21 1 0,21 21 16,-21-21-16,-21 21 31,0 0-31,-1 0 0,1 0 16,0 0-16,0 0 0,0 21 15,0-21-15,-1 21 0,1 1 16,21-1-16,0 0 0,0 0 0,0 0 16,0 0-16,0 1 0,0-1 15,0 0-15,0 0 0,0 0 16,21-21-16,1 0 0,-1 21 16,0-21-16,0 0 0,0 0 15,0 0-15,1 0 0,-1 0 16,0 0-16,-21-21 0,21 21 0,0-21 15</inkml:trace>
  <inkml:trace contextRef="#ctx0" brushRef="#br0" timeOffset="34221.83">5884 3556 0,'0'0'0,"-21"-42"31,21 21-31,21 21 15,0 0-15,1 0 0,-1 0 16,0 0-16,0 0 16,0 0-16,0 21 0,-21 0 0,22-21 15,-1 21-15,-21 0 0,0 0 0,0 1 16,21-1-16,-21 0 16,0 0-16,0 0 0,0 0 15,0 1-15,-21-1 0,21 0 16,-21-21-16,-1 0 15,1 21-15,21-42 32,0 0-32,0 0 15,43 21-15,-43-22 16,0 1-16,0 0 0,0 0 0,0 0 16,0 0-16,0-1 0,21 1 15,0 0-15,0 21 16,-21-21-16,21 21 15,0-21-15,-21 0 0,22 21 16,-1 0-16</inkml:trace>
  <inkml:trace contextRef="#ctx0" brushRef="#br0" timeOffset="34443.71">6519 3429 0,'-21'0'16,"0"0"-16,21-21 31,21 21 16,-21 21-31,0 0-16</inkml:trace>
  <inkml:trace contextRef="#ctx0" brushRef="#br0" timeOffset="34660.58">6413 3768 0,'0'0'0,"-21"0"0,0 0 15,21 21-15,-21-21 16,21-21 47,21 0-63</inkml:trace>
  <inkml:trace contextRef="#ctx0" brushRef="#br0" timeOffset="35140.31">6752 3471 0,'0'0'0,"0"-21"0,0 0 0,0 0 16,0 0-16,0 0 15,0-1-15,21 22 16,0-21-16,1 21 0,-1 0 0,21-21 16,-21 21-16,0 0 0,1 0 0,-1 0 15,0 0-15,0 21 0,0-21 16,-21 21-16,21 1 0,-21-1 16,0 0-16,0 0 0,0 0 15,0 0-15,-21 1 0,0-1 16,0 0-16,0 0 0,0 0 0,-1 0 15,1 1-15,0-1 0,0 0 0,-21 0 16,20 0-16,1-21 0,0 21 16,0-21-16,21 22 0,-21-22 0,21 21 15,-21-21-15,21 21 16,21-21 0,0 0-16,0 0 15,0 0-15,22 0 0,-22-21 0,0 21 16,21-21-16,-21 21 0,1 0 15,-1 0-15,21-22 0,-21 22 16,0 0-16,1 0 0,-1 0 0,21 0 16,-21 0-16,0 0 15</inkml:trace>
  <inkml:trace contextRef="#ctx0" brushRef="#br0" timeOffset="35777.22">3556 5546 0,'0'0'0,"0"-64"31,0 43-31,-21 21 16,21-21-16,-21 21 16,-1 0-16,1 0 0,0 0 15,0 21-15,0 0 16,0 0-16,-1 1 0,1-1 0,-21 0 16,21 0-16,0 21 0,-1 1 15,1-1-15,21-21 0,0 22 0,0-1 16,0 0-16,0-21 0,0 22 15,0-22-15,0 0 16,21 0-16,1 0 0,-1-21 0,21 0 16,0 0-16,1 0 0,-1 0 0,0 0 15,1-21-15,-1 21 0,0-21 16,22 0-16,-22 0 0,1-22 0,-1 22 16,0 0-16</inkml:trace>
  <inkml:trace contextRef="#ctx0" brushRef="#br0" timeOffset="36241.03">4064 5440 0,'0'0'16,"0"-21"-16,0 0 0,-21-22 0,21 22 0,0 0 16,-21 21-16,-1 0 15,1 21 1,21 0-16,0 0 16,0 1-16,0 20 0,0 0 0,0-21 15,0 22-15,0-1 0,0 0 16,0 1-16,0-1 0,0 0 0,0 1 15,0-1-15,0-21 0,0 22 16,0-22-16,0 0 0,0 0 0,0 0 16,0 0-16,0-42 31,0 0-15,0 0-16,0-21 15,0 20-15,0 1 16,0 0-16,21-21 0,-21 21 0,22-22 15,-1 22-15,-21-21 0,21 21 0,0-1 16,0 1-16,0 0 0,1 21 16,-1 0-16,0 0 0,0 0 0,0 0 15,0 0-15,1 0 0,-1 0 16,0 21-16,-21 0 0,0 1 0,0-1 16,0 0-16,0 21 0,0-21 0,0 1 15,0-1-15,-21 0 0,0 0 16,21 0-16,-22 0 0,1 1 0,21-1 15,0 0-15,-21 0 16</inkml:trace>
  <inkml:trace contextRef="#ctx0" brushRef="#br0" timeOffset="36725.75">4805 5694 0,'0'-21'0,"-43"-43"16,22 64 0,0 0-16,0-21 0,0 21 0,-22 0 15,22 0-15,0 0 0,0 0 0,0 0 16,0 21-16,-1 0 0,1-21 15,21 22-15,0-1 0,-21 0 0,21 0 16,-21 21-16,21-20 0,0-1 0,0 0 16,0 0-16,0 0 0,0 0 15,0 1-15,0-1 0,21-21 16,0 21-16,0-21 0,1 0 16,-1 0-16,0 0 15,0-21-15,0 0 0,0 21 0,1-22 16,-1 1-16,0 21 0,-21-21 0,0 0 15,21 0-15,-21 0 0,0-1 16,0 1-16,0 0 0,0 42 47,0 0-47,0 1 16,0-1-16,0 0 0,0 0 15,21-21 1,-21 21-16,21-21 15,1 0-15,-1 0 16,0 0-16,0-21 16</inkml:trace>
  <inkml:trace contextRef="#ctx0" brushRef="#br0" timeOffset="37068.55">5059 5588 0,'0'-21'0,"0"42"0,0-63 16,0 63 15,0 0-15,0 0-16,0 0 15,0 1-15,0 20 0,0-21 16,0 0-16,0 22 0,0-22 0,0 21 16,0 0-16,0 1 0,0-1 0,0 0 15,-21 1-15,21-1 0,0 0 16,0 1-16,-22-1 0,22 0 0,0 1 15,0-1-15,-21 22 0,21-22 0,-21 0 16,21 1-16,0-1 0,0 0 16,-21-21-16,21 1 0,0 20 0,0-21 15,-21-21 1,21-21 0,0 0-16,0 0 0,0-1 15,21 1-15,-21-21 0,21 0 16,0-1-16,-21 1 0,21 0 0,1-1 15</inkml:trace>
  <inkml:trace contextRef="#ctx0" brushRef="#br0" timeOffset="37368.37">5101 5757 0,'0'-21'0,"0"0"0,0 0 16,0 0-16,0 0 0,0-1 0,0 1 15,0 0-15,21 21 0,0-21 0,-21 0 16,22 21-16,-1-21 15,0 21-15,0 0 0,0 0 0,0 0 0,1 0 16,-1 0-16,0 0 16,0 0-16,-21 21 0,0 0 15,0 0-15,0 0 0,0 0 16,0 1-16,0-1 0,-21 0 16,0 0-16,0 0 0,-1 0 15,1 1-15,0-22 0,0 21 16,0-21-16,21-21 47,0-1-47,21 22 15</inkml:trace>
  <inkml:trace contextRef="#ctx0" brushRef="#br0" timeOffset="37661.21">5694 5207 0,'0'0'16,"0"-21"-1,-21 21-15,-1 0 16,22 21-16,-21 0 16,21 0-16,-21 1 0,21-1 15,-21 21-15,21-21 0,0 0 16,0 22-16,-21-22 0,21 21 15,0-21-15,-21 22 0,21-22 0,0 0 16,0 0-16,0 0 0,0 1 16,0-1-16,0 0 0,0 0 15,21-21-15,0 0 16,0 0-16,-21-21 16,21 0-16,0 21 0,1-21 0</inkml:trace>
  <inkml:trace contextRef="#ctx0" brushRef="#br0" timeOffset="38052.99">5821 5440 0,'21'0'47,"0"0"-47,0 0 15,-21-21-15,21 21 16,-21-21-16,22 21 16,-22-22-16,0 1 15,-22 21 17,1 0-32,21 21 15,-21-21 1,21 22-16,0-1 0,-21-21 0,21 21 15,0 0-15,0 0 0,0 0 16,0 1-16,0-1 16,21 0-1,0-21 1,0 0-16,1-21 16,-22 0-1,0-1-15</inkml:trace>
  <inkml:trace contextRef="#ctx0" brushRef="#br0" timeOffset="38293.85">5461 5249 0,'0'0'0,"-21"0"16,42 0 15,0 0-31,-21-21 0,21 21 16,0 0-16,1 0 0,-1 0 0,0-21 15,0 21-15,0 0 0,0 0 16,1 0-16,-1-21 16,0 21-1</inkml:trace>
  <inkml:trace contextRef="#ctx0" brushRef="#br0" timeOffset="38777.57">6075 5228 0,'21'-21'31,"-21"0"-15,21 21-16,0 0 16,0 0-1,1 21-15,-1-21 16,-21 21-16,0 0 0,21-21 16,0 22-16,-21-1 0,0 0 0,0 0 15,21-21-15,-21 21 16,21 0-16,-21 1 0,0-1 0,22 0 15,-22 0-15,0 0 0,0 0 16,0 1 0,-22-22 15,22-22-15,0 1-16,0 0 15,0 0-15,0 0 16,0 0-16,0-1 0,0 1 0,0 0 0,22 21 15,-22-21-15,0 0 0,21 0 16,0-1-16,-21 1 16,21 21-16,0 0 0,0-21 15,1 21-15,-1 0 32</inkml:trace>
  <inkml:trace contextRef="#ctx0" brushRef="#br0" timeOffset="39044.42">6752 5186 0,'0'0'0,"0"-21"16,0 42 78,0 0-79</inkml:trace>
  <inkml:trace contextRef="#ctx0" brushRef="#br0" timeOffset="39316.26">6752 5482 0,'-21'0'15,"42"0"1,-21-21 0,-21 21-1</inkml:trace>
  <inkml:trace contextRef="#ctx0" brushRef="#br0" timeOffset="40175.76">7175 5059 0,'0'-42'16,"0"20"-1,22 22-15,-1-21 0,0 21 16,0 0-16,0-21 16,0 21-16,1 0 15,-22 21 1,0 0-16,0 1 0,0-1 16,0 0-16,0 0 0,0 0 15,0 0-15,0 1 16,-22-1-16,1 0 0,0-21 15,21 21-15,-21-21 0,0 21 16,0-21-16,21 21 31,0-42 16,21 21-47,0-21 16,0 21-16,0 0 15,0 0-15,1 0 16,-1 0 0,0 0-1,-21 21 1,21-21-16,-21 21 0,21 1 16,-21-1-16,0 0 15,0 0-15,0 0 16,-21 0-16,0-21 15,0 22-15,0-1 16,-1-21-16,1 0 0,0 21 0,0-21 16,0 0-16,0 0 0,-1 21 15,1-21-15,0 0 0,0 0 16,0 0-16,0 0 16,-1-21-1,22 0-15,-21 21 0,21-21 16,-21 21-16,0-22 15,0 22 79</inkml:trace>
  <inkml:trace contextRef="#ctx0" brushRef="#br0" timeOffset="44757.07">8234 1249 0,'0'-21'16,"0"0"-16,0-1 0,0 1 15,0 0-15,0 0 16,0 0-16,0 42 31,0 0-15,0 0-16,0 0 15,0 1-15,0 20 0,0-21 0,0 0 16,0 0-16,21 1 0,0-22 0,-21 21 16,21 0-16,0-21 0,1 0 15,-1 0-15,0 0 16,0 0-16,0 0 16,0 0-16,1 0 0,20-21 0,-21 0 15,0-1-15,22 1 0,-22 0 16,0 0-16,21-21 0,-21 20 0,1 1 15,-1 0-15,0-21 0,0 21 0,-21-1 16,0 1-16,0 0 0,0 0 16,-21 21-1,0 21 1,0 0-16,-1 0 0,1 22 0,0-22 16,21 21-16,-21 1 0,21-1 15,0 0-15,0 22 0,0-22 16,0 0-16,0 1 0,0 20 0,0-20 15,0-1-15,0 21 0,21-41 16,-21 20-16,0 0 0,21 1 0,-21-22 16,0 0-16,21 0 0,-21 0 15,0 0-15,0 1 0,0-1 0,-21 0 16,0-21-16,0 0 0,-21 0 16,20 0-16,-20 0 0,21 0 15,0 0-15,-22 0 0,22 0 0,0 0 16,-21-21-16,21 21 0,-1-21 0,1-1 15,21 1-15,-21 0 16,21 0-16,0 0 16,0 0-16,0-1 0,21 1 15,0 21-15,1-21 0,-1 0 0,0 0 16</inkml:trace>
  <inkml:trace contextRef="#ctx0" brushRef="#br0" timeOffset="45179.93">9017 1503 0,'42'42'32,"-42"-21"-32,0 1 15,0-1-15,0 0 0,0 0 0,-21 0 0,21 0 16,-21 22-16,21-22 0,0 0 0,0 0 16,-21 0-16,21 1 15,0-1-15,-21 0 0,21 0 16,-22-21-16,22-21 31,0 0-15,0 0-16,0-1 0,0 1 15,0-21-15,0 21 0,22-22 0,-1 22 16,0-21-16,0 0 0,0 20 16,0 1-16,1-21 0,-1 21 15,21 21-15,-21-21 0,0 21 0,22 0 16,-22 0-16,0 0 0,0 21 15,0-21-15,1 42 0,-1-21 0,-21 0 16,0 22-16,0-22 0,0 21 0,0-21 16,0 22-16,0-22 0,0 21 15,0-21-15,0 1 0,-21-1 0,21 0 16,-22-21-16,22 21 0,22-21 31,-1-21-31,0 21 16</inkml:trace>
  <inkml:trace contextRef="#ctx0" brushRef="#br0" timeOffset="45435.97">9927 1249 0,'0'0'0,"0"-21"0,0 0 16,0-1-16,-21 22 15,21 22 1,-42 20-16,42-21 0,0 0 0,-22 22 15,22-22-15,0 21 0,-21 0 16,21 1-16,-21-1 0,21 0 0,0 1 16,-21-1-16,21 0 0,-21-20 15,21 20-15,0-21 0,0 0 16,0 0-16,0 1 0,0-1 0,0 0 16,0-42 15</inkml:trace>
  <inkml:trace contextRef="#ctx0" brushRef="#br0" timeOffset="45643.85">9483 1651 0,'0'0'0,"-22"0"0,1 0 0,21 21 15,21-21 1,1-21-16,-1 21 15,0 0-15,0 0 0,21-21 0,-20 21 16,20-21-16,-21 21 0,21-21 0,1 21 16,-1 0-16,0-22 0,1 22 15,-1-21-15,0 21 0,1 0 0,-22 0 16,21-21-16,-21 21 0,1 0 0</inkml:trace>
  <inkml:trace contextRef="#ctx0" brushRef="#br0" timeOffset="46028.84">10223 1545 0,'0'21'16,"0"-42"15,22 21-31,-1 0 16,0 0-16,0 0 0,0 0 15,0 0-15,1 0 0,-1 0 0,21 21 16,-21 1-16,0-1 0,1 0 15,-1 0-15,0 0 0,0 0 16,-21 22-16,21-22 0,-21 0 0,0 0 16,0 0-16,0 1 0,0-1 15,0 0-15,-21-21 0,21 21 0,-21-21 16,0 0-16,0 0 16,21-21-1,0 0 1,0 0-16,0-1 0,0 1 0,0 0 15,0-21-15,0 21 0,0-1 16,21-20-16,0 21 0,-21 0 0,21-22 16,0 22-16,0 21 0,1-21 0,-1 0 15,0 21-15,0 0 0,0 0 16,0 0-16,1 0 0,-1 0 16,0 0-16</inkml:trace>
  <inkml:trace contextRef="#ctx0" brushRef="#br0" timeOffset="46447.67">11070 1524 0,'0'-21'0,"-21"21"16,0 0-16,0 0 16,-1 0-16,1 21 15,0 0-15,0 0 0,21 22 16,-21-22-16,0 0 0,21 21 15,0-20-15,0 20 0,-22-21 16,22 21-16,-21-20 0,21 20 0,0-21 16,0 0-16,0 0 0,0 1 15,0-1-15,21-21 0,1 0 0,-1 0 16,0 0-16,0 0 0,21 0 0,-20 0 16,20 0-16,-21 0 0,21-21 15,-20-1-15,-1 22 0,21-21 0,-21 0 16,0 0-16,1 0 0,-1-22 0,-21 22 15,0 0-15,21-21 0,-21 21 16,0-22-16,0 22 0,0 0 0,0 0 16,0-22-16,-21 43 0,0-21 15,-1 21-15,1-21 0,-21 21 16,21 0-16,0 0 0,-22 0 0,22 0 16,0 21-16,0 0 0,0-21 15,-22 22-15,43-1 0,-21 0 0,21 0 16,0 0-16,0 0 0,0 1 15,0-1-15</inkml:trace>
  <inkml:trace contextRef="#ctx0" brushRef="#br0" timeOffset="47416.11">11832 1588 0,'0'0'0,"0"-22"0,0 1 0,0 0 15,-21 21-15,-21-21 0,20 0 0,1 21 16,0 0-16,0-21 0,-21 21 16,20 0-16,1 0 0,0 0 0,-21 0 15,21 21-15,-1 0 0,1 0 16,0 0-16,-21 0 0,42 22 0,-21-1 16,-1 0-16,22-20 0,0 20 0,0 0 15,0-21-15,0 22 0,0-22 16,0 0-16,22 0 0,-22 0 0,21 1 15,0-1-15,0-21 0,0 0 0,0 0 16,22 0-16,-22 0 16,0 0-16,0 0 0,0-21 0,1-1 15,20 22-15,-21-21 0,0 0 0,0-21 16,1 21-16,-1-22 0,-21 22 16,21-21-16,0-1 0,-21 1 0,0 0 15,0-1-15,21-20 0,-21 21 0,0-1 16,21 1-16,-21 0 0,0-1 15,22 1-15,-22 21 0,0 0 0,0-1 16,0 1-16,0 0 0,-22 42 31,22 0-31,-21 22 0,0-22 0,21 21 16,0 1-16,-21-22 16,21 21-16,0 22 0,-21-22 0,21 0 15,0 22-15,-43-22 0,43 0 0,0 1 16,0-22-16,0 21 0,0-21 15,22 1-15,-22-1 0,21 0 0,0 0 16,-21 0-16,21-21 0,0 0 16,0 0-16,1 0 15,-1 0-15,0-21 0,0 0 0,0 0 16,0 0-16,1-1 0,-1 1 0,0-21 16,0 21-16,0-22 0,-21 22 15,0 0-15,21 0 0,-21 0 0,22 0 16,-22 42 15,0 21-31,0-21 16,0 0-16,-22 1 0,22-1 0,0 0 15,0 21-15,0-21 16,0 1-16,0-1 0,0 0 0,22-21 16,-1 21-16,0-21 0,0 0 15,0 0-15,0 0 0,1 0 16,-1 0-16,0 0 0,-21-21 0,21 0 15,21 21-15,-42-21 0,22-1 16,-1 1-16,0 0 0,0-21 0,-21 21 16,0-1-16,21-20 0,-21 21 15,21 0-15,-21 0 0,0-1 16,0 1-16,0 0 16,0 42-1,0 0-15,-21 1 16,21-1-16,-21 0 0,21 0 0,0 0 15,0 22-15,0-22 0,0 0 0,0 0 16,0 0-16,0 0 0,0 1 16,0-1-16,0 0 15,21-21-15,0 0 16,1 0-16,-1 0 16,0 0-16,0-21 0,0 21 15,0-21-15</inkml:trace>
  <inkml:trace contextRef="#ctx0" brushRef="#br0" timeOffset="47663.88">12848 1482 0,'0'0'0,"0"-21"0,-21 21 32,0 0-17,0 21-15,-1 0 0,22 0 0,0 0 16,-21 22-16,21-22 0,-21 0 15,21 0-15,0 0 0,0 0 0,0 1 16,0-1-16,0 0 0,0 0 0,0 0 16,0 0-16,21-21 15,0 0 1,1 0-16,-1 0 0,0 0 16,0-21-16,0 21 15</inkml:trace>
  <inkml:trace contextRef="#ctx0" brushRef="#br0" timeOffset="48945.71">13229 1058 0,'0'0'0,"0"-21"0,0 0 0,0 0 16,0 0-1,-21 21-15,0 0 16,21 21-16,-21 0 0,21 0 0,0 22 15,-22-22-15,22 21 0,-21 0 16,21-20-16,-21 20 0,21 0 0,0 1 16,0-1-16,-21 0 0,21 1 0,0-1 15,-21 0-15,21-21 16,0 22-16,0-22 0,0 21 0,0-21 16,0 1-16,0-1 0,21-21 0,-21 21 15,21 0-15,0-21 16,0 0-16,1 0 0,-1-21 15,-21 0-15,21 21 0,0-21 16,0-1-16,-21 1 0,21 0 0,1 0 16,-1 0-16,-21 0 0,21-1 0,-21 1 15,21 0-15,-21 0 0,0 0 16,0 42 15,0 0-15,0 0-16,0 0 0,0 1 15,0-1-15,0 0 0,0 0 0,0 0 16,0 0-16,0 1 0,0-1 16,0 0-16,0 0 0,21-21 15,0 0 1,1 0-16,-1 0 16,0-21-16,0 21 0,0-21 15,0 0-15,-21-1 0,22 22 0,-1-21 16,-21 0-16,0 0 0,21 0 15,-21 0-15,21-1 0,-21 1 16,0 42 15,0 1-31,0-1 0,-21 0 16,21 0-16,0 0 16,0 0-16,0 1 0,0-1 15,0 0 1,21-21-1,0 0-15,0 0 16,1 0-16,-22-21 16,0 0-16,0-1 15,21 22-15,-21-21 0,0 0 16,0 0-16,0 0 0,0 0 0,0-1 16,-21 1-16,-1 0 15,1 21 1,42 0 31,-21-21-47,22 21 0,-1 0 0,0 0 15,0 0-15,0-21 0,0 21 16,1 0-16,-1 0 0,21 0 0,-21 0 16,0 0-16,1 0 15,-22 21-15,0 0 16,0 0-16,0 0 0,0 1 15,0-1-15,0 0 0,0 0 0,0 0 16,0 0-16,0 1 16,0-1-16,0 0 0,-22 0 15,1-21-15,21 21 16,-21-21 0,0 0-1,21-21 1,0 0-16,0 0 15,0 0-15,0-1 0,0 1 16,0 0-16,0 0 0,0 0 16,21 0-16,0-1 0,0-20 0,1 21 15,-1 0-15,0 0 0,21 21 0,-21-22 16,1 1-16,-1 21 0,0 0 16,0-21-16,0 21 0,22 0 0,-22 0 15,0 0-15,0 21 0,-21 0 16,0 1-16,0-1 15,0 0-15,0 21 0,0-21 0,0 1 16,-21-1-16,0 0 0,21 0 0,-21 0 16,21 0-16,-22 1 0,1-22 15,21 21-15,0 0 0,-21-21 16,21 21-16,0-42 47,0 0-47,0 0 0</inkml:trace>
  <inkml:trace contextRef="#ctx0" brushRef="#br0" timeOffset="49179.67">13864 1228 0,'0'0'0,"-21"0"0,-21 0 32,20 0-17,1 0 48</inkml:trace>
  <inkml:trace contextRef="#ctx0" brushRef="#br0" timeOffset="49428.71">13039 1355 0,'0'0'16,"-22"0"-16,1 0 0,21 21 15,21-21 1,1 0 0,-1 0-16,0 0 15,0 0-15,21 0 0,-20 0 16,-1 0-16,0 0 0,0 0 0,0 0 16,0 0-16,1-21 15</inkml:trace>
  <inkml:trace contextRef="#ctx0" brushRef="#br0" timeOffset="50320.2">15007 1122 0,'0'0'0,"0"-21"0,21 0 0,-21-1 16,0 1-16,21 21 15,-21-21-15,0 0 0,22 0 16,-22 0-16,0 42 47,0 0-47,0 21 16,-22 1-16,1-22 0,21 21 0,-21 0 15,21 1-15,-21-1 0,21 0 0,-21 22 16,0-43-16,21 21 15,-22 22-15,22-43 0,-21 21 0,21 1 0,-21-22 16,21 0-16,0 21 0,0-20 16,-21-1-16,21 0 0,0 0 15,0 0-15,0 0 16,0-42 15,0 0-15,21 21-16,0-21 0,-21 0 15</inkml:trace>
  <inkml:trace contextRef="#ctx0" brushRef="#br0" timeOffset="50781.1">15346 1334 0,'0'21'31,"0"0"-31,-21 0 16,-1 0-16,22 0 0,0 1 15,-21-1-15,0 21 0,21-21 16,0 0-16,-21 1 0,21-1 0,0 0 16,0 0-16,0 0 0,0 0 0,0 1 15,0-1-15,21 0 16,0-21-16,0 0 0,1 0 15,-1 0-15,0 0 0,0 0 0,0 0 16,0 0-16,22-21 0,-22 0 16,0 21-16,0-22 0,-21 1 0,21-21 15,1 21-15,-1 0 0,-21-1 0,0-20 16,0 21-16,0 0 0,0-22 16,0 22-16,0 0 0,0 0 0,0 0 15,0 0-15,-21 21 0,-1 0 16,1 0-16,0 0 15,0 0-15,0 0 0,0 0 16,-1 0-16,1 0 0,0 0 16,0 21-16,0 0 0,0-21 15,-1 0 1,1 0 0</inkml:trace>
  <inkml:trace contextRef="#ctx0" brushRef="#br0" timeOffset="51180.09">14753 1164 0,'0'0'0,"-21"0"0,42 0 31,21 0-15,-20 0-16,20 0 0,-21 0 15,21 0-15,1 0 0,20 0 0,-20 0 16,-1-21-16,0 21 0,1 0 16,-22 0-16,21 0 0,-21 0 0,22 0 15,-22-21-15,0 21 0,0 0 16</inkml:trace>
  <inkml:trace contextRef="#ctx0" brushRef="#br0" timeOffset="51865.25">16108 1143 0,'0'0'0,"21"-42"16,-21 21-16,0-1 16,0 44 15,21-22-31,-21 21 0,0 21 0,21-21 16,-42 43-16,0-22 0,-21 0 0,42 1 15,0-22-15,0 0 0,-22 21 16,22 1-16,-21-1 0,21 0 0,-21-20 15,21 20-15,-21-21 0,21 0 0,0 0 16</inkml:trace>
  <inkml:trace contextRef="#ctx0" brushRef="#br0" timeOffset="52204.02">16087 1249 0,'0'0'0,"0"-42"0,0 20 16,21 1-16,-21 0 0,0 0 15,21 0-15,0 0 0,0-1 16,0 1-16,1 0 0,-1 0 0,21 21 16,-21 0-16,22 0 15,-22 0-15,21 0 0,0 0 0,-20 0 0,20 21 16,-21 0-16,21 22 15,-20-22-15,-1 0 0,0 21 0,0 1 16,-21-22-16,21 21 0,-21 0 0,0-20 16,0 20-16,0 0 0,0-21 15,-21 1-15,0 20 0,0-21 0,0 0 16,21 0-16,-22 1 0,22-1 16,-21-21-16,21 21 0,-21-21 0,0 0 15,0 0 16,0-21-31,21 0 0</inkml:trace>
  <inkml:trace contextRef="#ctx0" brushRef="#br0" timeOffset="52452.85">16192 1376 0,'-42'0'16,"63"0"15,0 0-31,1 0 0,20-21 16,-21 21-16,0 0 0,0 0 15,22 0-15,-22-21 0,21 21 16,-21 0-16,1 0 0,20-22 0,-21 22 16,0 0-16,0 0 0,1-21 15,-1 21-15,0 0 0,0 0 0,0-21 16,0 21-16,1 0 15,-1-21-15</inkml:trace>
  <inkml:trace contextRef="#ctx0" brushRef="#br0" timeOffset="52737.68">17145 1016 0,'0'0'0,"0"21"47,0 0-47,0 1 15,0 20-15,0-21 0,0 21 0,0-20 16,0 20-16,0 0 0,0-21 16,0 22-16,0-22 0,-21 0 0,0 21 15,21-20-15,0-1 0,0 0 0,0 0 16,0 0-16,0 0 0,0 1 15</inkml:trace>
  <inkml:trace contextRef="#ctx0" brushRef="#br0" timeOffset="53064.06">17145 1228 0,'0'0'15,"0"-21"-15,0-1 0,0 1 0,0 0 0,0 0 16,0 0-16,0 0 16,0-1-16,0 1 0,21 0 15,0 0-15,0 21 16,22 0-16,-22-21 0,21 21 16,1 0-16,-22 0 0,21 0 0,-21 0 15,22 0-15,-22 0 0,0 0 16,0 21-16,0 0 0,-21 0 0,0 0 15,0 22-15,0-22 0,0 0 16,-21 0-16,0 0 0,0 1 0,-22-1 16,22 0-16,-21 0 0,21-21 0,0 21 15,-22-21-15,22 0 0,0 21 16,0-21-16,0 0 0,42 0 47,0 0-47,0 0 0,21-21 0</inkml:trace>
  <inkml:trace contextRef="#ctx0" brushRef="#br0" timeOffset="53331.91">17970 931 0,'0'0'15,"0"-21"-15,0 42 31,0 1-31,0-1 16,-21 0-16,21 0 0,-21 21 0,21-20 16,0 20-16,0-21 0,-21 21 15,21-20-15,-21 20 0,21-21 0,0 0 16,0 0-16,0 1 0,-21-1 0,21 0 16,0 0-16,0 0 15,0 0-15</inkml:trace>
  <inkml:trace contextRef="#ctx0" brushRef="#br0" timeOffset="53592.14">17695 1418 0,'0'0'0,"-21"106"31,21-85-31,0 0 0,0 1 16,21-22-16,0 0 0,1 0 15,-1 0-15,0 0 16,0 0-16,0 0 0,0 0 0,1 0 16,-1 0-16,0-22 0,0 22 0,0-21 15,0 21-15,1-21 0,-1 0 16,0 21-16,0-21 0,-21 0 15,21-1-15,-21 1 16,21 0-16,-21 0 0</inkml:trace>
  <inkml:trace contextRef="#ctx0" brushRef="#br0" timeOffset="53857.14">17759 889 0,'0'0'0,"0"-21"32,21 21-32,0 0 15,0 0-15,0 0 0,1 0 0,-1 0 16,21-21-16,-21 21 0,22 0 16,-22-21-16,21 21 0,-21 0 0,0 0 15,1 0-15,20 0 0,-42-22 16,21 22-16,-42 0 47</inkml:trace>
  <inkml:trace contextRef="#ctx0" brushRef="#br0" timeOffset="54732.2">20320 656 0,'0'-21'0,"-21"0"15,21 42 32,0 0-47,0 0 0,0 22 16,0-22-16,0 21 0,0 1 15,0-1-15,0 21 0,0-20 0,-21-1 16,21 0-16,0 1 0,0-22 16,0 21-16,-22-21 0,22 1 0,0-1 15,-21 0-15,21 0 0,0 0 16,0 0-16,0-42 47</inkml:trace>
  <inkml:trace contextRef="#ctx0" brushRef="#br0" timeOffset="55064.23">20764 466 0,'0'0'0,"22"-21"15,-22 42 17,0 0-17,0 21-15,0-21 0,0 22 0,0-22 16,0 21-16,0 1 0,0-1 15,-22 0-15,22 1 0,0-1 0,-21 0 16,21 1-16,0-1 0,0 0 16,0 1-16,0-22 0,0 21 0,0-21 15,0 0-15,0 1 0,0-1 0,-21 0 16,21 0-16,21-21 47,0-21-47</inkml:trace>
  <inkml:trace contextRef="#ctx0" brushRef="#br0" timeOffset="55428.02">21082 889 0,'0'21'15,"0"0"-15,0 1 0,0-1 16,0 0-16,0 0 0,-21 0 0,21 22 15,-21-22-15,21 0 16,0 0-16,0 0 0,0 0 0,0 1 16,0-1-16,21-21 15,0 0-15,0 21 0,0-21 16,0 0-16,1 0 0,-1-21 16,0 21-16,0-21 15,-21-1-15,21 1 0,-21 0 16,0-21-16,0 21 0,0-1 15,0 1-15,0 0 0,0-21 0,-21 21 16,0-1-16,0 1 16,0 21-16,-1 0 0,1 0 0,0 0 15,0 0-15,0 0 16,0 0 0</inkml:trace>
  <inkml:trace contextRef="#ctx0" brushRef="#br0" timeOffset="55696.89">20828 677 0,'0'0'0,"-21"0"0,21-21 16,21 21-1,0 0-15,0 0 0,0-21 16,1 21-16,-1 0 0,0-21 0,0 21 16,0 0-16,0 0 0,1 0 15,-1 0-15,-21-21 16,21 21-16,0 0 16</inkml:trace>
  <inkml:trace contextRef="#ctx0" brushRef="#br0" timeOffset="56220.54">21886 826 0,'0'-43'31,"0"22"-15,21 0 0,1 21-16,-1 0 0,0 0 15,0 0-15,0 0 0,0 0 0,1 0 16,-1 0-16,0 0 0,-21 21 15,21-21-15,-21 21 0,0 22 16,0-22-16,0 0 0,0 21 0,-21-21 16,0 22-16,0-1 0,-1-21 15,-20 22-15,21-22 0,-21 21 0,-1-21 16,1 0-16,0 1 0,-1-1 16,1 0-16,21 0 0,-22-21 0,22 21 15,-21-21-15,21 0 0,0 0 16,42 0 15,0 0-31,0 0 0,0 0 16,0 0-16,1 0 0,20 0 15,-21 0-15,0-21 0,0 21 0,22 0 16,-22 0-16,0 0 0,0-21 16,0 21-16,1 0 15,-22-21-15,21 21 16,-21-21-16,21-1 15,-21 1-15,21 21 16</inkml:trace>
  <inkml:trace contextRef="#ctx0" brushRef="#br0" timeOffset="56668.28">22458 868 0,'0'0'0,"0"-21"0,-21 21 31,-1 0-31,1 0 0,0 0 16,0 21-16,0 0 16,21 0-16,-21 0 0,-1 1 15,1-1-15,21 21 0,0-21 0,-21 22 16,21-22-16,-21 0 0,21 21 0,0-21 15,0 1-15,0-1 0,0 0 16,0 0-16,21-21 0,0 21 0,-21 0 16,21-21-16,1 0 0,20 22 15,-21-22-15,0 0 0,0 0 0,22 0 16,-22 0-16,0 0 0,0 0 16,0-22-16,1 1 0,-1 21 0,0-21 15,-21 0-15,0 0 0,21 0 0,-21-22 16,0 22-16,0-21 15,0 21-15,0-22 0,0 1 0,0 21 16,0-22-16,0 22 0,0 0 16,0 0-16,0 0 0,-21 21 0,0-21 15,0 21 1,-1 0-16,1 0 16</inkml:trace>
  <inkml:trace contextRef="#ctx0" brushRef="#br0" timeOffset="56932.25">23093 593 0,'0'0'15,"0"21"1,0 0-16,-21 0 15,21 0-15,0 22 0,-22-22 16,22 21-16,0 1 0,0-1 0,-21 0 16,21 1-16,-21-1 0,21 0 15,0-21-15,0 22 0,0-22 0,0 21 16,0-21-16,0 1 0,0-1 16,0 0-16,0 0 15</inkml:trace>
  <inkml:trace contextRef="#ctx0" brushRef="#br0" timeOffset="57264.24">23114 847 0,'0'0'0,"-21"-43"0,21 22 0,-21 0 15,-1 0-15,22 0 0,0 0 16,0-1-16,0 1 0,0 0 15,0 0-15,0 0 16,22 0-16,20 21 0,-21-22 0,0 22 16,22 0-16,-22 0 0,0 0 15,0 0-15,0 0 0,22 0 0,-22 0 16,0 22-16,-21-1 16,0 0-16,0 0 0,0 21 15,0-20-15,-21-1 0,0 0 16,-1 0-16,1 0 0,0 0 0,0 1 15,0-1-15,0-21 0,-22 21 0,22 0 16,0-21-16,0 21 16,0-21-16,-1 21 15,22 1 1</inkml:trace>
  <inkml:trace contextRef="#ctx0" brushRef="#br0" timeOffset="58239.72">23410 1249 0,'0'0'0,"21"0"16,-21-21-1,0 0-15,22-1 16,-22 1-16,0 0 0,0 0 0,0 0 15,0 0-15,0-1 0,0 1 16,0 0-16,0 0 16,-22 21-1,1 21-15,0 0 0,0 0 16,0 1-16,0-1 0,-1 0 16,1 0-16,0 0 0,0 0 15,21 1-15,0-1 0,-21-21 0,21 21 16,0 0-16,0 0 15,21-21 1,0 0 0,0 0-16,0 0 0,1-21 15,-1 21-15,-21-21 0,21 0 16,0 0-16,0 21 0,-21-22 16,21 1-16,1 0 0,-22 0 0,21 0 15,0 21 1,-21 21-1,0 0 1,-21 0-16,21 0 0,0 1 16,0-1-16,0 0 15,0 0-15,0 0 16,21-21 0,0 0-16,0 0 0,0 0 15,1 0-15,-1 0 0,0 0 0,0 0 16,0 0-16,22 0 0,-22-21 0,0 0 15,21 21-15,-21-21 0,1 0 16,-1-1-16,0 1 0,0 0 0,-21 0 16,0 0-16,21-22 0,-21 22 15,0 0-15,0 0 16,-21 21-16,0 0 16,0 0-16,0 0 0,-22 0 15,22 0-15,0 21 0,0 0 0,0 0 16,-1-21-16,1 22 0,21-1 15,0 0-15,-21 0 0,21 0 16,0 0-16,0 1 16,21-22-1,-21 21-15,21-21 0,-21 21 16,22-21-16,-22 21 0,0 0 16,0 0-16,0 1 15,0-1-15,0 0 0,0 0 16,0 21-16,0-20 0,0-1 15,0 0-15,0 0 0,0 0 0,0 0 16,0 1-16,0-1 0,0 0 16,0 0-16,0 0 0,-22 0 0,22 1 15,-21-1-15,0 0 0,21 0 16,-21-21-16,0 21 16,0-21-16,-1 0 15,1 0 1,21-21 15,0 0-31,21 0 16,1 0-16,-1 21 0,0-22 15</inkml:trace>
  <inkml:trace contextRef="#ctx0" brushRef="#br0" timeOffset="58632.07">24088 1249 0,'21'-21'15,"-21"0"-15,21-1 16,0 22-16,0-21 16,-21 0-16,21 21 15,1-21-15,-22 0 0,0 0 16,21 21-16,-21-22 0,-21 22 47,21 22-47,-22-22 15,1 21-15,21 0 0,0 0 0,-21 0 16,0 0-16,0 1 0,21-1 16,0 0-16,0 0 0,0 0 15,0 0-15,0 1 31,21-22-31,0 0 16,0 0-16,0 0 16,1 0-1,-22-22-15</inkml:trace>
  <inkml:trace contextRef="#ctx0" brushRef="#br0" timeOffset="58828.03">24193 1376 0,'-21'21'16,"0"-21"-1,0 0 1</inkml:trace>
  <inkml:trace contextRef="#ctx0" brushRef="#br0" timeOffset="60231.53">8848 3366 0,'0'-22'0,"0"1"15,0 0-15,0 0 16,0 0-16,0 0 16,0-1-1,0 44 16,0 20-15,0-21-16,0 21 0,0-20 16,21 20-16,0 0 0,0 1 0,0-1 15,0-21-15,1 21 0,-22 1 16,21-22-16,0 21 0,0-21 0,0 1 16,-21-1-16,0 0 0,21 0 0,-21 0 15,22 0-15,-1-21 16,-21 22-16,0-44 47</inkml:trace>
  <inkml:trace contextRef="#ctx0" brushRef="#br0" timeOffset="60536.35">9356 3302 0,'0'-42'16,"-22"42"15,1 21-31,0 21 0,0-21 16,0 1-16,0 20 0,-22-21 16,22 21-16,-21 1 0,21-22 15,-22 21-15,22 1 0,-21-22 0,-1 21 16,1-21-16,21 0 0,-21 1 15,20-1-15,1 0 0,0 0 0,0 0 16,0-21-16,21 21 16,21-21 15,0-21-31,0 21 0,0-21 16,1 0-16,-1 21 15</inkml:trace>
  <inkml:trace contextRef="#ctx0" brushRef="#br0" timeOffset="60836.32">9673 3302 0,'0'0'0,"21"-63"31,-21 84-15,0 0-1,0 21-15,0-21 0,0 22 0,0-22 16,-21 21-16,21 1 0,0-22 16,0 21-16,0 0 0,-21-20 15,21 20-15,-21-21 0,0 0 0,21 0 16,0 1-16,0-1 0,0 0 16,0 0-16,21-42 46,0 21-46,-21-21 0,21 0 0,0-1 16</inkml:trace>
  <inkml:trace contextRef="#ctx0" brushRef="#br0" timeOffset="61076.19">9779 3366 0,'0'0'0,"21"-22"16,0-20-1,-21 21-15,21 21 16,1 21-16,-22 0 15,0 0-15,0 1 0,21 20 16,-21-21-16,21 0 0,-21 22 0,0-22 16,0 0-16,0 21 0,0-21 15,21 1-15,-21-1 0,21-21 0,-21 21 16,0 0-16,21-21 0,-21 21 16,22-21-16,-1 0 15,0-21 1,-21 0-1,0 0-15</inkml:trace>
  <inkml:trace contextRef="#ctx0" brushRef="#br0" timeOffset="61601.75">10435 3239 0,'0'42'31,"-21"-42"-31,0 21 0,0 0 0,-1 0 16,1 1-16,0-1 16,0-21-16,0 21 0,0 0 0,-22 0 15,22 0-15,0-21 0,0 22 0,0-1 16,-1 0-16,1 0 16,0-21-16,42 0 31,0-21-16,1 21-15,-1-21 0,0 0 0,0 21 16,21-22-16,-20 1 0,-1 0 0,21 0 16,-21 0-16,0 0 0,22-22 15,-22 22-15,0 0 0,-21 0 16,21 0-16,0-1 0,1 1 16,-22 42 15,0 1-31,0-1 15,0 0-15,0 0 0,0 0 0,0 0 16,0 1-16,0 20 0,0-21 0,-22 0 16,22 22-16,0-22 0,0 0 15,-21 21-15,21-21 0,-21 1 0,21-1 16,0 0-16,0 0 0,0 0 0,0 0 16,0 1-16,0-1 15,0 0 1,21-21 15,-21-21-31,21 21 0,1-21 16</inkml:trace>
  <inkml:trace contextRef="#ctx0" brushRef="#br0" timeOffset="62180.42">11239 3217 0,'0'0'0,"0"-42"31,0 63-15,0 0 0,0 1-16,-21-1 0,21 0 15,-21 21-15,21-21 0,-21 22 0,21-22 16,-21 21-16,0 1 0,-1-1 0,22-21 15,-21 21-15,0-20 0,21-1 16,0 21-16,-21-21 0,0 0 0,0-21 16,21 22-16,0-1 0,-22-21 0,22 21 15,-21-21-15,21-21 32,0 0-17,0-1-15,21 1 16,1 0-16,-22-21 0,21 21 15,-21-1-15,21 1 0,0 0 0,0 21 16,-21-21-16,21 21 0,1 0 0,-1 0 16,0 21-1,-21 0-15,21 0 0,-21 1 16,21-1-16,-21 0 0,21 0 0,-21 0 16,22 0-1,-1-21-15,0 0 0,-21 22 0,21-22 16,0 0-16,0 0 0,1 0 0,-1 0 15,0 0-15,0 0 0,0 0 16,0-22-16,1 22 0,-22-21 0,21 21 16,-21-21-16,21 21 0,-21-21 0,21 21 15,-21-21-15,0 0 0,0-1 16,0 1 0,0 0-1</inkml:trace>
  <inkml:trace contextRef="#ctx0" brushRef="#br0" timeOffset="63391.57">18373 2709 0,'0'0'0,"-85"0"31,64 0-15,0 0-16,-1 0 15,1 0-15,21-21 0,0 0 16,0 0-16,0 0 15,0 0-15,21-1 16,1 1-16,-1 21 0,0-21 16,0 21-16,21 0 0,-20 0 0,-1 0 15,0 0-15,21 0 0,-21 0 16,1 21-16,-1 0 0,-21 22 0,0-22 16,21 21-16,-21 1 0,0-1 15,0 0-15,0 1 0,0-22 16,-21 21-16,0 0 0,-1 1 0,-20-1 15,21-21-15,-21 22 0,20-22 0,-20 0 16,0 21-16,21-21 0,-22 1 16,1-22-16,0 21 0,20 0 0,-20-21 15,21 0-15,-21 0 0,20 0 16,1 0-16,0 0 0,0 0 0,0 0 16,0 0-16,21-21 0,0 0 0,0-1 15,0 1-15,0 0 0,0 0 16,0 0-16,0 0 0,0-1 0,0-20 15,0 21-15,0 0 16,21 0-16,-21-1 0,21 22 16,0 0-16,0 0 0,0 0 15,1 22-15,-1-1 16,0-21-16,-21 21 0,21 0 0,0 0 16,-21 0-16,21 1 0,1-1 0,-1 0 15,0 0-15,0 0 16,0 0-16,0-21 0,-21 22 0,22-22 15,-1 0-15,0 0 16,0 0-16,0 0 16,0 0-16,1 0 15,-1 0-15,0 0 0,-21-22 16,21 22-16,0-21 0,0 0 0</inkml:trace>
  <inkml:trace contextRef="#ctx0" brushRef="#br0" timeOffset="63871.84">18944 2836 0,'-21'22'47,"0"-22"-47,0 21 16,21 0-16,-22 0 0,1 0 0,0 0 15,21 1-15,0-1 0,-21 0 16,21 0-16,-21 0 0,21 0 0,0 22 16,0-22-16,0 0 0,0 0 15,0 0-15,21 1 0,0-22 16,0 0-16,-21 21 0,21-21 0,1 0 16,-1 0-16,0 0 0,0 0 15,0 0-15,0-21 0,1 21 0,-1-22 16,0 1-16,0 21 0,-21-21 0,21 0 15,0 0-15,-21 0 0,0-1 16,0-20-16,0 21 0,0 0 16,0-22-16,0 22 0,0-21 15,0 21-15,-21 0 0,21-1 0,-21 1 16,0 21-16,0 0 0,0 0 16,-1 0-16,1 0 0,0 21 15,0-21-15,0 22 0,21-1 16,0 0-16,-21-21 0,21 21 15,-22 0-15,22 0 0,0 1 16,0-1 0</inkml:trace>
  <inkml:trace contextRef="#ctx0" brushRef="#br0" timeOffset="64384.23">19431 2540 0,'0'0'0,"21"0"0,0 21 15,-21 0-15,0 1 16,0-1-16,0 21 0,0 0 0,0-20 16,0 20-16,-21 0 0,0 1 0,21-1 15,-21 0-15,0 1 0,21-1 16,0-21-16,-22 21 0,22-20 0,-21-1 15,21 0-15,0 0 0,0 0 16,0 0-16,21-21 31,1-21-31,-1 0 16</inkml:trace>
  <inkml:trace contextRef="#ctx0" brushRef="#br0" timeOffset="64737.03">19516 2731 0,'0'0'0,"-22"-22"0,22 1 0,-21 0 0,0 0 15,21 0-15,0 0 0,0-1 16,0 1-16,0 0 16,0 0-16,21 21 15,-21-21-15,43 21 0,-22-21 0,0 21 16,0 0-16,0 0 0,0 0 15,1-22-15,-1 22 0,0 0 0,0 0 16,0 22-16,-21-1 0,21-21 16,-21 21-16,0 21 0,0-21 0,0 1 15,0 20-15,0-21 0,-21 21 16,0-20-16,0-1 0,0 0 0,0 0 16,-1 0-16,1 0 0,-21 1 0,21-22 15,0 21-15,-22-21 0,22 0 16,0 21-16,0-21 0,0 0 0,42 0 47,0 0-47</inkml:trace>
  <inkml:trace contextRef="#ctx0" brushRef="#br0" timeOffset="65576.55">20426 2921 0,'0'0'0,"0"-21"0,0 0 0,0 0 15,0-1-15,0 1 0,-21 0 16,-1 0-16,1 0 0,0 21 15,0 0-15,0 0 0,0 0 0,-1 0 16,-20 0-16,21 0 0,0 0 16,-22 21-16,22 0 0,0 0 0,0 0 15,0 1-15,0-1 0,-1 21 16,22-21-16,0 0 0,0 1 0,0-1 16,0 0-16,0 0 15,22-21-15,-1 0 0,0 0 16,0 0-16,0 0 0,22 0 0,-22 0 15,0 0-15,0 0 0,0 0 0,22-21 16,-22 21-16,0-21 0,0 0 16,0-1-16,-21 1 0,21 21 15,-21-21-15,0 0 0,0 0 0,0 0 16,22-1-16,-22 44 47,0-1-47,-22 0 15,22 0-15,-21 21 0,21-20 16,0-1-16,0 0 0,-21 21 16,21-21-16,-21 22 0,21-1 0,0-21 15,0 22-15,0-1 0,0 0 0,0 1 16,0-1-16,21 0 0,-21 1 16,21-22-16,-21 21 0,0 0 0,0 1 15,0-22-15,21 21 0,-21-21 0,0 22 16,0-22-16,0 21 0,0-21 15,0 22-15,0-22 0,0 0 0,0 0 16,-21 0-16,21 1 0,0-1 0,0 0 16,-21-21-16,21 21 0,-21-21 47,0-21-47,21 0 15,-21 0-15,21-1 0,0 1 16,0 0-16,0 0 0,0 0 0,0-22 15,0 22-15,0-21 0,0 0 0,0-1 16,0 1-16,21-22 0,0 22 16,0-21-16,0 20 0,0-20 0,1-1 15,-1 22-15,0 0 0,21-1 16,-21 1-16,1 0 0,-1 20 0,0 1 16,0 0-16,0 0 0,0 0 0,1 21 15,-1 0 1,0 0-16,-21-21 0,21 21 15,0 0-15</inkml:trace>
  <inkml:trace contextRef="#ctx0" brushRef="#br0" timeOffset="65760.44">20976 3027 0,'0'21'15,"0"0"1,-21 0 15,0-21-31,0 22 0,-1-22 0,1 0 16,-21 21-16</inkml:trace>
  <inkml:trace contextRef="#ctx0" brushRef="#br0" timeOffset="66860.11">9334 4995 0,'-21'0'15,"0"0"-15,0-21 16,0 21-1,21-21-15,21 21 16,0-21-16,21 0 16,-20 21-16,20 0 15,21-21-15,-20 21 0,20 0 0,1 0 16,-1-22-16,-20 22 0,20-21 0,1 21 16,-22 0-16,0 0 0,1 0 15,-22 0-15,21 0 0,-21 0 0,0 0 16,-42 0 15,0 0-31,0 0 0,-21 0 0,20 0 16,-20 0-16,21 0 0</inkml:trace>
  <inkml:trace contextRef="#ctx0" brushRef="#br0" timeOffset="67271.89">9610 4890 0,'0'63'31,"-22"-63"-31,22 21 0,0 0 16,0 1-16,0-1 0,0 0 0,0 0 15,0 0-15,0 0 0,0 22 0,22-22 16,-1 21-16,-21-21 0,0 22 16,21-22-16,-21 21 0,21-21 15,-21 1-15,0 20 0,0-21 0,0 0 0,0 0 16,0 1-16,0-1 15,0 0-15,0 0 0,-21 0 0,0 0 16,0 1-16,-1-22 0,1 21 0,0-21 16,0 0-16,-21 0 0,20 0 0,1 0 15,0 0-15,0 0 0,0 0 16,0 0-16,-1 0 0,1-21 0,0-1 16,0 1-16,0 0 0,0 0 15,21 0-15,-22 0 0,22-1 16,0 1-16,0 0 15,0 0-15,0 0 32,22 0-17,-1 21-15,0-22 16,0 22-16,0 0 0,0-21 16</inkml:trace>
  <inkml:trace contextRef="#ctx0" brushRef="#br0" timeOffset="67851.55">10562 5122 0,'0'0'0,"21"0"0,0-21 16,1 21-16,-1-21 0,0 0 0,0 21 15,-21-21-15,0 0 0,0-1 16,0 1-16,0 0 15,0 0-15,-21 21 16,0 0-16,-22 0 16,22 0-16,0 21 0,0-21 0,0 21 15,0 0-15,-1 1 0,1-1 0,0 0 16,0 21-16,0-21 16,0 1-16,21-1 0,0 0 0,0 0 0,0 0 15,0 0-15,0 1 16,21-22-16,0 0 0,0 0 15,0 0-15,0 0 0,1 0 16,20 0-16,-21 0 0,0 0 0,0 0 16,1 0-16,20 0 0,-21 0 0,0 0 15,-21 21-15,21-21 0,1 0 16,-22 21-16,0 0 0,0 0 16,0 0-16,0 1 15,0-1-15,0 0 16,-22-21-16,1 21 0,0-21 15,0 21-15,0-21 0,0 0 16,-22 21-16,22-21 0,0 0 0,0 0 16,-22 0-16,22 0 0,0 0 15,0 0-15,0 0 0,0 0 0,-1 0 16,1 0-16,0-21 0,21 0 16,-21 21-1,21-21-15,0 0 16,0 0-1,21 21-15,0-22 16,0 22-16,1 0 0,-1-21 0,0 21 16</inkml:trace>
  <inkml:trace contextRef="#ctx0" brushRef="#br0" timeOffset="68332.27">11303 5017 0,'0'0'0,"0"-64"32,-21 64-17,0 0 1,-1 0-16,22 21 0,-21 0 0,0 1 16,0-1-16,0 0 0,0 0 0,-1 0 15,1 0-15,0 22 16,0-22-16,0 21 0,21-21 0,0 1 15,-21 20-15,21-21 0,0 0 0,-22 0 16,22 22-16,0-22 0,0 0 16,22 0-16,-1-21 0,0 0 15,0 21-15,0-21 0,0 0 0,1 0 16,20 0-16,-21 0 0,0 0 0,0-21 16,1 21-16,-1-21 0,0 0 15,0 0-15,0 0 0,-21-22 16,21 22-16,-21 0 0,0 0 15,0-22-15,0 1 0,0 21 16,0-21-16,0-1 0,0 22 16,0 0-16,-21 0 0,0 0 0,21-1 15,-21 22-15,0 0 0,0 0 16,-1 0-16,1 0 0,0 22 0,0-1 16,0-21-16,0 21 0,21 0 0,-22 0 15,22 0-15,0 1 16,0-1-16,22-21 15,-1 0-15,0 0 0,0 0 0</inkml:trace>
  <inkml:trace contextRef="#ctx0" brushRef="#br0" timeOffset="68621.11">11811 5038 0,'0'0'0,"0"-21"31,-21 21-31,0 0 16,-1 0-16,1 21 16,21 0-16,-21 0 0,21 0 15,0 0-15,-21 1 0,21 20 0,-21-21 16,21 0-16,0 0 0,0 22 16,-21-22-16,21 0 0,0 0 15,-22 0-15,22 1 0,-21-1 0,21 0 16,0 0-16,0 0 0,0 0 15,21-21 17,1-21-32,-1 21 15,-21-21-15</inkml:trace>
  <inkml:trace contextRef="#ctx0" brushRef="#br0" timeOffset="68932.02">11790 5038 0,'0'-21'0,"0"42"0,0-64 0,0 22 16,0 0 0,0 42-1,0 0 1,21 1-16,-21-1 0,0 0 0,0 0 16,21 0-16,-21 22 0,21-22 15,-21 0-15,21 21 0,1-21 0,-1 1 16,21-1-16,-21 21 0,0-21 0,1 0 15,-1-21-15,0 22 0,0-1 0,0 0 16,-21 0-16,0 0 16,0-42 31,0 0-32,0 0-15,0 0 0,0-1 16,0 1-16</inkml:trace>
  <inkml:trace contextRef="#ctx0" brushRef="#br0" timeOffset="69188.88">12298 4826 0,'0'0'0,"21"-21"16,-21 0-16,0 0 0,0 42 31,-21 0-31,21 21 16,-21-21-16,21 1 0,0 20 15,-22 0-15,1 1 0,21-22 0,-21 21 16,21 0-16,-21 1 0,0-22 0,0 21 16,21-21-16,-22 22 0,1-22 15,21 0-15,0 0 0,0 0 0,-21 1 16,21-1-16,0 0 0,0 0 16</inkml:trace>
  <inkml:trace contextRef="#ctx0" brushRef="#br0" timeOffset="71039.62">18457 4572 0,'0'0'0,"0"-21"0,0 0 16,0 0-16,0-1 0,21 1 15,-21 0-15,22 21 0,-22-21 16,0 0-16,0 0 16,21 21-1,-21 21-15,0 0 16,0 21-16,0 1 0,0-1 0,0 0 15,-21 22-15,21-22 0,-22 0 0,1 22 16,0-22-16,0 22 0,0-22 16,0 0-16,-1-20 0,1 20 0,0-21 15,0 21-15,0-20 0,21-1 16,-21-21-16,-1 0 16,22-21-1,0-1-15,0 1 16,22 0-16,-1 0 0,0 0 15,-21 0-15,21-1 0,0 1 16,22 0-16,-22 0 0,0 0 0,21 21 16,1-21-16,-22 21 0,21 0 15,0 0-15,1 0 0,-22-22 0,21 22 16,-21 0-16,1 0 0,20 0 16,-21 0-16,0 0 0,0-21 0,1 21 15,-22-21-15,21 21 0,0-21 0,0 0 16,-21 0-1,0-1-15,0 1 16,0 0-16,0 0 0,0 0 16,0 0-16,0-1 15,-21 22 1,0 0 0,0 22-16,-1-1 0,22 0 15,0 21-15,-21-21 0,21 22 0,-21-1 16,21 0-16,-21-20 0,21 20 0,0 0 15,-21-21-15,0 22 0,21-22 16,-22 21-16,22-21 0,0 1 0,0-1 16,0 0-16,-21 0 0,21 0 0,21-21 31,1 0-15,-22-21-16,21 21 0,0-21 0,0 0 15</inkml:trace>
  <inkml:trace contextRef="#ctx0" brushRef="#br0" timeOffset="71436.39">19452 4678 0,'0'0'0,"21"0"0,-21 21 16,0 0-16,-42 0 0,42 1 0,-21-1 15,0 0-15,-1 21 0,1-21 16,0 1-16,21 20 0,0-21 0,-21 21 15,21-20-15,0-1 0,0 21 0,0-21 16,0 0-16,0 1 16,0-1-16,21-21 15,0 21-15,0-21 0,1 0 16,-1 0-16,0 0 0,0-21 16,0 21-16,22-21 0,-22-1 0,0 1 15,0 0-15,0 0 0,0-21 0,1 20 16,-22-20-16,0 21 0,21-21 15,-21-1-15,0 1 0,0 21 0,0 0 16,-21-22-16,-1 22 0,1 21 0,0-21 16,0 21-16,0 0 0,0 0 0,-1 0 15,1 0-15,0 0 0,21 21 16,-21 0-16,21 0 16,0 1-16,0-1 0,0 0 15,21-21-15,0 21 0,0-21 16,1 21-16,-1-21 0</inkml:trace>
  <inkml:trace contextRef="#ctx0" brushRef="#br0" timeOffset="71724.23">20278 4636 0,'0'0'0,"-22"21"31,1 0-31,21 0 0,-21 0 0,21 0 16,0 22-16,-21-22 0,21 21 0,-21-21 15,21 22-15,0-22 0,0 21 16,-21-21-16,21 1 0,-22 20 0,22-21 16,-21 0-16,21 0 0,0 1 0,0-1 15,0 0-15,-21-21 0,21 21 0,0 0 16</inkml:trace>
  <inkml:trace contextRef="#ctx0" brushRef="#br0" timeOffset="72068.03">20193 4699 0,'0'-21'0,"0"42"0,0-63 0,0 21 0,0-1 16,0 1-16,0 0 0,21 0 16,0 0-16,0 0 15,1-1-15,-1 22 0,0-21 16,21 21-16,-21 0 0,1 0 16,20 0-16,-21 0 0,21 0 15,-20 0-15,-1 0 0,0 21 0,0-21 16,-21 22-16,0-1 0,0 0 0,0 0 15,0 0-15,-21 0 0,0 1 16,-22-1-16,22-21 0,-21 21 0,0 0 16,-1-21-16,22 21 0,-21 0 0,-1-21 15,22 22-15,-21-22 0,21 0 16,0 21-16,-1-21 0,1 0 0,42 0 47,1 0-47,-1 0 15</inkml:trace>
  <inkml:trace contextRef="#ctx0" brushRef="#br0" timeOffset="72943.53">21124 4974 0,'0'-42'16,"21"21"-16,-21 0 15,22-1-15,-22 1 16,0 0-16,0 0 0,0 0 0,0 0 16,0-1-16,0 1 0,-22 21 15,1 0 1,0 0-16,0 0 0,0 0 15,0 21-15,-1 1 0,1-1 0,0 0 16,0 0-16,0 0 0,0 0 16,-1 1-16,1 20 0,21-21 0,0 0 15,-21 0-15,21 1 0,0-1 16,0 0-16,0 0 0,0 0 16,21-21-16,0 0 15,1 0-15,-1 0 0,0 0 0,0 0 16,0-21-16,0 21 0,22-21 15,-43 0-15,21 0 0,0-1 0,0 22 16,0-42-16,1 21 0,-22 0 0,21 21 16,-21-21-16,21-1 0,-21 1 15,0 0-15,21 0 0,-21 0 16,21 21-16,-21 21 31,0 0-31,0 0 0,0 0 16,0 1-16,-21 20 0,21-21 0,-21 21 15,21-20-15,-21 20 0,21-21 0,0 21 16,0 1-16,0-1 0,-21-21 16,21 22-16,0 20 0,0-21 0,0 1 15,0 20-15,21-20 0,-21 20 0,0 1 16,0-1-16,21 22 0,-21-22 16,21 1-16,-21-1 0,0 1 0,0-1 15,0 1-15,0-1 0,0 1 0,0-22 16,0 22-16,0-1 0,-21-21 0,0 22 15,0-22-15,-1 1 16,-20-1-16,21 0 0,0-21 0,0 22 16,-22-22-16,1 0 0,21 0 0,-22 0 15,1 1-15,0-22 0,21 0 0,-22 0 16,1 0-16,21 0 0,0 0 16,-22-22-16,22 1 0,0 0 0,-21-21 15,20-1-15,1 1 0,0 0 0,-21-22 16,21 1-16,-1-1 0,22 1 0,0-22 15,0 22-15,0-1 0,0-21 16,22 1-16,-1-1 0,21 0 0,0 22 16,1-22-16,20 1 0,-20-1 0,20 21 15,1-20-15,-22 41 16,21-20-16,-20 21 0,20-1 0,-20 1 16,-1 21-16,0 0 0,1-1 0,-22 1 15,21 21-15,-21 0 0,22 0 16,-22 0-16,0 0 0,0 0 0</inkml:trace>
  <inkml:trace contextRef="#ctx0" brushRef="#br0" timeOffset="73063.88">21675 5249 0,'0'0'0,"0"43"31,0-22-15,-22-21-16,1 21 0,0-21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1T03:31:34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10054 296 0,'0'0'0,"21"-21"15,0 0-15,1 0 0,-22 0 16,21 0-16,0-1 0,-21 1 0,21 0 16,-21 0-16,21-21 0,-21 20 15,0-20-15,-21 42 63,0 0-63,0 21 15,0 43-15,-1 20 16,1-20-16,-21-1 16,21 22-16,0-21 0,-22-1 0,22 22 15,0-22-15,-21 22 0,20-22 0,-20 1 16,21-1-16,-21 1 0,20-1 16,-20 1-16,21-22 0,0 1 0,-22-1 15,22 0-15,0-21 0,0 1 16,0-1-16,0-21 0,21 21 0,-22-21 15,1 0-15,0 0 16,21-21-16,-21 0 0,21-1 16,-21 1-16,21-21 0,0 0 15,0-1-15,0 1 0,0 0 16,0-22-16,0 22 0,0-22 0,0 1 16,21 20-16,0 1 0,-21 0 15,21-1-15,0 22 0,-21 0 0,22 0 16,-1 21-16,0 0 15,0 0-15,0 21 0,0 0 16,1 0-16,-1 1 0,0 20 16,0-21-16,0 21 0,0 1 0,-21-22 15,22 21-15,-1 1 0,0-22 16,0 21-16,-21-21 0,21 0 0,0 1 16,-21-1-16,0 0 15,22 0-15,-1-21 0,-21 21 0,21-21 16,0 21-16,0-21 0,0 0 15,1 0-15,-1 0 0,0 0 16,0 0-16,0-21 0,22 0 0,-22 21 16</inkml:trace>
  <inkml:trace contextRef="#ctx0" brushRef="#br0" timeOffset="560.08">10753 804 0,'0'0'0,"0"-21"0,21 0 0,-21 0 16,0 0-16,0 0 16,0-1-16,-21 1 0,-1 0 15,1 21-15,0 0 0,0-21 16,0 21-16,0 0 0,-1 0 0,1 0 16,-21 21-16,21 0 0,0-21 0,-1 21 15,1 22-15,0-22 0,0 21 16,0 1-16,0-22 0,-1 21 0,22 0 15,-21 1-15,21-1 0,0 0 16,0-20-16,0 20 0,0-21 0,0 0 16,0 0-16,0 1 0,0-1 15,21-21-15,1 0 16,-1 0-16,0 0 16,0 0-16,0-21 0,0 21 0,22-22 15,-22 1-15,0 0 0,0-21 0,0 21 16,1-1-16,-1-20 0,0 0 15,0 21-15,0-22 0,0 1 0,-21 21 16,0-22-16,0 22 0,0 0 16,22 0-16,-22 0 15,0 42 1,-22-21-16,1 21 0,21 0 16,0 22-16,-21-22 15,0 0-15,21 21 0,-21-21 0,21 22 16,0-22-16,0 0 0,0 21 15,0-20-15,0-1 0,0 0 0,0 0 16,21 0-16,0 0 0,0-21 16,0 0-16,1 0 0,-1 0 15,0 0-15,0 0 0,21 0 0,-20 0 16,20 0-16,0-21 0,-21 0 16,22 0-16,-22 0 0,21 0 0</inkml:trace>
  <inkml:trace contextRef="#ctx0" brushRef="#br0" timeOffset="1047.73">11324 783 0,'0'0'0,"0"-21"0,0 0 16,0 0-16,-21 21 31,21 21-31,0 0 16,-21-21-16,21 42 0,-21-20 15,21-1-15,-22 0 0,1 0 0,21 21 16,0-20-16,0-1 0,-21 21 15,21-21-15,-21 0 0,21 1 0,-21-1 16,21 0-16,0 0 0,-21 0 16,21 0-16,-22-21 15,22-21 17,0 0-17,0 0-15,0 0 0,0 0 16,22-22-16,-1 22 0,0-21 0,0-1 15,0 22-15,0-21 0,22 21 0,-1-22 16,-21 22-16,22 0 0,-1 0 16,-21 0-16,21 21 0,1 0 0,-22 0 15,21 0-15,-21 0 0,1 0 16,-1 21-16,0-21 0,0 42 16,-21-21-16,0 1 0,0 20 15,0-21-15,0 21 0,-21-20 0,0 20 16,0 0-16,-1-21 0,22 1 0,-21 20 15,0-21-15,0 0 0,21 0 16,0 1-16,0-44 47,21 1-47,0 0 16</inkml:trace>
  <inkml:trace contextRef="#ctx0" brushRef="#br0" timeOffset="1807.42">12509 804 0,'0'0'0,"0"-21"0,22 21 0,-22-21 16,21 0-16,-21 0 0,0 0 15,-21 21-15,-1-22 16,1 22-16,0-21 0,0 21 15,0 0-15,-22 0 0,22 0 0,-21 21 16,0-21-16,20 22 0,-20-1 16,0 0-16,21 0 0,-22 0 15,22 22-15,0-22 0,-21 21 0,42-21 16,-22 0-16,1 1 0,21 20 16,0-21-16,0 0 0,0 0 15,0 1-15,21-22 0,1 0 16,20 0-16,-21 0 0,0 0 15,0 0-15,22 0 0,-22 0 16,21-22-16,-21 1 0,1 0 0,-1 21 16,0-21-16,0-21 0,0 20 15,0 1-15,1 0 0,-1 0 16,-21 0-16,21 0 0,-21-1 0,0 1 16,0 0-16,21 21 15,-21 21 16,0 0-31,0 1 16,-21 20-16,21-21 0,-21 21 0,21-20 16,0 20-16,-21 0 0,-1 1 15,22-1-15,0 21 0,-21-20 0,0-1 16,21 22-16,0-22 0,0 21 16,0 1-16,0-1 0,0 1 0,0-1 15,0 1-15,0-1 0,0 1 0,0-1 16,0 1-16,0-1 15,0 1-15,0-1 0,0-20 0,0 20 16,0 1-16,-21-22 0,0 0 0,0 22 16,-1-22-16,1-21 0,-21 22 15,0-22-15,-1 0 0,1 0 0,-22 0 16,22-21-16,-21 0 0,-1 0 0,1 0 16,20-21-16,-20 0 0,-1 0 15,22-21-15,0-1 0,-22 1 0,22 0 16,21-1-16,-22-20 0,22 20 0,0-20 15,0 21-15,0-22 0,21 1 16,0-1-16,0 22 0,0-22 16,0 22-16,21-22 0,0 1 15,0 21-15,0-1 0,22-20 0,-22 20 16,21 1-16,0 0 0,1-1 0,-1 1 16,22 21-16,-1-21 0</inkml:trace>
  <inkml:trace contextRef="#ctx0" brushRef="#br0" timeOffset="2559.88">12806 783 0,'0'0'0,"0"-63"31,0 42-31,0 42 47,0 0-31,0 0-16,-21 21 0,21-20 15,-22-1-15,22 21 0,0-21 0,0 22 16,0-22-16,0 0 0,0 21 16,0-21-16,0 1 0,0-1 0,0 0 15,0 0-15,22-21 16,-1 0 0,0 0-16,0 0 0,0 0 15,0-21-15,1 21 0,20-21 16,-21 0-16,0-1 0,0 1 0,1 0 15,-1 0-15,0-21 0,0 20 16,0-20-16,0 21 0,-21 0 0,0-22 16,22 22-16,-22 0 0,21 21 0,-21-21 15,0 0-15,0 42 32,0 0-17,0 0-15,-21 22 0,21-22 0,-22 0 16,22 21-16,0-21 0,0 22 15,0-22-15,0 21 0,-21-21 0,21 1 16,0-1-16,0 0 0,0 0 0,0 0 16,0 0-16,21-21 0,1 0 15,-22 22-15,21-22 0,0 0 0,21 0 16,-21 0-16,1 0 0,-1 0 16,21-22-16,-21 1 0,0 21 0</inkml:trace>
  <inkml:trace contextRef="#ctx0" brushRef="#br0" timeOffset="3079.78">13758 826 0,'0'0'0,"0"-22"0,21-83 31,-21 83-31,-21 1 0,0 21 16,0 0-16,0 0 0,0 0 15,-1 0-15,1 0 0,0 0 16,0 21-16,0 1 0,0 20 0,-1-21 15,1 0-15,0 22 0,0-1 16,0 0-16,0-21 0,-1 22 0,22-1 16,-21 0-16,21-20 0,-21 20 15,21-21-15,0 0 0,0 0 16,0 1-16,0-1 0,21 0 16,0-21-16,1 0 0,-1 0 15,0 0-15,0 0 0,0 0 0,0-21 16,1 21-16,-1-21 0,21-1 15,-21 1-15,0 0 0,1-21 0,-1 21 16,0-22-16,0 22 0,0-21 0,-21-1 16,21 22-16,-21-21 0,22 21 15,-22 0-15,0-1 0,0 1 16,0 0-16,0 42 31,-22 0-15,22 1-16,-21-1 0,21 0 0,-21 21 15,21-21-15,0 22 0,0-22 0,0 0 16,-21 21-16,21-20 0,0-1 16,0 0-16,0 0 0,0 0 0,0 0 15,21 1-15,0-22 16,0 0-16,1 0 0,20 0 0,-21 0 16,21 0-16,1 0 0,-1 0 0,0 0 15,22-22-15,-22 1 0,1 0 16</inkml:trace>
  <inkml:trace contextRef="#ctx0" brushRef="#br0" timeOffset="3855.33">14626 889 0,'0'0'0,"21"-21"0,22-106 31,-43 106-31,0 0 0,-22-1 16,1 22-16,0-21 0,0 21 15,0 0-15,0 0 0,-1 0 0,1 0 16,0 0-16,0 0 0,-21 21 15,20 1-15,1-1 0,-21 0 0,21 0 16,0 0-16,-1 22 0,-20-22 16,21 21-16,21-21 0,-21 0 15,21 22-15,0-22 0,0 0 0,0 0 16,0 0-16,0 1 0,21-1 16,0-21-16,0 21 0,22-21 15,-22 0-15,0 0 0,21 0 0,-21 0 16,1 0-16,20-21 0,-21 0 15,0-1-15,0 22 0,1-21 0,-1 0 16,0 0-16,0-21 0,-21 20 16,21 1-16,0 0 0,-21 0 0,0 0 15,22 0-15,-22-1 16,21 1-16,-21 0 16,0 42 15,0 0-31,0 1 0,0-1 0,0 0 15,0 21-15,0-21 0,0 22 16,-21-1-16,21 0 0,-22 1 0,22-1 16,0 22-16,0-22 0,-21 0 0,21 22 15,-21-22-15,21 22 0,0-1 16,0 1-16,0-1 0,0 1 0,-21-1 16,21 1-16,0-1 0,0 1 0,0-1 15,0 1-15,0-1 0,0 1 16,0-1-16,0 1 0,-21-22 15,21 21-15,0 1 0,0-1 0,-21-20 16,21-1-16,-22 0 0,1 1 16,21-1-16,-21 0 0,0-20 0,0-1 15,21 0-15,-21 0 0,-1-21 0,-20 0 16,21 0-16,0 0 0,0 0 16,-1 0-16,-20-21 0,21 0 0,-21-22 15,20 22-15,-20-21 0,21-22 0,0 22 16,0-21-16,-1-22 0,1 21 15,21 1-15,0-22 0,0 1 0,0 20 16,0-21-16,21 22 0,-21-22 0,22 22 16,-1-1-16,0 1 15,0-1-15,21 1 0,-20 20 0,-1 1 16,21-21-16,-21 20 0,0 1 0,22 0 16,-22 20-16,21-20 0,1 0 15,-22 21-15,21-22 0,-21 22 0,22 0 16,-1-21-16,-21 20 0,0 1 15,22 0-15,-22 0 0,0 0 0</inkml:trace>
  <inkml:trace contextRef="#ctx0" brushRef="#br0" timeOffset="4271.46">14965 889 0,'0'0'0,"-21"0"0,-22 0 15,22 21-15,42-21 47,0 0-47,1 0 16,-1-21-16,0 21 0,0-21 16,0 21-16,0-21 0,1 0 0,-1 21 15,-21-22-15,0 1 0,0 0 16,0 0-1,-21 21 1,-1 0 0,1 0-16,0 0 0,0 0 15,0 21-15,0 0 0,-1 0 16,1 1-16,0-1 0,0 0 0,21 0 16,0 0-16,-21 0 0,21 1 15,-21 20-15,21-21 0,0 0 16,0 0-16,0 1 0,0-1 15,21-21-15,0 0 0,0 0 16,0 0-16,0 0 0,1 0 16,-1 0-16,0 0 0,0 0 15,0 0-15,0 0 0</inkml:trace>
  <inkml:trace contextRef="#ctx0" brushRef="#br0" timeOffset="4688.18">15663 762 0,'0'0'0,"21"-21"0,22 0 0,-22 0 16,0-1-16,-21 1 16,-21 21-1,0 0 1,0 0-16,-1 0 0,-20 21 16,21-21-16,-21 22 0,-1-1 0,22 0 15,-21 0-15,21 0 0,-22 0 16,22 1-16,0-1 0,0 0 0,21 0 15,0 0-15,0 0 16,0 1-16,21-1 16,0-21-16,0 0 0,0 21 15,22-21-15,-22 0 0,0 21 0,21-21 16,-20 0-16,-1 21 0,21 0 0,-21-21 16,0 22-16,1-22 15,-22 21-15,0 0 16,0 0-1,-22-21-15,1 21 0,0-21 16,0 0-16,0 21 0,-22-21 0,22 0 16,0 22-16,-21-22 0,21 0 15,-1 0-15,1 0 0,0 0 0,0 0 16,0 0-16,0 0 0,-1 0 16,1 0-16,-21 0 0,21 0 0,0 0 15</inkml:trace>
  <inkml:trace contextRef="#ctx0" brushRef="#br0" timeOffset="5555.81">9419 1842 0,'-42'0'31,"63"0"32,0 0-47,0 0-16,0 0 0,1 0 15,-1 0-15,0 0 0,21 0 16,1 0-16,-1 0 0,0 0 0,22 0 15,-1 0-15,1 0 0,-1 0 0,22 0 16,0 0-16,-22-22 0,22 22 16,-1 0-16,22 0 0,-21 0 0,21-21 15,0 21-15,-1 0 0,22 0 16,-21-21-16,21 21 0,-21 0 16,21 0-16,21-21 0,-21 21 0,0-21 15,21 21-15,-21 0 0,22-21 0,-1 21 16,0 0-16,0 0 0,0-22 15,0 22-15,-21 0 0,22 0 0,-1-21 16,0 21-16,0-21 0,-21 21 16,21 0-16,-21 0 0,21-21 0,-21 21 15,0 0-15,-21 0 0,21-21 0,0 21 16,0 0-16,-21 0 0,0-21 16,0 21-16,-22 0 0,1 0 15,0 0-15,-22-22 0,22 22 0,-22 0 16,-20 0-16,20 0 0,-20 0 15,-1 0-15,-21 0 0,21 0 0,-20 0 16,-1 0-16,0 0 0,0 0 0,0 0 16,0 0-1</inkml:trace>
  <inkml:trace contextRef="#ctx0" brushRef="#br0" timeOffset="5699.73">16171 1630 0,'0'0'0,"-21"0"31,0 0-31,0 0 16,0 0-1,-1 0-15,1 21 0</inkml:trace>
  <inkml:trace contextRef="#ctx0" brushRef="#br0" timeOffset="58203.15">4445 2942 0,'0'0'0,"21"0"16,-21-21 15,0 0-15,21 21-16,0-21 0,1 0 15,-1-1-15,-21 1 0,21 21 16,0-21-16,0 0 0,0 0 16,-21-22-16,22 22 0,-1 0 0,-21 0 15,21-21-15,-21 20 0,0-20 16,0 21-16,0 0 0,0 0 0,0-1 16,0 1-16,0 0 0,-21 21 31,0 0-31,-1 21 15,1 22-15,0-22 0,0 21 16,0 22-16,21-22 0,-21 0 0,-1 22 16,1-1-16,0-20 0,0 20 0,0-21 15,21 22-15,-21-22 0,-1 22 16,1-22-16,0 0 0,21 1 0,-21-1 16,0 0-16,0-20 0,21 20 15,0-21-15,-22 0 0,22 0 0,-21-21 16,21 22-16,-21-22 0,21 21 15,-21-21 1,0 0-16,21-21 16,0-1-1,0 1 1,-21 21-16,21-21 0,0 0 16,0 0-16,0 0 0,0-1 15,-22 1-15,22 0 0</inkml:trace>
  <inkml:trace contextRef="#ctx0" brushRef="#br0" timeOffset="58991.64">2857 2625 0,'-21'0'15,"0"0"-15,21-21 16,0-1-16,-21 1 16,21 0-16,0 0 15,0 0-15,0 0 16,0-1-16,21 1 16,0 21-16,0-21 0,1 0 0,-1 21 15,0 0-15,0 0 0,0 0 16,0 0-16,1 0 0,-1 21 0,0-21 15,-21 21-15,0 22 16,0-22-16,0 0 0,0 21 0,0 1 16,0-1-16,-21-21 0,-22 21 0,22 1 15,0-1-15,-21-21 0,21 0 16,-22 22-16,22-22 0,0-21 0,-21 21 16,20 0-16,1-21 15,0 0-15,0 0 16,21-21-1,0 0-15,21 21 0,0-21 16,0 0-16,1 21 0,-1-22 16,21 1-16,-21 21 0,22-21 0,-22 21 15,21 0-15,-21 0 0,22 0 16,-1 0-16,0 0 0,1 0 16,-1 0-16,-21 21 0,21 0 0,-20 22 15,20-22-15,-21 0 0,-21 21 16,0 1-16,0-22 0,0 21 0,-21 1 15,0-1-15,-22 0 0,1 1 16,21-1-16,-21-21 0,-1 0 0,22 22 16,-21-22-16,-1-21 0,22 21 15,-21 0-15,21-21 0,-22 0 0,22 0 16,-21 0-16,21 0 0,-22-21 0,22 0 16,0 0-16,0 21 0,0-22 15,0 1-15,21-21 0,0 21 16,0 0-16,0-1 0,0 1 15,0-21-15,0 21 0,21 0 0,21-1 16,-21 1-16,22 0 0</inkml:trace>
  <inkml:trace contextRef="#ctx0" brushRef="#br0" timeOffset="59495.5">4000 2413 0,'0'0'0,"-21"0"15,42-21 1,1 21-1,20 0-15,0 0 0,1-21 16,-1 21-16,21 0 0,1-21 0,-22 21 16,43 0-16,-22 0 0,1-22 15,-1 22-15,-20 0 0,20-21 0,-20 21 16,-1 0-16,-21 0 0,21 0 0,-20 0 16,-44 0 15,1 0-31,21 21 0,-21-21 15,0 22-15,21-1 16,-21-21-16,21 21 0,0 0 0</inkml:trace>
  <inkml:trace contextRef="#ctx0" brushRef="#br0" timeOffset="60239.09">4911 2985 0,'-22'0'16,"1"0"-16,0 0 31,0 0-31,21 21 0,0 0 15,0 0-15,-21 0 0,21 0 16,-21 1-16,21-1 0,0 21 0,-22-21 16,22 0-16,0 22 0,0-22 15,0 21-15,0-21 0,0 1 16,0-1-16,0 0 0,22 0 0,-1 0 16,0 0-16,0-21 0,0 0 15,0 0-15,1 0 0,-1 0 16,0 0-16,0 0 0,0-21 0,22 0 15,-22 0-15,0 21 0,0-42 0,0 20 16,0 1-16,1 0 0,-1 0 16,-21-21-16,21 20 0,-21 1 0,21 0 15,-21 0-15,0 0 0,0 0 0,0-1 16,0 1-16,0 0 16,0 42 15,0 0-16,0 1-15,0-1 0,0 21 0,-21-21 16,21 22-16,-21-22 0,21 21 16,-21 0-16,21 1 0,0 20 0,0-20 15,-22-1-15,22 0 0,-21 22 0,21-22 16,0 0-16,0 1 0,0-1 16,0 0-16,-21 1 0,21-1 0,-21 0 15,0 1-15,21-1 0,-21 0 0,-1 1 16,1-22-16,0 21 0,0-21 0,0 22 15,0-22-15,-22 0 16,1 0-16,0 0 0,-1-21 0,1 0 16,0 0-16,-22 0 0,1 0 0,20 0 15,-20 0-15,20-21 0,-20 21 16,21-21-16,20 0 0,-20 0 0,0 0 16,21-1-16,-1 1 0,22 0 15,0 0-15,0 0 0,0 0 0,0-1 16,0 1-16,0 0 0,22 21 0,-1-21 15,21 0-15,0 0 0,1-1 16,-1 1-16</inkml:trace>
  <inkml:trace contextRef="#ctx0" brushRef="#br0" timeOffset="60551.77">5546 3154 0,'0'0'16,"0"-21"-16,0 0 0,0-1 0,-22 22 31,22 22-15,0-1-16,-21 21 0,21 0 0,0 1 16,-21-1-16,21 0 0,0 22 15,0-1-15,0 1 0,0-22 16,-21 22-16,21-1 0,-21-20 0,21 20 15,-21 1-15,-1-1 0,22-21 16,-21 22-16,0-22 0,21 1 0,-21-1 16,0 0-16,21 1 0,-21-22 0,21 0 15,0 0-15,0 0 0,-22-21 16</inkml:trace>
  <inkml:trace contextRef="#ctx0" brushRef="#br0" timeOffset="60887.74">5503 3302 0,'0'0'0,"0"-21"0,0-21 16,0 20-16,0-20 0,0 21 0,0 0 16,0 0-16,0-1 15,0 1-15,0 0 0,21 0 16,1 21-16,-1 0 0,0-21 15,21 21-15,-21 0 0,22 0 16,-22 0-16,21 0 0,-21 0 0,1 21 0,-1 0 16,0-21-16,-21 42 0,0-20 15,0-1-15,0 0 0,-21 21 16,-22-21-16,22 22 0,-21-22 0,0 0 16,20 21-16,-20-20 0,0-1 15,-1 0-15,22 0 0,-21 0 0,21-21 16,0 21-16,-1-21 0,22-21 31,22 21-15,-1-21-16,0 0 0,0 0 0</inkml:trace>
  <inkml:trace contextRef="#ctx0" brushRef="#br0" timeOffset="61247.53">6159 3217 0,'22'0'31,"-22"-21"-15,21 21-16,0-21 0,0 21 0,-21-21 16,21 21-16,0-21 0,1 0 15,-22-1-15,21 22 0,0-21 16,-21 0-16,0 0 0,0 0 0,0 0 15,-21 21 1,0 0 0,-1 0-16,1 21 0,0-21 0,0 21 15,0 0-15,0 0 0,-1 0 16,1 1-16,0 20 0,21-21 0,0 0 16,0 22-16,-21-22 0,21 0 0,0 0 15,0 0-15,0 0 0,0 1 16,0-1-16,21 0 0,0-21 15,0 0-15,1 0 0,-1 0 16,0 0-16,21 0 0,-21-21 16</inkml:trace>
  <inkml:trace contextRef="#ctx0" brushRef="#br0" timeOffset="61632">7027 3048 0,'0'0'0,"0"-21"0,0 0 15,0 0-15,-21 21 16,0 0-16,0 0 0,0 0 16,-1 0-16,-20 0 0,21 0 15,0 0-15,0 21 0,-22-21 0,22 21 16,0-21-16,21 21 0,0 0 0,-21-21 16,21 21-16,0 1 15,0-1-15,21 0 16,0-21-16,0 21 0,0-21 0,22 21 15,-22-21-15,0 21 0,21 1 16,-20-22-16,-1 21 0,0-21 0,0 21 16,0-21-16,-21 21 0,0 0 15,0 0-15,-21 1 16,0-22-16,0 0 16,0 21-16,-22-21 0,22 0 0,0 0 15,-21 0-15,20 0 0,1 0 16,-21 0-16,21 0 0,0 0 15,21-21 1,0-1 0,21 1-16</inkml:trace>
  <inkml:trace contextRef="#ctx0" brushRef="#br0" timeOffset="62775.37">9165 2942 0,'0'0'0,"0"-21"0,-21 0 16,21 0-16,0 0 15,-21 21-15,21-22 16,-21 22-1,-1 0-15,1 0 0,0 0 0,0 22 16,0-1-16,0-21 16,-1 21-16,1 0 0,21 0 0,-21 0 15,21 22-15,-21-22 0,21 0 0,-21 0 16,21 0-16,0 1 0,0-1 16,0 0-16,0 0 0,0 0 0,0 0 15,21 1-15,0-22 0,-21 21 0,21-21 16,0 0-16,1 0 0,-1 0 15,0 0-15,21 0 0,-21 0 0,1-21 16,-1-1-16,0 1 0,0 0 16,0 21-16,0-21 0,-21 0 15,0-22-15,0 22 0,0 0 0,0 0 16,0 0-16,0 0 0,0-22 0,0 22 16,-21 0-16,0 0 0,21 0 15,-21-1-15,21 1 0,-21 21 0,21-21 16,21 21 15,0 0-15,0 0-16,0 0 0,22 0 0,-22 0 15,21 0-15,1 0 0,-1 0 0,0 0 16,1 0-16,-1-21 0,21 0 16,-20 21-16,-1-21 0,0 21 0,1-22 15,-22 22-15,0-21 0,0 21 16,0-21-16,-21 0 0,0 0 15,0 0-15,-21 21 16,0 0 0,21-22-16,-21 22 0,0 0 15,0 0-15,21 22 0,0-1 16,-22 0-16,1 0 16,21 21-16,-21-20 0,0 20 0,21 0 15,0 1-15,-21-1 0,21 0 0,-21 22 0,-1-22 16,22 22-16,0-1 15,0 1-15,-21 20 0,21-20 0,0-1 16,0 22-16,0-22 0,0 22 0,0-21 16,0 20-16,0 1 0,0 0 15,0-1-15,0 1 0,21-22 0,-21 22 16,22 0-16,-22-22 0,21 22 0,-21-22 16,0 1-16,21 21 0,-21-22 0,0 1 15,0-1-15,0-21 0,0 22 16,0-22-16,0 1 0,-21-1 0,0-21 15,21 21-15,-22-42 0,1 22 0,0-22 16,-21 0-16,21 0 0,-1 0 16,1-22-16,0 1 0,-21-21 15,21 21-15,-1-22 0,1-20 0,0-1 16,0 1-16,0-1 0,21 1 0,-21-22 16,21 1-16,0-1 0,0-21 15,0 21-15,0-20 0,21 20 0,0-21 16,0 21-16,21 1 0,-20-1 0,-1 0 15,21 1-15,0 20 0,1 1 16,-1-1-16,22 1 0,-22 20 0,21 1 16,-20-21-16,20 20 0,-20 22 15,20-21-15,-21-1 0,22 22 0</inkml:trace>
  <inkml:trace contextRef="#ctx0" brushRef="#br0" timeOffset="63475.97">12298 2794 0,'0'0'0,"0"-21"0,0 0 16,21 0-16,-21-1 16,21 22-16,-21-21 0,21 0 0,-21 0 15,0 0-15,0 0 0,21-1 16,-21 1-16,0 0 0,0 0 15,22 0-15,-22 0 16,0 42 0,0 0-16,-22 0 15,1 21-15,0 1 0,21-1 0,-21 0 16,-21 1-16,20-1 0,1 22 16,-21-22-16,21 0 0,-22 22 0,22-22 15,-21 0-15,0 1 0,-1-22 0,1 21 16,21 1-16,-22-22 0,1 0 15,21 0-15,-21 0 0,20 0 0,1-21 16,-21 0-16,21 0 0,0 0 0,-1 0 16,1-21-16,21 0 15,-21 0-15,21 0 0,0-22 16,0 22-16,0 0 0,0-21 0,0 21 16,0-22-16,0 1 0,0 21 0,0-22 15,0 22-15,0 0 0,21 0 16,0 0-16,1 21 0,-1 0 15,0 0-15,0 0 0,0 0 16,0 21-16,1 0 0,-22 0 0,21 0 16,0 22-16,0-22 0,0 0 0,0 21 15,-21-20-15,22-1 0,-1 21 16,0-21-16,0 0 0,0 1 0,0-1 16,1 0-16,-1 0 0,0 0 15,21-21-15,-21 0 0,22 0 0,-22 0 16,21 0-16,-21 0 0,22 0 15,-1 0-15,0-21 0</inkml:trace>
  <inkml:trace contextRef="#ctx0" brushRef="#br0" timeOffset="63935.74">12679 3090 0,'0'0'0,"21"-21"0,-21 0 0,0-21 0,21 21 16,-21-1-16,0 1 0,0 0 0,0 0 16,-21 0-16,21 0 0,-21 21 15,0 0-15,-1 0 0,1 0 16,0 0-16,0 0 0,0 0 0,0 21 15,-1 0-15,1 0 16,0 21-16,21-20 0,-21-1 0,0 21 16,0-21-16,21 0 0,-22 22 0,22-22 15,0 0-15,0 21 0,0-20 16,0-1-16,0 0 0,0 0 16,0 0-16,22-21 0,-1 0 0,0 0 15,0 0-15,0 0 0,0 0 16,1 0-16,-1-21 0,0 0 0,0 0 15,0 0-15,0-1 0,1 1 0,-1-21 16,-21 21-16,21-22 0,0 22 16,0 0-16,-21-21 0,0 21 0,21-1 15,-21 1-15,22 0 16,-22 42 0,0 0-1,-22-21-15,22 22 0,-21-1 0,21 0 16,-21 0-16,21 0 0,0 0 15,0 1-15,0-1 0,0 0 0,0 0 16,0 0-16,21 0 0,0-21 0,1 22 16,-1-22-16,0 0 0,0 0 15,0 0-15,22 0 0,-22 0 0,21 0 16,-21-22-16,22 22 0,-22-21 0,21 0 16,-21 0-16,22 0 0</inkml:trace>
  <inkml:trace contextRef="#ctx0" brushRef="#br0" timeOffset="64335.86">13271 3006 0,'0'0'0,"22"-21"0,-22-1 15,0 1-15,0 0 16,-22 42 0,22 0-1,-21-21-15,21 22 0,0-1 16,-21 0-16,21 0 0,-21-21 0,21 21 16,-21 0-16,21 1 0,0-1 0,0 0 15,-21 0-15,21 0 16,0 0-16,-22-21 15,22-21 17,0 0-17,0 0-15,0 0 0,22 0 0,-1-1 16,0-20-16,-21 21 0,21 0 0,21 0 16,-20-22-16,-1 22 0,0 0 15,0 21-15,21-21 0,-20 21 0,-1 0 16,0 0-16,0 0 0,0 0 0,0 0 15,1 21-15,-22 0 0,21 0 16,-21 0-16,0 1 0,0-1 0,0 0 16,0 0-16,0 21 0,0-20 0,-21-1 15,-1 0-15,22 0 16,-21 0-16,21 0 0,-21 1 16,21-1-16,0 0 15,21-21 1</inkml:trace>
  <inkml:trace contextRef="#ctx0" brushRef="#br0" timeOffset="65052.32">14393 2900 0,'0'0'0,"0"-21"16,21-85-1,-42 85-15,0 21 16,0 0-16,0 0 0,0 0 16,-22 0-16,22 0 0,0 0 0,-21 21 15,20 0-15,-20 0 0,21 0 0,0 1 16,-22-1-16,22 0 0,0 0 16,0 0-16,21 0 0,0 22 0,-21-22 15,21 0-15,0 0 0,0 0 16,0 1-16,21-22 0,0 0 15,0 21-15,0-21 0,1 0 0,-1 0 16,21 0-16,-21 0 0,0 0 16,22-21-16,-22-1 0,0 22 0,0-21 15,0 0-15,1 0 0,-1 0 16,0 21-16,-21-21 0,21-1 0,-21 1 16,0 0-16,0 0 0,0 0 0,0 0 15,0 42 16,0 0-15,0 0-16,0 0 16,-21 0-16,21 1 0,-21 20 0,0 0 15,21 1-15,-22-1 0,22 0 0,-21 22 16,21-22-16,-21 22 0,21-1 16,0 1-16,-21-1 0,21 22 0,0-22 15,0 1-15,-21 20 0,21 1 0,0-21 16,0 20-16,0 1 0,0 0 0,0-1 15,0-20-15,0 20 0,0 1 16,0 0-16,0-22 0,0 22 0,0-22 16,0 1-16,-21-1 0,21 1 0,-22-1 15,1-20-15,0-1 0,0-21 16,-21 0-16,20 1 0,-20-1 16,0-21-16,-1 0 0,1 0 0,-21-21 0,20-1 15,-20 1-15,20 0 0,-20-21 16,21-1-16,-1-20 0,1-1 15,0 1-15,20-1 0,1 1 0,0-1 16,0-20-16,21 20 0,0-20 0,0 20 16,0-21-16,21 22 0,0-22 15,0 22-15,22-1 0,-1 1 0,0-1 16,1 1-16,-1-1 0,22 1 0,-1-1 16,1 1-16</inkml:trace>
  <inkml:trace contextRef="#ctx0" brushRef="#br0" timeOffset="65664.59">14901 2836 0,'0'0'0,"0"-21"0,0 0 16,0 0-1,0 0 1,-21 21 15,21 21-31,-21 0 16,21 0-16,-21 0 0,0 22 0,21-22 15,0 21-15,-22-21 0,22 22 16,-21-22-16,21 0 0,0 0 0,0 22 16,0-22-16,0 0 0,0 0 15,0 0 1,21-21-16,1 0 0,-1 0 16,0 0-16,0-21 0,0 21 0,0-21 15,22 0-15,-22 0 16,21-1-16,-21 1 0,22 0 0,-22 0 15,0-21-15,0 20 0,22-20 0,-43 21 16,21 0-16,0 0 0,-21-1 16,21 1-16,-21 0 0,0 0 0,0 42 31,-21 0-31,0 0 16,0 1-16,21-1 0,0 0 0,-22 0 15,22 0-15,-21 22 0,21-22 0,0 0 16,0 0-16,0 0 0,0 0 15,0 1-15,0-1 0,21-21 0,1 21 16,-1 0-16,0-21 0,0 0 16,0 21-16,0-21 0,22 0 15,-22 0-15,21 0 0,-21 0 0,22 0 16,-1-21-16,-21 0 0</inkml:trace>
  <inkml:trace contextRef="#ctx0" brushRef="#br0" timeOffset="66156.31">16002 2794 0,'0'0'16,"0"-21"-16,0-21 0,0 20 16,0 1-16,-21 0 0,0 21 0,-1 0 0,1 0 15,0 0-15,-21 0 16,21 0-16,-1 0 0,-20 21 0,21 0 16,0 1-16,-22-1 0,22 0 0,0 21 15,0-21-15,0 22 0,0-22 16,-1 0-16,22 21 0,0-20 0,0-1 15,0 0-15,0 0 0,0 0 0,22 0 16,-1 1-16,0-22 16,0 0-16,0 0 0,0 0 0,22 0 15,-22 0-15,0 0 0,0 0 0,22-22 16,-22 22-16,0-21 16,0 0-16,0 0 0,0 0 0,1 0 15,-1-1-15,0-20 0,-21 21 0,0 0 16,21 0-16,-21-1 0,21 1 15,-21 0-15,0 0 0,0 0 0,-21 42 32,0 0-32,0 0 15,21 0-15,-21 1 0,21-1 0,-22 21 16,22-21-16,-21 0 0,21 1 16,0-1-16,0 0 0,0 0 0,0 0 15,0 0-15,0 1 0,21-22 0,1 21 16,-1 0-16,0-21 15,0 0-15,21 0 0,-20 0 0,20 0 16,0 0-16,1 0 0,-1 0 0,21 0 16,-20 0-16,-1-21 0,0 0 15,22 21-15,-22-22 0,1 1 0,-1-21 16</inkml:trace>
  <inkml:trace contextRef="#ctx0" brushRef="#br0" timeOffset="66847.91">16785 2921 0,'0'0'0,"21"-42"0,0 21 0,1-22 15,-22 22-15,0 0 0,0 0 0,0 0 16,0-1-16,-22 1 0,1 21 15,0 0-15,0 0 0,0 0 16,0 0-16,-22 0 0,22 21 0,0 1 16,0-22-16,0 21 0,-1 0 15,1 0-15,0 0 0,0 0 16,21 1-16,-21-1 0,21 0 0,0 0 16,0 0-16,0 0 0,0 1 15,21-1-15,0-21 0,0 0 16,0 0-16,1 0 0,-1 0 0,21 0 15,-21 0-15,0 0 0,1 0 0,-1 0 16,0-21-16,-21-1 0,21 22 16,0-21-16,-21 0 0,21 0 0,-21 0 15,0 0-15,0-1 0,22 1 16,-22 42 31,0 1-32,0-1-15,-22 0 0,22 0 0,-21 0 16,21 22-16,0-1 0,-21-21 0,0 21 16,0 22-16,21-22 0,-21 22 15,-1-22-15,22 22 0,-21-1 0,0 1 16,21-1-16,0 1 0,0-1 0,-21 1 16,21 20-16,0-20 0,-21 20 15,21 1-15,0-21 0,0 20 0,0 1 16,0-22-16,0 22 0,0 0 0,0-22 15,0 1-15,0 20 0,0-20 16,0-1-16,0 1 0,0-1 16,0-20-16,0 20 0,0-20 0,0-22 15,0 21-15,0-21 0,0 0 0,-21-21 16,-1 0-16,1 0 0,0 0 16,21-21-16,-21 0 0,0-21 15,0 21-15,-1-22 0,-20-20 0,21 20 16,0-20-16,-22-1 0,22 1 0,0-1 15,0-20-15,0 20 16,0 1-16,21-22 0,0 0 0,0 22 0,0-22 16,0 1-16,0 20 0,21 1 0,0-1 15,0 1-15,0-1 16,22 1-16,-22 20 0,21-20 0,0 20 16,1-20-16,-1 21 0,0-1 0,1-20 15,-1 20-15,22 1 0,-22 0 16,0-1-16,22 1 0,-22 0 0,0-1 15,22 22-15</inkml:trace>
  <inkml:trace contextRef="#ctx0" brushRef="#br0" timeOffset="67239.67">17293 2858 0,'-21'0'15,"0"0"-15,21-22 16,0 1 0,21 21-16,0-21 0,0 21 15,0-21-15,1 21 0,20-21 0,-21 21 16,0-21-16,0-1 0,1 22 16,-1-21-16,-21 0 0,0 0 0,21 0 15,-21 0-15,0-1 0,-21 22 16,0 0-1,-1 0-15,1 0 0,-21 0 0,21 22 16,0 20-16,-22-21 16,22 0-16,0 22 0,0-22 0,21 0 15,0 21-15,0-21 0,0 1 0,0-1 16,0 0-16,0 0 0,21 0 16,0-21-16,0 21 0,0-21 0,1 22 15,-1-22-15,21 0 0,-21 0 0,0 0 16,1 0-16,20 0 0,-21 0 15,0 0-15,0-22 0,1 1 0,-1 21 16,-21-21-16</inkml:trace>
  <inkml:trace contextRef="#ctx0" brushRef="#br0" timeOffset="68393.75">2984 4128 0,'0'0'0,"-21"0"16,-21 0-16,0 0 0,20 0 0,1 0 16,-21 0-16,21 0 0,0 0 0,-1 21 15,44-21 32,-1 0-47,0 0 0,0 0 16,21 0-16,-20 0 0,20 0 0,0 0 15,1 0-15,20 0 0,-21 0 16,22 0-16,-1 0 0,22 0 0,-21 0 16,20 0-16,22 0 0,-21 0 0,21 0 15,-1 0-15,1 0 0,0 0 16,21 0-16,21 0 0,-21 0 0,21 0 16,1 0-16,-1 0 0,0 0 0,21 0 15,1 0-15,-1 0 0,0 0 0,22 0 16,-22 0-16,22 0 0,20 0 15,-20 0-15,-1 0 0,22 0 16,0 0-16,-1-21 0,1 21 0,21 0 16,-22-22-16,1 22 0,21-21 15,-21 21-15,20 0 0,1-21 0,21 0 16,-21 21-16,0-21 0,0 21 0,21-21 16,-21 21-16,-22 0 0,22-22 0,0 22 15,0 0-15,0-21 0,-22 21 16,22 0-16,0 0 0,0-21 0,-22 21 15,1 0-15,0 0 0,21-21 0,-22 21 16,-20 0-16,20 0 0,-20-21 16,-1 21-16,1-21 0,-22 21 15,1 0-15,-1-22 0,-21 22 0,0 0 16,0 0-16,-21-21 0,0 21 0,-21-21 16,0 21-16,0 0 0,-21 0 15,-22-21-15,22 21 0,-22 0 0,-20 0 16,-1 0-16,0-21 0,-21 21 0,1 0 15,-1 0-15,-42 0 32,-1 0-32,1 0 15</inkml:trace>
  <inkml:trace contextRef="#ctx0" brushRef="#br0" timeOffset="69443.82">1630 6181 0,'21'-21'0,"-21"-1"15,0 1 1,0 0-1,0 0-15,0 0 16,0 0-16,0-1 16,0 44 15,0-1-15,0 0-16,0 0 0,0 0 0,0 22 15,0-1-15,0 0 0,0 1 16,0-1-16,0 0 0,0 22 0,-21-22 15,21 0-15,-21 1 0,21-1 16,0 0-16,0 1 0,-22-1 0,22-21 16,0 0-16,0 1 0,0-1 15,0 0-15,0 0 16,0-42 0,0 0-1</inkml:trace>
  <inkml:trace contextRef="#ctx0" brushRef="#br0" timeOffset="69782.77">2074 6498 0,'21'21'16,"-42"-42"-16,42 64 15,1-43-15,-1 0 16,0 0-16,0 0 16,0-22-16,-21 1 15,0 0-15,0 0 16,0 0-16,0 0 16,-21-1-16,0 22 0,0 0 15,0 0-15,-1 0 16,1 0-16,0 22 15,21-1 1,0 0-16,0 0 0,0 0 16,21-21-1,0 0 1</inkml:trace>
  <inkml:trace contextRef="#ctx0" brushRef="#br0" timeOffset="70280.69">3154 5715 0,'21'-42'15,"-42"84"-15,42-105 0,-21 41 0,0-20 0,21 21 16,-21 0-16,21 0 15,-21-1-15,0 44 32,0-1-32,0 21 0,0 0 15,0 1-15,21-1 0,-21 22 0,0-22 16,0 21-16,0 1 0,0-1 16,0 1-16,-21-1 0,0 1 0,21-1 15,-21 1-15,0-1 0,0-20 0,-1 20 16,22-20-16,-21-1 0,0-21 15,21 21-15,-21-20 0,21-1 0,0 0 16,0 0-16,0-42 31,0 0-31,0-22 16</inkml:trace>
  <inkml:trace contextRef="#ctx0" brushRef="#br0" timeOffset="70643.5">3027 5906 0,'0'0'0,"-21"-43"0,-1 1 0,1 0 0,0-1 16,0 1-16,0 0 0,0 20 15,21-20-15,0 21 0,0-21 0,0 20 16,0-20-16,0 21 0,0-21 16,21 20-16,0-20 0,0 21 0,21 0 15,1 0-15,20-1 0,-20 1 16,20 21-16,1 0 0,-22 0 15,21 0-15,1 21 0,-22 1 0,22 20 16,-22-21-16,-21 21 0,0 22 0,1-22 16,-22 22-16,0-1 0,-22 1 15,1-1-15,-21 1 0,0-1 0,-1-20 16,1 20-16,-22-21 0,22 1 16,-21-1-16,20-21 0,1 22 0,21-22 15,-22 0-15,22-21 0,0 21 0,0-21 16,42 0 15,0 0-31,0 0 0,1 0 16,-1-21-16,21 21 0,-21-21 15,22 21-15</inkml:trace>
  <inkml:trace contextRef="#ctx0" brushRef="#br0" timeOffset="71083.28">3704 6265 0,'0'-21'31,"0"0"-31,0 0 16,0 0-16,21 21 15,0-21-15,1-1 0,-1 22 0,0-21 16,0 21-16,21 0 0,-20 0 0,-1 0 15,0 0-15,0 0 0,0 0 16,0 21-16,1-21 0,-1 22 0,-21-1 16,0 21-16,0-21 0,0 0 0,0 22 15,0-22-15,0 21 0,0-21 16,0 22-16,-21-22 0,-1 0 16,22 0-16,-21 0 0,21 1 0,-21-1 15,0-21-15,21-21 31,0-1-31,0 1 16,0 0-16,0 0 0,0 0 16,0-22-16,0 22 0,0 0 0,0-21 15,21 21-15,-21-1 0,21 1 0,0 0 16,-21 0-16,22 0 0,-1 0 16,0-1-16,0 22 0,0-21 0,-21 0 15,21 21-15,1 0 0,-1 0 0,0-21 16,0 21-16</inkml:trace>
  <inkml:trace contextRef="#ctx0" brushRef="#br0" timeOffset="71475.5">4614 6096 0,'-21'0'31,"0"0"-31,0 0 0,0 0 16,-1 21-16,1 0 0,0-21 15,0 22-15,0-1 0,0 0 0,-1 0 16,1 0-16,21 0 0,0 1 0,0 20 16,0-21-16,0 0 15,0 0-15,0 1 0,21-1 0,1-21 16,-1 21-16,0 0 0,0-21 0,0 0 16,22 0-16,-22 0 0,0 0 15,21 0-15,-21-21 0,22 0 0,-22 21 16,0-21-16,0-1 0,0 1 0,1 0 15,-1-21-15,0 21 0,-21-22 16,0 22-16,0-21 0,0 21 0,0-22 16,0 22-16,-21 0 0,0 0 0,-1 0 15,1-1-15,-21 22 0,0 0 16,20 0-16,-20 0 0,0 0 0,21 0 16,-22 0-16,22 22 0,0-22 15,0 21-15,0-21 0,21 21 16,0 0-16,0 0 0,0 0 15,21-21-15,-21 22 0</inkml:trace>
  <inkml:trace contextRef="#ctx0" brushRef="#br0" timeOffset="72179.11">5842 6181 0,'0'0'16,"0"-21"-16,0-1 0,-21 22 0,21-21 15,0 0-15,-21 0 16,-1 21-1,1-21-15,0 21 0,0 0 16,21-21-16,-21 21 0,0 0 0,-22 0 16,22 0-16,0 0 0,-21 21 15,20 0-15,-20-21 0,21 21 16,-21 0-16,20 0 0,-20 1 0,21 20 16,0-21-16,0 0 0,-1 0 15,22 22-15,0-22 0,-21 0 0,21 0 16,0 22-16,0-22 0,0 0 0,21 0 15,-21 0-15,22-21 16,20 0-16,-21 0 0,0 0 0,22 0 16,-22 0-16,21-21 0,0 0 0,-20 0 15,20 0-15,0-1 0,1 1 16,-22 0-16,21 0 0,-21 0 0,0 0 16,1-22-16,-1 22 0,-21 0 15,0 0-15,0 0 0,21-1 0,-21 1 16,0 0-16,0 42 47,0 0-47,0 1 0,0-1 15,0 21-15,0-21 0,0 22 0,0 20 16,0-21-16,0 22 0,0-22 0,0 22 16,0-1-16,0 1 0,0 20 15,0-20-15,0-1 0,0 22 0,0-21 16,0 20-16,0 1 0,0 0 0,0-1 15,0 1-15,0 0 0,0-1 16,-21-20-16,0 20 0,21 1 16,-22-21-16,1 20 0,-21-20 0,21-1 15,-22 1-15,1-1 0,0-20 0,21 20 16,-22-21-16,1-20 0,0 20 0,-1-21 16,-20-21-16</inkml:trace>
  <inkml:trace contextRef="#ctx0" brushRef="#br0" timeOffset="74791.94">5080 8488 0,'0'-21'16,"0"42"-16,0-63 0,0-1 0,0 1 0,0 0 15,0-22-15,0 1 0,0-1 0,21-21 16,0 1-16,0-1 0,1-21 0,-1 0 16,21-21-16,22 22 0,-22-22 0,21 21 15,1 0-15,-1-21 16,22 21-16,-21 0 0,20 0 0,-20 1 16,20 20-16,-20 0 0,-1 1 0,1 20 15,-1 1-15,-20-1 0,-1 22 16,-21 21-16,0-22 0,-21 22 0,0 0 15,-21 21-15,0 0 0,0 0 16,0 0-16,-22 21 0,22 0 16,-21 0-16,21 1 0,0-22 0,-1 21 15,1 0-15,21 0 0,-21-21 0,21 21 16,0 0-16,0 1 16,21-22-16,0 21 0,-21 0 15,22-21-15,-1 21 0,0 0 0,0 0 16,0-21-16,-21 22 0,21-1 15,-21 0-15,22 0 0,-22 0 0,0 0 16,0 1-16,21-1 0,0 0 16,0 0-1,0-21-15,0 0 16,1 0-16,-1 0 0,0 0 16,0 0-16,21 0 0,-20 0 0,-1 0 15,21-21-15,-21 0 0,22 21 16,-22-21-16,21-1 0,0 1 0,1 0 15,-1 0-15,-21 0 0,22 0 16,-22-22-16,0 22 0,0 0 16,0 0-16,-21 0 0,21-1 0,-21 1 15,0 0-15,0 0 0,0 0 0,-21 0 16,0 21-16,0 0 0,0-22 0,0 22 16,-22 0-16,22 0 0,0 0 15,-21 0-15,20 22 0,1-1 0,-21 0 16,21 0-16,0 0 0,-1 0 0,1 1 15,0-1-15,0 0 0,21 0 16,-21 21-16,21-20 0,0-1 0,0 0 16,0 0-16,21 0 15,0-21-15,0 0 0,-21 21 16,21-21-16,1 0 0,20 0 0,-21 0 16,0 0-16,0 0 0,1-21 0,-1 21 15,0-21-15,0 0 0,0 0 16,0 0-16,1 21 0,-22-22 0,0 1 15,0 0-15,21 0 0,-21 0 0,0 0 16,0-1-16,0 1 16,0 0-16,0 42 31,0 0-31,0 1 16,0-1-16,0 0 0,0 0 0,0 0 15,0 0-15,0 1 0,0-1 16,0 0-16,0 0 0,21 0 0,-21 0 15,21-21-15,0 22 0,0-22 16,1 0-16,20 0 0,-21 0 16,0 0-16,0 0 0,22 0 0,-22 0 15,21-22-15,1 1 0,-22 0 16,0 0-16,21 0 0,-21 0 0,1-1 16,-1-20-16,0 21 0,0 0 0,-21-22 15,0 22-15,21 0 0,-21 0 16,0 0-16,0 0 15,-21 21-15,21 21 16,-21 0-16,21 0 16,-21 0-16,21 0 0,-21 1 15,21 20-15,0-21 0,0 0 0,0 0 16,-22 1-16,22-1 0,0 0 0,0 0 16,-21 0-16,21 0 15,0 1-15,0-44 31,0 1-15,0 0-16,0 0 16,0 0-16,0 0 0,0-1 0,21 1 0,-21 0 15,22-21-15,-22 21 0,21-1 16,-21 1-16,21 0 0,0 0 0,0 21 16,-21-21-16,21 21 0,1 0 15,-1 0-15,0 21 16,-21 0-16,0 0 15,0 0-15,0 1 0,0-1 16,0 0-16,0 0 0,0 0 0,0 0 16,0 1-16,0-1 0,0 0 15,0 0-15,0 0 0,0-42 47,21 21-47,0-21 16,-21 0-16,21 21 0,1-21 0,-22-1 15,21 1-15,0 0 0,0-21 0,0 21 16,0-1-16,-21 1 0,22 0 16,-1 0-16,0 21 0,0-21 0,0 21 15,0 0 1,-21 21 0,0 0-16,0 0 15,0 0-15,0 1 0,0-1 0,0 0 16,0 0-16,22 0 0,-1 0 0,-21 1 15,21-22-15,0 21 0,0 0 16,0-21-16,1 0 0,-1 21 16,0-21-16,0 0 0,0 0 0,0 0 15,1 0-15,20 0 0,-21-21 0,0 21 16,0-21-16,1 0 0,-1-1 16,0 22-16,0-21 0,-21 0 0,0 0 15,21-21-15,-21 20 0,0 1 0,0 0 16,0 0-16,0 0 15,-21 21 1,0 21 0,0 0-16,21 0 15,0 0-15,0 1 0,0-1 16,0 0-16,0 0 0,-21 0 16,21 0-16,0 1 0,0-1 15,0-42 32,0-1-47,21 1 0,-21 0 16,21 0-16,0 0 0,0 0 15,-21-1-15,0 1 0,21 0 16,1 21-16,-22-21 0,21 0 16,0 21-16,0-21 0,0 21 15,0 0-15,-21 21 16,22 0-16,-22 0 15,0 0-15,0 0 0,0 1 16,0-1-16,0 0 0,0 0 16,0 0-16,0 0 15,21-21 1,0 0 0,0 0-16,-21-21 0,21 21 0,0-21 15,1 0-15,-1 0 0,0 0 16,0-1-16,0 1 15,-21 0-15,21 0 0,1 0 0,-1 21 16,0-21-16,0-1 0,0 22 16,0-21-16,1 21 15,-22 21 1,0 1-16,0-1 0,0 0 16,0 0-16,0 0 15,0 0-15,21-21 16,-21 22-1,21-22-15,0 0 16,0 0-16,0-22 16,-21 1-16,22 21 0,-1-21 15,-21 0-15,21 21 0,-21-21 0,21 21 16,0-21-16,0-1 16,1 22-16,-22-21 0,0 42 31,0 1-31,0-1 0,0 0 15,21 0-15,-21 0 16,0 0-16,21 1 0,0-1 16,0-21-16,0 0 0,1 21 15,-1-21-15,0 0 0,0 0 0,21 0 16,-20 0-16,20 0 0,0 0 0,1 0 16,20 0-16,-21-21 0,1 0 15,-1 21-15,0-22 0,1 1 16,-22 0-16,0 0 0,0 0 0,0-22 15,-21 22-15,0 0 0,0 0 0,0 0 16,0 0-16,-21-1 0,0 1 0,0 21 16,-21 0-16,20 0 0,-20 0 15,0 0-15,-1 0 0,22 0 0,-21 21 16,21-21-16,-22 22 0,22-1 0,0 0 16,0 0-16,0 0 0,21 0 15,0 1-15,0-1 0,0 0 0,0 0 16,0 0-16,21 22 0,-21-22 0,21 0 15,0 0-15,0 0 0,-21 22 16,22-22-16,-1 21 0,0-21 0,-21 22 16,21-1-16,0 0 0,-21 1 15,0-1-15,0 21 0,0-20 0,0-1 16,0 0-16,0 22 0,0-22 0,0 1 16,-21-1-16,0 21 0,0-20 0,0-1 15,-1 0-15,22-20 0,-21 20 16,0 0-16,0-21 0,0 1 0,0-1 15,-22 0-15,22 0 0,0-21 16,0 0-16,0 0 0,-1 0 0,1 0 16,0 0-16,0-21 0,0 0 0,21 0 15,0-1-15,-21 1 0,21-21 16,0 0-16,0-1 0,0 1 0</inkml:trace>
  <inkml:trace contextRef="#ctx0" brushRef="#br0" timeOffset="74975.83">8975 5673 0,'0'0'16,"0"21"15,0 0-16</inkml:trace>
  <inkml:trace contextRef="#ctx0" brushRef="#br0" timeOffset="76984.12">11515 5694 0,'0'-21'16,"0"0"-16,0-1 15,0 1-15,0 0 16,0 0-16,0 0 0,21 0 0,-21-1 16,0 1-16,0-21 0,21 21 15,-21 0-15,21-1 0,-21 1 0,0 0 16,-21 42-1,0 0 1,21 1-16,-21 20 0,-1 0 0,1 22 16,0-22-16,0 22 0,0-1 0,0-21 15,-1 22-15,-20-1 0,21-20 0,-21-1 16,20 0-16,-20 1 0,0-1 16,21-21-16,-22 0 0,22 1 0,0-1 15,-21 0-15,20-21 0,1 0 16,0 0-16,0 0 15,0 0-15,0-21 0,21 0 16,-22-1-16,1 1 0,21-21 0,-21 21 16,21-22-16,0 22 0,0-21 0,0 0 15,0-1-15,0 1 0,0 0 16,0 20-16,0 1 0,0 0 0,21 0 16,0 21-16,1 0 0,-22 21 15,21 0-15,0 22 16,-21-22-16,21 21 0,0-21 0,0 22 15,-21-1-15,22-21 0,-1 21 0,0-20 16,0-1-16,0 0 0,0 21 16,1-21-16,20 1 0,-21-22 15,21 21-15,-20-21 0,20 0 0,-21 0 16,21 0-16,1 0 0,-1 0 0,0 0 16,-20 0-16,20 0 0,0 0 15,1-21-15,-1-1 0,-21 1 0,21 0 16,1 0-16,-22 0 0,0 0 0,21-22 15,-20 22-15,-22 0 0,0-21 16,0 20-16,0 1 0,0-21 0,0 21 16,0 0-16,0-1 0,-22 22 15,1-21-15,0 21 0,0-21 0,0 21 16,0 0-16,-1 0 0,1 21 16,-21 0-16,21 1 0,0-1 0,-1 0 15,1 21-15,0-21 0,21 1 0,0 20 16,-21-21-16,21 0 0,0 0 15,0 22-15,0-22 0,0 0 16,21 0-16,0-21 0,0 21 16,1-21-16,-1 0 0,0 0 15,0 0-15,0 0 0,0-21 0,1 0 16,-1 21-16,21-21 0,-21 0 16,0 0-16,1-22 0,-1 22 15,0 0-15,0 0 0,-21-22 0,0 22 16,0 0-16,0 0 0,0 0 15,0 42 1,-21 0 0,21 0-16,-21 0 0,21 1 0,0-1 15,0 0-15,0 0 0,0 0 0,0 0 16,0 1-16,21-1 0,0 0 16,0 0-16,0-21 0,1 0 15,-1 21-15,0-21 0,0 0 0,0 0 16,0 0-16,22 0 15,-22-21-15,21 21 0,-21-21 0,22 0 16,-22 0-16,21-1 0,-21 1 0,1 0 16,-1 0-16,0 0 0,-21-22 0,21 22 15,-21 0-15,0 0 16,0 0-16,0 42 16,-21 0-16,0 0 15,0 0-15,21 1 16,0-1-16,0 0 0,-22-21 0,22 21 15,-21 0-15,21 0 0,0 1 16,21-22 15,1-22-15,-1 22-16,0-21 16,-21 0-16,0 0 0,21 0 0,0 0 15,-21-1-15,0 1 16,21 0-16,-21 0 15,0 42 1,0 0-16,0 0 16,0 1-16,22-1 0,-22 0 15,0 0-15,0 0 0,0 0 0,21-21 16,-21 22-16,21-1 0,0 0 16,0-21-16,0 0 0,1 21 15,-1-21-15,21 0 0,-21 0 16,22 0-16,-1 0 0,0 0 0,1 0 15,-1 0-15,0-21 0,22 0 16,-22 21-16,0-21 0,1-1 0,-1 1 16,0 0-16,-20-21 0,20 21 0,-42-1 15,21-20-15,-21 21 0,0-21 0,0 20 16,0 1-16,0 0 0,0 0 16,-21 21-16,0 0 0,-22 0 0,22 0 15,-21 0-15,0 0 0,20 21 0,-20 0 16,21 0-16,-21 1 0,-1-1 15,22 0-15,0 0 0,0 0 16,0 0-16,-1 1 0,22-1 16,0 0-16,0 0 15,22-21-15,-1 0 0,0 0 0,0 0 16,0 0-16,0 0 0,1 0 0,-1 0 16,21 0-16,-21 0 0,0 0 0,1 0 15,-1 0-15,0 0 0,0 0 16,0 21-16,-21 0 15,21 1-15,-21-1 16,0 0-16,0 0 0,0 0 0,0 22 16,0-22-16,0 21 0,0 0 15,0 1-15,0 20 0,0-20 0,0 20 16,0 1-16,0-1 0,0-21 0,0 22 16,0-1-16,0 1 0,0-1 15,-21-20-15,21 20 0,-21 1 0,0-22 16,0 0-16,0 22 0,-1-22 0,-20-21 15,21 22-15,-21-1 0,-1-21 0,1 0 16,0 1-16,-1-22 0,1 0 16,0 0-16,-1 0 0,-20 0 0,20-22 15,1 1-15,0-21 0,-1 21 0,22-22 16,-21 1-16,21 0 0,0-22 0,-1 22 16,22 0-16,0-1 0,0-20 15,0 20-15,0 1 0,0-21 16,22 20-16,-1-20 0,21 20 0,-21 1 15,22-21-15,-1 20 0,0 1 0,1-22 16</inkml:trace>
  <inkml:trace contextRef="#ctx0" brushRef="#br0" timeOffset="78331.91">13568 5736 0,'0'0'0,"-21"0"16,-1 0 0,22 21-1,0 1-15,0-1 0,0 0 0,-21 0 16,21 0-16,0 0 0,0 1 16,0-1-16,21 0 15,1-21-15,-1 0 0,0 0 16,0 0-16,0 0 0,0 0 15,1 0-15,-1-21 0,0 21 0,0-21 16,0-1-16,0 22 0,-21-21 0,0 0 16,22 0-16,-22 0 0,0 0 15,0-1-15,0 1 16,0 42 15,0 1-15,0-1-16,0 0 0,0 0 0,0 0 15,0 0-15,0 1 16,21-1-16,0 0 0,0-21 0,-21 21 16,21-21-16,0 0 0,1 21 0,20-21 15,-21 0-15,21 0 0,1 0 0,-22 0 16,21 0-16,1 0 0,-1 0 16,-21 0-16,21-21 0,1 21 0,-1-21 15,-21 0-15,0 0 0,22-1 16,-22 1-16,0-21 0,-21 21 15,0 0-15,21-1 0,-21-20 0,0 21 16,0 0-16,-21 0 0,0-1 16,0 22-16,0 0 0,-1 0 15,-20 0-15,21 0 0,-21 0 0,20 22 16,-20-1-16,0 0 0,21 0 0,-1 0 16,-20 0-16,21 1 0,21-1 0,0 0 15,0 0-15,0 0 0,0 0 16,0 1-16,0-1 0,21 0 15,0-21-15,0 0 0,1 0 16,20 0-16,-21 0 0,0 0 16,22 0-16,-22 0 0,0 0 0,21-21 15,-21 21-15,1-21 0,-1-1 0,0 1 16,-21 0-16,21 0 16,-21 0-16,0 0 0,0-1 15,0 1-15,-21 21 31,21 21-31,-21-21 0,21 22 16,0-1-16,0 0 0,0 0 0,0 0 16,0 0-16,0 1 0,0-1 0,0 0 15,21 0-15,0 0 16,0-21-16,0 21 0,22 1 0,-22-22 16,21 0-16,1 0 0,-1 0 0,0 0 15,1 0-15,-1 0 0,21 0 0,-20 0 16,20 0-16,-20-22 0,-1 1 15,21 0-15,-20 21 0,-22-42 0,21 21 16,-21-1-16,1-20 0,-1 21 0,-21-21 16,0 20-16,0-20 0,0 21 15,0 0-15,-21 0 0,-1-1 0,-20 22 16,21 0-16,-21 0 0,20 0 0,-20 0 16,0 0-16,-1 0 15,1 22-15,21-1 0,-21 0 0,20 0 16,1 0-16,21 0 0,0 1 0,0-1 15,0 0-15,0 0 0,0 0 16,0 0-16,21-21 0,1 22 16,20-22-16,-21 0 0,0 21 0,22-21 15,-22 0-15,21 0 0,-21 0 0,0 0 16,1 0-16,-1 0 0,0 0 16,0 0-16,0 0 0,-21 21 31,0 0-16,0 0-15,0 0 16,-21 22-16,0-22 0,21 0 0,-21 21 16,21 1-16,-21-1 0,-1 0 0,22 1 15,-21 20-15,0 1 0,0-1 16,21 1-16,-21-1 0,21 1 0,-21-22 16,-1 22-16,1-1 0,0-21 0,0 22 15,0-22-15,0 1 0,-1-1 0,-20-21 16,21 21-16,0-20 0,-22-1 15,22 0-15,0-21 0,-21 0 0,21 0 16,-1 0-16,-20 0 0,21 0 0,0-21 16,0 0-16,-1-1 0,1 1 0,21-21 15,0 21-15,0-22 0,0 22 16,0-21-16,0 0 0,0-22 16,0 22-16,21-1 0,1-20 0,-1-1 15,0 1-15,0 21 0,21-22 0,1 1 16,-1-1-16</inkml:trace>
  <inkml:trace contextRef="#ctx0" brushRef="#br0" timeOffset="78691.66">15621 5821 0,'0'0'0,"21"0"16,0 0-1,0 0-15,1 0 0,-1 0 16,0 0-16,0-21 0,0 0 0,0 21 16,1-22-16,-1 1 0,0 0 15,-21 0-15,0 0 0,21 0 0,-21-1 16,0 1-16,0 0 0,-21 21 16,0 0-16,0 0 0,-1 0 15,1 0-15,0 0 0,-21 21 0,21 0 16,-1 1-16,-20-1 0,21 0 0,21 21 15,-21-21-15,21 1 0,0 20 16,0-21-16,0 0 0,0 0 16,0 1-16,21-1 0,0 0 0,21 0 15,-20-21-15,-1 0 16,21 21-16,-21-21 0,22 0 0,-1 0 16,-21 0-16,21 0 0,-20-21 0,20 21 15,-21-21-15</inkml:trace>
  <inkml:trace contextRef="#ctx0" brushRef="#br0" timeOffset="79855.49">1270 8170 0,'0'22'15,"-21"-22"1,0 0-16,-1 0 16,1-22-1,21 1-15,-21 0 0,21 0 16,0 0-16,0 0 0,0-1 15,0 1-15,21 0 0,0 0 16,1 21-16,-1-21 0,0 21 0,21 0 16,-21 0-16,1 0 0,20 0 15,-21 0-15,0 21 0,0 0 0,22 0 16,-43 22-16,21-1 0,-21 0 16,0 1-16,0 20 0,0-21 0,-21 1 15,0 20-15,-22-20 0,1-1 16,0 0-16,-1 22 0,1-22 0,-22 0 15,22-20-15,0 20 0,-1-21 16,1 0-16,0-21 0,21 21 16,-1-21-16,-20 0 0,21 0 15,0 0-15,21-21 0,0 0 0,-21 0 16,21 0-16,0 0 0,0-1 16,0 1-16,0-21 0,0 21 0,21 0 15,-21-1-15,21-20 0,0 21 0,0 21 16,0-21-16,1 21 0,-1 0 15,0 0-15,0 0 0,21 0 0,-20 21 16,-1 0-16,0 0 0,21 0 16,-21 1-16,1-1 0,-1 0 0,-21 21 15,21-21-15,0 1 0,-21 20 16,0-21-16,0 0 0,21 22 16,-21-22-16,0 0 0,21 0 15,-21 0-15,22-21 16,-1 0-1,0 0-15</inkml:trace>
  <inkml:trace contextRef="#ctx0" brushRef="#br0" timeOffset="79932.45">1757 8551 0,'0'0'0</inkml:trace>
  <inkml:trace contextRef="#ctx0" brushRef="#br0" timeOffset="79956.44">1778 8530 0</inkml:trace>
  <inkml:trace contextRef="#ctx0" brushRef="#br0" timeOffset="80008.41">1820 11345 0</inkml:trace>
  <inkml:trace contextRef="#ctx0" brushRef="#br0" timeOffset="80047.38">1926 8488 0,'21'0'0,"22"-21"0</inkml:trace>
  <inkml:trace contextRef="#ctx0" brushRef="#br0" timeOffset="80755.67">3746 8043 0,'0'-21'32,"22"21"-32,-1-21 0,-21 0 15,21 21-15,0-21 0,0 0 16,0-1-16,22 1 0,-22 0 0,0-21 15,21 21-15,-20-22 0,20 22 0,-21-21 16,0 21-16,0-22 0,1 1 16,-22 21-16,0-22 0,0 1 0,0 21 15,-22 0-15,1-22 0,0 22 0,-21 21 16,-1-21-16,1 21 0,-21 0 16,20 0-16,-20 0 0,-1 0 0,1 21 15,20-21-15,-20 21 0,21 1 16,-1-1-16,1 0 0,21 0 15,0 0-15,21 0 0,0 1 0,0 20 16,0 0-16,21-21 0,0 22 16,0-1-16,21 0 0,1 1 0,-1 20 15,0-20-15,-20 20 0,20-21 0,0 22 16,1-22-16,-22 1 0,21 20 16,-21-21-16,0 1 0,1-1 0,-22 0 15,0 1-15,0-22 0,0 21 0,-22-21 16,-20 1-16,21-1 0,-21 0 15,-1 0-15,1-21 0,-22 0 0,22 0 16,-21 0-16,20 0 0,-20 0 16,20 0-16,-20-21 0,21 0 0,-1 0 15,1-1-15,0 1 0,20-21 16,1 0-16,-21 20 0,21-20 0,21 0 16,0-22-16,-21 22 0,21 0 15,0 20-15,0-20 0,0 0 0,21 21 16,0-1-16,0 1 0,21 21 0,1 0 15,-1-21-15,0 21 0,22 0 16,-22 0-16,22 0 0,-22 21 0,22-21 16,-22 21-16</inkml:trace>
  <inkml:trace contextRef="#ctx0" brushRef="#br0" timeOffset="81515.25">4318 8107 0,'0'0'0,"21"-21"0,64-64 31,-85 64-31,0 0 0,0 0 16,-21 21-16,-1 0 0,1-22 0,0 22 15,0 0-15,0 0 0,0 0 16,-1 22-16,1-1 0,0 0 0,0 0 16,0 0-16,21 22 0,0-1 0,-21-21 15,-1 21-15,22 1 16,-21-1-16,21 0 0,0 1 0,0-1 15,0 0-15,0-20 0,0 20 0,0-21 16,0 0-16,21 0 0,1 1 16,-1-1-16,0-21 0,0 0 0,21 21 15,-20-21-15,20 0 0,-21 0 0,21 0 16,1-21-16,-1 21 0,-21-21 0,22-1 16,-1 1-16,-21 0 0,21 0 15,-20 0-15,-1 0 0,21-22 0,-21 22 16,-21 0-16,21-21 0,-21 20 0,0 1 15,0 0-15,0-21 0,0 21 16,0-1-16,-21 22 16,0 0-16,0 0 0,0 0 0,0 0 15,-1 0-15,1 22 0,21-1 16,-21 0-16,21 0 0,0 0 16,0 0-16,0 1 0,0-1 15,21 0-15,0-21 0,1 21 0,-1 0 16,0 0-16,0 1 15,0-1-15,0-21 0,1 21 0,-1 0 16,-21 0-16,21-21 0,-21 21 16,0 1-1,21-22-15,0 0 16,0 0 0,1 0-16,-22-22 15,21 1-15,0 0 16,0 0-16,-21 0 0,21 0 0,0-22 15,1 22-15,-22 0 0,21-21 0,0 20 16,-21 1-16,0 0 0,0 0 16,21 0-16,-21 0 0,0 42 31,0 0-31,0 0 0,0 0 16,0 0-16,0 1 15,0 20-15,0-21 0,-21 0 0,21 0 16,0 1-16,0-1 0,0 0 15,0 0-15,21-21 32,-21-21-17</inkml:trace>
  <inkml:trace contextRef="#ctx0" brushRef="#br0" timeOffset="81841.06">5228 8001 0,'-21'0'0,"-43"21"16,64 0-1,0 1-15,0-1 16,43 0 0,-22-21-1,0 0-15,0 0 16,0 0-16,-21-21 0,0 0 0,0-1 15,0 1-15,0 0 16,-21 21-16,0-21 16,0 21-16,0 0 15,0 0-15,-1 0 0,1 0 0,0 0 16,0 0-16,21 21 0,0 0 16,0 0-16,0 1 15,0-1-15,21-21 16,0 21-16,0 0 0</inkml:trace>
  <inkml:trace contextRef="#ctx0" brushRef="#br0" timeOffset="82243.83">5524 8213 0,'0'0'0,"-21"0"0,21-21 0,0-1 16,-21 22-16,21 22 31,0-1-31,0 0 16,0 0-16,0 21 0,0 1 0,0-1 15,0 0-15,0 1 0,0 20 0,0-20 16,0 20-16,0 1 0,0-1 0,0 1 15,0-1-15,-21 22 16,21-22-16,-21 1 0,0-1 0,-1 22 16,1-22-16,0 1 0,-21-1 0,21 1 15,-1-1-15,1 1 0,0-1 0,-21 1 16,21-22-16,-1 22 0,1-22 16,0 0-16,0 1 0,0-22 0,21 0 15,0 0-15,0 0 0,0-42 16,0 0-1,0 0-15,21-21 0,0-1 16,0 1-16,0 0 0</inkml:trace>
  <inkml:trace contextRef="#ctx0" brushRef="#br0" timeOffset="82563.64">5503 8509 0,'0'0'16,"0"-42"-16,64-43 0,-64 43 0,-21 21 15,21-22-15,-22 22 0,22 0 0,0 0 16,0-22-16,0 22 0,0 0 0,22 0 16,-1 0-16,21 0 0,0-1 15,1 1-15,20 0 0,-20 21 0,20 0 16,-21 0-16,1 0 0,-1 0 0,-21 21 16,22 0-16,-22 1 0,-21-1 0,0 21 15,0-21-15,0 22 16,-43-22-16,22 21 0,-21-21 0,0 22 15,-1-22-15,1 0 0,0 0 0,-1 0 16,1 0-16,0-21 0,20 22 0,-20-22 16,21 0-16,0 0 0,0 0 15,-1 0-15,44 0 16,-1 0-16,0-22 16,0 1-16,21 21 0,-20-21 15</inkml:trace>
  <inkml:trace contextRef="#ctx0" brushRef="#br0" timeOffset="84131.42">6413 8340 0,'0'0'0,"-42"42"31,42-21-16,21-21 1,0 0 0,1 0-16,-1 0 0,0-21 15,21 0-15,-21 0 0,22 0 16,-22-1-16,21-20 0,1 21 16,-1-21-16,-21 20 0,21-20 0,1 0 0,-1-22 15,-21 22-15,22 0 16,-22-22-16,0 22 0,0-22 0,0 1 15,-21-1-15,0 22 0,0-22 0,0 1 16,0-1-16,0 22 0,0-21 0,0 20 16,-21 22-16,0-21 0,0 21 15,0 21-15,-22 0 0,22 0 0,0 0 16,0 0-16,0 21 0,-22 21 0,22-21 16,0 22-16,0-1 0,0 21 15,21-20-15,-22 20 0,1-20 0,21 20 16,-21 1-16,21-1 0,-21 1 15,21-1-15,0-21 0,0 22 0,0-1 16,0 1-16,0-22 0,21 22 16,0-22-16,0 0 0,1-20 0,-1 20 15,0-21-15,0 0 0,0 0 0,22 1 16,-22-22-16,21 0 0,-21 0 16,22 0-16,-22 0 0,21 0 0,-21 0 15,22 0-15,-1-22 0,-21 1 0,21-21 16,1 21-16,-22 0 0,21-22 0,-21 22 15,1-21-15,-1 21 0,0-22 16,0 22-16,0-21 0,-21 21 0,21-1 16,-21 1-16,0 0 0,0 42 31,-21 0-15,0 1-16,21-1 0,0 0 0,0 0 15,0 0-15,0 0 0,0 22 0,0-22 16,0 0-16,0 0 0,0 0 15,0 1-15,0-1 0,21 0 16,0-21-16,1 0 0,-1 0 0,0 0 16,0 0-16,0 0 15,0 0-15,1 0 0,20-21 0,-21 0 16,0-1-16,0 1 0,1 0 0,-22 0 16,21 0-16,0 0 0,0-1 0,0 1 15,-21 0 1,21 21-16,-21-21 0,22 21 15,-1 21 1,-21 0-16,0 0 16,0 1-16,21-1 15,0-21-15,-21 21 16,21-21-16,0 0 16,1 0-16,-1 0 0,0 0 15,0 0-15,0-21 0,0 0 16,-21-1-16,22 22 0,-1-21 0,0 0 15,-21 0-15,21 0 0,-21 0 16,21 21-16,-21-22 16,0 44 15,0-1-31,0 0 0,0 0 16,0 0-16,0 0 0,0 1 0,21-1 15,-21 0-15,22 0 0,-22 0 16,21 0-16,0 1 0,0-22 0,0 21 15,0-21-15,1 0 0,-1 21 0,21-21 16,0 0-16,-20 0 0,20 0 0,21 0 16,-20 0-16,-1 0 0,0-21 15,1 21-15,-1-21 0,0-1 0,-20 1 16,-1 0-16,0-21 0,0 21 16,-21-1-16,0-20 0,0 21 0,0-21 15,0-1-15,-21 22 0,21 0 16,-42 0-16,20 0 0,1-1 0,-21 22 15,21 0-15,-22 0 0,22 0 0,-21 0 16,21 0-16,-22 22 0,22-1 16,0 0-16,0 0 0,0 21 0,0-20 15,21-1-15,0 21 0,0-21 0,0 22 16,0-22-16,0 21 0,0-21 0,0 22 16,0-22-16,21 21 0,0-21 15,-21 22-15,21-1 0,-21 0 0,21 1 16,-21-1-16,0 0 0,0 1 15,0 20-15,0-21 0,0 22 0,0-22 16,0 22-16,0-1 0,0-20 16,-21 20-16,0 1 0,0-22 0,0 21 15,-1 1-15,1-22 0,0 22 0,-21-22 16,21 0-16,-1 1 0,-20-1 0,21-21 16,0 22-16,0-22 0,-1-21 0,1 21 15,0-21-15,0 0 0,0 0 16,0 0-16,-1 0 0,1-21 15,0 0-15,0-1 0,21-20 0,0 21 16,-21-21-16,21-1 0,-21-20 0,21 20 0,0-20 16,0-1-16</inkml:trace>
  <inkml:trace contextRef="#ctx0" brushRef="#br0" timeOffset="84335.3">8170 7705 0,'0'0'0,"0"-43"0,85 1 0,-64 21 0,-21 0 16,-21 0-16,0-1 0,0 1 16,-1 21-16,22-21 15,-21 21-15,21 21 32,0 0-32,-21 1 15,0-22 1,21 21-16,-21-21 0</inkml:trace>
  <inkml:trace contextRef="#ctx0" brushRef="#br0" timeOffset="84439.24">6689 7916 0,'0'0'0</inkml:trace>
  <inkml:trace contextRef="#ctx0" brushRef="#br0" timeOffset="84552.17">6562 7959 0,'21'0'15,"0"0"-15,-21-21 0,21 21 0,21 0 16,-20 0-16,20 0 0,0-22 16,22 22-16,-22 0 0,22 0 0,-22-21 15,21 21-15,-20 0 0,20-21 0,-20 21 16,-1-21-16,0 21 0,22 0 0,-22-21 16,0 21-16</inkml:trace>
  <inkml:trace contextRef="#ctx0" brushRef="#br0" timeOffset="86440.73">10520 7705 0,'0'0'0,"84"-106"31,-62 85-31,-22-22 0,21 1 0,0 0 15,0-1-15,0 1 0,-21 0 0,0 21 16,0-22-16,0 22 0,0-21 16,0 21-16,0-1 0,-21 44 15,0-1 1,0 21-16,0 0 0,-1 1 16,22 20-16,-21-20 0,0 20 0,0 1 15,0-1-15,21 1 0,-21-22 16,-1 21-16,1 1 0,0-1 0,0-20 15,0 20-15,-22-20 0,22-1 16,0 0-16,0 1 0,0-22 0,0 0 16,-1 0-16,22 0 0,-21 0 0,0-21 15,0 0-15,0 0 0,0-21 16,21 0-16,0 0 16,-22 0-16,22-22 0,-21 22 0,21-21 15,0 0-15,0-1 0,0 1 0,0 0 16,0-1-16,0 1 0,0 21 0,0-22 15,21 22-15,1 0 0,-22 0 16,21 0-16,0 21 0,0 0 16,0 0-16,-21 21 0,21 0 15,1 0-15,-22 0 0,21 22 0,0-22 16,0 21-16,-21 1 0,21-22 16,0 21-16,1 0 0,-1 1 0,0-22 15,0 21-15,0-21 0,0 1 0,1-1 16,-1 0-16,21 0 0,-21-21 0,22 21 15,-1-21-15,-21 0 0,21 0 16,1 0-16,-1 0 0,22-21 0,-22 0 16,0 0-16,1 0 0,-1-1 0,0 1 15,1-21-15,-22 21 0,21-22 0,-21 1 16,-21 21-16,0-21 16,0-1-16,0 22 0,0-21 0,0 21 15,-21-1-15,0 1 0,0 0 0,0 0 16,-1 21-16,-20 0 0,21 0 0,-21 0 15,-1 0-15,22 21 0,-21 0 16,21 0-16,-1 1 0,-20-1 0,21 0 16,0 0-16,21 21 0,0-20 0,-21 20 15,21 0-15,0-21 0,0 1 0,0 20 16,21-21-16,-21 0 0,21 0 16,0-21-16,21 22 0,-20-22 0,-1 0 15,21 0-15,-21 0 0,22 0 16,-22 0-16,21 0 0,0 0 0,-20-22 15,20 1-15,-21 0 0,0 0 0,0 0 16,1 0-16,-1-1 0,0-20 16,-21 21-16,21 0 0,-21 0 0,0-1 15,0 1-15,0 0 0,0 0 0,0 42 32,0 0-17,0 0-15,0 1 0,0-1 0,0 0 16,0 0-16,21 0 0,0 0 15,-21 1-15,22-1 0,-1-21 0,0 21 16,0 0-16,0-21 0,0 0 16,1 0-16,-1 0 0,0 0 0,0 0 15,21 0-15,-20-21 0,-1 21 0,21-21 16,-21 0-16,0-1 0,1 1 0,-1 0 16,0 0-16,0 0 0,-21 0 15,21-1-15,-21 1 0,0 0 0,0 0 16,0 0-16,0 42 31,0 0-31,-21-21 0,0 21 16,21 0-16,-21 1 0,21-1 15,-21 0-15,21 0 0,0 0 0,0 0 16,0 1-16,0-1 0,21-21 47,0 0-47,0-21 0,-21-1 15,21 22-15,0-21 0,-21 0 0,22 0 16,-1 0-16,0 0 0,-21-1 16,21 1-16,0 0 0,-21 0 0,0 0 15,21 21-15,-21 21 16,0 0 0,0 0-16,0 0 15,0 1-15,0-1 0,0 0 16,0 0-16,0 0 0,22 0 0,-22 1 15,21-1-15,0-21 0,-21 21 0,21 0 16,0-21-16,22 21 0,-22-21 0,0 0 16,21 0-16,-21 0 0,22 0 15,-1 0-15,-21 0 0,22 0 0,-1 0 16,0-21-16,-21 0 0,22 0 0,-22 0 16,0-1-16,21 1 0,-42-21 15,22 21-15,-1 0 0,-21-22 0,0 22 16,0 0-16,0-21 0,0 20 0,0 1 15,0 0-15,-21 0 16,-1 21-16,1 0 0,0 0 16,0 0-16,0 0 0,-22 0 0,22 21 15,0-21-15,0 21 0,0 0 0,0 1 16,-1-1-16,1 0 0,21 0 0,0 0 16,0 0-16,0 1 0,0-1 15,0 0-15,0 0 0,0 0 0,0 0 16,21 1-16,1-22 15,-1 0-15,-21 21 0,21-21 0,0 21 16,0 0-16,0 0 16,-21 0-16,0 1 0,0-1 15,0 0-15,0 0 16,0 21-16,0-20 0,0-1 0,0 0 16,0 21-16,0-21 0,0 22 0,0-22 15,0 21-15,0-21 0,0 22 16,0-1-16,0 0 0,0-20 0,0 20 15,0 0-15,0 1 0,0-1 0,0 0 16,0 1-16,0-22 0,-21 21 0,0 0 16,0-20-16,0-1 0,0 21 15,-22-21-15,22 0 0,-21 1 0,-1-22 16,1 21-16,21-21 0,-43 0 0,22 0 16,0 0-16,-22 0 0</inkml:trace>
  <inkml:trace contextRef="#ctx0" brushRef="#br0" timeOffset="86511.69">11747 9059 0,'0'-63'15,"106"-191"1,-85 190-16,22 22 16,-22-21-16,21 20 0</inkml:trace>
  <inkml:trace contextRef="#ctx0" brushRef="#br0" timeOffset="88075.94">12827 7768 0,'0'0'0,"21"0"0,-21-21 16,0 0-16,21 21 0,0-21 15,1 21-15,-22 21 31,0 0-31,0 0 16,0 0-16,0 1 0,0-1 0,0 0 16,0 0-16,0 0 0,0 0 15,0 1-15,0-1 0,0 0 16,0 0-16,0 0 0,21-21 16,0 0-1,0 0-15,0 0 16,0 0-16,1 0 0,-1-21 0,0 0 15,0 21-15,0-21 0,-21 0 0,21-1 16,1 1-16,-1 0 0,-21 0 16,21 0-16,-21 0 0,21-1 0,-21 1 15,0 0-15,0 42 47,0 0-47,0 1 16,0-1-16,0 0 0,0 0 0,21 0 15,-21 0-15,21 1 0,1-1 0,-22 0 16,21 0-16,0 0 0,0 0 16,0-21-16,0 0 0,1 0 15,20 0-15,-21 0 0,0 0 0,0 0 16,22 0-16,-22 0 0,0-21 0,21 0 16,-20 0-16,-1 0 0,-21 0 15,21-1-15,0 1 0,-21 0 0,21-21 16,-21 21-16,0-1 0,0 1 0,0 0 15,0 0-15,0 0 0,0 0 0,0-1 16,-21 22 0,0 0-16,0 0 0,0 0 15,-1 0-15,1 22 0,0-1 16,0 0-16,21 0 0,-21 0 16,21 0-16,-21 1 0,21-1 15,0 0-15,0 0 0,0 0 0,0 0 16,0 1-16,0-1 0,21-21 15,0 0-15,0 0 0,0 0 16,0 0-16,1 0 16,-1 0-16,0-21 15,0-1-15,0 1 0,-21 0 0,21 0 16,-21 0-16,0 0 0,22-1 16,-22 1-16,0 0 15,0 0-15,0 42 31,0 0-31,0 0 0,0 1 16,0-1-16,0 0 16,0 0-16,0 0 0,0 0 0,21 1 15,0-1-15,-21 0 0,42-21 0,-21 21 16,1 0-16,20-21 0,-21 0 16,21 21-16,1-21 0,-1 0 15,0 0-15,1 0 0,-1 0 0,0 0 16,1-21-16,-1 21 0,0-21 0,1 0 15,-1 0-15,-21 0 0,22-1 0,-22 1 16,0-21-16,0 21 0,0 0 16,-21-22-16,0 22 0,0 0 0,0 0 15,0 0-15,0-1 0,0 1 0,-21 21 16,0 0 0,0 0-16,0 0 0,-1 0 15,1 21-15,0 1 0,0-22 0,0 21 16,21 0-16,-21 0 0,21 0 15,0 0-15,0 1 0,0-1 16,0 0-16,21-21 0,0 21 16,0-21-16,0 0 0,0 0 15,1 0-15,-1 0 0,0 0 16,0 0-16,0 0 0,0 0 16,1-21-16,-1 0 15,-21 0-15,0-1 16,0 1-1,0 42 17,0 1-17,0-1-15,0 0 0,-21 21 0,-1-21 16,1 22-16,21-22 0,-21 21 0,0 1 16,21-1-16,-21 0 0,21 1 15,-21-1-15,-1 0 0,22 22 0,0-22 16,0 22-16,0-22 0,0 0 0,0 22 15,0-1-15,0-20 0,0 20 0,22 1 16,-22-1-16,21-21 0,0 22 16,-21-1-16,0-20 0,0 20 0,0-20 15,0-1-15,0 21 0,0-41 0,0 20 16,0 0-16,0-21 0,-21 1 0,0-1 16,21 0-16,-22-21 0,1 0 15,0 0-15,-21 0 0,21 0 16,-1 0-16,-20-21 0,21 0 0,-21-22 15,-1 22-15,22 0 0,-21-21 0,21-1 16,-22 22-16,22-21 0,21-1 0,-21-20 16,21 21-16,0-1 0,0 1 0,0-22 15,0 22-15,0 0 0,21-22 16,0 22-16,0 0 0,1-22 0,-1 22 16,21-22-16,0 22 0,1-22 0,-1 1 15,0 21-15,22-22 0,-22 1 16</inkml:trace>
  <inkml:trace contextRef="#ctx0" brushRef="#br0" timeOffset="88419.74">15113 7726 0,'-21'0'16,"0"0"-16,42-21 46,0 21-46,0 0 0,0-21 16,0 21-16,1-22 0,-1 1 16,0 21-16,0-21 0,-21 0 15,0 0-15,0 0 16,0-1-16,-21 22 16,0 0-16,0 0 15,-1 22-15,1-22 0,-21 21 0,21 0 16,0 21-16,-1-21 0,-20 1 15,21 20-15,21-21 0,0 0 0,0 0 16,0 1-16,0-1 0,0 0 0,21 0 16,0 0-16,0-21 0,22 0 0,-22 21 15,21-21-15,1 0 0,-22 0 16,21 0-16,0 0 0,-20 0 0</inkml:trace>
  <inkml:trace contextRef="#ctx0" brushRef="#br0" timeOffset="89631.75">952 10202 0,'-63'0'31,"42"0"-15,21-21-16,0 0 16,0 0-16,21 21 0,0-21 15,0 21-15,0-21 0,1 21 16,-1-22-16,21 22 0,-21 0 0,22 0 15,-22 0-15,21 0 0,-21 22 16,0-1-16,1 21 0,-1-21 0,-21 22 16,0-22-16,0 21 0,-21 0 15,-1 1-15,1-1 0,0 0 16,-21 1-16,21-22 0,-22 21 16,22-21-16,0 22 0,0-22 0,0-21 15,-1 21-15,1 0 0,0-21 0,0 0 16,21-21-1,0 0 1,0 0-16,0 0 0,0-1 16,21 1-16,0 0 0,0 0 15,1 0-15,20 21 0,0-21 16,1 21-16,-1 0 0,21 0 0,1 0 16,-22 21-16,22 0 0,-22 21 0,0-21 15,1 22-15,-22-1 16,0 0-16,-21 1 0,0-1 0,0 0 15,-21 1-15,-21-1 0,-1 0 16,1 1-16,0-22 0,-22 21 0,22-21 16,-22 22-16,1-22 0,20 0 15,-20-21-15,21 0 0,-22 0 0,22 0 16,-1 0-16,22 0 0,-21 0 0,21-21 16,-22 21-16,22-21 0,0 0 15,21-1-15,0 1 0,0 0 0,0 0 16,0 0-16,0 0 0,0-1 15,0 1-15,21 0 0,0 21 0,1-21 16,-1 0-16,21 0 16,-21-1-16,22 1 0</inkml:trace>
  <inkml:trace contextRef="#ctx0" brushRef="#br0" timeOffset="89751.69">2159 10541 0,'0'0'0</inkml:trace>
  <inkml:trace contextRef="#ctx0" brushRef="#br0" timeOffset="89844.63">2180 10520 0,'-21'0'32,"0"0"-32,42 0 31,0 0-31,0 0 15</inkml:trace>
  <inkml:trace contextRef="#ctx0" brushRef="#br0" timeOffset="90519.71">4170 10245 0,'0'0'16,"-21"-21"-16,-1-1 0,22 1 0,0 0 15,-21 0-15,21 0 0,-21 0 0,21-1 16,0 1-16,0 0 0,-21 0 16,21 0-16,-21 0 0,21-1 0,-21 22 15,-1 0 1,1 22-16,0-1 0,21 0 0,-21 0 16,0 21-16,0 1 0,21-1 15,-22 22-15,1-22 0,0 21 0,21 1 16,0-1-16,-21 1 0,21-1 0,0 1 15,0-1-15,0-20 0,0-1 16,0 22-16,21-43 0,0 21 0,-21-21 16,43 22-16,-22-22 0,0-21 0,21 21 15,-21-21-15,1 0 0,20 0 16,-21 0-16,21 0 0,-20 0 16,20-21-16,-21 0 0,21-1 0,1 1 15,-22 0-15,21-21 0,-21 21 0,22-22 16,-22 1-16,0 0 0,-21-1 0,0 1 15,0-22-15,0 22 0,0-21 16,0 20-16,-21-20 0,-21 20 0,20 1 16,-20 0-16,0 21 0,21-22 0,-22 22 15,1 0-15,0 21 0,20 0 16,-20 0-16,21 0 0,-21 0 0,20 0 16,22 21-16,-21 0 0,21 0 0,0 1 15,0-1-15,0 0 0,0 21 16,0-21-16,0 22 0,0-22 15,21 21-15,-21 1 0,22-22 0,-1 0 16,0 21-16,0-21 0,21 1 0,-20-1 16,-1 0-16,0-21 0,21 21 15,1-21-15</inkml:trace>
  <inkml:trace contextRef="#ctx0" brushRef="#br0" timeOffset="90919.58">4741 10795 0,'0'0'16,"21"0"15,1-21-31,-22 0 0,21 21 16,0-21-16,0-1 0,0 1 16,-21 0-16,21 0 0,1-21 0,-1 20 15,0-20-15,0 21 0,0-21 0,-21 20 16,0 1-16,0 0 0,0 0 15,0 0-15,0 0 0,-21 21 16,0 0-16,0 0 0,0 0 16,-1 21-16,1 0 0,21 0 15,-21 0-15,21 0 0,0 1 16,0-1-16,0 0 16,0 0-16,21 0 0,0 0 0,1 1 15,-1-1-15,0 0 0,0 0 16,-21 0-16,21-21 0,0 21 15,1 1-15,-22-1 0,21-21 0,-21 21 16,21-21-16,0 0 0,-21 21 0,21-21 16,0 0-16,1 0 15,-1 0-15,-21-21 0,21 0 16,0 21-16,0-21 0,0-1 0</inkml:trace>
  <inkml:trace contextRef="#ctx0" brushRef="#br0" timeOffset="91172.44">5630 10160 0,'0'0'0,"0"-42"0,0 21 0,21-1 0,-21-20 16,0 21-16,0 0 0,0 0 0,-21 42 31,21 0-15,-21 0-16,0 21 0,21-20 0,0 20 15,-21 0-15,0 1 0,21-1 16,-22 21-16,22-20 0,-21-1 0,0 0 15,21 1-15,-21-1 0,21 0 0,0 1 16,0-1-16,0-21 0,0 0 16,0 1-16,0-1 0,21-21 15,0 0-15,0 0 16,1 0-16,-1-21 0,21-22 16</inkml:trace>
  <inkml:trace contextRef="#ctx0" brushRef="#br0" timeOffset="91599.19">5948 10054 0,'21'-42'0,"-42"84"0,42-105 0,-21 42 16,21-1-16,-21 44 31,0-1-31,0 0 16,0 21-16,0-21 0,-21 22 0,21-1 15,-21 0-15,21 1 0,0-1 16,-21 0-16,21 1 0,0-1 0,0-21 15,-22 22-15,1-1 0,21-21 0,-21 21 16,21-20-16,0-1 0,0 0 0,-21-21 16,21 21-16,-21-21 15,21-21 1,21-64 0,0 64-16,0-21 15,0-1-15,1 1 0,-1 0 16,0 21-16,0-22 0,0 22 0,0-21 15,22 21-15,-22 21 0,0-22 0,0 22 16,0 0-16,1 0 0,-1 0 0,-21 22 16,21-1-16,0 0 0,-21 0 15,0 21-15,0-20 0,0-1 0,0 21 16,0-21-16,0 22 0,0-22 0,0 0 16,0 0-16,0 0 0,-21 0 0,0 1 15,0-22 1,-1 0-1,1-22-15</inkml:trace>
  <inkml:trace contextRef="#ctx0" brushRef="#br0" timeOffset="91792.09">5440 10245 0,'0'0'0,"21"0"16,0 0-16,0 0 0,0 0 16,1 0-16,-1 0 0,0 0 15,21 0-15,1 0 0,-22 0 0,21-21 16,0-1-16,1 22 0,-1 0 0</inkml:trace>
  <inkml:trace contextRef="#ctx0" brushRef="#br0" timeOffset="92167.84">6519 10456 0,'0'0'0,"21"0"15,-21-21 1,22 21-16,-1-21 0,0 0 0,0 21 15,0-21-15,0 0 0,1-1 16,-1 1-16,0 21 0,-21-21 0,0 0 16,21 0-16,-21 0 0,0-1 0,0 1 15,-21 21 1,0 0-16,0 0 16,-22 0-16,22 21 0,0 1 0,0-1 15,0 0-15,-1 0 0,1 21 0,0-20 16,0 20-16,21-21 0,-21 0 0,21 22 15,0-22-15,0 0 0,0 0 16,0 0-16,21 0 0,0-21 16,0 22-16,0-22 0,22 0 0,-22 0 15,0 0-15,21 0 0,-20 0 0,20 0 16,-21-22-16,21 1 0,-20 21 0</inkml:trace>
  <inkml:trace contextRef="#ctx0" brushRef="#br0" timeOffset="92492.2">7070 10266 0,'0'-21'0,"0"42"0,21-63 16,-21 20-16,21 1 15,0 21-15,0 0 16,0 0-16,1 0 0,-1 0 16,0 0-16,0 0 0,0 21 15,0 1-15,-21-1 0,0 0 16,22 0-16,-22 21 0,0-20 0,0 20 15,0-21-15,0 21 0,0-20 16,-22-1-16,1 0 0,0 0 0,21 0 16,-21 0-16,0 1 0,21-1 15,-21-21-15,21-21 32,0-1-32,0 1 15,21 0-15,-21-21 0,21 21 0,0-1 16,-21-20-16,21 21 0,0-21 0,1-1 15,-1 22-15,-21-21 0,21 21 0,0-22 16,0 22-16</inkml:trace>
  <inkml:trace contextRef="#ctx0" brushRef="#br0" timeOffset="94659.89">9906 10054 0,'0'0'0,"0"-21"16,0 0-16,0 0 15,0 0-15,0-1 0,21 1 16,-21-21-16,21 21 0,-21-22 0,21 22 16,1-21-16,-22 0 0,21-1 15,0 1-15,0 21 0,0-22 0,0 22 16,-21 0-16,0 0 0,0 0 0,0 0 15,0 42 1,-21 0-16,-21 0 0,21 21 16,0 1-16,-22-1 0,22 22 0,-21-22 15,21 21-15,-22-20 0,22 20 0,0 1 16,0-22-16,0 0 0,-1 22 0,1-22 16,0 1-16,0-1 15,0 0-15,0 1 0,-1-22 0,1 21 16,-21-21-16,21 0 0,0 1 0,-1-1 15,1-21-15,0 21 0,0-21 16,0 0-16,0 0 0,21-21 16,-22 0-16,1-1 0,21 1 15,-21 0-15,21-21 0,0-1 0,0 22 16,0-21-16,0 0 0,0-1 0,0 1 16,0 0-16,0-1 0,0 1 15,0 21-15,21 0 0,0-22 0,1 43 16,-22-21-16,21 21 0,0 0 0,0 0 15,0 21-15,0 0 16,1 22-16,-1-22 0,0 21 16,0-21-16,0 22 0,0-1 0,1-21 15,-1 22-15,0-1 0,0 0 0,21-21 16,-20 22-16,20-22 0,-21 0 0,21 0 16,1 0-16,-1 1 0,-21-22 15,22 0-15,-1 0 0,0 0 0,1 0 16,-1 0-16,0 0 0,1 0 0,-22-22 15,21 1-15,0 0 0,-20 0 0,-1 0 16,21-22-16,-42 22 0,21 0 16,0-21-16,-21 21 0,0-22 0,0 22 15,0-21-15,0 21 0,0-1 16,0-20-16,-21 21 0,0 0 0,0 0 16,0 21-16,0 0 0,-1 0 15,1 0-15,0 0 0,-21 0 0,21 21 16,-1-21-16,1 21 0,0 21 0,0-21 15,21 1-15,0 20 0,-21-21 0,21 0 16,-21 22-16,21-22 0,0 0 16,0 0-16,0 21 0,0-20 0,0-1 15,0 0-15,21 0 0,0 0 16,0-21-16,0 0 0,0 0 0,1 0 16,-1 0-16,0 0 15,0-21-15,0 0 0,0 21 16,1-21-16,-1 0 0,0-1 0,-21 1 15,0 0-15,21 0 0,-21 0 0,0 0 16,21-1-16,-21 1 0,0 0 16,0 0-16,0 42 31,21 0-31,-21 0 16,0 1-16,0-1 0,22 0 15,-22 0-15,21 0 0,0 0 16,0-21-16,-21 22 0,21-1 15,0 0-15,1-21 0,-1 0 0,0 0 16,0 0-16,21 0 0,-20 0 0,20 0 16,0 0-16,-21 0 0,22 0 15,-1-21-15,0 0 0,-20 21 0,20-22 16,-21 1-16,0 0 0,0 0 0,1 0 16,-1 21-16,-21-21 0,0-1 0,0 1 15,0 0-15,0 0 0,0 42 31,0 0-15,-21 0-16,21 1 0,-22-1 16,22 0-16,-21 0 0,21 0 15,0 0-15,0 1 16,0-1-16,-21 0 0,42-42 47,-21 0-47,21-1 15,1 1-15,-1 0 0,0 0 16,-21 0-16,21-22 0,0 22 0,0 0 16,1 0-16,-22 0 0,21 21 0,0-21 15,-21-1-15,21 22 0,0 0 16,0 22 0,-21-1-16,22 0 15,-22 0-15,0 0 0,0 0 0,0 1 16,0-1-16,21 0 0,-21 0 15,21 0-15,0-21 0,0 21 16,0 1-16,1-1 0,-1-21 0,0 21 16,21-21-16,-21 0 0,22 0 0,-22 0 15,21 0-15,1 0 0,-1 0 0,0 0 16,1 0-16,-1-21 0,0 0 0,1 21 16,-22-22-16,21 1 0,-21-21 15,0 21-15,1 0 0,-1-22 0,-21 22 16,0-21-16,0 21 0,0-22 15,0 22-15,0 0 0,-21 0 0,-1 0 16,1-1-16,0 22 0,0 0 16,-21 0-16,20 0 0,-20 0 0,21 22 15,0-22-15,-22 21 0,22 0 0,0 0 16,0 0-16,0 0 0,21 22 0,-21-22 16,21 0-16,0 0 0,0 0 15,0 1-15,0-1 0,0 0 16,0 0-16,21-21 0,0 0 0,0 21 15,0-21-15,0 0 0,1 0 0,-1 0 16,0 0-16,0 0 0,0 0 16,0 0-16,1-21 0,-1 21 15,-21-21-15,21 21 0,-21-21 0,21 21 16,-21-21-16,0-1 0,0 1 16,0 0-1,0 42 1,0 0-1,0 1-15,0-1 0,0 0 16,-21 0-16,21 21 0,-21-20 0,21 20 16,0 0-16,-21 1 0,21-1 15,-22 0-15,1 1 0,21-1 0,0 0 16,-21 22-16,21-22 0,-21 0 0,21 22 16,-21-22-16,21 22 0,-21-1 15,21 1-15,-22-1 0,1-20 0,0 20 16,21 1-16,-21-1 0,0 1 15,0-22-15,-1 21 0,-20-20 0,21-1 16,0 0-16,0 1 0,-1-1 0,-20-21 16,21 0-16,0 1 0,-22-1 0,22-21 15,0 0-15,-21 0 0,21 0 0,-1 0 16,-20-21-16,21-22 0,-21 22 16,-1-21-16,22-1 0,0 1 15,0 0-15,0-22 0,-1 1 0,22-1 0,-21 1 16,21-1-16,0 1 0,0-22 0,0 22 15,21-1-15,1 1 0,-1-1 16,0 22-16,0-22 0,21 22 16,1-22-16,-1 22 0,0 0 0,1-1 15,20 1-15,1 21 0,-22-21 0,22 20 16,-1-20-16</inkml:trace>
  <inkml:trace contextRef="#ctx0" brushRef="#br0" timeOffset="96447.29">12594 9885 0,'0'-21'16,"0"42"15,0 0-31,0 0 0,0 0 16,0 1-16,0-1 0,0 0 0,0 21 15,0-21-15,0 1 0,-21-1 16,21 0-16,0 0 0,0 0 0,0 0 15,0 1-15,0-1 0,0 0 16,21-21 0,0 0-1,0 0-15,1 0 0,-1-21 16,0 21-16,0-21 0,0-1 0,0 22 16,1-21-16,-1 0 0,0 0 15,0 0-15,21 0 0,-20-1 0,-1 1 16,0 21-16,-21-21 0,21 21 15,0 0-15,-21-21 0,21 21 32,-21 21-32,0 0 0,22 0 15,-22 1-15,0-1 0,0 0 16,21 0-16,0 0 16,0 0-16,0-21 0,-21 22 0,43-22 15,-22 0-15,0 21 0,0 0 16,21-21-16,-20 0 0,20 0 0,0 0 15,-21 0-15,22 0 0,-1 0 0,0 0 16,1 0-16,-22-21 0,21 21 0,1-21 16,-22-1-16,21 22 0,-21-21 15,0 0-15,1 0 0,-1 0 16,-21 0-16,0-1 0,0-20 0,0 21 16,0 0-16,0 0 0,0-1 0,-21 1 15,-1 0-15,1 0 0,0 21 0,0 0 16,0 0-16,-22 0 0,22 0 15,0 0-15,0 0 0,0 21 0,0-21 16,-1 21-16,1 0 0,0 1 0,0-1 16,21 0-16,0 0 0,0 0 0,0 0 15,0 1-15,0-1 0,0 0 16,0 0-16,0 0 0,21 0 16,0-21-16,0 0 0,1 0 0,-1 0 15,0 0-15,0 0 16,21 0-16,-20 0 0,-1 0 0,0 0 15,0-21-15,0 21 0,0-21 16,1 0-16,-1 0 0,0 0 16,0-1-16,0 1 0,-21 0 0,21 0 15,-21 0-15,22 0 0,-22-1 16,21 1-16,-21 42 31,0 1-31,0-1 16,0 0-16,0 0 0,0 0 15,0 0-15,0 1 0,0-1 16,0 0-16,0 0 16,0 0-16,21 0 0,0 1 15,0-22-15,0 0 0,1 21 0,-1-21 16,21 0-16,-21 0 0,22 0 0,-1 0 16,-21 0-16,21 0 0,1 0 15,-1 0-15,0 0 0,-20 0 0,20-21 16,0 21-16,1-22 0,-22 1 0,21 0 15,-21 0-15,0 0 0,1 0 0,-1-1 16,-21 1-16,21 0 0,-21-21 0,0 21 16,0-1-16,0 1 15,0 0-15,-21 0 0,0 21 16,-1 0-16,1 0 0,0 0 0,0 0 16,0 0-16,-22 0 0,22 0 0,0 21 15,0 0-15,0-21 0,21 21 16,-21 1-16,-1-1 0,22 0 0,-21 0 15,21 0-15,0 0 0,0 1 0,0-1 16,0 0-16,0 0 0,21-21 16,1 21-16,-1-21 0,0 0 15,0 0-15,0 0 0,0 0 16,1 0-16,-1 0 0,0 0 0,0 0 16,0 0-16,0-21 15,-21 0-15,0 0 0,0 0 16,22 21-1,-22-22-15,0 44 47,0-1-31,0 0-16,-22 0 0,22 0 0,0 0 16,-21 22-16,21-22 0,-21 21 0,0 1 15,0-1-15,21 0 0,-21 1 0,-1 20 16,1-21-16,0 22 0,0-22 15,0 22-15,0-22 0,21 22 16,-22-1-16,1-21 0,0 22 0,0-1 16,21 1-16,-21-1 0,0 1 0,21-1 15,-22 1-15,22-1 0,0-20 0,-21 20 16,21 1-16,-21-22 0,21 0 0,0 1 16,-21-1-16,21 0 0,-21 1 15,0-1-15,21-21 0,0 0 0,-22 1 16,22-1-16,-21-21 0,0 0 15,0 0-15,0-21 16,21-1-16,-21-20 0,21 21 0,0-21 16,0 20-16,-22-20 0,22 0 15,0-22-15,0 22 0,0-22 16,0 1-16,0-22 0,0 22 0,0-22 16,0 22-16,0-1 0,0-21 0,22 22 15,-22-22-15,21 22 0,0-1 0,0 1 16,0-1-16,22 1 0,-22-1 15,0 22-15,21 0 0,-21-22 0,1 22 16,20 21-16,-21-22 0,0 1 0,0 21 16,1 0-16,-1-1 0,0 1 15,0 0-15,0 0 0,0 21 0,-21-21 16,22 21-16,-1 0 16,-21-21-1,21 21-15</inkml:trace>
  <inkml:trace contextRef="#ctx0" brushRef="#br0" timeOffset="96828.07">14732 10097 0,'0'0'0,"21"0"15,-21-22-15,21 22 0,0 0 0,1-21 16,-1 0-16,0 21 0,0-21 15,0 0-15,0 0 0,1-1 0,-1 1 16,0 0-16,-21 0 16,21 0-16,-21 0 0,0-1 15,0 1-15,-21 21 16,0 0-16,0 0 0,-1 0 0,1 21 16,0 1-16,0-1 0,0 0 15,0 0-15,-1 0 0,1 0 0,21 1 16,-21-1-16,21 0 0,0 0 0,0 0 15,0 0-15,0 1 0,0-1 16,0 0-16,21 0 0,0-21 16,1 0-16,-1 21 0,0-21 15,0 0-15,0 0 0,22 0 0,-22 0 16,0 0-16,0 0 0,0 0 0,0 0 16,1 0-16,-1-21 0,0 0 15,0 21-15,0-21 0,0 0 16</inkml:trace>
  <inkml:trace contextRef="#ctx0" brushRef="#br0" timeOffset="96970.98">15261 10118 0,'0'0'0,"-21"0"0,21 21 16,-21-21-16,0 0 15</inkml:trace>
  <inkml:trace contextRef="#ctx0" brushRef="#br0" timeOffset="153475.21">16531 5652 0,'0'0'0,"-21"0"16,0 0-16,0 0 15,42 21 17,21-21-32,-21 0 0,0 0 15,22 0-15,-1 0 0,0 0 0,-20 0 16,20 0-16,0 0 0,1 0 15,-1 0-15,0 0 0,1 0 0,-1 0 16,0 0-16,1 0 0,-22 0 0,0 0 16,21 0-16,-21 0 0,1 0 0,-1 0 15,0 0 1,0 0 0,-21-21-1,0-1 16</inkml:trace>
  <inkml:trace contextRef="#ctx0" brushRef="#br0" timeOffset="153904.76">17208 5440 0,'-21'0'16,"127"169"-16,-191-338 0,43 169 0,42 21 47,21-21-32,0 21-15,1-21 0,-1 21 0,0-21 16,0 0-16,0 22 0,22-22 16,-22 0-16,0 21 0,21-21 0,-21 21 15,1-21-15,20 0 0,-21 0 0,21 0 16,-20 0-16,-1 0 0,0 0 15,0 0-15,0 0 16,-42 0 15,0 0-31,0 21 16,-22-21-16,22 21 0,-21 0 0,21 1 16,-22-22-16,1 21 0,21 0 0,-21 0 15,-1 0-15,1 0 0,21 1 16,-22-1-16,22-21 0,0 21 0,0 0 15,0-21-15,0 21 0,-1-21 0,22 21 16,-21-21-16</inkml:trace>
  <inkml:trace contextRef="#ctx0" brushRef="#br0" timeOffset="155259.67">18521 5609 0,'0'-21'16,"0"0"0,21 0-1,-21 0 1,21-1-16,-21 1 15,0 0-15,0 0 16,0 0-16,0 0 0,-21-1 16,0 1-16,0 0 0,-1 0 15,1 21-15,-21 0 16,21 0-16,0 0 0,-1 0 0,-20 0 16,21 0-16,-21 0 0,20 21 0,1 0 15,0 0-15,-21 1 0,21-1 16,-1 0-16,1 21 0,0-21 0,0 1 15,21 20-15,0-21 0,-21 0 0,21 22 16,0-22-16,0 0 0,0 0 16,0 0-16,21 0 0,0-21 0,0 22 15,0-1-15,1-21 0,20 0 0,-21 0 16,21 0-16,-20 0 0,20 0 16,0 0-16,1-21 0,-1-1 0,0 1 15,-21 0-15,22 0 0,-1-21 16,0 20-16,1-20 0,-1 0 0,-21-1 15,22-20-15,-1 21 0,-21-1 16,0-20-16,22-1 0,-22 22 0,0-22 16,0 1-16,-21-1 0,0 22 0,21-21 15,-21 20-15,21-20 0,-21 20 16,0 1-16,0 21 0,0-21 0,0 20 16,0 1-16,0 0 0,0 0 15,-21 21-15,0 0 16,21 21-16,-21 0 0,0 0 15,21 22-15,-21-1 0,-1 22 16,1-22-16,21 21 0,-21 1 16,0-1-16,0 1 0,0-1 0,-1-20 15,1 20-15,0-20 0,0 20 0,21-21 16,0 1-16,-21-1 0,21-21 16,0 22-16,0-22 0,0 21 0,0-21 15,0 0-15,0 1 0,0-1 16,21-21-1,0 21-15,0-21 0,0 0 16,1 0-16,-1-21 16,-21 0-16,21 21 0</inkml:trace>
  <inkml:trace contextRef="#ctx0" brushRef="#br0" timeOffset="155647.44">19008 5567 0,'0'21'0,"-22"-21"16,44 0 15,-1 0-31,0 0 16,0-21-16,0 21 0,0-21 0,1 0 15,-1-1-15,0 22 0,0-21 0,0 0 16,0 0-16,1 0 0,-22 0 15,21-1-15,-21 1 0,0 0 16,-21 21-16,-1 0 16,1 0-16,0 0 0,0 0 15,-21 0-15,20 21 0,1 0 0,0 1 16,0-1-16,0 0 0,0 0 0,-1 0 16,22 0-16,-21 1 0,21-1 15,0 0-15,0 0 0,0 0 0,0 0 16,0 1-16,0-1 0,21 0 15,1-21-15,-1 21 0,0-21 16,0 0-16,0 0 0,0 0 16,1 0-16,20 0 0,-21 0 0,0 0 15,0 0-15,22 0 0</inkml:trace>
  <inkml:trace contextRef="#ctx0" brushRef="#br0" timeOffset="156043.69">19579 5419 0,'0'0'0,"21"0"0,-21-21 16,0 42 31,0 0-47,0 0 16,21 0-16,-21 0 0,0 22 15,0-22-15,0 0 0,0 0 16,0 0-16,0 1 0,0-1 0,0 0 15,0 0-15,0 0 0,22-21 32,-1 0-17,0-21-15,-21 0 16,21 0-16,0 0 0,0-1 0,-21-20 16,22 21-16,-1 0 0,-21-22 15,21 22-15,0 0 0,0 0 16,-21 0-16,21 0 0,1-1 0,-22 1 15,21 21-15,-21-21 16,21 21-16,-21 21 31,0 0-15,0 1-16</inkml:trace>
  <inkml:trace contextRef="#ctx0" brushRef="#br0" timeOffset="156411.28">20087 5567 0,'0'0'0,"21"0"0,0 0 16,1 0 0,-1-21-16,0 0 0,0 21 15,-21-22-15,21 22 0,-21-21 16,21 0-16,-21 0 0,0 0 15,0 0-15,0-1 0,0 1 16,0 0 0,-21 21-16,0 0 0,0 0 15,0 0-15,0 0 0,-1 21 0,1 0 16,0-21-16,21 22 16,-21-1-16,0 0 0,21 0 0,-21 21 15,21-20-15,0-1 0,0 0 0,0 0 16,0 0-16,0 0 0,0 1 15,0-1-15,21 0 16,0-21-16,0 0 0,0 0 16,0 0-16,1 0 0,-1 0 15,21 0-15,-21 0 0,0-21 16,1 21-16</inkml:trace>
  <inkml:trace contextRef="#ctx0" brushRef="#br0" timeOffset="156767.43">20955 4678 0,'0'0'0,"0"-21"0,0-43 31,0 85-15,0 1-1,-21-1-15,21 21 0,-21 0 16,21 1-16,-22-1 0,1 0 0,21 22 16,-21-22-16,0 22 0,0-1 15,0-20-15,-1 20 0,1-21 0,0 1 16,0-1-16,0 0 0,0 1 0,-1-1 16,22-21-16,-21 22 0,21-22 15,-21 0-15,21 0 0,0 0 0,0 0 16,0 1-16,0-1 15,0-42 17,21 21-32,0-22 0,-21 1 15,22 0-15</inkml:trace>
  <inkml:trace contextRef="#ctx0" brushRef="#br0" timeOffset="157165.7">21018 5398 0,'-21'0'0,"0"21"16,0 0-16,21 0 15,-21 0-15,0 0 16,21 1-16,0-1 0,0 0 16,0 0-16,0 0 0,0 0 15,0 1 1,21-22-16,0 0 0,0 0 15,0 0-15,0 0 0,1 0 0,-1 0 16,21 0-16,-21 0 0,0-22 16,1 22-16,-1-21 0,0 0 0,0 0 15,-21 0-15,0 0 0,0-1 0,0-20 16,0 21-16,0 0 0,0 0 16,-21-1-16,21 1 0,-42 21 15,20 0-15,1 0 0,0 0 0,0 0 16,0 0-16,0 0 0,-1 0 15,22 21-15,-21-21 0,21 22 16,0-1-16,0 0 16,0 0-16,0 0 0,21 0 15,1 1-15,-1-22 16,0 0-16,0 21 0</inkml:trace>
  <inkml:trace contextRef="#ctx0" brushRef="#br0" timeOffset="157515.5">21548 5461 0,'0'-21'0,"0"42"0,0-63 0,0 21 15,0-1-15,0 1 16,0 42 15,0 1-31,0-1 16,0 0-16,0 0 0,0 0 0,0 22 15,-22-1-15,22 0 0,0 1 0,-21-1 16,21 0-16,0 22 0,-21-22 16,21 0-16,-21 22 0,0-22 0,0 22 15,21-22-15,-22 0 0,1 1 0,0 20 16,0-20-16,0-1 0,0 0 16,-1 1-16,1-1 0,0 0 0,0 1 15,21-22-15,-21 0 0,21 0 0,-21 0 16,21 0-16,-22 1 0,44-44 47,-1 1-47,0 0 0,-21 0 15</inkml:trace>
  <inkml:trace contextRef="#ctx0" brushRef="#br0" timeOffset="157859.29">21463 5630 0,'0'0'0,"0"-42"0,0 21 0,0 0 16,0-22-16,-21 22 0,21 0 0,0 0 15,0 0-15,0 0 0,21 21 16,0-22-16,0 1 0,22 0 0,-22 21 16,21-21-16,-21 21 0,22 0 0,-1 0 15,-21 0-15,21 0 0,-20 0 16,20 0-16,-21 0 0,0 21 0,0-21 15,-21 21-15,0 0 0,0 1 0,0-1 16,0 0-16,0 0 0,0 0 16,-21 0-16,0 1 0,-21-1 0,21 0 15,-1 0-15,-20-21 0,21 21 0,-21 0 16,20-21-16,1 0 0,0 22 16,0-22-16,0 0 0,0 0 15,21-22 16,21 1-15</inkml:trace>
  <inkml:trace contextRef="#ctx0" brushRef="#br0" timeOffset="158414.98">23897 5376 0,'0'0'0,"0"43"15,21-43 1</inkml:trace>
  <inkml:trace contextRef="#ctx0" brushRef="#br0" timeOffset="158699.32">24024 5313 0,'0'0'15,"0"-21"-15,0 0 16,0-1-16,0 1 15,-21 0-15,0 0 0,21 0 0,-21-22 16,21 22-16,-22 0 0,1 21 0,21-21 16,0 0-16,-21 21 0,0 0 15,0 0-15,0 0 0,-1 0 0,1 0 16,-21 21-16,21 0 0,0 0 16,-1 22-16,1-22 0,0 0 15,0 21-15,0-21 0,0 22 0,-1-22 16,22 0-16,-21 0 0,21 0 0,0 1 15,0-1-15,0 0 16,0 0-16,0 0 0,21 0 16,1-21-16,-1 0 0,0 0 15,0 0-15,0 0 0,0 0 0,22 0 16,-22 0-16,0-21 0,0 0 16,22 21-16,-22-21 0,0-21 0,0 20 15,0-20-15</inkml:trace>
  <inkml:trace contextRef="#ctx0" brushRef="#br0" timeOffset="158731.31">24066 5165 0,'0'0'15,"0"-21"-15</inkml:trace>
  <inkml:trace contextRef="#ctx0" brushRef="#br0" timeOffset="158869.24">24024 5228 0,'0'0'16,"0"21"-16,-21 1 0,0-1 15,0 0-15,21 0 0,0 0 16,0 0-16,0 1 0,0-1 0,0 0 16,0 0-16,0 0 15,0 0-15,21-21 16,0 0-16,0 0 0,0 0 15,0 0-15,1 0 0,-1 0 0,-21-21 16,21 21-16,0-21 0</inkml:trace>
  <inkml:trace contextRef="#ctx0" brushRef="#br0" timeOffset="159165.06">21336 6519 0,'0'0'0,"21"-42"0,64-43 16</inkml:trace>
  <inkml:trace contextRef="#ctx0" brushRef="#br0" timeOffset="159707.26">22140 6202 0,'0'0'0,"21"-21"16,1 21-16,-22-21 0,21 21 0,0-22 15,-21 1-15,0 0 0,21 0 16,-21 0-16,0 0 16,0-1-16,0 1 0,-21 0 15,0 0-15,0 21 0,-1 0 16,1 0-16,0 0 16,0 0-16,0 0 0,-22 21 0,22 0 15,0 0-15,0 1 0,0-1 0,21 0 16,-21 0-16,-1 0 0,22 0 15,-21 1-15,21-1 0,0 0 16,0 0-16,0 0 0,0 0 0,0 1 16,21-22-16,1 0 0,-1 0 15,0 0-15,0 0 0,0 0 16,0 0-16,1 0 0,-1-22 0,0 22 16,0-21-16,0 21 0,0-21 0,1 0 15,-1 21-15,-21-21 0,21 0 16,0-1-16</inkml:trace>
  <inkml:trace contextRef="#ctx0" brushRef="#br0" timeOffset="159732.26">22267 6033 0</inkml:trace>
  <inkml:trace contextRef="#ctx0" brushRef="#br0" timeOffset="159852.19">22225 6096 0,'0'64'15,"0"-43"-15,21-106 0,-42 85 0,21 106 16,0-85-16,0 0 0,0 0 16,0 1-16,21-1 15,0-21-15,0 0 16,1 0-16,-1 0 0,0 0 15,0 0-15</inkml:trace>
  <inkml:trace contextRef="#ctx0" brushRef="#br0" timeOffset="159947.13">22712 8382 0,'0'0'0,"0"-381"0</inkml:trace>
  <inkml:trace contextRef="#ctx0" brushRef="#br0" timeOffset="159997.1">22606 6054 0,'0'21'0,"0"0"16</inkml:trace>
  <inkml:trace contextRef="#ctx0" brushRef="#br0" timeOffset="160132.54">22500 6456 0,'0'0'0,"0"21"0,0 0 0,0 0 16,0 22-16,-21-1 0,21 0 16,-21 1-16,0-22 0,21 21 0,-22 1 15,22-1-15,-21 0 0,21-21 0,-21 1 16,21 20-16,-21-21 0,21 0 15,0 0-15</inkml:trace>
  <inkml:trace contextRef="#ctx0" brushRef="#br0" timeOffset="160352.42">22542 6117 0,'43'-21'31,"-22"21"-31,0 0 0,0 0 0,0 0 16,1 0-16,-1 0 0,0 0 0,0 0 15,0 0-15,0 0 0,1 0 16,-22 21-16</inkml:trace>
  <inkml:trace contextRef="#ctx0" brushRef="#br0" timeOffset="161591.69">22839 6244 0,'-21'0'15,"21"-21"-15,0 0 16,-22 21 0,22-21-16,-21 21 0,21-21 15,0-1 1,-21 1 0,0 0 15,0 0-16,0 21 1,-1 0 0,1 0-1,0 0-15,21 21 0,-21 0 16,0 0-16,0 1 0,21 20 16,-22-21-16,1 21 0,21-20 0,-21 20 15,0 0-15,0 1 0,21-1 16,-21 0-16,-1 1 0,1-1 15,21 0-15,-21 1 0,0-1 0,21-21 16,-21 21-16,21 1 0,0-22 0,-21 0 16,21 21-16,-22-20 0,22-1 0,0 0 15,0 0-15,0-42 47,0 0-47,22 21 16,-22-21-16,0-22 0,21 22 0</inkml:trace>
  <inkml:trace contextRef="#ctx0" brushRef="#br0" timeOffset="161947.48">22585 6202 0,'0'0'16,"0"-21"-16,0 0 0,0-1 15,0 1 1,0 0-16,21 21 16,0-21-16,0 21 15,0 0-15,1 0 0,-1 0 0,21 0 16,-21 0-16,0 0 0,22 21 16,-22 0-16,21 0 0,-21-21 15,1 22-15,-1-1 0,-21 0 0,0 0 16,0 0-16,0 0 0,0 1 0,-21-1 15,-1 0-15,-20 0 0,0 0 16,-1-21-16,1 21 0,21-21 0,-21 0 16,-1 22-16,1-22 0,21 21 0,0-21 15,-1 0-15,1 0 0,42 0 32,1 0-32,-1-21 15,0-1-15,0 22 0</inkml:trace>
  <inkml:trace contextRef="#ctx0" brushRef="#br0" timeOffset="162267.32">23156 6160 0,'0'0'15,"0"-22"16,-21 22-31,21 22 0,-21-1 16,21 21-16,0-21 0,0 0 0,0 22 16,0-1-16,-21 0 15,21 1-15,-21-1 0,21 0 0,-22 1 16,22-1-16,-21 0 0,0 1 0,21-1 16,-21 0-16,0 1 0,0-22 0,-1 21 15,1-21-15,0 22 0,21-22 16,-21 0-16,0 0 0,0 0 0,21 1 15,0-1-15,0-42 32,0-1-32,21 1 15</inkml:trace>
  <inkml:trace contextRef="#ctx0" brushRef="#br0" timeOffset="162623.67">23199 6287 0,'0'0'0,"0"-22"0,-22-41 16,22 42-1,0 0-15,0-1 0,0 1 16,22 21 0,-1 0-16,0-21 0,0 21 15,21 0-15,-20 0 0,-1 0 0,0 0 0,0 0 16,21 0-16,-20 21 0,-1-21 15,-21 21-15,21 1 0,-21-1 16,0 0-16,0 0 0,0 0 0,0 0 16,-21 1-16,0-1 0,-1 0 0,-20 0 15,0 0-15,21 0 0,-22 1 16,1-22-16,21 21 0,-22-21 0,22 0 16,-21 21-16,21-21 0,0 0 15,42 0 16,0 0-31,0-21 16,0 21-16,0-21 16</inkml:trace>
  <inkml:trace contextRef="#ctx0" brushRef="#br0" timeOffset="162935.69">23939 6011 0,'0'0'0,"22"-21"0,-22 0 0,0 0 16,0 0 0,0 42-1,-22-21 1,1 21-16,0 0 0,21 0 16,-21 22-16,0-22 0,0 0 15,-1 21-15,1-20 0,0 20 0,0-21 16,21 21-16,-21-20 0,21 20 0,-21-21 15,21 21-15,0-20 0,0-1 16,0 0-16,0 0 0,0 0 16,21 0-16,0-21 0,0 0 0,0 0 15,0 0-15,22 0 16,-22 0-16,0-21 0,0 0 0,22 21 16,-22-21-16,21 0 0,-21 0 0</inkml:trace>
  <inkml:trace contextRef="#ctx0" brushRef="#br0" timeOffset="163455.39">24511 5842 0,'0'-21'0,"0"42"0,-21-63 16,0 42-1,21 21 1,0 0-16,0 0 16,-22 0-16,22 1 0,0-1 0,0 0 15,0 0-15,0 0 0,0 0 16,0 1-16,-21-1 0,21 0 16,0 0-16,-21 0 15,0-21 1,21-21 15,0 0-31,0 0 16,0 0-16,0-1 0,0 1 0,21 0 15,0 0-15,-21-21 0,21 20 0,1 1 16,-1-21-16,0 21 16,0 0-16,0-1 0,22 1 0,-22 0 15,0 0-15,21 21 0,-21 0 0,22 0 16,-22 0-16,0 0 0,0 0 15,0 0-15,1 21 0,-1 0 0,-21 0 16,0 1-16,0 20 0,0-21 0,0 0 16,0 0-16,0 22 0,0-22 15,-21 0-15,-1 0 0,22 0 16,0 1-16,-21-22 0,0 21 16,0-21-1</inkml:trace>
  <inkml:trace contextRef="#ctx0" brushRef="#br0" timeOffset="182659.01">16108 7811 0,'-21'0'62,"-1"0"-46,1 0-16,0 0 0,0 0 15,0 0-15,0 0 0,-1 0 16,1 0-16,0 21 0,0-21 16,0 0-16,0 0 0,-1 0 15,1 0-15,0 0 0,0 0 16,21 21-16,21-21 47,21 0-32,-20 0-15,-1 0 16,21 0-16,0 0 0,1 0 0,-1 0 16,22 0-16,-1 0 0,22 0 0,-22 0 15,1 0-15,20 0 0,-20 0 16,-22 0-16,22 0 0,-22 21 0,22-21 16,-43 0-16,21 0 0,-21 0 0,22 0 15,-22 0-15,0 0 16,-42 0 31,21-21-32,0 0 1</inkml:trace>
  <inkml:trace contextRef="#ctx0" brushRef="#br0" timeOffset="183106.7">16827 7662 0,'-21'0'0,"0"0"0,0-21 15,0 21 1,0 0 0,21 21-1,0 1-15,21-1 16,0 0-16,0-21 15,0 21-15,0-21 0,22 21 0,-22-21 16,21 0-16,-21 0 0,22 21 0,-1-21 16,-21 0-16,22 0 0,-22 0 15,21 0-15,-21 0 0,0 0 0,-42 0 47,0 0-47,0 0 0,0 22 16,0-22-16,-1 21 0,-20-21 0,21 21 15,-21-21-15,20 21 0,1 0 16,0 0-16,0 1 0,-21-1 0,20 0 16,1 0-16,21 0 0,-21 0 0,0 1 15,0-1-15,21 0 0,0 0 0,-21-21 16,21 21-16,-22 0 0,22 1 16,22-22 15,-1 0-16,0-22-15,0 1 0,0 0 0</inkml:trace>
  <inkml:trace contextRef="#ctx0" brushRef="#br0" timeOffset="183631.4">17568 7705 0,'0'-21'0,"0"-1"16,0 1-1,0 0-15,0 0 16,0 0 0,21 21-1,1 0-15,-1 21 0,-21 0 0,21-21 16,0 21-16,0 0 0,0 22 0,-21-22 15,0 0-15,22 21 0,-22 1 16,21-22-16,-21 21 0,0 1 0,0-1 16,0 0-16,0-21 0,0 22 0,0-22 15,0 21-15,0-21 0,0 1 16,0-1-16,0 0 0,0 0 16,-21-21-16,21-21 15,0 0 1,0 0-1,0-1-15,21-20 0,-21 21 0,21-21 16,0 20-16,-21-20 0,21 0 0,0-1 16,-21 1-16,22 21 0,-1-21 15,-21-1-15,21 22 0,-21-21 0,21 21 16,-21-1-16,0 1 0,21 21 0,-21-21 16,21 21-16,1 0 15,-22 21 1,21 0-1,-21 1-15,0-1 16,0 0-16,0 0 16</inkml:trace>
  <inkml:trace contextRef="#ctx0" brushRef="#br0" timeOffset="184667.09">18351 8107 0,'0'0'0,"0"-21"15,22 21-15,-22-21 0,21-1 16,-21 1-16,21 21 0,-21-21 0,0 0 0,0 0 16,0 0-16,0-1 15,0 1-15,0 0 0,0 0 16,0 0-16,-21 21 0,0-21 15,-1 21-15,1 0 0,0 0 16,0 0-16,0 0 0,-22 21 0,22 0 16,0 0-16,0-21 0,-21 42 0,20-20 15,1-1-15,21 0 0,-21 21 16,0-21-16,21 1 0,-21 20 0,21-21 16,0 0-16,0 0 0,0 1 0,0-1 15,0 0-15,0 0 16,21-21-16,0 0 15,0 0-15,0 0 0,1 0 0,-1 0 16,0 0-16,0-21 0,0 0 0,0 0 16,1-1-16,-1 1 0,0 0 15,0 0-15,0-21 0,0 20 0,-21-20 16,22 21-16,-1 0 0,-21 0 0,21-1 16,-21 1-16,0 0 0,0 0 15,0 42 1,0 0-1,-21 22 1,0-22-16,21 0 0,-22 0 0,22 0 0,0 22 16,0-22-16,0 0 0,0 21 15,0-21-15,0 1 0,0-1 16,0 0-16,0 0 0,22-21 16,-1 0-16,0 0 0,0 0 0,0 0 15,0 0-15,1 0 0,-1 0 16,0-21-16,0 21 0,21-21 0,-20 0 15,-1-1-15,0-20 0,0 21 0,0-21 16,0-1-16,1 1 0,-22 0 16,21 20-16,-21-20 0,21 0 0,0-1 15,-21 1-15,0 0 0,0 21 0,0-1 16,0 1-16,0 0 0,0 0 16,0 0-16,-21 42 15,0 0 1,0 0-16,21 0 0,-22 1 0,22 20 15,-21-21-15,0 21 0,21-20 16,0 20-16,0-21 0,0 21 0,-21 1 16,21-22-16,0 21 0,0 1 0,0-22 15,0 0-15,0 0 0,0 0 16,0 0-16,21 1 0,-21-1 0,21-21 16,0 0-16,1 0 0,-1 0 0,0 0 15,0 0-15,0 0 0,0 0 16,1 0-16,-1-21 0,21-1 15,-42 1-15,21 0 0,0-21 0,1 21 16,-1-1-16,0 1 0,-21 0 16,0 0-16,21 0 0,-21 0 0,21 21 15,-21 21 17,0 0-32,0 0 15,0 0-15,0 0 0,0 1 16,0-1-16,0 0 0,0 0 15,0 0 1,0 0-16,21-21 16,1 0-16,-1-21 15,-21 0-15,21 21 16,0-21-16,-21 0 0,0 0 0</inkml:trace>
  <inkml:trace contextRef="#ctx0" brushRef="#br0" timeOffset="184847.38">19177 7726 0,'0'0'0,"-64"0"31,43 0-31,0 0 16,21 21 15,21 0-16,0-21-15</inkml:trace>
  <inkml:trace contextRef="#ctx0" brushRef="#br0" timeOffset="185448.55">19770 8022 0,'21'-21'16,"-21"0"0,0 0-16,0 0 0,0-1 15,0 1-15,-21 0 0,-1 21 16,1-21-16,0 21 16,-21-21-16,21 21 0,-1 0 0,1 0 15,0 0-15,0 21 0,0-21 0,-22 21 16,22 0-16,0 0 0,0 1 0,0-1 15,0 0-15,-1 21 16,1-21-16,0 1 0,21-1 0,0 21 0,0-21 16,0 0-16,0 1 0,0-1 15,21 0-15,0-21 16,1 0-16,-1 0 0,0 0 0,21 0 16,-21 0-16,22 0 0,-22 0 0,21 0 15,-21-21-15,22 0 0,-22-1 16,0 1-16,21 0 0,-20-21 0,-1 21 15,0-22-15,0 1 0,0 0 0,0-1 16,1 1-16,-22 0 0,21-1 16,-21 22-16,21-21 0,-21 21 0,0-22 15,0 22-15,0 0 0,0 0 16,-21 21 0,0 21-16,-1 0 15,22 0-15,-21 22 0,0-22 0,0 0 16,21 21-16,0-21 0,-21 22 15,21-22-15,-21 21 0,21 1 0,0-22 16,0 21-16,0-21 0,0 22 0,0-22 16,0 0-16,0 21 0,21-21 0,0 1 15,0-1-15,0-21 0,0 21 16,1-21-16,-1 0 0,0 0 0,0 0 16,0 0-16,0 0 0,1 0 0,-1 0 15,21 0-15</inkml:trace>
  <inkml:trace contextRef="#ctx0" brushRef="#br0" timeOffset="186451.42">20383 7959 0,'0'0'0,"0"-21"0,0-1 16,0 1-16,0 0 16,-21 21-16,0 0 0,0-21 0,0 21 15,0 0-15,-1 0 0,1 0 16,0 0-16,0 0 0,0 21 0,0-21 15,-1 21-15,1 0 0,21 1 16,-21-1-16,0 0 0,21 21 16,0-21-16,0 1 0,0-1 0,0 0 15,0 0-15,0 0 0,0 0 16,0 1-16,0-1 0,0 0 16,21 0-16,0-21 0,0 0 15,1 0-15,-1 0 16,0-21-16,0 0 0,0 0 15,0-22-15,1 22 0,-22 0 16,21 0-16,-21-22 0,21 22 16,-21 0-16,0 0 0,21 0 0,-21 0 15,21-1-15,-21 1 16,0 42 0,0 1-1,0-1-15,0 0 0,0 0 16,0 0-16,0 0 0,0 1 0,0-1 15,0 0-15,0 0 0,0 0 16,0 0-16,21 1 0,1-22 16,-1 21-16,0-21 0,0 0 0,0 0 15,0 0-15,1 0 0,-1 0 16,0 0-16,0 0 0,0-21 0,0 21 16,1-43-16,-1 22 0,0 0 0,0-21 15,0 20-15,0-20 16,1 0-16,-22-1 0,21 1 0,0 0 15,0 21-15,-21-22 0,0 1 0,0 21 16,0 0-16,21-1 0,-21 1 16,0 0-16,0 0 15,-21 42 1,0 0 0,21 0-16,0 1 0,0-1 0,-21 0 15,21 21-15,-21-21 0,21 1 0,0 20 16,-22-21-16,22 21 0,0-20 15,0 20-15,0-21 0,0 0 16,0 22-16,0-22 0,0 0 0,0 0 16,22 0-16,-1-21 0,-21 21 15,21 1-15,0-22 0,21 0 0,-20 0 16,-1 0-16,0 0 0,21 0 0,-21 0 16,1 0-16,20 0 0,-21-22 0,0 22 15,0-21-15,1 0 0,-1 0 16,0 0-16,0 0 0,-21-22 0,0 22 15,21 0-15,-21 0 0,0 0 0,0-1 16,0 1 0,-21 21-1,0 0-15,0 21 0,0 1 0,21-1 16,0 0-16,0 0 16,-22 0-16,22 0 0,0 1 0,0-1 15,0 0-15,0 0 0,0 0 0,0 0 16,22 1-16,-22-1 15,21-21-15,0 0 0,0 21 0,0-21 16,0 0-16,1 0 0,-1 0 16,0 0-16,0-21 0,0 0 15,0 21-15,1-22 0,-1 1 16,0 0-16,0 0 0,-21 0 16,21 0-16,-21-1 0,0 1 0,21 21 15,-21-21-15,0 0 0</inkml:trace>
  <inkml:trace contextRef="#ctx0" brushRef="#br0" timeOffset="186783.23">20807 7726 0,'0'0'0,"-21"0"0,-1 0 0,44 0 16,-1-21 0,0 21-16,0 0 0,0 0 15,22 0-15,-22 0 0,21 0 0,0-21 16,-20 21-16,20 0 0,-21 0 16,0 0-16,22 0 0,-22 0 0,0 0 15,0 0-15,0 0 16,0 0-16</inkml:trace>
  <inkml:trace contextRef="#ctx0" brushRef="#br0" timeOffset="-153222.37">15896 10287 0,'-21'0'47,"21"-21"-32,-21 21 1,0 0-16,-1 0 0,1 0 15,0 0 1,0 0-16,0 0 16,0 0-16,-1 0 15,22-21 1,-21 21-16,0 0 31,42 0 16,0 0-31,1 0-16,-1 0 0,21 0 15,-21 0-15,0 0 0,22 0 16,-1 0-16,-21 0 0,22 0 0,-1 0 16,0 0-16,22 0 0,-22 0 0,0 0 15,1 0-15,20 0 0,-20 0 16,-1 0-16,0 0 0,1 0 0,-1 0 15,0 0-15,1 0 0,-22 0 0,21 0 16,-21 0-16,0 0 0,1 0 16,-1 0-16,0 0 0,0 0 15,0 0 1,-42 0 78,21-21-94,-21 21 15,0 0-15</inkml:trace>
  <inkml:trace contextRef="#ctx0" brushRef="#br0" timeOffset="-150841.72">16595 9906 0,'0'21'62,"0"0"-62,0 1 16,21-1 0,0-21-16,-21 21 0,21-21 0,-21 21 15,21-21-15,0 21 0,1-21 0,-22 21 16,21-21-16,0 22 0,0-22 15,0 0-15,0 21 0,1-21 16,-1 21-16,0-21 0,0 0 16,0 0-16,0 21 15,1-21-15,-1 0 16,0 0 0,-42 21 30,0-21-46,-1 0 16,1 21-16,0-21 0,0 22 16,0-1-16,0-21 0,-1 21 0,-20 0 15,21-21-15,0 21 0,-22 0 16,22 1-16,-21-1 0,21 0 16,0-21-16,-1 21 0,-20 0 0,21 0 15,0 1-15,0-22 0,-1 21 16,1-21-16,21 21 0,-21-21 0,0 0 15,21 21-15,-21 0 16,0-21 0,21 21-16,-22-21 31,22 22 31,-21-22 1595,0 0-1642</inkml:trace>
  <inkml:trace contextRef="#ctx0" brushRef="#br0" timeOffset="-150372.48">17907 10075 0,'0'0'16,"0"-21"-16,0 0 16,0 42 15,0 0-16,21-21-15,-21 22 0,21-1 16,-21 0-16,0 0 0,0 0 0,21 22 16,-21-22-16,22 21 0,-22-21 0,0 22 15,0-1-15,21-21 0,-21 21 16,21-20-16,-21-1 0,0 0 0,0 21 16,21-21-16,0 1 0,-21-1 15,0 0-15,0 0 31,0-42-15</inkml:trace>
  <inkml:trace contextRef="#ctx0" brushRef="#br0" timeOffset="-150113.64">18288 10160 0,'-42'0'16,"-1"21"0,22-21-16,0 21 15,-21 22-15,20-22 0,-20 0 0,0 21 16,-1-20-16,22 20 0,-21-21 0,0 21 16,20-20-16,-20-1 0,21 0 15,0 0-15,0 0 0,-1 0 16,22 1-16,-21-1 0,42-21 31,1 0-15,-1 0-16</inkml:trace>
  <inkml:trace contextRef="#ctx0" brushRef="#br0" timeOffset="-149825.79">18415 10118 0,'0'0'0,"0"21"31,0 0-31,0 0 16,0 22-16,-21-22 0,0 21 15,21-21-15,-22 22 0,1-1 0,0-21 16,0 21-16,0-20 0,0 20 0,21-21 15,0 0-15,0 0 0,0 1 0,-22-1 16,22 0-16,0 0 16,22-21 15,-1-21-15</inkml:trace>
  <inkml:trace contextRef="#ctx0" brushRef="#br0" timeOffset="-149597.93">18436 10160 0,'0'0'0,"21"0"0,0 0 16,1 21 0,-1-21-16,-21 21 0,21-21 15,-21 22-15,21-22 16,-21 21-16,21 0 0,0 0 0,-21 0 15,0 0-15,22 1 0,-1-1 16,-21 0-16,0 0 16,0 0-16,21-21 0,0 0 15</inkml:trace>
  <inkml:trace contextRef="#ctx0" brushRef="#br0" timeOffset="-149342.05">18986 10139 0,'-42'42'32,"21"-21"-32,0-21 0,0 22 15,-1-1-15,1 0 0,-21 0 16,21 0-16,0 0 0,-1 1 0,1-1 15,0-21-15,21 21 0,0 0 16,21-21 15,0 0-15</inkml:trace>
  <inkml:trace contextRef="#ctx0" brushRef="#br0" timeOffset="-149090.2">19008 10118 0,'21'-21'16,"-42"42"-16,42-21 16,-21 21-1,0 0-15,0 0 0,-21 0 16,-1 1-16,22 20 0,0-21 16,-21 21-16,0-20 0,21 20 15,-21-21-15,21 21 0,0-20 0,-21-1 16,21 0-16,0 0 0,-21 0 0,21 0 15,0 1-15,0-1 0,0 0 16,0 0-16,21-21 16,0 0-16,0 0 15,0 0-15,0 0 0,22 0 16</inkml:trace>
  <inkml:trace contextRef="#ctx0" brushRef="#br0" timeOffset="-148780.37">19664 10054 0,'0'0'15,"21"0"-15,-21 21 16,-21 1 0,0-1-16,-1 0 15,22 0-15,-21 21 0,0-20 0,-21 20 16,21-21-16,-1 21 0,1-20 0,0 20 15,0 0-15,0-21 0,0 1 16,21 20-16,0-21 0,0 0 0,0 0 16,0 1-16,0-1 15,21-21 1,0 0-16,0 0 0,0 0 0,0 0 16,1 0-16,20 0 0,-21 0 0,21-21 15,-20 21-15,20-22 0,-21 1 16,21 21-16,-20-21 0,-1 0 0</inkml:trace>
  <inkml:trace contextRef="#ctx0" brushRef="#br0" timeOffset="-148543.52">20129 10456 0,'0'0'0,"0"22"15,0-1-15,0 0 16,0 0-16,0 0 0,0 0 0,0 1 16,-21-1-16,0 0 0,21 0 15,-21 0-15,21 0 0,-21 1 0,0-1 16,-1 0-16,1 0 0,0 0 16,0-21-16,21 21 15,-21-21-15,0 0 16</inkml:trace>
  <inkml:trace contextRef="#ctx0" brushRef="#br0" timeOffset="-146652.85">21251 9927 0,'-21'0'31,"21"21"-15,-21 1-16,0-1 0,21 0 15,-21 21-15,21-21 0,-22 22 0,1-1 16,21-21-16,-21 22 0,0-1 0,21 0 16,-21 1-16,21-1 15,-21-21-15,21 21 0,0-20 0,-22 20 0,22-21 16,-21 0-16,21 0 0,0 1 15,0-44 17,0 1-32,21 0 15,1 0-15,-22 0 0,21 0 16,0-22-16,-21 22 0,21-21 0,0 21 16,0-22-16,-21 22 0,22 0 0,-1 0 15,0 0-15,-21-1 0,21 22 16,-21 22-1,0-1-15,0 0 16,0 21-16,0-21 0,0 1 16,0-1-16,0 0 0,0 0 0,0 0 15,0 0-15,21 1 0,-21-1 16,0 0-16,21-21 0,1 21 16,-1-21-16,0 0 0,0 0 15,0 0-15,0 0 0,1 0 0,-1 0 16,21-21-16,-21 0 0,0 0 15,1-1-15,20 1 0,-21-21 0,0 21 16,0-22-16,22 1 0,-22 0 0,0-1 16,0 1-16,0 0 0,1-1 15,-1 1-15,0 0 0,-21 21 0,0-22 16,0 22-16,21 21 0,-21-21 0,0 42 31,-21 0-31,0 0 16,0 1-16,21 20 0,-22 0 0,1-21 15,21 22-15,0-1 0,-21 0 16,21 1-16,-21-22 0,21 21 0,0 1 16,0-22-16,0 0 0,0 21 0,0-21 15,0 1-15,0-1 0,21-21 16,0 21-16,0 0 0,1-21 0,-1 0 16,0 0-16,0 0 0,21 0 0,-20 0 15,-1 0-15,0-21 0,21 0 16,-21 0-16,1-1 0,-1 1 15,0 0-15,0 0 0,0-21 0,0 20 16,1 1-16,-1 0 0,-21 0 0,0 0 16,0 0-16,-21 42 31,21 0-31,-22 0 16,1 0-16,21 0 0,-21 1 15,0 20-15,21-21 0,-21 0 0,21 0 16,-21 22-16,-1-22 0,22 0 15,0 0-15,0 0 16,0-42 31,0 0-47,0 0 0,22 0 0,-22 0 16,0-1-16,21 1 0,0-21 0,-21 21 15,21 0-15,0-22 0,-21 22 16,21 0-16,1 0 0,-1 0 15,0 21-15,0 0 16,0 0-16,0 21 16,-21 0-16,0 0 0,0 0 15,0 0-15,0 1 0,0-1 16,0 0-16,0 0 0,0 0 16,0 0-16,0 1 0,0-1 0,0 0 15,22-21 16,-1 0-15,-21-21-16,21 0 0,-21-1 0,21 1 16,0 0-16,-21 0 0,21 0 0,1 0 15,-1-22-15,-21 22 0,21 0 16,0 0-16,0 0 0,0-1 0,1 1 16,-1 21-16,0 0 0,0 0 0,0 0 15,0 0-15,1 0 0,-1 0 16,-21 21-16,21 1 0,-21-1 15,21 0-15,-21 0 0,0 0 0,0 0 16,0 1-16,0-1 0,0 0 16,0 0-16,0 0 0,0 0 0,21-21 15,-21 22-15,21-22 0,1 0 16,-1 0-16,0 0 16,0 0-16,0-22 0,0 22 0,1-21 15,-1 0-15,0 0 0,0 0 0,0 0 16,-21-22-16,21 22 0,1-21 15,-1-1-15,-21 22 0,21-21 0,0 0 16,0-1-16,-21 1 0,21 0 16,-21 20-16,22-20 0,-22 21 15,0 0-15,-22 42 32,1 0-32,0 21 0,21-20 15,-21 20-15,0-21 0,0 21 0,-1 1 16,1-22-16,21 21 0,0 1 0,-21-22 15,21 21-15,0 0 0,0-20 16,0 20-16,0-21 0,0 0 0,0 0 16,0 1-16,21-1 0,0-21 15,1 0-15,-1 0 0,0 0 16,0 0-16,0 0 0,0 0 16,1 0-16,-1 0 0,0-21 0,0-1 15,0 1-15,-21 0 0,0 0 16,21 0-16,-21-22 0,0 22 15</inkml:trace>
  <inkml:trace contextRef="#ctx0" brushRef="#br0" timeOffset="-146373.67">21844 10075 0,'0'0'0,"-21"0"0,42 0 31,0 0-31,0 0 16,0 0-16,1 0 0,-1 0 0,0 0 15,0 0-15,21 0 0,-20 0 16,20 0-16,-21 0 0,21 0 0,-20 0 15,20 0-15,0 0 0,1 0 0,-22 0 16,21 22-16,0-22 0</inkml:trace>
  <inkml:trace contextRef="#ctx0" brushRef="#br0" timeOffset="-146108.83">23580 10351 0,'0'63'16,"0"-42"-1,0 0-15,-22 1 0,1-1 0,0 0 16,0 0-16,0 43 0,0-43 15,-1 0-15,1 0 0,21 0 16,-21-21-16,21 21 0,-21 1 0,0-1 16,0 0-16,-1-21 0</inkml:trace>
  <inkml:trace contextRef="#ctx0" brushRef="#br0" timeOffset="-145577.52">17526 11621 0,'0'0'0,"21"-22"16,0 22-16,0 0 15,1 0-15,20 0 0,0 0 16,-21 0-16,22 0 0,-1 0 0,0 0 15,1 0-15,-1 0 0,0-21 0,1 21 16,-1 0-16,0 0 0,-20 0 16,20 0-16,-21 0 0,-21-21 15,-21 21 1,0 0-16,-22 0 0</inkml:trace>
  <inkml:trace contextRef="#ctx0" brushRef="#br0" timeOffset="-145241.71">17822 11599 0,'0'85'31,"0"-64"-15,0 0-16,21 1 0,-21-1 0,22 0 16,-22 0-16,21 0 0,-21 0 0,0 22 15,0-22-15,0 0 0,0 0 0,0 22 16,0-22-16,0 0 0,0 0 15,0 0-15,-21 0 0,-1 1 0,1-1 16,0 0-16,0-21 0,0 21 0,-22-21 16,22 0-16,0 0 15,-21 0-15,21 0 0,-1 0 0,1 0 16,-21 0-16,21 0 0,0 0 16,-1-21-16,1 0 0,21 0 15,-21-1-15,21 1 0,-21 0 16,21 0-16,0 0 0,0 0 15,21 21 1,0 0-16,0 0 0,1-22 16,-1 22-16</inkml:trace>
  <inkml:trace contextRef="#ctx0" brushRef="#br0" timeOffset="-144753.98">18817 11790 0,'21'-21'0,"-42"42"0,85-63 16,-43 42-16,-21-22 0,21 22 0,-21-21 15,0 0-15,0 0 16,0 0-16,-21 21 16,0 0-16,-1 0 0,1 0 0,0 0 15,0 0-15,0 0 0,0 0 16,-1 21-16,-20-21 0,42 21 15,-21-21-15,0 21 0,21 0 16,0 1-16,0-1 16,0 0-16,21 0 15,0-21-15,0 21 0,0-21 0,1 21 16,-1-21-16,0 22 0,0-1 0,0-21 16,0 21-16,1-21 0,-1 21 15,0 0-15,0 0 16,-21 1-16,0-1 15,-21-21-15,0 0 16,0 0-16,-1 21 0,-20-21 16,0 0-16,-1 0 0,1 0 0,0 0 15,-1 0-15,1 0 0,0 0 16,21 0-16,-22 0 0,22 0 0,0 0 16,0 0-16,0-21 0,21 0 15,0-1 1,0 1-16,21 21 0,0-21 15,0 21-15,21 0 0,-20-21 0,-1 21 16,21 0-16,-21-21 0</inkml:trace>
  <inkml:trace contextRef="#ctx0" brushRef="#br0" timeOffset="-144306.12">19473 11684 0,'0'0'0,"-21"-21"16,0 21-16,0 0 15,0 0-15,-1 0 0,1 0 16,0 21-16,0 0 0,-21-21 0,20 21 16,1 1-16,0-1 0,0 0 15,21 0-15,-21 0 0,21 22 16,-21-22-16,21 0 0,0 0 0,0 0 15,0 22-15,0-22 0,0 0 16,21 0-16,0 0 0,0-21 16,0 0-16,0 21 0,1-21 0,20 0 15,-21 0-15,0 0 0,22 0 16,-22 0-16,0-21 0,21 21 0,-21-21 16,1 0-16,-1 0 0,21 0 0,-42-22 15,21 22-15,-21-21 0,0 21 0,0-22 16,0 22-16,0-21 0,0 21 15,0-1-15,-21 1 0,21 0 0,-21 0 16,0 21-16,0-21 0,-1 21 16,1 0-16,0 0 15,0 0-15,21 21 16,0 0-16,0 0 16,0 0-16,21-21 15</inkml:trace>
  <inkml:trace contextRef="#ctx0" brushRef="#br0" timeOffset="-144041.87">20066 11621 0,'0'0'0,"21"0"0,-21 21 31,-21-21-31,21 21 15,-21 0-15,0 0 0,21 0 0,0 1 16,-22-1-16,22 0 0,-21 0 0,21 21 16,-21-20-16,21-1 0,0 0 15,0 0-15,0 0 0,-21 0 0,21 1 16,0-1-16,0 0 0,0 0 16,21-21 15</inkml:trace>
  <inkml:trace contextRef="#ctx0" brushRef="#br0" timeOffset="-143784.93">20087 11642 0,'0'0'0,"0"-21"0,21-1 16,-21 1-1,21 21-15,1 21 16,-22 1-16,21-1 15,-21 0-15,21 0 0,0 0 16,-21 0-16,21 1 0,0-1 0,-21 0 16,22 0-16,-1 0 0,0 22 15,-21-22-15,21 0 0,0 0 0,0-21 16,-21 21-16,0 0 0,22 1 16,-1-22-16,-21 21 0,21-21 15,0 0 1,-21-21-16</inkml:trace>
  <inkml:trace contextRef="#ctx0" brushRef="#br0" timeOffset="-143560.16">20701 11536 0,'0'0'16,"0"-21"-16,21 0 0,-21-1 0,0 1 0,0 42 46,-21 1-46,0 20 0,21-21 0,-21 0 16,-1 0-16,1 22 0,0-22 0,0 21 16,0-21-16,21 1 0,-21 20 15,-1-21-15,1 0 0,0 0 0,21 1 16,0-1-16,-21 0 0,0 0 16</inkml:trace>
  <inkml:trace contextRef="#ctx0" brushRef="#br0" timeOffset="-141025.08">4868 11599 0,'-21'22'47,"0"-22"-47,0 42 0,-22-21 0,22 21 15,-21 1-15,0-1 0,-1 22 16,-20-1-16,-1 22 0,1-22 0,-1 22 15,1 0-15,-22-22 0,22 22 0,-22-1 16,21-20-16,-20 21 0,20-1 16,-20-20-16,20-1 0,1 1 0,-1-1 15,1 1-15,-1-22 0,22 0 16,-1 1-16,22-22 0,0 0 0,0 0 16,21 0-16,21-21 31,0 0-31,0-21 0,1 0 0,20 0 15,-21 0-15</inkml:trace>
  <inkml:trace contextRef="#ctx0" brushRef="#br0" timeOffset="-140326.21">5038 12467 0,'0'0'0,"-22"21"16,1 1-16,0-1 0,21 0 0,-21 0 16,21 21-16,-21-20 0,0 20 0,21-21 15,-22 21-15,22-20 0,-21 20 16,0-21-16,21 21 0,0-20 0,-21-1 15,21 0-15,-21 0 0,21 0 16,0 0-16,0-42 31,0 0-31,0 0 16,0 0-16,21 0 0,0-1 16,-21-20-16,21 21 0,0-21 0,1-1 15,-1 22-15,0-21 0,0-1 16,0 22-16,0 0 0,1-21 0,-1 21 15,0-1-15,0 22 0,0 0 0,0 0 16,1 0-16,-1 0 16,0 0-16,-21 22 0,21-1 0,-21 0 15,21 0-15,-21 21 0,0-20 0,0 20 16,0-21-16,0 21 0,0-20 16,0 20-16,0-21 0,0 0 0,0 0 15,0 1-15,0-44 47,0 1-47,0 0 0,21 0 0,1-21 16,-22 20-16,21-20 0,0 21 15,0 0-15,-21-22 0,21 22 0,0 0 16,1 0-16,-1 0 0,-21 0 0,21 21 16,0 0-16,0 0 0,0 0 15,1 21-15,-22 0 16,0 0-16,0 0 0,0 0 0,21 22 15,-21-22-15,0 0 0,0 0 16,0 22-16,0-22 0,0 0 0,0 0 16,0 0-16,21 0 0,-21 1 0,0-1 15,21-21 1,0 0-16,0 0 16</inkml:trace>
  <inkml:trace contextRef="#ctx0" brushRef="#br0" timeOffset="-138289.99">6286 12488 0,'0'-21'16,"0"42"-16,0-63 0,-21 21 0,0 21 16,0-21-16,0 21 0,0 0 0,-1 0 15,1 0-15,0 0 0,0 0 16,0 21-16,0 0 0,-1-21 0,1 21 15,0 22-15,21-22 0,-21 0 0,21 21 16,-21-21-16,21 22 0,-21-22 16,21 21-16,0-21 0,0 22 0,0-22 15,0 21-15,0-21 0,0 1 0,21-1 16,0 0-16,0-21 16,0 0-16,0 0 0,1 0 0,-1 0 15,0 0-15,0-21 0,0 0 16,0-1-16,1 1 0,-22 0 15,21 0-15,0 0 0,-21-22 0,21 22 16,-21-21-16,0 21 0,0 0 0,0-22 16,0 22-16,0 0 0,0 0 0,0 0 15,0-1-15,0 44 32,0-1-17,0 0-15,0 0 0,0 0 16,0 0-16,0 22 0,0-22 0,0 21 15,0-21-15,0 1 0,0 20 0,0-21 16,0 0-16,21 0 16,0 1-16,-21-1 0,22 0 15,-1-21-15,0 0 0,0 0 0,0 0 16,0 0-16,1 0 0,20-21 16,-21 21-16,21-21 0,-20-1 0,-1-20 15,0 21-15,21 0 0,-21-22 0,-21 22 16,22-21-16,-22 21 0,0-22 15,0 22-15,0 0 0,0 0 0,0 0 16,0 0-16,0-1 0,-22 22 16,22 22 15,0-1-15,0 0-16,0 0 0,0 0 15,0 0-15,22 1 0,-22-1 16,0 0-16,0 0 0,21 0 0,-21 0 15,21 1-15,-21-1 0,0 0 0,21 0 16,0 0-16,0-21 0,-21 21 16,22-21-16,-1 0 0,0 0 0,0 0 15,0 0-15,22 0 0,-22 0 16,0-21-16,0 21 0,0-21 0,0 0 16,1-21-16,-1 20 0,0 1 15,0-21-15,0 0 0,0-1 0,1 1 16,-1 0-16,-21-1 0,21-20 15,-21 20-15,21 1 0,-21 0 16,0-1-16,0 1 0,0 21 0,0-21 16,0 20-16,-21 22 15,21 22 1,0-1-16,-21 21 0,21-21 16,0 22-16,-21-1 0,21 0 0,0-21 15,0 22-15,-22-1 0,22 0 0,0 1 16,0-1-16,0-21 0,0 22 15,0-22-15,-21 0 0,21 0 0,0 0 16,0 0-16,0 1 0,0-1 16,0-42 15,0-1-31,0 1 0,21 21 16,1-21-16,-22 0 0,21 0 0,0-22 15,-21 22-15,21 0 0,0 0 16,-21 0-16,21 21 0,1-21 0,-22-1 15,21 22-15,0 0 0,-21 22 32,0-1-17,-21 0-15,0-21 16,-1 21-16,1 0 16,0-21-1,0 0-15,21 21 0,-21-21 16,21 22-16,-21-22 15,21 21-15,0 0 16,0 0-16,0 0 0,0 0 16,0 1-16,0-1 0,0 0 15,0 0-15,21 0 16,0-21-16,0 0 0,0 0 16,0 0-16,1 0 15,-1 0-15,21 0 0,-21 0 0,0 0 16,22-21-16,-22 21 0,0-21 15,0 0-15,0 21 0,1-21 0,-1-1 16,0 1-16,-21 0 0,21 0 0,0 0 16,-21 0-16,0-1 0,21 1 15,-21 0-15,22 21 0,-22-21 0,0 0 16,0 42 15,-22 0-15,22 0-16,0 0 0,0 1 15,-21-1-15,21 0 0,0 0 0,0 0 16,0 0-16,0 1 16,0-1-16,21 0 15,1-21-15,-1 0 0,0 0 16,0 0-16,0 0 0,0 0 16,1-21-16,-1 21 0,0-21 15,21-1-15,-21 22 0,-21-21 0,22 0 16,-1 0-16,0 0 0,-21 0 0,0-1 15,0 1-15,21 0 0,-21 0 16,0 0-16,21 21 0,-21-21 0,0 42 31,0 0-31,0 0 16,0 0-16,0 0 0,0 1 16,0-1-16,0 0 0,0 21 15,0-21-15,0 1 0,0-1 0,0 0 16,21 0-16,1 0 0,-1-21 15,0 0-15,0 0 0,0 0 16,0 0-16,22 0 0,-22 0 0,0 0 16,0-21-16,0 21 0,1-21 0,-1 0 15,-21 0-15,21-1 0,-21 1 16,21 0-16,-21 0 0,0 0 0,0 0 16,0-1-16,0 1 0,0 0 15,0 0-15,0 0 0,0 0 0,0 42 47,0 0-31,0 0-16,0 0 0,-21 0 0,21 22 15,0-22-15,-21 21 0,21-21 16,-21 22-16,21-1 0,0-21 0,-22 22 16,1-1-16,21 0 0,-21 1 0,21-1 15,-21 0-15,21 1 0,0-1 0,0 0 16,0 1-16,0 20 0,0-21 15,-21 22-15,21-22 0,-21 22 0,21-1 16,0 1-16,0-1 0,-22 1 0,1-22 16,21 22-16,-21-22 0,21 21 0,0-20 15,0-1-15,0-21 16,0 22-16,0-22 0,0 0 0,0 0 16,0-42-1,0 0 1,0 0-16</inkml:trace>
  <inkml:trace contextRef="#ctx0" brushRef="#br0" timeOffset="-137977.17">8340 12869 0,'0'0'0,"0"-169"31,0 148-31,0 0 0,0 0 15,0-1-15,0 1 0,21 0 0,0 0 16,0 21-16,-21-21 0,21 21 16,0 0-16,22-21 0,-22 21 0,0 0 15,0 0-15,0 0 0,1 0 0,-1 21 16,0 0-16,-21 0 0,0 0 0,0 0 16,0 22-16,0-22 0,0 21 15,-21-21-15,0 22 0,-22-1 16,22-21-16,-21 0 0,21 22 0,-22-22 15,22 0-15,-21 0 0,21 0 16,-1-21-16,1 22 0,0-22 0,21-22 31</inkml:trace>
  <inkml:trace contextRef="#ctx0" brushRef="#br0" timeOffset="-135953.58">9991 12340 0,'63'-84'31,"-63"41"-31,21 22 0,0 0 16,-21-21-16,0 20 0,22-20 15,-22 0-15,21 21 0,-21-22 0,0 22 16,0-21-16,0 21 0,0-1 0,0 1 15,-21 21 1,-1 0-16,1 0 0,21 21 0,-21 1 16,0-1-16,0 21 0,0 0 0,-1 1 15,1 20-15,0 1 0,0-1 0,0-20 16,0 20-16,-1 1 0,1-1 16,-21-21-16,21 1 0,0 20 15,-22-20-15,22-1 0,0 0 0,0-21 0,-22 22 16,22-22-16,0 0 15,21 0-15,-21 0 0,0-21 0,0 0 16,-1 0-16,1 0 16,21-21-16,-21 0 0,21 0 15,0 0-15,0 0 0,-21-22 0,21 22 16,0-21-16,0 21 0,0-22 0,0 22 16,0-21-16,0 21 0,0-1 15,0 1-15,0 0 0,0 0 0,21 21 16,0 0-1,0 0-15,1 21 0,-1 0 16,0 0-16,0 1 0,0-1 16,0 0-16,1 0 0,20 0 0,-21 22 15,21-22-15,-20 0 0,-1 0 0,21 0 16,-21 22-16,22-43 0,-1 21 16,-21 0-16,21 0 0,1-21 0,-1 0 15,0 0-15,-20 0 0,20 0 0,0 0 16,1 0-16,-22-21 0,21 21 15,0-21-15,-20 0 0,-1-1 0,0 1 16,0 0-16,0 0 0,-21-21 0,0 20 16,0 1-16,0-21 0,0 21 15,0 0-15,0-1 0,-21 1 0,0 0 16,0 21-16,0-21 0,-1 21 16,1 0-16,0 0 0,0 0 0,0 0 15,0 21-15,-1 0 16,1 0-16,0 1 0,21-1 0,0 0 15,0 0-15,-21 0 0,21 22 0,0-22 16,0 0-16,0 0 0,0 0 16,0 0-16,0 1 0,21-22 0,-21 21 15,21-21-15,0 0 0,1 0 0,-1 0 16,0 0-16,0 0 0,0 0 16,0-21-16,1-1 0,-1 1 15,0 0-15,0 0 0,0 0 0,-21 0 16,0-1-16,21 1 0,-21 0 15,22 0-15,-22 0 0,0 0 16,0-1-16,0 44 16,0-1-1,0 0-15,0 0 16,0 0-16,0 0 0,0 1 0,0-1 16,0 0-16,0 0 0,0 0 15,21-21-15,0 21 16,0-21-16,0 0 0,0 0 15,1 0-15,-1 0 0,0-21 16,0 0-16,0 21 0,0-21 16,1 0-16,-1 0 0,0-1 15,21 1-15,-42 0 0,21 0 0,1 0 16,-1 0-16,-21-1 0,21 22 16,0 0-16,0 0 15,-21 22 1,0-1-16,0 0 0,0 0 15,0 0-15,0 0 0,0 1 16,0-1-16,21 0 16,-21 0-16,22-21 0,-22 21 15,21-21-15,0 0 16,0 0-16,0 0 16,0-21-16,1 0 15,-1 21-15,0-21 0,-21 0 0,21-1 16,0 1-16,-21 0 0,0 0 0,21 21 15,-21-21-15,22 0 0,-22-1 16,0 44 15,0-1-31,0 0 0,0 0 16,0 0-16,0 0 0,0 1 16,0-1-16,0 0 0,21 0 15,0 0-15,0-21 0,0 21 16,0-21-16,1 0 0,20 0 15,-21 0-15,21 0 0,1 0 16,-22 0-16,21 0 0,1 0 0,-1-21 16,0 21-16,1-21 0,-1 0 0,21 21 15,-41-21-15,20 0 0,0-1 0,-21 1 16,1 0-16,-22-21 0,0 21 16,0-1-16,0 1 0,0 0 0,0 0 15,-22 0-15,1 0 0,0 21 0,0 0 16,-21 0-16,20 0 0,1 0 0,-21 0 15,21 0-15,-22 21 0,22 0 16,0 0-16,0 0 0,0 0 0,0 1 16,21-1-16,0 0 0,0 0 15,0 0-15,0 0 0,0 1 16,21-22-16,0 0 0,0 21 16,0-21-16,0 0 0,1 0 0,-1 0 15,0 0-15,0 0 0,0 0 0,22-21 16,-22 21-16,0-22 0,0 1 15,0 0-15,-21 0 16,0 42 15,0 0-15,0 0-16,0 1 0,0 20 16,0-21-16,0 0 0,-21 22 15,21-1-15,-21 0 0,21 1 0,0-1 16,0 0-16,0 1 0,0-1 0,0 0 15,0 1-15,0 20 0,0-21 16,0 1-16,0-1 0,-21 0 0,21 22 16,0-22-16,0 1 0,-21-1 0,-1 0 15,22 1-15,-21-22 0,0 21 0,0-21 16,-21 0-16,20 1 0,-20-1 16,21-21-16,-21 0 0,20 0 15,1 0-15,-21 0 0,21 0 0,-22-21 0,1-1 16,21 1-16,-21 0 0,20-21 15,1 21-15,0-22 0,0 1 16,0 0-16,21 20 0,0-20 0,0 0 16,0 21-16,0-22 0,0 22 0,21-21 15,0 21-15,0-1 0,22-20 16,-22 21-16,0-21 0,21 20 0</inkml:trace>
  <inkml:trace contextRef="#ctx0" brushRef="#br0" timeOffset="-134644.99">12404 12425 0,'0'-21'31,"-22"21"-15,22 21-16,-21 0 0,0 0 15,21 0-15,0 1 0,0-1 16,0 0-16,0 0 0,0 0 15,0 0-15,0 1 0,21-22 16,0 0-16,1 0 16,-1 0-16,0 0 15,0 0-15,0 0 0,0 0 0,1-22 16,-1 22-16,0-21 0,0 0 0,0 21 16,-21-21-16,21 0 15,1 0-15,-22-1 0,21 1 16,0 0-16,-21 42 31,0 0-31,0 1 0,0-1 16,0 0-16,0 0 0,0 0 0,0 0 15,21 1-15,-21-1 0,21 0 0,0 0 16,1 0-16,-1 0 16,0-21-16,0 0 0,0 22 0,0-22 15,22 0-15,-22 0 0,21 0 0,1 0 16,-1 0-16,0 0 0,1-22 0,-22 1 15,21 21-15,-21-21 16,22 0-16,-22 0 0,0 0 0,-21-1 16,0 1-16,0 0 0,0-21 0,0 21 15,0-1-15,0-20 0,0 21 16,0 0-16,-21 21 0,0-21 0,-1 21 16,1 0-16,0 0 0,0 0 0,-21 0 15,20 21-15,1-21 0,0 21 0,0 0 16,0 0-16,0 22 0,-1-22 15,22 0-15,0 0 0,0 0 16,0 0-16,0 1 0,0-1 0,0 0 16,0 0-16,22-21 0,-1 21 0,0-21 15,0 0-15,0 0 0,0 0 16,1 0-16,-1 0 0,21 0 0,-21 0 16,0 0-16,1-21 0,-1 0 0,21 21 15,-21-21-15,0 0 0,1-1 16,-1 1-16,0-21 0,0 21 0,-21 0 15,0-1-15,21 22 0,-21-21 0,21 21 16,-21 21 0,0 1-1,0-1-15,0 0 0,-21 0 16,21 0-16,0 22 0,0-22 0,0 0 16,0 0-16,21 0 15,-21 0-15,22 1 0,-1-22 16,21 0-16,-21 21 0,22-21 0,-1 0 15,-21 0-15,21 0 0,1 0 0,-1 0 16,0-21-16,1 21 0,-1-22 16,0 1-16,1 0 0,-1 0 0,-21 0 15,22 0-15,-43-22 0,21 22 0,-21-21 16,0 21-16,0-22 0,0 22 16,0 0-16,0 0 0,-21 0 0,-1-1 15,1 1-15,0 21 0,0 0 0,0 0 16,-22 0-16,22 0 0,-21 21 15,21 1-15,0-1 0,-1-21 16,1 21-16,21 0 0,0 0 0,0 0 16,0 1-16,21-1 15,1-21-15,-1 0 0,0 0 16,0 21-16,0-21 0,0 0 0,22 0 16,-22 0-16,0 0 0,21 0 0,-20 0 15,-1 0-15,0 0 0,0 21 0,0-21 16,0 0-16,-21 21 15,0 0-15,0 1 0,0-1 16,0 0-16,0 21 0,0-21 0,0 22 16,0-1-16,-21 0 0,0 1 15,0-1-15,21 0 0,-21 1 16,0-1-16,21 0 0,-22 22 0,1-22 16,21 1-16,0-1 0,-21 0 0,0 22 15,21-22-15,-21 0 0,21 1 0,0-1 16,-21-21-16,-1 22 0,22-1 15,-21-21-15,0 0 0,0 0 0,21 1 16,-21-1-16,0 0 0,-22-21 0,22 0 16,0 0-16,0 0 0,0 0 15,-1 0-15,1-21 0,0 0 0,0 21 16,0-22-16,0 1 0,21-21 16,0 21-16,0 0 0,0-22 0,0 22 15,0-21-15,0 21 0,0-22 16,21 1-16,0 0 0,0-1 0,21 22 15,-20-21-15,20-1 0</inkml:trace>
  <inkml:trace contextRef="#ctx0" brushRef="#br0" timeOffset="-134053.87">14584 12594 0,'0'0'0,"0"-21"16,0 0 0,0 0-16,21 21 0,0-21 0,-21-1 15,21 22-15,0-21 0,-21 0 16,0 0-16,22 0 0,-22 0 16,-22 21 15,1 0-31,0 0 0,0 21 15,0 0-15,0 0 0,21 0 0,-22-21 16,1 21-16,21 1 0,-21-1 16,21 0-16,0 0 0,0 0 15,0 0-15,0 1 0,0-1 16,21 0-16,0-21 0,1 0 0,-1 21 16,0-21-16,0 0 0,0 0 15,0 0-15,22 0 0,-22 0 0,0-21 16,21 0-16,-20 21 0,20-21 0,-21-1 15,21 1-15,-20 0 0,-1 0 0,0 0 16,0 0-16,0-22 0,-21 22 16,21 0-16,-21 0 0,0 0 0,0-1 15,0 1-15,-21 21 16,0 0 0,0 21-16,0-21 0,21 22 0,-21-1 15,21 0-15,0 0 0,0 0 0,0 22 16,0-22-16,0 0 0,0 0 0,0 0 15,0 0-15,0 1 16,0-1-16,21-21 0,-21 21 0,0 0 16,0 0-16,-21-21 31,-1 0-15,1 0-16,0 0 15</inkml:trace>
  <inkml:trace contextRef="#ctx0" brushRef="#br0" timeOffset="-133820.64">14986 12827 0,'-21'21'0,"0"0"31,-1-21 16,1 0-31</inkml:trace>
  <inkml:trace contextRef="#ctx0" brushRef="#br0" timeOffset="-131885.58">17780 11028 0,'-21'0'16,"0"0"0,-1 0-1,1 0-15,0 0 16,0 0-16,0 0 15,0 0-15,-1 0 16,1 0-16,0 0 0,0 0 16,0 0-16,0 0 15,-1 21-15,1-21 16,0 0 0,0 0-16,0 0 15,0 0 16,-1 0-15,44 0 93,-1 0-109,0 0 0,21 0 16,-21 0-16,1 0 0,20 0 16,0 0-16,1 0 0,20 0 0,1 0 15,-1 0-15,1 0 0,20 0 16,1 0-16,0 0 0,20 0 0,-20 0 16,0 0-16,21 0 0,-22 0 0,1 0 15,0 0-15,-1 0 0,-20 0 16,20 0-16,-20 0 0,-1 0 15,1 0-15,-22 0 0,1 0 0,-1 0 16,-21-21-16,21 21 0,-20 0 0,-1 0 16,-42 0 62,-1 0-63,1 0-15,0 0 16</inkml:trace>
  <inkml:trace contextRef="#ctx0" brushRef="#br0" timeOffset="-130729.67">16870 12827 0,'0'0'0,"-21"0"0,-1 0 16,1 0 0,0 0-1,0 0 1,0 0-1,42 0 48,0 0-63,21 0 0,-20 0 16,20 0-16,0 0 0,22 0 0,-1 0 15,22 0-15,0 0 0,-1 0 16,22 0-16,-21 0 0,21 0 0,-1 0 15,1 0-15,0 0 0,21 0 0,0 0 16,0 0-16,0 0 0,0 0 16,0 0-16,-21 0 0,21 0 0,-21 0 15,0 0-15,-1 0 0,1 0 0,-21 0 16,0 0-16,-1 0 0,-20 0 16,-1 0-16,1 0 0,-1 0 15,-20 0-15,-22 0 0,21-21 0,-21 21 16,0 0-16,1 0 0,-1 0 15,-21-21 251,0 0-157,0-1-93,0 1-16,0 0 0,0 0 0,0 0 16,0 0-16,0-1 0,0 1 0,21-21 15</inkml:trace>
  <inkml:trace contextRef="#ctx0" brushRef="#br0" timeOffset="-130116.37">21399 10986 0,'-21'0'16,"42"0"15,1 0-15,20 0-16,0 0 0,1 0 0,20 0 15,22 0-15,-22 21 0,22-21 16,0 21-16,-1-21 0,22 0 0,-21 21 15,-1-21-15,1 0 0,21 0 0,-21 21 16,-1-21-16,1 0 0,0 0 16,-1 0-16,-20 0 0,20 0 0,-41 0 15,20 0-15,-20 0 0,-1 0 0,-21 0 16,21 0-16,-20 0 16,-1 0-16,0 0 0,0 0 15,-42 0 32,0 0-47,0 0 16,-22 21-16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1T03:34:45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4805 1842 0,'-21'0'31,"-1"0"-31,1 0 15,0 0-15,-21 0 0,21 0 0,-22 0 16,22 0-16,-21 21 0,-1-21 16,1 21-16,0 0 0,-1-21 15,1 21-15,0 0 0,-1-21 0,1 22 16,21-1-16,-21 0 0,20 0 16,1 0-16,0 22 0,0-22 0,0 21 15,21-21-15,0 22 0,0-1 16,0 0-16,0 1 0,0 20 0,0 1 15,0-1-15,0 1 0,0-1 0,0 1 16,0-1-16,0 1 0,0-1 16,0 22-16,0-22 0,0 22 0,21 0 15,-21-1-15,0-20 0,0 20 16,21 1-16,-21 0 0,0 21 16,21-22-16,-21 22 0,0-21 0,0 21 15,0-1-15,0-20 0,0 21 16,0 0-16,0 0 0,0-1 0,0 1 15,0-21-15,0 21 0,0-22 0,0 1 16,0 0-16,0-22 0,0 1 16,0-1-16,0 1 0,0-22 0,0 0 15,0-20-15,0-1 0,0 0 0,0-63 32,0 20-17,0-20-15,0 0 0,21-22 0,1 1 16,-22-22-16</inkml:trace>
  <inkml:trace contextRef="#ctx0" brushRef="#br0" timeOffset="1436.39">4466 2011 0,'21'0'62,"0"0"-46,1 0-16,-1 0 0,21 0 15,0 0-15,-20-21 0,41 21 0,-21 0 16,22 0-16,-1-21 0,22 21 16,-21-22-16,20 22 0,1 0 0,0 0 15,-1 0-15,22 0 0,0-21 0,0 21 16,0 0-16,-22 0 0,43 0 16,-21 0-16,21-21 0,0 21 0,0 0 15,0 0-15,0-21 16,0 21-16,0 0 0,0-21 0,0 21 15,0 0-15,0-21 0,0-1 0,0 22 16,0 0-16,-21 0 0,0-21 16,-22 21-16,22 0 0,-21 0 0,0-21 15,-1 21-15,-20 0 0,-1 0 16,1 0-16,-1 0 0,-20 0 0,-1 0 16,0 0-16,-21 0 0,22 0 0,-22 0 15,0 0 1,0 0-16,-21 21 31,0 0-15,0 1-16,0-1 0,0 0 15,0 0-15,0 21 0,0-20 16,0 20-16,0-21 0,0 21 0,0 1 16,0-1-16,0 0 0,0 22 0,0-22 15,0 22-15,0-1 0,0 1 16,0-1-16,0 22 0,0-22 0,0 1 15,0-1-15,0 22 0,0-21 0,0 20 16,0 1-16,0-22 0,0 22 16,0 0-16,0-1 0,0-20 15,21 21-15,-21-22 0,0 22 0,0-1 16,0 1-16,0 0 0,0-22 0,0 22 16,0 0-16,-21-22 0,21 22 15,-21-22-15,21 1 0,0 20 0,-21-20 16,0 21-16,21-22 0,-21 1 0,21-1 15,0 1-15,-22-1 0,1 1 16,21-22-16,0 21 0,0-20 0,-21-1 16,21 0-16,-21 1 0,21-1 0,-21 0 15,21 1-15,0-1 0,0-21 0,-21 22 16,21-22-16,-22 21 0,1-21 16,21 0-16,0 1 0,0 20 0,-21-21 15,0 0-15,21 0 16,-21-21-16,21 22 0,-21-22 15,-1 0 1,1 0 0,0 0-1,0 0-15,0 0 0,0 0 0,-1 0 16,1 0-16,0 0 0,-21 0 0,-1-22 16,22 22-16,-42 0 0,20 0 15,1-21-15,-21 21 0,-1 0 0,-21-21 16,22 21-16,-22-21 0,-21 21 0,22-21 15,-1 21-15,-21 0 0,22-21 0,-22 21 16,21 0-16,-21 0 16,0 0-16,1 0 0,20 0 0,-21 0 15,0 0-15,0 0 0,22 0 0,-22-22 16,21 22-16,1 0 0,-22-21 16,21 21-16,0 0 0,-20-21 0,20 0 15,0 21-15,1-21 0,-1 21 0,0-21 16,1 21-16,20 0 0,-21-22 0,22 22 15,-1 0-15,-20 0 0,20 0 16,1 0-16,-1-21 0,1 21 0,20 0 16,-20 0-16,21 0 0,-22 0 15,43 0-15,-21 0 0,-1 0 0,22 0 16,0 0-16,0 0 0,0 0 16,21-21 46,0 0-46,0 0-16,0 0 0,0-1 15</inkml:trace>
  <inkml:trace contextRef="#ctx0" brushRef="#br0" timeOffset="2760.08">4657 2434 0,'0'-21'15</inkml:trace>
  <inkml:trace contextRef="#ctx0" brushRef="#br0" timeOffset="3912.26">4635 910 0,'0'0'0,"-21"-21"0,21 0 16,0 0-16,-21 0 15,0 21-15,21 21 16,0 0-16,0 21 16,0 1-16,0-1 15,0 21-15,0 1 0,0-22 0,0 22 16,0-22-16,0 22 0,0-22 0,0 0 16,0 1-16,0-1 0,0-21 15,0 21-15,0-20 0,0-1 16,0 0-16</inkml:trace>
  <inkml:trace contextRef="#ctx0" brushRef="#br0" timeOffset="4144.13">4593 931 0,'0'0'0,"0"-21"0,0 0 16,0 0-16,0 0 0,0 0 16,21 21-1,0 0-15,1 0 16,-1 0-16,0 0 0,21 0 16,-21 0-16,1 0 0,-1 0 0,0 0 15,0 0-15,0 0 0,0 0 16</inkml:trace>
  <inkml:trace contextRef="#ctx0" brushRef="#br0" timeOffset="4328.93">4530 1249 0,'0'0'0,"0"21"0,-22 21 31,22-20-16,22-22-15,-1 0 16,0 0-16,0 0 0,0 0 0,0 0 16,22 0-16,-22-22 0,0 22 0,0-21 15,0 21-15,1 0 16,-1-21-16</inkml:trace>
  <inkml:trace contextRef="#ctx0" brushRef="#br0" timeOffset="4844.64">5186 1312 0,'0'0'0,"63"-42"16,-63 21 0,0 0-16,0 0 15,0-1 1,-21 1-16,0 21 0,0 0 15,0-21-15,-1 21 0,1 0 16,0 0-16,-21 0 0,21 0 0,-1 21 16,1 0-16,0 1 0,0-1 15,0 0-15,0 21 0,-1-21 0,22 1 16,0-1-16,-21 21 0,21-21 0,0 0 16,0 1-16,0-1 0,0 0 15,0 0-15,21-21 0,1 0 16,-1 0-16,0 0 15,21 0-15,-21 0 0,1 0 0,-1-21 16,0 0-16,21 0 0,-21 21 16,1-22-16,-1 1 0,21-21 15,-21 21-15,0 0 0,1-1 0,-22 1 16,0 0-16,21-21 0,-21 21 16,0-1-16,-21 44 31,21-1-31,0 0 0,-22 0 15,22 0-15,-21 0 0,21 1 0,0 20 16,0-21-16,0 0 0,0 0 16,0 1-16,0-1 0,0 0 15,21-21 1,1 0-16,-1 0 16,21 0-16</inkml:trace>
  <inkml:trace contextRef="#ctx0" brushRef="#br0" timeOffset="5084.5">5778 1228 0,'0'0'16,"0"-21"-16,0-1 0,0 1 0,0 0 0,0 0 15,-21 21 1,0 0-16,0 0 0,-21 0 0,20 21 16,1 0-16,0 0 0,0 1 15,0-1-15,0 21 0,-1-21 0,1 0 16,21 1-16,0 20 0,0-21 15,0 0-15,0 0 0,0 1 16,0-1-16,21-21 16,1 21-16,20-21 0,-21 0 15,0 0-15,22 0 0,-22 0 0,21 0 16,-21-21-16,22 21 0</inkml:trace>
  <inkml:trace contextRef="#ctx0" brushRef="#br0" timeOffset="5436.29">6054 1228 0,'0'0'0,"-22"0"15,1 21 1,42-21 15,1 0-31,-1 0 16,0 0-16,0-21 0,0 0 15,0 21-15,1-22 0,-22 1 16,0 0-16,0 0 16,-22 21-1,1 0 1,0 0-16,0 0 0,0 21 0,0 0 16,-1 0-16,1 1 0,0-1 15,21 21-15,0-21 0,-21 0 0,21 1 16,0-1-16,0 0 0,0 0 15,0 0-15,21-21 0,0 0 16,0 0-16,1 0 0,-1 0 16,0 0-16,0 0 0,0 0 15</inkml:trace>
  <inkml:trace contextRef="#ctx0" brushRef="#br0" timeOffset="5940.96">6540 804 0,'0'0'0,"0"-42"0,0 21 0,0-21 0,0 20 16,-21 22-16,21-21 0,0 42 31,-21 1-31,21-1 0,0 21 16,0 0-16,0 1 0,0-1 0,-21 0 15,21 1-15,0-1 0,0 0 0,0 22 16,0-22-16,0-21 0,0 22 15,0-1-15,0-21 0,0 0 16,0 22-16,0-22 0,0 0 16,0 0-16,0-42 47,0 0-47,0 0 0,0 0 15,0-1-15,0 1 0,0 0 16,0-21-16,21 21 0,0-1 0,0 1 15,1 0-15,-1 0 0,0 0 0,0 0 16,21 21-16,-20 0 0,-1 0 16,21 0-16,-21 0 0,0 21 0,1 0 15,-22 0-15,0 0 16,0 0-16,0 1 0,0-1 0,0 0 16,0 0-16,-43 0 0,22 22 0,-21-43 15,21 21-15,-22 0 0,1 0 16,0 0-16,-1-21 0,1 21 0,0-21 15,20 0-15,1 22 0,-21-22 16,42 21-16,-21-21 0,42-21 31,0-1-31</inkml:trace>
  <inkml:trace contextRef="#ctx0" brushRef="#br0" timeOffset="6631.58">6900 1270 0,'0'42'16,"-21"-20"-16,0-1 15,21 0-15,0 0 16,0 0-16,0 0 0,21-21 15,0 0-15,0 0 16,1 0-16,-1 0 0,0 0 16,21 0-16,-21 0 0,1 0 0,-1-21 15,0 0-15,0 21 0,0-21 0,-21 0 16,0 0-16,0-1 16,0 1-16,0 0 0,0 0 0,0 0 15,0 0-15,0-1 16,0 1-16,0 0 0,0 0 31,21 21-31,1 0 0,-1 0 0,0 0 16,0 0-16,0 0 0,0 21 15,-21 0 1,0 0-16,0 1 16,0-1-16,0 0 15,-21-21-15,0 21 0,0 0 16,0-21-16,21 21 15,21-21 32,0 0-47,-21-21 16,21 21-16,0-21 0,1 0 16,-22 0-16,0 0 0,0-1 15,0 1-15,0 0 16,0 0-16,0 0 15,-22 21 17,1 0-32,0 0 31,21 21-15,-21-21-16,21 21 15</inkml:trace>
  <inkml:trace contextRef="#ctx0" brushRef="#br0" timeOffset="7244.23">7683 699 0,'0'0'0,"22"-22"0,-22 1 0,21 0 0,-21 0 16,0 0-16,0 0 16,0 42-1,-21 0-15,-1 0 16,22 0-16,-21 22 0,0-22 16,21 21-16,-21 0 0,0 22 0,0-22 15,21 1-15,0-1 0,-22 21 16,22-41-16,-21 20 0,21 0 0,0 1 15,0-22-15,0 0 0,0 0 16,0 0-16,0 0 0,0 1 0,0-1 16,0-42 15,0-1-15,0 1-16,21 0 0,1 0 15,-22 0-15,21 0 0,0-22 16,0 22-16,0 0 0,0 0 0,1 0 15,-1-1-15,0 1 0,0 21 16,0 0-16,0-21 0,1 21 16,-22 21-1,-22-21 1,1 0-16,0 21 0,0-21 0,0 22 16,0-22-16,-1 21 0,1-21 15,21 21-15,-21-21 0,0 21 0,21 0 16,-21-21-16,21 21 0,0 1 15,0-1-15,0 0 0,0 0 16,0 0-16,21 0 0,0-21 16,0 22-16,0-22 15,1 0-15,-1 0 0,0 0 16,0 0-16,21 0 0,-20 0 16,-1 0-16,0 0 0,0 0 0,0 0 15,0-22-15,1 22 0</inkml:trace>
  <inkml:trace contextRef="#ctx0" brushRef="#br0" timeOffset="7429.12">8086 1122 0,'-22'0'47,"44"0"-16,-1-21-31,21 21 16,-21-21-16,0 21 0</inkml:trace>
  <inkml:trace contextRef="#ctx0" brushRef="#br0" timeOffset="7671.98">8657 910 0,'0'0'0,"-42"-42"31,42 21-31,-21 21 16,-1 0-16,1 0 16,0 21-16,0 0 0,0 0 15,21 0-15,-21 22 0,-1-22 16,22 0-16,0 21 0,-21-20 0,21 20 16,-21-21-16,21 21 0,0-20 0,0-1 15,0 0-15,0 0 0,0 0 16,0 0-16,21-21 0,0 0 15,1 0-15,-1 0 16,0 0-16,0 0 0,21 0 0,-20 0 16,20 0-16</inkml:trace>
  <inkml:trace contextRef="#ctx0" brushRef="#br0" timeOffset="8468.37">8996 1080 0,'-21'0'31,"-1"0"-31,1 0 0,0 21 16,0 0-16,0 0 0,21 0 16,-21 0-16,21 1 0,0-1 15,0 0-15,0 0 16,21-21 0,0 0-16,0 0 15,0 0-15,0 0 16,1 0-16,-22-21 0,0 0 15,0 0-15,0-1 16,0 1-16,0 0 0,0 0 0,21 0 16,-21 0-16,0-1 0,21 1 0,-21 0 15,21 21-15,-21-21 0,21 0 16,0 21-16,1 0 0,-1-21 0,0 21 16,0 0-16,0 0 0,0 0 15,1 21-15,-1-21 0,0 21 16,-21 0-16,0 0 0,0 0 0,0 1 15,0-1-15,0 0 0,0 0 16,0 0-16,0 0 0,0 1 0,0-1 16,-21 0-16,21 0 15,-21-21-15,-1 0 32,22-21-17,0 0-15,0 0 0,22-1 16,-22 1-16,21 0 0,0-21 15,0 21-15,0-1 0,0-20 16,1 21-16,20 0 0,-21 0 16,0-1-16,0 1 0,1 21 0,-1 0 15,0 0-15,0 21 16,-21 1-16,0-1 0,0 0 16,0 21-16,0-21 15,0 1-15,0-1 0,-21 0 16,21 0-16,-21 0 0,0-21 15,-1 0 1,22-21 15,0 0-15,22 0-16,-1 0 0,0-1 0,0 1 16,21 0-16,-20 0 0,20-21 15,0 20-15,1 1 0,-1 0 0,-21 21 16,21 0-16,-20 0 0,-1 0 15,0 0-15,-21 21 0,21 0 0,-21 1 16,0-1-16,0 21 0,0-21 0,-21 22 16,21-22-16,-21 0 0,0 21 15,-1-21-15,1 1 0,0-1 0,0 0 16,0 0-16,0 0 0,-1-21 0,-20 21 16</inkml:trace>
  <inkml:trace contextRef="#ctx0" brushRef="#br0" timeOffset="9128.14">5461 2455 0,'0'0'0,"0"-21"15,0 0-15,0 0 0,0 0 0,0 0 16,-21 21-16,21-22 0,-21 22 0,-1 0 31,1 22-15,21-1-16,-21 21 0,21 0 0,0 1 15,0-1-15,-21 0 0,21 1 16,0-1-16,-21 0 0,21 1 0,0-1 16,0 0-16,0-20 0,0-1 0,0 0 15,21 0-15,0 0 0,0-21 16,0 0-16,1 0 0,-1 0 16,21 0-16,-21 0 0,0-21 15,22 0-15,-22 0 0,21 0 16,-21-1-16,1-20 0,20 21 0,-21-21 15,0 20-15,0-20 0,1 0 16,-1-1-16,-21 22 0,0-21 0,21 0 16,-21 20-16,0-20 0,0 21 0,0 0 15,0 0-15,0 42 47,0 0-47,0 0 16</inkml:trace>
  <inkml:trace contextRef="#ctx0" brushRef="#br0" timeOffset="9503.93">6244 2455 0,'0'0'0,"-21"0"15,0 0 1,0 0-16,-1 22 0,1-22 0,-21 21 15,21 0-15,0-21 0,-1 21 16,1 0-16,21 0 0,0 1 16,0-1-16,0 0 0,0 0 15,21-21 1,1 21-16,-1 0 0,21-21 0,-21 22 16,0-1-16,1 0 0,-1-21 15,-21 21-15,21 0 0,-21 0 16,0 1-16,0-1 0,0 0 15,-21 0-15,0-21 16,-1 0-16,1 0 0,0 21 0,0-21 16,0 0-16,0 0 0,-1 0 0,1 0 15,0 0 1,0-21-16,21 0 16,0 0-1,21 21-15,0-21 16,0-1-16</inkml:trace>
  <inkml:trace contextRef="#ctx0" brushRef="#br0" timeOffset="9595.87">6498 2540 0,'0'0'0,"0"-21"16</inkml:trace>
  <inkml:trace contextRef="#ctx0" brushRef="#br0" timeOffset="9695.82">6519 2477 0,'0'0'16,"0"21"-1,0 0 1,0 0-16,0 0 16,0 0-1,0 1-15,0-1 0,0 0 0</inkml:trace>
  <inkml:trace contextRef="#ctx0" brushRef="#br0" timeOffset="9836.74">6498 2879 0,'0'0'0,"0"21"15,-21-21-15,42-21 47,0 21-47,-21-21 16,21 21-16,1-22 0</inkml:trace>
  <inkml:trace contextRef="#ctx0" brushRef="#br0" timeOffset="10072.6">7091 2413 0,'0'0'0,"0"-21"0,0 0 0,0 42 31,0 0-15,0 21-16,0-20 0,0 20 15,0-21-15,0 21 0,0 1 16,0-22-16,-21 21 0,21-21 0,0 1 15,-22-1-15,22 21 0,0-21 16,0 0-16,0 1 0</inkml:trace>
  <inkml:trace contextRef="#ctx0" brushRef="#br0" timeOffset="10277.48">7112 2413 0,'0'0'16,"0"-21"-16,0 0 0,0 0 16,0-1-16,0 1 15,21 21 1,0 0-16,0 0 0,1 0 16,20 0-16,0-21 0,1 21 0,20 0 15,1 0-15,-1-21 0,22 21 16,-22-21-16,22 21 0,0 0 0,-22 0 15,1 0-15,-1-21 0</inkml:trace>
  <inkml:trace contextRef="#ctx0" brushRef="#br0" timeOffset="10616.29">8213 2223 0,'0'42'15,"0"-21"-15,0 0 16,0 0-16,0 1 0,0-1 0,0 0 15,0 0-15,0 21 0,0-20 16,0-1-16,0 0 0,0 0 0,0 21 16,0-20-16,0-1 0,0 0 15,0 0-15,0 0 0,0 0 16,-22 1-16,1-22 16,0 21-16,0-21 0,-21 21 0,20-21 15,-20 0-15,0 21 0,-22-21 16,22 0-16,-22 21 0,22-21 15,-21 0-15,20 0 0,-20 21 0,20-21 16,1 0-16,0 0 0,-1 0 16,22 0-16,-21 0 0,21 0 0,0 22 15,-1-22-15,-20 0 0,21 0 16,0 0-16,21 21 0,-21-21 16,-1 0-16,1 0 15</inkml:trace>
  <inkml:trace contextRef="#ctx0" brushRef="#br0" timeOffset="11125.19">4678 3831 0,'0'0'15,"0"-21"-15,0-21 0,0 21 0,0-1 0,0-147 32,-21 148-32,21 0 0,-22 21 15,22-21-15,-21 21 16,21 21-1,0 0-15,0 21 0,-21-21 0,21 22 16,0-1-16,0-21 0,0 22 16,0-1-16,0 0 0,0-21 0,0 22 15,0-1-15,0-21 0,0 22 0,0-22 16,0 0-16,0 0 0,0 0 16,0 0-16</inkml:trace>
  <inkml:trace contextRef="#ctx0" brushRef="#br0" timeOffset="11416.52">4593 3747 0,'0'0'0,"-21"-43"0,21 22 0,0 0 16,0 0-16,0 0 0,0-1 0,0 1 15,0 0-15,0 0 0,21 0 0,0 0 16,0-1-16,1 22 0,-1 0 15,21 0-15,-21 0 0,22 0 0,-22 0 16,21 22-16,-21-22 0,22 21 16,-22 21-16,-21-21 0,0 0 0,0 22 15,0-22-15,0 21 0,-21-21 16,-1 1-16,-20-1 0,21 21 16,-21-21-16,20 0 0,-20 1 0,21-1 15,0-21-15,0 21 0,-1-21 0,1 0 16,42 0 15,1 0-31,-1-21 0,0 21 0</inkml:trace>
  <inkml:trace contextRef="#ctx0" brushRef="#br0" timeOffset="11968.42">5186 3620 0,'0'21'31,"0"0"-31,0 0 16,0 0-16,0 0 0,0 1 0,-21-1 15,21 0-15,-22 21 0,1-21 16,21 1-16,0-1 0,-21 0 0,21 21 16,-21-21-16,21 1 0,-21-22 0,21 21 15,0 0-15,0-42 31,21 21-31,0-21 16,-21-1-16,21 1 0,0 0 16,-21 0-16,22 0 0,-1 0 15,0-1-15,-21 1 0,21 21 0,0-21 16,0 21-16,1 0 16,-1 0-16,0 0 15,-21 21-15,21 0 0,-21 1 16,0-1-16,0 0 15,21 0-15,-21 0 0,0 0 16,21-21-16,1 22 0,-1-22 16,0 0-1,0 0-15,0 0 0,0-22 0,1 1 16,-1 0-16,0 0 16,-21 0-16,21 0 15,-21-1-15,0 1 0,0 0 0,0 0 16,0 0-16,0 0 0,0-1 0,0 1 15,0 0-15,0 0 0,-21 21 16,42 0 47</inkml:trace>
  <inkml:trace contextRef="#ctx0" brushRef="#br0" timeOffset="12211.74">6032 3577 0,'-21'0'32,"21"21"-32,0 1 0,0-1 0,-21 0 15,21 0-15,-21 0 0,21 0 0,-21 1 16,21-1-16,0 0 0,0 0 15,-21 0-15,21 0 0,-22 1 0,22-1 16,-21-21-16,21 21 0,0 0 16,0 0-16</inkml:trace>
  <inkml:trace contextRef="#ctx0" brushRef="#br0" timeOffset="12544.55">5821 3662 0,'0'0'0,"0"-21"0,0-22 15,0 22 1,21 0-16,0 21 0,0 0 16,0-21-16,22 21 0,-22 0 0,21 0 15,1 0-15,-1 0 0,-21 0 16,21 0-16,1 21 0,-22 0 0,21 0 15,-21 1-15,1-1 0,-1 0 16,-21 0-16,0 0 0,0 22 0,0-22 16,-21 0-16,-1 0 0,1 0 0,-21 22 15,0-22-15,20 0 0,-20 0 16,0 0-16,-1 0 0,1 1 0,0-22 16,21 21-16,-22-21 0,22 0 0,0 0 15,0 21-15,0-21 0,21-21 31,21 0-31,0 21 16,0-22-16,0 22 0,0-21 16</inkml:trace>
  <inkml:trace contextRef="#ctx0" brushRef="#br0" timeOffset="12767.44">6752 3598 0,'0'22'16,"0"-1"-1,0 0 1,0 0-1</inkml:trace>
  <inkml:trace contextRef="#ctx0" brushRef="#br0" timeOffset="12936.32">6752 3979 0,'0'0'0,"0"-21"63,21 0-48</inkml:trace>
  <inkml:trace contextRef="#ctx0" brushRef="#br0" timeOffset="13204.44">7451 3493 0,'0'21'16,"0"0"-16,0 0 16,-22 0-16,1 0 0,21 22 15,-21-22-15,21 0 0,0 0 0,-21 22 16,21-22-16,-21 0 0,21 0 0,-21 0 15,21 0-15,0 1 0,0-1 16,0 0-16</inkml:trace>
  <inkml:trace contextRef="#ctx0" brushRef="#br0" timeOffset="13700.15">7387 3493 0,'0'0'0,"0"-22"0,-21 1 16,21 0-16,0 0 15,21 21 17,0 0-32,0-21 0,22 21 0,-1 0 15,0 0-15,1 0 0,20-21 0,1 21 16,-1 0-16,22-22 0,-22 22 15,1 0-15,-1-21 0,1 21 0,-1 0 16,-20 0-16,-1 0 0,0-21 0,1 21 16,-22 0-16,0 0 0,0 0 15,0 0-15,-21 21 16,0 0 0,0 1-1,0-1-15,0 0 0,-21 0 16,21 0-16,0 0 0,0 1 15,0-1-15,0 0 0,0 0 16,0 0-16,0 0 0,0 22 0,-21-22 16,21 0-16,0 0 0,0 0 0,0 1 15,0-1-15,0 0 16,0 0-16,-21-21 0,21 21 0,0 0 16,-21-21-16,0 0 0,-1 0 15,1 22-15,0-22 0,-21 0 0,21 0 16,-22 0-16,1 21 0,-22-21 15,22 0-15,-21 0 0,20 0 0,-20 0 16,-1 0-16,22 0 0,0 0 0,-1 0 16,1 0-16,0 0 15,-1 0-15,1 0 0,21 21 0,-22-21 16</inkml:trace>
  <inkml:trace contextRef="#ctx0" brushRef="#br0" timeOffset="14013.97">5207 4530 0,'-21'0'15</inkml:trace>
  <inkml:trace contextRef="#ctx0" brushRef="#br0" timeOffset="14363.55">5440 4572 0,'190'-21'31,"-126"21"-31,-22 0 0,22 0 16,-22-21-16,21 21 0,1 0 16,-22-21-16,22 63 0,-1-42 15</inkml:trace>
  <inkml:trace contextRef="#ctx0" brushRef="#br0" timeOffset="14440.51">6138 4466 0</inkml:trace>
  <inkml:trace contextRef="#ctx0" brushRef="#br0" timeOffset="14779.82">5397 4572 0,'-21'64'15,"-21"-43"1,21 42-16,21-20 0,0-1 16,0 0-16,0 1 0,0-1 0,0 0 15,0 1-15,0-1 0,0 0 0,0 1 16,0-1-16,0 0 0,0-21 16,-21 22-16,21-22 0,0 0 0,0 0 15,0 0-15,0 1 0,0-44 31,0 1-15</inkml:trace>
  <inkml:trace contextRef="#ctx0" brushRef="#br0" timeOffset="15364.29">5440 4593 0,'0'0'0,"-21"-21"15,21 0-15,-85 21 0,64 0 0,21-21 16,21 21-16,0 0 16,-21-21-16,21 21 0,0 0 15,1 0-15,20 0 0,-21-22 0,21 22 16,22 0-16,-22 0 0,22 0 16,-1 0-16,1 0 0,-1 0 0,22 0 15,-22 0-15,22 0 0,0 0 16,21-21-16,-1 21 0,1 0 15,0 0-15,21-21 0,-21 21 0,0 0 16,21-21-16,-21 0 0,21 21 0,-22-21 16,1 21-16,-21 0 0,21-22 15,-22 22-15,-20 0 0,-1-21 0,1 21 16,-22 0-16,1 0 0,-22 0 0,0 0 16,0 0-16,0 0 15,-21 21 1,0 1-1,0-1-15,0 0 0,0 0 16,0 0-16,0 0 0,0 22 16,0-22-16,0 0 0,-21 21 0,21-20 15,0 20-15,0-21 0,0 21 0,-21-20 16,21 20-16,0 0 0,0-21 16,0 22-16,0-1 0,0-21 0,-21 22 15,21-22-15,0 0 0,-21 0 0,21 21 16,0-20-16,0-1 0,0 0 15,-22 0-15,22 0 0,-21-21 16,0 21-16,0 1 0,0-22 16,0 0-16,-1 21 0,1-21 15,-21 0-15,21 0 0,-22 21 0,1-21 16,0 0-16,-22 0 0,1 0 0,-1 0 16,-20 0-16,-1 0 0,0 0 15</inkml:trace>
  <inkml:trace contextRef="#ctx0" brushRef="#br0" timeOffset="15496.21">5016 5334 0,'22'-21'32,"-1"21"-32,21-21 15,-21 21-15,0-21 0,22-1 0,-1 1 16</inkml:trace>
  <inkml:trace contextRef="#ctx0" brushRef="#br0" timeOffset="15757.12">6075 4572 0,'-43'42'31,"43"-20"-31,-21-1 0,0-21 16,21 42-16,0-21 0,-21 0 0,0 1 0,21 20 16,-21-21-16,21 21 15,0-20-15,0-1 0,-22 0 0,22 21 16,0-21-16,-21-21 0,21 22 0,0-1 16,0 0-16,21-21 15,1 0 1,-1 0-16</inkml:trace>
  <inkml:trace contextRef="#ctx0" brushRef="#br0" timeOffset="16127.91">6244 4890 0,'-21'0'0,"0"21"16,21 0-16,-21 0 0,-1 0 0,1 0 15,21 1-15,0-1 0,0 0 16,-21 0-16,21 0 0,0 0 0,0 1 16,0-1-16,21-21 0,0 0 15,1 0-15,-1 0 16,0 0-16,0 0 0,21 0 0,-20 0 16,-1-21-16,0 21 0,0-22 15,0 1-15,0 21 0,1-21 16,-22 0-16,0 0 0,0 0 0,0-1 15,0 1-15,0 0 0,-22-21 0,1 21 16,0-1-16,0 22 16,0 0-16,0 0 0,-1 0 0,1 0 15,0 0-15,0 0 0,0 0 0,21 22 16,0-1 0,0 0-16,0 0 0,21-21 15,0 21-15,0-21 16,0 0-16</inkml:trace>
  <inkml:trace contextRef="#ctx0" brushRef="#br0" timeOffset="16632.62">6879 4890 0,'0'0'0,"-85"-22"31,64 22-31,0 0 0,-21 0 0,21 22 15,-1-22-15,1 21 0,0 0 0,0-21 16,0 21-16,21 0 0,0 0 16,0 1-16,21-22 31,0 0-31,0 0 0,0 0 16,22 0-16,-22 0 0,0 0 15,21-22-15,-20 22 0,-1 0 0,0-21 16,0 21-16,0 0 0,0 0 0,1 0 15,-1 0-15,0 0 0,0 0 16,0 21-16,-21 1 16,21-1-16,1 0 0,-22 0 0,0 0 15,21 0-15,-21 1 0,21 20 0,-21-21 16,0 0-16,0 0 0,0 1 16,0 20-16,0-21 0,0 0 0,0 0 15,0 1-15,-21-1 0,0 21 16,-1-21-16,1 0 0,-21 1 0,21-1 15,-22-21-15,1 21 0,21 0 16,-21-21-16,-1 0 0,1 0 0,21 0 16,-22 0-16,1 0 0,21-21 0,0 21 15,0-21-15,-1 21 0,1-21 16,21-1-16,-21 1 0,21 0 0,0 0 16,0 0-16,21 0 0,0-1 15,1 1-15,-1 21 0,0-21 16,0 0-16,21 0 0</inkml:trace>
  <inkml:trace contextRef="#ctx0" brushRef="#br0" timeOffset="16852.54">7260 4805 0,'0'21'15,"0"0"-15,0 0 16,0 1-16,0-1 16,0 0-16,0 0 15,0 0 1</inkml:trace>
  <inkml:trace contextRef="#ctx0" brushRef="#br0" timeOffset="17392.52">7705 4741 0,'0'0'0,"0"22"0,0-1 0,0 0 0,-22 0 15,22 0-15,0 0 0,0 1 0,0-1 16,0 0-16,0 0 0,-21 0 16,21 0-16,-21 1 15,21-1-15,-21-21 32,0-21-32,21-1 15,0 1-15,0 0 0,0-21 16,0 21-16,0-1 0,21 1 15,0 0-15,-21-21 0,21 21 0,0-1 16,1-20-16,20 21 0,-21 0 0,0 21 16,22-21-16,-22 21 0,0 0 0,21 0 15,-21 0-15,1 0 16,-1 21-16,0-21 0,-21 21 0,0 0 16,0 0-16,0 22 0,0-22 0,0 0 15,0 21-15,0-21 0,-21 1 16,0-1-16,-1 0 0,1 0 0,0 0 15,0-21-15</inkml:trace>
  <inkml:trace contextRef="#ctx0" brushRef="#br0" timeOffset="19672.91">9165 1842 0,'21'-22'47,"0"1"-31,1 0-16,20 0 16,-21 0-16,0 0 0,22-1 0,-1 1 15,0 0-15,22-21 0,-22 21 16,22-22-16,20 22 0,-20-21 0,20 21 15,1-22-15,0 22 0,-1-21 16,1-1-16,21 1 0,0 0 0,21-1 16,0 1-16,0 0 0,21-1 15,-21 22-15,21-21 0,-21 0 0,21 20 16,22-20-16,-22 21 0,0 0 16,0 0-16,0 21 0,0 0 0,22 0 15,-22 0-15,0 0 16,-21 0-16,0 21 0,0 0 0,-21 0 15,-21 21-15,-1-20 0,1 20 16,-22-21-16,1 0 0,-1 22 0,-20-22 16,-1 0-16,-21 21 0,22-21 0,-22 1 15,0-1-15,21 0 0,-42 0 16,21 0-16,1 0 0,-1-21 0,0 22 16,0-1-16,0-21 0,0 21 15,1 0-15,-1-21 16,-42 0 15,-1-21-15</inkml:trace>
  <inkml:trace contextRef="#ctx0" brushRef="#br0" timeOffset="20047.7">14224 974 0,'0'21'15,"0"0"-15,0 0 16,0 0-16,0 1 0,0-1 16,21 0-16,0 0 0,0 0 0,-21 0 15,22 1-15,-1-1 0,0 0 16,0 0-16,0 0 0,0-21 0,1 21 15,-1 1-15,0-22 0,0 21 0,0 0 16,-21 0 0,0 0-1,-21 0-15,0-21 0,0 22 16,-22-1-16,1-21 0,0 21 0,-22 0 16,22 0-16,-22 22 0,1-22 15,21 0-15,-22 0 0,22 0 16,-1 0-16,1 1 0,21-22 0,-21 21 15,42 0-15,-22-21 0,1 21 16</inkml:trace>
  <inkml:trace contextRef="#ctx0" brushRef="#br0" timeOffset="20572.41">14139 2328 0,'0'0'16,"0"-21"-16,-21 21 0,21-21 31,0 42-15,0 22-16,21-22 0,-21 21 16,0 0-16,0 22 0,0-22 0,21 22 15,-21-1-15,22 1 0,-22-1 0,0 1 16,21 20-16,0-20 15,-21 21-15,21-22 0,-21 22 0,0-1 16,0 22-16,21-21 0,-21 0 0,0 20 16,0-20-16,0 21 0,0 0 15,0 0-15,-21-1 0,21 1 0</inkml:trace>
  <inkml:trace contextRef="#ctx0" brushRef="#br0" timeOffset="20676.34">14139 5122 0,'0'0'0,"0"85"0,-21 254 31,21-318-31,0 0 0,0 0 0,21-21 16,-21-21 0,0 0-16,21 0 0</inkml:trace>
  <inkml:trace contextRef="#ctx0" brushRef="#br0" timeOffset="21341.61">14266 2434 0,'-21'0'16,"21"21"-16,0 1 0,0-1 15,0 21-15,-21 0 0,0 22 0,21-1 16,-21 1-16,21-1 16,-22 22-16,1 0 0,21-1 0,0 1 15,0 21-15,0-21 0,0 20 0,0-20 16,0 0-16,0 21 0,0-22 16,0 22-16,21-21 0,-21-1 0,22 22 15,-22-21-15,0 0 0,0-1 0,0 1 16,0-22-16,0 22 0,0-21 15,0-1-15,0 1 0,0-1 0,0-21 16,0 1-16,0-1 0,0-21 0,0 0 16,21 1-16,0-22 15,0 0-15,0-22 16,-21 1-16,0 0 0,0-21 16</inkml:trace>
  <inkml:trace contextRef="#ctx0" brushRef="#br0" timeOffset="22359.72">14351 2244 0,'0'0'15,"-21"0"-15,0 0 0,21-21 16,-22 21-16,44 0 31,-1 0-31,0 0 0,21 0 16,1 0-16,-1 0 0,0 0 0,22 0 15,-1 0-15,1-22 16,20 22-16,22 0 0,-21 0 0,21 0 16,0-21-16,-1 21 0,1 0 15,0-21-15,21 21 0,0-21 0,0 21 16,0-21-16,21 0 0,-21 21 0,0-22 16,21 1-16,-21 21 0,0-21 15,0 21-15,-21-21 0,21 21 0,-21 0 16,0 0-16,-21 0 0,-1-21 15,-20 21-15,20 0 0,-20 0 0,-22 0 16,22 0-16,-1 0 0,-20 0 16,20 0-16,-21 0 0,22 0 0,-22 0 15,1 0-15,-22 0 16,21 0-16,-21 0 0,0 0 0,1 21 16,-1-21-16,-21 21 0,0 0 15,0 0-15,0 22 0,0-22 16,0 0-16,0 21 0,0 1 15,0-1-15,0 0 0,0 22 0,0-1 16,0 1-16,0-1 0,0 1 16,0-1-16,0 1 0,0-1 0,0 1 15,0-1-15,21 22 0,-21-21 0,0 20 16,0 1-16,21 0 0,-21-1 16,0 1-16,21 0 0,-21-1 0,0 1 15,0 0-15,0 20 0,0-20 16,0 21-16,0-21 0,0-1 15,0 1-15,0 0 0,0-1 0,0 1 16,-21-22-16,0 22 0,21-21 16,0 20-16,-21-20 0,21-1 0,-21-20 15,21 20-15,0 1 0,-22-22 0,22 0 16,0 1-16,0-1 0,0 0 0,0 1 16,0-22-16,0 21 0,-21 0 15,21-20-15,-21-1 0,0 0 0,0 0 16,0 0-16,-22 0 0,1 1 0,0-22 15,-1 21-15,1-21 0,-22 0 16,1 21-16,-1-21 0,-20 0 16,-1 0-16,0 0 0,-20 0 0,-1 0 15,-21 0-15,21 0 0,-21 0 16,-21 0-16,21 0 0,-43 0 0,22 0 16,0 0-16,0 0 0,-21-21 0,20 21 15,1 0-15,21 0 0,-21 0 16,21 0-16,21 0 0,-21 0 0,21 0 15,22 0-15,-1 0 0,0 0 0,22 0 16,-22 0-16,22-21 0,20 21 0,1 0 16,-21 0-16,41-22 0,-20 22 15,21-21-15,0 0 0,0 0 16,21 0-16,0 0 0,0-1 0,0-20 16,0 21-16,21-21 0,0-1 15,0 1-15</inkml:trace>
  <inkml:trace contextRef="#ctx0" brushRef="#br0" timeOffset="22668.54">15007 3556 0,'0'0'0,"0"-21"16,-21 21 0,0 21-16,21 21 0,0-20 15,-21-1-15,-1 21 0,22 0 0,-21 1 16,21-1-16,0 0 0,0 1 0,-21-1 16,21 0-16,0-20 0,0 20 15,0 0-15,0-21 0,0 1 0,0-1 16,0 0-16,0 0 0,0 0 15,21-42 17</inkml:trace>
  <inkml:trace contextRef="#ctx0" brushRef="#br0" timeOffset="22903.86">15346 3577 0,'0'0'0,"0"21"0,0 22 0,0-22 0,0 21 16,0-21-16,0 22 0,0-22 15,0 21-15,0 1 0,0-1 16,0-21-16,0 21 0,-21-20 0,21 20 16,0-21-16,-22 0 0,22 0 15,0 1-15,0-1 0,-21 0 0,21 0 16,-21-21-1,0 0-15,0 0 0,0 0 16</inkml:trace>
  <inkml:trace contextRef="#ctx0" brushRef="#br0" timeOffset="23379.59">14817 4022 0,'0'-21'31,"21"21"-31,0 0 15,21-22-15,-21 22 16,1-21-16,20 21 0,0 0 0,1-21 16,-1 21-16,21-21 0,1 21 0,-22-21 15,22 0-15,-22 21 0,22-22 16,-22 1-16,0 21 0,-21 0 0,22-21 16,-22 21-16,0 0 0,-21 21 31,-21 0-16,0 1-15,0-1 0,21 21 16,-22-21-16,22 0 0,-21 22 16,21-22-16,-21 0 0,21 21 0,0-20 15,0-1-15,0 0 16,0 0-16,21-21 0,0 0 0,1 0 16,-1 0-16,0 0 0,0 0 15,0 0-15,0 0 0,1 0 0,-1-21 16,0 0-16,0 21 0,0-21 0,0-1 15,-21 1-15,0-21 0,0 21 16,0 0-16,0-1 0,0 1 0,0 0 16,-21 0-16,0 0 0,0 0 15,0 21-15,0-22 0,-1 22 0,1 0 16,0 0-16,0 0 0,42 0 47</inkml:trace>
  <inkml:trace contextRef="#ctx0" brushRef="#br0" timeOffset="24041.33">16023 3810 0,'0'85'31,"0"-64"-31,-21 0 0,21 0 15,-21 0-15,21 1 16,0-1-16,0 0 0,0 0 16,0 0-1,0-42 17,0 0-17,0 0-15,0 0 0,0-1 16,0 1-16,0 0 0,0 0 15,0 0-15,21 0 0,0-1 16,-21 1-16,21 21 0,0-21 16,1 21-16,-1 0 0,0 0 15,0 0-15,0 0 0,0 0 0,1 0 16,-1 21-16,-21 0 16,21-21-16,-21 22 0,0-1 0,21-21 15,-21 21-15,0 0 0,0 0 0,0 0 16,0 1-16,0-1 15,0 0-15,0-42 47,-21 21-47,21-21 0,0-1 16,0 1 0,0 0-16,0 0 0,21 0 15,0 0-15,0-1 0,1 1 16,-1 0-16,0 0 0,21 0 0,-21 21 15,1 0-15,20-21 0,-21 21 0,0 0 16,0 0-16,1 0 0,-1 21 16,0 0-16,-21 0 0,0 0 0,21 0 15,-21 1-15,0-1 16,0 0-16,0 0 0,0 0 16,-21 0-16,21 1 0,-21-22 0,21 21 15,0-42 32</inkml:trace>
  <inkml:trace contextRef="#ctx0" brushRef="#br0" timeOffset="24375.64">16700 3831 0,'0'0'16,"64"-21"-1,-43 21 1,0-21-16,0 0 0,1 0 16,-1 21-16,0-22 0,0 22 15,-21-21-15,21 0 0,0 21 16,1-21-16,-22 0 16,-22 21-1,1 21-15,0-21 16,0 21-16,0 0 0,0 0 15,-1 1-15,22-1 0,-21 0 0,21 21 16,-21-21-16,21 1 0,0-1 0,0 0 16,0 0-16,0 0 15,0 0-15,0 1 16,21-22-16,0 0 0,1 0 16,-1 0-16,0 0 15,0 0-15,0-22 0,0 1 0,1 21 16,-1-21-16</inkml:trace>
  <inkml:trace contextRef="#ctx0" brushRef="#br0" timeOffset="24652.48">17357 3366 0,'0'21'31,"0"0"-31,0 0 15,0 21-15,0-20 0,0 20 0,0 0 16,0-21-16,0 22 0,0-22 16,0 21-16,0 1 0,0-22 0,0 0 15,-22 21-15,22-21 0,-21 1 0,21-1 16,0 0-16,0 0 16,0 0-16,0-42 31,0 0-16,0 0-15</inkml:trace>
  <inkml:trace contextRef="#ctx0" brushRef="#br0" timeOffset="24936.31">17293 3493 0,'0'0'0,"0"-22"0,0 1 0,0-21 15,0 21-15,0 0 0,0-1 16,0 1-16,0 0 0,0 0 0,21 0 15,0 21-15,1-21 0,-1-1 16,21 22-16,0 0 0,-20-21 0,20 21 16,0 0-16,-21 0 0,22 21 15,-22-21-15,0 43 0,0-22 16,-21 0-16,0 21 0,0 1 0,0-22 16,-42 21-16,21 1 0,0-22 15,-22 0-15,1 21 0,0-21 0,-1 1 16,1-1-16,0-21 0,20 21 15,-20 0-15,21-21 0,0 0 0,21 21 16,0 0 0,21-21-1</inkml:trace>
  <inkml:trace contextRef="#ctx0" brushRef="#br0" timeOffset="25936.16">17907 3789 0,'0'0'0,"21"0"16,-21-21-16,21 0 0,-21-1 16,0 1-16,0 0 15,-21 21 16,0 0-31,0 0 0,0 0 16,-1 21-16,1 0 0,0-21 16,0 22-16,0-1 0,0 0 15,21 0-15,-22-21 0,22 21 16,0 0-16,0 1 16,22-22-1,-1 0-15,0 0 16,0 0-16,0-22 15,0 22-15,-21-21 0,22 21 0,-1-21 16,0 0-16,-21 0 16,21 21-16,-21-21 0,21 21 0,-21-22 15,0 44 17,0-1-17,0 0-15,0 0 16,0 0-16,0 0 15,0 1-15,0-1 16,21 0 0,1-21-16,-1 0 0,0 0 0,0 0 15,21 0-15,-20 0 0,20 0 16,0 0-16,1 0 0,-1 0 0,0-21 16,1 0-16,-1 21 0,-21-22 15,21 22-15,-20-21 0,-1 0 16,-21 0-16,0 0 0,0 0 0,0-1 15,0 1-15,0 0 0,-21 21 16,-1 0-16,1-21 0,0 21 16,-21 0-16,21 0 0,-22 0 0,22 0 15,-21 21-15,21-21 0,-1 21 16,1 0-16,0 1 0,21-1 16,0 0-16,0 0 15,0 0-15,21-21 16,0 0-16,1 0 0,20 21 15,-21-21-15,0 0 16,22 0-16,-22 0 0,0 0 0,0 0 16,0 0-16,0 0 0,1 0 15,-1 22-15,-21-1 16,0 0-16,0 0 0,0 0 16,0 22-16,0-22 0,0 0 15,0 21-15,0 1 0,0-22 0,0 21 16,0 0-16,0 1 0,0-1 0,0-21 15,0 22-15,-21-1 0,-1 0 16,1-21-16,0 22 0,0-22 0,0 0 16,0 0-16,-1 22 15,-20-22-15,21-21 0,-21 21 0,20 0 0,-20-21 16,21 21-16,-21-21 0,20 0 0,-20 0 16,21 0-16,0 0 15,0 0-15,-1 0 0,1-21 0,0 0 16,21 0-16,0 0 0,0-1 15,0 1-15,0 0 0,21-21 16,0 21-16,1-22 0,20 1 0,-21 0 16,21-22-16,1 22 0,-1-22 15</inkml:trace>
  <inkml:trace contextRef="#ctx0" brushRef="#br0" timeOffset="26323.94">18775 3768 0,'0'21'32,"0"0"-32,21-21 31,0 0-31,0 0 16,0 0-16,1 0 0,-1 0 0,0 0 15,0-21-15,0 21 0,0-21 0,1 0 16,-1-1-16,-21 1 15,21 0-15,-21 0 0,0 0 16,0 0-16,0-1 16,-21 22-16,0 0 0,-1 0 15,1 22-15,-21-1 0,21 0 16,0 0-16,-22 0 0,22 22 0,0-22 16,0 0-16,0 21 0,21-21 0,-22 1 15,22-1-15,0 21 0,0-21 16,0 0-16,43 1 0,-22-1 0,0-21 15,0 21-15,22-21 0,-1 21 16,0-21-16,1 0 0,-1 0 0,21 0 16,-20-21-16,-1 0 0,0 21 0,1-21 15,-22-1-15,0 1 16</inkml:trace>
  <inkml:trace contextRef="#ctx0" brushRef="#br0" timeOffset="27728.57">8530 1588 0,'21'0'31,"0"0"-31,-21-22 15,0 1-15,22 0 16,-1 0-16,-21 0 0,21 0 16,0-1-16,-21 1 0,21 0 15,0 21-15,1-21 0,-1-21 0,21 20 16,-21 1-16,22 0 0,-1 0 16,0 0-16,1-22 0,-1 22 0,21 0 15,-20-21-15,20 21 0,1-22 0,-1 22 16,22-21-16,0 21 0,-1-22 15,1 22-15,0 0 0,20-21 0,-20 20 16,21 1-16,-21-21 0,20 21 16,-20 0-16,21-1 0,0 1 0,21 0 15,-21-21-15,21 21 0,0-1 16,-22 22-16,22-21 0,22 0 16,-22 0-16,21 0 0,0 21 0,21-21 15,-21 21-15,22 0 0,-22 0 16,21-22-16,22 22 0,-22 0 0,0 0 15,22 0-15,-22 0 0,22 0 16,-1 0-16,1 0 0,-1 0 0,1 22 16,-1-22-16,1 21 0,-1 0 15,1-21-15,-22 21 0,22 0 0,-22 0 16,21 1-16,-20-1 0,-1 0 0,0 21 16,1-21-16,-1 22 0,0-22 15,1 21-15,-22 1 0,21-1 16,-21 0-16,1 22 0,-1-22 15,0 0-15,0 22 0,0-22 0,0 1 16,1-1-16,-22 21 0,0-20 0,0-1 16,0 22-16,0-22 0,0 0 15,0 1-15,-22 20 0,1-21 0,-21 1 16,21-1-16,-22 0 0,1 1 16,-21-1-16,20-21 0,-20 22 0,-1-22 15,-20 0-15,20 0 0,-21 0 16,-20 0-16,20 1 0,-21-22 0,0 0 15,-21 21-15,21-21 0,-21-21 47,0-1-31,0 1-16,0 0 16,0 0-16,-21 21 0,21-21 0</inkml:trace>
  <inkml:trace contextRef="#ctx0" brushRef="#br0" timeOffset="28012.4">20447 1842 0,'0'0'0,"-21"0"0,0 0 16,21 21-1,0 0 1,0 0-16,21 0 16,0 0-16,0-21 0,0 22 15,0-1-15,1-21 0,20 21 0,-21 0 16,0-21-16,0 21 0,1-21 15,-1 21-15,0-21 0,-21 22 0,0-1 16,21-21-16,-21 21 0,0 0 16,-21 0-16,0 0 15,0 1-15,-22-22 0,1 21 0,0 0 16,-1 0-16,1-21 0,0 21 16,-1 0-16,1 1 0,0-1 0,-1 0 15,1-21-15,21 21 0,0 0 16,-1-21-16,1 21 0,21 1 15</inkml:trace>
  <inkml:trace contextRef="#ctx0" brushRef="#br0" timeOffset="28536.1">20976 2985 0,'0'0'0,"0"-22"0,0 1 0,0 42 47,0 1-47,-21 20 0,0-21 16,21 21-16,0 22 15,0-1-15,-21 1 0,21-1 0,0 1 16,-22 21-16,22-22 0,0 22 0,0-22 15,0 22-15,0 0 0,0 20 16,0-20-16,0 0 0,0-1 0,0 22 16,0-21-16,0-22 0,0 22 0,0 0 15,0-1-15,0 1 0,0-21 16,-21 20-16,21-20 0,-21-1 0,21 1 16,0-22-16,-21 0 0,21 1 0,0-1 15,-21 0-15,21-20 0,0-1 16,0-42-1,0-1 1,0 1-16,21 0 0</inkml:trace>
  <inkml:trace contextRef="#ctx0" brushRef="#br0" timeOffset="29259.69">21040 3027 0,'0'0'16,"0"-21"-16,0 0 0,0-1 0,0 1 16,21 21-1,0 0-15,21 0 16,-21 0-16,22 0 0,-1 0 0,22 0 15,-1-21-15,1 21 0,20 0 16,-20 0-16,42 0 0,-22 0 0,1-21 16,21 21-16,-22 0 0,22-21 0,0 0 15,-21 21-15,21 0 16,-1-22-16,-20 22 0,21 0 0,-43-21 16,22 21-16,-43 0 0,22 0 15,-22 0-15,-21 0 0,1 0 0,-1 0 16,0 0-16,0 21 15,-21 1-15,0-1 0,21 0 16,-21 0-16,21-21 0,-21 21 16,22 0-16,-22 1 0,0-1 15,0 0-15,21 21 0,-21 1 0,0-1 16,0 0-16,0 22 0,0-1 16,0 1-16,0 20 0,0-20 0,0 21 15,0-22-15,0 22 16,0-1-16,0 1 0,-21 0 0,21 21 15,-22-43-15,22 22 0,0-1 0,0-20 16,0-1-16,0 1 0,0-1 16,0 1-16,0-1 0,0 1 0,0-1 15,0 1-15,0-22 0,0 22 0,0-22 16,0 0-16,0 1 0,0-1 16,0 0-16,0-20 0,0 20 0,0-21 15,-21 0-15,0 0 0,0 1 0,21-1 16,-21 0-16,-22-21 0,22 21 15,-21-21-15,0 0 0,-1 0 0,-20 21 16,-1-21-16,1 0 0,-22 0 16,0 0-16,1 0 0,-1 0 0,-21 0 15,0 0-15,1 0 0,-1 0 16,-21 0-16,21 0 0,-21 0 0,21 0 16,-21 0-16,21 0 0,0 0 0,22 0 15,-1 0-15,0 0 0,1 0 16,20 0-16,1-21 0,20 0 0</inkml:trace>
  <inkml:trace contextRef="#ctx0" brushRef="#br0" timeOffset="30935.74">21061 2096 0,'21'0'16,"0"0"0,0 0-16,0-22 0,1 1 15,-1 21-15,0-21 0,0 0 16,0 0-16,0-22 0,1 22 15,-1 0-15,0-21 0,0-1 0,-21 22 16,21-21-16,-21 0 0,21-1 16,-21 22-16,0 0 0,0 0 0,0 0 15,0-1-15,-21 22 16,0 22 0,0-1-16,0 21 0,0 0 15,-1 1-15,1 20 0,0-20 0,0 20 16,0-21-16,0 22 0,-1-1 15,1 1-15,0-22 0,0 22 0,0-1 16,21 1-16,0-1 0,-21 1 0,21-1 16,0-20-16,0 20 15,0-21-15,0 1 0,0-22 0,0 21 16,0-21-16,21 1 0,-21-1 0,21 0 16,0-21-16,0 0 0,0 0 15,1 0-15,-1 0 0,0 0 0,0 0 16,0-21-16,0 0 0,1 21 15,-1-43-15,0 22 0,-21 0 0,0-21 16,0-1-16,0 1 0,0 0 0,0-1 16,0 1-16,0 0 0,-21-1 15,0 1-15,-1 0 0,1 20 0,0 1 16,0 0-16,0 0 0,0 0 16,-1 21-16,1 0 0,0 0 15,0 0-15,0 0 16,42 0 15,0 0-31,0 0 16,0 0-16,1 0 0,-1 0 15</inkml:trace>
  <inkml:trace contextRef="#ctx0" brushRef="#br0" timeOffset="31340.51">21505 2074 0,'0'0'0,"0"-21"16,0 0-1,21 21 1,1 0 0,-1 0-16,0 0 0,0 0 15,0 0-15,0 0 0,1 0 16,-1 21-16,0 0 0,0 1 0,-21-1 15,0 0-15,0 0 0,0 21 0,0-20 16,0-1-16,0 0 16,0 0-16,-21 0 0,0 0 15,0-21-15,-1 0 16,1 0-16,21-21 16,0 0-1,0 0 1,0 0-16,21 0 0,1 21 15,-1-22-15,-21 1 0,21 0 16,0 21-16,0-21 0,0 0 0,1 21 16,-1-21-16,0 21 15,0 0-15,0-22 0,0 22 0,1 0 16,-1 0-16,-21-21 16</inkml:trace>
  <inkml:trace contextRef="#ctx0" brushRef="#br0" timeOffset="31524.4">22077 2074 0,'0'0'0,"0"22"16,0-1-16,0 0 0,0 0 15,-21 0-15,21 0 0,0 1 16,-22-22 0,22 21-16,0-42 46</inkml:trace>
  <inkml:trace contextRef="#ctx0" brushRef="#br0" timeOffset="31680.25">22140 1905 0,'0'0'0,"0"-21"15,0 42 32,0 0-47,0 0 16</inkml:trace>
  <inkml:trace contextRef="#ctx0" brushRef="#br0" timeOffset="32755.75">22267 2117 0,'0'0'15,"21"0"-15,-21 21 0,22-21 0,-1 0 0,0 0 16,0 0-16,21 0 0,-20 0 16,-1 0-16,0-21 0,0 0 15,0-1-15,-21 1 16,0 0 0,-21 21-1,0 0-15,0 0 0,0 0 0,-1 0 16,1 0-16,0 21 0,0 0 0,0 1 15,0-1-15,-1-21 0,1 21 16,21 0-16,0 0 0,0 0 0,0 1 16,0-1-1,21-21-15,1 0 0,20 0 0,-21 0 16,0 0-16,0 0 0,1 0 16,20 0-16,-21 0 0,0 0 0,22 0 15,-22-21-15,0 21 0,21-22 16,-21 22-16,1-21 15,-1 0-15,0 21 0,-21-21 16,0 42 15,-21 0-31,21 0 16,-21-21-16,21 22 0,-22-22 0,22 21 16,-21-21-16,42 0 46,1 0-30,-1 0-16,0-21 0,0 21 16,0-22-16,0 22 0,-21-21 0,22 21 15,-1-21-15,0 21 0,0 0 16,-21-21-16,21 21 0,0 0 16,-21 21 15,0 0-16,0 0-15,0 1 16,22-1-16,-1-21 16,0 0-16,0 0 15,0 0-15,0 0 0,1 0 0,20 0 0,-21 0 16,0 0-16,0 0 0,1 0 16,-1 0-16,0 0 0,0 0 15,0 0-15,-21-21 0,0-1 16,0 1-16,0 0 15,0 0-15,0 0 0,-21 21 32,0 0-32,0 0 0,0 0 0,-1 0 15,22 21-15,-21 0 0,0 0 16,21 0-16,0 1 16,0-1-16,0 0 15,21-21 1,0 0-16,1 0 15,-1 0-15,0 0 16,-21-21-16,21 0 0,0 21 16,-21-22-16,0 1 0,21 21 15,1-21-15,-22 0 0,21 0 0,0 0 16,-21-1-16,21-20 0,0 21 16,0 0-16,-21 0 0,22-22 0,-22 22 15,21 0-15,-21 0 16,0 42-1,-21 0-15,-1 0 16,1 0-16,21 1 0,0 20 16,-21-21-16,0 0 0,21 0 0,-21 22 15,21-22-15,0 0 0,0 0 16,0 0-16,0 1 0,0-1 16,0 0-16,0 0 15,21-21 1,0 0-16</inkml:trace>
  <inkml:trace contextRef="#ctx0" brushRef="#br0" timeOffset="32995.62">23812 1842 0,'0'0'15,"0"-22"-15,0 44 31,0-1-31,-21 0 0,0 21 0,21-21 16,-21 1-16,0 20 0,21-21 16,-21 21-16,-1-20 0,22-1 0,-21 0 15,0 0-15,21 0 0,-21 0 16,21 1-16,0-1 0,0 0 0,-21-21 16</inkml:trace>
  <inkml:trace contextRef="#ctx0" brushRef="#br0" timeOffset="33295.44">23834 1757 0,'0'0'16,"21"-21"-16,63-22 15,-41 43-15,-22 0 16,0-21-16,0 21 0,0 0 16,1 0-16,-22 21 0,0 1 15,0-1-15,0 0 0,0 0 16,0 21-16,0-20 0,-22-1 16,1 0-16,0 0 0,0 0 0,0 0 15,-22 1-15,22-1 0,0-21 16,-21 21-16,21 0 0,-1-21 0,1 0 15,0 21-15,0-21 0</inkml:trace>
  <inkml:trace contextRef="#ctx0" brushRef="#br0" timeOffset="34192.89">24236 2201 0,'21'0'16,"0"-21"-1,-21 0 1,0 0-16,0 0 16,-21 21-1,0 0-15,0 0 16,-1 0-16,1 0 0,0 21 0,0 0 15,0-21-15,0 21 0,-1 0 16,1 1-16,0-1 0,21 0 0,-21 0 16,21 0-16,0 0 15,21-21 17,0 0-32,0 0 0,1 0 15,-1 0-15,0-21 0,0 21 16,0-21-16,0 21 0,1-21 15,-22 0-15,21 0 0,0 21 0,0-22 16,-21 1-16,21 21 16,-21-21-16,21 21 0,-21 21 31,-21 0-15,21 1-16,-21-22 0,21 21 0,0 0 15,0 0-15,0 0 31,21-21-31,0 0 16,1 0-16,-1 0 16,0 0-16,0 0 0,21 0 0,-20 0 15,-1 0-15,21 0 0,-21-21 16,0 21-16,1-21 0,-1 0 16,0 21-16,0-21 0,-21-1 0,0 1 15,0 0-15,0 0 16,-21 21-16,0 0 15,0 0-15,-1 0 0,1 0 16,0 0-16,0 0 0,0 0 0,0 0 16,42 0 31,-21 21-47,21-21 0,0 21 15,0 0 1,-21 1-16,21-22 0,-21 21 0,0 0 15,0 0-15,0 0 0,0 0 16,0 1-16,0-1 0,0 0 0,0 0 16,-21 21-16,21-20 0,-21-1 15,21 21-15,-21-21 0,0 0 0,0 22 16,21-22-16,-22 0 0,1 0 16,21 0-16,-21-21 0,0 22 0,21-1 15,-21-21-15,0 21 0,-1-21 16,22-21 15,0 0-15,0-1-16,22 1 15,-22 0-15,21 0 0</inkml:trace>
  <inkml:trace contextRef="#ctx0" brushRef="#br0" timeOffset="34588.68">24786 2244 0,'0'0'0,"21"0"16,0 0-16,1 0 15,-1 0 1,0 0-16,0 0 0,0 0 0,0-21 16,1 21-16,-1 0 0,-21-22 0,21 22 15,0-21-15,0 0 16,-21 0-16,0 0 15,-21 21 1,0 0 0,0 0-16,0 0 0,-1 0 15,1 21-15,0-21 0,-21 21 0,21-21 16,-1 21-16,1-21 0,0 0 0,21 21 16,-21-21-16,0 22 15,21-1 1,0 0-16,0 0 31,21-21 16</inkml:trace>
  <inkml:trace contextRef="#ctx0" brushRef="#br0" timeOffset="34772.5">24786 2455 0,'0'0'0,"0"22"0,-42-1 31,21-21-31,21 21 0,-22-21 16,22 21-1,-21-21-15</inkml:trace>
  <inkml:trace contextRef="#ctx0" brushRef="#br0" timeOffset="38572.48">11620 1291 0,'0'21'47,"0"1"-47,0-1 15,0 0-15,0 0 0,0 0 16,0 0-16,0 22 0,0-22 0,0 21 15,0-21-15,0 22 0,0-22 16,0 0-16,0 21 0,22-20 0,-22-1 16,0 0-16,21 0 15,0 0-15,0-21 0,0 0 16,0 0-16,22 0 0,-22 0 0,21-21 16,22 0-16,-22 0 0,22 0 15,-1-22-15,22 22 0,-22-21 16,1 21-16,-1-22 0,22 1 15,-22 21-15,1-22 0,-1 1 0,1 21 16,-1 0-16,-20-22 0,-1 22 0,0 0 16,1 21-16,-1-21 0,-21 0 15,0 0-15,1-1 0</inkml:trace>
  <inkml:trace contextRef="#ctx0" brushRef="#br0" timeOffset="39188.31">14563 508 0,'0'21'0,"0"0"32,0 1-32,0-1 15,-22-21-15,22 21 0,-21 0 16,0 0-1,21 0-15,0 1 0,0-1 0,0 0 16,-21 0-16,21 0 16,21-21-1,0 0 1,0 0-16,22 0 0,-22 0 0,21 0 16,1 0-16,-1-21 0,21 0 15,1 21-15,21-21 0,-1 21 0,-20-21 16,20-1-16,22 1 0,-21 21 15,0-21-15,-22 0 0,22 0 0,-1 0 16,1-1-16,-21 1 0,20 0 0,-20 0 16,-1 0-16,1 21 15,-1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1T01:42:17.8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1503 148 0,'0'21'15,"21"-21"48,0 0-63,0 0 15,0 0-15,1 0 16,-22-21-16,21 21 0,0-21 16,0 0-16,0 0 0,-21 0 15,0-1-15,21 1 16,-21 0-16,-21 21 31,0 0-15,0 0-16,0 0 0,-22 0 15,22 0-15,-21 0 0,0 0 16,-1 0-16,1 0 0,0 0 16,-1 21-16,1 0 0,0 22 0,20-22 15,-20 21-15,21-21 0,0 1 16,0 20-16,-1-21 0,22 0 0,0 0 16,0 1-16,0-1 0,0 0 15,0 0-15,0 0 16,22 0-16,-1 1 0,0-22 15,0 0-15,-21 21 0,21-21 16,0 0-16,22 0 0,-22 21 16,0-21-16,0 0 0,22 0 0,-22 0 15,0 21-15,21-21 16,-21 0-16,1 0 0,-1 21 0,0-21 16,0 0-16,0 21 0,0-21 15,1 22-15,-1-1 0,-21 0 16,0 0-16,0 0 15,0 0-15,0 1 0,0-1 16,0 0-16,-21 0 0,-1 0 0,-20 0 16,21 1-16,0-1 0,-22 0 15,22 0-15,0 0 0,-21-21 0,21 21 16,-1-21-16,-20 0 0,21 0 16,0 0-16,0 0 0,-1 0 15,-20 0-15,21-21 0,0 21 16,0-21-16,-1 0 0,-20 0 15,21 21-15,0-21 0,21-1 0,-21 1 16,-1 0-16,1 0 16,21 0-16,0 0 0,0-1 31,21 22 16,1 0-47,-1 0 0</inkml:trace>
  <inkml:trace contextRef="#ctx0" brushRef="#br0" timeOffset="847.01">1926 487 0,'0'21'31,"0"0"-31,0 0 15,-21-21-15,21 22 0,-21-1 16,21 0-16,0 0 0,0 0 0,0 22 16,0-22-16,0 0 0,0 0 15,0 0-15,0 0 0,0 1 16,0-1-16,21-21 16,0 0-16,0 0 15,0 0-15,1 0 0,-1 0 0,0-21 16,0 21-16,0-22 15,0 1-15,1 0 0,-1 21 0,0-21 16,0 0-16,0 0 0,0-1 16,1-20-16,-1 21 0,-21 0 0,21 0 15,0-1-15,0 1 0,-21 0 16,0 0-16,21 0 0,1 0 16,-22-1-16,0 44 46,0-1-46,0 0 0,-22 0 16,22 0-16,-21 0 0,0 1 0,21 20 16,-21-21-16,21 0 15,-21 22-15,21-22 0,-21 21 0,21-21 16,0 22-16,-22-1 0,22 0 16,-21 1-16,21-22 0,0 21 0,0 0 15,0 1-15,0-1 0,0-21 16,0 22-16,0-22 0,0 21 15,0-21-15,0 22 0,0-22 0,0 0 16,0 0-16,0 0 0,0 0 16,-21 22 15,0-22-31,0-21 0,0 0 0,-1 0 16,1 0-16,0 0 0,0 0 15,0 0-15,-22-21 0,22 0 0,0 21 16,-21-22-16,21 22 0,-22-21 15,22 0-15,0 21 0,-21-21 0,20 21 16,1 0-16,0-21 0,0 21 16,0-21-16,21-1 15,21 1 1,0 0-16,0 21 0,-21-21 16,21 0-16,1 21 0</inkml:trace>
  <inkml:trace contextRef="#ctx0" brushRef="#br0" timeOffset="1462.9">2392 508 0,'0'21'32,"0"0"-32,0 1 15,0-1-15,0 21 0,0-21 16,0 0-16,0 1 0,0 20 16,0-21-16,0 21 0,0-20 0,0-1 15,0 0-15,0 0 0,0 0 16,0 0-16,0 1 15,-21-44 17,21 1-17,0 0-15,0 0 16,0 0-16,0 0 0,0-1 16,0 1-16,0 0 0,0-21 15,0 21-15,21-1 0,0 1 0,-21-21 16,21 21-16,0 0 0,0-1 15,22 1-15,-22 21 0,0-21 0,21 21 16,-20 0-16,-1 0 0,21 0 16,-21 0-16,0 0 0,1 21 15,-1-21-15,0 21 0,-21 1 0,0-1 16,21 0-16,-21 0 0,0 0 16,0 0-16,0 1 0,0-1 0,0 0 15,0 0-15,-21 0 0,0 0 16,21 1-16,-21-1 0,21 0 15,-22 0-15,22 0 16,-21-21-16,0 0 0,21 21 16,0-42 15,0 0-15</inkml:trace>
  <inkml:trace contextRef="#ctx0" brushRef="#br0" timeOffset="1811.7">3069 106 0,'0'0'16,"0"21"-1,0 0-15,0 0 16,0 1-16,0-1 0,-21 21 0,21 0 16,-21-20-16,21 20 0,0 0 15,-21 1-15,21-1 0,-22 0 0,1-21 16,21 22-16,0-22 16,0 21-16,0-21 0,0 1 0,0-1 15,0 0-15,0 0 0,0 0 16,0 0-16,21-21 31,1 0-31,-1 0 16,-21-21-16,21 0 15,0 0-15,-21 0 0</inkml:trace>
  <inkml:trace contextRef="#ctx0" brushRef="#br0" timeOffset="2035.57">2857 487 0,'22'0'32,"-1"0"-32,0 0 0,0 0 15,0 0-15,0-21 16,1 21-16,-1 0 0,0 0 0,0-21 15,0 21-15,0 0 0,-21-22 16,22 22-16,-1 0 0,0 0 16</inkml:trace>
  <inkml:trace contextRef="#ctx0" brushRef="#br0" timeOffset="2699.19">3746 572 0,'0'0'0,"0"-22"0,0 1 0,0 0 16,0 0-16,0 0 15,0 0-15,0-1 0,-21 1 16,21 0-16,-21 21 0,0-21 0,0 21 16,0 0-16,-1-21 0,1 21 15,0 0-15,0 0 0,0 0 16,0 21-16,-1-21 0,1 21 0,0 0 16,0 0-16,0 1 0,0 20 15,-1-21-15,1 21 0,0-20 0,21 20 16,0-21-16,-21 21 0,21-20 15,0-1-15,0 21 0,0-21 16,0 0-16,0 1 0,0-1 16,0 0-16,21-21 0,0 0 15,0 0-15,1 0 0,-1 0 16,0 0-16,0 0 0,0-21 0,0 21 16,1-21-16,-1-1 0,0 1 15,0 0-15,0 0 0,22 0 0,-43 0 16,21-1-16,0 1 0,0-21 15,0 21-15,-21 0 0,0-1 16,0-20-16,21 21 0,-21 0 16,0 0-16,0 42 31,0 0-31,0 0 16,-21 0-16,21 0 0,0 1 15,0-1-15,0 0 0,0 0 0,0 0 16,0 0-16,0 1 0,0-1 15,0 0-15,21-21 16,1 21-16,-1-21 16,0 0-16,0 0 0,0 0 15,0-21 1</inkml:trace>
  <inkml:trace contextRef="#ctx0" brushRef="#br0" timeOffset="2999.02">4022 402 0,'0'0'0,"21"-42"31,0 42-31,0 0 16,0 0 0,0 0-16,1 0 15,-1 0-15,-21 21 0,21 0 16,0 0-16,0 1 0,0-1 15,1 0-15,-22 0 0,21 0 0,0 0 16,0 22-16,-21-22 0,0 0 0,21 0 16,-21 0-16,21-21 0,-21 22 15,0-1-15,0 0 16,22-21-16,-22-21 31,0 0-15</inkml:trace>
  <inkml:trace contextRef="#ctx0" brushRef="#br0" timeOffset="3238.88">4508 275 0,'-63'21'16,"42"1"-1,21-1-15,-21 0 0,-1 0 16,1 21-16,0-20 0,0 20 0,-21-21 16,20 21-16,1-20 0,0-1 15,0 0-15,0 21 0,0-21 0,21 1 16,-22-1-16,1 0 16,21 0-16,-42 0 15</inkml:trace>
  <inkml:trace contextRef="#ctx0" brushRef="#br0" timeOffset="4179.07">720 1397 0,'0'21'15,"21"-21"1,0 0-16,0 0 16,0 0-16,0 0 0,1 0 15,-1 0-15,21 0 0,0 0 16,1 0-16,-1 0 0,0 0 16,22 0-16,-1 0 0,1 0 0,-1 0 15,1-21-15,21 21 16,-22 0-16,1 0 0,20 0 0,1-21 15,-22 21-15,22 0 0,0 0 16,21-21-16,-22 21 0,22 0 0,0 0 16,0-21-16,0 21 0,-1 0 15,1 0-15,0-22 0,-21 22 0,21 0 16,-1 0-16,-20-21 0,21 21 16,0 0-16,-22 0 0,1-21 0,21 21 15,-21 0-15,-1 0 0,1 0 16,0-21-16,-22 21 0,22 0 15,-1 0-15,1 0 0,0-21 0,-22 21 16,1-21-16,20 21 0,-20 0 16,-22 0-16,22-22 0,-22 22 0,0 0 15,1 0-15,-1-21 0,-21 21 16,22 0-16,-22 0 0,0-21 0,0 21 16,0 0-16,0 0 0,1 0 15,-1-21 1,-21 0 31,-21 21-47</inkml:trace>
  <inkml:trace contextRef="#ctx0" brushRef="#br0" timeOffset="4335.1">5249 1101 0,'0'21'0,"-21"0"63</inkml:trace>
  <inkml:trace contextRef="#ctx0" brushRef="#br0" timeOffset="5871.77">190 2836 0,'0'0'0,"-21"0"0,21-21 16,0 0-16,-21 21 15,21-21-15,0 0 16,0 0-1,-21 21 1,21 21 0,0 0-16,0 0 15,0 0-15,0 0 0,0 22 16,0-22-16,0 21 0,0 1 16,-21-1-16,21-21 0,0 21 15,0 22-15,0-22 0,0 1 16,0-1-16,-21 0 0,21 22 0,-22-22 15,22 0-15,0 1 0,0-1 16,-21 0-16,0 1 0,21-22 0,-21 21 16,21-21-16,0 22 0,0-22 15,0 0-15,0 0 0,0-42 47,0 0-47,0 0 16</inkml:trace>
  <inkml:trace contextRef="#ctx0" brushRef="#br0" timeOffset="6311.09">148 2858 0,'0'0'0,"-21"-22"0,21 1 16,0 0-16,0 0 15,0 0 1,21 21-16,0-21 0,0 21 16,1-22-16,-1 22 0,21 0 0,-21 0 15,22 0-15,-1 0 0,0 0 16,-21 0-16,22 0 0,-22 0 0,21 22 15,-21-1-15,1 0 0,-1 0 16,-21 21-16,0-20 0,0 20 16,0-21-16,0 0 0,-43 22 0,22-22 15,0 0-15,0 21 0,-21-21 16,20 1-16,1-1 0,0 0 16,-21-21-16,21 21 0,-1-21 15,1 0-15,21 21 0,-21-21 0,0 0 16,21-21 31,0 0-47,0 0 15,21 0-15</inkml:trace>
  <inkml:trace contextRef="#ctx0" brushRef="#br0" timeOffset="6819.8">656 2836 0,'42'-42'31,"-20"42"-16,-1 0-15,0 0 16,0 0 0,0 0-16,0 0 0,1 21 15,-1 0-15,0 1 0,-21-1 16,21-21-16,0 21 0,-21 0 0,0 0 16,0 0-16,0 1 0,0-1 15,0 0-15,0 0 0,0 0 0,0 0 16,0 1-16,-21-22 0,0 21 15,21 0-15,-21-21 0,0 21 16,-1-21-16,1 0 31,21-21-31,0 0 16,0 0-16,0-1 16,21 1-16,-21 0 0,22 0 15,-1 0-15,-21-22 0,21 22 16,0 0-16,0 0 0,-21 0 0,21 0 15,1-1-15,-1 22 0,0-21 16,0 0-16,0 21 0,0-21 16,1 21-16,-1 0 15</inkml:trace>
  <inkml:trace contextRef="#ctx0" brushRef="#br0" timeOffset="7323.02">1312 2731 0,'0'0'0,"-21"0"31,21 21-16,0 0-15,-21 0 0,0 0 0,0 0 16,21 1-16,-22-1 0,22 0 16,0 0-16,-21 0 0,21 0 15,0 1-15,0-1 0,0 0 16,0 0-16,0 0 0,0 0 16,0 1-16,21-22 15,1 0-15,-1 0 0,0 0 0,0 0 16,0 0-16,0 0 0,1 0 15,-1-22-15,0 22 0,21-21 16,-21 21-16,1-21 0,-1 0 0,0 0 16,0 0-16,0-1 0,-21 1 15,0 0-15,0 0 0,0 0 16,0 0-16,0-1 0,-21 1 16,0-21-16,0 21 0,0 21 0,-1-21 15,1-1-15,0 22 0,-21 0 16,21 0-16,-1 0 0,1 0 0,0 0 15,0 0-15,0 0 0,0 0 16,21 22-16,-22-1 16,1 0-16,21 0 15</inkml:trace>
  <inkml:trace contextRef="#ctx0" brushRef="#br0" timeOffset="7675.33">1714 2328 0,'0'22'16,"0"-1"-1,-21 0-15,21 0 0,0 21 16,-21 1-16,21-22 0,0 21 0,0 1 16,0-1-16,0 0 15,-21-21-15,21 22 0,-21-1 0,21-21 16,0 0-16,0 22 0,0-22 16,0 0-16,-21 0 0,21 0 0,0 1 15,0-1-15,0 0 0,0 0 16,21-42 31</inkml:trace>
  <inkml:trace contextRef="#ctx0" brushRef="#br0" timeOffset="8179.04">1905 2667 0,'0'21'31,"-21"0"-31,0 1 16,21-1-16,0 0 15,0 0-15,0 0 0,-22 0 16,22 1-16,-21-1 0,21 0 16,0 0-16,0 0 0,0 0 15,0 1-15,0-1 16,0 0-16,21-21 16,1 0-16,-1 0 15,0 0 1,0 0-16,0-21 0,0 21 15,-21-21-15,22 21 0,-1-22 16,-21 1-16,0 0 0,0 0 16,21 0-16,-21 0 0,0-1 15,0 1-15,0 0 0,0-21 0,0 21 16,0-1-16,0 1 0,-21 0 16,0 21-16,21-21 0,-22 21 15,1 0-15,0 0 16,0 0-1,0 0-15,0 0 32</inkml:trace>
  <inkml:trace contextRef="#ctx0" brushRef="#br0" timeOffset="8478.87">1439 2498 0,'21'-21'32,"1"21"-32,-1 0 0,21 0 15,-21 0-15,0 0 0,22-22 16,-22 22-16,21 0 0,1 0 15,-22-21-15,0 21 0,21-21 16,-21 21-16,1 0 0,-1 0 0,0 0 16,0 0-1</inkml:trace>
  <inkml:trace contextRef="#ctx0" brushRef="#br0" timeOffset="8879.64">2667 2561 0,'21'0'0,"-21"-42"16,0 21 0,0 0-1,-21 21 17,0 0-32,0 0 0,-1 0 15,1 0-15,21 21 0,-21 0 16,0 0-16,0 0 0,-22 0 0,22 1 15,0 20-15,0-21 0,0 21 16,0-20-16,-1-1 0,22 21 0,0-21 16,0 0-16,-21 1 0,21-1 15,0 0-15,0 0 0,0 0 0,21 0 16,1 1-16,20-22 16,-21 0-16,0 0 0,22 0 0,-22 0 15,21 0-15,-21 0 0,22 0 16,-22 0-16,21 0 0,-21 0 15</inkml:trace>
  <inkml:trace contextRef="#ctx0" brushRef="#br0" timeOffset="9776.12">3154 2625 0,'0'0'0,"0"-21"0,-254 380 156,275-359-140,0 0 0,0 0-16,0 0 15,1-21-15,-1 0 0,0 0 16,0 0-16,0 0 0,-21-1 16,0 1-16,21 0 0,1 0 15,-22 0-15,0 0 0,0-1 16,21-20-16,-21 21 0,21 0 0,-21 0 15,0-1-15,0 1 16,0 42 15,0 1-31,-21-1 0,21 0 16,-21 21-16,21-21 0,0 1 16,0-1-16,0 0 0,0 0 0,0 0 15,0 0-15,0 1 16,0-1-16,0 0 15,21-21 1,0 0-16,0 0 16,0 0-16,0 0 15,1-21-15,-1 21 16,-21-21-16,0-1 16,21 1-16,-21 0 0,21 21 0,-21-21 15,0 0-15,0-22 0,21 22 16,-21 0-16,21-21 0,-21 21 0,0-22 15,0 1-15,22 0 0,-22 20 16,21-20-16,-21 0 0,0 21 16,0-1-16,0 1 0,0 0 0,0 0 0,0 0 15,0 0 1,-21 21 15,21 21-31,-22 0 16,22 0-16,0 0 0,0 0 15,0 22-15,-21-1 0,21-21 0,-21 22 16,21-1-16,0 0 0,0 1 16,0-1-16,0-21 0,0 21 0,0-20 15,0 20-15,0-21 16,0 0-16,0 0 0,0 1 0,0-1 16,21-21-16,0 21 0,1-21 15,-1 0-15,0 0 0,0 0 16,0 0-16,0 0 15,1 0-15,-1-21 16,0 0-16</inkml:trace>
  <inkml:trace contextRef="#ctx0" brushRef="#br0" timeOffset="14003.07">3154 2625 0,'0'-21'141,"0"-1"-126,0 1 1,-21 21-1,-1 0 1,1-21 0,0 21-16,0 0 15,0 0 1,0 0 0,21 21-16,-22-21 15,1 0 1,21 21-16,-21 1 15,0-22-15,21 21 16,-21 0-16,0 0 16,21 0-1,-22 0-15,22 1 16,-21-1-16,21 0 16,0 0-1,0 0-15,0 0 16,0 1-16,0-1 15,0 0 1,0 0-16,21-21 16,-21 21-16,0 0 15,22-21-15,-1 0 16,-21 22-16,21-22 16,0 0-1,0 0-15,0-22 16,1 22-16</inkml:trace>
  <inkml:trace contextRef="#ctx0" brushRef="#br0" timeOffset="15434.66">3979 2392 0,'0'-21'16,"0"42"31,0 0-47,0 0 15,0 0 1,21-21 15,1 0-15,-1 0-1,0 0-15,-21-21 16,21 21-16,-21-21 0,0 0 16,0 0-1,-21 21 1,0 0-16,0 0 16,-1 0-1,22 21 16,0 0-31,0 0 32</inkml:trace>
  <inkml:trace contextRef="#ctx0" brushRef="#br0" timeOffset="16191.23">3979 2836 0,'0'22'16,"21"-22"15,1 0-31,-22-22 16,21 22 0,-21-21-16,21 0 0,-21 0 15,0 0 1,-21 21 31,21 21-47,-21-21 0,21 21 15,0 0 1,0 0 0,21-21 15,0 0-16,0 0-15,-21-21 16,0 0-16,0 0 16,0 0-16,0 0 15,0-1 1,-21 22 0,0 0-16,0 0 15,21 22 1,0-1-1,21-21 32,0 0-31</inkml:trace>
  <inkml:trace contextRef="#ctx0" brushRef="#br0" timeOffset="16667.7">5143 1715 0,'-21'0'16,"0"21"-16,21 0 16,-21 0-16,21 0 0,0 0 15,-21 1-15,21-1 0,-21 0 0,-1 21 16,22-21-16,-21 22 0,0-1 15,0 0-15,0-20 0,0 20 16,-1 0-16,1 1 0,-21-1 0,21 0 0,0 1 16,-22-22-16,22 21 15,0 0-15,0 1 0,-22-22 0,22 21 16,0-21-16,0 1 0,21-1 0,-21 0 16,0 0-16,21 0 0,-22 0 15,22 1-15,0-44 47,22 1-31,-1 0-16</inkml:trace>
  <inkml:trace contextRef="#ctx0" brushRef="#br0" timeOffset="17071.46">5228 1736 0,'0'21'31,"0"0"-31,0 0 0,0 0 16,-21 1-16,0-1 0,21 21 0,-21 0 16,-1-20-16,1 20 0,0 0 15,0 1-15,0-22 0,0 21 0,-22 0 16,22 1-16,0-1 0,0 0 16,0 1-16,-1-1 0,-20 0 0,21-20 15,0 20-15,0-21 0,-1 21 0,22-20 16,-21-1-16,0 0 0,21 0 15,-21 0-15,21 0 0,0 1 16,-21-22 0</inkml:trace>
  <inkml:trace contextRef="#ctx0" brushRef="#br0" timeOffset="18319.75">5694 2455 0,'0'0'0,"21"0"16,-21-21-16,0 0 15,21 21-15,-21-21 16,0 0-16,0 0 15,0-1 1,-21 22-16,0-21 0,0 21 16,-1 0-16,1 0 0,0 0 15,0 0-15,0 0 0,0 0 16,-1 0-16,1 0 0,0 0 0,-21 21 16,21 1-16,-1-1 0,1 0 15,0 0-15,0 0 0,21 22 16,-21-22-16,21 0 0,-21 21 0,21-21 15,0 22-15,0-22 0,0 0 16,0 0-16,0 0 0,0 1 0,0-1 16,0 0-16,21 0 15,0-21-15,0 0 0,0 0 16,0 0-16,1 0 16,-1 0-16,0 0 0,0 0 0,0-21 15,0 21-15,1-21 0,-1 0 0,0-1 16,21 22-16,-21-21 0,1-21 15,-1 21-15,0 0 0,0-22 0,0 22 16,0-21-16,1-1 16,-1 22-16,-21-21 0,21 0 0,0-1 15,0 1-15,-21 0 0,0-1 0,21 22 16,-21-21-16,22-1 0,-22 1 16,0 21-16,0-21 0,0 20 0,0-20 15,0 21-15,0 0 0,0 0 16,0-1-16,-22 22 15,1 0-15,21 22 16,0-1-16,0 0 0,-21 0 0,21 21 16,-21-20-16,21 20 0,-21 0 0,21 1 15,0-1-15,0-21 16,0 21-16,-21 1 0,21-1 0,0 0 16,0 1-16,0-22 0,0 21 15,0-21-15,0 22 0,0-22 0,0 0 16,0 0-16,0 0 0,0 1 0,0-1 15,0 0-15,21-21 16,0 0-16,0 0 16,0 0-16,0 0 15,1-21-15,-1 0 16</inkml:trace>
  <inkml:trace contextRef="#ctx0" brushRef="#br0" timeOffset="18835.47">6202 2286 0,'0'21'31,"0"0"-15,0 1-16,0-1 15,-21 0-15,21 0 16,0 0-16,0 0 0,-22 1 0,22-1 0,0 0 16,0 0-16,0 0 0,0 0 15,0 1-15,0-1 0,0 0 16,0 0-16,22-21 0,-1 0 16,0 0-16,0 0 15,0 0-15,0 0 0,1 0 16,-1 0-16,0-21 0,0 21 15,0-21-15,0 0 0,1 21 16,-22-22-16,0 1 0,21 0 0,-21 0 16,0 0-16,0 0 0,0-22 15,0 22-15,0 0 0,0 0 0,0 0 16,0-22-16,-21 22 0,21 0 0,-22 21 16,22-21-16,-21 0 15,0 21-15,0 0 0,0 0 16,0 0-16,-1 0 15,1 0-15,0 21 16,21 0-16,0 0 0,0 0 16,0 0-1,0 1-15,0-1 0,21-21 16,0 0-16,1 21 16</inkml:trace>
  <inkml:trace contextRef="#ctx0" brushRef="#br0" timeOffset="19698.98">6794 2265 0,'0'21'31,"0"0"-16,-21-21-15,21 21 16,0 1-16,-21-1 0,21 0 16,0 0-16,0 0 0,0 0 0,0 1 15,0-1-15,-21 0 0,21 0 16,0 0-16,0 0 0,0 1 16,0-1-1,-21-21-15,21-21 47,0-1-47,0 1 16,0 0-16,0 0 15,0 0-15,0 0 0,0-1 16,0 1-16,0 0 0,0-21 0,0 21 16,21-1-16,0 1 0,0 0 0,-21 0 15,21 21-15,1-21 0,-22 0 16,21 21-16,0-22 0,0 22 15,0 0-15,0 0 16,1 0-16,-1 0 0,0 22 16,0-1-1,-21 0-15,0 0 0,0 0 0,21 0 16,-21 1-16,0-1 0,21 0 0,-21 0 16,0 0-16,0 0 0,0 1 15,0-1-15,0 0 16,0 0-16,0 0 15,-21-21 32,21-21-47,0 0 16,0 0-16,0 0 16,0-1-16,0 1 0,0 0 15,0 0-15,21 0 0,-21 0 0,22-1 16,-1 1-16,0 0 0,0 0 15,0 0-15,0 0 0,22 21 0,-22-22 16,0 22-16,21 0 0,-20-21 16,-1 21-16,21 0 0,-21 0 15,0 0-15,1 21 0,-1 1 0,-21-1 16,21 21-16,-21-21 0,0 0 16,0 22-16,0-22 0,0 21 15,0-21-15,-21 22 0,21-22 0,0 0 16,-21 0-16,-1 22 0,22-22 15,-21-21-15,21 21 0,0 0 0,0 0 16,-21-21-16</inkml:trace>
  <inkml:trace contextRef="#ctx0" brushRef="#br0" timeOffset="20379.59">8086 2265 0,'0'0'0,"-43"-64"32,22 64-32,0-21 0,0 21 15,0 0-15,-1 0 16,1 0-16,0 0 0,0 0 0,0 0 16,0 21-16,-1 1 0,1-22 0,-21 21 15,21 0-15,0 21 0,-1-21 16,1 1-16,0 20 0,0-21 15,0 21-15,21-20 0,0 20 0,0-21 16,-21 0-16,21 22 0,0-22 0,0 0 16,0 0-16,21 0 15,0-21-15,0 0 16,0 0-16,0 0 0,1 0 0,-1 0 16,0 0-16,0 0 0,21 0 0,-20-21 15,-1 0-15,0 0 0,21 0 16,-21-1-16,1 1 0,-1 0 0,0 0 15,0-21-15,-21 20 0,21 1 16,0-21-16,-21 21 0,0 0 0,22-1 16,-22 1-16,21 0 0,-21 0 0,0 0 15,0 0 1,0 42 15,-21 0-31,21 0 0,-22-21 16,22 21-16,0 22 0,0-22 0,-21 0 15,21 0-15,0 21 0,0-20 0,0-1 16,0 0-16,0 0 0,0 0 16,0 0-16,0 1 0,0-1 15,21-21-15,1 0 16,-1 0-16,0 0 0,0 0 16,0 0-16,0 0 0,1 0 0,-1-21 15,0 21-15,0-22 0,0 22 16,0-21-16,-21 0 0,22 0 15</inkml:trace>
  <inkml:trace contextRef="#ctx0" brushRef="#br0" timeOffset="20647.43">8424 2201 0,'0'0'15,"0"22"1,0-1-16,0 0 15,0 0-15,0 0 0,0 0 16,0 1-16,-21-1 0,21 0 0,0 0 16,-21 0-16,21 0 0,0 1 15,0-1-15,0 0 0,0 0 16,0 0-16,0 0 16,0-42 30,0 0-46,0 0 16</inkml:trace>
  <inkml:trace contextRef="#ctx0" brushRef="#br0" timeOffset="21043.41">8403 1990 0,'0'0'0,"-21"0"16,21 21 0,0 0-1,0 0-15,21-21 16,0 0 0,0 0-1,1 0-15,-1 0 16,0-21-1,-21 0-15,0 0 16,0 0-16,0-1 16,-21 1-1,0 21-15,-1 0 16,1 0 0,0 0-16,21 21 15,0 1-15,0-1 0,-21-21 16,21 21-16,0 0 0,0 0 15,0 0-15,0 1 16,0-1-16,0 0 16</inkml:trace>
  <inkml:trace contextRef="#ctx0" brushRef="#br0" timeOffset="21675.2">8763 2244 0,'0'21'0,"-21"-21"15,21 21-15,-21-21 0,21 21 16,-22 0-16,22 1 0,0-1 15,0 0-15,0 0 16,-21-21-16,21 21 0,0 0 0,0 1 16,0-1-16,0 0 15,0-42 63,0 0-78,0-1 16,0 1-16,0 0 0,0 0 16,0 0-16,0 0 0,0-1 0,21 1 15,1-21-15,-1 21 0,-21 0 16,21-1-16,0 1 0,0 0 0,22 21 16,-22-21-16,0 0 0,0 21 0,0 0 15,22-21-15,-22 21 0,0 0 16,0 0-16,0 0 0,0 0 0,-21 21 15,22 0-15,-1-21 0,0 21 16,-21 0-16,0 0 0,0 1 16,21-1-16,-21 0 0,0 0 0,0 0 0,0 0 15,0 1-15,0-1 16,0 0-16,-21 0 0,21 0 0,-21 0 16,21 1-16,0-1 0,0 0 0,-21-21 15,21 21-15,-22-21 0,22 21 16,0-42 31</inkml:trace>
  <inkml:trace contextRef="#ctx0" brushRef="#br0" timeOffset="22379.79">9461 1757 0,'0'0'0,"0"21"31,0 0-15,0 0-16,0 1 0,0-1 16,0 21-16,0-21 0,0 22 15,0-22-15,0 21 0,0 0 0,0-20 16,0 20-16,0-21 0,0 0 15,0 22-15,0-22 0,0 0 0,-21 0 16,21 0-16,0 0 0,0 1 0,0-1 16,0 0-16,0 0 15,-21-21 32,21-21-47,0 0 16,0 0-1</inkml:trace>
  <inkml:trace contextRef="#ctx0" brushRef="#br0" timeOffset="22951.46">9440 1778 0,'0'0'0,"0"-21"0,0 0 16,21 21 15,1 0-15,-1 21-16,0 0 16,0 0-16,0 0 15,0 1-15,1-1 0,-22 21 0,21-21 16,0 0-16,0 22 0,0-22 0,0 21 15,-21-21-15,22 1 0,-22 20 16,21-21-16,-21 0 0,0 0 0,0 1 16,0-1-16,21 0 0,-21 0 0,0 0 15,0 0 1,0-42 31,0 0-32,0 0-15,21 0 0,-21 0 0,0-1 16,21 1-16,0-21 0,-21 21 16,22-22-16,-1 22 0,0-21 0,-21 0 15,21-1-15,0 1 0,0 21 16,1-22-16,-22 1 0,21 21 0,0 0 16,0-22-16,-21 22 0,21 0 15,0 0-15,1 21 16,-1 0 15,-21 21-31,0 0 16,0 0-16,0 1 0,0-1 15,0 0-15,0 0 16,0 0-16,0 0 0</inkml:trace>
  <inkml:trace contextRef="#ctx0" brushRef="#br0" timeOffset="23643.07">10477 2286 0,'0'0'0,"22"0"0,-22-21 0,21 21 15,-21-21-15,0 0 0,0-1 16,21 22-16,-21-21 0,0 0 16,0 0-16,0 0 0,0 0 0,0-1 15,0 1-15,0 0 0,0-21 0,0 21 16,0-1-16,0 1 16,-21 0-16,0 21 0,-1 0 15,1 0-15,0 0 16,0 0-16,0 21 0,0 0 15,-1 1-15,1-1 0,0 0 0,0 0 16,0 0-16,0 22 0,-1-22 16,1 0-16,0 0 0,0 0 0,21 0 15,-21 1-15,21-1 0,0 0 0,0 0 16,0 0-16,0 0 0,0 1 16,21-22-1,0 0-15,0 0 0,0 0 16,1 0-16,-1 0 15,0 0-15,0 0 0,0 0 0,0-22 16,1 1-16,-1 21 0,0-21 16,0 21-16,-21-21 0,21 0 0,0 0 15,-21-1-15,0 1 0,22 0 16,-22 0-16,0 0 0,0 0 16,0-1-16,0 1 15,0 42 16,0 1-15,0-1-16,0 0 0,0 0 16,0 0-16,0 0 0,0 1 15,0-1-15,0 0 0,0 0 16,0 0-16,0 0 16,21-21-16,0 0 15,0 0-15,0 0 16,0 0-16,1 0 15,-1-21-15</inkml:trace>
  <inkml:trace contextRef="#ctx0" brushRef="#br0" timeOffset="24455.28">10922 1969 0,'-21'0'31,"21"21"-31,-21 0 0,-1 0 16,22 0-16,-21-21 0,21 21 0,0 1 15,0-1-15,0 0 0,-21 0 16,21 0-16,0 0 0,0 1 16,0-1-16,0 0 0,0 0 15,0 0 1,0-42 31,0 0-32,0 0-15,0 0 16,0-1-16,0 1 16,21 21-16,-21-21 0,0 0 0,21 0 15,-21 0-15,22-1 0,-1 1 0,0 0 16,0 0-16,-21 0 15,21 21-15,0-21 0,1 21 0,-1 0 16,-21-22-16,21 22 0,0 0 16,0 0-16,0 0 15,-21 22-15,22-22 0,-22 21 16,0 0-16,0 0 0,0 0 16,0 0-16,0 1 0,0-1 0,0 0 15,0 0-15,0 0 0,0 0 16,-22 1-16,22-1 15,-21-21-15,21 21 0,0-42 79,0 0-79,0-1 15,0 1-15,21 0 0,1 0 16,-1 0-16,-21 0 0,21-1 0,0 1 15,0 0-15,0 0 0,1 0 16,-1 21-16,0-21 0,0 21 16,0 0-16,0 0 15,-21 21 1,0 0-16,0 0 0,0 0 16,0 0-16,0 1 15,0-1-15,0 0 0,0 0 0,0 0 16,0 0-16,0 1 0,0-1 15,0 0-15,0 0 16,0 0-16,0-42 47,0 0-47</inkml:trace>
  <inkml:trace contextRef="#ctx0" brushRef="#br0" timeOffset="24903.62">11515 2096 0,'0'0'0,"21"0"31,0 0-16,0 0-15,0 0 16,0 0-16,1-22 0,-1 22 16,-21-21-16,21 0 0,0 0 15,-21 0 1,0 0-16,0-1 16,0 1-16,0 0 15,-21 21-15,0 0 16,0 0-16,-1 0 15,1 21-15,0 0 0,0 1 16,21-1-16,-21 0 0,21 0 16,0 0-16,0 0 0,-21 1 0,21-1 15,0 0-15,0 0 0,0 0 16,0 0-16,0 1 0,0-1 16,0 0-1,21-21 1,0 0-16,0 0 15,0 0-15,0 0 0,1 0 16,-1 0-16,0-21 0</inkml:trace>
  <inkml:trace contextRef="#ctx0" brushRef="#br0" timeOffset="25447.3">12107 1672 0,'0'0'0,"-21"0"16,21 21 0,0 1-16,0-1 15,21 0-15,-21 0 0,21-21 16,1 21-16,-1 0 0,0 1 15,0-1-15,0-21 0,0 21 0,1-21 16,-1 21-16,0-21 0,0 0 16,21 21-16,-20-21 0,-1 21 0,0-21 15,0 0-15,0 0 0,0 0 0,1 0 16,-1 22-16,0-22 16,0 0-1,-42 21 16,0-21-15,0 0-16,21 21 0,-22-21 0,1 21 16,0-21-16,0 21 0,0 0 15,0 1-15,-1-22 0,1 21 0,0 0 16,0 0-16,-21 0 0,20 0 16,1-21-16,0 22 0,0-1 15,-21 0-15,20-21 0,1 21 0,0 0 16,0-21-16,0 21 15,0-21 32,-1 0-31</inkml:trace>
  <inkml:trace contextRef="#ctx0" brushRef="#br0" timeOffset="26739.31">5609 2096 0,'-21'0'79,"0"0"-79,21 21 0,-21-21 15,21 21-15,-22-21 0,1 21 16,0 0-16,0-21 0,0 21 0,-22 1 15,22-1-15,0-21 0,0 21 16,0-21-16,0 21 0,-1 0 16,1-21-16,0 21 0,0-21 15,0 22-15,0-22 0,-1 0 16,1 21-16,0-21 16,0 0-16,0 0 15,0 0 1,-1 0-16,22 21 15,22-21 48,-22 21-47,21-21-16,-21 21 15,21-21-15,0 21 16,-21 1-1,21-1-15,0 0 16,-21 0-16,22-21 0,-22 21 0,21 0 16,0-21-1,-21 22-15,21-1 16,0-21 0</inkml:trace>
  <inkml:trace contextRef="#ctx0" brushRef="#br0" timeOffset="28780">13102 1820 0,'-21'0'31,"21"22"-31,-21-1 16,42-21 47,0 0-48,-21-21-15,21 21 0,-21-22 16,0 1-1,-21 21 1,0 0 0,0 0-16,0 21 15,-1-21 1,22 22-16,0-1 16,0 0 15,22-21-16,-1 0 1</inkml:trace>
  <inkml:trace contextRef="#ctx0" brushRef="#br0" timeOffset="29491.13">12954 2223 0,'0'21'32,"21"-21"-1,0-21-15,-21-1-1,0 1 1,0 42 46,0 1-46,21-22 15,1 0-15,-1 0-16,0 0 15,-21-22 1,0 1 0,0 0-1,-21 21 17,0 0-17,21 21-15,0 0 31,21-21-15,0 0 15,0 0-31,0 0 0,-21-21 47</inkml:trace>
  <inkml:trace contextRef="#ctx0" brushRef="#br0" timeOffset="30223.3">13843 1736 0,'0'-21'0,"0"42"0,-21-42 32,21 42-17,0 0-15,0 0 16,0 0-16,0 0 0,0 22 0,0-22 15,0 21-15,0-21 0,-21 22 16,21-1-16,0 0 0,-22 1 0,22-1 16,0 0-16,0 1 0,-21-1 15,0 0-15,0 1 0,21 20 16,-21 1-16,0-1 0,-1-20 0,22 20 16,-21 1-16,0-1 0,21 1 0,-21-1 15,0 1-15,21-22 0,-21 21 16,21 1-16,-22-22 0,22 22 0,-21-22 15,21 0-15,0 1 0,0-1 0,0-21 16,0 0-16,0 1 0,0-1 16,0 0-16,0-42 31,0 0-31,0-1 0,0 1 16,0 0-16,21 0 15</inkml:trace>
  <inkml:trace contextRef="#ctx0" brushRef="#br0" timeOffset="30703.23">13674 1778 0,'0'0'0,"0"-21"0,0-43 31,0 43-31,0 0 0,0 0 16,0 0-16,0 0 15,21 21-15,-21-22 0,42 22 16,-21-21-16,0 21 0,22-21 0,-1 21 15,0 0-15,1 0 0,-1 0 0,0 0 16,1 0-16,-1 0 16,-21 0-16,22 21 0,-22 0 0,0 1 15,0-1-15,-21 21 0,0-21 16,0 22-16,0-22 0,0 21 0,-21-21 16,0 22-16,0-22 0,-1 0 0,1 0 15,0 21-15,0-42 0,0 22 16,0-1-16,-22 0 0,22 0 15,0-21-15,0 0 0,21 21 16,0-42 31,21 0-47</inkml:trace>
  <inkml:trace contextRef="#ctx0" brushRef="#br0" timeOffset="31207.71">14626 1566 0,'0'0'0,"-21"0"31,0 0-31,0 22 15,-1-1-15,22 0 0,-21 0 0,0 0 16,21 0-16,-21 22 0,21-22 16,0 21-16,-21-21 0,21 1 0,0 20 15,0-21-15,0 0 0,0 0 0,0 1 16,0-1-16,0 0 0,0 0 16,21-21-16,-21 21 0,21-21 0,0 0 15,0 0-15,1 0 0,-1 0 16,0 0-16,0 0 0,0 0 15,0 0-15,-21-21 0,22 0 0,-1 21 16,-21-21-16,21 0 16,-21-1-16,0 1 0,0 0 0,0 0 15,0 0-15,0 0 0,0-22 0,0 22 16,0 0-16,0-21 0,-21 20 16,21 1-16,-21 0 0,-1 0 0,1 0 15,0 21-15,0 0 16,0 0-16,0 0 15,21 21-15,0 0 16,0 0 0,0 0-16,0 1 0,0-1 31,21 0-31,0-21 16</inkml:trace>
  <inkml:trace contextRef="#ctx0" brushRef="#br0" timeOffset="31683.04">14880 1693 0,'0'0'0,"0"-21"0,0 0 0,0 0 15,0 0-15,21 0 16,0 21-16,1-22 0,-1 22 15,0 0-15,0 0 0,0 0 16,0 0-16,1 0 0,20 0 0,-21 0 16,0 0-16,0 0 0,1 22 15,-1-22-15,0 21 0,0 0 0,-21 0 16,0 21-16,0-20 0,0-1 16,0 0-16,0 0 0,0 0 0,0 22 15,0-22-15,0 0 0,-21 0 0,0 0 16,0 0-16,-1 1 15,1-1-15,0-21 16,0 0-16,21-21 47,0-1-47,0 1 16,0 0-16,0 0 15,0 0-15,0 0 0,21-1 0,0 1 16,-21 0-16,21 0 0,1 0 15,-22 0-15,21-1 0,0 1 0,-21 0 16,21 21-16,0 0 0,-21-21 16,21 21-16,1-21 15</inkml:trace>
  <inkml:trace contextRef="#ctx0" brushRef="#br0" timeOffset="32091.3">15811 1185 0,'0'0'0,"0"-21"0,0 0 15,0 42 32,0 0-31,0 1-16,0-1 0,-21 0 0,21 0 15,-21 0-15,21 22 0,-21-22 16,21 21-16,-21-21 0,21 22 0,0-22 16,-21 21-16,-1 0 0,22-20 0,0 20 15,0-21-15,-21 21 0,21 1 16,-21-22-16,21 21 0,-21-21 0,21 1 15,0-1-15,0 0 0,0 0 16,0 0-16,0 0 0,21-21 31,0 0-15,0 0-16,1 0 0,-22-21 0,21 0 16,0 21-16,-21-21 0</inkml:trace>
  <inkml:trace contextRef="#ctx0" brushRef="#br0" timeOffset="32587">15494 1482 0,'21'0'32,"0"0"-32,0 0 0,1 0 0,-1 0 15,0 0-15,0 0 0,0 0 0,22 0 16,-22 0-16,0 0 0,0 0 16,0 0-16,0 0 0,1 0 0,-1 0 15,-21-21-15,21 21 16,-42 0 187,0 0-187</inkml:trace>
  <inkml:trace contextRef="#ctx0" brushRef="#br0" timeOffset="33687.26">16933 889 0,'0'0'0,"21"-21"0,-21 0 0,0 0 0,0-1 16,0 1-1,0 42 17,-21 1-17,0-1-15,0 21 0,0-21 0,21 22 16,-21-1-16,-1 0 0,1 22 16,0-22-16,0 0 0,0 22 0,0-22 15,-22 22-15,22-1 0,0-20 16,-21 20-16,20 1 0,-20-1 0,21 1 15,-21-1-15,20-21 0,-20 22 16,21-22-16,0 1 0,-22-1 0,22 0 16,0 1-16,0-22 0,0 21 15,21-21-15,0 0 0,-21 1 16,21-1-16,-22 0 0,22 0 16,-21-21-16,21-21 46,21 0-30,1 0-16,-1 21 16,-21-22-16,21 1 0,0 21 15,0-21-15,-21 0 0</inkml:trace>
  <inkml:trace contextRef="#ctx0" brushRef="#br0" timeOffset="34242.94">16806 1693 0,'0'0'0,"0"-21"0,21 21 0,-21-21 15,0 0-15,0 0 16,22 21-16,-22-21 0,21 21 0,0 0 16,-21-22-16,21 22 0,0 0 0,0 0 15,1-21-15,-1 21 0,0 0 16,0 0-16,0 0 0,0 0 0,1 0 16,-1 0-16,0 0 0,0 21 15,0 1-15,-21-1 0,0 0 0,0 0 16,0 21-16,0-20 0,0-1 0,0 21 15,0-21-15,0 22 0,0-22 16,0 0-16,-21 0 0,21 0 16,-21 0-16,0 1 0,21-1 0,-21 0 15,-1-21 1,22-21 15,0 0-31,0-1 16,0 1-16,22 0 0,-22 0 15,21 0-15,0-22 0,-21 22 16,21 0-16,0-21 0,0 21 0,1-1 16,-22 1-16,21 0 0,0 0 15,0 0-15,0 0 0,0 21 0,1 0 16,-1-22-16,0 22 0,0 0 16,0 0-16,0 0 15,1 0 1</inkml:trace>
  <inkml:trace contextRef="#ctx0" brushRef="#br0" timeOffset="34635.5">17674 1736 0,'21'0'15,"-42"0"-15,63 0 0,-20 0 16,-1 0-16,0-21 0,0 21 16,-21-22-16,21 22 0,0-21 0,-21 0 15,22 0-15,-22 0 16,0 0-16,0-1 0,0 1 16,0 0-1,-22 21-15,1 0 16,0 0-16,0 0 0,0 0 15,0 21-15,-1 0 0,22 1 16,-21-1-16,0 0 0,0 0 0,0 21 16,0-20-16,-1-1 15,22 21-15,0-21 0,-21 0 0,21 22 16,0-22-16,0 0 0,0 0 0,0 0 16,0 1-16,0-1 0,0 0 15,21-21-15,1 0 16,-1 0-16,0 0 15</inkml:trace>
  <inkml:trace contextRef="#ctx0" brushRef="#br0" timeOffset="35132.18">18394 1566 0,'-21'0'0,"42"0"0,-64 0 16,22 0-16,0 0 0,0 0 0,-21 22 15,20-1-15,1-21 0,0 21 16,0 0-16,0-21 0,0 21 0,21 0 16,-22 1-16,22-1 15,0 0-15,0 0 16,0 0-16,22-21 0,-1 0 15,0 0-15,0 21 16,0-21-16,0 0 0,1 0 0,-1 22 16,0-22-16,0 21 15,0-21-15,0 21 0,-21 0 16,0 0-16,0 0 16,0 1-16,0-1 15,-21-21-15,0 21 16,0-21-16,-21 0 15,20 21-15,1-21 0,0 0 16,0 0-16,-21 0 0,20 0 0,-20 0 16,21 0-16,0 0 0,0 0 0,-1 0 15,1 0-15,0 0 0,21-21 16,-21 21 0,21-21-16,0 0 15,0-1 1,21 22-16,0-21 15</inkml:trace>
  <inkml:trace contextRef="#ctx0" brushRef="#br0" timeOffset="37400.11">18859 1545 0,'0'0'0,"0"-21"15,-21 21 1,0 21 0,0 0-16,21 1 0,-21-1 15,21 0-15,-21 0 16,-1 0-16,22 22 0,0-22 0,-21 0 15,21 21-15,-21-21 0,21 1 0,0-1 16,0 0-16,0 0 0,0 0 16,0 0-16,0 1 0,0-1 0,21 0 15,0-21-15,1 0 16,-1 0-16,0 0 0,0 0 0,0 0 16,0 0-16,1 0 0,-1 0 0,0 0 15,0 0-15,0-21 0,0 21 16,1-21-16,-1-1 0,0 1 0,-21 0 15,21 0-15,-21 0 16,21 0-16,-21-22 0,0 22 0,0 0 16,0 0-16,0-22 0,0 22 15,0 0-15,-21 0 0,21 0 16,-21 0-16,0-1 0,0 22 0,-1-21 16,1 21-16,0 0 0,0 0 15,0 0-15,0 21 16,-1 1-16,1-1 0,21 0 0,0 0 15,-21 0-15,0 0 0,21 22 16,0-22-16,-21 0 0,21 21 0,0-20 16,0-1-16,0 0 0,0 0 0,0 0 15,0 0-15,21 1 0,0-22 16,0 21-16,0-21 0,1 0 16,-1 0-16,0 0 0,0 0 0,0 0 15,0 0-15,1 0 0,20 0 16,-21 0-16,0 0 0,22-21 0,-22 21 15,0-22-15,0 1 0,0 0 16,0 0-16,1 0 0,-1 0 0,0-1 16,-21 1-16,21-21 0,0 21 15,-21 0-15,21-1 0,-21 1 0,0 0 16,0 0-16,0 0 0,0 0 16,0 42 15,-21 0-31,21 0 15,-21 0-15,21 0 0,0 1 16,-21-1-16,21 0 0,0 0 0,-21 0 16,21 0-16,0 1 0,0-1 15,0 0-15,0 0 0,0 0 16,21 0-16,0-21 0,0 0 16,0 0-16,1 0 15,-1 0-15,0 0 0,0 0 0,0 0 16,0 0-16,1-21 15,-1 0-15,-21 0 16,21 21-16,-21-21 0,0 0 0,21-22 16,0 22-16,-21 0 15,0 0-15,0 0 0,21-1 0,-21 1 16,22 21-16,-22-21 0,0 42 47,-22 0-32,1 1-15,21-1 0,-21 0 0,21 21 16,0-21-16,0 1 0,-21-1 16,21 0-16,0 0 0,0 0 15,0 0-15,0 1 0,21-22 16,0 21 0,0-21-16,1 0 0,-1 0 15,0 0-15,0 0 16,0 0-16,0 0 0,1 0 0,-1-21 15,0 21-15,0-22 0,0 22 0,0-21 16,1 0-16,-1 0 0,0 0 16,-21 0-16,21-1 0,-21 1 0,21 0 15,-21 0-15,0 0 0,0 0 16,0-1-16,0 1 0,0 0 0,-21 21 16,0 0-1,0 0 16,21 21-31,0 0 16,21-21 15,0 0-31,0 0 0,0 0 16,1 0-16,-1 0 16,0 0-16,-21-21 0,21 21 15,0 0-15,-21 21 31,0 1-15,0-1-16,0 0 16,0 0-16,0 0 0,0 0 15,0 1-15,0-1 0,0 0 0,0 0 16,0 0-16,0 0 16,0 1-16,0-1 0,0 0 15,21-21-15,1 0 16,-22 21-16,21-21 0,0 0 0,0 0 15,0 0-15,0 0 0,1 0 0,-1 0 16,0 0-16,0 0 0,0 0 16,0-21-16,1 0 0,-1 21 15,0-21-15,0-1 0,0 1 16,0 0-16,1 0 0,-1 0 0,0 0 16,0-22-16,0 22 0,-21 0 15,21 0-15,1 21 0,-22-21 16,21-1-16,-21 44 47,0-1-32,21-21 32,0 0-31,-21-21-16,21-1 15,0 22 1,-21-21-16,0 0 16,0 0-1,-21 42 17,0-21-32,21 21 15,-21 0-15,0 1 0,0-1 16,-1 0-16,22 0 0,-21 0 15,21 0-15,-21 1 0,21-1 0,-21 0 16,21 0-16,0 0 16,0 0-16,0 1 15,0-1-15,21 0 0,0-21 16,0 0-16,1 0 0,20 21 16,-21-21-16,0 0 0,0 0 0,1 0 15,20 0-15,-21 0 0,0 0 16,0 0-16,22 0 0,-22 0 0,0-21 15,0 0-15,0 21 0,1-21 0,-22-1 16,21 22-16,0-21 0,0 0 16,-21 0-16,0 0 0,21 0 0,-21-1 15,0 1-15,21-21 16,-21 21-16,0 0 0,0-1 0,-21 22 31,0 0-15,0 0-16,21 22 0,0-1 0,-21 0 15,0-21-15,21 21 0,-22 0 16,22 0-16,0 1 0,0-1 0,0 0 16,0 0-16,0 0 0,0 0 15,0 1-15,0-1 0,22-21 16,-1 21-16,0-21 0,0 0 0,0 0 16,0 0-16,1 0 0,-1 0 15,0 0-15,0 0 0,0 0 16,0 0-16,1 0 0,-1-21 0,0 21 15,-21-21-15,0-1 0,21 1 16,0 0-16</inkml:trace>
  <inkml:trace contextRef="#ctx0" brushRef="#br0" timeOffset="38075.44">22013 1207 0,'0'0'0,"0"-22"0,0 1 15,0 64 32,0-22-47,0 21 16,0 0-16,0 1 0,0-1 15,0 0-15,-21 1 0,21 20 0,0-20 16,-21-1-16,21 21 0,-21-20 0,21-1 16,0 0-16,0 1 0,-21-22 15,21 21-15,0-21 0,0 22 0,0-22 16,0 0-16,0 0 15,0 0-15,0 1 16,0-44 15,0 1-31,0 0 16,0 0-16,0 0 0</inkml:trace>
  <inkml:trace contextRef="#ctx0" brushRef="#br0" timeOffset="38500.21">21886 1355 0,'0'0'0,"-21"0"0,21-21 16,-21 21-16,0-22 0,21 1 16,0 0-1,0 0 1,0 0-16,0 0 0,0-1 15,21 1-15,0 0 0,0 21 16,0-21-16,1 0 0,-1 0 0,0 21 16,0-22-16,0 22 0,22 0 15,-22-21-15,0 21 0,21 0 0,-21 0 16,22 0-16,-22 0 0,0 0 16,21 0-16,-20 0 0,-1 21 0,0 1 15,0 20-15,0-21 16,-21 21-16,0-20 0,0 20 0,0 0 0,-21-21 15,0 22-15,-21-22 0,20 21 16,1-21-16,-21 1 0,0-1 16,20 0-16,1 0 0,-21 0 0,21 0 15,0 1-15,-1-1 0,22 0 16,-21-21-16,21 21 16,21-21 15</inkml:trace>
  <inkml:trace contextRef="#ctx0" brushRef="#br0" timeOffset="39103.49">22796 1715 0,'0'0'0,"0"-64"32,0 43-32,0 0 15,0 0-15,0-1 16,0 1-16,-21 0 0,0 0 16,0 0-16,0 21 15,0 0-15,-1 0 16,1 0-16,0 0 0,0 0 0,0 21 15,0 0-15,-1 0 0,1 0 0,0 1 16,0 20-16,0-21 0,0 0 16,-1 22-16,22-22 0,-21 0 0,21 0 15,0 0-15,0 0 0,0 1 16,0-1-16,21-21 16,1 0-16,-1 0 0,0 0 0,0 0 15,0 0-15,0 0 16,1 0-16,-1 0 0,0-21 0,0 21 15,0-22-15,0 1 0,1 0 16,-1 0-16,0 0 0,0-22 16,-21 22-16,21 0 0,0 0 0,-21-21 15,0 20-15,22 1 0,-22 0 16,21 0-16,-42 42 31,-1 0-31,22 0 16,-21 1-16,0 20 0,21-21 15,-21 0-15,21 0 0,0 1 0,0 20 16,0-21-16,0 0 0,0 0 16,0 1-16,0-1 15,21-21 1,0 0-16,0 0 0,1 0 16,-1 0-16,0 0 0,0-21 15</inkml:trace>
  <inkml:trace contextRef="#ctx0" brushRef="#br0" timeOffset="39407.31">23304 1164 0,'0'0'0,"0"-21"0,0 0 0,0 0 0,0 42 46,-21 21-46,0-21 0,21 22 16,-21-22-16,21 21 0,0 1 0,0-1 16,-21 0-16,21-21 0,-21 22 0,21-1 15,-22 0-15,22 1 0,-21-22 16,21 21-16,0 1 0,0-22 0,-21 0 16,21 0-16,0 0 15,0 0-15,0 1 0,0-1 0,0 0 16,21-42 15,0 0-31</inkml:trace>
  <inkml:trace contextRef="#ctx0" brushRef="#br0" timeOffset="39955.04">23749 1080 0,'-42'63'31,"20"-42"-31,22 0 0,-21 22 0,21-22 16,-21 21-16,0 1 0,21-22 16,-21 21-16,0 0 0,21-20 0,-22 20 15,22 0-15,-21 1 0,0-22 0,21 21 16,0 0-16,-21-20 0,21-1 15,-21 0-15,21 0 0,0 0 0,0 0 16,0 1-16,-21-22 16,21 21-16,0-42 31,0-1-15,0 1-16,0 0 0,0 0 15,0 0-15,21 0 0,0-22 16,-21 22-16,21 0 0,0-21 0,0 20 15,1 1-15,-1 0 0,0 0 0,0 0 16,0 0-16,22 21 0,-22-22 16,0 22-16,0 0 0,21 0 0,-20 0 15,-1 0-15,0 0 16,-21 22-16,0-1 0,0 0 16,0 21-16,0-21 0,0 1 15,0 20-15,0-21 0,0 0 16,0 22-16,0-22 0,-21 0 0,21 0 15,-21 0-15,21 0 0,-22 1 16,22-1-16,-21-21 16,0 0-1,21-21 1</inkml:trace>
  <inkml:trace contextRef="#ctx0" brushRef="#br0" timeOffset="40230.67">22923 1418 0,'0'0'0,"22"0"31,-1 0-31,0 0 0,0 0 16,0 0-16,0 0 0,1 0 0,20 0 16,-21 0-16,0 0 0,0 0 15,22 0-15,-22 0 0,0-21 0,0 21 16,0 0-16,1-21 16,-1 0-1</inkml:trace>
  <inkml:trace contextRef="#ctx0" brushRef="#br0" timeOffset="40783.35">24701 1439 0,'0'-21'16,"0"0"-16,0 0 16,0 0-16,-21 21 0,21-21 0,-21-1 15,0 1-15,21 0 16,0 0-16,0 0 0,0 0 15,0-1-15,0 1 16,21 0-16,0 0 0,22 21 16,-22-21-16,0 21 15,21-21-15,1 21 0,-1 0 0,0 0 16,1-22-16,-1 22 0,0 0 16,-21 0-16,22 0 0,-22 0 0,21 22 15,-21-22-15,-21 21 0,0 0 0,0 0 16,0 0-16,0 22 0,0-22 15,0 0-15,0 0 0,-21 0 0,0 22 16,0-22-16,0 0 0,0 0 16,-22 0-16,22-21 0,0 21 0,0 1 15,0-1-15,-1-21 0,22 21 16,-21 0-16,0-21 0,21 21 16,-21-21-16,0 21 0,21 1 15,-21-1 1,21 0-1</inkml:trace>
  <inkml:trace contextRef="#ctx0" brushRef="#br0" timeOffset="41331.03">24723 2201 0,'0'0'16,"0"22"-16,0-1 0,0 0 31,21-21-31,0 0 16,0 0-16,0 0 15,0-21-15,1 21 0,-1-21 16,0-1-16,0 1 16,-21 0-16,0 0 0,0 0 15,0 0-15,0-1 16,-21 22-16,0 0 16,0 0-16,-1 0 0,1 22 15,0-22-15,0 21 0,21 0 16,-21 0-16,21 0 15,0 0 1,21-21 0,0 0-16,0 0 0,0 0 15,1 0-15,-1-21 16,0 0-16,-21 0 16,0 0-16,0 0 15,0-1-15,0 1 16,-21 21-1,0 0-15,-1 0 16,22 21-16,-21-21 0,21 22 16,0-1-16</inkml:trace>
  <inkml:trace contextRef="#ctx0" brushRef="#br0" timeOffset="44719.29">26035 1122 0,'21'0'16,"-21"-21"15,0 42 32,0 0-63</inkml:trace>
  <inkml:trace contextRef="#ctx0" brushRef="#br0" timeOffset="47082.67">26035 1461 0,'21'0'15,"-21"-22"1,0 1-16,0 0 15,0 0 1,0 0-16,0 0 16,0-1-16,0 1 0,0 0 15,-21 21-15,0-21 0,21 0 16,-21 21-16,-1 0 0,1-21 0,0 21 16,0 0-16,-21 0 15,20 0-15,1 21 0,0-21 0,0 21 16,-21 0-16,20 0 0,1 0 15,0 1-15,0 20 0,-21-21 0,20 0 16,1 22-16,21-22 0,0 21 16,0-21-16,0 22 0,0-22 15,0 0-15,0 0 0,0 0 0,21 0 16,1-21-16,-1 0 0,0 22 16,21-22-16,-21 0 0,1 0 0,20 0 15,-21 0-15,21-22 0,-20 1 0,20 0 16,-21 0-16,0 21 0,22-21 15,-22 0-15,0-1 0,0 1 0,0 0 16,0 0-16,-21 0 0,22 0 16,-22-1-16,21 1 0,-21 0 0,0 0 15,0 0-15,0 0 0,0-1 16,0 44 15,0-1-15,0 0-16,0 0 0,0 21 0,0-20 15,-21 20-15,21 0 0,-22 1 16,1-1-16,21 0 0,-21 1 0,21 20 16,-21 1-16,0-1 0,21-21 0,-21 22 15,-1-1-15,1 1 0,0-1 16,0 1-16,0-1 0,0-20 0,-1 20 16,22 1-16,-21-1 0,0-20 0,0 20 15,0-21-15,0 1 16,21-22-16,0 21 0,-22-21 0,22 1 15,0-1-15,22-21 32,-1 0-32,0 0 0,0-21 0,0-1 15,0 1-15,1 0 0,-1-21 0,0 21 16,0-22-16,0 1 0,22 0 16,-22-1-16,0-20 0,21-1 0,-21 1 15,1-1-15,20 1 0,-21-1 16,21-20-16,-20 20 0,-1-21 0,0 1 15,21 20-15,-21 1 0,1-1 0,-1 1 16,0-1-16,0 22 16,0 0-16,-21-1 0,0 22 0,0 0 15,0 0-15,0 0 0,0 42 32,0 0-17,-21 0-15,21 0 16,-21 0-16,21 22 0,0-22 0,-21 0 15,21 0-15,0 22 0,0-22 16,0 0-16,0 0 0,0 0 0,0 0 16,0 1-16,0-1 15,21-21-15,0 0 0,0 0 16,0 0-16,1-21 16,-1 21-16,0-22 0,0 22 15,0-21-15,0 0 0,1 0 0,-22 0 16,21 0-16,0-1 0,0 1 15,0 0-15,-21-21 0,21 21 0,1-1 16,-22 1-16,0 0 0,21 0 16,-21 0-1,0 42 17,-21-21-32,21 21 0,0 0 0,0 0 15,-22-21-15,22 22 0,-21-1 16,21 21-16,-21-21 0,21 0 15,0 1-15,0-1 0,0 0 0,0 0 16,0 0-16,0 0 0,0 1 16,0-1-16,0 0 0,21-21 15,0 0-15,1 0 16,-1 0-16,0 0 0,0 0 0,21 0 16,-20 0-16,-1-21 0,0 21 0,0-21 15,0-1-15,0 1 0,1 0 16,-1 0-16,0 0 0,0 0 0,0-22 15,0 22-15,-21 0 0,0 0 16,22 0-16,-22-1 0,0 1 0,0 0 16,0 0-16,0 0 15,-22 21 1,1 0 0,0 21-16,0 0 15,0 0-15,21 0 0,0 1 16,-21-1-16,21 0 0,-22 21 15,22-21-15,0 1 0,0-1 0,0 0 16,0 0-16,0 0 0,0 0 0,0 1 16,0-1-16,22-21 15,-1 0-15,0 21 0,0-21 0,0 0 16,0 0 0,1 0-16,-1 0 0,0 0 0,0 0 15,0-21-15,0 0 0,1 21 0,-1-22 16,0 1-16,0 0 0,0 0 15,0-21-15,1 20 0,-1 1 0,-21 0 16,21 0-16,-21 0 0,21 0 16,-21-1-16,0 1 0,0 0 0,-21 21 31,21 21-31,-21-21 16,21 21-16,0 1 0,0-1 15,0 0-15,0 0 0,0 0 16,0 0-16,0 1 0,0-1 0,0 0 15,0 0-15,0 0 0,0 0 16,21 1-16,0-22 16,0 21-16,0-21 0,1 0 15,-1 0-15,0 0 0,0 0 0,0 0 16,22 0-16,-22-21 0,0 21 0,0-22 16,0 1-16,22 21 0,-22-21 15,0 0-15,0 0 0,0 0 0,-21-1 16,21 1-16,1 0 0,-22 0 15,21 0-15,-21 0 0,0-1 0,-21 22 47,-1 22-47,1-22 0,0 21 16,21 0-16,0 0 0,-21 0 16,0 0-16,21 1 0,0-1 0,0 0 15,0 0-15,0 0 16,0 0-16,21-21 0,0 0 15,0 0-15,0 0 0,1 0 0,20 0 16,-21 0-16,21 0 0,-20 0 16,-1 0-16,21-21 0,-21 0 0,0 21 15,22-21-15,-22 0 0,0 0 16,0 21-16,-21-22 0,21 1 16,-21 0-16,22 0 0,-22 0 15,0 0-15,0-1 16,0 44 15,-22-22-31,22 21 16,-21 0-16,0 21 0,21-21 15,0 22-15,-21-1 0,21 0 0,-21 1 16,21-1-16,-21 0 0,21 1 16,-22-1-16,22 0 0,0 1 0,0-1 15,-21 0-15,21 1 0,0-1 0,-21 0 16,21 1-16,0-1 15,0 22-15,0-22 0,-21 0 0,0 1 16,21-1-16,-21 0 0,-1 1 0,22-1 16,-21-21-16,0 21 0,0 1 15,0-22-15,0 0 0,-1 21 0,-20-20 16,21-1-16,0-21 0,0 21 0,-22-21 16,22 0-16,0 0 0,-21 0 15,20 0-15,1 0 0,-21-21 0,21 0 16,0-1-16,-1 22 0,-20-21 0,21 0 15,0 0-15,21 0 0,-21 0 16,-1 21-16,22-22 0,0 1 0,0 0 16,0 0-16,0 0 0,0 0 15,0-1-15,0-20 16,0 21-16,22 0 0,-1-22 0,0 1 16</inkml:trace>
  <inkml:trace contextRef="#ctx0" brushRef="#br0" timeOffset="47699.37">29041 1207 0,'0'0'0,"21"-43"31,-21 22-31,21 21 0,-21-21 16,0 0 0,-21 21-1,-22 0-15,22 0 0,0 21 16,-21 0-16,-1-21 0,22 21 0,-21 0 15,0 1-15,-1-1 16,22 0-16,0 0 0,0 0 0,0 0 16,-1 1-16,22-1 0,0 0 15,0 0-15,22 0 16,-1 0 0,0-21-16,0 0 0,0 22 0,22-22 15,-22 0-15,0 21 0,21-21 0,-21 21 16,1-21-16,-1 21 0,0 0 15,0-21-15,0 21 0,-21 1 0,0-1 16,0 0-16,0 0 0,0 0 16,0 0-16,0 1 15,-21-22-15,0 21 0,0 0 16,-22-21-16,22 0 0,-21 21 0,21-21 16,-22 0-16,22 0 0,-21 0 0,21 0 15,0 0-15,-1 0 0,1 0 16,0 0-16,0 0 0,0-21 15,21 0-15,-21 21 16,21-21-16,0-1 0,0 1 16,0 0-1,0 0-15,0 0 16</inkml:trace>
  <inkml:trace contextRef="#ctx0" brushRef="#br0" timeOffset="48071.57">29422 910 0,'0'-21'0,"0"42"0,0-63 0,0 63 31,0 0-15,-22 0-16,1 22 0,21-22 0,-21 21 15,0 1-15,0-1 0,21 0 16,-21 1-16,-1-1 0,1 0 0,21 1 16,-21-22-16,0 21 0,0 0 15,21-20-15,0-1 0,0 21 0,-21-21 16,21 0-16,0 1 0,0-1 15,21-21 1,0 0 0,0 0-1,-21-21-15,21 21 0,0-22 16,-21 1-16</inkml:trace>
  <inkml:trace contextRef="#ctx0" brushRef="#br0" timeOffset="48283.72">29104 1312 0,'21'0'32,"0"0"-32,1 0 15,-1 0-15,0 0 0,0 0 0,0 0 16,0 0-16,1 0 0,-1 0 15,21 0-15,-21 0 0,0 0 0,1 0 16,-1 0-16,0 0 0</inkml:trace>
  <inkml:trace contextRef="#ctx0" brushRef="#br0" timeOffset="48795.17">29549 1355 0,'0'-21'31,"0"-1"-31,21 22 16,0 0-16,0-21 15,0 21 1,0 0-16,1 0 16,-22 21-1,21 1-15,0-1 0,-21 0 16,0 0-16,0 0 0,0 0 16,0 1-16,0-1 0,0 21 0,0-21 15,0 0-15,0 1 0,0-1 16,0 0-16,0 0 0,0 0 15,-21-21-15,0 0 16,-1 0 0,22-21-1,0 0-15,0 0 16,0 0-16,0-1 0,22 1 16,-22 0-16,0 0 15,21 0-15,0 0 0,0 21 0,-21-22 16,21 22-16,-21-21 15,21 21-15,1 0 16,-1 0-16,-21-21 0,21 21 16,0 0-16</inkml:trace>
  <inkml:trace contextRef="#ctx0" brushRef="#br0" timeOffset="49051.02">30141 1397 0,'0'21'32,"0"0"-17,-21 1-15,0-1 16,21 0-16,-21 0 0,21 0 16,0 0-16,0 1 15,-21-22-15,21 21 0,-22 0 16,22 0-1,-21-21 17</inkml:trace>
  <inkml:trace contextRef="#ctx0" brushRef="#br0" timeOffset="49307.8">30141 1249 0,'0'-21'15,"0"0"17,0 42 61</inkml:trace>
  <inkml:trace contextRef="#ctx0" brushRef="#br0" timeOffset="49857.08">30332 1312 0,'0'22'0,"0"-1"15,0 0 1,0 0-16,0 0 16,0 0-1,0 1-15,0-1 0,0 0 16,0 0-1,0 0-15,0 0 0,0 1 32,-21-22-1,21-22-15,0 1-1,0 0-15,0 0 16,0 0-16,21 0 15,0-1-15,0 1 16,0 0-16,22 0 0,-22 21 0,0-21 16,21 0-16,-21 21 0,1-22 15,20 22-15,-21 0 0,0 0 0,0 0 16,1 0-16,-1 0 0,0 0 16,-21 22-1,0-1-15,0 0 0,0 0 0,0 0 16,-21 0-16,21 1 0,-21-1 15,21 0-15,-22 0 0,22 0 16,-21-21-16,21 21 0,0 1 16,0-1-16,0-42 62</inkml:trace>
  <inkml:trace contextRef="#ctx0" brushRef="#br0" timeOffset="50731.81">31178 1355 0,'-21'-43'15,"0"43"1,0 0-16,0 0 0,0 0 15,-1 0-15,1 0 0,0 22 0,-21-1 16,21-21-16,-1 21 16,1 0-16,0 0 0,0 0 0,21 1 15,-21-1-15,21 0 16,0 0-16,0 0 16,21-21-1,-21 21-15,21-21 0,0 0 0,0 0 16,1 0-16,-1 0 15,0 0-15,0 0 0,0 0 0,0 0 16,1-21-16,-1 21 0,0-21 0,0 21 16,0-21-16,0 0 0,1 0 15,-1-1-15,-21 1 16,0 0 0,-21 42 15,-1 0-16,1 1-15,0-1 16,21 0-16,0 0 0,0 0 0,-21 22 16,21-22-16,0 0 0,0 21 15,0 1-15,0-22 0,-21 21 0,21 0 16,0-20-16,0 20 0,0 0 0,-21-21 16,-1 22-16,22-1 0,-21 0 15,21-20-15,0 20 0,-21 0 16,21 1-16,-21-1 0,0 0 15,21 1-15,-21-1 0,21 0 0,0 1 16,0 20-16,-22-21 0,22 1 0,0-1 16,0 0-16,0 1 0,0-22 15,0 21-15,0 1 0,-21-22 0,21 0 16,0 0-16,0 0 0,0 0 16,-21 1-16,0-1 0,0 0 0,0-21 15,-1 21-15,1-21 16,0 0-16,0 0 0,-21 0 0,20 0 15,1 0-15,0-21 0,-21 0 0,21 0 16,-1 21-16,1-22 16,0-20-16,21 21 0,-21 0 0,21-22 15,0 22-15,0-21 0,0 0 0,0-1 16,0 1-16,0-22 0,0 22 16,21 0-16,0-22 0,-21 22 0,21 0 15,1-1-15,-1 1 0,0 21 16,0-22-16,-21 1 0,21 21 0,0 0 15,1 0-15,-22-22 0,21 22 16,0 0-16,0 0 0,0 0 0,0-1 16,1 1-16,-1 21 0,0-21 15,0 0-15,0 21 0,0-21 0,-21 0 16,22 21-16,-1 0 0,0-22 16,0 22-16,-21-21 15</inkml:trace>
  <inkml:trace contextRef="#ctx0" brushRef="#br0" timeOffset="51583.33">22267 3683 0,'-21'-21'32,"0"21"-32,0 21 31,21 0-31,-21 0 0,-1 22 16,22-22-16,-21 21 0,21 1 15,-21 20-15,0-21 0,21 1 0,-21 20 16,0-20-16,-1 20 0,22-21 0,-21 1 15,0-1-15,21 0 0,0-20 16,0 20-16,-21-21 0,21 0 0,0 0 16,0 1-16</inkml:trace>
  <inkml:trace contextRef="#ctx0" brushRef="#br0" timeOffset="51895.14">22521 3641 0,'0'0'0,"0"21"0,-21 0 15,0 0-15,21 22 0,-21-22 0,0 21 16,21 0-16,-22 1 0,1-1 16,21 0-16,-21 22 0,0-22 0,0 1 15,0-1-15,21 0 0,-22 1 0,1-1 16,0 0-16,0-21 0,21 1 16,0 20-16,-21-21 0,21 0 15,-21 0-15,21 1 0,-22-22 47</inkml:trace>
  <inkml:trace contextRef="#ctx0" brushRef="#br0" timeOffset="52267.93">21865 3979 0,'0'-21'16,"0"0"0,21 21-16,0-21 0,1 21 15,-1 0-15,0 0 0,21 0 0,-21 0 16,22-21-16,20 21 0,-20 0 0,20 0 15,1 0-15,20 0 0,-20-21 16,-1 21-16,22 0 0,-22 0 0,-20 0 16,20 0-16,-20 0 0,-1 0 15,0 0-15,1 0 0,-22 0 0,0 0 16,-42 0 15,0 0-31,-1 0 16,-20 0-16,21 0 0,0 0 15,0 0-15,-1 0 0</inkml:trace>
  <inkml:trace contextRef="#ctx0" brushRef="#br0" timeOffset="52567.14">21886 4170 0,'0'0'0,"0"21"0,21-21 31,1 0-15,-1 0-16,0 0 0,0 0 0,21 0 16,-20-21-16,20 21 0,-21-21 0,21 21 15,22 0-15,-22-21 0,1 21 16,-1 0-16,0 0 0,22-22 0,-22 22 15,-21 0-15,22 0 0,-22 0 16,21 0-16,-21 0 0,0-21 0,1 21 16,-22-21-1</inkml:trace>
  <inkml:trace contextRef="#ctx0" brushRef="#br0" timeOffset="55219.2">23897 4128 0,'0'0'0,"21"0"0,0 0 0,1 0 15,-1 0-15,0 0 16,0-22-16,0 22 0,0-21 0,1 0 15,-1 21-15,0-21 0,21 0 0,-21 0 16,22-1-16,-22 1 16,0 0-16,21 0 0,-20 0 0,-1 0 15,0-1-15,0 1 0,0-21 0,0 21 16,1 0-16,-22-22 0,21 22 16,-21-21-16,0 21 0,0-22 0,0 1 15,0 21-15,0-22 0,0 22 16,0 0-16,0-21 0,0 21 0,0-1 15,0 1-15,-21 21 0,-1 0 16,1 0 0,0 0-16,0 21 0,0 1 15,21 20-15,0-21 0,-21 21 16,21 1-16,-22-1 0,22 0 16,0 1-16,0 20 0,-21-20 0,21-1 15,0 21-15,0-20 0,0 20 16,0-20-16,-21 20 0,0 1 0,21-22 15,-21 21-15,0 1 0,-1-1 0,22 1 16,-21-1-16,0-20 0,0 20 16,21 22-16,-21-22 0,0 1 0,-1-1 15,22 1-15,-21-1 0,0 1 0,21-1 16,-21 1-16,21-22 0,0 22 0,-21-22 16,21 0-16,-21 1 0,21-1 15,0-21-15,0 22 0,0-22 0,0 0 16,0 0-16,0 0 0,21-21 15,0 0-15,0 0 16,0 0-16,0 0 0,1-21 0,20 0 16,-21 0-16,0 0 0,22-1 0,-1 1 15,-21 0-15,21 0 0,-20-21 0,20-1 16,0 22-16,-21-21 0,1-22 16,20 22-16,-21 0 0,0-22 0,0 1 15,1-1-15,-22 1 0,0-1 0,0 1 16,0-1-16,0 1 0,0-1 15,0 22-15,-22-22 0,1 22 0,0 0 16,0-1-16,0 22 0,0 0 0,-1 0 16,-20 0-16,21 21 15,0 0-15,0 0 0,-1 0 0,1 0 16,42 0 15,1-22-31,-1 22 16,0 0-16,0-21 0,0 21 15,22-21-15,-22 0 0,21 21 0,-21-21 16,22 0-16,-1 21 0,0-22 0,1 1 16,-1-21-16,-21 21 0,21 0 15,1-1-15,-1 1 0,-21-21 16,0 21-16,1 0 0,-1-1 0,-21 1 0,21 0 16,-21 0-16,0 0 15,0 0-15,0 42 31,-21 42-15,21-42-16,0 1 0,0-1 16,0 0-16,0 0 0,0 21 0,0-20 15,0-1-15,21 0 0,-21 0 16,0 0-16,21 0 0,0 1 0,-21-1 16,21-21-16,1 21 0,-1-21 15,0 0 1,0 0-16,0 0 0,0 0 15,1 0-15,-1 0 0,0 0 16,0-21-16,0 21 0,0-21 0,1-1 16,-1 22-16,0-21 0,0 0 0,0 0 15,0 0-15,1 0 0,-22-1 16,0 1-16,0 0 0,0 0 0,0 0 16,0 0-16,0-1 0,0 1 0,-22 21 15,1-21-15,0 21 0,0 0 16,0 0-16,0 0 0,-1 0 15,1 0-15,0 0 0,0 21 16,0 0-16,21 1 16,-21-1-16,21 0 0,-22 0 0,1 21 15,21-20-15,0-1 0,0 0 16,0 0-16,0 0 0,0 0 16,0 1-16,0-1 0,21 0 15,1-21-15,-1 0 16,0 0-16,0 0 15,0 0-15,0-21 0,1 21 16,-1-21-16,0-1 0,-21 1 0,21 21 16,0-21-16,-21 0 0,21 0 15,-21 0-15,0-1 0,0 1 0,0 0 16,22 0-16,-22 0 16,-22 42 30,22 0-46,0 0 0,0 0 16,0 1-16,0-1 0,0 0 16,0 0-16,0 0 0,0 0 0,0 1 15,0-1-15,22-21 0,-1 21 16,-21 0-16,21-21 0,0 0 0,0 21 16,0-21-16,1 0 0,20 0 15,-21 0-15,21 0 0,1 0 0,-1 0 16,-21 0-16,22 0 0,-1-21 15,0 21-15,1-21 0,-22 0 0,21 21 16,-21-21-16,0-1 0,1 1 16,-1 0-16,0 0 0,0-21 0,-21 20 15,0 1-15,0 0 0,0 0 0,0 0 16,0 0-16,0-1 16,-21 1-16,0 21 15,0 0-15,-1 0 16,1 0-16,0 0 0,0 21 0,0-21 15,0 22-15,-1-1 0,-20 0 0,42 0 16,-21 0-16,0 0 0,0 1 16,21-1-16,-22 0 0,22 0 15,0 0-15,0 0 0,0 1 16,0-1-16,22-21 0,-1 0 16,0 0-16,0 0 0,0 0 15,0 0-15,1 0 0,-1 0 0,0 0 16,0 0-16,0-21 0,0 21 15,1-22-15,-1 22 0,-21-21 0,0 0 16,21 21-16,0-21 0,-21 0 0,0 0 16,21-1-16,-21 1 15,21 21 1,-21 21 15,0 1-15,0-1-16,0 0 0,0 0 0,0 0 15,0 0-15,0 22 0,0-22 0,0 21 16,0 1-16,0-1 0,0 0 16,0 1-16,0-1 0,0 0 0,0 1 15,-21 20-15,21-21 0,0 1 0,0 20 16,0-20-16,0 20 0,0 1 16,0-22-16,0 21 0,0-20 0,0 20 15,0-20-15,-21-1 0,21 0 0,0 1 16,0-1-16,0 0 0,-21 1 15,21-22-15,-21 21 0,21-21 16,0 22-16,0-22 0,-21 0 0,21 0 16,0 0-16,-22 0 0,22 1 15,-21-22 17,21-22-32,-21 1 0,21 0 15,-21 21-15,21-21 0,0 0 0,-21-22 16,0 22-16,-1-21 0,1 21 15,0-22-15,21 1 0,-21 0 0,0-22 16,0 22-16,-1-22 0,1 22 0,21-21 16,0-1-16,0 1 0,0-1 15,0 22-15,0-1 0,0 1 16,0 0-16,21-1 0,-21 1 0,22 21 16,-1-21-16,0 20 0,0 1 0,0 0 15,0-21-15,1 21 0,-1-1 16,0 1-16,0 0 0,0 0 15,0 0-15,1 0 0,-1 21 0,-21-22 16,21 1-16,0 21 0,-21-21 0,21 21 16,-21-21-16,0 0 15,0 0 1</inkml:trace>
  <inkml:trace contextRef="#ctx0" brushRef="#br0" timeOffset="56432.56">26628 3937 0,'-22'0'16,"22"-21"62,22 21-31,-1 0-32,-21-21 1,21 21 156</inkml:trace>
  <inkml:trace contextRef="#ctx0" brushRef="#br0" timeOffset="58663.67">26585 3895 0,'-21'0'16,"42"0"62,0 0-78,1-21 16,-1 21-16,0-22 15,0 22-15,-21-21 0,21 0 16,0 21-16,-21-21 16,0 0-16,0 0 15,-21 21 1,0 0-1,0 0-15,0 0 0,0 0 0,-1 21 16,1-21-16,21 21 0,-21 0 0,0 0 16,0 0-16,21 1 0,-21-1 15,21 0-15,0 0 0,0 0 16,0 0-16,0 1 0,0-1 0,21 0 16,0 0-16,0-21 15,0 0-15,0 0 0,1 0 0,20 0 16,-21 0-16,21 0 0,-20 0 0,20 0 15,0-21-15,-21 21 0,22-21 16,-1 0-16,-21 21 0,22-22 0,-22 1 16,21 21-16,-21-21 0,0 0 15,1 0-15,-1 0 0,-21-1 16,21 1-16,-21 0 0,0 0 16,0 0-16,-21 21 31,0 0-31,-1 21 15,22 0-15,-21-21 0,0 21 16,21 0-16,-21 1 0,21-1 0,-21 0 16,0 0-16,21 21 0,-22-20 0,22-1 15,0 0-15,0 0 16,-21-21-16,21 21 0,21-21 47,-21-21-47,0 0 15,0 0-15,22 21 0,-1-21 0,-21-1 16,21 1-16,-21 0 0,0 0 16,21 0-16,-21 0 0,21-1 0,0 1 15,-21 0-15,0 0 0,22 0 0,-22 0 16,21 21-16,-21-22 16,21 22-16,0 0 15,-21 22-15,0-1 0,21 0 16,-21 0-1,0 0-15,0 0 0,21 1 0,-21-1 16,0 0-16,0 0 0,0 0 16,0 0-16,22-21 47,-22-21-32,21 21-15,-21-21 16,0 0-16,21 21 0,-21-21 15,0 0-15,0-1 0,21 22 0,0-21 16,-21 0-16,21 0 0,-21 0 16,22 0-16,-1-1 0,0 1 15,0 21-15,0 0 16,-21 21 0,0 1-1,0-1-15,0 0 0,0 0 0,0 0 16,0 0-16,0 1 0,0-1 15,0 0-15,0 0 0,0 0 0,0 0 16,0 1-16,21-22 0,1 0 16,-1 21-16,0-21 0,21 0 15,-21 0-15,1 0 0,-1 0 16,0 0-16,21 0 0,-21-21 16,1-1-16,-1 22 0,0-21 15,0 21-15,0-21 0,0 0 0,1 0 16,-22 0-16,0-1 0,0 1 0,0 0 15,0 0-15,0 0 0,0 0 16,0-1-16,0 1 0,-22 21 16,1 0-1,0 0-15,0 0 0,0 0 16,0 21-16,-1 1 0,22-1 0,0 0 16,-21 0-16,21 0 0,0 0 15,0 1-15,0-1 0,0 0 0,0 0 16,0 0-16,0 0 0,21 1 15,-21-1-15,22-21 0,-1 21 16,0-21-16,0 0 0,0 0 0,0 0 16,1 0-16,-1 0 0,0 0 0,21 0 15,-21-21-15,1 0 0,20 21 16,-21-22-16,0 1 0,0 0 0,1 0 16,-1 0-16,-21 0 0,21-1 0,-21 1 15,21 0-15,-21 0 0,0 0 16,0 0-16,0-1 0,0 44 47,0-1-47,0 0 0,0 0 15,0 0-15,-21 0 0,21 1 16,-21-1-16,21 0 0,0 0 16,0 0-16,-21-21 0,21 21 15,0-42 16,21 0-15,-21 0-16,21 0 16,0 0-16,0-1 0,-21 1 0,21 0 15,1 0-15,-1 0 0,0 0 16,0 21-16,0-22 0,-21 1 16,21 21-16,1 0 0,-22 21 15,0 1 1,0-1-16,0 0 0,0 0 15,0 0-15,0 0 0,0 1 0,0-1 16,0 0-16,21 0 0,0 0 16,-21 0-16,21-21 15,0 22-15,0-22 0,1 0 16,-1 0-16,0 0 0,0 0 16,0 0-16,0 0 0,1-22 0,-1 1 15,0 0-15,-21 0 0,21 21 16,0-42-16,-21 20 0,21 1 15,1-21-15,-1 21 0,-21-22 0,21 1 16,0 0-16,0-1 0,-21 1 16,21 0-16,1-1 0,-22-20 0,0 21 15,0-1-15,21 22 0,-21-21 0,21 21 16,-21-1-16,0 1 0,0 42 31,0 1-31,-21 20 0,0-21 16,21 21-16,-22 1 0,1-1 15,21 0-15,-21 1 0,0-1 0,21 0 16,0 1-16,0-1 0,-21 0 0,21-20 16,0 20-16,-21-21 0,21 0 15,0 0-15,0 1 0,0-1 16,0 0-16,0 0 0,0 0 16,21-21-16,0 0 15,0 0-15,0 0 16,0 0-16,-21-21 0,22 21 0,-1-21 15,-21 0-15,21 0 0,0-1 16,-21 1-16,0 0 0,0 0 16</inkml:trace>
  <inkml:trace contextRef="#ctx0" brushRef="#br0" timeOffset="58859.55">28681 3556 0,'0'0'0,"21"0"47,0 0-47,0 0 0,0 0 0,1 0 16,-1 0-16,0 0 0,21 0 0,-21 0 16,1-21-16,20 21 0,-21-21 15,0 21-15,22 0 0</inkml:trace>
  <inkml:trace contextRef="#ctx0" brushRef="#br0" timeOffset="59175.37">29633 3281 0,'-42'0'31,"21"0"-31,0 21 16,21 0-16,-22 0 0,22 1 0,0 20 15,0-21-15,-21 0 16,21 22-16,-21-22 0,21 21 0,0-21 16,0 0-16,0 22 0,0-22 0,0 0 15,0 21-15,0-20 0,0-1 16,0 0-16,0 0 0,0 0 15,0 0 1</inkml:trace>
  <inkml:trace contextRef="#ctx0" brushRef="#br0" timeOffset="59459.21">29231 3789 0,'0'0'0,"-42"85"31,42-64-31,0 0 0,0 0 16,21-21-16,0 0 16,0 21-16,0-21 0,1 21 0,-1-21 15,0 0-15,21 0 0,-21 0 0,1 0 16,20 0-16,-21 0 0,0 0 15,0 0-15,22-21 0,-22 0 16,0 21-16,0-21 16,0 0-16,-21 0 0,0-1 15,22 1-15,-22 0 0,0 0 16,0 0-16,0 0 16</inkml:trace>
  <inkml:trace contextRef="#ctx0" brushRef="#br0" timeOffset="59739.05">29422 3260 0,'0'0'16,"0"-21"-16,21-1 15,0 22 1,0-21-16,0 21 15,0 0-15,22 0 0,-22 0 0,0 0 16,0 0-16,22 0 0,-22 0 16,0 0-16,0 0 0,0 0 0,0 0 15,-21 21 32</inkml:trace>
  <inkml:trace contextRef="#ctx0" brushRef="#br0" timeOffset="60479.62">30374 3768 0,'0'0'0,"0"-43"31,0 22-31,0 0 0,0 0 16,0 0-16,0 0 0,0-1 16,0 1-16,-21 21 0,0-21 15,0 21-15,-1 0 0,1 0 0,0 0 16,0 0-16,0 0 0,-22 0 15,22 0-15,0 21 0,-21-21 0,21 21 16,-22 1-16,22-1 0,0 0 16,0 0-16,0 21 0,-1-20 15,1-1-15,0 0 0,21 0 0,0 0 16,0 0-16,0 1 0,0-1 16,0 0-16,21 0 15,0-21-15,1 0 0,-1 0 0,0 0 16,0 0-16,0 0 0,0 0 15,22 0-15,-22 0 0,0 0 0,0-21 16,0 0-16,1 0 0,-1 21 16,21-43-16,-21 22 0,0 0 0,1-21 15,-1 20-15,0-20 0,0 0 0,21-1 16,-20 1-16,-1 0 16,-21-1-16,21 1 0,0 0 0,-21-1 15,21 1-15,-21 21 0,0 0 16,0 0-16,0-1 0,0 1 0,0 42 31,0 1-31,-21-1 16,0 21-16,0-21 0,21 22 0,-21-1 15,-1-21-15,1 21 0,21 1 16,0-1-16,-21 0 0,21 1 0,0-1 16,0-21-16,0 22 0,0-22 15,0 0-15,0 21 0,0-21 0,21 1 16,0-1-16,1 0 0,-1-21 15,0 21-15,0-21 0,0 0 16,0 0-16,1 0 0,-1 0 0,0 0 16,0 0-16,0 0 0,0 0 15,1-21-15,-1 21 0,0-21 0,-21 0 16,21 21-16,-21-22 16,21 22-16,-21-21 0,0 0 0,0 0 15</inkml:trace>
  <inkml:trace contextRef="#ctx0" brushRef="#br0" timeOffset="60879.39">31157 3874 0,'21'0'31,"1"0"-15,-22-22-16,21 22 16,-21-21-16,21 21 0,-21-21 15,0 0 1,0 0-16,-21 21 31,0 0-31,-1 21 16,1 0-16,0 0 31</inkml:trace>
  <inkml:trace contextRef="#ctx0" brushRef="#br1" timeOffset="19695.54">5059 3387 0,'-21'0'78,"-1"0"-78</inkml:trace>
  <inkml:trace contextRef="#ctx0" brushRef="#br1" timeOffset="22003.99">762 3810 0,'0'0'0,"-21"21"0,0-21 0,-1 0 16,1 0-16,0 0 0,0 0 15,0 0-15,0 0 0,-1 0 16,1 0-16,0 0 15,42 0 157,0 0-172,1 0 16,-1 0-16,0 0 0,0 0 16,0 0-16,0 0 15,1 0-15,-1 0 16,0 0-16,0 0 15,0 0-15,0 0 16,1 0-16,-1 0 0,0 0 16,0 0-16,0 0 15,0 0-15,1 0 0,-1 0 16,0 0-16,0 0 16,0 0-16,0 0 15,1 0-15,-1 0 0,0 0 0,0 0 16,0 0-16,0 0 0,1 0 15,-1 0-15,0 0 0,21-21 0,-21 21 16,1 0-16,-1 0 16,0 0-16,21 0 0,-21 0 0,1 0 15,20 0-15,-21 0 0,0 0 16,22 0-16,-22 0 0,0 0 16,0-21-16,21 21 0,-20 0 0,-1 0 15,0 0-15,0 0 0,0 0 16,0 0-16,1 0 0,-1 0 0,0 0 15,0 0-15,0 0 0,0 0 16,22 0-16,-22 0 0,0 0 0,0-21 16,22 21-16,-22 0 0,0 0 15,21 0-15,-21 0 0,1 0 16,20 0-16,-21 0 0,21-21 16,-20 21-16,20 0 0,0 0 15,-21 0-15,22 0 0,-1 0 0,-21-22 16,22 22-16,-22 0 0,21 0 15,-21 0-15,0 0 0,22 0 0,-22-21 16,0 21-16,0 0 0,22 0 16,-22 0-16,0 0 0,21 0 0,-21 0 15,1 0-15,20-21 0,-21 21 0,0 0 16,0 0-16,22 0 0,-22 0 16,0 0-16,21 0 0,-20 0 15,20 0-15,-21 0 0,0 0 16,22-21-16,-22 21 0,0 0 0,0 0 15,21 0-15,-20 0 0,-1 0 16,0 0-16,0 0 0,0 0 0,0 0 16,1 0-16,-1 0 15,0 0-15,0 0 0,0 0 16,0 0 0,1 0-16,-22-21 140,-22 21-140,1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1T02:12:53.7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466 4741 0,'0'-21'0,"-22"21"16,1 0 0,0 0-16,0 0 15,0 0-15,0 0 0,-22 0 16,22 0-16,0 0 0,-21 0 16,-1 21-16,22 1 0,-21-1 0,-1 0 15,22 0-15,-21 0 0,42 22 16,0-1-16,0-21 0,0 21 15,0 1-15,0-1 0,0-21 0,0 22 16,0-22-16,0 21 0,0 0 16,0-20-16,0-1 0,0 0 0,0 0 15,0 0-15,0 0 0,0 1 16,0-1-16,42-21 16,-21 0-16,22 0 15,-22 0-15,21 0 0,-21-21 16,22-1-16,-22 1 0,21 0 0,-21 0 15,22 0-15,-22 0 0,0-22 16,0 1-16,0 21 0,-21-22 0,0 1 16,0 0-16,0-1 0,0 1 15,0 0-15,-21-1 0,0 22 16,0 0-16,0-21 0,-22 42 0,22-21 16,-21 21-16,21-22 0,-22 22 15,22 0-15,0 0 0,-21 0 16,21 22-16,-1-1 0,1 0 0,0-21 15,0 21-15,21 0 16,0 0-16,0 1 0,0-1 0,0 0 16,0 0-16,0 0 0,0 0 15,21-21-15,-21 22 0,21-22 16</inkml:trace>
  <inkml:trace contextRef="#ctx0" brushRef="#br0" timeOffset="464.73">677 4720 0,'0'0'0,"-21"0"47,0 21-47,21 1 15,0 20-15,0-21 16,0 21-16,-21-20 0,21 20 16,0 0-16,0 22 0,0-22 0,0 0 15,0 22-15,0-1 0,-21-20 16,21 20-16,0 1 0,0 20 16,0-20-16,-22-1 0,1 22 0,21 0 15,-21-22-15,0 1 16,21 20-16,-21-20 0,21-1 0,-21 1 15,-1-1-15,22 1 0,-21-1 16,21 1-16,-21-1 0,0 1 0,21-22 16,0 22-16,0-22 0,0 0 15,-21-20-15,21 20 0,0-21 0,0 0 16,0 0-16,0-42 31,0 0-15,0 0-16,0 0 0,0-22 0,0 1 15,0 0-15,21-1 0,-21 1 0,0-21 16,0-1-16</inkml:trace>
  <inkml:trace contextRef="#ctx0" brushRef="#br0" timeOffset="872.49">550 5186 0,'0'0'0,"0"-21"16,0 0-16,43-149 31,-22 149-31,0 0 16,0 0-16,-21 0 0,21 21 0,0 0 15,1-22-15,-1 22 0,0 0 16,0 0-16,0 0 0,22 22 0,-22-22 15,0 21-15,0 0 0,0 21 16,0-21-16,1 1 0,-22 20 16,0-21-16,0 21 0,0 1 0,0-22 15,0 21-15,-22-21 0,1 22 16,0-22-16,0 0 0,0 0 0,-22 0 16,22 1-16,0-22 0,-21 21 15,21-21-15,-1 0 0,1 0 16,0 0-16,0 0 0,0 0 15,21-21 1,0-1 0,0 1-1,21 0-15,0 21 0,-21-21 0</inkml:trace>
  <inkml:trace contextRef="#ctx0" brushRef="#br0" timeOffset="1413.18">1270 4593 0,'0'0'0,"0"-21"16,-21 42-1,0 0 1,-1 1-16,22 20 0,-21-21 15,21 21-15,-21 1 0,21 20 16,-21-20-16,0-1 0,21 21 16,0-20-16,0-1 0,0 0 15,0 1-15,0-22 0,0 21 16,0-21-16,0 1 0,0-1 0,0 0 16,21 0-16,0-21 0,0 0 15,0 0-15,1 0 16,-1 0-16,0 0 0,0-21 15,0 0-15,0 0 0,1-1 16,-1 1-16,0 0 0,-21-21 0,21 21 16,-21-22-16,21 22 0,-21 0 15,0-21-15,21 20 0,-21 1 0,0 0 16,0 42 15,0 0-31,0 1 16,-21-1-16,21 0 0,0 21 15,0-21-15,-21 1 0,21 20 0,0-21 16,-21 0-16,21 0 0,0 1 16,0-1-16,0 0 0,0 0 15,21-21 1,0 0-16,0 0 16,-21-21-16,0 0 0,22 0 0,-1 21 15,0-22-15</inkml:trace>
  <inkml:trace contextRef="#ctx0" brushRef="#br0" timeOffset="1584.08">1630 4784 0,'0'0'0,"-21"0"31,-1 0-15</inkml:trace>
  <inkml:trace contextRef="#ctx0" brushRef="#br0" timeOffset="1800.96">1079 4974 0,'0'0'0,"-21"0"0,42 0 47,1 0-47,-1 0 16,0 0-16,21 0 0,1-21 15,-22 21-15,21 0 0,0 0 16,-20 0-16</inkml:trace>
  <inkml:trace contextRef="#ctx0" brushRef="#br0" timeOffset="2544.53">1926 4974 0,'0'0'15,"0"21"-15,-21 1 0,21-1 16,0 0-16,-21 0 0,0 0 0,21 0 16,-22 1-16,22-1 0,0 0 15,0 0-15,0 0 0,0 0 16,0 1-16,0-1 0,0 0 16,22-21-1,-1 0-15,0 0 16,0 0-1,-21-21-15,0 0 0,0-1 16,0 1-16,0 0 16,0 0-16,0 0 0,0 0 0,0-1 15,-21 1-15,21 0 16,0 0-16,0 0 0,0 0 0,0-1 16,0 1-16,21 0 0,0 0 15,0 0-15,1 21 0,-1 0 0,0 0 16,0 0-16,0 0 15,0 0-15,1 0 0,-1 21 0,-21 0 16,0 0-16,21 0 0,-21 22 16,0-22-16,0 0 0,0 0 15,0 0-15,0 1 0,0-1 0,0 0 16,0 0-16,0 0 0,0 0 16,-21-21-16,0 0 31,21-21-16,0 0-15,0 0 16,0 0-16,0 0 0,0-1 0,0 1 16,0 0-16,21-21 0,0 21 15,0-1-15,0-20 0,0 21 0,1 0 16,-1 0-16,0-1 0,21 22 16,-21 0-16,22 0 0,-22 0 0,0 0 15,21 0-15,-20 0 0,-1 43 16,0-22-16,-21 0 0,21 0 0,-21 0 15,0 22-15,0-22 0,0 0 16,0 21-16,0-20 0,0-1 16,0 0-16,-21-21 0,21 21 15,-21 0-15,0-21 0,-1 21 16,1-21 0,21-21-1</inkml:trace>
  <inkml:trace contextRef="#ctx0" brushRef="#br0" timeOffset="3100.21">3048 4763 0,'0'0'0,"-42"-22"32,20 22-32,1 0 0,0 0 15,0 0-15,21 22 0,-21-1 0,0 0 16,-1 21-16,1-21 0,0 1 16,21 20-16,-21 0 0,0-21 15,21 22-15,-21-1 0,21-21 0,0 0 16,0 22-16,0-22 0,0 0 15,0 0-15,0 0 0,21-21 16,0 0-16,0 0 16,0 0-16,0 0 0,1 0 0,-1-21 15,0 0-15,0 0 0,0 0 16,0 0-16,1-1 0,-22 1 0,21-21 16,0 21-16,0-22 0,-21 1 15,0 21-15,0-21 0,21 20 0,-21-20 16,0 21-16,0 0 15,0 0-15,0 42 16,0 0 0,0 21-16,-21-21 0,21 1 15,0 20-15,0-21 0,0 21 16,0-20-16,0 20 0,0-21 0,0 0 16,0 0-16,0 1 0,0-1 15,0 0-15,0 0 0,21-21 0,0 0 16,-21 21-16,22-21 0,-1 0 0,0 0 15,0 0-15,0-21 0,0 0 16,1 21-16,-1-21 0,21 0 0,-21-1 16</inkml:trace>
  <inkml:trace contextRef="#ctx0" brushRef="#br0" timeOffset="3396.04">3662 4360 0,'0'0'0,"-21"0"16,-1 22 0,1-1-16,21 0 0,0 0 0,-21 21 15,0-20-15,21 20 0,-21-21 16,21 21-16,0 1 0,-21-1 0,21 0 16,0 1-16,0-1 15,0 0-15,0 1 0,0-22 0,0 21 16,0-21-16,0 1 0,21-1 0,-21 0 15,21 0-15,0 0 0,0-21 16,0 0-16,1 0 0,-1 0 0,0 0 16,0 0-16,0 0 0,0 0 15,1-21-15,-1 21 0,0-21 0,0 0 16,-21 0-16,0-1 0,21 1 16,-21-21-16</inkml:trace>
  <inkml:trace contextRef="#ctx0" brushRef="#br0" timeOffset="4176.59">1143 6244 0,'21'0'15,"0"-21"1,0 0-16,1 21 15,-1-21-15,0 0 0,-21-1 0,21 1 16,0 21-16,0-21 0,-21 0 16,0 0-16,0 0 0,0-1 0,0 1 15,0 0-15,0 0 0,0 0 16,-21 21 0,21 21-1,-21 0-15,21 0 0,0 22 16,0-22-16,0 21 0,0-21 0,0 22 15,0-1-15,0 0 0,0 1 16,0-1-16,0 0 0,0 1 16,0 20-16,0-21 0,0 1 15,0-1-15,0 0 0,0 1 0,0-1 16,0-21-16,0 0 0,0 22 16,0-22-16,0 0 0,-21-21 0,0 21 15,0-21-15,-1 0 0,1 0 16,0 0-16,-21 0 0,21 0 15,-22 0-15,22 0 0,-21-21 0,21 0 16,-1 0-16,-20 0 0,21-1 16,0-20-16,0 21 0,-1 0 0,22 0 15,0-22-15,0 22 0,0 0 16,0 0-16,0 0 16,22-1-16,-1 22 0,0-21 15,0 21-15,0 0 0,0-21 0,1 21 16</inkml:trace>
  <inkml:trace contextRef="#ctx0" brushRef="#br0" timeOffset="4652.32">1609 6541 0,'0'0'0,"0"21"0,-43 85 15,43-85 1,0 0-16,0 0 16,0 0-16,0-42 46,0 0-46,0 0 0,0 0 16,0-1-16,0 1 0,0 0 0,0-21 16,21 21-16,1-22 0,-1 1 15,0 21-15,0 0 0,0-1 0,0 1 16,-21 0-16,22 0 0,-1 21 16,0 0-16,0 0 0,0 0 0,-21 21 15,0 0-15,21 0 0,-21 1 16,0-1-16,0 0 0,0 0 0,0 21 15,0-20-15,0-1 0,-21 21 16,21-21-16,-21 0 0,21 1 0,0-1 16,0 0-1,0 0-15,0-42 32,0 0-32</inkml:trace>
  <inkml:trace contextRef="#ctx0" brushRef="#br0" timeOffset="5786.01">2265 6202 0,'0'-21'0,"0"42"0,21-42 0,0 0 16,-21-1-16,21 22 0,0-21 0,1 0 16,-1 0-16,0 0 0,0-22 15,-21 22-15,21 0 0,-21 0 0,21-21 16,-21 20-16,0 1 0,0 0 16,0 0-16,0 0 0,-21 21 15,0 0-15,-21 0 16,21 0-16,-1 0 0,1 21 0,0 0 15,0 0-15,0 22 16,21-22-16,-21 21 0,-1 0 0,1 22 16,21-22-16,0 1 0,-21 20 15,0 1-15,21-1 0,0 1 0,0 20 16,-21-20-16,21 20 0,0 1 16,-21-21-16,21 20 0,0 1 0,0 0 15,-22 20-15,22 1 0,-21-21 16,0 21-16,21 0 0,0-1 0,-21 1 15,0 0-15,21 0 0,0-21 16,-21 20-16,-1 1 0,22-21 0,-21 0 16,21-1-16,0-20 0,0-1 15,0 1-15,0-1 0,0-20 16,0-1-16,21-21 0,1 21 0,-1-42 16,-21 22-16,21-22 0,0 0 15,0-22-15,0 22 0,1-21 0,20-21 16,-21 21-16,21-22 0,-20 1 15,20-21-15,0 20 0,-21-20 0,22 20 16,-22-20-16,21-22 0,-21 22 0,1-22 16,-22 0-16,0 1 0,0-1 15,0 0-15,0 22 0,0-22 0,-22 1 16,1-1-16,0 21 0,-21 1 16,-1-1-16,1 1 0,0-1 15,-1 22-15,1 0 0,0-1 0,-1 22 16,22-21-16,-21 21 0,21 0 15,0 21-15,-1-22 0,22 1 0,0 0 16,0 0-16,0 0 16,0 0-16,22-1 0,-1 1 15,0 0-15,0 0 0,0 0 16,22-22-16,-22 22 0,21 0 0,-21-21 16,22 21-16,-22-22 0,21 1 15,-21 21-15,0-22 0,1 22 16,-1 0-16,-21-21 0,0 21 15,0-1-15,0 1 0,0 0 16,0 0 0,-21 21-1,21 21-15,-22 0 16,1 0-16,21 1 0,0-1 0,0 21 16,-21-21-16,21 0 0,0 22 15,0-22-15,0 21 0,0-21 0,0 1 16,0-1-16,0 0 15,21-21-15,0 0 0,1 0 16,-1 0-16,0 0 0,0 0 16,0-21-16,0 0 0,1 21 15,-1-22-15,0 1 0,0 0 16,0 0-16,0-21 0,-21 20 0,0 1 16,22-21-16,-22 21 0,0 0 15,0-1-15,0 1 0,0 0 0,-22 21 16,1 0-16,0 0 0,0 0 15,-21 0-15,20 0 0,1 0 0,0 21 16,0-21-16,0 21 0,0 1 16,-1-1-16,22 0 0,0 0 15,0 0 1,22-21-16,-1 0 16,0 0-16,0 0 15</inkml:trace>
  <inkml:trace contextRef="#ctx0" brushRef="#br0" timeOffset="6136.82">2709 6371 0,'0'0'16,"0"-21"-16,21 21 16,1 0-16,-1 0 31,0 0-31,0 0 0,-21 21 15,21 0-15,-21 1 16,21-1-16,-21 0 0,0 0 0,0 0 16,0 0-16,0 1 0,0-1 15,0 0-15,0 0 0,0 0 0,0 0 16,0-42 15,0 0-15,0 0-16,0 0 15,0 0-15,0-1 0,0-20 16,0 21-16,0 0 0,0 0 16,0-1-16,22 1 0,-1 21 15,-21-21-15,21 0 16,0 21-16,0 0 0</inkml:trace>
  <inkml:trace contextRef="#ctx0" brushRef="#br0" timeOffset="6812.81">3175 6329 0,'-21'0'16,"21"21"-16,-21-21 0,21 21 16,0 0-16,-22 1 0,22-1 15,0 0-15,0 0 0,0 0 16,0 0-16,0 1 15,0-1-15,0 0 0,0 0 0,0 0 16,0 0 0,-21-21-1,21-21 1,0 0 0,0 0-16,0 0 15,0 0-15,0-22 0,0 22 16,0 0-16,0 0 0,0 0 0,0-1 15,21 1-15,-21 0 16,22 0-16,-1 21 0,0-21 0,0 21 16,0 0-16,0 0 15,1 0-15,-22 21 0,21-21 16,-21 21-16,21 0 0,-21 0 0,0 1 16,21-1-16,-21 0 0,21 0 15,-21 0-15,21 0 0,-21 1 0,0-1 16,0 0-16,0-42 47,0 0-32,0-1-15,0 1 16,0 0-16,22 0 0,-1-21 16,-21 20-16,21 1 0,0 0 0,0-21 15,0 21-15,22-1 0,-22 22 16,0-21-16,0 21 0,22 0 0,-22 0 15,0 0-15,0 21 16,-21 1-16,0-1 0,0 0 16,0 0-16,0 0 0,0 0 0,0 1 15,0 20-15,0-21 0,0 0 16,0 0-16,-21 1 0,0-22 0,21 21 16,-21 0-16,21 0 15</inkml:trace>
  <inkml:trace contextRef="#ctx0" brushRef="#br0" timeOffset="7316.61">4106 6223 0,'0'0'0,"-21"0"16,0 0-16,0 0 16,0 0-16,-1 0 0,22 21 0,-21-21 15,0 21-15,0 1 0,0 20 16,21-21-16,-21 0 0,21 0 0,-22 22 16,22-22-16,-21 0 0,21 0 0,0 0 15,0 1-15,0-1 16,21-21-16,1 0 15,-1 0-15,0 0 16,0 0-16,0 0 0,-21-21 0,21-1 16,1 1-16,-1 0 0,-21 0 15,21 0-15,0 0 0,-21-1 16,21 1-16,-21 0 0,0-21 0,21 42 16,-21-21-16,0-1 0,0 44 46,0-1-46,-21 0 16,21 21-16,0-21 0,0 1 0,0-1 16,0 0-16,0 0 0,0 0 15,0 0-15,0 1 0,0-1 16,21-21-16,1 0 31,-1 0-31,0-21 16,0-1-16,-21 1 15,21 0-15</inkml:trace>
  <inkml:trace contextRef="#ctx0" brushRef="#br0" timeOffset="8544.91">4445 5906 0,'0'0'0,"0"-22"0,0 44 46,0-1-46,0 0 0,-21 0 0,21 21 0,-21-20 16,21-1-16,0 21 16,0-21-16,0 22 0,0-22 0,0 21 15,0-21-15,0 0 0,0 22 0,0-22 16,0 0-16,0 0 0,0 0 16,0 1-16,0-1 0,0 0 15,21-21 1,0 0-16,0 0 15,0-21-15,-21 0 0,21-1 0,1 1 16,-22 0-16,21 0 0,0 0 16,0 0-16,0-1 0,0 1 15,-21 0-15,22 0 0,-1 0 16,-21 0-16,21 21 16,-21 21-1,0 0-15,0 0 16,0 0-16,0 0 0,0 1 15,0-1-15,21 0 0,-21 0 0,0 0 16,0 0-16,21-21 0,-21 22 16,21-22-16,1 0 0,-1 0 15,0 0-15,0 0 16,0 0-16,0 0 0,-21-22 16,22 1-16,-1 21 0,0-21 0,0 0 15,0 21-15,-21-21 0,21 0 16,-21-1-16,22 1 0,-22 0 0,0 0 15,21 21-15,-21 21 32,0 0-17,0 0-15,-21 1 16,21-1-16,0 0 0,0 0 0,0 0 16,0 0-16,0 1 0,0-1 0,0 0 15,21-21 16,0-21-15,-21 0-16,0-1 16,0 1-16,0 0 0,0 0 15,0 0-15,0 0 0,0-1 0,0 1 16,0 0-16,-21 21 16,21-21-16,-21 21 15,42 0 32,0 0-47,0 0 0,0 0 16,0 0-16,1 0 15,-1 0-15,0 0 0,0 0 0,21 0 16,-20 0-16,-1 0 0,0 0 16,0 0-16,0 0 15,-21 21-15,0 0 16,0 0-16,0 1 15,0-1-15,0 0 0,-21 0 16,21 0-16,-21-21 16,21 21-16,-21-21 0,21 22 0,-21-1 15,-1-21 17,22-21-1,0-1-31,0 1 15,0 0-15,0 0 0,22 0 0,-1 0 16,0-1-16,0 1 0,21-21 16,-20 21-16,20 0 0,-21-1 0,21 1 15,-20 0-15,20 0 0,-21 21 0,0 0 16,0 0-16,1 0 0,-1 0 16,0 21-16,-21 0 0,0 0 15,0 1-15,0 20 0,0-21 0,0 0 16,0 22-16,0-22 0,-21 0 15,0 0-15,-1 0 0,22 0 16,0 1-16,-21-1 0,21 0 0,-21 0 16,0 0-16,21-42 47,0 0-32,0 0-15,0 0 0,0-1 0</inkml:trace>
  <inkml:trace contextRef="#ctx0" brushRef="#br0" timeOffset="8768.78">5376 5927 0,'0'0'0,"0"-21"0,-21 21 16,21 21 46,-21-21-30</inkml:trace>
  <inkml:trace contextRef="#ctx0" brushRef="#br0" timeOffset="9012.62">4170 6054 0,'0'0'15,"21"0"1,0 0-16,0 0 0,22 0 15,-22 0-15,0 0 0,21-21 16,-21 21-16,22 0 0,-1 0 16,-21-22-16,0 22 0,1 0 0,-1 0 15,0 0-15,0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1T02:38:58.89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5080 3366 0,'0'0'0,"0"21"0,-21-21 0,0 0 16,-1 0-1,1 0 17,0 0-17,42 0 63,0 0-62,1 0-16,-1 0 0,0 0 16,0 0-16,0 0 15,0 0-15,1 0 0,-1 0 16,21-21-16,-21 21 0,0 0 16,22 0-16,-22 0 0,21-22 0,-21 22 15,22 0-15,-1 0 0,-21 0 16,22-21-16,-22 21 0,21 0 0,0 0 15,-20 0-15,20 0 0,-21 0 16,21 0-16,-20 0 0,20 0 0,0 0 16,-21 0-16,22 0 0,-1 0 0,-21-21 15,22 21-15,-1 0 0,0 0 16,1 0-16,-1 0 0,0 0 0,1 0 16,-1 0-16,0 0 15,22 0-15,-22 0 0,0 0 0,22 0 16,-22 0-16,22 0 0,-22 0 15,22 0-15,-22-21 0,21 21 0,-20 0 16,20 0-16,-20 0 0,20 0 0,-21 0 16,22-21-16,-1 21 0,-20 0 15,20 0-15,1 0 0,-1 0 0,1 0 16,-1 0-16,1 0 0,-1 0 16,1-21-16,-1 21 0,1 0 0,-22 0 15,22 0-15,-1 0 16,-21 0-16,22-22 0,-1 22 0,1 0 15,-1 0-15,1 0 0,21 0 0,-22 0 16,22 0-16,-1-21 0,-20 21 16,21 0-16,-1 0 0,-20 0 0,20 0 15,-20 0-15,-1 0 0,22 0 16,-21 0-16,20-21 0,-20 21 0,20 0 16,1 0-16,-21 0 0,20 0 15,1 0-15,0-21 0,-22 21 0,22 0 16,-22-21-16,22 21 0,-22 0 0,22 0 15,-21 0-15,20 0 0,-20 0 16,20 0-16,-20 0 0,21-21 16,-22 21-16,1 0 0,-1 0 0,1 0 15,-22 0-15,21 0 0,-20 0 16,-1 0-16,22 0 0,-22 0 0,0 0 16,1-22-16,-1 22 0,0 0 15,22 0-15,-22 0 0,0 0 0,1 0 16,-1-21-16,0 21 0,1 0 0,-22 0 15,21 0-15,-21 0 0,22 0 16,-22-21-16,0 21 0,0 0 0,0 0 16,1 0 15,-44 0 16,1 0-32,0 0-15</inkml:trace>
  <inkml:trace contextRef="#ctx0" brushRef="#br0" timeOffset="2440.42">5778 4191 0,'0'0'0,"0"-21"0,0 0 15,0 0 1,0 42 31,0 0-47,0 0 16,0 0-16,0 22 0,0-22 15,0 21-15,0-21 0,0 0 0,0 22 16,0-22-16,0 0 0,0 21 15,0-20-15,0-1 0,0 0 0,0 0 16,0 0-16,0 0 16,-21-21-1,0 0 1,21-21 0,0 0-16,0 0 15,0 0-15,0 0 0,0-22 16,0 22-16,0 0 0,0-21 15,0 20-15,21-20 0,0 21 0,1-21 16,-1 20-16,0-20 0,0 21 16,0 0-16,0 0 0,1-1 0,-1 1 15,0 21-15,0-21 0,21 21 0,-20 0 16,-1 0-16,0 0 0,21 0 16,-21 21-16,1-21 0,-1 21 0,-21 1 15,21-1-15,-21 21 0,21-21 16,-21 0-16,0 22 0,0-22 15,21 0-15,-21 0 0,0 22 0,0-22 16,0 0-16,0 0 16,0 0-16,-21-21 0,21 21 15,-21-21-15,21-21 32,0 0-32,0 0 0,0 0 15,0 0-15,0-1 0,0 1 16,0-21-16,21 21 0,0-22 0,0 22 15,1-21-15,-1 21 0,0-22 0,21 22 16,-21 0-16,22 0 0,-1 0 16,0 0-16,-20 21 0,20 0 15,0 0-15,-21 0 0,22 0 16,-22 21-16,0 0 0,0 0 0,-21 21 16,0-20-16,0 20 0,0-21 0,0 21 15,0-20-15,0 20 0,0-21 16,-21 21-16,0-20 0,0-1 0,21 0 15,0 0-15,-21 0 0,-1-21 16,22 21-16,0 1 0,22-22 47,-1-22-47,0 22 0</inkml:trace>
  <inkml:trace contextRef="#ctx0" brushRef="#br0" timeOffset="4084.24">7218 4233 0,'0'0'0,"0"-21"0,21 21 0,-21-21 15,21 0-15,-21-21 32,0 20-32,0 1 0,0 0 0,-21 21 0,0-21 15,21 0-15,-21 21 0,-1 0 16,22-21-16,-21 21 0,0 0 15,0 0-15,0 0 0,0 0 0,-1 21 16,1 0-16,0 0 0,0 0 16,0 22-16,0-22 0,-1 21 0,22-21 15,-21 22-15,0-22 0,21 0 16,-21 21-16,21-21 0,0 1 0,0-1 16,0 0-16,0 0 0,21 0 15,0-21-15,0 0 0,1 0 16,-1 0-16,0 0 0,0 0 0,0 0 15,0 0-15,1-21 0,20 0 0,-21 0 16,0 0-16,0-1 0,1 1 16,-22 0-16,0 0 0,21 0 15,-21 0-15,21-22 0,-21 22 16,0 0-16,0 0 0,0 0 0,0-1 16,0 1-16,0 42 31,0 1-31,0-1 0,0 0 15,0 0-15,0 21 0,0-20 0,0-1 16,0 0-16,0 0 0,0 0 16,0 0-16,0 1 0,0-1 15,0 0-15,21-21 0,0 0 16,0 0-16,1 0 0,-1 0 16,0 0-16,21 0 0,-21-21 15,1 21-15,-1-21 0,21-1 16,-21 1-16,0 21 0,1-21 0,-1 0 15,0-21-15,-21 20 0,21 1 0,-21 0 16,0 0-16,0 0 0,0 0 16,0-1-16,0 1 0,-21 21 31,0 0-31,21 21 16,-21 1-16,21-1 0,0 0 15,0 0-15,-22 0 0,22 0 0,0 1 16,-21-1-16,21 21 0,0-21 0,0 0 15,0 1-15,0-1 16,0 0-16,0 0 16,0-42 15,0 0-31,21 0 16,1-1-16,-1 1 0,-21 0 15,21 0-15,-21 0 0,21-22 16,0 22-16,0 0 0,-21 0 0,22 0 15,-1 21-15,0 0 16,0 0-16,0 21 16,-21 0-1,21 0-15,-21 0 0,22 1 16,-22-1-16,21-21 0,0 21 0,0 0 16,0 0-16,0 0 0,1-21 0,-1 22 15,0-22-15,21 0 0,-21 21 16,22-21-16,-22 0 0,21 0 0,-21 0 15,22 0-15,-22 0 0,21-21 0,-21 21 16,22-22-16,-22 22 0,0-21 16,0 0-16,0 21 0,1-21 0,-22 0 15,0 0-15,0-1 0,0-20 16,0 21-16,0 0 0,0 0 16,-22 21-16,1-22 0,0 22 0,0 0 15,0 0-15,0 0 0,-22 0 16,22 0-16,0 0 0,0 22 0,0-22 15,-22 21-15,22 0 0,0 0 0,0 0 16,21 0-16,0 1 0,-21-1 16,21 0-16,0 0 0,0 0 0,21 0 15,0 1-15,0-22 0,0 21 16,0-21-16,1 0 0,-1 0 16,21 0-16,-21 0 0,0 0 0,1 0 15,-1 0-15,0 0 0,0 0 16,0-21-16,-21-1 0,0 1 15,21 0-15,-21 0 0,0 0 0,22-22 16,-22 1-16,0 0 0,0-1 16,0 1-16,0 0 0,0-1 0,0 1 15,0 0-15,0-1 0,0 22 16,21-21-16,-21 21 0,21 0 0,-21-1 16,0 44-1,21-1 1,-21 0-16,0 0 0,0 21 0,0 1 15,0-1-15,0 0 0,-21 1 16,21 20-16,0-20 0,0-1 0,0 0 16,0-21-16,0 22 0,0-22 15,0 21-15,0-21 0,0 1 16,0-1-16,21-21 0,-21 21 0,21-21 16,0 0-16,22 0 0,-22 0 0,0 0 15,0 0-15,22-21 0,-22 21 16,0-21-16,21-1 0,-21 1 0,22-21 15,-22 21-15,0 0 0,0-22 0,22 22 16,-43-21-16,21 21 0,0-1 16,-21 1-16,21 0 0,-21 0 0,0 42 31,0 0-15,-21 0-16,21 1 0,-21-1 15,21 0-15,0 0 0,-21 0 16,21 0-16,0 1 0,0-1 0,0 0 15,0 0 1,21-21-16,0 0 0,0 0 16,0 0-16,0 0 0,1 0 15,-1-21-15,0 0 16,-21 0 0,0-1-16,21 1 0</inkml:trace>
  <inkml:trace contextRef="#ctx0" brushRef="#br0" timeOffset="4424.74">9080 3810 0,'0'0'0,"-21"0"0,21 21 15,0 0 1,21-21-1,1 0-15,-1 0 0,0 0 16,-21-21-16,21 21 16,-21-21-16,0 0 15,0 0-15,-21 0 16,0 21 0,0 0-16,-1 0 0,1 0 0,0 0 15,0 0-15,0 21 0,0-21 0,-1 21 16,1 0-16,21 0 15,0 0-15,0 1 0,0-1 16,0 0-16,0 0 16,21-21-16,1 0 0,-1 0 0,21 0 15,-21 0-15</inkml:trace>
  <inkml:trace contextRef="#ctx0" brushRef="#br0" timeOffset="4716.58">9673 3662 0,'0'-21'0,"0"42"0,0-63 16,-21 42-1,0 21 1,0 0-16,21 0 0,0 0 16,-22 22-16,1-22 15,0 21-15,21-21 0,-21 22 0,0-1 16,21 0-16,-21-21 0,21 22 0,-22-1 15,1 0-15,21-20 0,0 20 16,0-21-16,0 0 0,0 0 0,0 1 16,0-1-16,21-21 15,1 0 1,-1 0-16,0 0 0,0 0 16,-21-21-16,21-1 0,-21 1 15</inkml:trace>
  <inkml:trace contextRef="#ctx0" brushRef="#br0" timeOffset="4896.47">9271 4001 0,'0'0'0,"-21"0"32,42 0-17,0 0-15,0 0 16,0 0-16,1 0 0,-1 0 15,0 0-15,21 0 0,-21 0 0,1-22 16,20 22-16,0-21 0</inkml:trace>
  <inkml:trace contextRef="#ctx0" brushRef="#br0" timeOffset="5838.05">10075 3810 0,'0'0'0,"0"-21"15,-21 21-15,0 0 16,0 0-16,0 0 0,-1 21 16,1-21-16,21 21 0,-21 0 15,0 1-15,21-1 0,-21 0 0,21 21 16,-21-21-16,-1 22 0,22-22 0,0 21 15,0-21-15,0 1 0,0 20 16,0-21-16,0 0 0,0 0 0,0 1 16,22-22-16,-1 21 0,0-21 0,21 0 15,-21 0-15,22 0 16,-22 0-16,21 0 0,1 0 0,-22 0 16,21 0-16,-21-21 0,22-1 0,-22 22 15,-21-21-15,0 0 0,42 0 16,-42-21-16,0 20 0,0 1 0,0-21 15,0 0-15,0 20 0,0-20 0,0 21 16,-42 0-16,21 0 0,-1-1 16,1 1-16,0 21 0,-21 0 0,21 0 15,-1 0-15,-20 0 0,21 21 16,0-21-16,0 22 0,-1-1 16,22 0-16,0 0 0,-21 21 0,21-20 0,0-1 15,0 0-15,0 21 16,21-21-16,1 1 0,-1-1 0,0-21 15,21 21-15,-21 0 0,22-21 0,-22 0 16,21 21-16,-21-21 0,1 0 16,20 0-16,-21 0 0,0 0 0,0 0 15,22-21-15,-22 21 0,0-21 0,0 0 16,0 0-16,1-1 16,-22 1-16,21-21 0,0 21 0,-21 0 15,0-1-15,21 1 0,0 0 16,0 0-16,1 21 0,-1-21 15,0 21-15,0 0 0,0 0 0,0 0 16,1 0-16,-1 21 0,0 0 16,-21 0-16,21 0 0,-21 1 15,21-1-15,-21 0 0,0 0 0,0 21 16,0-20-16,0-1 0,0 0 0,0 0 16,0 0-16,0 0 15,-21-21 1,0 0-16,21-21 15,0 0 1,0 0-16,0 0 0,0 0 16,0-1-16,0 1 0,21 0 0,0-21 15,0 21-15,-21-22 0,22 22 16,-1 0-16,0-21 0,21 20 0,-21 1 16,1 0-16,20 0 0,-21 21 0</inkml:trace>
  <inkml:trace contextRef="#ctx0" brushRef="#br0" timeOffset="6472.68">11451 3747 0,'0'21'0,"-21"-21"16,21 21-16,0 0 0,-21 0 15,21 0-15,-21 1 16,-1-1-16,22 0 0,0 0 15,0 0-15,0 0 0,0 1 0,0-1 16,0 0-16,22-21 16,-1 21-16,0-21 0,0 0 0,0 0 15,0 0-15,1 0 0,-1 0 0,0 0 16,0 0-16,0 0 0,22 0 16,-22-21-16,0 0 0,0 0 0,0 21 15,0-22-15,1-20 0,-1 21 0,-21 0 16,0 0-16,21-1 15,-21 1-15,21 0 0,-21 0 0,0 0 16,0 0-16,0-1 16,0 44 15,-21-22-31,21 21 0,0 0 0,0 0 16,-21-21-16,21 42 0,-21-20 15,21-1-15,0 21 0,-22-21 0,1 22 16,21-22-16,-21 21 0,21 0 0,-21 1 15,21-1-15,0 0 0,0 1 16,0 20-16,0-20 0,0-1 16,0 0-16,-21 22 0,21-22 0,0 0 15,0 22-15,0-22 0,0 22 16,0-22-16,0 0 0,0 22 0,0-22 16,0 1-16,0-1 0,0 0 0,0 1 15,-21-1-15,21-21 0,0 21 0,0-20 16,-22-1-16,1 0 0,0-21 15,0 21-15,0-21 0,-22 0 0,22 0 16,0 0-16,-21 0 0,21-21 0,-22 21 16,22-21-16,-21 0 15,-1-1-15,1-20 0,0 21 0,-1 0 0,22-22 16,-21 22-16,21-21 0,-22 21 16,22 0-16,0-1 0,0 1 0,0 0 15,0 0-15</inkml:trace>
  <inkml:trace contextRef="#ctx0" brushRef="#br0" timeOffset="8475.78">8064 5038 0,'0'-21'47,"0"-1"-47,22 22 0,-1-21 16,-21 0-16,21 21 0,0-21 0,0 0 15,0 0-15,-21-1 0,22 1 0,-22 0 16,21 21-16,-21-21 0,0 0 16,0 0-16,0-1 0,0 1 15,0 0-15,-21 21 32,21 21-17,0 0-15,0 22 0,0-1 0,0-21 16,0 43-16,0-22 0,0 0 15,0 1-15,-22-1 0,22 0 0,0 22 16,0-22-16,0 1 0,0-1 0,0-21 16,0 21-16,0-20 0,0 20 15,0-21-15,0 0 0,-21 0 16,0 1-16,0-1 0,0-21 16,0 21-16,-1-21 15,1 0-15,-21 0 0,21 0 0,0 0 16,-22-21-16,22 21 0,0-21 0,-21 21 15,20-22-15,1 1 0,0 0 16,0 21-16,0-21 0,0 0 16,42 21 15,0 21-31,0-21 0,0 21 16,0-21-16,1 0 0,-22 21 0,42-21 15,0 0-15,-21 0 16,1 0-16,20 0 0,0 0 0,-21 0 15,22 0-15,-1-21 0,0 21 16,1-21-16,-22 0 0,0 0 16,21 21-16,-20-22 0,-1 1 0,21 0 15,-42 0-15,21 21 0,-21-21 0,0 0 16,0-1-16,0 1 16,0 42 15,0 1-31,-21-1 15,21 0-15,0 0 0,0 0 16,-21 0-16,21 1 16,0-1-16,0 0 31,-21-21-31,21-21 16,0 0-1,21 21-15,0-22 0,-21 1 16,21 0-16,0 0 0,-21 0 15,22 0-15,-22-1 0,21 22 0,-21-21 16,21 21 0,0 0-16,0 21 15,-21 1-15,21-22 16,-21 21-16,0 0 0,0 0 16,0 0-16,0 0 0,0 1 0,0-1 15,22 0-15,-22 0 0,21 0 16,0-21-16,0 0 15,0 0-15,0 0 0,1 0 0,-1 0 16,0 0-16,21 0 0,-21 0 0,1-21 16,-1 0-16,0 21 0,0-21 15,0 0-15,0-1 0,1 1 0,-22 0 16,0-21-16,21 21 0,-21-1 0,0-20 16,0 0-16,0-1 0,0 1 15,0 0-15,0 21 0,0-22 16,0 22-16,0-21 0,0 21 0,0-1 15,21 1-15,-21 42 32,0 1-32,0-1 0,0 21 0,0-21 15,0 22-15,0-1 0,-21 0 0,21 1 16,-21 20-16,21-21 0,0 22 16,0-22-16,0 22 0,0-1 0,-22 1 15,22-1-15,-21 22 0,-21 0 0,0 20 16,-22 22-16,43-42 0,21-21 0,0 20 15,0-20-15,0 20 0,-21 1 16,0 0-16,-1-1 0,1 1 16,0-21-16,0 20 0,0 1 0,0-22 15,-1 1-15,22-1 0,0-20 0,-21 20 16,21-20-16,0-1 0,0-21 16,0 21-16,0-20 0,0-1 15,0 0-15,21-21 16,1-21-16,-22 0 15,21-1-15,0 1 0,0-21 0,0 0 16,22 20-16,-22-41 0,0 21 16,21-1-16,-21-20 0,1 20 0,-1-20 0,0-1 15,0 1-15,0-1 0,-21-20 16,21 20-16,-21 1 0,0-1 16,0 1-16,0 20 0,0-20 0,-21 21 15,0-1-15,0 1 0,0 21 0,0-22 16,-22 22-16,22-21 0,0 21 15,0-22-15,0 22 0,-1 0 0,1-21 16,21 21-16,-21-1 0,21 1 0,0 0 16,0 0-16,0 0 0,0 0 15,0-1-15,21 1 0,0 0 0,1 0 16,-1 21-16,21-21 0,-21 0 0,0-1 16,22 1-16,-22 0 0,21 0 15,-21 0-15,22 0 0,-1-1 16,-21 1-16,22-21 0,-22 21 0,0-22 15,21 22-15,-21-21 0,1 21 16,-22-22-16,0 22 0,0-21 0,0 21 16,21 0-16,-21-1 0,0 1 15,-21 21 1,21 21 0,-22 1-16,1-1 0,21 0 15,0 0-15,0 0 0,0 0 16,0 1-16,0-1 0,0 0 0,0 0 15,0 0-15,0 0 0,0 1 0,21-1 16,-21 0-16,22-21 16,-1 0-16,0 0 15,0 0-15,0 0 0,0 0 16,1 0-16,-1-21 0,0 0 0,-21-1 16,21 1-16,-21 0 15,0 0-15,0 0 0,0 0 16,0-1-16,0 1 0,0-21 0,-21 21 15,21 0-15,-21-1 16,0 22-16,-1 0 16,22 22 15,0-1-31,0 0 16,0 0-1</inkml:trace>
  <inkml:trace contextRef="#ctx0" brushRef="#br0" timeOffset="8856.57">9504 5207 0,'0'-21'0,"0"0"32,0 0-32,0-1 15,21 22-15,0 0 0,0-21 16,0 21-1,1 0-15,-1 0 0,21 0 0,-21 0 16,0 0-16,1 21 0,-1 1 0,-21-1 16,21-21-16,0 21 0,-21 0 15,0 0-15,0 0 0,0 1 0,0-1 16,0 0-16,-21-21 0,21 21 0,-21 0 16,0-21-16,-1 0 0,1 0 15,21-21 1,-21 21-16,21-21 15,0 0-15,0 0 16,0-1-16,21 1 0,0 0 16,-21 0-16,22 0 0,-1 0 15,-21-1-15,21 22 0,0-21 16,0 0-16,0 0 0,1 21 0,-1 0 16,0-21-16,0 21 0,0 0 0,0 0 15,1 0-15,-1 0 16</inkml:trace>
  <inkml:trace contextRef="#ctx0" brushRef="#br0" timeOffset="9492.2">10223 5038 0,'0'21'32,"0"0"-17,0 0-15,0 0 0,0 1 16,0-1-16,-21 0 0,21 0 15,0 0-15,-21 0 0,21 1 16,0-1-16,0 0 16,-21-21-16,21-21 47,0 0-47,0-1 15,0 1-15,0 0 16,21 0-16,-21 0 0,21 0 15,-21-1-15,21 1 0,1 0 16,-1 0-16,0 0 0,0 0 16,0 21-16,0 0 0,1 0 15,-1 0-15,-21 21 16,0 0-16,0 0 0,0 0 16,0 0-16,0 1 0,0-1 0,0 21 15,0-21-15,0 0 0,0 1 16,0-1-16,0 0 15,0-42 17,0 0-32,21 21 15,-21-22-15,21 1 16,-21 0-16,21 0 0,0 0 0,1 0 16,-1-1-16,0 1 0,0 0 0,0 21 15,0-21-15,1 21 0,-1 0 16,0 0-16,0 0 0,-21 21 15,0 0-15,0 0 0,0 1 16,0-1-16,0 0 0,0 0 16,0 0-16,0 0 0,0 1 0,-21-1 15,-21-21-15,42 21 0,0 0 16,0 0-16,-22-21 0,22 21 0,0 1 31,43-22-31,-22 0 16,0 0-16,0 0 0</inkml:trace>
  <inkml:trace contextRef="#ctx0" brushRef="#br0" timeOffset="9852">11388 5144 0,'0'-22'0,"0"44"0,0-65 16,0 22-16,-22 0 15,1 21-15,0-21 0,0 21 16,0 0-16,0 0 0,-1 0 16,1 0-16,0 21 0,0 0 15,0 0-15,0 0 0,21 1 16,-22-1-16,22 0 0,-21 21 0,21-21 16,0 1-16,0-1 0,0 0 0,0 0 15,0 0-15,21-21 16,1 0-16,-1 0 15,0 0-15,0 0 0,0 0 16,0 0-16,1-21 0,-1 0 16,0 0-16,-21 0 15,21-1-15,0 1 0,0 0 16,-21 0-16,0 0 0,22 0 0,-22-1 16,0 1-16,21 21 15</inkml:trace>
  <inkml:trace contextRef="#ctx0" brushRef="#br0" timeOffset="9988.92">11409 5207 0,'0'0'15,"0"21"-15,0 0 0,0 1 16,0-1-16,0 0 0,0 0 16,21 0-16,-21 0 15,21-21-15,0 0 16,0 0 0,1 0-16,-1 0 15,0-21-15,0 21 16,0-21-16,0 0 0</inkml:trace>
  <inkml:trace contextRef="#ctx0" brushRef="#br0" timeOffset="10500.63">11874 4868 0,'0'0'15,"0"-42"-15,0 0 0,0-1 0,0 22 0,0-21 16,0 21-16,0 0 16,-21 42-1,0 0-15,0 0 0,21 0 16,0 22-16,0-22 15,-21 21-15,0 0 0,21 1 0,-22-1 16,22 0-16,0 1 0,0-22 0,0 21 16,0 1-16,-21-22 0,21 21 15,0-21-15,0 0 0,0 1 0,0-1 16,0 0-16,21-21 16,1 0-16,-1 0 15,0 0-15,0 0 16,0 0-16,-21-21 0,21 0 0,1 21 15,-1-22-15,-21 1 0,21 21 0,21-21 16,-21 0-16,1 0 0,-1 0 16,0 21-16,0-22 0,-21 44 31,0-1-15,-21 0-16,21 0 0,-21 0 0,0 0 15,21 1-15,0-1 0,0 0 0,0 0 16,0 0-16,0 0 15,0 1-15,0-1 16,21-21-16,0 0 16,0 0-16,0 0 0,0 0 0,1 0 15,20-21-15,-21 21 0,0-22 16,0 22-16,22-21 0,-22 0 0,0 0 16,0 21-16,0-21 0,-21 0 15,22 21-15,-22-22 0</inkml:trace>
  <inkml:trace contextRef="#ctx0" brushRef="#br0" timeOffset="11048.31">12319 5376 0,'21'0'62,"-21"-21"-62,0 0 0,0 0 16,0 0-1,0 0-15,0-1 16,0 1-16,21 0 0,-21 0 0,21 0 16,-21 0-16,0-1 0,0 1 15,22 21-15,-1 0 16,0 0-16,0 21 16,-21 1-16,0-1 15,0 0-15,0 0 0,21 0 16,-21 0-16,0 1 0,21-1 15,-21 0-15,0 0 0,0 0 16,0-42 47,0 0-63,0 0 15,22 0-15,-1-1 0,-21 1 16,21 21-16,0-21 0,-21 0 0,21 0 15,0-22-15,1 43 0,-1-21 0,0 0 16,0 21-16,0 0 16,-21 21-16,0 0 15,0 1-15,0-1 0,0 0 0,0 0 16,0 0-16,0 0 0,0 1 16,-21-1-16,0 0 0,0 0 15,21 0-15,-21 0 0,21 1 16,-22-22-16,22 21 15,-21-21 1,0 0 0,21-21-16,0-1 0,0 1 15</inkml:trace>
  <inkml:trace contextRef="#ctx0" brushRef="#br0" timeOffset="11263.71">12255 4890 0,'-42'21'31,"42"0"-15,-21-21 30,0 0-30</inkml:trace>
  <inkml:trace contextRef="#ctx0" brushRef="#br0" timeOffset="11476.59">11409 5038 0,'21'0'16,"0"0"0,0 0-16,0-21 0,1 21 15,-1 0-15,21 0 0,-21-22 16,0 22-16,1 0 0,-1-21 0,0 0 16,0 21-16,0-21 15,0 21-15,-21-21 0</inkml:trace>
  <inkml:trace contextRef="#ctx0" brushRef="#br0" timeOffset="12664.25">13695 2519 0,'-64'0'16,"43"21"-16,0-21 16,0 0-16,0 0 15,-1 0-15,1 0 16,0 0-16,0 0 0,0 21 15,0-21-15,-1 0 0,1 0 16,0 0 0,0 0-16,42 0 62,0 0-62,0 0 16,22 0-16,-22 0 0,21 0 0,1 0 15,-1 0-15,0 0 0,1 0 0,20 0 16,1 0-16,20 0 0,-20 0 16,20 0-16,-20 0 0,21 0 0,-1 0 15,-20 0-15,20 0 0,-20 0 0,-1 0 16,22 0-16,-21 0 0,20 0 16,-20 0-16,20 0 0,-20 0 15,21-21-15,-22 21 0,1 0 16,-1 0-16,1 0 0,-22-21 0,0 21 15,1 0-15,-1 0 0,0 0 0,-21-21 16,1 21-16,-1 0 0,0 0 16,0 0-16,0 0 31,-42 0 63,0 0-94,0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1T02:47:51.02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14097 3704 0,'0'-21'0,"0"0"16,-21 21 0,0 0-1,21-21-15,-22 21 0,1 0 0,0 0 16,0 0-16,0 0 15,0 0-15,-1 21 0,1 0 16,0 0-16,0 0 16,0 1-16,21-1 0,-21 0 0,21 0 15,-22 0-15,1 0 0,21 22 16,0-22-16,0 0 0,0 0 0,0 22 16,0-22-16,0 0 0,0 0 15,0 0-15,0 0 0,0 1 16,0-1-16,21-21 15,-21 21-15,22-21 0,-1 0 16,0 0-16,0 0 0,0 0 16,22 0-16,-22 0 0,0-21 0,0 0 15,0 21-15,0-22 0,22 1 16,-22 0-16,0 0 0,0 0 0,0 0 16,-21-1-16,0 1 0,22 0 15,-22 0-15,0 0 0,0 0 0,0-1 16,0 1-16,-22 0 0,1 0 0,0 0 15,0 0 1,0-1-16,0 22 0,-1 0 0,1 0 16,0 0-16,0 0 15,0 0-15,0 0 16,-1 0-16,22 22 0,-21-1 16,21 0-1,0 0 1,21-21-1</inkml:trace>
  <inkml:trace contextRef="#ctx0" brushRef="#br0" timeOffset="424.75">14436 3641 0,'0'0'16,"21"0"-16,-21 21 16,0 0-16,0 0 15,0 0-15,0 1 0,0-1 0,0 21 16,0-21-16,0 22 0,0-1 16,0 0-16,0 1 0,0 20 0,0 1 15,0-1-15,-21 1 0,21-1 16,-22 1-16,22-1 0,-21 1 15,21-1-15,-21 22 0,21-22 0,0 1 16,-21 20-16,0-20 0,0-1 0,21 1 16,-22-1-16,1 1 0,21-22 15,-21 22-15,0-22 0,21 0 0,0-20 16,-21 20-16,0-21 0,21 0 0,-22 22 16,22-22-16,0-42 46,0-1-46,0 1 0,0-21 16,0 0-16,22 20 16,-22-41-16,21 21 0,-21-22 0,21 22 15,-21-22-15</inkml:trace>
  <inkml:trace contextRef="#ctx0" brushRef="#br0" timeOffset="804.88">14266 3937 0,'0'0'0,"0"-21"0,0 0 0,0 0 0,0-1 15,0 1-15,0 0 16,0 0-16,21 0 16,1 0-16,-1-1 0,0 22 15,0 0-15,0 0 0,0-21 16,1 21-16,-1 0 0,21 0 15,-21 0-15,0 0 0,-21 21 16,22-21-16,-1 22 0,-21-1 0,21 0 16,-21 0-16,0 0 0,0 0 15,0 1-15,0-1 0,-21 0 16,0 0-16,-1 0 0,1 0 0,0 1 16,0-1-16,0-21 15,21 21-15,-21-21 16,21-21 31,21 21-47,-21-21 0,0-1 15</inkml:trace>
  <inkml:trace contextRef="#ctx0" brushRef="#br0" timeOffset="1200.65">14690 3852 0,'0'-21'0,"0"0"16,0 0-1,0 0-15,21 0 0,-21-1 16,0 1-16,21 21 15,0-21-15,0 21 0,0 0 16,1-21-16,-1 21 0,0 0 16,-21 21 15,0 0-15,-21-21-16,21 21 0,-21-21 15,-1 22-15,22-1 0,-21-21 0,21 21 16,0 0-16,0 0 15,0 0-15,0 1 0,0-1 16,0 0-16,0 0 16,0 0-16,0 0 0,21-21 15,1 0-15,-1 22 0,0-22 16,0 0-16,0 0 0</inkml:trace>
  <inkml:trace contextRef="#ctx0" brushRef="#br0" timeOffset="1736.34">15176 3704 0,'22'-21'31,"-1"0"-31,0 21 0,0 0 16,0 0-16,0 0 0,1 0 0,-1 0 15,0 0-15,-21 21 16,0 0-16,21 0 0,-21 1 15,0-1-15,0 0 0,0 0 16,0 0-16,0 0 0,0 1 16,0-1-16,-21-21 15,21 21-15,-21-21 0,0 0 16,21-21 31,0 0-47,21-1 15,-21 1-15,0 0 0,21 21 0,0-21 16,-21 0-16,21 0 0,-21-1 16,0 1-16,21 0 0,1 0 0,-22 0 15,0 0-15,21 21 16,0 0-16,0 0 16</inkml:trace>
  <inkml:trace contextRef="#ctx0" brushRef="#br0" timeOffset="2301.02">15790 3747 0,'0'0'0,"21"-64"31,-21 43-31,0 0 16,0 0-16,0-1 16,-21 22-1,0 0-15,0 0 0,0 0 16,0 0-16,-1 22 0,22-1 15,-21-21-15,0 21 0,0 0 0,0 21 16,21-20-16,0-1 0,-21-21 0,21 21 16,0 0-16,-22 0 15,22 0-15,0 1 0,22-22 32,-1 0-32,0 0 15,0 0-15,0 0 0,-21-22 16,21 22-16,-21-21 0,22 21 15,-1-21-15,-21 0 0,21 0 16,0 0-16,-21-1 0,0 1 16,0 0-16,21 21 0,-21-21 15,0 42 17,0 0-32,0 0 0,0 1 15,-21-1-15,21 0 0,0 0 0,0 0 16,0 0-16,0 1 0,0-1 15,0 0 1,0-42 15</inkml:trace>
  <inkml:trace contextRef="#ctx0" brushRef="#br0" timeOffset="2604.84">16150 3069 0,'-21'0'0,"0"21"0,0 22 0,-1-22 15,1 21-15,21 1 0,-21 20 16,0-21-16,0 1 0,0-1 0,21 22 15,0-22-15,-22 0 0,22 1 0,-21-1 16,21-21-16,0 21 0,0-20 16,0-1-16,0 0 0,0 0 0,0 0 15,0 0-15,0 1 16,0-1-16,21-21 31,1 0-31</inkml:trace>
  <inkml:trace contextRef="#ctx0" brushRef="#br0" timeOffset="3573.29">16235 3577 0,'-21'85'31,"-1"-64"-31,22 0 0,-21-21 16,21 21-16,0 22 0,-21-43 16,21 21-16,-21 0 0,21 0 0,0 0 15,0 1-15,0-1 0,0 0 16,21-21 0,0 0-1,0 0-15,1 0 16,-1 0-16,0 0 0,0-21 0,0 0 15,0 21-15,1-22 0,-22 1 0,21 21 16,0-21-16,-21 0 16,0 0-16,21 21 0,-21-21 0,21 21 15,-21 21 17,0 0-32,-21-21 15,21 21-15,-21 0 0,0-21 16,21 21-16,0 1 0,0-1 15,21-21 32,0 0-31,-21-21-16,21-1 16,-21 1-16,0 0 15,0 0-15,0 0 16,0 0-16,-21 21 0,0 0 15,21-22-15,-21 22 0,0 0 16,-1-21-16,22 0 31,22 21-15,-1 0-16,0 0 0,0-21 16,0 21-16,0 0 0,1 0 0,-1 0 15,0 21 1,0 0-16,-21 0 15,0 1-15,0-1 16,0 0-16,0 0 0,0 0 16,0 0-16,0 1 0,-21-22 15,21 21-15,-21-21 16,21 21-16,0-42 47,0 0-32,0-1-15,0 1 0,0 0 16,0 0-16,21 0 16,0-22-16,0 22 0,0 0 15,1 0-15,-22 0 0,21 21 16,0 0-16,-21 21 16,0 0-16,0 0 15,0 0-15,0 1 16,0-1-16,0 0 0,0 0 0,0 0 15,0 0-15,-21 1 16,0-1-16,-1-21 16,22 21-16</inkml:trace>
  <inkml:trace contextRef="#ctx0" brushRef="#br0" timeOffset="4324.33">16849 3598 0,'-22'0'16,"1"0"-16,0 0 15,0 22-15,0-1 16,0 0-16,-1 0 0,1 0 15,21 0-15,-21 1 0,0-1 16,21 0-16,0 0 0,0 0 16,0 0-16,21-21 31,0 0-15,0-21-16,-21 0 0,22 21 15,-1-21-15,-21 0 0,21 21 16,-21-21-16,0-1 0,21 1 0,-21 0 15,21 21-15,-21-21 16,0 0-16,0 42 16,0 0-1,0 0-15,0 0 16,0 1-16,0-1 0,0 0 16,-21-21-16,21 21 0,0 0 15,0 0 1,21-21-1,0 0 1,1-21-16,-1 21 16,-21-21-16,0 0 0,21 0 15,-21 0-15,21-22 0,-21 22 16,0 0-16,21-21 0,-21-1 16,21 1-16,-21 0 0,0-1 15,22 1-15,-22-22 0,21 22 0,-21 0 16,0-1-16,21 1 0,-21 0 15,0 21-15,0-1 0,0 1 0,0 42 32,-21 1-32,0 20 0,-1 0 15,22 1-15,-21-1 0,0 21 0,0-20 16,0 20-16,21-20 16,-21 20-16,-1-21 0,1 1 0,21-1 15,-21 0-15,21 1 0,0-22 0,-21 21 16,21-21-16,0 1 0,0-1 15,0 0-15,21-21 32,0 0-17,-21-21-15,0 0 16,21-1-16,-21 1 0</inkml:trace>
  <inkml:trace contextRef="#ctx0" brushRef="#br0" timeOffset="4577.41">15748 3620 0,'0'0'16,"-21"0"-16,-22 0 0,22 21 0,42-21 31,1 0-31,-1 0 0,21 0 15,0 0-15,22 0 0,-22 0 0,22 0 16,20-21-16,-20 21 0,-1-22 16,1 22-16,-1-21 0,1 21 15,-22-21-15,1 21 0,-1 0 0,-21-21 0</inkml:trace>
  <inkml:trace contextRef="#ctx0" brushRef="#br0" timeOffset="4793.28">15367 3429 0,'0'-21'16,"0"42"31,0 0-47</inkml:trace>
  <inkml:trace contextRef="#ctx0" brushRef="#br0" timeOffset="5528.55">14626 5292 0,'0'0'0,"21"0"15,0 0-15,1 0 16,-22-21-16,21 21 0,0-22 0,0 1 16,0 0-16,0 0 0,1 0 15,-1 0-15,0-1 0,0-20 16,-21 21-16,0-21 0,21 20 16,-21-20-16,0 0 0,0 21 15,0-22-15,0 1 0,0 21 0,0 0 16,0-22-16,-21 22 0,21 0 0,-21 21 15,0 0 1,0 0-16,-1 0 0,22 21 0,0 0 16,0 22-16,-21-1 0,21 0 15,0 1-15,-21 20 0,21 1 0,0-22 16,0 21-16,0-20 0,0 20 0,0-20 16,0-1-16,0 21 0,21-20 15,-21-22-15,21 21 0,-21 1 0,0-22 16,0 21-16,0-21 0,0 0 0,0 1 15,0-1-15,-21 0 0,0-21 16,0 21-16,0-21 0,-22 0 16,22 0-16,0 0 0,0 0 0,0 0 15,-22 0-15,22 0 0,0 0 16,0-21-16,0 0 0,0 21 0,-1-21 16,1-1-16,21 1 0,0 0 15,0 0-15,21 21 16,1 0-16,-1 0 15,0 0-15,0 0 0,0 0 16,0 0-16,22 0 16</inkml:trace>
  <inkml:trace contextRef="#ctx0" brushRef="#br0" timeOffset="6880.79">15071 5440 0,'0'0'0,"-22"0"16,22 21-16,-21-21 0,0 21 16,21 0-16,-21 1 15,0-22-15,21 21 0,-21-21 16,21-21 31,0-1-32,21 22-15,0-21 0,0 21 0,-21-21 16,0 0-16,21 21 0,0-21 16,1 21-1,-22 21-15,0 0 16,21-21-16,-21 21 0,0 0 16,0 1-16,0-1 0,21 0 15,-21 0-15,21-21 0,-21 21 0,21-21 16,-21 21-1,21-21-15,1 0 0,-1 0 0,0 0 16,0 0-16,0-21 0,0 21 16,1-21-16,-1 0 0,0 0 15,0 0-15,0-1 0,0 1 0,1-21 16,-1 21-16,0-22 0,0 22 16,0-21-16,0 0 0,-21-1 15,0 1-15,22 0 0,-22-1 0,0 1 0,0 0 16,21-1-16,-21 22 0,0-21 15,0-1-15,0 22 0,0 0 0,0 0 16,-21 42 0,-1 0-16,22 22 15,-21-1-15,21 0 0,0 1 0,-21 20 16,0 1-16,21-1 0,-21 1 16,21-1-16,-21 1 0,-1-1 0,1 22 15,21-22-15,-21 22 0,21-22 0,0 22 16,-21-21-16,0 20 0,0 1 15,-1 0-15,22-1 0,-21 22 0,0-21 16,0 21-16,0-22 0,0 22 0,-1-21 16,1-1-16,0 1 0,0 0 15,0-1-15,0 1 0,-1-21 0,1-1 16,0 1-16,0-1 0,21 1 0,0-22 16,-21 0-16,21 1 0,0-22 15,-21 0-15,21 0 0,0 0 16,21-21-1,0 0-15,0-21 0,0 0 0,0-21 16,22-1-16,-22 1 0,21 0 0,-21-22 16,22-21-16,-1 22 0,0-22 15,1 1-15,-22-1 0,21-21 0,-21 21 16,22-20-16,-22-1 0,0 0 0,-21 21 16,0 1-16,0-1 0,0 0 0,0 22 15,-21-1-15,21 1 0,-42-1 16,20 22-16,1 0 0,0-1 0,-21 1 15,21 21-15,-1 0 0,-20-1 16,21 1-16,0 0 0,21 0 16,-21 21-16,-1-21 0,22 0 15,0-1 1,22 1-16,-1 21 0,0-21 16,0 0-16,0 0 0,22 0 0,-22-1 15,21 1-15,0 0 0,-20 0 16,20 0-16,0 0 0,1-22 15,-22 22-15,21 0 0,-21 0 0,0 0 16,1-1-16,-1 1 0,-21 0 0,0 0 16,21 0-16,-21 0 15,0 42 1,0 0 0,0 0-16,-21 21 0,21-20 15,-21-1-15,21 0 0,0 21 16,0-21-16,0 1 0,-22-1 0,22 0 15,0 0-15,0 0 0,0 0 16,22-21 0,-1 0-1,0 0-15,0-21 0,0 0 16,0 0-16,-21 0 16,22 0-16,-1-1 0,-21 1 0,21 0 0,-21 0 15,0 0-15,0-22 16,0 22-16,0 0 0,0 0 0,0 0 15,-21 21-15,0 0 16,-1 0-16,1 0 0,21 21 16,-21-21-16,0 21 0,21 0 0,0 0 15,-21 1-15,21-1 0,-21-21 0,21 21 16,0 0-16,0 0 0,0 0 16,21-21-1,0 0-15,0 0 16,0 0-16,0 0 0,1 0 15,-1 0-15</inkml:trace>
  <inkml:trace contextRef="#ctx0" brushRef="#br0" timeOffset="7214.7">15938 5313 0,'0'0'0,"22"-21"0,-1 21 32,0 0-32,0 0 15,0 0 1,0 21-16,-21 0 0,0 0 15,0 0-15,0 1 0,0-1 16,0 0 0,0 0-16,0 0 0,0 0 0,0-42 62,0 0-62,0 0 16,0 0-16,0 0 15,0-1-15,0 1 0,0 0 16,22 21-16,-1-21 0,0 21 16,-21-21-16,21 21 0,0-21 0,0 21 15,1 0-15,-1 0 16,0 0 0</inkml:trace>
  <inkml:trace contextRef="#ctx0" brushRef="#br0" timeOffset="8264.56">16319 5313 0,'22'0'16,"-22"21"-1,0 0 1,0 0-16,0 1 16,0-1-16,0 0 0,0 0 15,-22 0-15,22 0 0,0 1 16,-21-22-16,21 21 15,0-42 32,0-1-31,0 1-16,0 0 16,21 0-16,1 0 15,-22 0-15,0-1 0,21 22 0,0-21 16,-21 0-16,21 21 0,0 0 15,0 0 1,-21 21 0,22 0-16,-22 1 0,21-1 15,-21 0-15,0 0 0,0 0 16,0 0 0,21-21-1,0 0 1,-21-21-1,21 21-15,-21-21 0,21 21 16,-21-21-16,0 0 0,22 0 16,-1-1-16,0 1 15,-21 0-15,21 0 16,0 21-16,-21 21 31,0 0-31,0 0 16,0 1-16,0-1 0,0 0 15,0 0-15,0 0 0,0 0 16,0 1-16,0-1 16,21-21 15,1 0-15,-1 0-16,-21-21 0,21-1 15,0 22-15,-21-21 0,21 21 0,0-21 16,-21 0-16,22 0 0,-1 0 15,-21-1-15,21 1 16,-21 0-16,0 0 16,0 0-16,-21 21 31,0 0-31,-1 0 0,22 21 16,0 0-16,-21 0 15,21 0-15,-21 1 0,21-1 16,0 0-16,0 0 0,0 0 31,21-42 16,0 0-47,-21 0 16,0 0-16,22-1 15,-22 1-15,0 0 16,0 42 15,0 0-15,0 1-16,0-1 0,0 0 15,0 0-15,0 0 16,0 0-16,21-21 16,0 22-16,0-22 31,0-22-16,-21 1-15,0 0 0,21 21 16</inkml:trace>
  <inkml:trace contextRef="#ctx0" brushRef="#br0" timeOffset="8596.37">17124 4805 0,'0'0'0,"21"-21"0,-21-22 16,21 43-16,-21-21 0,0 0 0,0 42 15,0 0 1,0 1-16,0-1 0,-21 21 16,21-21-16,-21 22 0,21-1 15,0 0-15,-21 1 0,21-1 16,-22 0-16,22 1 0,0-1 0,0 0 16,-21-21-16,21 22 0,0-1 0,-21-21 15,21 0-15,0 22 0,-21-22 16,21 0-16,0 0 0,0 0 15,0 1-15,0-1 16,21-21 0,0 0-16,0 0 15,-21-21-15,22-1 0,-1 22 16,-21-21-16,21 0 0,0 0 16,-21 0-16,21 0 0,0-1 0,1 1 15,-22 0-15</inkml:trace>
  <inkml:trace contextRef="#ctx0" brushRef="#br0" timeOffset="9488.24">17335 5249 0,'0'64'16,"-21"-43"-1,21 0-15,0 0 0,0 1 0,-21-1 16,21 0-16,0 0 0,-21-21 16,21 21-16,0 0 0,0 1 15,21-22 16,0 0-31,0 0 16,1 0-16,-1-22 16,-21 1-16,21 21 0,-21-21 15,21 0-15,0 21 0,-21-21 0,0 0 16,21-1-16,1 1 0,-22 42 47,0 1-47,0-1 15,0 0-15,0 0 16,0 0 0,0 0-16,21-21 47,0 0-47,-21-21 15,0 0-15,0 0 16,0 0-16,0 0 15,0-1-15,0 1 0,0 0 16,0 0-16,-21 21 16,21-21-16,0 0 15,21-1 17,0 22-32,0 0 0,0 0 15,1 0 1,-1 0-16,0 22 15,-21-1-15,21 0 0,0 0 16,-21 0-16,0 0 0,0 1 16,0-1-16,0 0 15,0 0-15,0 0 16,0 0 0,0 1-1,-21-22 1,21-22-1,0 1 1,0 0-16,0 0 16,0 0-16,21-22 0,0 22 15,-21 0-15,22-21 0,-1 21 0,0-1 16,0 1-16,21 0 0,-20 0 16,-1 0-16,0 21 0,0 0 0,0 0 15,0 0-15,1 0 0,-1 21 16,-21 0-16,0 0 0,0 0 15,0 1-15,0-1 0,0 0 0,0 0 16,0 0-16,0 0 0,0 1 16,-21-1-16,21 0 0,0 0 15,-22-21-15,1 0 16,21 21-16,-21-21 16,0 0-1,0 0-15,21-21 16</inkml:trace>
  <inkml:trace contextRef="#ctx0" brushRef="#br0" timeOffset="9716.76">17865 4868 0,'0'0'0,"-22"0"110,1 0-110,0 0 0,0 0 0</inkml:trace>
  <inkml:trace contextRef="#ctx0" brushRef="#br0" timeOffset="9924.64">17018 5080 0,'0'0'0,"0"21"31,21 0-31,0-21 0,0 0 16,1 0-16,-1 0 0,0 0 0,0 0 15,0 0-15,22 0 0,-22 0 16,0 0-16,0 0 0,0 0 16,0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1T03:01:36.73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17505 2582 0,'0'0'15,"-21"0"-15,-1 0 0,1 0 16,0 0-16,0 0 0,0 0 0,0 0 16,-1 0-16,1 0 0,0 0 15,0 0-15,0 0 0,0 0 0,-1 0 16,1 0-16,0 0 15,21 22 48,21-22-47,0 0-1,1 0-15,-1 0 0,0 21 16,0-21-16,0 0 0,22 0 0,-1 0 15,0 0-15,1 0 0,-1 0 16,0 0-16,1 0 0,-1 21 0,0-21 16,1 0-16,20 0 0,-21 0 15,1 0-15,20 0 0,1 0 16,-1 0-16,1 0 0,-1 0 0,1 0 16,-1 0-16,1 21 0,20-21 15,-20 0-15,-1 21 0,1-21 0,-1 0 16,1 0-16,-1 21 0,-20-21 15,20 0-15,1 0 0,-1 22 0,1-22 16,-1 0-16,22 0 0,-22 0 16,1 0-16,21 21 0,-22-21 15,1 0-15,-1 0 0,22 0 0,-43 0 0,22 0 16,-1 0-16,1 0 0,-1 21 16,1-21-16,-1 0 0,1 0 15,-22 0-15,43 0 0,-43 0 16,43 0-16,-22 0 0,1 0 0,-1 0 15,1 0-15,-1 0 0,-21 0 16,22 0-16,-1 0 0,1 0 0,-1 0 16,1 0-16,-1 0 0,1 0 15,-1 0-15,1 0 0,-1 0 0,1 0 16,-1 0-16,1 0 0,-1 0 0,1 0 16,-1 0-16,-20 0 0,20 0 15,1 0-15,-1 0 0,-20 0 0,20 0 16,1 0-16,-1 0 0,1-21 15,-1 21-15,22 0 0,-22 0 16,1 0-16,20 0 0,-20 0 16,-1 0-16,1 0 0,-22 0 0,22 0 15,-22 0-15,22 0 0,-22 0 0,0-21 16,1 21-16,-1 0 0,0 0 16,1 0-16,-1 0 0,0 0 0,1 0 15,-1 0-15,-21 0 0,21 0 16,-20 0-16,-1 0 0,0 0 0,0 0 15,0 0-15,0 0 16,-21-22-16,0 1 31,-21 0 1,0 21-32,0 0 0,0-21 0</inkml:trace>
  <inkml:trace contextRef="#ctx0" brushRef="#br0" timeOffset="860.51">19918 3048 0,'0'21'31,"0"0"-31,0 1 16,0-1-16,0 0 0,0 0 15,0 0-15,-21 0 0,21 22 16,0-22-16,-22 21 0,22 1 0,-21-1 16,21 0-16,-21 1 0,0-1 15,0 0-15,21 22 0,-21-22 0,-1 0 16,22 22-16,-21-22 0,0 22 0,21-1 15,-21 22-15,21-22 0,0 22 16,-21-21-16,21 20 0,-21-20 16,21-1-16,0 22 0,0-22 0,0 22 0,0-21 15,0 20-15,0-20 0,0 20 16,0-20-16,0 21 0,0-22 16,-22 1-16,22-1 0,-21 22 0,0-22 15,21 1-15,0 20 0,-21-20 16,0-1-16,0 1 0,-1-1 0,22 1 15,-21-1-15,0 1 0,21-22 0,0 22 16,-21-22-16,21 22 0,-21-22 16,21 21-16,-21-20 0,21-1 0,0 0 15,0 1-15,-22-1 0,22-21 0,0 0 16,-21 22-16,21-22 0,-21-21 16,21 21-16,0 0 0,0 0 15,-21-21-15,0 0 16,0 0 15,21-21-31,-22 21 0,22-21 16,0 0-16,-21 0 0,21 0 15,-21-1-15,21 1 16,-21-21-16,21 21 0,0 0 0</inkml:trace>
  <inkml:trace contextRef="#ctx0" brushRef="#br0" timeOffset="1225.29">18859 6075 0,'0'0'0,"22"21"63,-1-21-63,-21 21 0,21 0 15,0 1-15,0-1 0,0 0 0,1 0 16,-1 0-16,0 0 0,0 1 16,0 20-16,0-21 0,1 21 0,-1-20 15,0-1-15,0 21 0,-21-21 0,21 0 16,0 1-16,-21-1 0,0 0 16,22 0-16,-1 0 15,-21 0-15,0-42 47,0 0-31,0 0-16,21 0 0,-21 0 15,21-1-15,0 1 0,0-21 16</inkml:trace>
  <inkml:trace contextRef="#ctx0" brushRef="#br0" timeOffset="1500.13">19875 6138 0,'0'0'0,"22"0"0,-1 0 15,-42 22 1,-1-22 0,1 21-16,-21 0 0,21 0 15,-22 0-15,1 22 0,21-22 0,-21 0 16,-1 21-16,1-21 0,21 22 0,-22-22 15,22 0-15,-21 21 0,21-20 16,0-1-16,-1 0 0,1 0 0,0-21 16,21 21-16,-21-21 15,21 21-15</inkml:trace>
  <inkml:trace contextRef="#ctx0" brushRef="#br0" timeOffset="9225.08">18542 7557 0,'0'0'16,"0"-22"-1,-21 22-15,21-21 0,-21 21 16,-1 0-16,1 0 15,0 0-15,0 0 0,0 21 16,0-21-16,-1 22 0,1-1 16,0 0-16,0 0 0,0 0 0,-22 22 15,22-22-15,0 21 0,0-21 0,0 22 16,0-1-16,-1 0 0,1 1 16,0-1-16,21 21 0,0-20 0,0-1 15,0 0-15,0-20 0,0 20 16,0 0-16,0-21 0,0 22 0,0-22 15,21 0-15,0 0 0,1 0 0,-1 1 16,0-1-16,0-21 0,21 0 16,-20 21-16,20-21 0,-21 0 15,21 0-15,1 0 0,-1 0 0,-21 0 16,22-21-16,-1 0 0,0-1 16,1 1-16,-1 0 0,0 0 0,1 0 15,-22-22-15,21 22 0,-21-21 0,22 0 16,-22 20-16,0-41 0,0 21 15,-21-1-15,0 1 0,0 0 0,0 20 16,0-20-16,0 0 0,0-1 0,0 22 16,-21-21-16,0 21 15,0 0-15,-22-1 0,22 1 0,-21 0 0,21 21 16,-22 0-16,1 0 0,0 0 0,20 0 16,-20 0-16,0 0 15,-1 0-15,1 21 0,21 0 0,-21 1 16,-1-1-16,22 0 0,0 0 15,0 0-15,0 0 0,-1 1 0,1-1 16,21 0-16,0 0 0,0 0 16,0 0-16,0 1 0,0-1 15,0 0-15,21-21 0,1 0 16</inkml:trace>
  <inkml:trace contextRef="#ctx0" brushRef="#br0" timeOffset="9663.92">19727 7620 0,'0'0'0,"0"-21"0,21 0 0,-21 0 16,0-1 0,0 44 31,-21-1-47,21 0 0,-21 0 15,21 0-15,0 0 0,-21 22 16,0-22-16,0 21 0,-1-21 0,22 22 15,0-22-15,-21 21 0,0 1 0,21-22 16,-21 21-16,21-21 0,0 22 16,-21-22-16,21 0 0,-21 21 0,21-21 15,0 1-15,0-1 0,-22 0 16,22 0-16,0 0 16,-21-21-1</inkml:trace>
  <inkml:trace contextRef="#ctx0" brushRef="#br0" timeOffset="10095.9">19156 8255 0,'0'0'16,"-64"42"-1,43-20-15,21-1 0,-21 0 0,21 0 0,-21 0 16,21 0-16,0 1 0,0-1 0,0 0 16,0 0-16,0 0 15,0 0-15,21 1 0,0-22 0,0 21 16,0 0-16,1-21 0,20 0 0,-21 21 15,21-21-15,1 0 0,-1 0 16,0 0-16,1 0 0,-1 0 0,0 0 16,1 0-16,20 0 0,-20-21 0,-1 21 15,0-21-15,1 21 16,-1-21-16,-21-1 0,21 22 0,-20-21 16,20 0-16,-21 0 0,0 21 0,0-21 15,-21 0-15,22 21 0,-22-22 16,21 1-16,0 0 0,-21 0 15,0 0 1,0 0-16,0-1 16,0 1-16,0 0 15,0 0-15</inkml:trace>
  <inkml:trace contextRef="#ctx0" brushRef="#br0" timeOffset="10551.67">19283 7557 0,'0'0'0,"-21"-22"0,21 1 15,0 0 1,21 21-16,0 0 0,0-21 16,0 21-16,22-21 0,-1 21 0,0-21 15,22 21-15,-22-22 0,0 22 16,22-21-16,-22 21 0,22 0 0,-22-21 16,0 21-16,1 0 0,-1 0 0,0-21 15,-20 21-15,20-21 0,-21 21 16,0 0-16,0 0 0,1 0 0,-44 0 125,1 0-110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1T01:50:43.5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1228 1926 0,'21'0'16</inkml:trace>
  <inkml:trace contextRef="#ctx0" brushRef="#br0" timeOffset="1817.8">1482 487 0,'0'0'0,"0"-21"16,21 21-16,-21-21 15,0-1-15,0 1 16,0 0-16,0 0 15,0 0 1,0 0 0,0 42 31,0 0-32,0 0-15,0 0 0,0 0 0,0 1 16,0-1-16,0 21 0,0-21 15,0 22-15,0-22 0,0 21 16,0 0-16,0 1 0,0-1 16,0 22-16,0-22 0,0 21 15,0-20-15,0-1 0,0 22 0,0-22 16,0 21-16,0-20 0,0-1 16,0 0-16,0 1 0,0-1 0,0 0 15,0 1-15,0-22 0,0 21 16,0-21-16,0 22 0,0-22 15,0 0-15,0 0 0,0 0 0,0 1 16,0-1 0,0-42 15,0-1-31,0 1 16,0 0-16,0 0 15,0-21-15,0 20 0,0 1 0,0-21 16</inkml:trace>
  <inkml:trace contextRef="#ctx0" brushRef="#br0" timeOffset="2665.31">1206 593 0,'0'-21'47,"0"-1"-31,0 1-1,0 0 1,0 0-16,22 0 15,-1 0 1,0-1-16,-21 1 0,21 0 0,0 0 16,22 0-16,-22 0 0,0-1 15,21 22-15,-21-21 0,22 21 0,-22 0 16,21 0-16,1 0 0,-22 0 16,21 0-16,0 0 0,-20 21 15,20 1-15,-21-1 0,21 0 16,-20 0-16,-1 21 0,0-20 15,0-1-15,0 21 0,-21-21 0,0 22 16,0-22-16,0 0 0,0 21 16,0 1-16,-21-22 0,0 21 0,0 0 15,0 1-15,-1-22 0,1 21 16,-21 1-16,21-22 0,-22 21 16,22-21-16,-21 0 0,21 1 0,0-1 15,-1 0-15,-20 0 0,21 0 16,0 0-16,0 1 0,-1-22 15,1 0 1,21 21-16,0-42 47,-21-1-47,21 1 16</inkml:trace>
  <inkml:trace contextRef="#ctx0" brushRef="#br0" timeOffset="7882.52">1968 1312 0,'-21'0'31,"0"0"-15,21-21 15,0 0 1,0 0-1,21 21-31,0 0 15,1 0-15,-22-21 16,21 21-16,0 0 0,0 0 16,0 0-16,0 0 15,1 21-15,-1 0 0,-21 0 16,21 0-16,-21 1 16,21-22-16,-21 21 0,21 0 15,-21 0-15,0 0 0,0 0 16,0 1-16,0-1 0,0 0 0,0 0 15,0 0-15,0 0 0,0 22 0,0-22 16,0 0-16,-21 0 16,21 0-16,-21 1 0,0-22 15,21 21-15,-21-21 16,-1 0-16,22-21 31,0-1-31,0 1 0,0 0 16,0 0-16,0-21 0,0 20 15,0 1-15,0 0 0,22-21 0,-1 21 16,0-1-16,-21 1 0,21 0 16,0 0-16,0 0 0,-21 0 0,22-1 15,-1 1-15,0 0 16,0 21-16,-21-21 0,21 21 0,0 0 16,-21-21-16,22 21 0,-1 0 31,-21 21 0</inkml:trace>
  <inkml:trace contextRef="#ctx0" brushRef="#br0" timeOffset="8438.2">2879 1122 0,'0'-42'31,"-22"42"-31,1 0 16,0 21-16,0 0 15,21 0-15,-21 0 0,0 0 0,21 1 16,-22-1-16,1 0 0,0 21 16,0-21-16,0 1 0,21 20 15,-21-21-15,21 0 0,-22 22 0,22-22 16,0 0-16,0 0 0,0 0 16,0 0-16,0 1 0,0-1 15,0 0-15,0 0 0,0 0 0,22-21 16,-1 0-16,0 21 0,0-21 15,0 0-15,0 0 0,1 0 0,-1 0 16,21-21-16,-21 0 0,0 21 16,1-21-16,-1 0 0,0 0 15,0-1-15,0 1 0,0 0 0,1 0 16,-22 0-16,0-22 0,21 22 16,-21-21-16,0 21 0,0-22 0,0 22 15,0 0-15,0-21 0,-21 21 16,-1-1-16,1 1 0,0 0 0,0 21 15,0 0-15,0-21 0,-1 21 16,1 0-16,0 0 0,0 0 16,0 0-16,0 21 0,-1-21 0,22 21 15,0 0-15,0 1 16,0-1-16,22-21 31,-1 0-15</inkml:trace>
  <inkml:trace contextRef="#ctx0" brushRef="#br0" timeOffset="8873.95">3598 466 0,'0'0'0,"0"-21"0,-21-1 16,0 22 15,21 22-31,0-1 0,0 0 16,0 0-16,0 21 0,-21-20 15,21 20-15,-21 0 0,21 1 0,-22-1 16,22 21-16,0-20 0,-21 20 15,0-20-15,0 20 0,21-21 16,-21 22-16,0-22 0,-1 1 0,22-1 16,0 0-16,-21 1 0,21-1 15,-21-21-15,21 21 0,-21-20 16,21 20-16,0-21 0,0 0 0,0 0 16,0 1-16,0-1 15,0-42 32,0-1-31,0 1-16,21 21 0,-21-21 0</inkml:trace>
  <inkml:trace contextRef="#ctx0" brushRef="#br0" timeOffset="9393.65">3979 1058 0,'-21'0'16,"0"0"0,21 22-16,-21-22 15,0 21-15,-1 0 0,1 0 16,0 0-16,0 22 0,21-22 15,-21 0-15,0 0 0,21 0 16,0 0-16,-22 22 0,22-22 0,-21 0 16,21 0-16,0 0 0,0 1 15,0-1-15,0 0 0,0 0 0,0 0 16,0 0-16,0 1 0,21-1 16,-21 0-16,22-21 0,-1 21 0,0-21 15,0 0-15,0 0 0,22 0 16,-22 0-16,0 0 0,0 0 0,21-21 15,-20 0-15,-1 21 0,0-21 16,0-1-16,0 1 0,0 0 0,1 0 16,-1-21-16,-21 20 0,0 1 15,0-21-15,21 21 0,-21-22 16,0 22-16,0-21 0,0 21 16,0 0-16,-21-1 0,0 1 0,-1 0 15,1 21-15,0 0 0,0-21 16,0 21-16,0 0 0,-1 0 15,1 0-15,0 0 0,0 0 16,0 21-16,0-21 16,-1 0 15</inkml:trace>
  <inkml:trace contextRef="#ctx0" brushRef="#br0" timeOffset="9765.44">3365 889 0,'0'0'0,"43"0"0,-22 0 16,0 0-16,21 0 0,1 0 15,-1 0-15,0 0 0,22 0 0,-22-21 16,1 21-16,-1-21 0,0 21 16,1 0-16,-1 0 0,-21-21 0,0 21 15,22 0-15,-22 0 0,0 0 16,0 0-16,0 0 15,-21-22-15</inkml:trace>
  <inkml:trace contextRef="#ctx0" brushRef="#br0" timeOffset="10817.73">3408 1503 0,'0'21'0,"0"0"16,0 0-16,0 1 16,0-1-1,0 0 1,21-21 15,0-21-15</inkml:trace>
  <inkml:trace contextRef="#ctx0" brushRef="#br0" timeOffset="11469.35">5080 1058 0,'21'0'0,"-21"-21"31,0 0-16,-21 21 1,0 0-16,0 0 16,-1 0-16,1 0 0,0 0 0,0 0 15,-21 0-15,20 0 16,1 0-16,-21 0 0,21 21 0,0 0 16,-22 1-16,22-22 0,0 21 15,0 0-15,0 0 0,-1 21 0,1-20 16,0-1-16,21 0 0,0 0 0,0 0 15,0 0-15,0 22 0,0-22 16,0 0-16,0 0 0,0 0 0,0 1 16,21-1-16,0 0 15,1-21-15,-22 21 0,21 0 0,0-21 16,0 0-16,0 21 0,0-21 16,22 0-16,-22 0 0,0 0 15,0 0-15,0 0 0,1 0 0,-1 0 16,0 0-16,0-21 0,0 0 15,0 21-15,1-21 0,-1 21 0,0-21 16</inkml:trace>
  <inkml:trace contextRef="#ctx0" brushRef="#br0" timeOffset="12133.6">5673 1037 0,'0'0'0,"-43"-42"16,22 42-1,0 0-15,0 0 0,0 0 16,-1 0-16,1 0 0,0 0 0,0 0 16,0 21-16,0 0 0,-1-21 15,1 21-15,0 1 0,0-1 0,0 21 16,0-21-16,21 0 0,-22 1 15,22 20-15,-21-21 0,21 0 0,-21 22 16,21-22-16,0 0 0,0 0 16,0 0-16,0 0 0,0 1 15,0-1-15,0 0 16,21 0-16,0-21 0,1 21 16,-1-21-16,0 0 0,0 0 15,0 0-15,0 0 0,1 0 16,-1-21-16,0 0 0,21 21 0,-21-21 15,1 0-15,-1-1 0,0 1 16,21 0-16,-21 0 0,1-21 0,-1 20 16,0-20-16,-21 21 0,21-21 15,-21-1-15,21 22 0,-21 0 0,0-21 16,0 20-16,0 1 0,0 0 16,0 0-16,-21 42 46,21 0-46,-21 0 0,21 22 16,0-22-16,0 0 0,-21 21 16,21-20-16,-21-1 0,21 21 0,0-21 15,0 0-15,-22 22 0,22-22 16,0 0-16,0 0 0,0 0 0,0 1 16,0-1-16,0 0 15,22-21 1,-1 0-16,0 0 0,0 0 15,0 0-15,0 0 0,1 0 16,-1 0-16,0 0 0,0-21 16,0 0-16,0 21 0,1-22 15,-1 1-15,0 0 0</inkml:trace>
  <inkml:trace contextRef="#ctx0" brushRef="#br0" timeOffset="12621.32">6371 275 0,'0'-21'16,"0"42"-16,-21-42 31,21 42-31,0 0 0,-21 1 15,21-1-15,-21 21 0,21-21 16,-22 22-16,22-1 0,0-21 0,-21 21 16,21 1-16,-21-1 0,21 0 15,-21 22-15,21-22 0,0 1 0,-21 20 16,21-21-16,-21 1 0,21-1 16,0 22-16,-22-22 0,22 0 0,-21-21 15,21 22-15,0-1 0,-21-21 0,21 22 16,0-22-16,0 21 15,0-21-15,0 0 0,0 1 0,0-1 16,0 0-16,0 0 16,0 0-16,21-21 0,-21 21 0,21-21 15,1 0-15,-1 0 16,0 0-16,0 0 0,0 0 16,0 0-16,1 0 0,-1-21 15,0 21-15,0-21 0,0 0 16,0 21-16,1-21 0,-1 21 0,0-21 15,0 21-15,-21-22 16,21 22-16,-21-21 16,0 0-16</inkml:trace>
  <inkml:trace contextRef="#ctx0" brushRef="#br0" timeOffset="13789.1">1397 2307 0,'0'0'0,"-21"0"0,0 0 15,-1 0-15,1 0 16,0 0-16,0 0 16,0 0-1,0 0 1,42 0 46,0 0-62,0 0 0,0 0 16,0 0-16,22 0 16,-22 0-16,21 0 0,-21 0 0,22 0 15,-1 0-15,0 0 0,1 0 16,-1 0-16,0 0 0,22-21 0,-22 21 15,22 0-15,-1 0 0,1 0 16,20 0-16,-20-21 0,21 21 0,-1 0 16,1 0-16,0 0 0,-1 0 15,1 0-15,0 0 0,-1-21 0,1 21 16,0 0-16,-1 0 0,1 0 16,0-21-16,-1 21 0,22 0 0,-21 0 15,21-22-15,-22 22 0,1 0 16,21 0-16,-22-21 0,1 21 15,0 0-15,21 0 0,-22 0 0,1 0 16,0-21-16,20 21 0,-20 0 0,0 0 16,-22 0-16,22 0 0,0 0 15,-1-21-15,-20 21 0,20 0 0,-20 0 16,-1 0-16,1 0 0,21 0 16,-43 0-16,21-21 0,1 21 0,-1 0 15,-20 0-15,20 0 0,-20 0 0,-1 0 16,0 0-16,1 0 15,-1 0-15,0-21 0,1 21 0,-22 0 16,21 0-16,-21 0 0,0 0 16,22 0-16,-22 0 0,0-22 0,21 22 15,-20 0-15,-1 0 0,0 0 0,0 0 16,0 0-16,0 0 0,1 0 16,-1 0-16,0 0 15,-21-21 16,0 0 32,0 0-47</inkml:trace>
  <inkml:trace contextRef="#ctx0" brushRef="#br0" timeOffset="13929.02">6604 2011 0,'-21'0'47,"0"0"-32</inkml:trace>
  <inkml:trace contextRef="#ctx0" brushRef="#br0" timeOffset="30433.56">6350 4170 0,'0'0'0,"-21"42"0,0-21 16,21 22-16,-22-1 15,22 0-15,0-20 0,-21 20 0,21 0 16,0 1-16,-21-1 0,21 0 16,0 1-16,0-1 0,0 0 0,0 1 15,0 20-15,0-21 0,0 1 0,0 20 16,0-20-16,21-1 0,0 0 15,1 1-15,-1-1 0,0 0 0,0 1 16,0-22-16,22 21 0,-22-21 16,21 22-16,0-22 0,1 0 0,-1 0 15,22 0-15,-22 0 0,21 1 0,-20-1 16,20 0-16,1 0 0,-22-21 16,22 0-16,-22 0 0,21 0 0,-20 0 15,20 0-15,1 0 16,-22 0-16,22-21 0,-1 0 0,1 0 15,211-64 1,-212 64-16,-20 0 0,20-22 16,-21 22-16,22-21 0,-22 21 0,1-22 15,-22 1-15,21 0 0,0-1 0,-20 1 16,20 0-16,-21-1 0,21 1 16,-20 0-16,-1-1 0,0 1 0,0 0 15,0-128 1,-21 128-16,0 0 15,0 20-15,0-20 0,0 0 0,-21-1 16,0 22-16,0-21 0,0 0 16,-1 20-16,1-20 0,-21 21 0,21-21 15,-22 20-15,22 1 0,-21-21 16,21 21-16,-22 0 0,1-1 0,0 1 16,-1 0-16,1 21 0,0-21 15,-1 0-15,1 21 0,-21-21 0,20 21 16,-20 0-16,20 0 0,-20 0 15,-1-22-15,22 22 0,-21 0 0,20 0 16,-20 0-16,20 0 0,-20 0 0,21 22 16,-22-22-16,22 21 0,-22 0 15,22 0-15,-22 0 0,1 0 0,-1 1 16,22 20-16,-21 0 16,20 1-16,-20-1 0,20 0 0,1 1 15,21 20-15,-21-21 0,20 1 16,1-1-16,0 22 0,0-22 0,0 0 15,0 1-15,21-1 0,0 21 16,0-20-16,-22-1 0,22 22 0,0-22 16,0 0-16,0 1 0,0-1 0,0 0 15,22-21-15,-22 1 0,21 20 16,0-21-16,0 0 0,0 0 0,0-21 16,1 22-16,20-22 0,-21 0 15,0 0-15,0 0 0</inkml:trace>
  <inkml:trace contextRef="#ctx0" brushRef="#br0" timeOffset="30916.76">7048 4551 0,'0'21'31,"-21"0"-15,21 0-16,0 1 0,0-1 15,0 0-15,0 0 0,0 0 16,0 0-16,21-21 31,1 0-31,-1 0 0,0 0 16,0-21-16,0 0 15,0 0-15,1 0 16,-22 0-16,0-1 16,0 1-16,0 0 0,0 0 15,0 0-15,0 0 0,-22-1 16,1 22-1,0 0-15,0 0 16,21 22 0,0-1-1,0 0-15,0 0 16,21-21 0</inkml:trace>
  <inkml:trace contextRef="#ctx0" brushRef="#br0" timeOffset="31337.52">7705 4445 0,'0'21'15,"-22"0"-15,22 1 16,0-1-16,-21-21 16,21 21-16,0 0 0,0 0 15,0 0 1,21-21-16,1 0 16,-1 0-16,0 0 15,0 0-15,0 0 0,0-21 16,1 21-16,-22-21 0,0 0 15,21 0 1,-21 0-16,0-1 0,0 1 16,0 0-16,-21 0 15,-1 21 1,1 0-16,0 0 16,0 0-1,21 21-15,-21-21 0,21 21 16,-21 0-1,21 1-15</inkml:trace>
  <inkml:trace contextRef="#ctx0" brushRef="#br0" timeOffset="31808.91">7112 5038 0,'-21'21'15,"21"0"-15,0 0 16,21 0-16,0-21 15,0 22-15,0-22 16,1 0-16,-1 0 0,0 0 16,21 0-16,-21 0 0,1 0 0,20 0 15,-21 0-15,21 0 0,-20-22 16,20 22-16,0-21 0,1 0 0,-22 0 16,21 21-16,0-21 0,-20 0 0,20-1 15,-21 22-15,0-21 0,-21 0 16,0 0-16,21 21 0,-21-21 0,0 0 15,0-1 1,0 1-16,22 21 63,-22 21-63,0 1 15,0-1-15</inkml:trace>
  <inkml:trace contextRef="#ctx0" brushRef="#br0" timeOffset="32433.56">7768 5821 0,'0'0'0,"0"-21"0,0 0 16,0-1-16,0 1 15,0 0 1,0 0-16,0 42 31,0 0-31,0 0 16,0 22-16,0-22 0,0 21 15,0 1-15,0-1 0,0 0 16,0 1-16,0-1 0,0 21 0,0-20 16,0 20-16,0 1 0,0-1 15,0 22-15,0-22 0,0 1 0,0 21 16,0-22-16,0 1 0,0-1 0,0-21 15,0 22-15,0-22 0,0 1 16,0-1-16,0 0 0,0-21 0,0 22 16,0-22-16,0 0 0,0-42 31,0 0-31,0 0 16,0-1-16,0 1 0,0-21 0,0 21 15,0 0-15,0-22 0</inkml:trace>
  <inkml:trace contextRef="#ctx0" brushRef="#br0" timeOffset="32929.26">7874 6223 0,'0'0'0,"-21"0"0,0 0 0,-1 0 0,1 0 15,0 0-15,-21 21 0,21 0 16,-22 1-16,22-1 0,-21 0 15,-1 21-15,22-21 0,-21 22 0,21-1 16,0 0-16,-22-20 0,22 20 16,0 0-16,0-21 0,0 22 0,-1-22 15,22 0-15,0 0 0,-21 0 16,21 1-16,-21-22 0,21 21 16,0-42 15,21-1-31,0 1 0,-21 0 0,22 0 15,-1-21-15,0 20 0,0-20 0,21 0 16,-20-1-16,20 1 16,-21 0-16,21-1 0,-20 1 0,20 21 15,0-21-15,-21 20 0,1 1 16,20 21-16,-21 0 0,0 0 0,0 0 16,1 0-16,-1 0 0,0 0 0,0 21 15,0 22-15,-21-22 0,21 21 16,1-21-16,-1 22 0,0-1 0,0 0 15,0-20-15,-21 20 0,21 0 0,1-21 16,-1 22-16,-21-22 0,21 0 16,0 0-16,0 0 0,-21 1 0,21-1 15,1-21-15,-22 21 0,21-21 16,-21-21 15,0 0-31</inkml:trace>
  <inkml:trace contextRef="#ctx0" brushRef="#br0" timeOffset="34869.57">6519 2815 0,'0'0'0,"0"-21"0,0 0 16,-21 21-1,0 0-15,21-21 16,0 42-1,0 0-15,0 0 0,0 0 16,0 1-16,21 20 0,-21 0 16,21-21-16,-21 22 0,0-1 0,21 0 15,-21 22-15,22-22 16,-22 1-16,21-1 0,-21 0 0,0 1 16,0-1-16,0-21 0,0 0 0,0 22 15,0-22-15,0 0 16,0-42 15,0 0-15,0-22-16,0 22 0</inkml:trace>
  <inkml:trace contextRef="#ctx0" brushRef="#br0" timeOffset="35197.39">6435 2752 0,'0'0'0,"-22"0"31,44 0-15,-1 0-16,0 0 15,0 0-15,0-21 0,22 21 16,-22 0-16,21-22 0,-21 1 16,22 21-16,-22 0 0,21-21 0,-21 21 15,22 0-15,-22-21 0,0 21 16,0 0-16,0 0 0,0 0 0,1 0 16,-44 0 15,1 0-31,0 21 0</inkml:trace>
  <inkml:trace contextRef="#ctx0" brushRef="#br0" timeOffset="35457.24">6625 3048 0,'0'0'0,"0"21"15,0 0 1,21-21 15,0 0-15,1 0-16,-1-21 16,0 21-16,0 0 0,0-21 0,0 21 15,1 0-15,-22-21 16,21 21-16,0-21 0,0 21 15,0 0-15</inkml:trace>
  <inkml:trace contextRef="#ctx0" brushRef="#br0" timeOffset="35932.82">7133 3048 0,'-21'-21'32,"0"0"-17,21 0 1,21 21 0,0 0-16,0 0 0,0 0 15,1 0-15,-1 0 0,0 0 16,0 0-16,0 21 0,0 0 0,-21 0 15,22-21-15,-1 21 0,-21 0 16,0 22-16,0-22 0,0 0 0,0 0 16,0 22-16,0-22 0,0 0 15,0 0-15,0 0 0,0 0 16,-21 1-16,21-1 0,-22-21 16,22-21-1,0-1 1,0 1-16,0 0 0,0 0 15,0-21-15,0 20 0,0-20 0,0 21 16,22-21-16,-22 20 0,21-20 0,-21 21 16,21-21-16,0 20 0,0 1 15,0-21-15,1 21 0,-22 0 0,21 21 16,0-22-16,0 22 0,0 0 16,0 0-1</inkml:trace>
  <inkml:trace contextRef="#ctx0" brushRef="#br0" timeOffset="38104.61">7683 3112 0,'0'21'0,"22"-21"47,-1 0-32,0 0 1,0 0-16,0 0 16,0-21-16,1-1 0,-1 22 15,0-21-15,0 0 16,-21 0-16,0 0 16,0 0-16,-21 21 15,0-22 1,0 22-16,-1 0 0,1 0 15,0 0-15,0 0 0,0 22 16,0-1-16,-1-21 0,1 21 0,0 0 16,0 0-16,0 0 0,21 1 15,0-1-15,0 0 0,0 21 0,0 1 16,0-22-16,0 0 16,21 0-16,0 0 0,0-21 15,0 21-15,1-21 0,-1 0 0,21 0 16,-21 0-16,22 0 0,-22 0 15,0 0-15,21 0 0,-21 0 16,22 0-16,-22-21 0,0 21 0,21-21 16,-20 0-16,-1 0 0,0 21 15,0-21-15,0-1 0,-21 1 0,21 0 16,-21 0-16,22 0 0,-22 0 16,0-1-16,0 1 0,0 0 15,0 0-15,0 0 16,-22 21-1,22 21 1,0 0-16,0 0 16,0 0-16,-21 1 0,21-1 15,0 0-15,0 0 0,0 0 16,0 0-16,0 1 0,0-1 16,-21 0-16,21 0 0,0 0 0,0 0 15,0 1-15,-21-22 31,0 0-15,21-22 0,0 1-16,0 0 15,0 0-15,0 0 0,0 0 0,0-22 16,0 22-16,0 0 0,21 0 16,0 0-16,0-1 0,0 1 0,1 0 15,-1 21-15,0-21 16,0 0-16,21 21 0,-20 0 0,20 0 15,-21 0-15,21 0 0,-20 0 0,-1 0 16,21 21-16,-21-21 0,0 21 16,1 0-16,-22 0 0,0 1 0,0-1 15,0 21-15,0-21 0,0 0 16,0 1-16,-22-1 0,1 0 0,0 0 16,0 0-16,21 0 0,0 1 0,-21-22 15,0 0-15,21 21 16</inkml:trace>
  <inkml:trace contextRef="#ctx0" brushRef="#br0" timeOffset="38425.43">9059 2985 0,'-21'-43'31,"0"43"-31,0 0 0,0 0 16,-1 0-16,1 21 16,0-21-16,-21 22 0,21-1 15,-1 0-15,1 0 0,0 21 0,0-20 16,21-1-16,-21 21 0,21 0 0,-21-20 15,21-1-15,0 21 0,0-21 16,0 0-16,0 1 0,0-1 0,21 0 16,0 0-16,0-21 0,0 21 15,22-21-15,-22 0 0,0 0 16,21 0-16,-21 0 0,22 0 0,-22-21 16,21 0-16,-21 21 0,1-21 15</inkml:trace>
  <inkml:trace contextRef="#ctx0" brushRef="#br0" timeOffset="38975.12">9419 2498 0,'0'0'0,"0"-21"0,-21-1 0,0 22 15,21 22 1,-21-1-16,21 0 15,0 0-15,-22 21 0,22 1 0,0-1 16,0 0-16,0 1 0,0-1 16,0-21-16,0 22 0,0-1 15,0 0-15,-21 1 0,21-22 0,0 21 16,0-21-16,-21 22 0,21-22 0,0 0 16,0 21-16,0-21 0,0 1 15,0-1-15,0 0 0,-21-21 16,0 0-1,21-21 1,0 0 0,0-1-1,0 1-15,0 0 0,0-21 0,0 21 16,0-1-16,0 1 0,0 0 0,21 0 0,0 0 16,-21 0-16,21-22 15,0 22-15,1 21 0,-1-21 0,0 0 16,0 0-16,21 21 0,-20 0 15,-1-22-15,0 22 0,21 0 0,-21 0 16,1 22-16,-1-22 0,0 21 0,-21 0 16,0 0-16,21 21 0,-21-20 15,0-1-15,0 0 0,0 0 0,0 21 16,0-20-16,-21-1 0,21 0 16,-21 0-16,21 0 0,-21 0 15,-1 1-15</inkml:trace>
  <inkml:trace contextRef="#ctx0" brushRef="#br0" timeOffset="40552.75">17187 2942 0,'0'0'0,"0"-21"0,0 0 15,-21 21 17,0 0-32,0 21 15,0-21-15,-1 21 0,1 0 16,-21 22-16,21-22 0,0 21 0,-22-21 16,22 22-16,0-1 0,0 0 15,0 22-15,-1-22 0,22 1 0,-21-1 16,21 21-16,-21-20 0,21-1 0,0 0 15,0 1-15,0-1 16,0 0-16,0 1 0,0-1 0,0-21 16,21 22-16,0-22 0,1 21 0,-1 0 15,21-20-15,-21-1 0,22 21 16,-1-21-16,21 0 0,-20 1 0,20-22 16,1 21-16,-1-21 0,22 0 15,-22 0-15,1 0 0,-1 0 0,1 0 16,-1 0-16,1 0 0,-1-21 0,1-1 15,-1 22-15,1-21 0,-22 0 16,22-21-16,-1 21 0,-20-1 0,-1 1 16,0-21-16,22 21 0,-43-22 15,21 22-15,1-21 0,-1 0 16,-21 20-16,0-20 0,22 0 0,-22-1 16,0-20-16,0 21 0,0-1 15,-21-20-15,0 20 0,0-20 0,0 21 16,0-1-16,0-20 0,0 20 15,-21 1-15,0 0 0,-21-1 0,-1 1 16,1 0-16,0 21 0,-22-22 16,1 1-16,-1 21 0,1 0 0,-1-1 15,-21 1-15,22 0 0,-1 0 16,-20 0-16,20 21 0,1 0 0,-22 0 16,22 0-16,-1 21 0,1 0 15,-22 0-15,21 22 0,1-22 16,21 21-16,-22 0 0,22-20 0,-1 41 15,1-21-15,21 1 0,-21 20 16,20-20-16,22 20 0,0 1 0,-21-22 16,21 21-16,0-20 0,0-1 15,0 0-15,0 1 0,0-1 0,0 0 16,21-20-16,-21 20 0,22-21 16,-1 0-16,0 0 0,0 1 15,0-22-15</inkml:trace>
  <inkml:trace contextRef="#ctx0" brushRef="#br0" timeOffset="40941.04">17695 3323 0,'21'-21'15,"-42"42"-15,42-21 31,-42 21-31,0 1 0,21-1 16,-21 0-16,21 0 16,0 0-16,0 0 0,0 1 15,21-22 1,0 0-16,0 0 16,1 0-16,-1 0 0,0 0 15,-21-22 1,21 22-16,-21-21 0,0 0 15,0 0-15,0 0 16,0 0-16,0-1 16,-21 22-1,21 22 32</inkml:trace>
  <inkml:trace contextRef="#ctx0" brushRef="#br0" timeOffset="41265.44">18034 3387 0,'0'21'16,"21"-21"-16,0 0 31,0 0-31,1 0 16,-1-21-16,-21 0 15,21 21-15,-21-22 16,0 1-16,21 21 0,-21-21 0,0 0 16,0 0-1,0 0-15,-21 21 16,0 0-16,0 0 15,21 21 1,-22 0-16,22 0 0,0 0 16,-21 0-16,21 1 0,0-1 15,-21 0 1</inkml:trace>
  <inkml:trace contextRef="#ctx0" brushRef="#br0" timeOffset="41569.92">17611 3831 0,'0'0'0,"0"21"0,21-21 16,0 0-16,0 0 15,0 0-15,0 0 0,1 0 0,-1 0 16,0 0-16,0 0 0,21 0 16,-20 0-16,-1-21 0,0 21 0,0-21 15,21 21-15,-20 0 0,-1-21 16,0 21-16,-21-21 0,21 21 16</inkml:trace>
  <inkml:trace contextRef="#ctx0" brushRef="#br0" timeOffset="42069.64">17780 4445 0,'0'0'15,"-21"0"-15,0 0 16,-1 0 0,1-21-16,21 42 46,0 0-46,0 0 16,0 22-16,0-22 16,0 0-16,0 21 0,0 1 0,0-1 15,0 0-15,0 22 0,0-22 16,0 22-16,0-1 0,0 1 0,21-1 16,-21 1-16,0-1 0,0-20 0,0 20 15,0 1-15,0-1 16,0 1-16,0-1 0,0-21 0,0 22 15,0-22-15,0 1 0,0 20 0,0-21 16,0-20-16,0 20 0,0-21 0,0 0 16,-21 0-16,21 1 0,0-1 15,0-42 1,0-1 0,0 1-16,0 0 15,0-21-15,0 21 0,0-22 0,0 22 16,0-21-16</inkml:trace>
  <inkml:trace contextRef="#ctx0" brushRef="#br0" timeOffset="42473.4">17716 5313 0,'-84'-21'32,"63"42"-32,-1 0 0,1-21 0,-21 21 15,21 0-15,0 1 0,-22-1 16,22 0-16,0 0 0,-21 0 0,20 0 15,1 1-15,0-22 0,0 21 16,0 0-16,21 0 0,-21-21 16,42-21 15,0 0-31,-21 0 16,21-1-16,0 22 0,22-21 0,-22-21 15,0 21-15,0 0 0,21-1 16,-20 1-16,20 0 0,-21 0 0,0 0 15,22 0-15,-22 21 0,0 0 0,0 0 16,0 0-16,0 0 0,1 0 16,-1 0-16,0 21 0,0 0 15,-21 0-15,21 0 0,-21 0 0,21 1 16,-21-1-16,0 0 0,22 0 16,-1 0-16,-21 0 0,21 1 0,-21-1 15,0 0-15,21-21 0,-21 21 16,21-21-16</inkml:trace>
  <inkml:trace contextRef="#ctx0" brushRef="#br0" timeOffset="43645.73">18076 1947 0,'0'-21'16,"0"0"-16,0 0 15,-21 21 1,0 0-16,0 0 16,0 0-16,-1 0 15,1 21-15,0-21 0,0 21 16,0 0-16,0 1 0,21-1 0,-22 0 15,1 0-15,0 0 0,21 22 16,0-22-16,0 0 0,0 0 0,-21 0 16,21 0-16,0 1 0,0-1 15,0 0-15,0 0 0,0 0 0,21-21 16,0 21-16,-21 1 0,21-22 0,1 21 16,-1-21-16,0 0 15,0 0-15,0 0 0,0 0 16,1 0-16,-1 0 0,0 0 15,21 0-15,-21 0 0,1-21 16,-1 21-16,0-22 0,0 22 16,0-21-16,0 21 0,1-21 0,-1 0 15,0 21-15,0-21 0,0 0 0,0-1 16</inkml:trace>
  <inkml:trace contextRef="#ctx0" brushRef="#br0" timeOffset="45353.77">18669 1672 0,'0'-21'16,"0"42"-16,-21-42 31,21 42-15,-21 0-16,-1 1 0,22 20 0,0-21 15,0 21-15,-21-20 0,21 20 0,-21-21 16,21 21-16,0 1 0,-21-22 15,21 21-15,0-21 0,0 22 0,0-22 16,0 0-16,0 0 0,0 0 16,0 1-16,0-1 0,0 0 0,0 0 15,0 0-15,0-42 63,0 0-48,0 0-15,21 0 16,0-1-16,0 1 0,-21 0 0,22 0 16,-1 0-16,0 0 0,0-1 0,0 1 15,0 21-15,1-21 16,-1 21-16,0 0 16,-21 21-16,21 0 0,-21 1 15,0-1-15,0 0 0,0 0 16,0 0-16,0 0 15,0 1-15,0-1 16,0 0-16,0 0 16,21-21-16,0 0 15,1 0-15,-1 0 16,0 0-16,0 0 16,0 0-16,0-21 0,1 0 15,-1 21-15,0-21 0,-21-1 0,21 22 16,-21-21-16,21 0 0,-21 0 15,0 0-15,21 0 0,-21-1 0,0 1 16,22 0-16,-22 0 31,0 42-15,-22 0 0,22 0-16,0 1 0,0-1 0,-21 0 15,21 0-15,0 0 16,0 0-16,0 1 0,0-1 15,21 0-15,1-21 0,-1 21 16,0-21-16,0 0 0,0 0 16,22 0-16,-22 0 0,21 0 15,-21 0-15,22 0 0,-22 0 0,21-21 16,-21 0-16,22 21 0,-22-21 0,0 21 16,0-22-16,0 1 15,0 0-15,-21 0 0,22 0 16,-22 0-16,0-1 0,0 1 15,0 0-15,0 0 0,-22 21 32,1 21-17,0 0-15,0 0 0,21 1 0,0-1 16,-21 0-16,0 0 0,-1-21 16,22 21-16,0 0 0,-21 1 0,21-1 15,-21 0-15,21 0 0,0 0 16,0-42 46,21 0-62,0 0 16,1 0-16,-22-1 16,21 22-16,-21-21 0,21 0 0,0 0 15,0 0-15,0 21 16,1-21-16,-1 21 15,-21 21 1,21 0 0,-21 0-16,0 0 15,21-21-15,-21 21 0,0 1 16,0-1 0,21 0-16,0 0 0,1-21 15,-1 0-15,0 0 0,0 21 16,0-21-16,0 0 0,22 0 0,-22 0 15,21 0-15,-21 0 0,22 0 16,-1 0-16,-21 0 0,22 0 0,-1 0 16,-21-21-16,21 0 0,-20 21 0,20-21 15,-21 0-15,0 21 0,0-22 16,-21 1-16,22 0 0,-22 0 0,21 0 16,-21 0-16,21-1 0,-21 1 15,0 0-15,0 0 0,0 0 0,0 0 16,0-1-16,-21 1 15,0 21-15,-1 0 16,1 0-16,0 0 0,0 21 0,0-21 16,0 22-16,-1-1 0,1 0 15,-21 0-15,42 0 0,-21 0 0,0 1 16,-1-1-16,1 0 0,21 0 16,-21 0-16,21 0 0,0 1 0,0-1 15,0 0-15,0 0 16,21-21-1,0 0-15,1 0 16,-1 0-16,0 0 16,-21-21-16,21 21 0,0-21 0,0 21 15,1-21-15,-1-1 0,0 1 0,0 0 16,0 0-16,-21 0 0,0 0 16,21-1-16,-21 1 0,0 0 0,0 0 15,0 0-15,0 42 47,0 0-47,0 0 0,-21 0 0,21 1 16,0-1-16,0 0 0,0 0 15,0 0-15,0 0 16,0 1-16,0-1 0,21-21 0,1 21 16,-22 0-16,21-21 0,0 0 0,0 21 15,0-21-15,0 0 0,1 0 16,-1 0-16,21 0 0,-21 0 0,0 0 15,1-21-15,-1 21 0,0-21 16,0 21-16,-21-21 0</inkml:trace>
  <inkml:trace contextRef="#ctx0" brushRef="#br0" timeOffset="45701.57">19621 1545 0,'0'0'0,"0"21"110</inkml:trace>
  <inkml:trace contextRef="#ctx0" brushRef="#br0" timeOffset="69801.34">9017 4509 0,'-21'0'0,"0"0"15,-1 0-15,1 0 16,0 0-16,0 0 16,0 0-16,0 0 15,-1 0-15,1 0 16,0 0-16,0 0 0,0 0 15,0 0-15,-1 0 16,1 0 0,0 0-16,0 0 31,0 0-31,0 0 16,-1 0-1,1 0 1,0 0 15,0 0-31,0 0 16,0 0 15,42 0 47,0 0-78,0 0 0,0 0 16,0 0-16,1 0 0,-1 0 0,21 0 15,-21 0-15,22 0 0,-1 0 16,0 0-16,1 0 0,20-22 0,1 22 16,-22 0-16,21 0 0,1 0 15,-22 0-15,22-21 0,-1 21 0,1 0 16,-1 0-16,1 0 0,-1-21 0,1 21 15,20 0-15,1 0 0,0-21 16,-22 21-16,22 0 0,0 0 16,-22 0-16,22-21 0,-22 21 15,1 0-15,-1 0 0,1-21 0,-1 21 16,1 0-16,-22-22 0,22 22 16,-22 0-16,21 0 0,-20 0 0,-1-21 15,0 21-15,-20 0 0,20 0 0,-21 0 16,0 0-16,0 0 0,1 0 15,-22-21 17,0 0-1,-22 21-15,22-21-16,-21 21 0,0-21 15</inkml:trace>
  <inkml:trace contextRef="#ctx0" brushRef="#br0" timeOffset="70305.35">10964 3683 0,'-21'0'31,"21"21"-15,0 0-1,-21 1-15,21-1 0,0 0 16,0 21-16,0-21 0,0 22 0,0-1 0,-21 22 16,21-22-16,0 21 15,-21-20-15,21 20 0,0 1 0,0-22 16,0 22-16,-22-22 0,22 21 16,0-20-16,0-1 0,0 0 0,0 22 15,0-22-15,0 1 0,0-1 0,0 0 16,0 1-16,0-22 0,0 21 15,0-21-15,0 22 0,0-22 0,0 0 16,0 0-16,0 0 16,0-42 31,0 0-47,0 0 0,0 0 0,0-1 15,0 1-15,0-21 0</inkml:trace>
  <inkml:trace contextRef="#ctx0" brushRef="#br0" timeOffset="71461.71">11007 3704 0,'0'0'16,"-22"0"-16,22-21 16,22 21 30,-1 0-46,0 0 0,0 0 16,0 0-16,0 0 0,1 0 16,-1 0-16,21 0 0,-21 0 15,22 0-15,-1 0 0,0 0 0,1 0 16,-1 0-16,21 0 0,-20 0 0,20 0 16,1 0-16,-1 0 0,1 0 15,-1 0-15,22 0 0,0 0 0,-22 0 16,22 0-16,-22-21 0,22 21 15,-22 0-15,1 0 0,-22 0 0,22 0 16,-1 0-16,1 0 0,-1 0 16,1 0-16,-1-21 0,1 21 0,-1 0 15,1 0-15,-22 0 0,22 0 16,-22-21-16,21 21 0,-20 0 16,-1 0-16,0-22 0,-20 22 0,20 0 15,-21 0-15,21 0 0,-20 0 16,-1-21-16,0 21 0,0 0 0,0 0 15,0 0 1,-21-21 0,0 42 31,22 0-47,-22 1 15,0-1-15,0 0 16,0 0-16,0 0 15,21-21-15,-21 21 0,0 1 0,0-1 16,0 0-16,0 0 0,0 0 16,0 0-16,0 22 0,0-22 0,0 21 15,0 1-15,0-1 0,0 0 16,-21 1-16,21-1 0,0 0 0,-22 1 16,22-1-16,0 0 0,0 1 15,0-1-15,0 0 0,0-21 0,0 22 16,0-22-16,0 21 0,0-21 0,0 22 15,0-22-15,0 0 16,0 0-16,0 22 0,0-22 0,0 0 16,0 0-16,0 0 0,0 0 15,0 1-15,-21-1 0,21 0 0,0 0 16,-21-21-16,0 21 16,0-21-16,0 0 15,-1 0-15,1 0 0,0 0 16,0 0-16,0 0 0,0 0 15,-1 0-15,-20 0 0,21 0 0,-21 0 16,-1 0-16,1 0 0,0 0 0,-85 0 16,84 0-16,-20 0 15,-1 0-15,1 0 0,-1 0 16,1 0-16,-22 0 0,22 0 16,-22 0-16,0 21 0,-21-21 0,22 0 15,-22 0-15,21 0 0,1 0 0,20 0 16,-21 0-16,22 0 0,21 0 15,-22 0-15,22 0 0,-1 0 0,1 0 16,0 0-16,-1 0 0,1 0 16,0 0-16,-1 0 0,1 0 0,0 0 15,-1 0-15,22 0 0,-21 0 0,21 0 16,0 0-16,-1 0 0,1 0 16,21-21-1,0 0 1,21 21-16,1-21 0,-1 21 0,0-21 15,0 0-15,0-1 0</inkml:trace>
  <inkml:trace contextRef="#ctx0" brushRef="#br0" timeOffset="72493.17">14309 3937 0,'21'0'31,"0"0"-31,0 0 15,21 0-15,-20 0 0,-1 0 16,21 0-16,-21 0 16,22 0-16,-1 0 0,0 0 0,22 0 15,-22 0-15,22 0 0,20 0 16,-20 0-16,20 0 0,1 0 0,0 0 16,-1 0-16,1 0 0,0 0 0,-1 0 15,1 0-15,0 0 0,-1-21 16,1 21-16,21 0 0,-21 0 0,20 0 15,1-21-15,-21 21 0,0 0 16,-1 0-16,1 0 0,-22-21 0,1 21 16,-1 0-16,1 0 0,-1 0 0,-20 0 15,-1 0-15,0-22 0,1 22 16,-22 0-16,21 0 0,-21 0 16,1 0-16,-1 0 0,0 0 15,0 0-15,0-21 16,-21 0 15,21 21 32,1-21-48,-44 21 32,1 0-47,-21 0 16,21 0-16,-22 0 0</inkml:trace>
  <inkml:trace contextRef="#ctx0" brushRef="#br0" timeOffset="73141.44">13970 3916 0,'-42'21'0,"84"-42"0,-127 42 0,43-21 15,0 0-15,20 21 0,-20-21 0,21 0 16,0 0-16,0 0 15,-1 0-15,1 0 47,0 0-47,0 0 0,0 0 16</inkml:trace>
  <inkml:trace contextRef="#ctx0" brushRef="#br0" timeOffset="79648.78">11324 4085 0,'-21'0'16,"21"21"0,21-21 31,0 0-47,0-21 15,1 21-15,-1-21 0,0 0 16,0 0-16,-21 0 15,21 21-15,-21-22 0,21 1 0,-21 0 16,0 0-16,0 0 16,-21 21-16,0 0 15,0 0-15,0-21 16,0 21-16,-1 0 0,1 0 0,0 0 16,0 0-16,0 0 0,0 21 0,-1 0 15,1-21-15,21 21 0,-21-21 16,0 21-16,21 0 0,-21 1 0,21-1 15,0 0-15,0 0 16,0 0-16,0 0 0,0 1 0,0-1 16,21 0-16,0 0 0,0 0 15,0-21-15,1 0 16,-1 0-16,0 0 0,0 0 16,0 0-16,0 0 15,1 0-15,-1 0 0,0 0 16,-21-21-1,-21 21 1,0 0-16,-1 0 0,1 0 16,0 0-16,0 21 0,0-21 15,-22 21-15,22 1 0,0-1 0,21 0 16,-21 0-16,0 0 0,21 0 0,-21 1 16,21-1-16,0 0 0,0 0 15,0 0-15,0 0 0,21 1 16,0-22-16,0 21 15,0-21-15,0 0 16,1 0-16,-1 0 0,0 0 16,0 0-16,0 0 0,0 0 15,1 0-15,-1-21 0,0 21 0,0-22 16,-21 1-16,21 0 0</inkml:trace>
  <inkml:trace contextRef="#ctx0" brushRef="#br0" timeOffset="80144.78">11620 4170 0,'0'21'31,"0"0"-15,0 0-16,0 1 0,0-1 0,0 0 15,0 0-15,-21 0 0,21 0 16,-21 1-16,21-1 0,0 0 15,0 0-15,0 0 16,0-42 47,0 0-63,0 0 15,0 0-15,0-22 0,0 22 16,0 0-16,21 0 0,0 0 15,1-1-15,-1 1 0,0 0 0,0 0 16,0 0-16,0 21 0,22 0 16,-22 0-16,0 0 0,0 0 0,0 0 15,1 0-15,-1 21 0,0 0 0,0 0 16,-21 0-16,0 1 0,0 20 16,0-21-16,0 0 0,0 0 0,0 1 15,-21-1-15,21 0 0,0 0 16,-21-21-16,0 21 0,-1 0 0,1 1 15,21-44 32,21 22-31</inkml:trace>
  <inkml:trace contextRef="#ctx0" brushRef="#br0" timeOffset="80861.8">12404 4149 0,'0'0'0,"-22"-21"32,1 21-32,0 0 0,0 0 0,0 0 15,0 0-15,-1 21 0,1-21 16,0 21-16,0 0 0,0-21 0,0 21 15,21 0-15,-22 1 0,22-1 0,-21 0 16,21 0-16,0 0 16,0 0-16,0 1 0,21-22 15,1 0-15,-22 21 0,21-21 16,0 0-16,0 0 0,0 0 0,0 0 16,1 0-16,-1 0 0,0 0 15,0-21-15,0-1 0,0 22 16,-21-21-16,22 0 0,-22 0 0,21 0 15,-21 0 1,0-1-16,0 1 0,0 42 47,-21 1-47,21-1 16,-22 21-16,22-21 0,0 0 15,0 22-15,-21-22 0,21 21 0,0-21 16,0 22-16,0-1 0,0 0 0,0 1 15,0-1-15,0 0 16,0 1-16,0 20 0,0-20 0,0 20 16,21-21-16,-21 1 0,0 20 0,0-20 15,22-1-15,-22 21 0,21-20 16,-21-1-16,0 0 0,0 1 0,0-22 16,0 21-16,0 1 0,0-22 0,0 21 15,-21-21-15,-1 22 0,1-22 16,0 0-16,0 0 0,0-21 0,-22 21 15,22 0-15,-21-21 0,0 0 0,-1 0 16,1 0-16,-22 0 0,22 0 16,-21-21-16,20 21 0,-20-21 0,20 0 15,1-21-15,0 20 16,-1 1-16,1-21 0,21 21 0,0-22 16,0 22-16,-1 0 0,22-21 0,0 21 15,0-22-15,0 22 0,0 0 16,0-21-16,0 20 0,0 1 0,22-21 15,-1 21-15,0-22 0,0 22 0,0-21 16,0 0-16,22-1 0,-1 1 16</inkml:trace>
  <inkml:trace contextRef="#ctx0" brushRef="#br0" timeOffset="81412.48">12721 3937 0,'0'0'0,"0"-21"0,-21 0 16,0 21 0,0 0-1,21 21-15,-22-21 0,22 42 16,-21-21-16,21 1 0,-21 20 0,21-21 15,0 21-15,0 1 16,0-1-16,0-21 0,-21 22 0,21-1 16,0-21-16,0 21 0,0-20 15,0-1-15,0 0 0,0 0 0,0 0 16,0 0-16,0 1 0,21-22 31,0 0-31,0 0 16,1-22-16,-1 22 15,-21-21-15,21 0 0,0 21 0,-21-21 16,21 0-16,-21 0 0,21-1 0,-21 1 16,0 0-16,22 21 15,-22-21-15,0 42 32,0 0-17,0 0-15,0 1 16,0-1-16,0 0 0,-22 0 15,22 0-15,0 0 16,0-42 47</inkml:trace>
  <inkml:trace contextRef="#ctx0" brushRef="#br0" timeOffset="81605.37">12806 4191 0,'21'0'31,"0"0"-15,0 0-1,0 0 1</inkml:trace>
  <inkml:trace contextRef="#ctx0" brushRef="#br0" timeOffset="82045.1">13229 4212 0,'0'0'0,"-21"0"15,0 0-15,0 0 0,-1 21 16,1-21-16,0 0 16,21 22-16,-21-1 15,21 0 1,0 0-1,21-21-15,0 0 16,0 0-16,1 21 0,-1-21 0,0 0 16,21 0-16,-21 0 0,1 0 15,-1 0-15,0 21 0,0-21 0,0 0 16,0 0-16,-21 22 0,0-1 16,0 0-1,0 0-15,-21 0 16,0-21-16,0 21 0,0-21 15,-22 22-15,22-22 0,0 0 0,0 21 16,0-21-16,0 0 0,-1 0 16,1 21-16,0-21 0,0 0 0,21-21 47</inkml:trace>
  <inkml:trace contextRef="#ctx0" brushRef="#br0" timeOffset="82676.67">13568 3895 0,'0'21'32,"0"0"-32,0 0 0,0 0 15,0 1-15,0-1 0,0 0 16,0 21-16,0-21 0,0 22 16,0-1-16,0-21 0,0 22 0,0-22 15,0 21-15,0-21 0,0 0 0,0 22 16,0-22-16,0 0 0,0 0 15,0 0-15,0 1 0,0-1 16,-21 0-16,21 0 16,-22-21-16,22 21 15,0-42 17,0 0-17,0 0-15,0 0 16,0-1-16,0 1 0,22 0 15,-1 0-15,0 0 0,0 0 16,0-1-16,0 1 0,1 0 16,-1 0-16,0 21 0,0-21 0,0 21 15,0-21-15,1 21 0,-1 0 16,0 0-16,0 0 0,0 21 16,-21 0-16,21 0 0,-21 0 15,22 0-15,-22 1 0,0-1 16,0 0-16,0 0 0,0 0 0,0 0 15,0 1-15,0-1 0,-22 0 0,22 0 16,-21-21-16,0 21 16,21 0-16,-21-21 15,21 22-15,-21-22 0,0 0 32,21-22-17</inkml:trace>
  <inkml:trace contextRef="#ctx0" brushRef="#br0" timeOffset="108872.6">11472 2371 0,'0'-21'15,"0"-1"-15,0 1 16,0 0-16,-21 21 31,0 0-31,0 0 0,0 0 16,-1 0-16,1 21 0,0 0 15,-21 22-15,21-1 16,-1-21-16,1 22 0,0-1 0,0 0 16,0 22-16,0-22 0,21 0 0,0-20 15,0 20-15,0 0 0,0-21 16,0 22-16,0-22 0,0 0 0,0 0 16,0 0-16,21 1 0,0-1 15,0-21-15,0 21 0,0-21 0,22 0 16,-22 0-16,0 0 0,0 0 15,22 0-15,-22 0 0,0 0 0,0 0 16,21-21-16,-20 0 0,-1 21 0,0-22 16,0 1-16,0 0 0,-21 0 15,21 0-15,1 0 0,-22-1 16,21 1-16,-21 0 0,0 0 16,21 0-16,-21 0 0,0-1 15,21 22-15,-21-21 0,0 42 31,0 1-31,0-1 16,0 0-16,0 0 16,-21 0-16,21 0 0,0 1 15,0-1-15,0 0 16,0 0-16,21-21 16,0 0-16,0 0 15,1 0-15,-1 0 0,0 0 16,0 0-16,0 0 0,0-21 15,1 21-15,-1-21 0,-21 0 16,21 21-16,0-22 0,-21 1 0,21 0 16,-21 0-16,0-21 0,0 20 15,0 1-15,0-21 0,0 21 0,0 0 16,0-1-16,-21 1 0,0 0 16,0 21-16,0-21 0,-1 21 0,1 0 15,0 0-15,0 0 16,0 21-16,0-21 0,-1 21 0,1 0 15,21 1-15,-21-1 0,21 21 16,0-21-16,0 0 0,0 22 0,0-22 16,0 0-16,0 0 0,0 0 15,0 1-15,21-1 0,0 0 16,1-21-16,-1 21 0,0-21 0,0 0 16,0 0-16,0 0 0,1 0 15,20 0-15,-21 0 0,21 0 0,-20 0 16,-1 0-16,21-21 0,-21 21 0,0-21 15,1 0-15,-1-1 0,21 1 16,-42 0-16,21 0 0,0 0 0,-21 0 16,22-1-16,-22 1 15,0 0-15,0 0 0,0 42 47,0 0-47,-22 0 0,22 1 16,-21-22-16,21 21 0,0 0 15,-21 0-15,21 0 0,0 0 16,0 1-16,0-1 16,0-42 31,0-1-47,0 1 15,0 0 1,0 0-16,0 0 0,21 0 0,-21-1 0,0 1 15,21 0-15,1 0 16,-22 0-16,21 0 0,0-1 0,0 1 16,0 21-1,0 0-15,1 21 16,-22 1-16,0-1 0,0 0 16,0 0-16,0 0 0,0 0 15,0 1-15,0-1 0,0 0 0,0 0 16,0 0-16,0 0 15,21 1-15,0-22 16,0 0-16,0 0 16,0 0-16,1 0 15,-1 0-15,0 0 0,0 0 0,0 0 16,0-22-16,1 1 0,-22 0 16,21 21-16,0-21 0,0 0 0,-21-22 15,0 22-15,21 0 0,-21 0 16,0 0-16,21 0 0,-21-1 0,0 1 15,0 0-15,0 42 32,0 0-32,0 1 15,-21-1 1,21 0-16,0 0 0,0 0 0,0 0 16,0 1-16,0-1 0,0 0 15,0 0-15,0 0 16,21-21-1,1 0-15,-1 0 0,0 0 16,0 0-16,0 0 0,0 0 16,22-21-16,-22 21 0,0-21 0</inkml:trace>
  <inkml:trace contextRef="#ctx0" brushRef="#br0" timeOffset="109565.2">13144 2540 0,'0'0'0,"-21"21"0,21 0 0,0 1 16,-21-1-16,21 21 0,-21-21 15,21 0-15,0 1 0,0-1 0,-21 0 16,21 0-16,0 0 0,0 0 16,-21-21-16,21 22 0,21-22 46,-21-22-30,21 22-16,-21-21 0,0 0 16,21 0-16,-21 0 0,21 0 15,0-1-15,-21 1 0,0-21 0,22 21 16,-1 0-16,-21-1 0,21 22 16,-21-21-16,0 0 0,21 21 15,-21 21 1,0 0-16,0 1 15,0-1-15,0 0 0,0 0 16,0 0-16,0 0 0,0 1 16,0-1-16,21 0 0,-21 0 15,21-21 1,1 0-16,-1 0 16,0 0-16,0 0 0,0 0 15,0 0-15,1 0 0,-1-21 16,0 0-16,0 0 0,0-1 15,0 1-15,-21 0 0,22 0 16,-1 0-16,-21 0 0,21-1 0,-21 1 16,0-21-16,21 21 15,-21 0-15,0 42 32,0 0-32,0 0 15,0 0-15,0 0 16,0 1-16,0-1 0,0 0 15,0 0-15,0 0 0,0 0 16,21 1 0,0-22-1,1 0-15,-1 0 0,0 0 16,0 0-16,0-22 0,0 22 16,1-21-16,-22 0 0,21 0 0,0 0 15,0 0-15,-21-1 0,21 1 16</inkml:trace>
  <inkml:trace contextRef="#ctx0" brushRef="#br0" timeOffset="110405.07">13949 2540 0,'0'0'0,"-21"21"0,21 0 0,-22 1 16,22-1-16,0 0 0,0 0 0,0 0 15,0 0-15,0 1 0,0-1 16,22-21-1,-1 0 1,0 0-16,0 0 16,0-21-16,0 21 0,-21-22 15,22 1-15,-22 0 0,0 0 16,0 0-16,0 0 0,0-1 16,0 1-16,0 0 0,0 0 0,-22 0 15,1 0-15,0 21 16,0-22-16,0 22 0,0 0 15,-1 0 1,44-21 15,-1 21-31,0 0 16,0 0-16,0-21 0,0 21 16,1 0-16,-1-21 0,0 21 15,0 0-15,0 0 0,0 0 0,1 0 16,-1 0-16,0 0 0,0 0 15,0 0-15,0 0 0,1 0 0,-22 21 16,21 0-16,-21 0 16,0 1-16,0-1 0,0 0 0,21 0 15,-21 0-15,0 0 0,0 1 16,0-1-16,0 0 0,0 0 0,0 0 16,0 0-16,-21 1 0,21-1 15,0 0-15,0 0 16,0 0-1,0-42 32,0 0-47,0 0 16,0 0-16,0-1 0,0 1 0,0 0 16,21-21-16,0 21 0,-21-22 15,21 22-15,0 0 0,1-21 0,-1 20 16,0-20-16,0 21 0,0 0 15,0 0-15,1 21 0,-1-22 16,0 22-16,0 0 0,0 0 16,0 22-1,-21-1-15,0 0 0,0 0 16,0 21-16,0-20 0,0 20 0,0-21 16,0 21-16,0-20 0,0-1 15,0 0-15,-21 21 0,21-21 16,-21 1-16,21-1 0,0 0 15,-21 0-15,0-21 32,21-21-1</inkml:trace>
  <inkml:trace contextRef="#ctx0" brushRef="#br0" timeOffset="111133.32">12742 2921 0,'0'21'16,"0"0"-16,0 1 16,0-1-16,0 0 0,0 0 0,0 21 15,0 1-15,-21-22 0,21 21 16,0 1-16,0-1 0,0-21 0,0 21 16,-21 1-16,21-22 0,0 21 15,-21-21-15,21 1 0,0-1 0,0 0 16,0 0-16,0 0 0,0 0 15,0-42 17,0 0-17,0 0-15,0 0 0</inkml:trace>
  <inkml:trace contextRef="#ctx0" brushRef="#br0" timeOffset="111449.15">12827 2836 0,'0'22'16,"0"-1"-16,0 0 0,0 21 16,0-21-16,0 1 0,0 20 15,0-21-15,0 21 0,0 1 16,0-1-16,0 0 0,-21-20 0,21 20 15,0 0-15,0-21 0,-21 22 16,21-22-16,0 0 0,0 0 0,0 0 16,0 1-16,0-1 0,0 0 15,-22-21-15,22 21 0,-21-21 32,21-21-17,-21 21 1,21-21-16,-21 0 0</inkml:trace>
  <inkml:trace contextRef="#ctx0" brushRef="#br0" timeOffset="111764.96">12425 3281 0,'21'21'31,"-21"0"-15,21-21-16,0 21 0,0 1 16,1-1-16,-1 0 0,0-21 0,0 21 15,-21 0-15,21 0 0,0 1 16,1-1-16,-1 0 0,-21 0 16,21 0-16,0 0 0,-21 1 15,21-22 32,0 0-47,-21-22 16,22 22-16,-22-21 15,21 0-15,-21 0 0,21 0 16</inkml:trace>
  <inkml:trace contextRef="#ctx0" brushRef="#br0" timeOffset="112024.81">13187 3196 0,'0'0'0,"-21"21"31,-1 1-31,1-1 16,21 0-16,-21 0 0,0 0 16,0 0-16,0 22 0,-1-22 0,1 0 15,0 0-15,0 22 0,21-22 16,-21 0-16,0 0 0,-1 0 15,1 0-15,0 1 0,21-1 16,-21 0-16,0-21 0,21 21 16,-21-21-16,-1 0 15,1 0 1,21 21-16</inkml:trace>
  <inkml:trace contextRef="#ctx0" brushRef="#br0" timeOffset="172452.83">2561 7408 0,'0'-21'0,"-21"21"15,0 0-15,0 0 16,-1 0-16,1 0 16,0 0-16,0 0 0,0 0 15,0 0-15,-1 0 0,1 0 16,0 0-16,0 0 16,0 0-16,0 0 0,-1 0 15,1 0 16,42 0-15,1 0-16,-1-21 16,21 21-16,0 0 0,1 0 15,-1-21-15,22 21 0,-22-21 0,21 21 16,1-21-16,-1 21 0,22 0 0,-21-22 16,20 22-16,-20 0 15,20-21-15,-20 21 0,21-21 0,-1 21 16,-20 0-16,-1 0 0,1 0 0,-1-21 15,1 21-15,-1 0 0,-20 0 16,-1 0-16,-21 0 0,0 0 0,0 0 16,1 0-16,-1 0 0,-42 0 31,-1 0-15,1 0-16,0 0 0,0 0 15,0 0-15,0 21 0,-1-21 0,1 0 16,-21 0-16,21 0 0,0 21 15</inkml:trace>
  <inkml:trace contextRef="#ctx0" brushRef="#br0" timeOffset="172809.62">3196 7366 0,'0'0'0,"-21"0"16,0 0 15,21 21-15,0 0-16,0 1 16,0 20-16,0-21 0,0 21 0,0-20 15,0 20-15,0 0 0,0 1 0,21 20 16,-21-21-16,0 1 0,0-1 15,0 22-15,0-22 0,0 0 0,0 1 16,0-1-16,0 0 0,0-21 16,0 22-16,0-22 0,0 0 0,0 0 15,0 0-15,0 1 0,0-1 16,0-42 15</inkml:trace>
  <inkml:trace contextRef="#ctx0" brushRef="#br0" timeOffset="173541.66">3704 7768 0,'0'21'31,"0"1"-31,0-1 16,0 0-16,0 21 0,0-21 0,0 1 15,-21 20-15,21-21 0,0 21 0,0-20 16,0-1-16,0 21 0,0-21 16,0 0-16,0 1 0,0-1 0,0 0 15,21-21-15,0 21 0,0-21 16,1 0-16,-1 0 0,0 0 15,0 0-15,0-21 0,0 0 0,1 21 16,-1-21-16,0-1 0,0 1 16,-21 0-16,21 0 0,0-21 0,-21 20 15,0 1-15,0-21 0,0 21 16,22-22-16,-22 22 0,0 0 0,0 0 16,0 0-16,0 0 0,0-1 0,0 1 15,0 0-15,0 42 47,0 0-47,0 1 16,0-1-16,0 0 0,0 21 0,0-21 15,0 22-15,0-1 0,0 0 0,0 1 16,0 20-16,0-20 0,0-1 16,0 21-16,0-20 0,0 20 15,0-20-15,0-1 0,0 21 0,0-20 16,0-1-16,0 0 0,0 1 0,0 20 15,0-20-15,0-1 0,0-21 0,0 21 16,0 1-16,0-1 0,0-21 16,0 0-16,0 22 0,0-22 0,-22 0 15,22 0-15,-21-21 0,0 21 0,0-21 16,0 0-16,0 0 0,-1 0 16,-20 0-16,21 0 0,-21 0 0,-1 0 15,1 0-15,0-21 0,-22 0 16,22 0-16,-1 0 0,1 0 0,0-1 15,21 1-15,-22 0 0,22 0 16,0 0-16,0 0 0,0 21 0,21-22 16,0 1-16,0 0 0,0 0 15,21 0-15,0 0 16,0 21-16,0-22 0,22 1 0,-22 0 16,21 21-16,-21-21 0</inkml:trace>
  <inkml:trace contextRef="#ctx0" brushRef="#br0" timeOffset="173929.44">4339 7895 0,'0'-21'0,"0"42"0,-21-42 0,0 21 16,21 21 15,0 0-31,0 22 0,0-22 16,0 21-16,0 1 16,0-1-16,0 0 0,0 1 0,0 20 15,21-21-15,-21 22 0,21-22 0,-21 22 16,0-22-16,0 0 0,0 22 0,0-22 15,0 22-15,0-22 0,0 0 16,0 1-16,0 20 0,0-20 0,0-22 16,0 21-16,0 0 0,-21-20 0,21-1 15,0 0-15,0 0 0,0 0 16,0 0-16,0-42 31</inkml:trace>
  <inkml:trace contextRef="#ctx0" brushRef="#br0" timeOffset="174348.54">4360 8128 0,'0'0'16,"-21"-21"-16,21 0 0,0 0 0,0-1 15,0 1-15,0 0 0,0 0 0,0 0 16,0 0-16,0-1 16,0 1-16,21 21 0,0-21 0,1 0 15,-1 21-15,0-21 0,0 21 0,0 0 16,22 0-16,-22-21 0,21 21 16,-21 0-16,22 0 0,-22 0 0,21 21 15,-21-21-15,0 21 0,1 0 0,-1 0 16,0 0-16,-21 1 0,0-1 15,0 21-15,0-21 0,0 0 0,-21 1 16,0 20-16,-1-21 0,1 0 0,-21 0 16,21 1-16,-22-22 0,22 21 0,-21 0 15,0 0-15,20-21 0,1 0 16,-21 21-16,21-21 0,0 0 16,-1 0-16,1 0 0,21 21 15,-21-21-15</inkml:trace>
  <inkml:trace contextRef="#ctx0" brushRef="#br0" timeOffset="174825.22">5143 8001 0,'0'-21'16,"0"0"-16,22 0 16,-1-1-16,0 1 15,-21 0-15,21 0 16,0 21-16,-21-21 0,21 0 15,-21-1-15,0 1 16,0 0-16,0 0 16,-21 21-1,0 0 1,0 0-16,0 0 0,0 21 16,-1-21-16,22 21 0,-21 0 0,0 1 15,0-1-15,0 21 0,21-21 16,0 0-16,-21 22 0,21-22 0,-22 21 15,22-21-15,0 22 0,0-22 0,0 0 16,0 0-16,0 22 0,0-22 0,0 0 16,0 0-16,22 0 15,-1-21-15,-21 21 0,21-21 16,0 0-16,0 0 0,0 0 16,1 0-16,-1 0 15,-21-21-15,21 0 0,0 21 16,0-21-16,-21 0 0,21 0 0</inkml:trace>
  <inkml:trace contextRef="#ctx0" brushRef="#br0" timeOffset="175385.4">6075 7641 0,'0'0'0,"-21"0"16,-1 0-16,1 0 15,0 0-15,0 0 0,0 21 0,-22 1 16,22-22-16,0 21 0,0 0 0,0-21 16,21 21-16,-21 0 0,-1 0 15,22 1-15,0-1 16,0 0-1,22-21-15,-1 0 16,0 21-16,0-21 16,0 0-16,0 0 0,1 0 15,-1 0-15,0 0 0,0 0 16,0 0-16,0 0 0,1 0 0,-22 21 16,21-21-16,0 0 15,-21 21-15,0 1 16,21-22-16,-21 21 0,0 0 15,0 0-15,0 0 16,-21-21-16,21 21 0,-21-21 16,0 22-16,-1-22 0,1 0 0,0 21 15,0-21-15,0 0 0,0 0 0,-1 21 16,-20-21-16,21 0 0,0 0 16,0 0-16,-1 0 0,1 0 15,0 0-15,0 0 0,0 0 0,0 0 16,-1 0-1,22-21 17</inkml:trace>
  <inkml:trace contextRef="#ctx0" brushRef="#br0" timeOffset="176693.01">2138 9906 0,'0'-21'16,"0"0"-1,0 0 1,0-1-16,0 1 16,0 0-1,0 0-15,0 0 0,0 0 16,0-1-1,0 44 32,0-1-47,0 0 16,0 0-16,0 0 0,0 0 16,0 22-16,0-22 0,0 21 0,0-21 15,0 22-15,0-1 0,0-21 16,0 22-16,0-22 0,0 0 0,0 21 15,0-21-15,0 1 16,0-1-16,0 0 0,0 0 0,0 0 16,0 0-16,0 1 0,0-1 0,0 0 15,0-42 32,0 0-31</inkml:trace>
  <inkml:trace contextRef="#ctx0" brushRef="#br0" timeOffset="177220.71">2688 10097 0,'0'21'31,"0"0"-31,0 0 16,21-21 15,0 0-15,1 0-16,-1-21 15,0 21-15,-21-21 16,0 0 0,0-1-16,0 1 15,-21 21 1,0 0 0,-1 0-16,22 21 15,-21-21-15,21 22 0,-21-22 16,21 21-16,0 0 15,21-21 17,0 0-17,-21-21 1,22 0-16,-22-1 31,-22 22-15,1 0-1</inkml:trace>
  <inkml:trace contextRef="#ctx0" brushRef="#br0" timeOffset="178268.9">4847 9504 0,'0'0'0,"0"-21"0,0 0 15,0-1-15,0 1 0,0 0 16,0 0-16,0 0 16,-21 21-1,21-21-15,-21 42 31,21 0-31,0 0 16,0 0-16,0 22 0,0-22 16,0 21-16,0-21 0,0 22 0,0-1 15,0 0-15,0 1 0,0-1 16,0 0-16,0 1 0,0-1 0,0 0 16,0 1-16,0-22 0,0 21 0,0-21 15,0 0-15,0 1 0,0-1 16,0 0-16,0 0 0,0 0 15,0-42 32,0 0-47,0 0 16,0 0-16,0-1 0,0 1 0,0-21 16,0 21-16,0 0 0,0-22 15,21 22-15,0-21 0,0-1 0,-21 22 16,21-21-16,1 0 0,-1 20 0,21-20 15,-21 21-15,0 0 16,1 0-16,20-1 0,-21 1 0,0 21 0,0 0 16,1 0-16,-1 21 0,0 1 0,0-1 15,0 0-15,0 0 16,1 21-16,-22-20 0,0 20 0,0-21 16,0 21-16,0-20 0,0 20 0,0-21 15,0 21-15,0-20 0,0-1 16,0 0-16,0 0 0,0 0 0,0 0 15,0 1-15,-22-22 0,22 21 0,-21-21 16,21-21 15</inkml:trace>
  <inkml:trace contextRef="#ctx0" brushRef="#br0" timeOffset="178628.87">5778 9292 0,'0'21'31,"-21"-21"-15,21 22-16,-21-1 0,21 21 0,0-21 16,0 0-16,0 22 0,-21-1 15,21-21-15,0 22 0,0-1 0,0 0 16,0 1-16,-21-1 0,21-21 0,0 21 16,0 1-16,-21-22 0,21 21 15,0-21-15,0 1 0,0-1 0,0 0 16,0 0-16,0 0 0,0 0 15,21-21-15,0 0 0,0 0 16,0 0 0,0 0-16,-21-21 0,22 21 15,-1-21-15</inkml:trace>
  <inkml:trace contextRef="#ctx0" brushRef="#br0" timeOffset="178886.49">5482 9673 0,'21'0'32,"0"0"-17,22 0-15,-22 0 0,0 0 16,21 0-16,-20 0 0,20 0 0,-21 0 15,21 0-15,-20-21 0,20 21 0,-21 0 16,21-21-16,-20 21 0,-1 0 16,0-21-16,0 0 0,0 21 0,0-22 15</inkml:trace>
  <inkml:trace contextRef="#ctx0" brushRef="#br0" timeOffset="179233.29">6244 9250 0,'0'-21'31,"0"42"-15,0 0-16,0 0 0,-21 22 15,21-22-15,0 0 0,-21 21 0,21-21 16,0 22-16,0-1 0,-21 0 16,21 1-16,-22-1 0,22 0 15,0 1-15,0-1 0,0-21 0,-21 22 16,21-22-16,0 21 0,0-21 0,0 0 16,0 1-16,0-1 15,0 0-15,0 0 16,21-21-16,1 0 15,-1-21 1,-21 0-16,0 0 0</inkml:trace>
  <inkml:trace contextRef="#ctx0" brushRef="#br0" timeOffset="179473.15">5948 9673 0,'42'0'32,"-21"0"-32,0 0 0,1 0 0,-1-21 0,0 21 15,0 0-15,21 0 0,-20-21 0,-1 21 16,0-21-16,0 21 15,0 0-15,0-21 0,1 21 0,-1 0 16,0-22-16</inkml:trace>
  <inkml:trace contextRef="#ctx0" brushRef="#br0" timeOffset="179852.93">6667 9483 0,'0'21'47,"0"0"-47,-21 0 0,21 0 15,0 22-15,0-22 0,0 0 0,0 21 16,0 1-16,0-1 0,0 0 15,0-20-15,0 20 0,0 0 0,0 1 16,0-1-16,0 0 0,0 1 0,0 20 16,0-21-16,0 1 0,0-1 0,0 0 15,0 1-15,0-22 16,0 21-16,0 1 0,0-22 0,0 21 16,0-21-16,0 0 0,0 1 0,0-1 15,0 0-15,0 0 16,0-42 15,21 0-31</inkml:trace>
  <inkml:trace contextRef="#ctx0" brushRef="#br0" timeOffset="180240.71">6646 9716 0,'0'0'0,"0"-22"0,0 1 0,0 0 15,0 0-15,0 0 0,0 0 16,0-1-16,0 1 16,21 21-16,1-21 0,-1 21 0,0-21 15,0 21-15,21 0 0,-20-21 16,20 21-16,-21 0 0,21 0 0,-20 0 15,20 0-15,-21 0 0,21 0 16,-20 0-16,-1 0 0,0 0 16,0 21-16,-21 0 0,0 0 15,0 0-15,0 1 0,0 20 0,0-21 16,0 0-16,-21 0 0,0 1 0,0-1 16,-1 0-16,1 0 0,-21 0 15,21 0-15,-22-21 0,22 22 0,0-1 16,0-21-16,0 21 0,0-21 0,-1 0 15,1 21-15</inkml:trace>
  <inkml:trace contextRef="#ctx0" brushRef="#br0" timeOffset="181637.07">2159 11409 0,'-21'0'0,"0"0"31,21-21-31,0 0 0,0-1 16,0 1 0,0 0-16,21 0 15,-21 0-15,21 21 0,-21-21 0,21-1 16,0 22-16,-21-21 0,21 0 16,1 21-16,-1 0 0,0 0 15,0 0-15,0 0 16,0 21-16,1-21 0,-22 21 15,21 1-15,0 20 0,-21-21 16,0 0-16,21 22 0,-21-1 0,0-21 16,0 21-16,0 1 0,0-1 0,0 0 15,0 1-15,-21-22 16,0 21-16,0 1 0,-1-1 0,1-21 16,-21 21-16,21-20 0,-22 20 0,22-21 15,-21 21-15,21-20 0,-22-1 16,22 0-16,0 0 0,0-21 0,-21 21 15,20-21-15,1 0 0,0 0 16,0 0-16,0 0 0,0 0 16,-1-21-16,1 0 15,0 0-15,21 0 0,-21-1 16,21-20-16,0 21 0,0 0 16,0 0-16,0-1 0,0-20 0,0 21 15,0 0-15,0 0 0,0-1 16,0 1-16,21 0 0,0 0 15,0 0-15,1 21 0,-1-21 16,0 21-16,0 0 0,0 0 16,0 0-16,22 21 0,-22 0 0,0 0 15,0-21-15,0 21 0,1 0 16,-1 1-16,-21-1 0,21 0 0,0 21 16,-21-21-16,21 1 0,-21-1 0,0 0 15,0 0-15,0 0 0,21 0 16,-21 1-16,0-1 0,22-21 15,-22 21-15,0-42 47,21 0-47</inkml:trace>
  <inkml:trace contextRef="#ctx0" brushRef="#br0" timeOffset="181888.93">2921 11705 0,'0'-21'32,"0"0"30,0 0-31</inkml:trace>
  <inkml:trace contextRef="#ctx0" brushRef="#br0" timeOffset="182737.15">4254 10986 0,'0'0'0,"0"-22"0,22 22 16,-22-21-16,0 42 47,0 1-32,0 20-15,0-21 0,0 21 0,0 1 16,0-1-16,21 0 0,-21 1 0,0 20 16,0-20-16,0-1 0,0 0 15,0 22-15,0-22 0,0 0 0,0-20 16,0 20-16,0 0 0,0-21 0,0 22 16,0-22-16,0 0 0,0 0 15,0 0-15,0 1 16,-21-22-16,-1 0 31,22-22-31,0 1 0,0 0 16,0 0-16,0 0 0,0 0 0,0-22 15,0 22-15,0-21 0,0-1 16,0 1-16,0 21 0,22-21 0,-1-1 16,0 1-16,0 0 0,0-1 0,22 1 15,-22 21-15,21-22 0,0 22 16,-20 0-16,20 21 0,-21 0 0,21 0 15,-20 0-15,20 0 0,-21 0 0,0 21 16,0 0-16,1 22 16,-1-22-16,0 21 0,-21-21 0,21 22 15,-21-1-15,0 0 0,0-20 0,0 20 16,0 0-16,0-21 0,0 22 16,0-22-16,-21 21 0,0-21 0,21 1 15,-21-1-15,21 0 0,-22 0 16,22 0-16,-21-21 15,21-21 1,0 0 0</inkml:trace>
  <inkml:trace contextRef="#ctx0" brushRef="#br0" timeOffset="183052.97">5334 10901 0,'0'0'15,"-21"0"1,0 21-16,21 0 16,0 22-16,0-22 0,-22 0 15,22 21-15,0 1 0,-21-1 16,21 0-16,0 1 0,0 20 0,0-21 15,0 1-15,0-1 0,0 0 16,0-20-16,0 20 0,0-21 16,0 0-16,0 22 0,0-22 0,0 0 15,0 0-15,21-21 32,1 0-32,-1 0 0,-21-21 15,21 21-15</inkml:trace>
  <inkml:trace contextRef="#ctx0" brushRef="#br0" timeOffset="183364.79">5905 10880 0,'0'0'16,"0"-21"-16,0-1 0,0 1 15,-21 21-15,0 0 0,0 0 16,0 0-16,21 21 15,-21-21-15,-1 22 0,22-1 0,0 21 16,-21-21-16,21 0 0,-21 22 16,21-1-16,-21 0 0,21 1 0,0 20 15,0-20-15,0-1 0,-21 21 0,21-20 16,0-1-16,0 0 0,0-20 16,0 20-16,0-21 0,0 21 15,21-20-15,-21-1 0,21-21 0,0 21 16,0 0-16,1-21 0,-1 0 0,0 0 15,0 0-15,0 0 0,0 0 16,1 0-16,-1-21 0,0 0 0,0 0 16,0-1-16</inkml:trace>
  <inkml:trace contextRef="#ctx0" brushRef="#br0" timeOffset="183709.59">6244 11176 0,'0'-21'0,"0"42"0,0-63 15,0 63 17,0 0-32,0 0 0,0 0 15,0 22-15,0-22 0,0 21 16,0 1-16,0-1 0,0 0 0,0 1 16,0-1-16,0 21 0,0-20 0,0-1 15,0 22-15,0-22 0,0 21 16,0 1-16,0-22 0,0 22 0,0-1 15,0-20-15,0 20 0,0-21 0,0 1 16,0-1-16,0 0 0,0 1 16,0-1-16,0-21 0,0 22 15,0-22-15,0 0 0,0 0 0,0 0 16,0-42 15,0 0-15,0 0-16,0 0 0,0-1 0,0-20 15,0 0-15</inkml:trace>
  <inkml:trace contextRef="#ctx0" brushRef="#br0" timeOffset="184068.38">6329 11536 0,'0'0'0,"0"-42"16,0-1-16,0 1 0,-21 21 0,21-22 15,-22 22-15,22 0 0,-21 0 0,21 0 16,0 0-16,0-1 0,0 1 15,0 0-15,0 0 0,0 0 0,21 21 16,1-21-16,-1-1 0,0 1 0,21 21 16,-21 0-16,22 0 0,-22 0 15,21 0-15,-21 0 0,22 0 0,-22 0 16,0 0-16,0 0 0,0 21 0,1 1 16,-22-1-16,0 0 0,0 21 0,0-21 15,0 22-15,0-22 0,-22 0 16,1 21-16,0-20 0,-21-1 15,21 21-15,-22-21 0,22 0 0,-21 1 16,21-22-16,-22 21 0,22 0 16,0-21-16,0 21 0,0-21 0,-1 0 15,1 21-15,21-42 47,0 0-31</inkml:trace>
  <inkml:trace contextRef="#ctx0" brushRef="#br0" timeOffset="184610.75">7451 11113 0,'-43'-43'32,"22"22"-32,0 21 0,0 0 15,0 0-15,-1 0 0,1 0 16,0 0-16,0 0 0,0 21 16,0-21-16,-1 21 0,1 1 0,0-22 15,0 21-15,0 0 0,21 0 16,0 0-16,0 0 0,0 1 15,21-1 1,0 0-16,0-21 16,0 0-16,1 0 0,-1 21 0,0-21 15,0 0-15,21 0 0,-20 21 16,-1-21-16,0 21 0,0-21 16,0 22-16,-21-1 0,0 0 15,0 0-15,0 0 16,0 0-16,0 1 15,-21-22-15,0 21 0,0-21 16,-22 21-16,22-21 0,0 0 0,-21 21 16,21-21-16,-22 0 0,22 21 0,-21-21 15,21 0-15,-1 0 0,-20 0 16,21 0-16,0 21 0,0-21 0,-1 0 16,1 0-16,0 0 0,0 0 15,0 0 1,21-21-1,0 0 1,0 0-16</inkml:trace>
  <inkml:trace contextRef="#ctx0" brushRef="#br0" timeOffset="185068.49">5165 11049 0,'63'0'15,"-42"0"-15,22 0 16,-1 0-16,0-21 0,1 21 16,20 0-16,1-21 0,-1 21 0,1-21 15,-1 21-15,1 0 0,-1-22 16,1 1-16,-22 21 0,21 0 15,-20 0-15,-1-21 0,0 21 0,-20 0 16,-1 0-16,0-21 0,0 21 0,0 0 16,0 0-16,-21 21 78</inkml:trace>
  <inkml:trace contextRef="#ctx0" brushRef="#br0" timeOffset="186360.57">2074 13123 0,'-21'0'0,"21"-21"16,0 0 15,0 0-31,0 0 16,21 21-1,-21-21-15,21 21 0,1 0 16,-1 0-16,0-22 0,0 22 15,0 0-15,0 0 0,1 0 16,-1 0-16,0 0 0,0 0 0,0 22 16,0-22-16,1 21 0,-1 0 15,-21 0-15,0 0 0,0 0 0,0 1 16,0-1-16,0 0 0,0 0 16,-21 0-16,-1 0 0,1 1 0,0-1 15,-21 0-15,21 0 0,-1-21 16,1 21-16,0-21 0,0 0 15,0 21-15,0-21 0,-1 0 16,22-21 15,0 0-31,0 0 16,22 21-16,-22-21 0,21 21 16,0-21-16,0 21 0,0 0 15,0-22-15,1 1 0,20 21 0,-21 0 16,0 0-16,22-21 0,-22 21 15,0 0-15,21 0 0,-21 0 0,1 0 16,-1 0-16,0 21 16,0-21-16,0 21 0,0 1 0,1-1 15,-1 0-15,-21 0 0,0 0 16,0 0-16,0 1 0,0 20 16,-21-21-16,-1 0 0,1 0 0,0 22 15,-21-22-15,21 0 0,-1 0 16,-20 0-16,0 1 0,21-1 0,-22-21 15,1 21-15,21-21 0,-22 0 16,1 0-16,21 0 0,-21 0 0,20 0 16,1 0-16,-21 0 0,21 0 15,0-21-15,-1 0 0,1 21 0,0-22 16,0 1-16,0 0 16,21 0-16,-21 21 0,-1-21 0,22 0 15,-21 21-15,21-22 16,0 1 15,21 21-31,1 0 16</inkml:trace>
  <inkml:trace contextRef="#ctx0" brushRef="#br0" timeOffset="186604.6">3069 13272 0</inkml:trace>
  <inkml:trace contextRef="#ctx0" brushRef="#br0" timeOffset="187461.77">4212 13123 0,'0'0'0,"21"0"0,0-21 16,1 21-16,-22-21 0,21 21 15,0 0-15,-21-21 0,21 21 16,0-21-16,-21 0 16,21 21-16,-21-22 0,0 1 15,0 0-15,0 0 16,0 0-16,0 0 0,0-1 16,-21 1-16,0 0 0,0 21 15,0 0-15,0 0 0,-22 0 16,22 0-16,0 0 0,0 0 0,0 0 15,-22 0-15,22 21 0,0 0 16,0 1-16,0-1 0,-1 0 0,1 0 16,0 0-16,21 0 0,0 1 0,0-1 15,0 0-15,0 0 16,0 0-16,0 0 0,21 1 16,0-1-16,1-21 0,-1 21 0,0-21 15,0 21-15,0 0 0,0-21 16,22 0-16,-22 21 0,21-21 0,-21 22 15,1-22-15,20 21 0,-21-21 0,0 0 16,0 21-16,1-21 0,-1 21 16,0 0-16,0-21 0,-21 21 0,21 1 15,-21-1 1,0 0-16,0 0 0,-21 0 16,0-21-16,-21 21 0,20-21 15,-20 22-15,0-1 0,21-21 16,-22 0-16,1 0 0,0 0 15,-1 21-15,22-21 0,-21 0 0,-1 0 16,22 0-16,-21 0 0,21-21 16,-22 21-16,22-21 0,0-1 0,0 22 15,0-21-15,0 21 0,-1-21 0,1 0 16,21 0-16,0 0 16,21-1-1,1 22 1,20-21-16,-21 21 0,21-21 15,-20 21-15,20-21 0</inkml:trace>
  <inkml:trace contextRef="#ctx0" brushRef="#br0" timeOffset="188297.4">4911 13081 0,'0'0'0,"-22"0"31,22 21-31,-21 0 16,21 1-16,-21-1 0,21 0 16,0 0-16,0 0 0,0 0 15,0 1-15,0-1 0,0 0 0,0 0 16,0 0-16,0 0 0,0 1 0,0-1 15,0 0-15,0 0 0,0 0 16,0 0-16,0 1 0,0-1 16,0-42 31,0-1-47,-21 22 0,21-21 15,0 0-15,-21 0 0,21 0 16,0 0-16,0-1 0,0-20 0,0 21 15,0 0-15,0-22 0,0 22 16,21-21-16,0 21 0,0 0 0,0-1 16,1 1-16,-1 0 0,0 0 0,0 0 15,0 21-15,0 0 0,1 0 16,-1 0-16,0 21 0,0 0 0,0-21 16,0 21-16,1 0 0,-22 1 0,0-1 15,21 0-15,-21 0 0,21 0 16,-21 22-16,0-22 0,21 0 15,-21 0-15,0 0 0,0 0 16,0 1-16,0-1 0,0 0 16,0 0-1,-21-21 1,21-21 0,0 0-1,0 0-15,0-1 0,0 1 0,0 0 16,0 0-16,21 0 0,-21-22 0,21 22 15,0-21-15,1 21 0,-1-22 16,0 22-16,0-21 0,21 21 16,1 0-16,-1-1 0,0 1 0,1 21 15,-1 0-15,0 0 0,1 0 16,-1 0-16,-21 0 0,22 21 0,-22 22 16,0-22-16,0 0 0,-21 21 0,0-20 15,0 20-15,0-21 0,0 21 16,0-20-16,0 20 0,-21-21 0,0 0 15,0 0-15,21 1 0,0-1 0,-22 0 16,1 0-16,0 0 16,0-21-16,21-21 31,0 0-15,0 0-16,21 0 0,-21-1 15</inkml:trace>
  <inkml:trace contextRef="#ctx0" brushRef="#br0" timeOffset="188645.2">6329 12637 0,'0'-22'0,"0"44"0,0-65 15,-21 43 16,-1 0-31,22 21 16,0 1-16,0 20 0,-21-21 16,21 21-16,-21-20 0,21 20 0,0 0 15,0 1-15,-21-1 0,21 0 0,-21 1 16,21-1-16,-21 0 0,21 1 16,0-22-16,0 21 0,0-21 0,0 0 15,0 1-15,0-1 0,0 0 0,0 0 16,21 0-16,0-21 15,0 0-15,0 0 0,0 0 16,1 0-16,-1 0 0,21-21 16,-21 0-16,22 21 0,-22-21 0,0 0 15,0-1-15,0 22 0,0-21 16,1 0-16</inkml:trace>
  <inkml:trace contextRef="#ctx0" brushRef="#br0" timeOffset="188865.07">6159 13018 0,'22'0'31,"-1"0"-15,0 0-16,0 0 0,0 0 15,0 0-15,1 0 0,-1-22 0,0 22 16,21-21-16,-21 0 0,1 21 0,20-21 16</inkml:trace>
  <inkml:trace contextRef="#ctx0" brushRef="#br0" timeOffset="189252.85">7175 12764 0,'-21'0'15,"0"0"1,21 21-16,-21-21 16,0 21-16,21 0 0,-21 0 0,21 22 15,0-22-15,0 21 0,0-21 0,0 22 16,0-1-16,0 0 0,-22 1 0,22-1 15,0 0-15,0 1 0,0-1 16,0 21-16,0-20 0,0-1 0,0 0 16,22 22-16,-22-22 0,0 1 15,0-1-15,0 0 0,0 1 0,0-1 16,0-21-16,0 21 0,0-20 16,0 20-16,0-21 0,0 0 0,0 0 15,0 1-15,0-1 0,0-42 47,21-1-47,-21 1 16,21 0-16,-21 0 0,0 0 0,0 0 15</inkml:trace>
  <inkml:trace contextRef="#ctx0" brushRef="#br0" timeOffset="189600.31">7070 13060 0,'-22'-42'16,"44"84"-16,-65-106 0,43 43 0,-21-21 16,21 21-16,0 0 0,0-1 0,0 1 15,0 0-15,0 0 0,0 0 16,0 0-16,0-1 0,21 1 16,0 0-16,1 21 0,-1-21 15,21 21-15,-21 0 0,22-21 16,-22 21-16,0 0 0,21 0 0,-21 0 15,1 0-15,20 0 0,-21 0 16,0 21-16,0 0 0,-21 0 16,0 22-16,0-22 0,0 0 0,0 0 15,0 0-15,-21 0 0,0 1 16,-21-1-16,21 0 0,-1 0 0,-20 0 16,21 0-16,0-21 0,0 22 0,-1-1 15,1-21-15,0 0 0,0 0 16</inkml:trace>
  <inkml:trace contextRef="#ctx0" brushRef="#br0" timeOffset="190732.66">2307 14796 0,'0'-22'15,"0"44"-15,0-65 0,0 22 0,0 0 16,0 0-16,-21 0 0,21-1 0,0 1 15,0 0-15,0 0 16,0 42 0,0 0-16,0 0 0,0 1 15,0 20-15,0 0 0,21 1 0,-21-1 16,0 21-16,0-20 0,0-1 16,0 22-16,0-22 0,0 0 15,-21 1-15,0-1 0,21 0 16,-21 1-16,-1-22 0,1 21 0,0-42 15,21 21-15,0 0 0,-21-21 16,0 0-16,0-21 16,21 0-16,0 0 0,0-21 15,0 20-15,0 1 0,0 0 16,0 0-16,21 0 0,0 0 16,0 21-16,0-22 0,22 1 0,-22 21 15,21 0-15,-21-21 0,22 21 16,-1 0-16,-21 0 0,21 0 0,-20 0 15,-1-21-15,21 21 0,-21 0 16,0 0-16,1 0 0,-1-21 16,0 21-16,0-21 15,-21-1-15,0 1 16,0 0-16,0 0 16,0 0-16,0 0 0,-21-1 15,0 22-15,21-21 0,0 0 0,-21 0 16,-1 21-16,22-21 15,-21 21-15,21 21 16,0 0 0,0 0-16,0 0 0,0 1 15,0 20-15,0-21 0,0 0 0,0 22 16,0-22-16,0 21 0,0-21 16,0 22-16,0-22 0,0 21 0,-21-21 15,21 0-15,0 1 0,0-1 16,0 0-16,0 0 0,0 0 0,0-42 31</inkml:trace>
  <inkml:trace contextRef="#ctx0" brushRef="#br0" timeOffset="190948.53">3154 14859 0,'0'0'16,"0"-21"-16,21 21 94</inkml:trace>
  <inkml:trace contextRef="#ctx0" brushRef="#br0" timeOffset="191457.53">4212 14520 0,'0'-21'15,"0"42"-15,0-63 0,-21 21 0,21 0 16,0 0-16,0-1 0,0 1 16,0 42 15,0 22-31,0-22 0,0 21 15,0 1-15,0-1 0,0 0 0,0 22 16,0-22-16,0 0 0,0 22 16,0-22-16,0 1 0,0-1 0,0 0 15,0-21-15,0 22 0,0-1 0,0-21 16,0 0-16,0 1 0,21-1 16,0-42 15,0-1-31,-21 1 15,0 0-15</inkml:trace>
  <inkml:trace contextRef="#ctx0" brushRef="#br0" timeOffset="191717.11">4254 14393 0,'0'0'0,"-21"-21"0,42 21 47,1 0-32,-1 0-15,0 0 0,0 0 0,21-21 16,-20 21-16,20 0 0,-21 0 0,21 0 16,1-21-16,-22 21 0,0 0 15,0 0-15,22 0 0,-22 0 16,0 0-16</inkml:trace>
  <inkml:trace contextRef="#ctx0" brushRef="#br0" timeOffset="191952.97">4318 14732 0,'0'21'16,"0"-42"-16,21 42 16,0-21-16,0 0 0,1 0 15,-1 0-15,0 0 0,0 0 0,0 0 16,0 0-16,1 0 0,-1-21 16,0 21-16,0 0 0,0-21 15,0 21-15,1-21 0,-1 21 0,0-21 16,0 21-16,0-22 0</inkml:trace>
  <inkml:trace contextRef="#ctx0" brushRef="#br0" timeOffset="192241.8">5165 14478 0,'0'-21'31,"21"0"-31,0 21 0,0-21 16,0 21-16,0 0 0,22 0 15,-22-22-15,0 22 0,21 0 0,-20 0 16,-1-21-16,21 21 0,-21 0 0,22 0 15,-22 0-15,0-21 0,0 21 16</inkml:trace>
  <inkml:trace contextRef="#ctx0" brushRef="#br0" timeOffset="192520.48">5419 14351 0,'0'0'16,"-22"0"0,1 21-16,21 0 0,0 1 15,0-1-15,0 0 0,0 0 16,0 0-16,0 22 0,0-22 16,0 0-16,0 21 0,0-21 0,0 22 15,0-22-15,0 21 0,0-21 16,0 22-16,0-22 0,0 0 15,0 0-15,0 0 0,0 1 0,0-1 16,0 0-16,0 0 0,0 0 16,21-21-1,1 0 1,-1-21-16</inkml:trace>
  <inkml:trace contextRef="#ctx0" brushRef="#br0" timeOffset="192884.27">6075 14478 0,'0'0'0,"-21"0"0,-1 0 16,1 0-16,21 21 15,-21 0-15,21 1 0,0-1 16,0 0-16,0 0 0,0 0 0,0 22 16,0-22-16,0 21 0,0-21 15,0 22-15,0-1 0,0 0 0,0 1 16,0-1-16,21 0 0,-21 1 16,0 20-16,0-21 0,21 22 0,-21-22 15,0 1-15,22 20 0,-22-21 16,0 1-16,0-1 0,0 0 0,21 1 15,-21-1-15,21-21 0,-21 22 0,0-22 16,0 0-16,0 0 0,21 0 0,-21 0 16,21-21-16</inkml:trace>
  <inkml:trace contextRef="#ctx0" brushRef="#br0" timeOffset="193260.06">6032 14796 0,'0'0'16,"-21"-43"-16,0 22 0,21 0 0,0 0 16,-21 21-16,21-21 0,0-1 0,-21 1 15,21 0-15,0 0 0,0 0 16,0 0-16,21-1 0,0 1 15,0 21-15,0-21 0,1 0 0,20 0 16,-21 21-16,21-21 0,-20 21 16,20 0-16,0 0 0,-21 0 0,22 0 15,-22 21-15,0-21 0,0 21 16,0 0-16,1 0 0,-22 0 0,0 1 16,0-1-16,0 21 0,0-21 0,-22 0 15,1 1-15,0-1 0,0 0 16,0 0-16,-22 0 0,22-21 0,0 21 15,-21 1-15,21-22 0,-1 21 0,1-21 16,0 0 0,0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1T02:14:18.31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2752 8615 0,'21'0'47,"0"0"-16,0 0-31,0 0 16,0 0-16,1 0 0,-1 0 0,0 0 15,0 0-15,0 0 0,22 0 16,-1 0-16,-21 0 0,21 0 0,22 0 16,-22 0-16,22 0 0,-22 0 0,22 0 15,-1 0-15,-21 0 0,22 0 16,-22 0-16,1 0 0,-1 0 0,0 0 15,1 0-15,-1 0 0,-21 0 0,0 0 16,22 0-16,-22 0 0,0 0 16,0 0-16,0 0 0,0 0 0</inkml:trace>
  <inkml:trace contextRef="#ctx0" brushRef="#br0" timeOffset="1347.28">2984 8678 0,'-21'0'15,"0"0"1,42 0 46,0 0-62,1 0 16,-1 0 0,21 0-16,-21 0 0,22 0 0,-22 0 15,21 0-15,22 0 0,-22 0 0,21 0 16,1 0-16,-1-21 0,1 21 15,-1-21-15,1 21 0,21 0 0,-22 0 16,1-21-16,20 21 0,-20 0 16,20-21-16,1 21 0,0-21 0,21 21 15,-22-22-15,22 22 0,-21-21 0,21 21 16,-22-21-16,1 21 0,0-21 16,-1 21-16,1-21 0,21 21 0,-22 0 15,1-21-15,0 21 0,-1 0 16,-20-22-16,21 22 0,-22 0 15,1-21-15,-1 0 0,1 21 0,-1 0 16,-21 0-16,1-21 0,-1 21 0,0 0 16,-20 0-16,20-21 0,-21 21 15,0 0-15,0 0 0,1 0 0,-1 0 16,0 0-16,-21-21 31,-85 21 0,64 0-15,0 0-16</inkml:trace>
  <inkml:trace contextRef="#ctx0" brushRef="#br0" timeOffset="2131.11">2836 8848 0,'0'0'0,"-63"0"16,42 0-1,-1 0-15,1 0 16,0 0-16,0 0 16,21 21 31,21-21-47,0 0 15,0 0-15,22 0 0,-1 0 16,-21 0-16,22 0 0,20 0 0,-21 0 15,22 0-15,-1 0 16,1 0-16,21-21 0,-1 21 0,1-21 16,0 21-16,-1-22 0,22 22 0,-21 0 15,-1-21-15,1 21 0,21-21 16,-21 21-16,20-21 0,1 21 0,0-21 16,0 21-16,0-21 0,-22 21 15,22 0-15,-21 0 0,0-22 0,-1 22 16,1 0-16,21-21 0,-43 21 0,22-21 15,0 21-15,-1 0 0,-20 0 16,-1-21-16,1 21 0,-1 0 0,-20-21 16,-1 21-16,21 0 0,-20 0 15,-22-21-15,21 21 0,1 0 0,-22 0 16,0 0-16,0-22 0,0 22 16,0 0-16,1 0 0,-1 0 0,0 0 15,-21-21 48,-21 21-63</inkml:trace>
  <inkml:trace contextRef="#ctx0" brushRef="#br0" timeOffset="2295.01">6329 8530 0,'21'0'63</inkml:trace>
  <inkml:trace contextRef="#ctx0" brushRef="#br0" timeOffset="4126.84">8615 9356 0,'0'0'0,"-21"0"15,21-21 1,-22 21 0,22-22-1,-21 22-15,21-21 16,0 0 15,0 0-15,0 0-16,21 21 15,1-21-15,-1 21 16,0-22-16,0 22 0,0 0 0,0 0 16,1-21-16,-1 21 15,0 0-15,21 0 0,1-21 0,-22 21 0,21 0 16,0 0-16,1 0 0,-1 0 15,0 0-15,1 0 0,-1 0 16,0 0-16,1 0 0,-1 0 0,0 21 16,1-21-16,-1 21 0,-21-21 0,22 22 15,-22-1-15,0 0 0,0-21 16,0 21-16,0 0 0,-21 0 0,22 1 16,-22-1-16,0 0 0,0 21 0,0-21 15,0 22-15,-22-1 0,1 0 16,0 1-16,0-1 0,0 22 0,0-22 15,-22 21-15,22 1 0,-21-22 16,-1 22-16,22-1 0,-21 1 0,0-1 16,-1 22-16,1-22 0,0 1 15,-1 21-15,1-22 0,0 1 0,20 20 16,-20-20-16,0-1 0,-1 1 0,22-1 16,-21 1-16,21-1 0,-22 1 15,22-1-15,0-20 0,0 20 0,0-21 16,0 22-16,21-22 0,-22 1 0,22-1 15,0 0-15,0 1 0,0-22 16,0 21-16,0-21 0,0 22 0,22-22 16,-1 0-16,0 0 0,21 0 15,-21 0-15,22 1 0,-22-1 0,21 0 16,1 0-16,-1-21 0,0 21 16,1 0-16,20-21 0,-21 0 0,1 0 15,-1 0-15,22 0 0,-22 0 0,0 0 16,1 0-16,20 0 0,-21 0 15,1 0-15,-1 0 0,0-21 0,1 0 16,-1 21-16,0 0 0,-20-21 0,-1 21 16,0 0-16,0-21 0,0 21 0,-42 0 31,0 0-31,0 0 16,-22 0-16,22 0 15,0 21-15,-21 0 0,21 0 16,-1 0-16,-20 1 0,21-1 0,0 0 15,-22 0-15,22 0 0,-21 22 0,21-22 16,0 21-16,-1-21 0,-20 22 0,21-1 16,0 0-16,0 1 0,-1 20 15,22-21-15,-21 1 0,21 20 0,-21 1 16,21-1-16,0 1 0,0-1 0,0 1 16,0-1-16,0 1 0,0-1 15,0 22-15,0-22 0,0 1 0,0 21 16,0-22-16,21 22 0,0-1 0,-21-20 15,22 21-15,-1-22 0,0 22 16,0-22-16,0 22 0,0-22 16,1 22-16,-1-21 0,0 20 0,21-20 15,-21 20-15,1-20 0,20-1 0,-21 22 16,0-21-16,22-1 0,-22 1 16,21-1-16,-21 22 0,0-22 0,1 1 15,-1-1-15,0 1 0,0-22 0,0 22 16,-21-1-16,0-21 0,0 22 15,0-22-15,0 1 0,0-1 0,0 0 16,-21 1-16,0-22 0,0 21 0,-22-21 16,22 22-16,0-22 0,-21 0 0,21 0 15,-22 0-15,22 0 16,-21 1-16,21-22 0,-1 21 0,-20-21 16,21 0-16,-21 0 0,20 0 0,-20 0 15,21 0-15,0 0 0,0 0 16,-1 0-16,1 0 15,21-21 1,0-1 0,0 1-16,21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BC73-B552-4071-B21E-7DFCB277C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3B809-E5E1-4E54-81F5-488857B97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2219F-1241-4D7D-B99D-C8E74C4C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39B5-CD4A-4F77-9E89-49E2ADEC556C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73875-0F88-4084-9C41-0357E501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91A22-AE65-4320-A14F-A0B145CC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3009-B511-4C15-95B5-6BD7DE6D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69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A72B-6281-4F15-955D-A7107DE4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64DE2-3321-4024-BD5E-353B05225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80720-4420-4744-A96A-3174946A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39B5-CD4A-4F77-9E89-49E2ADEC556C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69E38-DF5F-43B5-83AD-A92C5272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36385-B047-46C3-9503-13137D3D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3009-B511-4C15-95B5-6BD7DE6D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7E215-E70A-4340-8F60-47C29EDDF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90D80-DA31-4A0C-9917-20C48F889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0A0AE-B030-49AB-8496-457044A3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39B5-CD4A-4F77-9E89-49E2ADEC556C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C5C5F-CC7C-4B52-8559-50A7CDFC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12DD3-9412-4631-A347-0A1FBAF3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3009-B511-4C15-95B5-6BD7DE6D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79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61D3-DC46-408D-92C2-72E18001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4B4AC-8A63-45C3-A047-6F12BE1E7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C7F7E-AEF3-4A0A-8853-9858A1E7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39B5-CD4A-4F77-9E89-49E2ADEC556C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8C313-A472-4243-9B75-48F85731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5143-BE0D-4B89-AA30-CCF881A9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3009-B511-4C15-95B5-6BD7DE6D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9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A2AC-7CA2-4426-B67F-560602611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CB439-0CD6-4D66-A723-6795A7E26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1A822-AC73-4E2A-8077-0645F00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39B5-CD4A-4F77-9E89-49E2ADEC556C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F023B-6EA0-47DB-A3F2-EB62A16D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F444-7CA7-4BED-A94C-6583B524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3009-B511-4C15-95B5-6BD7DE6D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43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994A-270A-4DF8-904C-5EB5FB8D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DB10F-D54C-4472-9851-F32215F69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4E3B9-9E8F-4119-8906-403A670C4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48E66-00F3-421B-9D74-5B0010EE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39B5-CD4A-4F77-9E89-49E2ADEC556C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C2C8A-E793-46D9-8449-AE690BB2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9690B-2ABE-4E7E-86F2-43EAF3AC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3009-B511-4C15-95B5-6BD7DE6D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35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8588-5E41-44E5-B4D2-5E6E8E1B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D0042-B1D2-4EFF-81BA-4B72D4133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1547E-C1C0-4440-A4E5-F92DD5554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834B5-45B5-40EB-8245-36E0DD8DA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F6E95-BC3C-488D-B6E5-E36938BD7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C041F-04E5-4011-8B11-3817EC7D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39B5-CD4A-4F77-9E89-49E2ADEC556C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C506D-0A3D-4A30-A9BC-7FCD67FC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45BA0-622C-438E-A34F-EBCDAE8D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3009-B511-4C15-95B5-6BD7DE6D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83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C73A-6401-4ECF-A592-3A771918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F97E6-F959-46B4-9D2D-BC6C0284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39B5-CD4A-4F77-9E89-49E2ADEC556C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2F540-0F61-4C6F-80D4-BD138819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5AEA8-C16F-48C8-885B-AEC912B8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3009-B511-4C15-95B5-6BD7DE6D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18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529F2-DCBC-45C5-BDCB-6059BEB7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39B5-CD4A-4F77-9E89-49E2ADEC556C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F8C72-5148-4553-94EE-35EFA226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E4F99-850C-4A19-8BD8-A2CF7FD3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3009-B511-4C15-95B5-6BD7DE6D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34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4564-9BBC-4048-843C-AA277CA2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05E0-0CB0-497B-A5DF-A8DD86711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5CA93-76B3-4602-9606-702EC64C4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1D914-4711-42F2-A455-9CB3FD8D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39B5-CD4A-4F77-9E89-49E2ADEC556C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82F10-97F3-466C-B9E0-F80646BF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8C11A-78E4-444F-B870-F0C9670C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3009-B511-4C15-95B5-6BD7DE6D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54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5951-102A-4460-9AC6-A06AE357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37B83-D6FC-4D3B-9D7B-27A69DE09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EEB58-1ECF-4F2D-9773-3C61056F6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87A48-AD3F-42D2-8AA7-8E0156D7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39B5-CD4A-4F77-9E89-49E2ADEC556C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FE8AC-67EB-44E9-AF00-820B39A8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8AADB-DFFA-4641-9443-2DC30C12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3009-B511-4C15-95B5-6BD7DE6D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69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75890-D05D-45BC-8663-78C4437B0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F21A0-0621-41AE-AC3C-A05842F8E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37C59-F905-46F1-819A-C1C11A126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339B5-CD4A-4F77-9E89-49E2ADEC556C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A2FD2-9AF4-45BB-9B8D-515254C63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C0F04-13A4-42BF-AB50-958DD986E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93009-B511-4C15-95B5-6BD7DE6D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76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customXml" Target="../ink/ink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9C8F-F6A3-49A8-92A2-18F252741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9C2D0-A231-444F-8566-41D9D2AFD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12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9C8F-F6A3-49A8-92A2-18F252741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9C2D0-A231-444F-8566-41D9D2AFD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09FCFF-B58E-4B71-A320-794C0D41ABA4}"/>
                  </a:ext>
                </a:extLst>
              </p14:cNvPr>
              <p14:cNvContentPartPr/>
              <p14:nvPr/>
            </p14:nvContentPartPr>
            <p14:xfrm>
              <a:off x="213480" y="45720"/>
              <a:ext cx="9060480" cy="245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09FCFF-B58E-4B71-A320-794C0D41AB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36360"/>
                <a:ext cx="9079200" cy="247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4734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9C8F-F6A3-49A8-92A2-18F252741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9C2D0-A231-444F-8566-41D9D2AFD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B52171-D74D-4C6A-AD27-533CF23267E8}"/>
                  </a:ext>
                </a:extLst>
              </p14:cNvPr>
              <p14:cNvContentPartPr/>
              <p14:nvPr/>
            </p14:nvContentPartPr>
            <p14:xfrm>
              <a:off x="60840" y="205920"/>
              <a:ext cx="9609120" cy="422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B52171-D74D-4C6A-AD27-533CF23267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196560"/>
                <a:ext cx="9627840" cy="424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166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9C8F-F6A3-49A8-92A2-18F252741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9C2D0-A231-444F-8566-41D9D2AFD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43B5DB-EF7B-4560-995D-3AC43AAA6752}"/>
                  </a:ext>
                </a:extLst>
              </p14:cNvPr>
              <p14:cNvContentPartPr/>
              <p14:nvPr/>
            </p14:nvContentPartPr>
            <p14:xfrm>
              <a:off x="0" y="137160"/>
              <a:ext cx="9601560" cy="267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43B5DB-EF7B-4560-995D-3AC43AAA67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7800"/>
                <a:ext cx="9620280" cy="269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7166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9C8F-F6A3-49A8-92A2-18F252741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9C2D0-A231-444F-8566-41D9D2AFD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1F9371-9BCE-4F1D-B27E-C0C116853FBF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https://www.myntra.com/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86F68A0-5318-4AD9-9FAE-235C0A431938}"/>
                  </a:ext>
                </a:extLst>
              </p14:cNvPr>
              <p14:cNvContentPartPr/>
              <p14:nvPr/>
            </p14:nvContentPartPr>
            <p14:xfrm>
              <a:off x="2156400" y="3611880"/>
              <a:ext cx="4694400" cy="1242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86F68A0-5318-4AD9-9FAE-235C0A4319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7040" y="3602520"/>
                <a:ext cx="4713120" cy="126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4014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9C8F-F6A3-49A8-92A2-18F252741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9C2D0-A231-444F-8566-41D9D2AFD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7CBBE0-8C13-4143-8D29-DB2E5AA24DEB}"/>
                  </a:ext>
                </a:extLst>
              </p14:cNvPr>
              <p14:cNvContentPartPr/>
              <p14:nvPr/>
            </p14:nvContentPartPr>
            <p14:xfrm>
              <a:off x="807840" y="99000"/>
              <a:ext cx="6469560" cy="511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7CBBE0-8C13-4143-8D29-DB2E5AA24D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480" y="89640"/>
                <a:ext cx="6488280" cy="513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4681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9C8F-F6A3-49A8-92A2-18F252741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9C2D0-A231-444F-8566-41D9D2AFD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E2C2AF-5F12-4E49-8F5F-E20AB5C55EC3}"/>
                  </a:ext>
                </a:extLst>
              </p14:cNvPr>
              <p14:cNvContentPartPr/>
              <p14:nvPr/>
            </p14:nvContentPartPr>
            <p14:xfrm>
              <a:off x="0" y="137160"/>
              <a:ext cx="10005480" cy="461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E2C2AF-5F12-4E49-8F5F-E20AB5C55E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7800"/>
                <a:ext cx="10024200" cy="46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0922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9C8F-F6A3-49A8-92A2-18F252741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9C2D0-A231-444F-8566-41D9D2AFD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05AB6F-80D8-46AF-A3D3-7D1BBEACB389}"/>
                  </a:ext>
                </a:extLst>
              </p14:cNvPr>
              <p14:cNvContentPartPr/>
              <p14:nvPr/>
            </p14:nvContentPartPr>
            <p14:xfrm>
              <a:off x="0" y="99000"/>
              <a:ext cx="9250920" cy="334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05AB6F-80D8-46AF-A3D3-7D1BBEACB3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9640"/>
                <a:ext cx="9269640" cy="336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2226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9C8F-F6A3-49A8-92A2-18F252741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9C2D0-A231-444F-8566-41D9D2AFD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12FBE2-7921-4C18-8AF4-92AAD77C044C}"/>
                  </a:ext>
                </a:extLst>
              </p14:cNvPr>
              <p14:cNvContentPartPr/>
              <p14:nvPr/>
            </p14:nvContentPartPr>
            <p14:xfrm>
              <a:off x="167760" y="0"/>
              <a:ext cx="9776520" cy="442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12FBE2-7921-4C18-8AF4-92AAD77C04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-9360"/>
                <a:ext cx="9795240" cy="444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9610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9C8F-F6A3-49A8-92A2-18F252741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9C2D0-A231-444F-8566-41D9D2AFD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http://localhost:8080/login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C092C-6EF7-47CF-9AAD-85F64C937E61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https://www.facebook.com/login/identify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094C16-294C-44DD-997D-25CBF5B34EB1}"/>
                  </a:ext>
                </a:extLst>
              </p14:cNvPr>
              <p14:cNvContentPartPr/>
              <p14:nvPr/>
            </p14:nvContentPartPr>
            <p14:xfrm>
              <a:off x="2034360" y="1699200"/>
              <a:ext cx="6736680" cy="4222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094C16-294C-44DD-997D-25CBF5B34E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5000" y="1689840"/>
                <a:ext cx="6755400" cy="424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9130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9C8F-F6A3-49A8-92A2-18F252741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9C2D0-A231-444F-8566-41D9D2AFD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4C718A-D177-488E-BC29-FC0C78F77895}"/>
                  </a:ext>
                </a:extLst>
              </p14:cNvPr>
              <p14:cNvContentPartPr/>
              <p14:nvPr/>
            </p14:nvContentPartPr>
            <p14:xfrm>
              <a:off x="617040" y="0"/>
              <a:ext cx="8496720" cy="609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4C718A-D177-488E-BC29-FC0C78F778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-9360"/>
                <a:ext cx="8515440" cy="61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658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9C8F-F6A3-49A8-92A2-18F252741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9C2D0-A231-444F-8566-41D9D2AFD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39F3B4-9DDC-4E72-953E-4CD8A7999FE8}"/>
                  </a:ext>
                </a:extLst>
              </p14:cNvPr>
              <p14:cNvContentPartPr/>
              <p14:nvPr/>
            </p14:nvContentPartPr>
            <p14:xfrm>
              <a:off x="198000" y="83880"/>
              <a:ext cx="4610520" cy="243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39F3B4-9DDC-4E72-953E-4CD8A7999F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74520"/>
                <a:ext cx="4629240" cy="245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0060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9C8F-F6A3-49A8-92A2-18F252741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9C2D0-A231-444F-8566-41D9D2AFD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8E527-AD6D-42D9-8E4E-46DFFD7B31B8}"/>
              </a:ext>
            </a:extLst>
          </p:cNvPr>
          <p:cNvSpPr txBox="1"/>
          <p:nvPr/>
        </p:nvSpPr>
        <p:spPr>
          <a:xfrm>
            <a:off x="247649" y="2676525"/>
            <a:ext cx="11020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https://www.google.com/search?q=computer&amp;sxsrf=ALeKk03a35kQV4SEIhaeeFhfLX4aKqh7TA%3A1629515448266&amp;source=hp&amp;ei=uG4gYZ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D4208D6-29E2-4EF7-8E3D-7A9770B944A0}"/>
                  </a:ext>
                </a:extLst>
              </p14:cNvPr>
              <p14:cNvContentPartPr/>
              <p14:nvPr/>
            </p14:nvContentPartPr>
            <p14:xfrm>
              <a:off x="236160" y="1981080"/>
              <a:ext cx="10843560" cy="2118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D4208D6-29E2-4EF7-8E3D-7A9770B944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971720"/>
                <a:ext cx="10862280" cy="213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5798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FF2DA5-55C3-41BD-BF8C-8FE29B1B4400}"/>
                  </a:ext>
                </a:extLst>
              </p14:cNvPr>
              <p14:cNvContentPartPr/>
              <p14:nvPr/>
            </p14:nvContentPartPr>
            <p14:xfrm>
              <a:off x="746640" y="0"/>
              <a:ext cx="7978680" cy="2545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FF2DA5-55C3-41BD-BF8C-8FE29B1B44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" y="-9360"/>
                <a:ext cx="7997400" cy="256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6377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9B6385-8123-454A-959F-BD2411A60BA3}"/>
                  </a:ext>
                </a:extLst>
              </p14:cNvPr>
              <p14:cNvContentPartPr/>
              <p14:nvPr/>
            </p14:nvContentPartPr>
            <p14:xfrm>
              <a:off x="236160" y="0"/>
              <a:ext cx="8717760" cy="5121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9B6385-8123-454A-959F-BD2411A60B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-9360"/>
                <a:ext cx="8736480" cy="513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1040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A55187-E06E-46E1-A907-6B7BDCD1278F}"/>
                  </a:ext>
                </a:extLst>
              </p14:cNvPr>
              <p14:cNvContentPartPr/>
              <p14:nvPr/>
            </p14:nvContentPartPr>
            <p14:xfrm>
              <a:off x="1455480" y="152280"/>
              <a:ext cx="7566840" cy="197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A55187-E06E-46E1-A907-6B7BDCD127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6120" y="142920"/>
                <a:ext cx="7585560" cy="199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701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9C8F-F6A3-49A8-92A2-18F252741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9C2D0-A231-444F-8566-41D9D2AFD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46BBD9-08F7-4FC0-A016-8438D493F7C3}"/>
                  </a:ext>
                </a:extLst>
              </p14:cNvPr>
              <p14:cNvContentPartPr/>
              <p14:nvPr/>
            </p14:nvContentPartPr>
            <p14:xfrm>
              <a:off x="159840" y="15120"/>
              <a:ext cx="9647280" cy="462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46BBD9-08F7-4FC0-A016-8438D493F7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5760"/>
                <a:ext cx="9666000" cy="464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839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9C8F-F6A3-49A8-92A2-18F252741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9C2D0-A231-444F-8566-41D9D2AFD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6A5874-16DB-45F9-A341-F28A5B2C4A90}"/>
                  </a:ext>
                </a:extLst>
              </p14:cNvPr>
              <p14:cNvContentPartPr/>
              <p14:nvPr/>
            </p14:nvContentPartPr>
            <p14:xfrm>
              <a:off x="0" y="0"/>
              <a:ext cx="11247480" cy="203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6A5874-16DB-45F9-A341-F28A5B2C4A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266200" cy="20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2EE886-278A-4F7A-99FD-FF76BB1801D9}"/>
                  </a:ext>
                </a:extLst>
              </p14:cNvPr>
              <p14:cNvContentPartPr/>
              <p14:nvPr/>
            </p14:nvContentPartPr>
            <p14:xfrm>
              <a:off x="0" y="1569600"/>
              <a:ext cx="2057760" cy="1654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2EE886-278A-4F7A-99FD-FF76BB1801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560240"/>
                <a:ext cx="2076480" cy="16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7A7FE00-0DD4-41B0-8F1A-355A5038595B}"/>
                  </a:ext>
                </a:extLst>
              </p14:cNvPr>
              <p14:cNvContentPartPr/>
              <p14:nvPr/>
            </p14:nvContentPartPr>
            <p14:xfrm>
              <a:off x="1790640" y="899280"/>
              <a:ext cx="3848400" cy="1791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7A7FE00-0DD4-41B0-8F1A-355A503859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81280" y="889920"/>
                <a:ext cx="3867120" cy="180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27C3002-4903-4817-8A68-4624606DD6C4}"/>
                  </a:ext>
                </a:extLst>
              </p14:cNvPr>
              <p14:cNvContentPartPr/>
              <p14:nvPr/>
            </p14:nvContentPartPr>
            <p14:xfrm>
              <a:off x="4952880" y="1104840"/>
              <a:ext cx="1532160" cy="1692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27C3002-4903-4817-8A68-4624606DD6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43520" y="1095480"/>
                <a:ext cx="1550880" cy="171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7CF9632-BAAE-4977-966F-1AC6D0ACE33C}"/>
                  </a:ext>
                </a:extLst>
              </p14:cNvPr>
              <p14:cNvContentPartPr/>
              <p14:nvPr/>
            </p14:nvContentPartPr>
            <p14:xfrm>
              <a:off x="6179760" y="929520"/>
              <a:ext cx="2392920" cy="2179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7CF9632-BAAE-4977-966F-1AC6D0ACE33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70400" y="920160"/>
                <a:ext cx="2411640" cy="21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735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9C8F-F6A3-49A8-92A2-18F252741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9C2D0-A231-444F-8566-41D9D2AFD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58B035-7BD8-48D7-90F1-93A4A1AE8A48}"/>
                  </a:ext>
                </a:extLst>
              </p14:cNvPr>
              <p14:cNvContentPartPr/>
              <p14:nvPr/>
            </p14:nvContentPartPr>
            <p14:xfrm>
              <a:off x="434160" y="91440"/>
              <a:ext cx="7026120" cy="559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58B035-7BD8-48D7-90F1-93A4A1AE8A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82080"/>
                <a:ext cx="7044840" cy="56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0DF020-26F8-45EE-A6D8-59DADFA0E0BA}"/>
                  </a:ext>
                </a:extLst>
              </p14:cNvPr>
              <p14:cNvContentPartPr/>
              <p14:nvPr/>
            </p14:nvContentPartPr>
            <p14:xfrm>
              <a:off x="960120" y="2994840"/>
              <a:ext cx="2575800" cy="2796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0DF020-26F8-45EE-A6D8-59DADFA0E0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0760" y="2985480"/>
                <a:ext cx="2594520" cy="28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698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9C8F-F6A3-49A8-92A2-18F252741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9C2D0-A231-444F-8566-41D9D2AFD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9DD808-F207-4955-8890-E3E216C832A9}"/>
                  </a:ext>
                </a:extLst>
              </p14:cNvPr>
              <p14:cNvContentPartPr/>
              <p14:nvPr/>
            </p14:nvContentPartPr>
            <p14:xfrm>
              <a:off x="266760" y="7560"/>
              <a:ext cx="9029880" cy="400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9DD808-F207-4955-8890-E3E216C832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-1800"/>
                <a:ext cx="9048600" cy="40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C60448-7349-4F24-95B8-1480E8CF167F}"/>
                  </a:ext>
                </a:extLst>
              </p14:cNvPr>
              <p14:cNvContentPartPr/>
              <p14:nvPr/>
            </p14:nvContentPartPr>
            <p14:xfrm>
              <a:off x="259200" y="1402200"/>
              <a:ext cx="3970080" cy="3772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C60448-7349-4F24-95B8-1480E8CF16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840" y="1392840"/>
                <a:ext cx="3988800" cy="379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742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9C8F-F6A3-49A8-92A2-18F252741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9C2D0-A231-444F-8566-41D9D2AFD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46E0ED-B7F5-4150-8061-6BDF6438162B}"/>
                  </a:ext>
                </a:extLst>
              </p14:cNvPr>
              <p14:cNvContentPartPr/>
              <p14:nvPr/>
            </p14:nvContentPartPr>
            <p14:xfrm>
              <a:off x="0" y="0"/>
              <a:ext cx="9449280" cy="459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46E0ED-B7F5-4150-8061-6BDF643816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468000" cy="461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468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9C8F-F6A3-49A8-92A2-18F252741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9C2D0-A231-444F-8566-41D9D2AFD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7A8202-FD26-4C9A-8766-398D3BB41663}"/>
                  </a:ext>
                </a:extLst>
              </p14:cNvPr>
              <p14:cNvContentPartPr/>
              <p14:nvPr/>
            </p14:nvContentPartPr>
            <p14:xfrm>
              <a:off x="579240" y="7560"/>
              <a:ext cx="7452720" cy="322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7A8202-FD26-4C9A-8766-398D3BB416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-1800"/>
                <a:ext cx="7471440" cy="32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2F7470-21F2-47A3-A55F-69838DCB7BA1}"/>
                  </a:ext>
                </a:extLst>
              </p14:cNvPr>
              <p14:cNvContentPartPr/>
              <p14:nvPr/>
            </p14:nvContentPartPr>
            <p14:xfrm>
              <a:off x="670680" y="1493640"/>
              <a:ext cx="6187680" cy="4671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2F7470-21F2-47A3-A55F-69838DCB7B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1320" y="1484280"/>
                <a:ext cx="6206400" cy="469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487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9C8F-F6A3-49A8-92A2-18F252741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9C2D0-A231-444F-8566-41D9D2AFD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A549C4-1E6F-4BCD-B185-F51695BF71E1}"/>
                  </a:ext>
                </a:extLst>
              </p14:cNvPr>
              <p14:cNvContentPartPr/>
              <p14:nvPr/>
            </p14:nvContentPartPr>
            <p14:xfrm>
              <a:off x="662760" y="0"/>
              <a:ext cx="6347880" cy="178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A549C4-1E6F-4BCD-B185-F51695BF71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-9360"/>
                <a:ext cx="6366600" cy="180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5095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2021-08-21T03:41:58Z</dcterms:created>
  <dcterms:modified xsi:type="dcterms:W3CDTF">2021-08-21T03:42:33Z</dcterms:modified>
</cp:coreProperties>
</file>